
<file path=[Content_Types].xml><?xml version="1.0" encoding="utf-8"?>
<Types xmlns="http://schemas.openxmlformats.org/package/2006/content-types">
  <Default Extension="mp3" ContentType="audio/mpeg"/>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60" r:id="rId1"/>
  </p:sldMasterIdLst>
  <p:notesMasterIdLst>
    <p:notesMasterId r:id="rId53"/>
  </p:notesMasterIdLst>
  <p:handoutMasterIdLst>
    <p:handoutMasterId r:id="rId54"/>
  </p:handoutMasterIdLst>
  <p:sldIdLst>
    <p:sldId id="294" r:id="rId2"/>
    <p:sldId id="314" r:id="rId3"/>
    <p:sldId id="313" r:id="rId4"/>
    <p:sldId id="295" r:id="rId5"/>
    <p:sldId id="308" r:id="rId6"/>
    <p:sldId id="318" r:id="rId7"/>
    <p:sldId id="296" r:id="rId8"/>
    <p:sldId id="297" r:id="rId9"/>
    <p:sldId id="299" r:id="rId10"/>
    <p:sldId id="284" r:id="rId11"/>
    <p:sldId id="285" r:id="rId12"/>
    <p:sldId id="286" r:id="rId13"/>
    <p:sldId id="287" r:id="rId14"/>
    <p:sldId id="289" r:id="rId15"/>
    <p:sldId id="291" r:id="rId16"/>
    <p:sldId id="312" r:id="rId17"/>
    <p:sldId id="310" r:id="rId18"/>
    <p:sldId id="315" r:id="rId19"/>
    <p:sldId id="316" r:id="rId20"/>
    <p:sldId id="317" r:id="rId21"/>
    <p:sldId id="319" r:id="rId22"/>
    <p:sldId id="321" r:id="rId23"/>
    <p:sldId id="329" r:id="rId24"/>
    <p:sldId id="344" r:id="rId25"/>
    <p:sldId id="331" r:id="rId26"/>
    <p:sldId id="332" r:id="rId27"/>
    <p:sldId id="333" r:id="rId28"/>
    <p:sldId id="341" r:id="rId29"/>
    <p:sldId id="342" r:id="rId30"/>
    <p:sldId id="343" r:id="rId31"/>
    <p:sldId id="346" r:id="rId32"/>
    <p:sldId id="345" r:id="rId33"/>
    <p:sldId id="348" r:id="rId34"/>
    <p:sldId id="349" r:id="rId35"/>
    <p:sldId id="350" r:id="rId36"/>
    <p:sldId id="353" r:id="rId37"/>
    <p:sldId id="354" r:id="rId38"/>
    <p:sldId id="356" r:id="rId39"/>
    <p:sldId id="355" r:id="rId40"/>
    <p:sldId id="357" r:id="rId41"/>
    <p:sldId id="358" r:id="rId42"/>
    <p:sldId id="359" r:id="rId43"/>
    <p:sldId id="360" r:id="rId44"/>
    <p:sldId id="364" r:id="rId45"/>
    <p:sldId id="365" r:id="rId46"/>
    <p:sldId id="366" r:id="rId47"/>
    <p:sldId id="367" r:id="rId48"/>
    <p:sldId id="351" r:id="rId49"/>
    <p:sldId id="347" r:id="rId50"/>
    <p:sldId id="362" r:id="rId51"/>
    <p:sldId id="363" r:id="rId52"/>
  </p:sldIdLst>
  <p:sldSz cx="24377650" cy="13716000"/>
  <p:notesSz cx="6858000" cy="9144000"/>
  <p:embeddedFontLst>
    <p:embeddedFont>
      <p:font typeface="Bebas Neue" panose="020B0606020202050201" charset="0"/>
      <p:regular r:id="rId55"/>
    </p:embeddedFont>
    <p:embeddedFont>
      <p:font typeface="Source Sans Pro Light" panose="020B0604020202020204" charset="0"/>
      <p:regular r:id="rId56"/>
      <p:italic r:id="rId57"/>
    </p:embeddedFont>
    <p:embeddedFont>
      <p:font typeface="Open Sans Light" panose="020B0306030504020204" pitchFamily="34" charset="0"/>
      <p:regular r:id="rId58"/>
      <p:italic r:id="rId59"/>
    </p:embeddedFont>
    <p:embeddedFont>
      <p:font typeface="Gulim" panose="020B0604020202020204" charset="-127"/>
      <p:regular r:id="rId60"/>
    </p:embeddedFont>
    <p:embeddedFont>
      <p:font typeface="Lato Light" panose="020B0604020202020204" charset="0"/>
      <p:regular r:id="rId61"/>
      <p:italic r:id="rId62"/>
    </p:embeddedFont>
    <p:embeddedFont>
      <p:font typeface="Calibri" panose="020F0502020204030204" pitchFamily="34" charset="0"/>
      <p:regular r:id="rId63"/>
      <p:bold r:id="rId64"/>
      <p:italic r:id="rId65"/>
      <p:boldItalic r:id="rId66"/>
    </p:embeddedFont>
    <p:embeddedFont>
      <p:font typeface="张海山锐谐体" panose="02000000000000000000" charset="-122"/>
      <p:regular r:id="rId67"/>
    </p:embeddedFont>
  </p:embeddedFontLst>
  <p:custDataLst>
    <p:tags r:id="rId68"/>
  </p:custDataLst>
  <p:defaultTextStyle>
    <a:defPPr>
      <a:defRPr lang="en-US"/>
    </a:defPPr>
    <a:lvl1pPr marL="0" algn="l" defTabSz="1828434" rtl="0" eaLnBrk="1" latinLnBrk="0" hangingPunct="1">
      <a:defRPr sz="3599" kern="1200">
        <a:solidFill>
          <a:schemeClr val="tx1"/>
        </a:solidFill>
        <a:latin typeface="+mn-lt"/>
        <a:ea typeface="+mn-ea"/>
        <a:cs typeface="+mn-cs"/>
      </a:defRPr>
    </a:lvl1pPr>
    <a:lvl2pPr marL="914217" algn="l" defTabSz="1828434" rtl="0" eaLnBrk="1" latinLnBrk="0" hangingPunct="1">
      <a:defRPr sz="3599" kern="1200">
        <a:solidFill>
          <a:schemeClr val="tx1"/>
        </a:solidFill>
        <a:latin typeface="+mn-lt"/>
        <a:ea typeface="+mn-ea"/>
        <a:cs typeface="+mn-cs"/>
      </a:defRPr>
    </a:lvl2pPr>
    <a:lvl3pPr marL="1828434" algn="l" defTabSz="1828434" rtl="0" eaLnBrk="1" latinLnBrk="0" hangingPunct="1">
      <a:defRPr sz="3599" kern="1200">
        <a:solidFill>
          <a:schemeClr val="tx1"/>
        </a:solidFill>
        <a:latin typeface="+mn-lt"/>
        <a:ea typeface="+mn-ea"/>
        <a:cs typeface="+mn-cs"/>
      </a:defRPr>
    </a:lvl3pPr>
    <a:lvl4pPr marL="2742651" algn="l" defTabSz="1828434" rtl="0" eaLnBrk="1" latinLnBrk="0" hangingPunct="1">
      <a:defRPr sz="3599" kern="1200">
        <a:solidFill>
          <a:schemeClr val="tx1"/>
        </a:solidFill>
        <a:latin typeface="+mn-lt"/>
        <a:ea typeface="+mn-ea"/>
        <a:cs typeface="+mn-cs"/>
      </a:defRPr>
    </a:lvl4pPr>
    <a:lvl5pPr marL="3656868" algn="l" defTabSz="1828434" rtl="0" eaLnBrk="1" latinLnBrk="0" hangingPunct="1">
      <a:defRPr sz="3599" kern="1200">
        <a:solidFill>
          <a:schemeClr val="tx1"/>
        </a:solidFill>
        <a:latin typeface="+mn-lt"/>
        <a:ea typeface="+mn-ea"/>
        <a:cs typeface="+mn-cs"/>
      </a:defRPr>
    </a:lvl5pPr>
    <a:lvl6pPr marL="4571086" algn="l" defTabSz="1828434" rtl="0" eaLnBrk="1" latinLnBrk="0" hangingPunct="1">
      <a:defRPr sz="3599" kern="1200">
        <a:solidFill>
          <a:schemeClr val="tx1"/>
        </a:solidFill>
        <a:latin typeface="+mn-lt"/>
        <a:ea typeface="+mn-ea"/>
        <a:cs typeface="+mn-cs"/>
      </a:defRPr>
    </a:lvl6pPr>
    <a:lvl7pPr marL="5485303" algn="l" defTabSz="1828434" rtl="0" eaLnBrk="1" latinLnBrk="0" hangingPunct="1">
      <a:defRPr sz="3599" kern="1200">
        <a:solidFill>
          <a:schemeClr val="tx1"/>
        </a:solidFill>
        <a:latin typeface="+mn-lt"/>
        <a:ea typeface="+mn-ea"/>
        <a:cs typeface="+mn-cs"/>
      </a:defRPr>
    </a:lvl7pPr>
    <a:lvl8pPr marL="6399520" algn="l" defTabSz="1828434" rtl="0" eaLnBrk="1" latinLnBrk="0" hangingPunct="1">
      <a:defRPr sz="3599" kern="1200">
        <a:solidFill>
          <a:schemeClr val="tx1"/>
        </a:solidFill>
        <a:latin typeface="+mn-lt"/>
        <a:ea typeface="+mn-ea"/>
        <a:cs typeface="+mn-cs"/>
      </a:defRPr>
    </a:lvl8pPr>
    <a:lvl9pPr marL="7313737" algn="l" defTabSz="1828434" rtl="0" eaLnBrk="1" latinLnBrk="0" hangingPunct="1">
      <a:defRPr sz="3599"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4320">
          <p15:clr>
            <a:srgbClr val="A4A3A4"/>
          </p15:clr>
        </p15:guide>
        <p15:guide id="2" pos="7678">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6CC9E"/>
    <a:srgbClr val="C2A87A"/>
    <a:srgbClr val="735D37"/>
    <a:srgbClr val="010101"/>
    <a:srgbClr val="F26B43"/>
    <a:srgbClr val="3F4B5A"/>
    <a:srgbClr val="81C343"/>
    <a:srgbClr val="AAC6CA"/>
    <a:srgbClr val="11161F"/>
    <a:srgbClr val="2B3A4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493" autoAdjust="0"/>
    <p:restoredTop sz="95867" autoAdjust="0"/>
  </p:normalViewPr>
  <p:slideViewPr>
    <p:cSldViewPr snapToGrid="0">
      <p:cViewPr varScale="1">
        <p:scale>
          <a:sx n="44" d="100"/>
          <a:sy n="44" d="100"/>
        </p:scale>
        <p:origin x="1080" y="126"/>
      </p:cViewPr>
      <p:guideLst>
        <p:guide orient="horz" pos="4320"/>
        <p:guide pos="7678"/>
      </p:guideLst>
    </p:cSldViewPr>
  </p:slideViewPr>
  <p:notesTextViewPr>
    <p:cViewPr>
      <p:scale>
        <a:sx n="1" d="1"/>
        <a:sy n="1" d="1"/>
      </p:scale>
      <p:origin x="0" y="0"/>
    </p:cViewPr>
  </p:notesTextViewPr>
  <p:sorterViewPr>
    <p:cViewPr>
      <p:scale>
        <a:sx n="20" d="100"/>
        <a:sy n="20" d="100"/>
      </p:scale>
      <p:origin x="0" y="0"/>
    </p:cViewPr>
  </p:sorterViewPr>
  <p:notesViewPr>
    <p:cSldViewPr snapToGrid="0" showGuides="1">
      <p:cViewPr varScale="1">
        <p:scale>
          <a:sx n="52" d="100"/>
          <a:sy n="52" d="100"/>
        </p:scale>
        <p:origin x="2844" y="4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font" Target="fonts/font9.fntdata"/><Relationship Id="rId68" Type="http://schemas.openxmlformats.org/officeDocument/2006/relationships/tags" Target="tags/tag1.xml"/><Relationship Id="rId7" Type="http://schemas.openxmlformats.org/officeDocument/2006/relationships/slide" Target="slides/slide6.xml"/><Relationship Id="rId71"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notesMaster" Target="notesMasters/notesMaster1.xml"/><Relationship Id="rId58" Type="http://schemas.openxmlformats.org/officeDocument/2006/relationships/font" Target="fonts/font4.fntdata"/><Relationship Id="rId66" Type="http://schemas.openxmlformats.org/officeDocument/2006/relationships/font" Target="fonts/font12.fntdata"/><Relationship Id="rId5" Type="http://schemas.openxmlformats.org/officeDocument/2006/relationships/slide" Target="slides/slide4.xml"/><Relationship Id="rId61" Type="http://schemas.openxmlformats.org/officeDocument/2006/relationships/font" Target="fonts/font7.fntdata"/><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font" Target="fonts/font2.fntdata"/><Relationship Id="rId64" Type="http://schemas.openxmlformats.org/officeDocument/2006/relationships/font" Target="fonts/font10.fntdata"/><Relationship Id="rId69"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font" Target="fonts/font5.fntdata"/><Relationship Id="rId67" Type="http://schemas.openxmlformats.org/officeDocument/2006/relationships/font" Target="fonts/font13.fntdata"/><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handoutMaster" Target="handoutMasters/handoutMaster1.xml"/><Relationship Id="rId62" Type="http://schemas.openxmlformats.org/officeDocument/2006/relationships/font" Target="fonts/font8.fntdata"/><Relationship Id="rId7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font" Target="fonts/font3.fntdata"/><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font" Target="fonts/font6.fntdata"/><Relationship Id="rId65" Type="http://schemas.openxmlformats.org/officeDocument/2006/relationships/font" Target="fonts/font11.fntdata"/><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font" Target="fonts/font1.fntdata"/></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___2.xlsx"/><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___3.xlsx"/><Relationship Id="rId2" Type="http://schemas.microsoft.com/office/2011/relationships/chartColorStyle" Target="colors2.xml"/><Relationship Id="rId1" Type="http://schemas.microsoft.com/office/2011/relationships/chartStyle" Target="style2.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___4.xlsx"/><Relationship Id="rId2" Type="http://schemas.microsoft.com/office/2011/relationships/chartColorStyle" Target="colors3.xml"/><Relationship Id="rId1" Type="http://schemas.microsoft.com/office/2011/relationships/chartStyle" Target="style3.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___5.xlsx"/><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effectLst>
              <a:outerShdw blurRad="50800" dist="38100" dir="2700000" algn="tl" rotWithShape="0">
                <a:prstClr val="black">
                  <a:alpha val="40000"/>
                </a:prstClr>
              </a:outerShdw>
            </a:effectLst>
          </c:spPr>
          <c:dPt>
            <c:idx val="0"/>
            <c:bubble3D val="0"/>
            <c:explosion val="9"/>
            <c:spPr>
              <a:solidFill>
                <a:schemeClr val="accent1"/>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1-3750-4276-82B9-9461F9AFB4BE}"/>
              </c:ext>
            </c:extLst>
          </c:dPt>
          <c:dPt>
            <c:idx val="1"/>
            <c:bubble3D val="0"/>
            <c:explosion val="9"/>
            <c:spPr>
              <a:solidFill>
                <a:schemeClr val="accent2"/>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3-3750-4276-82B9-9461F9AFB4BE}"/>
              </c:ext>
            </c:extLst>
          </c:dPt>
          <c:dPt>
            <c:idx val="2"/>
            <c:bubble3D val="0"/>
            <c:explosion val="19"/>
            <c:spPr>
              <a:solidFill>
                <a:schemeClr val="accent3"/>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5-3750-4276-82B9-9461F9AFB4BE}"/>
              </c:ext>
            </c:extLst>
          </c:dPt>
          <c:dPt>
            <c:idx val="3"/>
            <c:bubble3D val="0"/>
            <c:explosion val="8"/>
            <c:spPr>
              <a:solidFill>
                <a:schemeClr val="accent4"/>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7-3750-4276-82B9-9461F9AFB4BE}"/>
              </c:ext>
            </c:extLst>
          </c:dPt>
          <c:cat>
            <c:strRef>
              <c:f>Sheet1!$A$2:$A$5</c:f>
              <c:strCache>
                <c:ptCount val="4"/>
                <c:pt idx="0">
                  <c:v>Price 1</c:v>
                </c:pt>
                <c:pt idx="1">
                  <c:v>Price 2</c:v>
                </c:pt>
                <c:pt idx="2">
                  <c:v>Price 3</c:v>
                </c:pt>
                <c:pt idx="3">
                  <c:v>Price 4</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3750-4276-82B9-9461F9AFB4B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January Sale</c:v>
                </c:pt>
              </c:strCache>
            </c:strRef>
          </c:tx>
          <c:spPr>
            <a:ln w="50800"/>
          </c:spPr>
          <c:explosion val="1"/>
          <c:dPt>
            <c:idx val="0"/>
            <c:bubble3D val="0"/>
            <c:spPr>
              <a:solidFill>
                <a:schemeClr val="accent1"/>
              </a:solidFill>
              <a:ln w="50800">
                <a:solidFill>
                  <a:schemeClr val="lt1"/>
                </a:solidFill>
              </a:ln>
              <a:effectLst/>
            </c:spPr>
            <c:extLst xmlns:c16r2="http://schemas.microsoft.com/office/drawing/2015/06/chart">
              <c:ext xmlns:c16="http://schemas.microsoft.com/office/drawing/2014/chart" uri="{C3380CC4-5D6E-409C-BE32-E72D297353CC}">
                <c16:uniqueId val="{00000001-6E41-4AF5-9D26-F32FB1A06FA6}"/>
              </c:ext>
            </c:extLst>
          </c:dPt>
          <c:dPt>
            <c:idx val="1"/>
            <c:bubble3D val="0"/>
            <c:spPr>
              <a:solidFill>
                <a:schemeClr val="accent2"/>
              </a:solidFill>
              <a:ln w="50800">
                <a:solidFill>
                  <a:schemeClr val="lt1"/>
                </a:solidFill>
              </a:ln>
              <a:effectLst/>
            </c:spPr>
            <c:extLst xmlns:c16r2="http://schemas.microsoft.com/office/drawing/2015/06/chart">
              <c:ext xmlns:c16="http://schemas.microsoft.com/office/drawing/2014/chart" uri="{C3380CC4-5D6E-409C-BE32-E72D297353CC}">
                <c16:uniqueId val="{00000003-6E41-4AF5-9D26-F32FB1A06FA6}"/>
              </c:ext>
            </c:extLst>
          </c:dPt>
          <c:dPt>
            <c:idx val="2"/>
            <c:bubble3D val="0"/>
            <c:spPr>
              <a:solidFill>
                <a:schemeClr val="accent3"/>
              </a:solidFill>
              <a:ln w="50800">
                <a:solidFill>
                  <a:schemeClr val="lt1"/>
                </a:solidFill>
              </a:ln>
              <a:effectLst/>
            </c:spPr>
            <c:extLst xmlns:c16r2="http://schemas.microsoft.com/office/drawing/2015/06/chart">
              <c:ext xmlns:c16="http://schemas.microsoft.com/office/drawing/2014/chart" uri="{C3380CC4-5D6E-409C-BE32-E72D297353CC}">
                <c16:uniqueId val="{00000005-6E41-4AF5-9D26-F32FB1A06FA6}"/>
              </c:ext>
            </c:extLst>
          </c:dPt>
          <c:dPt>
            <c:idx val="3"/>
            <c:bubble3D val="0"/>
            <c:spPr>
              <a:solidFill>
                <a:schemeClr val="accent4"/>
              </a:solidFill>
              <a:ln w="50800">
                <a:solidFill>
                  <a:schemeClr val="lt1"/>
                </a:solidFill>
              </a:ln>
              <a:effectLst/>
            </c:spPr>
            <c:extLst xmlns:c16r2="http://schemas.microsoft.com/office/drawing/2015/06/chart">
              <c:ext xmlns:c16="http://schemas.microsoft.com/office/drawing/2014/chart" uri="{C3380CC4-5D6E-409C-BE32-E72D297353CC}">
                <c16:uniqueId val="{00000007-6E41-4AF5-9D26-F32FB1A06FA6}"/>
              </c:ext>
            </c:extLst>
          </c:dPt>
          <c:cat>
            <c:strRef>
              <c:f>Sheet1!$A$2:$A$5</c:f>
              <c:strCache>
                <c:ptCount val="4"/>
                <c:pt idx="0">
                  <c:v>Font</c:v>
                </c:pt>
                <c:pt idx="1">
                  <c:v>Web</c:v>
                </c:pt>
                <c:pt idx="2">
                  <c:v>Logo</c:v>
                </c:pt>
                <c:pt idx="3">
                  <c:v>Magazine</c:v>
                </c:pt>
              </c:strCache>
            </c:strRef>
          </c:cat>
          <c:val>
            <c:numRef>
              <c:f>Sheet1!$B$2:$B$5</c:f>
              <c:numCache>
                <c:formatCode>General</c:formatCode>
                <c:ptCount val="4"/>
                <c:pt idx="0">
                  <c:v>5</c:v>
                </c:pt>
                <c:pt idx="1">
                  <c:v>12</c:v>
                </c:pt>
                <c:pt idx="2">
                  <c:v>4</c:v>
                </c:pt>
                <c:pt idx="3">
                  <c:v>7</c:v>
                </c:pt>
              </c:numCache>
            </c:numRef>
          </c:val>
          <c:extLst xmlns:c16r2="http://schemas.microsoft.com/office/drawing/2015/06/chart">
            <c:ext xmlns:c16="http://schemas.microsoft.com/office/drawing/2014/chart" uri="{C3380CC4-5D6E-409C-BE32-E72D297353CC}">
              <c16:uniqueId val="{00000008-6E41-4AF5-9D26-F32FB1A06FA6}"/>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Apps</c:v>
                </c:pt>
              </c:strCache>
            </c:strRef>
          </c:tx>
          <c:dPt>
            <c:idx val="0"/>
            <c:bubble3D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8C84-46E6-AECD-8450AB50A95C}"/>
              </c:ext>
            </c:extLst>
          </c:dPt>
          <c:dPt>
            <c:idx val="1"/>
            <c:bubble3D val="0"/>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8C84-46E6-AECD-8450AB50A95C}"/>
              </c:ext>
            </c:extLst>
          </c:dPt>
          <c:dPt>
            <c:idx val="2"/>
            <c:bubble3D val="0"/>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8C84-46E6-AECD-8450AB50A95C}"/>
              </c:ext>
            </c:extLst>
          </c:dPt>
          <c:dPt>
            <c:idx val="3"/>
            <c:bubble3D val="0"/>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7-8C84-46E6-AECD-8450AB50A95C}"/>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zh-CN"/>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15:layout/>
              </c:ext>
            </c:extLst>
          </c:dLbls>
          <c:cat>
            <c:strRef>
              <c:f>Sheet1!$A$2:$A$5</c:f>
              <c:strCache>
                <c:ptCount val="4"/>
                <c:pt idx="0">
                  <c:v>One</c:v>
                </c:pt>
                <c:pt idx="1">
                  <c:v>Two</c:v>
                </c:pt>
                <c:pt idx="2">
                  <c:v>Three</c:v>
                </c:pt>
                <c:pt idx="3">
                  <c:v>Four</c:v>
                </c:pt>
              </c:strCache>
            </c:strRef>
          </c:cat>
          <c:val>
            <c:numRef>
              <c:f>Sheet1!$B$2:$B$5</c:f>
              <c:numCache>
                <c:formatCode>General</c:formatCode>
                <c:ptCount val="4"/>
                <c:pt idx="0">
                  <c:v>5</c:v>
                </c:pt>
                <c:pt idx="1">
                  <c:v>12</c:v>
                </c:pt>
                <c:pt idx="2">
                  <c:v>4</c:v>
                </c:pt>
                <c:pt idx="3">
                  <c:v>7</c:v>
                </c:pt>
              </c:numCache>
            </c:numRef>
          </c:val>
          <c:extLst xmlns:c16r2="http://schemas.microsoft.com/office/drawing/2015/06/chart">
            <c:ext xmlns:c16="http://schemas.microsoft.com/office/drawing/2014/chart" uri="{C3380CC4-5D6E-409C-BE32-E72D297353CC}">
              <c16:uniqueId val="{00000008-8C84-46E6-AECD-8450AB50A95C}"/>
            </c:ext>
          </c:extLst>
        </c:ser>
        <c:dLbls>
          <c:showLegendKey val="0"/>
          <c:showVal val="0"/>
          <c:showCatName val="0"/>
          <c:showSerName val="0"/>
          <c:showPercent val="1"/>
          <c:showBubbleSize val="0"/>
          <c:showLeaderLines val="1"/>
        </c:dLbls>
        <c:firstSliceAng val="0"/>
        <c:holeSize val="38"/>
      </c:doughnut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effectLst>
              <a:outerShdw blurRad="50800" dist="38100" dir="2700000" algn="tl" rotWithShape="0">
                <a:prstClr val="black">
                  <a:alpha val="40000"/>
                </a:prstClr>
              </a:outerShdw>
            </a:effectLst>
          </c:spPr>
          <c:dPt>
            <c:idx val="0"/>
            <c:bubble3D val="0"/>
            <c:explosion val="9"/>
            <c:spPr>
              <a:solidFill>
                <a:schemeClr val="accent1"/>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1-6B35-47DE-BB18-29083429C99B}"/>
              </c:ext>
            </c:extLst>
          </c:dPt>
          <c:dPt>
            <c:idx val="1"/>
            <c:bubble3D val="0"/>
            <c:explosion val="9"/>
            <c:spPr>
              <a:solidFill>
                <a:schemeClr val="accent2"/>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3-6B35-47DE-BB18-29083429C99B}"/>
              </c:ext>
            </c:extLst>
          </c:dPt>
          <c:dPt>
            <c:idx val="2"/>
            <c:bubble3D val="0"/>
            <c:explosion val="19"/>
            <c:spPr>
              <a:solidFill>
                <a:schemeClr val="accent3"/>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5-6B35-47DE-BB18-29083429C99B}"/>
              </c:ext>
            </c:extLst>
          </c:dPt>
          <c:dPt>
            <c:idx val="3"/>
            <c:bubble3D val="0"/>
            <c:explosion val="8"/>
            <c:spPr>
              <a:solidFill>
                <a:schemeClr val="accent4"/>
              </a:solidFill>
              <a:ln w="19050">
                <a:solidFill>
                  <a:schemeClr val="lt1"/>
                </a:solidFill>
              </a:ln>
              <a:effectLst>
                <a:outerShdw blurRad="50800" dist="38100" dir="2700000" algn="tl" rotWithShape="0">
                  <a:prstClr val="black">
                    <a:alpha val="40000"/>
                  </a:prstClr>
                </a:outerShdw>
              </a:effectLst>
            </c:spPr>
            <c:extLst xmlns:c16r2="http://schemas.microsoft.com/office/drawing/2015/06/chart">
              <c:ext xmlns:c16="http://schemas.microsoft.com/office/drawing/2014/chart" uri="{C3380CC4-5D6E-409C-BE32-E72D297353CC}">
                <c16:uniqueId val="{00000007-6B35-47DE-BB18-29083429C99B}"/>
              </c:ext>
            </c:extLst>
          </c:dPt>
          <c:cat>
            <c:strRef>
              <c:f>Sheet1!$A$2:$A$5</c:f>
              <c:strCache>
                <c:ptCount val="4"/>
                <c:pt idx="0">
                  <c:v>Price 1</c:v>
                </c:pt>
                <c:pt idx="1">
                  <c:v>Price 2</c:v>
                </c:pt>
                <c:pt idx="2">
                  <c:v>Price 3</c:v>
                </c:pt>
                <c:pt idx="3">
                  <c:v>Price 4</c:v>
                </c:pt>
              </c:strCache>
            </c:strRef>
          </c:cat>
          <c:val>
            <c:numRef>
              <c:f>Sheet1!$B$2:$B$5</c:f>
              <c:numCache>
                <c:formatCode>General</c:formatCode>
                <c:ptCount val="4"/>
                <c:pt idx="0">
                  <c:v>8.1999999999999993</c:v>
                </c:pt>
                <c:pt idx="1">
                  <c:v>3.2</c:v>
                </c:pt>
                <c:pt idx="2">
                  <c:v>1.4</c:v>
                </c:pt>
                <c:pt idx="3">
                  <c:v>1.2</c:v>
                </c:pt>
              </c:numCache>
            </c:numRef>
          </c:val>
          <c:extLst xmlns:c16r2="http://schemas.microsoft.com/office/drawing/2015/06/chart">
            <c:ext xmlns:c16="http://schemas.microsoft.com/office/drawing/2014/chart" uri="{C3380CC4-5D6E-409C-BE32-E72D297353CC}">
              <c16:uniqueId val="{00000008-6B35-47DE-BB18-29083429C99B}"/>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zh-CN"/>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Web</c:v>
                </c:pt>
              </c:strCache>
            </c:strRef>
          </c:tx>
          <c:spPr>
            <a:solidFill>
              <a:schemeClr val="accent1"/>
            </a:solidFill>
            <a:ln w="63500">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lt1"/>
                    </a:solidFill>
                    <a:latin typeface="+mn-lt"/>
                    <a:ea typeface="+mn-ea"/>
                    <a:cs typeface="+mn-cs"/>
                  </a:defRPr>
                </a:pPr>
                <a:endParaRPr lang="zh-CN"/>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Year 1</c:v>
                </c:pt>
                <c:pt idx="1">
                  <c:v>Year 2</c:v>
                </c:pt>
                <c:pt idx="2">
                  <c:v>Year 3</c:v>
                </c:pt>
                <c:pt idx="3">
                  <c:v>Year 4</c:v>
                </c:pt>
              </c:strCache>
            </c:strRef>
          </c:cat>
          <c:val>
            <c:numRef>
              <c:f>Sheet1!$B$2:$B$5</c:f>
              <c:numCache>
                <c:formatCode>General</c:formatCode>
                <c:ptCount val="4"/>
                <c:pt idx="0">
                  <c:v>5</c:v>
                </c:pt>
                <c:pt idx="1">
                  <c:v>6</c:v>
                </c:pt>
                <c:pt idx="2">
                  <c:v>7</c:v>
                </c:pt>
                <c:pt idx="3">
                  <c:v>8</c:v>
                </c:pt>
              </c:numCache>
            </c:numRef>
          </c:val>
          <c:extLst xmlns:c16r2="http://schemas.microsoft.com/office/drawing/2015/06/chart">
            <c:ext xmlns:c16="http://schemas.microsoft.com/office/drawing/2014/chart" uri="{C3380CC4-5D6E-409C-BE32-E72D297353CC}">
              <c16:uniqueId val="{00000000-D9FD-4E4E-AC69-8FC7A2252746}"/>
            </c:ext>
          </c:extLst>
        </c:ser>
        <c:ser>
          <c:idx val="1"/>
          <c:order val="1"/>
          <c:tx>
            <c:strRef>
              <c:f>Sheet1!$C$1</c:f>
              <c:strCache>
                <c:ptCount val="1"/>
                <c:pt idx="0">
                  <c:v>Font</c:v>
                </c:pt>
              </c:strCache>
            </c:strRef>
          </c:tx>
          <c:spPr>
            <a:solidFill>
              <a:schemeClr val="accent2"/>
            </a:solidFill>
            <a:ln w="63500">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lt1"/>
                    </a:solidFill>
                    <a:latin typeface="+mn-lt"/>
                    <a:ea typeface="+mn-ea"/>
                    <a:cs typeface="+mn-cs"/>
                  </a:defRPr>
                </a:pPr>
                <a:endParaRPr lang="zh-CN"/>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Year 1</c:v>
                </c:pt>
                <c:pt idx="1">
                  <c:v>Year 2</c:v>
                </c:pt>
                <c:pt idx="2">
                  <c:v>Year 3</c:v>
                </c:pt>
                <c:pt idx="3">
                  <c:v>Year 4</c:v>
                </c:pt>
              </c:strCache>
            </c:strRef>
          </c:cat>
          <c:val>
            <c:numRef>
              <c:f>Sheet1!$C$2:$C$5</c:f>
              <c:numCache>
                <c:formatCode>General</c:formatCode>
                <c:ptCount val="4"/>
                <c:pt idx="0">
                  <c:v>3</c:v>
                </c:pt>
                <c:pt idx="1">
                  <c:v>4</c:v>
                </c:pt>
                <c:pt idx="2">
                  <c:v>2</c:v>
                </c:pt>
                <c:pt idx="3">
                  <c:v>6</c:v>
                </c:pt>
              </c:numCache>
            </c:numRef>
          </c:val>
          <c:extLst xmlns:c16r2="http://schemas.microsoft.com/office/drawing/2015/06/chart">
            <c:ext xmlns:c16="http://schemas.microsoft.com/office/drawing/2014/chart" uri="{C3380CC4-5D6E-409C-BE32-E72D297353CC}">
              <c16:uniqueId val="{00000001-D9FD-4E4E-AC69-8FC7A2252746}"/>
            </c:ext>
          </c:extLst>
        </c:ser>
        <c:ser>
          <c:idx val="2"/>
          <c:order val="2"/>
          <c:tx>
            <c:strRef>
              <c:f>Sheet1!$D$1</c:f>
              <c:strCache>
                <c:ptCount val="1"/>
                <c:pt idx="0">
                  <c:v>Logo</c:v>
                </c:pt>
              </c:strCache>
            </c:strRef>
          </c:tx>
          <c:spPr>
            <a:solidFill>
              <a:schemeClr val="accent3"/>
            </a:solidFill>
            <a:ln w="63500">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lt1"/>
                    </a:solidFill>
                    <a:latin typeface="+mn-lt"/>
                    <a:ea typeface="+mn-ea"/>
                    <a:cs typeface="+mn-cs"/>
                  </a:defRPr>
                </a:pPr>
                <a:endParaRPr lang="zh-CN"/>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a:solidFill>
                        <a:schemeClr val="tx1">
                          <a:lumMod val="35000"/>
                          <a:lumOff val="65000"/>
                        </a:schemeClr>
                      </a:solidFill>
                    </a:ln>
                    <a:effectLst/>
                  </c:spPr>
                </c15:leaderLines>
              </c:ext>
            </c:extLst>
          </c:dLbls>
          <c:cat>
            <c:strRef>
              <c:f>Sheet1!$A$2:$A$5</c:f>
              <c:strCache>
                <c:ptCount val="4"/>
                <c:pt idx="0">
                  <c:v>Year 1</c:v>
                </c:pt>
                <c:pt idx="1">
                  <c:v>Year 2</c:v>
                </c:pt>
                <c:pt idx="2">
                  <c:v>Year 3</c:v>
                </c:pt>
                <c:pt idx="3">
                  <c:v>Year 4</c:v>
                </c:pt>
              </c:strCache>
            </c:strRef>
          </c:cat>
          <c:val>
            <c:numRef>
              <c:f>Sheet1!$D$2:$D$5</c:f>
              <c:numCache>
                <c:formatCode>General</c:formatCode>
                <c:ptCount val="4"/>
                <c:pt idx="0">
                  <c:v>1</c:v>
                </c:pt>
                <c:pt idx="1">
                  <c:v>2</c:v>
                </c:pt>
                <c:pt idx="2">
                  <c:v>3</c:v>
                </c:pt>
                <c:pt idx="3">
                  <c:v>4</c:v>
                </c:pt>
              </c:numCache>
            </c:numRef>
          </c:val>
          <c:extLst xmlns:c16r2="http://schemas.microsoft.com/office/drawing/2015/06/chart">
            <c:ext xmlns:c16="http://schemas.microsoft.com/office/drawing/2014/chart" uri="{C3380CC4-5D6E-409C-BE32-E72D297353CC}">
              <c16:uniqueId val="{00000002-D9FD-4E4E-AC69-8FC7A2252746}"/>
            </c:ext>
          </c:extLst>
        </c:ser>
        <c:dLbls>
          <c:dLblPos val="ctr"/>
          <c:showLegendKey val="0"/>
          <c:showVal val="1"/>
          <c:showCatName val="0"/>
          <c:showSerName val="0"/>
          <c:showPercent val="0"/>
          <c:showBubbleSize val="0"/>
        </c:dLbls>
        <c:gapWidth val="79"/>
        <c:overlap val="100"/>
        <c:axId val="-1951799376"/>
        <c:axId val="-1951807536"/>
      </c:barChart>
      <c:catAx>
        <c:axId val="-1951799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cap="all" spc="120" normalizeH="0" baseline="0">
                <a:solidFill>
                  <a:schemeClr val="tx1">
                    <a:lumMod val="65000"/>
                    <a:lumOff val="35000"/>
                  </a:schemeClr>
                </a:solidFill>
                <a:latin typeface="+mn-lt"/>
                <a:ea typeface="+mn-ea"/>
                <a:cs typeface="+mn-cs"/>
              </a:defRPr>
            </a:pPr>
            <a:endParaRPr lang="zh-CN"/>
          </a:p>
        </c:txPr>
        <c:crossAx val="-1951807536"/>
        <c:crosses val="autoZero"/>
        <c:auto val="1"/>
        <c:lblAlgn val="ctr"/>
        <c:lblOffset val="100"/>
        <c:noMultiLvlLbl val="0"/>
      </c:catAx>
      <c:valAx>
        <c:axId val="-1951807536"/>
        <c:scaling>
          <c:orientation val="minMax"/>
        </c:scaling>
        <c:delete val="1"/>
        <c:axPos val="l"/>
        <c:numFmt formatCode="0%" sourceLinked="1"/>
        <c:majorTickMark val="none"/>
        <c:minorTickMark val="none"/>
        <c:tickLblPos val="nextTo"/>
        <c:crossAx val="-1951799376"/>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zh-CN"/>
        </a:p>
      </c:txPr>
    </c:legend>
    <c:plotVisOnly val="1"/>
    <c:dispBlanksAs val="gap"/>
    <c:showDLblsOverMax val="0"/>
  </c:chart>
  <c:spPr>
    <a:noFill/>
    <a:ln w="9525">
      <a:solidFill>
        <a:schemeClr val="bg1"/>
      </a:solidFill>
    </a:ln>
    <a:effectLst/>
  </c:spPr>
  <c:txPr>
    <a:bodyPr/>
    <a:lstStyle/>
    <a:p>
      <a:pPr>
        <a:defRPr/>
      </a:pPr>
      <a:endParaRPr lang="zh-CN"/>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8">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064"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25E019D1-CF91-4815-A985-08BF2C34AE99}" type="datetimeFigureOut">
              <a:rPr lang="en-AU" smtClean="0"/>
              <a:t>28/05/2018</a:t>
            </a:fld>
            <a:endParaRPr lang="en-AU"/>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51BACF1-2192-4729-B2ED-2ED16637367B}" type="slidenum">
              <a:rPr lang="en-AU" smtClean="0"/>
              <a:t>‹#›</a:t>
            </a:fld>
            <a:endParaRPr lang="en-AU"/>
          </a:p>
        </p:txBody>
      </p:sp>
    </p:spTree>
    <p:extLst>
      <p:ext uri="{BB962C8B-B14F-4D97-AF65-F5344CB8AC3E}">
        <p14:creationId xmlns:p14="http://schemas.microsoft.com/office/powerpoint/2010/main" val="168341263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5A084E9-C171-472E-9CD8-95EC9FC7E80E}" type="datetimeFigureOut">
              <a:rPr lang="zh-CN" altLang="en-US" smtClean="0"/>
              <a:t>2018/5/28</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F362516-DA9A-4D1F-A587-3C5D47DF85A9}" type="slidenum">
              <a:rPr lang="zh-CN" altLang="en-US" smtClean="0"/>
              <a:t>‹#›</a:t>
            </a:fld>
            <a:endParaRPr lang="zh-CN" altLang="en-US"/>
          </a:p>
        </p:txBody>
      </p:sp>
    </p:spTree>
    <p:extLst>
      <p:ext uri="{BB962C8B-B14F-4D97-AF65-F5344CB8AC3E}">
        <p14:creationId xmlns:p14="http://schemas.microsoft.com/office/powerpoint/2010/main" val="150945343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小芥末素材 </a:t>
            </a:r>
            <a:r>
              <a:rPr lang="en-US" altLang="zh-CN" dirty="0"/>
              <a:t>rosyhouse.Taobao.com</a:t>
            </a:r>
            <a:endParaRPr lang="zh-CN" altLang="en-US" dirty="0"/>
          </a:p>
        </p:txBody>
      </p:sp>
      <p:sp>
        <p:nvSpPr>
          <p:cNvPr id="4" name="灯片编号占位符 3"/>
          <p:cNvSpPr>
            <a:spLocks noGrp="1"/>
          </p:cNvSpPr>
          <p:nvPr>
            <p:ph type="sldNum" sz="quarter" idx="10"/>
          </p:nvPr>
        </p:nvSpPr>
        <p:spPr/>
        <p:txBody>
          <a:bodyPr/>
          <a:lstStyle/>
          <a:p>
            <a:fld id="{CF362516-DA9A-4D1F-A587-3C5D47DF85A9}" type="slidenum">
              <a:rPr lang="zh-CN" altLang="en-US" smtClean="0"/>
              <a:t>1</a:t>
            </a:fld>
            <a:endParaRPr lang="zh-CN" altLang="en-US"/>
          </a:p>
        </p:txBody>
      </p:sp>
    </p:spTree>
    <p:extLst>
      <p:ext uri="{BB962C8B-B14F-4D97-AF65-F5344CB8AC3E}">
        <p14:creationId xmlns:p14="http://schemas.microsoft.com/office/powerpoint/2010/main" val="33897206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a:t>
            </a:fld>
            <a:endParaRPr lang="zh-CN" altLang="en-US"/>
          </a:p>
        </p:txBody>
      </p:sp>
    </p:spTree>
    <p:extLst>
      <p:ext uri="{BB962C8B-B14F-4D97-AF65-F5344CB8AC3E}">
        <p14:creationId xmlns:p14="http://schemas.microsoft.com/office/powerpoint/2010/main" val="17753747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a:t>
            </a:fld>
            <a:endParaRPr lang="zh-CN" altLang="en-US"/>
          </a:p>
        </p:txBody>
      </p:sp>
    </p:spTree>
    <p:extLst>
      <p:ext uri="{BB962C8B-B14F-4D97-AF65-F5344CB8AC3E}">
        <p14:creationId xmlns:p14="http://schemas.microsoft.com/office/powerpoint/2010/main" val="151686859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a:t>
            </a:fld>
            <a:endParaRPr lang="zh-CN" altLang="en-US"/>
          </a:p>
        </p:txBody>
      </p:sp>
    </p:spTree>
    <p:extLst>
      <p:ext uri="{BB962C8B-B14F-4D97-AF65-F5344CB8AC3E}">
        <p14:creationId xmlns:p14="http://schemas.microsoft.com/office/powerpoint/2010/main" val="45162686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5</a:t>
            </a:fld>
            <a:endParaRPr lang="zh-CN" altLang="en-US"/>
          </a:p>
        </p:txBody>
      </p:sp>
    </p:spTree>
    <p:extLst>
      <p:ext uri="{BB962C8B-B14F-4D97-AF65-F5344CB8AC3E}">
        <p14:creationId xmlns:p14="http://schemas.microsoft.com/office/powerpoint/2010/main" val="199498388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6</a:t>
            </a:fld>
            <a:endParaRPr lang="zh-CN" altLang="en-US"/>
          </a:p>
        </p:txBody>
      </p:sp>
    </p:spTree>
    <p:extLst>
      <p:ext uri="{BB962C8B-B14F-4D97-AF65-F5344CB8AC3E}">
        <p14:creationId xmlns:p14="http://schemas.microsoft.com/office/powerpoint/2010/main" val="328293529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7</a:t>
            </a:fld>
            <a:endParaRPr lang="zh-CN" altLang="en-US"/>
          </a:p>
        </p:txBody>
      </p:sp>
    </p:spTree>
    <p:extLst>
      <p:ext uri="{BB962C8B-B14F-4D97-AF65-F5344CB8AC3E}">
        <p14:creationId xmlns:p14="http://schemas.microsoft.com/office/powerpoint/2010/main" val="271847641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8</a:t>
            </a:fld>
            <a:endParaRPr lang="zh-CN" altLang="en-US"/>
          </a:p>
        </p:txBody>
      </p:sp>
    </p:spTree>
    <p:extLst>
      <p:ext uri="{BB962C8B-B14F-4D97-AF65-F5344CB8AC3E}">
        <p14:creationId xmlns:p14="http://schemas.microsoft.com/office/powerpoint/2010/main" val="140115111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9</a:t>
            </a:fld>
            <a:endParaRPr lang="zh-CN" altLang="en-US"/>
          </a:p>
        </p:txBody>
      </p:sp>
    </p:spTree>
    <p:extLst>
      <p:ext uri="{BB962C8B-B14F-4D97-AF65-F5344CB8AC3E}">
        <p14:creationId xmlns:p14="http://schemas.microsoft.com/office/powerpoint/2010/main" val="28444730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10</a:t>
            </a:fld>
            <a:endParaRPr lang="zh-CN" altLang="en-US"/>
          </a:p>
        </p:txBody>
      </p:sp>
    </p:spTree>
    <p:extLst>
      <p:ext uri="{BB962C8B-B14F-4D97-AF65-F5344CB8AC3E}">
        <p14:creationId xmlns:p14="http://schemas.microsoft.com/office/powerpoint/2010/main" val="641302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11</a:t>
            </a:fld>
            <a:endParaRPr lang="zh-CN" altLang="en-US"/>
          </a:p>
        </p:txBody>
      </p:sp>
    </p:spTree>
    <p:extLst>
      <p:ext uri="{BB962C8B-B14F-4D97-AF65-F5344CB8AC3E}">
        <p14:creationId xmlns:p14="http://schemas.microsoft.com/office/powerpoint/2010/main" val="42463087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12</a:t>
            </a:fld>
            <a:endParaRPr lang="zh-CN" altLang="en-US"/>
          </a:p>
        </p:txBody>
      </p:sp>
    </p:spTree>
    <p:extLst>
      <p:ext uri="{BB962C8B-B14F-4D97-AF65-F5344CB8AC3E}">
        <p14:creationId xmlns:p14="http://schemas.microsoft.com/office/powerpoint/2010/main" val="1587712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13</a:t>
            </a:fld>
            <a:endParaRPr lang="zh-CN" altLang="en-US"/>
          </a:p>
        </p:txBody>
      </p:sp>
    </p:spTree>
    <p:extLst>
      <p:ext uri="{BB962C8B-B14F-4D97-AF65-F5344CB8AC3E}">
        <p14:creationId xmlns:p14="http://schemas.microsoft.com/office/powerpoint/2010/main" val="91524955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14</a:t>
            </a:fld>
            <a:endParaRPr lang="zh-CN" altLang="en-US"/>
          </a:p>
        </p:txBody>
      </p:sp>
    </p:spTree>
    <p:extLst>
      <p:ext uri="{BB962C8B-B14F-4D97-AF65-F5344CB8AC3E}">
        <p14:creationId xmlns:p14="http://schemas.microsoft.com/office/powerpoint/2010/main" val="287145388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15</a:t>
            </a:fld>
            <a:endParaRPr lang="zh-CN" altLang="en-US"/>
          </a:p>
        </p:txBody>
      </p:sp>
    </p:spTree>
    <p:extLst>
      <p:ext uri="{BB962C8B-B14F-4D97-AF65-F5344CB8AC3E}">
        <p14:creationId xmlns:p14="http://schemas.microsoft.com/office/powerpoint/2010/main" val="16083068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16</a:t>
            </a:fld>
            <a:endParaRPr lang="zh-CN" altLang="en-US"/>
          </a:p>
        </p:txBody>
      </p:sp>
    </p:spTree>
    <p:extLst>
      <p:ext uri="{BB962C8B-B14F-4D97-AF65-F5344CB8AC3E}">
        <p14:creationId xmlns:p14="http://schemas.microsoft.com/office/powerpoint/2010/main" val="424049261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17</a:t>
            </a:fld>
            <a:endParaRPr lang="zh-CN" altLang="en-US"/>
          </a:p>
        </p:txBody>
      </p:sp>
    </p:spTree>
    <p:extLst>
      <p:ext uri="{BB962C8B-B14F-4D97-AF65-F5344CB8AC3E}">
        <p14:creationId xmlns:p14="http://schemas.microsoft.com/office/powerpoint/2010/main" val="392161813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18</a:t>
            </a:fld>
            <a:endParaRPr lang="zh-CN" altLang="en-US"/>
          </a:p>
        </p:txBody>
      </p:sp>
    </p:spTree>
    <p:extLst>
      <p:ext uri="{BB962C8B-B14F-4D97-AF65-F5344CB8AC3E}">
        <p14:creationId xmlns:p14="http://schemas.microsoft.com/office/powerpoint/2010/main" val="34815822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19</a:t>
            </a:fld>
            <a:endParaRPr lang="zh-CN" altLang="en-US"/>
          </a:p>
        </p:txBody>
      </p:sp>
    </p:spTree>
    <p:extLst>
      <p:ext uri="{BB962C8B-B14F-4D97-AF65-F5344CB8AC3E}">
        <p14:creationId xmlns:p14="http://schemas.microsoft.com/office/powerpoint/2010/main" val="187813414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20</a:t>
            </a:fld>
            <a:endParaRPr lang="zh-CN" altLang="en-US"/>
          </a:p>
        </p:txBody>
      </p:sp>
    </p:spTree>
    <p:extLst>
      <p:ext uri="{BB962C8B-B14F-4D97-AF65-F5344CB8AC3E}">
        <p14:creationId xmlns:p14="http://schemas.microsoft.com/office/powerpoint/2010/main" val="264106416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21</a:t>
            </a:fld>
            <a:endParaRPr lang="zh-CN" altLang="en-US"/>
          </a:p>
        </p:txBody>
      </p:sp>
    </p:spTree>
    <p:extLst>
      <p:ext uri="{BB962C8B-B14F-4D97-AF65-F5344CB8AC3E}">
        <p14:creationId xmlns:p14="http://schemas.microsoft.com/office/powerpoint/2010/main" val="6838555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22</a:t>
            </a:fld>
            <a:endParaRPr lang="zh-CN" altLang="en-US"/>
          </a:p>
        </p:txBody>
      </p:sp>
    </p:spTree>
    <p:extLst>
      <p:ext uri="{BB962C8B-B14F-4D97-AF65-F5344CB8AC3E}">
        <p14:creationId xmlns:p14="http://schemas.microsoft.com/office/powerpoint/2010/main" val="289132608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23</a:t>
            </a:fld>
            <a:endParaRPr lang="zh-CN" altLang="en-US"/>
          </a:p>
        </p:txBody>
      </p:sp>
    </p:spTree>
    <p:extLst>
      <p:ext uri="{BB962C8B-B14F-4D97-AF65-F5344CB8AC3E}">
        <p14:creationId xmlns:p14="http://schemas.microsoft.com/office/powerpoint/2010/main" val="1336298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24</a:t>
            </a:fld>
            <a:endParaRPr lang="zh-CN" altLang="en-US"/>
          </a:p>
        </p:txBody>
      </p:sp>
    </p:spTree>
    <p:extLst>
      <p:ext uri="{BB962C8B-B14F-4D97-AF65-F5344CB8AC3E}">
        <p14:creationId xmlns:p14="http://schemas.microsoft.com/office/powerpoint/2010/main" val="13138111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25</a:t>
            </a:fld>
            <a:endParaRPr lang="zh-CN" altLang="en-US"/>
          </a:p>
        </p:txBody>
      </p:sp>
    </p:spTree>
    <p:extLst>
      <p:ext uri="{BB962C8B-B14F-4D97-AF65-F5344CB8AC3E}">
        <p14:creationId xmlns:p14="http://schemas.microsoft.com/office/powerpoint/2010/main" val="106159423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26</a:t>
            </a:fld>
            <a:endParaRPr lang="zh-CN" altLang="en-US"/>
          </a:p>
        </p:txBody>
      </p:sp>
    </p:spTree>
    <p:extLst>
      <p:ext uri="{BB962C8B-B14F-4D97-AF65-F5344CB8AC3E}">
        <p14:creationId xmlns:p14="http://schemas.microsoft.com/office/powerpoint/2010/main" val="328507179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27</a:t>
            </a:fld>
            <a:endParaRPr lang="zh-CN" altLang="en-US"/>
          </a:p>
        </p:txBody>
      </p:sp>
    </p:spTree>
    <p:extLst>
      <p:ext uri="{BB962C8B-B14F-4D97-AF65-F5344CB8AC3E}">
        <p14:creationId xmlns:p14="http://schemas.microsoft.com/office/powerpoint/2010/main" val="223032856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28</a:t>
            </a:fld>
            <a:endParaRPr lang="zh-CN" altLang="en-US"/>
          </a:p>
        </p:txBody>
      </p:sp>
    </p:spTree>
    <p:extLst>
      <p:ext uri="{BB962C8B-B14F-4D97-AF65-F5344CB8AC3E}">
        <p14:creationId xmlns:p14="http://schemas.microsoft.com/office/powerpoint/2010/main" val="181900224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29</a:t>
            </a:fld>
            <a:endParaRPr lang="zh-CN" altLang="en-US"/>
          </a:p>
        </p:txBody>
      </p:sp>
    </p:spTree>
    <p:extLst>
      <p:ext uri="{BB962C8B-B14F-4D97-AF65-F5344CB8AC3E}">
        <p14:creationId xmlns:p14="http://schemas.microsoft.com/office/powerpoint/2010/main" val="43388320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30</a:t>
            </a:fld>
            <a:endParaRPr lang="zh-CN" altLang="en-US"/>
          </a:p>
        </p:txBody>
      </p:sp>
    </p:spTree>
    <p:extLst>
      <p:ext uri="{BB962C8B-B14F-4D97-AF65-F5344CB8AC3E}">
        <p14:creationId xmlns:p14="http://schemas.microsoft.com/office/powerpoint/2010/main" val="16733545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31</a:t>
            </a:fld>
            <a:endParaRPr lang="zh-CN" altLang="en-US"/>
          </a:p>
        </p:txBody>
      </p:sp>
    </p:spTree>
    <p:extLst>
      <p:ext uri="{BB962C8B-B14F-4D97-AF65-F5344CB8AC3E}">
        <p14:creationId xmlns:p14="http://schemas.microsoft.com/office/powerpoint/2010/main" val="147944244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32</a:t>
            </a:fld>
            <a:endParaRPr lang="zh-CN" altLang="en-US"/>
          </a:p>
        </p:txBody>
      </p:sp>
    </p:spTree>
    <p:extLst>
      <p:ext uri="{BB962C8B-B14F-4D97-AF65-F5344CB8AC3E}">
        <p14:creationId xmlns:p14="http://schemas.microsoft.com/office/powerpoint/2010/main" val="32446159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33</a:t>
            </a:fld>
            <a:endParaRPr lang="zh-CN" altLang="en-US"/>
          </a:p>
        </p:txBody>
      </p:sp>
    </p:spTree>
    <p:extLst>
      <p:ext uri="{BB962C8B-B14F-4D97-AF65-F5344CB8AC3E}">
        <p14:creationId xmlns:p14="http://schemas.microsoft.com/office/powerpoint/2010/main" val="287000541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34</a:t>
            </a:fld>
            <a:endParaRPr lang="zh-CN" altLang="en-US"/>
          </a:p>
        </p:txBody>
      </p:sp>
    </p:spTree>
    <p:extLst>
      <p:ext uri="{BB962C8B-B14F-4D97-AF65-F5344CB8AC3E}">
        <p14:creationId xmlns:p14="http://schemas.microsoft.com/office/powerpoint/2010/main" val="345215171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35</a:t>
            </a:fld>
            <a:endParaRPr lang="zh-CN" altLang="en-US"/>
          </a:p>
        </p:txBody>
      </p:sp>
    </p:spTree>
    <p:extLst>
      <p:ext uri="{BB962C8B-B14F-4D97-AF65-F5344CB8AC3E}">
        <p14:creationId xmlns:p14="http://schemas.microsoft.com/office/powerpoint/2010/main" val="126592672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36</a:t>
            </a:fld>
            <a:endParaRPr lang="zh-CN" altLang="en-US"/>
          </a:p>
        </p:txBody>
      </p:sp>
    </p:spTree>
    <p:extLst>
      <p:ext uri="{BB962C8B-B14F-4D97-AF65-F5344CB8AC3E}">
        <p14:creationId xmlns:p14="http://schemas.microsoft.com/office/powerpoint/2010/main" val="271794568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37</a:t>
            </a:fld>
            <a:endParaRPr lang="zh-CN" altLang="en-US"/>
          </a:p>
        </p:txBody>
      </p:sp>
    </p:spTree>
    <p:extLst>
      <p:ext uri="{BB962C8B-B14F-4D97-AF65-F5344CB8AC3E}">
        <p14:creationId xmlns:p14="http://schemas.microsoft.com/office/powerpoint/2010/main" val="279761260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38</a:t>
            </a:fld>
            <a:endParaRPr lang="zh-CN" altLang="en-US"/>
          </a:p>
        </p:txBody>
      </p:sp>
    </p:spTree>
    <p:extLst>
      <p:ext uri="{BB962C8B-B14F-4D97-AF65-F5344CB8AC3E}">
        <p14:creationId xmlns:p14="http://schemas.microsoft.com/office/powerpoint/2010/main" val="24592949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39</a:t>
            </a:fld>
            <a:endParaRPr lang="zh-CN" altLang="en-US"/>
          </a:p>
        </p:txBody>
      </p:sp>
    </p:spTree>
    <p:extLst>
      <p:ext uri="{BB962C8B-B14F-4D97-AF65-F5344CB8AC3E}">
        <p14:creationId xmlns:p14="http://schemas.microsoft.com/office/powerpoint/2010/main" val="238236041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40</a:t>
            </a:fld>
            <a:endParaRPr lang="zh-CN" altLang="en-US"/>
          </a:p>
        </p:txBody>
      </p:sp>
    </p:spTree>
    <p:extLst>
      <p:ext uri="{BB962C8B-B14F-4D97-AF65-F5344CB8AC3E}">
        <p14:creationId xmlns:p14="http://schemas.microsoft.com/office/powerpoint/2010/main" val="94550296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41</a:t>
            </a:fld>
            <a:endParaRPr lang="zh-CN" altLang="en-US"/>
          </a:p>
        </p:txBody>
      </p:sp>
    </p:spTree>
    <p:extLst>
      <p:ext uri="{BB962C8B-B14F-4D97-AF65-F5344CB8AC3E}">
        <p14:creationId xmlns:p14="http://schemas.microsoft.com/office/powerpoint/2010/main" val="179904968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42</a:t>
            </a:fld>
            <a:endParaRPr lang="zh-CN" altLang="en-US"/>
          </a:p>
        </p:txBody>
      </p:sp>
    </p:spTree>
    <p:extLst>
      <p:ext uri="{BB962C8B-B14F-4D97-AF65-F5344CB8AC3E}">
        <p14:creationId xmlns:p14="http://schemas.microsoft.com/office/powerpoint/2010/main" val="38525105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43</a:t>
            </a:fld>
            <a:endParaRPr lang="zh-CN" altLang="en-US"/>
          </a:p>
        </p:txBody>
      </p:sp>
    </p:spTree>
    <p:extLst>
      <p:ext uri="{BB962C8B-B14F-4D97-AF65-F5344CB8AC3E}">
        <p14:creationId xmlns:p14="http://schemas.microsoft.com/office/powerpoint/2010/main" val="41935891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www.99ppt.com </a:t>
            </a:r>
            <a:r>
              <a:rPr lang="zh-CN" altLang="en-US" dirty="0"/>
              <a:t>专业的模板网站 为您提供更多优质模板</a:t>
            </a:r>
          </a:p>
        </p:txBody>
      </p:sp>
      <p:sp>
        <p:nvSpPr>
          <p:cNvPr id="4" name="灯片编号占位符 3"/>
          <p:cNvSpPr>
            <a:spLocks noGrp="1"/>
          </p:cNvSpPr>
          <p:nvPr>
            <p:ph type="sldNum" sz="quarter" idx="10"/>
          </p:nvPr>
        </p:nvSpPr>
        <p:spPr/>
        <p:txBody>
          <a:bodyPr/>
          <a:lstStyle/>
          <a:p>
            <a:fld id="{CF362516-DA9A-4D1F-A587-3C5D47DF85A9}" type="slidenum">
              <a:rPr lang="zh-CN" altLang="en-US" smtClean="0"/>
              <a:t>44</a:t>
            </a:fld>
            <a:endParaRPr lang="zh-CN" altLang="en-US"/>
          </a:p>
        </p:txBody>
      </p:sp>
    </p:spTree>
    <p:extLst>
      <p:ext uri="{BB962C8B-B14F-4D97-AF65-F5344CB8AC3E}">
        <p14:creationId xmlns:p14="http://schemas.microsoft.com/office/powerpoint/2010/main" val="268385236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45</a:t>
            </a:fld>
            <a:endParaRPr lang="zh-CN" altLang="en-US"/>
          </a:p>
        </p:txBody>
      </p:sp>
    </p:spTree>
    <p:extLst>
      <p:ext uri="{BB962C8B-B14F-4D97-AF65-F5344CB8AC3E}">
        <p14:creationId xmlns:p14="http://schemas.microsoft.com/office/powerpoint/2010/main" val="22405058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46</a:t>
            </a:fld>
            <a:endParaRPr lang="zh-CN" altLang="en-US"/>
          </a:p>
        </p:txBody>
      </p:sp>
    </p:spTree>
    <p:extLst>
      <p:ext uri="{BB962C8B-B14F-4D97-AF65-F5344CB8AC3E}">
        <p14:creationId xmlns:p14="http://schemas.microsoft.com/office/powerpoint/2010/main" val="189510277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47</a:t>
            </a:fld>
            <a:endParaRPr lang="zh-CN" altLang="en-US"/>
          </a:p>
        </p:txBody>
      </p:sp>
    </p:spTree>
    <p:extLst>
      <p:ext uri="{BB962C8B-B14F-4D97-AF65-F5344CB8AC3E}">
        <p14:creationId xmlns:p14="http://schemas.microsoft.com/office/powerpoint/2010/main" val="156627476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48</a:t>
            </a:fld>
            <a:endParaRPr lang="zh-CN" altLang="en-US"/>
          </a:p>
        </p:txBody>
      </p:sp>
    </p:spTree>
    <p:extLst>
      <p:ext uri="{BB962C8B-B14F-4D97-AF65-F5344CB8AC3E}">
        <p14:creationId xmlns:p14="http://schemas.microsoft.com/office/powerpoint/2010/main" val="312029432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49</a:t>
            </a:fld>
            <a:endParaRPr lang="zh-CN" altLang="en-US"/>
          </a:p>
        </p:txBody>
      </p:sp>
    </p:spTree>
    <p:extLst>
      <p:ext uri="{BB962C8B-B14F-4D97-AF65-F5344CB8AC3E}">
        <p14:creationId xmlns:p14="http://schemas.microsoft.com/office/powerpoint/2010/main" val="9950621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50</a:t>
            </a:fld>
            <a:endParaRPr lang="zh-CN" altLang="en-US"/>
          </a:p>
        </p:txBody>
      </p:sp>
    </p:spTree>
    <p:extLst>
      <p:ext uri="{BB962C8B-B14F-4D97-AF65-F5344CB8AC3E}">
        <p14:creationId xmlns:p14="http://schemas.microsoft.com/office/powerpoint/2010/main" val="327460435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CF362516-DA9A-4D1F-A587-3C5D47DF85A9}" type="slidenum">
              <a:rPr lang="zh-CN" altLang="en-US" smtClean="0"/>
              <a:t>51</a:t>
            </a:fld>
            <a:endParaRPr lang="zh-CN" altLang="en-US"/>
          </a:p>
        </p:txBody>
      </p:sp>
    </p:spTree>
    <p:extLst>
      <p:ext uri="{BB962C8B-B14F-4D97-AF65-F5344CB8AC3E}">
        <p14:creationId xmlns:p14="http://schemas.microsoft.com/office/powerpoint/2010/main" val="19615755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Picture Placeholder 7"/>
          <p:cNvSpPr>
            <a:spLocks noGrp="1"/>
          </p:cNvSpPr>
          <p:nvPr>
            <p:ph type="pic" sz="quarter" idx="13" hasCustomPrompt="1"/>
          </p:nvPr>
        </p:nvSpPr>
        <p:spPr>
          <a:xfrm>
            <a:off x="0" y="0"/>
            <a:ext cx="24377650" cy="13716000"/>
          </a:xfrm>
          <a:solidFill>
            <a:schemeClr val="bg1">
              <a:lumMod val="95000"/>
            </a:schemeClr>
          </a:solidFill>
        </p:spPr>
        <p:txBody>
          <a:bodyPr>
            <a:normAutofit/>
          </a:bodyPr>
          <a:lstStyle>
            <a:lvl1pPr>
              <a:defRPr sz="3600" baseline="0"/>
            </a:lvl1pPr>
          </a:lstStyle>
          <a:p>
            <a:r>
              <a:rPr lang="id-ID" dirty="0"/>
              <a:t>Insert picture here</a:t>
            </a:r>
            <a:endParaRPr lang="en-AU" dirty="0"/>
          </a:p>
        </p:txBody>
      </p:sp>
      <p:sp>
        <p:nvSpPr>
          <p:cNvPr id="9" name="Picture Placeholder 7"/>
          <p:cNvSpPr>
            <a:spLocks noGrp="1"/>
          </p:cNvSpPr>
          <p:nvPr>
            <p:ph type="pic" sz="quarter" idx="14" hasCustomPrompt="1"/>
          </p:nvPr>
        </p:nvSpPr>
        <p:spPr>
          <a:xfrm>
            <a:off x="0" y="0"/>
            <a:ext cx="24377650" cy="13716000"/>
          </a:xfrm>
          <a:gradFill>
            <a:gsLst>
              <a:gs pos="26000">
                <a:srgbClr val="0070C0">
                  <a:alpha val="37000"/>
                </a:srgbClr>
              </a:gs>
              <a:gs pos="100000">
                <a:srgbClr val="FF0000">
                  <a:alpha val="22000"/>
                </a:srgbClr>
              </a:gs>
            </a:gsLst>
            <a:lin ang="8100000" scaled="0"/>
          </a:gradFill>
        </p:spPr>
        <p:txBody>
          <a:bodyPr>
            <a:normAutofit/>
          </a:bodyPr>
          <a:lstStyle>
            <a:lvl1pPr algn="r">
              <a:defRPr sz="3600" baseline="0"/>
            </a:lvl1pPr>
          </a:lstStyle>
          <a:p>
            <a:r>
              <a:rPr lang="id-ID" dirty="0"/>
              <a:t>-</a:t>
            </a:r>
            <a:endParaRPr lang="en-AU" dirty="0"/>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
        <p:nvSpPr>
          <p:cNvPr id="10" name="Picture Placeholder 7"/>
          <p:cNvSpPr>
            <a:spLocks noGrp="1"/>
          </p:cNvSpPr>
          <p:nvPr>
            <p:ph type="pic" sz="quarter" idx="15" hasCustomPrompt="1"/>
          </p:nvPr>
        </p:nvSpPr>
        <p:spPr>
          <a:xfrm>
            <a:off x="5789692" y="3737443"/>
            <a:ext cx="12798266" cy="6241114"/>
          </a:xfrm>
          <a:solidFill>
            <a:schemeClr val="accent1">
              <a:alpha val="70000"/>
            </a:schemeClr>
          </a:solidFill>
        </p:spPr>
        <p:txBody>
          <a:bodyPr>
            <a:normAutofit/>
          </a:bodyPr>
          <a:lstStyle>
            <a:lvl1pPr algn="r">
              <a:defRPr sz="3600" baseline="0"/>
            </a:lvl1pPr>
          </a:lstStyle>
          <a:p>
            <a:r>
              <a:rPr lang="id-ID" dirty="0"/>
              <a:t>-</a:t>
            </a:r>
            <a:endParaRPr lang="en-AU" dirty="0"/>
          </a:p>
        </p:txBody>
      </p:sp>
      <p:sp>
        <p:nvSpPr>
          <p:cNvPr id="2" name="Title 1"/>
          <p:cNvSpPr>
            <a:spLocks noGrp="1"/>
          </p:cNvSpPr>
          <p:nvPr>
            <p:ph type="ctrTitle"/>
          </p:nvPr>
        </p:nvSpPr>
        <p:spPr>
          <a:xfrm>
            <a:off x="3047206" y="5006974"/>
            <a:ext cx="18283238" cy="2012951"/>
          </a:xfrm>
        </p:spPr>
        <p:txBody>
          <a:bodyPr anchor="b">
            <a:normAutofit/>
          </a:bodyPr>
          <a:lstStyle>
            <a:lvl1pPr algn="ctr">
              <a:defRPr sz="8800"/>
            </a:lvl1pPr>
          </a:lstStyle>
          <a:p>
            <a:r>
              <a:rPr lang="en-US" dirty="0"/>
              <a:t>Click to edit Master title style</a:t>
            </a:r>
          </a:p>
        </p:txBody>
      </p:sp>
      <p:sp>
        <p:nvSpPr>
          <p:cNvPr id="3" name="Subtitle 2"/>
          <p:cNvSpPr>
            <a:spLocks noGrp="1"/>
          </p:cNvSpPr>
          <p:nvPr>
            <p:ph type="subTitle" idx="1"/>
          </p:nvPr>
        </p:nvSpPr>
        <p:spPr>
          <a:xfrm>
            <a:off x="3047206" y="7204076"/>
            <a:ext cx="18283238" cy="595218"/>
          </a:xfrm>
        </p:spPr>
        <p:txBody>
          <a:bodyPr>
            <a:normAutofit/>
          </a:bodyPr>
          <a:lstStyle>
            <a:lvl1pPr marL="0" indent="0" algn="ctr">
              <a:buNone/>
              <a:defRPr sz="2800"/>
            </a:lvl1pPr>
            <a:lvl2pPr marL="914171" indent="0" algn="ctr">
              <a:buNone/>
              <a:defRPr sz="3999"/>
            </a:lvl2pPr>
            <a:lvl3pPr marL="1828343" indent="0" algn="ctr">
              <a:buNone/>
              <a:defRPr sz="3599"/>
            </a:lvl3pPr>
            <a:lvl4pPr marL="2742514" indent="0" algn="ctr">
              <a:buNone/>
              <a:defRPr sz="3199"/>
            </a:lvl4pPr>
            <a:lvl5pPr marL="3656686" indent="0" algn="ctr">
              <a:buNone/>
              <a:defRPr sz="3199"/>
            </a:lvl5pPr>
            <a:lvl6pPr marL="4570857" indent="0" algn="ctr">
              <a:buNone/>
              <a:defRPr sz="3199"/>
            </a:lvl6pPr>
            <a:lvl7pPr marL="5485028" indent="0" algn="ctr">
              <a:buNone/>
              <a:defRPr sz="3199"/>
            </a:lvl7pPr>
            <a:lvl8pPr marL="6399200" indent="0" algn="ctr">
              <a:buNone/>
              <a:defRPr sz="3199"/>
            </a:lvl8pPr>
            <a:lvl9pPr marL="7313371" indent="0" algn="ctr">
              <a:buNone/>
              <a:defRPr sz="3199"/>
            </a:lvl9pPr>
          </a:lstStyle>
          <a:p>
            <a:r>
              <a:rPr lang="en-US" dirty="0"/>
              <a:t>Click to edit Master subtitle style</a:t>
            </a:r>
          </a:p>
        </p:txBody>
      </p:sp>
    </p:spTree>
    <p:extLst>
      <p:ext uri="{BB962C8B-B14F-4D97-AF65-F5344CB8AC3E}">
        <p14:creationId xmlns:p14="http://schemas.microsoft.com/office/powerpoint/2010/main" val="182322233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14" presetClass="entr" presetSubtype="10"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randombar(horizontal)">
                                      <p:cBhvr>
                                        <p:cTn id="13" dur="500"/>
                                        <p:tgtEl>
                                          <p:spTgt spid="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Effect transition="in" filter="fade">
                                      <p:cBhvr>
                                        <p:cTn id="23"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2" grpId="0"/>
      <p:bldP spid="3" grpId="0" build="p">
        <p:tmplLst>
          <p:tmpl lvl="1">
            <p:tnLst>
              <p:par>
                <p:cTn presetID="10" presetClass="entr" presetSubtype="0" fill="hold" nodeType="with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712040" y="3708960"/>
            <a:ext cx="21025723" cy="1405966"/>
          </a:xfrm>
        </p:spPr>
        <p:txBody>
          <a:bodyPr/>
          <a:lstStyle>
            <a:lvl1pPr algn="ctr">
              <a:defRPr/>
            </a:lvl1pPr>
          </a:lstStyle>
          <a:p>
            <a:r>
              <a:rPr lang="en-US" dirty="0"/>
              <a:t>Click to edit Master title style</a:t>
            </a:r>
          </a:p>
        </p:txBody>
      </p:sp>
      <p:sp>
        <p:nvSpPr>
          <p:cNvPr id="3" name="Content Placeholder 2"/>
          <p:cNvSpPr>
            <a:spLocks noGrp="1"/>
          </p:cNvSpPr>
          <p:nvPr>
            <p:ph idx="1"/>
          </p:nvPr>
        </p:nvSpPr>
        <p:spPr>
          <a:xfrm>
            <a:off x="1712040" y="5817082"/>
            <a:ext cx="21025723" cy="755168"/>
          </a:xfrm>
        </p:spPr>
        <p:txBody>
          <a:bodyPr>
            <a:normAutofit/>
          </a:bodyPr>
          <a:lstStyle>
            <a:lvl1pPr marL="0" indent="0" algn="ctr">
              <a:buNone/>
              <a:defRPr sz="3200" baseline="0"/>
            </a:lvl1pPr>
            <a:lvl2pPr marL="914171" indent="0">
              <a:buNone/>
              <a:defRPr/>
            </a:lvl2pPr>
            <a:lvl3pPr marL="1828343" indent="0">
              <a:buNone/>
              <a:defRPr/>
            </a:lvl3pPr>
            <a:lvl4pPr marL="2742514" indent="0">
              <a:buNone/>
              <a:defRPr/>
            </a:lvl4pPr>
            <a:lvl5pPr marL="3656685" indent="0">
              <a:buNone/>
              <a:defRPr/>
            </a:lvl5pPr>
          </a:lstStyle>
          <a:p>
            <a:pPr lvl="0"/>
            <a:endParaRPr lang="en-US" dirty="0"/>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
        <p:nvSpPr>
          <p:cNvPr id="9" name="Rectangle 8"/>
          <p:cNvSpPr/>
          <p:nvPr userDrawn="1"/>
        </p:nvSpPr>
        <p:spPr>
          <a:xfrm>
            <a:off x="11448382" y="5305985"/>
            <a:ext cx="1553038" cy="91437"/>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91339" tIns="45672" rIns="91339" bIns="45672" rtlCol="0" anchor="ctr"/>
          <a:lstStyle/>
          <a:p>
            <a:pPr algn="ctr"/>
            <a:endParaRPr lang="en-US" dirty="0">
              <a:solidFill>
                <a:schemeClr val="accent2"/>
              </a:solidFill>
              <a:latin typeface="Open Sans Light"/>
            </a:endParaRPr>
          </a:p>
        </p:txBody>
      </p:sp>
      <p:sp>
        <p:nvSpPr>
          <p:cNvPr id="11" name="Text Placeholder 10"/>
          <p:cNvSpPr>
            <a:spLocks noGrp="1"/>
          </p:cNvSpPr>
          <p:nvPr>
            <p:ph type="body" sz="quarter" idx="13"/>
          </p:nvPr>
        </p:nvSpPr>
        <p:spPr>
          <a:xfrm>
            <a:off x="3171826" y="7458075"/>
            <a:ext cx="18030824" cy="2400300"/>
          </a:xfrm>
        </p:spPr>
        <p:txBody>
          <a:bodyPr>
            <a:noAutofit/>
          </a:bodyPr>
          <a:lstStyle>
            <a:lvl1pPr marL="0" indent="0" algn="ctr">
              <a:buNone/>
              <a:defRPr sz="2800"/>
            </a:lvl1pPr>
            <a:lvl2pPr marL="914171" indent="0">
              <a:buNone/>
              <a:defRPr sz="2800"/>
            </a:lvl2pPr>
            <a:lvl3pPr marL="1828343" indent="0">
              <a:buNone/>
              <a:defRPr sz="2800"/>
            </a:lvl3pPr>
            <a:lvl4pPr marL="2742514" indent="0">
              <a:buNone/>
              <a:defRPr sz="2800"/>
            </a:lvl4pPr>
            <a:lvl5pPr marL="3656685" indent="0">
              <a:buNone/>
              <a:defRPr sz="2800"/>
            </a:lvl5pPr>
          </a:lstStyle>
          <a:p>
            <a:pPr lvl="0"/>
            <a:r>
              <a:rPr lang="en-US" dirty="0"/>
              <a:t>Click to edit Master text styles</a:t>
            </a:r>
            <a:endParaRPr lang="en-AU" dirty="0"/>
          </a:p>
        </p:txBody>
      </p:sp>
    </p:spTree>
    <p:extLst>
      <p:ext uri="{BB962C8B-B14F-4D97-AF65-F5344CB8AC3E}">
        <p14:creationId xmlns:p14="http://schemas.microsoft.com/office/powerpoint/2010/main" val="176796516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par>
                                <p:cTn id="12" presetID="42" presetClass="entr" presetSubtype="0" fill="hold" grpId="0" nodeType="withEffect" nodePh="1">
                                  <p:stCondLst>
                                    <p:cond delay="0"/>
                                  </p:stCondLst>
                                  <p:endCondLst>
                                    <p:cond evt="begin" delay="0">
                                      <p:tn val="12"/>
                                    </p:cond>
                                  </p:endCondLst>
                                  <p:childTnLst>
                                    <p:set>
                                      <p:cBhvr>
                                        <p:cTn id="13" dur="1" fill="hold">
                                          <p:stCondLst>
                                            <p:cond delay="0"/>
                                          </p:stCondLst>
                                        </p:cTn>
                                        <p:tgtEl>
                                          <p:spTgt spid="3">
                                            <p:txEl>
                                              <p:pRg st="0" end="0"/>
                                            </p:txEl>
                                          </p:spTgt>
                                        </p:tgtEl>
                                        <p:attrNameLst>
                                          <p:attrName>style.visibility</p:attrName>
                                        </p:attrNameLst>
                                      </p:cBhvr>
                                      <p:to>
                                        <p:strVal val="visible"/>
                                      </p:to>
                                    </p:set>
                                    <p:animEffect transition="in" filter="fade">
                                      <p:cBhvr>
                                        <p:cTn id="14" dur="500"/>
                                        <p:tgtEl>
                                          <p:spTgt spid="3">
                                            <p:txEl>
                                              <p:pRg st="0" end="0"/>
                                            </p:txEl>
                                          </p:spTgt>
                                        </p:tgtEl>
                                      </p:cBhvr>
                                    </p:animEffect>
                                    <p:anim calcmode="lin" valueType="num">
                                      <p:cBhvr>
                                        <p:cTn id="15"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16" dur="5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11">
                                            <p:txEl>
                                              <p:pRg st="0" end="0"/>
                                            </p:txEl>
                                          </p:spTgt>
                                        </p:tgtEl>
                                        <p:attrNameLst>
                                          <p:attrName>style.visibility</p:attrName>
                                        </p:attrNameLst>
                                      </p:cBhvr>
                                      <p:to>
                                        <p:strVal val="visible"/>
                                      </p:to>
                                    </p:set>
                                    <p:animEffect transition="in" filter="fade">
                                      <p:cBhvr>
                                        <p:cTn id="20"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42" presetClass="entr" presetSubtype="0" fill="hold" nodeType="withEffect" nodePh="1">
                  <p:stCondLst>
                    <p:cond delay="0"/>
                  </p:stCondLst>
                  <p:endCondLst>
                    <p:cond delay="0"/>
                  </p:end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anim calcmode="lin" valueType="num">
                      <p:cBhvr>
                        <p:cTn dur="500" fill="hold"/>
                        <p:tgtEl>
                          <p:spTgt spid="3"/>
                        </p:tgtEl>
                        <p:attrNameLst>
                          <p:attrName>ppt_x</p:attrName>
                        </p:attrNameLst>
                      </p:cBhvr>
                      <p:tavLst>
                        <p:tav tm="0">
                          <p:val>
                            <p:strVal val="#ppt_x"/>
                          </p:val>
                        </p:tav>
                        <p:tav tm="100000">
                          <p:val>
                            <p:strVal val="#ppt_x"/>
                          </p:val>
                        </p:tav>
                      </p:tavLst>
                    </p:anim>
                    <p:anim calcmode="lin" valueType="num">
                      <p:cBhvr>
                        <p:cTn dur="500" fill="hold"/>
                        <p:tgtEl>
                          <p:spTgt spid="3"/>
                        </p:tgtEl>
                        <p:attrNameLst>
                          <p:attrName>ppt_y</p:attrName>
                        </p:attrNameLst>
                      </p:cBhvr>
                      <p:tavLst>
                        <p:tav tm="0">
                          <p:val>
                            <p:strVal val="#ppt_y+.1"/>
                          </p:val>
                        </p:tav>
                        <p:tav tm="100000">
                          <p:val>
                            <p:strVal val="#ppt_y"/>
                          </p:val>
                        </p:tav>
                      </p:tavLst>
                    </p:anim>
                  </p:childTnLst>
                </p:cTn>
              </p:par>
            </p:tnLst>
          </p:tmpl>
        </p:tmplLst>
      </p:bldP>
      <p:bldP spid="9" grpId="0" animBg="1"/>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327157991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7" name="Freeform 6"/>
          <p:cNvSpPr>
            <a:spLocks/>
          </p:cNvSpPr>
          <p:nvPr userDrawn="1"/>
        </p:nvSpPr>
        <p:spPr bwMode="auto">
          <a:xfrm>
            <a:off x="1132096" y="4202089"/>
            <a:ext cx="5442185" cy="5812782"/>
          </a:xfrm>
          <a:custGeom>
            <a:avLst/>
            <a:gdLst>
              <a:gd name="T0" fmla="*/ 1758 w 2144"/>
              <a:gd name="T1" fmla="*/ 178 h 2290"/>
              <a:gd name="T2" fmla="*/ 1650 w 2144"/>
              <a:gd name="T3" fmla="*/ 114 h 2290"/>
              <a:gd name="T4" fmla="*/ 1532 w 2144"/>
              <a:gd name="T5" fmla="*/ 64 h 2290"/>
              <a:gd name="T6" fmla="*/ 1402 w 2144"/>
              <a:gd name="T7" fmla="*/ 28 h 2290"/>
              <a:gd name="T8" fmla="*/ 1262 w 2144"/>
              <a:gd name="T9" fmla="*/ 6 h 2290"/>
              <a:gd name="T10" fmla="*/ 1108 w 2144"/>
              <a:gd name="T11" fmla="*/ 0 h 2290"/>
              <a:gd name="T12" fmla="*/ 976 w 2144"/>
              <a:gd name="T13" fmla="*/ 4 h 2290"/>
              <a:gd name="T14" fmla="*/ 796 w 2144"/>
              <a:gd name="T15" fmla="*/ 28 h 2290"/>
              <a:gd name="T16" fmla="*/ 636 w 2144"/>
              <a:gd name="T17" fmla="*/ 72 h 2290"/>
              <a:gd name="T18" fmla="*/ 494 w 2144"/>
              <a:gd name="T19" fmla="*/ 138 h 2290"/>
              <a:gd name="T20" fmla="*/ 372 w 2144"/>
              <a:gd name="T21" fmla="*/ 222 h 2290"/>
              <a:gd name="T22" fmla="*/ 302 w 2144"/>
              <a:gd name="T23" fmla="*/ 292 h 2290"/>
              <a:gd name="T24" fmla="*/ 212 w 2144"/>
              <a:gd name="T25" fmla="*/ 406 h 2290"/>
              <a:gd name="T26" fmla="*/ 136 w 2144"/>
              <a:gd name="T27" fmla="*/ 536 h 2290"/>
              <a:gd name="T28" fmla="*/ 78 w 2144"/>
              <a:gd name="T29" fmla="*/ 678 h 2290"/>
              <a:gd name="T30" fmla="*/ 34 w 2144"/>
              <a:gd name="T31" fmla="*/ 832 h 2290"/>
              <a:gd name="T32" fmla="*/ 6 w 2144"/>
              <a:gd name="T33" fmla="*/ 1000 h 2290"/>
              <a:gd name="T34" fmla="*/ 754 w 2144"/>
              <a:gd name="T35" fmla="*/ 1168 h 2290"/>
              <a:gd name="T36" fmla="*/ 782 w 2144"/>
              <a:gd name="T37" fmla="*/ 994 h 2290"/>
              <a:gd name="T38" fmla="*/ 828 w 2144"/>
              <a:gd name="T39" fmla="*/ 864 h 2290"/>
              <a:gd name="T40" fmla="*/ 868 w 2144"/>
              <a:gd name="T41" fmla="*/ 802 h 2290"/>
              <a:gd name="T42" fmla="*/ 944 w 2144"/>
              <a:gd name="T43" fmla="*/ 738 h 2290"/>
              <a:gd name="T44" fmla="*/ 1030 w 2144"/>
              <a:gd name="T45" fmla="*/ 702 h 2290"/>
              <a:gd name="T46" fmla="*/ 1096 w 2144"/>
              <a:gd name="T47" fmla="*/ 696 h 2290"/>
              <a:gd name="T48" fmla="*/ 1184 w 2144"/>
              <a:gd name="T49" fmla="*/ 706 h 2290"/>
              <a:gd name="T50" fmla="*/ 1252 w 2144"/>
              <a:gd name="T51" fmla="*/ 734 h 2290"/>
              <a:gd name="T52" fmla="*/ 1288 w 2144"/>
              <a:gd name="T53" fmla="*/ 764 h 2290"/>
              <a:gd name="T54" fmla="*/ 1326 w 2144"/>
              <a:gd name="T55" fmla="*/ 822 h 2290"/>
              <a:gd name="T56" fmla="*/ 1346 w 2144"/>
              <a:gd name="T57" fmla="*/ 898 h 2290"/>
              <a:gd name="T58" fmla="*/ 1350 w 2144"/>
              <a:gd name="T59" fmla="*/ 956 h 2290"/>
              <a:gd name="T60" fmla="*/ 1340 w 2144"/>
              <a:gd name="T61" fmla="*/ 1018 h 2290"/>
              <a:gd name="T62" fmla="*/ 1290 w 2144"/>
              <a:gd name="T63" fmla="*/ 1118 h 2290"/>
              <a:gd name="T64" fmla="*/ 1194 w 2144"/>
              <a:gd name="T65" fmla="*/ 1226 h 2290"/>
              <a:gd name="T66" fmla="*/ 952 w 2144"/>
              <a:gd name="T67" fmla="*/ 1464 h 2290"/>
              <a:gd name="T68" fmla="*/ 814 w 2144"/>
              <a:gd name="T69" fmla="*/ 1618 h 2290"/>
              <a:gd name="T70" fmla="*/ 774 w 2144"/>
              <a:gd name="T71" fmla="*/ 1676 h 2290"/>
              <a:gd name="T72" fmla="*/ 726 w 2144"/>
              <a:gd name="T73" fmla="*/ 1766 h 2290"/>
              <a:gd name="T74" fmla="*/ 688 w 2144"/>
              <a:gd name="T75" fmla="*/ 1864 h 2290"/>
              <a:gd name="T76" fmla="*/ 668 w 2144"/>
              <a:gd name="T77" fmla="*/ 1938 h 2290"/>
              <a:gd name="T78" fmla="*/ 650 w 2144"/>
              <a:gd name="T79" fmla="*/ 2066 h 2290"/>
              <a:gd name="T80" fmla="*/ 644 w 2144"/>
              <a:gd name="T81" fmla="*/ 2216 h 2290"/>
              <a:gd name="T82" fmla="*/ 1382 w 2144"/>
              <a:gd name="T83" fmla="*/ 2290 h 2290"/>
              <a:gd name="T84" fmla="*/ 1390 w 2144"/>
              <a:gd name="T85" fmla="*/ 2174 h 2290"/>
              <a:gd name="T86" fmla="*/ 1412 w 2144"/>
              <a:gd name="T87" fmla="*/ 2074 h 2290"/>
              <a:gd name="T88" fmla="*/ 1434 w 2144"/>
              <a:gd name="T89" fmla="*/ 2018 h 2290"/>
              <a:gd name="T90" fmla="*/ 1492 w 2144"/>
              <a:gd name="T91" fmla="*/ 1928 h 2290"/>
              <a:gd name="T92" fmla="*/ 1592 w 2144"/>
              <a:gd name="T93" fmla="*/ 1816 h 2290"/>
              <a:gd name="T94" fmla="*/ 1680 w 2144"/>
              <a:gd name="T95" fmla="*/ 1732 h 2290"/>
              <a:gd name="T96" fmla="*/ 1864 w 2144"/>
              <a:gd name="T97" fmla="*/ 1552 h 2290"/>
              <a:gd name="T98" fmla="*/ 1996 w 2144"/>
              <a:gd name="T99" fmla="*/ 1394 h 2290"/>
              <a:gd name="T100" fmla="*/ 2052 w 2144"/>
              <a:gd name="T101" fmla="*/ 1300 h 2290"/>
              <a:gd name="T102" fmla="*/ 2108 w 2144"/>
              <a:gd name="T103" fmla="*/ 1166 h 2290"/>
              <a:gd name="T104" fmla="*/ 2138 w 2144"/>
              <a:gd name="T105" fmla="*/ 1028 h 2290"/>
              <a:gd name="T106" fmla="*/ 2144 w 2144"/>
              <a:gd name="T107" fmla="*/ 934 h 2290"/>
              <a:gd name="T108" fmla="*/ 2132 w 2144"/>
              <a:gd name="T109" fmla="*/ 770 h 2290"/>
              <a:gd name="T110" fmla="*/ 2094 w 2144"/>
              <a:gd name="T111" fmla="*/ 618 h 2290"/>
              <a:gd name="T112" fmla="*/ 2032 w 2144"/>
              <a:gd name="T113" fmla="*/ 478 h 2290"/>
              <a:gd name="T114" fmla="*/ 1946 w 2144"/>
              <a:gd name="T115" fmla="*/ 352 h 2290"/>
              <a:gd name="T116" fmla="*/ 1834 w 2144"/>
              <a:gd name="T117" fmla="*/ 238 h 2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4" h="2290">
                <a:moveTo>
                  <a:pt x="1790" y="202"/>
                </a:moveTo>
                <a:lnTo>
                  <a:pt x="1790" y="202"/>
                </a:lnTo>
                <a:lnTo>
                  <a:pt x="1758" y="178"/>
                </a:lnTo>
                <a:lnTo>
                  <a:pt x="1724" y="156"/>
                </a:lnTo>
                <a:lnTo>
                  <a:pt x="1688" y="134"/>
                </a:lnTo>
                <a:lnTo>
                  <a:pt x="1650" y="114"/>
                </a:lnTo>
                <a:lnTo>
                  <a:pt x="1612" y="96"/>
                </a:lnTo>
                <a:lnTo>
                  <a:pt x="1574" y="80"/>
                </a:lnTo>
                <a:lnTo>
                  <a:pt x="1532" y="64"/>
                </a:lnTo>
                <a:lnTo>
                  <a:pt x="1490" y="50"/>
                </a:lnTo>
                <a:lnTo>
                  <a:pt x="1448" y="38"/>
                </a:lnTo>
                <a:lnTo>
                  <a:pt x="1402" y="28"/>
                </a:lnTo>
                <a:lnTo>
                  <a:pt x="1356" y="20"/>
                </a:lnTo>
                <a:lnTo>
                  <a:pt x="1310" y="12"/>
                </a:lnTo>
                <a:lnTo>
                  <a:pt x="1262" y="6"/>
                </a:lnTo>
                <a:lnTo>
                  <a:pt x="1212" y="4"/>
                </a:lnTo>
                <a:lnTo>
                  <a:pt x="1160" y="0"/>
                </a:lnTo>
                <a:lnTo>
                  <a:pt x="1108" y="0"/>
                </a:lnTo>
                <a:lnTo>
                  <a:pt x="1108" y="0"/>
                </a:lnTo>
                <a:lnTo>
                  <a:pt x="1042" y="0"/>
                </a:lnTo>
                <a:lnTo>
                  <a:pt x="976" y="4"/>
                </a:lnTo>
                <a:lnTo>
                  <a:pt x="914" y="10"/>
                </a:lnTo>
                <a:lnTo>
                  <a:pt x="854" y="18"/>
                </a:lnTo>
                <a:lnTo>
                  <a:pt x="796" y="28"/>
                </a:lnTo>
                <a:lnTo>
                  <a:pt x="740" y="40"/>
                </a:lnTo>
                <a:lnTo>
                  <a:pt x="686" y="56"/>
                </a:lnTo>
                <a:lnTo>
                  <a:pt x="636" y="72"/>
                </a:lnTo>
                <a:lnTo>
                  <a:pt x="586" y="92"/>
                </a:lnTo>
                <a:lnTo>
                  <a:pt x="538" y="114"/>
                </a:lnTo>
                <a:lnTo>
                  <a:pt x="494" y="138"/>
                </a:lnTo>
                <a:lnTo>
                  <a:pt x="452" y="164"/>
                </a:lnTo>
                <a:lnTo>
                  <a:pt x="410" y="192"/>
                </a:lnTo>
                <a:lnTo>
                  <a:pt x="372" y="222"/>
                </a:lnTo>
                <a:lnTo>
                  <a:pt x="336" y="256"/>
                </a:lnTo>
                <a:lnTo>
                  <a:pt x="302" y="292"/>
                </a:lnTo>
                <a:lnTo>
                  <a:pt x="302" y="292"/>
                </a:lnTo>
                <a:lnTo>
                  <a:pt x="270" y="328"/>
                </a:lnTo>
                <a:lnTo>
                  <a:pt x="240" y="366"/>
                </a:lnTo>
                <a:lnTo>
                  <a:pt x="212" y="406"/>
                </a:lnTo>
                <a:lnTo>
                  <a:pt x="186" y="448"/>
                </a:lnTo>
                <a:lnTo>
                  <a:pt x="160" y="492"/>
                </a:lnTo>
                <a:lnTo>
                  <a:pt x="136" y="536"/>
                </a:lnTo>
                <a:lnTo>
                  <a:pt x="116" y="582"/>
                </a:lnTo>
                <a:lnTo>
                  <a:pt x="96" y="628"/>
                </a:lnTo>
                <a:lnTo>
                  <a:pt x="78" y="678"/>
                </a:lnTo>
                <a:lnTo>
                  <a:pt x="62" y="728"/>
                </a:lnTo>
                <a:lnTo>
                  <a:pt x="46" y="780"/>
                </a:lnTo>
                <a:lnTo>
                  <a:pt x="34" y="832"/>
                </a:lnTo>
                <a:lnTo>
                  <a:pt x="24" y="888"/>
                </a:lnTo>
                <a:lnTo>
                  <a:pt x="14" y="944"/>
                </a:lnTo>
                <a:lnTo>
                  <a:pt x="6" y="1000"/>
                </a:lnTo>
                <a:lnTo>
                  <a:pt x="0" y="1060"/>
                </a:lnTo>
                <a:lnTo>
                  <a:pt x="754" y="1168"/>
                </a:lnTo>
                <a:lnTo>
                  <a:pt x="754" y="1168"/>
                </a:lnTo>
                <a:lnTo>
                  <a:pt x="760" y="1104"/>
                </a:lnTo>
                <a:lnTo>
                  <a:pt x="770" y="1046"/>
                </a:lnTo>
                <a:lnTo>
                  <a:pt x="782" y="994"/>
                </a:lnTo>
                <a:lnTo>
                  <a:pt x="794" y="946"/>
                </a:lnTo>
                <a:lnTo>
                  <a:pt x="810" y="902"/>
                </a:lnTo>
                <a:lnTo>
                  <a:pt x="828" y="864"/>
                </a:lnTo>
                <a:lnTo>
                  <a:pt x="848" y="830"/>
                </a:lnTo>
                <a:lnTo>
                  <a:pt x="868" y="802"/>
                </a:lnTo>
                <a:lnTo>
                  <a:pt x="868" y="802"/>
                </a:lnTo>
                <a:lnTo>
                  <a:pt x="892" y="776"/>
                </a:lnTo>
                <a:lnTo>
                  <a:pt x="916" y="756"/>
                </a:lnTo>
                <a:lnTo>
                  <a:pt x="944" y="738"/>
                </a:lnTo>
                <a:lnTo>
                  <a:pt x="970" y="722"/>
                </a:lnTo>
                <a:lnTo>
                  <a:pt x="1000" y="710"/>
                </a:lnTo>
                <a:lnTo>
                  <a:pt x="1030" y="702"/>
                </a:lnTo>
                <a:lnTo>
                  <a:pt x="1062" y="698"/>
                </a:lnTo>
                <a:lnTo>
                  <a:pt x="1096" y="696"/>
                </a:lnTo>
                <a:lnTo>
                  <a:pt x="1096" y="696"/>
                </a:lnTo>
                <a:lnTo>
                  <a:pt x="1128" y="698"/>
                </a:lnTo>
                <a:lnTo>
                  <a:pt x="1156" y="700"/>
                </a:lnTo>
                <a:lnTo>
                  <a:pt x="1184" y="706"/>
                </a:lnTo>
                <a:lnTo>
                  <a:pt x="1208" y="714"/>
                </a:lnTo>
                <a:lnTo>
                  <a:pt x="1232" y="722"/>
                </a:lnTo>
                <a:lnTo>
                  <a:pt x="1252" y="734"/>
                </a:lnTo>
                <a:lnTo>
                  <a:pt x="1270" y="748"/>
                </a:lnTo>
                <a:lnTo>
                  <a:pt x="1288" y="764"/>
                </a:lnTo>
                <a:lnTo>
                  <a:pt x="1288" y="764"/>
                </a:lnTo>
                <a:lnTo>
                  <a:pt x="1302" y="782"/>
                </a:lnTo>
                <a:lnTo>
                  <a:pt x="1316" y="802"/>
                </a:lnTo>
                <a:lnTo>
                  <a:pt x="1326" y="822"/>
                </a:lnTo>
                <a:lnTo>
                  <a:pt x="1334" y="846"/>
                </a:lnTo>
                <a:lnTo>
                  <a:pt x="1342" y="870"/>
                </a:lnTo>
                <a:lnTo>
                  <a:pt x="1346" y="898"/>
                </a:lnTo>
                <a:lnTo>
                  <a:pt x="1350" y="926"/>
                </a:lnTo>
                <a:lnTo>
                  <a:pt x="1350" y="956"/>
                </a:lnTo>
                <a:lnTo>
                  <a:pt x="1350" y="956"/>
                </a:lnTo>
                <a:lnTo>
                  <a:pt x="1350" y="970"/>
                </a:lnTo>
                <a:lnTo>
                  <a:pt x="1348" y="986"/>
                </a:lnTo>
                <a:lnTo>
                  <a:pt x="1340" y="1018"/>
                </a:lnTo>
                <a:lnTo>
                  <a:pt x="1328" y="1050"/>
                </a:lnTo>
                <a:lnTo>
                  <a:pt x="1312" y="1084"/>
                </a:lnTo>
                <a:lnTo>
                  <a:pt x="1290" y="1118"/>
                </a:lnTo>
                <a:lnTo>
                  <a:pt x="1262" y="1152"/>
                </a:lnTo>
                <a:lnTo>
                  <a:pt x="1230" y="1188"/>
                </a:lnTo>
                <a:lnTo>
                  <a:pt x="1194" y="1226"/>
                </a:lnTo>
                <a:lnTo>
                  <a:pt x="1194" y="1226"/>
                </a:lnTo>
                <a:lnTo>
                  <a:pt x="1060" y="1356"/>
                </a:lnTo>
                <a:lnTo>
                  <a:pt x="952" y="1464"/>
                </a:lnTo>
                <a:lnTo>
                  <a:pt x="870" y="1552"/>
                </a:lnTo>
                <a:lnTo>
                  <a:pt x="838" y="1588"/>
                </a:lnTo>
                <a:lnTo>
                  <a:pt x="814" y="1618"/>
                </a:lnTo>
                <a:lnTo>
                  <a:pt x="814" y="1618"/>
                </a:lnTo>
                <a:lnTo>
                  <a:pt x="794" y="1646"/>
                </a:lnTo>
                <a:lnTo>
                  <a:pt x="774" y="1676"/>
                </a:lnTo>
                <a:lnTo>
                  <a:pt x="758" y="1704"/>
                </a:lnTo>
                <a:lnTo>
                  <a:pt x="740" y="1736"/>
                </a:lnTo>
                <a:lnTo>
                  <a:pt x="726" y="1766"/>
                </a:lnTo>
                <a:lnTo>
                  <a:pt x="712" y="1798"/>
                </a:lnTo>
                <a:lnTo>
                  <a:pt x="698" y="1832"/>
                </a:lnTo>
                <a:lnTo>
                  <a:pt x="688" y="1864"/>
                </a:lnTo>
                <a:lnTo>
                  <a:pt x="688" y="1864"/>
                </a:lnTo>
                <a:lnTo>
                  <a:pt x="678" y="1900"/>
                </a:lnTo>
                <a:lnTo>
                  <a:pt x="668" y="1938"/>
                </a:lnTo>
                <a:lnTo>
                  <a:pt x="662" y="1978"/>
                </a:lnTo>
                <a:lnTo>
                  <a:pt x="656" y="2020"/>
                </a:lnTo>
                <a:lnTo>
                  <a:pt x="650" y="2066"/>
                </a:lnTo>
                <a:lnTo>
                  <a:pt x="648" y="2112"/>
                </a:lnTo>
                <a:lnTo>
                  <a:pt x="646" y="2164"/>
                </a:lnTo>
                <a:lnTo>
                  <a:pt x="644" y="2216"/>
                </a:lnTo>
                <a:lnTo>
                  <a:pt x="644" y="2290"/>
                </a:lnTo>
                <a:lnTo>
                  <a:pt x="1382" y="2290"/>
                </a:lnTo>
                <a:lnTo>
                  <a:pt x="1382" y="2290"/>
                </a:lnTo>
                <a:lnTo>
                  <a:pt x="1384" y="2250"/>
                </a:lnTo>
                <a:lnTo>
                  <a:pt x="1386" y="2210"/>
                </a:lnTo>
                <a:lnTo>
                  <a:pt x="1390" y="2174"/>
                </a:lnTo>
                <a:lnTo>
                  <a:pt x="1396" y="2138"/>
                </a:lnTo>
                <a:lnTo>
                  <a:pt x="1402" y="2106"/>
                </a:lnTo>
                <a:lnTo>
                  <a:pt x="1412" y="2074"/>
                </a:lnTo>
                <a:lnTo>
                  <a:pt x="1422" y="2046"/>
                </a:lnTo>
                <a:lnTo>
                  <a:pt x="1434" y="2018"/>
                </a:lnTo>
                <a:lnTo>
                  <a:pt x="1434" y="2018"/>
                </a:lnTo>
                <a:lnTo>
                  <a:pt x="1448" y="1990"/>
                </a:lnTo>
                <a:lnTo>
                  <a:pt x="1468" y="1960"/>
                </a:lnTo>
                <a:lnTo>
                  <a:pt x="1492" y="1928"/>
                </a:lnTo>
                <a:lnTo>
                  <a:pt x="1520" y="1892"/>
                </a:lnTo>
                <a:lnTo>
                  <a:pt x="1554" y="1856"/>
                </a:lnTo>
                <a:lnTo>
                  <a:pt x="1592" y="1816"/>
                </a:lnTo>
                <a:lnTo>
                  <a:pt x="1634" y="1776"/>
                </a:lnTo>
                <a:lnTo>
                  <a:pt x="1680" y="1732"/>
                </a:lnTo>
                <a:lnTo>
                  <a:pt x="1680" y="1732"/>
                </a:lnTo>
                <a:lnTo>
                  <a:pt x="1748" y="1670"/>
                </a:lnTo>
                <a:lnTo>
                  <a:pt x="1810" y="1610"/>
                </a:lnTo>
                <a:lnTo>
                  <a:pt x="1864" y="1552"/>
                </a:lnTo>
                <a:lnTo>
                  <a:pt x="1914" y="1496"/>
                </a:lnTo>
                <a:lnTo>
                  <a:pt x="1958" y="1444"/>
                </a:lnTo>
                <a:lnTo>
                  <a:pt x="1996" y="1394"/>
                </a:lnTo>
                <a:lnTo>
                  <a:pt x="2028" y="1346"/>
                </a:lnTo>
                <a:lnTo>
                  <a:pt x="2052" y="1300"/>
                </a:lnTo>
                <a:lnTo>
                  <a:pt x="2052" y="1300"/>
                </a:lnTo>
                <a:lnTo>
                  <a:pt x="2074" y="1256"/>
                </a:lnTo>
                <a:lnTo>
                  <a:pt x="2092" y="1212"/>
                </a:lnTo>
                <a:lnTo>
                  <a:pt x="2108" y="1166"/>
                </a:lnTo>
                <a:lnTo>
                  <a:pt x="2122" y="1122"/>
                </a:lnTo>
                <a:lnTo>
                  <a:pt x="2132" y="1076"/>
                </a:lnTo>
                <a:lnTo>
                  <a:pt x="2138" y="1028"/>
                </a:lnTo>
                <a:lnTo>
                  <a:pt x="2142" y="982"/>
                </a:lnTo>
                <a:lnTo>
                  <a:pt x="2144" y="934"/>
                </a:lnTo>
                <a:lnTo>
                  <a:pt x="2144" y="934"/>
                </a:lnTo>
                <a:lnTo>
                  <a:pt x="2142" y="878"/>
                </a:lnTo>
                <a:lnTo>
                  <a:pt x="2138" y="824"/>
                </a:lnTo>
                <a:lnTo>
                  <a:pt x="2132" y="770"/>
                </a:lnTo>
                <a:lnTo>
                  <a:pt x="2122" y="718"/>
                </a:lnTo>
                <a:lnTo>
                  <a:pt x="2110" y="666"/>
                </a:lnTo>
                <a:lnTo>
                  <a:pt x="2094" y="618"/>
                </a:lnTo>
                <a:lnTo>
                  <a:pt x="2076" y="570"/>
                </a:lnTo>
                <a:lnTo>
                  <a:pt x="2056" y="524"/>
                </a:lnTo>
                <a:lnTo>
                  <a:pt x="2032" y="478"/>
                </a:lnTo>
                <a:lnTo>
                  <a:pt x="2006" y="434"/>
                </a:lnTo>
                <a:lnTo>
                  <a:pt x="1978" y="392"/>
                </a:lnTo>
                <a:lnTo>
                  <a:pt x="1946" y="352"/>
                </a:lnTo>
                <a:lnTo>
                  <a:pt x="1910" y="312"/>
                </a:lnTo>
                <a:lnTo>
                  <a:pt x="1874" y="274"/>
                </a:lnTo>
                <a:lnTo>
                  <a:pt x="1834" y="238"/>
                </a:lnTo>
                <a:lnTo>
                  <a:pt x="1790" y="20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8"/>
          <p:cNvSpPr>
            <a:spLocks/>
          </p:cNvSpPr>
          <p:nvPr userDrawn="1"/>
        </p:nvSpPr>
        <p:spPr bwMode="auto">
          <a:xfrm>
            <a:off x="0" y="3968562"/>
            <a:ext cx="6777348" cy="6223992"/>
          </a:xfrm>
          <a:custGeom>
            <a:avLst/>
            <a:gdLst>
              <a:gd name="T0" fmla="*/ 2132 w 2670"/>
              <a:gd name="T1" fmla="*/ 124 h 2452"/>
              <a:gd name="T2" fmla="*/ 1866 w 2670"/>
              <a:gd name="T3" fmla="*/ 30 h 2452"/>
              <a:gd name="T4" fmla="*/ 1554 w 2670"/>
              <a:gd name="T5" fmla="*/ 0 h 2452"/>
              <a:gd name="T6" fmla="*/ 1224 w 2670"/>
              <a:gd name="T7" fmla="*/ 30 h 2452"/>
              <a:gd name="T8" fmla="*/ 900 w 2670"/>
              <a:gd name="T9" fmla="*/ 150 h 2452"/>
              <a:gd name="T10" fmla="*/ 692 w 2670"/>
              <a:gd name="T11" fmla="*/ 316 h 2452"/>
              <a:gd name="T12" fmla="*/ 514 w 2670"/>
              <a:gd name="T13" fmla="*/ 580 h 2452"/>
              <a:gd name="T14" fmla="*/ 404 w 2670"/>
              <a:gd name="T15" fmla="*/ 900 h 2452"/>
              <a:gd name="T16" fmla="*/ 1270 w 2670"/>
              <a:gd name="T17" fmla="*/ 1362 h 2452"/>
              <a:gd name="T18" fmla="*/ 1314 w 2670"/>
              <a:gd name="T19" fmla="*/ 1078 h 2452"/>
              <a:gd name="T20" fmla="*/ 1390 w 2670"/>
              <a:gd name="T21" fmla="*/ 940 h 2452"/>
              <a:gd name="T22" fmla="*/ 1516 w 2670"/>
              <a:gd name="T23" fmla="*/ 882 h 2452"/>
              <a:gd name="T24" fmla="*/ 1624 w 2670"/>
              <a:gd name="T25" fmla="*/ 892 h 2452"/>
              <a:gd name="T26" fmla="*/ 1688 w 2670"/>
              <a:gd name="T27" fmla="*/ 934 h 2452"/>
              <a:gd name="T28" fmla="*/ 1716 w 2670"/>
              <a:gd name="T29" fmla="*/ 1026 h 2452"/>
              <a:gd name="T30" fmla="*/ 1684 w 2670"/>
              <a:gd name="T31" fmla="*/ 1136 h 2452"/>
              <a:gd name="T32" fmla="*/ 1452 w 2670"/>
              <a:gd name="T33" fmla="*/ 1380 h 2452"/>
              <a:gd name="T34" fmla="*/ 1200 w 2670"/>
              <a:gd name="T35" fmla="*/ 1650 h 2452"/>
              <a:gd name="T36" fmla="*/ 1084 w 2670"/>
              <a:gd name="T37" fmla="*/ 1852 h 2452"/>
              <a:gd name="T38" fmla="*/ 1030 w 2670"/>
              <a:gd name="T39" fmla="*/ 2050 h 2452"/>
              <a:gd name="T40" fmla="*/ 1010 w 2670"/>
              <a:gd name="T41" fmla="*/ 2382 h 2452"/>
              <a:gd name="T42" fmla="*/ 1050 w 2670"/>
              <a:gd name="T43" fmla="*/ 2382 h 2452"/>
              <a:gd name="T44" fmla="*/ 1058 w 2670"/>
              <a:gd name="T45" fmla="*/ 2152 h 2452"/>
              <a:gd name="T46" fmla="*/ 1096 w 2670"/>
              <a:gd name="T47" fmla="*/ 1940 h 2452"/>
              <a:gd name="T48" fmla="*/ 1188 w 2670"/>
              <a:gd name="T49" fmla="*/ 1740 h 2452"/>
              <a:gd name="T50" fmla="*/ 1324 w 2670"/>
              <a:gd name="T51" fmla="*/ 1570 h 2452"/>
              <a:gd name="T52" fmla="*/ 1676 w 2670"/>
              <a:gd name="T53" fmla="*/ 1216 h 2452"/>
              <a:gd name="T54" fmla="*/ 1756 w 2670"/>
              <a:gd name="T55" fmla="*/ 1048 h 2452"/>
              <a:gd name="T56" fmla="*/ 1738 w 2670"/>
              <a:gd name="T57" fmla="*/ 938 h 2452"/>
              <a:gd name="T58" fmla="*/ 1676 w 2670"/>
              <a:gd name="T59" fmla="*/ 866 h 2452"/>
              <a:gd name="T60" fmla="*/ 1542 w 2670"/>
              <a:gd name="T61" fmla="*/ 834 h 2452"/>
              <a:gd name="T62" fmla="*/ 1408 w 2670"/>
              <a:gd name="T63" fmla="*/ 870 h 2452"/>
              <a:gd name="T64" fmla="*/ 1306 w 2670"/>
              <a:gd name="T65" fmla="*/ 982 h 2452"/>
              <a:gd name="T66" fmla="*/ 1240 w 2670"/>
              <a:gd name="T67" fmla="*/ 1264 h 2452"/>
              <a:gd name="T68" fmla="*/ 420 w 2670"/>
              <a:gd name="T69" fmla="*/ 1028 h 2452"/>
              <a:gd name="T70" fmla="*/ 506 w 2670"/>
              <a:gd name="T71" fmla="*/ 702 h 2452"/>
              <a:gd name="T72" fmla="*/ 656 w 2670"/>
              <a:gd name="T73" fmla="*/ 428 h 2452"/>
              <a:gd name="T74" fmla="*/ 834 w 2670"/>
              <a:gd name="T75" fmla="*/ 246 h 2452"/>
              <a:gd name="T76" fmla="*/ 1120 w 2670"/>
              <a:gd name="T77" fmla="*/ 104 h 2452"/>
              <a:gd name="T78" fmla="*/ 1486 w 2670"/>
              <a:gd name="T79" fmla="*/ 48 h 2452"/>
              <a:gd name="T80" fmla="*/ 1762 w 2670"/>
              <a:gd name="T81" fmla="*/ 60 h 2452"/>
              <a:gd name="T82" fmla="*/ 2034 w 2670"/>
              <a:gd name="T83" fmla="*/ 128 h 2452"/>
              <a:gd name="T84" fmla="*/ 2260 w 2670"/>
              <a:gd name="T85" fmla="*/ 256 h 2452"/>
              <a:gd name="T86" fmla="*/ 2454 w 2670"/>
              <a:gd name="T87" fmla="*/ 456 h 2452"/>
              <a:gd name="T88" fmla="*/ 2594 w 2670"/>
              <a:gd name="T89" fmla="*/ 746 h 2452"/>
              <a:gd name="T90" fmla="*/ 2630 w 2670"/>
              <a:gd name="T91" fmla="*/ 1026 h 2452"/>
              <a:gd name="T92" fmla="*/ 2576 w 2670"/>
              <a:gd name="T93" fmla="*/ 1322 h 2452"/>
              <a:gd name="T94" fmla="*/ 2436 w 2670"/>
              <a:gd name="T95" fmla="*/ 1566 h 2452"/>
              <a:gd name="T96" fmla="*/ 2152 w 2670"/>
              <a:gd name="T97" fmla="*/ 1860 h 2452"/>
              <a:gd name="T98" fmla="*/ 1946 w 2670"/>
              <a:gd name="T99" fmla="*/ 2078 h 2452"/>
              <a:gd name="T100" fmla="*/ 1886 w 2670"/>
              <a:gd name="T101" fmla="*/ 2212 h 2452"/>
              <a:gd name="T102" fmla="*/ 1908 w 2670"/>
              <a:gd name="T103" fmla="*/ 2382 h 2452"/>
              <a:gd name="T104" fmla="*/ 1924 w 2670"/>
              <a:gd name="T105" fmla="*/ 2226 h 2452"/>
              <a:gd name="T106" fmla="*/ 1972 w 2670"/>
              <a:gd name="T107" fmla="*/ 2116 h 2452"/>
              <a:gd name="T108" fmla="*/ 2176 w 2670"/>
              <a:gd name="T109" fmla="*/ 1896 h 2452"/>
              <a:gd name="T110" fmla="*/ 2466 w 2670"/>
              <a:gd name="T111" fmla="*/ 1594 h 2452"/>
              <a:gd name="T112" fmla="*/ 2612 w 2670"/>
              <a:gd name="T113" fmla="*/ 1340 h 2452"/>
              <a:gd name="T114" fmla="*/ 2670 w 2670"/>
              <a:gd name="T115" fmla="*/ 1026 h 2452"/>
              <a:gd name="T116" fmla="*/ 2632 w 2670"/>
              <a:gd name="T117" fmla="*/ 730 h 2452"/>
              <a:gd name="T118" fmla="*/ 2486 w 2670"/>
              <a:gd name="T119" fmla="*/ 42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0" h="2452">
                <a:moveTo>
                  <a:pt x="2282" y="218"/>
                </a:moveTo>
                <a:lnTo>
                  <a:pt x="2282" y="218"/>
                </a:lnTo>
                <a:lnTo>
                  <a:pt x="2246" y="192"/>
                </a:lnTo>
                <a:lnTo>
                  <a:pt x="2210" y="168"/>
                </a:lnTo>
                <a:lnTo>
                  <a:pt x="2172" y="144"/>
                </a:lnTo>
                <a:lnTo>
                  <a:pt x="2132" y="124"/>
                </a:lnTo>
                <a:lnTo>
                  <a:pt x="2090" y="104"/>
                </a:lnTo>
                <a:lnTo>
                  <a:pt x="2048" y="86"/>
                </a:lnTo>
                <a:lnTo>
                  <a:pt x="2004" y="70"/>
                </a:lnTo>
                <a:lnTo>
                  <a:pt x="1960" y="54"/>
                </a:lnTo>
                <a:lnTo>
                  <a:pt x="1914" y="42"/>
                </a:lnTo>
                <a:lnTo>
                  <a:pt x="1866" y="30"/>
                </a:lnTo>
                <a:lnTo>
                  <a:pt x="1818" y="22"/>
                </a:lnTo>
                <a:lnTo>
                  <a:pt x="1768" y="14"/>
                </a:lnTo>
                <a:lnTo>
                  <a:pt x="1716" y="8"/>
                </a:lnTo>
                <a:lnTo>
                  <a:pt x="1664" y="4"/>
                </a:lnTo>
                <a:lnTo>
                  <a:pt x="1610" y="0"/>
                </a:lnTo>
                <a:lnTo>
                  <a:pt x="1554" y="0"/>
                </a:lnTo>
                <a:lnTo>
                  <a:pt x="1554" y="0"/>
                </a:lnTo>
                <a:lnTo>
                  <a:pt x="1484" y="2"/>
                </a:lnTo>
                <a:lnTo>
                  <a:pt x="1416" y="4"/>
                </a:lnTo>
                <a:lnTo>
                  <a:pt x="1350" y="12"/>
                </a:lnTo>
                <a:lnTo>
                  <a:pt x="1286" y="20"/>
                </a:lnTo>
                <a:lnTo>
                  <a:pt x="1224" y="30"/>
                </a:lnTo>
                <a:lnTo>
                  <a:pt x="1164" y="44"/>
                </a:lnTo>
                <a:lnTo>
                  <a:pt x="1106" y="60"/>
                </a:lnTo>
                <a:lnTo>
                  <a:pt x="1052" y="80"/>
                </a:lnTo>
                <a:lnTo>
                  <a:pt x="998" y="100"/>
                </a:lnTo>
                <a:lnTo>
                  <a:pt x="948" y="124"/>
                </a:lnTo>
                <a:lnTo>
                  <a:pt x="900" y="150"/>
                </a:lnTo>
                <a:lnTo>
                  <a:pt x="854" y="178"/>
                </a:lnTo>
                <a:lnTo>
                  <a:pt x="810" y="210"/>
                </a:lnTo>
                <a:lnTo>
                  <a:pt x="768" y="242"/>
                </a:lnTo>
                <a:lnTo>
                  <a:pt x="730" y="278"/>
                </a:lnTo>
                <a:lnTo>
                  <a:pt x="692" y="316"/>
                </a:lnTo>
                <a:lnTo>
                  <a:pt x="692" y="316"/>
                </a:lnTo>
                <a:lnTo>
                  <a:pt x="658" y="356"/>
                </a:lnTo>
                <a:lnTo>
                  <a:pt x="626" y="398"/>
                </a:lnTo>
                <a:lnTo>
                  <a:pt x="596" y="442"/>
                </a:lnTo>
                <a:lnTo>
                  <a:pt x="566" y="486"/>
                </a:lnTo>
                <a:lnTo>
                  <a:pt x="540" y="532"/>
                </a:lnTo>
                <a:lnTo>
                  <a:pt x="514" y="580"/>
                </a:lnTo>
                <a:lnTo>
                  <a:pt x="492" y="630"/>
                </a:lnTo>
                <a:lnTo>
                  <a:pt x="470" y="682"/>
                </a:lnTo>
                <a:lnTo>
                  <a:pt x="450" y="734"/>
                </a:lnTo>
                <a:lnTo>
                  <a:pt x="432" y="788"/>
                </a:lnTo>
                <a:lnTo>
                  <a:pt x="416" y="844"/>
                </a:lnTo>
                <a:lnTo>
                  <a:pt x="404" y="900"/>
                </a:lnTo>
                <a:lnTo>
                  <a:pt x="392" y="958"/>
                </a:lnTo>
                <a:lnTo>
                  <a:pt x="382" y="1018"/>
                </a:lnTo>
                <a:lnTo>
                  <a:pt x="374" y="1080"/>
                </a:lnTo>
                <a:lnTo>
                  <a:pt x="368" y="1144"/>
                </a:lnTo>
                <a:lnTo>
                  <a:pt x="360" y="1232"/>
                </a:lnTo>
                <a:lnTo>
                  <a:pt x="1270" y="1362"/>
                </a:lnTo>
                <a:lnTo>
                  <a:pt x="1278" y="1270"/>
                </a:lnTo>
                <a:lnTo>
                  <a:pt x="1278" y="1270"/>
                </a:lnTo>
                <a:lnTo>
                  <a:pt x="1286" y="1214"/>
                </a:lnTo>
                <a:lnTo>
                  <a:pt x="1292" y="1164"/>
                </a:lnTo>
                <a:lnTo>
                  <a:pt x="1302" y="1118"/>
                </a:lnTo>
                <a:lnTo>
                  <a:pt x="1314" y="1078"/>
                </a:lnTo>
                <a:lnTo>
                  <a:pt x="1326" y="1040"/>
                </a:lnTo>
                <a:lnTo>
                  <a:pt x="1340" y="1008"/>
                </a:lnTo>
                <a:lnTo>
                  <a:pt x="1354" y="980"/>
                </a:lnTo>
                <a:lnTo>
                  <a:pt x="1372" y="958"/>
                </a:lnTo>
                <a:lnTo>
                  <a:pt x="1372" y="958"/>
                </a:lnTo>
                <a:lnTo>
                  <a:pt x="1390" y="940"/>
                </a:lnTo>
                <a:lnTo>
                  <a:pt x="1408" y="924"/>
                </a:lnTo>
                <a:lnTo>
                  <a:pt x="1426" y="910"/>
                </a:lnTo>
                <a:lnTo>
                  <a:pt x="1448" y="900"/>
                </a:lnTo>
                <a:lnTo>
                  <a:pt x="1470" y="890"/>
                </a:lnTo>
                <a:lnTo>
                  <a:pt x="1492" y="884"/>
                </a:lnTo>
                <a:lnTo>
                  <a:pt x="1516" y="882"/>
                </a:lnTo>
                <a:lnTo>
                  <a:pt x="1542" y="880"/>
                </a:lnTo>
                <a:lnTo>
                  <a:pt x="1542" y="880"/>
                </a:lnTo>
                <a:lnTo>
                  <a:pt x="1566" y="880"/>
                </a:lnTo>
                <a:lnTo>
                  <a:pt x="1586" y="882"/>
                </a:lnTo>
                <a:lnTo>
                  <a:pt x="1606" y="886"/>
                </a:lnTo>
                <a:lnTo>
                  <a:pt x="1624" y="892"/>
                </a:lnTo>
                <a:lnTo>
                  <a:pt x="1640" y="898"/>
                </a:lnTo>
                <a:lnTo>
                  <a:pt x="1656" y="904"/>
                </a:lnTo>
                <a:lnTo>
                  <a:pt x="1668" y="914"/>
                </a:lnTo>
                <a:lnTo>
                  <a:pt x="1678" y="924"/>
                </a:lnTo>
                <a:lnTo>
                  <a:pt x="1678" y="924"/>
                </a:lnTo>
                <a:lnTo>
                  <a:pt x="1688" y="934"/>
                </a:lnTo>
                <a:lnTo>
                  <a:pt x="1696" y="946"/>
                </a:lnTo>
                <a:lnTo>
                  <a:pt x="1702" y="960"/>
                </a:lnTo>
                <a:lnTo>
                  <a:pt x="1708" y="974"/>
                </a:lnTo>
                <a:lnTo>
                  <a:pt x="1712" y="990"/>
                </a:lnTo>
                <a:lnTo>
                  <a:pt x="1714" y="1008"/>
                </a:lnTo>
                <a:lnTo>
                  <a:pt x="1716" y="1026"/>
                </a:lnTo>
                <a:lnTo>
                  <a:pt x="1716" y="1048"/>
                </a:lnTo>
                <a:lnTo>
                  <a:pt x="1716" y="1048"/>
                </a:lnTo>
                <a:lnTo>
                  <a:pt x="1714" y="1068"/>
                </a:lnTo>
                <a:lnTo>
                  <a:pt x="1708" y="1088"/>
                </a:lnTo>
                <a:lnTo>
                  <a:pt x="1698" y="1112"/>
                </a:lnTo>
                <a:lnTo>
                  <a:pt x="1684" y="1136"/>
                </a:lnTo>
                <a:lnTo>
                  <a:pt x="1666" y="1162"/>
                </a:lnTo>
                <a:lnTo>
                  <a:pt x="1644" y="1190"/>
                </a:lnTo>
                <a:lnTo>
                  <a:pt x="1618" y="1218"/>
                </a:lnTo>
                <a:lnTo>
                  <a:pt x="1588" y="1246"/>
                </a:lnTo>
                <a:lnTo>
                  <a:pt x="1588" y="1246"/>
                </a:lnTo>
                <a:lnTo>
                  <a:pt x="1452" y="1380"/>
                </a:lnTo>
                <a:lnTo>
                  <a:pt x="1342" y="1490"/>
                </a:lnTo>
                <a:lnTo>
                  <a:pt x="1296" y="1538"/>
                </a:lnTo>
                <a:lnTo>
                  <a:pt x="1258" y="1580"/>
                </a:lnTo>
                <a:lnTo>
                  <a:pt x="1226" y="1618"/>
                </a:lnTo>
                <a:lnTo>
                  <a:pt x="1200" y="1650"/>
                </a:lnTo>
                <a:lnTo>
                  <a:pt x="1200" y="1650"/>
                </a:lnTo>
                <a:lnTo>
                  <a:pt x="1178" y="1680"/>
                </a:lnTo>
                <a:lnTo>
                  <a:pt x="1156" y="1714"/>
                </a:lnTo>
                <a:lnTo>
                  <a:pt x="1136" y="1746"/>
                </a:lnTo>
                <a:lnTo>
                  <a:pt x="1118" y="1780"/>
                </a:lnTo>
                <a:lnTo>
                  <a:pt x="1100" y="1816"/>
                </a:lnTo>
                <a:lnTo>
                  <a:pt x="1084" y="1852"/>
                </a:lnTo>
                <a:lnTo>
                  <a:pt x="1070" y="1888"/>
                </a:lnTo>
                <a:lnTo>
                  <a:pt x="1058" y="1926"/>
                </a:lnTo>
                <a:lnTo>
                  <a:pt x="1058" y="1926"/>
                </a:lnTo>
                <a:lnTo>
                  <a:pt x="1048" y="1964"/>
                </a:lnTo>
                <a:lnTo>
                  <a:pt x="1038" y="2006"/>
                </a:lnTo>
                <a:lnTo>
                  <a:pt x="1030" y="2050"/>
                </a:lnTo>
                <a:lnTo>
                  <a:pt x="1022" y="2096"/>
                </a:lnTo>
                <a:lnTo>
                  <a:pt x="1018" y="2146"/>
                </a:lnTo>
                <a:lnTo>
                  <a:pt x="1014" y="2198"/>
                </a:lnTo>
                <a:lnTo>
                  <a:pt x="1012" y="2252"/>
                </a:lnTo>
                <a:lnTo>
                  <a:pt x="1010" y="2308"/>
                </a:lnTo>
                <a:lnTo>
                  <a:pt x="1010" y="2382"/>
                </a:lnTo>
                <a:lnTo>
                  <a:pt x="1010" y="2382"/>
                </a:lnTo>
                <a:lnTo>
                  <a:pt x="1010" y="2412"/>
                </a:lnTo>
                <a:lnTo>
                  <a:pt x="0" y="2412"/>
                </a:lnTo>
                <a:lnTo>
                  <a:pt x="0" y="2452"/>
                </a:lnTo>
                <a:lnTo>
                  <a:pt x="1050" y="2452"/>
                </a:lnTo>
                <a:lnTo>
                  <a:pt x="1050" y="2382"/>
                </a:lnTo>
                <a:lnTo>
                  <a:pt x="1050" y="2382"/>
                </a:lnTo>
                <a:lnTo>
                  <a:pt x="1050" y="2308"/>
                </a:lnTo>
                <a:lnTo>
                  <a:pt x="1050" y="2308"/>
                </a:lnTo>
                <a:lnTo>
                  <a:pt x="1052" y="2254"/>
                </a:lnTo>
                <a:lnTo>
                  <a:pt x="1054" y="2202"/>
                </a:lnTo>
                <a:lnTo>
                  <a:pt x="1058" y="2152"/>
                </a:lnTo>
                <a:lnTo>
                  <a:pt x="1062" y="2104"/>
                </a:lnTo>
                <a:lnTo>
                  <a:pt x="1068" y="2060"/>
                </a:lnTo>
                <a:lnTo>
                  <a:pt x="1076" y="2018"/>
                </a:lnTo>
                <a:lnTo>
                  <a:pt x="1086" y="1978"/>
                </a:lnTo>
                <a:lnTo>
                  <a:pt x="1096" y="1940"/>
                </a:lnTo>
                <a:lnTo>
                  <a:pt x="1096" y="1940"/>
                </a:lnTo>
                <a:lnTo>
                  <a:pt x="1108" y="1906"/>
                </a:lnTo>
                <a:lnTo>
                  <a:pt x="1122" y="1872"/>
                </a:lnTo>
                <a:lnTo>
                  <a:pt x="1136" y="1838"/>
                </a:lnTo>
                <a:lnTo>
                  <a:pt x="1152" y="1804"/>
                </a:lnTo>
                <a:lnTo>
                  <a:pt x="1170" y="1772"/>
                </a:lnTo>
                <a:lnTo>
                  <a:pt x="1188" y="1740"/>
                </a:lnTo>
                <a:lnTo>
                  <a:pt x="1208" y="1710"/>
                </a:lnTo>
                <a:lnTo>
                  <a:pt x="1230" y="1680"/>
                </a:lnTo>
                <a:lnTo>
                  <a:pt x="1230" y="1680"/>
                </a:lnTo>
                <a:lnTo>
                  <a:pt x="1256" y="1648"/>
                </a:lnTo>
                <a:lnTo>
                  <a:pt x="1286" y="1612"/>
                </a:lnTo>
                <a:lnTo>
                  <a:pt x="1324" y="1570"/>
                </a:lnTo>
                <a:lnTo>
                  <a:pt x="1370" y="1524"/>
                </a:lnTo>
                <a:lnTo>
                  <a:pt x="1478" y="1414"/>
                </a:lnTo>
                <a:lnTo>
                  <a:pt x="1614" y="1282"/>
                </a:lnTo>
                <a:lnTo>
                  <a:pt x="1614" y="1282"/>
                </a:lnTo>
                <a:lnTo>
                  <a:pt x="1648" y="1248"/>
                </a:lnTo>
                <a:lnTo>
                  <a:pt x="1676" y="1216"/>
                </a:lnTo>
                <a:lnTo>
                  <a:pt x="1700" y="1186"/>
                </a:lnTo>
                <a:lnTo>
                  <a:pt x="1720" y="1156"/>
                </a:lnTo>
                <a:lnTo>
                  <a:pt x="1736" y="1128"/>
                </a:lnTo>
                <a:lnTo>
                  <a:pt x="1748" y="1100"/>
                </a:lnTo>
                <a:lnTo>
                  <a:pt x="1754" y="1072"/>
                </a:lnTo>
                <a:lnTo>
                  <a:pt x="1756" y="1048"/>
                </a:lnTo>
                <a:lnTo>
                  <a:pt x="1756" y="1048"/>
                </a:lnTo>
                <a:lnTo>
                  <a:pt x="1756" y="1022"/>
                </a:lnTo>
                <a:lnTo>
                  <a:pt x="1754" y="998"/>
                </a:lnTo>
                <a:lnTo>
                  <a:pt x="1750" y="976"/>
                </a:lnTo>
                <a:lnTo>
                  <a:pt x="1744" y="956"/>
                </a:lnTo>
                <a:lnTo>
                  <a:pt x="1738" y="938"/>
                </a:lnTo>
                <a:lnTo>
                  <a:pt x="1728" y="920"/>
                </a:lnTo>
                <a:lnTo>
                  <a:pt x="1718" y="904"/>
                </a:lnTo>
                <a:lnTo>
                  <a:pt x="1706" y="890"/>
                </a:lnTo>
                <a:lnTo>
                  <a:pt x="1706" y="890"/>
                </a:lnTo>
                <a:lnTo>
                  <a:pt x="1692" y="876"/>
                </a:lnTo>
                <a:lnTo>
                  <a:pt x="1676" y="866"/>
                </a:lnTo>
                <a:lnTo>
                  <a:pt x="1660" y="856"/>
                </a:lnTo>
                <a:lnTo>
                  <a:pt x="1640" y="848"/>
                </a:lnTo>
                <a:lnTo>
                  <a:pt x="1618" y="842"/>
                </a:lnTo>
                <a:lnTo>
                  <a:pt x="1594" y="838"/>
                </a:lnTo>
                <a:lnTo>
                  <a:pt x="1570" y="836"/>
                </a:lnTo>
                <a:lnTo>
                  <a:pt x="1542" y="834"/>
                </a:lnTo>
                <a:lnTo>
                  <a:pt x="1542" y="834"/>
                </a:lnTo>
                <a:lnTo>
                  <a:pt x="1512" y="836"/>
                </a:lnTo>
                <a:lnTo>
                  <a:pt x="1484" y="840"/>
                </a:lnTo>
                <a:lnTo>
                  <a:pt x="1458" y="846"/>
                </a:lnTo>
                <a:lnTo>
                  <a:pt x="1432" y="856"/>
                </a:lnTo>
                <a:lnTo>
                  <a:pt x="1408" y="870"/>
                </a:lnTo>
                <a:lnTo>
                  <a:pt x="1386" y="886"/>
                </a:lnTo>
                <a:lnTo>
                  <a:pt x="1364" y="904"/>
                </a:lnTo>
                <a:lnTo>
                  <a:pt x="1344" y="926"/>
                </a:lnTo>
                <a:lnTo>
                  <a:pt x="1344" y="926"/>
                </a:lnTo>
                <a:lnTo>
                  <a:pt x="1324" y="952"/>
                </a:lnTo>
                <a:lnTo>
                  <a:pt x="1306" y="982"/>
                </a:lnTo>
                <a:lnTo>
                  <a:pt x="1290" y="1018"/>
                </a:lnTo>
                <a:lnTo>
                  <a:pt x="1278" y="1058"/>
                </a:lnTo>
                <a:lnTo>
                  <a:pt x="1264" y="1102"/>
                </a:lnTo>
                <a:lnTo>
                  <a:pt x="1254" y="1152"/>
                </a:lnTo>
                <a:lnTo>
                  <a:pt x="1246" y="1206"/>
                </a:lnTo>
                <a:lnTo>
                  <a:pt x="1240" y="1264"/>
                </a:lnTo>
                <a:lnTo>
                  <a:pt x="1234" y="1310"/>
                </a:lnTo>
                <a:lnTo>
                  <a:pt x="404" y="1192"/>
                </a:lnTo>
                <a:lnTo>
                  <a:pt x="408" y="1148"/>
                </a:lnTo>
                <a:lnTo>
                  <a:pt x="408" y="1148"/>
                </a:lnTo>
                <a:lnTo>
                  <a:pt x="412" y="1086"/>
                </a:lnTo>
                <a:lnTo>
                  <a:pt x="420" y="1028"/>
                </a:lnTo>
                <a:lnTo>
                  <a:pt x="430" y="970"/>
                </a:lnTo>
                <a:lnTo>
                  <a:pt x="442" y="912"/>
                </a:lnTo>
                <a:lnTo>
                  <a:pt x="456" y="858"/>
                </a:lnTo>
                <a:lnTo>
                  <a:pt x="470" y="804"/>
                </a:lnTo>
                <a:lnTo>
                  <a:pt x="488" y="752"/>
                </a:lnTo>
                <a:lnTo>
                  <a:pt x="506" y="702"/>
                </a:lnTo>
                <a:lnTo>
                  <a:pt x="526" y="652"/>
                </a:lnTo>
                <a:lnTo>
                  <a:pt x="548" y="604"/>
                </a:lnTo>
                <a:lnTo>
                  <a:pt x="572" y="558"/>
                </a:lnTo>
                <a:lnTo>
                  <a:pt x="598" y="514"/>
                </a:lnTo>
                <a:lnTo>
                  <a:pt x="626" y="470"/>
                </a:lnTo>
                <a:lnTo>
                  <a:pt x="656" y="428"/>
                </a:lnTo>
                <a:lnTo>
                  <a:pt x="688" y="388"/>
                </a:lnTo>
                <a:lnTo>
                  <a:pt x="720" y="350"/>
                </a:lnTo>
                <a:lnTo>
                  <a:pt x="720" y="350"/>
                </a:lnTo>
                <a:lnTo>
                  <a:pt x="756" y="314"/>
                </a:lnTo>
                <a:lnTo>
                  <a:pt x="794" y="278"/>
                </a:lnTo>
                <a:lnTo>
                  <a:pt x="834" y="246"/>
                </a:lnTo>
                <a:lnTo>
                  <a:pt x="876" y="218"/>
                </a:lnTo>
                <a:lnTo>
                  <a:pt x="920" y="190"/>
                </a:lnTo>
                <a:lnTo>
                  <a:pt x="966" y="166"/>
                </a:lnTo>
                <a:lnTo>
                  <a:pt x="1016" y="142"/>
                </a:lnTo>
                <a:lnTo>
                  <a:pt x="1066" y="122"/>
                </a:lnTo>
                <a:lnTo>
                  <a:pt x="1120" y="104"/>
                </a:lnTo>
                <a:lnTo>
                  <a:pt x="1176" y="88"/>
                </a:lnTo>
                <a:lnTo>
                  <a:pt x="1234" y="76"/>
                </a:lnTo>
                <a:lnTo>
                  <a:pt x="1294" y="64"/>
                </a:lnTo>
                <a:lnTo>
                  <a:pt x="1356" y="56"/>
                </a:lnTo>
                <a:lnTo>
                  <a:pt x="1420" y="50"/>
                </a:lnTo>
                <a:lnTo>
                  <a:pt x="1486" y="48"/>
                </a:lnTo>
                <a:lnTo>
                  <a:pt x="1554" y="46"/>
                </a:lnTo>
                <a:lnTo>
                  <a:pt x="1554" y="46"/>
                </a:lnTo>
                <a:lnTo>
                  <a:pt x="1608" y="46"/>
                </a:lnTo>
                <a:lnTo>
                  <a:pt x="1660" y="50"/>
                </a:lnTo>
                <a:lnTo>
                  <a:pt x="1712" y="54"/>
                </a:lnTo>
                <a:lnTo>
                  <a:pt x="1762" y="60"/>
                </a:lnTo>
                <a:lnTo>
                  <a:pt x="1810" y="66"/>
                </a:lnTo>
                <a:lnTo>
                  <a:pt x="1856" y="76"/>
                </a:lnTo>
                <a:lnTo>
                  <a:pt x="1904" y="86"/>
                </a:lnTo>
                <a:lnTo>
                  <a:pt x="1948" y="98"/>
                </a:lnTo>
                <a:lnTo>
                  <a:pt x="1992" y="112"/>
                </a:lnTo>
                <a:lnTo>
                  <a:pt x="2034" y="128"/>
                </a:lnTo>
                <a:lnTo>
                  <a:pt x="2074" y="146"/>
                </a:lnTo>
                <a:lnTo>
                  <a:pt x="2114" y="164"/>
                </a:lnTo>
                <a:lnTo>
                  <a:pt x="2152" y="186"/>
                </a:lnTo>
                <a:lnTo>
                  <a:pt x="2190" y="208"/>
                </a:lnTo>
                <a:lnTo>
                  <a:pt x="2226" y="232"/>
                </a:lnTo>
                <a:lnTo>
                  <a:pt x="2260" y="256"/>
                </a:lnTo>
                <a:lnTo>
                  <a:pt x="2260" y="256"/>
                </a:lnTo>
                <a:lnTo>
                  <a:pt x="2304" y="294"/>
                </a:lnTo>
                <a:lnTo>
                  <a:pt x="2346" y="332"/>
                </a:lnTo>
                <a:lnTo>
                  <a:pt x="2384" y="372"/>
                </a:lnTo>
                <a:lnTo>
                  <a:pt x="2422" y="412"/>
                </a:lnTo>
                <a:lnTo>
                  <a:pt x="2454" y="456"/>
                </a:lnTo>
                <a:lnTo>
                  <a:pt x="2484" y="500"/>
                </a:lnTo>
                <a:lnTo>
                  <a:pt x="2512" y="546"/>
                </a:lnTo>
                <a:lnTo>
                  <a:pt x="2536" y="594"/>
                </a:lnTo>
                <a:lnTo>
                  <a:pt x="2558" y="642"/>
                </a:lnTo>
                <a:lnTo>
                  <a:pt x="2578" y="694"/>
                </a:lnTo>
                <a:lnTo>
                  <a:pt x="2594" y="746"/>
                </a:lnTo>
                <a:lnTo>
                  <a:pt x="2606" y="798"/>
                </a:lnTo>
                <a:lnTo>
                  <a:pt x="2616" y="854"/>
                </a:lnTo>
                <a:lnTo>
                  <a:pt x="2624" y="910"/>
                </a:lnTo>
                <a:lnTo>
                  <a:pt x="2628" y="968"/>
                </a:lnTo>
                <a:lnTo>
                  <a:pt x="2630" y="1026"/>
                </a:lnTo>
                <a:lnTo>
                  <a:pt x="2630" y="1026"/>
                </a:lnTo>
                <a:lnTo>
                  <a:pt x="2628" y="1078"/>
                </a:lnTo>
                <a:lnTo>
                  <a:pt x="2624" y="1128"/>
                </a:lnTo>
                <a:lnTo>
                  <a:pt x="2616" y="1176"/>
                </a:lnTo>
                <a:lnTo>
                  <a:pt x="2606" y="1226"/>
                </a:lnTo>
                <a:lnTo>
                  <a:pt x="2592" y="1274"/>
                </a:lnTo>
                <a:lnTo>
                  <a:pt x="2576" y="1322"/>
                </a:lnTo>
                <a:lnTo>
                  <a:pt x="2556" y="1370"/>
                </a:lnTo>
                <a:lnTo>
                  <a:pt x="2534" y="1416"/>
                </a:lnTo>
                <a:lnTo>
                  <a:pt x="2534" y="1416"/>
                </a:lnTo>
                <a:lnTo>
                  <a:pt x="2506" y="1464"/>
                </a:lnTo>
                <a:lnTo>
                  <a:pt x="2474" y="1514"/>
                </a:lnTo>
                <a:lnTo>
                  <a:pt x="2436" y="1566"/>
                </a:lnTo>
                <a:lnTo>
                  <a:pt x="2390" y="1620"/>
                </a:lnTo>
                <a:lnTo>
                  <a:pt x="2340" y="1676"/>
                </a:lnTo>
                <a:lnTo>
                  <a:pt x="2284" y="1734"/>
                </a:lnTo>
                <a:lnTo>
                  <a:pt x="2220" y="1796"/>
                </a:lnTo>
                <a:lnTo>
                  <a:pt x="2152" y="1860"/>
                </a:lnTo>
                <a:lnTo>
                  <a:pt x="2152" y="1860"/>
                </a:lnTo>
                <a:lnTo>
                  <a:pt x="2106" y="1902"/>
                </a:lnTo>
                <a:lnTo>
                  <a:pt x="2066" y="1942"/>
                </a:lnTo>
                <a:lnTo>
                  <a:pt x="2030" y="1980"/>
                </a:lnTo>
                <a:lnTo>
                  <a:pt x="1998" y="2014"/>
                </a:lnTo>
                <a:lnTo>
                  <a:pt x="1970" y="2048"/>
                </a:lnTo>
                <a:lnTo>
                  <a:pt x="1946" y="2078"/>
                </a:lnTo>
                <a:lnTo>
                  <a:pt x="1928" y="2106"/>
                </a:lnTo>
                <a:lnTo>
                  <a:pt x="1914" y="2132"/>
                </a:lnTo>
                <a:lnTo>
                  <a:pt x="1914" y="2132"/>
                </a:lnTo>
                <a:lnTo>
                  <a:pt x="1904" y="2158"/>
                </a:lnTo>
                <a:lnTo>
                  <a:pt x="1894" y="2184"/>
                </a:lnTo>
                <a:lnTo>
                  <a:pt x="1886" y="2212"/>
                </a:lnTo>
                <a:lnTo>
                  <a:pt x="1880" y="2242"/>
                </a:lnTo>
                <a:lnTo>
                  <a:pt x="1876" y="2274"/>
                </a:lnTo>
                <a:lnTo>
                  <a:pt x="1872" y="2308"/>
                </a:lnTo>
                <a:lnTo>
                  <a:pt x="1868" y="2344"/>
                </a:lnTo>
                <a:lnTo>
                  <a:pt x="1868" y="2382"/>
                </a:lnTo>
                <a:lnTo>
                  <a:pt x="1908" y="2382"/>
                </a:lnTo>
                <a:lnTo>
                  <a:pt x="1908" y="2382"/>
                </a:lnTo>
                <a:lnTo>
                  <a:pt x="1908" y="2348"/>
                </a:lnTo>
                <a:lnTo>
                  <a:pt x="1912" y="2314"/>
                </a:lnTo>
                <a:lnTo>
                  <a:pt x="1914" y="2284"/>
                </a:lnTo>
                <a:lnTo>
                  <a:pt x="1920" y="2254"/>
                </a:lnTo>
                <a:lnTo>
                  <a:pt x="1924" y="2226"/>
                </a:lnTo>
                <a:lnTo>
                  <a:pt x="1932" y="2200"/>
                </a:lnTo>
                <a:lnTo>
                  <a:pt x="1940" y="2176"/>
                </a:lnTo>
                <a:lnTo>
                  <a:pt x="1950" y="2154"/>
                </a:lnTo>
                <a:lnTo>
                  <a:pt x="1950" y="2154"/>
                </a:lnTo>
                <a:lnTo>
                  <a:pt x="1958" y="2138"/>
                </a:lnTo>
                <a:lnTo>
                  <a:pt x="1972" y="2116"/>
                </a:lnTo>
                <a:lnTo>
                  <a:pt x="1990" y="2090"/>
                </a:lnTo>
                <a:lnTo>
                  <a:pt x="2014" y="2062"/>
                </a:lnTo>
                <a:lnTo>
                  <a:pt x="2042" y="2028"/>
                </a:lnTo>
                <a:lnTo>
                  <a:pt x="2080" y="1988"/>
                </a:lnTo>
                <a:lnTo>
                  <a:pt x="2124" y="1946"/>
                </a:lnTo>
                <a:lnTo>
                  <a:pt x="2176" y="1896"/>
                </a:lnTo>
                <a:lnTo>
                  <a:pt x="2176" y="1896"/>
                </a:lnTo>
                <a:lnTo>
                  <a:pt x="2246" y="1830"/>
                </a:lnTo>
                <a:lnTo>
                  <a:pt x="2310" y="1768"/>
                </a:lnTo>
                <a:lnTo>
                  <a:pt x="2368" y="1708"/>
                </a:lnTo>
                <a:lnTo>
                  <a:pt x="2420" y="1650"/>
                </a:lnTo>
                <a:lnTo>
                  <a:pt x="2466" y="1594"/>
                </a:lnTo>
                <a:lnTo>
                  <a:pt x="2506" y="1540"/>
                </a:lnTo>
                <a:lnTo>
                  <a:pt x="2540" y="1490"/>
                </a:lnTo>
                <a:lnTo>
                  <a:pt x="2568" y="1440"/>
                </a:lnTo>
                <a:lnTo>
                  <a:pt x="2568" y="1440"/>
                </a:lnTo>
                <a:lnTo>
                  <a:pt x="2592" y="1390"/>
                </a:lnTo>
                <a:lnTo>
                  <a:pt x="2612" y="1340"/>
                </a:lnTo>
                <a:lnTo>
                  <a:pt x="2630" y="1290"/>
                </a:lnTo>
                <a:lnTo>
                  <a:pt x="2644" y="1238"/>
                </a:lnTo>
                <a:lnTo>
                  <a:pt x="2656" y="1186"/>
                </a:lnTo>
                <a:lnTo>
                  <a:pt x="2664" y="1134"/>
                </a:lnTo>
                <a:lnTo>
                  <a:pt x="2668" y="1080"/>
                </a:lnTo>
                <a:lnTo>
                  <a:pt x="2670" y="1026"/>
                </a:lnTo>
                <a:lnTo>
                  <a:pt x="2670" y="1026"/>
                </a:lnTo>
                <a:lnTo>
                  <a:pt x="2668" y="964"/>
                </a:lnTo>
                <a:lnTo>
                  <a:pt x="2664" y="904"/>
                </a:lnTo>
                <a:lnTo>
                  <a:pt x="2656" y="844"/>
                </a:lnTo>
                <a:lnTo>
                  <a:pt x="2646" y="788"/>
                </a:lnTo>
                <a:lnTo>
                  <a:pt x="2632" y="730"/>
                </a:lnTo>
                <a:lnTo>
                  <a:pt x="2616" y="676"/>
                </a:lnTo>
                <a:lnTo>
                  <a:pt x="2596" y="624"/>
                </a:lnTo>
                <a:lnTo>
                  <a:pt x="2572" y="572"/>
                </a:lnTo>
                <a:lnTo>
                  <a:pt x="2546" y="522"/>
                </a:lnTo>
                <a:lnTo>
                  <a:pt x="2518" y="474"/>
                </a:lnTo>
                <a:lnTo>
                  <a:pt x="2486" y="428"/>
                </a:lnTo>
                <a:lnTo>
                  <a:pt x="2452" y="382"/>
                </a:lnTo>
                <a:lnTo>
                  <a:pt x="2414" y="338"/>
                </a:lnTo>
                <a:lnTo>
                  <a:pt x="2372" y="298"/>
                </a:lnTo>
                <a:lnTo>
                  <a:pt x="2328" y="258"/>
                </a:lnTo>
                <a:lnTo>
                  <a:pt x="2282" y="2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nvGrpSpPr>
          <p:cNvPr id="2" name="Group 1"/>
          <p:cNvGrpSpPr/>
          <p:nvPr userDrawn="1"/>
        </p:nvGrpSpPr>
        <p:grpSpPr>
          <a:xfrm>
            <a:off x="0" y="3968562"/>
            <a:ext cx="24377650" cy="7929751"/>
            <a:chOff x="0" y="3968562"/>
            <a:chExt cx="24377650" cy="7929751"/>
          </a:xfrm>
        </p:grpSpPr>
        <p:sp>
          <p:nvSpPr>
            <p:cNvPr id="6" name="Freeform 5"/>
            <p:cNvSpPr>
              <a:spLocks/>
            </p:cNvSpPr>
            <p:nvPr userDrawn="1"/>
          </p:nvSpPr>
          <p:spPr bwMode="auto">
            <a:xfrm>
              <a:off x="1132096" y="4202089"/>
              <a:ext cx="5442185" cy="5812782"/>
            </a:xfrm>
            <a:custGeom>
              <a:avLst/>
              <a:gdLst>
                <a:gd name="T0" fmla="*/ 1758 w 2144"/>
                <a:gd name="T1" fmla="*/ 178 h 2290"/>
                <a:gd name="T2" fmla="*/ 1650 w 2144"/>
                <a:gd name="T3" fmla="*/ 114 h 2290"/>
                <a:gd name="T4" fmla="*/ 1532 w 2144"/>
                <a:gd name="T5" fmla="*/ 64 h 2290"/>
                <a:gd name="T6" fmla="*/ 1402 w 2144"/>
                <a:gd name="T7" fmla="*/ 28 h 2290"/>
                <a:gd name="T8" fmla="*/ 1262 w 2144"/>
                <a:gd name="T9" fmla="*/ 6 h 2290"/>
                <a:gd name="T10" fmla="*/ 1108 w 2144"/>
                <a:gd name="T11" fmla="*/ 0 h 2290"/>
                <a:gd name="T12" fmla="*/ 976 w 2144"/>
                <a:gd name="T13" fmla="*/ 4 h 2290"/>
                <a:gd name="T14" fmla="*/ 796 w 2144"/>
                <a:gd name="T15" fmla="*/ 28 h 2290"/>
                <a:gd name="T16" fmla="*/ 636 w 2144"/>
                <a:gd name="T17" fmla="*/ 72 h 2290"/>
                <a:gd name="T18" fmla="*/ 494 w 2144"/>
                <a:gd name="T19" fmla="*/ 138 h 2290"/>
                <a:gd name="T20" fmla="*/ 372 w 2144"/>
                <a:gd name="T21" fmla="*/ 222 h 2290"/>
                <a:gd name="T22" fmla="*/ 302 w 2144"/>
                <a:gd name="T23" fmla="*/ 292 h 2290"/>
                <a:gd name="T24" fmla="*/ 212 w 2144"/>
                <a:gd name="T25" fmla="*/ 406 h 2290"/>
                <a:gd name="T26" fmla="*/ 136 w 2144"/>
                <a:gd name="T27" fmla="*/ 536 h 2290"/>
                <a:gd name="T28" fmla="*/ 78 w 2144"/>
                <a:gd name="T29" fmla="*/ 678 h 2290"/>
                <a:gd name="T30" fmla="*/ 34 w 2144"/>
                <a:gd name="T31" fmla="*/ 832 h 2290"/>
                <a:gd name="T32" fmla="*/ 6 w 2144"/>
                <a:gd name="T33" fmla="*/ 1000 h 2290"/>
                <a:gd name="T34" fmla="*/ 754 w 2144"/>
                <a:gd name="T35" fmla="*/ 1168 h 2290"/>
                <a:gd name="T36" fmla="*/ 782 w 2144"/>
                <a:gd name="T37" fmla="*/ 994 h 2290"/>
                <a:gd name="T38" fmla="*/ 828 w 2144"/>
                <a:gd name="T39" fmla="*/ 864 h 2290"/>
                <a:gd name="T40" fmla="*/ 868 w 2144"/>
                <a:gd name="T41" fmla="*/ 802 h 2290"/>
                <a:gd name="T42" fmla="*/ 944 w 2144"/>
                <a:gd name="T43" fmla="*/ 738 h 2290"/>
                <a:gd name="T44" fmla="*/ 1030 w 2144"/>
                <a:gd name="T45" fmla="*/ 702 h 2290"/>
                <a:gd name="T46" fmla="*/ 1096 w 2144"/>
                <a:gd name="T47" fmla="*/ 696 h 2290"/>
                <a:gd name="T48" fmla="*/ 1184 w 2144"/>
                <a:gd name="T49" fmla="*/ 706 h 2290"/>
                <a:gd name="T50" fmla="*/ 1252 w 2144"/>
                <a:gd name="T51" fmla="*/ 734 h 2290"/>
                <a:gd name="T52" fmla="*/ 1288 w 2144"/>
                <a:gd name="T53" fmla="*/ 764 h 2290"/>
                <a:gd name="T54" fmla="*/ 1326 w 2144"/>
                <a:gd name="T55" fmla="*/ 822 h 2290"/>
                <a:gd name="T56" fmla="*/ 1346 w 2144"/>
                <a:gd name="T57" fmla="*/ 898 h 2290"/>
                <a:gd name="T58" fmla="*/ 1350 w 2144"/>
                <a:gd name="T59" fmla="*/ 956 h 2290"/>
                <a:gd name="T60" fmla="*/ 1340 w 2144"/>
                <a:gd name="T61" fmla="*/ 1018 h 2290"/>
                <a:gd name="T62" fmla="*/ 1290 w 2144"/>
                <a:gd name="T63" fmla="*/ 1118 h 2290"/>
                <a:gd name="T64" fmla="*/ 1194 w 2144"/>
                <a:gd name="T65" fmla="*/ 1226 h 2290"/>
                <a:gd name="T66" fmla="*/ 952 w 2144"/>
                <a:gd name="T67" fmla="*/ 1464 h 2290"/>
                <a:gd name="T68" fmla="*/ 814 w 2144"/>
                <a:gd name="T69" fmla="*/ 1618 h 2290"/>
                <a:gd name="T70" fmla="*/ 774 w 2144"/>
                <a:gd name="T71" fmla="*/ 1676 h 2290"/>
                <a:gd name="T72" fmla="*/ 726 w 2144"/>
                <a:gd name="T73" fmla="*/ 1766 h 2290"/>
                <a:gd name="T74" fmla="*/ 688 w 2144"/>
                <a:gd name="T75" fmla="*/ 1864 h 2290"/>
                <a:gd name="T76" fmla="*/ 668 w 2144"/>
                <a:gd name="T77" fmla="*/ 1938 h 2290"/>
                <a:gd name="T78" fmla="*/ 650 w 2144"/>
                <a:gd name="T79" fmla="*/ 2066 h 2290"/>
                <a:gd name="T80" fmla="*/ 644 w 2144"/>
                <a:gd name="T81" fmla="*/ 2216 h 2290"/>
                <a:gd name="T82" fmla="*/ 1382 w 2144"/>
                <a:gd name="T83" fmla="*/ 2290 h 2290"/>
                <a:gd name="T84" fmla="*/ 1390 w 2144"/>
                <a:gd name="T85" fmla="*/ 2174 h 2290"/>
                <a:gd name="T86" fmla="*/ 1412 w 2144"/>
                <a:gd name="T87" fmla="*/ 2074 h 2290"/>
                <a:gd name="T88" fmla="*/ 1434 w 2144"/>
                <a:gd name="T89" fmla="*/ 2018 h 2290"/>
                <a:gd name="T90" fmla="*/ 1492 w 2144"/>
                <a:gd name="T91" fmla="*/ 1928 h 2290"/>
                <a:gd name="T92" fmla="*/ 1592 w 2144"/>
                <a:gd name="T93" fmla="*/ 1816 h 2290"/>
                <a:gd name="T94" fmla="*/ 1680 w 2144"/>
                <a:gd name="T95" fmla="*/ 1732 h 2290"/>
                <a:gd name="T96" fmla="*/ 1864 w 2144"/>
                <a:gd name="T97" fmla="*/ 1552 h 2290"/>
                <a:gd name="T98" fmla="*/ 1996 w 2144"/>
                <a:gd name="T99" fmla="*/ 1394 h 2290"/>
                <a:gd name="T100" fmla="*/ 2052 w 2144"/>
                <a:gd name="T101" fmla="*/ 1300 h 2290"/>
                <a:gd name="T102" fmla="*/ 2108 w 2144"/>
                <a:gd name="T103" fmla="*/ 1166 h 2290"/>
                <a:gd name="T104" fmla="*/ 2138 w 2144"/>
                <a:gd name="T105" fmla="*/ 1028 h 2290"/>
                <a:gd name="T106" fmla="*/ 2144 w 2144"/>
                <a:gd name="T107" fmla="*/ 934 h 2290"/>
                <a:gd name="T108" fmla="*/ 2132 w 2144"/>
                <a:gd name="T109" fmla="*/ 770 h 2290"/>
                <a:gd name="T110" fmla="*/ 2094 w 2144"/>
                <a:gd name="T111" fmla="*/ 618 h 2290"/>
                <a:gd name="T112" fmla="*/ 2032 w 2144"/>
                <a:gd name="T113" fmla="*/ 478 h 2290"/>
                <a:gd name="T114" fmla="*/ 1946 w 2144"/>
                <a:gd name="T115" fmla="*/ 352 h 2290"/>
                <a:gd name="T116" fmla="*/ 1834 w 2144"/>
                <a:gd name="T117" fmla="*/ 238 h 2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4" h="2290">
                  <a:moveTo>
                    <a:pt x="1790" y="202"/>
                  </a:moveTo>
                  <a:lnTo>
                    <a:pt x="1790" y="202"/>
                  </a:lnTo>
                  <a:lnTo>
                    <a:pt x="1758" y="178"/>
                  </a:lnTo>
                  <a:lnTo>
                    <a:pt x="1724" y="156"/>
                  </a:lnTo>
                  <a:lnTo>
                    <a:pt x="1688" y="134"/>
                  </a:lnTo>
                  <a:lnTo>
                    <a:pt x="1650" y="114"/>
                  </a:lnTo>
                  <a:lnTo>
                    <a:pt x="1612" y="96"/>
                  </a:lnTo>
                  <a:lnTo>
                    <a:pt x="1574" y="80"/>
                  </a:lnTo>
                  <a:lnTo>
                    <a:pt x="1532" y="64"/>
                  </a:lnTo>
                  <a:lnTo>
                    <a:pt x="1490" y="50"/>
                  </a:lnTo>
                  <a:lnTo>
                    <a:pt x="1448" y="38"/>
                  </a:lnTo>
                  <a:lnTo>
                    <a:pt x="1402" y="28"/>
                  </a:lnTo>
                  <a:lnTo>
                    <a:pt x="1356" y="20"/>
                  </a:lnTo>
                  <a:lnTo>
                    <a:pt x="1310" y="12"/>
                  </a:lnTo>
                  <a:lnTo>
                    <a:pt x="1262" y="6"/>
                  </a:lnTo>
                  <a:lnTo>
                    <a:pt x="1212" y="4"/>
                  </a:lnTo>
                  <a:lnTo>
                    <a:pt x="1160" y="0"/>
                  </a:lnTo>
                  <a:lnTo>
                    <a:pt x="1108" y="0"/>
                  </a:lnTo>
                  <a:lnTo>
                    <a:pt x="1108" y="0"/>
                  </a:lnTo>
                  <a:lnTo>
                    <a:pt x="1042" y="0"/>
                  </a:lnTo>
                  <a:lnTo>
                    <a:pt x="976" y="4"/>
                  </a:lnTo>
                  <a:lnTo>
                    <a:pt x="914" y="10"/>
                  </a:lnTo>
                  <a:lnTo>
                    <a:pt x="854" y="18"/>
                  </a:lnTo>
                  <a:lnTo>
                    <a:pt x="796" y="28"/>
                  </a:lnTo>
                  <a:lnTo>
                    <a:pt x="740" y="40"/>
                  </a:lnTo>
                  <a:lnTo>
                    <a:pt x="686" y="56"/>
                  </a:lnTo>
                  <a:lnTo>
                    <a:pt x="636" y="72"/>
                  </a:lnTo>
                  <a:lnTo>
                    <a:pt x="586" y="92"/>
                  </a:lnTo>
                  <a:lnTo>
                    <a:pt x="538" y="114"/>
                  </a:lnTo>
                  <a:lnTo>
                    <a:pt x="494" y="138"/>
                  </a:lnTo>
                  <a:lnTo>
                    <a:pt x="452" y="164"/>
                  </a:lnTo>
                  <a:lnTo>
                    <a:pt x="410" y="192"/>
                  </a:lnTo>
                  <a:lnTo>
                    <a:pt x="372" y="222"/>
                  </a:lnTo>
                  <a:lnTo>
                    <a:pt x="336" y="256"/>
                  </a:lnTo>
                  <a:lnTo>
                    <a:pt x="302" y="292"/>
                  </a:lnTo>
                  <a:lnTo>
                    <a:pt x="302" y="292"/>
                  </a:lnTo>
                  <a:lnTo>
                    <a:pt x="270" y="328"/>
                  </a:lnTo>
                  <a:lnTo>
                    <a:pt x="240" y="366"/>
                  </a:lnTo>
                  <a:lnTo>
                    <a:pt x="212" y="406"/>
                  </a:lnTo>
                  <a:lnTo>
                    <a:pt x="186" y="448"/>
                  </a:lnTo>
                  <a:lnTo>
                    <a:pt x="160" y="492"/>
                  </a:lnTo>
                  <a:lnTo>
                    <a:pt x="136" y="536"/>
                  </a:lnTo>
                  <a:lnTo>
                    <a:pt x="116" y="582"/>
                  </a:lnTo>
                  <a:lnTo>
                    <a:pt x="96" y="628"/>
                  </a:lnTo>
                  <a:lnTo>
                    <a:pt x="78" y="678"/>
                  </a:lnTo>
                  <a:lnTo>
                    <a:pt x="62" y="728"/>
                  </a:lnTo>
                  <a:lnTo>
                    <a:pt x="46" y="780"/>
                  </a:lnTo>
                  <a:lnTo>
                    <a:pt x="34" y="832"/>
                  </a:lnTo>
                  <a:lnTo>
                    <a:pt x="24" y="888"/>
                  </a:lnTo>
                  <a:lnTo>
                    <a:pt x="14" y="944"/>
                  </a:lnTo>
                  <a:lnTo>
                    <a:pt x="6" y="1000"/>
                  </a:lnTo>
                  <a:lnTo>
                    <a:pt x="0" y="1060"/>
                  </a:lnTo>
                  <a:lnTo>
                    <a:pt x="754" y="1168"/>
                  </a:lnTo>
                  <a:lnTo>
                    <a:pt x="754" y="1168"/>
                  </a:lnTo>
                  <a:lnTo>
                    <a:pt x="760" y="1104"/>
                  </a:lnTo>
                  <a:lnTo>
                    <a:pt x="770" y="1046"/>
                  </a:lnTo>
                  <a:lnTo>
                    <a:pt x="782" y="994"/>
                  </a:lnTo>
                  <a:lnTo>
                    <a:pt x="794" y="946"/>
                  </a:lnTo>
                  <a:lnTo>
                    <a:pt x="810" y="902"/>
                  </a:lnTo>
                  <a:lnTo>
                    <a:pt x="828" y="864"/>
                  </a:lnTo>
                  <a:lnTo>
                    <a:pt x="848" y="830"/>
                  </a:lnTo>
                  <a:lnTo>
                    <a:pt x="868" y="802"/>
                  </a:lnTo>
                  <a:lnTo>
                    <a:pt x="868" y="802"/>
                  </a:lnTo>
                  <a:lnTo>
                    <a:pt x="892" y="776"/>
                  </a:lnTo>
                  <a:lnTo>
                    <a:pt x="916" y="756"/>
                  </a:lnTo>
                  <a:lnTo>
                    <a:pt x="944" y="738"/>
                  </a:lnTo>
                  <a:lnTo>
                    <a:pt x="970" y="722"/>
                  </a:lnTo>
                  <a:lnTo>
                    <a:pt x="1000" y="710"/>
                  </a:lnTo>
                  <a:lnTo>
                    <a:pt x="1030" y="702"/>
                  </a:lnTo>
                  <a:lnTo>
                    <a:pt x="1062" y="698"/>
                  </a:lnTo>
                  <a:lnTo>
                    <a:pt x="1096" y="696"/>
                  </a:lnTo>
                  <a:lnTo>
                    <a:pt x="1096" y="696"/>
                  </a:lnTo>
                  <a:lnTo>
                    <a:pt x="1128" y="698"/>
                  </a:lnTo>
                  <a:lnTo>
                    <a:pt x="1156" y="700"/>
                  </a:lnTo>
                  <a:lnTo>
                    <a:pt x="1184" y="706"/>
                  </a:lnTo>
                  <a:lnTo>
                    <a:pt x="1208" y="714"/>
                  </a:lnTo>
                  <a:lnTo>
                    <a:pt x="1232" y="722"/>
                  </a:lnTo>
                  <a:lnTo>
                    <a:pt x="1252" y="734"/>
                  </a:lnTo>
                  <a:lnTo>
                    <a:pt x="1270" y="748"/>
                  </a:lnTo>
                  <a:lnTo>
                    <a:pt x="1288" y="764"/>
                  </a:lnTo>
                  <a:lnTo>
                    <a:pt x="1288" y="764"/>
                  </a:lnTo>
                  <a:lnTo>
                    <a:pt x="1302" y="782"/>
                  </a:lnTo>
                  <a:lnTo>
                    <a:pt x="1316" y="802"/>
                  </a:lnTo>
                  <a:lnTo>
                    <a:pt x="1326" y="822"/>
                  </a:lnTo>
                  <a:lnTo>
                    <a:pt x="1334" y="846"/>
                  </a:lnTo>
                  <a:lnTo>
                    <a:pt x="1342" y="870"/>
                  </a:lnTo>
                  <a:lnTo>
                    <a:pt x="1346" y="898"/>
                  </a:lnTo>
                  <a:lnTo>
                    <a:pt x="1350" y="926"/>
                  </a:lnTo>
                  <a:lnTo>
                    <a:pt x="1350" y="956"/>
                  </a:lnTo>
                  <a:lnTo>
                    <a:pt x="1350" y="956"/>
                  </a:lnTo>
                  <a:lnTo>
                    <a:pt x="1350" y="970"/>
                  </a:lnTo>
                  <a:lnTo>
                    <a:pt x="1348" y="986"/>
                  </a:lnTo>
                  <a:lnTo>
                    <a:pt x="1340" y="1018"/>
                  </a:lnTo>
                  <a:lnTo>
                    <a:pt x="1328" y="1050"/>
                  </a:lnTo>
                  <a:lnTo>
                    <a:pt x="1312" y="1084"/>
                  </a:lnTo>
                  <a:lnTo>
                    <a:pt x="1290" y="1118"/>
                  </a:lnTo>
                  <a:lnTo>
                    <a:pt x="1262" y="1152"/>
                  </a:lnTo>
                  <a:lnTo>
                    <a:pt x="1230" y="1188"/>
                  </a:lnTo>
                  <a:lnTo>
                    <a:pt x="1194" y="1226"/>
                  </a:lnTo>
                  <a:lnTo>
                    <a:pt x="1194" y="1226"/>
                  </a:lnTo>
                  <a:lnTo>
                    <a:pt x="1060" y="1356"/>
                  </a:lnTo>
                  <a:lnTo>
                    <a:pt x="952" y="1464"/>
                  </a:lnTo>
                  <a:lnTo>
                    <a:pt x="870" y="1552"/>
                  </a:lnTo>
                  <a:lnTo>
                    <a:pt x="838" y="1588"/>
                  </a:lnTo>
                  <a:lnTo>
                    <a:pt x="814" y="1618"/>
                  </a:lnTo>
                  <a:lnTo>
                    <a:pt x="814" y="1618"/>
                  </a:lnTo>
                  <a:lnTo>
                    <a:pt x="794" y="1646"/>
                  </a:lnTo>
                  <a:lnTo>
                    <a:pt x="774" y="1676"/>
                  </a:lnTo>
                  <a:lnTo>
                    <a:pt x="758" y="1704"/>
                  </a:lnTo>
                  <a:lnTo>
                    <a:pt x="740" y="1736"/>
                  </a:lnTo>
                  <a:lnTo>
                    <a:pt x="726" y="1766"/>
                  </a:lnTo>
                  <a:lnTo>
                    <a:pt x="712" y="1798"/>
                  </a:lnTo>
                  <a:lnTo>
                    <a:pt x="698" y="1832"/>
                  </a:lnTo>
                  <a:lnTo>
                    <a:pt x="688" y="1864"/>
                  </a:lnTo>
                  <a:lnTo>
                    <a:pt x="688" y="1864"/>
                  </a:lnTo>
                  <a:lnTo>
                    <a:pt x="678" y="1900"/>
                  </a:lnTo>
                  <a:lnTo>
                    <a:pt x="668" y="1938"/>
                  </a:lnTo>
                  <a:lnTo>
                    <a:pt x="662" y="1978"/>
                  </a:lnTo>
                  <a:lnTo>
                    <a:pt x="656" y="2020"/>
                  </a:lnTo>
                  <a:lnTo>
                    <a:pt x="650" y="2066"/>
                  </a:lnTo>
                  <a:lnTo>
                    <a:pt x="648" y="2112"/>
                  </a:lnTo>
                  <a:lnTo>
                    <a:pt x="646" y="2164"/>
                  </a:lnTo>
                  <a:lnTo>
                    <a:pt x="644" y="2216"/>
                  </a:lnTo>
                  <a:lnTo>
                    <a:pt x="644" y="2290"/>
                  </a:lnTo>
                  <a:lnTo>
                    <a:pt x="1382" y="2290"/>
                  </a:lnTo>
                  <a:lnTo>
                    <a:pt x="1382" y="2290"/>
                  </a:lnTo>
                  <a:lnTo>
                    <a:pt x="1384" y="2250"/>
                  </a:lnTo>
                  <a:lnTo>
                    <a:pt x="1386" y="2210"/>
                  </a:lnTo>
                  <a:lnTo>
                    <a:pt x="1390" y="2174"/>
                  </a:lnTo>
                  <a:lnTo>
                    <a:pt x="1396" y="2138"/>
                  </a:lnTo>
                  <a:lnTo>
                    <a:pt x="1402" y="2106"/>
                  </a:lnTo>
                  <a:lnTo>
                    <a:pt x="1412" y="2074"/>
                  </a:lnTo>
                  <a:lnTo>
                    <a:pt x="1422" y="2046"/>
                  </a:lnTo>
                  <a:lnTo>
                    <a:pt x="1434" y="2018"/>
                  </a:lnTo>
                  <a:lnTo>
                    <a:pt x="1434" y="2018"/>
                  </a:lnTo>
                  <a:lnTo>
                    <a:pt x="1448" y="1990"/>
                  </a:lnTo>
                  <a:lnTo>
                    <a:pt x="1468" y="1960"/>
                  </a:lnTo>
                  <a:lnTo>
                    <a:pt x="1492" y="1928"/>
                  </a:lnTo>
                  <a:lnTo>
                    <a:pt x="1520" y="1892"/>
                  </a:lnTo>
                  <a:lnTo>
                    <a:pt x="1554" y="1856"/>
                  </a:lnTo>
                  <a:lnTo>
                    <a:pt x="1592" y="1816"/>
                  </a:lnTo>
                  <a:lnTo>
                    <a:pt x="1634" y="1776"/>
                  </a:lnTo>
                  <a:lnTo>
                    <a:pt x="1680" y="1732"/>
                  </a:lnTo>
                  <a:lnTo>
                    <a:pt x="1680" y="1732"/>
                  </a:lnTo>
                  <a:lnTo>
                    <a:pt x="1748" y="1670"/>
                  </a:lnTo>
                  <a:lnTo>
                    <a:pt x="1810" y="1610"/>
                  </a:lnTo>
                  <a:lnTo>
                    <a:pt x="1864" y="1552"/>
                  </a:lnTo>
                  <a:lnTo>
                    <a:pt x="1914" y="1496"/>
                  </a:lnTo>
                  <a:lnTo>
                    <a:pt x="1958" y="1444"/>
                  </a:lnTo>
                  <a:lnTo>
                    <a:pt x="1996" y="1394"/>
                  </a:lnTo>
                  <a:lnTo>
                    <a:pt x="2028" y="1346"/>
                  </a:lnTo>
                  <a:lnTo>
                    <a:pt x="2052" y="1300"/>
                  </a:lnTo>
                  <a:lnTo>
                    <a:pt x="2052" y="1300"/>
                  </a:lnTo>
                  <a:lnTo>
                    <a:pt x="2074" y="1256"/>
                  </a:lnTo>
                  <a:lnTo>
                    <a:pt x="2092" y="1212"/>
                  </a:lnTo>
                  <a:lnTo>
                    <a:pt x="2108" y="1166"/>
                  </a:lnTo>
                  <a:lnTo>
                    <a:pt x="2122" y="1122"/>
                  </a:lnTo>
                  <a:lnTo>
                    <a:pt x="2132" y="1076"/>
                  </a:lnTo>
                  <a:lnTo>
                    <a:pt x="2138" y="1028"/>
                  </a:lnTo>
                  <a:lnTo>
                    <a:pt x="2142" y="982"/>
                  </a:lnTo>
                  <a:lnTo>
                    <a:pt x="2144" y="934"/>
                  </a:lnTo>
                  <a:lnTo>
                    <a:pt x="2144" y="934"/>
                  </a:lnTo>
                  <a:lnTo>
                    <a:pt x="2142" y="878"/>
                  </a:lnTo>
                  <a:lnTo>
                    <a:pt x="2138" y="824"/>
                  </a:lnTo>
                  <a:lnTo>
                    <a:pt x="2132" y="770"/>
                  </a:lnTo>
                  <a:lnTo>
                    <a:pt x="2122" y="718"/>
                  </a:lnTo>
                  <a:lnTo>
                    <a:pt x="2110" y="666"/>
                  </a:lnTo>
                  <a:lnTo>
                    <a:pt x="2094" y="618"/>
                  </a:lnTo>
                  <a:lnTo>
                    <a:pt x="2076" y="570"/>
                  </a:lnTo>
                  <a:lnTo>
                    <a:pt x="2056" y="524"/>
                  </a:lnTo>
                  <a:lnTo>
                    <a:pt x="2032" y="478"/>
                  </a:lnTo>
                  <a:lnTo>
                    <a:pt x="2006" y="434"/>
                  </a:lnTo>
                  <a:lnTo>
                    <a:pt x="1978" y="392"/>
                  </a:lnTo>
                  <a:lnTo>
                    <a:pt x="1946" y="352"/>
                  </a:lnTo>
                  <a:lnTo>
                    <a:pt x="1910" y="312"/>
                  </a:lnTo>
                  <a:lnTo>
                    <a:pt x="1874" y="274"/>
                  </a:lnTo>
                  <a:lnTo>
                    <a:pt x="1834" y="238"/>
                  </a:lnTo>
                  <a:lnTo>
                    <a:pt x="1790" y="20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sp>
          <p:nvSpPr>
            <p:cNvPr id="8" name="Freeform 7"/>
            <p:cNvSpPr>
              <a:spLocks/>
            </p:cNvSpPr>
            <p:nvPr userDrawn="1"/>
          </p:nvSpPr>
          <p:spPr bwMode="auto">
            <a:xfrm>
              <a:off x="0" y="3968562"/>
              <a:ext cx="6777348" cy="6223992"/>
            </a:xfrm>
            <a:custGeom>
              <a:avLst/>
              <a:gdLst>
                <a:gd name="T0" fmla="*/ 2132 w 2670"/>
                <a:gd name="T1" fmla="*/ 124 h 2452"/>
                <a:gd name="T2" fmla="*/ 1866 w 2670"/>
                <a:gd name="T3" fmla="*/ 30 h 2452"/>
                <a:gd name="T4" fmla="*/ 1554 w 2670"/>
                <a:gd name="T5" fmla="*/ 0 h 2452"/>
                <a:gd name="T6" fmla="*/ 1224 w 2670"/>
                <a:gd name="T7" fmla="*/ 30 h 2452"/>
                <a:gd name="T8" fmla="*/ 900 w 2670"/>
                <a:gd name="T9" fmla="*/ 150 h 2452"/>
                <a:gd name="T10" fmla="*/ 692 w 2670"/>
                <a:gd name="T11" fmla="*/ 316 h 2452"/>
                <a:gd name="T12" fmla="*/ 514 w 2670"/>
                <a:gd name="T13" fmla="*/ 580 h 2452"/>
                <a:gd name="T14" fmla="*/ 404 w 2670"/>
                <a:gd name="T15" fmla="*/ 900 h 2452"/>
                <a:gd name="T16" fmla="*/ 1270 w 2670"/>
                <a:gd name="T17" fmla="*/ 1362 h 2452"/>
                <a:gd name="T18" fmla="*/ 1314 w 2670"/>
                <a:gd name="T19" fmla="*/ 1078 h 2452"/>
                <a:gd name="T20" fmla="*/ 1390 w 2670"/>
                <a:gd name="T21" fmla="*/ 940 h 2452"/>
                <a:gd name="T22" fmla="*/ 1516 w 2670"/>
                <a:gd name="T23" fmla="*/ 882 h 2452"/>
                <a:gd name="T24" fmla="*/ 1624 w 2670"/>
                <a:gd name="T25" fmla="*/ 892 h 2452"/>
                <a:gd name="T26" fmla="*/ 1688 w 2670"/>
                <a:gd name="T27" fmla="*/ 934 h 2452"/>
                <a:gd name="T28" fmla="*/ 1716 w 2670"/>
                <a:gd name="T29" fmla="*/ 1026 h 2452"/>
                <a:gd name="T30" fmla="*/ 1684 w 2670"/>
                <a:gd name="T31" fmla="*/ 1136 h 2452"/>
                <a:gd name="T32" fmla="*/ 1452 w 2670"/>
                <a:gd name="T33" fmla="*/ 1380 h 2452"/>
                <a:gd name="T34" fmla="*/ 1200 w 2670"/>
                <a:gd name="T35" fmla="*/ 1650 h 2452"/>
                <a:gd name="T36" fmla="*/ 1084 w 2670"/>
                <a:gd name="T37" fmla="*/ 1852 h 2452"/>
                <a:gd name="T38" fmla="*/ 1030 w 2670"/>
                <a:gd name="T39" fmla="*/ 2050 h 2452"/>
                <a:gd name="T40" fmla="*/ 1010 w 2670"/>
                <a:gd name="T41" fmla="*/ 2382 h 2452"/>
                <a:gd name="T42" fmla="*/ 1050 w 2670"/>
                <a:gd name="T43" fmla="*/ 2382 h 2452"/>
                <a:gd name="T44" fmla="*/ 1058 w 2670"/>
                <a:gd name="T45" fmla="*/ 2152 h 2452"/>
                <a:gd name="T46" fmla="*/ 1096 w 2670"/>
                <a:gd name="T47" fmla="*/ 1940 h 2452"/>
                <a:gd name="T48" fmla="*/ 1188 w 2670"/>
                <a:gd name="T49" fmla="*/ 1740 h 2452"/>
                <a:gd name="T50" fmla="*/ 1324 w 2670"/>
                <a:gd name="T51" fmla="*/ 1570 h 2452"/>
                <a:gd name="T52" fmla="*/ 1676 w 2670"/>
                <a:gd name="T53" fmla="*/ 1216 h 2452"/>
                <a:gd name="T54" fmla="*/ 1756 w 2670"/>
                <a:gd name="T55" fmla="*/ 1048 h 2452"/>
                <a:gd name="T56" fmla="*/ 1738 w 2670"/>
                <a:gd name="T57" fmla="*/ 938 h 2452"/>
                <a:gd name="T58" fmla="*/ 1676 w 2670"/>
                <a:gd name="T59" fmla="*/ 866 h 2452"/>
                <a:gd name="T60" fmla="*/ 1542 w 2670"/>
                <a:gd name="T61" fmla="*/ 834 h 2452"/>
                <a:gd name="T62" fmla="*/ 1408 w 2670"/>
                <a:gd name="T63" fmla="*/ 870 h 2452"/>
                <a:gd name="T64" fmla="*/ 1306 w 2670"/>
                <a:gd name="T65" fmla="*/ 982 h 2452"/>
                <a:gd name="T66" fmla="*/ 1240 w 2670"/>
                <a:gd name="T67" fmla="*/ 1264 h 2452"/>
                <a:gd name="T68" fmla="*/ 420 w 2670"/>
                <a:gd name="T69" fmla="*/ 1028 h 2452"/>
                <a:gd name="T70" fmla="*/ 506 w 2670"/>
                <a:gd name="T71" fmla="*/ 702 h 2452"/>
                <a:gd name="T72" fmla="*/ 656 w 2670"/>
                <a:gd name="T73" fmla="*/ 428 h 2452"/>
                <a:gd name="T74" fmla="*/ 834 w 2670"/>
                <a:gd name="T75" fmla="*/ 246 h 2452"/>
                <a:gd name="T76" fmla="*/ 1120 w 2670"/>
                <a:gd name="T77" fmla="*/ 104 h 2452"/>
                <a:gd name="T78" fmla="*/ 1486 w 2670"/>
                <a:gd name="T79" fmla="*/ 48 h 2452"/>
                <a:gd name="T80" fmla="*/ 1762 w 2670"/>
                <a:gd name="T81" fmla="*/ 60 h 2452"/>
                <a:gd name="T82" fmla="*/ 2034 w 2670"/>
                <a:gd name="T83" fmla="*/ 128 h 2452"/>
                <a:gd name="T84" fmla="*/ 2260 w 2670"/>
                <a:gd name="T85" fmla="*/ 256 h 2452"/>
                <a:gd name="T86" fmla="*/ 2454 w 2670"/>
                <a:gd name="T87" fmla="*/ 456 h 2452"/>
                <a:gd name="T88" fmla="*/ 2594 w 2670"/>
                <a:gd name="T89" fmla="*/ 746 h 2452"/>
                <a:gd name="T90" fmla="*/ 2630 w 2670"/>
                <a:gd name="T91" fmla="*/ 1026 h 2452"/>
                <a:gd name="T92" fmla="*/ 2576 w 2670"/>
                <a:gd name="T93" fmla="*/ 1322 h 2452"/>
                <a:gd name="T94" fmla="*/ 2436 w 2670"/>
                <a:gd name="T95" fmla="*/ 1566 h 2452"/>
                <a:gd name="T96" fmla="*/ 2152 w 2670"/>
                <a:gd name="T97" fmla="*/ 1860 h 2452"/>
                <a:gd name="T98" fmla="*/ 1946 w 2670"/>
                <a:gd name="T99" fmla="*/ 2078 h 2452"/>
                <a:gd name="T100" fmla="*/ 1886 w 2670"/>
                <a:gd name="T101" fmla="*/ 2212 h 2452"/>
                <a:gd name="T102" fmla="*/ 1908 w 2670"/>
                <a:gd name="T103" fmla="*/ 2382 h 2452"/>
                <a:gd name="T104" fmla="*/ 1924 w 2670"/>
                <a:gd name="T105" fmla="*/ 2226 h 2452"/>
                <a:gd name="T106" fmla="*/ 1972 w 2670"/>
                <a:gd name="T107" fmla="*/ 2116 h 2452"/>
                <a:gd name="T108" fmla="*/ 2176 w 2670"/>
                <a:gd name="T109" fmla="*/ 1896 h 2452"/>
                <a:gd name="T110" fmla="*/ 2466 w 2670"/>
                <a:gd name="T111" fmla="*/ 1594 h 2452"/>
                <a:gd name="T112" fmla="*/ 2612 w 2670"/>
                <a:gd name="T113" fmla="*/ 1340 h 2452"/>
                <a:gd name="T114" fmla="*/ 2670 w 2670"/>
                <a:gd name="T115" fmla="*/ 1026 h 2452"/>
                <a:gd name="T116" fmla="*/ 2632 w 2670"/>
                <a:gd name="T117" fmla="*/ 730 h 2452"/>
                <a:gd name="T118" fmla="*/ 2486 w 2670"/>
                <a:gd name="T119" fmla="*/ 428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0" h="2452">
                  <a:moveTo>
                    <a:pt x="2282" y="218"/>
                  </a:moveTo>
                  <a:lnTo>
                    <a:pt x="2282" y="218"/>
                  </a:lnTo>
                  <a:lnTo>
                    <a:pt x="2246" y="192"/>
                  </a:lnTo>
                  <a:lnTo>
                    <a:pt x="2210" y="168"/>
                  </a:lnTo>
                  <a:lnTo>
                    <a:pt x="2172" y="144"/>
                  </a:lnTo>
                  <a:lnTo>
                    <a:pt x="2132" y="124"/>
                  </a:lnTo>
                  <a:lnTo>
                    <a:pt x="2090" y="104"/>
                  </a:lnTo>
                  <a:lnTo>
                    <a:pt x="2048" y="86"/>
                  </a:lnTo>
                  <a:lnTo>
                    <a:pt x="2004" y="70"/>
                  </a:lnTo>
                  <a:lnTo>
                    <a:pt x="1960" y="54"/>
                  </a:lnTo>
                  <a:lnTo>
                    <a:pt x="1914" y="42"/>
                  </a:lnTo>
                  <a:lnTo>
                    <a:pt x="1866" y="30"/>
                  </a:lnTo>
                  <a:lnTo>
                    <a:pt x="1818" y="22"/>
                  </a:lnTo>
                  <a:lnTo>
                    <a:pt x="1768" y="14"/>
                  </a:lnTo>
                  <a:lnTo>
                    <a:pt x="1716" y="8"/>
                  </a:lnTo>
                  <a:lnTo>
                    <a:pt x="1664" y="4"/>
                  </a:lnTo>
                  <a:lnTo>
                    <a:pt x="1610" y="0"/>
                  </a:lnTo>
                  <a:lnTo>
                    <a:pt x="1554" y="0"/>
                  </a:lnTo>
                  <a:lnTo>
                    <a:pt x="1554" y="0"/>
                  </a:lnTo>
                  <a:lnTo>
                    <a:pt x="1484" y="2"/>
                  </a:lnTo>
                  <a:lnTo>
                    <a:pt x="1416" y="4"/>
                  </a:lnTo>
                  <a:lnTo>
                    <a:pt x="1350" y="12"/>
                  </a:lnTo>
                  <a:lnTo>
                    <a:pt x="1286" y="20"/>
                  </a:lnTo>
                  <a:lnTo>
                    <a:pt x="1224" y="30"/>
                  </a:lnTo>
                  <a:lnTo>
                    <a:pt x="1164" y="44"/>
                  </a:lnTo>
                  <a:lnTo>
                    <a:pt x="1106" y="60"/>
                  </a:lnTo>
                  <a:lnTo>
                    <a:pt x="1052" y="80"/>
                  </a:lnTo>
                  <a:lnTo>
                    <a:pt x="998" y="100"/>
                  </a:lnTo>
                  <a:lnTo>
                    <a:pt x="948" y="124"/>
                  </a:lnTo>
                  <a:lnTo>
                    <a:pt x="900" y="150"/>
                  </a:lnTo>
                  <a:lnTo>
                    <a:pt x="854" y="178"/>
                  </a:lnTo>
                  <a:lnTo>
                    <a:pt x="810" y="210"/>
                  </a:lnTo>
                  <a:lnTo>
                    <a:pt x="768" y="242"/>
                  </a:lnTo>
                  <a:lnTo>
                    <a:pt x="730" y="278"/>
                  </a:lnTo>
                  <a:lnTo>
                    <a:pt x="692" y="316"/>
                  </a:lnTo>
                  <a:lnTo>
                    <a:pt x="692" y="316"/>
                  </a:lnTo>
                  <a:lnTo>
                    <a:pt x="658" y="356"/>
                  </a:lnTo>
                  <a:lnTo>
                    <a:pt x="626" y="398"/>
                  </a:lnTo>
                  <a:lnTo>
                    <a:pt x="596" y="442"/>
                  </a:lnTo>
                  <a:lnTo>
                    <a:pt x="566" y="486"/>
                  </a:lnTo>
                  <a:lnTo>
                    <a:pt x="540" y="532"/>
                  </a:lnTo>
                  <a:lnTo>
                    <a:pt x="514" y="580"/>
                  </a:lnTo>
                  <a:lnTo>
                    <a:pt x="492" y="630"/>
                  </a:lnTo>
                  <a:lnTo>
                    <a:pt x="470" y="682"/>
                  </a:lnTo>
                  <a:lnTo>
                    <a:pt x="450" y="734"/>
                  </a:lnTo>
                  <a:lnTo>
                    <a:pt x="432" y="788"/>
                  </a:lnTo>
                  <a:lnTo>
                    <a:pt x="416" y="844"/>
                  </a:lnTo>
                  <a:lnTo>
                    <a:pt x="404" y="900"/>
                  </a:lnTo>
                  <a:lnTo>
                    <a:pt x="392" y="958"/>
                  </a:lnTo>
                  <a:lnTo>
                    <a:pt x="382" y="1018"/>
                  </a:lnTo>
                  <a:lnTo>
                    <a:pt x="374" y="1080"/>
                  </a:lnTo>
                  <a:lnTo>
                    <a:pt x="368" y="1144"/>
                  </a:lnTo>
                  <a:lnTo>
                    <a:pt x="360" y="1232"/>
                  </a:lnTo>
                  <a:lnTo>
                    <a:pt x="1270" y="1362"/>
                  </a:lnTo>
                  <a:lnTo>
                    <a:pt x="1278" y="1270"/>
                  </a:lnTo>
                  <a:lnTo>
                    <a:pt x="1278" y="1270"/>
                  </a:lnTo>
                  <a:lnTo>
                    <a:pt x="1286" y="1214"/>
                  </a:lnTo>
                  <a:lnTo>
                    <a:pt x="1292" y="1164"/>
                  </a:lnTo>
                  <a:lnTo>
                    <a:pt x="1302" y="1118"/>
                  </a:lnTo>
                  <a:lnTo>
                    <a:pt x="1314" y="1078"/>
                  </a:lnTo>
                  <a:lnTo>
                    <a:pt x="1326" y="1040"/>
                  </a:lnTo>
                  <a:lnTo>
                    <a:pt x="1340" y="1008"/>
                  </a:lnTo>
                  <a:lnTo>
                    <a:pt x="1354" y="980"/>
                  </a:lnTo>
                  <a:lnTo>
                    <a:pt x="1372" y="958"/>
                  </a:lnTo>
                  <a:lnTo>
                    <a:pt x="1372" y="958"/>
                  </a:lnTo>
                  <a:lnTo>
                    <a:pt x="1390" y="940"/>
                  </a:lnTo>
                  <a:lnTo>
                    <a:pt x="1408" y="924"/>
                  </a:lnTo>
                  <a:lnTo>
                    <a:pt x="1426" y="910"/>
                  </a:lnTo>
                  <a:lnTo>
                    <a:pt x="1448" y="900"/>
                  </a:lnTo>
                  <a:lnTo>
                    <a:pt x="1470" y="890"/>
                  </a:lnTo>
                  <a:lnTo>
                    <a:pt x="1492" y="884"/>
                  </a:lnTo>
                  <a:lnTo>
                    <a:pt x="1516" y="882"/>
                  </a:lnTo>
                  <a:lnTo>
                    <a:pt x="1542" y="880"/>
                  </a:lnTo>
                  <a:lnTo>
                    <a:pt x="1542" y="880"/>
                  </a:lnTo>
                  <a:lnTo>
                    <a:pt x="1566" y="880"/>
                  </a:lnTo>
                  <a:lnTo>
                    <a:pt x="1586" y="882"/>
                  </a:lnTo>
                  <a:lnTo>
                    <a:pt x="1606" y="886"/>
                  </a:lnTo>
                  <a:lnTo>
                    <a:pt x="1624" y="892"/>
                  </a:lnTo>
                  <a:lnTo>
                    <a:pt x="1640" y="898"/>
                  </a:lnTo>
                  <a:lnTo>
                    <a:pt x="1656" y="904"/>
                  </a:lnTo>
                  <a:lnTo>
                    <a:pt x="1668" y="914"/>
                  </a:lnTo>
                  <a:lnTo>
                    <a:pt x="1678" y="924"/>
                  </a:lnTo>
                  <a:lnTo>
                    <a:pt x="1678" y="924"/>
                  </a:lnTo>
                  <a:lnTo>
                    <a:pt x="1688" y="934"/>
                  </a:lnTo>
                  <a:lnTo>
                    <a:pt x="1696" y="946"/>
                  </a:lnTo>
                  <a:lnTo>
                    <a:pt x="1702" y="960"/>
                  </a:lnTo>
                  <a:lnTo>
                    <a:pt x="1708" y="974"/>
                  </a:lnTo>
                  <a:lnTo>
                    <a:pt x="1712" y="990"/>
                  </a:lnTo>
                  <a:lnTo>
                    <a:pt x="1714" y="1008"/>
                  </a:lnTo>
                  <a:lnTo>
                    <a:pt x="1716" y="1026"/>
                  </a:lnTo>
                  <a:lnTo>
                    <a:pt x="1716" y="1048"/>
                  </a:lnTo>
                  <a:lnTo>
                    <a:pt x="1716" y="1048"/>
                  </a:lnTo>
                  <a:lnTo>
                    <a:pt x="1714" y="1068"/>
                  </a:lnTo>
                  <a:lnTo>
                    <a:pt x="1708" y="1088"/>
                  </a:lnTo>
                  <a:lnTo>
                    <a:pt x="1698" y="1112"/>
                  </a:lnTo>
                  <a:lnTo>
                    <a:pt x="1684" y="1136"/>
                  </a:lnTo>
                  <a:lnTo>
                    <a:pt x="1666" y="1162"/>
                  </a:lnTo>
                  <a:lnTo>
                    <a:pt x="1644" y="1190"/>
                  </a:lnTo>
                  <a:lnTo>
                    <a:pt x="1618" y="1218"/>
                  </a:lnTo>
                  <a:lnTo>
                    <a:pt x="1588" y="1246"/>
                  </a:lnTo>
                  <a:lnTo>
                    <a:pt x="1588" y="1246"/>
                  </a:lnTo>
                  <a:lnTo>
                    <a:pt x="1452" y="1380"/>
                  </a:lnTo>
                  <a:lnTo>
                    <a:pt x="1342" y="1490"/>
                  </a:lnTo>
                  <a:lnTo>
                    <a:pt x="1296" y="1538"/>
                  </a:lnTo>
                  <a:lnTo>
                    <a:pt x="1258" y="1580"/>
                  </a:lnTo>
                  <a:lnTo>
                    <a:pt x="1226" y="1618"/>
                  </a:lnTo>
                  <a:lnTo>
                    <a:pt x="1200" y="1650"/>
                  </a:lnTo>
                  <a:lnTo>
                    <a:pt x="1200" y="1650"/>
                  </a:lnTo>
                  <a:lnTo>
                    <a:pt x="1178" y="1680"/>
                  </a:lnTo>
                  <a:lnTo>
                    <a:pt x="1156" y="1714"/>
                  </a:lnTo>
                  <a:lnTo>
                    <a:pt x="1136" y="1746"/>
                  </a:lnTo>
                  <a:lnTo>
                    <a:pt x="1118" y="1780"/>
                  </a:lnTo>
                  <a:lnTo>
                    <a:pt x="1100" y="1816"/>
                  </a:lnTo>
                  <a:lnTo>
                    <a:pt x="1084" y="1852"/>
                  </a:lnTo>
                  <a:lnTo>
                    <a:pt x="1070" y="1888"/>
                  </a:lnTo>
                  <a:lnTo>
                    <a:pt x="1058" y="1926"/>
                  </a:lnTo>
                  <a:lnTo>
                    <a:pt x="1058" y="1926"/>
                  </a:lnTo>
                  <a:lnTo>
                    <a:pt x="1048" y="1964"/>
                  </a:lnTo>
                  <a:lnTo>
                    <a:pt x="1038" y="2006"/>
                  </a:lnTo>
                  <a:lnTo>
                    <a:pt x="1030" y="2050"/>
                  </a:lnTo>
                  <a:lnTo>
                    <a:pt x="1022" y="2096"/>
                  </a:lnTo>
                  <a:lnTo>
                    <a:pt x="1018" y="2146"/>
                  </a:lnTo>
                  <a:lnTo>
                    <a:pt x="1014" y="2198"/>
                  </a:lnTo>
                  <a:lnTo>
                    <a:pt x="1012" y="2252"/>
                  </a:lnTo>
                  <a:lnTo>
                    <a:pt x="1010" y="2308"/>
                  </a:lnTo>
                  <a:lnTo>
                    <a:pt x="1010" y="2382"/>
                  </a:lnTo>
                  <a:lnTo>
                    <a:pt x="1010" y="2382"/>
                  </a:lnTo>
                  <a:lnTo>
                    <a:pt x="1010" y="2412"/>
                  </a:lnTo>
                  <a:lnTo>
                    <a:pt x="0" y="2412"/>
                  </a:lnTo>
                  <a:lnTo>
                    <a:pt x="0" y="2452"/>
                  </a:lnTo>
                  <a:lnTo>
                    <a:pt x="1050" y="2452"/>
                  </a:lnTo>
                  <a:lnTo>
                    <a:pt x="1050" y="2382"/>
                  </a:lnTo>
                  <a:lnTo>
                    <a:pt x="1050" y="2382"/>
                  </a:lnTo>
                  <a:lnTo>
                    <a:pt x="1050" y="2308"/>
                  </a:lnTo>
                  <a:lnTo>
                    <a:pt x="1050" y="2308"/>
                  </a:lnTo>
                  <a:lnTo>
                    <a:pt x="1052" y="2254"/>
                  </a:lnTo>
                  <a:lnTo>
                    <a:pt x="1054" y="2202"/>
                  </a:lnTo>
                  <a:lnTo>
                    <a:pt x="1058" y="2152"/>
                  </a:lnTo>
                  <a:lnTo>
                    <a:pt x="1062" y="2104"/>
                  </a:lnTo>
                  <a:lnTo>
                    <a:pt x="1068" y="2060"/>
                  </a:lnTo>
                  <a:lnTo>
                    <a:pt x="1076" y="2018"/>
                  </a:lnTo>
                  <a:lnTo>
                    <a:pt x="1086" y="1978"/>
                  </a:lnTo>
                  <a:lnTo>
                    <a:pt x="1096" y="1940"/>
                  </a:lnTo>
                  <a:lnTo>
                    <a:pt x="1096" y="1940"/>
                  </a:lnTo>
                  <a:lnTo>
                    <a:pt x="1108" y="1906"/>
                  </a:lnTo>
                  <a:lnTo>
                    <a:pt x="1122" y="1872"/>
                  </a:lnTo>
                  <a:lnTo>
                    <a:pt x="1136" y="1838"/>
                  </a:lnTo>
                  <a:lnTo>
                    <a:pt x="1152" y="1804"/>
                  </a:lnTo>
                  <a:lnTo>
                    <a:pt x="1170" y="1772"/>
                  </a:lnTo>
                  <a:lnTo>
                    <a:pt x="1188" y="1740"/>
                  </a:lnTo>
                  <a:lnTo>
                    <a:pt x="1208" y="1710"/>
                  </a:lnTo>
                  <a:lnTo>
                    <a:pt x="1230" y="1680"/>
                  </a:lnTo>
                  <a:lnTo>
                    <a:pt x="1230" y="1680"/>
                  </a:lnTo>
                  <a:lnTo>
                    <a:pt x="1256" y="1648"/>
                  </a:lnTo>
                  <a:lnTo>
                    <a:pt x="1286" y="1612"/>
                  </a:lnTo>
                  <a:lnTo>
                    <a:pt x="1324" y="1570"/>
                  </a:lnTo>
                  <a:lnTo>
                    <a:pt x="1370" y="1524"/>
                  </a:lnTo>
                  <a:lnTo>
                    <a:pt x="1478" y="1414"/>
                  </a:lnTo>
                  <a:lnTo>
                    <a:pt x="1614" y="1282"/>
                  </a:lnTo>
                  <a:lnTo>
                    <a:pt x="1614" y="1282"/>
                  </a:lnTo>
                  <a:lnTo>
                    <a:pt x="1648" y="1248"/>
                  </a:lnTo>
                  <a:lnTo>
                    <a:pt x="1676" y="1216"/>
                  </a:lnTo>
                  <a:lnTo>
                    <a:pt x="1700" y="1186"/>
                  </a:lnTo>
                  <a:lnTo>
                    <a:pt x="1720" y="1156"/>
                  </a:lnTo>
                  <a:lnTo>
                    <a:pt x="1736" y="1128"/>
                  </a:lnTo>
                  <a:lnTo>
                    <a:pt x="1748" y="1100"/>
                  </a:lnTo>
                  <a:lnTo>
                    <a:pt x="1754" y="1072"/>
                  </a:lnTo>
                  <a:lnTo>
                    <a:pt x="1756" y="1048"/>
                  </a:lnTo>
                  <a:lnTo>
                    <a:pt x="1756" y="1048"/>
                  </a:lnTo>
                  <a:lnTo>
                    <a:pt x="1756" y="1022"/>
                  </a:lnTo>
                  <a:lnTo>
                    <a:pt x="1754" y="998"/>
                  </a:lnTo>
                  <a:lnTo>
                    <a:pt x="1750" y="976"/>
                  </a:lnTo>
                  <a:lnTo>
                    <a:pt x="1744" y="956"/>
                  </a:lnTo>
                  <a:lnTo>
                    <a:pt x="1738" y="938"/>
                  </a:lnTo>
                  <a:lnTo>
                    <a:pt x="1728" y="920"/>
                  </a:lnTo>
                  <a:lnTo>
                    <a:pt x="1718" y="904"/>
                  </a:lnTo>
                  <a:lnTo>
                    <a:pt x="1706" y="890"/>
                  </a:lnTo>
                  <a:lnTo>
                    <a:pt x="1706" y="890"/>
                  </a:lnTo>
                  <a:lnTo>
                    <a:pt x="1692" y="876"/>
                  </a:lnTo>
                  <a:lnTo>
                    <a:pt x="1676" y="866"/>
                  </a:lnTo>
                  <a:lnTo>
                    <a:pt x="1660" y="856"/>
                  </a:lnTo>
                  <a:lnTo>
                    <a:pt x="1640" y="848"/>
                  </a:lnTo>
                  <a:lnTo>
                    <a:pt x="1618" y="842"/>
                  </a:lnTo>
                  <a:lnTo>
                    <a:pt x="1594" y="838"/>
                  </a:lnTo>
                  <a:lnTo>
                    <a:pt x="1570" y="836"/>
                  </a:lnTo>
                  <a:lnTo>
                    <a:pt x="1542" y="834"/>
                  </a:lnTo>
                  <a:lnTo>
                    <a:pt x="1542" y="834"/>
                  </a:lnTo>
                  <a:lnTo>
                    <a:pt x="1512" y="836"/>
                  </a:lnTo>
                  <a:lnTo>
                    <a:pt x="1484" y="840"/>
                  </a:lnTo>
                  <a:lnTo>
                    <a:pt x="1458" y="846"/>
                  </a:lnTo>
                  <a:lnTo>
                    <a:pt x="1432" y="856"/>
                  </a:lnTo>
                  <a:lnTo>
                    <a:pt x="1408" y="870"/>
                  </a:lnTo>
                  <a:lnTo>
                    <a:pt x="1386" y="886"/>
                  </a:lnTo>
                  <a:lnTo>
                    <a:pt x="1364" y="904"/>
                  </a:lnTo>
                  <a:lnTo>
                    <a:pt x="1344" y="926"/>
                  </a:lnTo>
                  <a:lnTo>
                    <a:pt x="1344" y="926"/>
                  </a:lnTo>
                  <a:lnTo>
                    <a:pt x="1324" y="952"/>
                  </a:lnTo>
                  <a:lnTo>
                    <a:pt x="1306" y="982"/>
                  </a:lnTo>
                  <a:lnTo>
                    <a:pt x="1290" y="1018"/>
                  </a:lnTo>
                  <a:lnTo>
                    <a:pt x="1278" y="1058"/>
                  </a:lnTo>
                  <a:lnTo>
                    <a:pt x="1264" y="1102"/>
                  </a:lnTo>
                  <a:lnTo>
                    <a:pt x="1254" y="1152"/>
                  </a:lnTo>
                  <a:lnTo>
                    <a:pt x="1246" y="1206"/>
                  </a:lnTo>
                  <a:lnTo>
                    <a:pt x="1240" y="1264"/>
                  </a:lnTo>
                  <a:lnTo>
                    <a:pt x="1234" y="1310"/>
                  </a:lnTo>
                  <a:lnTo>
                    <a:pt x="404" y="1192"/>
                  </a:lnTo>
                  <a:lnTo>
                    <a:pt x="408" y="1148"/>
                  </a:lnTo>
                  <a:lnTo>
                    <a:pt x="408" y="1148"/>
                  </a:lnTo>
                  <a:lnTo>
                    <a:pt x="412" y="1086"/>
                  </a:lnTo>
                  <a:lnTo>
                    <a:pt x="420" y="1028"/>
                  </a:lnTo>
                  <a:lnTo>
                    <a:pt x="430" y="970"/>
                  </a:lnTo>
                  <a:lnTo>
                    <a:pt x="442" y="912"/>
                  </a:lnTo>
                  <a:lnTo>
                    <a:pt x="456" y="858"/>
                  </a:lnTo>
                  <a:lnTo>
                    <a:pt x="470" y="804"/>
                  </a:lnTo>
                  <a:lnTo>
                    <a:pt x="488" y="752"/>
                  </a:lnTo>
                  <a:lnTo>
                    <a:pt x="506" y="702"/>
                  </a:lnTo>
                  <a:lnTo>
                    <a:pt x="526" y="652"/>
                  </a:lnTo>
                  <a:lnTo>
                    <a:pt x="548" y="604"/>
                  </a:lnTo>
                  <a:lnTo>
                    <a:pt x="572" y="558"/>
                  </a:lnTo>
                  <a:lnTo>
                    <a:pt x="598" y="514"/>
                  </a:lnTo>
                  <a:lnTo>
                    <a:pt x="626" y="470"/>
                  </a:lnTo>
                  <a:lnTo>
                    <a:pt x="656" y="428"/>
                  </a:lnTo>
                  <a:lnTo>
                    <a:pt x="688" y="388"/>
                  </a:lnTo>
                  <a:lnTo>
                    <a:pt x="720" y="350"/>
                  </a:lnTo>
                  <a:lnTo>
                    <a:pt x="720" y="350"/>
                  </a:lnTo>
                  <a:lnTo>
                    <a:pt x="756" y="314"/>
                  </a:lnTo>
                  <a:lnTo>
                    <a:pt x="794" y="278"/>
                  </a:lnTo>
                  <a:lnTo>
                    <a:pt x="834" y="246"/>
                  </a:lnTo>
                  <a:lnTo>
                    <a:pt x="876" y="218"/>
                  </a:lnTo>
                  <a:lnTo>
                    <a:pt x="920" y="190"/>
                  </a:lnTo>
                  <a:lnTo>
                    <a:pt x="966" y="166"/>
                  </a:lnTo>
                  <a:lnTo>
                    <a:pt x="1016" y="142"/>
                  </a:lnTo>
                  <a:lnTo>
                    <a:pt x="1066" y="122"/>
                  </a:lnTo>
                  <a:lnTo>
                    <a:pt x="1120" y="104"/>
                  </a:lnTo>
                  <a:lnTo>
                    <a:pt x="1176" y="88"/>
                  </a:lnTo>
                  <a:lnTo>
                    <a:pt x="1234" y="76"/>
                  </a:lnTo>
                  <a:lnTo>
                    <a:pt x="1294" y="64"/>
                  </a:lnTo>
                  <a:lnTo>
                    <a:pt x="1356" y="56"/>
                  </a:lnTo>
                  <a:lnTo>
                    <a:pt x="1420" y="50"/>
                  </a:lnTo>
                  <a:lnTo>
                    <a:pt x="1486" y="48"/>
                  </a:lnTo>
                  <a:lnTo>
                    <a:pt x="1554" y="46"/>
                  </a:lnTo>
                  <a:lnTo>
                    <a:pt x="1554" y="46"/>
                  </a:lnTo>
                  <a:lnTo>
                    <a:pt x="1608" y="46"/>
                  </a:lnTo>
                  <a:lnTo>
                    <a:pt x="1660" y="50"/>
                  </a:lnTo>
                  <a:lnTo>
                    <a:pt x="1712" y="54"/>
                  </a:lnTo>
                  <a:lnTo>
                    <a:pt x="1762" y="60"/>
                  </a:lnTo>
                  <a:lnTo>
                    <a:pt x="1810" y="66"/>
                  </a:lnTo>
                  <a:lnTo>
                    <a:pt x="1856" y="76"/>
                  </a:lnTo>
                  <a:lnTo>
                    <a:pt x="1904" y="86"/>
                  </a:lnTo>
                  <a:lnTo>
                    <a:pt x="1948" y="98"/>
                  </a:lnTo>
                  <a:lnTo>
                    <a:pt x="1992" y="112"/>
                  </a:lnTo>
                  <a:lnTo>
                    <a:pt x="2034" y="128"/>
                  </a:lnTo>
                  <a:lnTo>
                    <a:pt x="2074" y="146"/>
                  </a:lnTo>
                  <a:lnTo>
                    <a:pt x="2114" y="164"/>
                  </a:lnTo>
                  <a:lnTo>
                    <a:pt x="2152" y="186"/>
                  </a:lnTo>
                  <a:lnTo>
                    <a:pt x="2190" y="208"/>
                  </a:lnTo>
                  <a:lnTo>
                    <a:pt x="2226" y="232"/>
                  </a:lnTo>
                  <a:lnTo>
                    <a:pt x="2260" y="256"/>
                  </a:lnTo>
                  <a:lnTo>
                    <a:pt x="2260" y="256"/>
                  </a:lnTo>
                  <a:lnTo>
                    <a:pt x="2304" y="294"/>
                  </a:lnTo>
                  <a:lnTo>
                    <a:pt x="2346" y="332"/>
                  </a:lnTo>
                  <a:lnTo>
                    <a:pt x="2384" y="372"/>
                  </a:lnTo>
                  <a:lnTo>
                    <a:pt x="2422" y="412"/>
                  </a:lnTo>
                  <a:lnTo>
                    <a:pt x="2454" y="456"/>
                  </a:lnTo>
                  <a:lnTo>
                    <a:pt x="2484" y="500"/>
                  </a:lnTo>
                  <a:lnTo>
                    <a:pt x="2512" y="546"/>
                  </a:lnTo>
                  <a:lnTo>
                    <a:pt x="2536" y="594"/>
                  </a:lnTo>
                  <a:lnTo>
                    <a:pt x="2558" y="642"/>
                  </a:lnTo>
                  <a:lnTo>
                    <a:pt x="2578" y="694"/>
                  </a:lnTo>
                  <a:lnTo>
                    <a:pt x="2594" y="746"/>
                  </a:lnTo>
                  <a:lnTo>
                    <a:pt x="2606" y="798"/>
                  </a:lnTo>
                  <a:lnTo>
                    <a:pt x="2616" y="854"/>
                  </a:lnTo>
                  <a:lnTo>
                    <a:pt x="2624" y="910"/>
                  </a:lnTo>
                  <a:lnTo>
                    <a:pt x="2628" y="968"/>
                  </a:lnTo>
                  <a:lnTo>
                    <a:pt x="2630" y="1026"/>
                  </a:lnTo>
                  <a:lnTo>
                    <a:pt x="2630" y="1026"/>
                  </a:lnTo>
                  <a:lnTo>
                    <a:pt x="2628" y="1078"/>
                  </a:lnTo>
                  <a:lnTo>
                    <a:pt x="2624" y="1128"/>
                  </a:lnTo>
                  <a:lnTo>
                    <a:pt x="2616" y="1176"/>
                  </a:lnTo>
                  <a:lnTo>
                    <a:pt x="2606" y="1226"/>
                  </a:lnTo>
                  <a:lnTo>
                    <a:pt x="2592" y="1274"/>
                  </a:lnTo>
                  <a:lnTo>
                    <a:pt x="2576" y="1322"/>
                  </a:lnTo>
                  <a:lnTo>
                    <a:pt x="2556" y="1370"/>
                  </a:lnTo>
                  <a:lnTo>
                    <a:pt x="2534" y="1416"/>
                  </a:lnTo>
                  <a:lnTo>
                    <a:pt x="2534" y="1416"/>
                  </a:lnTo>
                  <a:lnTo>
                    <a:pt x="2506" y="1464"/>
                  </a:lnTo>
                  <a:lnTo>
                    <a:pt x="2474" y="1514"/>
                  </a:lnTo>
                  <a:lnTo>
                    <a:pt x="2436" y="1566"/>
                  </a:lnTo>
                  <a:lnTo>
                    <a:pt x="2390" y="1620"/>
                  </a:lnTo>
                  <a:lnTo>
                    <a:pt x="2340" y="1676"/>
                  </a:lnTo>
                  <a:lnTo>
                    <a:pt x="2284" y="1734"/>
                  </a:lnTo>
                  <a:lnTo>
                    <a:pt x="2220" y="1796"/>
                  </a:lnTo>
                  <a:lnTo>
                    <a:pt x="2152" y="1860"/>
                  </a:lnTo>
                  <a:lnTo>
                    <a:pt x="2152" y="1860"/>
                  </a:lnTo>
                  <a:lnTo>
                    <a:pt x="2106" y="1902"/>
                  </a:lnTo>
                  <a:lnTo>
                    <a:pt x="2066" y="1942"/>
                  </a:lnTo>
                  <a:lnTo>
                    <a:pt x="2030" y="1980"/>
                  </a:lnTo>
                  <a:lnTo>
                    <a:pt x="1998" y="2014"/>
                  </a:lnTo>
                  <a:lnTo>
                    <a:pt x="1970" y="2048"/>
                  </a:lnTo>
                  <a:lnTo>
                    <a:pt x="1946" y="2078"/>
                  </a:lnTo>
                  <a:lnTo>
                    <a:pt x="1928" y="2106"/>
                  </a:lnTo>
                  <a:lnTo>
                    <a:pt x="1914" y="2132"/>
                  </a:lnTo>
                  <a:lnTo>
                    <a:pt x="1914" y="2132"/>
                  </a:lnTo>
                  <a:lnTo>
                    <a:pt x="1904" y="2158"/>
                  </a:lnTo>
                  <a:lnTo>
                    <a:pt x="1894" y="2184"/>
                  </a:lnTo>
                  <a:lnTo>
                    <a:pt x="1886" y="2212"/>
                  </a:lnTo>
                  <a:lnTo>
                    <a:pt x="1880" y="2242"/>
                  </a:lnTo>
                  <a:lnTo>
                    <a:pt x="1876" y="2274"/>
                  </a:lnTo>
                  <a:lnTo>
                    <a:pt x="1872" y="2308"/>
                  </a:lnTo>
                  <a:lnTo>
                    <a:pt x="1868" y="2344"/>
                  </a:lnTo>
                  <a:lnTo>
                    <a:pt x="1868" y="2382"/>
                  </a:lnTo>
                  <a:lnTo>
                    <a:pt x="1908" y="2382"/>
                  </a:lnTo>
                  <a:lnTo>
                    <a:pt x="1908" y="2382"/>
                  </a:lnTo>
                  <a:lnTo>
                    <a:pt x="1908" y="2348"/>
                  </a:lnTo>
                  <a:lnTo>
                    <a:pt x="1912" y="2314"/>
                  </a:lnTo>
                  <a:lnTo>
                    <a:pt x="1914" y="2284"/>
                  </a:lnTo>
                  <a:lnTo>
                    <a:pt x="1920" y="2254"/>
                  </a:lnTo>
                  <a:lnTo>
                    <a:pt x="1924" y="2226"/>
                  </a:lnTo>
                  <a:lnTo>
                    <a:pt x="1932" y="2200"/>
                  </a:lnTo>
                  <a:lnTo>
                    <a:pt x="1940" y="2176"/>
                  </a:lnTo>
                  <a:lnTo>
                    <a:pt x="1950" y="2154"/>
                  </a:lnTo>
                  <a:lnTo>
                    <a:pt x="1950" y="2154"/>
                  </a:lnTo>
                  <a:lnTo>
                    <a:pt x="1958" y="2138"/>
                  </a:lnTo>
                  <a:lnTo>
                    <a:pt x="1972" y="2116"/>
                  </a:lnTo>
                  <a:lnTo>
                    <a:pt x="1990" y="2090"/>
                  </a:lnTo>
                  <a:lnTo>
                    <a:pt x="2014" y="2062"/>
                  </a:lnTo>
                  <a:lnTo>
                    <a:pt x="2042" y="2028"/>
                  </a:lnTo>
                  <a:lnTo>
                    <a:pt x="2080" y="1988"/>
                  </a:lnTo>
                  <a:lnTo>
                    <a:pt x="2124" y="1946"/>
                  </a:lnTo>
                  <a:lnTo>
                    <a:pt x="2176" y="1896"/>
                  </a:lnTo>
                  <a:lnTo>
                    <a:pt x="2176" y="1896"/>
                  </a:lnTo>
                  <a:lnTo>
                    <a:pt x="2246" y="1830"/>
                  </a:lnTo>
                  <a:lnTo>
                    <a:pt x="2310" y="1768"/>
                  </a:lnTo>
                  <a:lnTo>
                    <a:pt x="2368" y="1708"/>
                  </a:lnTo>
                  <a:lnTo>
                    <a:pt x="2420" y="1650"/>
                  </a:lnTo>
                  <a:lnTo>
                    <a:pt x="2466" y="1594"/>
                  </a:lnTo>
                  <a:lnTo>
                    <a:pt x="2506" y="1540"/>
                  </a:lnTo>
                  <a:lnTo>
                    <a:pt x="2540" y="1490"/>
                  </a:lnTo>
                  <a:lnTo>
                    <a:pt x="2568" y="1440"/>
                  </a:lnTo>
                  <a:lnTo>
                    <a:pt x="2568" y="1440"/>
                  </a:lnTo>
                  <a:lnTo>
                    <a:pt x="2592" y="1390"/>
                  </a:lnTo>
                  <a:lnTo>
                    <a:pt x="2612" y="1340"/>
                  </a:lnTo>
                  <a:lnTo>
                    <a:pt x="2630" y="1290"/>
                  </a:lnTo>
                  <a:lnTo>
                    <a:pt x="2644" y="1238"/>
                  </a:lnTo>
                  <a:lnTo>
                    <a:pt x="2656" y="1186"/>
                  </a:lnTo>
                  <a:lnTo>
                    <a:pt x="2664" y="1134"/>
                  </a:lnTo>
                  <a:lnTo>
                    <a:pt x="2668" y="1080"/>
                  </a:lnTo>
                  <a:lnTo>
                    <a:pt x="2670" y="1026"/>
                  </a:lnTo>
                  <a:lnTo>
                    <a:pt x="2670" y="1026"/>
                  </a:lnTo>
                  <a:lnTo>
                    <a:pt x="2668" y="964"/>
                  </a:lnTo>
                  <a:lnTo>
                    <a:pt x="2664" y="904"/>
                  </a:lnTo>
                  <a:lnTo>
                    <a:pt x="2656" y="844"/>
                  </a:lnTo>
                  <a:lnTo>
                    <a:pt x="2646" y="788"/>
                  </a:lnTo>
                  <a:lnTo>
                    <a:pt x="2632" y="730"/>
                  </a:lnTo>
                  <a:lnTo>
                    <a:pt x="2616" y="676"/>
                  </a:lnTo>
                  <a:lnTo>
                    <a:pt x="2596" y="624"/>
                  </a:lnTo>
                  <a:lnTo>
                    <a:pt x="2572" y="572"/>
                  </a:lnTo>
                  <a:lnTo>
                    <a:pt x="2546" y="522"/>
                  </a:lnTo>
                  <a:lnTo>
                    <a:pt x="2518" y="474"/>
                  </a:lnTo>
                  <a:lnTo>
                    <a:pt x="2486" y="428"/>
                  </a:lnTo>
                  <a:lnTo>
                    <a:pt x="2452" y="382"/>
                  </a:lnTo>
                  <a:lnTo>
                    <a:pt x="2414" y="338"/>
                  </a:lnTo>
                  <a:lnTo>
                    <a:pt x="2372" y="298"/>
                  </a:lnTo>
                  <a:lnTo>
                    <a:pt x="2328" y="258"/>
                  </a:lnTo>
                  <a:lnTo>
                    <a:pt x="2282" y="21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sp>
          <p:nvSpPr>
            <p:cNvPr id="10" name="Rectangle 10"/>
            <p:cNvSpPr>
              <a:spLocks noChangeArrowheads="1"/>
            </p:cNvSpPr>
            <p:nvPr userDrawn="1"/>
          </p:nvSpPr>
          <p:spPr bwMode="auto">
            <a:xfrm>
              <a:off x="2878469" y="10578380"/>
              <a:ext cx="1710836" cy="1319933"/>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grpSp>
          <p:nvGrpSpPr>
            <p:cNvPr id="11" name="Group 10"/>
            <p:cNvGrpSpPr/>
            <p:nvPr userDrawn="1"/>
          </p:nvGrpSpPr>
          <p:grpSpPr>
            <a:xfrm>
              <a:off x="2858163" y="10344853"/>
              <a:ext cx="21519487" cy="1553460"/>
              <a:chOff x="2858163" y="10344853"/>
              <a:chExt cx="21519487" cy="1553460"/>
            </a:xfrm>
            <a:solidFill>
              <a:schemeClr val="accent1"/>
            </a:solidFill>
          </p:grpSpPr>
          <p:sp>
            <p:nvSpPr>
              <p:cNvPr id="12" name="Freeform 9"/>
              <p:cNvSpPr>
                <a:spLocks/>
              </p:cNvSpPr>
              <p:nvPr/>
            </p:nvSpPr>
            <p:spPr bwMode="auto">
              <a:xfrm>
                <a:off x="2858163" y="10344853"/>
                <a:ext cx="14016673" cy="1553460"/>
              </a:xfrm>
              <a:custGeom>
                <a:avLst/>
                <a:gdLst>
                  <a:gd name="T0" fmla="*/ 784 w 5522"/>
                  <a:gd name="T1" fmla="*/ 572 h 612"/>
                  <a:gd name="T2" fmla="*/ 784 w 5522"/>
                  <a:gd name="T3" fmla="*/ 0 h 612"/>
                  <a:gd name="T4" fmla="*/ 0 w 5522"/>
                  <a:gd name="T5" fmla="*/ 0 h 612"/>
                  <a:gd name="T6" fmla="*/ 0 w 5522"/>
                  <a:gd name="T7" fmla="*/ 40 h 612"/>
                  <a:gd name="T8" fmla="*/ 744 w 5522"/>
                  <a:gd name="T9" fmla="*/ 40 h 612"/>
                  <a:gd name="T10" fmla="*/ 744 w 5522"/>
                  <a:gd name="T11" fmla="*/ 612 h 612"/>
                  <a:gd name="T12" fmla="*/ 5522 w 5522"/>
                  <a:gd name="T13" fmla="*/ 612 h 612"/>
                  <a:gd name="T14" fmla="*/ 5522 w 5522"/>
                  <a:gd name="T15" fmla="*/ 572 h 612"/>
                  <a:gd name="T16" fmla="*/ 784 w 5522"/>
                  <a:gd name="T17" fmla="*/ 57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22" h="612">
                    <a:moveTo>
                      <a:pt x="784" y="572"/>
                    </a:moveTo>
                    <a:lnTo>
                      <a:pt x="784" y="0"/>
                    </a:lnTo>
                    <a:lnTo>
                      <a:pt x="0" y="0"/>
                    </a:lnTo>
                    <a:lnTo>
                      <a:pt x="0" y="40"/>
                    </a:lnTo>
                    <a:lnTo>
                      <a:pt x="744" y="40"/>
                    </a:lnTo>
                    <a:lnTo>
                      <a:pt x="744" y="612"/>
                    </a:lnTo>
                    <a:lnTo>
                      <a:pt x="5522" y="612"/>
                    </a:lnTo>
                    <a:lnTo>
                      <a:pt x="5522" y="572"/>
                    </a:lnTo>
                    <a:lnTo>
                      <a:pt x="784" y="5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2"/>
              <p:cNvSpPr>
                <a:spLocks/>
              </p:cNvSpPr>
              <p:nvPr/>
            </p:nvSpPr>
            <p:spPr bwMode="auto">
              <a:xfrm>
                <a:off x="16874835" y="11791950"/>
                <a:ext cx="7502815" cy="106363"/>
              </a:xfrm>
              <a:custGeom>
                <a:avLst/>
                <a:gdLst>
                  <a:gd name="connsiteX0" fmla="*/ 0 w 3042086"/>
                  <a:gd name="connsiteY0" fmla="*/ 0 h 101533"/>
                  <a:gd name="connsiteX1" fmla="*/ 3042086 w 3042086"/>
                  <a:gd name="connsiteY1" fmla="*/ 0 h 101533"/>
                  <a:gd name="connsiteX2" fmla="*/ 3042086 w 3042086"/>
                  <a:gd name="connsiteY2" fmla="*/ 101533 h 101533"/>
                  <a:gd name="connsiteX3" fmla="*/ 0 w 3042086"/>
                  <a:gd name="connsiteY3" fmla="*/ 101533 h 101533"/>
                </a:gdLst>
                <a:ahLst/>
                <a:cxnLst>
                  <a:cxn ang="0">
                    <a:pos x="connsiteX0" y="connsiteY0"/>
                  </a:cxn>
                  <a:cxn ang="0">
                    <a:pos x="connsiteX1" y="connsiteY1"/>
                  </a:cxn>
                  <a:cxn ang="0">
                    <a:pos x="connsiteX2" y="connsiteY2"/>
                  </a:cxn>
                  <a:cxn ang="0">
                    <a:pos x="connsiteX3" y="connsiteY3"/>
                  </a:cxn>
                </a:cxnLst>
                <a:rect l="l" t="t" r="r" b="b"/>
                <a:pathLst>
                  <a:path w="3042086" h="101533">
                    <a:moveTo>
                      <a:pt x="0" y="0"/>
                    </a:moveTo>
                    <a:lnTo>
                      <a:pt x="3042086" y="0"/>
                    </a:lnTo>
                    <a:lnTo>
                      <a:pt x="3042086" y="101533"/>
                    </a:lnTo>
                    <a:lnTo>
                      <a:pt x="0" y="1015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AU"/>
              </a:p>
            </p:txBody>
          </p:sp>
        </p:grpSp>
      </p:grpSp>
      <p:sp>
        <p:nvSpPr>
          <p:cNvPr id="14"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5"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16" name="Picture Placeholder 8"/>
          <p:cNvSpPr>
            <a:spLocks noGrp="1"/>
          </p:cNvSpPr>
          <p:nvPr>
            <p:ph type="pic" sz="quarter" idx="14" hasCustomPrompt="1"/>
          </p:nvPr>
        </p:nvSpPr>
        <p:spPr>
          <a:xfrm>
            <a:off x="15759953" y="3938097"/>
            <a:ext cx="6923153" cy="4291503"/>
          </a:xfrm>
          <a:solidFill>
            <a:schemeClr val="bg1">
              <a:lumMod val="95000"/>
            </a:schemeClr>
          </a:solidFill>
        </p:spPr>
        <p:txBody>
          <a:bodyPr>
            <a:normAutofit/>
          </a:bodyPr>
          <a:lstStyle>
            <a:lvl1pPr>
              <a:defRPr sz="3200"/>
            </a:lvl1pPr>
          </a:lstStyle>
          <a:p>
            <a:r>
              <a:rPr lang="id-ID" dirty="0"/>
              <a:t>Pic</a:t>
            </a:r>
            <a:endParaRPr lang="en-AU" dirty="0"/>
          </a:p>
        </p:txBody>
      </p:sp>
      <p:sp>
        <p:nvSpPr>
          <p:cNvPr id="17" name="Text Placeholder 33"/>
          <p:cNvSpPr>
            <a:spLocks noGrp="1"/>
          </p:cNvSpPr>
          <p:nvPr>
            <p:ph type="body" sz="quarter" idx="26" hasCustomPrompt="1"/>
          </p:nvPr>
        </p:nvSpPr>
        <p:spPr>
          <a:xfrm>
            <a:off x="8061844" y="3938096"/>
            <a:ext cx="7124368" cy="550329"/>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9" name="Text Placeholder 33"/>
          <p:cNvSpPr>
            <a:spLocks noGrp="1"/>
          </p:cNvSpPr>
          <p:nvPr>
            <p:ph type="body" sz="quarter" idx="28" hasCustomPrompt="1"/>
          </p:nvPr>
        </p:nvSpPr>
        <p:spPr>
          <a:xfrm>
            <a:off x="15759953" y="8556337"/>
            <a:ext cx="6977810" cy="1461778"/>
          </a:xfrm>
        </p:spPr>
        <p:txBody>
          <a:bodyPr>
            <a:noAutofit/>
          </a:bodyPr>
          <a:lstStyle>
            <a:lvl1pPr algn="l">
              <a:defRPr sz="2000" b="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47" name="Text Placeholder 33"/>
          <p:cNvSpPr>
            <a:spLocks noGrp="1"/>
          </p:cNvSpPr>
          <p:nvPr>
            <p:ph type="body" sz="quarter" idx="29" hasCustomPrompt="1"/>
          </p:nvPr>
        </p:nvSpPr>
        <p:spPr>
          <a:xfrm>
            <a:off x="8061844" y="4700099"/>
            <a:ext cx="7124368" cy="3291048"/>
          </a:xfrm>
        </p:spPr>
        <p:txBody>
          <a:bodyPr>
            <a:noAutofit/>
          </a:bodyPr>
          <a:lstStyle>
            <a:lvl1pPr algn="l">
              <a:lnSpc>
                <a:spcPct val="150000"/>
              </a:lnSpc>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314068668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Effect transition="in" filter="fade">
                                      <p:cBhvr>
                                        <p:cTn id="11" dur="500"/>
                                        <p:tgtEl>
                                          <p:spTgt spid="15">
                                            <p:txEl>
                                              <p:pRg st="0" end="0"/>
                                            </p:txEl>
                                          </p:spTgt>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7">
                                            <p:txEl>
                                              <p:pRg st="0" end="0"/>
                                            </p:txEl>
                                          </p:spTgt>
                                        </p:tgtEl>
                                        <p:attrNameLst>
                                          <p:attrName>style.visibility</p:attrName>
                                        </p:attrNameLst>
                                      </p:cBhvr>
                                      <p:to>
                                        <p:strVal val="visible"/>
                                      </p:to>
                                    </p:set>
                                    <p:animEffect transition="in" filter="fade">
                                      <p:cBhvr>
                                        <p:cTn id="19" dur="500"/>
                                        <p:tgtEl>
                                          <p:spTgt spid="17">
                                            <p:txEl>
                                              <p:pRg st="0" end="0"/>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7">
                                            <p:txEl>
                                              <p:pRg st="0" end="0"/>
                                            </p:txEl>
                                          </p:spTgt>
                                        </p:tgtEl>
                                        <p:attrNameLst>
                                          <p:attrName>style.visibility</p:attrName>
                                        </p:attrNameLst>
                                      </p:cBhvr>
                                      <p:to>
                                        <p:strVal val="visible"/>
                                      </p:to>
                                    </p:set>
                                    <p:animEffect transition="in" filter="fade">
                                      <p:cBhvr>
                                        <p:cTn id="22" dur="500"/>
                                        <p:tgtEl>
                                          <p:spTgt spid="47">
                                            <p:txEl>
                                              <p:pRg st="0" end="0"/>
                                            </p:txEl>
                                          </p:spTgt>
                                        </p:tgtEl>
                                      </p:cBhvr>
                                    </p:animEffect>
                                  </p:childTnLst>
                                </p:cTn>
                              </p:par>
                            </p:childTnLst>
                          </p:cTn>
                        </p:par>
                        <p:par>
                          <p:cTn id="23" fill="hold">
                            <p:stCondLst>
                              <p:cond delay="2000"/>
                            </p:stCondLst>
                            <p:childTnLst>
                              <p:par>
                                <p:cTn id="24" presetID="53" presetClass="entr" presetSubtype="16" fill="hold" grpId="0" nodeType="afterEffect">
                                  <p:stCondLst>
                                    <p:cond delay="0"/>
                                  </p:stCondLst>
                                  <p:childTnLst>
                                    <p:set>
                                      <p:cBhvr>
                                        <p:cTn id="25" dur="1" fill="hold">
                                          <p:stCondLst>
                                            <p:cond delay="0"/>
                                          </p:stCondLst>
                                        </p:cTn>
                                        <p:tgtEl>
                                          <p:spTgt spid="16"/>
                                        </p:tgtEl>
                                        <p:attrNameLst>
                                          <p:attrName>style.visibility</p:attrName>
                                        </p:attrNameLst>
                                      </p:cBhvr>
                                      <p:to>
                                        <p:strVal val="visible"/>
                                      </p:to>
                                    </p:set>
                                    <p:anim calcmode="lin" valueType="num">
                                      <p:cBhvr>
                                        <p:cTn id="26" dur="500" fill="hold"/>
                                        <p:tgtEl>
                                          <p:spTgt spid="16"/>
                                        </p:tgtEl>
                                        <p:attrNameLst>
                                          <p:attrName>ppt_w</p:attrName>
                                        </p:attrNameLst>
                                      </p:cBhvr>
                                      <p:tavLst>
                                        <p:tav tm="0">
                                          <p:val>
                                            <p:fltVal val="0"/>
                                          </p:val>
                                        </p:tav>
                                        <p:tav tm="100000">
                                          <p:val>
                                            <p:strVal val="#ppt_w"/>
                                          </p:val>
                                        </p:tav>
                                      </p:tavLst>
                                    </p:anim>
                                    <p:anim calcmode="lin" valueType="num">
                                      <p:cBhvr>
                                        <p:cTn id="27" dur="500" fill="hold"/>
                                        <p:tgtEl>
                                          <p:spTgt spid="16"/>
                                        </p:tgtEl>
                                        <p:attrNameLst>
                                          <p:attrName>ppt_h</p:attrName>
                                        </p:attrNameLst>
                                      </p:cBhvr>
                                      <p:tavLst>
                                        <p:tav tm="0">
                                          <p:val>
                                            <p:fltVal val="0"/>
                                          </p:val>
                                        </p:tav>
                                        <p:tav tm="100000">
                                          <p:val>
                                            <p:strVal val="#ppt_h"/>
                                          </p:val>
                                        </p:tav>
                                      </p:tavLst>
                                    </p:anim>
                                    <p:animEffect transition="in" filter="fade">
                                      <p:cBhvr>
                                        <p:cTn id="28" dur="500"/>
                                        <p:tgtEl>
                                          <p:spTgt spid="16"/>
                                        </p:tgtEl>
                                      </p:cBhvr>
                                    </p:animEffect>
                                  </p:childTnLst>
                                </p:cTn>
                              </p:par>
                            </p:childTnLst>
                          </p:cTn>
                        </p:par>
                        <p:par>
                          <p:cTn id="29" fill="hold">
                            <p:stCondLst>
                              <p:cond delay="2500"/>
                            </p:stCondLst>
                            <p:childTnLst>
                              <p:par>
                                <p:cTn id="30" presetID="42" presetClass="entr" presetSubtype="0" fill="hold" grpId="0" nodeType="afterEffect">
                                  <p:stCondLst>
                                    <p:cond delay="0"/>
                                  </p:stCondLst>
                                  <p:childTnLst>
                                    <p:set>
                                      <p:cBhvr>
                                        <p:cTn id="31" dur="1" fill="hold">
                                          <p:stCondLst>
                                            <p:cond delay="0"/>
                                          </p:stCondLst>
                                        </p:cTn>
                                        <p:tgtEl>
                                          <p:spTgt spid="19">
                                            <p:txEl>
                                              <p:pRg st="0" end="0"/>
                                            </p:txEl>
                                          </p:spTgt>
                                        </p:tgtEl>
                                        <p:attrNameLst>
                                          <p:attrName>style.visibility</p:attrName>
                                        </p:attrNameLst>
                                      </p:cBhvr>
                                      <p:to>
                                        <p:strVal val="visible"/>
                                      </p:to>
                                    </p:set>
                                    <p:animEffect transition="in" filter="fade">
                                      <p:cBhvr>
                                        <p:cTn id="32" dur="500"/>
                                        <p:tgtEl>
                                          <p:spTgt spid="19">
                                            <p:txEl>
                                              <p:pRg st="0" end="0"/>
                                            </p:txEl>
                                          </p:spTgt>
                                        </p:tgtEl>
                                      </p:cBhvr>
                                    </p:animEffect>
                                    <p:anim calcmode="lin" valueType="num">
                                      <p:cBhvr>
                                        <p:cTn id="33"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34" dur="5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animBg="1"/>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anim calcmode="lin" valueType="num">
                      <p:cBhvr>
                        <p:cTn dur="500" fill="hold"/>
                        <p:tgtEl>
                          <p:spTgt spid="19"/>
                        </p:tgtEl>
                        <p:attrNameLst>
                          <p:attrName>ppt_x</p:attrName>
                        </p:attrNameLst>
                      </p:cBhvr>
                      <p:tavLst>
                        <p:tav tm="0">
                          <p:val>
                            <p:strVal val="#ppt_x"/>
                          </p:val>
                        </p:tav>
                        <p:tav tm="100000">
                          <p:val>
                            <p:strVal val="#ppt_x"/>
                          </p:val>
                        </p:tav>
                      </p:tavLst>
                    </p:anim>
                    <p:anim calcmode="lin" valueType="num">
                      <p:cBhvr>
                        <p:cTn dur="500" fill="hold"/>
                        <p:tgtEl>
                          <p:spTgt spid="19"/>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10"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4" y="657225"/>
            <a:ext cx="10058837" cy="1057275"/>
          </a:xfrm>
        </p:spPr>
        <p:txBody>
          <a:bodyPr>
            <a:noAutofit/>
          </a:bodyPr>
          <a:lstStyle>
            <a:lvl1pPr algn="l">
              <a:defRPr sz="5400">
                <a:solidFill>
                  <a:schemeClr val="tx1">
                    <a:lumMod val="75000"/>
                    <a:lumOff val="25000"/>
                  </a:schemeClr>
                </a:solidFill>
              </a:defRPr>
            </a:lvl1pPr>
          </a:lstStyle>
          <a:p>
            <a:endParaRPr lang="en-US" dirty="0"/>
          </a:p>
        </p:txBody>
      </p:sp>
      <p:sp>
        <p:nvSpPr>
          <p:cNvPr id="3" name="Content Placeholder 2"/>
          <p:cNvSpPr>
            <a:spLocks noGrp="1"/>
          </p:cNvSpPr>
          <p:nvPr>
            <p:ph idx="1"/>
          </p:nvPr>
        </p:nvSpPr>
        <p:spPr>
          <a:xfrm>
            <a:off x="1675964" y="1714500"/>
            <a:ext cx="10058837" cy="45720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cxnSp>
        <p:nvCxnSpPr>
          <p:cNvPr id="8" name="Straight Connector 7"/>
          <p:cNvCxnSpPr/>
          <p:nvPr userDrawn="1"/>
        </p:nvCxnSpPr>
        <p:spPr>
          <a:xfrm>
            <a:off x="1675964" y="2400300"/>
            <a:ext cx="548497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4199009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7" name="Rectangle 6"/>
          <p:cNvSpPr/>
          <p:nvPr userDrawn="1"/>
        </p:nvSpPr>
        <p:spPr>
          <a:xfrm>
            <a:off x="0" y="1457324"/>
            <a:ext cx="22737763" cy="108723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 name="Picture Placeholder 13"/>
          <p:cNvSpPr>
            <a:spLocks noGrp="1"/>
          </p:cNvSpPr>
          <p:nvPr>
            <p:ph type="pic" sz="quarter" idx="13" hasCustomPrompt="1"/>
          </p:nvPr>
        </p:nvSpPr>
        <p:spPr>
          <a:xfrm>
            <a:off x="-349625" y="1864519"/>
            <a:ext cx="22541410" cy="10033794"/>
          </a:xfrm>
          <a:custGeom>
            <a:avLst/>
            <a:gdLst>
              <a:gd name="connsiteX0" fmla="*/ 0 w 22591060"/>
              <a:gd name="connsiteY0" fmla="*/ 0 h 10033794"/>
              <a:gd name="connsiteX1" fmla="*/ 22591060 w 22591060"/>
              <a:gd name="connsiteY1" fmla="*/ 0 h 10033794"/>
              <a:gd name="connsiteX2" fmla="*/ 22591060 w 22591060"/>
              <a:gd name="connsiteY2" fmla="*/ 10033794 h 10033794"/>
              <a:gd name="connsiteX3" fmla="*/ 0 w 22591060"/>
              <a:gd name="connsiteY3" fmla="*/ 10033794 h 10033794"/>
            </a:gdLst>
            <a:ahLst/>
            <a:cxnLst>
              <a:cxn ang="0">
                <a:pos x="connsiteX0" y="connsiteY0"/>
              </a:cxn>
              <a:cxn ang="0">
                <a:pos x="connsiteX1" y="connsiteY1"/>
              </a:cxn>
              <a:cxn ang="0">
                <a:pos x="connsiteX2" y="connsiteY2"/>
              </a:cxn>
              <a:cxn ang="0">
                <a:pos x="connsiteX3" y="connsiteY3"/>
              </a:cxn>
            </a:cxnLst>
            <a:rect l="l" t="t" r="r" b="b"/>
            <a:pathLst>
              <a:path w="22591060" h="10033794">
                <a:moveTo>
                  <a:pt x="0" y="0"/>
                </a:moveTo>
                <a:lnTo>
                  <a:pt x="22591060" y="0"/>
                </a:lnTo>
                <a:lnTo>
                  <a:pt x="22591060" y="10033794"/>
                </a:lnTo>
                <a:lnTo>
                  <a:pt x="0" y="10033794"/>
                </a:lnTo>
                <a:close/>
              </a:path>
            </a:pathLst>
          </a:custGeom>
          <a:solidFill>
            <a:schemeClr val="bg1">
              <a:lumMod val="95000"/>
            </a:schemeClr>
          </a:solidFill>
        </p:spPr>
        <p:txBody>
          <a:bodyPr wrap="square">
            <a:noAutofit/>
          </a:bodyPr>
          <a:lstStyle>
            <a:lvl1pPr algn="r">
              <a:defRPr sz="2400" baseline="0"/>
            </a:lvl1pPr>
          </a:lstStyle>
          <a:p>
            <a:r>
              <a:rPr lang="id-ID" dirty="0"/>
              <a:t>Pic here</a:t>
            </a:r>
            <a:endParaRPr lang="en-AU" dirty="0"/>
          </a:p>
        </p:txBody>
      </p:sp>
      <p:sp>
        <p:nvSpPr>
          <p:cNvPr id="15" name="Picture Placeholder 14"/>
          <p:cNvSpPr>
            <a:spLocks noGrp="1"/>
          </p:cNvSpPr>
          <p:nvPr>
            <p:ph type="pic" sz="quarter" idx="14" hasCustomPrompt="1"/>
          </p:nvPr>
        </p:nvSpPr>
        <p:spPr>
          <a:xfrm>
            <a:off x="-349625" y="1864519"/>
            <a:ext cx="22541409" cy="10033794"/>
          </a:xfrm>
          <a:custGeom>
            <a:avLst/>
            <a:gdLst>
              <a:gd name="connsiteX0" fmla="*/ 0 w 22591060"/>
              <a:gd name="connsiteY0" fmla="*/ 0 h 10033794"/>
              <a:gd name="connsiteX1" fmla="*/ 22591060 w 22591060"/>
              <a:gd name="connsiteY1" fmla="*/ 0 h 10033794"/>
              <a:gd name="connsiteX2" fmla="*/ 22591060 w 22591060"/>
              <a:gd name="connsiteY2" fmla="*/ 10033794 h 10033794"/>
              <a:gd name="connsiteX3" fmla="*/ 0 w 22591060"/>
              <a:gd name="connsiteY3" fmla="*/ 10033794 h 10033794"/>
            </a:gdLst>
            <a:ahLst/>
            <a:cxnLst>
              <a:cxn ang="0">
                <a:pos x="connsiteX0" y="connsiteY0"/>
              </a:cxn>
              <a:cxn ang="0">
                <a:pos x="connsiteX1" y="connsiteY1"/>
              </a:cxn>
              <a:cxn ang="0">
                <a:pos x="connsiteX2" y="connsiteY2"/>
              </a:cxn>
              <a:cxn ang="0">
                <a:pos x="connsiteX3" y="connsiteY3"/>
              </a:cxn>
            </a:cxnLst>
            <a:rect l="l" t="t" r="r" b="b"/>
            <a:pathLst>
              <a:path w="22591060" h="10033794">
                <a:moveTo>
                  <a:pt x="0" y="0"/>
                </a:moveTo>
                <a:lnTo>
                  <a:pt x="22591060" y="0"/>
                </a:lnTo>
                <a:lnTo>
                  <a:pt x="22591060" y="10033794"/>
                </a:lnTo>
                <a:lnTo>
                  <a:pt x="0" y="10033794"/>
                </a:lnTo>
                <a:close/>
              </a:path>
            </a:pathLst>
          </a:custGeom>
          <a:solidFill>
            <a:schemeClr val="bg1">
              <a:alpha val="88000"/>
            </a:schemeClr>
          </a:solidFill>
        </p:spPr>
        <p:txBody>
          <a:bodyPr wrap="square">
            <a:noAutofit/>
          </a:bodyPr>
          <a:lstStyle>
            <a:lvl1pPr>
              <a:defRPr sz="2000"/>
            </a:lvl1pPr>
          </a:lstStyle>
          <a:p>
            <a:r>
              <a:rPr lang="id-ID" dirty="0"/>
              <a:t>-</a:t>
            </a:r>
            <a:endParaRPr lang="en-AU" dirty="0"/>
          </a:p>
        </p:txBody>
      </p:sp>
      <p:sp>
        <p:nvSpPr>
          <p:cNvPr id="2" name="Title 1"/>
          <p:cNvSpPr>
            <a:spLocks noGrp="1"/>
          </p:cNvSpPr>
          <p:nvPr>
            <p:ph type="title"/>
          </p:nvPr>
        </p:nvSpPr>
        <p:spPr>
          <a:xfrm>
            <a:off x="1603375" y="2775886"/>
            <a:ext cx="10512862" cy="1446490"/>
          </a:xfrm>
        </p:spPr>
        <p:txBody>
          <a:bodyPr/>
          <a:lstStyle>
            <a:lvl1pPr algn="l">
              <a:defRPr>
                <a:solidFill>
                  <a:schemeClr val="tx1">
                    <a:lumMod val="75000"/>
                    <a:lumOff val="25000"/>
                  </a:schemeClr>
                </a:solidFill>
              </a:defRPr>
            </a:lvl1pPr>
          </a:lstStyle>
          <a:p>
            <a:endParaRPr lang="en-US" dirty="0"/>
          </a:p>
        </p:txBody>
      </p:sp>
      <p:sp>
        <p:nvSpPr>
          <p:cNvPr id="3" name="Content Placeholder 2"/>
          <p:cNvSpPr>
            <a:spLocks noGrp="1"/>
          </p:cNvSpPr>
          <p:nvPr>
            <p:ph idx="1"/>
          </p:nvPr>
        </p:nvSpPr>
        <p:spPr>
          <a:xfrm>
            <a:off x="1603375" y="2260787"/>
            <a:ext cx="10512862" cy="72446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3277330558"/>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500"/>
                                        <p:tgtEl>
                                          <p:spTgt spid="7"/>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p:cTn id="19" dur="500" fill="hold"/>
                                        <p:tgtEl>
                                          <p:spTgt spid="14"/>
                                        </p:tgtEl>
                                        <p:attrNameLst>
                                          <p:attrName>ppt_w</p:attrName>
                                        </p:attrNameLst>
                                      </p:cBhvr>
                                      <p:tavLst>
                                        <p:tav tm="0">
                                          <p:val>
                                            <p:fltVal val="0"/>
                                          </p:val>
                                        </p:tav>
                                        <p:tav tm="100000">
                                          <p:val>
                                            <p:strVal val="#ppt_w"/>
                                          </p:val>
                                        </p:tav>
                                      </p:tavLst>
                                    </p:anim>
                                    <p:anim calcmode="lin" valueType="num">
                                      <p:cBhvr>
                                        <p:cTn id="20" dur="500" fill="hold"/>
                                        <p:tgtEl>
                                          <p:spTgt spid="14"/>
                                        </p:tgtEl>
                                        <p:attrNameLst>
                                          <p:attrName>ppt_h</p:attrName>
                                        </p:attrNameLst>
                                      </p:cBhvr>
                                      <p:tavLst>
                                        <p:tav tm="0">
                                          <p:val>
                                            <p:fltVal val="0"/>
                                          </p:val>
                                        </p:tav>
                                        <p:tav tm="100000">
                                          <p:val>
                                            <p:strVal val="#ppt_h"/>
                                          </p:val>
                                        </p:tav>
                                      </p:tavLst>
                                    </p:anim>
                                    <p:animEffect transition="in" filter="fade">
                                      <p:cBhvr>
                                        <p:cTn id="21" dur="500"/>
                                        <p:tgtEl>
                                          <p:spTgt spid="1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4" grpId="0" animBg="1"/>
      <p:bldP spid="15"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4" y="628650"/>
            <a:ext cx="10058837" cy="1057275"/>
          </a:xfrm>
        </p:spPr>
        <p:txBody>
          <a:bodyPr>
            <a:noAutofit/>
          </a:bodyPr>
          <a:lstStyle>
            <a:lvl1pPr algn="l">
              <a:defRPr sz="5400">
                <a:solidFill>
                  <a:schemeClr val="tx1">
                    <a:lumMod val="75000"/>
                    <a:lumOff val="25000"/>
                  </a:schemeClr>
                </a:solidFill>
              </a:defRPr>
            </a:lvl1pPr>
          </a:lstStyle>
          <a:p>
            <a:endParaRPr lang="en-US" dirty="0"/>
          </a:p>
        </p:txBody>
      </p:sp>
      <p:sp>
        <p:nvSpPr>
          <p:cNvPr id="3" name="Content Placeholder 2"/>
          <p:cNvSpPr>
            <a:spLocks noGrp="1"/>
          </p:cNvSpPr>
          <p:nvPr>
            <p:ph idx="1"/>
          </p:nvPr>
        </p:nvSpPr>
        <p:spPr>
          <a:xfrm>
            <a:off x="1675964" y="1685925"/>
            <a:ext cx="10058837" cy="45720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cxnSp>
        <p:nvCxnSpPr>
          <p:cNvPr id="8" name="Straight Connector 7"/>
          <p:cNvCxnSpPr/>
          <p:nvPr userDrawn="1"/>
        </p:nvCxnSpPr>
        <p:spPr>
          <a:xfrm>
            <a:off x="1675964" y="2371725"/>
            <a:ext cx="548497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 name="Picture Placeholder 11"/>
          <p:cNvSpPr>
            <a:spLocks noGrp="1"/>
          </p:cNvSpPr>
          <p:nvPr>
            <p:ph type="pic" sz="quarter" idx="13" hasCustomPrompt="1"/>
          </p:nvPr>
        </p:nvSpPr>
        <p:spPr>
          <a:xfrm>
            <a:off x="5236334" y="3918317"/>
            <a:ext cx="2938096" cy="2938096"/>
          </a:xfrm>
          <a:custGeom>
            <a:avLst/>
            <a:gdLst>
              <a:gd name="connsiteX0" fmla="*/ 1469048 w 2938096"/>
              <a:gd name="connsiteY0" fmla="*/ 0 h 2938096"/>
              <a:gd name="connsiteX1" fmla="*/ 2938096 w 2938096"/>
              <a:gd name="connsiteY1" fmla="*/ 1469048 h 2938096"/>
              <a:gd name="connsiteX2" fmla="*/ 1469048 w 2938096"/>
              <a:gd name="connsiteY2" fmla="*/ 2938096 h 2938096"/>
              <a:gd name="connsiteX3" fmla="*/ 0 w 2938096"/>
              <a:gd name="connsiteY3" fmla="*/ 1469048 h 2938096"/>
              <a:gd name="connsiteX4" fmla="*/ 1469048 w 2938096"/>
              <a:gd name="connsiteY4" fmla="*/ 0 h 293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096" h="2938096">
                <a:moveTo>
                  <a:pt x="1469048" y="0"/>
                </a:moveTo>
                <a:cubicBezTo>
                  <a:pt x="2280381" y="0"/>
                  <a:pt x="2938096" y="657715"/>
                  <a:pt x="2938096" y="1469048"/>
                </a:cubicBezTo>
                <a:cubicBezTo>
                  <a:pt x="2938096" y="2280381"/>
                  <a:pt x="2280381" y="2938096"/>
                  <a:pt x="1469048" y="2938096"/>
                </a:cubicBezTo>
                <a:cubicBezTo>
                  <a:pt x="657715" y="2938096"/>
                  <a:pt x="0" y="2280381"/>
                  <a:pt x="0" y="1469048"/>
                </a:cubicBezTo>
                <a:cubicBezTo>
                  <a:pt x="0" y="657715"/>
                  <a:pt x="657715" y="0"/>
                  <a:pt x="1469048" y="0"/>
                </a:cubicBezTo>
                <a:close/>
              </a:path>
            </a:pathLst>
          </a:custGeom>
          <a:solidFill>
            <a:schemeClr val="bg1">
              <a:lumMod val="95000"/>
            </a:schemeClr>
          </a:solidFill>
        </p:spPr>
        <p:txBody>
          <a:bodyPr wrap="square">
            <a:noAutofit/>
          </a:bodyPr>
          <a:lstStyle>
            <a:lvl1pPr>
              <a:defRPr sz="2000"/>
            </a:lvl1pPr>
          </a:lstStyle>
          <a:p>
            <a:r>
              <a:rPr lang="id-ID" dirty="0"/>
              <a:t>Image here</a:t>
            </a:r>
            <a:endParaRPr lang="en-AU" dirty="0"/>
          </a:p>
        </p:txBody>
      </p:sp>
    </p:spTree>
    <p:extLst>
      <p:ext uri="{BB962C8B-B14F-4D97-AF65-F5344CB8AC3E}">
        <p14:creationId xmlns:p14="http://schemas.microsoft.com/office/powerpoint/2010/main" val="145032716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12"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9" name="Picture Placeholder 8"/>
          <p:cNvSpPr>
            <a:spLocks noGrp="1"/>
          </p:cNvSpPr>
          <p:nvPr>
            <p:ph type="pic" sz="quarter" idx="14" hasCustomPrompt="1"/>
          </p:nvPr>
        </p:nvSpPr>
        <p:spPr>
          <a:xfrm>
            <a:off x="0" y="0"/>
            <a:ext cx="24377650" cy="13716000"/>
          </a:xfrm>
          <a:solidFill>
            <a:schemeClr val="bg1">
              <a:lumMod val="95000"/>
            </a:schemeClr>
          </a:solidFill>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15" hasCustomPrompt="1"/>
          </p:nvPr>
        </p:nvSpPr>
        <p:spPr>
          <a:xfrm>
            <a:off x="14799732" y="0"/>
            <a:ext cx="9577917" cy="13716000"/>
          </a:xfrm>
          <a:solidFill>
            <a:schemeClr val="bg1">
              <a:alpha val="50000"/>
            </a:schemeClr>
          </a:solidFill>
        </p:spPr>
        <p:txBody>
          <a:bodyPr>
            <a:normAutofit/>
          </a:bodyPr>
          <a:lstStyle>
            <a:lvl1pPr>
              <a:defRPr sz="3200"/>
            </a:lvl1pPr>
          </a:lstStyle>
          <a:p>
            <a:r>
              <a:rPr lang="id-ID" dirty="0"/>
              <a:t>No pic</a:t>
            </a:r>
            <a:endParaRPr lang="en-AU" dirty="0"/>
          </a:p>
        </p:txBody>
      </p:sp>
      <p:sp>
        <p:nvSpPr>
          <p:cNvPr id="2" name="Title 1"/>
          <p:cNvSpPr>
            <a:spLocks noGrp="1"/>
          </p:cNvSpPr>
          <p:nvPr>
            <p:ph type="title"/>
          </p:nvPr>
        </p:nvSpPr>
        <p:spPr>
          <a:xfrm>
            <a:off x="16302553" y="2931886"/>
            <a:ext cx="6399133" cy="2210027"/>
          </a:xfrm>
        </p:spPr>
        <p:txBody>
          <a:bodyPr>
            <a:noAutofit/>
          </a:bodyPr>
          <a:lstStyle>
            <a:lvl1pPr algn="l">
              <a:defRPr sz="8800">
                <a:solidFill>
                  <a:schemeClr val="tx1">
                    <a:lumMod val="75000"/>
                    <a:lumOff val="25000"/>
                  </a:schemeClr>
                </a:solidFill>
              </a:defRPr>
            </a:lvl1pPr>
          </a:lstStyle>
          <a:p>
            <a:endParaRPr lang="en-US" dirty="0"/>
          </a:p>
        </p:txBody>
      </p:sp>
      <p:sp>
        <p:nvSpPr>
          <p:cNvPr id="3" name="Content Placeholder 2"/>
          <p:cNvSpPr>
            <a:spLocks noGrp="1"/>
          </p:cNvSpPr>
          <p:nvPr>
            <p:ph idx="1"/>
          </p:nvPr>
        </p:nvSpPr>
        <p:spPr>
          <a:xfrm>
            <a:off x="16373475" y="4875213"/>
            <a:ext cx="6328211" cy="45720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63677907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par>
                          <p:cTn id="13" fill="hold">
                            <p:stCondLst>
                              <p:cond delay="500"/>
                            </p:stCondLst>
                            <p:childTnLst>
                              <p:par>
                                <p:cTn id="14" presetID="10" presetClass="entr" presetSubtype="0" fill="hold" grpId="0" nodeType="afterEffect" nodePh="1">
                                  <p:stCondLst>
                                    <p:cond delay="0"/>
                                  </p:stCondLst>
                                  <p:endCondLst>
                                    <p:cond evt="begin" delay="0">
                                      <p:tn val="14"/>
                                    </p:cond>
                                  </p:endCondLst>
                                  <p:childTnLst>
                                    <p:set>
                                      <p:cBhvr>
                                        <p:cTn id="15" dur="1" fill="hold">
                                          <p:stCondLst>
                                            <p:cond delay="0"/>
                                          </p:stCondLst>
                                        </p:cTn>
                                        <p:tgtEl>
                                          <p:spTgt spid="2"/>
                                        </p:tgtEl>
                                        <p:attrNameLst>
                                          <p:attrName>style.visibility</p:attrName>
                                        </p:attrNameLst>
                                      </p:cBhvr>
                                      <p:to>
                                        <p:strVal val="visible"/>
                                      </p:to>
                                    </p:set>
                                    <p:animEffect transition="in" filter="fade">
                                      <p:cBhvr>
                                        <p:cTn id="16" dur="500"/>
                                        <p:tgtEl>
                                          <p:spTgt spid="2"/>
                                        </p:tgtEl>
                                      </p:cBhvr>
                                    </p:animEffect>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3">
                                            <p:txEl>
                                              <p:pRg st="0" end="0"/>
                                            </p:txEl>
                                          </p:spTgt>
                                        </p:tgtEl>
                                        <p:attrNameLst>
                                          <p:attrName>style.visibility</p:attrName>
                                        </p:attrNameLst>
                                      </p:cBhvr>
                                      <p:to>
                                        <p:strVal val="visible"/>
                                      </p:to>
                                    </p:set>
                                    <p:animEffect transition="in" filter="fade">
                                      <p:cBhvr>
                                        <p:cTn id="20"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sp>
        <p:nvSpPr>
          <p:cNvPr id="58" name="Picture Placeholder 57"/>
          <p:cNvSpPr>
            <a:spLocks noGrp="1"/>
          </p:cNvSpPr>
          <p:nvPr>
            <p:ph type="pic" sz="quarter" idx="10" hasCustomPrompt="1"/>
          </p:nvPr>
        </p:nvSpPr>
        <p:spPr>
          <a:xfrm>
            <a:off x="-228600" y="-235852"/>
            <a:ext cx="6921902" cy="14104254"/>
          </a:xfrm>
          <a:custGeom>
            <a:avLst/>
            <a:gdLst>
              <a:gd name="connsiteX0" fmla="*/ 0 w 6607578"/>
              <a:gd name="connsiteY0" fmla="*/ 0 h 13715999"/>
              <a:gd name="connsiteX1" fmla="*/ 4313204 w 6607578"/>
              <a:gd name="connsiteY1" fmla="*/ 0 h 13715999"/>
              <a:gd name="connsiteX2" fmla="*/ 6607578 w 6607578"/>
              <a:gd name="connsiteY2" fmla="*/ 13715999 h 13715999"/>
              <a:gd name="connsiteX3" fmla="*/ 0 w 6607578"/>
              <a:gd name="connsiteY3" fmla="*/ 13715999 h 13715999"/>
            </a:gdLst>
            <a:ahLst/>
            <a:cxnLst>
              <a:cxn ang="0">
                <a:pos x="connsiteX0" y="connsiteY0"/>
              </a:cxn>
              <a:cxn ang="0">
                <a:pos x="connsiteX1" y="connsiteY1"/>
              </a:cxn>
              <a:cxn ang="0">
                <a:pos x="connsiteX2" y="connsiteY2"/>
              </a:cxn>
              <a:cxn ang="0">
                <a:pos x="connsiteX3" y="connsiteY3"/>
              </a:cxn>
            </a:cxnLst>
            <a:rect l="l" t="t" r="r" b="b"/>
            <a:pathLst>
              <a:path w="6607578" h="13715999">
                <a:moveTo>
                  <a:pt x="0" y="0"/>
                </a:moveTo>
                <a:lnTo>
                  <a:pt x="4313204" y="0"/>
                </a:lnTo>
                <a:lnTo>
                  <a:pt x="6607578" y="13715999"/>
                </a:lnTo>
                <a:lnTo>
                  <a:pt x="0" y="13715999"/>
                </a:lnTo>
                <a:close/>
              </a:path>
            </a:pathLst>
          </a:custGeom>
          <a:solidFill>
            <a:schemeClr val="bg1">
              <a:lumMod val="95000"/>
            </a:schemeClr>
          </a:solidFill>
          <a:ln w="76200">
            <a:solidFill>
              <a:schemeClr val="bg1"/>
            </a:solidFill>
          </a:ln>
        </p:spPr>
        <p:txBody>
          <a:bodyPr wrap="square">
            <a:noAutofit/>
          </a:bodyPr>
          <a:lstStyle>
            <a:lvl1pPr>
              <a:defRPr/>
            </a:lvl1pPr>
          </a:lstStyle>
          <a:p>
            <a:r>
              <a:rPr lang="id-ID" dirty="0"/>
              <a:t>Pic</a:t>
            </a:r>
            <a:endParaRPr lang="en-AU" dirty="0"/>
          </a:p>
        </p:txBody>
      </p:sp>
      <p:sp>
        <p:nvSpPr>
          <p:cNvPr id="61" name="Picture Placeholder 60"/>
          <p:cNvSpPr>
            <a:spLocks noGrp="1"/>
          </p:cNvSpPr>
          <p:nvPr>
            <p:ph type="pic" sz="quarter" idx="11" hasCustomPrompt="1"/>
          </p:nvPr>
        </p:nvSpPr>
        <p:spPr>
          <a:xfrm>
            <a:off x="4016363" y="-235857"/>
            <a:ext cx="8737906" cy="14104255"/>
          </a:xfrm>
          <a:custGeom>
            <a:avLst/>
            <a:gdLst>
              <a:gd name="connsiteX0" fmla="*/ 0 w 8341117"/>
              <a:gd name="connsiteY0" fmla="*/ 0 h 13716000"/>
              <a:gd name="connsiteX1" fmla="*/ 8341117 w 8341117"/>
              <a:gd name="connsiteY1" fmla="*/ 0 h 13716000"/>
              <a:gd name="connsiteX2" fmla="*/ 6046744 w 8341117"/>
              <a:gd name="connsiteY2" fmla="*/ 13716000 h 13716000"/>
              <a:gd name="connsiteX3" fmla="*/ 2294372 w 8341117"/>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8341117" h="13716000">
                <a:moveTo>
                  <a:pt x="0" y="0"/>
                </a:moveTo>
                <a:lnTo>
                  <a:pt x="8341117" y="0"/>
                </a:lnTo>
                <a:lnTo>
                  <a:pt x="6046744" y="13716000"/>
                </a:lnTo>
                <a:lnTo>
                  <a:pt x="2294372" y="13716000"/>
                </a:lnTo>
                <a:close/>
              </a:path>
            </a:pathLst>
          </a:custGeom>
          <a:solidFill>
            <a:schemeClr val="bg1">
              <a:lumMod val="95000"/>
            </a:schemeClr>
          </a:solidFill>
          <a:ln w="76200">
            <a:solidFill>
              <a:schemeClr val="bg1"/>
            </a:solidFill>
          </a:ln>
        </p:spPr>
        <p:txBody>
          <a:bodyPr wrap="square">
            <a:noAutofit/>
          </a:bodyPr>
          <a:lstStyle>
            <a:lvl1pPr>
              <a:defRPr/>
            </a:lvl1pPr>
          </a:lstStyle>
          <a:p>
            <a:r>
              <a:rPr lang="id-ID" dirty="0"/>
              <a:t>Pic</a:t>
            </a:r>
            <a:endParaRPr lang="en-AU" dirty="0"/>
          </a:p>
        </p:txBody>
      </p:sp>
      <p:sp>
        <p:nvSpPr>
          <p:cNvPr id="64" name="Picture Placeholder 63"/>
          <p:cNvSpPr>
            <a:spLocks noGrp="1"/>
          </p:cNvSpPr>
          <p:nvPr>
            <p:ph type="pic" sz="quarter" idx="12" hasCustomPrompt="1"/>
          </p:nvPr>
        </p:nvSpPr>
        <p:spPr>
          <a:xfrm>
            <a:off x="9998093" y="-235854"/>
            <a:ext cx="9853492" cy="14104254"/>
          </a:xfrm>
          <a:custGeom>
            <a:avLst/>
            <a:gdLst>
              <a:gd name="connsiteX0" fmla="*/ 2294376 w 9406044"/>
              <a:gd name="connsiteY0" fmla="*/ 0 h 13715999"/>
              <a:gd name="connsiteX1" fmla="*/ 7111676 w 9406044"/>
              <a:gd name="connsiteY1" fmla="*/ 0 h 13715999"/>
              <a:gd name="connsiteX2" fmla="*/ 9406044 w 9406044"/>
              <a:gd name="connsiteY2" fmla="*/ 13715999 h 13715999"/>
              <a:gd name="connsiteX3" fmla="*/ 0 w 9406044"/>
              <a:gd name="connsiteY3" fmla="*/ 13715999 h 13715999"/>
            </a:gdLst>
            <a:ahLst/>
            <a:cxnLst>
              <a:cxn ang="0">
                <a:pos x="connsiteX0" y="connsiteY0"/>
              </a:cxn>
              <a:cxn ang="0">
                <a:pos x="connsiteX1" y="connsiteY1"/>
              </a:cxn>
              <a:cxn ang="0">
                <a:pos x="connsiteX2" y="connsiteY2"/>
              </a:cxn>
              <a:cxn ang="0">
                <a:pos x="connsiteX3" y="connsiteY3"/>
              </a:cxn>
            </a:cxnLst>
            <a:rect l="l" t="t" r="r" b="b"/>
            <a:pathLst>
              <a:path w="9406044" h="13715999">
                <a:moveTo>
                  <a:pt x="2294376" y="0"/>
                </a:moveTo>
                <a:lnTo>
                  <a:pt x="7111676" y="0"/>
                </a:lnTo>
                <a:lnTo>
                  <a:pt x="9406044" y="13715999"/>
                </a:lnTo>
                <a:lnTo>
                  <a:pt x="0" y="13715999"/>
                </a:lnTo>
                <a:close/>
              </a:path>
            </a:pathLst>
          </a:custGeom>
          <a:solidFill>
            <a:schemeClr val="bg1">
              <a:lumMod val="95000"/>
            </a:schemeClr>
          </a:solidFill>
          <a:ln w="76200">
            <a:solidFill>
              <a:schemeClr val="bg1"/>
            </a:solidFill>
          </a:ln>
        </p:spPr>
        <p:txBody>
          <a:bodyPr wrap="square">
            <a:noAutofit/>
          </a:bodyPr>
          <a:lstStyle>
            <a:lvl1pPr>
              <a:defRPr/>
            </a:lvl1pPr>
          </a:lstStyle>
          <a:p>
            <a:r>
              <a:rPr lang="id-ID" dirty="0"/>
              <a:t>Pic</a:t>
            </a:r>
            <a:endParaRPr lang="en-AU" dirty="0"/>
          </a:p>
        </p:txBody>
      </p:sp>
      <p:sp>
        <p:nvSpPr>
          <p:cNvPr id="68" name="Picture Placeholder 67"/>
          <p:cNvSpPr>
            <a:spLocks noGrp="1"/>
          </p:cNvSpPr>
          <p:nvPr>
            <p:ph type="pic" sz="quarter" idx="13" hasCustomPrompt="1"/>
          </p:nvPr>
        </p:nvSpPr>
        <p:spPr>
          <a:xfrm>
            <a:off x="17257401" y="-235854"/>
            <a:ext cx="7234549" cy="14104255"/>
          </a:xfrm>
          <a:custGeom>
            <a:avLst/>
            <a:gdLst>
              <a:gd name="connsiteX0" fmla="*/ 0 w 6906028"/>
              <a:gd name="connsiteY0" fmla="*/ 0 h 13716000"/>
              <a:gd name="connsiteX1" fmla="*/ 6906028 w 6906028"/>
              <a:gd name="connsiteY1" fmla="*/ 0 h 13716000"/>
              <a:gd name="connsiteX2" fmla="*/ 6906028 w 6906028"/>
              <a:gd name="connsiteY2" fmla="*/ 13716000 h 13716000"/>
              <a:gd name="connsiteX3" fmla="*/ 2294372 w 6906028"/>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6906028" h="13716000">
                <a:moveTo>
                  <a:pt x="0" y="0"/>
                </a:moveTo>
                <a:lnTo>
                  <a:pt x="6906028" y="0"/>
                </a:lnTo>
                <a:lnTo>
                  <a:pt x="6906028" y="13716000"/>
                </a:lnTo>
                <a:lnTo>
                  <a:pt x="2294372" y="13716000"/>
                </a:lnTo>
                <a:close/>
              </a:path>
            </a:pathLst>
          </a:custGeom>
          <a:solidFill>
            <a:schemeClr val="bg1">
              <a:lumMod val="95000"/>
            </a:schemeClr>
          </a:solidFill>
          <a:ln w="76200">
            <a:solidFill>
              <a:schemeClr val="bg1"/>
            </a:solidFill>
          </a:ln>
        </p:spPr>
        <p:txBody>
          <a:bodyPr wrap="square">
            <a:noAutofit/>
          </a:bodyPr>
          <a:lstStyle>
            <a:lvl1pPr>
              <a:defRPr/>
            </a:lvl1pPr>
          </a:lstStyle>
          <a:p>
            <a:r>
              <a:rPr lang="id-ID" dirty="0"/>
              <a:t>Pic</a:t>
            </a:r>
            <a:endParaRPr lang="en-AU" dirty="0"/>
          </a:p>
        </p:txBody>
      </p:sp>
      <p:sp>
        <p:nvSpPr>
          <p:cNvPr id="71" name="Picture Placeholder 8"/>
          <p:cNvSpPr>
            <a:spLocks noGrp="1"/>
          </p:cNvSpPr>
          <p:nvPr>
            <p:ph type="pic" sz="quarter" idx="14" hasCustomPrompt="1"/>
          </p:nvPr>
        </p:nvSpPr>
        <p:spPr>
          <a:xfrm>
            <a:off x="-831272" y="-651330"/>
            <a:ext cx="25783596" cy="14935200"/>
          </a:xfrm>
          <a:gradFill flip="none" rotWithShape="1">
            <a:gsLst>
              <a:gs pos="0">
                <a:schemeClr val="accent1">
                  <a:alpha val="45000"/>
                </a:schemeClr>
              </a:gs>
              <a:gs pos="33000">
                <a:schemeClr val="accent2">
                  <a:alpha val="35000"/>
                </a:schemeClr>
              </a:gs>
              <a:gs pos="77000">
                <a:schemeClr val="accent3">
                  <a:alpha val="30000"/>
                </a:schemeClr>
              </a:gs>
              <a:gs pos="100000">
                <a:schemeClr val="accent4">
                  <a:alpha val="30000"/>
                </a:schemeClr>
              </a:gs>
            </a:gsLst>
            <a:path path="circle">
              <a:fillToRect l="100000" t="100000"/>
            </a:path>
            <a:tileRect r="-100000" b="-100000"/>
          </a:gradFill>
        </p:spPr>
        <p:txBody>
          <a:bodyPr>
            <a:normAutofit/>
          </a:bodyPr>
          <a:lstStyle>
            <a:lvl1pPr>
              <a:defRPr sz="3200"/>
            </a:lvl1pPr>
          </a:lstStyle>
          <a:p>
            <a:r>
              <a:rPr lang="id-ID" dirty="0"/>
              <a:t>Pic</a:t>
            </a:r>
            <a:endParaRPr lang="en-AU" dirty="0"/>
          </a:p>
        </p:txBody>
      </p:sp>
      <p:sp>
        <p:nvSpPr>
          <p:cNvPr id="69" name="Title 1"/>
          <p:cNvSpPr>
            <a:spLocks noGrp="1"/>
          </p:cNvSpPr>
          <p:nvPr>
            <p:ph type="title"/>
          </p:nvPr>
        </p:nvSpPr>
        <p:spPr>
          <a:xfrm>
            <a:off x="1675963" y="5759451"/>
            <a:ext cx="21025723" cy="1098549"/>
          </a:xfrm>
        </p:spPr>
        <p:txBody>
          <a:bodyPr/>
          <a:lstStyle>
            <a:lvl1pPr algn="ctr">
              <a:defRPr>
                <a:solidFill>
                  <a:schemeClr val="tx1">
                    <a:lumMod val="75000"/>
                    <a:lumOff val="25000"/>
                  </a:schemeClr>
                </a:solidFill>
              </a:defRPr>
            </a:lvl1pPr>
          </a:lstStyle>
          <a:p>
            <a:r>
              <a:rPr lang="en-US" dirty="0"/>
              <a:t>Click to edit Master title style</a:t>
            </a:r>
          </a:p>
        </p:txBody>
      </p:sp>
      <p:sp>
        <p:nvSpPr>
          <p:cNvPr id="70" name="Content Placeholder 2"/>
          <p:cNvSpPr>
            <a:spLocks noGrp="1"/>
          </p:cNvSpPr>
          <p:nvPr>
            <p:ph idx="1"/>
          </p:nvPr>
        </p:nvSpPr>
        <p:spPr>
          <a:xfrm>
            <a:off x="1675963" y="685800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1767510638"/>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22" presetClass="entr" presetSubtype="4"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down)">
                                      <p:cBhvr>
                                        <p:cTn id="7" dur="500"/>
                                        <p:tgtEl>
                                          <p:spTgt spid="5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wipe(up)">
                                      <p:cBhvr>
                                        <p:cTn id="10" dur="500"/>
                                        <p:tgtEl>
                                          <p:spTgt spid="6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wipe(down)">
                                      <p:cBhvr>
                                        <p:cTn id="13" dur="500"/>
                                        <p:tgtEl>
                                          <p:spTgt spid="64"/>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68"/>
                                        </p:tgtEl>
                                        <p:attrNameLst>
                                          <p:attrName>style.visibility</p:attrName>
                                        </p:attrNameLst>
                                      </p:cBhvr>
                                      <p:to>
                                        <p:strVal val="visible"/>
                                      </p:to>
                                    </p:set>
                                    <p:animEffect transition="in" filter="wipe(up)">
                                      <p:cBhvr>
                                        <p:cTn id="16" dur="500"/>
                                        <p:tgtEl>
                                          <p:spTgt spid="68"/>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71"/>
                                        </p:tgtEl>
                                        <p:attrNameLst>
                                          <p:attrName>style.visibility</p:attrName>
                                        </p:attrNameLst>
                                      </p:cBhvr>
                                      <p:to>
                                        <p:strVal val="visible"/>
                                      </p:to>
                                    </p:set>
                                    <p:animEffect transition="in" filter="fade">
                                      <p:cBhvr>
                                        <p:cTn id="20" dur="500"/>
                                        <p:tgtEl>
                                          <p:spTgt spid="71"/>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69"/>
                                        </p:tgtEl>
                                        <p:attrNameLst>
                                          <p:attrName>style.visibility</p:attrName>
                                        </p:attrNameLst>
                                      </p:cBhvr>
                                      <p:to>
                                        <p:strVal val="visible"/>
                                      </p:to>
                                    </p:set>
                                    <p:animEffect transition="in" filter="fade">
                                      <p:cBhvr>
                                        <p:cTn id="24" dur="500"/>
                                        <p:tgtEl>
                                          <p:spTgt spid="69"/>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70">
                                            <p:txEl>
                                              <p:pRg st="0" end="0"/>
                                            </p:txEl>
                                          </p:spTgt>
                                        </p:tgtEl>
                                        <p:attrNameLst>
                                          <p:attrName>style.visibility</p:attrName>
                                        </p:attrNameLst>
                                      </p:cBhvr>
                                      <p:to>
                                        <p:strVal val="visible"/>
                                      </p:to>
                                    </p:set>
                                    <p:animEffect transition="in" filter="fade">
                                      <p:cBhvr>
                                        <p:cTn id="28"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1" grpId="0" animBg="1"/>
      <p:bldP spid="64" grpId="0" animBg="1"/>
      <p:bldP spid="68" grpId="0" animBg="1"/>
      <p:bldP spid="71" grpId="0" animBg="1"/>
      <p:bldP spid="69" grpId="0"/>
      <p:bldP spid="70" grpId="0" build="p">
        <p:tmplLst>
          <p:tmpl lvl="1">
            <p:tnLst>
              <p:par>
                <p:cTn presetID="10" presetClass="entr" presetSubtype="0" fill="hold" nodeType="after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3" y="61856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a:xfrm>
            <a:off x="1675963" y="200025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
        <p:nvSpPr>
          <p:cNvPr id="7" name="Picture Placeholder 8"/>
          <p:cNvSpPr>
            <a:spLocks noGrp="1"/>
          </p:cNvSpPr>
          <p:nvPr>
            <p:ph type="pic" sz="quarter" idx="14" hasCustomPrompt="1"/>
          </p:nvPr>
        </p:nvSpPr>
        <p:spPr>
          <a:xfrm>
            <a:off x="885826" y="3899647"/>
            <a:ext cx="5077198" cy="5758704"/>
          </a:xfrm>
          <a:solidFill>
            <a:schemeClr val="bg1">
              <a:lumMod val="95000"/>
            </a:schemeClr>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15" hasCustomPrompt="1"/>
          </p:nvPr>
        </p:nvSpPr>
        <p:spPr>
          <a:xfrm>
            <a:off x="6719235" y="3899647"/>
            <a:ext cx="5077198" cy="5758704"/>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16" hasCustomPrompt="1"/>
          </p:nvPr>
        </p:nvSpPr>
        <p:spPr>
          <a:xfrm>
            <a:off x="12552644" y="3899647"/>
            <a:ext cx="5077198" cy="5758704"/>
          </a:xfrm>
          <a:solidFill>
            <a:schemeClr val="bg1">
              <a:lumMod val="95000"/>
            </a:schemeClr>
          </a:solidFill>
        </p:spPr>
        <p:txBody>
          <a:bodyPr>
            <a:normAutofit/>
          </a:bodyPr>
          <a:lstStyle>
            <a:lvl1pPr>
              <a:defRPr sz="3200"/>
            </a:lvl1pPr>
          </a:lstStyle>
          <a:p>
            <a:r>
              <a:rPr lang="id-ID" dirty="0"/>
              <a:t>Pic</a:t>
            </a:r>
            <a:endParaRPr lang="en-AU" dirty="0"/>
          </a:p>
        </p:txBody>
      </p:sp>
      <p:sp>
        <p:nvSpPr>
          <p:cNvPr id="10" name="Picture Placeholder 8"/>
          <p:cNvSpPr>
            <a:spLocks noGrp="1"/>
          </p:cNvSpPr>
          <p:nvPr>
            <p:ph type="pic" sz="quarter" idx="17" hasCustomPrompt="1"/>
          </p:nvPr>
        </p:nvSpPr>
        <p:spPr>
          <a:xfrm>
            <a:off x="18386053" y="3899647"/>
            <a:ext cx="5077198" cy="5758704"/>
          </a:xfrm>
          <a:solidFill>
            <a:schemeClr val="bg1">
              <a:lumMod val="95000"/>
            </a:schemeClr>
          </a:solidFill>
        </p:spPr>
        <p:txBody>
          <a:bodyPr>
            <a:normAutofit/>
          </a:bodyPr>
          <a:lstStyle>
            <a:lvl1pPr>
              <a:defRPr sz="3200"/>
            </a:lvl1pPr>
          </a:lstStyle>
          <a:p>
            <a:r>
              <a:rPr lang="id-ID" dirty="0"/>
              <a:t>Pic</a:t>
            </a:r>
            <a:endParaRPr lang="en-AU" dirty="0"/>
          </a:p>
        </p:txBody>
      </p:sp>
      <p:sp>
        <p:nvSpPr>
          <p:cNvPr id="18" name="Picture Placeholder 17"/>
          <p:cNvSpPr>
            <a:spLocks noGrp="1"/>
          </p:cNvSpPr>
          <p:nvPr>
            <p:ph type="pic" sz="quarter" idx="18" hasCustomPrompt="1"/>
          </p:nvPr>
        </p:nvSpPr>
        <p:spPr>
          <a:xfrm>
            <a:off x="3467101" y="7772400"/>
            <a:ext cx="2673508" cy="615950"/>
          </a:xfrm>
          <a:custGeom>
            <a:avLst/>
            <a:gdLst>
              <a:gd name="connsiteX0" fmla="*/ 88740 w 2673508"/>
              <a:gd name="connsiteY0" fmla="*/ 0 h 615950"/>
              <a:gd name="connsiteX1" fmla="*/ 2584768 w 2673508"/>
              <a:gd name="connsiteY1" fmla="*/ 0 h 615950"/>
              <a:gd name="connsiteX2" fmla="*/ 2673508 w 2673508"/>
              <a:gd name="connsiteY2" fmla="*/ 88740 h 615950"/>
              <a:gd name="connsiteX3" fmla="*/ 2673508 w 2673508"/>
              <a:gd name="connsiteY3" fmla="*/ 527210 h 615950"/>
              <a:gd name="connsiteX4" fmla="*/ 2584768 w 2673508"/>
              <a:gd name="connsiteY4" fmla="*/ 615950 h 615950"/>
              <a:gd name="connsiteX5" fmla="*/ 88740 w 2673508"/>
              <a:gd name="connsiteY5" fmla="*/ 615950 h 615950"/>
              <a:gd name="connsiteX6" fmla="*/ 0 w 2673508"/>
              <a:gd name="connsiteY6" fmla="*/ 527210 h 615950"/>
              <a:gd name="connsiteX7" fmla="*/ 0 w 2673508"/>
              <a:gd name="connsiteY7" fmla="*/ 88740 h 615950"/>
              <a:gd name="connsiteX8" fmla="*/ 88740 w 2673508"/>
              <a:gd name="connsiteY8" fmla="*/ 0 h 61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508" h="615950">
                <a:moveTo>
                  <a:pt x="88740" y="0"/>
                </a:moveTo>
                <a:lnTo>
                  <a:pt x="2584768" y="0"/>
                </a:lnTo>
                <a:cubicBezTo>
                  <a:pt x="2633778" y="0"/>
                  <a:pt x="2673508" y="39730"/>
                  <a:pt x="2673508" y="88740"/>
                </a:cubicBezTo>
                <a:lnTo>
                  <a:pt x="2673508" y="527210"/>
                </a:lnTo>
                <a:cubicBezTo>
                  <a:pt x="2673508" y="576220"/>
                  <a:pt x="2633778" y="615950"/>
                  <a:pt x="2584768" y="615950"/>
                </a:cubicBezTo>
                <a:lnTo>
                  <a:pt x="88740" y="615950"/>
                </a:lnTo>
                <a:cubicBezTo>
                  <a:pt x="39730" y="615950"/>
                  <a:pt x="0" y="576220"/>
                  <a:pt x="0" y="527210"/>
                </a:cubicBezTo>
                <a:lnTo>
                  <a:pt x="0" y="88740"/>
                </a:lnTo>
                <a:cubicBezTo>
                  <a:pt x="0" y="39730"/>
                  <a:pt x="39730" y="0"/>
                  <a:pt x="88740" y="0"/>
                </a:cubicBezTo>
                <a:close/>
              </a:path>
            </a:pathLst>
          </a:custGeom>
          <a:solidFill>
            <a:schemeClr val="accent1"/>
          </a:solidFill>
        </p:spPr>
        <p:txBody>
          <a:bodyPr wrap="square">
            <a:noAutofit/>
          </a:bodyPr>
          <a:lstStyle>
            <a:lvl1pPr>
              <a:defRPr sz="2000"/>
            </a:lvl1pPr>
          </a:lstStyle>
          <a:p>
            <a:r>
              <a:rPr lang="id-ID" dirty="0"/>
              <a:t>-</a:t>
            </a:r>
            <a:endParaRPr lang="en-AU" dirty="0"/>
          </a:p>
        </p:txBody>
      </p:sp>
      <p:sp>
        <p:nvSpPr>
          <p:cNvPr id="21" name="Picture Placeholder 20"/>
          <p:cNvSpPr>
            <a:spLocks noGrp="1"/>
          </p:cNvSpPr>
          <p:nvPr>
            <p:ph type="pic" sz="quarter" idx="19" hasCustomPrompt="1"/>
          </p:nvPr>
        </p:nvSpPr>
        <p:spPr>
          <a:xfrm>
            <a:off x="9272348" y="7772399"/>
            <a:ext cx="2673508" cy="615950"/>
          </a:xfrm>
          <a:custGeom>
            <a:avLst/>
            <a:gdLst>
              <a:gd name="connsiteX0" fmla="*/ 88740 w 2673508"/>
              <a:gd name="connsiteY0" fmla="*/ 0 h 615950"/>
              <a:gd name="connsiteX1" fmla="*/ 2584768 w 2673508"/>
              <a:gd name="connsiteY1" fmla="*/ 0 h 615950"/>
              <a:gd name="connsiteX2" fmla="*/ 2673508 w 2673508"/>
              <a:gd name="connsiteY2" fmla="*/ 88740 h 615950"/>
              <a:gd name="connsiteX3" fmla="*/ 2673508 w 2673508"/>
              <a:gd name="connsiteY3" fmla="*/ 527210 h 615950"/>
              <a:gd name="connsiteX4" fmla="*/ 2584768 w 2673508"/>
              <a:gd name="connsiteY4" fmla="*/ 615950 h 615950"/>
              <a:gd name="connsiteX5" fmla="*/ 88740 w 2673508"/>
              <a:gd name="connsiteY5" fmla="*/ 615950 h 615950"/>
              <a:gd name="connsiteX6" fmla="*/ 0 w 2673508"/>
              <a:gd name="connsiteY6" fmla="*/ 527210 h 615950"/>
              <a:gd name="connsiteX7" fmla="*/ 0 w 2673508"/>
              <a:gd name="connsiteY7" fmla="*/ 88740 h 615950"/>
              <a:gd name="connsiteX8" fmla="*/ 88740 w 2673508"/>
              <a:gd name="connsiteY8" fmla="*/ 0 h 61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508" h="615950">
                <a:moveTo>
                  <a:pt x="88740" y="0"/>
                </a:moveTo>
                <a:lnTo>
                  <a:pt x="2584768" y="0"/>
                </a:lnTo>
                <a:cubicBezTo>
                  <a:pt x="2633778" y="0"/>
                  <a:pt x="2673508" y="39730"/>
                  <a:pt x="2673508" y="88740"/>
                </a:cubicBezTo>
                <a:lnTo>
                  <a:pt x="2673508" y="527210"/>
                </a:lnTo>
                <a:cubicBezTo>
                  <a:pt x="2673508" y="576220"/>
                  <a:pt x="2633778" y="615950"/>
                  <a:pt x="2584768" y="615950"/>
                </a:cubicBezTo>
                <a:lnTo>
                  <a:pt x="88740" y="615950"/>
                </a:lnTo>
                <a:cubicBezTo>
                  <a:pt x="39730" y="615950"/>
                  <a:pt x="0" y="576220"/>
                  <a:pt x="0" y="527210"/>
                </a:cubicBezTo>
                <a:lnTo>
                  <a:pt x="0" y="88740"/>
                </a:lnTo>
                <a:cubicBezTo>
                  <a:pt x="0" y="39730"/>
                  <a:pt x="39730" y="0"/>
                  <a:pt x="88740" y="0"/>
                </a:cubicBezTo>
                <a:close/>
              </a:path>
            </a:pathLst>
          </a:custGeom>
          <a:solidFill>
            <a:schemeClr val="accent2"/>
          </a:solidFill>
        </p:spPr>
        <p:txBody>
          <a:bodyPr wrap="square">
            <a:noAutofit/>
          </a:bodyPr>
          <a:lstStyle>
            <a:lvl1pPr>
              <a:defRPr sz="2000"/>
            </a:lvl1pPr>
          </a:lstStyle>
          <a:p>
            <a:r>
              <a:rPr lang="id-ID" dirty="0"/>
              <a:t>-</a:t>
            </a:r>
            <a:endParaRPr lang="en-AU" dirty="0"/>
          </a:p>
        </p:txBody>
      </p:sp>
      <p:sp>
        <p:nvSpPr>
          <p:cNvPr id="24" name="Picture Placeholder 23"/>
          <p:cNvSpPr>
            <a:spLocks noGrp="1"/>
          </p:cNvSpPr>
          <p:nvPr>
            <p:ph type="pic" sz="quarter" idx="20" hasCustomPrompt="1"/>
          </p:nvPr>
        </p:nvSpPr>
        <p:spPr>
          <a:xfrm>
            <a:off x="15091243" y="7772399"/>
            <a:ext cx="2673509" cy="615950"/>
          </a:xfrm>
          <a:custGeom>
            <a:avLst/>
            <a:gdLst>
              <a:gd name="connsiteX0" fmla="*/ 88740 w 2673509"/>
              <a:gd name="connsiteY0" fmla="*/ 0 h 615950"/>
              <a:gd name="connsiteX1" fmla="*/ 2584769 w 2673509"/>
              <a:gd name="connsiteY1" fmla="*/ 0 h 615950"/>
              <a:gd name="connsiteX2" fmla="*/ 2673509 w 2673509"/>
              <a:gd name="connsiteY2" fmla="*/ 88740 h 615950"/>
              <a:gd name="connsiteX3" fmla="*/ 2673509 w 2673509"/>
              <a:gd name="connsiteY3" fmla="*/ 527210 h 615950"/>
              <a:gd name="connsiteX4" fmla="*/ 2584769 w 2673509"/>
              <a:gd name="connsiteY4" fmla="*/ 615950 h 615950"/>
              <a:gd name="connsiteX5" fmla="*/ 88740 w 2673509"/>
              <a:gd name="connsiteY5" fmla="*/ 615950 h 615950"/>
              <a:gd name="connsiteX6" fmla="*/ 0 w 2673509"/>
              <a:gd name="connsiteY6" fmla="*/ 527210 h 615950"/>
              <a:gd name="connsiteX7" fmla="*/ 0 w 2673509"/>
              <a:gd name="connsiteY7" fmla="*/ 88740 h 615950"/>
              <a:gd name="connsiteX8" fmla="*/ 88740 w 2673509"/>
              <a:gd name="connsiteY8" fmla="*/ 0 h 61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509" h="615950">
                <a:moveTo>
                  <a:pt x="88740" y="0"/>
                </a:moveTo>
                <a:lnTo>
                  <a:pt x="2584769" y="0"/>
                </a:lnTo>
                <a:cubicBezTo>
                  <a:pt x="2633777" y="0"/>
                  <a:pt x="2673509" y="39730"/>
                  <a:pt x="2673509" y="88740"/>
                </a:cubicBezTo>
                <a:lnTo>
                  <a:pt x="2673509" y="527210"/>
                </a:lnTo>
                <a:cubicBezTo>
                  <a:pt x="2673509" y="576220"/>
                  <a:pt x="2633777" y="615950"/>
                  <a:pt x="2584769" y="615950"/>
                </a:cubicBezTo>
                <a:lnTo>
                  <a:pt x="88740" y="615950"/>
                </a:lnTo>
                <a:cubicBezTo>
                  <a:pt x="39730" y="615950"/>
                  <a:pt x="0" y="576220"/>
                  <a:pt x="0" y="527210"/>
                </a:cubicBezTo>
                <a:lnTo>
                  <a:pt x="0" y="88740"/>
                </a:lnTo>
                <a:cubicBezTo>
                  <a:pt x="0" y="39730"/>
                  <a:pt x="39730" y="0"/>
                  <a:pt x="88740" y="0"/>
                </a:cubicBezTo>
                <a:close/>
              </a:path>
            </a:pathLst>
          </a:custGeom>
          <a:solidFill>
            <a:schemeClr val="accent3"/>
          </a:solidFill>
        </p:spPr>
        <p:txBody>
          <a:bodyPr wrap="square">
            <a:noAutofit/>
          </a:bodyPr>
          <a:lstStyle>
            <a:lvl1pPr>
              <a:defRPr sz="2000"/>
            </a:lvl1pPr>
          </a:lstStyle>
          <a:p>
            <a:r>
              <a:rPr lang="id-ID" dirty="0"/>
              <a:t>-</a:t>
            </a:r>
            <a:endParaRPr lang="en-AU" dirty="0"/>
          </a:p>
        </p:txBody>
      </p:sp>
      <p:sp>
        <p:nvSpPr>
          <p:cNvPr id="27" name="Picture Placeholder 26"/>
          <p:cNvSpPr>
            <a:spLocks noGrp="1"/>
          </p:cNvSpPr>
          <p:nvPr>
            <p:ph type="pic" sz="quarter" idx="21" hasCustomPrompt="1"/>
          </p:nvPr>
        </p:nvSpPr>
        <p:spPr>
          <a:xfrm>
            <a:off x="20924652" y="7772399"/>
            <a:ext cx="2673508" cy="615950"/>
          </a:xfrm>
          <a:custGeom>
            <a:avLst/>
            <a:gdLst>
              <a:gd name="connsiteX0" fmla="*/ 88740 w 2673508"/>
              <a:gd name="connsiteY0" fmla="*/ 0 h 615950"/>
              <a:gd name="connsiteX1" fmla="*/ 536760 w 2673508"/>
              <a:gd name="connsiteY1" fmla="*/ 0 h 615950"/>
              <a:gd name="connsiteX2" fmla="*/ 859024 w 2673508"/>
              <a:gd name="connsiteY2" fmla="*/ 0 h 615950"/>
              <a:gd name="connsiteX3" fmla="*/ 2584768 w 2673508"/>
              <a:gd name="connsiteY3" fmla="*/ 0 h 615950"/>
              <a:gd name="connsiteX4" fmla="*/ 2673508 w 2673508"/>
              <a:gd name="connsiteY4" fmla="*/ 88740 h 615950"/>
              <a:gd name="connsiteX5" fmla="*/ 2673508 w 2673508"/>
              <a:gd name="connsiteY5" fmla="*/ 527210 h 615950"/>
              <a:gd name="connsiteX6" fmla="*/ 2584768 w 2673508"/>
              <a:gd name="connsiteY6" fmla="*/ 615950 h 615950"/>
              <a:gd name="connsiteX7" fmla="*/ 88740 w 2673508"/>
              <a:gd name="connsiteY7" fmla="*/ 615950 h 615950"/>
              <a:gd name="connsiteX8" fmla="*/ 0 w 2673508"/>
              <a:gd name="connsiteY8" fmla="*/ 527210 h 615950"/>
              <a:gd name="connsiteX9" fmla="*/ 0 w 2673508"/>
              <a:gd name="connsiteY9" fmla="*/ 88740 h 615950"/>
              <a:gd name="connsiteX10" fmla="*/ 88740 w 2673508"/>
              <a:gd name="connsiteY10" fmla="*/ 0 h 61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3508" h="615950">
                <a:moveTo>
                  <a:pt x="88740" y="0"/>
                </a:moveTo>
                <a:lnTo>
                  <a:pt x="536760" y="0"/>
                </a:lnTo>
                <a:lnTo>
                  <a:pt x="859024" y="0"/>
                </a:lnTo>
                <a:lnTo>
                  <a:pt x="2584768" y="0"/>
                </a:lnTo>
                <a:cubicBezTo>
                  <a:pt x="2633778" y="0"/>
                  <a:pt x="2673508" y="39730"/>
                  <a:pt x="2673508" y="88740"/>
                </a:cubicBezTo>
                <a:lnTo>
                  <a:pt x="2673508" y="527210"/>
                </a:lnTo>
                <a:cubicBezTo>
                  <a:pt x="2673508" y="576220"/>
                  <a:pt x="2633778" y="615950"/>
                  <a:pt x="2584768" y="615950"/>
                </a:cubicBezTo>
                <a:lnTo>
                  <a:pt x="88740" y="615950"/>
                </a:lnTo>
                <a:cubicBezTo>
                  <a:pt x="39730" y="615950"/>
                  <a:pt x="0" y="576220"/>
                  <a:pt x="0" y="527210"/>
                </a:cubicBezTo>
                <a:lnTo>
                  <a:pt x="0" y="88740"/>
                </a:lnTo>
                <a:cubicBezTo>
                  <a:pt x="0" y="39730"/>
                  <a:pt x="39730" y="0"/>
                  <a:pt x="88740" y="0"/>
                </a:cubicBezTo>
                <a:close/>
              </a:path>
            </a:pathLst>
          </a:custGeom>
          <a:solidFill>
            <a:schemeClr val="accent4"/>
          </a:solidFill>
        </p:spPr>
        <p:txBody>
          <a:bodyPr wrap="square">
            <a:noAutofit/>
          </a:bodyPr>
          <a:lstStyle>
            <a:lvl1pPr>
              <a:defRPr sz="2000"/>
            </a:lvl1pPr>
          </a:lstStyle>
          <a:p>
            <a:r>
              <a:rPr lang="id-ID" dirty="0"/>
              <a:t>-</a:t>
            </a:r>
            <a:endParaRPr lang="en-AU" dirty="0"/>
          </a:p>
        </p:txBody>
      </p:sp>
      <p:sp>
        <p:nvSpPr>
          <p:cNvPr id="29" name="Text Placeholder 28"/>
          <p:cNvSpPr>
            <a:spLocks noGrp="1"/>
          </p:cNvSpPr>
          <p:nvPr>
            <p:ph type="body" sz="quarter" idx="22" hasCustomPrompt="1"/>
          </p:nvPr>
        </p:nvSpPr>
        <p:spPr>
          <a:xfrm>
            <a:off x="3651250" y="7897811"/>
            <a:ext cx="2311774" cy="365126"/>
          </a:xfrm>
        </p:spPr>
        <p:txBody>
          <a:bodyPr>
            <a:noAutofit/>
          </a:bodyPr>
          <a:lstStyle>
            <a:lvl1pPr>
              <a:defRPr sz="2400">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30" name="Text Placeholder 28"/>
          <p:cNvSpPr>
            <a:spLocks noGrp="1"/>
          </p:cNvSpPr>
          <p:nvPr>
            <p:ph type="body" sz="quarter" idx="23" hasCustomPrompt="1"/>
          </p:nvPr>
        </p:nvSpPr>
        <p:spPr>
          <a:xfrm>
            <a:off x="9448173" y="7897811"/>
            <a:ext cx="2311774" cy="365126"/>
          </a:xfrm>
        </p:spPr>
        <p:txBody>
          <a:bodyPr>
            <a:noAutofit/>
          </a:bodyPr>
          <a:lstStyle>
            <a:lvl1pPr>
              <a:defRPr sz="2400">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31" name="Text Placeholder 28"/>
          <p:cNvSpPr>
            <a:spLocks noGrp="1"/>
          </p:cNvSpPr>
          <p:nvPr>
            <p:ph type="body" sz="quarter" idx="24" hasCustomPrompt="1"/>
          </p:nvPr>
        </p:nvSpPr>
        <p:spPr>
          <a:xfrm>
            <a:off x="15272110" y="7897811"/>
            <a:ext cx="2311774" cy="365126"/>
          </a:xfrm>
        </p:spPr>
        <p:txBody>
          <a:bodyPr>
            <a:noAutofit/>
          </a:bodyPr>
          <a:lstStyle>
            <a:lvl1pPr>
              <a:defRPr sz="2400">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32" name="Text Placeholder 28"/>
          <p:cNvSpPr>
            <a:spLocks noGrp="1"/>
          </p:cNvSpPr>
          <p:nvPr>
            <p:ph type="body" sz="quarter" idx="25" hasCustomPrompt="1"/>
          </p:nvPr>
        </p:nvSpPr>
        <p:spPr>
          <a:xfrm>
            <a:off x="21105519" y="7897811"/>
            <a:ext cx="2311774" cy="365126"/>
          </a:xfrm>
        </p:spPr>
        <p:txBody>
          <a:bodyPr>
            <a:noAutofit/>
          </a:bodyPr>
          <a:lstStyle>
            <a:lvl1pPr>
              <a:defRPr sz="2400">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34" name="Text Placeholder 33"/>
          <p:cNvSpPr>
            <a:spLocks noGrp="1"/>
          </p:cNvSpPr>
          <p:nvPr>
            <p:ph type="body" sz="quarter" idx="26" hasCustomPrompt="1"/>
          </p:nvPr>
        </p:nvSpPr>
        <p:spPr>
          <a:xfrm>
            <a:off x="885826" y="10004425"/>
            <a:ext cx="5077198" cy="415925"/>
          </a:xfrm>
        </p:spPr>
        <p:txBody>
          <a:bodyPr>
            <a:noAutofit/>
          </a:bodyPr>
          <a:lstStyle>
            <a:lvl1pPr algn="ctr">
              <a:defRPr sz="28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35" name="Text Placeholder 33"/>
          <p:cNvSpPr>
            <a:spLocks noGrp="1"/>
          </p:cNvSpPr>
          <p:nvPr>
            <p:ph type="body" sz="quarter" idx="27" hasCustomPrompt="1"/>
          </p:nvPr>
        </p:nvSpPr>
        <p:spPr>
          <a:xfrm>
            <a:off x="885826" y="10614027"/>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6" name="Text Placeholder 33"/>
          <p:cNvSpPr>
            <a:spLocks noGrp="1"/>
          </p:cNvSpPr>
          <p:nvPr>
            <p:ph type="body" sz="quarter" idx="28" hasCustomPrompt="1"/>
          </p:nvPr>
        </p:nvSpPr>
        <p:spPr>
          <a:xfrm>
            <a:off x="6682749" y="10004425"/>
            <a:ext cx="5077198" cy="415925"/>
          </a:xfrm>
        </p:spPr>
        <p:txBody>
          <a:bodyPr>
            <a:noAutofit/>
          </a:bodyPr>
          <a:lstStyle>
            <a:lvl1pPr algn="ctr">
              <a:defRPr sz="28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37" name="Text Placeholder 33"/>
          <p:cNvSpPr>
            <a:spLocks noGrp="1"/>
          </p:cNvSpPr>
          <p:nvPr>
            <p:ph type="body" sz="quarter" idx="29" hasCustomPrompt="1"/>
          </p:nvPr>
        </p:nvSpPr>
        <p:spPr>
          <a:xfrm>
            <a:off x="6682749" y="10614027"/>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8" name="Text Placeholder 33"/>
          <p:cNvSpPr>
            <a:spLocks noGrp="1"/>
          </p:cNvSpPr>
          <p:nvPr>
            <p:ph type="body" sz="quarter" idx="30" hasCustomPrompt="1"/>
          </p:nvPr>
        </p:nvSpPr>
        <p:spPr>
          <a:xfrm>
            <a:off x="12552644" y="10001051"/>
            <a:ext cx="5077198" cy="415925"/>
          </a:xfrm>
        </p:spPr>
        <p:txBody>
          <a:bodyPr>
            <a:noAutofit/>
          </a:bodyPr>
          <a:lstStyle>
            <a:lvl1pPr algn="ctr">
              <a:defRPr sz="28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39" name="Text Placeholder 33"/>
          <p:cNvSpPr>
            <a:spLocks noGrp="1"/>
          </p:cNvSpPr>
          <p:nvPr>
            <p:ph type="body" sz="quarter" idx="31" hasCustomPrompt="1"/>
          </p:nvPr>
        </p:nvSpPr>
        <p:spPr>
          <a:xfrm>
            <a:off x="12552644" y="10610653"/>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40" name="Text Placeholder 33"/>
          <p:cNvSpPr>
            <a:spLocks noGrp="1"/>
          </p:cNvSpPr>
          <p:nvPr>
            <p:ph type="body" sz="quarter" idx="32" hasCustomPrompt="1"/>
          </p:nvPr>
        </p:nvSpPr>
        <p:spPr>
          <a:xfrm>
            <a:off x="18349567" y="10001051"/>
            <a:ext cx="5077198" cy="415925"/>
          </a:xfrm>
        </p:spPr>
        <p:txBody>
          <a:bodyPr>
            <a:noAutofit/>
          </a:bodyPr>
          <a:lstStyle>
            <a:lvl1pPr algn="ctr">
              <a:defRPr sz="28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41" name="Text Placeholder 33"/>
          <p:cNvSpPr>
            <a:spLocks noGrp="1"/>
          </p:cNvSpPr>
          <p:nvPr>
            <p:ph type="body" sz="quarter" idx="33" hasCustomPrompt="1"/>
          </p:nvPr>
        </p:nvSpPr>
        <p:spPr>
          <a:xfrm>
            <a:off x="18349567" y="10610653"/>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279257061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9">
                                            <p:txEl>
                                              <p:pRg st="0" end="0"/>
                                            </p:txEl>
                                          </p:spTgt>
                                        </p:tgtEl>
                                        <p:attrNameLst>
                                          <p:attrName>style.visibility</p:attrName>
                                        </p:attrNameLst>
                                      </p:cBhvr>
                                      <p:to>
                                        <p:strVal val="visible"/>
                                      </p:to>
                                    </p:set>
                                    <p:animEffect transition="in" filter="fade">
                                      <p:cBhvr>
                                        <p:cTn id="24" dur="500"/>
                                        <p:tgtEl>
                                          <p:spTgt spid="29">
                                            <p:txEl>
                                              <p:pRg st="0" end="0"/>
                                            </p:txEl>
                                          </p:spTgt>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34">
                                            <p:txEl>
                                              <p:pRg st="0" end="0"/>
                                            </p:txEl>
                                          </p:spTgt>
                                        </p:tgtEl>
                                        <p:attrNameLst>
                                          <p:attrName>style.visibility</p:attrName>
                                        </p:attrNameLst>
                                      </p:cBhvr>
                                      <p:to>
                                        <p:strVal val="visible"/>
                                      </p:to>
                                    </p:set>
                                    <p:animEffect transition="in" filter="fade">
                                      <p:cBhvr>
                                        <p:cTn id="28" dur="500"/>
                                        <p:tgtEl>
                                          <p:spTgt spid="34">
                                            <p:txEl>
                                              <p:pRg st="0" end="0"/>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5">
                                            <p:txEl>
                                              <p:pRg st="0" end="0"/>
                                            </p:txEl>
                                          </p:spTgt>
                                        </p:tgtEl>
                                        <p:attrNameLst>
                                          <p:attrName>style.visibility</p:attrName>
                                        </p:attrNameLst>
                                      </p:cBhvr>
                                      <p:to>
                                        <p:strVal val="visible"/>
                                      </p:to>
                                    </p:set>
                                    <p:animEffect transition="in" filter="fade">
                                      <p:cBhvr>
                                        <p:cTn id="31" dur="500"/>
                                        <p:tgtEl>
                                          <p:spTgt spid="35">
                                            <p:txEl>
                                              <p:pRg st="0" end="0"/>
                                            </p:txEl>
                                          </p:spTgt>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p:cTn id="35" dur="500" fill="hold"/>
                                        <p:tgtEl>
                                          <p:spTgt spid="8"/>
                                        </p:tgtEl>
                                        <p:attrNameLst>
                                          <p:attrName>ppt_w</p:attrName>
                                        </p:attrNameLst>
                                      </p:cBhvr>
                                      <p:tavLst>
                                        <p:tav tm="0">
                                          <p:val>
                                            <p:fltVal val="0"/>
                                          </p:val>
                                        </p:tav>
                                        <p:tav tm="100000">
                                          <p:val>
                                            <p:strVal val="#ppt_w"/>
                                          </p:val>
                                        </p:tav>
                                      </p:tavLst>
                                    </p:anim>
                                    <p:anim calcmode="lin" valueType="num">
                                      <p:cBhvr>
                                        <p:cTn id="36" dur="500" fill="hold"/>
                                        <p:tgtEl>
                                          <p:spTgt spid="8"/>
                                        </p:tgtEl>
                                        <p:attrNameLst>
                                          <p:attrName>ppt_h</p:attrName>
                                        </p:attrNameLst>
                                      </p:cBhvr>
                                      <p:tavLst>
                                        <p:tav tm="0">
                                          <p:val>
                                            <p:fltVal val="0"/>
                                          </p:val>
                                        </p:tav>
                                        <p:tav tm="100000">
                                          <p:val>
                                            <p:strVal val="#ppt_h"/>
                                          </p:val>
                                        </p:tav>
                                      </p:tavLst>
                                    </p:anim>
                                    <p:animEffect transition="in" filter="fade">
                                      <p:cBhvr>
                                        <p:cTn id="37" dur="500"/>
                                        <p:tgtEl>
                                          <p:spTgt spid="8"/>
                                        </p:tgtEl>
                                      </p:cBhvr>
                                    </p:animEffect>
                                  </p:childTnLst>
                                </p:cTn>
                              </p:par>
                            </p:childTnLst>
                          </p:cTn>
                        </p:par>
                        <p:par>
                          <p:cTn id="38" fill="hold">
                            <p:stCondLst>
                              <p:cond delay="3000"/>
                            </p:stCondLst>
                            <p:childTnLst>
                              <p:par>
                                <p:cTn id="39" presetID="10" presetClass="entr" presetSubtype="0" fill="hold" grpId="0" nodeType="after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0">
                                            <p:txEl>
                                              <p:pRg st="0" end="0"/>
                                            </p:txEl>
                                          </p:spTgt>
                                        </p:tgtEl>
                                        <p:attrNameLst>
                                          <p:attrName>style.visibility</p:attrName>
                                        </p:attrNameLst>
                                      </p:cBhvr>
                                      <p:to>
                                        <p:strVal val="visible"/>
                                      </p:to>
                                    </p:set>
                                    <p:animEffect transition="in" filter="fade">
                                      <p:cBhvr>
                                        <p:cTn id="44" dur="500"/>
                                        <p:tgtEl>
                                          <p:spTgt spid="30">
                                            <p:txEl>
                                              <p:pRg st="0" end="0"/>
                                            </p:txEl>
                                          </p:spTgt>
                                        </p:tgtEl>
                                      </p:cBhvr>
                                    </p:animEffect>
                                  </p:childTnLst>
                                </p:cTn>
                              </p:par>
                            </p:childTnLst>
                          </p:cTn>
                        </p:par>
                        <p:par>
                          <p:cTn id="45" fill="hold">
                            <p:stCondLst>
                              <p:cond delay="3500"/>
                            </p:stCondLst>
                            <p:childTnLst>
                              <p:par>
                                <p:cTn id="46" presetID="10" presetClass="entr" presetSubtype="0" fill="hold" grpId="0" nodeType="afterEffect">
                                  <p:stCondLst>
                                    <p:cond delay="0"/>
                                  </p:stCondLst>
                                  <p:childTnLst>
                                    <p:set>
                                      <p:cBhvr>
                                        <p:cTn id="47" dur="1" fill="hold">
                                          <p:stCondLst>
                                            <p:cond delay="0"/>
                                          </p:stCondLst>
                                        </p:cTn>
                                        <p:tgtEl>
                                          <p:spTgt spid="36">
                                            <p:txEl>
                                              <p:pRg st="0" end="0"/>
                                            </p:txEl>
                                          </p:spTgt>
                                        </p:tgtEl>
                                        <p:attrNameLst>
                                          <p:attrName>style.visibility</p:attrName>
                                        </p:attrNameLst>
                                      </p:cBhvr>
                                      <p:to>
                                        <p:strVal val="visible"/>
                                      </p:to>
                                    </p:set>
                                    <p:animEffect transition="in" filter="fade">
                                      <p:cBhvr>
                                        <p:cTn id="48" dur="500"/>
                                        <p:tgtEl>
                                          <p:spTgt spid="36">
                                            <p:txEl>
                                              <p:pRg st="0" end="0"/>
                                            </p:txEl>
                                          </p:spTgt>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7">
                                            <p:txEl>
                                              <p:pRg st="0" end="0"/>
                                            </p:txEl>
                                          </p:spTgt>
                                        </p:tgtEl>
                                        <p:attrNameLst>
                                          <p:attrName>style.visibility</p:attrName>
                                        </p:attrNameLst>
                                      </p:cBhvr>
                                      <p:to>
                                        <p:strVal val="visible"/>
                                      </p:to>
                                    </p:set>
                                    <p:animEffect transition="in" filter="fade">
                                      <p:cBhvr>
                                        <p:cTn id="51" dur="500"/>
                                        <p:tgtEl>
                                          <p:spTgt spid="37">
                                            <p:txEl>
                                              <p:pRg st="0" end="0"/>
                                            </p:txEl>
                                          </p:spTgt>
                                        </p:tgtEl>
                                      </p:cBhvr>
                                    </p:animEffect>
                                  </p:childTnLst>
                                </p:cTn>
                              </p:par>
                            </p:childTnLst>
                          </p:cTn>
                        </p:par>
                        <p:par>
                          <p:cTn id="52" fill="hold">
                            <p:stCondLst>
                              <p:cond delay="4000"/>
                            </p:stCondLst>
                            <p:childTnLst>
                              <p:par>
                                <p:cTn id="53" presetID="53" presetClass="entr" presetSubtype="16" fill="hold" grpId="0" nodeType="after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Effect transition="in" filter="fade">
                                      <p:cBhvr>
                                        <p:cTn id="57" dur="500"/>
                                        <p:tgtEl>
                                          <p:spTgt spid="9"/>
                                        </p:tgtEl>
                                      </p:cBhvr>
                                    </p:animEffect>
                                  </p:childTnLst>
                                </p:cTn>
                              </p:par>
                            </p:childTnLst>
                          </p:cTn>
                        </p:par>
                        <p:par>
                          <p:cTn id="58" fill="hold">
                            <p:stCondLst>
                              <p:cond delay="4500"/>
                            </p:stCondLst>
                            <p:childTnLst>
                              <p:par>
                                <p:cTn id="59" presetID="10" presetClass="entr" presetSubtype="0" fill="hold" grpId="0" nodeType="after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500"/>
                                        <p:tgtEl>
                                          <p:spTgt spid="2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1">
                                            <p:txEl>
                                              <p:pRg st="0" end="0"/>
                                            </p:txEl>
                                          </p:spTgt>
                                        </p:tgtEl>
                                        <p:attrNameLst>
                                          <p:attrName>style.visibility</p:attrName>
                                        </p:attrNameLst>
                                      </p:cBhvr>
                                      <p:to>
                                        <p:strVal val="visible"/>
                                      </p:to>
                                    </p:set>
                                    <p:animEffect transition="in" filter="fade">
                                      <p:cBhvr>
                                        <p:cTn id="64" dur="500"/>
                                        <p:tgtEl>
                                          <p:spTgt spid="31">
                                            <p:txEl>
                                              <p:pRg st="0" end="0"/>
                                            </p:txEl>
                                          </p:spTgt>
                                        </p:tgtEl>
                                      </p:cBhvr>
                                    </p:animEffect>
                                  </p:childTnLst>
                                </p:cTn>
                              </p:par>
                            </p:childTnLst>
                          </p:cTn>
                        </p:par>
                        <p:par>
                          <p:cTn id="65" fill="hold">
                            <p:stCondLst>
                              <p:cond delay="5000"/>
                            </p:stCondLst>
                            <p:childTnLst>
                              <p:par>
                                <p:cTn id="66" presetID="10" presetClass="entr" presetSubtype="0" fill="hold" grpId="0" nodeType="afterEffect">
                                  <p:stCondLst>
                                    <p:cond delay="0"/>
                                  </p:stCondLst>
                                  <p:childTnLst>
                                    <p:set>
                                      <p:cBhvr>
                                        <p:cTn id="67" dur="1" fill="hold">
                                          <p:stCondLst>
                                            <p:cond delay="0"/>
                                          </p:stCondLst>
                                        </p:cTn>
                                        <p:tgtEl>
                                          <p:spTgt spid="38">
                                            <p:txEl>
                                              <p:pRg st="0" end="0"/>
                                            </p:txEl>
                                          </p:spTgt>
                                        </p:tgtEl>
                                        <p:attrNameLst>
                                          <p:attrName>style.visibility</p:attrName>
                                        </p:attrNameLst>
                                      </p:cBhvr>
                                      <p:to>
                                        <p:strVal val="visible"/>
                                      </p:to>
                                    </p:set>
                                    <p:animEffect transition="in" filter="fade">
                                      <p:cBhvr>
                                        <p:cTn id="68" dur="500"/>
                                        <p:tgtEl>
                                          <p:spTgt spid="38">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9">
                                            <p:txEl>
                                              <p:pRg st="0" end="0"/>
                                            </p:txEl>
                                          </p:spTgt>
                                        </p:tgtEl>
                                        <p:attrNameLst>
                                          <p:attrName>style.visibility</p:attrName>
                                        </p:attrNameLst>
                                      </p:cBhvr>
                                      <p:to>
                                        <p:strVal val="visible"/>
                                      </p:to>
                                    </p:set>
                                    <p:animEffect transition="in" filter="fade">
                                      <p:cBhvr>
                                        <p:cTn id="71" dur="500"/>
                                        <p:tgtEl>
                                          <p:spTgt spid="39">
                                            <p:txEl>
                                              <p:pRg st="0" end="0"/>
                                            </p:txEl>
                                          </p:spTgt>
                                        </p:tgtEl>
                                      </p:cBhvr>
                                    </p:animEffect>
                                  </p:childTnLst>
                                </p:cTn>
                              </p:par>
                            </p:childTnLst>
                          </p:cTn>
                        </p:par>
                        <p:par>
                          <p:cTn id="72" fill="hold">
                            <p:stCondLst>
                              <p:cond delay="5500"/>
                            </p:stCondLst>
                            <p:childTnLst>
                              <p:par>
                                <p:cTn id="73" presetID="53" presetClass="entr" presetSubtype="16" fill="hold" grpId="0" nodeType="after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p:cTn id="75" dur="500" fill="hold"/>
                                        <p:tgtEl>
                                          <p:spTgt spid="10"/>
                                        </p:tgtEl>
                                        <p:attrNameLst>
                                          <p:attrName>ppt_w</p:attrName>
                                        </p:attrNameLst>
                                      </p:cBhvr>
                                      <p:tavLst>
                                        <p:tav tm="0">
                                          <p:val>
                                            <p:fltVal val="0"/>
                                          </p:val>
                                        </p:tav>
                                        <p:tav tm="100000">
                                          <p:val>
                                            <p:strVal val="#ppt_w"/>
                                          </p:val>
                                        </p:tav>
                                      </p:tavLst>
                                    </p:anim>
                                    <p:anim calcmode="lin" valueType="num">
                                      <p:cBhvr>
                                        <p:cTn id="76" dur="500" fill="hold"/>
                                        <p:tgtEl>
                                          <p:spTgt spid="10"/>
                                        </p:tgtEl>
                                        <p:attrNameLst>
                                          <p:attrName>ppt_h</p:attrName>
                                        </p:attrNameLst>
                                      </p:cBhvr>
                                      <p:tavLst>
                                        <p:tav tm="0">
                                          <p:val>
                                            <p:fltVal val="0"/>
                                          </p:val>
                                        </p:tav>
                                        <p:tav tm="100000">
                                          <p:val>
                                            <p:strVal val="#ppt_h"/>
                                          </p:val>
                                        </p:tav>
                                      </p:tavLst>
                                    </p:anim>
                                    <p:animEffect transition="in" filter="fade">
                                      <p:cBhvr>
                                        <p:cTn id="77" dur="500"/>
                                        <p:tgtEl>
                                          <p:spTgt spid="10"/>
                                        </p:tgtEl>
                                      </p:cBhvr>
                                    </p:animEffect>
                                  </p:childTnLst>
                                </p:cTn>
                              </p:par>
                            </p:childTnLst>
                          </p:cTn>
                        </p:par>
                        <p:par>
                          <p:cTn id="78" fill="hold">
                            <p:stCondLst>
                              <p:cond delay="6000"/>
                            </p:stCondLst>
                            <p:childTnLst>
                              <p:par>
                                <p:cTn id="79" presetID="10" presetClass="entr" presetSubtype="0" fill="hold" grpId="0" nodeType="after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500"/>
                                        <p:tgtEl>
                                          <p:spTgt spid="27"/>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2">
                                            <p:txEl>
                                              <p:pRg st="0" end="0"/>
                                            </p:txEl>
                                          </p:spTgt>
                                        </p:tgtEl>
                                        <p:attrNameLst>
                                          <p:attrName>style.visibility</p:attrName>
                                        </p:attrNameLst>
                                      </p:cBhvr>
                                      <p:to>
                                        <p:strVal val="visible"/>
                                      </p:to>
                                    </p:set>
                                    <p:animEffect transition="in" filter="fade">
                                      <p:cBhvr>
                                        <p:cTn id="84" dur="500"/>
                                        <p:tgtEl>
                                          <p:spTgt spid="32">
                                            <p:txEl>
                                              <p:pRg st="0" end="0"/>
                                            </p:txEl>
                                          </p:spTgt>
                                        </p:tgtEl>
                                      </p:cBhvr>
                                    </p:animEffect>
                                  </p:childTnLst>
                                </p:cTn>
                              </p:par>
                            </p:childTnLst>
                          </p:cTn>
                        </p:par>
                        <p:par>
                          <p:cTn id="85" fill="hold">
                            <p:stCondLst>
                              <p:cond delay="6500"/>
                            </p:stCondLst>
                            <p:childTnLst>
                              <p:par>
                                <p:cTn id="86" presetID="10" presetClass="entr" presetSubtype="0" fill="hold" grpId="0" nodeType="afterEffect">
                                  <p:stCondLst>
                                    <p:cond delay="0"/>
                                  </p:stCondLst>
                                  <p:childTnLst>
                                    <p:set>
                                      <p:cBhvr>
                                        <p:cTn id="87" dur="1" fill="hold">
                                          <p:stCondLst>
                                            <p:cond delay="0"/>
                                          </p:stCondLst>
                                        </p:cTn>
                                        <p:tgtEl>
                                          <p:spTgt spid="40">
                                            <p:txEl>
                                              <p:pRg st="0" end="0"/>
                                            </p:txEl>
                                          </p:spTgt>
                                        </p:tgtEl>
                                        <p:attrNameLst>
                                          <p:attrName>style.visibility</p:attrName>
                                        </p:attrNameLst>
                                      </p:cBhvr>
                                      <p:to>
                                        <p:strVal val="visible"/>
                                      </p:to>
                                    </p:set>
                                    <p:animEffect transition="in" filter="fade">
                                      <p:cBhvr>
                                        <p:cTn id="88" dur="500"/>
                                        <p:tgtEl>
                                          <p:spTgt spid="40">
                                            <p:txEl>
                                              <p:pRg st="0" end="0"/>
                                            </p:txEl>
                                          </p:spTgt>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41">
                                            <p:txEl>
                                              <p:pRg st="0" end="0"/>
                                            </p:txEl>
                                          </p:spTgt>
                                        </p:tgtEl>
                                        <p:attrNameLst>
                                          <p:attrName>style.visibility</p:attrName>
                                        </p:attrNameLst>
                                      </p:cBhvr>
                                      <p:to>
                                        <p:strVal val="visible"/>
                                      </p:to>
                                    </p:set>
                                    <p:animEffect transition="in" filter="fade">
                                      <p:cBhvr>
                                        <p:cTn id="91"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7" grpId="0" animBg="1"/>
      <p:bldP spid="8" grpId="0" animBg="1"/>
      <p:bldP spid="9" grpId="0" animBg="1"/>
      <p:bldP spid="10" grpId="0" animBg="1"/>
      <p:bldP spid="18" grpId="0" animBg="1"/>
      <p:bldP spid="21" grpId="0" animBg="1"/>
      <p:bldP spid="24" grpId="0" animBg="1"/>
      <p:bldP spid="27" grpId="0" animBg="1"/>
      <p:bldP spid="29" grpId="0" build="p">
        <p:tmplLst>
          <p:tmpl lvl="1">
            <p:tnLst>
              <p:par>
                <p:cTn presetID="10"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3" y="479053"/>
            <a:ext cx="21025723" cy="1521198"/>
          </a:xfrm>
        </p:spPr>
        <p:txBody>
          <a:bodyPr/>
          <a:lstStyle>
            <a:lvl1pPr algn="ctr">
              <a:defRPr>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a:xfrm>
            <a:off x="1675963" y="200025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
        <p:nvSpPr>
          <p:cNvPr id="7" name="Picture Placeholder 8"/>
          <p:cNvSpPr>
            <a:spLocks noGrp="1"/>
          </p:cNvSpPr>
          <p:nvPr>
            <p:ph type="pic" sz="quarter" idx="14" hasCustomPrompt="1"/>
          </p:nvPr>
        </p:nvSpPr>
        <p:spPr>
          <a:xfrm>
            <a:off x="1603375" y="3978648"/>
            <a:ext cx="4178860"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15" hasCustomPrompt="1"/>
          </p:nvPr>
        </p:nvSpPr>
        <p:spPr>
          <a:xfrm>
            <a:off x="6212539" y="3978648"/>
            <a:ext cx="4178860"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16" hasCustomPrompt="1"/>
          </p:nvPr>
        </p:nvSpPr>
        <p:spPr>
          <a:xfrm>
            <a:off x="1603375" y="8104094"/>
            <a:ext cx="4178860"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2" name="Picture Placeholder 8"/>
          <p:cNvSpPr>
            <a:spLocks noGrp="1"/>
          </p:cNvSpPr>
          <p:nvPr>
            <p:ph type="pic" sz="quarter" idx="17" hasCustomPrompt="1"/>
          </p:nvPr>
        </p:nvSpPr>
        <p:spPr>
          <a:xfrm>
            <a:off x="6212539" y="8104094"/>
            <a:ext cx="4178860"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3" name="Text Placeholder 33"/>
          <p:cNvSpPr>
            <a:spLocks noGrp="1"/>
          </p:cNvSpPr>
          <p:nvPr>
            <p:ph type="body" sz="quarter" idx="26" hasCustomPrompt="1"/>
          </p:nvPr>
        </p:nvSpPr>
        <p:spPr>
          <a:xfrm>
            <a:off x="12214226" y="5293098"/>
            <a:ext cx="5077198"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4" name="Text Placeholder 33"/>
          <p:cNvSpPr>
            <a:spLocks noGrp="1"/>
          </p:cNvSpPr>
          <p:nvPr>
            <p:ph type="body" sz="quarter" idx="27" hasCustomPrompt="1"/>
          </p:nvPr>
        </p:nvSpPr>
        <p:spPr>
          <a:xfrm>
            <a:off x="12214225" y="6475348"/>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28" hasCustomPrompt="1"/>
          </p:nvPr>
        </p:nvSpPr>
        <p:spPr>
          <a:xfrm>
            <a:off x="12214226" y="5884223"/>
            <a:ext cx="5077198"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8" name="Text Placeholder 33"/>
          <p:cNvSpPr>
            <a:spLocks noGrp="1"/>
          </p:cNvSpPr>
          <p:nvPr>
            <p:ph type="body" sz="quarter" idx="29" hasCustomPrompt="1"/>
          </p:nvPr>
        </p:nvSpPr>
        <p:spPr>
          <a:xfrm>
            <a:off x="17667940" y="5293098"/>
            <a:ext cx="5077198"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9" name="Text Placeholder 33"/>
          <p:cNvSpPr>
            <a:spLocks noGrp="1"/>
          </p:cNvSpPr>
          <p:nvPr>
            <p:ph type="body" sz="quarter" idx="30" hasCustomPrompt="1"/>
          </p:nvPr>
        </p:nvSpPr>
        <p:spPr>
          <a:xfrm>
            <a:off x="17667939" y="6475348"/>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0" name="Text Placeholder 33"/>
          <p:cNvSpPr>
            <a:spLocks noGrp="1"/>
          </p:cNvSpPr>
          <p:nvPr>
            <p:ph type="body" sz="quarter" idx="31" hasCustomPrompt="1"/>
          </p:nvPr>
        </p:nvSpPr>
        <p:spPr>
          <a:xfrm>
            <a:off x="17667940" y="5884223"/>
            <a:ext cx="5077198"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1" name="Text Placeholder 33"/>
          <p:cNvSpPr>
            <a:spLocks noGrp="1"/>
          </p:cNvSpPr>
          <p:nvPr>
            <p:ph type="body" sz="quarter" idx="32" hasCustomPrompt="1"/>
          </p:nvPr>
        </p:nvSpPr>
        <p:spPr>
          <a:xfrm>
            <a:off x="12206852" y="8097287"/>
            <a:ext cx="5077198"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2" name="Text Placeholder 33"/>
          <p:cNvSpPr>
            <a:spLocks noGrp="1"/>
          </p:cNvSpPr>
          <p:nvPr>
            <p:ph type="body" sz="quarter" idx="33" hasCustomPrompt="1"/>
          </p:nvPr>
        </p:nvSpPr>
        <p:spPr>
          <a:xfrm>
            <a:off x="12206851" y="9279537"/>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3" name="Text Placeholder 33"/>
          <p:cNvSpPr>
            <a:spLocks noGrp="1"/>
          </p:cNvSpPr>
          <p:nvPr>
            <p:ph type="body" sz="quarter" idx="34" hasCustomPrompt="1"/>
          </p:nvPr>
        </p:nvSpPr>
        <p:spPr>
          <a:xfrm>
            <a:off x="12206852" y="8688412"/>
            <a:ext cx="5077198"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4" name="Text Placeholder 33"/>
          <p:cNvSpPr>
            <a:spLocks noGrp="1"/>
          </p:cNvSpPr>
          <p:nvPr>
            <p:ph type="body" sz="quarter" idx="35" hasCustomPrompt="1"/>
          </p:nvPr>
        </p:nvSpPr>
        <p:spPr>
          <a:xfrm>
            <a:off x="17660566" y="8097287"/>
            <a:ext cx="5077198"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5" name="Text Placeholder 33"/>
          <p:cNvSpPr>
            <a:spLocks noGrp="1"/>
          </p:cNvSpPr>
          <p:nvPr>
            <p:ph type="body" sz="quarter" idx="36" hasCustomPrompt="1"/>
          </p:nvPr>
        </p:nvSpPr>
        <p:spPr>
          <a:xfrm>
            <a:off x="17660565" y="9279537"/>
            <a:ext cx="5077198" cy="111351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6" name="Text Placeholder 33"/>
          <p:cNvSpPr>
            <a:spLocks noGrp="1"/>
          </p:cNvSpPr>
          <p:nvPr>
            <p:ph type="body" sz="quarter" idx="37" hasCustomPrompt="1"/>
          </p:nvPr>
        </p:nvSpPr>
        <p:spPr>
          <a:xfrm>
            <a:off x="17660566" y="8688412"/>
            <a:ext cx="5077198"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421248469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500"/>
                                        <p:tgtEl>
                                          <p:spTgt spid="12"/>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13">
                                            <p:txEl>
                                              <p:pRg st="0" end="0"/>
                                            </p:txEl>
                                          </p:spTgt>
                                        </p:tgtEl>
                                        <p:attrNameLst>
                                          <p:attrName>style.visibility</p:attrName>
                                        </p:attrNameLst>
                                      </p:cBhvr>
                                      <p:to>
                                        <p:strVal val="visible"/>
                                      </p:to>
                                    </p:set>
                                    <p:animEffect transition="in" filter="fade">
                                      <p:cBhvr>
                                        <p:cTn id="28" dur="500"/>
                                        <p:tgtEl>
                                          <p:spTgt spid="13">
                                            <p:txEl>
                                              <p:pRg st="0" end="0"/>
                                            </p:tx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7">
                                            <p:txEl>
                                              <p:pRg st="0" end="0"/>
                                            </p:txEl>
                                          </p:spTgt>
                                        </p:tgtEl>
                                        <p:attrNameLst>
                                          <p:attrName>style.visibility</p:attrName>
                                        </p:attrNameLst>
                                      </p:cBhvr>
                                      <p:to>
                                        <p:strVal val="visible"/>
                                      </p:to>
                                    </p:set>
                                    <p:animEffect transition="in" filter="fade">
                                      <p:cBhvr>
                                        <p:cTn id="32" dur="500"/>
                                        <p:tgtEl>
                                          <p:spTgt spid="17">
                                            <p:txEl>
                                              <p:pRg st="0" end="0"/>
                                            </p:txEl>
                                          </p:spTgt>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4">
                                            <p:txEl>
                                              <p:pRg st="0" end="0"/>
                                            </p:txEl>
                                          </p:spTgt>
                                        </p:tgtEl>
                                        <p:attrNameLst>
                                          <p:attrName>style.visibility</p:attrName>
                                        </p:attrNameLst>
                                      </p:cBhvr>
                                      <p:to>
                                        <p:strVal val="visible"/>
                                      </p:to>
                                    </p:set>
                                    <p:animEffect transition="in" filter="fade">
                                      <p:cBhvr>
                                        <p:cTn id="35" dur="500"/>
                                        <p:tgtEl>
                                          <p:spTgt spid="14">
                                            <p:txEl>
                                              <p:pRg st="0" end="0"/>
                                            </p:txEl>
                                          </p:spTgt>
                                        </p:tgtEl>
                                      </p:cBhvr>
                                    </p:animEffect>
                                  </p:childTnLst>
                                </p:cTn>
                              </p:par>
                            </p:childTnLst>
                          </p:cTn>
                        </p:par>
                        <p:par>
                          <p:cTn id="36" fill="hold">
                            <p:stCondLst>
                              <p:cond delay="2500"/>
                            </p:stCondLst>
                            <p:childTnLst>
                              <p:par>
                                <p:cTn id="37" presetID="10" presetClass="entr" presetSubtype="0" fill="hold" grpId="0" nodeType="afterEffect">
                                  <p:stCondLst>
                                    <p:cond delay="0"/>
                                  </p:stCondLst>
                                  <p:childTnLst>
                                    <p:set>
                                      <p:cBhvr>
                                        <p:cTn id="38" dur="1" fill="hold">
                                          <p:stCondLst>
                                            <p:cond delay="0"/>
                                          </p:stCondLst>
                                        </p:cTn>
                                        <p:tgtEl>
                                          <p:spTgt spid="18">
                                            <p:txEl>
                                              <p:pRg st="0" end="0"/>
                                            </p:txEl>
                                          </p:spTgt>
                                        </p:tgtEl>
                                        <p:attrNameLst>
                                          <p:attrName>style.visibility</p:attrName>
                                        </p:attrNameLst>
                                      </p:cBhvr>
                                      <p:to>
                                        <p:strVal val="visible"/>
                                      </p:to>
                                    </p:set>
                                    <p:animEffect transition="in" filter="fade">
                                      <p:cBhvr>
                                        <p:cTn id="39" dur="500"/>
                                        <p:tgtEl>
                                          <p:spTgt spid="18">
                                            <p:txEl>
                                              <p:pRg st="0" end="0"/>
                                            </p:txEl>
                                          </p:spTgt>
                                        </p:tgtEl>
                                      </p:cBhvr>
                                    </p:animEffect>
                                  </p:childTnLst>
                                </p:cTn>
                              </p:par>
                            </p:childTnLst>
                          </p:cTn>
                        </p:par>
                        <p:par>
                          <p:cTn id="40" fill="hold">
                            <p:stCondLst>
                              <p:cond delay="3000"/>
                            </p:stCondLst>
                            <p:childTnLst>
                              <p:par>
                                <p:cTn id="41" presetID="10" presetClass="entr" presetSubtype="0" fill="hold" grpId="0" nodeType="afterEffect">
                                  <p:stCondLst>
                                    <p:cond delay="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9">
                                            <p:txEl>
                                              <p:pRg st="0" end="0"/>
                                            </p:txEl>
                                          </p:spTgt>
                                        </p:tgtEl>
                                        <p:attrNameLst>
                                          <p:attrName>style.visibility</p:attrName>
                                        </p:attrNameLst>
                                      </p:cBhvr>
                                      <p:to>
                                        <p:strVal val="visible"/>
                                      </p:to>
                                    </p:set>
                                    <p:animEffect transition="in" filter="fade">
                                      <p:cBhvr>
                                        <p:cTn id="46" dur="500"/>
                                        <p:tgtEl>
                                          <p:spTgt spid="19">
                                            <p:txEl>
                                              <p:pRg st="0" end="0"/>
                                            </p:txEl>
                                          </p:spTgt>
                                        </p:tgtEl>
                                      </p:cBhvr>
                                    </p:animEffect>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21">
                                            <p:txEl>
                                              <p:pRg st="0" end="0"/>
                                            </p:txEl>
                                          </p:spTgt>
                                        </p:tgtEl>
                                        <p:attrNameLst>
                                          <p:attrName>style.visibility</p:attrName>
                                        </p:attrNameLst>
                                      </p:cBhvr>
                                      <p:to>
                                        <p:strVal val="visible"/>
                                      </p:to>
                                    </p:set>
                                    <p:animEffect transition="in" filter="fade">
                                      <p:cBhvr>
                                        <p:cTn id="50" dur="500"/>
                                        <p:tgtEl>
                                          <p:spTgt spid="21">
                                            <p:txEl>
                                              <p:pRg st="0" end="0"/>
                                            </p:txEl>
                                          </p:spTgt>
                                        </p:tgtEl>
                                      </p:cBhvr>
                                    </p:animEffec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23">
                                            <p:txEl>
                                              <p:pRg st="0" end="0"/>
                                            </p:txEl>
                                          </p:spTgt>
                                        </p:tgtEl>
                                        <p:attrNameLst>
                                          <p:attrName>style.visibility</p:attrName>
                                        </p:attrNameLst>
                                      </p:cBhvr>
                                      <p:to>
                                        <p:strVal val="visible"/>
                                      </p:to>
                                    </p:set>
                                    <p:animEffect transition="in" filter="fade">
                                      <p:cBhvr>
                                        <p:cTn id="54" dur="500"/>
                                        <p:tgtEl>
                                          <p:spTgt spid="23">
                                            <p:txEl>
                                              <p:pRg st="0" end="0"/>
                                            </p:txEl>
                                          </p:spTgt>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childTnLst>
                                </p:cTn>
                              </p:par>
                            </p:childTnLst>
                          </p:cTn>
                        </p:par>
                        <p:par>
                          <p:cTn id="58" fill="hold">
                            <p:stCondLst>
                              <p:cond delay="4500"/>
                            </p:stCondLst>
                            <p:childTnLst>
                              <p:par>
                                <p:cTn id="59" presetID="10" presetClass="entr" presetSubtype="0" fill="hold" grpId="0" nodeType="afterEffect">
                                  <p:stCondLst>
                                    <p:cond delay="0"/>
                                  </p:st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500"/>
                                        <p:tgtEl>
                                          <p:spTgt spid="24">
                                            <p:txEl>
                                              <p:pRg st="0" end="0"/>
                                            </p:txEl>
                                          </p:spTgt>
                                        </p:tgtEl>
                                      </p:cBhvr>
                                    </p:animEffect>
                                  </p:childTnLst>
                                </p:cTn>
                              </p:par>
                            </p:childTnLst>
                          </p:cTn>
                        </p:par>
                        <p:par>
                          <p:cTn id="62" fill="hold">
                            <p:stCondLst>
                              <p:cond delay="5000"/>
                            </p:stCondLst>
                            <p:childTnLst>
                              <p:par>
                                <p:cTn id="63" presetID="10" presetClass="entr" presetSubtype="0" fill="hold" grpId="0" nodeType="afterEffect">
                                  <p:stCondLst>
                                    <p:cond delay="0"/>
                                  </p:stCondLst>
                                  <p:childTnLst>
                                    <p:set>
                                      <p:cBhvr>
                                        <p:cTn id="64" dur="1" fill="hold">
                                          <p:stCondLst>
                                            <p:cond delay="0"/>
                                          </p:stCondLst>
                                        </p:cTn>
                                        <p:tgtEl>
                                          <p:spTgt spid="26">
                                            <p:txEl>
                                              <p:pRg st="0" end="0"/>
                                            </p:txEl>
                                          </p:spTgt>
                                        </p:tgtEl>
                                        <p:attrNameLst>
                                          <p:attrName>style.visibility</p:attrName>
                                        </p:attrNameLst>
                                      </p:cBhvr>
                                      <p:to>
                                        <p:strVal val="visible"/>
                                      </p:to>
                                    </p:set>
                                    <p:animEffect transition="in" filter="fade">
                                      <p:cBhvr>
                                        <p:cTn id="65" dur="500"/>
                                        <p:tgtEl>
                                          <p:spTgt spid="26">
                                            <p:txEl>
                                              <p:pRg st="0" end="0"/>
                                            </p:txEl>
                                          </p:spTgt>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5">
                                            <p:txEl>
                                              <p:pRg st="0" end="0"/>
                                            </p:txEl>
                                          </p:spTgt>
                                        </p:tgtEl>
                                        <p:attrNameLst>
                                          <p:attrName>style.visibility</p:attrName>
                                        </p:attrNameLst>
                                      </p:cBhvr>
                                      <p:to>
                                        <p:strVal val="visible"/>
                                      </p:to>
                                    </p:set>
                                    <p:animEffect transition="in" filter="fade">
                                      <p:cBhvr>
                                        <p:cTn id="68"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7" grpId="0" animBg="1"/>
      <p:bldP spid="8" grpId="0" animBg="1"/>
      <p:bldP spid="11" grpId="0" animBg="1"/>
      <p:bldP spid="12" grpId="0" animBg="1"/>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10"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10" presetClass="entr" presetSubtype="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22" grpId="0" build="p">
        <p:tmplLst>
          <p:tmpl lvl="1">
            <p:tnLst>
              <p:par>
                <p:cTn presetID="10" presetClass="entr" presetSubtype="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26" grpId="0" build="p">
        <p:tmplLst>
          <p:tmpl lvl="1">
            <p:tnLst>
              <p:par>
                <p:cTn presetID="10" presetClass="entr" presetSubtype="0"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3" y="529291"/>
            <a:ext cx="21025723" cy="1470960"/>
          </a:xfrm>
        </p:spPr>
        <p:txBody>
          <a:bodyPr/>
          <a:lstStyle>
            <a:lvl1pPr algn="ctr">
              <a:defRPr>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a:xfrm>
            <a:off x="1675963" y="200025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
        <p:nvSpPr>
          <p:cNvPr id="10" name="Picture Placeholder 9"/>
          <p:cNvSpPr>
            <a:spLocks noGrp="1"/>
          </p:cNvSpPr>
          <p:nvPr>
            <p:ph type="pic" sz="quarter" idx="13" hasCustomPrompt="1"/>
          </p:nvPr>
        </p:nvSpPr>
        <p:spPr>
          <a:xfrm>
            <a:off x="1216181" y="3997141"/>
            <a:ext cx="3371850" cy="3371850"/>
          </a:xfrm>
          <a:custGeom>
            <a:avLst/>
            <a:gdLst>
              <a:gd name="connsiteX0" fmla="*/ 1685925 w 3371850"/>
              <a:gd name="connsiteY0" fmla="*/ 0 h 3371850"/>
              <a:gd name="connsiteX1" fmla="*/ 3371850 w 3371850"/>
              <a:gd name="connsiteY1" fmla="*/ 1685925 h 3371850"/>
              <a:gd name="connsiteX2" fmla="*/ 1685925 w 3371850"/>
              <a:gd name="connsiteY2" fmla="*/ 3371850 h 3371850"/>
              <a:gd name="connsiteX3" fmla="*/ 0 w 3371850"/>
              <a:gd name="connsiteY3" fmla="*/ 1685925 h 3371850"/>
              <a:gd name="connsiteX4" fmla="*/ 1685925 w 3371850"/>
              <a:gd name="connsiteY4" fmla="*/ 0 h 337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50" h="3371850">
                <a:moveTo>
                  <a:pt x="1685925" y="0"/>
                </a:moveTo>
                <a:cubicBezTo>
                  <a:pt x="2617036" y="0"/>
                  <a:pt x="3371850" y="754814"/>
                  <a:pt x="3371850" y="1685925"/>
                </a:cubicBezTo>
                <a:cubicBezTo>
                  <a:pt x="3371850" y="2617036"/>
                  <a:pt x="2617036" y="3371850"/>
                  <a:pt x="1685925" y="3371850"/>
                </a:cubicBezTo>
                <a:cubicBezTo>
                  <a:pt x="754814" y="3371850"/>
                  <a:pt x="0" y="2617036"/>
                  <a:pt x="0" y="1685925"/>
                </a:cubicBezTo>
                <a:cubicBezTo>
                  <a:pt x="0" y="754814"/>
                  <a:pt x="754814" y="0"/>
                  <a:pt x="1685925" y="0"/>
                </a:cubicBezTo>
                <a:close/>
              </a:path>
            </a:pathLst>
          </a:custGeom>
          <a:solidFill>
            <a:schemeClr val="bg1">
              <a:lumMod val="95000"/>
            </a:schemeClr>
          </a:solidFill>
        </p:spPr>
        <p:txBody>
          <a:bodyPr wrap="square">
            <a:noAutofit/>
          </a:bodyPr>
          <a:lstStyle>
            <a:lvl1pPr>
              <a:defRPr sz="2400"/>
            </a:lvl1pPr>
          </a:lstStyle>
          <a:p>
            <a:r>
              <a:rPr lang="id-ID" dirty="0"/>
              <a:t>Pic</a:t>
            </a:r>
            <a:endParaRPr lang="en-AU" dirty="0"/>
          </a:p>
        </p:txBody>
      </p:sp>
      <p:sp>
        <p:nvSpPr>
          <p:cNvPr id="11" name="Picture Placeholder 10"/>
          <p:cNvSpPr>
            <a:spLocks noGrp="1"/>
          </p:cNvSpPr>
          <p:nvPr>
            <p:ph type="pic" sz="quarter" idx="14" hasCustomPrompt="1"/>
          </p:nvPr>
        </p:nvSpPr>
        <p:spPr>
          <a:xfrm>
            <a:off x="5859540" y="3997141"/>
            <a:ext cx="3371850" cy="3371850"/>
          </a:xfrm>
          <a:custGeom>
            <a:avLst/>
            <a:gdLst>
              <a:gd name="connsiteX0" fmla="*/ 1685925 w 3371850"/>
              <a:gd name="connsiteY0" fmla="*/ 0 h 3371850"/>
              <a:gd name="connsiteX1" fmla="*/ 3371850 w 3371850"/>
              <a:gd name="connsiteY1" fmla="*/ 1685925 h 3371850"/>
              <a:gd name="connsiteX2" fmla="*/ 1685925 w 3371850"/>
              <a:gd name="connsiteY2" fmla="*/ 3371850 h 3371850"/>
              <a:gd name="connsiteX3" fmla="*/ 0 w 3371850"/>
              <a:gd name="connsiteY3" fmla="*/ 1685925 h 3371850"/>
              <a:gd name="connsiteX4" fmla="*/ 1685925 w 3371850"/>
              <a:gd name="connsiteY4" fmla="*/ 0 h 337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50" h="3371850">
                <a:moveTo>
                  <a:pt x="1685925" y="0"/>
                </a:moveTo>
                <a:cubicBezTo>
                  <a:pt x="2617036" y="0"/>
                  <a:pt x="3371850" y="754814"/>
                  <a:pt x="3371850" y="1685925"/>
                </a:cubicBezTo>
                <a:cubicBezTo>
                  <a:pt x="3371850" y="2617036"/>
                  <a:pt x="2617036" y="3371850"/>
                  <a:pt x="1685925" y="3371850"/>
                </a:cubicBezTo>
                <a:cubicBezTo>
                  <a:pt x="754814" y="3371850"/>
                  <a:pt x="0" y="2617036"/>
                  <a:pt x="0" y="1685925"/>
                </a:cubicBezTo>
                <a:cubicBezTo>
                  <a:pt x="0" y="754814"/>
                  <a:pt x="754814" y="0"/>
                  <a:pt x="1685925" y="0"/>
                </a:cubicBezTo>
                <a:close/>
              </a:path>
            </a:pathLst>
          </a:custGeom>
          <a:solidFill>
            <a:schemeClr val="bg1">
              <a:lumMod val="95000"/>
            </a:schemeClr>
          </a:solidFill>
        </p:spPr>
        <p:txBody>
          <a:bodyPr wrap="square">
            <a:noAutofit/>
          </a:bodyPr>
          <a:lstStyle>
            <a:lvl1pPr>
              <a:defRPr sz="2400"/>
            </a:lvl1pPr>
          </a:lstStyle>
          <a:p>
            <a:r>
              <a:rPr lang="id-ID" dirty="0"/>
              <a:t>Pic</a:t>
            </a:r>
            <a:endParaRPr lang="en-AU" dirty="0"/>
          </a:p>
        </p:txBody>
      </p:sp>
      <p:sp>
        <p:nvSpPr>
          <p:cNvPr id="12" name="Picture Placeholder 11"/>
          <p:cNvSpPr>
            <a:spLocks noGrp="1"/>
          </p:cNvSpPr>
          <p:nvPr>
            <p:ph type="pic" sz="quarter" idx="15" hasCustomPrompt="1"/>
          </p:nvPr>
        </p:nvSpPr>
        <p:spPr>
          <a:xfrm>
            <a:off x="10502899" y="3997141"/>
            <a:ext cx="3371850" cy="3371850"/>
          </a:xfrm>
          <a:custGeom>
            <a:avLst/>
            <a:gdLst>
              <a:gd name="connsiteX0" fmla="*/ 1685925 w 3371850"/>
              <a:gd name="connsiteY0" fmla="*/ 0 h 3371850"/>
              <a:gd name="connsiteX1" fmla="*/ 3371850 w 3371850"/>
              <a:gd name="connsiteY1" fmla="*/ 1685925 h 3371850"/>
              <a:gd name="connsiteX2" fmla="*/ 1685925 w 3371850"/>
              <a:gd name="connsiteY2" fmla="*/ 3371850 h 3371850"/>
              <a:gd name="connsiteX3" fmla="*/ 0 w 3371850"/>
              <a:gd name="connsiteY3" fmla="*/ 1685925 h 3371850"/>
              <a:gd name="connsiteX4" fmla="*/ 1685925 w 3371850"/>
              <a:gd name="connsiteY4" fmla="*/ 0 h 337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50" h="3371850">
                <a:moveTo>
                  <a:pt x="1685925" y="0"/>
                </a:moveTo>
                <a:cubicBezTo>
                  <a:pt x="2617036" y="0"/>
                  <a:pt x="3371850" y="754814"/>
                  <a:pt x="3371850" y="1685925"/>
                </a:cubicBezTo>
                <a:cubicBezTo>
                  <a:pt x="3371850" y="2617036"/>
                  <a:pt x="2617036" y="3371850"/>
                  <a:pt x="1685925" y="3371850"/>
                </a:cubicBezTo>
                <a:cubicBezTo>
                  <a:pt x="754814" y="3371850"/>
                  <a:pt x="0" y="2617036"/>
                  <a:pt x="0" y="1685925"/>
                </a:cubicBezTo>
                <a:cubicBezTo>
                  <a:pt x="0" y="754814"/>
                  <a:pt x="754814" y="0"/>
                  <a:pt x="1685925" y="0"/>
                </a:cubicBezTo>
                <a:close/>
              </a:path>
            </a:pathLst>
          </a:custGeom>
          <a:solidFill>
            <a:schemeClr val="bg1">
              <a:lumMod val="95000"/>
            </a:schemeClr>
          </a:solidFill>
        </p:spPr>
        <p:txBody>
          <a:bodyPr wrap="square">
            <a:noAutofit/>
          </a:bodyPr>
          <a:lstStyle>
            <a:lvl1pPr>
              <a:defRPr sz="2400"/>
            </a:lvl1pPr>
          </a:lstStyle>
          <a:p>
            <a:r>
              <a:rPr lang="id-ID" dirty="0"/>
              <a:t>Pic</a:t>
            </a:r>
            <a:endParaRPr lang="en-AU" dirty="0"/>
          </a:p>
        </p:txBody>
      </p:sp>
      <p:sp>
        <p:nvSpPr>
          <p:cNvPr id="13" name="Picture Placeholder 12"/>
          <p:cNvSpPr>
            <a:spLocks noGrp="1"/>
          </p:cNvSpPr>
          <p:nvPr>
            <p:ph type="pic" sz="quarter" idx="16" hasCustomPrompt="1"/>
          </p:nvPr>
        </p:nvSpPr>
        <p:spPr>
          <a:xfrm>
            <a:off x="15146258" y="3997141"/>
            <a:ext cx="3371850" cy="3371850"/>
          </a:xfrm>
          <a:custGeom>
            <a:avLst/>
            <a:gdLst>
              <a:gd name="connsiteX0" fmla="*/ 1685925 w 3371850"/>
              <a:gd name="connsiteY0" fmla="*/ 0 h 3371850"/>
              <a:gd name="connsiteX1" fmla="*/ 3371850 w 3371850"/>
              <a:gd name="connsiteY1" fmla="*/ 1685925 h 3371850"/>
              <a:gd name="connsiteX2" fmla="*/ 1685925 w 3371850"/>
              <a:gd name="connsiteY2" fmla="*/ 3371850 h 3371850"/>
              <a:gd name="connsiteX3" fmla="*/ 0 w 3371850"/>
              <a:gd name="connsiteY3" fmla="*/ 1685925 h 3371850"/>
              <a:gd name="connsiteX4" fmla="*/ 1685925 w 3371850"/>
              <a:gd name="connsiteY4" fmla="*/ 0 h 337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50" h="3371850">
                <a:moveTo>
                  <a:pt x="1685925" y="0"/>
                </a:moveTo>
                <a:cubicBezTo>
                  <a:pt x="2617036" y="0"/>
                  <a:pt x="3371850" y="754814"/>
                  <a:pt x="3371850" y="1685925"/>
                </a:cubicBezTo>
                <a:cubicBezTo>
                  <a:pt x="3371850" y="2617036"/>
                  <a:pt x="2617036" y="3371850"/>
                  <a:pt x="1685925" y="3371850"/>
                </a:cubicBezTo>
                <a:cubicBezTo>
                  <a:pt x="754814" y="3371850"/>
                  <a:pt x="0" y="2617036"/>
                  <a:pt x="0" y="1685925"/>
                </a:cubicBezTo>
                <a:cubicBezTo>
                  <a:pt x="0" y="754814"/>
                  <a:pt x="754814" y="0"/>
                  <a:pt x="1685925" y="0"/>
                </a:cubicBezTo>
                <a:close/>
              </a:path>
            </a:pathLst>
          </a:custGeom>
          <a:solidFill>
            <a:schemeClr val="bg1">
              <a:lumMod val="95000"/>
            </a:schemeClr>
          </a:solidFill>
        </p:spPr>
        <p:txBody>
          <a:bodyPr wrap="square">
            <a:noAutofit/>
          </a:bodyPr>
          <a:lstStyle>
            <a:lvl1pPr>
              <a:defRPr sz="2400"/>
            </a:lvl1pPr>
          </a:lstStyle>
          <a:p>
            <a:r>
              <a:rPr lang="id-ID" dirty="0"/>
              <a:t>Pic</a:t>
            </a:r>
            <a:endParaRPr lang="en-AU" dirty="0"/>
          </a:p>
        </p:txBody>
      </p:sp>
      <p:sp>
        <p:nvSpPr>
          <p:cNvPr id="14" name="Picture Placeholder 13"/>
          <p:cNvSpPr>
            <a:spLocks noGrp="1"/>
          </p:cNvSpPr>
          <p:nvPr>
            <p:ph type="pic" sz="quarter" idx="17" hasCustomPrompt="1"/>
          </p:nvPr>
        </p:nvSpPr>
        <p:spPr>
          <a:xfrm>
            <a:off x="19789617" y="3936819"/>
            <a:ext cx="3371850" cy="3371850"/>
          </a:xfrm>
          <a:custGeom>
            <a:avLst/>
            <a:gdLst>
              <a:gd name="connsiteX0" fmla="*/ 1685925 w 3371850"/>
              <a:gd name="connsiteY0" fmla="*/ 0 h 3371850"/>
              <a:gd name="connsiteX1" fmla="*/ 3371850 w 3371850"/>
              <a:gd name="connsiteY1" fmla="*/ 1685925 h 3371850"/>
              <a:gd name="connsiteX2" fmla="*/ 1685925 w 3371850"/>
              <a:gd name="connsiteY2" fmla="*/ 3371850 h 3371850"/>
              <a:gd name="connsiteX3" fmla="*/ 0 w 3371850"/>
              <a:gd name="connsiteY3" fmla="*/ 1685925 h 3371850"/>
              <a:gd name="connsiteX4" fmla="*/ 1685925 w 3371850"/>
              <a:gd name="connsiteY4" fmla="*/ 0 h 337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50" h="3371850">
                <a:moveTo>
                  <a:pt x="1685925" y="0"/>
                </a:moveTo>
                <a:cubicBezTo>
                  <a:pt x="2617036" y="0"/>
                  <a:pt x="3371850" y="754814"/>
                  <a:pt x="3371850" y="1685925"/>
                </a:cubicBezTo>
                <a:cubicBezTo>
                  <a:pt x="3371850" y="2617036"/>
                  <a:pt x="2617036" y="3371850"/>
                  <a:pt x="1685925" y="3371850"/>
                </a:cubicBezTo>
                <a:cubicBezTo>
                  <a:pt x="754814" y="3371850"/>
                  <a:pt x="0" y="2617036"/>
                  <a:pt x="0" y="1685925"/>
                </a:cubicBezTo>
                <a:cubicBezTo>
                  <a:pt x="0" y="754814"/>
                  <a:pt x="754814" y="0"/>
                  <a:pt x="1685925" y="0"/>
                </a:cubicBezTo>
                <a:close/>
              </a:path>
            </a:pathLst>
          </a:custGeom>
          <a:solidFill>
            <a:schemeClr val="bg1">
              <a:lumMod val="95000"/>
            </a:schemeClr>
          </a:solidFill>
        </p:spPr>
        <p:txBody>
          <a:bodyPr wrap="square">
            <a:noAutofit/>
          </a:bodyPr>
          <a:lstStyle>
            <a:lvl1pPr>
              <a:defRPr sz="2400"/>
            </a:lvl1pPr>
          </a:lstStyle>
          <a:p>
            <a:r>
              <a:rPr lang="id-ID" dirty="0"/>
              <a:t>Pic</a:t>
            </a:r>
            <a:endParaRPr lang="en-AU" dirty="0"/>
          </a:p>
        </p:txBody>
      </p:sp>
      <p:sp>
        <p:nvSpPr>
          <p:cNvPr id="15" name="Text Placeholder 33"/>
          <p:cNvSpPr>
            <a:spLocks noGrp="1"/>
          </p:cNvSpPr>
          <p:nvPr>
            <p:ph type="body" sz="quarter" idx="26" hasCustomPrompt="1"/>
          </p:nvPr>
        </p:nvSpPr>
        <p:spPr>
          <a:xfrm>
            <a:off x="966290" y="8074522"/>
            <a:ext cx="3723341"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6" name="Text Placeholder 33"/>
          <p:cNvSpPr>
            <a:spLocks noGrp="1"/>
          </p:cNvSpPr>
          <p:nvPr>
            <p:ph type="body" sz="quarter" idx="27" hasCustomPrompt="1"/>
          </p:nvPr>
        </p:nvSpPr>
        <p:spPr>
          <a:xfrm>
            <a:off x="966289" y="9418135"/>
            <a:ext cx="3723341" cy="182360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28" hasCustomPrompt="1"/>
          </p:nvPr>
        </p:nvSpPr>
        <p:spPr>
          <a:xfrm>
            <a:off x="966290" y="8665647"/>
            <a:ext cx="3723341"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0" name="Text Placeholder 33"/>
          <p:cNvSpPr>
            <a:spLocks noGrp="1"/>
          </p:cNvSpPr>
          <p:nvPr>
            <p:ph type="body" sz="quarter" idx="29" hasCustomPrompt="1"/>
          </p:nvPr>
        </p:nvSpPr>
        <p:spPr>
          <a:xfrm>
            <a:off x="5615042" y="8074522"/>
            <a:ext cx="3723341"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31" name="Text Placeholder 33"/>
          <p:cNvSpPr>
            <a:spLocks noGrp="1"/>
          </p:cNvSpPr>
          <p:nvPr>
            <p:ph type="body" sz="quarter" idx="30" hasCustomPrompt="1"/>
          </p:nvPr>
        </p:nvSpPr>
        <p:spPr>
          <a:xfrm>
            <a:off x="5615041" y="9418135"/>
            <a:ext cx="3723341" cy="182360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2" name="Text Placeholder 33"/>
          <p:cNvSpPr>
            <a:spLocks noGrp="1"/>
          </p:cNvSpPr>
          <p:nvPr>
            <p:ph type="body" sz="quarter" idx="31" hasCustomPrompt="1"/>
          </p:nvPr>
        </p:nvSpPr>
        <p:spPr>
          <a:xfrm>
            <a:off x="5615042" y="8665647"/>
            <a:ext cx="3723341"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3" name="Text Placeholder 33"/>
          <p:cNvSpPr>
            <a:spLocks noGrp="1"/>
          </p:cNvSpPr>
          <p:nvPr>
            <p:ph type="body" sz="quarter" idx="32" hasCustomPrompt="1"/>
          </p:nvPr>
        </p:nvSpPr>
        <p:spPr>
          <a:xfrm>
            <a:off x="10263793" y="8074522"/>
            <a:ext cx="3723341"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34" name="Text Placeholder 33"/>
          <p:cNvSpPr>
            <a:spLocks noGrp="1"/>
          </p:cNvSpPr>
          <p:nvPr>
            <p:ph type="body" sz="quarter" idx="33" hasCustomPrompt="1"/>
          </p:nvPr>
        </p:nvSpPr>
        <p:spPr>
          <a:xfrm>
            <a:off x="10263792" y="9418135"/>
            <a:ext cx="3723341" cy="182360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5" name="Text Placeholder 33"/>
          <p:cNvSpPr>
            <a:spLocks noGrp="1"/>
          </p:cNvSpPr>
          <p:nvPr>
            <p:ph type="body" sz="quarter" idx="34" hasCustomPrompt="1"/>
          </p:nvPr>
        </p:nvSpPr>
        <p:spPr>
          <a:xfrm>
            <a:off x="10263793" y="8665647"/>
            <a:ext cx="3723341"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6" name="Text Placeholder 33"/>
          <p:cNvSpPr>
            <a:spLocks noGrp="1"/>
          </p:cNvSpPr>
          <p:nvPr>
            <p:ph type="body" sz="quarter" idx="35" hasCustomPrompt="1"/>
          </p:nvPr>
        </p:nvSpPr>
        <p:spPr>
          <a:xfrm>
            <a:off x="14912544" y="8044361"/>
            <a:ext cx="3723341"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37" name="Text Placeholder 33"/>
          <p:cNvSpPr>
            <a:spLocks noGrp="1"/>
          </p:cNvSpPr>
          <p:nvPr>
            <p:ph type="body" sz="quarter" idx="36" hasCustomPrompt="1"/>
          </p:nvPr>
        </p:nvSpPr>
        <p:spPr>
          <a:xfrm>
            <a:off x="14912543" y="9387974"/>
            <a:ext cx="3723341" cy="182360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8" name="Text Placeholder 33"/>
          <p:cNvSpPr>
            <a:spLocks noGrp="1"/>
          </p:cNvSpPr>
          <p:nvPr>
            <p:ph type="body" sz="quarter" idx="37" hasCustomPrompt="1"/>
          </p:nvPr>
        </p:nvSpPr>
        <p:spPr>
          <a:xfrm>
            <a:off x="14912544" y="8635486"/>
            <a:ext cx="3723341"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39" name="Text Placeholder 33"/>
          <p:cNvSpPr>
            <a:spLocks noGrp="1"/>
          </p:cNvSpPr>
          <p:nvPr>
            <p:ph type="body" sz="quarter" idx="38" hasCustomPrompt="1"/>
          </p:nvPr>
        </p:nvSpPr>
        <p:spPr>
          <a:xfrm>
            <a:off x="19561294" y="8074522"/>
            <a:ext cx="3723341" cy="415925"/>
          </a:xfrm>
        </p:spPr>
        <p:txBody>
          <a:bodyPr>
            <a:noAutofit/>
          </a:bodyPr>
          <a:lstStyle>
            <a:lvl1pPr algn="ctr">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40" name="Text Placeholder 33"/>
          <p:cNvSpPr>
            <a:spLocks noGrp="1"/>
          </p:cNvSpPr>
          <p:nvPr>
            <p:ph type="body" sz="quarter" idx="39" hasCustomPrompt="1"/>
          </p:nvPr>
        </p:nvSpPr>
        <p:spPr>
          <a:xfrm>
            <a:off x="19561293" y="9418135"/>
            <a:ext cx="3723341" cy="1823606"/>
          </a:xfrm>
        </p:spPr>
        <p:txBody>
          <a:bodyPr>
            <a:noAutofit/>
          </a:bodyPr>
          <a:lstStyle>
            <a:lvl1pPr algn="ctr">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41" name="Text Placeholder 33"/>
          <p:cNvSpPr>
            <a:spLocks noGrp="1"/>
          </p:cNvSpPr>
          <p:nvPr>
            <p:ph type="body" sz="quarter" idx="40" hasCustomPrompt="1"/>
          </p:nvPr>
        </p:nvSpPr>
        <p:spPr>
          <a:xfrm>
            <a:off x="19561294" y="8665647"/>
            <a:ext cx="3723341" cy="415925"/>
          </a:xfrm>
        </p:spPr>
        <p:txBody>
          <a:bodyPr>
            <a:noAutofit/>
          </a:bodyPr>
          <a:lstStyle>
            <a:lvl1pPr algn="ctr">
              <a:defRPr sz="2400" i="1">
                <a:solidFill>
                  <a:schemeClr val="tx1">
                    <a:lumMod val="75000"/>
                    <a:lumOff val="25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378908180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 calcmode="lin" valueType="num">
                                      <p:cBhvr>
                                        <p:cTn id="20" dur="500" fill="hold"/>
                                        <p:tgtEl>
                                          <p:spTgt spid="11"/>
                                        </p:tgtEl>
                                        <p:attrNameLst>
                                          <p:attrName>ppt_w</p:attrName>
                                        </p:attrNameLst>
                                      </p:cBhvr>
                                      <p:tavLst>
                                        <p:tav tm="0">
                                          <p:val>
                                            <p:fltVal val="0"/>
                                          </p:val>
                                        </p:tav>
                                        <p:tav tm="100000">
                                          <p:val>
                                            <p:strVal val="#ppt_w"/>
                                          </p:val>
                                        </p:tav>
                                      </p:tavLst>
                                    </p:anim>
                                    <p:anim calcmode="lin" valueType="num">
                                      <p:cBhvr>
                                        <p:cTn id="21" dur="500" fill="hold"/>
                                        <p:tgtEl>
                                          <p:spTgt spid="11"/>
                                        </p:tgtEl>
                                        <p:attrNameLst>
                                          <p:attrName>ppt_h</p:attrName>
                                        </p:attrNameLst>
                                      </p:cBhvr>
                                      <p:tavLst>
                                        <p:tav tm="0">
                                          <p:val>
                                            <p:fltVal val="0"/>
                                          </p:val>
                                        </p:tav>
                                        <p:tav tm="100000">
                                          <p:val>
                                            <p:strVal val="#ppt_h"/>
                                          </p:val>
                                        </p:tav>
                                      </p:tavLst>
                                    </p:anim>
                                    <p:animEffect transition="in" filter="fade">
                                      <p:cBhvr>
                                        <p:cTn id="22" dur="500"/>
                                        <p:tgtEl>
                                          <p:spTgt spid="11"/>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Effect transition="in" filter="fade">
                                      <p:cBhvr>
                                        <p:cTn id="27" dur="500"/>
                                        <p:tgtEl>
                                          <p:spTgt spid="12"/>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p:cTn id="30" dur="500" fill="hold"/>
                                        <p:tgtEl>
                                          <p:spTgt spid="13"/>
                                        </p:tgtEl>
                                        <p:attrNameLst>
                                          <p:attrName>ppt_w</p:attrName>
                                        </p:attrNameLst>
                                      </p:cBhvr>
                                      <p:tavLst>
                                        <p:tav tm="0">
                                          <p:val>
                                            <p:fltVal val="0"/>
                                          </p:val>
                                        </p:tav>
                                        <p:tav tm="100000">
                                          <p:val>
                                            <p:strVal val="#ppt_w"/>
                                          </p:val>
                                        </p:tav>
                                      </p:tavLst>
                                    </p:anim>
                                    <p:anim calcmode="lin" valueType="num">
                                      <p:cBhvr>
                                        <p:cTn id="31" dur="500" fill="hold"/>
                                        <p:tgtEl>
                                          <p:spTgt spid="13"/>
                                        </p:tgtEl>
                                        <p:attrNameLst>
                                          <p:attrName>ppt_h</p:attrName>
                                        </p:attrNameLst>
                                      </p:cBhvr>
                                      <p:tavLst>
                                        <p:tav tm="0">
                                          <p:val>
                                            <p:fltVal val="0"/>
                                          </p:val>
                                        </p:tav>
                                        <p:tav tm="100000">
                                          <p:val>
                                            <p:strVal val="#ppt_h"/>
                                          </p:val>
                                        </p:tav>
                                      </p:tavLst>
                                    </p:anim>
                                    <p:animEffect transition="in" filter="fade">
                                      <p:cBhvr>
                                        <p:cTn id="32" dur="500"/>
                                        <p:tgtEl>
                                          <p:spTgt spid="13"/>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p:cTn id="35" dur="500" fill="hold"/>
                                        <p:tgtEl>
                                          <p:spTgt spid="14"/>
                                        </p:tgtEl>
                                        <p:attrNameLst>
                                          <p:attrName>ppt_w</p:attrName>
                                        </p:attrNameLst>
                                      </p:cBhvr>
                                      <p:tavLst>
                                        <p:tav tm="0">
                                          <p:val>
                                            <p:fltVal val="0"/>
                                          </p:val>
                                        </p:tav>
                                        <p:tav tm="100000">
                                          <p:val>
                                            <p:strVal val="#ppt_w"/>
                                          </p:val>
                                        </p:tav>
                                      </p:tavLst>
                                    </p:anim>
                                    <p:anim calcmode="lin" valueType="num">
                                      <p:cBhvr>
                                        <p:cTn id="36" dur="500" fill="hold"/>
                                        <p:tgtEl>
                                          <p:spTgt spid="14"/>
                                        </p:tgtEl>
                                        <p:attrNameLst>
                                          <p:attrName>ppt_h</p:attrName>
                                        </p:attrNameLst>
                                      </p:cBhvr>
                                      <p:tavLst>
                                        <p:tav tm="0">
                                          <p:val>
                                            <p:fltVal val="0"/>
                                          </p:val>
                                        </p:tav>
                                        <p:tav tm="100000">
                                          <p:val>
                                            <p:strVal val="#ppt_h"/>
                                          </p:val>
                                        </p:tav>
                                      </p:tavLst>
                                    </p:anim>
                                    <p:animEffect transition="in" filter="fade">
                                      <p:cBhvr>
                                        <p:cTn id="37" dur="500"/>
                                        <p:tgtEl>
                                          <p:spTgt spid="14"/>
                                        </p:tgtEl>
                                      </p:cBhvr>
                                    </p:animEffect>
                                  </p:childTnLst>
                                </p:cTn>
                              </p:par>
                            </p:childTnLst>
                          </p:cTn>
                        </p:par>
                        <p:par>
                          <p:cTn id="38" fill="hold">
                            <p:stCondLst>
                              <p:cond delay="1500"/>
                            </p:stCondLst>
                            <p:childTnLst>
                              <p:par>
                                <p:cTn id="39" presetID="10" presetClass="entr" presetSubtype="0" fill="hold" grpId="0" nodeType="afterEffect">
                                  <p:stCondLst>
                                    <p:cond delay="0"/>
                                  </p:stCondLst>
                                  <p:childTnLst>
                                    <p:set>
                                      <p:cBhvr>
                                        <p:cTn id="40" dur="1" fill="hold">
                                          <p:stCondLst>
                                            <p:cond delay="0"/>
                                          </p:stCondLst>
                                        </p:cTn>
                                        <p:tgtEl>
                                          <p:spTgt spid="15">
                                            <p:txEl>
                                              <p:pRg st="0" end="0"/>
                                            </p:txEl>
                                          </p:spTgt>
                                        </p:tgtEl>
                                        <p:attrNameLst>
                                          <p:attrName>style.visibility</p:attrName>
                                        </p:attrNameLst>
                                      </p:cBhvr>
                                      <p:to>
                                        <p:strVal val="visible"/>
                                      </p:to>
                                    </p:set>
                                    <p:animEffect transition="in" filter="fade">
                                      <p:cBhvr>
                                        <p:cTn id="41" dur="500"/>
                                        <p:tgtEl>
                                          <p:spTgt spid="15">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7">
                                            <p:txEl>
                                              <p:pRg st="0" end="0"/>
                                            </p:txEl>
                                          </p:spTgt>
                                        </p:tgtEl>
                                        <p:attrNameLst>
                                          <p:attrName>style.visibility</p:attrName>
                                        </p:attrNameLst>
                                      </p:cBhvr>
                                      <p:to>
                                        <p:strVal val="visible"/>
                                      </p:to>
                                    </p:set>
                                    <p:animEffect transition="in" filter="fade">
                                      <p:cBhvr>
                                        <p:cTn id="44" dur="500"/>
                                        <p:tgtEl>
                                          <p:spTgt spid="17">
                                            <p:txEl>
                                              <p:pRg st="0" end="0"/>
                                            </p:txEl>
                                          </p:spTgt>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6">
                                            <p:txEl>
                                              <p:pRg st="0" end="0"/>
                                            </p:txEl>
                                          </p:spTgt>
                                        </p:tgtEl>
                                        <p:attrNameLst>
                                          <p:attrName>style.visibility</p:attrName>
                                        </p:attrNameLst>
                                      </p:cBhvr>
                                      <p:to>
                                        <p:strVal val="visible"/>
                                      </p:to>
                                    </p:set>
                                    <p:animEffect transition="in" filter="fade">
                                      <p:cBhvr>
                                        <p:cTn id="47" dur="500"/>
                                        <p:tgtEl>
                                          <p:spTgt spid="16">
                                            <p:txEl>
                                              <p:pRg st="0" end="0"/>
                                            </p:txEl>
                                          </p:spTgt>
                                        </p:tgtEl>
                                      </p:cBhvr>
                                    </p:animEffect>
                                  </p:childTnLst>
                                </p:cTn>
                              </p:par>
                            </p:childTnLst>
                          </p:cTn>
                        </p:par>
                        <p:par>
                          <p:cTn id="48" fill="hold">
                            <p:stCondLst>
                              <p:cond delay="2000"/>
                            </p:stCondLst>
                            <p:childTnLst>
                              <p:par>
                                <p:cTn id="49" presetID="10" presetClass="entr" presetSubtype="0" fill="hold" grpId="0" nodeType="afterEffect">
                                  <p:stCondLst>
                                    <p:cond delay="0"/>
                                  </p:stCondLst>
                                  <p:childTnLst>
                                    <p:set>
                                      <p:cBhvr>
                                        <p:cTn id="50" dur="1" fill="hold">
                                          <p:stCondLst>
                                            <p:cond delay="0"/>
                                          </p:stCondLst>
                                        </p:cTn>
                                        <p:tgtEl>
                                          <p:spTgt spid="30">
                                            <p:txEl>
                                              <p:pRg st="0" end="0"/>
                                            </p:txEl>
                                          </p:spTgt>
                                        </p:tgtEl>
                                        <p:attrNameLst>
                                          <p:attrName>style.visibility</p:attrName>
                                        </p:attrNameLst>
                                      </p:cBhvr>
                                      <p:to>
                                        <p:strVal val="visible"/>
                                      </p:to>
                                    </p:set>
                                    <p:animEffect transition="in" filter="fade">
                                      <p:cBhvr>
                                        <p:cTn id="51" dur="500"/>
                                        <p:tgtEl>
                                          <p:spTgt spid="30">
                                            <p:txEl>
                                              <p:pRg st="0" end="0"/>
                                            </p:txEl>
                                          </p:spTgt>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fade">
                                      <p:cBhvr>
                                        <p:cTn id="54" dur="500"/>
                                        <p:tgtEl>
                                          <p:spTgt spid="32">
                                            <p:txEl>
                                              <p:pRg st="0" end="0"/>
                                            </p:txEl>
                                          </p:spTgt>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31">
                                            <p:txEl>
                                              <p:pRg st="0" end="0"/>
                                            </p:txEl>
                                          </p:spTgt>
                                        </p:tgtEl>
                                        <p:attrNameLst>
                                          <p:attrName>style.visibility</p:attrName>
                                        </p:attrNameLst>
                                      </p:cBhvr>
                                      <p:to>
                                        <p:strVal val="visible"/>
                                      </p:to>
                                    </p:set>
                                    <p:animEffect transition="in" filter="fade">
                                      <p:cBhvr>
                                        <p:cTn id="57" dur="500"/>
                                        <p:tgtEl>
                                          <p:spTgt spid="31">
                                            <p:txEl>
                                              <p:pRg st="0" end="0"/>
                                            </p:txEl>
                                          </p:spTgt>
                                        </p:tgtEl>
                                      </p:cBhvr>
                                    </p:animEffect>
                                  </p:childTnLst>
                                </p:cTn>
                              </p:par>
                            </p:childTnLst>
                          </p:cTn>
                        </p:par>
                        <p:par>
                          <p:cTn id="58" fill="hold">
                            <p:stCondLst>
                              <p:cond delay="2500"/>
                            </p:stCondLst>
                            <p:childTnLst>
                              <p:par>
                                <p:cTn id="59" presetID="10" presetClass="entr" presetSubtype="0" fill="hold" grpId="0" nodeType="afterEffect">
                                  <p:stCondLst>
                                    <p:cond delay="0"/>
                                  </p:stCondLst>
                                  <p:childTnLst>
                                    <p:set>
                                      <p:cBhvr>
                                        <p:cTn id="60" dur="1" fill="hold">
                                          <p:stCondLst>
                                            <p:cond delay="0"/>
                                          </p:stCondLst>
                                        </p:cTn>
                                        <p:tgtEl>
                                          <p:spTgt spid="33">
                                            <p:txEl>
                                              <p:pRg st="0" end="0"/>
                                            </p:txEl>
                                          </p:spTgt>
                                        </p:tgtEl>
                                        <p:attrNameLst>
                                          <p:attrName>style.visibility</p:attrName>
                                        </p:attrNameLst>
                                      </p:cBhvr>
                                      <p:to>
                                        <p:strVal val="visible"/>
                                      </p:to>
                                    </p:set>
                                    <p:animEffect transition="in" filter="fade">
                                      <p:cBhvr>
                                        <p:cTn id="61" dur="500"/>
                                        <p:tgtEl>
                                          <p:spTgt spid="33">
                                            <p:txEl>
                                              <p:pRg st="0" end="0"/>
                                            </p:txEl>
                                          </p:spTgt>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5">
                                            <p:txEl>
                                              <p:pRg st="0" end="0"/>
                                            </p:txEl>
                                          </p:spTgt>
                                        </p:tgtEl>
                                        <p:attrNameLst>
                                          <p:attrName>style.visibility</p:attrName>
                                        </p:attrNameLst>
                                      </p:cBhvr>
                                      <p:to>
                                        <p:strVal val="visible"/>
                                      </p:to>
                                    </p:set>
                                    <p:animEffect transition="in" filter="fade">
                                      <p:cBhvr>
                                        <p:cTn id="64" dur="500"/>
                                        <p:tgtEl>
                                          <p:spTgt spid="35">
                                            <p:txEl>
                                              <p:pRg st="0" end="0"/>
                                            </p:txEl>
                                          </p:spTgt>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4">
                                            <p:txEl>
                                              <p:pRg st="0" end="0"/>
                                            </p:txEl>
                                          </p:spTgt>
                                        </p:tgtEl>
                                        <p:attrNameLst>
                                          <p:attrName>style.visibility</p:attrName>
                                        </p:attrNameLst>
                                      </p:cBhvr>
                                      <p:to>
                                        <p:strVal val="visible"/>
                                      </p:to>
                                    </p:set>
                                    <p:animEffect transition="in" filter="fade">
                                      <p:cBhvr>
                                        <p:cTn id="67" dur="500"/>
                                        <p:tgtEl>
                                          <p:spTgt spid="34">
                                            <p:txEl>
                                              <p:pRg st="0" end="0"/>
                                            </p:txEl>
                                          </p:spTgt>
                                        </p:tgtEl>
                                      </p:cBhvr>
                                    </p:animEffect>
                                  </p:childTnLst>
                                </p:cTn>
                              </p:par>
                            </p:childTnLst>
                          </p:cTn>
                        </p:par>
                        <p:par>
                          <p:cTn id="68" fill="hold">
                            <p:stCondLst>
                              <p:cond delay="3000"/>
                            </p:stCondLst>
                            <p:childTnLst>
                              <p:par>
                                <p:cTn id="69" presetID="10" presetClass="entr" presetSubtype="0" fill="hold" grpId="0" nodeType="afterEffect">
                                  <p:stCondLst>
                                    <p:cond delay="0"/>
                                  </p:stCondLst>
                                  <p:childTnLst>
                                    <p:set>
                                      <p:cBhvr>
                                        <p:cTn id="70" dur="1" fill="hold">
                                          <p:stCondLst>
                                            <p:cond delay="0"/>
                                          </p:stCondLst>
                                        </p:cTn>
                                        <p:tgtEl>
                                          <p:spTgt spid="36">
                                            <p:txEl>
                                              <p:pRg st="0" end="0"/>
                                            </p:txEl>
                                          </p:spTgt>
                                        </p:tgtEl>
                                        <p:attrNameLst>
                                          <p:attrName>style.visibility</p:attrName>
                                        </p:attrNameLst>
                                      </p:cBhvr>
                                      <p:to>
                                        <p:strVal val="visible"/>
                                      </p:to>
                                    </p:set>
                                    <p:animEffect transition="in" filter="fade">
                                      <p:cBhvr>
                                        <p:cTn id="71" dur="500"/>
                                        <p:tgtEl>
                                          <p:spTgt spid="36">
                                            <p:txEl>
                                              <p:pRg st="0" end="0"/>
                                            </p:tx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8">
                                            <p:txEl>
                                              <p:pRg st="0" end="0"/>
                                            </p:txEl>
                                          </p:spTgt>
                                        </p:tgtEl>
                                        <p:attrNameLst>
                                          <p:attrName>style.visibility</p:attrName>
                                        </p:attrNameLst>
                                      </p:cBhvr>
                                      <p:to>
                                        <p:strVal val="visible"/>
                                      </p:to>
                                    </p:set>
                                    <p:animEffect transition="in" filter="fade">
                                      <p:cBhvr>
                                        <p:cTn id="74" dur="500"/>
                                        <p:tgtEl>
                                          <p:spTgt spid="38">
                                            <p:txEl>
                                              <p:pRg st="0" end="0"/>
                                            </p:txEl>
                                          </p:spTgt>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37">
                                            <p:txEl>
                                              <p:pRg st="0" end="0"/>
                                            </p:txEl>
                                          </p:spTgt>
                                        </p:tgtEl>
                                        <p:attrNameLst>
                                          <p:attrName>style.visibility</p:attrName>
                                        </p:attrNameLst>
                                      </p:cBhvr>
                                      <p:to>
                                        <p:strVal val="visible"/>
                                      </p:to>
                                    </p:set>
                                    <p:animEffect transition="in" filter="fade">
                                      <p:cBhvr>
                                        <p:cTn id="77" dur="500"/>
                                        <p:tgtEl>
                                          <p:spTgt spid="37">
                                            <p:txEl>
                                              <p:pRg st="0" end="0"/>
                                            </p:txEl>
                                          </p:spTgt>
                                        </p:tgtEl>
                                      </p:cBhvr>
                                    </p:animEffect>
                                  </p:childTnLst>
                                </p:cTn>
                              </p:par>
                            </p:childTnLst>
                          </p:cTn>
                        </p:par>
                        <p:par>
                          <p:cTn id="78" fill="hold">
                            <p:stCondLst>
                              <p:cond delay="3500"/>
                            </p:stCondLst>
                            <p:childTnLst>
                              <p:par>
                                <p:cTn id="79" presetID="10" presetClass="entr" presetSubtype="0" fill="hold" grpId="0" nodeType="afterEffect">
                                  <p:stCondLst>
                                    <p:cond delay="0"/>
                                  </p:stCondLst>
                                  <p:childTnLst>
                                    <p:set>
                                      <p:cBhvr>
                                        <p:cTn id="80" dur="1" fill="hold">
                                          <p:stCondLst>
                                            <p:cond delay="0"/>
                                          </p:stCondLst>
                                        </p:cTn>
                                        <p:tgtEl>
                                          <p:spTgt spid="39">
                                            <p:txEl>
                                              <p:pRg st="0" end="0"/>
                                            </p:txEl>
                                          </p:spTgt>
                                        </p:tgtEl>
                                        <p:attrNameLst>
                                          <p:attrName>style.visibility</p:attrName>
                                        </p:attrNameLst>
                                      </p:cBhvr>
                                      <p:to>
                                        <p:strVal val="visible"/>
                                      </p:to>
                                    </p:set>
                                    <p:animEffect transition="in" filter="fade">
                                      <p:cBhvr>
                                        <p:cTn id="81" dur="500"/>
                                        <p:tgtEl>
                                          <p:spTgt spid="39">
                                            <p:txEl>
                                              <p:pRg st="0" end="0"/>
                                            </p:txEl>
                                          </p:spTgt>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41">
                                            <p:txEl>
                                              <p:pRg st="0" end="0"/>
                                            </p:txEl>
                                          </p:spTgt>
                                        </p:tgtEl>
                                        <p:attrNameLst>
                                          <p:attrName>style.visibility</p:attrName>
                                        </p:attrNameLst>
                                      </p:cBhvr>
                                      <p:to>
                                        <p:strVal val="visible"/>
                                      </p:to>
                                    </p:set>
                                    <p:animEffect transition="in" filter="fade">
                                      <p:cBhvr>
                                        <p:cTn id="84" dur="500"/>
                                        <p:tgtEl>
                                          <p:spTgt spid="41">
                                            <p:txEl>
                                              <p:pRg st="0" end="0"/>
                                            </p:txEl>
                                          </p:spTgt>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40">
                                            <p:txEl>
                                              <p:pRg st="0" end="0"/>
                                            </p:txEl>
                                          </p:spTgt>
                                        </p:tgtEl>
                                        <p:attrNameLst>
                                          <p:attrName>style.visibility</p:attrName>
                                        </p:attrNameLst>
                                      </p:cBhvr>
                                      <p:to>
                                        <p:strVal val="visible"/>
                                      </p:to>
                                    </p:set>
                                    <p:animEffect transition="in" filter="fade">
                                      <p:cBhvr>
                                        <p:cTn id="87"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10" grpId="0" animBg="1"/>
      <p:bldP spid="11" grpId="0" animBg="1"/>
      <p:bldP spid="12" grpId="0" animBg="1"/>
      <p:bldP spid="13" grpId="0" animBg="1"/>
      <p:bldP spid="14" grpId="0" animBg="1"/>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30" grpId="0" build="p">
        <p:tmplLst>
          <p:tmpl lvl="1">
            <p:tnLst>
              <p:par>
                <p:cTn presetID="10" presetClass="entr" presetSubtype="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4" y="695884"/>
            <a:ext cx="10058837" cy="1057275"/>
          </a:xfrm>
        </p:spPr>
        <p:txBody>
          <a:bodyPr>
            <a:noAutofit/>
          </a:bodyPr>
          <a:lstStyle>
            <a:lvl1pPr algn="l">
              <a:defRPr sz="5400">
                <a:solidFill>
                  <a:schemeClr val="tx1">
                    <a:lumMod val="75000"/>
                    <a:lumOff val="25000"/>
                  </a:schemeClr>
                </a:solidFill>
              </a:defRPr>
            </a:lvl1pPr>
          </a:lstStyle>
          <a:p>
            <a:endParaRPr lang="en-US" dirty="0"/>
          </a:p>
        </p:txBody>
      </p:sp>
      <p:sp>
        <p:nvSpPr>
          <p:cNvPr id="3" name="Content Placeholder 2"/>
          <p:cNvSpPr>
            <a:spLocks noGrp="1"/>
          </p:cNvSpPr>
          <p:nvPr>
            <p:ph idx="1"/>
          </p:nvPr>
        </p:nvSpPr>
        <p:spPr>
          <a:xfrm>
            <a:off x="1675964" y="1753159"/>
            <a:ext cx="10058837" cy="45720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cxnSp>
        <p:nvCxnSpPr>
          <p:cNvPr id="8" name="Straight Connector 7"/>
          <p:cNvCxnSpPr/>
          <p:nvPr userDrawn="1"/>
        </p:nvCxnSpPr>
        <p:spPr>
          <a:xfrm>
            <a:off x="1675964" y="2438959"/>
            <a:ext cx="548497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 name="Picture Placeholder 8"/>
          <p:cNvSpPr>
            <a:spLocks noGrp="1"/>
          </p:cNvSpPr>
          <p:nvPr>
            <p:ph type="pic" sz="quarter" idx="14" hasCustomPrompt="1"/>
          </p:nvPr>
        </p:nvSpPr>
        <p:spPr>
          <a:xfrm>
            <a:off x="0" y="3600543"/>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0" name="Picture Placeholder 8"/>
          <p:cNvSpPr>
            <a:spLocks noGrp="1"/>
          </p:cNvSpPr>
          <p:nvPr>
            <p:ph type="pic" sz="quarter" idx="15" hasCustomPrompt="1"/>
          </p:nvPr>
        </p:nvSpPr>
        <p:spPr>
          <a:xfrm>
            <a:off x="6454588" y="3600543"/>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16" hasCustomPrompt="1"/>
          </p:nvPr>
        </p:nvSpPr>
        <p:spPr>
          <a:xfrm>
            <a:off x="0" y="7313613"/>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3" name="Picture Placeholder 8"/>
          <p:cNvSpPr>
            <a:spLocks noGrp="1"/>
          </p:cNvSpPr>
          <p:nvPr>
            <p:ph type="pic" sz="quarter" idx="17" hasCustomPrompt="1"/>
          </p:nvPr>
        </p:nvSpPr>
        <p:spPr>
          <a:xfrm>
            <a:off x="6454588" y="7313613"/>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6" name="Picture Placeholder 8"/>
          <p:cNvSpPr>
            <a:spLocks noGrp="1"/>
          </p:cNvSpPr>
          <p:nvPr>
            <p:ph type="pic" sz="quarter" idx="23" hasCustomPrompt="1"/>
          </p:nvPr>
        </p:nvSpPr>
        <p:spPr>
          <a:xfrm>
            <a:off x="3927310" y="6720299"/>
            <a:ext cx="2527278" cy="593314"/>
          </a:xfrm>
          <a:solidFill>
            <a:schemeClr val="accent1"/>
          </a:solidFill>
        </p:spPr>
        <p:txBody>
          <a:bodyPr>
            <a:normAutofit/>
          </a:bodyPr>
          <a:lstStyle>
            <a:lvl1pPr>
              <a:defRPr sz="1600"/>
            </a:lvl1pPr>
          </a:lstStyle>
          <a:p>
            <a:r>
              <a:rPr lang="id-ID" dirty="0"/>
              <a:t>-</a:t>
            </a:r>
            <a:endParaRPr lang="en-AU" dirty="0"/>
          </a:p>
        </p:txBody>
      </p:sp>
      <p:sp>
        <p:nvSpPr>
          <p:cNvPr id="15" name="Text Placeholder 28"/>
          <p:cNvSpPr>
            <a:spLocks noGrp="1"/>
          </p:cNvSpPr>
          <p:nvPr>
            <p:ph type="body" sz="quarter" idx="22" hasCustomPrompt="1"/>
          </p:nvPr>
        </p:nvSpPr>
        <p:spPr>
          <a:xfrm>
            <a:off x="4046680" y="6819899"/>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7" name="Picture Placeholder 8"/>
          <p:cNvSpPr>
            <a:spLocks noGrp="1"/>
          </p:cNvSpPr>
          <p:nvPr>
            <p:ph type="pic" sz="quarter" idx="24" hasCustomPrompt="1"/>
          </p:nvPr>
        </p:nvSpPr>
        <p:spPr>
          <a:xfrm>
            <a:off x="6454588" y="7313613"/>
            <a:ext cx="2527278" cy="593314"/>
          </a:xfrm>
          <a:solidFill>
            <a:schemeClr val="accent4"/>
          </a:solidFill>
        </p:spPr>
        <p:txBody>
          <a:bodyPr>
            <a:normAutofit/>
          </a:bodyPr>
          <a:lstStyle>
            <a:lvl1pPr>
              <a:defRPr sz="1600"/>
            </a:lvl1pPr>
          </a:lstStyle>
          <a:p>
            <a:r>
              <a:rPr lang="id-ID" dirty="0"/>
              <a:t>-</a:t>
            </a:r>
            <a:endParaRPr lang="en-AU" dirty="0"/>
          </a:p>
        </p:txBody>
      </p:sp>
      <p:sp>
        <p:nvSpPr>
          <p:cNvPr id="18" name="Text Placeholder 28"/>
          <p:cNvSpPr>
            <a:spLocks noGrp="1"/>
          </p:cNvSpPr>
          <p:nvPr>
            <p:ph type="body" sz="quarter" idx="25" hasCustomPrompt="1"/>
          </p:nvPr>
        </p:nvSpPr>
        <p:spPr>
          <a:xfrm>
            <a:off x="6573958" y="7413213"/>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9" name="Picture Placeholder 8"/>
          <p:cNvSpPr>
            <a:spLocks noGrp="1"/>
          </p:cNvSpPr>
          <p:nvPr>
            <p:ph type="pic" sz="quarter" idx="26" hasCustomPrompt="1"/>
          </p:nvPr>
        </p:nvSpPr>
        <p:spPr>
          <a:xfrm>
            <a:off x="6454588" y="6720299"/>
            <a:ext cx="2527278" cy="593314"/>
          </a:xfrm>
          <a:solidFill>
            <a:schemeClr val="accent2"/>
          </a:solidFill>
        </p:spPr>
        <p:txBody>
          <a:bodyPr>
            <a:normAutofit/>
          </a:bodyPr>
          <a:lstStyle>
            <a:lvl1pPr>
              <a:defRPr sz="1600"/>
            </a:lvl1pPr>
          </a:lstStyle>
          <a:p>
            <a:r>
              <a:rPr lang="id-ID" dirty="0"/>
              <a:t>-</a:t>
            </a:r>
            <a:endParaRPr lang="en-AU" dirty="0"/>
          </a:p>
        </p:txBody>
      </p:sp>
      <p:sp>
        <p:nvSpPr>
          <p:cNvPr id="20" name="Text Placeholder 28"/>
          <p:cNvSpPr>
            <a:spLocks noGrp="1"/>
          </p:cNvSpPr>
          <p:nvPr>
            <p:ph type="body" sz="quarter" idx="27" hasCustomPrompt="1"/>
          </p:nvPr>
        </p:nvSpPr>
        <p:spPr>
          <a:xfrm>
            <a:off x="6573958" y="6819899"/>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21" name="Picture Placeholder 8"/>
          <p:cNvSpPr>
            <a:spLocks noGrp="1"/>
          </p:cNvSpPr>
          <p:nvPr>
            <p:ph type="pic" sz="quarter" idx="28" hasCustomPrompt="1"/>
          </p:nvPr>
        </p:nvSpPr>
        <p:spPr>
          <a:xfrm>
            <a:off x="3927310" y="7313613"/>
            <a:ext cx="2527278" cy="593314"/>
          </a:xfrm>
          <a:solidFill>
            <a:schemeClr val="accent3"/>
          </a:solidFill>
        </p:spPr>
        <p:txBody>
          <a:bodyPr>
            <a:normAutofit/>
          </a:bodyPr>
          <a:lstStyle>
            <a:lvl1pPr>
              <a:defRPr sz="1600"/>
            </a:lvl1pPr>
          </a:lstStyle>
          <a:p>
            <a:r>
              <a:rPr lang="id-ID" dirty="0"/>
              <a:t>-</a:t>
            </a:r>
            <a:endParaRPr lang="en-AU" dirty="0"/>
          </a:p>
        </p:txBody>
      </p:sp>
      <p:sp>
        <p:nvSpPr>
          <p:cNvPr id="22" name="Text Placeholder 28"/>
          <p:cNvSpPr>
            <a:spLocks noGrp="1"/>
          </p:cNvSpPr>
          <p:nvPr>
            <p:ph type="body" sz="quarter" idx="29" hasCustomPrompt="1"/>
          </p:nvPr>
        </p:nvSpPr>
        <p:spPr>
          <a:xfrm>
            <a:off x="4046680" y="7413213"/>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Tree>
    <p:extLst>
      <p:ext uri="{BB962C8B-B14F-4D97-AF65-F5344CB8AC3E}">
        <p14:creationId xmlns:p14="http://schemas.microsoft.com/office/powerpoint/2010/main" val="28198654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p:cTn id="18" dur="500" fill="hold"/>
                                        <p:tgtEl>
                                          <p:spTgt spid="9"/>
                                        </p:tgtEl>
                                        <p:attrNameLst>
                                          <p:attrName>ppt_w</p:attrName>
                                        </p:attrNameLst>
                                      </p:cBhvr>
                                      <p:tavLst>
                                        <p:tav tm="0">
                                          <p:val>
                                            <p:fltVal val="0"/>
                                          </p:val>
                                        </p:tav>
                                        <p:tav tm="100000">
                                          <p:val>
                                            <p:strVal val="#ppt_w"/>
                                          </p:val>
                                        </p:tav>
                                      </p:tavLst>
                                    </p:anim>
                                    <p:anim calcmode="lin" valueType="num">
                                      <p:cBhvr>
                                        <p:cTn id="19" dur="500" fill="hold"/>
                                        <p:tgtEl>
                                          <p:spTgt spid="9"/>
                                        </p:tgtEl>
                                        <p:attrNameLst>
                                          <p:attrName>ppt_h</p:attrName>
                                        </p:attrNameLst>
                                      </p:cBhvr>
                                      <p:tavLst>
                                        <p:tav tm="0">
                                          <p:val>
                                            <p:fltVal val="0"/>
                                          </p:val>
                                        </p:tav>
                                        <p:tav tm="100000">
                                          <p:val>
                                            <p:strVal val="#ppt_h"/>
                                          </p:val>
                                        </p:tav>
                                      </p:tavLst>
                                    </p:anim>
                                    <p:animEffect transition="in" filter="fade">
                                      <p:cBhvr>
                                        <p:cTn id="20" dur="500"/>
                                        <p:tgtEl>
                                          <p:spTgt spid="9"/>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p:cTn id="23" dur="500" fill="hold"/>
                                        <p:tgtEl>
                                          <p:spTgt spid="10"/>
                                        </p:tgtEl>
                                        <p:attrNameLst>
                                          <p:attrName>ppt_w</p:attrName>
                                        </p:attrNameLst>
                                      </p:cBhvr>
                                      <p:tavLst>
                                        <p:tav tm="0">
                                          <p:val>
                                            <p:fltVal val="0"/>
                                          </p:val>
                                        </p:tav>
                                        <p:tav tm="100000">
                                          <p:val>
                                            <p:strVal val="#ppt_w"/>
                                          </p:val>
                                        </p:tav>
                                      </p:tavLst>
                                    </p:anim>
                                    <p:anim calcmode="lin" valueType="num">
                                      <p:cBhvr>
                                        <p:cTn id="24" dur="500" fill="hold"/>
                                        <p:tgtEl>
                                          <p:spTgt spid="10"/>
                                        </p:tgtEl>
                                        <p:attrNameLst>
                                          <p:attrName>ppt_h</p:attrName>
                                        </p:attrNameLst>
                                      </p:cBhvr>
                                      <p:tavLst>
                                        <p:tav tm="0">
                                          <p:val>
                                            <p:fltVal val="0"/>
                                          </p:val>
                                        </p:tav>
                                        <p:tav tm="100000">
                                          <p:val>
                                            <p:strVal val="#ppt_h"/>
                                          </p:val>
                                        </p:tav>
                                      </p:tavLst>
                                    </p:anim>
                                    <p:animEffect transition="in" filter="fade">
                                      <p:cBhvr>
                                        <p:cTn id="25" dur="500"/>
                                        <p:tgtEl>
                                          <p:spTgt spid="10"/>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 calcmode="lin" valueType="num">
                                      <p:cBhvr>
                                        <p:cTn id="28" dur="500" fill="hold"/>
                                        <p:tgtEl>
                                          <p:spTgt spid="11"/>
                                        </p:tgtEl>
                                        <p:attrNameLst>
                                          <p:attrName>ppt_w</p:attrName>
                                        </p:attrNameLst>
                                      </p:cBhvr>
                                      <p:tavLst>
                                        <p:tav tm="0">
                                          <p:val>
                                            <p:fltVal val="0"/>
                                          </p:val>
                                        </p:tav>
                                        <p:tav tm="100000">
                                          <p:val>
                                            <p:strVal val="#ppt_w"/>
                                          </p:val>
                                        </p:tav>
                                      </p:tavLst>
                                    </p:anim>
                                    <p:anim calcmode="lin" valueType="num">
                                      <p:cBhvr>
                                        <p:cTn id="29" dur="500" fill="hold"/>
                                        <p:tgtEl>
                                          <p:spTgt spid="11"/>
                                        </p:tgtEl>
                                        <p:attrNameLst>
                                          <p:attrName>ppt_h</p:attrName>
                                        </p:attrNameLst>
                                      </p:cBhvr>
                                      <p:tavLst>
                                        <p:tav tm="0">
                                          <p:val>
                                            <p:fltVal val="0"/>
                                          </p:val>
                                        </p:tav>
                                        <p:tav tm="100000">
                                          <p:val>
                                            <p:strVal val="#ppt_h"/>
                                          </p:val>
                                        </p:tav>
                                      </p:tavLst>
                                    </p:anim>
                                    <p:animEffect transition="in" filter="fade">
                                      <p:cBhvr>
                                        <p:cTn id="30" dur="500"/>
                                        <p:tgtEl>
                                          <p:spTgt spid="11"/>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p:cTn id="33" dur="500" fill="hold"/>
                                        <p:tgtEl>
                                          <p:spTgt spid="13"/>
                                        </p:tgtEl>
                                        <p:attrNameLst>
                                          <p:attrName>ppt_w</p:attrName>
                                        </p:attrNameLst>
                                      </p:cBhvr>
                                      <p:tavLst>
                                        <p:tav tm="0">
                                          <p:val>
                                            <p:fltVal val="0"/>
                                          </p:val>
                                        </p:tav>
                                        <p:tav tm="100000">
                                          <p:val>
                                            <p:strVal val="#ppt_w"/>
                                          </p:val>
                                        </p:tav>
                                      </p:tavLst>
                                    </p:anim>
                                    <p:anim calcmode="lin" valueType="num">
                                      <p:cBhvr>
                                        <p:cTn id="34" dur="500" fill="hold"/>
                                        <p:tgtEl>
                                          <p:spTgt spid="13"/>
                                        </p:tgtEl>
                                        <p:attrNameLst>
                                          <p:attrName>ppt_h</p:attrName>
                                        </p:attrNameLst>
                                      </p:cBhvr>
                                      <p:tavLst>
                                        <p:tav tm="0">
                                          <p:val>
                                            <p:fltVal val="0"/>
                                          </p:val>
                                        </p:tav>
                                        <p:tav tm="100000">
                                          <p:val>
                                            <p:strVal val="#ppt_h"/>
                                          </p:val>
                                        </p:tav>
                                      </p:tavLst>
                                    </p:anim>
                                    <p:animEffect transition="in" filter="fade">
                                      <p:cBhvr>
                                        <p:cTn id="35" dur="500"/>
                                        <p:tgtEl>
                                          <p:spTgt spid="13"/>
                                        </p:tgtEl>
                                      </p:cBhvr>
                                    </p:animEffect>
                                  </p:childTnLst>
                                </p:cTn>
                              </p:par>
                            </p:childTnLst>
                          </p:cTn>
                        </p:par>
                        <p:par>
                          <p:cTn id="36" fill="hold">
                            <p:stCondLst>
                              <p:cond delay="1500"/>
                            </p:stCondLst>
                            <p:childTnLst>
                              <p:par>
                                <p:cTn id="37" presetID="10" presetClass="entr" presetSubtype="0"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500"/>
                                        <p:tgtEl>
                                          <p:spTgt spid="16"/>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5">
                                            <p:txEl>
                                              <p:pRg st="0" end="0"/>
                                            </p:txEl>
                                          </p:spTgt>
                                        </p:tgtEl>
                                        <p:attrNameLst>
                                          <p:attrName>style.visibility</p:attrName>
                                        </p:attrNameLst>
                                      </p:cBhvr>
                                      <p:to>
                                        <p:strVal val="visible"/>
                                      </p:to>
                                    </p:set>
                                    <p:animEffect transition="in" filter="fade">
                                      <p:cBhvr>
                                        <p:cTn id="42" dur="500"/>
                                        <p:tgtEl>
                                          <p:spTgt spid="15">
                                            <p:txEl>
                                              <p:pRg st="0" end="0"/>
                                            </p:txEl>
                                          </p:spTgt>
                                        </p:tgtEl>
                                      </p:cBhvr>
                                    </p:animEffect>
                                  </p:childTnLst>
                                </p:cTn>
                              </p:par>
                            </p:childTnLst>
                          </p:cTn>
                        </p:par>
                        <p:par>
                          <p:cTn id="43" fill="hold">
                            <p:stCondLst>
                              <p:cond delay="2000"/>
                            </p:stCondLst>
                            <p:childTnLst>
                              <p:par>
                                <p:cTn id="44" presetID="10" presetClass="entr" presetSubtype="0" fill="hold" grpId="0" nodeType="after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0">
                                            <p:txEl>
                                              <p:pRg st="0" end="0"/>
                                            </p:txEl>
                                          </p:spTgt>
                                        </p:tgtEl>
                                        <p:attrNameLst>
                                          <p:attrName>style.visibility</p:attrName>
                                        </p:attrNameLst>
                                      </p:cBhvr>
                                      <p:to>
                                        <p:strVal val="visible"/>
                                      </p:to>
                                    </p:set>
                                    <p:animEffect transition="in" filter="fade">
                                      <p:cBhvr>
                                        <p:cTn id="49" dur="500"/>
                                        <p:tgtEl>
                                          <p:spTgt spid="20">
                                            <p:txEl>
                                              <p:pRg st="0" end="0"/>
                                            </p:txEl>
                                          </p:spTgt>
                                        </p:tgtEl>
                                      </p:cBhvr>
                                    </p:animEffect>
                                  </p:childTnLst>
                                </p:cTn>
                              </p:par>
                            </p:childTnLst>
                          </p:cTn>
                        </p:par>
                        <p:par>
                          <p:cTn id="50" fill="hold">
                            <p:stCondLst>
                              <p:cond delay="2500"/>
                            </p:stCondLst>
                            <p:childTnLst>
                              <p:par>
                                <p:cTn id="51" presetID="10" presetClass="entr" presetSubtype="0" fill="hold" grpId="0" nodeType="afterEffect">
                                  <p:stCondLst>
                                    <p:cond delay="0"/>
                                  </p:stCondLst>
                                  <p:childTnLst>
                                    <p:set>
                                      <p:cBhvr>
                                        <p:cTn id="52" dur="1" fill="hold">
                                          <p:stCondLst>
                                            <p:cond delay="0"/>
                                          </p:stCondLst>
                                        </p:cTn>
                                        <p:tgtEl>
                                          <p:spTgt spid="17"/>
                                        </p:tgtEl>
                                        <p:attrNameLst>
                                          <p:attrName>style.visibility</p:attrName>
                                        </p:attrNameLst>
                                      </p:cBhvr>
                                      <p:to>
                                        <p:strVal val="visible"/>
                                      </p:to>
                                    </p:set>
                                    <p:animEffect transition="in" filter="fade">
                                      <p:cBhvr>
                                        <p:cTn id="53" dur="500"/>
                                        <p:tgtEl>
                                          <p:spTgt spid="17"/>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8">
                                            <p:txEl>
                                              <p:pRg st="0" end="0"/>
                                            </p:txEl>
                                          </p:spTgt>
                                        </p:tgtEl>
                                        <p:attrNameLst>
                                          <p:attrName>style.visibility</p:attrName>
                                        </p:attrNameLst>
                                      </p:cBhvr>
                                      <p:to>
                                        <p:strVal val="visible"/>
                                      </p:to>
                                    </p:set>
                                    <p:animEffect transition="in" filter="fade">
                                      <p:cBhvr>
                                        <p:cTn id="56" dur="500"/>
                                        <p:tgtEl>
                                          <p:spTgt spid="18">
                                            <p:txEl>
                                              <p:pRg st="0" end="0"/>
                                            </p:txEl>
                                          </p:spTgt>
                                        </p:tgtEl>
                                      </p:cBhvr>
                                    </p:animEffect>
                                  </p:childTnLst>
                                </p:cTn>
                              </p:par>
                            </p:childTnLst>
                          </p:cTn>
                        </p:par>
                        <p:par>
                          <p:cTn id="57" fill="hold">
                            <p:stCondLst>
                              <p:cond delay="3000"/>
                            </p:stCondLst>
                            <p:childTnLst>
                              <p:par>
                                <p:cTn id="58" presetID="10" presetClass="entr" presetSubtype="0" fill="hold" grpId="0" nodeType="after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fade">
                                      <p:cBhvr>
                                        <p:cTn id="60" dur="500"/>
                                        <p:tgtEl>
                                          <p:spTgt spid="2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22">
                                            <p:txEl>
                                              <p:pRg st="0" end="0"/>
                                            </p:txEl>
                                          </p:spTgt>
                                        </p:tgtEl>
                                        <p:attrNameLst>
                                          <p:attrName>style.visibility</p:attrName>
                                        </p:attrNameLst>
                                      </p:cBhvr>
                                      <p:to>
                                        <p:strVal val="visible"/>
                                      </p:to>
                                    </p:set>
                                    <p:animEffect transition="in" filter="fade">
                                      <p:cBhvr>
                                        <p:cTn id="63" dur="500"/>
                                        <p:tgtEl>
                                          <p:spTgt spid="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9" grpId="0" animBg="1"/>
      <p:bldP spid="10" grpId="0" animBg="1"/>
      <p:bldP spid="11" grpId="0" animBg="1"/>
      <p:bldP spid="13" grpId="0" animBg="1"/>
      <p:bldP spid="16" grpId="0" animBg="1"/>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7" grpId="0" animBg="1"/>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animBg="1"/>
      <p:bldP spid="20" grpId="0" build="p">
        <p:tmplLst>
          <p:tmpl lvl="1">
            <p:tnLst>
              <p:par>
                <p:cTn presetID="10"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animBg="1"/>
      <p:bldP spid="22" grpId="0" build="p">
        <p:tmplLst>
          <p:tmpl lvl="1">
            <p:tnLst>
              <p:par>
                <p:cTn presetID="10" presetClass="entr" presetSubtype="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7" hasCustomPrompt="1"/>
          </p:nvPr>
        </p:nvSpPr>
        <p:spPr>
          <a:xfrm>
            <a:off x="-1" y="0"/>
            <a:ext cx="12226926"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7" name="Picture Placeholder 8"/>
          <p:cNvSpPr>
            <a:spLocks noGrp="1"/>
          </p:cNvSpPr>
          <p:nvPr>
            <p:ph type="pic" sz="quarter" idx="18" hasCustomPrompt="1"/>
          </p:nvPr>
        </p:nvSpPr>
        <p:spPr>
          <a:xfrm>
            <a:off x="12150725" y="0"/>
            <a:ext cx="12226926"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19" hasCustomPrompt="1"/>
          </p:nvPr>
        </p:nvSpPr>
        <p:spPr>
          <a:xfrm>
            <a:off x="0"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20" hasCustomPrompt="1"/>
          </p:nvPr>
        </p:nvSpPr>
        <p:spPr>
          <a:xfrm>
            <a:off x="12150726"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0" name="Picture Placeholder 8"/>
          <p:cNvSpPr>
            <a:spLocks noGrp="1"/>
          </p:cNvSpPr>
          <p:nvPr>
            <p:ph type="pic" sz="quarter" idx="21" hasCustomPrompt="1"/>
          </p:nvPr>
        </p:nvSpPr>
        <p:spPr>
          <a:xfrm>
            <a:off x="0" y="9144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22" hasCustomPrompt="1"/>
          </p:nvPr>
        </p:nvSpPr>
        <p:spPr>
          <a:xfrm>
            <a:off x="12132422" y="9144000"/>
            <a:ext cx="12245229"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3" name="Picture Placeholder 8"/>
          <p:cNvSpPr>
            <a:spLocks noGrp="1"/>
          </p:cNvSpPr>
          <p:nvPr>
            <p:ph type="pic" sz="quarter" idx="23" hasCustomPrompt="1"/>
          </p:nvPr>
        </p:nvSpPr>
        <p:spPr>
          <a:xfrm>
            <a:off x="4811723" y="1989343"/>
            <a:ext cx="2527278" cy="593314"/>
          </a:xfrm>
          <a:solidFill>
            <a:schemeClr val="accent1"/>
          </a:solidFill>
        </p:spPr>
        <p:txBody>
          <a:bodyPr>
            <a:normAutofit/>
          </a:bodyPr>
          <a:lstStyle>
            <a:lvl1pPr>
              <a:defRPr sz="1600"/>
            </a:lvl1pPr>
          </a:lstStyle>
          <a:p>
            <a:r>
              <a:rPr lang="id-ID" dirty="0"/>
              <a:t>-</a:t>
            </a:r>
            <a:endParaRPr lang="en-AU" dirty="0"/>
          </a:p>
        </p:txBody>
      </p:sp>
      <p:sp>
        <p:nvSpPr>
          <p:cNvPr id="14" name="Text Placeholder 28"/>
          <p:cNvSpPr>
            <a:spLocks noGrp="1"/>
          </p:cNvSpPr>
          <p:nvPr>
            <p:ph type="body" sz="quarter" idx="24" hasCustomPrompt="1"/>
          </p:nvPr>
        </p:nvSpPr>
        <p:spPr>
          <a:xfrm>
            <a:off x="4931093" y="2088943"/>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5" name="Picture Placeholder 8"/>
          <p:cNvSpPr>
            <a:spLocks noGrp="1"/>
          </p:cNvSpPr>
          <p:nvPr>
            <p:ph type="pic" sz="quarter" idx="25" hasCustomPrompt="1"/>
          </p:nvPr>
        </p:nvSpPr>
        <p:spPr>
          <a:xfrm>
            <a:off x="17000549" y="6561343"/>
            <a:ext cx="2527278" cy="593314"/>
          </a:xfrm>
          <a:solidFill>
            <a:schemeClr val="accent2"/>
          </a:solidFill>
        </p:spPr>
        <p:txBody>
          <a:bodyPr>
            <a:normAutofit/>
          </a:bodyPr>
          <a:lstStyle>
            <a:lvl1pPr>
              <a:defRPr sz="1600"/>
            </a:lvl1pPr>
          </a:lstStyle>
          <a:p>
            <a:r>
              <a:rPr lang="id-ID" dirty="0"/>
              <a:t>-</a:t>
            </a:r>
            <a:endParaRPr lang="en-AU" dirty="0"/>
          </a:p>
        </p:txBody>
      </p:sp>
      <p:sp>
        <p:nvSpPr>
          <p:cNvPr id="16" name="Text Placeholder 28"/>
          <p:cNvSpPr>
            <a:spLocks noGrp="1"/>
          </p:cNvSpPr>
          <p:nvPr>
            <p:ph type="body" sz="quarter" idx="26" hasCustomPrompt="1"/>
          </p:nvPr>
        </p:nvSpPr>
        <p:spPr>
          <a:xfrm>
            <a:off x="17119919" y="6660943"/>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7" name="Picture Placeholder 8"/>
          <p:cNvSpPr>
            <a:spLocks noGrp="1"/>
          </p:cNvSpPr>
          <p:nvPr>
            <p:ph type="pic" sz="quarter" idx="27" hasCustomPrompt="1"/>
          </p:nvPr>
        </p:nvSpPr>
        <p:spPr>
          <a:xfrm>
            <a:off x="4907857" y="11133343"/>
            <a:ext cx="2527278" cy="593314"/>
          </a:xfrm>
          <a:solidFill>
            <a:schemeClr val="accent3"/>
          </a:solidFill>
        </p:spPr>
        <p:txBody>
          <a:bodyPr>
            <a:normAutofit/>
          </a:bodyPr>
          <a:lstStyle>
            <a:lvl1pPr>
              <a:defRPr sz="1600"/>
            </a:lvl1pPr>
          </a:lstStyle>
          <a:p>
            <a:r>
              <a:rPr lang="id-ID" dirty="0"/>
              <a:t>-</a:t>
            </a:r>
            <a:endParaRPr lang="en-AU" dirty="0"/>
          </a:p>
        </p:txBody>
      </p:sp>
      <p:sp>
        <p:nvSpPr>
          <p:cNvPr id="18" name="Text Placeholder 28"/>
          <p:cNvSpPr>
            <a:spLocks noGrp="1"/>
          </p:cNvSpPr>
          <p:nvPr>
            <p:ph type="body" sz="quarter" idx="28" hasCustomPrompt="1"/>
          </p:nvPr>
        </p:nvSpPr>
        <p:spPr>
          <a:xfrm>
            <a:off x="5027227" y="11232943"/>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Tree>
    <p:extLst>
      <p:ext uri="{BB962C8B-B14F-4D97-AF65-F5344CB8AC3E}">
        <p14:creationId xmlns:p14="http://schemas.microsoft.com/office/powerpoint/2010/main" val="1973588270"/>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7" hasCustomPrompt="1"/>
          </p:nvPr>
        </p:nvSpPr>
        <p:spPr>
          <a:xfrm>
            <a:off x="-1" y="0"/>
            <a:ext cx="12226926"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7" name="Picture Placeholder 8"/>
          <p:cNvSpPr>
            <a:spLocks noGrp="1"/>
          </p:cNvSpPr>
          <p:nvPr>
            <p:ph type="pic" sz="quarter" idx="18" hasCustomPrompt="1"/>
          </p:nvPr>
        </p:nvSpPr>
        <p:spPr>
          <a:xfrm>
            <a:off x="12150725" y="0"/>
            <a:ext cx="12226926"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19" hasCustomPrompt="1"/>
          </p:nvPr>
        </p:nvSpPr>
        <p:spPr>
          <a:xfrm>
            <a:off x="0"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20" hasCustomPrompt="1"/>
          </p:nvPr>
        </p:nvSpPr>
        <p:spPr>
          <a:xfrm>
            <a:off x="12150726"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3" name="Picture Placeholder 8"/>
          <p:cNvSpPr>
            <a:spLocks noGrp="1"/>
          </p:cNvSpPr>
          <p:nvPr>
            <p:ph type="pic" sz="quarter" idx="23" hasCustomPrompt="1"/>
          </p:nvPr>
        </p:nvSpPr>
        <p:spPr>
          <a:xfrm>
            <a:off x="17062450" y="1989343"/>
            <a:ext cx="2527278" cy="593314"/>
          </a:xfrm>
          <a:solidFill>
            <a:schemeClr val="accent4"/>
          </a:solidFill>
        </p:spPr>
        <p:txBody>
          <a:bodyPr>
            <a:normAutofit/>
          </a:bodyPr>
          <a:lstStyle>
            <a:lvl1pPr>
              <a:defRPr sz="1600"/>
            </a:lvl1pPr>
          </a:lstStyle>
          <a:p>
            <a:r>
              <a:rPr lang="id-ID" dirty="0"/>
              <a:t>-</a:t>
            </a:r>
            <a:endParaRPr lang="en-AU" dirty="0"/>
          </a:p>
        </p:txBody>
      </p:sp>
      <p:sp>
        <p:nvSpPr>
          <p:cNvPr id="14" name="Text Placeholder 28"/>
          <p:cNvSpPr>
            <a:spLocks noGrp="1"/>
          </p:cNvSpPr>
          <p:nvPr>
            <p:ph type="body" sz="quarter" idx="24" hasCustomPrompt="1"/>
          </p:nvPr>
        </p:nvSpPr>
        <p:spPr>
          <a:xfrm>
            <a:off x="17181820" y="2088943"/>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5" name="Picture Placeholder 8"/>
          <p:cNvSpPr>
            <a:spLocks noGrp="1"/>
          </p:cNvSpPr>
          <p:nvPr>
            <p:ph type="pic" sz="quarter" idx="25" hasCustomPrompt="1"/>
          </p:nvPr>
        </p:nvSpPr>
        <p:spPr>
          <a:xfrm>
            <a:off x="4811724" y="6575837"/>
            <a:ext cx="2527278" cy="593314"/>
          </a:xfrm>
          <a:solidFill>
            <a:schemeClr val="accent5"/>
          </a:solidFill>
        </p:spPr>
        <p:txBody>
          <a:bodyPr>
            <a:normAutofit/>
          </a:bodyPr>
          <a:lstStyle>
            <a:lvl1pPr>
              <a:defRPr sz="1600"/>
            </a:lvl1pPr>
          </a:lstStyle>
          <a:p>
            <a:r>
              <a:rPr lang="id-ID" dirty="0"/>
              <a:t>-</a:t>
            </a:r>
            <a:endParaRPr lang="en-AU" dirty="0"/>
          </a:p>
        </p:txBody>
      </p:sp>
      <p:sp>
        <p:nvSpPr>
          <p:cNvPr id="16" name="Text Placeholder 28"/>
          <p:cNvSpPr>
            <a:spLocks noGrp="1"/>
          </p:cNvSpPr>
          <p:nvPr>
            <p:ph type="body" sz="quarter" idx="26" hasCustomPrompt="1"/>
          </p:nvPr>
        </p:nvSpPr>
        <p:spPr>
          <a:xfrm>
            <a:off x="4931094" y="6675437"/>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8" name="Text Placeholder 28"/>
          <p:cNvSpPr>
            <a:spLocks noGrp="1"/>
          </p:cNvSpPr>
          <p:nvPr>
            <p:ph type="body" sz="quarter" idx="28" hasCustomPrompt="1"/>
          </p:nvPr>
        </p:nvSpPr>
        <p:spPr>
          <a:xfrm>
            <a:off x="5090857" y="12257089"/>
            <a:ext cx="2311774"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9" name="Title 1"/>
          <p:cNvSpPr>
            <a:spLocks noGrp="1"/>
          </p:cNvSpPr>
          <p:nvPr>
            <p:ph type="title"/>
          </p:nvPr>
        </p:nvSpPr>
        <p:spPr>
          <a:xfrm>
            <a:off x="1637863" y="9466729"/>
            <a:ext cx="21025723" cy="1142535"/>
          </a:xfrm>
        </p:spPr>
        <p:txBody>
          <a:bodyPr>
            <a:noAutofit/>
          </a:bodyPr>
          <a:lstStyle>
            <a:lvl1pPr algn="ctr">
              <a:defRPr sz="720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318105200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9" grpId="0"/>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2" name="Picture Placeholder 11"/>
          <p:cNvSpPr>
            <a:spLocks noGrp="1"/>
          </p:cNvSpPr>
          <p:nvPr>
            <p:ph type="pic" sz="quarter" idx="20"/>
          </p:nvPr>
        </p:nvSpPr>
        <p:spPr>
          <a:xfrm>
            <a:off x="-3" y="0"/>
            <a:ext cx="24377651" cy="13654090"/>
          </a:xfrm>
          <a:custGeom>
            <a:avLst/>
            <a:gdLst>
              <a:gd name="connsiteX0" fmla="*/ 21044315 w 24377651"/>
              <a:gd name="connsiteY0" fmla="*/ 0 h 13654090"/>
              <a:gd name="connsiteX1" fmla="*/ 24377651 w 24377651"/>
              <a:gd name="connsiteY1" fmla="*/ 0 h 13654090"/>
              <a:gd name="connsiteX2" fmla="*/ 24377651 w 24377651"/>
              <a:gd name="connsiteY2" fmla="*/ 6596064 h 13654090"/>
              <a:gd name="connsiteX3" fmla="*/ 24377651 w 24377651"/>
              <a:gd name="connsiteY3" fmla="*/ 7058026 h 13654090"/>
              <a:gd name="connsiteX4" fmla="*/ 24377651 w 24377651"/>
              <a:gd name="connsiteY4" fmla="*/ 8215466 h 13654090"/>
              <a:gd name="connsiteX5" fmla="*/ 24225755 w 24377651"/>
              <a:gd name="connsiteY5" fmla="*/ 8190285 h 13654090"/>
              <a:gd name="connsiteX6" fmla="*/ 13604281 w 24377651"/>
              <a:gd name="connsiteY6" fmla="*/ 8984353 h 13654090"/>
              <a:gd name="connsiteX7" fmla="*/ 3421705 w 24377651"/>
              <a:gd name="connsiteY7" fmla="*/ 13581497 h 13654090"/>
              <a:gd name="connsiteX8" fmla="*/ 3333337 w 24377651"/>
              <a:gd name="connsiteY8" fmla="*/ 13654090 h 13654090"/>
              <a:gd name="connsiteX9" fmla="*/ 0 w 24377651"/>
              <a:gd name="connsiteY9" fmla="*/ 13654090 h 13654090"/>
              <a:gd name="connsiteX10" fmla="*/ 0 w 24377651"/>
              <a:gd name="connsiteY10" fmla="*/ 7058026 h 13654090"/>
              <a:gd name="connsiteX11" fmla="*/ 0 w 24377651"/>
              <a:gd name="connsiteY11" fmla="*/ 6596064 h 13654090"/>
              <a:gd name="connsiteX12" fmla="*/ 0 w 24377651"/>
              <a:gd name="connsiteY12" fmla="*/ 5438624 h 13654090"/>
              <a:gd name="connsiteX13" fmla="*/ 151900 w 24377651"/>
              <a:gd name="connsiteY13" fmla="*/ 5463805 h 13654090"/>
              <a:gd name="connsiteX14" fmla="*/ 10773373 w 24377651"/>
              <a:gd name="connsiteY14" fmla="*/ 4669737 h 13654090"/>
              <a:gd name="connsiteX15" fmla="*/ 20955947 w 24377651"/>
              <a:gd name="connsiteY15" fmla="*/ 72593 h 1365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377651" h="13654090">
                <a:moveTo>
                  <a:pt x="21044315" y="0"/>
                </a:moveTo>
                <a:lnTo>
                  <a:pt x="24377651" y="0"/>
                </a:lnTo>
                <a:lnTo>
                  <a:pt x="24377651" y="6596064"/>
                </a:lnTo>
                <a:lnTo>
                  <a:pt x="24377651" y="7058026"/>
                </a:lnTo>
                <a:lnTo>
                  <a:pt x="24377651" y="8215466"/>
                </a:lnTo>
                <a:lnTo>
                  <a:pt x="24225755" y="8190285"/>
                </a:lnTo>
                <a:cubicBezTo>
                  <a:pt x="21350995" y="7764068"/>
                  <a:pt x="17583371" y="7995082"/>
                  <a:pt x="13604281" y="8984353"/>
                </a:cubicBezTo>
                <a:cubicBezTo>
                  <a:pt x="9376497" y="10035454"/>
                  <a:pt x="5760500" y="11731103"/>
                  <a:pt x="3421705" y="13581497"/>
                </a:cubicBezTo>
                <a:lnTo>
                  <a:pt x="3333337" y="13654090"/>
                </a:lnTo>
                <a:lnTo>
                  <a:pt x="0" y="13654090"/>
                </a:lnTo>
                <a:lnTo>
                  <a:pt x="0" y="7058026"/>
                </a:lnTo>
                <a:lnTo>
                  <a:pt x="0" y="6596064"/>
                </a:lnTo>
                <a:lnTo>
                  <a:pt x="0" y="5438624"/>
                </a:lnTo>
                <a:lnTo>
                  <a:pt x="151900" y="5463805"/>
                </a:lnTo>
                <a:cubicBezTo>
                  <a:pt x="3026661" y="5890022"/>
                  <a:pt x="6794285" y="5659008"/>
                  <a:pt x="10773373" y="4669737"/>
                </a:cubicBezTo>
                <a:cubicBezTo>
                  <a:pt x="15001157" y="3618636"/>
                  <a:pt x="18617151" y="1922987"/>
                  <a:pt x="20955947" y="72593"/>
                </a:cubicBez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11" name="Picture Placeholder 10"/>
          <p:cNvSpPr>
            <a:spLocks noGrp="1"/>
          </p:cNvSpPr>
          <p:nvPr>
            <p:ph type="pic" sz="quarter" idx="18" hasCustomPrompt="1"/>
          </p:nvPr>
        </p:nvSpPr>
        <p:spPr>
          <a:xfrm>
            <a:off x="-39319203" y="-17373600"/>
            <a:ext cx="24377652" cy="13716000"/>
          </a:xfrm>
          <a:custGeom>
            <a:avLst/>
            <a:gdLst>
              <a:gd name="connsiteX0" fmla="*/ 21044314 w 24377652"/>
              <a:gd name="connsiteY0" fmla="*/ 0 h 13716000"/>
              <a:gd name="connsiteX1" fmla="*/ 24377652 w 24377652"/>
              <a:gd name="connsiteY1" fmla="*/ 0 h 13716000"/>
              <a:gd name="connsiteX2" fmla="*/ 24377652 w 24377652"/>
              <a:gd name="connsiteY2" fmla="*/ 13716000 h 13716000"/>
              <a:gd name="connsiteX3" fmla="*/ 0 w 24377652"/>
              <a:gd name="connsiteY3" fmla="*/ 13716000 h 13716000"/>
              <a:gd name="connsiteX4" fmla="*/ 0 w 24377652"/>
              <a:gd name="connsiteY4" fmla="*/ 5438623 h 13716000"/>
              <a:gd name="connsiteX5" fmla="*/ 151897 w 24377652"/>
              <a:gd name="connsiteY5" fmla="*/ 5463804 h 13716000"/>
              <a:gd name="connsiteX6" fmla="*/ 10773372 w 24377652"/>
              <a:gd name="connsiteY6" fmla="*/ 4669737 h 13716000"/>
              <a:gd name="connsiteX7" fmla="*/ 20955946 w 24377652"/>
              <a:gd name="connsiteY7" fmla="*/ 72593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77652" h="13716000">
                <a:moveTo>
                  <a:pt x="21044314" y="0"/>
                </a:moveTo>
                <a:lnTo>
                  <a:pt x="24377652" y="0"/>
                </a:lnTo>
                <a:lnTo>
                  <a:pt x="24377652" y="13716000"/>
                </a:lnTo>
                <a:lnTo>
                  <a:pt x="0" y="13716000"/>
                </a:lnTo>
                <a:lnTo>
                  <a:pt x="0" y="5438623"/>
                </a:lnTo>
                <a:lnTo>
                  <a:pt x="151897" y="5463804"/>
                </a:lnTo>
                <a:cubicBezTo>
                  <a:pt x="3026659" y="5890022"/>
                  <a:pt x="6794282" y="5659008"/>
                  <a:pt x="10773372" y="4669737"/>
                </a:cubicBezTo>
                <a:cubicBezTo>
                  <a:pt x="15001156" y="3618636"/>
                  <a:pt x="18617150" y="1922987"/>
                  <a:pt x="20955946" y="72593"/>
                </a:cubicBezTo>
                <a:close/>
              </a:path>
            </a:pathLst>
          </a:custGeom>
          <a:solidFill>
            <a:schemeClr val="bg1">
              <a:lumMod val="95000"/>
            </a:schemeClr>
          </a:solidFill>
        </p:spPr>
        <p:txBody>
          <a:bodyPr wrap="square">
            <a:noAutofit/>
          </a:bodyPr>
          <a:lstStyle>
            <a:lvl1pPr>
              <a:defRPr sz="3200"/>
            </a:lvl1pPr>
          </a:lstStyle>
          <a:p>
            <a:r>
              <a:rPr lang="id-ID" dirty="0"/>
              <a:t>Pic</a:t>
            </a:r>
            <a:endParaRPr lang="en-AU" dirty="0"/>
          </a:p>
        </p:txBody>
      </p:sp>
      <p:sp>
        <p:nvSpPr>
          <p:cNvPr id="16" name="Title 1"/>
          <p:cNvSpPr>
            <a:spLocks noGrp="1"/>
          </p:cNvSpPr>
          <p:nvPr>
            <p:ph type="title"/>
          </p:nvPr>
        </p:nvSpPr>
        <p:spPr>
          <a:xfrm>
            <a:off x="1675963" y="526473"/>
            <a:ext cx="21025723" cy="1556904"/>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7" name="Content Placeholder 2"/>
          <p:cNvSpPr>
            <a:spLocks noGrp="1"/>
          </p:cNvSpPr>
          <p:nvPr>
            <p:ph idx="1"/>
          </p:nvPr>
        </p:nvSpPr>
        <p:spPr>
          <a:xfrm>
            <a:off x="1675963" y="2083377"/>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18" name="Picture Placeholder 9"/>
          <p:cNvSpPr>
            <a:spLocks noGrp="1"/>
          </p:cNvSpPr>
          <p:nvPr>
            <p:ph type="pic" sz="quarter" idx="13" hasCustomPrompt="1"/>
          </p:nvPr>
        </p:nvSpPr>
        <p:spPr>
          <a:xfrm>
            <a:off x="20050281" y="7347745"/>
            <a:ext cx="2088355" cy="2088355"/>
          </a:xfrm>
          <a:custGeom>
            <a:avLst/>
            <a:gdLst>
              <a:gd name="connsiteX0" fmla="*/ 1685925 w 3371850"/>
              <a:gd name="connsiteY0" fmla="*/ 0 h 3371850"/>
              <a:gd name="connsiteX1" fmla="*/ 3371850 w 3371850"/>
              <a:gd name="connsiteY1" fmla="*/ 1685925 h 3371850"/>
              <a:gd name="connsiteX2" fmla="*/ 1685925 w 3371850"/>
              <a:gd name="connsiteY2" fmla="*/ 3371850 h 3371850"/>
              <a:gd name="connsiteX3" fmla="*/ 0 w 3371850"/>
              <a:gd name="connsiteY3" fmla="*/ 1685925 h 3371850"/>
              <a:gd name="connsiteX4" fmla="*/ 1685925 w 3371850"/>
              <a:gd name="connsiteY4" fmla="*/ 0 h 3371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1850" h="3371850">
                <a:moveTo>
                  <a:pt x="1685925" y="0"/>
                </a:moveTo>
                <a:cubicBezTo>
                  <a:pt x="2617036" y="0"/>
                  <a:pt x="3371850" y="754814"/>
                  <a:pt x="3371850" y="1685925"/>
                </a:cubicBezTo>
                <a:cubicBezTo>
                  <a:pt x="3371850" y="2617036"/>
                  <a:pt x="2617036" y="3371850"/>
                  <a:pt x="1685925" y="3371850"/>
                </a:cubicBezTo>
                <a:cubicBezTo>
                  <a:pt x="754814" y="3371850"/>
                  <a:pt x="0" y="2617036"/>
                  <a:pt x="0" y="1685925"/>
                </a:cubicBezTo>
                <a:cubicBezTo>
                  <a:pt x="0" y="754814"/>
                  <a:pt x="754814" y="0"/>
                  <a:pt x="1685925" y="0"/>
                </a:cubicBezTo>
                <a:close/>
              </a:path>
            </a:pathLst>
          </a:custGeom>
          <a:solidFill>
            <a:schemeClr val="bg1">
              <a:lumMod val="95000"/>
            </a:schemeClr>
          </a:solidFill>
          <a:ln w="12700">
            <a:solidFill>
              <a:schemeClr val="bg1"/>
            </a:solidFill>
          </a:ln>
        </p:spPr>
        <p:txBody>
          <a:bodyPr wrap="square">
            <a:noAutofit/>
          </a:bodyPr>
          <a:lstStyle>
            <a:lvl1pPr>
              <a:defRPr sz="2400"/>
            </a:lvl1pPr>
          </a:lstStyle>
          <a:p>
            <a:r>
              <a:rPr lang="id-ID" dirty="0"/>
              <a:t>Pic</a:t>
            </a:r>
            <a:endParaRPr lang="en-AU" dirty="0"/>
          </a:p>
        </p:txBody>
      </p:sp>
    </p:spTree>
    <p:extLst>
      <p:ext uri="{BB962C8B-B14F-4D97-AF65-F5344CB8AC3E}">
        <p14:creationId xmlns:p14="http://schemas.microsoft.com/office/powerpoint/2010/main" val="376804842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Effect transition="in" filter="fade">
                                      <p:cBhvr>
                                        <p:cTn id="11" dur="500"/>
                                        <p:tgtEl>
                                          <p:spTgt spid="1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6" grpId="0"/>
      <p:bldP spid="17" grpId="0" build="p">
        <p:tmplLst>
          <p:tmpl lvl="1">
            <p:tnLst>
              <p:par>
                <p:cTn presetID="10"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Rectangle 1"/>
          <p:cNvSpPr/>
          <p:nvPr userDrawn="1"/>
        </p:nvSpPr>
        <p:spPr>
          <a:xfrm>
            <a:off x="12188825" y="0"/>
            <a:ext cx="12188825" cy="137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0" name="Picture Placeholder 8"/>
          <p:cNvSpPr>
            <a:spLocks noGrp="1"/>
          </p:cNvSpPr>
          <p:nvPr>
            <p:ph type="pic" sz="quarter" idx="17" hasCustomPrompt="1"/>
          </p:nvPr>
        </p:nvSpPr>
        <p:spPr>
          <a:xfrm>
            <a:off x="-1" y="0"/>
            <a:ext cx="12226926" cy="13716000"/>
          </a:xfrm>
          <a:solidFill>
            <a:schemeClr val="bg1">
              <a:lumMod val="95000"/>
            </a:schemeClr>
          </a:solidFill>
        </p:spPr>
        <p:txBody>
          <a:bodyPr>
            <a:normAutofit/>
          </a:bodyPr>
          <a:lstStyle>
            <a:lvl1pPr>
              <a:defRPr sz="3200"/>
            </a:lvl1pPr>
          </a:lstStyle>
          <a:p>
            <a:r>
              <a:rPr lang="id-ID" dirty="0"/>
              <a:t>Pic</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16" name="Title 1"/>
          <p:cNvSpPr>
            <a:spLocks noGrp="1"/>
          </p:cNvSpPr>
          <p:nvPr>
            <p:ph type="title"/>
          </p:nvPr>
        </p:nvSpPr>
        <p:spPr>
          <a:xfrm>
            <a:off x="1603375" y="5349299"/>
            <a:ext cx="9120043" cy="3406774"/>
          </a:xfrm>
          <a:ln>
            <a:solidFill>
              <a:schemeClr val="accent2"/>
            </a:solidFill>
          </a:ln>
        </p:spPr>
        <p:txBody>
          <a:bodyPr/>
          <a:lstStyle>
            <a:lvl1pPr algn="ctr">
              <a:defRPr>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284571785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animBg="1"/>
      <p:bldP spid="16" grpId="0" animBg="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7" name="Rectangle 6"/>
          <p:cNvSpPr/>
          <p:nvPr userDrawn="1"/>
        </p:nvSpPr>
        <p:spPr>
          <a:xfrm>
            <a:off x="0" y="0"/>
            <a:ext cx="12188825" cy="137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 name="Title 1"/>
          <p:cNvSpPr>
            <a:spLocks noGrp="1"/>
          </p:cNvSpPr>
          <p:nvPr>
            <p:ph type="title"/>
          </p:nvPr>
        </p:nvSpPr>
        <p:spPr>
          <a:xfrm>
            <a:off x="1603375" y="5444898"/>
            <a:ext cx="9120043" cy="3406774"/>
          </a:xfrm>
          <a:ln>
            <a:solidFill>
              <a:schemeClr val="bg1"/>
            </a:solidFill>
          </a:ln>
        </p:spPr>
        <p:txBody>
          <a:bodyPr/>
          <a:lstStyle>
            <a:lvl1pPr algn="ctr">
              <a:defRPr>
                <a:solidFill>
                  <a:schemeClr val="bg1"/>
                </a:solidFill>
              </a:defRPr>
            </a:lvl1pPr>
          </a:lstStyle>
          <a:p>
            <a:r>
              <a:rPr lang="en-US" dirty="0"/>
              <a:t>Click to edit Master title style</a:t>
            </a:r>
          </a:p>
        </p:txBody>
      </p:sp>
      <p:sp>
        <p:nvSpPr>
          <p:cNvPr id="10" name="Picture Placeholder 8"/>
          <p:cNvSpPr>
            <a:spLocks noGrp="1"/>
          </p:cNvSpPr>
          <p:nvPr>
            <p:ph type="pic" sz="quarter" idx="17" hasCustomPrompt="1"/>
          </p:nvPr>
        </p:nvSpPr>
        <p:spPr>
          <a:xfrm>
            <a:off x="12188824" y="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21" hasCustomPrompt="1"/>
          </p:nvPr>
        </p:nvSpPr>
        <p:spPr>
          <a:xfrm>
            <a:off x="12188824"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2" name="Picture Placeholder 8"/>
          <p:cNvSpPr>
            <a:spLocks noGrp="1"/>
          </p:cNvSpPr>
          <p:nvPr>
            <p:ph type="pic" sz="quarter" idx="25" hasCustomPrompt="1"/>
          </p:nvPr>
        </p:nvSpPr>
        <p:spPr>
          <a:xfrm>
            <a:off x="12188824" y="9144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3" name="Picture Placeholder 8"/>
          <p:cNvSpPr>
            <a:spLocks noGrp="1"/>
          </p:cNvSpPr>
          <p:nvPr>
            <p:ph type="pic" sz="quarter" idx="26" hasCustomPrompt="1"/>
          </p:nvPr>
        </p:nvSpPr>
        <p:spPr>
          <a:xfrm>
            <a:off x="18545175" y="0"/>
            <a:ext cx="5832473" cy="4572000"/>
          </a:xfrm>
          <a:solidFill>
            <a:schemeClr val="accent2">
              <a:alpha val="70000"/>
            </a:schemeClr>
          </a:solidFill>
        </p:spPr>
        <p:txBody>
          <a:bodyPr>
            <a:normAutofit/>
          </a:bodyPr>
          <a:lstStyle>
            <a:lvl1pPr>
              <a:defRPr sz="3200"/>
            </a:lvl1pPr>
          </a:lstStyle>
          <a:p>
            <a:r>
              <a:rPr lang="id-ID" dirty="0"/>
              <a:t>Pic</a:t>
            </a:r>
            <a:endParaRPr lang="en-AU" dirty="0"/>
          </a:p>
        </p:txBody>
      </p:sp>
      <p:sp>
        <p:nvSpPr>
          <p:cNvPr id="14" name="Picture Placeholder 8"/>
          <p:cNvSpPr>
            <a:spLocks noGrp="1"/>
          </p:cNvSpPr>
          <p:nvPr>
            <p:ph type="pic" sz="quarter" idx="27" hasCustomPrompt="1"/>
          </p:nvPr>
        </p:nvSpPr>
        <p:spPr>
          <a:xfrm>
            <a:off x="18545175" y="4572000"/>
            <a:ext cx="5832473" cy="4572000"/>
          </a:xfrm>
          <a:solidFill>
            <a:schemeClr val="accent3">
              <a:alpha val="70000"/>
            </a:schemeClr>
          </a:solidFill>
        </p:spPr>
        <p:txBody>
          <a:bodyPr>
            <a:normAutofit/>
          </a:bodyPr>
          <a:lstStyle>
            <a:lvl1pPr>
              <a:defRPr sz="3200"/>
            </a:lvl1pPr>
          </a:lstStyle>
          <a:p>
            <a:r>
              <a:rPr lang="id-ID" dirty="0"/>
              <a:t>Pic</a:t>
            </a:r>
            <a:endParaRPr lang="en-AU" dirty="0"/>
          </a:p>
        </p:txBody>
      </p:sp>
      <p:sp>
        <p:nvSpPr>
          <p:cNvPr id="15" name="Picture Placeholder 8"/>
          <p:cNvSpPr>
            <a:spLocks noGrp="1"/>
          </p:cNvSpPr>
          <p:nvPr>
            <p:ph type="pic" sz="quarter" idx="28" hasCustomPrompt="1"/>
          </p:nvPr>
        </p:nvSpPr>
        <p:spPr>
          <a:xfrm>
            <a:off x="18545175" y="9144000"/>
            <a:ext cx="5832473" cy="4572000"/>
          </a:xfrm>
          <a:solidFill>
            <a:schemeClr val="accent4">
              <a:alpha val="70000"/>
            </a:schemeClr>
          </a:solidFill>
        </p:spPr>
        <p:txBody>
          <a:bodyPr>
            <a:normAutofit/>
          </a:bodyPr>
          <a:lstStyle>
            <a:lvl1pPr>
              <a:defRPr sz="3200"/>
            </a:lvl1pPr>
          </a:lstStyle>
          <a:p>
            <a:r>
              <a:rPr lang="id-ID" dirty="0"/>
              <a:t>Pic</a:t>
            </a:r>
            <a:endParaRPr lang="en-AU" dirty="0"/>
          </a:p>
        </p:txBody>
      </p:sp>
      <p:sp>
        <p:nvSpPr>
          <p:cNvPr id="16" name="Text Placeholder 33"/>
          <p:cNvSpPr>
            <a:spLocks noGrp="1"/>
          </p:cNvSpPr>
          <p:nvPr>
            <p:ph type="body" sz="quarter" idx="29" hasCustomPrompt="1"/>
          </p:nvPr>
        </p:nvSpPr>
        <p:spPr>
          <a:xfrm>
            <a:off x="19005097" y="1041400"/>
            <a:ext cx="4783817" cy="415925"/>
          </a:xfrm>
        </p:spPr>
        <p:txBody>
          <a:bodyPr>
            <a:noAutofit/>
          </a:bodyPr>
          <a:lstStyle>
            <a:lvl1pPr algn="ctr">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30" hasCustomPrompt="1"/>
          </p:nvPr>
        </p:nvSpPr>
        <p:spPr>
          <a:xfrm>
            <a:off x="19005097" y="1651001"/>
            <a:ext cx="4783817" cy="2079169"/>
          </a:xfrm>
        </p:spPr>
        <p:txBody>
          <a:bodyPr>
            <a:noAutofit/>
          </a:bodyPr>
          <a:lstStyle>
            <a:lvl1pPr algn="ctr">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8" name="Text Placeholder 33"/>
          <p:cNvSpPr>
            <a:spLocks noGrp="1"/>
          </p:cNvSpPr>
          <p:nvPr>
            <p:ph type="body" sz="quarter" idx="31" hasCustomPrompt="1"/>
          </p:nvPr>
        </p:nvSpPr>
        <p:spPr>
          <a:xfrm>
            <a:off x="19005097" y="5499100"/>
            <a:ext cx="4783817" cy="415925"/>
          </a:xfrm>
        </p:spPr>
        <p:txBody>
          <a:bodyPr>
            <a:noAutofit/>
          </a:bodyPr>
          <a:lstStyle>
            <a:lvl1pPr algn="ctr">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9" name="Text Placeholder 33"/>
          <p:cNvSpPr>
            <a:spLocks noGrp="1"/>
          </p:cNvSpPr>
          <p:nvPr>
            <p:ph type="body" sz="quarter" idx="32" hasCustomPrompt="1"/>
          </p:nvPr>
        </p:nvSpPr>
        <p:spPr>
          <a:xfrm>
            <a:off x="19005097" y="6108701"/>
            <a:ext cx="4783817" cy="2079169"/>
          </a:xfrm>
        </p:spPr>
        <p:txBody>
          <a:bodyPr>
            <a:noAutofit/>
          </a:bodyPr>
          <a:lstStyle>
            <a:lvl1pPr algn="ctr">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0" name="Text Placeholder 33"/>
          <p:cNvSpPr>
            <a:spLocks noGrp="1"/>
          </p:cNvSpPr>
          <p:nvPr>
            <p:ph type="body" sz="quarter" idx="33" hasCustomPrompt="1"/>
          </p:nvPr>
        </p:nvSpPr>
        <p:spPr>
          <a:xfrm>
            <a:off x="19005097" y="10127800"/>
            <a:ext cx="4783817" cy="415925"/>
          </a:xfrm>
        </p:spPr>
        <p:txBody>
          <a:bodyPr>
            <a:noAutofit/>
          </a:bodyPr>
          <a:lstStyle>
            <a:lvl1pPr algn="ctr">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1" name="Text Placeholder 33"/>
          <p:cNvSpPr>
            <a:spLocks noGrp="1"/>
          </p:cNvSpPr>
          <p:nvPr>
            <p:ph type="body" sz="quarter" idx="34" hasCustomPrompt="1"/>
          </p:nvPr>
        </p:nvSpPr>
        <p:spPr>
          <a:xfrm>
            <a:off x="19005097" y="10737401"/>
            <a:ext cx="4783817" cy="2079169"/>
          </a:xfrm>
        </p:spPr>
        <p:txBody>
          <a:bodyPr>
            <a:noAutofit/>
          </a:bodyPr>
          <a:lstStyle>
            <a:lvl1pPr algn="ctr">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91999658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fade">
                                      <p:cBhvr>
                                        <p:cTn id="36" dur="500"/>
                                        <p:tgtEl>
                                          <p:spTgt spid="16">
                                            <p:txEl>
                                              <p:pRg st="0" end="0"/>
                                            </p:txEl>
                                          </p:spTgt>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7">
                                            <p:txEl>
                                              <p:pRg st="0" end="0"/>
                                            </p:txEl>
                                          </p:spTgt>
                                        </p:tgtEl>
                                        <p:attrNameLst>
                                          <p:attrName>style.visibility</p:attrName>
                                        </p:attrNameLst>
                                      </p:cBhvr>
                                      <p:to>
                                        <p:strVal val="visible"/>
                                      </p:to>
                                    </p:set>
                                    <p:animEffect transition="in" filter="fade">
                                      <p:cBhvr>
                                        <p:cTn id="39" dur="500"/>
                                        <p:tgtEl>
                                          <p:spTgt spid="17">
                                            <p:txEl>
                                              <p:pRg st="0" end="0"/>
                                            </p:txEl>
                                          </p:spTgt>
                                        </p:tgtEl>
                                      </p:cBhvr>
                                    </p:animEffect>
                                  </p:childTnLst>
                                </p:cTn>
                              </p:par>
                            </p:childTnLst>
                          </p:cTn>
                        </p:par>
                        <p:par>
                          <p:cTn id="40" fill="hold">
                            <p:stCondLst>
                              <p:cond delay="3000"/>
                            </p:stCondLst>
                            <p:childTnLst>
                              <p:par>
                                <p:cTn id="41" presetID="10" presetClass="entr" presetSubtype="0" fill="hold" grpId="0" nodeType="afterEffect">
                                  <p:stCondLst>
                                    <p:cond delay="0"/>
                                  </p:stCondLst>
                                  <p:childTnLst>
                                    <p:set>
                                      <p:cBhvr>
                                        <p:cTn id="42" dur="1" fill="hold">
                                          <p:stCondLst>
                                            <p:cond delay="0"/>
                                          </p:stCondLst>
                                        </p:cTn>
                                        <p:tgtEl>
                                          <p:spTgt spid="18">
                                            <p:txEl>
                                              <p:pRg st="0" end="0"/>
                                            </p:txEl>
                                          </p:spTgt>
                                        </p:tgtEl>
                                        <p:attrNameLst>
                                          <p:attrName>style.visibility</p:attrName>
                                        </p:attrNameLst>
                                      </p:cBhvr>
                                      <p:to>
                                        <p:strVal val="visible"/>
                                      </p:to>
                                    </p:set>
                                    <p:animEffect transition="in" filter="fade">
                                      <p:cBhvr>
                                        <p:cTn id="43" dur="500"/>
                                        <p:tgtEl>
                                          <p:spTgt spid="18">
                                            <p:txEl>
                                              <p:pRg st="0" end="0"/>
                                            </p:txEl>
                                          </p:spTgt>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9">
                                            <p:txEl>
                                              <p:pRg st="0" end="0"/>
                                            </p:txEl>
                                          </p:spTgt>
                                        </p:tgtEl>
                                        <p:attrNameLst>
                                          <p:attrName>style.visibility</p:attrName>
                                        </p:attrNameLst>
                                      </p:cBhvr>
                                      <p:to>
                                        <p:strVal val="visible"/>
                                      </p:to>
                                    </p:set>
                                    <p:animEffect transition="in" filter="fade">
                                      <p:cBhvr>
                                        <p:cTn id="46" dur="500"/>
                                        <p:tgtEl>
                                          <p:spTgt spid="19">
                                            <p:txEl>
                                              <p:pRg st="0" end="0"/>
                                            </p:txEl>
                                          </p:spTgt>
                                        </p:tgtEl>
                                      </p:cBhvr>
                                    </p:animEffect>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20">
                                            <p:txEl>
                                              <p:pRg st="0" end="0"/>
                                            </p:txEl>
                                          </p:spTgt>
                                        </p:tgtEl>
                                        <p:attrNameLst>
                                          <p:attrName>style.visibility</p:attrName>
                                        </p:attrNameLst>
                                      </p:cBhvr>
                                      <p:to>
                                        <p:strVal val="visible"/>
                                      </p:to>
                                    </p:set>
                                    <p:animEffect transition="in" filter="fade">
                                      <p:cBhvr>
                                        <p:cTn id="50" dur="500"/>
                                        <p:tgtEl>
                                          <p:spTgt spid="20">
                                            <p:txEl>
                                              <p:pRg st="0" end="0"/>
                                            </p:txEl>
                                          </p:spTgt>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1">
                                            <p:txEl>
                                              <p:pRg st="0" end="0"/>
                                            </p:txEl>
                                          </p:spTgt>
                                        </p:tgtEl>
                                        <p:attrNameLst>
                                          <p:attrName>style.visibility</p:attrName>
                                        </p:attrNameLst>
                                      </p:cBhvr>
                                      <p:to>
                                        <p:strVal val="visible"/>
                                      </p:to>
                                    </p:set>
                                    <p:animEffect transition="in" filter="fade">
                                      <p:cBhvr>
                                        <p:cTn id="53"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P spid="11" grpId="0" animBg="1"/>
      <p:bldP spid="12" grpId="0" animBg="1"/>
      <p:bldP spid="13" grpId="0" animBg="1"/>
      <p:bldP spid="14" grpId="0" animBg="1"/>
      <p:bldP spid="15" grpId="0" animBg="1"/>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p">
        <p:tmplLst>
          <p:tmpl lvl="1">
            <p:tnLst>
              <p:par>
                <p:cTn presetID="10" presetClass="entr" presetSubtype="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50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0" grpId="0" build="p">
        <p:tmplLst>
          <p:tmpl lvl="1">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8" name="Picture Placeholder 8"/>
          <p:cNvSpPr>
            <a:spLocks noGrp="1"/>
          </p:cNvSpPr>
          <p:nvPr>
            <p:ph type="pic" sz="quarter" idx="14" hasCustomPrompt="1"/>
          </p:nvPr>
        </p:nvSpPr>
        <p:spPr>
          <a:xfrm>
            <a:off x="3286125" y="4229193"/>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23" hasCustomPrompt="1"/>
          </p:nvPr>
        </p:nvSpPr>
        <p:spPr>
          <a:xfrm>
            <a:off x="6446520" y="7348949"/>
            <a:ext cx="3294193" cy="593314"/>
          </a:xfrm>
          <a:solidFill>
            <a:schemeClr val="accent1"/>
          </a:solidFill>
        </p:spPr>
        <p:txBody>
          <a:bodyPr>
            <a:normAutofit/>
          </a:bodyPr>
          <a:lstStyle>
            <a:lvl1pPr>
              <a:defRPr sz="1600"/>
            </a:lvl1pPr>
          </a:lstStyle>
          <a:p>
            <a:r>
              <a:rPr lang="id-ID" dirty="0"/>
              <a:t>-</a:t>
            </a:r>
            <a:endParaRPr lang="en-AU" dirty="0"/>
          </a:p>
        </p:txBody>
      </p:sp>
      <p:sp>
        <p:nvSpPr>
          <p:cNvPr id="10" name="Text Placeholder 28"/>
          <p:cNvSpPr>
            <a:spLocks noGrp="1"/>
          </p:cNvSpPr>
          <p:nvPr>
            <p:ph type="body" sz="quarter" idx="22" hasCustomPrompt="1"/>
          </p:nvPr>
        </p:nvSpPr>
        <p:spPr>
          <a:xfrm>
            <a:off x="6631286" y="7448549"/>
            <a:ext cx="3013293" cy="365126"/>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Tree>
    <p:extLst>
      <p:ext uri="{BB962C8B-B14F-4D97-AF65-F5344CB8AC3E}">
        <p14:creationId xmlns:p14="http://schemas.microsoft.com/office/powerpoint/2010/main" val="211159230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xEl>
                                              <p:pRg st="0" end="0"/>
                                            </p:txEl>
                                          </p:spTgt>
                                        </p:tgtEl>
                                        <p:attrNameLst>
                                          <p:attrName>style.visibility</p:attrName>
                                        </p:attrNameLst>
                                      </p:cBhvr>
                                      <p:to>
                                        <p:strVal val="visible"/>
                                      </p:to>
                                    </p:set>
                                    <p:animEffect transition="in" filter="fade">
                                      <p:cBhvr>
                                        <p:cTn id="22" dur="500"/>
                                        <p:tgtEl>
                                          <p:spTgt spid="1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9" grpId="0" animBg="1"/>
      <p:bldP spid="10" grpId="0" build="p">
        <p:tmplLst>
          <p:tmpl lvl="1">
            <p:tnLst>
              <p:par>
                <p:cTn presetID="10" presetClass="entr" presetSubtype="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8" name="Picture Placeholder 8"/>
          <p:cNvSpPr>
            <a:spLocks noGrp="1"/>
          </p:cNvSpPr>
          <p:nvPr>
            <p:ph type="pic" sz="quarter" idx="14" hasCustomPrompt="1"/>
          </p:nvPr>
        </p:nvSpPr>
        <p:spPr>
          <a:xfrm>
            <a:off x="3286125" y="4040935"/>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23" hasCustomPrompt="1"/>
          </p:nvPr>
        </p:nvSpPr>
        <p:spPr>
          <a:xfrm>
            <a:off x="6438900" y="7160691"/>
            <a:ext cx="3301813" cy="593314"/>
          </a:xfrm>
          <a:solidFill>
            <a:schemeClr val="accent1"/>
          </a:solidFill>
        </p:spPr>
        <p:txBody>
          <a:bodyPr>
            <a:normAutofit/>
          </a:bodyPr>
          <a:lstStyle>
            <a:lvl1pPr>
              <a:defRPr sz="1600"/>
            </a:lvl1pPr>
          </a:lstStyle>
          <a:p>
            <a:r>
              <a:rPr lang="id-ID" dirty="0"/>
              <a:t>-</a:t>
            </a:r>
            <a:endParaRPr lang="en-AU" dirty="0"/>
          </a:p>
        </p:txBody>
      </p:sp>
      <p:sp>
        <p:nvSpPr>
          <p:cNvPr id="10" name="Text Placeholder 28"/>
          <p:cNvSpPr>
            <a:spLocks noGrp="1"/>
          </p:cNvSpPr>
          <p:nvPr>
            <p:ph type="body" sz="quarter" idx="22" hasCustomPrompt="1"/>
          </p:nvPr>
        </p:nvSpPr>
        <p:spPr>
          <a:xfrm>
            <a:off x="6624316" y="7260290"/>
            <a:ext cx="3020263" cy="397809"/>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
        <p:nvSpPr>
          <p:cNvPr id="11" name="Picture Placeholder 8"/>
          <p:cNvSpPr>
            <a:spLocks noGrp="1"/>
          </p:cNvSpPr>
          <p:nvPr>
            <p:ph type="pic" sz="quarter" idx="24" hasCustomPrompt="1"/>
          </p:nvPr>
        </p:nvSpPr>
        <p:spPr>
          <a:xfrm>
            <a:off x="14496698" y="4040935"/>
            <a:ext cx="6454588" cy="3713070"/>
          </a:xfrm>
          <a:solidFill>
            <a:schemeClr val="bg1">
              <a:lumMod val="95000"/>
            </a:schemeClr>
          </a:solidFill>
        </p:spPr>
        <p:txBody>
          <a:bodyPr>
            <a:normAutofit/>
          </a:bodyPr>
          <a:lstStyle>
            <a:lvl1pPr>
              <a:defRPr sz="3200"/>
            </a:lvl1pPr>
          </a:lstStyle>
          <a:p>
            <a:r>
              <a:rPr lang="id-ID" dirty="0"/>
              <a:t>Pic</a:t>
            </a:r>
            <a:endParaRPr lang="en-AU" dirty="0"/>
          </a:p>
        </p:txBody>
      </p:sp>
      <p:sp>
        <p:nvSpPr>
          <p:cNvPr id="14" name="Text Placeholder 33"/>
          <p:cNvSpPr>
            <a:spLocks noGrp="1"/>
          </p:cNvSpPr>
          <p:nvPr>
            <p:ph type="body" sz="quarter" idx="27" hasCustomPrompt="1"/>
          </p:nvPr>
        </p:nvSpPr>
        <p:spPr>
          <a:xfrm>
            <a:off x="3286125" y="8763000"/>
            <a:ext cx="6454588" cy="550864"/>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5" name="Text Placeholder 33"/>
          <p:cNvSpPr>
            <a:spLocks noGrp="1"/>
          </p:cNvSpPr>
          <p:nvPr>
            <p:ph type="body" sz="quarter" idx="28" hasCustomPrompt="1"/>
          </p:nvPr>
        </p:nvSpPr>
        <p:spPr>
          <a:xfrm>
            <a:off x="3286125" y="9442452"/>
            <a:ext cx="6454588" cy="2114920"/>
          </a:xfrm>
        </p:spPr>
        <p:txBody>
          <a:bodyPr>
            <a:noAutofit/>
          </a:bodyPr>
          <a:lstStyle>
            <a:lvl1pPr algn="l">
              <a:lnSpc>
                <a:spcPct val="150000"/>
              </a:lnSpc>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6" name="Text Placeholder 33"/>
          <p:cNvSpPr>
            <a:spLocks noGrp="1"/>
          </p:cNvSpPr>
          <p:nvPr>
            <p:ph type="body" sz="quarter" idx="29" hasCustomPrompt="1"/>
          </p:nvPr>
        </p:nvSpPr>
        <p:spPr>
          <a:xfrm>
            <a:off x="14496698" y="8716310"/>
            <a:ext cx="6454588" cy="550864"/>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30" hasCustomPrompt="1"/>
          </p:nvPr>
        </p:nvSpPr>
        <p:spPr>
          <a:xfrm>
            <a:off x="14496698" y="9395762"/>
            <a:ext cx="6454588" cy="2114920"/>
          </a:xfrm>
        </p:spPr>
        <p:txBody>
          <a:bodyPr>
            <a:noAutofit/>
          </a:bodyPr>
          <a:lstStyle>
            <a:lvl1pPr algn="l">
              <a:lnSpc>
                <a:spcPct val="150000"/>
              </a:lnSpc>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8" name="Picture Placeholder 8"/>
          <p:cNvSpPr>
            <a:spLocks noGrp="1"/>
          </p:cNvSpPr>
          <p:nvPr>
            <p:ph type="pic" sz="quarter" idx="31" hasCustomPrompt="1"/>
          </p:nvPr>
        </p:nvSpPr>
        <p:spPr>
          <a:xfrm>
            <a:off x="14496698" y="7160691"/>
            <a:ext cx="3301813" cy="593314"/>
          </a:xfrm>
          <a:solidFill>
            <a:schemeClr val="accent2"/>
          </a:solidFill>
        </p:spPr>
        <p:txBody>
          <a:bodyPr>
            <a:normAutofit/>
          </a:bodyPr>
          <a:lstStyle>
            <a:lvl1pPr>
              <a:defRPr sz="1600"/>
            </a:lvl1pPr>
          </a:lstStyle>
          <a:p>
            <a:r>
              <a:rPr lang="id-ID" dirty="0"/>
              <a:t>-</a:t>
            </a:r>
            <a:endParaRPr lang="en-AU" dirty="0"/>
          </a:p>
        </p:txBody>
      </p:sp>
      <p:sp>
        <p:nvSpPr>
          <p:cNvPr id="19" name="Text Placeholder 28"/>
          <p:cNvSpPr>
            <a:spLocks noGrp="1"/>
          </p:cNvSpPr>
          <p:nvPr>
            <p:ph type="body" sz="quarter" idx="32" hasCustomPrompt="1"/>
          </p:nvPr>
        </p:nvSpPr>
        <p:spPr>
          <a:xfrm>
            <a:off x="14682114" y="7260290"/>
            <a:ext cx="3020263" cy="397809"/>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r>
              <a:rPr lang="id-ID" dirty="0"/>
              <a:t>Text</a:t>
            </a:r>
            <a:endParaRPr lang="en-AU" dirty="0"/>
          </a:p>
        </p:txBody>
      </p:sp>
    </p:spTree>
    <p:extLst>
      <p:ext uri="{BB962C8B-B14F-4D97-AF65-F5344CB8AC3E}">
        <p14:creationId xmlns:p14="http://schemas.microsoft.com/office/powerpoint/2010/main" val="927626270"/>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xEl>
                                              <p:pRg st="0" end="0"/>
                                            </p:txEl>
                                          </p:spTgt>
                                        </p:tgtEl>
                                        <p:attrNameLst>
                                          <p:attrName>style.visibility</p:attrName>
                                        </p:attrNameLst>
                                      </p:cBhvr>
                                      <p:to>
                                        <p:strVal val="visible"/>
                                      </p:to>
                                    </p:set>
                                    <p:animEffect transition="in" filter="fade">
                                      <p:cBhvr>
                                        <p:cTn id="22" dur="500"/>
                                        <p:tgtEl>
                                          <p:spTgt spid="10">
                                            <p:txEl>
                                              <p:pRg st="0" end="0"/>
                                            </p:txEl>
                                          </p:spTgt>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14">
                                            <p:txEl>
                                              <p:pRg st="0" end="0"/>
                                            </p:txEl>
                                          </p:spTgt>
                                        </p:tgtEl>
                                        <p:attrNameLst>
                                          <p:attrName>style.visibility</p:attrName>
                                        </p:attrNameLst>
                                      </p:cBhvr>
                                      <p:to>
                                        <p:strVal val="visible"/>
                                      </p:to>
                                    </p:set>
                                    <p:animEffect transition="in" filter="fade">
                                      <p:cBhvr>
                                        <p:cTn id="26" dur="500"/>
                                        <p:tgtEl>
                                          <p:spTgt spid="14">
                                            <p:txEl>
                                              <p:pRg st="0" end="0"/>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xEl>
                                              <p:pRg st="0" end="0"/>
                                            </p:txEl>
                                          </p:spTgt>
                                        </p:tgtEl>
                                        <p:attrNameLst>
                                          <p:attrName>style.visibility</p:attrName>
                                        </p:attrNameLst>
                                      </p:cBhvr>
                                      <p:to>
                                        <p:strVal val="visible"/>
                                      </p:to>
                                    </p:set>
                                    <p:animEffect transition="in" filter="fade">
                                      <p:cBhvr>
                                        <p:cTn id="29" dur="500"/>
                                        <p:tgtEl>
                                          <p:spTgt spid="15">
                                            <p:txEl>
                                              <p:pRg st="0" end="0"/>
                                            </p:txEl>
                                          </p:spTgt>
                                        </p:tgtEl>
                                      </p:cBhvr>
                                    </p:animEffect>
                                  </p:childTnLst>
                                </p:cTn>
                              </p:par>
                            </p:childTnLst>
                          </p:cTn>
                        </p:par>
                        <p:par>
                          <p:cTn id="30" fill="hold">
                            <p:stCondLst>
                              <p:cond delay="2500"/>
                            </p:stCondLst>
                            <p:childTnLst>
                              <p:par>
                                <p:cTn id="31" presetID="10" presetClass="entr" presetSubtype="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fade">
                                      <p:cBhvr>
                                        <p:cTn id="37" dur="500"/>
                                        <p:tgtEl>
                                          <p:spTgt spid="1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9">
                                            <p:txEl>
                                              <p:pRg st="0" end="0"/>
                                            </p:txEl>
                                          </p:spTgt>
                                        </p:tgtEl>
                                        <p:attrNameLst>
                                          <p:attrName>style.visibility</p:attrName>
                                        </p:attrNameLst>
                                      </p:cBhvr>
                                      <p:to>
                                        <p:strVal val="visible"/>
                                      </p:to>
                                    </p:set>
                                    <p:animEffect transition="in" filter="fade">
                                      <p:cBhvr>
                                        <p:cTn id="40" dur="500"/>
                                        <p:tgtEl>
                                          <p:spTgt spid="19">
                                            <p:txEl>
                                              <p:pRg st="0" end="0"/>
                                            </p:txEl>
                                          </p:spTgt>
                                        </p:tgtEl>
                                      </p:cBhvr>
                                    </p:animEffect>
                                  </p:childTnLst>
                                </p:cTn>
                              </p:par>
                            </p:childTnLst>
                          </p:cTn>
                        </p:par>
                        <p:par>
                          <p:cTn id="41" fill="hold">
                            <p:stCondLst>
                              <p:cond delay="3500"/>
                            </p:stCondLst>
                            <p:childTnLst>
                              <p:par>
                                <p:cTn id="42" presetID="10" presetClass="entr" presetSubtype="0" fill="hold" grpId="0" nodeType="afterEffect">
                                  <p:stCondLst>
                                    <p:cond delay="0"/>
                                  </p:stCondLst>
                                  <p:childTnLst>
                                    <p:set>
                                      <p:cBhvr>
                                        <p:cTn id="43" dur="1" fill="hold">
                                          <p:stCondLst>
                                            <p:cond delay="0"/>
                                          </p:stCondLst>
                                        </p:cTn>
                                        <p:tgtEl>
                                          <p:spTgt spid="16">
                                            <p:txEl>
                                              <p:pRg st="0" end="0"/>
                                            </p:txEl>
                                          </p:spTgt>
                                        </p:tgtEl>
                                        <p:attrNameLst>
                                          <p:attrName>style.visibility</p:attrName>
                                        </p:attrNameLst>
                                      </p:cBhvr>
                                      <p:to>
                                        <p:strVal val="visible"/>
                                      </p:to>
                                    </p:set>
                                    <p:animEffect transition="in" filter="fade">
                                      <p:cBhvr>
                                        <p:cTn id="44" dur="500"/>
                                        <p:tgtEl>
                                          <p:spTgt spid="16">
                                            <p:txEl>
                                              <p:pRg st="0" end="0"/>
                                            </p:txEl>
                                          </p:spTgt>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7">
                                            <p:txEl>
                                              <p:pRg st="0" end="0"/>
                                            </p:txEl>
                                          </p:spTgt>
                                        </p:tgtEl>
                                        <p:attrNameLst>
                                          <p:attrName>style.visibility</p:attrName>
                                        </p:attrNameLst>
                                      </p:cBhvr>
                                      <p:to>
                                        <p:strVal val="visible"/>
                                      </p:to>
                                    </p:set>
                                    <p:animEffect transition="in" filter="fade">
                                      <p:cBhvr>
                                        <p:cTn id="47" dur="500"/>
                                        <p:tgtEl>
                                          <p:spTgt spid="1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9" grpId="0" animBg="1"/>
      <p:bldP spid="10" grpId="0" build="p">
        <p:tmplLst>
          <p:tmpl lvl="1">
            <p:tnLst>
              <p:par>
                <p:cTn presetID="10" presetClass="entr" presetSubtype="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P spid="11" grpId="0" animBg="1"/>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14" name="Text Placeholder 33"/>
          <p:cNvSpPr>
            <a:spLocks noGrp="1"/>
          </p:cNvSpPr>
          <p:nvPr>
            <p:ph type="body" sz="quarter" idx="27" hasCustomPrompt="1"/>
          </p:nvPr>
        </p:nvSpPr>
        <p:spPr>
          <a:xfrm>
            <a:off x="5543550" y="4145279"/>
            <a:ext cx="5286375" cy="612457"/>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5" name="Text Placeholder 33"/>
          <p:cNvSpPr>
            <a:spLocks noGrp="1"/>
          </p:cNvSpPr>
          <p:nvPr>
            <p:ph type="body" sz="quarter" idx="28" hasCustomPrompt="1"/>
          </p:nvPr>
        </p:nvSpPr>
        <p:spPr>
          <a:xfrm>
            <a:off x="5543550" y="4886324"/>
            <a:ext cx="5286375" cy="2037228"/>
          </a:xfrm>
        </p:spPr>
        <p:txBody>
          <a:bodyPr>
            <a:noAutofit/>
          </a:bodyPr>
          <a:lstStyle>
            <a:lvl1pPr algn="l">
              <a:lnSpc>
                <a:spcPct val="150000"/>
              </a:lnSpc>
              <a:defRPr sz="22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0" name="Picture Placeholder 11"/>
          <p:cNvSpPr>
            <a:spLocks noGrp="1"/>
          </p:cNvSpPr>
          <p:nvPr>
            <p:ph type="pic" sz="quarter" idx="13" hasCustomPrompt="1"/>
          </p:nvPr>
        </p:nvSpPr>
        <p:spPr>
          <a:xfrm>
            <a:off x="2571750" y="4145279"/>
            <a:ext cx="2338021" cy="2338021"/>
          </a:xfrm>
          <a:custGeom>
            <a:avLst/>
            <a:gdLst>
              <a:gd name="connsiteX0" fmla="*/ 1469048 w 2938096"/>
              <a:gd name="connsiteY0" fmla="*/ 0 h 2938096"/>
              <a:gd name="connsiteX1" fmla="*/ 2938096 w 2938096"/>
              <a:gd name="connsiteY1" fmla="*/ 1469048 h 2938096"/>
              <a:gd name="connsiteX2" fmla="*/ 1469048 w 2938096"/>
              <a:gd name="connsiteY2" fmla="*/ 2938096 h 2938096"/>
              <a:gd name="connsiteX3" fmla="*/ 0 w 2938096"/>
              <a:gd name="connsiteY3" fmla="*/ 1469048 h 2938096"/>
              <a:gd name="connsiteX4" fmla="*/ 1469048 w 2938096"/>
              <a:gd name="connsiteY4" fmla="*/ 0 h 293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096" h="2938096">
                <a:moveTo>
                  <a:pt x="1469048" y="0"/>
                </a:moveTo>
                <a:cubicBezTo>
                  <a:pt x="2280381" y="0"/>
                  <a:pt x="2938096" y="657715"/>
                  <a:pt x="2938096" y="1469048"/>
                </a:cubicBezTo>
                <a:cubicBezTo>
                  <a:pt x="2938096" y="2280381"/>
                  <a:pt x="2280381" y="2938096"/>
                  <a:pt x="1469048" y="2938096"/>
                </a:cubicBezTo>
                <a:cubicBezTo>
                  <a:pt x="657715" y="2938096"/>
                  <a:pt x="0" y="2280381"/>
                  <a:pt x="0" y="1469048"/>
                </a:cubicBezTo>
                <a:cubicBezTo>
                  <a:pt x="0" y="657715"/>
                  <a:pt x="657715" y="0"/>
                  <a:pt x="1469048" y="0"/>
                </a:cubicBezTo>
                <a:close/>
              </a:path>
            </a:pathLst>
          </a:custGeom>
          <a:solidFill>
            <a:schemeClr val="bg1">
              <a:lumMod val="95000"/>
            </a:schemeClr>
          </a:solidFill>
        </p:spPr>
        <p:txBody>
          <a:bodyPr wrap="square">
            <a:noAutofit/>
          </a:bodyPr>
          <a:lstStyle>
            <a:lvl1pPr>
              <a:defRPr sz="2000"/>
            </a:lvl1pPr>
          </a:lstStyle>
          <a:p>
            <a:r>
              <a:rPr lang="id-ID" dirty="0"/>
              <a:t>Image here</a:t>
            </a:r>
            <a:endParaRPr lang="en-AU" dirty="0"/>
          </a:p>
        </p:txBody>
      </p:sp>
      <p:sp>
        <p:nvSpPr>
          <p:cNvPr id="21" name="Text Placeholder 33"/>
          <p:cNvSpPr>
            <a:spLocks noGrp="1"/>
          </p:cNvSpPr>
          <p:nvPr>
            <p:ph type="body" sz="quarter" idx="29" hasCustomPrompt="1"/>
          </p:nvPr>
        </p:nvSpPr>
        <p:spPr>
          <a:xfrm>
            <a:off x="5543550" y="8208864"/>
            <a:ext cx="5286375" cy="612457"/>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2" name="Text Placeholder 33"/>
          <p:cNvSpPr>
            <a:spLocks noGrp="1"/>
          </p:cNvSpPr>
          <p:nvPr>
            <p:ph type="body" sz="quarter" idx="30" hasCustomPrompt="1"/>
          </p:nvPr>
        </p:nvSpPr>
        <p:spPr>
          <a:xfrm>
            <a:off x="5543550" y="8949909"/>
            <a:ext cx="5286375" cy="2037228"/>
          </a:xfrm>
        </p:spPr>
        <p:txBody>
          <a:bodyPr>
            <a:noAutofit/>
          </a:bodyPr>
          <a:lstStyle>
            <a:lvl1pPr algn="l">
              <a:lnSpc>
                <a:spcPct val="150000"/>
              </a:lnSpc>
              <a:defRPr sz="22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3" name="Picture Placeholder 11"/>
          <p:cNvSpPr>
            <a:spLocks noGrp="1"/>
          </p:cNvSpPr>
          <p:nvPr>
            <p:ph type="pic" sz="quarter" idx="31" hasCustomPrompt="1"/>
          </p:nvPr>
        </p:nvSpPr>
        <p:spPr>
          <a:xfrm>
            <a:off x="2571750" y="8208864"/>
            <a:ext cx="2338021" cy="2338021"/>
          </a:xfrm>
          <a:custGeom>
            <a:avLst/>
            <a:gdLst>
              <a:gd name="connsiteX0" fmla="*/ 1469048 w 2938096"/>
              <a:gd name="connsiteY0" fmla="*/ 0 h 2938096"/>
              <a:gd name="connsiteX1" fmla="*/ 2938096 w 2938096"/>
              <a:gd name="connsiteY1" fmla="*/ 1469048 h 2938096"/>
              <a:gd name="connsiteX2" fmla="*/ 1469048 w 2938096"/>
              <a:gd name="connsiteY2" fmla="*/ 2938096 h 2938096"/>
              <a:gd name="connsiteX3" fmla="*/ 0 w 2938096"/>
              <a:gd name="connsiteY3" fmla="*/ 1469048 h 2938096"/>
              <a:gd name="connsiteX4" fmla="*/ 1469048 w 2938096"/>
              <a:gd name="connsiteY4" fmla="*/ 0 h 293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096" h="2938096">
                <a:moveTo>
                  <a:pt x="1469048" y="0"/>
                </a:moveTo>
                <a:cubicBezTo>
                  <a:pt x="2280381" y="0"/>
                  <a:pt x="2938096" y="657715"/>
                  <a:pt x="2938096" y="1469048"/>
                </a:cubicBezTo>
                <a:cubicBezTo>
                  <a:pt x="2938096" y="2280381"/>
                  <a:pt x="2280381" y="2938096"/>
                  <a:pt x="1469048" y="2938096"/>
                </a:cubicBezTo>
                <a:cubicBezTo>
                  <a:pt x="657715" y="2938096"/>
                  <a:pt x="0" y="2280381"/>
                  <a:pt x="0" y="1469048"/>
                </a:cubicBezTo>
                <a:cubicBezTo>
                  <a:pt x="0" y="657715"/>
                  <a:pt x="657715" y="0"/>
                  <a:pt x="1469048" y="0"/>
                </a:cubicBezTo>
                <a:close/>
              </a:path>
            </a:pathLst>
          </a:custGeom>
          <a:solidFill>
            <a:schemeClr val="bg1">
              <a:lumMod val="95000"/>
            </a:schemeClr>
          </a:solidFill>
        </p:spPr>
        <p:txBody>
          <a:bodyPr wrap="square">
            <a:noAutofit/>
          </a:bodyPr>
          <a:lstStyle>
            <a:lvl1pPr>
              <a:defRPr sz="2000"/>
            </a:lvl1pPr>
          </a:lstStyle>
          <a:p>
            <a:r>
              <a:rPr lang="id-ID" dirty="0"/>
              <a:t>Image here</a:t>
            </a:r>
            <a:endParaRPr lang="en-AU" dirty="0"/>
          </a:p>
        </p:txBody>
      </p:sp>
      <p:sp>
        <p:nvSpPr>
          <p:cNvPr id="24" name="Text Placeholder 33"/>
          <p:cNvSpPr>
            <a:spLocks noGrp="1"/>
          </p:cNvSpPr>
          <p:nvPr>
            <p:ph type="body" sz="quarter" idx="32" hasCustomPrompt="1"/>
          </p:nvPr>
        </p:nvSpPr>
        <p:spPr>
          <a:xfrm>
            <a:off x="16302554" y="4145279"/>
            <a:ext cx="5286375" cy="612457"/>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5" name="Text Placeholder 33"/>
          <p:cNvSpPr>
            <a:spLocks noGrp="1"/>
          </p:cNvSpPr>
          <p:nvPr>
            <p:ph type="body" sz="quarter" idx="33" hasCustomPrompt="1"/>
          </p:nvPr>
        </p:nvSpPr>
        <p:spPr>
          <a:xfrm>
            <a:off x="16302554" y="4886324"/>
            <a:ext cx="5286375" cy="2037228"/>
          </a:xfrm>
        </p:spPr>
        <p:txBody>
          <a:bodyPr>
            <a:noAutofit/>
          </a:bodyPr>
          <a:lstStyle>
            <a:lvl1pPr algn="l">
              <a:lnSpc>
                <a:spcPct val="150000"/>
              </a:lnSpc>
              <a:defRPr sz="22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6" name="Picture Placeholder 11"/>
          <p:cNvSpPr>
            <a:spLocks noGrp="1"/>
          </p:cNvSpPr>
          <p:nvPr>
            <p:ph type="pic" sz="quarter" idx="34" hasCustomPrompt="1"/>
          </p:nvPr>
        </p:nvSpPr>
        <p:spPr>
          <a:xfrm>
            <a:off x="13330754" y="4145279"/>
            <a:ext cx="2338021" cy="2338021"/>
          </a:xfrm>
          <a:custGeom>
            <a:avLst/>
            <a:gdLst>
              <a:gd name="connsiteX0" fmla="*/ 1469048 w 2938096"/>
              <a:gd name="connsiteY0" fmla="*/ 0 h 2938096"/>
              <a:gd name="connsiteX1" fmla="*/ 2938096 w 2938096"/>
              <a:gd name="connsiteY1" fmla="*/ 1469048 h 2938096"/>
              <a:gd name="connsiteX2" fmla="*/ 1469048 w 2938096"/>
              <a:gd name="connsiteY2" fmla="*/ 2938096 h 2938096"/>
              <a:gd name="connsiteX3" fmla="*/ 0 w 2938096"/>
              <a:gd name="connsiteY3" fmla="*/ 1469048 h 2938096"/>
              <a:gd name="connsiteX4" fmla="*/ 1469048 w 2938096"/>
              <a:gd name="connsiteY4" fmla="*/ 0 h 293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096" h="2938096">
                <a:moveTo>
                  <a:pt x="1469048" y="0"/>
                </a:moveTo>
                <a:cubicBezTo>
                  <a:pt x="2280381" y="0"/>
                  <a:pt x="2938096" y="657715"/>
                  <a:pt x="2938096" y="1469048"/>
                </a:cubicBezTo>
                <a:cubicBezTo>
                  <a:pt x="2938096" y="2280381"/>
                  <a:pt x="2280381" y="2938096"/>
                  <a:pt x="1469048" y="2938096"/>
                </a:cubicBezTo>
                <a:cubicBezTo>
                  <a:pt x="657715" y="2938096"/>
                  <a:pt x="0" y="2280381"/>
                  <a:pt x="0" y="1469048"/>
                </a:cubicBezTo>
                <a:cubicBezTo>
                  <a:pt x="0" y="657715"/>
                  <a:pt x="657715" y="0"/>
                  <a:pt x="1469048" y="0"/>
                </a:cubicBezTo>
                <a:close/>
              </a:path>
            </a:pathLst>
          </a:custGeom>
          <a:solidFill>
            <a:schemeClr val="bg1">
              <a:lumMod val="95000"/>
            </a:schemeClr>
          </a:solidFill>
        </p:spPr>
        <p:txBody>
          <a:bodyPr wrap="square">
            <a:noAutofit/>
          </a:bodyPr>
          <a:lstStyle>
            <a:lvl1pPr>
              <a:defRPr sz="2000"/>
            </a:lvl1pPr>
          </a:lstStyle>
          <a:p>
            <a:r>
              <a:rPr lang="id-ID" dirty="0"/>
              <a:t>Image here</a:t>
            </a:r>
            <a:endParaRPr lang="en-AU" dirty="0"/>
          </a:p>
        </p:txBody>
      </p:sp>
      <p:sp>
        <p:nvSpPr>
          <p:cNvPr id="27" name="Text Placeholder 33"/>
          <p:cNvSpPr>
            <a:spLocks noGrp="1"/>
          </p:cNvSpPr>
          <p:nvPr>
            <p:ph type="body" sz="quarter" idx="35" hasCustomPrompt="1"/>
          </p:nvPr>
        </p:nvSpPr>
        <p:spPr>
          <a:xfrm>
            <a:off x="16302554" y="8208864"/>
            <a:ext cx="5286375" cy="612457"/>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8" name="Text Placeholder 33"/>
          <p:cNvSpPr>
            <a:spLocks noGrp="1"/>
          </p:cNvSpPr>
          <p:nvPr>
            <p:ph type="body" sz="quarter" idx="36" hasCustomPrompt="1"/>
          </p:nvPr>
        </p:nvSpPr>
        <p:spPr>
          <a:xfrm>
            <a:off x="16302554" y="8949909"/>
            <a:ext cx="5286375" cy="2037228"/>
          </a:xfrm>
        </p:spPr>
        <p:txBody>
          <a:bodyPr>
            <a:noAutofit/>
          </a:bodyPr>
          <a:lstStyle>
            <a:lvl1pPr algn="l">
              <a:lnSpc>
                <a:spcPct val="150000"/>
              </a:lnSpc>
              <a:defRPr sz="22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9" name="Picture Placeholder 11"/>
          <p:cNvSpPr>
            <a:spLocks noGrp="1"/>
          </p:cNvSpPr>
          <p:nvPr>
            <p:ph type="pic" sz="quarter" idx="37" hasCustomPrompt="1"/>
          </p:nvPr>
        </p:nvSpPr>
        <p:spPr>
          <a:xfrm>
            <a:off x="13330754" y="8208864"/>
            <a:ext cx="2338021" cy="2338021"/>
          </a:xfrm>
          <a:custGeom>
            <a:avLst/>
            <a:gdLst>
              <a:gd name="connsiteX0" fmla="*/ 1469048 w 2938096"/>
              <a:gd name="connsiteY0" fmla="*/ 0 h 2938096"/>
              <a:gd name="connsiteX1" fmla="*/ 2938096 w 2938096"/>
              <a:gd name="connsiteY1" fmla="*/ 1469048 h 2938096"/>
              <a:gd name="connsiteX2" fmla="*/ 1469048 w 2938096"/>
              <a:gd name="connsiteY2" fmla="*/ 2938096 h 2938096"/>
              <a:gd name="connsiteX3" fmla="*/ 0 w 2938096"/>
              <a:gd name="connsiteY3" fmla="*/ 1469048 h 2938096"/>
              <a:gd name="connsiteX4" fmla="*/ 1469048 w 2938096"/>
              <a:gd name="connsiteY4" fmla="*/ 0 h 2938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096" h="2938096">
                <a:moveTo>
                  <a:pt x="1469048" y="0"/>
                </a:moveTo>
                <a:cubicBezTo>
                  <a:pt x="2280381" y="0"/>
                  <a:pt x="2938096" y="657715"/>
                  <a:pt x="2938096" y="1469048"/>
                </a:cubicBezTo>
                <a:cubicBezTo>
                  <a:pt x="2938096" y="2280381"/>
                  <a:pt x="2280381" y="2938096"/>
                  <a:pt x="1469048" y="2938096"/>
                </a:cubicBezTo>
                <a:cubicBezTo>
                  <a:pt x="657715" y="2938096"/>
                  <a:pt x="0" y="2280381"/>
                  <a:pt x="0" y="1469048"/>
                </a:cubicBezTo>
                <a:cubicBezTo>
                  <a:pt x="0" y="657715"/>
                  <a:pt x="657715" y="0"/>
                  <a:pt x="1469048" y="0"/>
                </a:cubicBezTo>
                <a:close/>
              </a:path>
            </a:pathLst>
          </a:custGeom>
          <a:solidFill>
            <a:schemeClr val="bg1">
              <a:lumMod val="95000"/>
            </a:schemeClr>
          </a:solidFill>
        </p:spPr>
        <p:txBody>
          <a:bodyPr wrap="square">
            <a:noAutofit/>
          </a:bodyPr>
          <a:lstStyle>
            <a:lvl1pPr>
              <a:defRPr sz="2000"/>
            </a:lvl1pPr>
          </a:lstStyle>
          <a:p>
            <a:r>
              <a:rPr lang="id-ID" dirty="0"/>
              <a:t>Image here</a:t>
            </a:r>
            <a:endParaRPr lang="en-AU" dirty="0"/>
          </a:p>
        </p:txBody>
      </p:sp>
    </p:spTree>
    <p:extLst>
      <p:ext uri="{BB962C8B-B14F-4D97-AF65-F5344CB8AC3E}">
        <p14:creationId xmlns:p14="http://schemas.microsoft.com/office/powerpoint/2010/main" val="306472011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4">
                                            <p:txEl>
                                              <p:pRg st="0" end="0"/>
                                            </p:txEl>
                                          </p:spTgt>
                                        </p:tgtEl>
                                        <p:attrNameLst>
                                          <p:attrName>style.visibility</p:attrName>
                                        </p:attrNameLst>
                                      </p:cBhvr>
                                      <p:to>
                                        <p:strVal val="visible"/>
                                      </p:to>
                                    </p:set>
                                    <p:animEffect transition="in" filter="fade">
                                      <p:cBhvr>
                                        <p:cTn id="19" dur="500"/>
                                        <p:tgtEl>
                                          <p:spTgt spid="14">
                                            <p:txEl>
                                              <p:pRg st="0" end="0"/>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5">
                                            <p:txEl>
                                              <p:pRg st="0" end="0"/>
                                            </p:txEl>
                                          </p:spTgt>
                                        </p:tgtEl>
                                        <p:attrNameLst>
                                          <p:attrName>style.visibility</p:attrName>
                                        </p:attrNameLst>
                                      </p:cBhvr>
                                      <p:to>
                                        <p:strVal val="visible"/>
                                      </p:to>
                                    </p:set>
                                    <p:animEffect transition="in" filter="fade">
                                      <p:cBhvr>
                                        <p:cTn id="22" dur="500"/>
                                        <p:tgtEl>
                                          <p:spTgt spid="15">
                                            <p:txEl>
                                              <p:pRg st="0" end="0"/>
                                            </p:txEl>
                                          </p:spTgt>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childTnLst>
                          </p:cTn>
                        </p:par>
                        <p:par>
                          <p:cTn id="27" fill="hold">
                            <p:stCondLst>
                              <p:cond delay="2500"/>
                            </p:stCondLst>
                            <p:childTnLst>
                              <p:par>
                                <p:cTn id="28" presetID="10" presetClass="entr" presetSubtype="0" fill="hold" grpId="0" nodeType="afterEffect">
                                  <p:stCondLst>
                                    <p:cond delay="0"/>
                                  </p:stCondLst>
                                  <p:childTnLst>
                                    <p:set>
                                      <p:cBhvr>
                                        <p:cTn id="29" dur="1" fill="hold">
                                          <p:stCondLst>
                                            <p:cond delay="0"/>
                                          </p:stCondLst>
                                        </p:cTn>
                                        <p:tgtEl>
                                          <p:spTgt spid="24">
                                            <p:txEl>
                                              <p:pRg st="0" end="0"/>
                                            </p:txEl>
                                          </p:spTgt>
                                        </p:tgtEl>
                                        <p:attrNameLst>
                                          <p:attrName>style.visibility</p:attrName>
                                        </p:attrNameLst>
                                      </p:cBhvr>
                                      <p:to>
                                        <p:strVal val="visible"/>
                                      </p:to>
                                    </p:set>
                                    <p:animEffect transition="in" filter="fade">
                                      <p:cBhvr>
                                        <p:cTn id="30" dur="500"/>
                                        <p:tgtEl>
                                          <p:spTgt spid="24">
                                            <p:txEl>
                                              <p:pRg st="0" end="0"/>
                                            </p:txEl>
                                          </p:spTgt>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Effect transition="in" filter="fade">
                                      <p:cBhvr>
                                        <p:cTn id="33" dur="500"/>
                                        <p:tgtEl>
                                          <p:spTgt spid="25">
                                            <p:txEl>
                                              <p:pRg st="0" end="0"/>
                                            </p:txEl>
                                          </p:spTgt>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21">
                                            <p:txEl>
                                              <p:pRg st="0" end="0"/>
                                            </p:txEl>
                                          </p:spTgt>
                                        </p:tgtEl>
                                        <p:attrNameLst>
                                          <p:attrName>style.visibility</p:attrName>
                                        </p:attrNameLst>
                                      </p:cBhvr>
                                      <p:to>
                                        <p:strVal val="visible"/>
                                      </p:to>
                                    </p:set>
                                    <p:animEffect transition="in" filter="fade">
                                      <p:cBhvr>
                                        <p:cTn id="41" dur="500"/>
                                        <p:tgtEl>
                                          <p:spTgt spid="21">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2">
                                            <p:txEl>
                                              <p:pRg st="0" end="0"/>
                                            </p:txEl>
                                          </p:spTgt>
                                        </p:tgtEl>
                                        <p:attrNameLst>
                                          <p:attrName>style.visibility</p:attrName>
                                        </p:attrNameLst>
                                      </p:cBhvr>
                                      <p:to>
                                        <p:strVal val="visible"/>
                                      </p:to>
                                    </p:set>
                                    <p:animEffect transition="in" filter="fade">
                                      <p:cBhvr>
                                        <p:cTn id="44" dur="500"/>
                                        <p:tgtEl>
                                          <p:spTgt spid="22">
                                            <p:txEl>
                                              <p:pRg st="0" end="0"/>
                                            </p:txEl>
                                          </p:spTgt>
                                        </p:tgtEl>
                                      </p:cBhvr>
                                    </p:animEffect>
                                  </p:childTnLst>
                                </p:cTn>
                              </p:par>
                            </p:childTnLst>
                          </p:cTn>
                        </p:par>
                        <p:par>
                          <p:cTn id="45" fill="hold">
                            <p:stCondLst>
                              <p:cond delay="4000"/>
                            </p:stCondLst>
                            <p:childTnLst>
                              <p:par>
                                <p:cTn id="46" presetID="10" presetClass="entr" presetSubtype="0" fill="hold" grpId="0" nodeType="after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childTnLst>
                          </p:cTn>
                        </p:par>
                        <p:par>
                          <p:cTn id="49" fill="hold">
                            <p:stCondLst>
                              <p:cond delay="4500"/>
                            </p:stCondLst>
                            <p:childTnLst>
                              <p:par>
                                <p:cTn id="50" presetID="10" presetClass="entr" presetSubtype="0" fill="hold" grpId="0" nodeType="afterEffect">
                                  <p:stCondLst>
                                    <p:cond delay="0"/>
                                  </p:stCondLst>
                                  <p:childTnLst>
                                    <p:set>
                                      <p:cBhvr>
                                        <p:cTn id="51" dur="1" fill="hold">
                                          <p:stCondLst>
                                            <p:cond delay="0"/>
                                          </p:stCondLst>
                                        </p:cTn>
                                        <p:tgtEl>
                                          <p:spTgt spid="27">
                                            <p:txEl>
                                              <p:pRg st="0" end="0"/>
                                            </p:txEl>
                                          </p:spTgt>
                                        </p:tgtEl>
                                        <p:attrNameLst>
                                          <p:attrName>style.visibility</p:attrName>
                                        </p:attrNameLst>
                                      </p:cBhvr>
                                      <p:to>
                                        <p:strVal val="visible"/>
                                      </p:to>
                                    </p:set>
                                    <p:animEffect transition="in" filter="fade">
                                      <p:cBhvr>
                                        <p:cTn id="52" dur="500"/>
                                        <p:tgtEl>
                                          <p:spTgt spid="27">
                                            <p:txEl>
                                              <p:pRg st="0" end="0"/>
                                            </p:txEl>
                                          </p:spTgt>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8">
                                            <p:txEl>
                                              <p:pRg st="0" end="0"/>
                                            </p:txEl>
                                          </p:spTgt>
                                        </p:tgtEl>
                                        <p:attrNameLst>
                                          <p:attrName>style.visibility</p:attrName>
                                        </p:attrNameLst>
                                      </p:cBhvr>
                                      <p:to>
                                        <p:strVal val="visible"/>
                                      </p:to>
                                    </p:set>
                                    <p:animEffect transition="in" filter="fade">
                                      <p:cBhvr>
                                        <p:cTn id="55" dur="500"/>
                                        <p:tgtEl>
                                          <p:spTgt spid="2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20" grpId="0" animBg="1"/>
      <p:bldP spid="21" grpId="0" build="p">
        <p:tmplLst>
          <p:tmpl lvl="1">
            <p:tnLst>
              <p:par>
                <p:cTn presetID="10" presetClass="entr" presetSubtype="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22" grpId="0" build="p">
        <p:tmplLst>
          <p:tmpl lvl="1">
            <p:tnLst>
              <p:par>
                <p:cTn presetID="10" presetClass="entr" presetSubtype="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animBg="1"/>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26" grpId="0" animBg="1"/>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4" hasCustomPrompt="1"/>
          </p:nvPr>
        </p:nvSpPr>
        <p:spPr>
          <a:xfrm>
            <a:off x="0" y="0"/>
            <a:ext cx="14458950" cy="6858000"/>
          </a:xfrm>
          <a:solidFill>
            <a:schemeClr val="bg1">
              <a:lumMod val="95000"/>
            </a:schemeClr>
          </a:solidFill>
          <a:ln w="152400">
            <a:solidFill>
              <a:schemeClr val="bg1"/>
            </a:solidFill>
          </a:ln>
        </p:spPr>
        <p:txBody>
          <a:bodyPr>
            <a:normAutofit/>
          </a:bodyPr>
          <a:lstStyle>
            <a:lvl1pPr>
              <a:defRPr sz="3200"/>
            </a:lvl1pPr>
          </a:lstStyle>
          <a:p>
            <a:r>
              <a:rPr lang="id-ID" dirty="0"/>
              <a:t>Pic</a:t>
            </a:r>
            <a:endParaRPr lang="en-AU" dirty="0"/>
          </a:p>
        </p:txBody>
      </p:sp>
      <p:sp>
        <p:nvSpPr>
          <p:cNvPr id="7" name="Picture Placeholder 8"/>
          <p:cNvSpPr>
            <a:spLocks noGrp="1"/>
          </p:cNvSpPr>
          <p:nvPr>
            <p:ph type="pic" sz="quarter" idx="15" hasCustomPrompt="1"/>
          </p:nvPr>
        </p:nvSpPr>
        <p:spPr>
          <a:xfrm>
            <a:off x="14458950" y="0"/>
            <a:ext cx="9918700" cy="6858000"/>
          </a:xfrm>
          <a:solidFill>
            <a:schemeClr val="bg1">
              <a:lumMod val="95000"/>
            </a:schemeClr>
          </a:solidFill>
          <a:ln w="152400">
            <a:solidFill>
              <a:schemeClr val="bg1"/>
            </a:solidFill>
          </a:ln>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16" hasCustomPrompt="1"/>
          </p:nvPr>
        </p:nvSpPr>
        <p:spPr>
          <a:xfrm>
            <a:off x="0" y="6858000"/>
            <a:ext cx="9918700" cy="6858000"/>
          </a:xfrm>
          <a:solidFill>
            <a:schemeClr val="bg1">
              <a:lumMod val="95000"/>
            </a:schemeClr>
          </a:solidFill>
          <a:ln w="152400">
            <a:solidFill>
              <a:schemeClr val="bg1"/>
            </a:solidFill>
          </a:ln>
        </p:spPr>
        <p:txBody>
          <a:bodyPr>
            <a:normAutofit/>
          </a:bodyPr>
          <a:lstStyle>
            <a:lvl1pPr>
              <a:defRPr sz="3200"/>
            </a:lvl1pPr>
          </a:lstStyle>
          <a:p>
            <a:r>
              <a:rPr lang="id-ID" dirty="0"/>
              <a:t>Pic</a:t>
            </a:r>
            <a:endParaRPr lang="en-AU" dirty="0"/>
          </a:p>
        </p:txBody>
      </p:sp>
      <p:sp>
        <p:nvSpPr>
          <p:cNvPr id="10" name="Picture Placeholder 8"/>
          <p:cNvSpPr>
            <a:spLocks noGrp="1"/>
          </p:cNvSpPr>
          <p:nvPr>
            <p:ph type="pic" sz="quarter" idx="17" hasCustomPrompt="1"/>
          </p:nvPr>
        </p:nvSpPr>
        <p:spPr>
          <a:xfrm>
            <a:off x="9918700" y="6858000"/>
            <a:ext cx="14458950" cy="6858000"/>
          </a:xfrm>
          <a:solidFill>
            <a:schemeClr val="bg1">
              <a:lumMod val="95000"/>
            </a:schemeClr>
          </a:solidFill>
          <a:ln w="152400">
            <a:solidFill>
              <a:schemeClr val="bg1"/>
            </a:solidFill>
          </a:ln>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18" hasCustomPrompt="1"/>
          </p:nvPr>
        </p:nvSpPr>
        <p:spPr>
          <a:xfrm>
            <a:off x="4506258" y="3390901"/>
            <a:ext cx="15331142" cy="6858000"/>
          </a:xfrm>
          <a:gradFill flip="none" rotWithShape="1">
            <a:gsLst>
              <a:gs pos="0">
                <a:schemeClr val="accent1">
                  <a:alpha val="76000"/>
                </a:schemeClr>
              </a:gs>
              <a:gs pos="39000">
                <a:schemeClr val="accent2">
                  <a:alpha val="76000"/>
                </a:schemeClr>
              </a:gs>
              <a:gs pos="75000">
                <a:schemeClr val="accent3">
                  <a:alpha val="74000"/>
                </a:schemeClr>
              </a:gs>
              <a:gs pos="100000">
                <a:schemeClr val="accent4">
                  <a:alpha val="69000"/>
                </a:schemeClr>
              </a:gs>
            </a:gsLst>
            <a:path path="circle">
              <a:fillToRect r="100000" b="100000"/>
            </a:path>
            <a:tileRect l="-100000" t="-100000"/>
          </a:gradFill>
          <a:ln w="152400">
            <a:solidFill>
              <a:schemeClr val="bg1"/>
            </a:solidFill>
          </a:ln>
        </p:spPr>
        <p:txBody>
          <a:bodyPr>
            <a:normAutofit/>
          </a:bodyPr>
          <a:lstStyle>
            <a:lvl1pPr>
              <a:defRPr sz="3200"/>
            </a:lvl1pPr>
          </a:lstStyle>
          <a:p>
            <a:r>
              <a:rPr lang="id-ID" dirty="0"/>
              <a:t>Pic</a:t>
            </a:r>
            <a:endParaRPr lang="en-AU" dirty="0"/>
          </a:p>
        </p:txBody>
      </p:sp>
      <p:sp>
        <p:nvSpPr>
          <p:cNvPr id="14" name="Title 1"/>
          <p:cNvSpPr>
            <a:spLocks noGrp="1"/>
          </p:cNvSpPr>
          <p:nvPr>
            <p:ph type="title"/>
          </p:nvPr>
        </p:nvSpPr>
        <p:spPr>
          <a:xfrm>
            <a:off x="5181164" y="3950261"/>
            <a:ext cx="13818036" cy="1057275"/>
          </a:xfrm>
        </p:spPr>
        <p:txBody>
          <a:bodyPr>
            <a:noAutofit/>
          </a:bodyPr>
          <a:lstStyle>
            <a:lvl1pPr algn="ctr">
              <a:defRPr sz="5400">
                <a:solidFill>
                  <a:schemeClr val="bg1"/>
                </a:solidFill>
              </a:defRPr>
            </a:lvl1pPr>
          </a:lstStyle>
          <a:p>
            <a:endParaRPr lang="en-US" dirty="0"/>
          </a:p>
        </p:txBody>
      </p:sp>
      <p:sp>
        <p:nvSpPr>
          <p:cNvPr id="15" name="Content Placeholder 2"/>
          <p:cNvSpPr>
            <a:spLocks noGrp="1"/>
          </p:cNvSpPr>
          <p:nvPr>
            <p:ph idx="1"/>
          </p:nvPr>
        </p:nvSpPr>
        <p:spPr>
          <a:xfrm>
            <a:off x="5181164" y="5007536"/>
            <a:ext cx="13818036" cy="457200"/>
          </a:xfrm>
        </p:spPr>
        <p:txBody>
          <a:bodyPr>
            <a:normAutofit/>
          </a:bodyPr>
          <a:lstStyle>
            <a:lvl1pPr marL="0" indent="0" algn="ctr">
              <a:buNone/>
              <a:defRPr sz="3200">
                <a:solidFill>
                  <a:schemeClr val="bg1"/>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294129057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22" presetClass="entr" presetSubtype="4"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wipe(left)">
                                      <p:cBhvr>
                                        <p:cTn id="10" dur="500"/>
                                        <p:tgtEl>
                                          <p:spTgt spid="7"/>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up)">
                                      <p:cBhvr>
                                        <p:cTn id="13" dur="500"/>
                                        <p:tgtEl>
                                          <p:spTgt spid="10"/>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wipe(right)">
                                      <p:cBhvr>
                                        <p:cTn id="16" dur="500"/>
                                        <p:tgtEl>
                                          <p:spTgt spid="9"/>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childTnLst>
                          </p:cTn>
                        </p:par>
                        <p:par>
                          <p:cTn id="21" fill="hold">
                            <p:stCondLst>
                              <p:cond delay="2000"/>
                            </p:stCondLst>
                            <p:childTnLst>
                              <p:par>
                                <p:cTn id="22" presetID="10" presetClass="entr" presetSubtype="0" fill="hold" grpId="0" nodeType="afterEffect" nodePh="1">
                                  <p:stCondLst>
                                    <p:cond delay="0"/>
                                  </p:stCondLst>
                                  <p:endCondLst>
                                    <p:cond evt="begin" delay="0">
                                      <p:tn val="22"/>
                                    </p:cond>
                                  </p:end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500"/>
                                        <p:tgtEl>
                                          <p:spTgt spid="1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animBg="1"/>
      <p:bldP spid="11" grpId="0" animBg="1"/>
      <p:bldP spid="14" grpId="0"/>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4" hasCustomPrompt="1"/>
          </p:nvPr>
        </p:nvSpPr>
        <p:spPr>
          <a:xfrm>
            <a:off x="0" y="0"/>
            <a:ext cx="8125200" cy="6858000"/>
          </a:xfrm>
          <a:solidFill>
            <a:schemeClr val="bg1">
              <a:lumMod val="95000"/>
            </a:schemeClr>
          </a:solidFill>
          <a:ln w="57150">
            <a:solidFill>
              <a:schemeClr val="bg1"/>
            </a:solidFill>
          </a:ln>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16" hasCustomPrompt="1"/>
          </p:nvPr>
        </p:nvSpPr>
        <p:spPr>
          <a:xfrm>
            <a:off x="16252450" y="0"/>
            <a:ext cx="8125200" cy="6858000"/>
          </a:xfrm>
          <a:solidFill>
            <a:schemeClr val="bg1">
              <a:lumMod val="95000"/>
            </a:schemeClr>
          </a:solidFill>
          <a:ln w="57150">
            <a:solidFill>
              <a:schemeClr val="bg1"/>
            </a:solidFill>
          </a:ln>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17" hasCustomPrompt="1"/>
          </p:nvPr>
        </p:nvSpPr>
        <p:spPr>
          <a:xfrm>
            <a:off x="8125200" y="0"/>
            <a:ext cx="8125200" cy="6858000"/>
          </a:xfrm>
          <a:solidFill>
            <a:schemeClr val="bg1">
              <a:lumMod val="95000"/>
            </a:schemeClr>
          </a:solidFill>
          <a:ln w="57150">
            <a:solidFill>
              <a:schemeClr val="bg1"/>
            </a:solidFill>
          </a:ln>
        </p:spPr>
        <p:txBody>
          <a:bodyPr>
            <a:normAutofit/>
          </a:bodyPr>
          <a:lstStyle>
            <a:lvl1pPr>
              <a:defRPr sz="3200"/>
            </a:lvl1pPr>
          </a:lstStyle>
          <a:p>
            <a:r>
              <a:rPr lang="id-ID" dirty="0"/>
              <a:t>Pic</a:t>
            </a:r>
            <a:endParaRPr lang="en-AU" dirty="0"/>
          </a:p>
        </p:txBody>
      </p:sp>
      <p:sp>
        <p:nvSpPr>
          <p:cNvPr id="10" name="Picture Placeholder 8"/>
          <p:cNvSpPr>
            <a:spLocks noGrp="1"/>
          </p:cNvSpPr>
          <p:nvPr>
            <p:ph type="pic" sz="quarter" idx="18" hasCustomPrompt="1"/>
          </p:nvPr>
        </p:nvSpPr>
        <p:spPr>
          <a:xfrm>
            <a:off x="-2050" y="6858000"/>
            <a:ext cx="8125200" cy="6858000"/>
          </a:xfrm>
          <a:solidFill>
            <a:schemeClr val="bg1">
              <a:lumMod val="95000"/>
            </a:schemeClr>
          </a:solidFill>
          <a:ln w="57150">
            <a:solidFill>
              <a:schemeClr val="bg1"/>
            </a:solidFill>
          </a:ln>
        </p:spPr>
        <p:txBody>
          <a:bodyPr>
            <a:normAutofit/>
          </a:bodyPr>
          <a:lstStyle>
            <a:lvl1pPr>
              <a:defRPr sz="3200"/>
            </a:lvl1pPr>
          </a:lstStyle>
          <a:p>
            <a:r>
              <a:rPr lang="id-ID" dirty="0"/>
              <a:t>Pic</a:t>
            </a:r>
            <a:endParaRPr lang="en-AU" dirty="0"/>
          </a:p>
        </p:txBody>
      </p:sp>
      <p:sp>
        <p:nvSpPr>
          <p:cNvPr id="11" name="Picture Placeholder 8"/>
          <p:cNvSpPr>
            <a:spLocks noGrp="1"/>
          </p:cNvSpPr>
          <p:nvPr>
            <p:ph type="pic" sz="quarter" idx="19" hasCustomPrompt="1"/>
          </p:nvPr>
        </p:nvSpPr>
        <p:spPr>
          <a:xfrm>
            <a:off x="16250400" y="6858000"/>
            <a:ext cx="8125200" cy="6858000"/>
          </a:xfrm>
          <a:solidFill>
            <a:schemeClr val="bg1">
              <a:lumMod val="95000"/>
            </a:schemeClr>
          </a:solidFill>
          <a:ln w="57150">
            <a:solidFill>
              <a:schemeClr val="bg1"/>
            </a:solidFill>
          </a:ln>
        </p:spPr>
        <p:txBody>
          <a:bodyPr>
            <a:normAutofit/>
          </a:bodyPr>
          <a:lstStyle>
            <a:lvl1pPr>
              <a:defRPr sz="3200"/>
            </a:lvl1pPr>
          </a:lstStyle>
          <a:p>
            <a:r>
              <a:rPr lang="id-ID" dirty="0"/>
              <a:t>Pic</a:t>
            </a:r>
            <a:endParaRPr lang="en-AU" dirty="0"/>
          </a:p>
        </p:txBody>
      </p:sp>
      <p:sp>
        <p:nvSpPr>
          <p:cNvPr id="12" name="Picture Placeholder 8"/>
          <p:cNvSpPr>
            <a:spLocks noGrp="1"/>
          </p:cNvSpPr>
          <p:nvPr>
            <p:ph type="pic" sz="quarter" idx="20" hasCustomPrompt="1"/>
          </p:nvPr>
        </p:nvSpPr>
        <p:spPr>
          <a:xfrm>
            <a:off x="8123150" y="6858000"/>
            <a:ext cx="8125200" cy="6858000"/>
          </a:xfrm>
          <a:solidFill>
            <a:schemeClr val="bg1">
              <a:lumMod val="95000"/>
            </a:schemeClr>
          </a:solidFill>
          <a:ln w="57150">
            <a:solidFill>
              <a:schemeClr val="bg1"/>
            </a:solidFill>
          </a:ln>
        </p:spPr>
        <p:txBody>
          <a:bodyPr>
            <a:normAutofit/>
          </a:bodyPr>
          <a:lstStyle>
            <a:lvl1pPr>
              <a:defRPr sz="3200"/>
            </a:lvl1pPr>
          </a:lstStyle>
          <a:p>
            <a:r>
              <a:rPr lang="id-ID" dirty="0"/>
              <a:t>Pic</a:t>
            </a:r>
            <a:endParaRPr lang="en-AU" dirty="0"/>
          </a:p>
        </p:txBody>
      </p:sp>
      <p:sp>
        <p:nvSpPr>
          <p:cNvPr id="13" name="Picture Placeholder 8"/>
          <p:cNvSpPr>
            <a:spLocks noGrp="1"/>
          </p:cNvSpPr>
          <p:nvPr>
            <p:ph type="pic" sz="quarter" idx="21" hasCustomPrompt="1"/>
          </p:nvPr>
        </p:nvSpPr>
        <p:spPr>
          <a:xfrm>
            <a:off x="6431625" y="5873750"/>
            <a:ext cx="11506200" cy="1968500"/>
          </a:xfrm>
          <a:solidFill>
            <a:schemeClr val="bg1"/>
          </a:solidFill>
          <a:ln w="57150">
            <a:solidFill>
              <a:schemeClr val="bg1"/>
            </a:solidFill>
          </a:ln>
        </p:spPr>
        <p:txBody>
          <a:bodyPr>
            <a:normAutofit/>
          </a:bodyPr>
          <a:lstStyle>
            <a:lvl1pPr>
              <a:defRPr sz="3200"/>
            </a:lvl1pPr>
          </a:lstStyle>
          <a:p>
            <a:r>
              <a:rPr lang="id-ID" dirty="0"/>
              <a:t>-</a:t>
            </a:r>
            <a:endParaRPr lang="en-AU" dirty="0"/>
          </a:p>
        </p:txBody>
      </p:sp>
      <p:sp>
        <p:nvSpPr>
          <p:cNvPr id="14" name="Title 1"/>
          <p:cNvSpPr>
            <a:spLocks noGrp="1"/>
          </p:cNvSpPr>
          <p:nvPr>
            <p:ph type="title"/>
          </p:nvPr>
        </p:nvSpPr>
        <p:spPr>
          <a:xfrm>
            <a:off x="7064375" y="6329362"/>
            <a:ext cx="10248900" cy="1057275"/>
          </a:xfrm>
        </p:spPr>
        <p:txBody>
          <a:bodyPr>
            <a:noAutofit/>
          </a:bodyPr>
          <a:lstStyle>
            <a:lvl1pPr algn="ctr">
              <a:defRPr sz="5400">
                <a:solidFill>
                  <a:schemeClr val="tx1">
                    <a:lumMod val="75000"/>
                    <a:lumOff val="25000"/>
                  </a:schemeClr>
                </a:solidFill>
              </a:defRPr>
            </a:lvl1pPr>
          </a:lstStyle>
          <a:p>
            <a:endParaRPr lang="en-US" dirty="0"/>
          </a:p>
        </p:txBody>
      </p:sp>
    </p:spTree>
    <p:extLst>
      <p:ext uri="{BB962C8B-B14F-4D97-AF65-F5344CB8AC3E}">
        <p14:creationId xmlns:p14="http://schemas.microsoft.com/office/powerpoint/2010/main" val="69737496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par>
                          <p:cTn id="23" fill="hold">
                            <p:stCondLst>
                              <p:cond delay="500"/>
                            </p:stCondLst>
                            <p:childTnLst>
                              <p:par>
                                <p:cTn id="24" presetID="53" presetClass="entr" presetSubtype="16" fill="hold" grpId="0"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Effect transition="in" filter="fade">
                                      <p:cBhvr>
                                        <p:cTn id="28" dur="500"/>
                                        <p:tgtEl>
                                          <p:spTgt spid="13"/>
                                        </p:tgtEl>
                                      </p:cBhvr>
                                    </p:animEffect>
                                  </p:childTnLst>
                                </p:cTn>
                              </p:par>
                            </p:childTnLst>
                          </p:cTn>
                        </p:par>
                        <p:par>
                          <p:cTn id="29" fill="hold">
                            <p:stCondLst>
                              <p:cond delay="1000"/>
                            </p:stCondLst>
                            <p:childTnLst>
                              <p:par>
                                <p:cTn id="30" presetID="10" presetClass="entr" presetSubtype="0" fill="hold" grpId="0" nodeType="afterEffect" nodePh="1">
                                  <p:stCondLst>
                                    <p:cond delay="0"/>
                                  </p:stCondLst>
                                  <p:endCondLst>
                                    <p:cond evt="begin" delay="0">
                                      <p:tn val="30"/>
                                    </p:cond>
                                  </p:endCondLst>
                                  <p:childTnLst>
                                    <p:set>
                                      <p:cBhvr>
                                        <p:cTn id="31" dur="1" fill="hold">
                                          <p:stCondLst>
                                            <p:cond delay="0"/>
                                          </p:stCondLst>
                                        </p:cTn>
                                        <p:tgtEl>
                                          <p:spTgt spid="14"/>
                                        </p:tgtEl>
                                        <p:attrNameLst>
                                          <p:attrName>style.visibility</p:attrName>
                                        </p:attrNameLst>
                                      </p:cBhvr>
                                      <p:to>
                                        <p:strVal val="visible"/>
                                      </p:to>
                                    </p:set>
                                    <p:animEffect transition="in" filter="fad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9" grpId="0" animBg="1"/>
      <p:bldP spid="10" grpId="0" animBg="1"/>
      <p:bldP spid="11" grpId="0" animBg="1"/>
      <p:bldP spid="12" grpId="0" animBg="1"/>
      <p:bldP spid="13" grpId="0" animBg="1"/>
      <p:bldP spid="14" grpId="0"/>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7" hasCustomPrompt="1"/>
          </p:nvPr>
        </p:nvSpPr>
        <p:spPr>
          <a:xfrm>
            <a:off x="12188824" y="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7" name="Picture Placeholder 8"/>
          <p:cNvSpPr>
            <a:spLocks noGrp="1"/>
          </p:cNvSpPr>
          <p:nvPr>
            <p:ph type="pic" sz="quarter" idx="21" hasCustomPrompt="1"/>
          </p:nvPr>
        </p:nvSpPr>
        <p:spPr>
          <a:xfrm>
            <a:off x="12188824"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25" hasCustomPrompt="1"/>
          </p:nvPr>
        </p:nvSpPr>
        <p:spPr>
          <a:xfrm>
            <a:off x="12188824" y="9144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26" hasCustomPrompt="1"/>
          </p:nvPr>
        </p:nvSpPr>
        <p:spPr>
          <a:xfrm>
            <a:off x="18545175" y="0"/>
            <a:ext cx="5832473" cy="4572000"/>
          </a:xfrm>
          <a:solidFill>
            <a:schemeClr val="accent4">
              <a:alpha val="70000"/>
            </a:schemeClr>
          </a:solidFill>
        </p:spPr>
        <p:txBody>
          <a:bodyPr>
            <a:normAutofit/>
          </a:bodyPr>
          <a:lstStyle>
            <a:lvl1pPr>
              <a:defRPr sz="3200"/>
            </a:lvl1pPr>
          </a:lstStyle>
          <a:p>
            <a:r>
              <a:rPr lang="id-ID" dirty="0"/>
              <a:t>-</a:t>
            </a:r>
            <a:endParaRPr lang="en-AU" dirty="0"/>
          </a:p>
        </p:txBody>
      </p:sp>
      <p:sp>
        <p:nvSpPr>
          <p:cNvPr id="10" name="Picture Placeholder 8"/>
          <p:cNvSpPr>
            <a:spLocks noGrp="1"/>
          </p:cNvSpPr>
          <p:nvPr>
            <p:ph type="pic" sz="quarter" idx="27" hasCustomPrompt="1"/>
          </p:nvPr>
        </p:nvSpPr>
        <p:spPr>
          <a:xfrm>
            <a:off x="18545175" y="4572000"/>
            <a:ext cx="5832473" cy="4572000"/>
          </a:xfrm>
          <a:solidFill>
            <a:schemeClr val="accent5">
              <a:alpha val="70000"/>
            </a:schemeClr>
          </a:solidFill>
        </p:spPr>
        <p:txBody>
          <a:bodyPr>
            <a:normAutofit/>
          </a:bodyPr>
          <a:lstStyle>
            <a:lvl1pPr>
              <a:defRPr sz="3200"/>
            </a:lvl1pPr>
          </a:lstStyle>
          <a:p>
            <a:r>
              <a:rPr lang="id-ID" dirty="0"/>
              <a:t>-</a:t>
            </a:r>
            <a:endParaRPr lang="en-AU" dirty="0"/>
          </a:p>
        </p:txBody>
      </p:sp>
      <p:sp>
        <p:nvSpPr>
          <p:cNvPr id="11" name="Picture Placeholder 8"/>
          <p:cNvSpPr>
            <a:spLocks noGrp="1"/>
          </p:cNvSpPr>
          <p:nvPr>
            <p:ph type="pic" sz="quarter" idx="28" hasCustomPrompt="1"/>
          </p:nvPr>
        </p:nvSpPr>
        <p:spPr>
          <a:xfrm>
            <a:off x="18545175" y="9144000"/>
            <a:ext cx="5832473" cy="4572000"/>
          </a:xfrm>
          <a:solidFill>
            <a:schemeClr val="accent6">
              <a:alpha val="70000"/>
            </a:schemeClr>
          </a:solidFill>
        </p:spPr>
        <p:txBody>
          <a:bodyPr>
            <a:normAutofit/>
          </a:bodyPr>
          <a:lstStyle>
            <a:lvl1pPr>
              <a:defRPr sz="3200"/>
            </a:lvl1pPr>
          </a:lstStyle>
          <a:p>
            <a:r>
              <a:rPr lang="id-ID" dirty="0"/>
              <a:t>-</a:t>
            </a:r>
            <a:endParaRPr lang="en-AU" dirty="0"/>
          </a:p>
        </p:txBody>
      </p:sp>
      <p:sp>
        <p:nvSpPr>
          <p:cNvPr id="12" name="Text Placeholder 33"/>
          <p:cNvSpPr>
            <a:spLocks noGrp="1"/>
          </p:cNvSpPr>
          <p:nvPr>
            <p:ph type="body" sz="quarter" idx="29" hasCustomPrompt="1"/>
          </p:nvPr>
        </p:nvSpPr>
        <p:spPr>
          <a:xfrm>
            <a:off x="19005097" y="10414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3" name="Text Placeholder 33"/>
          <p:cNvSpPr>
            <a:spLocks noGrp="1"/>
          </p:cNvSpPr>
          <p:nvPr>
            <p:ph type="body" sz="quarter" idx="30" hasCustomPrompt="1"/>
          </p:nvPr>
        </p:nvSpPr>
        <p:spPr>
          <a:xfrm>
            <a:off x="19005097" y="1651001"/>
            <a:ext cx="4783817" cy="2079169"/>
          </a:xfrm>
        </p:spPr>
        <p:txBody>
          <a:bodyPr>
            <a:noAutofit/>
          </a:bodyPr>
          <a:lstStyle>
            <a:lvl1pPr algn="l">
              <a:lnSpc>
                <a:spcPct val="150000"/>
              </a:lnSpc>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4" name="Text Placeholder 33"/>
          <p:cNvSpPr>
            <a:spLocks noGrp="1"/>
          </p:cNvSpPr>
          <p:nvPr>
            <p:ph type="body" sz="quarter" idx="31" hasCustomPrompt="1"/>
          </p:nvPr>
        </p:nvSpPr>
        <p:spPr>
          <a:xfrm>
            <a:off x="19005097" y="54991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5" name="Text Placeholder 33"/>
          <p:cNvSpPr>
            <a:spLocks noGrp="1"/>
          </p:cNvSpPr>
          <p:nvPr>
            <p:ph type="body" sz="quarter" idx="32" hasCustomPrompt="1"/>
          </p:nvPr>
        </p:nvSpPr>
        <p:spPr>
          <a:xfrm>
            <a:off x="19005097" y="6108701"/>
            <a:ext cx="4783817" cy="2079169"/>
          </a:xfrm>
        </p:spPr>
        <p:txBody>
          <a:bodyPr>
            <a:noAutofit/>
          </a:bodyPr>
          <a:lstStyle>
            <a:lvl1pPr algn="l">
              <a:lnSpc>
                <a:spcPct val="150000"/>
              </a:lnSpc>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6" name="Text Placeholder 33"/>
          <p:cNvSpPr>
            <a:spLocks noGrp="1"/>
          </p:cNvSpPr>
          <p:nvPr>
            <p:ph type="body" sz="quarter" idx="33" hasCustomPrompt="1"/>
          </p:nvPr>
        </p:nvSpPr>
        <p:spPr>
          <a:xfrm>
            <a:off x="19005097" y="101278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34" hasCustomPrompt="1"/>
          </p:nvPr>
        </p:nvSpPr>
        <p:spPr>
          <a:xfrm>
            <a:off x="19005097" y="10737401"/>
            <a:ext cx="4783817" cy="2079169"/>
          </a:xfrm>
        </p:spPr>
        <p:txBody>
          <a:bodyPr>
            <a:noAutofit/>
          </a:bodyPr>
          <a:lstStyle>
            <a:lvl1pPr algn="l">
              <a:lnSpc>
                <a:spcPct val="150000"/>
              </a:lnSpc>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8" name="Picture Placeholder 8"/>
          <p:cNvSpPr>
            <a:spLocks noGrp="1"/>
          </p:cNvSpPr>
          <p:nvPr>
            <p:ph type="pic" sz="quarter" idx="35" hasCustomPrompt="1"/>
          </p:nvPr>
        </p:nvSpPr>
        <p:spPr>
          <a:xfrm>
            <a:off x="0" y="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9" name="Picture Placeholder 8"/>
          <p:cNvSpPr>
            <a:spLocks noGrp="1"/>
          </p:cNvSpPr>
          <p:nvPr>
            <p:ph type="pic" sz="quarter" idx="36" hasCustomPrompt="1"/>
          </p:nvPr>
        </p:nvSpPr>
        <p:spPr>
          <a:xfrm>
            <a:off x="0" y="4572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0" name="Picture Placeholder 8"/>
          <p:cNvSpPr>
            <a:spLocks noGrp="1"/>
          </p:cNvSpPr>
          <p:nvPr>
            <p:ph type="pic" sz="quarter" idx="37" hasCustomPrompt="1"/>
          </p:nvPr>
        </p:nvSpPr>
        <p:spPr>
          <a:xfrm>
            <a:off x="0" y="9144000"/>
            <a:ext cx="12188825"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1" name="Picture Placeholder 8"/>
          <p:cNvSpPr>
            <a:spLocks noGrp="1"/>
          </p:cNvSpPr>
          <p:nvPr>
            <p:ph type="pic" sz="quarter" idx="38" hasCustomPrompt="1"/>
          </p:nvPr>
        </p:nvSpPr>
        <p:spPr>
          <a:xfrm>
            <a:off x="6356351" y="0"/>
            <a:ext cx="5832473" cy="4572000"/>
          </a:xfrm>
          <a:solidFill>
            <a:schemeClr val="accent1">
              <a:alpha val="70000"/>
            </a:schemeClr>
          </a:solidFill>
        </p:spPr>
        <p:txBody>
          <a:bodyPr>
            <a:normAutofit/>
          </a:bodyPr>
          <a:lstStyle>
            <a:lvl1pPr>
              <a:defRPr sz="3200"/>
            </a:lvl1pPr>
          </a:lstStyle>
          <a:p>
            <a:r>
              <a:rPr lang="id-ID" dirty="0"/>
              <a:t>-</a:t>
            </a:r>
            <a:endParaRPr lang="en-AU" dirty="0"/>
          </a:p>
        </p:txBody>
      </p:sp>
      <p:sp>
        <p:nvSpPr>
          <p:cNvPr id="22" name="Picture Placeholder 8"/>
          <p:cNvSpPr>
            <a:spLocks noGrp="1"/>
          </p:cNvSpPr>
          <p:nvPr>
            <p:ph type="pic" sz="quarter" idx="39" hasCustomPrompt="1"/>
          </p:nvPr>
        </p:nvSpPr>
        <p:spPr>
          <a:xfrm>
            <a:off x="6356351" y="4572000"/>
            <a:ext cx="5832473" cy="4572000"/>
          </a:xfrm>
          <a:solidFill>
            <a:schemeClr val="accent2">
              <a:alpha val="70000"/>
            </a:schemeClr>
          </a:solidFill>
        </p:spPr>
        <p:txBody>
          <a:bodyPr>
            <a:normAutofit/>
          </a:bodyPr>
          <a:lstStyle>
            <a:lvl1pPr>
              <a:defRPr sz="3200"/>
            </a:lvl1pPr>
          </a:lstStyle>
          <a:p>
            <a:r>
              <a:rPr lang="id-ID" dirty="0"/>
              <a:t>-</a:t>
            </a:r>
            <a:endParaRPr lang="en-AU" dirty="0"/>
          </a:p>
        </p:txBody>
      </p:sp>
      <p:sp>
        <p:nvSpPr>
          <p:cNvPr id="23" name="Picture Placeholder 8"/>
          <p:cNvSpPr>
            <a:spLocks noGrp="1"/>
          </p:cNvSpPr>
          <p:nvPr>
            <p:ph type="pic" sz="quarter" idx="40" hasCustomPrompt="1"/>
          </p:nvPr>
        </p:nvSpPr>
        <p:spPr>
          <a:xfrm>
            <a:off x="6356351" y="9144000"/>
            <a:ext cx="5832473" cy="4572000"/>
          </a:xfrm>
          <a:solidFill>
            <a:schemeClr val="accent3">
              <a:alpha val="70000"/>
            </a:schemeClr>
          </a:solidFill>
        </p:spPr>
        <p:txBody>
          <a:bodyPr>
            <a:normAutofit/>
          </a:bodyPr>
          <a:lstStyle>
            <a:lvl1pPr>
              <a:defRPr sz="3200"/>
            </a:lvl1pPr>
          </a:lstStyle>
          <a:p>
            <a:r>
              <a:rPr lang="id-ID" dirty="0"/>
              <a:t>-</a:t>
            </a:r>
            <a:endParaRPr lang="en-AU" dirty="0"/>
          </a:p>
        </p:txBody>
      </p:sp>
      <p:sp>
        <p:nvSpPr>
          <p:cNvPr id="24" name="Text Placeholder 33"/>
          <p:cNvSpPr>
            <a:spLocks noGrp="1"/>
          </p:cNvSpPr>
          <p:nvPr>
            <p:ph type="body" sz="quarter" idx="41" hasCustomPrompt="1"/>
          </p:nvPr>
        </p:nvSpPr>
        <p:spPr>
          <a:xfrm>
            <a:off x="6816273" y="10414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5" name="Text Placeholder 33"/>
          <p:cNvSpPr>
            <a:spLocks noGrp="1"/>
          </p:cNvSpPr>
          <p:nvPr>
            <p:ph type="body" sz="quarter" idx="42" hasCustomPrompt="1"/>
          </p:nvPr>
        </p:nvSpPr>
        <p:spPr>
          <a:xfrm>
            <a:off x="6816273" y="1651001"/>
            <a:ext cx="4783817" cy="2079169"/>
          </a:xfrm>
        </p:spPr>
        <p:txBody>
          <a:bodyPr>
            <a:noAutofit/>
          </a:bodyPr>
          <a:lstStyle>
            <a:lvl1pPr algn="l">
              <a:lnSpc>
                <a:spcPct val="150000"/>
              </a:lnSpc>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6" name="Text Placeholder 33"/>
          <p:cNvSpPr>
            <a:spLocks noGrp="1"/>
          </p:cNvSpPr>
          <p:nvPr>
            <p:ph type="body" sz="quarter" idx="43" hasCustomPrompt="1"/>
          </p:nvPr>
        </p:nvSpPr>
        <p:spPr>
          <a:xfrm>
            <a:off x="6816273" y="54991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7" name="Text Placeholder 33"/>
          <p:cNvSpPr>
            <a:spLocks noGrp="1"/>
          </p:cNvSpPr>
          <p:nvPr>
            <p:ph type="body" sz="quarter" idx="44" hasCustomPrompt="1"/>
          </p:nvPr>
        </p:nvSpPr>
        <p:spPr>
          <a:xfrm>
            <a:off x="6816273" y="6108701"/>
            <a:ext cx="4783817" cy="2079169"/>
          </a:xfrm>
        </p:spPr>
        <p:txBody>
          <a:bodyPr>
            <a:noAutofit/>
          </a:bodyPr>
          <a:lstStyle>
            <a:lvl1pPr algn="l">
              <a:lnSpc>
                <a:spcPct val="150000"/>
              </a:lnSpc>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8" name="Text Placeholder 33"/>
          <p:cNvSpPr>
            <a:spLocks noGrp="1"/>
          </p:cNvSpPr>
          <p:nvPr>
            <p:ph type="body" sz="quarter" idx="45" hasCustomPrompt="1"/>
          </p:nvPr>
        </p:nvSpPr>
        <p:spPr>
          <a:xfrm>
            <a:off x="6816273" y="101278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9" name="Text Placeholder 33"/>
          <p:cNvSpPr>
            <a:spLocks noGrp="1"/>
          </p:cNvSpPr>
          <p:nvPr>
            <p:ph type="body" sz="quarter" idx="46" hasCustomPrompt="1"/>
          </p:nvPr>
        </p:nvSpPr>
        <p:spPr>
          <a:xfrm>
            <a:off x="6816273" y="10737401"/>
            <a:ext cx="4783817" cy="2079169"/>
          </a:xfrm>
        </p:spPr>
        <p:txBody>
          <a:bodyPr>
            <a:noAutofit/>
          </a:bodyPr>
          <a:lstStyle>
            <a:lvl1pPr algn="l">
              <a:lnSpc>
                <a:spcPct val="150000"/>
              </a:lnSpc>
              <a:defRPr sz="24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315016768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500"/>
                                        <p:tgtEl>
                                          <p:spTgt spid="1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4">
                                            <p:txEl>
                                              <p:pRg st="0" end="0"/>
                                            </p:txEl>
                                          </p:spTgt>
                                        </p:tgtEl>
                                        <p:attrNameLst>
                                          <p:attrName>style.visibility</p:attrName>
                                        </p:attrNameLst>
                                      </p:cBhvr>
                                      <p:to>
                                        <p:strVal val="visible"/>
                                      </p:to>
                                    </p:set>
                                    <p:animEffect transition="in" filter="fade">
                                      <p:cBhvr>
                                        <p:cTn id="14" dur="500"/>
                                        <p:tgtEl>
                                          <p:spTgt spid="24">
                                            <p:txEl>
                                              <p:pRg st="0" end="0"/>
                                            </p:txEl>
                                          </p:spTgt>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5">
                                            <p:txEl>
                                              <p:pRg st="0" end="0"/>
                                            </p:txEl>
                                          </p:spTgt>
                                        </p:tgtEl>
                                        <p:attrNameLst>
                                          <p:attrName>style.visibility</p:attrName>
                                        </p:attrNameLst>
                                      </p:cBhvr>
                                      <p:to>
                                        <p:strVal val="visible"/>
                                      </p:to>
                                    </p:set>
                                    <p:animEffect transition="in" filter="fade">
                                      <p:cBhvr>
                                        <p:cTn id="17" dur="500"/>
                                        <p:tgtEl>
                                          <p:spTgt spid="25">
                                            <p:txEl>
                                              <p:pRg st="0" end="0"/>
                                            </p:txEl>
                                          </p:spTgt>
                                        </p:tgtEl>
                                      </p:cBhvr>
                                    </p:animEffect>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ipe(left)">
                                      <p:cBhvr>
                                        <p:cTn id="21" dur="5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500"/>
                                        <p:tgtEl>
                                          <p:spTgt spid="22"/>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26">
                                            <p:txEl>
                                              <p:pRg st="0" end="0"/>
                                            </p:txEl>
                                          </p:spTgt>
                                        </p:tgtEl>
                                        <p:attrNameLst>
                                          <p:attrName>style.visibility</p:attrName>
                                        </p:attrNameLst>
                                      </p:cBhvr>
                                      <p:to>
                                        <p:strVal val="visible"/>
                                      </p:to>
                                    </p:set>
                                    <p:animEffect transition="in" filter="fade">
                                      <p:cBhvr>
                                        <p:cTn id="28" dur="500"/>
                                        <p:tgtEl>
                                          <p:spTgt spid="26">
                                            <p:txEl>
                                              <p:pRg st="0" end="0"/>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7">
                                            <p:txEl>
                                              <p:pRg st="0" end="0"/>
                                            </p:txEl>
                                          </p:spTgt>
                                        </p:tgtEl>
                                        <p:attrNameLst>
                                          <p:attrName>style.visibility</p:attrName>
                                        </p:attrNameLst>
                                      </p:cBhvr>
                                      <p:to>
                                        <p:strVal val="visible"/>
                                      </p:to>
                                    </p:set>
                                    <p:animEffect transition="in" filter="fade">
                                      <p:cBhvr>
                                        <p:cTn id="31" dur="500"/>
                                        <p:tgtEl>
                                          <p:spTgt spid="27">
                                            <p:txEl>
                                              <p:pRg st="0" end="0"/>
                                            </p:txEl>
                                          </p:spTgt>
                                        </p:tgtEl>
                                      </p:cBhvr>
                                    </p:animEffect>
                                  </p:childTnLst>
                                </p:cTn>
                              </p:par>
                            </p:childTnLst>
                          </p:cTn>
                        </p:par>
                        <p:par>
                          <p:cTn id="32" fill="hold">
                            <p:stCondLst>
                              <p:cond delay="2000"/>
                            </p:stCondLst>
                            <p:childTnLst>
                              <p:par>
                                <p:cTn id="33" presetID="22" presetClass="entr" presetSubtype="8"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wipe(left)">
                                      <p:cBhvr>
                                        <p:cTn id="35" dur="500"/>
                                        <p:tgtEl>
                                          <p:spTgt spid="2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fade">
                                      <p:cBhvr>
                                        <p:cTn id="38" dur="500"/>
                                        <p:tgtEl>
                                          <p:spTgt spid="23"/>
                                        </p:tgtEl>
                                      </p:cBhvr>
                                    </p:animEffect>
                                  </p:childTnLst>
                                </p:cTn>
                              </p:par>
                            </p:childTnLst>
                          </p:cTn>
                        </p:par>
                        <p:par>
                          <p:cTn id="39" fill="hold">
                            <p:stCondLst>
                              <p:cond delay="2500"/>
                            </p:stCondLst>
                            <p:childTnLst>
                              <p:par>
                                <p:cTn id="40" presetID="10" presetClass="entr" presetSubtype="0" fill="hold" grpId="0" nodeType="afterEffect">
                                  <p:stCondLst>
                                    <p:cond delay="0"/>
                                  </p:stCondLst>
                                  <p:childTnLst>
                                    <p:set>
                                      <p:cBhvr>
                                        <p:cTn id="41" dur="1" fill="hold">
                                          <p:stCondLst>
                                            <p:cond delay="0"/>
                                          </p:stCondLst>
                                        </p:cTn>
                                        <p:tgtEl>
                                          <p:spTgt spid="28">
                                            <p:txEl>
                                              <p:pRg st="0" end="0"/>
                                            </p:txEl>
                                          </p:spTgt>
                                        </p:tgtEl>
                                        <p:attrNameLst>
                                          <p:attrName>style.visibility</p:attrName>
                                        </p:attrNameLst>
                                      </p:cBhvr>
                                      <p:to>
                                        <p:strVal val="visible"/>
                                      </p:to>
                                    </p:set>
                                    <p:animEffect transition="in" filter="fade">
                                      <p:cBhvr>
                                        <p:cTn id="42" dur="500"/>
                                        <p:tgtEl>
                                          <p:spTgt spid="28">
                                            <p:txEl>
                                              <p:pRg st="0" end="0"/>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9">
                                            <p:txEl>
                                              <p:pRg st="0" end="0"/>
                                            </p:txEl>
                                          </p:spTgt>
                                        </p:tgtEl>
                                        <p:attrNameLst>
                                          <p:attrName>style.visibility</p:attrName>
                                        </p:attrNameLst>
                                      </p:cBhvr>
                                      <p:to>
                                        <p:strVal val="visible"/>
                                      </p:to>
                                    </p:set>
                                    <p:animEffect transition="in" filter="fade">
                                      <p:cBhvr>
                                        <p:cTn id="45" dur="500"/>
                                        <p:tgtEl>
                                          <p:spTgt spid="29">
                                            <p:txEl>
                                              <p:pRg st="0" end="0"/>
                                            </p:txEl>
                                          </p:spTgt>
                                        </p:tgtEl>
                                      </p:cBhvr>
                                    </p:animEffect>
                                  </p:childTnLst>
                                </p:cTn>
                              </p:par>
                            </p:childTnLst>
                          </p:cTn>
                        </p:par>
                        <p:par>
                          <p:cTn id="46" fill="hold">
                            <p:stCondLst>
                              <p:cond delay="3000"/>
                            </p:stCondLst>
                            <p:childTnLst>
                              <p:par>
                                <p:cTn id="47" presetID="22" presetClass="entr" presetSubtype="8" fill="hold" grpId="0" nodeType="after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wipe(left)">
                                      <p:cBhvr>
                                        <p:cTn id="49" dur="500"/>
                                        <p:tgtEl>
                                          <p:spTgt spid="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9"/>
                                        </p:tgtEl>
                                        <p:attrNameLst>
                                          <p:attrName>style.visibility</p:attrName>
                                        </p:attrNameLst>
                                      </p:cBhvr>
                                      <p:to>
                                        <p:strVal val="visible"/>
                                      </p:to>
                                    </p:set>
                                    <p:animEffect transition="in" filter="fade">
                                      <p:cBhvr>
                                        <p:cTn id="52" dur="500"/>
                                        <p:tgtEl>
                                          <p:spTgt spid="9"/>
                                        </p:tgtEl>
                                      </p:cBhvr>
                                    </p:animEffect>
                                  </p:childTnLst>
                                </p:cTn>
                              </p:par>
                            </p:childTnLst>
                          </p:cTn>
                        </p:par>
                        <p:par>
                          <p:cTn id="53" fill="hold">
                            <p:stCondLst>
                              <p:cond delay="3500"/>
                            </p:stCondLst>
                            <p:childTnLst>
                              <p:par>
                                <p:cTn id="54" presetID="10" presetClass="entr" presetSubtype="0" fill="hold" grpId="0" nodeType="afterEffect">
                                  <p:stCondLst>
                                    <p:cond delay="0"/>
                                  </p:stCondLst>
                                  <p:childTnLst>
                                    <p:set>
                                      <p:cBhvr>
                                        <p:cTn id="55" dur="1" fill="hold">
                                          <p:stCondLst>
                                            <p:cond delay="0"/>
                                          </p:stCondLst>
                                        </p:cTn>
                                        <p:tgtEl>
                                          <p:spTgt spid="12">
                                            <p:txEl>
                                              <p:pRg st="0" end="0"/>
                                            </p:txEl>
                                          </p:spTgt>
                                        </p:tgtEl>
                                        <p:attrNameLst>
                                          <p:attrName>style.visibility</p:attrName>
                                        </p:attrNameLst>
                                      </p:cBhvr>
                                      <p:to>
                                        <p:strVal val="visible"/>
                                      </p:to>
                                    </p:set>
                                    <p:animEffect transition="in" filter="fade">
                                      <p:cBhvr>
                                        <p:cTn id="56" dur="500"/>
                                        <p:tgtEl>
                                          <p:spTgt spid="12">
                                            <p:txEl>
                                              <p:pRg st="0" end="0"/>
                                            </p:txEl>
                                          </p:spTgt>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3">
                                            <p:txEl>
                                              <p:pRg st="0" end="0"/>
                                            </p:txEl>
                                          </p:spTgt>
                                        </p:tgtEl>
                                        <p:attrNameLst>
                                          <p:attrName>style.visibility</p:attrName>
                                        </p:attrNameLst>
                                      </p:cBhvr>
                                      <p:to>
                                        <p:strVal val="visible"/>
                                      </p:to>
                                    </p:set>
                                    <p:animEffect transition="in" filter="fade">
                                      <p:cBhvr>
                                        <p:cTn id="59" dur="500"/>
                                        <p:tgtEl>
                                          <p:spTgt spid="13">
                                            <p:txEl>
                                              <p:pRg st="0" end="0"/>
                                            </p:txEl>
                                          </p:spTgt>
                                        </p:tgtEl>
                                      </p:cBhvr>
                                    </p:animEffect>
                                  </p:childTnLst>
                                </p:cTn>
                              </p:par>
                            </p:childTnLst>
                          </p:cTn>
                        </p:par>
                        <p:par>
                          <p:cTn id="60" fill="hold">
                            <p:stCondLst>
                              <p:cond delay="4000"/>
                            </p:stCondLst>
                            <p:childTnLst>
                              <p:par>
                                <p:cTn id="61" presetID="22" presetClass="entr" presetSubtype="8" fill="hold" grpId="0" nodeType="after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wipe(left)">
                                      <p:cBhvr>
                                        <p:cTn id="63" dur="500"/>
                                        <p:tgtEl>
                                          <p:spTgt spid="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0"/>
                                        </p:tgtEl>
                                        <p:attrNameLst>
                                          <p:attrName>style.visibility</p:attrName>
                                        </p:attrNameLst>
                                      </p:cBhvr>
                                      <p:to>
                                        <p:strVal val="visible"/>
                                      </p:to>
                                    </p:set>
                                    <p:animEffect transition="in" filter="fade">
                                      <p:cBhvr>
                                        <p:cTn id="66" dur="500"/>
                                        <p:tgtEl>
                                          <p:spTgt spid="10"/>
                                        </p:tgtEl>
                                      </p:cBhvr>
                                    </p:animEffect>
                                  </p:childTnLst>
                                </p:cTn>
                              </p:par>
                            </p:childTnLst>
                          </p:cTn>
                        </p:par>
                        <p:par>
                          <p:cTn id="67" fill="hold">
                            <p:stCondLst>
                              <p:cond delay="4500"/>
                            </p:stCondLst>
                            <p:childTnLst>
                              <p:par>
                                <p:cTn id="68" presetID="10" presetClass="entr" presetSubtype="0" fill="hold" grpId="0" nodeType="afterEffect">
                                  <p:stCondLst>
                                    <p:cond delay="0"/>
                                  </p:stCondLst>
                                  <p:childTnLst>
                                    <p:set>
                                      <p:cBhvr>
                                        <p:cTn id="69" dur="1" fill="hold">
                                          <p:stCondLst>
                                            <p:cond delay="0"/>
                                          </p:stCondLst>
                                        </p:cTn>
                                        <p:tgtEl>
                                          <p:spTgt spid="14">
                                            <p:txEl>
                                              <p:pRg st="0" end="0"/>
                                            </p:txEl>
                                          </p:spTgt>
                                        </p:tgtEl>
                                        <p:attrNameLst>
                                          <p:attrName>style.visibility</p:attrName>
                                        </p:attrNameLst>
                                      </p:cBhvr>
                                      <p:to>
                                        <p:strVal val="visible"/>
                                      </p:to>
                                    </p:set>
                                    <p:animEffect transition="in" filter="fade">
                                      <p:cBhvr>
                                        <p:cTn id="70" dur="500"/>
                                        <p:tgtEl>
                                          <p:spTgt spid="14">
                                            <p:txEl>
                                              <p:pRg st="0" end="0"/>
                                            </p:txEl>
                                          </p:spTgt>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5">
                                            <p:txEl>
                                              <p:pRg st="0" end="0"/>
                                            </p:txEl>
                                          </p:spTgt>
                                        </p:tgtEl>
                                        <p:attrNameLst>
                                          <p:attrName>style.visibility</p:attrName>
                                        </p:attrNameLst>
                                      </p:cBhvr>
                                      <p:to>
                                        <p:strVal val="visible"/>
                                      </p:to>
                                    </p:set>
                                    <p:animEffect transition="in" filter="fade">
                                      <p:cBhvr>
                                        <p:cTn id="73" dur="500"/>
                                        <p:tgtEl>
                                          <p:spTgt spid="15">
                                            <p:txEl>
                                              <p:pRg st="0" end="0"/>
                                            </p:txEl>
                                          </p:spTgt>
                                        </p:tgtEl>
                                      </p:cBhvr>
                                    </p:animEffect>
                                  </p:childTnLst>
                                </p:cTn>
                              </p:par>
                            </p:childTnLst>
                          </p:cTn>
                        </p:par>
                        <p:par>
                          <p:cTn id="74" fill="hold">
                            <p:stCondLst>
                              <p:cond delay="5000"/>
                            </p:stCondLst>
                            <p:childTnLst>
                              <p:par>
                                <p:cTn id="75" presetID="22" presetClass="entr" presetSubtype="8" fill="hold" grpId="0" nodeType="after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wipe(left)">
                                      <p:cBhvr>
                                        <p:cTn id="77" dur="500"/>
                                        <p:tgtEl>
                                          <p:spTgt spid="8"/>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11"/>
                                        </p:tgtEl>
                                        <p:attrNameLst>
                                          <p:attrName>style.visibility</p:attrName>
                                        </p:attrNameLst>
                                      </p:cBhvr>
                                      <p:to>
                                        <p:strVal val="visible"/>
                                      </p:to>
                                    </p:set>
                                    <p:animEffect transition="in" filter="fade">
                                      <p:cBhvr>
                                        <p:cTn id="80" dur="500"/>
                                        <p:tgtEl>
                                          <p:spTgt spid="11"/>
                                        </p:tgtEl>
                                      </p:cBhvr>
                                    </p:animEffect>
                                  </p:childTnLst>
                                </p:cTn>
                              </p:par>
                            </p:childTnLst>
                          </p:cTn>
                        </p:par>
                        <p:par>
                          <p:cTn id="81" fill="hold">
                            <p:stCondLst>
                              <p:cond delay="5500"/>
                            </p:stCondLst>
                            <p:childTnLst>
                              <p:par>
                                <p:cTn id="82" presetID="10" presetClass="entr" presetSubtype="0" fill="hold" grpId="0" nodeType="afterEffect">
                                  <p:stCondLst>
                                    <p:cond delay="0"/>
                                  </p:stCondLst>
                                  <p:childTnLst>
                                    <p:set>
                                      <p:cBhvr>
                                        <p:cTn id="83" dur="1" fill="hold">
                                          <p:stCondLst>
                                            <p:cond delay="0"/>
                                          </p:stCondLst>
                                        </p:cTn>
                                        <p:tgtEl>
                                          <p:spTgt spid="16">
                                            <p:txEl>
                                              <p:pRg st="0" end="0"/>
                                            </p:txEl>
                                          </p:spTgt>
                                        </p:tgtEl>
                                        <p:attrNameLst>
                                          <p:attrName>style.visibility</p:attrName>
                                        </p:attrNameLst>
                                      </p:cBhvr>
                                      <p:to>
                                        <p:strVal val="visible"/>
                                      </p:to>
                                    </p:set>
                                    <p:animEffect transition="in" filter="fade">
                                      <p:cBhvr>
                                        <p:cTn id="84" dur="500"/>
                                        <p:tgtEl>
                                          <p:spTgt spid="16">
                                            <p:txEl>
                                              <p:pRg st="0" end="0"/>
                                            </p:txEl>
                                          </p:spTgt>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17">
                                            <p:txEl>
                                              <p:pRg st="0" end="0"/>
                                            </p:txEl>
                                          </p:spTgt>
                                        </p:tgtEl>
                                        <p:attrNameLst>
                                          <p:attrName>style.visibility</p:attrName>
                                        </p:attrNameLst>
                                      </p:cBhvr>
                                      <p:to>
                                        <p:strVal val="visible"/>
                                      </p:to>
                                    </p:set>
                                    <p:animEffect transition="in" filter="fade">
                                      <p:cBhvr>
                                        <p:cTn id="87" dur="500"/>
                                        <p:tgtEl>
                                          <p:spTgt spid="1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animBg="1"/>
      <p:bldP spid="19" grpId="0" animBg="1"/>
      <p:bldP spid="20" grpId="0" animBg="1"/>
      <p:bldP spid="21" grpId="0" animBg="1"/>
      <p:bldP spid="22" grpId="0" animBg="1"/>
      <p:bldP spid="23" grpId="0" animBg="1"/>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26" grpId="0" build="p">
        <p:tmplLst>
          <p:tmpl lvl="1">
            <p:tnLst>
              <p:par>
                <p:cTn presetID="10" presetClass="entr" presetSubtype="0"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35" hasCustomPrompt="1"/>
          </p:nvPr>
        </p:nvSpPr>
        <p:spPr>
          <a:xfrm>
            <a:off x="0" y="11145"/>
            <a:ext cx="12188825" cy="13704854"/>
          </a:xfrm>
          <a:solidFill>
            <a:schemeClr val="bg1">
              <a:lumMod val="95000"/>
            </a:schemeClr>
          </a:solidFill>
        </p:spPr>
        <p:txBody>
          <a:bodyPr>
            <a:normAutofit/>
          </a:bodyPr>
          <a:lstStyle>
            <a:lvl1pPr>
              <a:defRPr sz="3200"/>
            </a:lvl1pPr>
          </a:lstStyle>
          <a:p>
            <a:r>
              <a:rPr lang="id-ID" dirty="0"/>
              <a:t>Pic</a:t>
            </a:r>
            <a:endParaRPr lang="en-AU" dirty="0"/>
          </a:p>
        </p:txBody>
      </p:sp>
      <p:sp>
        <p:nvSpPr>
          <p:cNvPr id="7" name="Picture Placeholder 8"/>
          <p:cNvSpPr>
            <a:spLocks noGrp="1"/>
          </p:cNvSpPr>
          <p:nvPr>
            <p:ph type="pic" sz="quarter" idx="36" hasCustomPrompt="1"/>
          </p:nvPr>
        </p:nvSpPr>
        <p:spPr>
          <a:xfrm>
            <a:off x="-1" y="8040913"/>
            <a:ext cx="12188825" cy="5675085"/>
          </a:xfrm>
          <a:solidFill>
            <a:schemeClr val="accent1"/>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37" hasCustomPrompt="1"/>
          </p:nvPr>
        </p:nvSpPr>
        <p:spPr>
          <a:xfrm>
            <a:off x="12188825" y="1"/>
            <a:ext cx="12188827" cy="13715999"/>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38" hasCustomPrompt="1"/>
          </p:nvPr>
        </p:nvSpPr>
        <p:spPr>
          <a:xfrm>
            <a:off x="12188824" y="8036300"/>
            <a:ext cx="12188827" cy="5679700"/>
          </a:xfrm>
          <a:solidFill>
            <a:schemeClr val="accent2"/>
          </a:solidFill>
        </p:spPr>
        <p:txBody>
          <a:bodyPr>
            <a:normAutofit/>
          </a:bodyPr>
          <a:lstStyle>
            <a:lvl1pPr>
              <a:defRPr sz="3200"/>
            </a:lvl1pPr>
          </a:lstStyle>
          <a:p>
            <a:r>
              <a:rPr lang="id-ID" dirty="0"/>
              <a:t>Pic</a:t>
            </a:r>
            <a:endParaRPr lang="en-AU" dirty="0"/>
          </a:p>
        </p:txBody>
      </p:sp>
      <p:sp>
        <p:nvSpPr>
          <p:cNvPr id="10" name="Text Placeholder 33"/>
          <p:cNvSpPr>
            <a:spLocks noGrp="1"/>
          </p:cNvSpPr>
          <p:nvPr>
            <p:ph type="body" sz="quarter" idx="41" hasCustomPrompt="1"/>
          </p:nvPr>
        </p:nvSpPr>
        <p:spPr>
          <a:xfrm>
            <a:off x="1675964" y="9174290"/>
            <a:ext cx="8582461" cy="800140"/>
          </a:xfrm>
        </p:spPr>
        <p:txBody>
          <a:bodyPr>
            <a:noAutofit/>
          </a:bodyPr>
          <a:lstStyle>
            <a:lvl1pPr algn="ctr">
              <a:defRPr sz="40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1" name="Text Placeholder 33"/>
          <p:cNvSpPr>
            <a:spLocks noGrp="1"/>
          </p:cNvSpPr>
          <p:nvPr>
            <p:ph type="body" sz="quarter" idx="42" hasCustomPrompt="1"/>
          </p:nvPr>
        </p:nvSpPr>
        <p:spPr>
          <a:xfrm>
            <a:off x="1675964" y="10014857"/>
            <a:ext cx="8582461" cy="1883456"/>
          </a:xfrm>
        </p:spPr>
        <p:txBody>
          <a:bodyPr>
            <a:noAutofit/>
          </a:bodyPr>
          <a:lstStyle>
            <a:lvl1pPr algn="ctr">
              <a:lnSpc>
                <a:spcPct val="150000"/>
              </a:lnSpc>
              <a:defRPr sz="28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2" name="Text Placeholder 33"/>
          <p:cNvSpPr>
            <a:spLocks noGrp="1"/>
          </p:cNvSpPr>
          <p:nvPr>
            <p:ph type="body" sz="quarter" idx="43" hasCustomPrompt="1"/>
          </p:nvPr>
        </p:nvSpPr>
        <p:spPr>
          <a:xfrm>
            <a:off x="1675964" y="8510328"/>
            <a:ext cx="8582461" cy="513536"/>
          </a:xfrm>
        </p:spPr>
        <p:txBody>
          <a:bodyPr>
            <a:noAutofit/>
          </a:bodyPr>
          <a:lstStyle>
            <a:lvl1pPr algn="ctr">
              <a:defRPr sz="2400" i="1">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3" name="Text Placeholder 33"/>
          <p:cNvSpPr>
            <a:spLocks noGrp="1"/>
          </p:cNvSpPr>
          <p:nvPr>
            <p:ph type="body" sz="quarter" idx="44" hasCustomPrompt="1"/>
          </p:nvPr>
        </p:nvSpPr>
        <p:spPr>
          <a:xfrm>
            <a:off x="14119225" y="9144811"/>
            <a:ext cx="8582461" cy="800140"/>
          </a:xfrm>
        </p:spPr>
        <p:txBody>
          <a:bodyPr>
            <a:noAutofit/>
          </a:bodyPr>
          <a:lstStyle>
            <a:lvl1pPr algn="ctr">
              <a:defRPr sz="40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4" name="Text Placeholder 33"/>
          <p:cNvSpPr>
            <a:spLocks noGrp="1"/>
          </p:cNvSpPr>
          <p:nvPr>
            <p:ph type="body" sz="quarter" idx="45" hasCustomPrompt="1"/>
          </p:nvPr>
        </p:nvSpPr>
        <p:spPr>
          <a:xfrm>
            <a:off x="14119225" y="9985378"/>
            <a:ext cx="8582461" cy="1883456"/>
          </a:xfrm>
        </p:spPr>
        <p:txBody>
          <a:bodyPr>
            <a:noAutofit/>
          </a:bodyPr>
          <a:lstStyle>
            <a:lvl1pPr algn="ctr">
              <a:lnSpc>
                <a:spcPct val="150000"/>
              </a:lnSpc>
              <a:defRPr sz="2800">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5" name="Text Placeholder 33"/>
          <p:cNvSpPr>
            <a:spLocks noGrp="1"/>
          </p:cNvSpPr>
          <p:nvPr>
            <p:ph type="body" sz="quarter" idx="46" hasCustomPrompt="1"/>
          </p:nvPr>
        </p:nvSpPr>
        <p:spPr>
          <a:xfrm>
            <a:off x="14119225" y="8480849"/>
            <a:ext cx="8582461" cy="513536"/>
          </a:xfrm>
        </p:spPr>
        <p:txBody>
          <a:bodyPr>
            <a:noAutofit/>
          </a:bodyPr>
          <a:lstStyle>
            <a:lvl1pPr algn="ctr">
              <a:defRPr sz="2400" i="1">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111461500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Effect transition="in" filter="fade">
                                      <p:cBhvr>
                                        <p:cTn id="15" dur="500"/>
                                        <p:tgtEl>
                                          <p:spTgt spid="8"/>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Effect transition="in" filter="fade">
                                      <p:cBhvr>
                                        <p:cTn id="23" dur="500"/>
                                        <p:tgtEl>
                                          <p:spTgt spid="12">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
                                            <p:txEl>
                                              <p:pRg st="0" end="0"/>
                                            </p:txEl>
                                          </p:spTgt>
                                        </p:tgtEl>
                                        <p:attrNameLst>
                                          <p:attrName>style.visibility</p:attrName>
                                        </p:attrNameLst>
                                      </p:cBhvr>
                                      <p:to>
                                        <p:strVal val="visible"/>
                                      </p:to>
                                    </p:set>
                                    <p:animEffect transition="in" filter="fade">
                                      <p:cBhvr>
                                        <p:cTn id="26" dur="500"/>
                                        <p:tgtEl>
                                          <p:spTgt spid="10">
                                            <p:txEl>
                                              <p:pRg st="0" end="0"/>
                                            </p:txEl>
                                          </p:spTgt>
                                        </p:tgtEl>
                                      </p:cBhvr>
                                    </p:animEffect>
                                  </p:childTnLst>
                                </p:cTn>
                              </p:par>
                            </p:childTnLst>
                          </p:cTn>
                        </p:par>
                        <p:par>
                          <p:cTn id="27" fill="hold">
                            <p:stCondLst>
                              <p:cond delay="2000"/>
                            </p:stCondLst>
                            <p:childTnLst>
                              <p:par>
                                <p:cTn id="28" presetID="10" presetClass="entr" presetSubtype="0" fill="hold" grpId="0" nodeType="afterEffect">
                                  <p:stCondLst>
                                    <p:cond delay="0"/>
                                  </p:stCondLst>
                                  <p:childTnLst>
                                    <p:set>
                                      <p:cBhvr>
                                        <p:cTn id="29" dur="1" fill="hold">
                                          <p:stCondLst>
                                            <p:cond delay="0"/>
                                          </p:stCondLst>
                                        </p:cTn>
                                        <p:tgtEl>
                                          <p:spTgt spid="11">
                                            <p:txEl>
                                              <p:pRg st="0" end="0"/>
                                            </p:txEl>
                                          </p:spTgt>
                                        </p:tgtEl>
                                        <p:attrNameLst>
                                          <p:attrName>style.visibility</p:attrName>
                                        </p:attrNameLst>
                                      </p:cBhvr>
                                      <p:to>
                                        <p:strVal val="visible"/>
                                      </p:to>
                                    </p:set>
                                    <p:animEffect transition="in" filter="fade">
                                      <p:cBhvr>
                                        <p:cTn id="30" dur="500"/>
                                        <p:tgtEl>
                                          <p:spTgt spid="11">
                                            <p:txEl>
                                              <p:pRg st="0" end="0"/>
                                            </p:txEl>
                                          </p:spTgt>
                                        </p:tgtEl>
                                      </p:cBhvr>
                                    </p:animEffect>
                                  </p:childTnLst>
                                </p:cTn>
                              </p:par>
                            </p:childTnLst>
                          </p:cTn>
                        </p:par>
                        <p:par>
                          <p:cTn id="31" fill="hold">
                            <p:stCondLst>
                              <p:cond delay="2500"/>
                            </p:stCondLst>
                            <p:childTnLst>
                              <p:par>
                                <p:cTn id="32" presetID="10" presetClass="entr" presetSubtype="0" fill="hold" grpId="0" nodeType="after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5">
                                            <p:txEl>
                                              <p:pRg st="0" end="0"/>
                                            </p:txEl>
                                          </p:spTgt>
                                        </p:tgtEl>
                                        <p:attrNameLst>
                                          <p:attrName>style.visibility</p:attrName>
                                        </p:attrNameLst>
                                      </p:cBhvr>
                                      <p:to>
                                        <p:strVal val="visible"/>
                                      </p:to>
                                    </p:set>
                                    <p:animEffect transition="in" filter="fade">
                                      <p:cBhvr>
                                        <p:cTn id="38" dur="500"/>
                                        <p:tgtEl>
                                          <p:spTgt spid="15">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3">
                                            <p:txEl>
                                              <p:pRg st="0" end="0"/>
                                            </p:txEl>
                                          </p:spTgt>
                                        </p:tgtEl>
                                        <p:attrNameLst>
                                          <p:attrName>style.visibility</p:attrName>
                                        </p:attrNameLst>
                                      </p:cBhvr>
                                      <p:to>
                                        <p:strVal val="visible"/>
                                      </p:to>
                                    </p:set>
                                    <p:animEffect transition="in" filter="fade">
                                      <p:cBhvr>
                                        <p:cTn id="41" dur="500"/>
                                        <p:tgtEl>
                                          <p:spTgt spid="13">
                                            <p:txEl>
                                              <p:pRg st="0" end="0"/>
                                            </p:txEl>
                                          </p:spTgt>
                                        </p:tgtEl>
                                      </p:cBhvr>
                                    </p:animEffect>
                                  </p:childTnLst>
                                </p:cTn>
                              </p:par>
                            </p:childTnLst>
                          </p:cTn>
                        </p:par>
                        <p:par>
                          <p:cTn id="42" fill="hold">
                            <p:stCondLst>
                              <p:cond delay="3500"/>
                            </p:stCondLst>
                            <p:childTnLst>
                              <p:par>
                                <p:cTn id="43" presetID="10" presetClass="entr" presetSubtype="0" fill="hold" grpId="0" nodeType="afterEffect">
                                  <p:stCondLst>
                                    <p:cond delay="0"/>
                                  </p:stCondLst>
                                  <p:childTnLst>
                                    <p:set>
                                      <p:cBhvr>
                                        <p:cTn id="44" dur="1" fill="hold">
                                          <p:stCondLst>
                                            <p:cond delay="0"/>
                                          </p:stCondLst>
                                        </p:cTn>
                                        <p:tgtEl>
                                          <p:spTgt spid="14">
                                            <p:txEl>
                                              <p:pRg st="0" end="0"/>
                                            </p:txEl>
                                          </p:spTgt>
                                        </p:tgtEl>
                                        <p:attrNameLst>
                                          <p:attrName>style.visibility</p:attrName>
                                        </p:attrNameLst>
                                      </p:cBhvr>
                                      <p:to>
                                        <p:strVal val="visible"/>
                                      </p:to>
                                    </p:set>
                                    <p:animEffect transition="in" filter="fade">
                                      <p:cBhvr>
                                        <p:cTn id="45" dur="500"/>
                                        <p:tgtEl>
                                          <p:spTgt spid="1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build="p">
        <p:tmplLst>
          <p:tmpl lvl="1">
            <p:tnLst>
              <p:par>
                <p:cTn presetID="10" presetClass="entr" presetSubtype="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35" hasCustomPrompt="1"/>
          </p:nvPr>
        </p:nvSpPr>
        <p:spPr>
          <a:xfrm>
            <a:off x="0" y="1"/>
            <a:ext cx="12188825" cy="6858000"/>
          </a:xfrm>
          <a:solidFill>
            <a:schemeClr val="bg1">
              <a:lumMod val="95000"/>
            </a:schemeClr>
          </a:solidFill>
        </p:spPr>
        <p:txBody>
          <a:bodyPr>
            <a:normAutofit/>
          </a:bodyPr>
          <a:lstStyle>
            <a:lvl1pPr>
              <a:defRPr sz="3200"/>
            </a:lvl1pPr>
          </a:lstStyle>
          <a:p>
            <a:r>
              <a:rPr lang="id-ID" dirty="0"/>
              <a:t>Pic</a:t>
            </a:r>
            <a:endParaRPr lang="en-AU" dirty="0"/>
          </a:p>
        </p:txBody>
      </p:sp>
      <p:sp>
        <p:nvSpPr>
          <p:cNvPr id="16" name="Picture Placeholder 8"/>
          <p:cNvSpPr>
            <a:spLocks noGrp="1"/>
          </p:cNvSpPr>
          <p:nvPr>
            <p:ph type="pic" sz="quarter" idx="36" hasCustomPrompt="1"/>
          </p:nvPr>
        </p:nvSpPr>
        <p:spPr>
          <a:xfrm>
            <a:off x="12188825" y="1"/>
            <a:ext cx="12188825" cy="6858000"/>
          </a:xfrm>
          <a:solidFill>
            <a:schemeClr val="bg1">
              <a:lumMod val="95000"/>
            </a:schemeClr>
          </a:solidFill>
        </p:spPr>
        <p:txBody>
          <a:bodyPr>
            <a:normAutofit/>
          </a:bodyPr>
          <a:lstStyle>
            <a:lvl1pPr>
              <a:defRPr sz="3200"/>
            </a:lvl1pPr>
          </a:lstStyle>
          <a:p>
            <a:r>
              <a:rPr lang="id-ID" dirty="0"/>
              <a:t>Pic</a:t>
            </a:r>
            <a:endParaRPr lang="en-AU" dirty="0"/>
          </a:p>
        </p:txBody>
      </p:sp>
      <p:sp>
        <p:nvSpPr>
          <p:cNvPr id="18" name="Picture Placeholder 8"/>
          <p:cNvSpPr>
            <a:spLocks noGrp="1"/>
          </p:cNvSpPr>
          <p:nvPr>
            <p:ph type="pic" sz="quarter" idx="37" hasCustomPrompt="1"/>
          </p:nvPr>
        </p:nvSpPr>
        <p:spPr>
          <a:xfrm>
            <a:off x="0" y="6858001"/>
            <a:ext cx="12188825" cy="6858000"/>
          </a:xfrm>
          <a:solidFill>
            <a:schemeClr val="bg1">
              <a:lumMod val="95000"/>
            </a:schemeClr>
          </a:solidFill>
        </p:spPr>
        <p:txBody>
          <a:bodyPr>
            <a:normAutofit/>
          </a:bodyPr>
          <a:lstStyle>
            <a:lvl1pPr>
              <a:defRPr sz="3200"/>
            </a:lvl1pPr>
          </a:lstStyle>
          <a:p>
            <a:r>
              <a:rPr lang="id-ID" dirty="0"/>
              <a:t>Pic</a:t>
            </a:r>
            <a:endParaRPr lang="en-AU" dirty="0"/>
          </a:p>
        </p:txBody>
      </p:sp>
      <p:sp>
        <p:nvSpPr>
          <p:cNvPr id="19" name="Picture Placeholder 8"/>
          <p:cNvSpPr>
            <a:spLocks noGrp="1"/>
          </p:cNvSpPr>
          <p:nvPr>
            <p:ph type="pic" sz="quarter" idx="38" hasCustomPrompt="1"/>
          </p:nvPr>
        </p:nvSpPr>
        <p:spPr>
          <a:xfrm>
            <a:off x="12188825" y="6858001"/>
            <a:ext cx="12188825" cy="6858000"/>
          </a:xfrm>
          <a:solidFill>
            <a:schemeClr val="bg1">
              <a:lumMod val="95000"/>
            </a:schemeClr>
          </a:solidFill>
        </p:spPr>
        <p:txBody>
          <a:bodyPr>
            <a:normAutofit/>
          </a:bodyPr>
          <a:lstStyle>
            <a:lvl1pPr>
              <a:defRPr sz="3200"/>
            </a:lvl1pPr>
          </a:lstStyle>
          <a:p>
            <a:r>
              <a:rPr lang="id-ID" dirty="0"/>
              <a:t>Pic</a:t>
            </a:r>
            <a:endParaRPr lang="en-AU" dirty="0"/>
          </a:p>
        </p:txBody>
      </p:sp>
      <p:sp>
        <p:nvSpPr>
          <p:cNvPr id="21" name="Picture Placeholder 8"/>
          <p:cNvSpPr>
            <a:spLocks noGrp="1"/>
          </p:cNvSpPr>
          <p:nvPr>
            <p:ph type="pic" sz="quarter" idx="39" hasCustomPrompt="1"/>
          </p:nvPr>
        </p:nvSpPr>
        <p:spPr>
          <a:xfrm>
            <a:off x="2634814" y="4572000"/>
            <a:ext cx="9554011" cy="2257426"/>
          </a:xfrm>
          <a:solidFill>
            <a:schemeClr val="accent1"/>
          </a:solidFill>
        </p:spPr>
        <p:txBody>
          <a:bodyPr>
            <a:normAutofit/>
          </a:bodyPr>
          <a:lstStyle>
            <a:lvl1pPr>
              <a:defRPr sz="3200"/>
            </a:lvl1pPr>
          </a:lstStyle>
          <a:p>
            <a:r>
              <a:rPr lang="id-ID" dirty="0"/>
              <a:t>-</a:t>
            </a:r>
            <a:endParaRPr lang="en-AU" dirty="0"/>
          </a:p>
        </p:txBody>
      </p:sp>
      <p:sp>
        <p:nvSpPr>
          <p:cNvPr id="22" name="Picture Placeholder 8"/>
          <p:cNvSpPr>
            <a:spLocks noGrp="1"/>
          </p:cNvSpPr>
          <p:nvPr>
            <p:ph type="pic" sz="quarter" idx="40" hasCustomPrompt="1"/>
          </p:nvPr>
        </p:nvSpPr>
        <p:spPr>
          <a:xfrm>
            <a:off x="12188825" y="4572000"/>
            <a:ext cx="9554011" cy="2257426"/>
          </a:xfrm>
          <a:solidFill>
            <a:schemeClr val="accent2"/>
          </a:solidFill>
        </p:spPr>
        <p:txBody>
          <a:bodyPr>
            <a:normAutofit/>
          </a:bodyPr>
          <a:lstStyle>
            <a:lvl1pPr>
              <a:defRPr sz="3200"/>
            </a:lvl1pPr>
          </a:lstStyle>
          <a:p>
            <a:r>
              <a:rPr lang="id-ID" dirty="0"/>
              <a:t>-</a:t>
            </a:r>
            <a:endParaRPr lang="en-AU" dirty="0"/>
          </a:p>
        </p:txBody>
      </p:sp>
      <p:sp>
        <p:nvSpPr>
          <p:cNvPr id="23" name="Picture Placeholder 8"/>
          <p:cNvSpPr>
            <a:spLocks noGrp="1"/>
          </p:cNvSpPr>
          <p:nvPr>
            <p:ph type="pic" sz="quarter" idx="41" hasCustomPrompt="1"/>
          </p:nvPr>
        </p:nvSpPr>
        <p:spPr>
          <a:xfrm>
            <a:off x="2634814" y="6829426"/>
            <a:ext cx="9554011" cy="2257426"/>
          </a:xfrm>
          <a:solidFill>
            <a:schemeClr val="accent3"/>
          </a:solidFill>
        </p:spPr>
        <p:txBody>
          <a:bodyPr>
            <a:normAutofit/>
          </a:bodyPr>
          <a:lstStyle>
            <a:lvl1pPr>
              <a:defRPr sz="3200"/>
            </a:lvl1pPr>
          </a:lstStyle>
          <a:p>
            <a:r>
              <a:rPr lang="id-ID" dirty="0"/>
              <a:t>-</a:t>
            </a:r>
            <a:endParaRPr lang="en-AU" dirty="0"/>
          </a:p>
        </p:txBody>
      </p:sp>
      <p:sp>
        <p:nvSpPr>
          <p:cNvPr id="24" name="Picture Placeholder 8"/>
          <p:cNvSpPr>
            <a:spLocks noGrp="1"/>
          </p:cNvSpPr>
          <p:nvPr>
            <p:ph type="pic" sz="quarter" idx="42" hasCustomPrompt="1"/>
          </p:nvPr>
        </p:nvSpPr>
        <p:spPr>
          <a:xfrm>
            <a:off x="12188825" y="6829426"/>
            <a:ext cx="9554011" cy="2257426"/>
          </a:xfrm>
          <a:solidFill>
            <a:schemeClr val="accent4"/>
          </a:solidFill>
        </p:spPr>
        <p:txBody>
          <a:bodyPr>
            <a:normAutofit/>
          </a:bodyPr>
          <a:lstStyle>
            <a:lvl1pPr>
              <a:defRPr sz="3200"/>
            </a:lvl1pPr>
          </a:lstStyle>
          <a:p>
            <a:r>
              <a:rPr lang="id-ID" dirty="0"/>
              <a:t>-</a:t>
            </a:r>
            <a:endParaRPr lang="en-AU" dirty="0"/>
          </a:p>
        </p:txBody>
      </p:sp>
    </p:spTree>
    <p:extLst>
      <p:ext uri="{BB962C8B-B14F-4D97-AF65-F5344CB8AC3E}">
        <p14:creationId xmlns:p14="http://schemas.microsoft.com/office/powerpoint/2010/main" val="329105341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left)">
                                      <p:cBhvr>
                                        <p:cTn id="11" dur="500"/>
                                        <p:tgtEl>
                                          <p:spTgt spid="16"/>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wipe(up)">
                                      <p:cBhvr>
                                        <p:cTn id="15" dur="500"/>
                                        <p:tgtEl>
                                          <p:spTgt spid="19"/>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right)">
                                      <p:cBhvr>
                                        <p:cTn id="19" dur="500"/>
                                        <p:tgtEl>
                                          <p:spTgt spid="18"/>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500"/>
                                        <p:tgtEl>
                                          <p:spTgt spid="24"/>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18" grpId="0" animBg="1"/>
      <p:bldP spid="19" grpId="0" animBg="1"/>
      <p:bldP spid="21" grpId="0" animBg="1"/>
      <p:bldP spid="22" grpId="0" animBg="1"/>
      <p:bldP spid="23" grpId="0" animBg="1"/>
      <p:bldP spid="24" grpId="0" animBg="1"/>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0" y="0"/>
            <a:ext cx="13865870" cy="8008369"/>
          </a:xfrm>
          <a:custGeom>
            <a:avLst/>
            <a:gdLst>
              <a:gd name="connsiteX0" fmla="*/ 0 w 13865870"/>
              <a:gd name="connsiteY0" fmla="*/ 0 h 8008369"/>
              <a:gd name="connsiteX1" fmla="*/ 12086836 w 13865870"/>
              <a:gd name="connsiteY1" fmla="*/ 0 h 8008369"/>
              <a:gd name="connsiteX2" fmla="*/ 12086836 w 13865870"/>
              <a:gd name="connsiteY2" fmla="*/ 1478892 h 8008369"/>
              <a:gd name="connsiteX3" fmla="*/ 12040568 w 13865870"/>
              <a:gd name="connsiteY3" fmla="*/ 1482747 h 8008369"/>
              <a:gd name="connsiteX4" fmla="*/ 11867698 w 13865870"/>
              <a:gd name="connsiteY4" fmla="*/ 1498001 h 8008369"/>
              <a:gd name="connsiteX5" fmla="*/ 11699914 w 13865870"/>
              <a:gd name="connsiteY5" fmla="*/ 1523423 h 8008369"/>
              <a:gd name="connsiteX6" fmla="*/ 11542296 w 13865870"/>
              <a:gd name="connsiteY6" fmla="*/ 1553929 h 8008369"/>
              <a:gd name="connsiteX7" fmla="*/ 11389764 w 13865870"/>
              <a:gd name="connsiteY7" fmla="*/ 1589520 h 8008369"/>
              <a:gd name="connsiteX8" fmla="*/ 11247401 w 13865870"/>
              <a:gd name="connsiteY8" fmla="*/ 1635279 h 8008369"/>
              <a:gd name="connsiteX9" fmla="*/ 11110122 w 13865870"/>
              <a:gd name="connsiteY9" fmla="*/ 1681039 h 8008369"/>
              <a:gd name="connsiteX10" fmla="*/ 10972843 w 13865870"/>
              <a:gd name="connsiteY10" fmla="*/ 1731883 h 8008369"/>
              <a:gd name="connsiteX11" fmla="*/ 10840648 w 13865870"/>
              <a:gd name="connsiteY11" fmla="*/ 1782727 h 8008369"/>
              <a:gd name="connsiteX12" fmla="*/ 10708454 w 13865870"/>
              <a:gd name="connsiteY12" fmla="*/ 1843740 h 8008369"/>
              <a:gd name="connsiteX13" fmla="*/ 10576259 w 13865870"/>
              <a:gd name="connsiteY13" fmla="*/ 1904753 h 8008369"/>
              <a:gd name="connsiteX14" fmla="*/ 10449149 w 13865870"/>
              <a:gd name="connsiteY14" fmla="*/ 1970850 h 8008369"/>
              <a:gd name="connsiteX15" fmla="*/ 10322039 w 13865870"/>
              <a:gd name="connsiteY15" fmla="*/ 2042032 h 8008369"/>
              <a:gd name="connsiteX16" fmla="*/ 10194929 w 13865870"/>
              <a:gd name="connsiteY16" fmla="*/ 2113214 h 8008369"/>
              <a:gd name="connsiteX17" fmla="*/ 10550837 w 13865870"/>
              <a:gd name="connsiteY17" fmla="*/ 2926719 h 8008369"/>
              <a:gd name="connsiteX18" fmla="*/ 10642357 w 13865870"/>
              <a:gd name="connsiteY18" fmla="*/ 2875875 h 8008369"/>
              <a:gd name="connsiteX19" fmla="*/ 10733876 w 13865870"/>
              <a:gd name="connsiteY19" fmla="*/ 2819946 h 8008369"/>
              <a:gd name="connsiteX20" fmla="*/ 10835564 w 13865870"/>
              <a:gd name="connsiteY20" fmla="*/ 2769102 h 8008369"/>
              <a:gd name="connsiteX21" fmla="*/ 10937252 w 13865870"/>
              <a:gd name="connsiteY21" fmla="*/ 2718258 h 8008369"/>
              <a:gd name="connsiteX22" fmla="*/ 11044025 w 13865870"/>
              <a:gd name="connsiteY22" fmla="*/ 2672498 h 8008369"/>
              <a:gd name="connsiteX23" fmla="*/ 11155882 w 13865870"/>
              <a:gd name="connsiteY23" fmla="*/ 2626739 h 8008369"/>
              <a:gd name="connsiteX24" fmla="*/ 11272823 w 13865870"/>
              <a:gd name="connsiteY24" fmla="*/ 2580979 h 8008369"/>
              <a:gd name="connsiteX25" fmla="*/ 11394849 w 13865870"/>
              <a:gd name="connsiteY25" fmla="*/ 2540304 h 8008369"/>
              <a:gd name="connsiteX26" fmla="*/ 11511790 w 13865870"/>
              <a:gd name="connsiteY26" fmla="*/ 2504713 h 8008369"/>
              <a:gd name="connsiteX27" fmla="*/ 11633816 w 13865870"/>
              <a:gd name="connsiteY27" fmla="*/ 2469122 h 8008369"/>
              <a:gd name="connsiteX28" fmla="*/ 11755842 w 13865870"/>
              <a:gd name="connsiteY28" fmla="*/ 2438616 h 8008369"/>
              <a:gd name="connsiteX29" fmla="*/ 11877868 w 13865870"/>
              <a:gd name="connsiteY29" fmla="*/ 2418278 h 8008369"/>
              <a:gd name="connsiteX30" fmla="*/ 11994808 w 13865870"/>
              <a:gd name="connsiteY30" fmla="*/ 2397940 h 8008369"/>
              <a:gd name="connsiteX31" fmla="*/ 12116834 w 13865870"/>
              <a:gd name="connsiteY31" fmla="*/ 2387772 h 8008369"/>
              <a:gd name="connsiteX32" fmla="*/ 12233776 w 13865870"/>
              <a:gd name="connsiteY32" fmla="*/ 2377603 h 8008369"/>
              <a:gd name="connsiteX33" fmla="*/ 12350718 w 13865870"/>
              <a:gd name="connsiteY33" fmla="*/ 2377603 h 8008369"/>
              <a:gd name="connsiteX34" fmla="*/ 12452406 w 13865870"/>
              <a:gd name="connsiteY34" fmla="*/ 2377603 h 8008369"/>
              <a:gd name="connsiteX35" fmla="*/ 12549008 w 13865870"/>
              <a:gd name="connsiteY35" fmla="*/ 2382687 h 8008369"/>
              <a:gd name="connsiteX36" fmla="*/ 12640528 w 13865870"/>
              <a:gd name="connsiteY36" fmla="*/ 2387772 h 8008369"/>
              <a:gd name="connsiteX37" fmla="*/ 12732048 w 13865870"/>
              <a:gd name="connsiteY37" fmla="*/ 2397940 h 8008369"/>
              <a:gd name="connsiteX38" fmla="*/ 12818482 w 13865870"/>
              <a:gd name="connsiteY38" fmla="*/ 2413194 h 8008369"/>
              <a:gd name="connsiteX39" fmla="*/ 12899832 w 13865870"/>
              <a:gd name="connsiteY39" fmla="*/ 2428447 h 8008369"/>
              <a:gd name="connsiteX40" fmla="*/ 12976098 w 13865870"/>
              <a:gd name="connsiteY40" fmla="*/ 2448785 h 8008369"/>
              <a:gd name="connsiteX41" fmla="*/ 13052366 w 13865870"/>
              <a:gd name="connsiteY41" fmla="*/ 2474207 h 8008369"/>
              <a:gd name="connsiteX42" fmla="*/ 13123546 w 13865870"/>
              <a:gd name="connsiteY42" fmla="*/ 2499629 h 8008369"/>
              <a:gd name="connsiteX43" fmla="*/ 13189644 w 13865870"/>
              <a:gd name="connsiteY43" fmla="*/ 2525051 h 8008369"/>
              <a:gd name="connsiteX44" fmla="*/ 13250656 w 13865870"/>
              <a:gd name="connsiteY44" fmla="*/ 2555557 h 8008369"/>
              <a:gd name="connsiteX45" fmla="*/ 13311670 w 13865870"/>
              <a:gd name="connsiteY45" fmla="*/ 2591148 h 8008369"/>
              <a:gd name="connsiteX46" fmla="*/ 13367598 w 13865870"/>
              <a:gd name="connsiteY46" fmla="*/ 2626739 h 8008369"/>
              <a:gd name="connsiteX47" fmla="*/ 13423526 w 13865870"/>
              <a:gd name="connsiteY47" fmla="*/ 2667414 h 8008369"/>
              <a:gd name="connsiteX48" fmla="*/ 13469286 w 13865870"/>
              <a:gd name="connsiteY48" fmla="*/ 2713174 h 8008369"/>
              <a:gd name="connsiteX49" fmla="*/ 13515046 w 13865870"/>
              <a:gd name="connsiteY49" fmla="*/ 2758933 h 8008369"/>
              <a:gd name="connsiteX50" fmla="*/ 13560806 w 13865870"/>
              <a:gd name="connsiteY50" fmla="*/ 2804693 h 8008369"/>
              <a:gd name="connsiteX51" fmla="*/ 13596396 w 13865870"/>
              <a:gd name="connsiteY51" fmla="*/ 2855537 h 8008369"/>
              <a:gd name="connsiteX52" fmla="*/ 13637072 w 13865870"/>
              <a:gd name="connsiteY52" fmla="*/ 2906381 h 8008369"/>
              <a:gd name="connsiteX53" fmla="*/ 13667578 w 13865870"/>
              <a:gd name="connsiteY53" fmla="*/ 2962309 h 8008369"/>
              <a:gd name="connsiteX54" fmla="*/ 13698084 w 13865870"/>
              <a:gd name="connsiteY54" fmla="*/ 3018238 h 8008369"/>
              <a:gd name="connsiteX55" fmla="*/ 13728590 w 13865870"/>
              <a:gd name="connsiteY55" fmla="*/ 3074166 h 8008369"/>
              <a:gd name="connsiteX56" fmla="*/ 13754014 w 13865870"/>
              <a:gd name="connsiteY56" fmla="*/ 3135179 h 8008369"/>
              <a:gd name="connsiteX57" fmla="*/ 13779434 w 13865870"/>
              <a:gd name="connsiteY57" fmla="*/ 3196192 h 8008369"/>
              <a:gd name="connsiteX58" fmla="*/ 13799772 w 13865870"/>
              <a:gd name="connsiteY58" fmla="*/ 3257205 h 8008369"/>
              <a:gd name="connsiteX59" fmla="*/ 13815026 w 13865870"/>
              <a:gd name="connsiteY59" fmla="*/ 3323302 h 8008369"/>
              <a:gd name="connsiteX60" fmla="*/ 13845532 w 13865870"/>
              <a:gd name="connsiteY60" fmla="*/ 3455497 h 8008369"/>
              <a:gd name="connsiteX61" fmla="*/ 13860786 w 13865870"/>
              <a:gd name="connsiteY61" fmla="*/ 3597860 h 8008369"/>
              <a:gd name="connsiteX62" fmla="*/ 13865870 w 13865870"/>
              <a:gd name="connsiteY62" fmla="*/ 3745308 h 8008369"/>
              <a:gd name="connsiteX63" fmla="*/ 13860786 w 13865870"/>
              <a:gd name="connsiteY63" fmla="*/ 3857165 h 8008369"/>
              <a:gd name="connsiteX64" fmla="*/ 13855702 w 13865870"/>
              <a:gd name="connsiteY64" fmla="*/ 3963937 h 8008369"/>
              <a:gd name="connsiteX65" fmla="*/ 13840448 w 13865870"/>
              <a:gd name="connsiteY65" fmla="*/ 4065625 h 8008369"/>
              <a:gd name="connsiteX66" fmla="*/ 13825194 w 13865870"/>
              <a:gd name="connsiteY66" fmla="*/ 4167314 h 8008369"/>
              <a:gd name="connsiteX67" fmla="*/ 13799772 w 13865870"/>
              <a:gd name="connsiteY67" fmla="*/ 4263917 h 8008369"/>
              <a:gd name="connsiteX68" fmla="*/ 13774350 w 13865870"/>
              <a:gd name="connsiteY68" fmla="*/ 4360521 h 8008369"/>
              <a:gd name="connsiteX69" fmla="*/ 13738760 w 13865870"/>
              <a:gd name="connsiteY69" fmla="*/ 4452040 h 8008369"/>
              <a:gd name="connsiteX70" fmla="*/ 13703168 w 13865870"/>
              <a:gd name="connsiteY70" fmla="*/ 4538475 h 8008369"/>
              <a:gd name="connsiteX71" fmla="*/ 13611650 w 13865870"/>
              <a:gd name="connsiteY71" fmla="*/ 4711345 h 8008369"/>
              <a:gd name="connsiteX72" fmla="*/ 13515046 w 13865870"/>
              <a:gd name="connsiteY72" fmla="*/ 4879130 h 8008369"/>
              <a:gd name="connsiteX73" fmla="*/ 13448104 w 13865870"/>
              <a:gd name="connsiteY73" fmla="*/ 4981138 h 8008369"/>
              <a:gd name="connsiteX74" fmla="*/ 13432834 w 13865870"/>
              <a:gd name="connsiteY74" fmla="*/ 4975735 h 8008369"/>
              <a:gd name="connsiteX75" fmla="*/ 13410825 w 13865870"/>
              <a:gd name="connsiteY75" fmla="*/ 5037944 h 8008369"/>
              <a:gd name="connsiteX76" fmla="*/ 13408274 w 13865870"/>
              <a:gd name="connsiteY76" fmla="*/ 5041831 h 8008369"/>
              <a:gd name="connsiteX77" fmla="*/ 13291332 w 13865870"/>
              <a:gd name="connsiteY77" fmla="*/ 5199448 h 8008369"/>
              <a:gd name="connsiteX78" fmla="*/ 13169306 w 13865870"/>
              <a:gd name="connsiteY78" fmla="*/ 5351980 h 8008369"/>
              <a:gd name="connsiteX79" fmla="*/ 13042196 w 13865870"/>
              <a:gd name="connsiteY79" fmla="*/ 5504512 h 8008369"/>
              <a:gd name="connsiteX80" fmla="*/ 12904918 w 13865870"/>
              <a:gd name="connsiteY80" fmla="*/ 5657045 h 8008369"/>
              <a:gd name="connsiteX81" fmla="*/ 12767638 w 13865870"/>
              <a:gd name="connsiteY81" fmla="*/ 5809577 h 8008369"/>
              <a:gd name="connsiteX82" fmla="*/ 12630360 w 13865870"/>
              <a:gd name="connsiteY82" fmla="*/ 5962109 h 8008369"/>
              <a:gd name="connsiteX83" fmla="*/ 12493080 w 13865870"/>
              <a:gd name="connsiteY83" fmla="*/ 6124810 h 8008369"/>
              <a:gd name="connsiteX84" fmla="*/ 12365970 w 13865870"/>
              <a:gd name="connsiteY84" fmla="*/ 6287511 h 8008369"/>
              <a:gd name="connsiteX85" fmla="*/ 12238860 w 13865870"/>
              <a:gd name="connsiteY85" fmla="*/ 6460380 h 8008369"/>
              <a:gd name="connsiteX86" fmla="*/ 12182932 w 13865870"/>
              <a:gd name="connsiteY86" fmla="*/ 6546816 h 8008369"/>
              <a:gd name="connsiteX87" fmla="*/ 12121918 w 13865870"/>
              <a:gd name="connsiteY87" fmla="*/ 6638335 h 8008369"/>
              <a:gd name="connsiteX88" fmla="*/ 12071074 w 13865870"/>
              <a:gd name="connsiteY88" fmla="*/ 6729854 h 8008369"/>
              <a:gd name="connsiteX89" fmla="*/ 12015146 w 13865870"/>
              <a:gd name="connsiteY89" fmla="*/ 6826458 h 8008369"/>
              <a:gd name="connsiteX90" fmla="*/ 11969386 w 13865870"/>
              <a:gd name="connsiteY90" fmla="*/ 6923062 h 8008369"/>
              <a:gd name="connsiteX91" fmla="*/ 11918542 w 13865870"/>
              <a:gd name="connsiteY91" fmla="*/ 7024750 h 8008369"/>
              <a:gd name="connsiteX92" fmla="*/ 11877868 w 13865870"/>
              <a:gd name="connsiteY92" fmla="*/ 7126438 h 8008369"/>
              <a:gd name="connsiteX93" fmla="*/ 11832108 w 13865870"/>
              <a:gd name="connsiteY93" fmla="*/ 7228126 h 8008369"/>
              <a:gd name="connsiteX94" fmla="*/ 11796516 w 13865870"/>
              <a:gd name="connsiteY94" fmla="*/ 7334898 h 8008369"/>
              <a:gd name="connsiteX95" fmla="*/ 11760926 w 13865870"/>
              <a:gd name="connsiteY95" fmla="*/ 7446756 h 8008369"/>
              <a:gd name="connsiteX96" fmla="*/ 11730420 w 13865870"/>
              <a:gd name="connsiteY96" fmla="*/ 7563696 h 8008369"/>
              <a:gd name="connsiteX97" fmla="*/ 11710082 w 13865870"/>
              <a:gd name="connsiteY97" fmla="*/ 7685722 h 8008369"/>
              <a:gd name="connsiteX98" fmla="*/ 11689744 w 13865870"/>
              <a:gd name="connsiteY98" fmla="*/ 7807748 h 8008369"/>
              <a:gd name="connsiteX99" fmla="*/ 11679576 w 13865870"/>
              <a:gd name="connsiteY99" fmla="*/ 7934858 h 8008369"/>
              <a:gd name="connsiteX100" fmla="*/ 11673921 w 13865870"/>
              <a:gd name="connsiteY100" fmla="*/ 8008369 h 8008369"/>
              <a:gd name="connsiteX101" fmla="*/ 0 w 13865870"/>
              <a:gd name="connsiteY101" fmla="*/ 8008369 h 800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3865870" h="8008369">
                <a:moveTo>
                  <a:pt x="0" y="0"/>
                </a:moveTo>
                <a:lnTo>
                  <a:pt x="12086836" y="0"/>
                </a:lnTo>
                <a:lnTo>
                  <a:pt x="12086836" y="1478892"/>
                </a:lnTo>
                <a:lnTo>
                  <a:pt x="12040568" y="1482747"/>
                </a:lnTo>
                <a:lnTo>
                  <a:pt x="11867698" y="1498001"/>
                </a:lnTo>
                <a:lnTo>
                  <a:pt x="11699914" y="1523423"/>
                </a:lnTo>
                <a:lnTo>
                  <a:pt x="11542296" y="1553929"/>
                </a:lnTo>
                <a:lnTo>
                  <a:pt x="11389764" y="1589520"/>
                </a:lnTo>
                <a:lnTo>
                  <a:pt x="11247401" y="1635279"/>
                </a:lnTo>
                <a:lnTo>
                  <a:pt x="11110122" y="1681039"/>
                </a:lnTo>
                <a:lnTo>
                  <a:pt x="10972843" y="1731883"/>
                </a:lnTo>
                <a:lnTo>
                  <a:pt x="10840648" y="1782727"/>
                </a:lnTo>
                <a:lnTo>
                  <a:pt x="10708454" y="1843740"/>
                </a:lnTo>
                <a:lnTo>
                  <a:pt x="10576259" y="1904753"/>
                </a:lnTo>
                <a:lnTo>
                  <a:pt x="10449149" y="1970850"/>
                </a:lnTo>
                <a:lnTo>
                  <a:pt x="10322039" y="2042032"/>
                </a:lnTo>
                <a:lnTo>
                  <a:pt x="10194929" y="2113214"/>
                </a:lnTo>
                <a:lnTo>
                  <a:pt x="10550837" y="2926719"/>
                </a:lnTo>
                <a:lnTo>
                  <a:pt x="10642357" y="2875875"/>
                </a:lnTo>
                <a:lnTo>
                  <a:pt x="10733876" y="2819946"/>
                </a:lnTo>
                <a:lnTo>
                  <a:pt x="10835564" y="2769102"/>
                </a:lnTo>
                <a:lnTo>
                  <a:pt x="10937252" y="2718258"/>
                </a:lnTo>
                <a:lnTo>
                  <a:pt x="11044025" y="2672498"/>
                </a:lnTo>
                <a:lnTo>
                  <a:pt x="11155882" y="2626739"/>
                </a:lnTo>
                <a:lnTo>
                  <a:pt x="11272823" y="2580979"/>
                </a:lnTo>
                <a:lnTo>
                  <a:pt x="11394849" y="2540304"/>
                </a:lnTo>
                <a:lnTo>
                  <a:pt x="11511790" y="2504713"/>
                </a:lnTo>
                <a:lnTo>
                  <a:pt x="11633816" y="2469122"/>
                </a:lnTo>
                <a:lnTo>
                  <a:pt x="11755842" y="2438616"/>
                </a:lnTo>
                <a:lnTo>
                  <a:pt x="11877868" y="2418278"/>
                </a:lnTo>
                <a:lnTo>
                  <a:pt x="11994808" y="2397940"/>
                </a:lnTo>
                <a:lnTo>
                  <a:pt x="12116834" y="2387772"/>
                </a:lnTo>
                <a:lnTo>
                  <a:pt x="12233776" y="2377603"/>
                </a:lnTo>
                <a:lnTo>
                  <a:pt x="12350718" y="2377603"/>
                </a:lnTo>
                <a:lnTo>
                  <a:pt x="12452406" y="2377603"/>
                </a:lnTo>
                <a:lnTo>
                  <a:pt x="12549008" y="2382687"/>
                </a:lnTo>
                <a:lnTo>
                  <a:pt x="12640528" y="2387772"/>
                </a:lnTo>
                <a:lnTo>
                  <a:pt x="12732048" y="2397940"/>
                </a:lnTo>
                <a:lnTo>
                  <a:pt x="12818482" y="2413194"/>
                </a:lnTo>
                <a:lnTo>
                  <a:pt x="12899832" y="2428447"/>
                </a:lnTo>
                <a:lnTo>
                  <a:pt x="12976098" y="2448785"/>
                </a:lnTo>
                <a:lnTo>
                  <a:pt x="13052366" y="2474207"/>
                </a:lnTo>
                <a:lnTo>
                  <a:pt x="13123546" y="2499629"/>
                </a:lnTo>
                <a:lnTo>
                  <a:pt x="13189644" y="2525051"/>
                </a:lnTo>
                <a:lnTo>
                  <a:pt x="13250656" y="2555557"/>
                </a:lnTo>
                <a:lnTo>
                  <a:pt x="13311670" y="2591148"/>
                </a:lnTo>
                <a:lnTo>
                  <a:pt x="13367598" y="2626739"/>
                </a:lnTo>
                <a:lnTo>
                  <a:pt x="13423526" y="2667414"/>
                </a:lnTo>
                <a:lnTo>
                  <a:pt x="13469286" y="2713174"/>
                </a:lnTo>
                <a:lnTo>
                  <a:pt x="13515046" y="2758933"/>
                </a:lnTo>
                <a:lnTo>
                  <a:pt x="13560806" y="2804693"/>
                </a:lnTo>
                <a:lnTo>
                  <a:pt x="13596396" y="2855537"/>
                </a:lnTo>
                <a:lnTo>
                  <a:pt x="13637072" y="2906381"/>
                </a:lnTo>
                <a:lnTo>
                  <a:pt x="13667578" y="2962309"/>
                </a:lnTo>
                <a:lnTo>
                  <a:pt x="13698084" y="3018238"/>
                </a:lnTo>
                <a:lnTo>
                  <a:pt x="13728590" y="3074166"/>
                </a:lnTo>
                <a:lnTo>
                  <a:pt x="13754014" y="3135179"/>
                </a:lnTo>
                <a:lnTo>
                  <a:pt x="13779434" y="3196192"/>
                </a:lnTo>
                <a:lnTo>
                  <a:pt x="13799772" y="3257205"/>
                </a:lnTo>
                <a:lnTo>
                  <a:pt x="13815026" y="3323302"/>
                </a:lnTo>
                <a:lnTo>
                  <a:pt x="13845532" y="3455497"/>
                </a:lnTo>
                <a:lnTo>
                  <a:pt x="13860786" y="3597860"/>
                </a:lnTo>
                <a:lnTo>
                  <a:pt x="13865870" y="3745308"/>
                </a:lnTo>
                <a:lnTo>
                  <a:pt x="13860786" y="3857165"/>
                </a:lnTo>
                <a:lnTo>
                  <a:pt x="13855702" y="3963937"/>
                </a:lnTo>
                <a:lnTo>
                  <a:pt x="13840448" y="4065625"/>
                </a:lnTo>
                <a:lnTo>
                  <a:pt x="13825194" y="4167314"/>
                </a:lnTo>
                <a:lnTo>
                  <a:pt x="13799772" y="4263917"/>
                </a:lnTo>
                <a:lnTo>
                  <a:pt x="13774350" y="4360521"/>
                </a:lnTo>
                <a:lnTo>
                  <a:pt x="13738760" y="4452040"/>
                </a:lnTo>
                <a:lnTo>
                  <a:pt x="13703168" y="4538475"/>
                </a:lnTo>
                <a:lnTo>
                  <a:pt x="13611650" y="4711345"/>
                </a:lnTo>
                <a:lnTo>
                  <a:pt x="13515046" y="4879130"/>
                </a:lnTo>
                <a:lnTo>
                  <a:pt x="13448104" y="4981138"/>
                </a:lnTo>
                <a:lnTo>
                  <a:pt x="13432834" y="4975735"/>
                </a:lnTo>
                <a:lnTo>
                  <a:pt x="13410825" y="5037944"/>
                </a:lnTo>
                <a:lnTo>
                  <a:pt x="13408274" y="5041831"/>
                </a:lnTo>
                <a:lnTo>
                  <a:pt x="13291332" y="5199448"/>
                </a:lnTo>
                <a:lnTo>
                  <a:pt x="13169306" y="5351980"/>
                </a:lnTo>
                <a:lnTo>
                  <a:pt x="13042196" y="5504512"/>
                </a:lnTo>
                <a:lnTo>
                  <a:pt x="12904918" y="5657045"/>
                </a:lnTo>
                <a:lnTo>
                  <a:pt x="12767638" y="5809577"/>
                </a:lnTo>
                <a:lnTo>
                  <a:pt x="12630360" y="5962109"/>
                </a:lnTo>
                <a:lnTo>
                  <a:pt x="12493080" y="6124810"/>
                </a:lnTo>
                <a:lnTo>
                  <a:pt x="12365970" y="6287511"/>
                </a:lnTo>
                <a:lnTo>
                  <a:pt x="12238860" y="6460380"/>
                </a:lnTo>
                <a:lnTo>
                  <a:pt x="12182932" y="6546816"/>
                </a:lnTo>
                <a:lnTo>
                  <a:pt x="12121918" y="6638335"/>
                </a:lnTo>
                <a:lnTo>
                  <a:pt x="12071074" y="6729854"/>
                </a:lnTo>
                <a:lnTo>
                  <a:pt x="12015146" y="6826458"/>
                </a:lnTo>
                <a:lnTo>
                  <a:pt x="11969386" y="6923062"/>
                </a:lnTo>
                <a:lnTo>
                  <a:pt x="11918542" y="7024750"/>
                </a:lnTo>
                <a:lnTo>
                  <a:pt x="11877868" y="7126438"/>
                </a:lnTo>
                <a:lnTo>
                  <a:pt x="11832108" y="7228126"/>
                </a:lnTo>
                <a:lnTo>
                  <a:pt x="11796516" y="7334898"/>
                </a:lnTo>
                <a:lnTo>
                  <a:pt x="11760926" y="7446756"/>
                </a:lnTo>
                <a:lnTo>
                  <a:pt x="11730420" y="7563696"/>
                </a:lnTo>
                <a:lnTo>
                  <a:pt x="11710082" y="7685722"/>
                </a:lnTo>
                <a:lnTo>
                  <a:pt x="11689744" y="7807748"/>
                </a:lnTo>
                <a:lnTo>
                  <a:pt x="11679576" y="7934858"/>
                </a:lnTo>
                <a:lnTo>
                  <a:pt x="11673921" y="8008369"/>
                </a:lnTo>
                <a:lnTo>
                  <a:pt x="0" y="8008369"/>
                </a:lnTo>
                <a:close/>
              </a:path>
            </a:pathLst>
          </a:custGeom>
          <a:solidFill>
            <a:schemeClr val="bg1">
              <a:lumMod val="95000"/>
            </a:schemeClr>
          </a:solidFill>
        </p:spPr>
        <p:txBody>
          <a:bodyPr wrap="square">
            <a:noAutofit/>
          </a:bodyPr>
          <a:lstStyle/>
          <a:p>
            <a:endParaRPr lang="en-AU"/>
          </a:p>
        </p:txBody>
      </p:sp>
      <p:sp>
        <p:nvSpPr>
          <p:cNvPr id="15" name="Picture Placeholder 14"/>
          <p:cNvSpPr>
            <a:spLocks noGrp="1"/>
          </p:cNvSpPr>
          <p:nvPr>
            <p:ph type="pic" sz="quarter" idx="11"/>
          </p:nvPr>
        </p:nvSpPr>
        <p:spPr>
          <a:xfrm>
            <a:off x="11649282" y="0"/>
            <a:ext cx="12728368" cy="8008367"/>
          </a:xfrm>
          <a:custGeom>
            <a:avLst/>
            <a:gdLst>
              <a:gd name="connsiteX0" fmla="*/ 920 w 12728368"/>
              <a:gd name="connsiteY0" fmla="*/ 8007152 h 8008367"/>
              <a:gd name="connsiteX1" fmla="*/ 824 w 12728368"/>
              <a:gd name="connsiteY1" fmla="*/ 8008367 h 8008367"/>
              <a:gd name="connsiteX2" fmla="*/ 0 w 12728368"/>
              <a:gd name="connsiteY2" fmla="*/ 8008367 h 8008367"/>
              <a:gd name="connsiteX3" fmla="*/ 1389652 w 12728368"/>
              <a:gd name="connsiteY3" fmla="*/ 0 h 8008367"/>
              <a:gd name="connsiteX4" fmla="*/ 12728368 w 12728368"/>
              <a:gd name="connsiteY4" fmla="*/ 0 h 8008367"/>
              <a:gd name="connsiteX5" fmla="*/ 12728368 w 12728368"/>
              <a:gd name="connsiteY5" fmla="*/ 8008367 h 8008367"/>
              <a:gd name="connsiteX6" fmla="*/ 916200 w 12728368"/>
              <a:gd name="connsiteY6" fmla="*/ 8008367 h 8008367"/>
              <a:gd name="connsiteX7" fmla="*/ 921672 w 12728368"/>
              <a:gd name="connsiteY7" fmla="*/ 7975534 h 8008367"/>
              <a:gd name="connsiteX8" fmla="*/ 947092 w 12728368"/>
              <a:gd name="connsiteY8" fmla="*/ 7858592 h 8008367"/>
              <a:gd name="connsiteX9" fmla="*/ 977600 w 12728368"/>
              <a:gd name="connsiteY9" fmla="*/ 7746736 h 8008367"/>
              <a:gd name="connsiteX10" fmla="*/ 1013192 w 12728368"/>
              <a:gd name="connsiteY10" fmla="*/ 7634878 h 8008367"/>
              <a:gd name="connsiteX11" fmla="*/ 1053864 w 12728368"/>
              <a:gd name="connsiteY11" fmla="*/ 7533190 h 8008367"/>
              <a:gd name="connsiteX12" fmla="*/ 1099624 w 12728368"/>
              <a:gd name="connsiteY12" fmla="*/ 7431502 h 8008367"/>
              <a:gd name="connsiteX13" fmla="*/ 1150468 w 12728368"/>
              <a:gd name="connsiteY13" fmla="*/ 7334898 h 8008367"/>
              <a:gd name="connsiteX14" fmla="*/ 1201312 w 12728368"/>
              <a:gd name="connsiteY14" fmla="*/ 7233210 h 8008367"/>
              <a:gd name="connsiteX15" fmla="*/ 1257244 w 12728368"/>
              <a:gd name="connsiteY15" fmla="*/ 7141691 h 8008367"/>
              <a:gd name="connsiteX16" fmla="*/ 1313172 w 12728368"/>
              <a:gd name="connsiteY16" fmla="*/ 7045088 h 8008367"/>
              <a:gd name="connsiteX17" fmla="*/ 1374184 w 12728368"/>
              <a:gd name="connsiteY17" fmla="*/ 6953568 h 8008367"/>
              <a:gd name="connsiteX18" fmla="*/ 1435196 w 12728368"/>
              <a:gd name="connsiteY18" fmla="*/ 6862048 h 8008367"/>
              <a:gd name="connsiteX19" fmla="*/ 1501292 w 12728368"/>
              <a:gd name="connsiteY19" fmla="*/ 6775614 h 8008367"/>
              <a:gd name="connsiteX20" fmla="*/ 1638572 w 12728368"/>
              <a:gd name="connsiteY20" fmla="*/ 6602744 h 8008367"/>
              <a:gd name="connsiteX21" fmla="*/ 1780936 w 12728368"/>
              <a:gd name="connsiteY21" fmla="*/ 6434958 h 8008367"/>
              <a:gd name="connsiteX22" fmla="*/ 1928384 w 12728368"/>
              <a:gd name="connsiteY22" fmla="*/ 6272258 h 8008367"/>
              <a:gd name="connsiteX23" fmla="*/ 2080916 w 12728368"/>
              <a:gd name="connsiteY23" fmla="*/ 6109556 h 8008367"/>
              <a:gd name="connsiteX24" fmla="*/ 2233448 w 12728368"/>
              <a:gd name="connsiteY24" fmla="*/ 5951940 h 8008367"/>
              <a:gd name="connsiteX25" fmla="*/ 2380896 w 12728368"/>
              <a:gd name="connsiteY25" fmla="*/ 5784155 h 8008367"/>
              <a:gd name="connsiteX26" fmla="*/ 2523260 w 12728368"/>
              <a:gd name="connsiteY26" fmla="*/ 5611286 h 8008367"/>
              <a:gd name="connsiteX27" fmla="*/ 2660536 w 12728368"/>
              <a:gd name="connsiteY27" fmla="*/ 5433331 h 8008367"/>
              <a:gd name="connsiteX28" fmla="*/ 2726636 w 12728368"/>
              <a:gd name="connsiteY28" fmla="*/ 5341811 h 8008367"/>
              <a:gd name="connsiteX29" fmla="*/ 2787648 w 12728368"/>
              <a:gd name="connsiteY29" fmla="*/ 5250292 h 8008367"/>
              <a:gd name="connsiteX30" fmla="*/ 2848660 w 12728368"/>
              <a:gd name="connsiteY30" fmla="*/ 5153688 h 8008367"/>
              <a:gd name="connsiteX31" fmla="*/ 2904588 w 12728368"/>
              <a:gd name="connsiteY31" fmla="*/ 5052000 h 8008367"/>
              <a:gd name="connsiteX32" fmla="*/ 2960516 w 12728368"/>
              <a:gd name="connsiteY32" fmla="*/ 4950313 h 8008367"/>
              <a:gd name="connsiteX33" fmla="*/ 3011360 w 12728368"/>
              <a:gd name="connsiteY33" fmla="*/ 4848624 h 8008367"/>
              <a:gd name="connsiteX34" fmla="*/ 3062204 w 12728368"/>
              <a:gd name="connsiteY34" fmla="*/ 4741852 h 8008367"/>
              <a:gd name="connsiteX35" fmla="*/ 3107964 w 12728368"/>
              <a:gd name="connsiteY35" fmla="*/ 4629995 h 8008367"/>
              <a:gd name="connsiteX36" fmla="*/ 3148640 w 12728368"/>
              <a:gd name="connsiteY36" fmla="*/ 4518139 h 8008367"/>
              <a:gd name="connsiteX37" fmla="*/ 3184232 w 12728368"/>
              <a:gd name="connsiteY37" fmla="*/ 4401196 h 8008367"/>
              <a:gd name="connsiteX38" fmla="*/ 3214740 w 12728368"/>
              <a:gd name="connsiteY38" fmla="*/ 4279171 h 8008367"/>
              <a:gd name="connsiteX39" fmla="*/ 3240160 w 12728368"/>
              <a:gd name="connsiteY39" fmla="*/ 4152061 h 8008367"/>
              <a:gd name="connsiteX40" fmla="*/ 3260496 w 12728368"/>
              <a:gd name="connsiteY40" fmla="*/ 4019868 h 8008367"/>
              <a:gd name="connsiteX41" fmla="*/ 3270668 w 12728368"/>
              <a:gd name="connsiteY41" fmla="*/ 3887672 h 8008367"/>
              <a:gd name="connsiteX42" fmla="*/ 3280836 w 12728368"/>
              <a:gd name="connsiteY42" fmla="*/ 3745310 h 8008367"/>
              <a:gd name="connsiteX43" fmla="*/ 3285920 w 12728368"/>
              <a:gd name="connsiteY43" fmla="*/ 3597862 h 8008367"/>
              <a:gd name="connsiteX44" fmla="*/ 3280836 w 12728368"/>
              <a:gd name="connsiteY44" fmla="*/ 3491089 h 8008367"/>
              <a:gd name="connsiteX45" fmla="*/ 3275752 w 12728368"/>
              <a:gd name="connsiteY45" fmla="*/ 3379233 h 8008367"/>
              <a:gd name="connsiteX46" fmla="*/ 3265584 w 12728368"/>
              <a:gd name="connsiteY46" fmla="*/ 3272458 h 8008367"/>
              <a:gd name="connsiteX47" fmla="*/ 3245244 w 12728368"/>
              <a:gd name="connsiteY47" fmla="*/ 3165687 h 8008367"/>
              <a:gd name="connsiteX48" fmla="*/ 3224908 w 12728368"/>
              <a:gd name="connsiteY48" fmla="*/ 3058914 h 8008367"/>
              <a:gd name="connsiteX49" fmla="*/ 3204568 w 12728368"/>
              <a:gd name="connsiteY49" fmla="*/ 2957225 h 8008367"/>
              <a:gd name="connsiteX50" fmla="*/ 3174064 w 12728368"/>
              <a:gd name="connsiteY50" fmla="*/ 2855538 h 8008367"/>
              <a:gd name="connsiteX51" fmla="*/ 3138472 w 12728368"/>
              <a:gd name="connsiteY51" fmla="*/ 2758933 h 8008367"/>
              <a:gd name="connsiteX52" fmla="*/ 3102880 w 12728368"/>
              <a:gd name="connsiteY52" fmla="*/ 2662331 h 8008367"/>
              <a:gd name="connsiteX53" fmla="*/ 3057120 w 12728368"/>
              <a:gd name="connsiteY53" fmla="*/ 2565727 h 8008367"/>
              <a:gd name="connsiteX54" fmla="*/ 3011360 w 12728368"/>
              <a:gd name="connsiteY54" fmla="*/ 2479291 h 8008367"/>
              <a:gd name="connsiteX55" fmla="*/ 2955432 w 12728368"/>
              <a:gd name="connsiteY55" fmla="*/ 2387772 h 8008367"/>
              <a:gd name="connsiteX56" fmla="*/ 2899504 w 12728368"/>
              <a:gd name="connsiteY56" fmla="*/ 2306421 h 8008367"/>
              <a:gd name="connsiteX57" fmla="*/ 2838492 w 12728368"/>
              <a:gd name="connsiteY57" fmla="*/ 2225071 h 8008367"/>
              <a:gd name="connsiteX58" fmla="*/ 2772396 w 12728368"/>
              <a:gd name="connsiteY58" fmla="*/ 2148805 h 8008367"/>
              <a:gd name="connsiteX59" fmla="*/ 2696128 w 12728368"/>
              <a:gd name="connsiteY59" fmla="*/ 2072538 h 8008367"/>
              <a:gd name="connsiteX60" fmla="*/ 2619864 w 12728368"/>
              <a:gd name="connsiteY60" fmla="*/ 2001357 h 8008367"/>
              <a:gd name="connsiteX61" fmla="*/ 2543596 w 12728368"/>
              <a:gd name="connsiteY61" fmla="*/ 1935260 h 8008367"/>
              <a:gd name="connsiteX62" fmla="*/ 2457160 w 12728368"/>
              <a:gd name="connsiteY62" fmla="*/ 1874246 h 8008367"/>
              <a:gd name="connsiteX63" fmla="*/ 2365644 w 12728368"/>
              <a:gd name="connsiteY63" fmla="*/ 1818318 h 8008367"/>
              <a:gd name="connsiteX64" fmla="*/ 2274124 w 12728368"/>
              <a:gd name="connsiteY64" fmla="*/ 1762390 h 8008367"/>
              <a:gd name="connsiteX65" fmla="*/ 2172436 w 12728368"/>
              <a:gd name="connsiteY65" fmla="*/ 1711546 h 8008367"/>
              <a:gd name="connsiteX66" fmla="*/ 2070748 w 12728368"/>
              <a:gd name="connsiteY66" fmla="*/ 1660701 h 8008367"/>
              <a:gd name="connsiteX67" fmla="*/ 1963976 w 12728368"/>
              <a:gd name="connsiteY67" fmla="*/ 1620026 h 8008367"/>
              <a:gd name="connsiteX68" fmla="*/ 1852116 w 12728368"/>
              <a:gd name="connsiteY68" fmla="*/ 1579351 h 8008367"/>
              <a:gd name="connsiteX69" fmla="*/ 1735176 w 12728368"/>
              <a:gd name="connsiteY69" fmla="*/ 1548845 h 8008367"/>
              <a:gd name="connsiteX70" fmla="*/ 1613152 w 12728368"/>
              <a:gd name="connsiteY70" fmla="*/ 1518338 h 8008367"/>
              <a:gd name="connsiteX71" fmla="*/ 1486040 w 12728368"/>
              <a:gd name="connsiteY71" fmla="*/ 1498001 h 8008367"/>
              <a:gd name="connsiteX72" fmla="*/ 1389652 w 12728368"/>
              <a:gd name="connsiteY72" fmla="*/ 1482578 h 800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2728368" h="8008367">
                <a:moveTo>
                  <a:pt x="920" y="8007152"/>
                </a:moveTo>
                <a:lnTo>
                  <a:pt x="824" y="8008367"/>
                </a:lnTo>
                <a:lnTo>
                  <a:pt x="0" y="8008367"/>
                </a:lnTo>
                <a:close/>
                <a:moveTo>
                  <a:pt x="1389652" y="0"/>
                </a:moveTo>
                <a:lnTo>
                  <a:pt x="12728368" y="0"/>
                </a:lnTo>
                <a:lnTo>
                  <a:pt x="12728368" y="8008367"/>
                </a:lnTo>
                <a:lnTo>
                  <a:pt x="916200" y="8008367"/>
                </a:lnTo>
                <a:lnTo>
                  <a:pt x="921672" y="7975534"/>
                </a:lnTo>
                <a:lnTo>
                  <a:pt x="947092" y="7858592"/>
                </a:lnTo>
                <a:lnTo>
                  <a:pt x="977600" y="7746736"/>
                </a:lnTo>
                <a:lnTo>
                  <a:pt x="1013192" y="7634878"/>
                </a:lnTo>
                <a:lnTo>
                  <a:pt x="1053864" y="7533190"/>
                </a:lnTo>
                <a:lnTo>
                  <a:pt x="1099624" y="7431502"/>
                </a:lnTo>
                <a:lnTo>
                  <a:pt x="1150468" y="7334898"/>
                </a:lnTo>
                <a:lnTo>
                  <a:pt x="1201312" y="7233210"/>
                </a:lnTo>
                <a:lnTo>
                  <a:pt x="1257244" y="7141691"/>
                </a:lnTo>
                <a:lnTo>
                  <a:pt x="1313172" y="7045088"/>
                </a:lnTo>
                <a:lnTo>
                  <a:pt x="1374184" y="6953568"/>
                </a:lnTo>
                <a:lnTo>
                  <a:pt x="1435196" y="6862048"/>
                </a:lnTo>
                <a:lnTo>
                  <a:pt x="1501292" y="6775614"/>
                </a:lnTo>
                <a:lnTo>
                  <a:pt x="1638572" y="6602744"/>
                </a:lnTo>
                <a:lnTo>
                  <a:pt x="1780936" y="6434958"/>
                </a:lnTo>
                <a:lnTo>
                  <a:pt x="1928384" y="6272258"/>
                </a:lnTo>
                <a:lnTo>
                  <a:pt x="2080916" y="6109556"/>
                </a:lnTo>
                <a:lnTo>
                  <a:pt x="2233448" y="5951940"/>
                </a:lnTo>
                <a:lnTo>
                  <a:pt x="2380896" y="5784155"/>
                </a:lnTo>
                <a:lnTo>
                  <a:pt x="2523260" y="5611286"/>
                </a:lnTo>
                <a:lnTo>
                  <a:pt x="2660536" y="5433331"/>
                </a:lnTo>
                <a:lnTo>
                  <a:pt x="2726636" y="5341811"/>
                </a:lnTo>
                <a:lnTo>
                  <a:pt x="2787648" y="5250292"/>
                </a:lnTo>
                <a:lnTo>
                  <a:pt x="2848660" y="5153688"/>
                </a:lnTo>
                <a:lnTo>
                  <a:pt x="2904588" y="5052000"/>
                </a:lnTo>
                <a:lnTo>
                  <a:pt x="2960516" y="4950313"/>
                </a:lnTo>
                <a:lnTo>
                  <a:pt x="3011360" y="4848624"/>
                </a:lnTo>
                <a:lnTo>
                  <a:pt x="3062204" y="4741852"/>
                </a:lnTo>
                <a:lnTo>
                  <a:pt x="3107964" y="4629995"/>
                </a:lnTo>
                <a:lnTo>
                  <a:pt x="3148640" y="4518139"/>
                </a:lnTo>
                <a:lnTo>
                  <a:pt x="3184232" y="4401196"/>
                </a:lnTo>
                <a:lnTo>
                  <a:pt x="3214740" y="4279171"/>
                </a:lnTo>
                <a:lnTo>
                  <a:pt x="3240160" y="4152061"/>
                </a:lnTo>
                <a:lnTo>
                  <a:pt x="3260496" y="4019868"/>
                </a:lnTo>
                <a:lnTo>
                  <a:pt x="3270668" y="3887672"/>
                </a:lnTo>
                <a:lnTo>
                  <a:pt x="3280836" y="3745310"/>
                </a:lnTo>
                <a:lnTo>
                  <a:pt x="3285920" y="3597862"/>
                </a:lnTo>
                <a:lnTo>
                  <a:pt x="3280836" y="3491089"/>
                </a:lnTo>
                <a:lnTo>
                  <a:pt x="3275752" y="3379233"/>
                </a:lnTo>
                <a:lnTo>
                  <a:pt x="3265584" y="3272458"/>
                </a:lnTo>
                <a:lnTo>
                  <a:pt x="3245244" y="3165687"/>
                </a:lnTo>
                <a:lnTo>
                  <a:pt x="3224908" y="3058914"/>
                </a:lnTo>
                <a:lnTo>
                  <a:pt x="3204568" y="2957225"/>
                </a:lnTo>
                <a:lnTo>
                  <a:pt x="3174064" y="2855538"/>
                </a:lnTo>
                <a:lnTo>
                  <a:pt x="3138472" y="2758933"/>
                </a:lnTo>
                <a:lnTo>
                  <a:pt x="3102880" y="2662331"/>
                </a:lnTo>
                <a:lnTo>
                  <a:pt x="3057120" y="2565727"/>
                </a:lnTo>
                <a:lnTo>
                  <a:pt x="3011360" y="2479291"/>
                </a:lnTo>
                <a:lnTo>
                  <a:pt x="2955432" y="2387772"/>
                </a:lnTo>
                <a:lnTo>
                  <a:pt x="2899504" y="2306421"/>
                </a:lnTo>
                <a:lnTo>
                  <a:pt x="2838492" y="2225071"/>
                </a:lnTo>
                <a:lnTo>
                  <a:pt x="2772396" y="2148805"/>
                </a:lnTo>
                <a:lnTo>
                  <a:pt x="2696128" y="2072538"/>
                </a:lnTo>
                <a:lnTo>
                  <a:pt x="2619864" y="2001357"/>
                </a:lnTo>
                <a:lnTo>
                  <a:pt x="2543596" y="1935260"/>
                </a:lnTo>
                <a:lnTo>
                  <a:pt x="2457160" y="1874246"/>
                </a:lnTo>
                <a:lnTo>
                  <a:pt x="2365644" y="1818318"/>
                </a:lnTo>
                <a:lnTo>
                  <a:pt x="2274124" y="1762390"/>
                </a:lnTo>
                <a:lnTo>
                  <a:pt x="2172436" y="1711546"/>
                </a:lnTo>
                <a:lnTo>
                  <a:pt x="2070748" y="1660701"/>
                </a:lnTo>
                <a:lnTo>
                  <a:pt x="1963976" y="1620026"/>
                </a:lnTo>
                <a:lnTo>
                  <a:pt x="1852116" y="1579351"/>
                </a:lnTo>
                <a:lnTo>
                  <a:pt x="1735176" y="1548845"/>
                </a:lnTo>
                <a:lnTo>
                  <a:pt x="1613152" y="1518338"/>
                </a:lnTo>
                <a:lnTo>
                  <a:pt x="1486040" y="1498001"/>
                </a:lnTo>
                <a:lnTo>
                  <a:pt x="1389652" y="1482578"/>
                </a:lnTo>
                <a:close/>
              </a:path>
            </a:pathLst>
          </a:custGeom>
          <a:solidFill>
            <a:schemeClr val="bg1">
              <a:lumMod val="95000"/>
            </a:schemeClr>
          </a:solidFill>
        </p:spPr>
        <p:txBody>
          <a:bodyPr wrap="square">
            <a:noAutofit/>
          </a:bodyPr>
          <a:lstStyle/>
          <a:p>
            <a:endParaRPr lang="en-AU"/>
          </a:p>
        </p:txBody>
      </p:sp>
      <p:sp>
        <p:nvSpPr>
          <p:cNvPr id="18" name="Picture Placeholder 17"/>
          <p:cNvSpPr>
            <a:spLocks noGrp="1"/>
          </p:cNvSpPr>
          <p:nvPr>
            <p:ph type="pic" sz="quarter" idx="12"/>
          </p:nvPr>
        </p:nvSpPr>
        <p:spPr>
          <a:xfrm>
            <a:off x="0" y="8977930"/>
            <a:ext cx="11649282" cy="4737847"/>
          </a:xfrm>
          <a:custGeom>
            <a:avLst/>
            <a:gdLst>
              <a:gd name="connsiteX0" fmla="*/ 0 w 11649282"/>
              <a:gd name="connsiteY0" fmla="*/ 0 h 4806427"/>
              <a:gd name="connsiteX1" fmla="*/ 11649282 w 11649282"/>
              <a:gd name="connsiteY1" fmla="*/ 0 h 4806427"/>
              <a:gd name="connsiteX2" fmla="*/ 11649282 w 11649282"/>
              <a:gd name="connsiteY2" fmla="*/ 4806427 h 4806427"/>
              <a:gd name="connsiteX3" fmla="*/ 0 w 11649282"/>
              <a:gd name="connsiteY3" fmla="*/ 4806427 h 4806427"/>
            </a:gdLst>
            <a:ahLst/>
            <a:cxnLst>
              <a:cxn ang="0">
                <a:pos x="connsiteX0" y="connsiteY0"/>
              </a:cxn>
              <a:cxn ang="0">
                <a:pos x="connsiteX1" y="connsiteY1"/>
              </a:cxn>
              <a:cxn ang="0">
                <a:pos x="connsiteX2" y="connsiteY2"/>
              </a:cxn>
              <a:cxn ang="0">
                <a:pos x="connsiteX3" y="connsiteY3"/>
              </a:cxn>
            </a:cxnLst>
            <a:rect l="l" t="t" r="r" b="b"/>
            <a:pathLst>
              <a:path w="11649282" h="4806427">
                <a:moveTo>
                  <a:pt x="0" y="0"/>
                </a:moveTo>
                <a:lnTo>
                  <a:pt x="11649282" y="0"/>
                </a:lnTo>
                <a:lnTo>
                  <a:pt x="11649282" y="4806427"/>
                </a:lnTo>
                <a:lnTo>
                  <a:pt x="0" y="4806427"/>
                </a:lnTo>
                <a:close/>
              </a:path>
            </a:pathLst>
          </a:custGeom>
          <a:solidFill>
            <a:schemeClr val="bg1">
              <a:lumMod val="95000"/>
            </a:schemeClr>
          </a:solidFill>
        </p:spPr>
        <p:txBody>
          <a:bodyPr wrap="square">
            <a:noAutofit/>
          </a:bodyPr>
          <a:lstStyle/>
          <a:p>
            <a:endParaRPr lang="en-AU"/>
          </a:p>
        </p:txBody>
      </p:sp>
      <p:sp>
        <p:nvSpPr>
          <p:cNvPr id="21" name="Picture Placeholder 20"/>
          <p:cNvSpPr>
            <a:spLocks noGrp="1"/>
          </p:cNvSpPr>
          <p:nvPr>
            <p:ph type="pic" sz="quarter" idx="13"/>
          </p:nvPr>
        </p:nvSpPr>
        <p:spPr>
          <a:xfrm>
            <a:off x="12592050" y="8978152"/>
            <a:ext cx="11785600" cy="4737848"/>
          </a:xfrm>
          <a:custGeom>
            <a:avLst/>
            <a:gdLst>
              <a:gd name="connsiteX0" fmla="*/ 0 w 11785600"/>
              <a:gd name="connsiteY0" fmla="*/ 0 h 4806428"/>
              <a:gd name="connsiteX1" fmla="*/ 11785600 w 11785600"/>
              <a:gd name="connsiteY1" fmla="*/ 0 h 4806428"/>
              <a:gd name="connsiteX2" fmla="*/ 11785600 w 11785600"/>
              <a:gd name="connsiteY2" fmla="*/ 4806428 h 4806428"/>
              <a:gd name="connsiteX3" fmla="*/ 0 w 11785600"/>
              <a:gd name="connsiteY3" fmla="*/ 4806428 h 4806428"/>
            </a:gdLst>
            <a:ahLst/>
            <a:cxnLst>
              <a:cxn ang="0">
                <a:pos x="connsiteX0" y="connsiteY0"/>
              </a:cxn>
              <a:cxn ang="0">
                <a:pos x="connsiteX1" y="connsiteY1"/>
              </a:cxn>
              <a:cxn ang="0">
                <a:pos x="connsiteX2" y="connsiteY2"/>
              </a:cxn>
              <a:cxn ang="0">
                <a:pos x="connsiteX3" y="connsiteY3"/>
              </a:cxn>
            </a:cxnLst>
            <a:rect l="l" t="t" r="r" b="b"/>
            <a:pathLst>
              <a:path w="11785600" h="4806428">
                <a:moveTo>
                  <a:pt x="0" y="0"/>
                </a:moveTo>
                <a:lnTo>
                  <a:pt x="11785600" y="0"/>
                </a:lnTo>
                <a:lnTo>
                  <a:pt x="11785600" y="4806428"/>
                </a:lnTo>
                <a:lnTo>
                  <a:pt x="0" y="4806428"/>
                </a:lnTo>
                <a:close/>
              </a:path>
            </a:pathLst>
          </a:custGeom>
          <a:solidFill>
            <a:schemeClr val="bg1">
              <a:lumMod val="95000"/>
            </a:schemeClr>
          </a:solidFill>
        </p:spPr>
        <p:txBody>
          <a:bodyPr wrap="square">
            <a:noAutofit/>
          </a:bodyPr>
          <a:lstStyle/>
          <a:p>
            <a:endParaRPr lang="en-AU"/>
          </a:p>
        </p:txBody>
      </p:sp>
      <p:sp>
        <p:nvSpPr>
          <p:cNvPr id="22" name="Title 1"/>
          <p:cNvSpPr>
            <a:spLocks noGrp="1"/>
          </p:cNvSpPr>
          <p:nvPr>
            <p:ph type="title"/>
          </p:nvPr>
        </p:nvSpPr>
        <p:spPr>
          <a:xfrm>
            <a:off x="1648797" y="7922742"/>
            <a:ext cx="21080055" cy="1231526"/>
          </a:xfrm>
        </p:spPr>
        <p:txBody>
          <a:bodyPr>
            <a:noAutofit/>
          </a:bodyPr>
          <a:lstStyle>
            <a:lvl1pPr algn="ctr">
              <a:defRPr sz="6000">
                <a:solidFill>
                  <a:schemeClr val="tx1">
                    <a:lumMod val="75000"/>
                    <a:lumOff val="25000"/>
                  </a:schemeClr>
                </a:solidFill>
              </a:defRPr>
            </a:lvl1pPr>
          </a:lstStyle>
          <a:p>
            <a:r>
              <a:rPr lang="en-US" dirty="0"/>
              <a:t>Click to edit Master title style</a:t>
            </a:r>
          </a:p>
        </p:txBody>
      </p:sp>
      <p:sp>
        <p:nvSpPr>
          <p:cNvPr id="23" name="Content Placeholder 2"/>
          <p:cNvSpPr>
            <a:spLocks noGrp="1"/>
          </p:cNvSpPr>
          <p:nvPr>
            <p:ph idx="1"/>
          </p:nvPr>
        </p:nvSpPr>
        <p:spPr>
          <a:xfrm>
            <a:off x="1675963" y="9154268"/>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101025160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Effect transition="in" filter="fade">
                                      <p:cBhvr>
                                        <p:cTn id="11" dur="500"/>
                                        <p:tgtEl>
                                          <p:spTgt spid="23">
                                            <p:txEl>
                                              <p:pRg st="0" end="0"/>
                                            </p:txEl>
                                          </p:spTgt>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p:cTn id="15" dur="500" fill="hold"/>
                                        <p:tgtEl>
                                          <p:spTgt spid="12"/>
                                        </p:tgtEl>
                                        <p:attrNameLst>
                                          <p:attrName>ppt_w</p:attrName>
                                        </p:attrNameLst>
                                      </p:cBhvr>
                                      <p:tavLst>
                                        <p:tav tm="0">
                                          <p:val>
                                            <p:fltVal val="0"/>
                                          </p:val>
                                        </p:tav>
                                        <p:tav tm="100000">
                                          <p:val>
                                            <p:strVal val="#ppt_w"/>
                                          </p:val>
                                        </p:tav>
                                      </p:tavLst>
                                    </p:anim>
                                    <p:anim calcmode="lin" valueType="num">
                                      <p:cBhvr>
                                        <p:cTn id="16" dur="500" fill="hold"/>
                                        <p:tgtEl>
                                          <p:spTgt spid="12"/>
                                        </p:tgtEl>
                                        <p:attrNameLst>
                                          <p:attrName>ppt_h</p:attrName>
                                        </p:attrNameLst>
                                      </p:cBhvr>
                                      <p:tavLst>
                                        <p:tav tm="0">
                                          <p:val>
                                            <p:fltVal val="0"/>
                                          </p:val>
                                        </p:tav>
                                        <p:tav tm="100000">
                                          <p:val>
                                            <p:strVal val="#ppt_h"/>
                                          </p:val>
                                        </p:tav>
                                      </p:tavLst>
                                    </p:anim>
                                    <p:animEffect transition="in" filter="fade">
                                      <p:cBhvr>
                                        <p:cTn id="17" dur="500"/>
                                        <p:tgtEl>
                                          <p:spTgt spid="12"/>
                                        </p:tgtEl>
                                      </p:cBhvr>
                                    </p:animEffect>
                                  </p:childTnLst>
                                </p:cTn>
                              </p:par>
                              <p:par>
                                <p:cTn id="18" presetID="53" presetClass="entr" presetSubtype="16" fill="hold" grpId="0" nodeType="withEffect">
                                  <p:stCondLst>
                                    <p:cond delay="0"/>
                                  </p:stCondLst>
                                  <p:childTnLst>
                                    <p:set>
                                      <p:cBhvr>
                                        <p:cTn id="19" dur="1" fill="hold">
                                          <p:stCondLst>
                                            <p:cond delay="0"/>
                                          </p:stCondLst>
                                        </p:cTn>
                                        <p:tgtEl>
                                          <p:spTgt spid="15"/>
                                        </p:tgtEl>
                                        <p:attrNameLst>
                                          <p:attrName>style.visibility</p:attrName>
                                        </p:attrNameLst>
                                      </p:cBhvr>
                                      <p:to>
                                        <p:strVal val="visible"/>
                                      </p:to>
                                    </p:set>
                                    <p:anim calcmode="lin" valueType="num">
                                      <p:cBhvr>
                                        <p:cTn id="20" dur="500" fill="hold"/>
                                        <p:tgtEl>
                                          <p:spTgt spid="15"/>
                                        </p:tgtEl>
                                        <p:attrNameLst>
                                          <p:attrName>ppt_w</p:attrName>
                                        </p:attrNameLst>
                                      </p:cBhvr>
                                      <p:tavLst>
                                        <p:tav tm="0">
                                          <p:val>
                                            <p:fltVal val="0"/>
                                          </p:val>
                                        </p:tav>
                                        <p:tav tm="100000">
                                          <p:val>
                                            <p:strVal val="#ppt_w"/>
                                          </p:val>
                                        </p:tav>
                                      </p:tavLst>
                                    </p:anim>
                                    <p:anim calcmode="lin" valueType="num">
                                      <p:cBhvr>
                                        <p:cTn id="21" dur="500" fill="hold"/>
                                        <p:tgtEl>
                                          <p:spTgt spid="15"/>
                                        </p:tgtEl>
                                        <p:attrNameLst>
                                          <p:attrName>ppt_h</p:attrName>
                                        </p:attrNameLst>
                                      </p:cBhvr>
                                      <p:tavLst>
                                        <p:tav tm="0">
                                          <p:val>
                                            <p:fltVal val="0"/>
                                          </p:val>
                                        </p:tav>
                                        <p:tav tm="100000">
                                          <p:val>
                                            <p:strVal val="#ppt_h"/>
                                          </p:val>
                                        </p:tav>
                                      </p:tavLst>
                                    </p:anim>
                                    <p:animEffect transition="in" filter="fade">
                                      <p:cBhvr>
                                        <p:cTn id="22" dur="500"/>
                                        <p:tgtEl>
                                          <p:spTgt spid="15"/>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p:cTn id="25" dur="500" fill="hold"/>
                                        <p:tgtEl>
                                          <p:spTgt spid="18"/>
                                        </p:tgtEl>
                                        <p:attrNameLst>
                                          <p:attrName>ppt_w</p:attrName>
                                        </p:attrNameLst>
                                      </p:cBhvr>
                                      <p:tavLst>
                                        <p:tav tm="0">
                                          <p:val>
                                            <p:fltVal val="0"/>
                                          </p:val>
                                        </p:tav>
                                        <p:tav tm="100000">
                                          <p:val>
                                            <p:strVal val="#ppt_w"/>
                                          </p:val>
                                        </p:tav>
                                      </p:tavLst>
                                    </p:anim>
                                    <p:anim calcmode="lin" valueType="num">
                                      <p:cBhvr>
                                        <p:cTn id="26" dur="500" fill="hold"/>
                                        <p:tgtEl>
                                          <p:spTgt spid="18"/>
                                        </p:tgtEl>
                                        <p:attrNameLst>
                                          <p:attrName>ppt_h</p:attrName>
                                        </p:attrNameLst>
                                      </p:cBhvr>
                                      <p:tavLst>
                                        <p:tav tm="0">
                                          <p:val>
                                            <p:fltVal val="0"/>
                                          </p:val>
                                        </p:tav>
                                        <p:tav tm="100000">
                                          <p:val>
                                            <p:strVal val="#ppt_h"/>
                                          </p:val>
                                        </p:tav>
                                      </p:tavLst>
                                    </p:anim>
                                    <p:animEffect transition="in" filter="fade">
                                      <p:cBhvr>
                                        <p:cTn id="27" dur="500"/>
                                        <p:tgtEl>
                                          <p:spTgt spid="18"/>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21"/>
                                        </p:tgtEl>
                                        <p:attrNameLst>
                                          <p:attrName>style.visibility</p:attrName>
                                        </p:attrNameLst>
                                      </p:cBhvr>
                                      <p:to>
                                        <p:strVal val="visible"/>
                                      </p:to>
                                    </p:set>
                                    <p:anim calcmode="lin" valueType="num">
                                      <p:cBhvr>
                                        <p:cTn id="30" dur="500" fill="hold"/>
                                        <p:tgtEl>
                                          <p:spTgt spid="21"/>
                                        </p:tgtEl>
                                        <p:attrNameLst>
                                          <p:attrName>ppt_w</p:attrName>
                                        </p:attrNameLst>
                                      </p:cBhvr>
                                      <p:tavLst>
                                        <p:tav tm="0">
                                          <p:val>
                                            <p:fltVal val="0"/>
                                          </p:val>
                                        </p:tav>
                                        <p:tav tm="100000">
                                          <p:val>
                                            <p:strVal val="#ppt_w"/>
                                          </p:val>
                                        </p:tav>
                                      </p:tavLst>
                                    </p:anim>
                                    <p:anim calcmode="lin" valueType="num">
                                      <p:cBhvr>
                                        <p:cTn id="31" dur="500" fill="hold"/>
                                        <p:tgtEl>
                                          <p:spTgt spid="21"/>
                                        </p:tgtEl>
                                        <p:attrNameLst>
                                          <p:attrName>ppt_h</p:attrName>
                                        </p:attrNameLst>
                                      </p:cBhvr>
                                      <p:tavLst>
                                        <p:tav tm="0">
                                          <p:val>
                                            <p:fltVal val="0"/>
                                          </p:val>
                                        </p:tav>
                                        <p:tav tm="100000">
                                          <p:val>
                                            <p:strVal val="#ppt_h"/>
                                          </p:val>
                                        </p:tav>
                                      </p:tavLst>
                                    </p:anim>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5" grpId="0" animBg="1"/>
      <p:bldP spid="18" grpId="0" animBg="1"/>
      <p:bldP spid="21" grpId="0" animBg="1"/>
      <p:bldP spid="22" grpId="0"/>
      <p:bldP spid="23" grpId="0" build="p">
        <p:tmplLst>
          <p:tmpl lvl="1">
            <p:tnLst>
              <p:par>
                <p:cTn presetID="10"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7" hasCustomPrompt="1"/>
          </p:nvPr>
        </p:nvSpPr>
        <p:spPr>
          <a:xfrm>
            <a:off x="12188824" y="0"/>
            <a:ext cx="6356351"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7" name="Picture Placeholder 8"/>
          <p:cNvSpPr>
            <a:spLocks noGrp="1"/>
          </p:cNvSpPr>
          <p:nvPr>
            <p:ph type="pic" sz="quarter" idx="21" hasCustomPrompt="1"/>
          </p:nvPr>
        </p:nvSpPr>
        <p:spPr>
          <a:xfrm>
            <a:off x="12188824" y="4572000"/>
            <a:ext cx="635635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8" name="Picture Placeholder 8"/>
          <p:cNvSpPr>
            <a:spLocks noGrp="1"/>
          </p:cNvSpPr>
          <p:nvPr>
            <p:ph type="pic" sz="quarter" idx="25" hasCustomPrompt="1"/>
          </p:nvPr>
        </p:nvSpPr>
        <p:spPr>
          <a:xfrm>
            <a:off x="12188825" y="9144000"/>
            <a:ext cx="635635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26" hasCustomPrompt="1"/>
          </p:nvPr>
        </p:nvSpPr>
        <p:spPr>
          <a:xfrm>
            <a:off x="18545175" y="0"/>
            <a:ext cx="5832473" cy="4572000"/>
          </a:xfrm>
          <a:solidFill>
            <a:schemeClr val="accent4">
              <a:alpha val="70000"/>
            </a:schemeClr>
          </a:solidFill>
        </p:spPr>
        <p:txBody>
          <a:bodyPr>
            <a:normAutofit/>
          </a:bodyPr>
          <a:lstStyle>
            <a:lvl1pPr>
              <a:defRPr sz="3200"/>
            </a:lvl1pPr>
          </a:lstStyle>
          <a:p>
            <a:r>
              <a:rPr lang="id-ID" dirty="0"/>
              <a:t>-</a:t>
            </a:r>
            <a:endParaRPr lang="en-AU" dirty="0"/>
          </a:p>
        </p:txBody>
      </p:sp>
      <p:sp>
        <p:nvSpPr>
          <p:cNvPr id="10" name="Picture Placeholder 8"/>
          <p:cNvSpPr>
            <a:spLocks noGrp="1"/>
          </p:cNvSpPr>
          <p:nvPr>
            <p:ph type="pic" sz="quarter" idx="27" hasCustomPrompt="1"/>
          </p:nvPr>
        </p:nvSpPr>
        <p:spPr>
          <a:xfrm>
            <a:off x="18545175" y="4572000"/>
            <a:ext cx="5832473" cy="4572000"/>
          </a:xfrm>
          <a:solidFill>
            <a:schemeClr val="accent5">
              <a:alpha val="70000"/>
            </a:schemeClr>
          </a:solidFill>
        </p:spPr>
        <p:txBody>
          <a:bodyPr>
            <a:normAutofit/>
          </a:bodyPr>
          <a:lstStyle>
            <a:lvl1pPr>
              <a:defRPr sz="3200"/>
            </a:lvl1pPr>
          </a:lstStyle>
          <a:p>
            <a:r>
              <a:rPr lang="id-ID" dirty="0"/>
              <a:t>-</a:t>
            </a:r>
            <a:endParaRPr lang="en-AU" dirty="0"/>
          </a:p>
        </p:txBody>
      </p:sp>
      <p:sp>
        <p:nvSpPr>
          <p:cNvPr id="11" name="Picture Placeholder 8"/>
          <p:cNvSpPr>
            <a:spLocks noGrp="1"/>
          </p:cNvSpPr>
          <p:nvPr>
            <p:ph type="pic" sz="quarter" idx="28" hasCustomPrompt="1"/>
          </p:nvPr>
        </p:nvSpPr>
        <p:spPr>
          <a:xfrm>
            <a:off x="18545175" y="9144000"/>
            <a:ext cx="5832473" cy="4572000"/>
          </a:xfrm>
          <a:solidFill>
            <a:schemeClr val="accent6">
              <a:alpha val="70000"/>
            </a:schemeClr>
          </a:solidFill>
        </p:spPr>
        <p:txBody>
          <a:bodyPr>
            <a:normAutofit/>
          </a:bodyPr>
          <a:lstStyle>
            <a:lvl1pPr>
              <a:defRPr sz="3200"/>
            </a:lvl1pPr>
          </a:lstStyle>
          <a:p>
            <a:r>
              <a:rPr lang="id-ID" dirty="0"/>
              <a:t>-</a:t>
            </a:r>
            <a:endParaRPr lang="en-AU" dirty="0"/>
          </a:p>
        </p:txBody>
      </p:sp>
      <p:sp>
        <p:nvSpPr>
          <p:cNvPr id="12" name="Text Placeholder 33"/>
          <p:cNvSpPr>
            <a:spLocks noGrp="1"/>
          </p:cNvSpPr>
          <p:nvPr>
            <p:ph type="body" sz="quarter" idx="29" hasCustomPrompt="1"/>
          </p:nvPr>
        </p:nvSpPr>
        <p:spPr>
          <a:xfrm>
            <a:off x="19005097" y="10414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3" name="Text Placeholder 33"/>
          <p:cNvSpPr>
            <a:spLocks noGrp="1"/>
          </p:cNvSpPr>
          <p:nvPr>
            <p:ph type="body" sz="quarter" idx="30" hasCustomPrompt="1"/>
          </p:nvPr>
        </p:nvSpPr>
        <p:spPr>
          <a:xfrm>
            <a:off x="19005097" y="1651001"/>
            <a:ext cx="4783817" cy="2079169"/>
          </a:xfrm>
        </p:spPr>
        <p:txBody>
          <a:bodyPr>
            <a:noAutofit/>
          </a:bodyPr>
          <a:lstStyle>
            <a:lvl1pPr algn="l">
              <a:lnSpc>
                <a:spcPct val="150000"/>
              </a:lnSpc>
              <a:defRPr sz="2000" i="1">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4" name="Text Placeholder 33"/>
          <p:cNvSpPr>
            <a:spLocks noGrp="1"/>
          </p:cNvSpPr>
          <p:nvPr>
            <p:ph type="body" sz="quarter" idx="31" hasCustomPrompt="1"/>
          </p:nvPr>
        </p:nvSpPr>
        <p:spPr>
          <a:xfrm>
            <a:off x="19005097" y="54991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5" name="Text Placeholder 33"/>
          <p:cNvSpPr>
            <a:spLocks noGrp="1"/>
          </p:cNvSpPr>
          <p:nvPr>
            <p:ph type="body" sz="quarter" idx="32" hasCustomPrompt="1"/>
          </p:nvPr>
        </p:nvSpPr>
        <p:spPr>
          <a:xfrm>
            <a:off x="19005097" y="6108701"/>
            <a:ext cx="4783817" cy="2079169"/>
          </a:xfrm>
        </p:spPr>
        <p:txBody>
          <a:bodyPr>
            <a:noAutofit/>
          </a:bodyPr>
          <a:lstStyle>
            <a:lvl1pPr algn="l">
              <a:lnSpc>
                <a:spcPct val="150000"/>
              </a:lnSpc>
              <a:defRPr sz="2000" i="1">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6" name="Text Placeholder 33"/>
          <p:cNvSpPr>
            <a:spLocks noGrp="1"/>
          </p:cNvSpPr>
          <p:nvPr>
            <p:ph type="body" sz="quarter" idx="33" hasCustomPrompt="1"/>
          </p:nvPr>
        </p:nvSpPr>
        <p:spPr>
          <a:xfrm>
            <a:off x="19005097" y="10127800"/>
            <a:ext cx="4783817" cy="415925"/>
          </a:xfrm>
        </p:spPr>
        <p:txBody>
          <a:bodyPr>
            <a:noAutofit/>
          </a:bodyPr>
          <a:lstStyle>
            <a:lvl1pPr algn="l">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34" hasCustomPrompt="1"/>
          </p:nvPr>
        </p:nvSpPr>
        <p:spPr>
          <a:xfrm>
            <a:off x="19005097" y="10737401"/>
            <a:ext cx="4783817" cy="2079169"/>
          </a:xfrm>
        </p:spPr>
        <p:txBody>
          <a:bodyPr>
            <a:noAutofit/>
          </a:bodyPr>
          <a:lstStyle>
            <a:lvl1pPr algn="l">
              <a:lnSpc>
                <a:spcPct val="150000"/>
              </a:lnSpc>
              <a:defRPr sz="2000" i="1">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8" name="Picture Placeholder 8"/>
          <p:cNvSpPr>
            <a:spLocks noGrp="1"/>
          </p:cNvSpPr>
          <p:nvPr>
            <p:ph type="pic" sz="quarter" idx="35" hasCustomPrompt="1"/>
          </p:nvPr>
        </p:nvSpPr>
        <p:spPr>
          <a:xfrm>
            <a:off x="5832472" y="0"/>
            <a:ext cx="6356353"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9" name="Picture Placeholder 8"/>
          <p:cNvSpPr>
            <a:spLocks noGrp="1"/>
          </p:cNvSpPr>
          <p:nvPr>
            <p:ph type="pic" sz="quarter" idx="36" hasCustomPrompt="1"/>
          </p:nvPr>
        </p:nvSpPr>
        <p:spPr>
          <a:xfrm>
            <a:off x="5832471" y="4572000"/>
            <a:ext cx="6356354"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0" name="Picture Placeholder 8"/>
          <p:cNvSpPr>
            <a:spLocks noGrp="1"/>
          </p:cNvSpPr>
          <p:nvPr>
            <p:ph type="pic" sz="quarter" idx="37" hasCustomPrompt="1"/>
          </p:nvPr>
        </p:nvSpPr>
        <p:spPr>
          <a:xfrm>
            <a:off x="5832471" y="9144000"/>
            <a:ext cx="6356354"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1" name="Picture Placeholder 8"/>
          <p:cNvSpPr>
            <a:spLocks noGrp="1"/>
          </p:cNvSpPr>
          <p:nvPr>
            <p:ph type="pic" sz="quarter" idx="38" hasCustomPrompt="1"/>
          </p:nvPr>
        </p:nvSpPr>
        <p:spPr>
          <a:xfrm>
            <a:off x="-1" y="31301"/>
            <a:ext cx="5832473" cy="4572000"/>
          </a:xfrm>
          <a:solidFill>
            <a:schemeClr val="accent1">
              <a:alpha val="70000"/>
            </a:schemeClr>
          </a:solidFill>
        </p:spPr>
        <p:txBody>
          <a:bodyPr>
            <a:normAutofit/>
          </a:bodyPr>
          <a:lstStyle>
            <a:lvl1pPr>
              <a:defRPr sz="3200"/>
            </a:lvl1pPr>
          </a:lstStyle>
          <a:p>
            <a:r>
              <a:rPr lang="id-ID" dirty="0"/>
              <a:t>-</a:t>
            </a:r>
            <a:endParaRPr lang="en-AU" dirty="0"/>
          </a:p>
        </p:txBody>
      </p:sp>
      <p:sp>
        <p:nvSpPr>
          <p:cNvPr id="22" name="Picture Placeholder 8"/>
          <p:cNvSpPr>
            <a:spLocks noGrp="1"/>
          </p:cNvSpPr>
          <p:nvPr>
            <p:ph type="pic" sz="quarter" idx="39" hasCustomPrompt="1"/>
          </p:nvPr>
        </p:nvSpPr>
        <p:spPr>
          <a:xfrm>
            <a:off x="-1" y="4603301"/>
            <a:ext cx="5832473" cy="4572000"/>
          </a:xfrm>
          <a:solidFill>
            <a:schemeClr val="accent2">
              <a:alpha val="70000"/>
            </a:schemeClr>
          </a:solidFill>
        </p:spPr>
        <p:txBody>
          <a:bodyPr>
            <a:normAutofit/>
          </a:bodyPr>
          <a:lstStyle>
            <a:lvl1pPr>
              <a:defRPr sz="3200"/>
            </a:lvl1pPr>
          </a:lstStyle>
          <a:p>
            <a:r>
              <a:rPr lang="id-ID" dirty="0"/>
              <a:t>-</a:t>
            </a:r>
            <a:endParaRPr lang="en-AU" dirty="0"/>
          </a:p>
        </p:txBody>
      </p:sp>
      <p:sp>
        <p:nvSpPr>
          <p:cNvPr id="23" name="Picture Placeholder 8"/>
          <p:cNvSpPr>
            <a:spLocks noGrp="1"/>
          </p:cNvSpPr>
          <p:nvPr>
            <p:ph type="pic" sz="quarter" idx="40" hasCustomPrompt="1"/>
          </p:nvPr>
        </p:nvSpPr>
        <p:spPr>
          <a:xfrm>
            <a:off x="-1" y="9175301"/>
            <a:ext cx="5832473" cy="4572000"/>
          </a:xfrm>
          <a:solidFill>
            <a:schemeClr val="accent3">
              <a:alpha val="70000"/>
            </a:schemeClr>
          </a:solidFill>
        </p:spPr>
        <p:txBody>
          <a:bodyPr>
            <a:normAutofit/>
          </a:bodyPr>
          <a:lstStyle>
            <a:lvl1pPr>
              <a:defRPr sz="3200"/>
            </a:lvl1pPr>
          </a:lstStyle>
          <a:p>
            <a:r>
              <a:rPr lang="id-ID" dirty="0"/>
              <a:t>-</a:t>
            </a:r>
            <a:endParaRPr lang="en-AU" dirty="0"/>
          </a:p>
        </p:txBody>
      </p:sp>
      <p:sp>
        <p:nvSpPr>
          <p:cNvPr id="24" name="Text Placeholder 33"/>
          <p:cNvSpPr>
            <a:spLocks noGrp="1"/>
          </p:cNvSpPr>
          <p:nvPr>
            <p:ph type="body" sz="quarter" idx="41" hasCustomPrompt="1"/>
          </p:nvPr>
        </p:nvSpPr>
        <p:spPr>
          <a:xfrm>
            <a:off x="459921" y="1072701"/>
            <a:ext cx="4783817" cy="415925"/>
          </a:xfrm>
        </p:spPr>
        <p:txBody>
          <a:bodyPr>
            <a:noAutofit/>
          </a:bodyPr>
          <a:lstStyle>
            <a:lvl1pPr algn="r">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5" name="Text Placeholder 33"/>
          <p:cNvSpPr>
            <a:spLocks noGrp="1"/>
          </p:cNvSpPr>
          <p:nvPr>
            <p:ph type="body" sz="quarter" idx="42" hasCustomPrompt="1"/>
          </p:nvPr>
        </p:nvSpPr>
        <p:spPr>
          <a:xfrm>
            <a:off x="459921" y="1682302"/>
            <a:ext cx="4783817" cy="2079169"/>
          </a:xfrm>
        </p:spPr>
        <p:txBody>
          <a:bodyPr>
            <a:noAutofit/>
          </a:bodyPr>
          <a:lstStyle>
            <a:lvl1pPr algn="r">
              <a:lnSpc>
                <a:spcPct val="150000"/>
              </a:lnSpc>
              <a:defRPr sz="2000" i="1">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6" name="Text Placeholder 33"/>
          <p:cNvSpPr>
            <a:spLocks noGrp="1"/>
          </p:cNvSpPr>
          <p:nvPr>
            <p:ph type="body" sz="quarter" idx="43" hasCustomPrompt="1"/>
          </p:nvPr>
        </p:nvSpPr>
        <p:spPr>
          <a:xfrm>
            <a:off x="459921" y="5530401"/>
            <a:ext cx="4783817" cy="415925"/>
          </a:xfrm>
        </p:spPr>
        <p:txBody>
          <a:bodyPr>
            <a:noAutofit/>
          </a:bodyPr>
          <a:lstStyle>
            <a:lvl1pPr algn="r">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7" name="Text Placeholder 33"/>
          <p:cNvSpPr>
            <a:spLocks noGrp="1"/>
          </p:cNvSpPr>
          <p:nvPr>
            <p:ph type="body" sz="quarter" idx="44" hasCustomPrompt="1"/>
          </p:nvPr>
        </p:nvSpPr>
        <p:spPr>
          <a:xfrm>
            <a:off x="459921" y="6140002"/>
            <a:ext cx="4783817" cy="2079169"/>
          </a:xfrm>
        </p:spPr>
        <p:txBody>
          <a:bodyPr>
            <a:noAutofit/>
          </a:bodyPr>
          <a:lstStyle>
            <a:lvl1pPr algn="r">
              <a:lnSpc>
                <a:spcPct val="150000"/>
              </a:lnSpc>
              <a:defRPr sz="2000" i="1">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28" name="Text Placeholder 33"/>
          <p:cNvSpPr>
            <a:spLocks noGrp="1"/>
          </p:cNvSpPr>
          <p:nvPr>
            <p:ph type="body" sz="quarter" idx="45" hasCustomPrompt="1"/>
          </p:nvPr>
        </p:nvSpPr>
        <p:spPr>
          <a:xfrm>
            <a:off x="459921" y="10159101"/>
            <a:ext cx="4783817" cy="415925"/>
          </a:xfrm>
        </p:spPr>
        <p:txBody>
          <a:bodyPr>
            <a:noAutofit/>
          </a:bodyPr>
          <a:lstStyle>
            <a:lvl1pPr algn="r">
              <a:defRPr sz="2800">
                <a:solidFill>
                  <a:schemeClr val="bg1"/>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29" name="Text Placeholder 33"/>
          <p:cNvSpPr>
            <a:spLocks noGrp="1"/>
          </p:cNvSpPr>
          <p:nvPr>
            <p:ph type="body" sz="quarter" idx="46" hasCustomPrompt="1"/>
          </p:nvPr>
        </p:nvSpPr>
        <p:spPr>
          <a:xfrm>
            <a:off x="459921" y="10768702"/>
            <a:ext cx="4783817" cy="2079169"/>
          </a:xfrm>
        </p:spPr>
        <p:txBody>
          <a:bodyPr>
            <a:noAutofit/>
          </a:bodyPr>
          <a:lstStyle>
            <a:lvl1pPr algn="r">
              <a:lnSpc>
                <a:spcPct val="150000"/>
              </a:lnSpc>
              <a:defRPr sz="2000" i="1">
                <a:solidFill>
                  <a:schemeClr val="bg1"/>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285264141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528" fill="hold" grpId="0" nodeType="afterEffect">
                                  <p:stCondLst>
                                    <p:cond delay="0"/>
                                  </p:stCondLst>
                                  <p:childTnLst>
                                    <p:set>
                                      <p:cBhvr>
                                        <p:cTn id="6" dur="1" fill="hold">
                                          <p:stCondLst>
                                            <p:cond delay="0"/>
                                          </p:stCondLst>
                                        </p:cTn>
                                        <p:tgtEl>
                                          <p:spTgt spid="18">
                                            <p:bg/>
                                          </p:spTgt>
                                        </p:tgtEl>
                                        <p:attrNameLst>
                                          <p:attrName>style.visibility</p:attrName>
                                        </p:attrNameLst>
                                      </p:cBhvr>
                                      <p:to>
                                        <p:strVal val="visible"/>
                                      </p:to>
                                    </p:set>
                                    <p:anim calcmode="lin" valueType="num">
                                      <p:cBhvr>
                                        <p:cTn id="7" dur="500" fill="hold"/>
                                        <p:tgtEl>
                                          <p:spTgt spid="18">
                                            <p:bg/>
                                          </p:spTgt>
                                        </p:tgtEl>
                                        <p:attrNameLst>
                                          <p:attrName>ppt_w</p:attrName>
                                        </p:attrNameLst>
                                      </p:cBhvr>
                                      <p:tavLst>
                                        <p:tav tm="0">
                                          <p:val>
                                            <p:fltVal val="0"/>
                                          </p:val>
                                        </p:tav>
                                        <p:tav tm="100000">
                                          <p:val>
                                            <p:strVal val="#ppt_w"/>
                                          </p:val>
                                        </p:tav>
                                      </p:tavLst>
                                    </p:anim>
                                    <p:anim calcmode="lin" valueType="num">
                                      <p:cBhvr>
                                        <p:cTn id="8" dur="500" fill="hold"/>
                                        <p:tgtEl>
                                          <p:spTgt spid="18">
                                            <p:bg/>
                                          </p:spTgt>
                                        </p:tgtEl>
                                        <p:attrNameLst>
                                          <p:attrName>ppt_h</p:attrName>
                                        </p:attrNameLst>
                                      </p:cBhvr>
                                      <p:tavLst>
                                        <p:tav tm="0">
                                          <p:val>
                                            <p:fltVal val="0"/>
                                          </p:val>
                                        </p:tav>
                                        <p:tav tm="100000">
                                          <p:val>
                                            <p:strVal val="#ppt_h"/>
                                          </p:val>
                                        </p:tav>
                                      </p:tavLst>
                                    </p:anim>
                                    <p:animEffect transition="in" filter="fade">
                                      <p:cBhvr>
                                        <p:cTn id="9" dur="500"/>
                                        <p:tgtEl>
                                          <p:spTgt spid="18">
                                            <p:bg/>
                                          </p:spTgt>
                                        </p:tgtEl>
                                      </p:cBhvr>
                                    </p:animEffect>
                                    <p:anim calcmode="lin" valueType="num">
                                      <p:cBhvr>
                                        <p:cTn id="10" dur="500" fill="hold"/>
                                        <p:tgtEl>
                                          <p:spTgt spid="18">
                                            <p:bg/>
                                          </p:spTgt>
                                        </p:tgtEl>
                                        <p:attrNameLst>
                                          <p:attrName>ppt_x</p:attrName>
                                        </p:attrNameLst>
                                      </p:cBhvr>
                                      <p:tavLst>
                                        <p:tav tm="0">
                                          <p:val>
                                            <p:fltVal val="0.5"/>
                                          </p:val>
                                        </p:tav>
                                        <p:tav tm="100000">
                                          <p:val>
                                            <p:strVal val="#ppt_x"/>
                                          </p:val>
                                        </p:tav>
                                      </p:tavLst>
                                    </p:anim>
                                    <p:anim calcmode="lin" valueType="num">
                                      <p:cBhvr>
                                        <p:cTn id="11" dur="500" fill="hold"/>
                                        <p:tgtEl>
                                          <p:spTgt spid="18">
                                            <p:bg/>
                                          </p:spTgt>
                                        </p:tgtEl>
                                        <p:attrNameLst>
                                          <p:attrName>ppt_y</p:attrName>
                                        </p:attrNameLst>
                                      </p:cBhvr>
                                      <p:tavLst>
                                        <p:tav tm="0">
                                          <p:val>
                                            <p:fltVal val="0.5"/>
                                          </p:val>
                                        </p:tav>
                                        <p:tav tm="100000">
                                          <p:val>
                                            <p:strVal val="#ppt_y"/>
                                          </p:val>
                                        </p:tav>
                                      </p:tavLst>
                                    </p:anim>
                                  </p:childTnLst>
                                </p:cTn>
                              </p:par>
                            </p:childTnLst>
                          </p:cTn>
                        </p:par>
                        <p:par>
                          <p:cTn id="12" fill="hold">
                            <p:stCondLst>
                              <p:cond delay="500"/>
                            </p:stCondLst>
                            <p:childTnLst>
                              <p:par>
                                <p:cTn id="13" presetID="53" presetClass="entr" presetSubtype="528" fill="hold" grpId="0" nodeType="afterEffect">
                                  <p:stCondLst>
                                    <p:cond delay="0"/>
                                  </p:stCondLst>
                                  <p:childTnLst>
                                    <p:set>
                                      <p:cBhvr>
                                        <p:cTn id="14" dur="1" fill="hold">
                                          <p:stCondLst>
                                            <p:cond delay="0"/>
                                          </p:stCondLst>
                                        </p:cTn>
                                        <p:tgtEl>
                                          <p:spTgt spid="18">
                                            <p:txEl>
                                              <p:pRg st="0" end="0"/>
                                            </p:txEl>
                                          </p:spTgt>
                                        </p:tgtEl>
                                        <p:attrNameLst>
                                          <p:attrName>style.visibility</p:attrName>
                                        </p:attrNameLst>
                                      </p:cBhvr>
                                      <p:to>
                                        <p:strVal val="visible"/>
                                      </p:to>
                                    </p:set>
                                    <p:anim calcmode="lin" valueType="num">
                                      <p:cBhvr>
                                        <p:cTn id="15" dur="500" fill="hold"/>
                                        <p:tgtEl>
                                          <p:spTgt spid="18">
                                            <p:txEl>
                                              <p:pRg st="0" end="0"/>
                                            </p:txEl>
                                          </p:spTgt>
                                        </p:tgtEl>
                                        <p:attrNameLst>
                                          <p:attrName>ppt_w</p:attrName>
                                        </p:attrNameLst>
                                      </p:cBhvr>
                                      <p:tavLst>
                                        <p:tav tm="0">
                                          <p:val>
                                            <p:fltVal val="0"/>
                                          </p:val>
                                        </p:tav>
                                        <p:tav tm="100000">
                                          <p:val>
                                            <p:strVal val="#ppt_w"/>
                                          </p:val>
                                        </p:tav>
                                      </p:tavLst>
                                    </p:anim>
                                    <p:anim calcmode="lin" valueType="num">
                                      <p:cBhvr>
                                        <p:cTn id="16" dur="500" fill="hold"/>
                                        <p:tgtEl>
                                          <p:spTgt spid="18">
                                            <p:txEl>
                                              <p:pRg st="0" end="0"/>
                                            </p:txEl>
                                          </p:spTgt>
                                        </p:tgtEl>
                                        <p:attrNameLst>
                                          <p:attrName>ppt_h</p:attrName>
                                        </p:attrNameLst>
                                      </p:cBhvr>
                                      <p:tavLst>
                                        <p:tav tm="0">
                                          <p:val>
                                            <p:fltVal val="0"/>
                                          </p:val>
                                        </p:tav>
                                        <p:tav tm="100000">
                                          <p:val>
                                            <p:strVal val="#ppt_h"/>
                                          </p:val>
                                        </p:tav>
                                      </p:tavLst>
                                    </p:anim>
                                    <p:animEffect transition="in" filter="fade">
                                      <p:cBhvr>
                                        <p:cTn id="17" dur="500"/>
                                        <p:tgtEl>
                                          <p:spTgt spid="18">
                                            <p:txEl>
                                              <p:pRg st="0" end="0"/>
                                            </p:txEl>
                                          </p:spTgt>
                                        </p:tgtEl>
                                      </p:cBhvr>
                                    </p:animEffect>
                                    <p:anim calcmode="lin" valueType="num">
                                      <p:cBhvr>
                                        <p:cTn id="18" dur="500" fill="hold"/>
                                        <p:tgtEl>
                                          <p:spTgt spid="18">
                                            <p:txEl>
                                              <p:pRg st="0" end="0"/>
                                            </p:txEl>
                                          </p:spTgt>
                                        </p:tgtEl>
                                        <p:attrNameLst>
                                          <p:attrName>ppt_x</p:attrName>
                                        </p:attrNameLst>
                                      </p:cBhvr>
                                      <p:tavLst>
                                        <p:tav tm="0">
                                          <p:val>
                                            <p:fltVal val="0.5"/>
                                          </p:val>
                                        </p:tav>
                                        <p:tav tm="100000">
                                          <p:val>
                                            <p:strVal val="#ppt_x"/>
                                          </p:val>
                                        </p:tav>
                                      </p:tavLst>
                                    </p:anim>
                                    <p:anim calcmode="lin" valueType="num">
                                      <p:cBhvr>
                                        <p:cTn id="19" dur="500" fill="hold"/>
                                        <p:tgtEl>
                                          <p:spTgt spid="18">
                                            <p:txEl>
                                              <p:pRg st="0" end="0"/>
                                            </p:txEl>
                                          </p:spTgt>
                                        </p:tgtEl>
                                        <p:attrNameLst>
                                          <p:attrName>ppt_y</p:attrName>
                                        </p:attrNameLst>
                                      </p:cBhvr>
                                      <p:tavLst>
                                        <p:tav tm="0">
                                          <p:val>
                                            <p:fltVal val="0.5"/>
                                          </p:val>
                                        </p:tav>
                                        <p:tav tm="100000">
                                          <p:val>
                                            <p:strVal val="#ppt_y"/>
                                          </p:val>
                                        </p:tav>
                                      </p:tavLst>
                                    </p:anim>
                                  </p:childTnLst>
                                </p:cTn>
                              </p:par>
                              <p:par>
                                <p:cTn id="20" presetID="53" presetClass="entr" presetSubtype="528" fill="hold" grpId="0" nodeType="withEffect">
                                  <p:stCondLst>
                                    <p:cond delay="0"/>
                                  </p:stCondLst>
                                  <p:childTnLst>
                                    <p:set>
                                      <p:cBhvr>
                                        <p:cTn id="21" dur="1" fill="hold">
                                          <p:stCondLst>
                                            <p:cond delay="0"/>
                                          </p:stCondLst>
                                        </p:cTn>
                                        <p:tgtEl>
                                          <p:spTgt spid="6">
                                            <p:bg/>
                                          </p:spTgt>
                                        </p:tgtEl>
                                        <p:attrNameLst>
                                          <p:attrName>style.visibility</p:attrName>
                                        </p:attrNameLst>
                                      </p:cBhvr>
                                      <p:to>
                                        <p:strVal val="visible"/>
                                      </p:to>
                                    </p:set>
                                    <p:anim calcmode="lin" valueType="num">
                                      <p:cBhvr>
                                        <p:cTn id="22" dur="500" fill="hold"/>
                                        <p:tgtEl>
                                          <p:spTgt spid="6">
                                            <p:bg/>
                                          </p:spTgt>
                                        </p:tgtEl>
                                        <p:attrNameLst>
                                          <p:attrName>ppt_w</p:attrName>
                                        </p:attrNameLst>
                                      </p:cBhvr>
                                      <p:tavLst>
                                        <p:tav tm="0">
                                          <p:val>
                                            <p:fltVal val="0"/>
                                          </p:val>
                                        </p:tav>
                                        <p:tav tm="100000">
                                          <p:val>
                                            <p:strVal val="#ppt_w"/>
                                          </p:val>
                                        </p:tav>
                                      </p:tavLst>
                                    </p:anim>
                                    <p:anim calcmode="lin" valueType="num">
                                      <p:cBhvr>
                                        <p:cTn id="23" dur="500" fill="hold"/>
                                        <p:tgtEl>
                                          <p:spTgt spid="6">
                                            <p:bg/>
                                          </p:spTgt>
                                        </p:tgtEl>
                                        <p:attrNameLst>
                                          <p:attrName>ppt_h</p:attrName>
                                        </p:attrNameLst>
                                      </p:cBhvr>
                                      <p:tavLst>
                                        <p:tav tm="0">
                                          <p:val>
                                            <p:fltVal val="0"/>
                                          </p:val>
                                        </p:tav>
                                        <p:tav tm="100000">
                                          <p:val>
                                            <p:strVal val="#ppt_h"/>
                                          </p:val>
                                        </p:tav>
                                      </p:tavLst>
                                    </p:anim>
                                    <p:animEffect transition="in" filter="fade">
                                      <p:cBhvr>
                                        <p:cTn id="24" dur="500"/>
                                        <p:tgtEl>
                                          <p:spTgt spid="6">
                                            <p:bg/>
                                          </p:spTgt>
                                        </p:tgtEl>
                                      </p:cBhvr>
                                    </p:animEffect>
                                    <p:anim calcmode="lin" valueType="num">
                                      <p:cBhvr>
                                        <p:cTn id="25" dur="500" fill="hold"/>
                                        <p:tgtEl>
                                          <p:spTgt spid="6">
                                            <p:bg/>
                                          </p:spTgt>
                                        </p:tgtEl>
                                        <p:attrNameLst>
                                          <p:attrName>ppt_x</p:attrName>
                                        </p:attrNameLst>
                                      </p:cBhvr>
                                      <p:tavLst>
                                        <p:tav tm="0">
                                          <p:val>
                                            <p:fltVal val="0.5"/>
                                          </p:val>
                                        </p:tav>
                                        <p:tav tm="100000">
                                          <p:val>
                                            <p:strVal val="#ppt_x"/>
                                          </p:val>
                                        </p:tav>
                                      </p:tavLst>
                                    </p:anim>
                                    <p:anim calcmode="lin" valueType="num">
                                      <p:cBhvr>
                                        <p:cTn id="26" dur="500" fill="hold"/>
                                        <p:tgtEl>
                                          <p:spTgt spid="6">
                                            <p:bg/>
                                          </p:spTgt>
                                        </p:tgtEl>
                                        <p:attrNameLst>
                                          <p:attrName>ppt_y</p:attrName>
                                        </p:attrNameLst>
                                      </p:cBhvr>
                                      <p:tavLst>
                                        <p:tav tm="0">
                                          <p:val>
                                            <p:fltVal val="0.5"/>
                                          </p:val>
                                        </p:tav>
                                        <p:tav tm="100000">
                                          <p:val>
                                            <p:strVal val="#ppt_y"/>
                                          </p:val>
                                        </p:tav>
                                      </p:tavLst>
                                    </p:anim>
                                  </p:childTnLst>
                                </p:cTn>
                              </p:par>
                              <p:par>
                                <p:cTn id="27" presetID="53" presetClass="entr" presetSubtype="528" fill="hold" grpId="0" nodeType="withEffect">
                                  <p:stCondLst>
                                    <p:cond delay="0"/>
                                  </p:stCondLst>
                                  <p:childTnLst>
                                    <p:set>
                                      <p:cBhvr>
                                        <p:cTn id="28" dur="1" fill="hold">
                                          <p:stCondLst>
                                            <p:cond delay="0"/>
                                          </p:stCondLst>
                                        </p:cTn>
                                        <p:tgtEl>
                                          <p:spTgt spid="6">
                                            <p:txEl>
                                              <p:pRg st="0" end="0"/>
                                            </p:txEl>
                                          </p:spTgt>
                                        </p:tgtEl>
                                        <p:attrNameLst>
                                          <p:attrName>style.visibility</p:attrName>
                                        </p:attrNameLst>
                                      </p:cBhvr>
                                      <p:to>
                                        <p:strVal val="visible"/>
                                      </p:to>
                                    </p:set>
                                    <p:anim calcmode="lin" valueType="num">
                                      <p:cBhvr>
                                        <p:cTn id="29"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30"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31" dur="500"/>
                                        <p:tgtEl>
                                          <p:spTgt spid="6">
                                            <p:txEl>
                                              <p:pRg st="0" end="0"/>
                                            </p:txEl>
                                          </p:spTgt>
                                        </p:tgtEl>
                                      </p:cBhvr>
                                    </p:animEffect>
                                    <p:anim calcmode="lin" valueType="num">
                                      <p:cBhvr>
                                        <p:cTn id="32" dur="500" fill="hold"/>
                                        <p:tgtEl>
                                          <p:spTgt spid="6">
                                            <p:txEl>
                                              <p:pRg st="0" end="0"/>
                                            </p:txEl>
                                          </p:spTgt>
                                        </p:tgtEl>
                                        <p:attrNameLst>
                                          <p:attrName>ppt_x</p:attrName>
                                        </p:attrNameLst>
                                      </p:cBhvr>
                                      <p:tavLst>
                                        <p:tav tm="0">
                                          <p:val>
                                            <p:fltVal val="0.5"/>
                                          </p:val>
                                        </p:tav>
                                        <p:tav tm="100000">
                                          <p:val>
                                            <p:strVal val="#ppt_x"/>
                                          </p:val>
                                        </p:tav>
                                      </p:tavLst>
                                    </p:anim>
                                    <p:anim calcmode="lin" valueType="num">
                                      <p:cBhvr>
                                        <p:cTn id="33" dur="500" fill="hold"/>
                                        <p:tgtEl>
                                          <p:spTgt spid="6">
                                            <p:txEl>
                                              <p:pRg st="0" end="0"/>
                                            </p:txEl>
                                          </p:spTgt>
                                        </p:tgtEl>
                                        <p:attrNameLst>
                                          <p:attrName>ppt_y</p:attrName>
                                        </p:attrNameLst>
                                      </p:cBhvr>
                                      <p:tavLst>
                                        <p:tav tm="0">
                                          <p:val>
                                            <p:fltVal val="0.5"/>
                                          </p:val>
                                        </p:tav>
                                        <p:tav tm="100000">
                                          <p:val>
                                            <p:strVal val="#ppt_y"/>
                                          </p:val>
                                        </p:tav>
                                      </p:tavLst>
                                    </p:anim>
                                  </p:childTnLst>
                                </p:cTn>
                              </p:par>
                              <p:par>
                                <p:cTn id="34" presetID="53" presetClass="entr" presetSubtype="528" fill="hold" grpId="0" nodeType="withEffect">
                                  <p:stCondLst>
                                    <p:cond delay="0"/>
                                  </p:stCondLst>
                                  <p:childTnLst>
                                    <p:set>
                                      <p:cBhvr>
                                        <p:cTn id="35" dur="1" fill="hold">
                                          <p:stCondLst>
                                            <p:cond delay="0"/>
                                          </p:stCondLst>
                                        </p:cTn>
                                        <p:tgtEl>
                                          <p:spTgt spid="19">
                                            <p:bg/>
                                          </p:spTgt>
                                        </p:tgtEl>
                                        <p:attrNameLst>
                                          <p:attrName>style.visibility</p:attrName>
                                        </p:attrNameLst>
                                      </p:cBhvr>
                                      <p:to>
                                        <p:strVal val="visible"/>
                                      </p:to>
                                    </p:set>
                                    <p:anim calcmode="lin" valueType="num">
                                      <p:cBhvr>
                                        <p:cTn id="36" dur="500" fill="hold"/>
                                        <p:tgtEl>
                                          <p:spTgt spid="19">
                                            <p:bg/>
                                          </p:spTgt>
                                        </p:tgtEl>
                                        <p:attrNameLst>
                                          <p:attrName>ppt_w</p:attrName>
                                        </p:attrNameLst>
                                      </p:cBhvr>
                                      <p:tavLst>
                                        <p:tav tm="0">
                                          <p:val>
                                            <p:fltVal val="0"/>
                                          </p:val>
                                        </p:tav>
                                        <p:tav tm="100000">
                                          <p:val>
                                            <p:strVal val="#ppt_w"/>
                                          </p:val>
                                        </p:tav>
                                      </p:tavLst>
                                    </p:anim>
                                    <p:anim calcmode="lin" valueType="num">
                                      <p:cBhvr>
                                        <p:cTn id="37" dur="500" fill="hold"/>
                                        <p:tgtEl>
                                          <p:spTgt spid="19">
                                            <p:bg/>
                                          </p:spTgt>
                                        </p:tgtEl>
                                        <p:attrNameLst>
                                          <p:attrName>ppt_h</p:attrName>
                                        </p:attrNameLst>
                                      </p:cBhvr>
                                      <p:tavLst>
                                        <p:tav tm="0">
                                          <p:val>
                                            <p:fltVal val="0"/>
                                          </p:val>
                                        </p:tav>
                                        <p:tav tm="100000">
                                          <p:val>
                                            <p:strVal val="#ppt_h"/>
                                          </p:val>
                                        </p:tav>
                                      </p:tavLst>
                                    </p:anim>
                                    <p:animEffect transition="in" filter="fade">
                                      <p:cBhvr>
                                        <p:cTn id="38" dur="500"/>
                                        <p:tgtEl>
                                          <p:spTgt spid="19">
                                            <p:bg/>
                                          </p:spTgt>
                                        </p:tgtEl>
                                      </p:cBhvr>
                                    </p:animEffect>
                                    <p:anim calcmode="lin" valueType="num">
                                      <p:cBhvr>
                                        <p:cTn id="39" dur="500" fill="hold"/>
                                        <p:tgtEl>
                                          <p:spTgt spid="19">
                                            <p:bg/>
                                          </p:spTgt>
                                        </p:tgtEl>
                                        <p:attrNameLst>
                                          <p:attrName>ppt_x</p:attrName>
                                        </p:attrNameLst>
                                      </p:cBhvr>
                                      <p:tavLst>
                                        <p:tav tm="0">
                                          <p:val>
                                            <p:fltVal val="0.5"/>
                                          </p:val>
                                        </p:tav>
                                        <p:tav tm="100000">
                                          <p:val>
                                            <p:strVal val="#ppt_x"/>
                                          </p:val>
                                        </p:tav>
                                      </p:tavLst>
                                    </p:anim>
                                    <p:anim calcmode="lin" valueType="num">
                                      <p:cBhvr>
                                        <p:cTn id="40" dur="500" fill="hold"/>
                                        <p:tgtEl>
                                          <p:spTgt spid="19">
                                            <p:bg/>
                                          </p:spTgt>
                                        </p:tgtEl>
                                        <p:attrNameLst>
                                          <p:attrName>ppt_y</p:attrName>
                                        </p:attrNameLst>
                                      </p:cBhvr>
                                      <p:tavLst>
                                        <p:tav tm="0">
                                          <p:val>
                                            <p:fltVal val="0.5"/>
                                          </p:val>
                                        </p:tav>
                                        <p:tav tm="100000">
                                          <p:val>
                                            <p:strVal val="#ppt_y"/>
                                          </p:val>
                                        </p:tav>
                                      </p:tavLst>
                                    </p:anim>
                                  </p:childTnLst>
                                </p:cTn>
                              </p:par>
                              <p:par>
                                <p:cTn id="41" presetID="53" presetClass="entr" presetSubtype="528" fill="hold" grpId="0" nodeType="withEffect">
                                  <p:stCondLst>
                                    <p:cond delay="0"/>
                                  </p:stCondLst>
                                  <p:childTnLst>
                                    <p:set>
                                      <p:cBhvr>
                                        <p:cTn id="42" dur="1" fill="hold">
                                          <p:stCondLst>
                                            <p:cond delay="0"/>
                                          </p:stCondLst>
                                        </p:cTn>
                                        <p:tgtEl>
                                          <p:spTgt spid="19">
                                            <p:txEl>
                                              <p:pRg st="0" end="0"/>
                                            </p:txEl>
                                          </p:spTgt>
                                        </p:tgtEl>
                                        <p:attrNameLst>
                                          <p:attrName>style.visibility</p:attrName>
                                        </p:attrNameLst>
                                      </p:cBhvr>
                                      <p:to>
                                        <p:strVal val="visible"/>
                                      </p:to>
                                    </p:set>
                                    <p:anim calcmode="lin" valueType="num">
                                      <p:cBhvr>
                                        <p:cTn id="43" dur="500" fill="hold"/>
                                        <p:tgtEl>
                                          <p:spTgt spid="19">
                                            <p:txEl>
                                              <p:pRg st="0" end="0"/>
                                            </p:txEl>
                                          </p:spTgt>
                                        </p:tgtEl>
                                        <p:attrNameLst>
                                          <p:attrName>ppt_w</p:attrName>
                                        </p:attrNameLst>
                                      </p:cBhvr>
                                      <p:tavLst>
                                        <p:tav tm="0">
                                          <p:val>
                                            <p:fltVal val="0"/>
                                          </p:val>
                                        </p:tav>
                                        <p:tav tm="100000">
                                          <p:val>
                                            <p:strVal val="#ppt_w"/>
                                          </p:val>
                                        </p:tav>
                                      </p:tavLst>
                                    </p:anim>
                                    <p:anim calcmode="lin" valueType="num">
                                      <p:cBhvr>
                                        <p:cTn id="44" dur="500" fill="hold"/>
                                        <p:tgtEl>
                                          <p:spTgt spid="19">
                                            <p:txEl>
                                              <p:pRg st="0" end="0"/>
                                            </p:txEl>
                                          </p:spTgt>
                                        </p:tgtEl>
                                        <p:attrNameLst>
                                          <p:attrName>ppt_h</p:attrName>
                                        </p:attrNameLst>
                                      </p:cBhvr>
                                      <p:tavLst>
                                        <p:tav tm="0">
                                          <p:val>
                                            <p:fltVal val="0"/>
                                          </p:val>
                                        </p:tav>
                                        <p:tav tm="100000">
                                          <p:val>
                                            <p:strVal val="#ppt_h"/>
                                          </p:val>
                                        </p:tav>
                                      </p:tavLst>
                                    </p:anim>
                                    <p:animEffect transition="in" filter="fade">
                                      <p:cBhvr>
                                        <p:cTn id="45" dur="500"/>
                                        <p:tgtEl>
                                          <p:spTgt spid="19">
                                            <p:txEl>
                                              <p:pRg st="0" end="0"/>
                                            </p:txEl>
                                          </p:spTgt>
                                        </p:tgtEl>
                                      </p:cBhvr>
                                    </p:animEffect>
                                    <p:anim calcmode="lin" valueType="num">
                                      <p:cBhvr>
                                        <p:cTn id="46" dur="500" fill="hold"/>
                                        <p:tgtEl>
                                          <p:spTgt spid="19">
                                            <p:txEl>
                                              <p:pRg st="0" end="0"/>
                                            </p:txEl>
                                          </p:spTgt>
                                        </p:tgtEl>
                                        <p:attrNameLst>
                                          <p:attrName>ppt_x</p:attrName>
                                        </p:attrNameLst>
                                      </p:cBhvr>
                                      <p:tavLst>
                                        <p:tav tm="0">
                                          <p:val>
                                            <p:fltVal val="0.5"/>
                                          </p:val>
                                        </p:tav>
                                        <p:tav tm="100000">
                                          <p:val>
                                            <p:strVal val="#ppt_x"/>
                                          </p:val>
                                        </p:tav>
                                      </p:tavLst>
                                    </p:anim>
                                    <p:anim calcmode="lin" valueType="num">
                                      <p:cBhvr>
                                        <p:cTn id="47" dur="500" fill="hold"/>
                                        <p:tgtEl>
                                          <p:spTgt spid="19">
                                            <p:txEl>
                                              <p:pRg st="0" end="0"/>
                                            </p:txEl>
                                          </p:spTgt>
                                        </p:tgtEl>
                                        <p:attrNameLst>
                                          <p:attrName>ppt_y</p:attrName>
                                        </p:attrNameLst>
                                      </p:cBhvr>
                                      <p:tavLst>
                                        <p:tav tm="0">
                                          <p:val>
                                            <p:fltVal val="0.5"/>
                                          </p:val>
                                        </p:tav>
                                        <p:tav tm="100000">
                                          <p:val>
                                            <p:strVal val="#ppt_y"/>
                                          </p:val>
                                        </p:tav>
                                      </p:tavLst>
                                    </p:anim>
                                  </p:childTnLst>
                                </p:cTn>
                              </p:par>
                              <p:par>
                                <p:cTn id="48" presetID="53" presetClass="entr" presetSubtype="528" fill="hold" grpId="0" nodeType="withEffect">
                                  <p:stCondLst>
                                    <p:cond delay="0"/>
                                  </p:stCondLst>
                                  <p:childTnLst>
                                    <p:set>
                                      <p:cBhvr>
                                        <p:cTn id="49" dur="1" fill="hold">
                                          <p:stCondLst>
                                            <p:cond delay="0"/>
                                          </p:stCondLst>
                                        </p:cTn>
                                        <p:tgtEl>
                                          <p:spTgt spid="7">
                                            <p:bg/>
                                          </p:spTgt>
                                        </p:tgtEl>
                                        <p:attrNameLst>
                                          <p:attrName>style.visibility</p:attrName>
                                        </p:attrNameLst>
                                      </p:cBhvr>
                                      <p:to>
                                        <p:strVal val="visible"/>
                                      </p:to>
                                    </p:set>
                                    <p:anim calcmode="lin" valueType="num">
                                      <p:cBhvr>
                                        <p:cTn id="50" dur="500" fill="hold"/>
                                        <p:tgtEl>
                                          <p:spTgt spid="7">
                                            <p:bg/>
                                          </p:spTgt>
                                        </p:tgtEl>
                                        <p:attrNameLst>
                                          <p:attrName>ppt_w</p:attrName>
                                        </p:attrNameLst>
                                      </p:cBhvr>
                                      <p:tavLst>
                                        <p:tav tm="0">
                                          <p:val>
                                            <p:fltVal val="0"/>
                                          </p:val>
                                        </p:tav>
                                        <p:tav tm="100000">
                                          <p:val>
                                            <p:strVal val="#ppt_w"/>
                                          </p:val>
                                        </p:tav>
                                      </p:tavLst>
                                    </p:anim>
                                    <p:anim calcmode="lin" valueType="num">
                                      <p:cBhvr>
                                        <p:cTn id="51" dur="500" fill="hold"/>
                                        <p:tgtEl>
                                          <p:spTgt spid="7">
                                            <p:bg/>
                                          </p:spTgt>
                                        </p:tgtEl>
                                        <p:attrNameLst>
                                          <p:attrName>ppt_h</p:attrName>
                                        </p:attrNameLst>
                                      </p:cBhvr>
                                      <p:tavLst>
                                        <p:tav tm="0">
                                          <p:val>
                                            <p:fltVal val="0"/>
                                          </p:val>
                                        </p:tav>
                                        <p:tav tm="100000">
                                          <p:val>
                                            <p:strVal val="#ppt_h"/>
                                          </p:val>
                                        </p:tav>
                                      </p:tavLst>
                                    </p:anim>
                                    <p:animEffect transition="in" filter="fade">
                                      <p:cBhvr>
                                        <p:cTn id="52" dur="500"/>
                                        <p:tgtEl>
                                          <p:spTgt spid="7">
                                            <p:bg/>
                                          </p:spTgt>
                                        </p:tgtEl>
                                      </p:cBhvr>
                                    </p:animEffect>
                                    <p:anim calcmode="lin" valueType="num">
                                      <p:cBhvr>
                                        <p:cTn id="53" dur="500" fill="hold"/>
                                        <p:tgtEl>
                                          <p:spTgt spid="7">
                                            <p:bg/>
                                          </p:spTgt>
                                        </p:tgtEl>
                                        <p:attrNameLst>
                                          <p:attrName>ppt_x</p:attrName>
                                        </p:attrNameLst>
                                      </p:cBhvr>
                                      <p:tavLst>
                                        <p:tav tm="0">
                                          <p:val>
                                            <p:fltVal val="0.5"/>
                                          </p:val>
                                        </p:tav>
                                        <p:tav tm="100000">
                                          <p:val>
                                            <p:strVal val="#ppt_x"/>
                                          </p:val>
                                        </p:tav>
                                      </p:tavLst>
                                    </p:anim>
                                    <p:anim calcmode="lin" valueType="num">
                                      <p:cBhvr>
                                        <p:cTn id="54" dur="500" fill="hold"/>
                                        <p:tgtEl>
                                          <p:spTgt spid="7">
                                            <p:bg/>
                                          </p:spTgt>
                                        </p:tgtEl>
                                        <p:attrNameLst>
                                          <p:attrName>ppt_y</p:attrName>
                                        </p:attrNameLst>
                                      </p:cBhvr>
                                      <p:tavLst>
                                        <p:tav tm="0">
                                          <p:val>
                                            <p:fltVal val="0.5"/>
                                          </p:val>
                                        </p:tav>
                                        <p:tav tm="100000">
                                          <p:val>
                                            <p:strVal val="#ppt_y"/>
                                          </p:val>
                                        </p:tav>
                                      </p:tavLst>
                                    </p:anim>
                                  </p:childTnLst>
                                </p:cTn>
                              </p:par>
                              <p:par>
                                <p:cTn id="55" presetID="53" presetClass="entr" presetSubtype="528" fill="hold" grpId="0" nodeType="withEffect">
                                  <p:stCondLst>
                                    <p:cond delay="0"/>
                                  </p:stCondLst>
                                  <p:childTnLst>
                                    <p:set>
                                      <p:cBhvr>
                                        <p:cTn id="56" dur="1" fill="hold">
                                          <p:stCondLst>
                                            <p:cond delay="0"/>
                                          </p:stCondLst>
                                        </p:cTn>
                                        <p:tgtEl>
                                          <p:spTgt spid="7">
                                            <p:txEl>
                                              <p:pRg st="0" end="0"/>
                                            </p:txEl>
                                          </p:spTgt>
                                        </p:tgtEl>
                                        <p:attrNameLst>
                                          <p:attrName>style.visibility</p:attrName>
                                        </p:attrNameLst>
                                      </p:cBhvr>
                                      <p:to>
                                        <p:strVal val="visible"/>
                                      </p:to>
                                    </p:set>
                                    <p:anim calcmode="lin" valueType="num">
                                      <p:cBhvr>
                                        <p:cTn id="57" dur="500" fill="hold"/>
                                        <p:tgtEl>
                                          <p:spTgt spid="7">
                                            <p:txEl>
                                              <p:pRg st="0" end="0"/>
                                            </p:txEl>
                                          </p:spTgt>
                                        </p:tgtEl>
                                        <p:attrNameLst>
                                          <p:attrName>ppt_w</p:attrName>
                                        </p:attrNameLst>
                                      </p:cBhvr>
                                      <p:tavLst>
                                        <p:tav tm="0">
                                          <p:val>
                                            <p:fltVal val="0"/>
                                          </p:val>
                                        </p:tav>
                                        <p:tav tm="100000">
                                          <p:val>
                                            <p:strVal val="#ppt_w"/>
                                          </p:val>
                                        </p:tav>
                                      </p:tavLst>
                                    </p:anim>
                                    <p:anim calcmode="lin" valueType="num">
                                      <p:cBhvr>
                                        <p:cTn id="58" dur="500" fill="hold"/>
                                        <p:tgtEl>
                                          <p:spTgt spid="7">
                                            <p:txEl>
                                              <p:pRg st="0" end="0"/>
                                            </p:txEl>
                                          </p:spTgt>
                                        </p:tgtEl>
                                        <p:attrNameLst>
                                          <p:attrName>ppt_h</p:attrName>
                                        </p:attrNameLst>
                                      </p:cBhvr>
                                      <p:tavLst>
                                        <p:tav tm="0">
                                          <p:val>
                                            <p:fltVal val="0"/>
                                          </p:val>
                                        </p:tav>
                                        <p:tav tm="100000">
                                          <p:val>
                                            <p:strVal val="#ppt_h"/>
                                          </p:val>
                                        </p:tav>
                                      </p:tavLst>
                                    </p:anim>
                                    <p:animEffect transition="in" filter="fade">
                                      <p:cBhvr>
                                        <p:cTn id="59" dur="500"/>
                                        <p:tgtEl>
                                          <p:spTgt spid="7">
                                            <p:txEl>
                                              <p:pRg st="0" end="0"/>
                                            </p:txEl>
                                          </p:spTgt>
                                        </p:tgtEl>
                                      </p:cBhvr>
                                    </p:animEffect>
                                    <p:anim calcmode="lin" valueType="num">
                                      <p:cBhvr>
                                        <p:cTn id="60" dur="500" fill="hold"/>
                                        <p:tgtEl>
                                          <p:spTgt spid="7">
                                            <p:txEl>
                                              <p:pRg st="0" end="0"/>
                                            </p:txEl>
                                          </p:spTgt>
                                        </p:tgtEl>
                                        <p:attrNameLst>
                                          <p:attrName>ppt_x</p:attrName>
                                        </p:attrNameLst>
                                      </p:cBhvr>
                                      <p:tavLst>
                                        <p:tav tm="0">
                                          <p:val>
                                            <p:fltVal val="0.5"/>
                                          </p:val>
                                        </p:tav>
                                        <p:tav tm="100000">
                                          <p:val>
                                            <p:strVal val="#ppt_x"/>
                                          </p:val>
                                        </p:tav>
                                      </p:tavLst>
                                    </p:anim>
                                    <p:anim calcmode="lin" valueType="num">
                                      <p:cBhvr>
                                        <p:cTn id="61" dur="500" fill="hold"/>
                                        <p:tgtEl>
                                          <p:spTgt spid="7">
                                            <p:txEl>
                                              <p:pRg st="0" end="0"/>
                                            </p:txEl>
                                          </p:spTgt>
                                        </p:tgtEl>
                                        <p:attrNameLst>
                                          <p:attrName>ppt_y</p:attrName>
                                        </p:attrNameLst>
                                      </p:cBhvr>
                                      <p:tavLst>
                                        <p:tav tm="0">
                                          <p:val>
                                            <p:fltVal val="0.5"/>
                                          </p:val>
                                        </p:tav>
                                        <p:tav tm="100000">
                                          <p:val>
                                            <p:strVal val="#ppt_y"/>
                                          </p:val>
                                        </p:tav>
                                      </p:tavLst>
                                    </p:anim>
                                  </p:childTnLst>
                                </p:cTn>
                              </p:par>
                              <p:par>
                                <p:cTn id="62" presetID="53" presetClass="entr" presetSubtype="528" fill="hold" grpId="0" nodeType="withEffect">
                                  <p:stCondLst>
                                    <p:cond delay="0"/>
                                  </p:stCondLst>
                                  <p:childTnLst>
                                    <p:set>
                                      <p:cBhvr>
                                        <p:cTn id="63" dur="1" fill="hold">
                                          <p:stCondLst>
                                            <p:cond delay="0"/>
                                          </p:stCondLst>
                                        </p:cTn>
                                        <p:tgtEl>
                                          <p:spTgt spid="20">
                                            <p:bg/>
                                          </p:spTgt>
                                        </p:tgtEl>
                                        <p:attrNameLst>
                                          <p:attrName>style.visibility</p:attrName>
                                        </p:attrNameLst>
                                      </p:cBhvr>
                                      <p:to>
                                        <p:strVal val="visible"/>
                                      </p:to>
                                    </p:set>
                                    <p:anim calcmode="lin" valueType="num">
                                      <p:cBhvr>
                                        <p:cTn id="64" dur="500" fill="hold"/>
                                        <p:tgtEl>
                                          <p:spTgt spid="20">
                                            <p:bg/>
                                          </p:spTgt>
                                        </p:tgtEl>
                                        <p:attrNameLst>
                                          <p:attrName>ppt_w</p:attrName>
                                        </p:attrNameLst>
                                      </p:cBhvr>
                                      <p:tavLst>
                                        <p:tav tm="0">
                                          <p:val>
                                            <p:fltVal val="0"/>
                                          </p:val>
                                        </p:tav>
                                        <p:tav tm="100000">
                                          <p:val>
                                            <p:strVal val="#ppt_w"/>
                                          </p:val>
                                        </p:tav>
                                      </p:tavLst>
                                    </p:anim>
                                    <p:anim calcmode="lin" valueType="num">
                                      <p:cBhvr>
                                        <p:cTn id="65" dur="500" fill="hold"/>
                                        <p:tgtEl>
                                          <p:spTgt spid="20">
                                            <p:bg/>
                                          </p:spTgt>
                                        </p:tgtEl>
                                        <p:attrNameLst>
                                          <p:attrName>ppt_h</p:attrName>
                                        </p:attrNameLst>
                                      </p:cBhvr>
                                      <p:tavLst>
                                        <p:tav tm="0">
                                          <p:val>
                                            <p:fltVal val="0"/>
                                          </p:val>
                                        </p:tav>
                                        <p:tav tm="100000">
                                          <p:val>
                                            <p:strVal val="#ppt_h"/>
                                          </p:val>
                                        </p:tav>
                                      </p:tavLst>
                                    </p:anim>
                                    <p:animEffect transition="in" filter="fade">
                                      <p:cBhvr>
                                        <p:cTn id="66" dur="500"/>
                                        <p:tgtEl>
                                          <p:spTgt spid="20">
                                            <p:bg/>
                                          </p:spTgt>
                                        </p:tgtEl>
                                      </p:cBhvr>
                                    </p:animEffect>
                                    <p:anim calcmode="lin" valueType="num">
                                      <p:cBhvr>
                                        <p:cTn id="67" dur="500" fill="hold"/>
                                        <p:tgtEl>
                                          <p:spTgt spid="20">
                                            <p:bg/>
                                          </p:spTgt>
                                        </p:tgtEl>
                                        <p:attrNameLst>
                                          <p:attrName>ppt_x</p:attrName>
                                        </p:attrNameLst>
                                      </p:cBhvr>
                                      <p:tavLst>
                                        <p:tav tm="0">
                                          <p:val>
                                            <p:fltVal val="0.5"/>
                                          </p:val>
                                        </p:tav>
                                        <p:tav tm="100000">
                                          <p:val>
                                            <p:strVal val="#ppt_x"/>
                                          </p:val>
                                        </p:tav>
                                      </p:tavLst>
                                    </p:anim>
                                    <p:anim calcmode="lin" valueType="num">
                                      <p:cBhvr>
                                        <p:cTn id="68" dur="500" fill="hold"/>
                                        <p:tgtEl>
                                          <p:spTgt spid="20">
                                            <p:bg/>
                                          </p:spTgt>
                                        </p:tgtEl>
                                        <p:attrNameLst>
                                          <p:attrName>ppt_y</p:attrName>
                                        </p:attrNameLst>
                                      </p:cBhvr>
                                      <p:tavLst>
                                        <p:tav tm="0">
                                          <p:val>
                                            <p:fltVal val="0.5"/>
                                          </p:val>
                                        </p:tav>
                                        <p:tav tm="100000">
                                          <p:val>
                                            <p:strVal val="#ppt_y"/>
                                          </p:val>
                                        </p:tav>
                                      </p:tavLst>
                                    </p:anim>
                                  </p:childTnLst>
                                </p:cTn>
                              </p:par>
                              <p:par>
                                <p:cTn id="69" presetID="53" presetClass="entr" presetSubtype="528" fill="hold" grpId="0" nodeType="withEffect">
                                  <p:stCondLst>
                                    <p:cond delay="0"/>
                                  </p:stCondLst>
                                  <p:childTnLst>
                                    <p:set>
                                      <p:cBhvr>
                                        <p:cTn id="70" dur="1" fill="hold">
                                          <p:stCondLst>
                                            <p:cond delay="0"/>
                                          </p:stCondLst>
                                        </p:cTn>
                                        <p:tgtEl>
                                          <p:spTgt spid="20">
                                            <p:txEl>
                                              <p:pRg st="0" end="0"/>
                                            </p:txEl>
                                          </p:spTgt>
                                        </p:tgtEl>
                                        <p:attrNameLst>
                                          <p:attrName>style.visibility</p:attrName>
                                        </p:attrNameLst>
                                      </p:cBhvr>
                                      <p:to>
                                        <p:strVal val="visible"/>
                                      </p:to>
                                    </p:set>
                                    <p:anim calcmode="lin" valueType="num">
                                      <p:cBhvr>
                                        <p:cTn id="71" dur="500" fill="hold"/>
                                        <p:tgtEl>
                                          <p:spTgt spid="20">
                                            <p:txEl>
                                              <p:pRg st="0" end="0"/>
                                            </p:txEl>
                                          </p:spTgt>
                                        </p:tgtEl>
                                        <p:attrNameLst>
                                          <p:attrName>ppt_w</p:attrName>
                                        </p:attrNameLst>
                                      </p:cBhvr>
                                      <p:tavLst>
                                        <p:tav tm="0">
                                          <p:val>
                                            <p:fltVal val="0"/>
                                          </p:val>
                                        </p:tav>
                                        <p:tav tm="100000">
                                          <p:val>
                                            <p:strVal val="#ppt_w"/>
                                          </p:val>
                                        </p:tav>
                                      </p:tavLst>
                                    </p:anim>
                                    <p:anim calcmode="lin" valueType="num">
                                      <p:cBhvr>
                                        <p:cTn id="72" dur="500" fill="hold"/>
                                        <p:tgtEl>
                                          <p:spTgt spid="20">
                                            <p:txEl>
                                              <p:pRg st="0" end="0"/>
                                            </p:txEl>
                                          </p:spTgt>
                                        </p:tgtEl>
                                        <p:attrNameLst>
                                          <p:attrName>ppt_h</p:attrName>
                                        </p:attrNameLst>
                                      </p:cBhvr>
                                      <p:tavLst>
                                        <p:tav tm="0">
                                          <p:val>
                                            <p:fltVal val="0"/>
                                          </p:val>
                                        </p:tav>
                                        <p:tav tm="100000">
                                          <p:val>
                                            <p:strVal val="#ppt_h"/>
                                          </p:val>
                                        </p:tav>
                                      </p:tavLst>
                                    </p:anim>
                                    <p:animEffect transition="in" filter="fade">
                                      <p:cBhvr>
                                        <p:cTn id="73" dur="500"/>
                                        <p:tgtEl>
                                          <p:spTgt spid="20">
                                            <p:txEl>
                                              <p:pRg st="0" end="0"/>
                                            </p:txEl>
                                          </p:spTgt>
                                        </p:tgtEl>
                                      </p:cBhvr>
                                    </p:animEffect>
                                    <p:anim calcmode="lin" valueType="num">
                                      <p:cBhvr>
                                        <p:cTn id="74" dur="500" fill="hold"/>
                                        <p:tgtEl>
                                          <p:spTgt spid="20">
                                            <p:txEl>
                                              <p:pRg st="0" end="0"/>
                                            </p:txEl>
                                          </p:spTgt>
                                        </p:tgtEl>
                                        <p:attrNameLst>
                                          <p:attrName>ppt_x</p:attrName>
                                        </p:attrNameLst>
                                      </p:cBhvr>
                                      <p:tavLst>
                                        <p:tav tm="0">
                                          <p:val>
                                            <p:fltVal val="0.5"/>
                                          </p:val>
                                        </p:tav>
                                        <p:tav tm="100000">
                                          <p:val>
                                            <p:strVal val="#ppt_x"/>
                                          </p:val>
                                        </p:tav>
                                      </p:tavLst>
                                    </p:anim>
                                    <p:anim calcmode="lin" valueType="num">
                                      <p:cBhvr>
                                        <p:cTn id="75" dur="500" fill="hold"/>
                                        <p:tgtEl>
                                          <p:spTgt spid="20">
                                            <p:txEl>
                                              <p:pRg st="0" end="0"/>
                                            </p:txEl>
                                          </p:spTgt>
                                        </p:tgtEl>
                                        <p:attrNameLst>
                                          <p:attrName>ppt_y</p:attrName>
                                        </p:attrNameLst>
                                      </p:cBhvr>
                                      <p:tavLst>
                                        <p:tav tm="0">
                                          <p:val>
                                            <p:fltVal val="0.5"/>
                                          </p:val>
                                        </p:tav>
                                        <p:tav tm="100000">
                                          <p:val>
                                            <p:strVal val="#ppt_y"/>
                                          </p:val>
                                        </p:tav>
                                      </p:tavLst>
                                    </p:anim>
                                  </p:childTnLst>
                                </p:cTn>
                              </p:par>
                              <p:par>
                                <p:cTn id="76" presetID="53" presetClass="entr" presetSubtype="528" fill="hold" grpId="0" nodeType="withEffect">
                                  <p:stCondLst>
                                    <p:cond delay="0"/>
                                  </p:stCondLst>
                                  <p:childTnLst>
                                    <p:set>
                                      <p:cBhvr>
                                        <p:cTn id="77" dur="1" fill="hold">
                                          <p:stCondLst>
                                            <p:cond delay="0"/>
                                          </p:stCondLst>
                                        </p:cTn>
                                        <p:tgtEl>
                                          <p:spTgt spid="8">
                                            <p:bg/>
                                          </p:spTgt>
                                        </p:tgtEl>
                                        <p:attrNameLst>
                                          <p:attrName>style.visibility</p:attrName>
                                        </p:attrNameLst>
                                      </p:cBhvr>
                                      <p:to>
                                        <p:strVal val="visible"/>
                                      </p:to>
                                    </p:set>
                                    <p:anim calcmode="lin" valueType="num">
                                      <p:cBhvr>
                                        <p:cTn id="78" dur="500" fill="hold"/>
                                        <p:tgtEl>
                                          <p:spTgt spid="8">
                                            <p:bg/>
                                          </p:spTgt>
                                        </p:tgtEl>
                                        <p:attrNameLst>
                                          <p:attrName>ppt_w</p:attrName>
                                        </p:attrNameLst>
                                      </p:cBhvr>
                                      <p:tavLst>
                                        <p:tav tm="0">
                                          <p:val>
                                            <p:fltVal val="0"/>
                                          </p:val>
                                        </p:tav>
                                        <p:tav tm="100000">
                                          <p:val>
                                            <p:strVal val="#ppt_w"/>
                                          </p:val>
                                        </p:tav>
                                      </p:tavLst>
                                    </p:anim>
                                    <p:anim calcmode="lin" valueType="num">
                                      <p:cBhvr>
                                        <p:cTn id="79" dur="500" fill="hold"/>
                                        <p:tgtEl>
                                          <p:spTgt spid="8">
                                            <p:bg/>
                                          </p:spTgt>
                                        </p:tgtEl>
                                        <p:attrNameLst>
                                          <p:attrName>ppt_h</p:attrName>
                                        </p:attrNameLst>
                                      </p:cBhvr>
                                      <p:tavLst>
                                        <p:tav tm="0">
                                          <p:val>
                                            <p:fltVal val="0"/>
                                          </p:val>
                                        </p:tav>
                                        <p:tav tm="100000">
                                          <p:val>
                                            <p:strVal val="#ppt_h"/>
                                          </p:val>
                                        </p:tav>
                                      </p:tavLst>
                                    </p:anim>
                                    <p:animEffect transition="in" filter="fade">
                                      <p:cBhvr>
                                        <p:cTn id="80" dur="500"/>
                                        <p:tgtEl>
                                          <p:spTgt spid="8">
                                            <p:bg/>
                                          </p:spTgt>
                                        </p:tgtEl>
                                      </p:cBhvr>
                                    </p:animEffect>
                                    <p:anim calcmode="lin" valueType="num">
                                      <p:cBhvr>
                                        <p:cTn id="81" dur="500" fill="hold"/>
                                        <p:tgtEl>
                                          <p:spTgt spid="8">
                                            <p:bg/>
                                          </p:spTgt>
                                        </p:tgtEl>
                                        <p:attrNameLst>
                                          <p:attrName>ppt_x</p:attrName>
                                        </p:attrNameLst>
                                      </p:cBhvr>
                                      <p:tavLst>
                                        <p:tav tm="0">
                                          <p:val>
                                            <p:fltVal val="0.5"/>
                                          </p:val>
                                        </p:tav>
                                        <p:tav tm="100000">
                                          <p:val>
                                            <p:strVal val="#ppt_x"/>
                                          </p:val>
                                        </p:tav>
                                      </p:tavLst>
                                    </p:anim>
                                    <p:anim calcmode="lin" valueType="num">
                                      <p:cBhvr>
                                        <p:cTn id="82" dur="500" fill="hold"/>
                                        <p:tgtEl>
                                          <p:spTgt spid="8">
                                            <p:bg/>
                                          </p:spTgt>
                                        </p:tgtEl>
                                        <p:attrNameLst>
                                          <p:attrName>ppt_y</p:attrName>
                                        </p:attrNameLst>
                                      </p:cBhvr>
                                      <p:tavLst>
                                        <p:tav tm="0">
                                          <p:val>
                                            <p:fltVal val="0.5"/>
                                          </p:val>
                                        </p:tav>
                                        <p:tav tm="100000">
                                          <p:val>
                                            <p:strVal val="#ppt_y"/>
                                          </p:val>
                                        </p:tav>
                                      </p:tavLst>
                                    </p:anim>
                                  </p:childTnLst>
                                </p:cTn>
                              </p:par>
                              <p:par>
                                <p:cTn id="83" presetID="53" presetClass="entr" presetSubtype="528" fill="hold" grpId="0" nodeType="withEffect">
                                  <p:stCondLst>
                                    <p:cond delay="0"/>
                                  </p:stCondLst>
                                  <p:childTnLst>
                                    <p:set>
                                      <p:cBhvr>
                                        <p:cTn id="84" dur="1" fill="hold">
                                          <p:stCondLst>
                                            <p:cond delay="0"/>
                                          </p:stCondLst>
                                        </p:cTn>
                                        <p:tgtEl>
                                          <p:spTgt spid="8">
                                            <p:txEl>
                                              <p:pRg st="0" end="0"/>
                                            </p:txEl>
                                          </p:spTgt>
                                        </p:tgtEl>
                                        <p:attrNameLst>
                                          <p:attrName>style.visibility</p:attrName>
                                        </p:attrNameLst>
                                      </p:cBhvr>
                                      <p:to>
                                        <p:strVal val="visible"/>
                                      </p:to>
                                    </p:set>
                                    <p:anim calcmode="lin" valueType="num">
                                      <p:cBhvr>
                                        <p:cTn id="85" dur="500" fill="hold"/>
                                        <p:tgtEl>
                                          <p:spTgt spid="8">
                                            <p:txEl>
                                              <p:pRg st="0" end="0"/>
                                            </p:txEl>
                                          </p:spTgt>
                                        </p:tgtEl>
                                        <p:attrNameLst>
                                          <p:attrName>ppt_w</p:attrName>
                                        </p:attrNameLst>
                                      </p:cBhvr>
                                      <p:tavLst>
                                        <p:tav tm="0">
                                          <p:val>
                                            <p:fltVal val="0"/>
                                          </p:val>
                                        </p:tav>
                                        <p:tav tm="100000">
                                          <p:val>
                                            <p:strVal val="#ppt_w"/>
                                          </p:val>
                                        </p:tav>
                                      </p:tavLst>
                                    </p:anim>
                                    <p:anim calcmode="lin" valueType="num">
                                      <p:cBhvr>
                                        <p:cTn id="86" dur="500" fill="hold"/>
                                        <p:tgtEl>
                                          <p:spTgt spid="8">
                                            <p:txEl>
                                              <p:pRg st="0" end="0"/>
                                            </p:txEl>
                                          </p:spTgt>
                                        </p:tgtEl>
                                        <p:attrNameLst>
                                          <p:attrName>ppt_h</p:attrName>
                                        </p:attrNameLst>
                                      </p:cBhvr>
                                      <p:tavLst>
                                        <p:tav tm="0">
                                          <p:val>
                                            <p:fltVal val="0"/>
                                          </p:val>
                                        </p:tav>
                                        <p:tav tm="100000">
                                          <p:val>
                                            <p:strVal val="#ppt_h"/>
                                          </p:val>
                                        </p:tav>
                                      </p:tavLst>
                                    </p:anim>
                                    <p:animEffect transition="in" filter="fade">
                                      <p:cBhvr>
                                        <p:cTn id="87" dur="500"/>
                                        <p:tgtEl>
                                          <p:spTgt spid="8">
                                            <p:txEl>
                                              <p:pRg st="0" end="0"/>
                                            </p:txEl>
                                          </p:spTgt>
                                        </p:tgtEl>
                                      </p:cBhvr>
                                    </p:animEffect>
                                    <p:anim calcmode="lin" valueType="num">
                                      <p:cBhvr>
                                        <p:cTn id="88" dur="500" fill="hold"/>
                                        <p:tgtEl>
                                          <p:spTgt spid="8">
                                            <p:txEl>
                                              <p:pRg st="0" end="0"/>
                                            </p:txEl>
                                          </p:spTgt>
                                        </p:tgtEl>
                                        <p:attrNameLst>
                                          <p:attrName>ppt_x</p:attrName>
                                        </p:attrNameLst>
                                      </p:cBhvr>
                                      <p:tavLst>
                                        <p:tav tm="0">
                                          <p:val>
                                            <p:fltVal val="0.5"/>
                                          </p:val>
                                        </p:tav>
                                        <p:tav tm="100000">
                                          <p:val>
                                            <p:strVal val="#ppt_x"/>
                                          </p:val>
                                        </p:tav>
                                      </p:tavLst>
                                    </p:anim>
                                    <p:anim calcmode="lin" valueType="num">
                                      <p:cBhvr>
                                        <p:cTn id="89" dur="500" fill="hold"/>
                                        <p:tgtEl>
                                          <p:spTgt spid="8">
                                            <p:txEl>
                                              <p:pRg st="0" end="0"/>
                                            </p:txEl>
                                          </p:spTgt>
                                        </p:tgtEl>
                                        <p:attrNameLst>
                                          <p:attrName>ppt_y</p:attrName>
                                        </p:attrNameLst>
                                      </p:cBhvr>
                                      <p:tavLst>
                                        <p:tav tm="0">
                                          <p:val>
                                            <p:fltVal val="0.5"/>
                                          </p:val>
                                        </p:tav>
                                        <p:tav tm="100000">
                                          <p:val>
                                            <p:strVal val="#ppt_y"/>
                                          </p:val>
                                        </p:tav>
                                      </p:tavLst>
                                    </p:anim>
                                  </p:childTnLst>
                                </p:cTn>
                              </p:par>
                            </p:childTnLst>
                          </p:cTn>
                        </p:par>
                        <p:par>
                          <p:cTn id="90" fill="hold">
                            <p:stCondLst>
                              <p:cond delay="1000"/>
                            </p:stCondLst>
                            <p:childTnLst>
                              <p:par>
                                <p:cTn id="91" presetID="22" presetClass="entr" presetSubtype="2" fill="hold" grpId="0" nodeType="afterEffect">
                                  <p:stCondLst>
                                    <p:cond delay="0"/>
                                  </p:stCondLst>
                                  <p:childTnLst>
                                    <p:set>
                                      <p:cBhvr>
                                        <p:cTn id="92" dur="1" fill="hold">
                                          <p:stCondLst>
                                            <p:cond delay="0"/>
                                          </p:stCondLst>
                                        </p:cTn>
                                        <p:tgtEl>
                                          <p:spTgt spid="21"/>
                                        </p:tgtEl>
                                        <p:attrNameLst>
                                          <p:attrName>style.visibility</p:attrName>
                                        </p:attrNameLst>
                                      </p:cBhvr>
                                      <p:to>
                                        <p:strVal val="visible"/>
                                      </p:to>
                                    </p:set>
                                    <p:animEffect transition="in" filter="wipe(right)">
                                      <p:cBhvr>
                                        <p:cTn id="93" dur="500"/>
                                        <p:tgtEl>
                                          <p:spTgt spid="21"/>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22"/>
                                        </p:tgtEl>
                                        <p:attrNameLst>
                                          <p:attrName>style.visibility</p:attrName>
                                        </p:attrNameLst>
                                      </p:cBhvr>
                                      <p:to>
                                        <p:strVal val="visible"/>
                                      </p:to>
                                    </p:set>
                                    <p:animEffect transition="in" filter="wipe(right)">
                                      <p:cBhvr>
                                        <p:cTn id="96" dur="500"/>
                                        <p:tgtEl>
                                          <p:spTgt spid="22"/>
                                        </p:tgtEl>
                                      </p:cBhvr>
                                    </p:animEffect>
                                  </p:childTnLst>
                                </p:cTn>
                              </p:par>
                              <p:par>
                                <p:cTn id="97" presetID="22" presetClass="entr" presetSubtype="2" fill="hold" grpId="0" nodeType="withEffect">
                                  <p:stCondLst>
                                    <p:cond delay="0"/>
                                  </p:stCondLst>
                                  <p:childTnLst>
                                    <p:set>
                                      <p:cBhvr>
                                        <p:cTn id="98" dur="1" fill="hold">
                                          <p:stCondLst>
                                            <p:cond delay="0"/>
                                          </p:stCondLst>
                                        </p:cTn>
                                        <p:tgtEl>
                                          <p:spTgt spid="23"/>
                                        </p:tgtEl>
                                        <p:attrNameLst>
                                          <p:attrName>style.visibility</p:attrName>
                                        </p:attrNameLst>
                                      </p:cBhvr>
                                      <p:to>
                                        <p:strVal val="visible"/>
                                      </p:to>
                                    </p:set>
                                    <p:animEffect transition="in" filter="wipe(right)">
                                      <p:cBhvr>
                                        <p:cTn id="99" dur="500"/>
                                        <p:tgtEl>
                                          <p:spTgt spid="23"/>
                                        </p:tgtEl>
                                      </p:cBhvr>
                                    </p:animEffect>
                                  </p:childTnLst>
                                </p:cTn>
                              </p:par>
                            </p:childTnLst>
                          </p:cTn>
                        </p:par>
                        <p:par>
                          <p:cTn id="100" fill="hold">
                            <p:stCondLst>
                              <p:cond delay="1500"/>
                            </p:stCondLst>
                            <p:childTnLst>
                              <p:par>
                                <p:cTn id="101" presetID="22" presetClass="entr" presetSubtype="8" fill="hold" grpId="0" nodeType="afterEffect">
                                  <p:stCondLst>
                                    <p:cond delay="0"/>
                                  </p:stCondLst>
                                  <p:childTnLst>
                                    <p:set>
                                      <p:cBhvr>
                                        <p:cTn id="102" dur="1" fill="hold">
                                          <p:stCondLst>
                                            <p:cond delay="0"/>
                                          </p:stCondLst>
                                        </p:cTn>
                                        <p:tgtEl>
                                          <p:spTgt spid="9"/>
                                        </p:tgtEl>
                                        <p:attrNameLst>
                                          <p:attrName>style.visibility</p:attrName>
                                        </p:attrNameLst>
                                      </p:cBhvr>
                                      <p:to>
                                        <p:strVal val="visible"/>
                                      </p:to>
                                    </p:set>
                                    <p:animEffect transition="in" filter="wipe(left)">
                                      <p:cBhvr>
                                        <p:cTn id="103" dur="500"/>
                                        <p:tgtEl>
                                          <p:spTgt spid="9"/>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10"/>
                                        </p:tgtEl>
                                        <p:attrNameLst>
                                          <p:attrName>style.visibility</p:attrName>
                                        </p:attrNameLst>
                                      </p:cBhvr>
                                      <p:to>
                                        <p:strVal val="visible"/>
                                      </p:to>
                                    </p:set>
                                    <p:animEffect transition="in" filter="wipe(left)">
                                      <p:cBhvr>
                                        <p:cTn id="106" dur="500"/>
                                        <p:tgtEl>
                                          <p:spTgt spid="10"/>
                                        </p:tgtEl>
                                      </p:cBhvr>
                                    </p:animEffect>
                                  </p:childTnLst>
                                </p:cTn>
                              </p:par>
                              <p:par>
                                <p:cTn id="107" presetID="22" presetClass="entr" presetSubtype="8" fill="hold" grpId="0" nodeType="withEffect">
                                  <p:stCondLst>
                                    <p:cond delay="0"/>
                                  </p:stCondLst>
                                  <p:childTnLst>
                                    <p:set>
                                      <p:cBhvr>
                                        <p:cTn id="108" dur="1" fill="hold">
                                          <p:stCondLst>
                                            <p:cond delay="0"/>
                                          </p:stCondLst>
                                        </p:cTn>
                                        <p:tgtEl>
                                          <p:spTgt spid="11"/>
                                        </p:tgtEl>
                                        <p:attrNameLst>
                                          <p:attrName>style.visibility</p:attrName>
                                        </p:attrNameLst>
                                      </p:cBhvr>
                                      <p:to>
                                        <p:strVal val="visible"/>
                                      </p:to>
                                    </p:set>
                                    <p:animEffect transition="in" filter="wipe(left)">
                                      <p:cBhvr>
                                        <p:cTn id="109" dur="500"/>
                                        <p:tgtEl>
                                          <p:spTgt spid="11"/>
                                        </p:tgtEl>
                                      </p:cBhvr>
                                    </p:animEffect>
                                  </p:childTnLst>
                                </p:cTn>
                              </p:par>
                            </p:childTnLst>
                          </p:cTn>
                        </p:par>
                        <p:par>
                          <p:cTn id="110" fill="hold">
                            <p:stCondLst>
                              <p:cond delay="2000"/>
                            </p:stCondLst>
                            <p:childTnLst>
                              <p:par>
                                <p:cTn id="111" presetID="10" presetClass="entr" presetSubtype="0" fill="hold" grpId="0" nodeType="afterEffect">
                                  <p:stCondLst>
                                    <p:cond delay="0"/>
                                  </p:stCondLst>
                                  <p:childTnLst>
                                    <p:set>
                                      <p:cBhvr>
                                        <p:cTn id="112" dur="1" fill="hold">
                                          <p:stCondLst>
                                            <p:cond delay="0"/>
                                          </p:stCondLst>
                                        </p:cTn>
                                        <p:tgtEl>
                                          <p:spTgt spid="24">
                                            <p:txEl>
                                              <p:pRg st="0" end="0"/>
                                            </p:txEl>
                                          </p:spTgt>
                                        </p:tgtEl>
                                        <p:attrNameLst>
                                          <p:attrName>style.visibility</p:attrName>
                                        </p:attrNameLst>
                                      </p:cBhvr>
                                      <p:to>
                                        <p:strVal val="visible"/>
                                      </p:to>
                                    </p:set>
                                    <p:animEffect transition="in" filter="fade">
                                      <p:cBhvr>
                                        <p:cTn id="113" dur="500"/>
                                        <p:tgtEl>
                                          <p:spTgt spid="24">
                                            <p:txEl>
                                              <p:pRg st="0" end="0"/>
                                            </p:txEl>
                                          </p:spTgt>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25">
                                            <p:txEl>
                                              <p:pRg st="0" end="0"/>
                                            </p:txEl>
                                          </p:spTgt>
                                        </p:tgtEl>
                                        <p:attrNameLst>
                                          <p:attrName>style.visibility</p:attrName>
                                        </p:attrNameLst>
                                      </p:cBhvr>
                                      <p:to>
                                        <p:strVal val="visible"/>
                                      </p:to>
                                    </p:set>
                                    <p:animEffect transition="in" filter="fade">
                                      <p:cBhvr>
                                        <p:cTn id="116" dur="500"/>
                                        <p:tgtEl>
                                          <p:spTgt spid="25">
                                            <p:txEl>
                                              <p:pRg st="0" end="0"/>
                                            </p:txEl>
                                          </p:spTgt>
                                        </p:tgtEl>
                                      </p:cBhvr>
                                    </p:animEffect>
                                  </p:childTnLst>
                                </p:cTn>
                              </p:par>
                            </p:childTnLst>
                          </p:cTn>
                        </p:par>
                        <p:par>
                          <p:cTn id="117" fill="hold">
                            <p:stCondLst>
                              <p:cond delay="2500"/>
                            </p:stCondLst>
                            <p:childTnLst>
                              <p:par>
                                <p:cTn id="118" presetID="10" presetClass="entr" presetSubtype="0" fill="hold" grpId="0" nodeType="afterEffect">
                                  <p:stCondLst>
                                    <p:cond delay="0"/>
                                  </p:stCondLst>
                                  <p:childTnLst>
                                    <p:set>
                                      <p:cBhvr>
                                        <p:cTn id="119" dur="1" fill="hold">
                                          <p:stCondLst>
                                            <p:cond delay="0"/>
                                          </p:stCondLst>
                                        </p:cTn>
                                        <p:tgtEl>
                                          <p:spTgt spid="26">
                                            <p:txEl>
                                              <p:pRg st="0" end="0"/>
                                            </p:txEl>
                                          </p:spTgt>
                                        </p:tgtEl>
                                        <p:attrNameLst>
                                          <p:attrName>style.visibility</p:attrName>
                                        </p:attrNameLst>
                                      </p:cBhvr>
                                      <p:to>
                                        <p:strVal val="visible"/>
                                      </p:to>
                                    </p:set>
                                    <p:animEffect transition="in" filter="fade">
                                      <p:cBhvr>
                                        <p:cTn id="120" dur="500"/>
                                        <p:tgtEl>
                                          <p:spTgt spid="26">
                                            <p:txEl>
                                              <p:pRg st="0" end="0"/>
                                            </p:txEl>
                                          </p:spTgt>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27">
                                            <p:txEl>
                                              <p:pRg st="0" end="0"/>
                                            </p:txEl>
                                          </p:spTgt>
                                        </p:tgtEl>
                                        <p:attrNameLst>
                                          <p:attrName>style.visibility</p:attrName>
                                        </p:attrNameLst>
                                      </p:cBhvr>
                                      <p:to>
                                        <p:strVal val="visible"/>
                                      </p:to>
                                    </p:set>
                                    <p:animEffect transition="in" filter="fade">
                                      <p:cBhvr>
                                        <p:cTn id="123" dur="500"/>
                                        <p:tgtEl>
                                          <p:spTgt spid="27">
                                            <p:txEl>
                                              <p:pRg st="0" end="0"/>
                                            </p:txEl>
                                          </p:spTgt>
                                        </p:tgtEl>
                                      </p:cBhvr>
                                    </p:animEffect>
                                  </p:childTnLst>
                                </p:cTn>
                              </p:par>
                            </p:childTnLst>
                          </p:cTn>
                        </p:par>
                        <p:par>
                          <p:cTn id="124" fill="hold">
                            <p:stCondLst>
                              <p:cond delay="3000"/>
                            </p:stCondLst>
                            <p:childTnLst>
                              <p:par>
                                <p:cTn id="125" presetID="10" presetClass="entr" presetSubtype="0" fill="hold" grpId="0" nodeType="afterEffect">
                                  <p:stCondLst>
                                    <p:cond delay="0"/>
                                  </p:stCondLst>
                                  <p:childTnLst>
                                    <p:set>
                                      <p:cBhvr>
                                        <p:cTn id="126" dur="1" fill="hold">
                                          <p:stCondLst>
                                            <p:cond delay="0"/>
                                          </p:stCondLst>
                                        </p:cTn>
                                        <p:tgtEl>
                                          <p:spTgt spid="28">
                                            <p:txEl>
                                              <p:pRg st="0" end="0"/>
                                            </p:txEl>
                                          </p:spTgt>
                                        </p:tgtEl>
                                        <p:attrNameLst>
                                          <p:attrName>style.visibility</p:attrName>
                                        </p:attrNameLst>
                                      </p:cBhvr>
                                      <p:to>
                                        <p:strVal val="visible"/>
                                      </p:to>
                                    </p:set>
                                    <p:animEffect transition="in" filter="fade">
                                      <p:cBhvr>
                                        <p:cTn id="127" dur="500"/>
                                        <p:tgtEl>
                                          <p:spTgt spid="28">
                                            <p:txEl>
                                              <p:pRg st="0" end="0"/>
                                            </p:txEl>
                                          </p:spTgt>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29">
                                            <p:txEl>
                                              <p:pRg st="0" end="0"/>
                                            </p:txEl>
                                          </p:spTgt>
                                        </p:tgtEl>
                                        <p:attrNameLst>
                                          <p:attrName>style.visibility</p:attrName>
                                        </p:attrNameLst>
                                      </p:cBhvr>
                                      <p:to>
                                        <p:strVal val="visible"/>
                                      </p:to>
                                    </p:set>
                                    <p:animEffect transition="in" filter="fade">
                                      <p:cBhvr>
                                        <p:cTn id="130" dur="500"/>
                                        <p:tgtEl>
                                          <p:spTgt spid="29">
                                            <p:txEl>
                                              <p:pRg st="0" end="0"/>
                                            </p:txEl>
                                          </p:spTgt>
                                        </p:tgtEl>
                                      </p:cBhvr>
                                    </p:animEffect>
                                  </p:childTnLst>
                                </p:cTn>
                              </p:par>
                            </p:childTnLst>
                          </p:cTn>
                        </p:par>
                        <p:par>
                          <p:cTn id="131" fill="hold">
                            <p:stCondLst>
                              <p:cond delay="3500"/>
                            </p:stCondLst>
                            <p:childTnLst>
                              <p:par>
                                <p:cTn id="132" presetID="10" presetClass="entr" presetSubtype="0" fill="hold" grpId="0" nodeType="afterEffect">
                                  <p:stCondLst>
                                    <p:cond delay="0"/>
                                  </p:stCondLst>
                                  <p:childTnLst>
                                    <p:set>
                                      <p:cBhvr>
                                        <p:cTn id="133" dur="1" fill="hold">
                                          <p:stCondLst>
                                            <p:cond delay="0"/>
                                          </p:stCondLst>
                                        </p:cTn>
                                        <p:tgtEl>
                                          <p:spTgt spid="12">
                                            <p:txEl>
                                              <p:pRg st="0" end="0"/>
                                            </p:txEl>
                                          </p:spTgt>
                                        </p:tgtEl>
                                        <p:attrNameLst>
                                          <p:attrName>style.visibility</p:attrName>
                                        </p:attrNameLst>
                                      </p:cBhvr>
                                      <p:to>
                                        <p:strVal val="visible"/>
                                      </p:to>
                                    </p:set>
                                    <p:animEffect transition="in" filter="fade">
                                      <p:cBhvr>
                                        <p:cTn id="134" dur="500"/>
                                        <p:tgtEl>
                                          <p:spTgt spid="12">
                                            <p:txEl>
                                              <p:pRg st="0" end="0"/>
                                            </p:txEl>
                                          </p:spTgt>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13">
                                            <p:txEl>
                                              <p:pRg st="0" end="0"/>
                                            </p:txEl>
                                          </p:spTgt>
                                        </p:tgtEl>
                                        <p:attrNameLst>
                                          <p:attrName>style.visibility</p:attrName>
                                        </p:attrNameLst>
                                      </p:cBhvr>
                                      <p:to>
                                        <p:strVal val="visible"/>
                                      </p:to>
                                    </p:set>
                                    <p:animEffect transition="in" filter="fade">
                                      <p:cBhvr>
                                        <p:cTn id="137" dur="500"/>
                                        <p:tgtEl>
                                          <p:spTgt spid="13">
                                            <p:txEl>
                                              <p:pRg st="0" end="0"/>
                                            </p:txEl>
                                          </p:spTgt>
                                        </p:tgtEl>
                                      </p:cBhvr>
                                    </p:animEffect>
                                  </p:childTnLst>
                                </p:cTn>
                              </p:par>
                            </p:childTnLst>
                          </p:cTn>
                        </p:par>
                        <p:par>
                          <p:cTn id="138" fill="hold">
                            <p:stCondLst>
                              <p:cond delay="4000"/>
                            </p:stCondLst>
                            <p:childTnLst>
                              <p:par>
                                <p:cTn id="139" presetID="10" presetClass="entr" presetSubtype="0" fill="hold" grpId="0" nodeType="afterEffect">
                                  <p:stCondLst>
                                    <p:cond delay="0"/>
                                  </p:stCondLst>
                                  <p:childTnLst>
                                    <p:set>
                                      <p:cBhvr>
                                        <p:cTn id="140" dur="1" fill="hold">
                                          <p:stCondLst>
                                            <p:cond delay="0"/>
                                          </p:stCondLst>
                                        </p:cTn>
                                        <p:tgtEl>
                                          <p:spTgt spid="14">
                                            <p:txEl>
                                              <p:pRg st="0" end="0"/>
                                            </p:txEl>
                                          </p:spTgt>
                                        </p:tgtEl>
                                        <p:attrNameLst>
                                          <p:attrName>style.visibility</p:attrName>
                                        </p:attrNameLst>
                                      </p:cBhvr>
                                      <p:to>
                                        <p:strVal val="visible"/>
                                      </p:to>
                                    </p:set>
                                    <p:animEffect transition="in" filter="fade">
                                      <p:cBhvr>
                                        <p:cTn id="141" dur="500"/>
                                        <p:tgtEl>
                                          <p:spTgt spid="14">
                                            <p:txEl>
                                              <p:pRg st="0" end="0"/>
                                            </p:txEl>
                                          </p:spTgt>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15">
                                            <p:txEl>
                                              <p:pRg st="0" end="0"/>
                                            </p:txEl>
                                          </p:spTgt>
                                        </p:tgtEl>
                                        <p:attrNameLst>
                                          <p:attrName>style.visibility</p:attrName>
                                        </p:attrNameLst>
                                      </p:cBhvr>
                                      <p:to>
                                        <p:strVal val="visible"/>
                                      </p:to>
                                    </p:set>
                                    <p:animEffect transition="in" filter="fade">
                                      <p:cBhvr>
                                        <p:cTn id="144" dur="500"/>
                                        <p:tgtEl>
                                          <p:spTgt spid="15">
                                            <p:txEl>
                                              <p:pRg st="0" end="0"/>
                                            </p:txEl>
                                          </p:spTgt>
                                        </p:tgtEl>
                                      </p:cBhvr>
                                    </p:animEffect>
                                  </p:childTnLst>
                                </p:cTn>
                              </p:par>
                            </p:childTnLst>
                          </p:cTn>
                        </p:par>
                        <p:par>
                          <p:cTn id="145" fill="hold">
                            <p:stCondLst>
                              <p:cond delay="4500"/>
                            </p:stCondLst>
                            <p:childTnLst>
                              <p:par>
                                <p:cTn id="146" presetID="10" presetClass="entr" presetSubtype="0" fill="hold" grpId="0" nodeType="afterEffect">
                                  <p:stCondLst>
                                    <p:cond delay="0"/>
                                  </p:stCondLst>
                                  <p:childTnLst>
                                    <p:set>
                                      <p:cBhvr>
                                        <p:cTn id="147" dur="1" fill="hold">
                                          <p:stCondLst>
                                            <p:cond delay="0"/>
                                          </p:stCondLst>
                                        </p:cTn>
                                        <p:tgtEl>
                                          <p:spTgt spid="16">
                                            <p:txEl>
                                              <p:pRg st="0" end="0"/>
                                            </p:txEl>
                                          </p:spTgt>
                                        </p:tgtEl>
                                        <p:attrNameLst>
                                          <p:attrName>style.visibility</p:attrName>
                                        </p:attrNameLst>
                                      </p:cBhvr>
                                      <p:to>
                                        <p:strVal val="visible"/>
                                      </p:to>
                                    </p:set>
                                    <p:animEffect transition="in" filter="fade">
                                      <p:cBhvr>
                                        <p:cTn id="148" dur="500"/>
                                        <p:tgtEl>
                                          <p:spTgt spid="16">
                                            <p:txEl>
                                              <p:pRg st="0" end="0"/>
                                            </p:txEl>
                                          </p:spTgt>
                                        </p:tgtEl>
                                      </p:cBhvr>
                                    </p:animEffect>
                                  </p:childTnLst>
                                </p:cTn>
                              </p:par>
                              <p:par>
                                <p:cTn id="149" presetID="10" presetClass="entr" presetSubtype="0" fill="hold" grpId="0" nodeType="withEffect">
                                  <p:stCondLst>
                                    <p:cond delay="0"/>
                                  </p:stCondLst>
                                  <p:childTnLst>
                                    <p:set>
                                      <p:cBhvr>
                                        <p:cTn id="150" dur="1" fill="hold">
                                          <p:stCondLst>
                                            <p:cond delay="0"/>
                                          </p:stCondLst>
                                        </p:cTn>
                                        <p:tgtEl>
                                          <p:spTgt spid="17">
                                            <p:txEl>
                                              <p:pRg st="0" end="0"/>
                                            </p:txEl>
                                          </p:spTgt>
                                        </p:tgtEl>
                                        <p:attrNameLst>
                                          <p:attrName>style.visibility</p:attrName>
                                        </p:attrNameLst>
                                      </p:cBhvr>
                                      <p:to>
                                        <p:strVal val="visible"/>
                                      </p:to>
                                    </p:set>
                                    <p:animEffect transition="in" filter="fade">
                                      <p:cBhvr>
                                        <p:cTn id="151" dur="500"/>
                                        <p:tgtEl>
                                          <p:spTgt spid="1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allAtOnce" animBg="1"/>
      <p:bldP spid="7" grpId="0" build="allAtOnce" animBg="1"/>
      <p:bldP spid="8" grpId="0" build="allAtOnce" animBg="1"/>
      <p:bldP spid="9" grpId="0" animBg="1"/>
      <p:bldP spid="10" grpId="0" animBg="1"/>
      <p:bldP spid="11" grpId="0" animBg="1"/>
      <p:bldP spid="12" grpId="0" build="p">
        <p:tmplLst>
          <p:tmpl lvl="1">
            <p:tnLst>
              <p:par>
                <p:cTn presetID="10" presetClass="entr" presetSubtype="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500"/>
                        <p:tgtEl>
                          <p:spTgt spid="12"/>
                        </p:tgtEl>
                      </p:cBhvr>
                    </p:animEffect>
                  </p:childTnLst>
                </p:cTn>
              </p:par>
            </p:tnLst>
          </p:tmpl>
        </p:tmplLst>
      </p:bldP>
      <p:bldP spid="13" grpId="0" build="p">
        <p:tmplLst>
          <p:tmpl lvl="1">
            <p:tnLst>
              <p:par>
                <p:cTn presetID="10"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4" grpId="0" build="p">
        <p:tmplLst>
          <p:tmpl lvl="1">
            <p:tnLst>
              <p:par>
                <p:cTn presetID="10" presetClass="entr" presetSubtype="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5" grpId="0" build="p">
        <p:tmplLst>
          <p:tmpl lvl="1">
            <p:tnLst>
              <p:par>
                <p:cTn presetID="10"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P spid="18" grpId="0" build="allAtOnce" animBg="1"/>
      <p:bldP spid="19" grpId="0" build="allAtOnce" animBg="1"/>
      <p:bldP spid="20" grpId="0" build="allAtOnce" animBg="1"/>
      <p:bldP spid="21" grpId="0" animBg="1"/>
      <p:bldP spid="22" grpId="0" animBg="1"/>
      <p:bldP spid="23" grpId="0" animBg="1"/>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26" grpId="0" build="p">
        <p:tmplLst>
          <p:tmpl lvl="1">
            <p:tnLst>
              <p:par>
                <p:cTn presetID="10" presetClass="entr" presetSubtype="0"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8" name="Picture Placeholder 8"/>
          <p:cNvSpPr>
            <a:spLocks noGrp="1"/>
          </p:cNvSpPr>
          <p:nvPr>
            <p:ph type="pic" sz="quarter" idx="14" hasCustomPrompt="1"/>
          </p:nvPr>
        </p:nvSpPr>
        <p:spPr>
          <a:xfrm>
            <a:off x="0" y="3973605"/>
            <a:ext cx="12188825" cy="5520019"/>
          </a:xfrm>
          <a:solidFill>
            <a:schemeClr val="bg1">
              <a:lumMod val="95000"/>
            </a:schemeClr>
          </a:solidFill>
        </p:spPr>
        <p:txBody>
          <a:bodyPr>
            <a:normAutofit/>
          </a:bodyPr>
          <a:lstStyle>
            <a:lvl1pPr>
              <a:defRPr sz="3200"/>
            </a:lvl1pPr>
          </a:lstStyle>
          <a:p>
            <a:r>
              <a:rPr lang="id-ID" dirty="0"/>
              <a:t>Pic</a:t>
            </a:r>
            <a:endParaRPr lang="en-AU" dirty="0"/>
          </a:p>
        </p:txBody>
      </p:sp>
      <p:sp>
        <p:nvSpPr>
          <p:cNvPr id="14" name="Picture Placeholder 13"/>
          <p:cNvSpPr>
            <a:spLocks noGrp="1"/>
          </p:cNvSpPr>
          <p:nvPr>
            <p:ph type="pic" sz="quarter" idx="23" hasCustomPrompt="1"/>
          </p:nvPr>
        </p:nvSpPr>
        <p:spPr>
          <a:xfrm>
            <a:off x="-792440" y="7220229"/>
            <a:ext cx="7953375" cy="1704882"/>
          </a:xfrm>
          <a:custGeom>
            <a:avLst/>
            <a:gdLst>
              <a:gd name="connsiteX0" fmla="*/ 852441 w 7953375"/>
              <a:gd name="connsiteY0" fmla="*/ 0 h 1704882"/>
              <a:gd name="connsiteX1" fmla="*/ 7100934 w 7953375"/>
              <a:gd name="connsiteY1" fmla="*/ 0 h 1704882"/>
              <a:gd name="connsiteX2" fmla="*/ 7953375 w 7953375"/>
              <a:gd name="connsiteY2" fmla="*/ 852441 h 1704882"/>
              <a:gd name="connsiteX3" fmla="*/ 7100934 w 7953375"/>
              <a:gd name="connsiteY3" fmla="*/ 1704882 h 1704882"/>
              <a:gd name="connsiteX4" fmla="*/ 852441 w 7953375"/>
              <a:gd name="connsiteY4" fmla="*/ 1704882 h 1704882"/>
              <a:gd name="connsiteX5" fmla="*/ 0 w 7953375"/>
              <a:gd name="connsiteY5" fmla="*/ 852441 h 1704882"/>
              <a:gd name="connsiteX6" fmla="*/ 852441 w 7953375"/>
              <a:gd name="connsiteY6" fmla="*/ 0 h 170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53375" h="1704882">
                <a:moveTo>
                  <a:pt x="852441" y="0"/>
                </a:moveTo>
                <a:lnTo>
                  <a:pt x="7100934" y="0"/>
                </a:lnTo>
                <a:cubicBezTo>
                  <a:pt x="7571724" y="0"/>
                  <a:pt x="7953375" y="381651"/>
                  <a:pt x="7953375" y="852441"/>
                </a:cubicBezTo>
                <a:cubicBezTo>
                  <a:pt x="7953375" y="1323231"/>
                  <a:pt x="7571724" y="1704882"/>
                  <a:pt x="7100934" y="1704882"/>
                </a:cubicBezTo>
                <a:lnTo>
                  <a:pt x="852441" y="1704882"/>
                </a:lnTo>
                <a:cubicBezTo>
                  <a:pt x="381651" y="1704882"/>
                  <a:pt x="0" y="1323231"/>
                  <a:pt x="0" y="852441"/>
                </a:cubicBezTo>
                <a:cubicBezTo>
                  <a:pt x="0" y="381651"/>
                  <a:pt x="381651" y="0"/>
                  <a:pt x="852441" y="0"/>
                </a:cubicBezTo>
                <a:close/>
              </a:path>
            </a:pathLst>
          </a:custGeom>
          <a:solidFill>
            <a:schemeClr val="accent3"/>
          </a:solidFill>
        </p:spPr>
        <p:txBody>
          <a:bodyPr wrap="square">
            <a:noAutofit/>
          </a:bodyPr>
          <a:lstStyle>
            <a:lvl1pPr>
              <a:defRPr sz="1800"/>
            </a:lvl1pPr>
          </a:lstStyle>
          <a:p>
            <a:r>
              <a:rPr lang="id-ID" dirty="0"/>
              <a:t>-</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10" name="Text Placeholder 28"/>
          <p:cNvSpPr>
            <a:spLocks noGrp="1"/>
          </p:cNvSpPr>
          <p:nvPr>
            <p:ph type="body" sz="quarter" idx="22"/>
          </p:nvPr>
        </p:nvSpPr>
        <p:spPr>
          <a:xfrm>
            <a:off x="779185" y="7543240"/>
            <a:ext cx="5657849" cy="1087904"/>
          </a:xfrm>
        </p:spPr>
        <p:txBody>
          <a:bodyPr>
            <a:noAutofit/>
          </a:bodyPr>
          <a:lstStyle>
            <a:lvl1pPr>
              <a:defRPr sz="2400" i="1">
                <a:solidFill>
                  <a:schemeClr val="bg1"/>
                </a:solidFill>
              </a:defRPr>
            </a:lvl1pPr>
            <a:lvl2pPr>
              <a:defRPr sz="1400"/>
            </a:lvl2pPr>
            <a:lvl3pPr>
              <a:defRPr sz="1400"/>
            </a:lvl3pPr>
            <a:lvl4pPr>
              <a:defRPr sz="1400"/>
            </a:lvl4pPr>
            <a:lvl5pPr>
              <a:defRPr sz="1400"/>
            </a:lvl5pPr>
          </a:lstStyle>
          <a:p>
            <a:pPr lvl="0"/>
            <a:endParaRPr lang="en-AU" dirty="0"/>
          </a:p>
        </p:txBody>
      </p:sp>
      <p:sp>
        <p:nvSpPr>
          <p:cNvPr id="15" name="Text Placeholder 33"/>
          <p:cNvSpPr>
            <a:spLocks noGrp="1"/>
          </p:cNvSpPr>
          <p:nvPr>
            <p:ph type="body" sz="quarter" idx="27" hasCustomPrompt="1"/>
          </p:nvPr>
        </p:nvSpPr>
        <p:spPr>
          <a:xfrm>
            <a:off x="13559678" y="3973605"/>
            <a:ext cx="7928722" cy="550864"/>
          </a:xfrm>
        </p:spPr>
        <p:txBody>
          <a:bodyPr>
            <a:noAutofit/>
          </a:bodyPr>
          <a:lstStyle>
            <a:lvl1pPr algn="l">
              <a:defRPr sz="3200">
                <a:solidFill>
                  <a:schemeClr val="tx1">
                    <a:lumMod val="75000"/>
                    <a:lumOff val="25000"/>
                  </a:schemeClr>
                </a:solidFill>
                <a:latin typeface="+mj-lt"/>
              </a:defRPr>
            </a:lvl1pPr>
            <a:lvl2pPr>
              <a:defRPr sz="3600"/>
            </a:lvl2pPr>
            <a:lvl3pPr>
              <a:defRPr sz="2800"/>
            </a:lvl3pPr>
            <a:lvl4pPr>
              <a:defRPr sz="2400"/>
            </a:lvl4pPr>
            <a:lvl5pPr>
              <a:defRPr sz="2400"/>
            </a:lvl5pPr>
          </a:lstStyle>
          <a:p>
            <a:pPr lvl="0"/>
            <a:r>
              <a:rPr lang="id-ID" dirty="0"/>
              <a:t>Text</a:t>
            </a:r>
            <a:endParaRPr lang="en-AU" dirty="0"/>
          </a:p>
        </p:txBody>
      </p:sp>
      <p:sp>
        <p:nvSpPr>
          <p:cNvPr id="16" name="Text Placeholder 33"/>
          <p:cNvSpPr>
            <a:spLocks noGrp="1"/>
          </p:cNvSpPr>
          <p:nvPr>
            <p:ph type="body" sz="quarter" idx="28" hasCustomPrompt="1"/>
          </p:nvPr>
        </p:nvSpPr>
        <p:spPr>
          <a:xfrm>
            <a:off x="13559678" y="4653057"/>
            <a:ext cx="7928722" cy="4280738"/>
          </a:xfrm>
        </p:spPr>
        <p:txBody>
          <a:bodyPr>
            <a:noAutofit/>
          </a:bodyPr>
          <a:lstStyle>
            <a:lvl1pPr algn="l">
              <a:lnSpc>
                <a:spcPct val="150000"/>
              </a:lnSpc>
              <a:defRPr sz="28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
        <p:nvSpPr>
          <p:cNvPr id="17" name="Text Placeholder 33"/>
          <p:cNvSpPr>
            <a:spLocks noGrp="1"/>
          </p:cNvSpPr>
          <p:nvPr>
            <p:ph type="body" sz="quarter" idx="29" hasCustomPrompt="1"/>
          </p:nvPr>
        </p:nvSpPr>
        <p:spPr>
          <a:xfrm>
            <a:off x="1675963" y="10220323"/>
            <a:ext cx="10512861" cy="1629898"/>
          </a:xfrm>
        </p:spPr>
        <p:txBody>
          <a:bodyPr>
            <a:noAutofit/>
          </a:bodyPr>
          <a:lstStyle>
            <a:lvl1pPr algn="l">
              <a:lnSpc>
                <a:spcPct val="150000"/>
              </a:lnSpc>
              <a:defRPr sz="2400">
                <a:solidFill>
                  <a:schemeClr val="tx1">
                    <a:lumMod val="50000"/>
                    <a:lumOff val="50000"/>
                  </a:schemeClr>
                </a:solidFill>
                <a:latin typeface="+mn-lt"/>
              </a:defRPr>
            </a:lvl1pPr>
            <a:lvl2pPr>
              <a:defRPr sz="3600"/>
            </a:lvl2pPr>
            <a:lvl3pPr>
              <a:defRPr sz="2800"/>
            </a:lvl3pPr>
            <a:lvl4pPr>
              <a:defRPr sz="2400"/>
            </a:lvl4pPr>
            <a:lvl5pPr>
              <a:defRPr sz="2400"/>
            </a:lvl5pPr>
          </a:lstStyle>
          <a:p>
            <a:pPr lvl="0"/>
            <a:r>
              <a:rPr lang="id-ID" dirty="0"/>
              <a:t>Text</a:t>
            </a:r>
            <a:endParaRPr lang="en-AU" dirty="0"/>
          </a:p>
        </p:txBody>
      </p:sp>
    </p:spTree>
    <p:extLst>
      <p:ext uri="{BB962C8B-B14F-4D97-AF65-F5344CB8AC3E}">
        <p14:creationId xmlns:p14="http://schemas.microsoft.com/office/powerpoint/2010/main" val="207153050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Effect transition="in" filter="fade">
                                      <p:cBhvr>
                                        <p:cTn id="11" dur="500"/>
                                        <p:tgtEl>
                                          <p:spTgt spid="7">
                                            <p:txEl>
                                              <p:pRg st="0" end="0"/>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10">
                                            <p:txEl>
                                              <p:pRg st="0" end="0"/>
                                            </p:txEl>
                                          </p:spTgt>
                                        </p:tgtEl>
                                        <p:attrNameLst>
                                          <p:attrName>style.visibility</p:attrName>
                                        </p:attrNameLst>
                                      </p:cBhvr>
                                      <p:to>
                                        <p:strVal val="visible"/>
                                      </p:to>
                                    </p:set>
                                    <p:animEffect transition="in" filter="fade">
                                      <p:cBhvr>
                                        <p:cTn id="23" dur="500"/>
                                        <p:tgtEl>
                                          <p:spTgt spid="10">
                                            <p:txEl>
                                              <p:pRg st="0" end="0"/>
                                            </p:txEl>
                                          </p:spTgt>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5">
                                            <p:txEl>
                                              <p:pRg st="0" end="0"/>
                                            </p:txEl>
                                          </p:spTgt>
                                        </p:tgtEl>
                                        <p:attrNameLst>
                                          <p:attrName>style.visibility</p:attrName>
                                        </p:attrNameLst>
                                      </p:cBhvr>
                                      <p:to>
                                        <p:strVal val="visible"/>
                                      </p:to>
                                    </p:set>
                                    <p:animEffect transition="in" filter="fade">
                                      <p:cBhvr>
                                        <p:cTn id="27" dur="500"/>
                                        <p:tgtEl>
                                          <p:spTgt spid="15">
                                            <p:txEl>
                                              <p:pRg st="0" end="0"/>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xEl>
                                              <p:pRg st="0" end="0"/>
                                            </p:txEl>
                                          </p:spTgt>
                                        </p:tgtEl>
                                        <p:attrNameLst>
                                          <p:attrName>style.visibility</p:attrName>
                                        </p:attrNameLst>
                                      </p:cBhvr>
                                      <p:to>
                                        <p:strVal val="visible"/>
                                      </p:to>
                                    </p:set>
                                    <p:animEffect transition="in" filter="fade">
                                      <p:cBhvr>
                                        <p:cTn id="30" dur="500"/>
                                        <p:tgtEl>
                                          <p:spTgt spid="1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4"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10" grpId="0" build="p">
        <p:tmplLst>
          <p:tmpl lvl="1">
            <p:tnLst>
              <p:par>
                <p:cTn presetID="10" presetClass="entr" presetSubtype="0" fill="hold" nodeType="afterEffect" nodePh="1">
                  <p:stCondLst>
                    <p:cond delay="0"/>
                  </p:stCondLst>
                  <p:endCondLst>
                    <p:cond delay="0"/>
                  </p:endCondLst>
                  <p:childTnLst>
                    <p:set>
                      <p:cBhvr>
                        <p:cTn dur="1" fill="hold">
                          <p:stCondLst>
                            <p:cond delay="0"/>
                          </p:stCondLst>
                        </p:cTn>
                        <p:tgtEl>
                          <p:spTgt spid="10"/>
                        </p:tgtEl>
                        <p:attrNameLst>
                          <p:attrName>style.visibility</p:attrName>
                        </p:attrNameLst>
                      </p:cBhvr>
                      <p:to>
                        <p:strVal val="visible"/>
                      </p:to>
                    </p:set>
                    <p:animEffect transition="in" filter="fade">
                      <p:cBhvr>
                        <p:cTn dur="500"/>
                        <p:tgtEl>
                          <p:spTgt spid="10"/>
                        </p:tgtEl>
                      </p:cBhvr>
                    </p:animEffect>
                  </p:childTnLst>
                </p:cTn>
              </p:par>
            </p:tnLst>
          </p:tmpl>
        </p:tmplLst>
      </p:bldP>
      <p:bldP spid="15" grpId="0" build="p">
        <p:tmplLst>
          <p:tmpl lvl="1">
            <p:tnLst>
              <p:par>
                <p:cTn presetID="10"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500"/>
                        <p:tgtEl>
                          <p:spTgt spid="15"/>
                        </p:tgtEl>
                      </p:cBhvr>
                    </p:animEffect>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7" name="Picture Placeholder 8"/>
          <p:cNvSpPr>
            <a:spLocks noGrp="1"/>
          </p:cNvSpPr>
          <p:nvPr>
            <p:ph type="pic" sz="quarter" idx="38" hasCustomPrompt="1"/>
          </p:nvPr>
        </p:nvSpPr>
        <p:spPr>
          <a:xfrm>
            <a:off x="16795752" y="3993777"/>
            <a:ext cx="7591424" cy="3856037"/>
          </a:xfrm>
          <a:solidFill>
            <a:schemeClr val="bg1">
              <a:lumMod val="95000"/>
            </a:schemeClr>
          </a:solidFill>
        </p:spPr>
        <p:txBody>
          <a:bodyPr>
            <a:normAutofit/>
          </a:bodyPr>
          <a:lstStyle>
            <a:lvl1pPr>
              <a:defRPr sz="3200"/>
            </a:lvl1pPr>
          </a:lstStyle>
          <a:p>
            <a:r>
              <a:rPr lang="id-ID" dirty="0"/>
              <a:t>Pic</a:t>
            </a:r>
            <a:endParaRPr lang="en-AU" dirty="0"/>
          </a:p>
        </p:txBody>
      </p:sp>
      <p:sp>
        <p:nvSpPr>
          <p:cNvPr id="16" name="Picture Placeholder 8"/>
          <p:cNvSpPr>
            <a:spLocks noGrp="1"/>
          </p:cNvSpPr>
          <p:nvPr>
            <p:ph type="pic" sz="quarter" idx="37" hasCustomPrompt="1"/>
          </p:nvPr>
        </p:nvSpPr>
        <p:spPr>
          <a:xfrm>
            <a:off x="9525" y="3993778"/>
            <a:ext cx="7572374" cy="3856037"/>
          </a:xfrm>
          <a:solidFill>
            <a:schemeClr val="bg1">
              <a:lumMod val="95000"/>
            </a:schemeClr>
          </a:solidFill>
        </p:spPr>
        <p:txBody>
          <a:bodyPr>
            <a:normAutofit/>
          </a:bodyPr>
          <a:lstStyle>
            <a:lvl1pPr>
              <a:defRPr sz="3200"/>
            </a:lvl1pPr>
          </a:lstStyle>
          <a:p>
            <a:r>
              <a:rPr lang="id-ID" dirty="0"/>
              <a:t>Pic</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15" name="Picture Placeholder 14"/>
          <p:cNvSpPr>
            <a:spLocks noGrp="1"/>
          </p:cNvSpPr>
          <p:nvPr>
            <p:ph type="pic" sz="quarter" idx="36" hasCustomPrompt="1"/>
          </p:nvPr>
        </p:nvSpPr>
        <p:spPr>
          <a:xfrm>
            <a:off x="6147003" y="3993778"/>
            <a:ext cx="12083644" cy="3856037"/>
          </a:xfrm>
          <a:custGeom>
            <a:avLst/>
            <a:gdLst>
              <a:gd name="connsiteX0" fmla="*/ 1448686 w 12083644"/>
              <a:gd name="connsiteY0" fmla="*/ 0 h 3856037"/>
              <a:gd name="connsiteX1" fmla="*/ 10626522 w 12083644"/>
              <a:gd name="connsiteY1" fmla="*/ 0 h 3856037"/>
              <a:gd name="connsiteX2" fmla="*/ 10626522 w 12083644"/>
              <a:gd name="connsiteY2" fmla="*/ 1665492 h 3856037"/>
              <a:gd name="connsiteX3" fmla="*/ 10627801 w 12083644"/>
              <a:gd name="connsiteY3" fmla="*/ 1664283 h 3856037"/>
              <a:gd name="connsiteX4" fmla="*/ 10636159 w 12083644"/>
              <a:gd name="connsiteY4" fmla="*/ 1656585 h 3856037"/>
              <a:gd name="connsiteX5" fmla="*/ 10644518 w 12083644"/>
              <a:gd name="connsiteY5" fmla="*/ 1648776 h 3856037"/>
              <a:gd name="connsiteX6" fmla="*/ 10653316 w 12083644"/>
              <a:gd name="connsiteY6" fmla="*/ 1640967 h 3856037"/>
              <a:gd name="connsiteX7" fmla="*/ 10662226 w 12083644"/>
              <a:gd name="connsiteY7" fmla="*/ 1633268 h 3856037"/>
              <a:gd name="connsiteX8" fmla="*/ 10671464 w 12083644"/>
              <a:gd name="connsiteY8" fmla="*/ 1625679 h 3856037"/>
              <a:gd name="connsiteX9" fmla="*/ 10680812 w 12083644"/>
              <a:gd name="connsiteY9" fmla="*/ 1617981 h 3856037"/>
              <a:gd name="connsiteX10" fmla="*/ 10690490 w 12083644"/>
              <a:gd name="connsiteY10" fmla="*/ 1610392 h 3856037"/>
              <a:gd name="connsiteX11" fmla="*/ 10700280 w 12083644"/>
              <a:gd name="connsiteY11" fmla="*/ 1603023 h 3856037"/>
              <a:gd name="connsiteX12" fmla="*/ 10710288 w 12083644"/>
              <a:gd name="connsiteY12" fmla="*/ 1595654 h 3856037"/>
              <a:gd name="connsiteX13" fmla="*/ 10720516 w 12083644"/>
              <a:gd name="connsiteY13" fmla="*/ 1588285 h 3856037"/>
              <a:gd name="connsiteX14" fmla="*/ 10731074 w 12083644"/>
              <a:gd name="connsiteY14" fmla="*/ 1581246 h 3856037"/>
              <a:gd name="connsiteX15" fmla="*/ 10741742 w 12083644"/>
              <a:gd name="connsiteY15" fmla="*/ 1574207 h 3856037"/>
              <a:gd name="connsiteX16" fmla="*/ 10752522 w 12083644"/>
              <a:gd name="connsiteY16" fmla="*/ 1567498 h 3856037"/>
              <a:gd name="connsiteX17" fmla="*/ 10763520 w 12083644"/>
              <a:gd name="connsiteY17" fmla="*/ 1561009 h 3856037"/>
              <a:gd name="connsiteX18" fmla="*/ 10774848 w 12083644"/>
              <a:gd name="connsiteY18" fmla="*/ 1554411 h 3856037"/>
              <a:gd name="connsiteX19" fmla="*/ 10786286 w 12083644"/>
              <a:gd name="connsiteY19" fmla="*/ 1548361 h 3856037"/>
              <a:gd name="connsiteX20" fmla="*/ 10797834 w 12083644"/>
              <a:gd name="connsiteY20" fmla="*/ 1542422 h 3856037"/>
              <a:gd name="connsiteX21" fmla="*/ 10809712 w 12083644"/>
              <a:gd name="connsiteY21" fmla="*/ 1536703 h 3856037"/>
              <a:gd name="connsiteX22" fmla="*/ 10821810 w 12083644"/>
              <a:gd name="connsiteY22" fmla="*/ 1531204 h 3856037"/>
              <a:gd name="connsiteX23" fmla="*/ 10833798 w 12083644"/>
              <a:gd name="connsiteY23" fmla="*/ 1526035 h 3856037"/>
              <a:gd name="connsiteX24" fmla="*/ 10846226 w 12083644"/>
              <a:gd name="connsiteY24" fmla="*/ 1521196 h 3856037"/>
              <a:gd name="connsiteX25" fmla="*/ 10858764 w 12083644"/>
              <a:gd name="connsiteY25" fmla="*/ 1516686 h 3856037"/>
              <a:gd name="connsiteX26" fmla="*/ 10871412 w 12083644"/>
              <a:gd name="connsiteY26" fmla="*/ 1512397 h 3856037"/>
              <a:gd name="connsiteX27" fmla="*/ 10884280 w 12083644"/>
              <a:gd name="connsiteY27" fmla="*/ 1508548 h 3856037"/>
              <a:gd name="connsiteX28" fmla="*/ 10897368 w 12083644"/>
              <a:gd name="connsiteY28" fmla="*/ 1505028 h 3856037"/>
              <a:gd name="connsiteX29" fmla="*/ 10910456 w 12083644"/>
              <a:gd name="connsiteY29" fmla="*/ 1501949 h 3856037"/>
              <a:gd name="connsiteX30" fmla="*/ 10923874 w 12083644"/>
              <a:gd name="connsiteY30" fmla="*/ 1499309 h 3856037"/>
              <a:gd name="connsiteX31" fmla="*/ 10937402 w 12083644"/>
              <a:gd name="connsiteY31" fmla="*/ 1496890 h 3856037"/>
              <a:gd name="connsiteX32" fmla="*/ 10951040 w 12083644"/>
              <a:gd name="connsiteY32" fmla="*/ 1495020 h 3856037"/>
              <a:gd name="connsiteX33" fmla="*/ 10964678 w 12083644"/>
              <a:gd name="connsiteY33" fmla="*/ 1493590 h 3856037"/>
              <a:gd name="connsiteX34" fmla="*/ 10978646 w 12083644"/>
              <a:gd name="connsiteY34" fmla="*/ 1492600 h 3856037"/>
              <a:gd name="connsiteX35" fmla="*/ 10985794 w 12083644"/>
              <a:gd name="connsiteY35" fmla="*/ 1492380 h 3856037"/>
              <a:gd name="connsiteX36" fmla="*/ 10992724 w 12083644"/>
              <a:gd name="connsiteY36" fmla="*/ 1492160 h 3856037"/>
              <a:gd name="connsiteX37" fmla="*/ 10999872 w 12083644"/>
              <a:gd name="connsiteY37" fmla="*/ 1492160 h 3856037"/>
              <a:gd name="connsiteX38" fmla="*/ 11007022 w 12083644"/>
              <a:gd name="connsiteY38" fmla="*/ 1492160 h 3856037"/>
              <a:gd name="connsiteX39" fmla="*/ 11014170 w 12083644"/>
              <a:gd name="connsiteY39" fmla="*/ 1492380 h 3856037"/>
              <a:gd name="connsiteX40" fmla="*/ 11021320 w 12083644"/>
              <a:gd name="connsiteY40" fmla="*/ 1492820 h 3856037"/>
              <a:gd name="connsiteX41" fmla="*/ 11028468 w 12083644"/>
              <a:gd name="connsiteY41" fmla="*/ 1493150 h 3856037"/>
              <a:gd name="connsiteX42" fmla="*/ 11035838 w 12083644"/>
              <a:gd name="connsiteY42" fmla="*/ 1493810 h 3856037"/>
              <a:gd name="connsiteX43" fmla="*/ 11040236 w 12083644"/>
              <a:gd name="connsiteY43" fmla="*/ 1494580 h 3856037"/>
              <a:gd name="connsiteX44" fmla="*/ 11053104 w 12083644"/>
              <a:gd name="connsiteY44" fmla="*/ 1497439 h 3856037"/>
              <a:gd name="connsiteX45" fmla="*/ 11073782 w 12083644"/>
              <a:gd name="connsiteY45" fmla="*/ 1501949 h 3856037"/>
              <a:gd name="connsiteX46" fmla="*/ 11086870 w 12083644"/>
              <a:gd name="connsiteY46" fmla="*/ 1505248 h 3856037"/>
              <a:gd name="connsiteX47" fmla="*/ 11101496 w 12083644"/>
              <a:gd name="connsiteY47" fmla="*/ 1508658 h 3856037"/>
              <a:gd name="connsiteX48" fmla="*/ 11117884 w 12083644"/>
              <a:gd name="connsiteY48" fmla="*/ 1512947 h 3856037"/>
              <a:gd name="connsiteX49" fmla="*/ 11135702 w 12083644"/>
              <a:gd name="connsiteY49" fmla="*/ 1517676 h 3856037"/>
              <a:gd name="connsiteX50" fmla="*/ 11155058 w 12083644"/>
              <a:gd name="connsiteY50" fmla="*/ 1522955 h 3856037"/>
              <a:gd name="connsiteX51" fmla="*/ 11175736 w 12083644"/>
              <a:gd name="connsiteY51" fmla="*/ 1528895 h 3856037"/>
              <a:gd name="connsiteX52" fmla="*/ 11197512 w 12083644"/>
              <a:gd name="connsiteY52" fmla="*/ 1535493 h 3856037"/>
              <a:gd name="connsiteX53" fmla="*/ 11220828 w 12083644"/>
              <a:gd name="connsiteY53" fmla="*/ 1542642 h 3856037"/>
              <a:gd name="connsiteX54" fmla="*/ 11244914 w 12083644"/>
              <a:gd name="connsiteY54" fmla="*/ 1550341 h 3856037"/>
              <a:gd name="connsiteX55" fmla="*/ 11270210 w 12083644"/>
              <a:gd name="connsiteY55" fmla="*/ 1558700 h 3856037"/>
              <a:gd name="connsiteX56" fmla="*/ 11295396 w 12083644"/>
              <a:gd name="connsiteY56" fmla="*/ 1567059 h 3856037"/>
              <a:gd name="connsiteX57" fmla="*/ 11319044 w 12083644"/>
              <a:gd name="connsiteY57" fmla="*/ 1574647 h 3856037"/>
              <a:gd name="connsiteX58" fmla="*/ 11341480 w 12083644"/>
              <a:gd name="connsiteY58" fmla="*/ 1581576 h 3856037"/>
              <a:gd name="connsiteX59" fmla="*/ 11362926 w 12083644"/>
              <a:gd name="connsiteY59" fmla="*/ 1587735 h 3856037"/>
              <a:gd name="connsiteX60" fmla="*/ 11383164 w 12083644"/>
              <a:gd name="connsiteY60" fmla="*/ 1593014 h 3856037"/>
              <a:gd name="connsiteX61" fmla="*/ 11392952 w 12083644"/>
              <a:gd name="connsiteY61" fmla="*/ 1595434 h 3856037"/>
              <a:gd name="connsiteX62" fmla="*/ 11402520 w 12083644"/>
              <a:gd name="connsiteY62" fmla="*/ 1597524 h 3856037"/>
              <a:gd name="connsiteX63" fmla="*/ 11411758 w 12083644"/>
              <a:gd name="connsiteY63" fmla="*/ 1599613 h 3856037"/>
              <a:gd name="connsiteX64" fmla="*/ 11420778 w 12083644"/>
              <a:gd name="connsiteY64" fmla="*/ 1601373 h 3856037"/>
              <a:gd name="connsiteX65" fmla="*/ 11429576 w 12083644"/>
              <a:gd name="connsiteY65" fmla="*/ 1603023 h 3856037"/>
              <a:gd name="connsiteX66" fmla="*/ 11438154 w 12083644"/>
              <a:gd name="connsiteY66" fmla="*/ 1604233 h 3856037"/>
              <a:gd name="connsiteX67" fmla="*/ 11446514 w 12083644"/>
              <a:gd name="connsiteY67" fmla="*/ 1605443 h 3856037"/>
              <a:gd name="connsiteX68" fmla="*/ 11454652 w 12083644"/>
              <a:gd name="connsiteY68" fmla="*/ 1606542 h 3856037"/>
              <a:gd name="connsiteX69" fmla="*/ 11462570 w 12083644"/>
              <a:gd name="connsiteY69" fmla="*/ 1607312 h 3856037"/>
              <a:gd name="connsiteX70" fmla="*/ 11470600 w 12083644"/>
              <a:gd name="connsiteY70" fmla="*/ 1607752 h 3856037"/>
              <a:gd name="connsiteX71" fmla="*/ 11478078 w 12083644"/>
              <a:gd name="connsiteY71" fmla="*/ 1608192 h 3856037"/>
              <a:gd name="connsiteX72" fmla="*/ 11485668 w 12083644"/>
              <a:gd name="connsiteY72" fmla="*/ 1608302 h 3856037"/>
              <a:gd name="connsiteX73" fmla="*/ 11492816 w 12083644"/>
              <a:gd name="connsiteY73" fmla="*/ 1608192 h 3856037"/>
              <a:gd name="connsiteX74" fmla="*/ 11499964 w 12083644"/>
              <a:gd name="connsiteY74" fmla="*/ 1607972 h 3856037"/>
              <a:gd name="connsiteX75" fmla="*/ 11507114 w 12083644"/>
              <a:gd name="connsiteY75" fmla="*/ 1607312 h 3856037"/>
              <a:gd name="connsiteX76" fmla="*/ 11514042 w 12083644"/>
              <a:gd name="connsiteY76" fmla="*/ 1606762 h 3856037"/>
              <a:gd name="connsiteX77" fmla="*/ 11520862 w 12083644"/>
              <a:gd name="connsiteY77" fmla="*/ 1605663 h 3856037"/>
              <a:gd name="connsiteX78" fmla="*/ 11527350 w 12083644"/>
              <a:gd name="connsiteY78" fmla="*/ 1604453 h 3856037"/>
              <a:gd name="connsiteX79" fmla="*/ 11533840 w 12083644"/>
              <a:gd name="connsiteY79" fmla="*/ 1603023 h 3856037"/>
              <a:gd name="connsiteX80" fmla="*/ 11540438 w 12083644"/>
              <a:gd name="connsiteY80" fmla="*/ 1601593 h 3856037"/>
              <a:gd name="connsiteX81" fmla="*/ 11546708 w 12083644"/>
              <a:gd name="connsiteY81" fmla="*/ 1599723 h 3856037"/>
              <a:gd name="connsiteX82" fmla="*/ 11552866 w 12083644"/>
              <a:gd name="connsiteY82" fmla="*/ 1597524 h 3856037"/>
              <a:gd name="connsiteX83" fmla="*/ 11559246 w 12083644"/>
              <a:gd name="connsiteY83" fmla="*/ 1595434 h 3856037"/>
              <a:gd name="connsiteX84" fmla="*/ 11565514 w 12083644"/>
              <a:gd name="connsiteY84" fmla="*/ 1593674 h 3856037"/>
              <a:gd name="connsiteX85" fmla="*/ 11571894 w 12083644"/>
              <a:gd name="connsiteY85" fmla="*/ 1592025 h 3856037"/>
              <a:gd name="connsiteX86" fmla="*/ 11578162 w 12083644"/>
              <a:gd name="connsiteY86" fmla="*/ 1590595 h 3856037"/>
              <a:gd name="connsiteX87" fmla="*/ 11584542 w 12083644"/>
              <a:gd name="connsiteY87" fmla="*/ 1589385 h 3856037"/>
              <a:gd name="connsiteX88" fmla="*/ 11590810 w 12083644"/>
              <a:gd name="connsiteY88" fmla="*/ 1588285 h 3856037"/>
              <a:gd name="connsiteX89" fmla="*/ 11596970 w 12083644"/>
              <a:gd name="connsiteY89" fmla="*/ 1587515 h 3856037"/>
              <a:gd name="connsiteX90" fmla="*/ 11602908 w 12083644"/>
              <a:gd name="connsiteY90" fmla="*/ 1587075 h 3856037"/>
              <a:gd name="connsiteX91" fmla="*/ 11608628 w 12083644"/>
              <a:gd name="connsiteY91" fmla="*/ 1587075 h 3856037"/>
              <a:gd name="connsiteX92" fmla="*/ 11614128 w 12083644"/>
              <a:gd name="connsiteY92" fmla="*/ 1587075 h 3856037"/>
              <a:gd name="connsiteX93" fmla="*/ 11619296 w 12083644"/>
              <a:gd name="connsiteY93" fmla="*/ 1587735 h 3856037"/>
              <a:gd name="connsiteX94" fmla="*/ 11624136 w 12083644"/>
              <a:gd name="connsiteY94" fmla="*/ 1588285 h 3856037"/>
              <a:gd name="connsiteX95" fmla="*/ 11628644 w 12083644"/>
              <a:gd name="connsiteY95" fmla="*/ 1589605 h 3856037"/>
              <a:gd name="connsiteX96" fmla="*/ 11632934 w 12083644"/>
              <a:gd name="connsiteY96" fmla="*/ 1591035 h 3856037"/>
              <a:gd name="connsiteX97" fmla="*/ 11634804 w 12083644"/>
              <a:gd name="connsiteY97" fmla="*/ 1591805 h 3856037"/>
              <a:gd name="connsiteX98" fmla="*/ 11636564 w 12083644"/>
              <a:gd name="connsiteY98" fmla="*/ 1592795 h 3856037"/>
              <a:gd name="connsiteX99" fmla="*/ 11638214 w 12083644"/>
              <a:gd name="connsiteY99" fmla="*/ 1593894 h 3856037"/>
              <a:gd name="connsiteX100" fmla="*/ 11639864 w 12083644"/>
              <a:gd name="connsiteY100" fmla="*/ 1594884 h 3856037"/>
              <a:gd name="connsiteX101" fmla="*/ 11641292 w 12083644"/>
              <a:gd name="connsiteY101" fmla="*/ 1596314 h 3856037"/>
              <a:gd name="connsiteX102" fmla="*/ 11642722 w 12083644"/>
              <a:gd name="connsiteY102" fmla="*/ 1597524 h 3856037"/>
              <a:gd name="connsiteX103" fmla="*/ 11643712 w 12083644"/>
              <a:gd name="connsiteY103" fmla="*/ 1598954 h 3856037"/>
              <a:gd name="connsiteX104" fmla="*/ 11644812 w 12083644"/>
              <a:gd name="connsiteY104" fmla="*/ 1600383 h 3856037"/>
              <a:gd name="connsiteX105" fmla="*/ 11645802 w 12083644"/>
              <a:gd name="connsiteY105" fmla="*/ 1602033 h 3856037"/>
              <a:gd name="connsiteX106" fmla="*/ 11646572 w 12083644"/>
              <a:gd name="connsiteY106" fmla="*/ 1603903 h 3856037"/>
              <a:gd name="connsiteX107" fmla="*/ 11647012 w 12083644"/>
              <a:gd name="connsiteY107" fmla="*/ 1605663 h 3856037"/>
              <a:gd name="connsiteX108" fmla="*/ 11647672 w 12083644"/>
              <a:gd name="connsiteY108" fmla="*/ 1607532 h 3856037"/>
              <a:gd name="connsiteX109" fmla="*/ 11647892 w 12083644"/>
              <a:gd name="connsiteY109" fmla="*/ 1609622 h 3856037"/>
              <a:gd name="connsiteX110" fmla="*/ 11648002 w 12083644"/>
              <a:gd name="connsiteY110" fmla="*/ 1611822 h 3856037"/>
              <a:gd name="connsiteX111" fmla="*/ 11647892 w 12083644"/>
              <a:gd name="connsiteY111" fmla="*/ 1614021 h 3856037"/>
              <a:gd name="connsiteX112" fmla="*/ 11647672 w 12083644"/>
              <a:gd name="connsiteY112" fmla="*/ 1616551 h 3856037"/>
              <a:gd name="connsiteX113" fmla="*/ 11647232 w 12083644"/>
              <a:gd name="connsiteY113" fmla="*/ 1618970 h 3856037"/>
              <a:gd name="connsiteX114" fmla="*/ 11646572 w 12083644"/>
              <a:gd name="connsiteY114" fmla="*/ 1621390 h 3856037"/>
              <a:gd name="connsiteX115" fmla="*/ 11645802 w 12083644"/>
              <a:gd name="connsiteY115" fmla="*/ 1624250 h 3856037"/>
              <a:gd name="connsiteX116" fmla="*/ 11644812 w 12083644"/>
              <a:gd name="connsiteY116" fmla="*/ 1627109 h 3856037"/>
              <a:gd name="connsiteX117" fmla="*/ 11643602 w 12083644"/>
              <a:gd name="connsiteY117" fmla="*/ 1629969 h 3856037"/>
              <a:gd name="connsiteX118" fmla="*/ 11642172 w 12083644"/>
              <a:gd name="connsiteY118" fmla="*/ 1633048 h 3856037"/>
              <a:gd name="connsiteX119" fmla="*/ 11640742 w 12083644"/>
              <a:gd name="connsiteY119" fmla="*/ 1636348 h 3856037"/>
              <a:gd name="connsiteX120" fmla="*/ 11638874 w 12083644"/>
              <a:gd name="connsiteY120" fmla="*/ 1639647 h 3856037"/>
              <a:gd name="connsiteX121" fmla="*/ 11636784 w 12083644"/>
              <a:gd name="connsiteY121" fmla="*/ 1643057 h 3856037"/>
              <a:gd name="connsiteX122" fmla="*/ 11634364 w 12083644"/>
              <a:gd name="connsiteY122" fmla="*/ 1646576 h 3856037"/>
              <a:gd name="connsiteX123" fmla="*/ 11629304 w 12083644"/>
              <a:gd name="connsiteY123" fmla="*/ 1654055 h 3856037"/>
              <a:gd name="connsiteX124" fmla="*/ 11622926 w 12083644"/>
              <a:gd name="connsiteY124" fmla="*/ 1662084 h 3856037"/>
              <a:gd name="connsiteX125" fmla="*/ 11615776 w 12083644"/>
              <a:gd name="connsiteY125" fmla="*/ 1670662 h 3856037"/>
              <a:gd name="connsiteX126" fmla="*/ 11607638 w 12083644"/>
              <a:gd name="connsiteY126" fmla="*/ 1679791 h 3856037"/>
              <a:gd name="connsiteX127" fmla="*/ 11598400 w 12083644"/>
              <a:gd name="connsiteY127" fmla="*/ 1689579 h 3856037"/>
              <a:gd name="connsiteX128" fmla="*/ 11597410 w 12083644"/>
              <a:gd name="connsiteY128" fmla="*/ 1690679 h 3856037"/>
              <a:gd name="connsiteX129" fmla="*/ 11594550 w 12083644"/>
              <a:gd name="connsiteY129" fmla="*/ 1693759 h 3856037"/>
              <a:gd name="connsiteX130" fmla="*/ 11589820 w 12083644"/>
              <a:gd name="connsiteY130" fmla="*/ 1698378 h 3856037"/>
              <a:gd name="connsiteX131" fmla="*/ 11586522 w 12083644"/>
              <a:gd name="connsiteY131" fmla="*/ 1701238 h 3856037"/>
              <a:gd name="connsiteX132" fmla="*/ 11583112 w 12083644"/>
              <a:gd name="connsiteY132" fmla="*/ 1704317 h 3856037"/>
              <a:gd name="connsiteX133" fmla="*/ 11579042 w 12083644"/>
              <a:gd name="connsiteY133" fmla="*/ 1707617 h 3856037"/>
              <a:gd name="connsiteX134" fmla="*/ 11574314 w 12083644"/>
              <a:gd name="connsiteY134" fmla="*/ 1711246 h 3856037"/>
              <a:gd name="connsiteX135" fmla="*/ 11569254 w 12083644"/>
              <a:gd name="connsiteY135" fmla="*/ 1714985 h 3856037"/>
              <a:gd name="connsiteX136" fmla="*/ 11563754 w 12083644"/>
              <a:gd name="connsiteY136" fmla="*/ 1718615 h 3856037"/>
              <a:gd name="connsiteX137" fmla="*/ 11557376 w 12083644"/>
              <a:gd name="connsiteY137" fmla="*/ 1722464 h 3856037"/>
              <a:gd name="connsiteX138" fmla="*/ 11550886 w 12083644"/>
              <a:gd name="connsiteY138" fmla="*/ 1726424 h 3856037"/>
              <a:gd name="connsiteX139" fmla="*/ 11543738 w 12083644"/>
              <a:gd name="connsiteY139" fmla="*/ 1730053 h 3856037"/>
              <a:gd name="connsiteX140" fmla="*/ 11535930 w 12083644"/>
              <a:gd name="connsiteY140" fmla="*/ 1733683 h 3856037"/>
              <a:gd name="connsiteX141" fmla="*/ 11527790 w 12083644"/>
              <a:gd name="connsiteY141" fmla="*/ 1737422 h 3856037"/>
              <a:gd name="connsiteX142" fmla="*/ 11518992 w 12083644"/>
              <a:gd name="connsiteY142" fmla="*/ 1740831 h 3856037"/>
              <a:gd name="connsiteX143" fmla="*/ 11509534 w 12083644"/>
              <a:gd name="connsiteY143" fmla="*/ 1743911 h 3856037"/>
              <a:gd name="connsiteX144" fmla="*/ 11499744 w 12083644"/>
              <a:gd name="connsiteY144" fmla="*/ 1746990 h 3856037"/>
              <a:gd name="connsiteX145" fmla="*/ 11489406 w 12083644"/>
              <a:gd name="connsiteY145" fmla="*/ 1749630 h 3856037"/>
              <a:gd name="connsiteX146" fmla="*/ 11478518 w 12083644"/>
              <a:gd name="connsiteY146" fmla="*/ 1751940 h 3856037"/>
              <a:gd name="connsiteX147" fmla="*/ 11472800 w 12083644"/>
              <a:gd name="connsiteY147" fmla="*/ 1752929 h 3856037"/>
              <a:gd name="connsiteX148" fmla="*/ 11466860 w 12083644"/>
              <a:gd name="connsiteY148" fmla="*/ 1753919 h 3856037"/>
              <a:gd name="connsiteX149" fmla="*/ 11461030 w 12083644"/>
              <a:gd name="connsiteY149" fmla="*/ 1754579 h 3856037"/>
              <a:gd name="connsiteX150" fmla="*/ 11454872 w 12083644"/>
              <a:gd name="connsiteY150" fmla="*/ 1755349 h 3856037"/>
              <a:gd name="connsiteX151" fmla="*/ 11448712 w 12083644"/>
              <a:gd name="connsiteY151" fmla="*/ 1756009 h 3856037"/>
              <a:gd name="connsiteX152" fmla="*/ 11442444 w 12083644"/>
              <a:gd name="connsiteY152" fmla="*/ 1756449 h 3856037"/>
              <a:gd name="connsiteX153" fmla="*/ 11435844 w 12083644"/>
              <a:gd name="connsiteY153" fmla="*/ 1756559 h 3856037"/>
              <a:gd name="connsiteX154" fmla="*/ 11429136 w 12083644"/>
              <a:gd name="connsiteY154" fmla="*/ 1756779 h 3856037"/>
              <a:gd name="connsiteX155" fmla="*/ 11422426 w 12083644"/>
              <a:gd name="connsiteY155" fmla="*/ 1756999 h 3856037"/>
              <a:gd name="connsiteX156" fmla="*/ 11415388 w 12083644"/>
              <a:gd name="connsiteY156" fmla="*/ 1756779 h 3856037"/>
              <a:gd name="connsiteX157" fmla="*/ 11408240 w 12083644"/>
              <a:gd name="connsiteY157" fmla="*/ 1756559 h 3856037"/>
              <a:gd name="connsiteX158" fmla="*/ 11401090 w 12083644"/>
              <a:gd name="connsiteY158" fmla="*/ 1756229 h 3856037"/>
              <a:gd name="connsiteX159" fmla="*/ 11393832 w 12083644"/>
              <a:gd name="connsiteY159" fmla="*/ 1755569 h 3856037"/>
              <a:gd name="connsiteX160" fmla="*/ 11386242 w 12083644"/>
              <a:gd name="connsiteY160" fmla="*/ 1754799 h 3856037"/>
              <a:gd name="connsiteX161" fmla="*/ 11378654 w 12083644"/>
              <a:gd name="connsiteY161" fmla="*/ 1753919 h 3856037"/>
              <a:gd name="connsiteX162" fmla="*/ 11370734 w 12083644"/>
              <a:gd name="connsiteY162" fmla="*/ 1752710 h 3856037"/>
              <a:gd name="connsiteX163" fmla="*/ 11362706 w 12083644"/>
              <a:gd name="connsiteY163" fmla="*/ 1751500 h 3856037"/>
              <a:gd name="connsiteX164" fmla="*/ 11354788 w 12083644"/>
              <a:gd name="connsiteY164" fmla="*/ 1750070 h 3856037"/>
              <a:gd name="connsiteX165" fmla="*/ 11346428 w 12083644"/>
              <a:gd name="connsiteY165" fmla="*/ 1748420 h 3856037"/>
              <a:gd name="connsiteX166" fmla="*/ 11338070 w 12083644"/>
              <a:gd name="connsiteY166" fmla="*/ 1746550 h 3856037"/>
              <a:gd name="connsiteX167" fmla="*/ 11327182 w 12083644"/>
              <a:gd name="connsiteY167" fmla="*/ 1744131 h 3856037"/>
              <a:gd name="connsiteX168" fmla="*/ 11315964 w 12083644"/>
              <a:gd name="connsiteY168" fmla="*/ 1741271 h 3856037"/>
              <a:gd name="connsiteX169" fmla="*/ 11304526 w 12083644"/>
              <a:gd name="connsiteY169" fmla="*/ 1737972 h 3856037"/>
              <a:gd name="connsiteX170" fmla="*/ 11292648 w 12083644"/>
              <a:gd name="connsiteY170" fmla="*/ 1734782 h 3856037"/>
              <a:gd name="connsiteX171" fmla="*/ 11268230 w 12083644"/>
              <a:gd name="connsiteY171" fmla="*/ 1727633 h 3856037"/>
              <a:gd name="connsiteX172" fmla="*/ 11243484 w 12083644"/>
              <a:gd name="connsiteY172" fmla="*/ 1719825 h 3856037"/>
              <a:gd name="connsiteX173" fmla="*/ 11218958 w 12083644"/>
              <a:gd name="connsiteY173" fmla="*/ 1712236 h 3856037"/>
              <a:gd name="connsiteX174" fmla="*/ 11194872 w 12083644"/>
              <a:gd name="connsiteY174" fmla="*/ 1705307 h 3856037"/>
              <a:gd name="connsiteX175" fmla="*/ 11183434 w 12083644"/>
              <a:gd name="connsiteY175" fmla="*/ 1702117 h 3856037"/>
              <a:gd name="connsiteX176" fmla="*/ 11172216 w 12083644"/>
              <a:gd name="connsiteY176" fmla="*/ 1699258 h 3856037"/>
              <a:gd name="connsiteX177" fmla="*/ 11161438 w 12083644"/>
              <a:gd name="connsiteY177" fmla="*/ 1696618 h 3856037"/>
              <a:gd name="connsiteX178" fmla="*/ 11150990 w 12083644"/>
              <a:gd name="connsiteY178" fmla="*/ 1694309 h 3856037"/>
              <a:gd name="connsiteX179" fmla="*/ 11141200 w 12083644"/>
              <a:gd name="connsiteY179" fmla="*/ 1692439 h 3856037"/>
              <a:gd name="connsiteX180" fmla="*/ 11132182 w 12083644"/>
              <a:gd name="connsiteY180" fmla="*/ 1691009 h 3856037"/>
              <a:gd name="connsiteX181" fmla="*/ 11127672 w 12083644"/>
              <a:gd name="connsiteY181" fmla="*/ 1690679 h 3856037"/>
              <a:gd name="connsiteX182" fmla="*/ 11123604 w 12083644"/>
              <a:gd name="connsiteY182" fmla="*/ 1690459 h 3856037"/>
              <a:gd name="connsiteX183" fmla="*/ 11119754 w 12083644"/>
              <a:gd name="connsiteY183" fmla="*/ 1690239 h 3856037"/>
              <a:gd name="connsiteX184" fmla="*/ 11115794 w 12083644"/>
              <a:gd name="connsiteY184" fmla="*/ 1690239 h 3856037"/>
              <a:gd name="connsiteX185" fmla="*/ 11112386 w 12083644"/>
              <a:gd name="connsiteY185" fmla="*/ 1690239 h 3856037"/>
              <a:gd name="connsiteX186" fmla="*/ 11108866 w 12083644"/>
              <a:gd name="connsiteY186" fmla="*/ 1690679 h 3856037"/>
              <a:gd name="connsiteX187" fmla="*/ 11105786 w 12083644"/>
              <a:gd name="connsiteY187" fmla="*/ 1691009 h 3856037"/>
              <a:gd name="connsiteX188" fmla="*/ 11102816 w 12083644"/>
              <a:gd name="connsiteY188" fmla="*/ 1691669 h 3856037"/>
              <a:gd name="connsiteX189" fmla="*/ 11100068 w 12083644"/>
              <a:gd name="connsiteY189" fmla="*/ 1692439 h 3856037"/>
              <a:gd name="connsiteX190" fmla="*/ 11097648 w 12083644"/>
              <a:gd name="connsiteY190" fmla="*/ 1693539 h 3856037"/>
              <a:gd name="connsiteX191" fmla="*/ 11095668 w 12083644"/>
              <a:gd name="connsiteY191" fmla="*/ 1694749 h 3856037"/>
              <a:gd name="connsiteX192" fmla="*/ 11093578 w 12083644"/>
              <a:gd name="connsiteY192" fmla="*/ 1696178 h 3856037"/>
              <a:gd name="connsiteX193" fmla="*/ 11091928 w 12083644"/>
              <a:gd name="connsiteY193" fmla="*/ 1697828 h 3856037"/>
              <a:gd name="connsiteX194" fmla="*/ 11090498 w 12083644"/>
              <a:gd name="connsiteY194" fmla="*/ 1699588 h 3856037"/>
              <a:gd name="connsiteX195" fmla="*/ 11089508 w 12083644"/>
              <a:gd name="connsiteY195" fmla="*/ 1701678 h 3856037"/>
              <a:gd name="connsiteX196" fmla="*/ 11088738 w 12083644"/>
              <a:gd name="connsiteY196" fmla="*/ 1704097 h 3856037"/>
              <a:gd name="connsiteX197" fmla="*/ 11088080 w 12083644"/>
              <a:gd name="connsiteY197" fmla="*/ 1706517 h 3856037"/>
              <a:gd name="connsiteX198" fmla="*/ 11087860 w 12083644"/>
              <a:gd name="connsiteY198" fmla="*/ 1709376 h 3856037"/>
              <a:gd name="connsiteX199" fmla="*/ 11087860 w 12083644"/>
              <a:gd name="connsiteY199" fmla="*/ 1712236 h 3856037"/>
              <a:gd name="connsiteX200" fmla="*/ 11088298 w 12083644"/>
              <a:gd name="connsiteY200" fmla="*/ 1715755 h 3856037"/>
              <a:gd name="connsiteX201" fmla="*/ 11089068 w 12083644"/>
              <a:gd name="connsiteY201" fmla="*/ 1719275 h 3856037"/>
              <a:gd name="connsiteX202" fmla="*/ 11090168 w 12083644"/>
              <a:gd name="connsiteY202" fmla="*/ 1723124 h 3856037"/>
              <a:gd name="connsiteX203" fmla="*/ 11091598 w 12083644"/>
              <a:gd name="connsiteY203" fmla="*/ 1727194 h 3856037"/>
              <a:gd name="connsiteX204" fmla="*/ 11093358 w 12083644"/>
              <a:gd name="connsiteY204" fmla="*/ 1731483 h 3856037"/>
              <a:gd name="connsiteX205" fmla="*/ 11095448 w 12083644"/>
              <a:gd name="connsiteY205" fmla="*/ 1736212 h 3856037"/>
              <a:gd name="connsiteX206" fmla="*/ 11098088 w 12083644"/>
              <a:gd name="connsiteY206" fmla="*/ 1741051 h 3856037"/>
              <a:gd name="connsiteX207" fmla="*/ 11100946 w 12083644"/>
              <a:gd name="connsiteY207" fmla="*/ 1746441 h 3856037"/>
              <a:gd name="connsiteX208" fmla="*/ 11104246 w 12083644"/>
              <a:gd name="connsiteY208" fmla="*/ 1751940 h 3856037"/>
              <a:gd name="connsiteX209" fmla="*/ 11105456 w 12083644"/>
              <a:gd name="connsiteY209" fmla="*/ 1753149 h 3856037"/>
              <a:gd name="connsiteX210" fmla="*/ 11108866 w 12083644"/>
              <a:gd name="connsiteY210" fmla="*/ 1756559 h 3856037"/>
              <a:gd name="connsiteX211" fmla="*/ 11114804 w 12083644"/>
              <a:gd name="connsiteY211" fmla="*/ 1761948 h 3856037"/>
              <a:gd name="connsiteX212" fmla="*/ 11122944 w 12083644"/>
              <a:gd name="connsiteY212" fmla="*/ 1768657 h 3856037"/>
              <a:gd name="connsiteX213" fmla="*/ 11128112 w 12083644"/>
              <a:gd name="connsiteY213" fmla="*/ 1772286 h 3856037"/>
              <a:gd name="connsiteX214" fmla="*/ 11133392 w 12083644"/>
              <a:gd name="connsiteY214" fmla="*/ 1776356 h 3856037"/>
              <a:gd name="connsiteX215" fmla="*/ 11139550 w 12083644"/>
              <a:gd name="connsiteY215" fmla="*/ 1780645 h 3856037"/>
              <a:gd name="connsiteX216" fmla="*/ 11146040 w 12083644"/>
              <a:gd name="connsiteY216" fmla="*/ 1785154 h 3856037"/>
              <a:gd name="connsiteX217" fmla="*/ 11152968 w 12083644"/>
              <a:gd name="connsiteY217" fmla="*/ 1789664 h 3856037"/>
              <a:gd name="connsiteX218" fmla="*/ 11160778 w 12083644"/>
              <a:gd name="connsiteY218" fmla="*/ 1794173 h 3856037"/>
              <a:gd name="connsiteX219" fmla="*/ 11168696 w 12083644"/>
              <a:gd name="connsiteY219" fmla="*/ 1798902 h 3856037"/>
              <a:gd name="connsiteX220" fmla="*/ 11177276 w 12083644"/>
              <a:gd name="connsiteY220" fmla="*/ 1803522 h 3856037"/>
              <a:gd name="connsiteX221" fmla="*/ 11186514 w 12083644"/>
              <a:gd name="connsiteY221" fmla="*/ 1808031 h 3856037"/>
              <a:gd name="connsiteX222" fmla="*/ 11196082 w 12083644"/>
              <a:gd name="connsiteY222" fmla="*/ 1812540 h 3856037"/>
              <a:gd name="connsiteX223" fmla="*/ 11206090 w 12083644"/>
              <a:gd name="connsiteY223" fmla="*/ 1816829 h 3856037"/>
              <a:gd name="connsiteX224" fmla="*/ 11216758 w 12083644"/>
              <a:gd name="connsiteY224" fmla="*/ 1820899 h 3856037"/>
              <a:gd name="connsiteX225" fmla="*/ 11227758 w 12083644"/>
              <a:gd name="connsiteY225" fmla="*/ 1824748 h 3856037"/>
              <a:gd name="connsiteX226" fmla="*/ 11239196 w 12083644"/>
              <a:gd name="connsiteY226" fmla="*/ 1828268 h 3856037"/>
              <a:gd name="connsiteX227" fmla="*/ 11251074 w 12083644"/>
              <a:gd name="connsiteY227" fmla="*/ 1831567 h 3856037"/>
              <a:gd name="connsiteX228" fmla="*/ 11263502 w 12083644"/>
              <a:gd name="connsiteY228" fmla="*/ 1834647 h 3856037"/>
              <a:gd name="connsiteX229" fmla="*/ 11269880 w 12083644"/>
              <a:gd name="connsiteY229" fmla="*/ 1835857 h 3856037"/>
              <a:gd name="connsiteX230" fmla="*/ 11276370 w 12083644"/>
              <a:gd name="connsiteY230" fmla="*/ 1837066 h 3856037"/>
              <a:gd name="connsiteX231" fmla="*/ 11282858 w 12083644"/>
              <a:gd name="connsiteY231" fmla="*/ 1838056 h 3856037"/>
              <a:gd name="connsiteX232" fmla="*/ 11289678 w 12083644"/>
              <a:gd name="connsiteY232" fmla="*/ 1839046 h 3856037"/>
              <a:gd name="connsiteX233" fmla="*/ 11296386 w 12083644"/>
              <a:gd name="connsiteY233" fmla="*/ 1839926 h 3856037"/>
              <a:gd name="connsiteX234" fmla="*/ 11303316 w 12083644"/>
              <a:gd name="connsiteY234" fmla="*/ 1840476 h 3856037"/>
              <a:gd name="connsiteX235" fmla="*/ 11310244 w 12083644"/>
              <a:gd name="connsiteY235" fmla="*/ 1841136 h 3856037"/>
              <a:gd name="connsiteX236" fmla="*/ 11317394 w 12083644"/>
              <a:gd name="connsiteY236" fmla="*/ 1841576 h 3856037"/>
              <a:gd name="connsiteX237" fmla="*/ 11324542 w 12083644"/>
              <a:gd name="connsiteY237" fmla="*/ 1841906 h 3856037"/>
              <a:gd name="connsiteX238" fmla="*/ 11331912 w 12083644"/>
              <a:gd name="connsiteY238" fmla="*/ 1842126 h 3856037"/>
              <a:gd name="connsiteX239" fmla="*/ 11339280 w 12083644"/>
              <a:gd name="connsiteY239" fmla="*/ 1841906 h 3856037"/>
              <a:gd name="connsiteX240" fmla="*/ 11346868 w 12083644"/>
              <a:gd name="connsiteY240" fmla="*/ 1841906 h 3856037"/>
              <a:gd name="connsiteX241" fmla="*/ 11354348 w 12083644"/>
              <a:gd name="connsiteY241" fmla="*/ 1841576 h 3856037"/>
              <a:gd name="connsiteX242" fmla="*/ 11362156 w 12083644"/>
              <a:gd name="connsiteY242" fmla="*/ 1840916 h 3856037"/>
              <a:gd name="connsiteX243" fmla="*/ 11369856 w 12083644"/>
              <a:gd name="connsiteY243" fmla="*/ 1840366 h 3856037"/>
              <a:gd name="connsiteX244" fmla="*/ 11377884 w 12083644"/>
              <a:gd name="connsiteY244" fmla="*/ 1839486 h 3856037"/>
              <a:gd name="connsiteX245" fmla="*/ 11393612 w 12083644"/>
              <a:gd name="connsiteY245" fmla="*/ 1837286 h 3856037"/>
              <a:gd name="connsiteX246" fmla="*/ 11409338 w 12083644"/>
              <a:gd name="connsiteY246" fmla="*/ 1834757 h 3856037"/>
              <a:gd name="connsiteX247" fmla="*/ 11425066 w 12083644"/>
              <a:gd name="connsiteY247" fmla="*/ 1832117 h 3856037"/>
              <a:gd name="connsiteX248" fmla="*/ 11440574 w 12083644"/>
              <a:gd name="connsiteY248" fmla="*/ 1829038 h 3856037"/>
              <a:gd name="connsiteX249" fmla="*/ 11455862 w 12083644"/>
              <a:gd name="connsiteY249" fmla="*/ 1825848 h 3856037"/>
              <a:gd name="connsiteX250" fmla="*/ 11471150 w 12083644"/>
              <a:gd name="connsiteY250" fmla="*/ 1822109 h 3856037"/>
              <a:gd name="connsiteX251" fmla="*/ 11486326 w 12083644"/>
              <a:gd name="connsiteY251" fmla="*/ 1818259 h 3856037"/>
              <a:gd name="connsiteX252" fmla="*/ 11501394 w 12083644"/>
              <a:gd name="connsiteY252" fmla="*/ 1813970 h 3856037"/>
              <a:gd name="connsiteX253" fmla="*/ 11516352 w 12083644"/>
              <a:gd name="connsiteY253" fmla="*/ 1809461 h 3856037"/>
              <a:gd name="connsiteX254" fmla="*/ 11531200 w 12083644"/>
              <a:gd name="connsiteY254" fmla="*/ 1804951 h 3856037"/>
              <a:gd name="connsiteX255" fmla="*/ 11545938 w 12083644"/>
              <a:gd name="connsiteY255" fmla="*/ 1800112 h 3856037"/>
              <a:gd name="connsiteX256" fmla="*/ 11560676 w 12083644"/>
              <a:gd name="connsiteY256" fmla="*/ 1794943 h 3856037"/>
              <a:gd name="connsiteX257" fmla="*/ 11575084 w 12083644"/>
              <a:gd name="connsiteY257" fmla="*/ 1789664 h 3856037"/>
              <a:gd name="connsiteX258" fmla="*/ 11589382 w 12083644"/>
              <a:gd name="connsiteY258" fmla="*/ 1784165 h 3856037"/>
              <a:gd name="connsiteX259" fmla="*/ 11603678 w 12083644"/>
              <a:gd name="connsiteY259" fmla="*/ 1778665 h 3856037"/>
              <a:gd name="connsiteX260" fmla="*/ 11617976 w 12083644"/>
              <a:gd name="connsiteY260" fmla="*/ 1772726 h 3856037"/>
              <a:gd name="connsiteX261" fmla="*/ 11631944 w 12083644"/>
              <a:gd name="connsiteY261" fmla="*/ 1766787 h 3856037"/>
              <a:gd name="connsiteX262" fmla="*/ 11646022 w 12083644"/>
              <a:gd name="connsiteY262" fmla="*/ 1760628 h 3856037"/>
              <a:gd name="connsiteX263" fmla="*/ 11659660 w 12083644"/>
              <a:gd name="connsiteY263" fmla="*/ 1754359 h 3856037"/>
              <a:gd name="connsiteX264" fmla="*/ 11673518 w 12083644"/>
              <a:gd name="connsiteY264" fmla="*/ 1747980 h 3856037"/>
              <a:gd name="connsiteX265" fmla="*/ 11687046 w 12083644"/>
              <a:gd name="connsiteY265" fmla="*/ 1741711 h 3856037"/>
              <a:gd name="connsiteX266" fmla="*/ 11700574 w 12083644"/>
              <a:gd name="connsiteY266" fmla="*/ 1735002 h 3856037"/>
              <a:gd name="connsiteX267" fmla="*/ 11727300 w 12083644"/>
              <a:gd name="connsiteY267" fmla="*/ 1721694 h 3856037"/>
              <a:gd name="connsiteX268" fmla="*/ 11753476 w 12083644"/>
              <a:gd name="connsiteY268" fmla="*/ 1708166 h 3856037"/>
              <a:gd name="connsiteX269" fmla="*/ 11779102 w 12083644"/>
              <a:gd name="connsiteY269" fmla="*/ 1694529 h 3856037"/>
              <a:gd name="connsiteX270" fmla="*/ 11804508 w 12083644"/>
              <a:gd name="connsiteY270" fmla="*/ 1680671 h 3856037"/>
              <a:gd name="connsiteX271" fmla="*/ 11829364 w 12083644"/>
              <a:gd name="connsiteY271" fmla="*/ 1666923 h 3856037"/>
              <a:gd name="connsiteX272" fmla="*/ 11841462 w 12083644"/>
              <a:gd name="connsiteY272" fmla="*/ 1660434 h 3856037"/>
              <a:gd name="connsiteX273" fmla="*/ 11852900 w 12083644"/>
              <a:gd name="connsiteY273" fmla="*/ 1654275 h 3856037"/>
              <a:gd name="connsiteX274" fmla="*/ 11864118 w 12083644"/>
              <a:gd name="connsiteY274" fmla="*/ 1648336 h 3856037"/>
              <a:gd name="connsiteX275" fmla="*/ 11874676 w 12083644"/>
              <a:gd name="connsiteY275" fmla="*/ 1643057 h 3856037"/>
              <a:gd name="connsiteX276" fmla="*/ 11884906 w 12083644"/>
              <a:gd name="connsiteY276" fmla="*/ 1638217 h 3856037"/>
              <a:gd name="connsiteX277" fmla="*/ 11894694 w 12083644"/>
              <a:gd name="connsiteY277" fmla="*/ 1633488 h 3856037"/>
              <a:gd name="connsiteX278" fmla="*/ 11903932 w 12083644"/>
              <a:gd name="connsiteY278" fmla="*/ 1629419 h 3856037"/>
              <a:gd name="connsiteX279" fmla="*/ 11912950 w 12083644"/>
              <a:gd name="connsiteY279" fmla="*/ 1625349 h 3856037"/>
              <a:gd name="connsiteX280" fmla="*/ 11921530 w 12083644"/>
              <a:gd name="connsiteY280" fmla="*/ 1621830 h 3856037"/>
              <a:gd name="connsiteX281" fmla="*/ 11929448 w 12083644"/>
              <a:gd name="connsiteY281" fmla="*/ 1618530 h 3856037"/>
              <a:gd name="connsiteX282" fmla="*/ 11937256 w 12083644"/>
              <a:gd name="connsiteY282" fmla="*/ 1615451 h 3856037"/>
              <a:gd name="connsiteX283" fmla="*/ 11944516 w 12083644"/>
              <a:gd name="connsiteY283" fmla="*/ 1612811 h 3856037"/>
              <a:gd name="connsiteX284" fmla="*/ 11958044 w 12083644"/>
              <a:gd name="connsiteY284" fmla="*/ 1608192 h 3856037"/>
              <a:gd name="connsiteX285" fmla="*/ 11970252 w 12083644"/>
              <a:gd name="connsiteY285" fmla="*/ 1604233 h 3856037"/>
              <a:gd name="connsiteX286" fmla="*/ 11981140 w 12083644"/>
              <a:gd name="connsiteY286" fmla="*/ 1601153 h 3856037"/>
              <a:gd name="connsiteX287" fmla="*/ 11990928 w 12083644"/>
              <a:gd name="connsiteY287" fmla="*/ 1598954 h 3856037"/>
              <a:gd name="connsiteX288" fmla="*/ 11999288 w 12083644"/>
              <a:gd name="connsiteY288" fmla="*/ 1597084 h 3856037"/>
              <a:gd name="connsiteX289" fmla="*/ 12006876 w 12083644"/>
              <a:gd name="connsiteY289" fmla="*/ 1595654 h 3856037"/>
              <a:gd name="connsiteX290" fmla="*/ 12018864 w 12083644"/>
              <a:gd name="connsiteY290" fmla="*/ 1593454 h 3856037"/>
              <a:gd name="connsiteX291" fmla="*/ 12023594 w 12083644"/>
              <a:gd name="connsiteY291" fmla="*/ 1592465 h 3856037"/>
              <a:gd name="connsiteX292" fmla="*/ 12027442 w 12083644"/>
              <a:gd name="connsiteY292" fmla="*/ 1591365 h 3856037"/>
              <a:gd name="connsiteX293" fmla="*/ 12029532 w 12083644"/>
              <a:gd name="connsiteY293" fmla="*/ 1590815 h 3856037"/>
              <a:gd name="connsiteX294" fmla="*/ 12031952 w 12083644"/>
              <a:gd name="connsiteY294" fmla="*/ 1590375 h 3856037"/>
              <a:gd name="connsiteX295" fmla="*/ 12034812 w 12083644"/>
              <a:gd name="connsiteY295" fmla="*/ 1590155 h 3856037"/>
              <a:gd name="connsiteX296" fmla="*/ 12037892 w 12083644"/>
              <a:gd name="connsiteY296" fmla="*/ 1589935 h 3856037"/>
              <a:gd name="connsiteX297" fmla="*/ 12041190 w 12083644"/>
              <a:gd name="connsiteY297" fmla="*/ 1589935 h 3856037"/>
              <a:gd name="connsiteX298" fmla="*/ 12044600 w 12083644"/>
              <a:gd name="connsiteY298" fmla="*/ 1590155 h 3856037"/>
              <a:gd name="connsiteX299" fmla="*/ 12048340 w 12083644"/>
              <a:gd name="connsiteY299" fmla="*/ 1590375 h 3856037"/>
              <a:gd name="connsiteX300" fmla="*/ 12051968 w 12083644"/>
              <a:gd name="connsiteY300" fmla="*/ 1591035 h 3856037"/>
              <a:gd name="connsiteX301" fmla="*/ 12055708 w 12083644"/>
              <a:gd name="connsiteY301" fmla="*/ 1591585 h 3856037"/>
              <a:gd name="connsiteX302" fmla="*/ 12059558 w 12083644"/>
              <a:gd name="connsiteY302" fmla="*/ 1592465 h 3856037"/>
              <a:gd name="connsiteX303" fmla="*/ 12062968 w 12083644"/>
              <a:gd name="connsiteY303" fmla="*/ 1593454 h 3856037"/>
              <a:gd name="connsiteX304" fmla="*/ 12066486 w 12083644"/>
              <a:gd name="connsiteY304" fmla="*/ 1594884 h 3856037"/>
              <a:gd name="connsiteX305" fmla="*/ 12070006 w 12083644"/>
              <a:gd name="connsiteY305" fmla="*/ 1596314 h 3856037"/>
              <a:gd name="connsiteX306" fmla="*/ 12072976 w 12083644"/>
              <a:gd name="connsiteY306" fmla="*/ 1597964 h 3856037"/>
              <a:gd name="connsiteX307" fmla="*/ 12075726 w 12083644"/>
              <a:gd name="connsiteY307" fmla="*/ 1599723 h 3856037"/>
              <a:gd name="connsiteX308" fmla="*/ 12078144 w 12083644"/>
              <a:gd name="connsiteY308" fmla="*/ 1602033 h 3856037"/>
              <a:gd name="connsiteX309" fmla="*/ 12079354 w 12083644"/>
              <a:gd name="connsiteY309" fmla="*/ 1603243 h 3856037"/>
              <a:gd name="connsiteX310" fmla="*/ 12080124 w 12083644"/>
              <a:gd name="connsiteY310" fmla="*/ 1604453 h 3856037"/>
              <a:gd name="connsiteX311" fmla="*/ 12081224 w 12083644"/>
              <a:gd name="connsiteY311" fmla="*/ 1605663 h 3856037"/>
              <a:gd name="connsiteX312" fmla="*/ 12081774 w 12083644"/>
              <a:gd name="connsiteY312" fmla="*/ 1607092 h 3856037"/>
              <a:gd name="connsiteX313" fmla="*/ 12082434 w 12083644"/>
              <a:gd name="connsiteY313" fmla="*/ 1608522 h 3856037"/>
              <a:gd name="connsiteX314" fmla="*/ 12082984 w 12083644"/>
              <a:gd name="connsiteY314" fmla="*/ 1609952 h 3856037"/>
              <a:gd name="connsiteX315" fmla="*/ 12083204 w 12083644"/>
              <a:gd name="connsiteY315" fmla="*/ 1611602 h 3856037"/>
              <a:gd name="connsiteX316" fmla="*/ 12083424 w 12083644"/>
              <a:gd name="connsiteY316" fmla="*/ 1613251 h 3856037"/>
              <a:gd name="connsiteX317" fmla="*/ 12083644 w 12083644"/>
              <a:gd name="connsiteY317" fmla="*/ 1615121 h 3856037"/>
              <a:gd name="connsiteX318" fmla="*/ 12083424 w 12083644"/>
              <a:gd name="connsiteY318" fmla="*/ 1616771 h 3856037"/>
              <a:gd name="connsiteX319" fmla="*/ 12083204 w 12083644"/>
              <a:gd name="connsiteY319" fmla="*/ 1618530 h 3856037"/>
              <a:gd name="connsiteX320" fmla="*/ 12082874 w 12083644"/>
              <a:gd name="connsiteY320" fmla="*/ 1620620 h 3856037"/>
              <a:gd name="connsiteX321" fmla="*/ 12081994 w 12083644"/>
              <a:gd name="connsiteY321" fmla="*/ 1622600 h 3856037"/>
              <a:gd name="connsiteX322" fmla="*/ 12081444 w 12083644"/>
              <a:gd name="connsiteY322" fmla="*/ 1624690 h 3856037"/>
              <a:gd name="connsiteX323" fmla="*/ 12080344 w 12083644"/>
              <a:gd name="connsiteY323" fmla="*/ 1626889 h 3856037"/>
              <a:gd name="connsiteX324" fmla="*/ 12079134 w 12083644"/>
              <a:gd name="connsiteY324" fmla="*/ 1629199 h 3856037"/>
              <a:gd name="connsiteX325" fmla="*/ 12077704 w 12083644"/>
              <a:gd name="connsiteY325" fmla="*/ 1631398 h 3856037"/>
              <a:gd name="connsiteX326" fmla="*/ 12076056 w 12083644"/>
              <a:gd name="connsiteY326" fmla="*/ 1633928 h 3856037"/>
              <a:gd name="connsiteX327" fmla="*/ 12074296 w 12083644"/>
              <a:gd name="connsiteY327" fmla="*/ 1636348 h 3856037"/>
              <a:gd name="connsiteX328" fmla="*/ 12072206 w 12083644"/>
              <a:gd name="connsiteY328" fmla="*/ 1638767 h 3856037"/>
              <a:gd name="connsiteX329" fmla="*/ 12067256 w 12083644"/>
              <a:gd name="connsiteY329" fmla="*/ 1644266 h 3856037"/>
              <a:gd name="connsiteX330" fmla="*/ 12061538 w 12083644"/>
              <a:gd name="connsiteY330" fmla="*/ 1649986 h 3856037"/>
              <a:gd name="connsiteX331" fmla="*/ 12054828 w 12083644"/>
              <a:gd name="connsiteY331" fmla="*/ 1656145 h 3856037"/>
              <a:gd name="connsiteX332" fmla="*/ 12046910 w 12083644"/>
              <a:gd name="connsiteY332" fmla="*/ 1662414 h 3856037"/>
              <a:gd name="connsiteX333" fmla="*/ 12037892 w 12083644"/>
              <a:gd name="connsiteY333" fmla="*/ 1669453 h 3856037"/>
              <a:gd name="connsiteX334" fmla="*/ 12027662 w 12083644"/>
              <a:gd name="connsiteY334" fmla="*/ 1676601 h 3856037"/>
              <a:gd name="connsiteX335" fmla="*/ 12021174 w 12083644"/>
              <a:gd name="connsiteY335" fmla="*/ 1680231 h 3856037"/>
              <a:gd name="connsiteX336" fmla="*/ 12002586 w 12083644"/>
              <a:gd name="connsiteY336" fmla="*/ 1691009 h 3856037"/>
              <a:gd name="connsiteX337" fmla="*/ 11989718 w 12083644"/>
              <a:gd name="connsiteY337" fmla="*/ 1698818 h 3856037"/>
              <a:gd name="connsiteX338" fmla="*/ 11974430 w 12083644"/>
              <a:gd name="connsiteY338" fmla="*/ 1707947 h 3856037"/>
              <a:gd name="connsiteX339" fmla="*/ 11957054 w 12083644"/>
              <a:gd name="connsiteY339" fmla="*/ 1718835 h 3856037"/>
              <a:gd name="connsiteX340" fmla="*/ 11938026 w 12083644"/>
              <a:gd name="connsiteY340" fmla="*/ 1731043 h 3856037"/>
              <a:gd name="connsiteX341" fmla="*/ 11917570 w 12083644"/>
              <a:gd name="connsiteY341" fmla="*/ 1744351 h 3856037"/>
              <a:gd name="connsiteX342" fmla="*/ 11895794 w 12083644"/>
              <a:gd name="connsiteY342" fmla="*/ 1759089 h 3856037"/>
              <a:gd name="connsiteX343" fmla="*/ 11873136 w 12083644"/>
              <a:gd name="connsiteY343" fmla="*/ 1774926 h 3856037"/>
              <a:gd name="connsiteX344" fmla="*/ 11849600 w 12083644"/>
              <a:gd name="connsiteY344" fmla="*/ 1791753 h 3856037"/>
              <a:gd name="connsiteX345" fmla="*/ 11837612 w 12083644"/>
              <a:gd name="connsiteY345" fmla="*/ 1800552 h 3856037"/>
              <a:gd name="connsiteX346" fmla="*/ 11825514 w 12083644"/>
              <a:gd name="connsiteY346" fmla="*/ 1809461 h 3856037"/>
              <a:gd name="connsiteX347" fmla="*/ 11813306 w 12083644"/>
              <a:gd name="connsiteY347" fmla="*/ 1818919 h 3856037"/>
              <a:gd name="connsiteX348" fmla="*/ 11801208 w 12083644"/>
              <a:gd name="connsiteY348" fmla="*/ 1828268 h 3856037"/>
              <a:gd name="connsiteX349" fmla="*/ 11789000 w 12083644"/>
              <a:gd name="connsiteY349" fmla="*/ 1838056 h 3856037"/>
              <a:gd name="connsiteX350" fmla="*/ 11776902 w 12083644"/>
              <a:gd name="connsiteY350" fmla="*/ 1847845 h 3856037"/>
              <a:gd name="connsiteX351" fmla="*/ 11764694 w 12083644"/>
              <a:gd name="connsiteY351" fmla="*/ 1857853 h 3856037"/>
              <a:gd name="connsiteX352" fmla="*/ 11752816 w 12083644"/>
              <a:gd name="connsiteY352" fmla="*/ 1868301 h 3856037"/>
              <a:gd name="connsiteX353" fmla="*/ 11740388 w 12083644"/>
              <a:gd name="connsiteY353" fmla="*/ 1878750 h 3856037"/>
              <a:gd name="connsiteX354" fmla="*/ 11727520 w 12083644"/>
              <a:gd name="connsiteY354" fmla="*/ 1889528 h 3856037"/>
              <a:gd name="connsiteX355" fmla="*/ 11713772 w 12083644"/>
              <a:gd name="connsiteY355" fmla="*/ 1900746 h 3856037"/>
              <a:gd name="connsiteX356" fmla="*/ 11699474 w 12083644"/>
              <a:gd name="connsiteY356" fmla="*/ 1911965 h 3856037"/>
              <a:gd name="connsiteX357" fmla="*/ 11684626 w 12083644"/>
              <a:gd name="connsiteY357" fmla="*/ 1923403 h 3856037"/>
              <a:gd name="connsiteX358" fmla="*/ 11669118 w 12083644"/>
              <a:gd name="connsiteY358" fmla="*/ 1934841 h 3856037"/>
              <a:gd name="connsiteX359" fmla="*/ 11652732 w 12083644"/>
              <a:gd name="connsiteY359" fmla="*/ 1946499 h 3856037"/>
              <a:gd name="connsiteX360" fmla="*/ 11635794 w 12083644"/>
              <a:gd name="connsiteY360" fmla="*/ 1957937 h 3856037"/>
              <a:gd name="connsiteX361" fmla="*/ 11626996 w 12083644"/>
              <a:gd name="connsiteY361" fmla="*/ 1963437 h 3856037"/>
              <a:gd name="connsiteX362" fmla="*/ 11618196 w 12083644"/>
              <a:gd name="connsiteY362" fmla="*/ 1969156 h 3856037"/>
              <a:gd name="connsiteX363" fmla="*/ 11609068 w 12083644"/>
              <a:gd name="connsiteY363" fmla="*/ 1974655 h 3856037"/>
              <a:gd name="connsiteX364" fmla="*/ 11599830 w 12083644"/>
              <a:gd name="connsiteY364" fmla="*/ 1980154 h 3856037"/>
              <a:gd name="connsiteX365" fmla="*/ 11590480 w 12083644"/>
              <a:gd name="connsiteY365" fmla="*/ 1985763 h 3856037"/>
              <a:gd name="connsiteX366" fmla="*/ 11580802 w 12083644"/>
              <a:gd name="connsiteY366" fmla="*/ 1991262 h 3856037"/>
              <a:gd name="connsiteX367" fmla="*/ 11571014 w 12083644"/>
              <a:gd name="connsiteY367" fmla="*/ 1996541 h 3856037"/>
              <a:gd name="connsiteX368" fmla="*/ 11561006 w 12083644"/>
              <a:gd name="connsiteY368" fmla="*/ 2001601 h 3856037"/>
              <a:gd name="connsiteX369" fmla="*/ 11550998 w 12083644"/>
              <a:gd name="connsiteY369" fmla="*/ 2006770 h 3856037"/>
              <a:gd name="connsiteX370" fmla="*/ 11540658 w 12083644"/>
              <a:gd name="connsiteY370" fmla="*/ 2011829 h 3856037"/>
              <a:gd name="connsiteX371" fmla="*/ 11530210 w 12083644"/>
              <a:gd name="connsiteY371" fmla="*/ 2016778 h 3856037"/>
              <a:gd name="connsiteX372" fmla="*/ 11519542 w 12083644"/>
              <a:gd name="connsiteY372" fmla="*/ 2021617 h 3856037"/>
              <a:gd name="connsiteX373" fmla="*/ 11508764 w 12083644"/>
              <a:gd name="connsiteY373" fmla="*/ 2026127 h 3856037"/>
              <a:gd name="connsiteX374" fmla="*/ 11497766 w 12083644"/>
              <a:gd name="connsiteY374" fmla="*/ 2030856 h 3856037"/>
              <a:gd name="connsiteX375" fmla="*/ 11486658 w 12083644"/>
              <a:gd name="connsiteY375" fmla="*/ 2035145 h 3856037"/>
              <a:gd name="connsiteX376" fmla="*/ 11475218 w 12083644"/>
              <a:gd name="connsiteY376" fmla="*/ 2039435 h 3856037"/>
              <a:gd name="connsiteX377" fmla="*/ 11463890 w 12083644"/>
              <a:gd name="connsiteY377" fmla="*/ 2043504 h 3856037"/>
              <a:gd name="connsiteX378" fmla="*/ 11452232 w 12083644"/>
              <a:gd name="connsiteY378" fmla="*/ 2047353 h 3856037"/>
              <a:gd name="connsiteX379" fmla="*/ 11440134 w 12083644"/>
              <a:gd name="connsiteY379" fmla="*/ 2051093 h 3856037"/>
              <a:gd name="connsiteX380" fmla="*/ 11428146 w 12083644"/>
              <a:gd name="connsiteY380" fmla="*/ 2054722 h 3856037"/>
              <a:gd name="connsiteX381" fmla="*/ 11416048 w 12083644"/>
              <a:gd name="connsiteY381" fmla="*/ 2058022 h 3856037"/>
              <a:gd name="connsiteX382" fmla="*/ 11403620 w 12083644"/>
              <a:gd name="connsiteY382" fmla="*/ 2061101 h 3856037"/>
              <a:gd name="connsiteX383" fmla="*/ 11390972 w 12083644"/>
              <a:gd name="connsiteY383" fmla="*/ 2064071 h 3856037"/>
              <a:gd name="connsiteX384" fmla="*/ 11378324 w 12083644"/>
              <a:gd name="connsiteY384" fmla="*/ 2066820 h 3856037"/>
              <a:gd name="connsiteX385" fmla="*/ 11365236 w 12083644"/>
              <a:gd name="connsiteY385" fmla="*/ 2069240 h 3856037"/>
              <a:gd name="connsiteX386" fmla="*/ 11352148 w 12083644"/>
              <a:gd name="connsiteY386" fmla="*/ 2071440 h 3856037"/>
              <a:gd name="connsiteX387" fmla="*/ 11338840 w 12083644"/>
              <a:gd name="connsiteY387" fmla="*/ 2073529 h 3856037"/>
              <a:gd name="connsiteX388" fmla="*/ 11325422 w 12083644"/>
              <a:gd name="connsiteY388" fmla="*/ 2075399 h 3856037"/>
              <a:gd name="connsiteX389" fmla="*/ 11311674 w 12083644"/>
              <a:gd name="connsiteY389" fmla="*/ 2076829 h 3856037"/>
              <a:gd name="connsiteX390" fmla="*/ 11297816 w 12083644"/>
              <a:gd name="connsiteY390" fmla="*/ 2078039 h 3856037"/>
              <a:gd name="connsiteX391" fmla="*/ 11283958 w 12083644"/>
              <a:gd name="connsiteY391" fmla="*/ 2079029 h 3856037"/>
              <a:gd name="connsiteX392" fmla="*/ 11269660 w 12083644"/>
              <a:gd name="connsiteY392" fmla="*/ 2079798 h 3856037"/>
              <a:gd name="connsiteX393" fmla="*/ 11255362 w 12083644"/>
              <a:gd name="connsiteY393" fmla="*/ 2080238 h 3856037"/>
              <a:gd name="connsiteX394" fmla="*/ 11240626 w 12083644"/>
              <a:gd name="connsiteY394" fmla="*/ 2080238 h 3856037"/>
              <a:gd name="connsiteX395" fmla="*/ 11225888 w 12083644"/>
              <a:gd name="connsiteY395" fmla="*/ 2080018 h 3856037"/>
              <a:gd name="connsiteX396" fmla="*/ 11211040 w 12083644"/>
              <a:gd name="connsiteY396" fmla="*/ 2079688 h 3856037"/>
              <a:gd name="connsiteX397" fmla="*/ 11195862 w 12083644"/>
              <a:gd name="connsiteY397" fmla="*/ 2078809 h 3856037"/>
              <a:gd name="connsiteX398" fmla="*/ 11180574 w 12083644"/>
              <a:gd name="connsiteY398" fmla="*/ 2077599 h 3856037"/>
              <a:gd name="connsiteX399" fmla="*/ 11165068 w 12083644"/>
              <a:gd name="connsiteY399" fmla="*/ 2076169 h 3856037"/>
              <a:gd name="connsiteX400" fmla="*/ 11149340 w 12083644"/>
              <a:gd name="connsiteY400" fmla="*/ 2074079 h 3856037"/>
              <a:gd name="connsiteX401" fmla="*/ 11133612 w 12083644"/>
              <a:gd name="connsiteY401" fmla="*/ 2072100 h 3856037"/>
              <a:gd name="connsiteX402" fmla="*/ 11117444 w 12083644"/>
              <a:gd name="connsiteY402" fmla="*/ 2069460 h 3856037"/>
              <a:gd name="connsiteX403" fmla="*/ 11101386 w 12083644"/>
              <a:gd name="connsiteY403" fmla="*/ 2066600 h 3856037"/>
              <a:gd name="connsiteX404" fmla="*/ 11084780 w 12083644"/>
              <a:gd name="connsiteY404" fmla="*/ 2063301 h 3856037"/>
              <a:gd name="connsiteX405" fmla="*/ 11068282 w 12083644"/>
              <a:gd name="connsiteY405" fmla="*/ 2059452 h 3856037"/>
              <a:gd name="connsiteX406" fmla="*/ 11051564 w 12083644"/>
              <a:gd name="connsiteY406" fmla="*/ 2055382 h 3856037"/>
              <a:gd name="connsiteX407" fmla="*/ 11034518 w 12083644"/>
              <a:gd name="connsiteY407" fmla="*/ 2050873 h 3856037"/>
              <a:gd name="connsiteX408" fmla="*/ 11017250 w 12083644"/>
              <a:gd name="connsiteY408" fmla="*/ 2045924 h 3856037"/>
              <a:gd name="connsiteX409" fmla="*/ 10993714 w 12083644"/>
              <a:gd name="connsiteY409" fmla="*/ 2038225 h 3856037"/>
              <a:gd name="connsiteX410" fmla="*/ 10970838 w 12083644"/>
              <a:gd name="connsiteY410" fmla="*/ 2030856 h 3856037"/>
              <a:gd name="connsiteX411" fmla="*/ 10948950 w 12083644"/>
              <a:gd name="connsiteY411" fmla="*/ 2023927 h 3856037"/>
              <a:gd name="connsiteX412" fmla="*/ 10927504 w 12083644"/>
              <a:gd name="connsiteY412" fmla="*/ 2017328 h 3856037"/>
              <a:gd name="connsiteX413" fmla="*/ 10906938 w 12083644"/>
              <a:gd name="connsiteY413" fmla="*/ 2011059 h 3856037"/>
              <a:gd name="connsiteX414" fmla="*/ 10886920 w 12083644"/>
              <a:gd name="connsiteY414" fmla="*/ 2005340 h 3856037"/>
              <a:gd name="connsiteX415" fmla="*/ 10867674 w 12083644"/>
              <a:gd name="connsiteY415" fmla="*/ 1999841 h 3856037"/>
              <a:gd name="connsiteX416" fmla="*/ 10849086 w 12083644"/>
              <a:gd name="connsiteY416" fmla="*/ 1994892 h 3856037"/>
              <a:gd name="connsiteX417" fmla="*/ 10830940 w 12083644"/>
              <a:gd name="connsiteY417" fmla="*/ 1990162 h 3856037"/>
              <a:gd name="connsiteX418" fmla="*/ 10813562 w 12083644"/>
              <a:gd name="connsiteY418" fmla="*/ 1986093 h 3856037"/>
              <a:gd name="connsiteX419" fmla="*/ 10796624 w 12083644"/>
              <a:gd name="connsiteY419" fmla="*/ 1982464 h 3856037"/>
              <a:gd name="connsiteX420" fmla="*/ 10780346 w 12083644"/>
              <a:gd name="connsiteY420" fmla="*/ 1978944 h 3856037"/>
              <a:gd name="connsiteX421" fmla="*/ 10764620 w 12083644"/>
              <a:gd name="connsiteY421" fmla="*/ 1976085 h 3856037"/>
              <a:gd name="connsiteX422" fmla="*/ 10749222 w 12083644"/>
              <a:gd name="connsiteY422" fmla="*/ 1973665 h 3856037"/>
              <a:gd name="connsiteX423" fmla="*/ 10734374 w 12083644"/>
              <a:gd name="connsiteY423" fmla="*/ 1971575 h 3856037"/>
              <a:gd name="connsiteX424" fmla="*/ 10720076 w 12083644"/>
              <a:gd name="connsiteY424" fmla="*/ 1970036 h 3856037"/>
              <a:gd name="connsiteX425" fmla="*/ 10706218 w 12083644"/>
              <a:gd name="connsiteY425" fmla="*/ 1968716 h 3856037"/>
              <a:gd name="connsiteX426" fmla="*/ 10692470 w 12083644"/>
              <a:gd name="connsiteY426" fmla="*/ 1968166 h 3856037"/>
              <a:gd name="connsiteX427" fmla="*/ 10679382 w 12083644"/>
              <a:gd name="connsiteY427" fmla="*/ 1967726 h 3856037"/>
              <a:gd name="connsiteX428" fmla="*/ 10666734 w 12083644"/>
              <a:gd name="connsiteY428" fmla="*/ 1967946 h 3856037"/>
              <a:gd name="connsiteX429" fmla="*/ 10654306 w 12083644"/>
              <a:gd name="connsiteY429" fmla="*/ 1968606 h 3856037"/>
              <a:gd name="connsiteX430" fmla="*/ 10642208 w 12083644"/>
              <a:gd name="connsiteY430" fmla="*/ 1969816 h 3856037"/>
              <a:gd name="connsiteX431" fmla="*/ 10636379 w 12083644"/>
              <a:gd name="connsiteY431" fmla="*/ 1970366 h 3856037"/>
              <a:gd name="connsiteX432" fmla="*/ 10630440 w 12083644"/>
              <a:gd name="connsiteY432" fmla="*/ 1971245 h 3856037"/>
              <a:gd name="connsiteX433" fmla="*/ 10626522 w 12083644"/>
              <a:gd name="connsiteY433" fmla="*/ 1971923 h 3856037"/>
              <a:gd name="connsiteX434" fmla="*/ 10626522 w 12083644"/>
              <a:gd name="connsiteY434" fmla="*/ 3856037 h 3856037"/>
              <a:gd name="connsiteX435" fmla="*/ 1448686 w 12083644"/>
              <a:gd name="connsiteY435" fmla="*/ 3856037 h 3856037"/>
              <a:gd name="connsiteX436" fmla="*/ 1448686 w 12083644"/>
              <a:gd name="connsiteY436" fmla="*/ 1970576 h 3856037"/>
              <a:gd name="connsiteX437" fmla="*/ 1447264 w 12083644"/>
              <a:gd name="connsiteY437" fmla="*/ 1970366 h 3856037"/>
              <a:gd name="connsiteX438" fmla="*/ 1441435 w 12083644"/>
              <a:gd name="connsiteY438" fmla="*/ 1969816 h 3856037"/>
              <a:gd name="connsiteX439" fmla="*/ 1429337 w 12083644"/>
              <a:gd name="connsiteY439" fmla="*/ 1968606 h 3856037"/>
              <a:gd name="connsiteX440" fmla="*/ 1416910 w 12083644"/>
              <a:gd name="connsiteY440" fmla="*/ 1967946 h 3856037"/>
              <a:gd name="connsiteX441" fmla="*/ 1404261 w 12083644"/>
              <a:gd name="connsiteY441" fmla="*/ 1967726 h 3856037"/>
              <a:gd name="connsiteX442" fmla="*/ 1391173 w 12083644"/>
              <a:gd name="connsiteY442" fmla="*/ 1968166 h 3856037"/>
              <a:gd name="connsiteX443" fmla="*/ 1377425 w 12083644"/>
              <a:gd name="connsiteY443" fmla="*/ 1968716 h 3856037"/>
              <a:gd name="connsiteX444" fmla="*/ 1363567 w 12083644"/>
              <a:gd name="connsiteY444" fmla="*/ 1970036 h 3856037"/>
              <a:gd name="connsiteX445" fmla="*/ 1349270 w 12083644"/>
              <a:gd name="connsiteY445" fmla="*/ 1971575 h 3856037"/>
              <a:gd name="connsiteX446" fmla="*/ 1334422 w 12083644"/>
              <a:gd name="connsiteY446" fmla="*/ 1973665 h 3856037"/>
              <a:gd name="connsiteX447" fmla="*/ 1319024 w 12083644"/>
              <a:gd name="connsiteY447" fmla="*/ 1976085 h 3856037"/>
              <a:gd name="connsiteX448" fmla="*/ 1303297 w 12083644"/>
              <a:gd name="connsiteY448" fmla="*/ 1978944 h 3856037"/>
              <a:gd name="connsiteX449" fmla="*/ 1287019 w 12083644"/>
              <a:gd name="connsiteY449" fmla="*/ 1982464 h 3856037"/>
              <a:gd name="connsiteX450" fmla="*/ 1270082 w 12083644"/>
              <a:gd name="connsiteY450" fmla="*/ 1986093 h 3856037"/>
              <a:gd name="connsiteX451" fmla="*/ 1252705 w 12083644"/>
              <a:gd name="connsiteY451" fmla="*/ 1990162 h 3856037"/>
              <a:gd name="connsiteX452" fmla="*/ 1234558 w 12083644"/>
              <a:gd name="connsiteY452" fmla="*/ 1994892 h 3856037"/>
              <a:gd name="connsiteX453" fmla="*/ 1215970 w 12083644"/>
              <a:gd name="connsiteY453" fmla="*/ 1999841 h 3856037"/>
              <a:gd name="connsiteX454" fmla="*/ 1196723 w 12083644"/>
              <a:gd name="connsiteY454" fmla="*/ 2005340 h 3856037"/>
              <a:gd name="connsiteX455" fmla="*/ 1176707 w 12083644"/>
              <a:gd name="connsiteY455" fmla="*/ 2011059 h 3856037"/>
              <a:gd name="connsiteX456" fmla="*/ 1156140 w 12083644"/>
              <a:gd name="connsiteY456" fmla="*/ 2017328 h 3856037"/>
              <a:gd name="connsiteX457" fmla="*/ 1134693 w 12083644"/>
              <a:gd name="connsiteY457" fmla="*/ 2023927 h 3856037"/>
              <a:gd name="connsiteX458" fmla="*/ 1112806 w 12083644"/>
              <a:gd name="connsiteY458" fmla="*/ 2030856 h 3856037"/>
              <a:gd name="connsiteX459" fmla="*/ 1089930 w 12083644"/>
              <a:gd name="connsiteY459" fmla="*/ 2038225 h 3856037"/>
              <a:gd name="connsiteX460" fmla="*/ 1066394 w 12083644"/>
              <a:gd name="connsiteY460" fmla="*/ 2045924 h 3856037"/>
              <a:gd name="connsiteX461" fmla="*/ 1049126 w 12083644"/>
              <a:gd name="connsiteY461" fmla="*/ 2050873 h 3856037"/>
              <a:gd name="connsiteX462" fmla="*/ 1032079 w 12083644"/>
              <a:gd name="connsiteY462" fmla="*/ 2055382 h 3856037"/>
              <a:gd name="connsiteX463" fmla="*/ 1015362 w 12083644"/>
              <a:gd name="connsiteY463" fmla="*/ 2059452 h 3856037"/>
              <a:gd name="connsiteX464" fmla="*/ 998864 w 12083644"/>
              <a:gd name="connsiteY464" fmla="*/ 2063301 h 3856037"/>
              <a:gd name="connsiteX465" fmla="*/ 982257 w 12083644"/>
              <a:gd name="connsiteY465" fmla="*/ 2066600 h 3856037"/>
              <a:gd name="connsiteX466" fmla="*/ 966199 w 12083644"/>
              <a:gd name="connsiteY466" fmla="*/ 2069460 h 3856037"/>
              <a:gd name="connsiteX467" fmla="*/ 950032 w 12083644"/>
              <a:gd name="connsiteY467" fmla="*/ 2072100 h 3856037"/>
              <a:gd name="connsiteX468" fmla="*/ 934304 w 12083644"/>
              <a:gd name="connsiteY468" fmla="*/ 2074079 h 3856037"/>
              <a:gd name="connsiteX469" fmla="*/ 918577 w 12083644"/>
              <a:gd name="connsiteY469" fmla="*/ 2076169 h 3856037"/>
              <a:gd name="connsiteX470" fmla="*/ 903069 w 12083644"/>
              <a:gd name="connsiteY470" fmla="*/ 2077599 h 3856037"/>
              <a:gd name="connsiteX471" fmla="*/ 887782 w 12083644"/>
              <a:gd name="connsiteY471" fmla="*/ 2078809 h 3856037"/>
              <a:gd name="connsiteX472" fmla="*/ 872604 w 12083644"/>
              <a:gd name="connsiteY472" fmla="*/ 2079688 h 3856037"/>
              <a:gd name="connsiteX473" fmla="*/ 857756 w 12083644"/>
              <a:gd name="connsiteY473" fmla="*/ 2080018 h 3856037"/>
              <a:gd name="connsiteX474" fmla="*/ 843019 w 12083644"/>
              <a:gd name="connsiteY474" fmla="*/ 2080238 h 3856037"/>
              <a:gd name="connsiteX475" fmla="*/ 828282 w 12083644"/>
              <a:gd name="connsiteY475" fmla="*/ 2080238 h 3856037"/>
              <a:gd name="connsiteX476" fmla="*/ 813983 w 12083644"/>
              <a:gd name="connsiteY476" fmla="*/ 2079798 h 3856037"/>
              <a:gd name="connsiteX477" fmla="*/ 799685 w 12083644"/>
              <a:gd name="connsiteY477" fmla="*/ 2079029 h 3856037"/>
              <a:gd name="connsiteX478" fmla="*/ 785827 w 12083644"/>
              <a:gd name="connsiteY478" fmla="*/ 2078039 h 3856037"/>
              <a:gd name="connsiteX479" fmla="*/ 771971 w 12083644"/>
              <a:gd name="connsiteY479" fmla="*/ 2076829 h 3856037"/>
              <a:gd name="connsiteX480" fmla="*/ 758222 w 12083644"/>
              <a:gd name="connsiteY480" fmla="*/ 2075399 h 3856037"/>
              <a:gd name="connsiteX481" fmla="*/ 744804 w 12083644"/>
              <a:gd name="connsiteY481" fmla="*/ 2073529 h 3856037"/>
              <a:gd name="connsiteX482" fmla="*/ 731496 w 12083644"/>
              <a:gd name="connsiteY482" fmla="*/ 2071440 h 3856037"/>
              <a:gd name="connsiteX483" fmla="*/ 718409 w 12083644"/>
              <a:gd name="connsiteY483" fmla="*/ 2069240 h 3856037"/>
              <a:gd name="connsiteX484" fmla="*/ 705320 w 12083644"/>
              <a:gd name="connsiteY484" fmla="*/ 2066820 h 3856037"/>
              <a:gd name="connsiteX485" fmla="*/ 692672 w 12083644"/>
              <a:gd name="connsiteY485" fmla="*/ 2064071 h 3856037"/>
              <a:gd name="connsiteX486" fmla="*/ 680025 w 12083644"/>
              <a:gd name="connsiteY486" fmla="*/ 2061101 h 3856037"/>
              <a:gd name="connsiteX487" fmla="*/ 667596 w 12083644"/>
              <a:gd name="connsiteY487" fmla="*/ 2058022 h 3856037"/>
              <a:gd name="connsiteX488" fmla="*/ 655498 w 12083644"/>
              <a:gd name="connsiteY488" fmla="*/ 2054722 h 3856037"/>
              <a:gd name="connsiteX489" fmla="*/ 643510 w 12083644"/>
              <a:gd name="connsiteY489" fmla="*/ 2051093 h 3856037"/>
              <a:gd name="connsiteX490" fmla="*/ 631411 w 12083644"/>
              <a:gd name="connsiteY490" fmla="*/ 2047353 h 3856037"/>
              <a:gd name="connsiteX491" fmla="*/ 619753 w 12083644"/>
              <a:gd name="connsiteY491" fmla="*/ 2043504 h 3856037"/>
              <a:gd name="connsiteX492" fmla="*/ 608426 w 12083644"/>
              <a:gd name="connsiteY492" fmla="*/ 2039435 h 3856037"/>
              <a:gd name="connsiteX493" fmla="*/ 596987 w 12083644"/>
              <a:gd name="connsiteY493" fmla="*/ 2035145 h 3856037"/>
              <a:gd name="connsiteX494" fmla="*/ 585879 w 12083644"/>
              <a:gd name="connsiteY494" fmla="*/ 2030856 h 3856037"/>
              <a:gd name="connsiteX495" fmla="*/ 574880 w 12083644"/>
              <a:gd name="connsiteY495" fmla="*/ 2026127 h 3856037"/>
              <a:gd name="connsiteX496" fmla="*/ 564102 w 12083644"/>
              <a:gd name="connsiteY496" fmla="*/ 2021617 h 3856037"/>
              <a:gd name="connsiteX497" fmla="*/ 553434 w 12083644"/>
              <a:gd name="connsiteY497" fmla="*/ 2016778 h 3856037"/>
              <a:gd name="connsiteX498" fmla="*/ 542985 w 12083644"/>
              <a:gd name="connsiteY498" fmla="*/ 2011829 h 3856037"/>
              <a:gd name="connsiteX499" fmla="*/ 532647 w 12083644"/>
              <a:gd name="connsiteY499" fmla="*/ 2006770 h 3856037"/>
              <a:gd name="connsiteX500" fmla="*/ 522638 w 12083644"/>
              <a:gd name="connsiteY500" fmla="*/ 2001601 h 3856037"/>
              <a:gd name="connsiteX501" fmla="*/ 512630 w 12083644"/>
              <a:gd name="connsiteY501" fmla="*/ 1996541 h 3856037"/>
              <a:gd name="connsiteX502" fmla="*/ 502842 w 12083644"/>
              <a:gd name="connsiteY502" fmla="*/ 1991262 h 3856037"/>
              <a:gd name="connsiteX503" fmla="*/ 493163 w 12083644"/>
              <a:gd name="connsiteY503" fmla="*/ 1985763 h 3856037"/>
              <a:gd name="connsiteX504" fmla="*/ 483814 w 12083644"/>
              <a:gd name="connsiteY504" fmla="*/ 1980154 h 3856037"/>
              <a:gd name="connsiteX505" fmla="*/ 474576 w 12083644"/>
              <a:gd name="connsiteY505" fmla="*/ 1974655 h 3856037"/>
              <a:gd name="connsiteX506" fmla="*/ 465447 w 12083644"/>
              <a:gd name="connsiteY506" fmla="*/ 1969156 h 3856037"/>
              <a:gd name="connsiteX507" fmla="*/ 456649 w 12083644"/>
              <a:gd name="connsiteY507" fmla="*/ 1963437 h 3856037"/>
              <a:gd name="connsiteX508" fmla="*/ 447850 w 12083644"/>
              <a:gd name="connsiteY508" fmla="*/ 1957937 h 3856037"/>
              <a:gd name="connsiteX509" fmla="*/ 430913 w 12083644"/>
              <a:gd name="connsiteY509" fmla="*/ 1946499 h 3856037"/>
              <a:gd name="connsiteX510" fmla="*/ 414525 w 12083644"/>
              <a:gd name="connsiteY510" fmla="*/ 1934841 h 3856037"/>
              <a:gd name="connsiteX511" fmla="*/ 399018 w 12083644"/>
              <a:gd name="connsiteY511" fmla="*/ 1923403 h 3856037"/>
              <a:gd name="connsiteX512" fmla="*/ 384170 w 12083644"/>
              <a:gd name="connsiteY512" fmla="*/ 1911965 h 3856037"/>
              <a:gd name="connsiteX513" fmla="*/ 369872 w 12083644"/>
              <a:gd name="connsiteY513" fmla="*/ 1900746 h 3856037"/>
              <a:gd name="connsiteX514" fmla="*/ 356124 w 12083644"/>
              <a:gd name="connsiteY514" fmla="*/ 1889528 h 3856037"/>
              <a:gd name="connsiteX515" fmla="*/ 343256 w 12083644"/>
              <a:gd name="connsiteY515" fmla="*/ 1878750 h 3856037"/>
              <a:gd name="connsiteX516" fmla="*/ 330828 w 12083644"/>
              <a:gd name="connsiteY516" fmla="*/ 1868301 h 3856037"/>
              <a:gd name="connsiteX517" fmla="*/ 318950 w 12083644"/>
              <a:gd name="connsiteY517" fmla="*/ 1857853 h 3856037"/>
              <a:gd name="connsiteX518" fmla="*/ 306742 w 12083644"/>
              <a:gd name="connsiteY518" fmla="*/ 1847845 h 3856037"/>
              <a:gd name="connsiteX519" fmla="*/ 294644 w 12083644"/>
              <a:gd name="connsiteY519" fmla="*/ 1838056 h 3856037"/>
              <a:gd name="connsiteX520" fmla="*/ 282436 w 12083644"/>
              <a:gd name="connsiteY520" fmla="*/ 1828268 h 3856037"/>
              <a:gd name="connsiteX521" fmla="*/ 270338 w 12083644"/>
              <a:gd name="connsiteY521" fmla="*/ 1818919 h 3856037"/>
              <a:gd name="connsiteX522" fmla="*/ 258130 w 12083644"/>
              <a:gd name="connsiteY522" fmla="*/ 1809461 h 3856037"/>
              <a:gd name="connsiteX523" fmla="*/ 246031 w 12083644"/>
              <a:gd name="connsiteY523" fmla="*/ 1800552 h 3856037"/>
              <a:gd name="connsiteX524" fmla="*/ 234043 w 12083644"/>
              <a:gd name="connsiteY524" fmla="*/ 1791753 h 3856037"/>
              <a:gd name="connsiteX525" fmla="*/ 210507 w 12083644"/>
              <a:gd name="connsiteY525" fmla="*/ 1774926 h 3856037"/>
              <a:gd name="connsiteX526" fmla="*/ 187851 w 12083644"/>
              <a:gd name="connsiteY526" fmla="*/ 1759089 h 3856037"/>
              <a:gd name="connsiteX527" fmla="*/ 166074 w 12083644"/>
              <a:gd name="connsiteY527" fmla="*/ 1744351 h 3856037"/>
              <a:gd name="connsiteX528" fmla="*/ 145617 w 12083644"/>
              <a:gd name="connsiteY528" fmla="*/ 1731043 h 3856037"/>
              <a:gd name="connsiteX529" fmla="*/ 126590 w 12083644"/>
              <a:gd name="connsiteY529" fmla="*/ 1718835 h 3856037"/>
              <a:gd name="connsiteX530" fmla="*/ 109213 w 12083644"/>
              <a:gd name="connsiteY530" fmla="*/ 1707947 h 3856037"/>
              <a:gd name="connsiteX531" fmla="*/ 93925 w 12083644"/>
              <a:gd name="connsiteY531" fmla="*/ 1698818 h 3856037"/>
              <a:gd name="connsiteX532" fmla="*/ 81057 w 12083644"/>
              <a:gd name="connsiteY532" fmla="*/ 1691009 h 3856037"/>
              <a:gd name="connsiteX533" fmla="*/ 62470 w 12083644"/>
              <a:gd name="connsiteY533" fmla="*/ 1680231 h 3856037"/>
              <a:gd name="connsiteX534" fmla="*/ 55982 w 12083644"/>
              <a:gd name="connsiteY534" fmla="*/ 1676601 h 3856037"/>
              <a:gd name="connsiteX535" fmla="*/ 45753 w 12083644"/>
              <a:gd name="connsiteY535" fmla="*/ 1669453 h 3856037"/>
              <a:gd name="connsiteX536" fmla="*/ 36735 w 12083644"/>
              <a:gd name="connsiteY536" fmla="*/ 1662414 h 3856037"/>
              <a:gd name="connsiteX537" fmla="*/ 28815 w 12083644"/>
              <a:gd name="connsiteY537" fmla="*/ 1656145 h 3856037"/>
              <a:gd name="connsiteX538" fmla="*/ 22106 w 12083644"/>
              <a:gd name="connsiteY538" fmla="*/ 1649986 h 3856037"/>
              <a:gd name="connsiteX539" fmla="*/ 16388 w 12083644"/>
              <a:gd name="connsiteY539" fmla="*/ 1644266 h 3856037"/>
              <a:gd name="connsiteX540" fmla="*/ 11438 w 12083644"/>
              <a:gd name="connsiteY540" fmla="*/ 1638767 h 3856037"/>
              <a:gd name="connsiteX541" fmla="*/ 9348 w 12083644"/>
              <a:gd name="connsiteY541" fmla="*/ 1636348 h 3856037"/>
              <a:gd name="connsiteX542" fmla="*/ 7589 w 12083644"/>
              <a:gd name="connsiteY542" fmla="*/ 1633928 h 3856037"/>
              <a:gd name="connsiteX543" fmla="*/ 5940 w 12083644"/>
              <a:gd name="connsiteY543" fmla="*/ 1631398 h 3856037"/>
              <a:gd name="connsiteX544" fmla="*/ 4509 w 12083644"/>
              <a:gd name="connsiteY544" fmla="*/ 1629199 h 3856037"/>
              <a:gd name="connsiteX545" fmla="*/ 3299 w 12083644"/>
              <a:gd name="connsiteY545" fmla="*/ 1626889 h 3856037"/>
              <a:gd name="connsiteX546" fmla="*/ 2199 w 12083644"/>
              <a:gd name="connsiteY546" fmla="*/ 1624690 h 3856037"/>
              <a:gd name="connsiteX547" fmla="*/ 1650 w 12083644"/>
              <a:gd name="connsiteY547" fmla="*/ 1622600 h 3856037"/>
              <a:gd name="connsiteX548" fmla="*/ 771 w 12083644"/>
              <a:gd name="connsiteY548" fmla="*/ 1620620 h 3856037"/>
              <a:gd name="connsiteX549" fmla="*/ 440 w 12083644"/>
              <a:gd name="connsiteY549" fmla="*/ 1618530 h 3856037"/>
              <a:gd name="connsiteX550" fmla="*/ 220 w 12083644"/>
              <a:gd name="connsiteY550" fmla="*/ 1616771 h 3856037"/>
              <a:gd name="connsiteX551" fmla="*/ 0 w 12083644"/>
              <a:gd name="connsiteY551" fmla="*/ 1615121 h 3856037"/>
              <a:gd name="connsiteX552" fmla="*/ 220 w 12083644"/>
              <a:gd name="connsiteY552" fmla="*/ 1613251 h 3856037"/>
              <a:gd name="connsiteX553" fmla="*/ 440 w 12083644"/>
              <a:gd name="connsiteY553" fmla="*/ 1611602 h 3856037"/>
              <a:gd name="connsiteX554" fmla="*/ 660 w 12083644"/>
              <a:gd name="connsiteY554" fmla="*/ 1609952 h 3856037"/>
              <a:gd name="connsiteX555" fmla="*/ 1210 w 12083644"/>
              <a:gd name="connsiteY555" fmla="*/ 1608522 h 3856037"/>
              <a:gd name="connsiteX556" fmla="*/ 1871 w 12083644"/>
              <a:gd name="connsiteY556" fmla="*/ 1607092 h 3856037"/>
              <a:gd name="connsiteX557" fmla="*/ 2420 w 12083644"/>
              <a:gd name="connsiteY557" fmla="*/ 1605663 h 3856037"/>
              <a:gd name="connsiteX558" fmla="*/ 3519 w 12083644"/>
              <a:gd name="connsiteY558" fmla="*/ 1604453 h 3856037"/>
              <a:gd name="connsiteX559" fmla="*/ 4289 w 12083644"/>
              <a:gd name="connsiteY559" fmla="*/ 1603243 h 3856037"/>
              <a:gd name="connsiteX560" fmla="*/ 5499 w 12083644"/>
              <a:gd name="connsiteY560" fmla="*/ 1602033 h 3856037"/>
              <a:gd name="connsiteX561" fmla="*/ 7919 w 12083644"/>
              <a:gd name="connsiteY561" fmla="*/ 1599723 h 3856037"/>
              <a:gd name="connsiteX562" fmla="*/ 10668 w 12083644"/>
              <a:gd name="connsiteY562" fmla="*/ 1597964 h 3856037"/>
              <a:gd name="connsiteX563" fmla="*/ 13638 w 12083644"/>
              <a:gd name="connsiteY563" fmla="*/ 1596314 h 3856037"/>
              <a:gd name="connsiteX564" fmla="*/ 17157 w 12083644"/>
              <a:gd name="connsiteY564" fmla="*/ 1594884 h 3856037"/>
              <a:gd name="connsiteX565" fmla="*/ 20677 w 12083644"/>
              <a:gd name="connsiteY565" fmla="*/ 1593454 h 3856037"/>
              <a:gd name="connsiteX566" fmla="*/ 24086 w 12083644"/>
              <a:gd name="connsiteY566" fmla="*/ 1592465 h 3856037"/>
              <a:gd name="connsiteX567" fmla="*/ 27935 w 12083644"/>
              <a:gd name="connsiteY567" fmla="*/ 1591585 h 3856037"/>
              <a:gd name="connsiteX568" fmla="*/ 31675 w 12083644"/>
              <a:gd name="connsiteY568" fmla="*/ 1591035 h 3856037"/>
              <a:gd name="connsiteX569" fmla="*/ 35304 w 12083644"/>
              <a:gd name="connsiteY569" fmla="*/ 1590375 h 3856037"/>
              <a:gd name="connsiteX570" fmla="*/ 39044 w 12083644"/>
              <a:gd name="connsiteY570" fmla="*/ 1590155 h 3856037"/>
              <a:gd name="connsiteX571" fmla="*/ 42453 w 12083644"/>
              <a:gd name="connsiteY571" fmla="*/ 1589935 h 3856037"/>
              <a:gd name="connsiteX572" fmla="*/ 45753 w 12083644"/>
              <a:gd name="connsiteY572" fmla="*/ 1589935 h 3856037"/>
              <a:gd name="connsiteX573" fmla="*/ 48832 w 12083644"/>
              <a:gd name="connsiteY573" fmla="*/ 1590155 h 3856037"/>
              <a:gd name="connsiteX574" fmla="*/ 51692 w 12083644"/>
              <a:gd name="connsiteY574" fmla="*/ 1590375 h 3856037"/>
              <a:gd name="connsiteX575" fmla="*/ 54111 w 12083644"/>
              <a:gd name="connsiteY575" fmla="*/ 1590815 h 3856037"/>
              <a:gd name="connsiteX576" fmla="*/ 56201 w 12083644"/>
              <a:gd name="connsiteY576" fmla="*/ 1591365 h 3856037"/>
              <a:gd name="connsiteX577" fmla="*/ 60051 w 12083644"/>
              <a:gd name="connsiteY577" fmla="*/ 1592465 h 3856037"/>
              <a:gd name="connsiteX578" fmla="*/ 64780 w 12083644"/>
              <a:gd name="connsiteY578" fmla="*/ 1593454 h 3856037"/>
              <a:gd name="connsiteX579" fmla="*/ 76768 w 12083644"/>
              <a:gd name="connsiteY579" fmla="*/ 1595654 h 3856037"/>
              <a:gd name="connsiteX580" fmla="*/ 84357 w 12083644"/>
              <a:gd name="connsiteY580" fmla="*/ 1597084 h 3856037"/>
              <a:gd name="connsiteX581" fmla="*/ 92715 w 12083644"/>
              <a:gd name="connsiteY581" fmla="*/ 1598954 h 3856037"/>
              <a:gd name="connsiteX582" fmla="*/ 102504 w 12083644"/>
              <a:gd name="connsiteY582" fmla="*/ 1601153 h 3856037"/>
              <a:gd name="connsiteX583" fmla="*/ 113392 w 12083644"/>
              <a:gd name="connsiteY583" fmla="*/ 1604233 h 3856037"/>
              <a:gd name="connsiteX584" fmla="*/ 125600 w 12083644"/>
              <a:gd name="connsiteY584" fmla="*/ 1608192 h 3856037"/>
              <a:gd name="connsiteX585" fmla="*/ 139129 w 12083644"/>
              <a:gd name="connsiteY585" fmla="*/ 1612811 h 3856037"/>
              <a:gd name="connsiteX586" fmla="*/ 146387 w 12083644"/>
              <a:gd name="connsiteY586" fmla="*/ 1615451 h 3856037"/>
              <a:gd name="connsiteX587" fmla="*/ 154196 w 12083644"/>
              <a:gd name="connsiteY587" fmla="*/ 1618530 h 3856037"/>
              <a:gd name="connsiteX588" fmla="*/ 162115 w 12083644"/>
              <a:gd name="connsiteY588" fmla="*/ 1621830 h 3856037"/>
              <a:gd name="connsiteX589" fmla="*/ 170693 w 12083644"/>
              <a:gd name="connsiteY589" fmla="*/ 1625349 h 3856037"/>
              <a:gd name="connsiteX590" fmla="*/ 179712 w 12083644"/>
              <a:gd name="connsiteY590" fmla="*/ 1629419 h 3856037"/>
              <a:gd name="connsiteX591" fmla="*/ 188950 w 12083644"/>
              <a:gd name="connsiteY591" fmla="*/ 1633488 h 3856037"/>
              <a:gd name="connsiteX592" fmla="*/ 198739 w 12083644"/>
              <a:gd name="connsiteY592" fmla="*/ 1638217 h 3856037"/>
              <a:gd name="connsiteX593" fmla="*/ 208967 w 12083644"/>
              <a:gd name="connsiteY593" fmla="*/ 1643057 h 3856037"/>
              <a:gd name="connsiteX594" fmla="*/ 219526 w 12083644"/>
              <a:gd name="connsiteY594" fmla="*/ 1648336 h 3856037"/>
              <a:gd name="connsiteX595" fmla="*/ 230744 w 12083644"/>
              <a:gd name="connsiteY595" fmla="*/ 1654275 h 3856037"/>
              <a:gd name="connsiteX596" fmla="*/ 242182 w 12083644"/>
              <a:gd name="connsiteY596" fmla="*/ 1660434 h 3856037"/>
              <a:gd name="connsiteX597" fmla="*/ 254281 w 12083644"/>
              <a:gd name="connsiteY597" fmla="*/ 1666923 h 3856037"/>
              <a:gd name="connsiteX598" fmla="*/ 279136 w 12083644"/>
              <a:gd name="connsiteY598" fmla="*/ 1680671 h 3856037"/>
              <a:gd name="connsiteX599" fmla="*/ 304542 w 12083644"/>
              <a:gd name="connsiteY599" fmla="*/ 1694529 h 3856037"/>
              <a:gd name="connsiteX600" fmla="*/ 330168 w 12083644"/>
              <a:gd name="connsiteY600" fmla="*/ 1708166 h 3856037"/>
              <a:gd name="connsiteX601" fmla="*/ 356344 w 12083644"/>
              <a:gd name="connsiteY601" fmla="*/ 1721694 h 3856037"/>
              <a:gd name="connsiteX602" fmla="*/ 383070 w 12083644"/>
              <a:gd name="connsiteY602" fmla="*/ 1735002 h 3856037"/>
              <a:gd name="connsiteX603" fmla="*/ 396598 w 12083644"/>
              <a:gd name="connsiteY603" fmla="*/ 1741711 h 3856037"/>
              <a:gd name="connsiteX604" fmla="*/ 410127 w 12083644"/>
              <a:gd name="connsiteY604" fmla="*/ 1747980 h 3856037"/>
              <a:gd name="connsiteX605" fmla="*/ 423984 w 12083644"/>
              <a:gd name="connsiteY605" fmla="*/ 1754359 h 3856037"/>
              <a:gd name="connsiteX606" fmla="*/ 437622 w 12083644"/>
              <a:gd name="connsiteY606" fmla="*/ 1760628 h 3856037"/>
              <a:gd name="connsiteX607" fmla="*/ 451699 w 12083644"/>
              <a:gd name="connsiteY607" fmla="*/ 1766787 h 3856037"/>
              <a:gd name="connsiteX608" fmla="*/ 465667 w 12083644"/>
              <a:gd name="connsiteY608" fmla="*/ 1772726 h 3856037"/>
              <a:gd name="connsiteX609" fmla="*/ 479965 w 12083644"/>
              <a:gd name="connsiteY609" fmla="*/ 1778665 h 3856037"/>
              <a:gd name="connsiteX610" fmla="*/ 494263 w 12083644"/>
              <a:gd name="connsiteY610" fmla="*/ 1784165 h 3856037"/>
              <a:gd name="connsiteX611" fmla="*/ 508561 w 12083644"/>
              <a:gd name="connsiteY611" fmla="*/ 1789664 h 3856037"/>
              <a:gd name="connsiteX612" fmla="*/ 522969 w 12083644"/>
              <a:gd name="connsiteY612" fmla="*/ 1794943 h 3856037"/>
              <a:gd name="connsiteX613" fmla="*/ 537706 w 12083644"/>
              <a:gd name="connsiteY613" fmla="*/ 1800112 h 3856037"/>
              <a:gd name="connsiteX614" fmla="*/ 552444 w 12083644"/>
              <a:gd name="connsiteY614" fmla="*/ 1804951 h 3856037"/>
              <a:gd name="connsiteX615" fmla="*/ 567291 w 12083644"/>
              <a:gd name="connsiteY615" fmla="*/ 1809461 h 3856037"/>
              <a:gd name="connsiteX616" fmla="*/ 582249 w 12083644"/>
              <a:gd name="connsiteY616" fmla="*/ 1813970 h 3856037"/>
              <a:gd name="connsiteX617" fmla="*/ 597317 w 12083644"/>
              <a:gd name="connsiteY617" fmla="*/ 1818259 h 3856037"/>
              <a:gd name="connsiteX618" fmla="*/ 612495 w 12083644"/>
              <a:gd name="connsiteY618" fmla="*/ 1822109 h 3856037"/>
              <a:gd name="connsiteX619" fmla="*/ 627782 w 12083644"/>
              <a:gd name="connsiteY619" fmla="*/ 1825848 h 3856037"/>
              <a:gd name="connsiteX620" fmla="*/ 643070 w 12083644"/>
              <a:gd name="connsiteY620" fmla="*/ 1829038 h 3856037"/>
              <a:gd name="connsiteX621" fmla="*/ 658577 w 12083644"/>
              <a:gd name="connsiteY621" fmla="*/ 1832117 h 3856037"/>
              <a:gd name="connsiteX622" fmla="*/ 674305 w 12083644"/>
              <a:gd name="connsiteY622" fmla="*/ 1834757 h 3856037"/>
              <a:gd name="connsiteX623" fmla="*/ 690032 w 12083644"/>
              <a:gd name="connsiteY623" fmla="*/ 1837286 h 3856037"/>
              <a:gd name="connsiteX624" fmla="*/ 705760 w 12083644"/>
              <a:gd name="connsiteY624" fmla="*/ 1839486 h 3856037"/>
              <a:gd name="connsiteX625" fmla="*/ 713789 w 12083644"/>
              <a:gd name="connsiteY625" fmla="*/ 1840366 h 3856037"/>
              <a:gd name="connsiteX626" fmla="*/ 721487 w 12083644"/>
              <a:gd name="connsiteY626" fmla="*/ 1840916 h 3856037"/>
              <a:gd name="connsiteX627" fmla="*/ 729296 w 12083644"/>
              <a:gd name="connsiteY627" fmla="*/ 1841576 h 3856037"/>
              <a:gd name="connsiteX628" fmla="*/ 736775 w 12083644"/>
              <a:gd name="connsiteY628" fmla="*/ 1841906 h 3856037"/>
              <a:gd name="connsiteX629" fmla="*/ 744364 w 12083644"/>
              <a:gd name="connsiteY629" fmla="*/ 1841906 h 3856037"/>
              <a:gd name="connsiteX630" fmla="*/ 751733 w 12083644"/>
              <a:gd name="connsiteY630" fmla="*/ 1842126 h 3856037"/>
              <a:gd name="connsiteX631" fmla="*/ 759103 w 12083644"/>
              <a:gd name="connsiteY631" fmla="*/ 1841906 h 3856037"/>
              <a:gd name="connsiteX632" fmla="*/ 766250 w 12083644"/>
              <a:gd name="connsiteY632" fmla="*/ 1841576 h 3856037"/>
              <a:gd name="connsiteX633" fmla="*/ 773399 w 12083644"/>
              <a:gd name="connsiteY633" fmla="*/ 1841136 h 3856037"/>
              <a:gd name="connsiteX634" fmla="*/ 780328 w 12083644"/>
              <a:gd name="connsiteY634" fmla="*/ 1840476 h 3856037"/>
              <a:gd name="connsiteX635" fmla="*/ 787257 w 12083644"/>
              <a:gd name="connsiteY635" fmla="*/ 1839926 h 3856037"/>
              <a:gd name="connsiteX636" fmla="*/ 793967 w 12083644"/>
              <a:gd name="connsiteY636" fmla="*/ 1839046 h 3856037"/>
              <a:gd name="connsiteX637" fmla="*/ 800785 w 12083644"/>
              <a:gd name="connsiteY637" fmla="*/ 1838056 h 3856037"/>
              <a:gd name="connsiteX638" fmla="*/ 807274 w 12083644"/>
              <a:gd name="connsiteY638" fmla="*/ 1837066 h 3856037"/>
              <a:gd name="connsiteX639" fmla="*/ 813763 w 12083644"/>
              <a:gd name="connsiteY639" fmla="*/ 1835857 h 3856037"/>
              <a:gd name="connsiteX640" fmla="*/ 820142 w 12083644"/>
              <a:gd name="connsiteY640" fmla="*/ 1834647 h 3856037"/>
              <a:gd name="connsiteX641" fmla="*/ 832570 w 12083644"/>
              <a:gd name="connsiteY641" fmla="*/ 1831567 h 3856037"/>
              <a:gd name="connsiteX642" fmla="*/ 844448 w 12083644"/>
              <a:gd name="connsiteY642" fmla="*/ 1828268 h 3856037"/>
              <a:gd name="connsiteX643" fmla="*/ 855887 w 12083644"/>
              <a:gd name="connsiteY643" fmla="*/ 1824748 h 3856037"/>
              <a:gd name="connsiteX644" fmla="*/ 866885 w 12083644"/>
              <a:gd name="connsiteY644" fmla="*/ 1820899 h 3856037"/>
              <a:gd name="connsiteX645" fmla="*/ 877553 w 12083644"/>
              <a:gd name="connsiteY645" fmla="*/ 1816829 h 3856037"/>
              <a:gd name="connsiteX646" fmla="*/ 887562 w 12083644"/>
              <a:gd name="connsiteY646" fmla="*/ 1812540 h 3856037"/>
              <a:gd name="connsiteX647" fmla="*/ 897130 w 12083644"/>
              <a:gd name="connsiteY647" fmla="*/ 1808031 h 3856037"/>
              <a:gd name="connsiteX648" fmla="*/ 906369 w 12083644"/>
              <a:gd name="connsiteY648" fmla="*/ 1803522 h 3856037"/>
              <a:gd name="connsiteX649" fmla="*/ 914947 w 12083644"/>
              <a:gd name="connsiteY649" fmla="*/ 1798902 h 3856037"/>
              <a:gd name="connsiteX650" fmla="*/ 922866 w 12083644"/>
              <a:gd name="connsiteY650" fmla="*/ 1794173 h 3856037"/>
              <a:gd name="connsiteX651" fmla="*/ 930676 w 12083644"/>
              <a:gd name="connsiteY651" fmla="*/ 1789664 h 3856037"/>
              <a:gd name="connsiteX652" fmla="*/ 937604 w 12083644"/>
              <a:gd name="connsiteY652" fmla="*/ 1785154 h 3856037"/>
              <a:gd name="connsiteX653" fmla="*/ 944093 w 12083644"/>
              <a:gd name="connsiteY653" fmla="*/ 1780645 h 3856037"/>
              <a:gd name="connsiteX654" fmla="*/ 950252 w 12083644"/>
              <a:gd name="connsiteY654" fmla="*/ 1776356 h 3856037"/>
              <a:gd name="connsiteX655" fmla="*/ 955531 w 12083644"/>
              <a:gd name="connsiteY655" fmla="*/ 1772286 h 3856037"/>
              <a:gd name="connsiteX656" fmla="*/ 960700 w 12083644"/>
              <a:gd name="connsiteY656" fmla="*/ 1768657 h 3856037"/>
              <a:gd name="connsiteX657" fmla="*/ 968839 w 12083644"/>
              <a:gd name="connsiteY657" fmla="*/ 1761948 h 3856037"/>
              <a:gd name="connsiteX658" fmla="*/ 974778 w 12083644"/>
              <a:gd name="connsiteY658" fmla="*/ 1756559 h 3856037"/>
              <a:gd name="connsiteX659" fmla="*/ 978187 w 12083644"/>
              <a:gd name="connsiteY659" fmla="*/ 1753149 h 3856037"/>
              <a:gd name="connsiteX660" fmla="*/ 979397 w 12083644"/>
              <a:gd name="connsiteY660" fmla="*/ 1751940 h 3856037"/>
              <a:gd name="connsiteX661" fmla="*/ 982697 w 12083644"/>
              <a:gd name="connsiteY661" fmla="*/ 1746441 h 3856037"/>
              <a:gd name="connsiteX662" fmla="*/ 985556 w 12083644"/>
              <a:gd name="connsiteY662" fmla="*/ 1741051 h 3856037"/>
              <a:gd name="connsiteX663" fmla="*/ 988197 w 12083644"/>
              <a:gd name="connsiteY663" fmla="*/ 1736212 h 3856037"/>
              <a:gd name="connsiteX664" fmla="*/ 990286 w 12083644"/>
              <a:gd name="connsiteY664" fmla="*/ 1731483 h 3856037"/>
              <a:gd name="connsiteX665" fmla="*/ 992045 w 12083644"/>
              <a:gd name="connsiteY665" fmla="*/ 1727194 h 3856037"/>
              <a:gd name="connsiteX666" fmla="*/ 993476 w 12083644"/>
              <a:gd name="connsiteY666" fmla="*/ 1723124 h 3856037"/>
              <a:gd name="connsiteX667" fmla="*/ 994575 w 12083644"/>
              <a:gd name="connsiteY667" fmla="*/ 1719275 h 3856037"/>
              <a:gd name="connsiteX668" fmla="*/ 995345 w 12083644"/>
              <a:gd name="connsiteY668" fmla="*/ 1715755 h 3856037"/>
              <a:gd name="connsiteX669" fmla="*/ 995786 w 12083644"/>
              <a:gd name="connsiteY669" fmla="*/ 1712236 h 3856037"/>
              <a:gd name="connsiteX670" fmla="*/ 995786 w 12083644"/>
              <a:gd name="connsiteY670" fmla="*/ 1709376 h 3856037"/>
              <a:gd name="connsiteX671" fmla="*/ 995565 w 12083644"/>
              <a:gd name="connsiteY671" fmla="*/ 1706517 h 3856037"/>
              <a:gd name="connsiteX672" fmla="*/ 994905 w 12083644"/>
              <a:gd name="connsiteY672" fmla="*/ 1704097 h 3856037"/>
              <a:gd name="connsiteX673" fmla="*/ 994135 w 12083644"/>
              <a:gd name="connsiteY673" fmla="*/ 1701678 h 3856037"/>
              <a:gd name="connsiteX674" fmla="*/ 993145 w 12083644"/>
              <a:gd name="connsiteY674" fmla="*/ 1699588 h 3856037"/>
              <a:gd name="connsiteX675" fmla="*/ 991715 w 12083644"/>
              <a:gd name="connsiteY675" fmla="*/ 1697828 h 3856037"/>
              <a:gd name="connsiteX676" fmla="*/ 990066 w 12083644"/>
              <a:gd name="connsiteY676" fmla="*/ 1696178 h 3856037"/>
              <a:gd name="connsiteX677" fmla="*/ 987976 w 12083644"/>
              <a:gd name="connsiteY677" fmla="*/ 1694749 h 3856037"/>
              <a:gd name="connsiteX678" fmla="*/ 985996 w 12083644"/>
              <a:gd name="connsiteY678" fmla="*/ 1693539 h 3856037"/>
              <a:gd name="connsiteX679" fmla="*/ 983577 w 12083644"/>
              <a:gd name="connsiteY679" fmla="*/ 1692439 h 3856037"/>
              <a:gd name="connsiteX680" fmla="*/ 980827 w 12083644"/>
              <a:gd name="connsiteY680" fmla="*/ 1691669 h 3856037"/>
              <a:gd name="connsiteX681" fmla="*/ 977859 w 12083644"/>
              <a:gd name="connsiteY681" fmla="*/ 1691009 h 3856037"/>
              <a:gd name="connsiteX682" fmla="*/ 974778 w 12083644"/>
              <a:gd name="connsiteY682" fmla="*/ 1690679 h 3856037"/>
              <a:gd name="connsiteX683" fmla="*/ 971259 w 12083644"/>
              <a:gd name="connsiteY683" fmla="*/ 1690239 h 3856037"/>
              <a:gd name="connsiteX684" fmla="*/ 967850 w 12083644"/>
              <a:gd name="connsiteY684" fmla="*/ 1690239 h 3856037"/>
              <a:gd name="connsiteX685" fmla="*/ 963891 w 12083644"/>
              <a:gd name="connsiteY685" fmla="*/ 1690239 h 3856037"/>
              <a:gd name="connsiteX686" fmla="*/ 960040 w 12083644"/>
              <a:gd name="connsiteY686" fmla="*/ 1690459 h 3856037"/>
              <a:gd name="connsiteX687" fmla="*/ 955971 w 12083644"/>
              <a:gd name="connsiteY687" fmla="*/ 1690679 h 3856037"/>
              <a:gd name="connsiteX688" fmla="*/ 951462 w 12083644"/>
              <a:gd name="connsiteY688" fmla="*/ 1691009 h 3856037"/>
              <a:gd name="connsiteX689" fmla="*/ 942443 w 12083644"/>
              <a:gd name="connsiteY689" fmla="*/ 1692439 h 3856037"/>
              <a:gd name="connsiteX690" fmla="*/ 932655 w 12083644"/>
              <a:gd name="connsiteY690" fmla="*/ 1694309 h 3856037"/>
              <a:gd name="connsiteX691" fmla="*/ 922206 w 12083644"/>
              <a:gd name="connsiteY691" fmla="*/ 1696618 h 3856037"/>
              <a:gd name="connsiteX692" fmla="*/ 911429 w 12083644"/>
              <a:gd name="connsiteY692" fmla="*/ 1699258 h 3856037"/>
              <a:gd name="connsiteX693" fmla="*/ 900210 w 12083644"/>
              <a:gd name="connsiteY693" fmla="*/ 1702117 h 3856037"/>
              <a:gd name="connsiteX694" fmla="*/ 888772 w 12083644"/>
              <a:gd name="connsiteY694" fmla="*/ 1705307 h 3856037"/>
              <a:gd name="connsiteX695" fmla="*/ 864685 w 12083644"/>
              <a:gd name="connsiteY695" fmla="*/ 1712236 h 3856037"/>
              <a:gd name="connsiteX696" fmla="*/ 840159 w 12083644"/>
              <a:gd name="connsiteY696" fmla="*/ 1719825 h 3856037"/>
              <a:gd name="connsiteX697" fmla="*/ 815413 w 12083644"/>
              <a:gd name="connsiteY697" fmla="*/ 1727633 h 3856037"/>
              <a:gd name="connsiteX698" fmla="*/ 790997 w 12083644"/>
              <a:gd name="connsiteY698" fmla="*/ 1734782 h 3856037"/>
              <a:gd name="connsiteX699" fmla="*/ 779118 w 12083644"/>
              <a:gd name="connsiteY699" fmla="*/ 1737972 h 3856037"/>
              <a:gd name="connsiteX700" fmla="*/ 767680 w 12083644"/>
              <a:gd name="connsiteY700" fmla="*/ 1741271 h 3856037"/>
              <a:gd name="connsiteX701" fmla="*/ 756462 w 12083644"/>
              <a:gd name="connsiteY701" fmla="*/ 1744131 h 3856037"/>
              <a:gd name="connsiteX702" fmla="*/ 745574 w 12083644"/>
              <a:gd name="connsiteY702" fmla="*/ 1746550 h 3856037"/>
              <a:gd name="connsiteX703" fmla="*/ 737215 w 12083644"/>
              <a:gd name="connsiteY703" fmla="*/ 1748420 h 3856037"/>
              <a:gd name="connsiteX704" fmla="*/ 728857 w 12083644"/>
              <a:gd name="connsiteY704" fmla="*/ 1750070 h 3856037"/>
              <a:gd name="connsiteX705" fmla="*/ 720938 w 12083644"/>
              <a:gd name="connsiteY705" fmla="*/ 1751500 h 3856037"/>
              <a:gd name="connsiteX706" fmla="*/ 712909 w 12083644"/>
              <a:gd name="connsiteY706" fmla="*/ 1752710 h 3856037"/>
              <a:gd name="connsiteX707" fmla="*/ 704990 w 12083644"/>
              <a:gd name="connsiteY707" fmla="*/ 1753919 h 3856037"/>
              <a:gd name="connsiteX708" fmla="*/ 697401 w 12083644"/>
              <a:gd name="connsiteY708" fmla="*/ 1754799 h 3856037"/>
              <a:gd name="connsiteX709" fmla="*/ 689812 w 12083644"/>
              <a:gd name="connsiteY709" fmla="*/ 1755569 h 3856037"/>
              <a:gd name="connsiteX710" fmla="*/ 682553 w 12083644"/>
              <a:gd name="connsiteY710" fmla="*/ 1756229 h 3856037"/>
              <a:gd name="connsiteX711" fmla="*/ 675405 w 12083644"/>
              <a:gd name="connsiteY711" fmla="*/ 1756559 h 3856037"/>
              <a:gd name="connsiteX712" fmla="*/ 668256 w 12083644"/>
              <a:gd name="connsiteY712" fmla="*/ 1756779 h 3856037"/>
              <a:gd name="connsiteX713" fmla="*/ 661217 w 12083644"/>
              <a:gd name="connsiteY713" fmla="*/ 1756999 h 3856037"/>
              <a:gd name="connsiteX714" fmla="*/ 654508 w 12083644"/>
              <a:gd name="connsiteY714" fmla="*/ 1756779 h 3856037"/>
              <a:gd name="connsiteX715" fmla="*/ 647799 w 12083644"/>
              <a:gd name="connsiteY715" fmla="*/ 1756559 h 3856037"/>
              <a:gd name="connsiteX716" fmla="*/ 641200 w 12083644"/>
              <a:gd name="connsiteY716" fmla="*/ 1756449 h 3856037"/>
              <a:gd name="connsiteX717" fmla="*/ 634931 w 12083644"/>
              <a:gd name="connsiteY717" fmla="*/ 1756009 h 3856037"/>
              <a:gd name="connsiteX718" fmla="*/ 628773 w 12083644"/>
              <a:gd name="connsiteY718" fmla="*/ 1755349 h 3856037"/>
              <a:gd name="connsiteX719" fmla="*/ 622613 w 12083644"/>
              <a:gd name="connsiteY719" fmla="*/ 1754579 h 3856037"/>
              <a:gd name="connsiteX720" fmla="*/ 616784 w 12083644"/>
              <a:gd name="connsiteY720" fmla="*/ 1753919 h 3856037"/>
              <a:gd name="connsiteX721" fmla="*/ 610846 w 12083644"/>
              <a:gd name="connsiteY721" fmla="*/ 1752929 h 3856037"/>
              <a:gd name="connsiteX722" fmla="*/ 605126 w 12083644"/>
              <a:gd name="connsiteY722" fmla="*/ 1751940 h 3856037"/>
              <a:gd name="connsiteX723" fmla="*/ 594237 w 12083644"/>
              <a:gd name="connsiteY723" fmla="*/ 1749630 h 3856037"/>
              <a:gd name="connsiteX724" fmla="*/ 583899 w 12083644"/>
              <a:gd name="connsiteY724" fmla="*/ 1746990 h 3856037"/>
              <a:gd name="connsiteX725" fmla="*/ 574111 w 12083644"/>
              <a:gd name="connsiteY725" fmla="*/ 1743911 h 3856037"/>
              <a:gd name="connsiteX726" fmla="*/ 564652 w 12083644"/>
              <a:gd name="connsiteY726" fmla="*/ 1740831 h 3856037"/>
              <a:gd name="connsiteX727" fmla="*/ 555853 w 12083644"/>
              <a:gd name="connsiteY727" fmla="*/ 1737422 h 3856037"/>
              <a:gd name="connsiteX728" fmla="*/ 547715 w 12083644"/>
              <a:gd name="connsiteY728" fmla="*/ 1733683 h 3856037"/>
              <a:gd name="connsiteX729" fmla="*/ 539906 w 12083644"/>
              <a:gd name="connsiteY729" fmla="*/ 1730053 h 3856037"/>
              <a:gd name="connsiteX730" fmla="*/ 532757 w 12083644"/>
              <a:gd name="connsiteY730" fmla="*/ 1726424 h 3856037"/>
              <a:gd name="connsiteX731" fmla="*/ 526268 w 12083644"/>
              <a:gd name="connsiteY731" fmla="*/ 1722464 h 3856037"/>
              <a:gd name="connsiteX732" fmla="*/ 519889 w 12083644"/>
              <a:gd name="connsiteY732" fmla="*/ 1718615 h 3856037"/>
              <a:gd name="connsiteX733" fmla="*/ 514390 w 12083644"/>
              <a:gd name="connsiteY733" fmla="*/ 1714985 h 3856037"/>
              <a:gd name="connsiteX734" fmla="*/ 509330 w 12083644"/>
              <a:gd name="connsiteY734" fmla="*/ 1711246 h 3856037"/>
              <a:gd name="connsiteX735" fmla="*/ 504601 w 12083644"/>
              <a:gd name="connsiteY735" fmla="*/ 1707617 h 3856037"/>
              <a:gd name="connsiteX736" fmla="*/ 500532 w 12083644"/>
              <a:gd name="connsiteY736" fmla="*/ 1704317 h 3856037"/>
              <a:gd name="connsiteX737" fmla="*/ 497122 w 12083644"/>
              <a:gd name="connsiteY737" fmla="*/ 1701238 h 3856037"/>
              <a:gd name="connsiteX738" fmla="*/ 493823 w 12083644"/>
              <a:gd name="connsiteY738" fmla="*/ 1698378 h 3856037"/>
              <a:gd name="connsiteX739" fmla="*/ 489094 w 12083644"/>
              <a:gd name="connsiteY739" fmla="*/ 1693759 h 3856037"/>
              <a:gd name="connsiteX740" fmla="*/ 486234 w 12083644"/>
              <a:gd name="connsiteY740" fmla="*/ 1690679 h 3856037"/>
              <a:gd name="connsiteX741" fmla="*/ 485244 w 12083644"/>
              <a:gd name="connsiteY741" fmla="*/ 1689579 h 3856037"/>
              <a:gd name="connsiteX742" fmla="*/ 476006 w 12083644"/>
              <a:gd name="connsiteY742" fmla="*/ 1679791 h 3856037"/>
              <a:gd name="connsiteX743" fmla="*/ 467867 w 12083644"/>
              <a:gd name="connsiteY743" fmla="*/ 1670662 h 3856037"/>
              <a:gd name="connsiteX744" fmla="*/ 460718 w 12083644"/>
              <a:gd name="connsiteY744" fmla="*/ 1662084 h 3856037"/>
              <a:gd name="connsiteX745" fmla="*/ 454339 w 12083644"/>
              <a:gd name="connsiteY745" fmla="*/ 1654055 h 3856037"/>
              <a:gd name="connsiteX746" fmla="*/ 449280 w 12083644"/>
              <a:gd name="connsiteY746" fmla="*/ 1646576 h 3856037"/>
              <a:gd name="connsiteX747" fmla="*/ 446860 w 12083644"/>
              <a:gd name="connsiteY747" fmla="*/ 1643057 h 3856037"/>
              <a:gd name="connsiteX748" fmla="*/ 444771 w 12083644"/>
              <a:gd name="connsiteY748" fmla="*/ 1639647 h 3856037"/>
              <a:gd name="connsiteX749" fmla="*/ 442901 w 12083644"/>
              <a:gd name="connsiteY749" fmla="*/ 1636348 h 3856037"/>
              <a:gd name="connsiteX750" fmla="*/ 441471 w 12083644"/>
              <a:gd name="connsiteY750" fmla="*/ 1633048 h 3856037"/>
              <a:gd name="connsiteX751" fmla="*/ 440041 w 12083644"/>
              <a:gd name="connsiteY751" fmla="*/ 1629969 h 3856037"/>
              <a:gd name="connsiteX752" fmla="*/ 438831 w 12083644"/>
              <a:gd name="connsiteY752" fmla="*/ 1627109 h 3856037"/>
              <a:gd name="connsiteX753" fmla="*/ 437842 w 12083644"/>
              <a:gd name="connsiteY753" fmla="*/ 1624250 h 3856037"/>
              <a:gd name="connsiteX754" fmla="*/ 437072 w 12083644"/>
              <a:gd name="connsiteY754" fmla="*/ 1621390 h 3856037"/>
              <a:gd name="connsiteX755" fmla="*/ 436412 w 12083644"/>
              <a:gd name="connsiteY755" fmla="*/ 1618970 h 3856037"/>
              <a:gd name="connsiteX756" fmla="*/ 435972 w 12083644"/>
              <a:gd name="connsiteY756" fmla="*/ 1616551 h 3856037"/>
              <a:gd name="connsiteX757" fmla="*/ 435753 w 12083644"/>
              <a:gd name="connsiteY757" fmla="*/ 1614021 h 3856037"/>
              <a:gd name="connsiteX758" fmla="*/ 435642 w 12083644"/>
              <a:gd name="connsiteY758" fmla="*/ 1611822 h 3856037"/>
              <a:gd name="connsiteX759" fmla="*/ 435753 w 12083644"/>
              <a:gd name="connsiteY759" fmla="*/ 1609622 h 3856037"/>
              <a:gd name="connsiteX760" fmla="*/ 435972 w 12083644"/>
              <a:gd name="connsiteY760" fmla="*/ 1607532 h 3856037"/>
              <a:gd name="connsiteX761" fmla="*/ 436632 w 12083644"/>
              <a:gd name="connsiteY761" fmla="*/ 1605663 h 3856037"/>
              <a:gd name="connsiteX762" fmla="*/ 437072 w 12083644"/>
              <a:gd name="connsiteY762" fmla="*/ 1603903 h 3856037"/>
              <a:gd name="connsiteX763" fmla="*/ 437842 w 12083644"/>
              <a:gd name="connsiteY763" fmla="*/ 1602033 h 3856037"/>
              <a:gd name="connsiteX764" fmla="*/ 438831 w 12083644"/>
              <a:gd name="connsiteY764" fmla="*/ 1600383 h 3856037"/>
              <a:gd name="connsiteX765" fmla="*/ 439931 w 12083644"/>
              <a:gd name="connsiteY765" fmla="*/ 1598954 h 3856037"/>
              <a:gd name="connsiteX766" fmla="*/ 440922 w 12083644"/>
              <a:gd name="connsiteY766" fmla="*/ 1597524 h 3856037"/>
              <a:gd name="connsiteX767" fmla="*/ 442351 w 12083644"/>
              <a:gd name="connsiteY767" fmla="*/ 1596314 h 3856037"/>
              <a:gd name="connsiteX768" fmla="*/ 443781 w 12083644"/>
              <a:gd name="connsiteY768" fmla="*/ 1594884 h 3856037"/>
              <a:gd name="connsiteX769" fmla="*/ 445430 w 12083644"/>
              <a:gd name="connsiteY769" fmla="*/ 1593894 h 3856037"/>
              <a:gd name="connsiteX770" fmla="*/ 447080 w 12083644"/>
              <a:gd name="connsiteY770" fmla="*/ 1592795 h 3856037"/>
              <a:gd name="connsiteX771" fmla="*/ 448840 w 12083644"/>
              <a:gd name="connsiteY771" fmla="*/ 1591805 h 3856037"/>
              <a:gd name="connsiteX772" fmla="*/ 450710 w 12083644"/>
              <a:gd name="connsiteY772" fmla="*/ 1591035 h 3856037"/>
              <a:gd name="connsiteX773" fmla="*/ 454999 w 12083644"/>
              <a:gd name="connsiteY773" fmla="*/ 1589605 h 3856037"/>
              <a:gd name="connsiteX774" fmla="*/ 459508 w 12083644"/>
              <a:gd name="connsiteY774" fmla="*/ 1588285 h 3856037"/>
              <a:gd name="connsiteX775" fmla="*/ 464348 w 12083644"/>
              <a:gd name="connsiteY775" fmla="*/ 1587735 h 3856037"/>
              <a:gd name="connsiteX776" fmla="*/ 469517 w 12083644"/>
              <a:gd name="connsiteY776" fmla="*/ 1587075 h 3856037"/>
              <a:gd name="connsiteX777" fmla="*/ 475016 w 12083644"/>
              <a:gd name="connsiteY777" fmla="*/ 1587075 h 3856037"/>
              <a:gd name="connsiteX778" fmla="*/ 480735 w 12083644"/>
              <a:gd name="connsiteY778" fmla="*/ 1587075 h 3856037"/>
              <a:gd name="connsiteX779" fmla="*/ 486674 w 12083644"/>
              <a:gd name="connsiteY779" fmla="*/ 1587515 h 3856037"/>
              <a:gd name="connsiteX780" fmla="*/ 492833 w 12083644"/>
              <a:gd name="connsiteY780" fmla="*/ 1588285 h 3856037"/>
              <a:gd name="connsiteX781" fmla="*/ 499102 w 12083644"/>
              <a:gd name="connsiteY781" fmla="*/ 1589385 h 3856037"/>
              <a:gd name="connsiteX782" fmla="*/ 505481 w 12083644"/>
              <a:gd name="connsiteY782" fmla="*/ 1590595 h 3856037"/>
              <a:gd name="connsiteX783" fmla="*/ 511750 w 12083644"/>
              <a:gd name="connsiteY783" fmla="*/ 1592025 h 3856037"/>
              <a:gd name="connsiteX784" fmla="*/ 518129 w 12083644"/>
              <a:gd name="connsiteY784" fmla="*/ 1593674 h 3856037"/>
              <a:gd name="connsiteX785" fmla="*/ 524398 w 12083644"/>
              <a:gd name="connsiteY785" fmla="*/ 1595434 h 3856037"/>
              <a:gd name="connsiteX786" fmla="*/ 530777 w 12083644"/>
              <a:gd name="connsiteY786" fmla="*/ 1597524 h 3856037"/>
              <a:gd name="connsiteX787" fmla="*/ 536937 w 12083644"/>
              <a:gd name="connsiteY787" fmla="*/ 1599723 h 3856037"/>
              <a:gd name="connsiteX788" fmla="*/ 543205 w 12083644"/>
              <a:gd name="connsiteY788" fmla="*/ 1601593 h 3856037"/>
              <a:gd name="connsiteX789" fmla="*/ 549804 w 12083644"/>
              <a:gd name="connsiteY789" fmla="*/ 1603023 h 3856037"/>
              <a:gd name="connsiteX790" fmla="*/ 556293 w 12083644"/>
              <a:gd name="connsiteY790" fmla="*/ 1604453 h 3856037"/>
              <a:gd name="connsiteX791" fmla="*/ 562782 w 12083644"/>
              <a:gd name="connsiteY791" fmla="*/ 1605663 h 3856037"/>
              <a:gd name="connsiteX792" fmla="*/ 569601 w 12083644"/>
              <a:gd name="connsiteY792" fmla="*/ 1606762 h 3856037"/>
              <a:gd name="connsiteX793" fmla="*/ 576531 w 12083644"/>
              <a:gd name="connsiteY793" fmla="*/ 1607312 h 3856037"/>
              <a:gd name="connsiteX794" fmla="*/ 583679 w 12083644"/>
              <a:gd name="connsiteY794" fmla="*/ 1607972 h 3856037"/>
              <a:gd name="connsiteX795" fmla="*/ 590828 w 12083644"/>
              <a:gd name="connsiteY795" fmla="*/ 1608192 h 3856037"/>
              <a:gd name="connsiteX796" fmla="*/ 597978 w 12083644"/>
              <a:gd name="connsiteY796" fmla="*/ 1608302 h 3856037"/>
              <a:gd name="connsiteX797" fmla="*/ 605567 w 12083644"/>
              <a:gd name="connsiteY797" fmla="*/ 1608192 h 3856037"/>
              <a:gd name="connsiteX798" fmla="*/ 613044 w 12083644"/>
              <a:gd name="connsiteY798" fmla="*/ 1607752 h 3856037"/>
              <a:gd name="connsiteX799" fmla="*/ 621073 w 12083644"/>
              <a:gd name="connsiteY799" fmla="*/ 1607312 h 3856037"/>
              <a:gd name="connsiteX800" fmla="*/ 628992 w 12083644"/>
              <a:gd name="connsiteY800" fmla="*/ 1606542 h 3856037"/>
              <a:gd name="connsiteX801" fmla="*/ 637131 w 12083644"/>
              <a:gd name="connsiteY801" fmla="*/ 1605443 h 3856037"/>
              <a:gd name="connsiteX802" fmla="*/ 645489 w 12083644"/>
              <a:gd name="connsiteY802" fmla="*/ 1604233 h 3856037"/>
              <a:gd name="connsiteX803" fmla="*/ 654068 w 12083644"/>
              <a:gd name="connsiteY803" fmla="*/ 1603023 h 3856037"/>
              <a:gd name="connsiteX804" fmla="*/ 662867 w 12083644"/>
              <a:gd name="connsiteY804" fmla="*/ 1601373 h 3856037"/>
              <a:gd name="connsiteX805" fmla="*/ 671885 w 12083644"/>
              <a:gd name="connsiteY805" fmla="*/ 1599613 h 3856037"/>
              <a:gd name="connsiteX806" fmla="*/ 681125 w 12083644"/>
              <a:gd name="connsiteY806" fmla="*/ 1597524 h 3856037"/>
              <a:gd name="connsiteX807" fmla="*/ 690692 w 12083644"/>
              <a:gd name="connsiteY807" fmla="*/ 1595434 h 3856037"/>
              <a:gd name="connsiteX808" fmla="*/ 700481 w 12083644"/>
              <a:gd name="connsiteY808" fmla="*/ 1593014 h 3856037"/>
              <a:gd name="connsiteX809" fmla="*/ 720719 w 12083644"/>
              <a:gd name="connsiteY809" fmla="*/ 1587735 h 3856037"/>
              <a:gd name="connsiteX810" fmla="*/ 742164 w 12083644"/>
              <a:gd name="connsiteY810" fmla="*/ 1581576 h 3856037"/>
              <a:gd name="connsiteX811" fmla="*/ 764601 w 12083644"/>
              <a:gd name="connsiteY811" fmla="*/ 1574647 h 3856037"/>
              <a:gd name="connsiteX812" fmla="*/ 788247 w 12083644"/>
              <a:gd name="connsiteY812" fmla="*/ 1567059 h 3856037"/>
              <a:gd name="connsiteX813" fmla="*/ 813433 w 12083644"/>
              <a:gd name="connsiteY813" fmla="*/ 1558700 h 3856037"/>
              <a:gd name="connsiteX814" fmla="*/ 838730 w 12083644"/>
              <a:gd name="connsiteY814" fmla="*/ 1550341 h 3856037"/>
              <a:gd name="connsiteX815" fmla="*/ 862815 w 12083644"/>
              <a:gd name="connsiteY815" fmla="*/ 1542642 h 3856037"/>
              <a:gd name="connsiteX816" fmla="*/ 886132 w 12083644"/>
              <a:gd name="connsiteY816" fmla="*/ 1535493 h 3856037"/>
              <a:gd name="connsiteX817" fmla="*/ 907909 w 12083644"/>
              <a:gd name="connsiteY817" fmla="*/ 1528895 h 3856037"/>
              <a:gd name="connsiteX818" fmla="*/ 928585 w 12083644"/>
              <a:gd name="connsiteY818" fmla="*/ 1522955 h 3856037"/>
              <a:gd name="connsiteX819" fmla="*/ 947942 w 12083644"/>
              <a:gd name="connsiteY819" fmla="*/ 1517676 h 3856037"/>
              <a:gd name="connsiteX820" fmla="*/ 965759 w 12083644"/>
              <a:gd name="connsiteY820" fmla="*/ 1512947 h 3856037"/>
              <a:gd name="connsiteX821" fmla="*/ 982147 w 12083644"/>
              <a:gd name="connsiteY821" fmla="*/ 1508658 h 3856037"/>
              <a:gd name="connsiteX822" fmla="*/ 996775 w 12083644"/>
              <a:gd name="connsiteY822" fmla="*/ 1505248 h 3856037"/>
              <a:gd name="connsiteX823" fmla="*/ 1009863 w 12083644"/>
              <a:gd name="connsiteY823" fmla="*/ 1501949 h 3856037"/>
              <a:gd name="connsiteX824" fmla="*/ 1030539 w 12083644"/>
              <a:gd name="connsiteY824" fmla="*/ 1497439 h 3856037"/>
              <a:gd name="connsiteX825" fmla="*/ 1043407 w 12083644"/>
              <a:gd name="connsiteY825" fmla="*/ 1494580 h 3856037"/>
              <a:gd name="connsiteX826" fmla="*/ 1047807 w 12083644"/>
              <a:gd name="connsiteY826" fmla="*/ 1493810 h 3856037"/>
              <a:gd name="connsiteX827" fmla="*/ 1055175 w 12083644"/>
              <a:gd name="connsiteY827" fmla="*/ 1493150 h 3856037"/>
              <a:gd name="connsiteX828" fmla="*/ 1062324 w 12083644"/>
              <a:gd name="connsiteY828" fmla="*/ 1492820 h 3856037"/>
              <a:gd name="connsiteX829" fmla="*/ 1069473 w 12083644"/>
              <a:gd name="connsiteY829" fmla="*/ 1492380 h 3856037"/>
              <a:gd name="connsiteX830" fmla="*/ 1076623 w 12083644"/>
              <a:gd name="connsiteY830" fmla="*/ 1492160 h 3856037"/>
              <a:gd name="connsiteX831" fmla="*/ 1083771 w 12083644"/>
              <a:gd name="connsiteY831" fmla="*/ 1492160 h 3856037"/>
              <a:gd name="connsiteX832" fmla="*/ 1090920 w 12083644"/>
              <a:gd name="connsiteY832" fmla="*/ 1492160 h 3856037"/>
              <a:gd name="connsiteX833" fmla="*/ 1097849 w 12083644"/>
              <a:gd name="connsiteY833" fmla="*/ 1492380 h 3856037"/>
              <a:gd name="connsiteX834" fmla="*/ 1104998 w 12083644"/>
              <a:gd name="connsiteY834" fmla="*/ 1492600 h 3856037"/>
              <a:gd name="connsiteX835" fmla="*/ 1118966 w 12083644"/>
              <a:gd name="connsiteY835" fmla="*/ 1493590 h 3856037"/>
              <a:gd name="connsiteX836" fmla="*/ 1132603 w 12083644"/>
              <a:gd name="connsiteY836" fmla="*/ 1495020 h 3856037"/>
              <a:gd name="connsiteX837" fmla="*/ 1146241 w 12083644"/>
              <a:gd name="connsiteY837" fmla="*/ 1496890 h 3856037"/>
              <a:gd name="connsiteX838" fmla="*/ 1159770 w 12083644"/>
              <a:gd name="connsiteY838" fmla="*/ 1499309 h 3856037"/>
              <a:gd name="connsiteX839" fmla="*/ 1173187 w 12083644"/>
              <a:gd name="connsiteY839" fmla="*/ 1501949 h 3856037"/>
              <a:gd name="connsiteX840" fmla="*/ 1186275 w 12083644"/>
              <a:gd name="connsiteY840" fmla="*/ 1505028 h 3856037"/>
              <a:gd name="connsiteX841" fmla="*/ 1199364 w 12083644"/>
              <a:gd name="connsiteY841" fmla="*/ 1508548 h 3856037"/>
              <a:gd name="connsiteX842" fmla="*/ 1212231 w 12083644"/>
              <a:gd name="connsiteY842" fmla="*/ 1512397 h 3856037"/>
              <a:gd name="connsiteX843" fmla="*/ 1224879 w 12083644"/>
              <a:gd name="connsiteY843" fmla="*/ 1516686 h 3856037"/>
              <a:gd name="connsiteX844" fmla="*/ 1237417 w 12083644"/>
              <a:gd name="connsiteY844" fmla="*/ 1521196 h 3856037"/>
              <a:gd name="connsiteX845" fmla="*/ 1249845 w 12083644"/>
              <a:gd name="connsiteY845" fmla="*/ 1526035 h 3856037"/>
              <a:gd name="connsiteX846" fmla="*/ 1261833 w 12083644"/>
              <a:gd name="connsiteY846" fmla="*/ 1531204 h 3856037"/>
              <a:gd name="connsiteX847" fmla="*/ 1273931 w 12083644"/>
              <a:gd name="connsiteY847" fmla="*/ 1536703 h 3856037"/>
              <a:gd name="connsiteX848" fmla="*/ 1285810 w 12083644"/>
              <a:gd name="connsiteY848" fmla="*/ 1542422 h 3856037"/>
              <a:gd name="connsiteX849" fmla="*/ 1297358 w 12083644"/>
              <a:gd name="connsiteY849" fmla="*/ 1548361 h 3856037"/>
              <a:gd name="connsiteX850" fmla="*/ 1308796 w 12083644"/>
              <a:gd name="connsiteY850" fmla="*/ 1554411 h 3856037"/>
              <a:gd name="connsiteX851" fmla="*/ 1320124 w 12083644"/>
              <a:gd name="connsiteY851" fmla="*/ 1561009 h 3856037"/>
              <a:gd name="connsiteX852" fmla="*/ 1331122 w 12083644"/>
              <a:gd name="connsiteY852" fmla="*/ 1567498 h 3856037"/>
              <a:gd name="connsiteX853" fmla="*/ 1341901 w 12083644"/>
              <a:gd name="connsiteY853" fmla="*/ 1574207 h 3856037"/>
              <a:gd name="connsiteX854" fmla="*/ 1352569 w 12083644"/>
              <a:gd name="connsiteY854" fmla="*/ 1581246 h 3856037"/>
              <a:gd name="connsiteX855" fmla="*/ 1363127 w 12083644"/>
              <a:gd name="connsiteY855" fmla="*/ 1588285 h 3856037"/>
              <a:gd name="connsiteX856" fmla="*/ 1373356 w 12083644"/>
              <a:gd name="connsiteY856" fmla="*/ 1595654 h 3856037"/>
              <a:gd name="connsiteX857" fmla="*/ 1383364 w 12083644"/>
              <a:gd name="connsiteY857" fmla="*/ 1603023 h 3856037"/>
              <a:gd name="connsiteX858" fmla="*/ 1393153 w 12083644"/>
              <a:gd name="connsiteY858" fmla="*/ 1610392 h 3856037"/>
              <a:gd name="connsiteX859" fmla="*/ 1402832 w 12083644"/>
              <a:gd name="connsiteY859" fmla="*/ 1617981 h 3856037"/>
              <a:gd name="connsiteX860" fmla="*/ 1412180 w 12083644"/>
              <a:gd name="connsiteY860" fmla="*/ 1625679 h 3856037"/>
              <a:gd name="connsiteX861" fmla="*/ 1421418 w 12083644"/>
              <a:gd name="connsiteY861" fmla="*/ 1633268 h 3856037"/>
              <a:gd name="connsiteX862" fmla="*/ 1430327 w 12083644"/>
              <a:gd name="connsiteY862" fmla="*/ 1640967 h 3856037"/>
              <a:gd name="connsiteX863" fmla="*/ 1439126 w 12083644"/>
              <a:gd name="connsiteY863" fmla="*/ 1648776 h 3856037"/>
              <a:gd name="connsiteX864" fmla="*/ 1447484 w 12083644"/>
              <a:gd name="connsiteY864" fmla="*/ 1656585 h 3856037"/>
              <a:gd name="connsiteX865" fmla="*/ 1448686 w 12083644"/>
              <a:gd name="connsiteY865" fmla="*/ 1657691 h 385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Lst>
            <a:rect l="l" t="t" r="r" b="b"/>
            <a:pathLst>
              <a:path w="12083644" h="3856037">
                <a:moveTo>
                  <a:pt x="1448686" y="0"/>
                </a:moveTo>
                <a:lnTo>
                  <a:pt x="10626522" y="0"/>
                </a:lnTo>
                <a:lnTo>
                  <a:pt x="10626522" y="1665492"/>
                </a:lnTo>
                <a:lnTo>
                  <a:pt x="10627801" y="1664283"/>
                </a:lnTo>
                <a:lnTo>
                  <a:pt x="10636159" y="1656585"/>
                </a:lnTo>
                <a:lnTo>
                  <a:pt x="10644518" y="1648776"/>
                </a:lnTo>
                <a:lnTo>
                  <a:pt x="10653316" y="1640967"/>
                </a:lnTo>
                <a:lnTo>
                  <a:pt x="10662226" y="1633268"/>
                </a:lnTo>
                <a:lnTo>
                  <a:pt x="10671464" y="1625679"/>
                </a:lnTo>
                <a:lnTo>
                  <a:pt x="10680812" y="1617981"/>
                </a:lnTo>
                <a:lnTo>
                  <a:pt x="10690490" y="1610392"/>
                </a:lnTo>
                <a:lnTo>
                  <a:pt x="10700280" y="1603023"/>
                </a:lnTo>
                <a:lnTo>
                  <a:pt x="10710288" y="1595654"/>
                </a:lnTo>
                <a:lnTo>
                  <a:pt x="10720516" y="1588285"/>
                </a:lnTo>
                <a:lnTo>
                  <a:pt x="10731074" y="1581246"/>
                </a:lnTo>
                <a:lnTo>
                  <a:pt x="10741742" y="1574207"/>
                </a:lnTo>
                <a:lnTo>
                  <a:pt x="10752522" y="1567498"/>
                </a:lnTo>
                <a:lnTo>
                  <a:pt x="10763520" y="1561009"/>
                </a:lnTo>
                <a:lnTo>
                  <a:pt x="10774848" y="1554411"/>
                </a:lnTo>
                <a:lnTo>
                  <a:pt x="10786286" y="1548361"/>
                </a:lnTo>
                <a:lnTo>
                  <a:pt x="10797834" y="1542422"/>
                </a:lnTo>
                <a:lnTo>
                  <a:pt x="10809712" y="1536703"/>
                </a:lnTo>
                <a:lnTo>
                  <a:pt x="10821810" y="1531204"/>
                </a:lnTo>
                <a:lnTo>
                  <a:pt x="10833798" y="1526035"/>
                </a:lnTo>
                <a:lnTo>
                  <a:pt x="10846226" y="1521196"/>
                </a:lnTo>
                <a:lnTo>
                  <a:pt x="10858764" y="1516686"/>
                </a:lnTo>
                <a:lnTo>
                  <a:pt x="10871412" y="1512397"/>
                </a:lnTo>
                <a:lnTo>
                  <a:pt x="10884280" y="1508548"/>
                </a:lnTo>
                <a:lnTo>
                  <a:pt x="10897368" y="1505028"/>
                </a:lnTo>
                <a:lnTo>
                  <a:pt x="10910456" y="1501949"/>
                </a:lnTo>
                <a:lnTo>
                  <a:pt x="10923874" y="1499309"/>
                </a:lnTo>
                <a:lnTo>
                  <a:pt x="10937402" y="1496890"/>
                </a:lnTo>
                <a:lnTo>
                  <a:pt x="10951040" y="1495020"/>
                </a:lnTo>
                <a:lnTo>
                  <a:pt x="10964678" y="1493590"/>
                </a:lnTo>
                <a:lnTo>
                  <a:pt x="10978646" y="1492600"/>
                </a:lnTo>
                <a:lnTo>
                  <a:pt x="10985794" y="1492380"/>
                </a:lnTo>
                <a:lnTo>
                  <a:pt x="10992724" y="1492160"/>
                </a:lnTo>
                <a:lnTo>
                  <a:pt x="10999872" y="1492160"/>
                </a:lnTo>
                <a:lnTo>
                  <a:pt x="11007022" y="1492160"/>
                </a:lnTo>
                <a:lnTo>
                  <a:pt x="11014170" y="1492380"/>
                </a:lnTo>
                <a:lnTo>
                  <a:pt x="11021320" y="1492820"/>
                </a:lnTo>
                <a:lnTo>
                  <a:pt x="11028468" y="1493150"/>
                </a:lnTo>
                <a:lnTo>
                  <a:pt x="11035838" y="1493810"/>
                </a:lnTo>
                <a:lnTo>
                  <a:pt x="11040236" y="1494580"/>
                </a:lnTo>
                <a:lnTo>
                  <a:pt x="11053104" y="1497439"/>
                </a:lnTo>
                <a:lnTo>
                  <a:pt x="11073782" y="1501949"/>
                </a:lnTo>
                <a:lnTo>
                  <a:pt x="11086870" y="1505248"/>
                </a:lnTo>
                <a:lnTo>
                  <a:pt x="11101496" y="1508658"/>
                </a:lnTo>
                <a:lnTo>
                  <a:pt x="11117884" y="1512947"/>
                </a:lnTo>
                <a:lnTo>
                  <a:pt x="11135702" y="1517676"/>
                </a:lnTo>
                <a:lnTo>
                  <a:pt x="11155058" y="1522955"/>
                </a:lnTo>
                <a:lnTo>
                  <a:pt x="11175736" y="1528895"/>
                </a:lnTo>
                <a:lnTo>
                  <a:pt x="11197512" y="1535493"/>
                </a:lnTo>
                <a:lnTo>
                  <a:pt x="11220828" y="1542642"/>
                </a:lnTo>
                <a:lnTo>
                  <a:pt x="11244914" y="1550341"/>
                </a:lnTo>
                <a:lnTo>
                  <a:pt x="11270210" y="1558700"/>
                </a:lnTo>
                <a:lnTo>
                  <a:pt x="11295396" y="1567059"/>
                </a:lnTo>
                <a:lnTo>
                  <a:pt x="11319044" y="1574647"/>
                </a:lnTo>
                <a:lnTo>
                  <a:pt x="11341480" y="1581576"/>
                </a:lnTo>
                <a:lnTo>
                  <a:pt x="11362926" y="1587735"/>
                </a:lnTo>
                <a:lnTo>
                  <a:pt x="11383164" y="1593014"/>
                </a:lnTo>
                <a:lnTo>
                  <a:pt x="11392952" y="1595434"/>
                </a:lnTo>
                <a:lnTo>
                  <a:pt x="11402520" y="1597524"/>
                </a:lnTo>
                <a:lnTo>
                  <a:pt x="11411758" y="1599613"/>
                </a:lnTo>
                <a:lnTo>
                  <a:pt x="11420778" y="1601373"/>
                </a:lnTo>
                <a:lnTo>
                  <a:pt x="11429576" y="1603023"/>
                </a:lnTo>
                <a:lnTo>
                  <a:pt x="11438154" y="1604233"/>
                </a:lnTo>
                <a:lnTo>
                  <a:pt x="11446514" y="1605443"/>
                </a:lnTo>
                <a:lnTo>
                  <a:pt x="11454652" y="1606542"/>
                </a:lnTo>
                <a:lnTo>
                  <a:pt x="11462570" y="1607312"/>
                </a:lnTo>
                <a:lnTo>
                  <a:pt x="11470600" y="1607752"/>
                </a:lnTo>
                <a:lnTo>
                  <a:pt x="11478078" y="1608192"/>
                </a:lnTo>
                <a:lnTo>
                  <a:pt x="11485668" y="1608302"/>
                </a:lnTo>
                <a:lnTo>
                  <a:pt x="11492816" y="1608192"/>
                </a:lnTo>
                <a:lnTo>
                  <a:pt x="11499964" y="1607972"/>
                </a:lnTo>
                <a:lnTo>
                  <a:pt x="11507114" y="1607312"/>
                </a:lnTo>
                <a:lnTo>
                  <a:pt x="11514042" y="1606762"/>
                </a:lnTo>
                <a:lnTo>
                  <a:pt x="11520862" y="1605663"/>
                </a:lnTo>
                <a:lnTo>
                  <a:pt x="11527350" y="1604453"/>
                </a:lnTo>
                <a:lnTo>
                  <a:pt x="11533840" y="1603023"/>
                </a:lnTo>
                <a:lnTo>
                  <a:pt x="11540438" y="1601593"/>
                </a:lnTo>
                <a:lnTo>
                  <a:pt x="11546708" y="1599723"/>
                </a:lnTo>
                <a:lnTo>
                  <a:pt x="11552866" y="1597524"/>
                </a:lnTo>
                <a:lnTo>
                  <a:pt x="11559246" y="1595434"/>
                </a:lnTo>
                <a:lnTo>
                  <a:pt x="11565514" y="1593674"/>
                </a:lnTo>
                <a:lnTo>
                  <a:pt x="11571894" y="1592025"/>
                </a:lnTo>
                <a:lnTo>
                  <a:pt x="11578162" y="1590595"/>
                </a:lnTo>
                <a:lnTo>
                  <a:pt x="11584542" y="1589385"/>
                </a:lnTo>
                <a:lnTo>
                  <a:pt x="11590810" y="1588285"/>
                </a:lnTo>
                <a:lnTo>
                  <a:pt x="11596970" y="1587515"/>
                </a:lnTo>
                <a:lnTo>
                  <a:pt x="11602908" y="1587075"/>
                </a:lnTo>
                <a:lnTo>
                  <a:pt x="11608628" y="1587075"/>
                </a:lnTo>
                <a:lnTo>
                  <a:pt x="11614128" y="1587075"/>
                </a:lnTo>
                <a:lnTo>
                  <a:pt x="11619296" y="1587735"/>
                </a:lnTo>
                <a:lnTo>
                  <a:pt x="11624136" y="1588285"/>
                </a:lnTo>
                <a:lnTo>
                  <a:pt x="11628644" y="1589605"/>
                </a:lnTo>
                <a:lnTo>
                  <a:pt x="11632934" y="1591035"/>
                </a:lnTo>
                <a:lnTo>
                  <a:pt x="11634804" y="1591805"/>
                </a:lnTo>
                <a:lnTo>
                  <a:pt x="11636564" y="1592795"/>
                </a:lnTo>
                <a:lnTo>
                  <a:pt x="11638214" y="1593894"/>
                </a:lnTo>
                <a:lnTo>
                  <a:pt x="11639864" y="1594884"/>
                </a:lnTo>
                <a:lnTo>
                  <a:pt x="11641292" y="1596314"/>
                </a:lnTo>
                <a:lnTo>
                  <a:pt x="11642722" y="1597524"/>
                </a:lnTo>
                <a:lnTo>
                  <a:pt x="11643712" y="1598954"/>
                </a:lnTo>
                <a:lnTo>
                  <a:pt x="11644812" y="1600383"/>
                </a:lnTo>
                <a:lnTo>
                  <a:pt x="11645802" y="1602033"/>
                </a:lnTo>
                <a:lnTo>
                  <a:pt x="11646572" y="1603903"/>
                </a:lnTo>
                <a:lnTo>
                  <a:pt x="11647012" y="1605663"/>
                </a:lnTo>
                <a:lnTo>
                  <a:pt x="11647672" y="1607532"/>
                </a:lnTo>
                <a:lnTo>
                  <a:pt x="11647892" y="1609622"/>
                </a:lnTo>
                <a:lnTo>
                  <a:pt x="11648002" y="1611822"/>
                </a:lnTo>
                <a:lnTo>
                  <a:pt x="11647892" y="1614021"/>
                </a:lnTo>
                <a:lnTo>
                  <a:pt x="11647672" y="1616551"/>
                </a:lnTo>
                <a:lnTo>
                  <a:pt x="11647232" y="1618970"/>
                </a:lnTo>
                <a:lnTo>
                  <a:pt x="11646572" y="1621390"/>
                </a:lnTo>
                <a:lnTo>
                  <a:pt x="11645802" y="1624250"/>
                </a:lnTo>
                <a:lnTo>
                  <a:pt x="11644812" y="1627109"/>
                </a:lnTo>
                <a:lnTo>
                  <a:pt x="11643602" y="1629969"/>
                </a:lnTo>
                <a:lnTo>
                  <a:pt x="11642172" y="1633048"/>
                </a:lnTo>
                <a:lnTo>
                  <a:pt x="11640742" y="1636348"/>
                </a:lnTo>
                <a:lnTo>
                  <a:pt x="11638874" y="1639647"/>
                </a:lnTo>
                <a:lnTo>
                  <a:pt x="11636784" y="1643057"/>
                </a:lnTo>
                <a:lnTo>
                  <a:pt x="11634364" y="1646576"/>
                </a:lnTo>
                <a:lnTo>
                  <a:pt x="11629304" y="1654055"/>
                </a:lnTo>
                <a:lnTo>
                  <a:pt x="11622926" y="1662084"/>
                </a:lnTo>
                <a:lnTo>
                  <a:pt x="11615776" y="1670662"/>
                </a:lnTo>
                <a:lnTo>
                  <a:pt x="11607638" y="1679791"/>
                </a:lnTo>
                <a:lnTo>
                  <a:pt x="11598400" y="1689579"/>
                </a:lnTo>
                <a:lnTo>
                  <a:pt x="11597410" y="1690679"/>
                </a:lnTo>
                <a:lnTo>
                  <a:pt x="11594550" y="1693759"/>
                </a:lnTo>
                <a:lnTo>
                  <a:pt x="11589820" y="1698378"/>
                </a:lnTo>
                <a:lnTo>
                  <a:pt x="11586522" y="1701238"/>
                </a:lnTo>
                <a:lnTo>
                  <a:pt x="11583112" y="1704317"/>
                </a:lnTo>
                <a:lnTo>
                  <a:pt x="11579042" y="1707617"/>
                </a:lnTo>
                <a:lnTo>
                  <a:pt x="11574314" y="1711246"/>
                </a:lnTo>
                <a:lnTo>
                  <a:pt x="11569254" y="1714985"/>
                </a:lnTo>
                <a:lnTo>
                  <a:pt x="11563754" y="1718615"/>
                </a:lnTo>
                <a:lnTo>
                  <a:pt x="11557376" y="1722464"/>
                </a:lnTo>
                <a:lnTo>
                  <a:pt x="11550886" y="1726424"/>
                </a:lnTo>
                <a:lnTo>
                  <a:pt x="11543738" y="1730053"/>
                </a:lnTo>
                <a:lnTo>
                  <a:pt x="11535930" y="1733683"/>
                </a:lnTo>
                <a:lnTo>
                  <a:pt x="11527790" y="1737422"/>
                </a:lnTo>
                <a:lnTo>
                  <a:pt x="11518992" y="1740831"/>
                </a:lnTo>
                <a:lnTo>
                  <a:pt x="11509534" y="1743911"/>
                </a:lnTo>
                <a:lnTo>
                  <a:pt x="11499744" y="1746990"/>
                </a:lnTo>
                <a:lnTo>
                  <a:pt x="11489406" y="1749630"/>
                </a:lnTo>
                <a:lnTo>
                  <a:pt x="11478518" y="1751940"/>
                </a:lnTo>
                <a:lnTo>
                  <a:pt x="11472800" y="1752929"/>
                </a:lnTo>
                <a:lnTo>
                  <a:pt x="11466860" y="1753919"/>
                </a:lnTo>
                <a:lnTo>
                  <a:pt x="11461030" y="1754579"/>
                </a:lnTo>
                <a:lnTo>
                  <a:pt x="11454872" y="1755349"/>
                </a:lnTo>
                <a:lnTo>
                  <a:pt x="11448712" y="1756009"/>
                </a:lnTo>
                <a:lnTo>
                  <a:pt x="11442444" y="1756449"/>
                </a:lnTo>
                <a:lnTo>
                  <a:pt x="11435844" y="1756559"/>
                </a:lnTo>
                <a:lnTo>
                  <a:pt x="11429136" y="1756779"/>
                </a:lnTo>
                <a:lnTo>
                  <a:pt x="11422426" y="1756999"/>
                </a:lnTo>
                <a:lnTo>
                  <a:pt x="11415388" y="1756779"/>
                </a:lnTo>
                <a:lnTo>
                  <a:pt x="11408240" y="1756559"/>
                </a:lnTo>
                <a:lnTo>
                  <a:pt x="11401090" y="1756229"/>
                </a:lnTo>
                <a:lnTo>
                  <a:pt x="11393832" y="1755569"/>
                </a:lnTo>
                <a:lnTo>
                  <a:pt x="11386242" y="1754799"/>
                </a:lnTo>
                <a:lnTo>
                  <a:pt x="11378654" y="1753919"/>
                </a:lnTo>
                <a:lnTo>
                  <a:pt x="11370734" y="1752710"/>
                </a:lnTo>
                <a:lnTo>
                  <a:pt x="11362706" y="1751500"/>
                </a:lnTo>
                <a:lnTo>
                  <a:pt x="11354788" y="1750070"/>
                </a:lnTo>
                <a:lnTo>
                  <a:pt x="11346428" y="1748420"/>
                </a:lnTo>
                <a:lnTo>
                  <a:pt x="11338070" y="1746550"/>
                </a:lnTo>
                <a:lnTo>
                  <a:pt x="11327182" y="1744131"/>
                </a:lnTo>
                <a:lnTo>
                  <a:pt x="11315964" y="1741271"/>
                </a:lnTo>
                <a:lnTo>
                  <a:pt x="11304526" y="1737972"/>
                </a:lnTo>
                <a:lnTo>
                  <a:pt x="11292648" y="1734782"/>
                </a:lnTo>
                <a:lnTo>
                  <a:pt x="11268230" y="1727633"/>
                </a:lnTo>
                <a:lnTo>
                  <a:pt x="11243484" y="1719825"/>
                </a:lnTo>
                <a:lnTo>
                  <a:pt x="11218958" y="1712236"/>
                </a:lnTo>
                <a:lnTo>
                  <a:pt x="11194872" y="1705307"/>
                </a:lnTo>
                <a:lnTo>
                  <a:pt x="11183434" y="1702117"/>
                </a:lnTo>
                <a:lnTo>
                  <a:pt x="11172216" y="1699258"/>
                </a:lnTo>
                <a:lnTo>
                  <a:pt x="11161438" y="1696618"/>
                </a:lnTo>
                <a:lnTo>
                  <a:pt x="11150990" y="1694309"/>
                </a:lnTo>
                <a:lnTo>
                  <a:pt x="11141200" y="1692439"/>
                </a:lnTo>
                <a:lnTo>
                  <a:pt x="11132182" y="1691009"/>
                </a:lnTo>
                <a:lnTo>
                  <a:pt x="11127672" y="1690679"/>
                </a:lnTo>
                <a:lnTo>
                  <a:pt x="11123604" y="1690459"/>
                </a:lnTo>
                <a:lnTo>
                  <a:pt x="11119754" y="1690239"/>
                </a:lnTo>
                <a:lnTo>
                  <a:pt x="11115794" y="1690239"/>
                </a:lnTo>
                <a:lnTo>
                  <a:pt x="11112386" y="1690239"/>
                </a:lnTo>
                <a:lnTo>
                  <a:pt x="11108866" y="1690679"/>
                </a:lnTo>
                <a:lnTo>
                  <a:pt x="11105786" y="1691009"/>
                </a:lnTo>
                <a:lnTo>
                  <a:pt x="11102816" y="1691669"/>
                </a:lnTo>
                <a:lnTo>
                  <a:pt x="11100068" y="1692439"/>
                </a:lnTo>
                <a:lnTo>
                  <a:pt x="11097648" y="1693539"/>
                </a:lnTo>
                <a:lnTo>
                  <a:pt x="11095668" y="1694749"/>
                </a:lnTo>
                <a:lnTo>
                  <a:pt x="11093578" y="1696178"/>
                </a:lnTo>
                <a:lnTo>
                  <a:pt x="11091928" y="1697828"/>
                </a:lnTo>
                <a:lnTo>
                  <a:pt x="11090498" y="1699588"/>
                </a:lnTo>
                <a:lnTo>
                  <a:pt x="11089508" y="1701678"/>
                </a:lnTo>
                <a:lnTo>
                  <a:pt x="11088738" y="1704097"/>
                </a:lnTo>
                <a:lnTo>
                  <a:pt x="11088080" y="1706517"/>
                </a:lnTo>
                <a:lnTo>
                  <a:pt x="11087860" y="1709376"/>
                </a:lnTo>
                <a:lnTo>
                  <a:pt x="11087860" y="1712236"/>
                </a:lnTo>
                <a:lnTo>
                  <a:pt x="11088298" y="1715755"/>
                </a:lnTo>
                <a:lnTo>
                  <a:pt x="11089068" y="1719275"/>
                </a:lnTo>
                <a:lnTo>
                  <a:pt x="11090168" y="1723124"/>
                </a:lnTo>
                <a:lnTo>
                  <a:pt x="11091598" y="1727194"/>
                </a:lnTo>
                <a:lnTo>
                  <a:pt x="11093358" y="1731483"/>
                </a:lnTo>
                <a:lnTo>
                  <a:pt x="11095448" y="1736212"/>
                </a:lnTo>
                <a:lnTo>
                  <a:pt x="11098088" y="1741051"/>
                </a:lnTo>
                <a:lnTo>
                  <a:pt x="11100946" y="1746441"/>
                </a:lnTo>
                <a:lnTo>
                  <a:pt x="11104246" y="1751940"/>
                </a:lnTo>
                <a:lnTo>
                  <a:pt x="11105456" y="1753149"/>
                </a:lnTo>
                <a:lnTo>
                  <a:pt x="11108866" y="1756559"/>
                </a:lnTo>
                <a:lnTo>
                  <a:pt x="11114804" y="1761948"/>
                </a:lnTo>
                <a:lnTo>
                  <a:pt x="11122944" y="1768657"/>
                </a:lnTo>
                <a:lnTo>
                  <a:pt x="11128112" y="1772286"/>
                </a:lnTo>
                <a:lnTo>
                  <a:pt x="11133392" y="1776356"/>
                </a:lnTo>
                <a:lnTo>
                  <a:pt x="11139550" y="1780645"/>
                </a:lnTo>
                <a:lnTo>
                  <a:pt x="11146040" y="1785154"/>
                </a:lnTo>
                <a:lnTo>
                  <a:pt x="11152968" y="1789664"/>
                </a:lnTo>
                <a:lnTo>
                  <a:pt x="11160778" y="1794173"/>
                </a:lnTo>
                <a:lnTo>
                  <a:pt x="11168696" y="1798902"/>
                </a:lnTo>
                <a:lnTo>
                  <a:pt x="11177276" y="1803522"/>
                </a:lnTo>
                <a:lnTo>
                  <a:pt x="11186514" y="1808031"/>
                </a:lnTo>
                <a:lnTo>
                  <a:pt x="11196082" y="1812540"/>
                </a:lnTo>
                <a:lnTo>
                  <a:pt x="11206090" y="1816829"/>
                </a:lnTo>
                <a:lnTo>
                  <a:pt x="11216758" y="1820899"/>
                </a:lnTo>
                <a:lnTo>
                  <a:pt x="11227758" y="1824748"/>
                </a:lnTo>
                <a:lnTo>
                  <a:pt x="11239196" y="1828268"/>
                </a:lnTo>
                <a:lnTo>
                  <a:pt x="11251074" y="1831567"/>
                </a:lnTo>
                <a:lnTo>
                  <a:pt x="11263502" y="1834647"/>
                </a:lnTo>
                <a:lnTo>
                  <a:pt x="11269880" y="1835857"/>
                </a:lnTo>
                <a:lnTo>
                  <a:pt x="11276370" y="1837066"/>
                </a:lnTo>
                <a:lnTo>
                  <a:pt x="11282858" y="1838056"/>
                </a:lnTo>
                <a:lnTo>
                  <a:pt x="11289678" y="1839046"/>
                </a:lnTo>
                <a:lnTo>
                  <a:pt x="11296386" y="1839926"/>
                </a:lnTo>
                <a:lnTo>
                  <a:pt x="11303316" y="1840476"/>
                </a:lnTo>
                <a:lnTo>
                  <a:pt x="11310244" y="1841136"/>
                </a:lnTo>
                <a:lnTo>
                  <a:pt x="11317394" y="1841576"/>
                </a:lnTo>
                <a:lnTo>
                  <a:pt x="11324542" y="1841906"/>
                </a:lnTo>
                <a:lnTo>
                  <a:pt x="11331912" y="1842126"/>
                </a:lnTo>
                <a:lnTo>
                  <a:pt x="11339280" y="1841906"/>
                </a:lnTo>
                <a:lnTo>
                  <a:pt x="11346868" y="1841906"/>
                </a:lnTo>
                <a:lnTo>
                  <a:pt x="11354348" y="1841576"/>
                </a:lnTo>
                <a:lnTo>
                  <a:pt x="11362156" y="1840916"/>
                </a:lnTo>
                <a:lnTo>
                  <a:pt x="11369856" y="1840366"/>
                </a:lnTo>
                <a:lnTo>
                  <a:pt x="11377884" y="1839486"/>
                </a:lnTo>
                <a:lnTo>
                  <a:pt x="11393612" y="1837286"/>
                </a:lnTo>
                <a:lnTo>
                  <a:pt x="11409338" y="1834757"/>
                </a:lnTo>
                <a:lnTo>
                  <a:pt x="11425066" y="1832117"/>
                </a:lnTo>
                <a:lnTo>
                  <a:pt x="11440574" y="1829038"/>
                </a:lnTo>
                <a:lnTo>
                  <a:pt x="11455862" y="1825848"/>
                </a:lnTo>
                <a:lnTo>
                  <a:pt x="11471150" y="1822109"/>
                </a:lnTo>
                <a:lnTo>
                  <a:pt x="11486326" y="1818259"/>
                </a:lnTo>
                <a:lnTo>
                  <a:pt x="11501394" y="1813970"/>
                </a:lnTo>
                <a:lnTo>
                  <a:pt x="11516352" y="1809461"/>
                </a:lnTo>
                <a:lnTo>
                  <a:pt x="11531200" y="1804951"/>
                </a:lnTo>
                <a:lnTo>
                  <a:pt x="11545938" y="1800112"/>
                </a:lnTo>
                <a:lnTo>
                  <a:pt x="11560676" y="1794943"/>
                </a:lnTo>
                <a:lnTo>
                  <a:pt x="11575084" y="1789664"/>
                </a:lnTo>
                <a:lnTo>
                  <a:pt x="11589382" y="1784165"/>
                </a:lnTo>
                <a:lnTo>
                  <a:pt x="11603678" y="1778665"/>
                </a:lnTo>
                <a:lnTo>
                  <a:pt x="11617976" y="1772726"/>
                </a:lnTo>
                <a:lnTo>
                  <a:pt x="11631944" y="1766787"/>
                </a:lnTo>
                <a:lnTo>
                  <a:pt x="11646022" y="1760628"/>
                </a:lnTo>
                <a:lnTo>
                  <a:pt x="11659660" y="1754359"/>
                </a:lnTo>
                <a:lnTo>
                  <a:pt x="11673518" y="1747980"/>
                </a:lnTo>
                <a:lnTo>
                  <a:pt x="11687046" y="1741711"/>
                </a:lnTo>
                <a:lnTo>
                  <a:pt x="11700574" y="1735002"/>
                </a:lnTo>
                <a:lnTo>
                  <a:pt x="11727300" y="1721694"/>
                </a:lnTo>
                <a:lnTo>
                  <a:pt x="11753476" y="1708166"/>
                </a:lnTo>
                <a:lnTo>
                  <a:pt x="11779102" y="1694529"/>
                </a:lnTo>
                <a:lnTo>
                  <a:pt x="11804508" y="1680671"/>
                </a:lnTo>
                <a:lnTo>
                  <a:pt x="11829364" y="1666923"/>
                </a:lnTo>
                <a:lnTo>
                  <a:pt x="11841462" y="1660434"/>
                </a:lnTo>
                <a:lnTo>
                  <a:pt x="11852900" y="1654275"/>
                </a:lnTo>
                <a:lnTo>
                  <a:pt x="11864118" y="1648336"/>
                </a:lnTo>
                <a:lnTo>
                  <a:pt x="11874676" y="1643057"/>
                </a:lnTo>
                <a:lnTo>
                  <a:pt x="11884906" y="1638217"/>
                </a:lnTo>
                <a:lnTo>
                  <a:pt x="11894694" y="1633488"/>
                </a:lnTo>
                <a:lnTo>
                  <a:pt x="11903932" y="1629419"/>
                </a:lnTo>
                <a:lnTo>
                  <a:pt x="11912950" y="1625349"/>
                </a:lnTo>
                <a:lnTo>
                  <a:pt x="11921530" y="1621830"/>
                </a:lnTo>
                <a:lnTo>
                  <a:pt x="11929448" y="1618530"/>
                </a:lnTo>
                <a:lnTo>
                  <a:pt x="11937256" y="1615451"/>
                </a:lnTo>
                <a:lnTo>
                  <a:pt x="11944516" y="1612811"/>
                </a:lnTo>
                <a:lnTo>
                  <a:pt x="11958044" y="1608192"/>
                </a:lnTo>
                <a:lnTo>
                  <a:pt x="11970252" y="1604233"/>
                </a:lnTo>
                <a:lnTo>
                  <a:pt x="11981140" y="1601153"/>
                </a:lnTo>
                <a:lnTo>
                  <a:pt x="11990928" y="1598954"/>
                </a:lnTo>
                <a:lnTo>
                  <a:pt x="11999288" y="1597084"/>
                </a:lnTo>
                <a:lnTo>
                  <a:pt x="12006876" y="1595654"/>
                </a:lnTo>
                <a:lnTo>
                  <a:pt x="12018864" y="1593454"/>
                </a:lnTo>
                <a:lnTo>
                  <a:pt x="12023594" y="1592465"/>
                </a:lnTo>
                <a:lnTo>
                  <a:pt x="12027442" y="1591365"/>
                </a:lnTo>
                <a:lnTo>
                  <a:pt x="12029532" y="1590815"/>
                </a:lnTo>
                <a:lnTo>
                  <a:pt x="12031952" y="1590375"/>
                </a:lnTo>
                <a:lnTo>
                  <a:pt x="12034812" y="1590155"/>
                </a:lnTo>
                <a:lnTo>
                  <a:pt x="12037892" y="1589935"/>
                </a:lnTo>
                <a:lnTo>
                  <a:pt x="12041190" y="1589935"/>
                </a:lnTo>
                <a:lnTo>
                  <a:pt x="12044600" y="1590155"/>
                </a:lnTo>
                <a:lnTo>
                  <a:pt x="12048340" y="1590375"/>
                </a:lnTo>
                <a:lnTo>
                  <a:pt x="12051968" y="1591035"/>
                </a:lnTo>
                <a:lnTo>
                  <a:pt x="12055708" y="1591585"/>
                </a:lnTo>
                <a:lnTo>
                  <a:pt x="12059558" y="1592465"/>
                </a:lnTo>
                <a:lnTo>
                  <a:pt x="12062968" y="1593454"/>
                </a:lnTo>
                <a:lnTo>
                  <a:pt x="12066486" y="1594884"/>
                </a:lnTo>
                <a:lnTo>
                  <a:pt x="12070006" y="1596314"/>
                </a:lnTo>
                <a:lnTo>
                  <a:pt x="12072976" y="1597964"/>
                </a:lnTo>
                <a:lnTo>
                  <a:pt x="12075726" y="1599723"/>
                </a:lnTo>
                <a:lnTo>
                  <a:pt x="12078144" y="1602033"/>
                </a:lnTo>
                <a:lnTo>
                  <a:pt x="12079354" y="1603243"/>
                </a:lnTo>
                <a:lnTo>
                  <a:pt x="12080124" y="1604453"/>
                </a:lnTo>
                <a:lnTo>
                  <a:pt x="12081224" y="1605663"/>
                </a:lnTo>
                <a:lnTo>
                  <a:pt x="12081774" y="1607092"/>
                </a:lnTo>
                <a:lnTo>
                  <a:pt x="12082434" y="1608522"/>
                </a:lnTo>
                <a:lnTo>
                  <a:pt x="12082984" y="1609952"/>
                </a:lnTo>
                <a:lnTo>
                  <a:pt x="12083204" y="1611602"/>
                </a:lnTo>
                <a:lnTo>
                  <a:pt x="12083424" y="1613251"/>
                </a:lnTo>
                <a:lnTo>
                  <a:pt x="12083644" y="1615121"/>
                </a:lnTo>
                <a:lnTo>
                  <a:pt x="12083424" y="1616771"/>
                </a:lnTo>
                <a:lnTo>
                  <a:pt x="12083204" y="1618530"/>
                </a:lnTo>
                <a:lnTo>
                  <a:pt x="12082874" y="1620620"/>
                </a:lnTo>
                <a:lnTo>
                  <a:pt x="12081994" y="1622600"/>
                </a:lnTo>
                <a:lnTo>
                  <a:pt x="12081444" y="1624690"/>
                </a:lnTo>
                <a:lnTo>
                  <a:pt x="12080344" y="1626889"/>
                </a:lnTo>
                <a:lnTo>
                  <a:pt x="12079134" y="1629199"/>
                </a:lnTo>
                <a:lnTo>
                  <a:pt x="12077704" y="1631398"/>
                </a:lnTo>
                <a:lnTo>
                  <a:pt x="12076056" y="1633928"/>
                </a:lnTo>
                <a:lnTo>
                  <a:pt x="12074296" y="1636348"/>
                </a:lnTo>
                <a:lnTo>
                  <a:pt x="12072206" y="1638767"/>
                </a:lnTo>
                <a:lnTo>
                  <a:pt x="12067256" y="1644266"/>
                </a:lnTo>
                <a:lnTo>
                  <a:pt x="12061538" y="1649986"/>
                </a:lnTo>
                <a:lnTo>
                  <a:pt x="12054828" y="1656145"/>
                </a:lnTo>
                <a:lnTo>
                  <a:pt x="12046910" y="1662414"/>
                </a:lnTo>
                <a:lnTo>
                  <a:pt x="12037892" y="1669453"/>
                </a:lnTo>
                <a:lnTo>
                  <a:pt x="12027662" y="1676601"/>
                </a:lnTo>
                <a:lnTo>
                  <a:pt x="12021174" y="1680231"/>
                </a:lnTo>
                <a:lnTo>
                  <a:pt x="12002586" y="1691009"/>
                </a:lnTo>
                <a:lnTo>
                  <a:pt x="11989718" y="1698818"/>
                </a:lnTo>
                <a:lnTo>
                  <a:pt x="11974430" y="1707947"/>
                </a:lnTo>
                <a:lnTo>
                  <a:pt x="11957054" y="1718835"/>
                </a:lnTo>
                <a:lnTo>
                  <a:pt x="11938026" y="1731043"/>
                </a:lnTo>
                <a:lnTo>
                  <a:pt x="11917570" y="1744351"/>
                </a:lnTo>
                <a:lnTo>
                  <a:pt x="11895794" y="1759089"/>
                </a:lnTo>
                <a:lnTo>
                  <a:pt x="11873136" y="1774926"/>
                </a:lnTo>
                <a:lnTo>
                  <a:pt x="11849600" y="1791753"/>
                </a:lnTo>
                <a:lnTo>
                  <a:pt x="11837612" y="1800552"/>
                </a:lnTo>
                <a:lnTo>
                  <a:pt x="11825514" y="1809461"/>
                </a:lnTo>
                <a:lnTo>
                  <a:pt x="11813306" y="1818919"/>
                </a:lnTo>
                <a:lnTo>
                  <a:pt x="11801208" y="1828268"/>
                </a:lnTo>
                <a:lnTo>
                  <a:pt x="11789000" y="1838056"/>
                </a:lnTo>
                <a:lnTo>
                  <a:pt x="11776902" y="1847845"/>
                </a:lnTo>
                <a:lnTo>
                  <a:pt x="11764694" y="1857853"/>
                </a:lnTo>
                <a:lnTo>
                  <a:pt x="11752816" y="1868301"/>
                </a:lnTo>
                <a:lnTo>
                  <a:pt x="11740388" y="1878750"/>
                </a:lnTo>
                <a:lnTo>
                  <a:pt x="11727520" y="1889528"/>
                </a:lnTo>
                <a:lnTo>
                  <a:pt x="11713772" y="1900746"/>
                </a:lnTo>
                <a:lnTo>
                  <a:pt x="11699474" y="1911965"/>
                </a:lnTo>
                <a:lnTo>
                  <a:pt x="11684626" y="1923403"/>
                </a:lnTo>
                <a:lnTo>
                  <a:pt x="11669118" y="1934841"/>
                </a:lnTo>
                <a:lnTo>
                  <a:pt x="11652732" y="1946499"/>
                </a:lnTo>
                <a:lnTo>
                  <a:pt x="11635794" y="1957937"/>
                </a:lnTo>
                <a:lnTo>
                  <a:pt x="11626996" y="1963437"/>
                </a:lnTo>
                <a:lnTo>
                  <a:pt x="11618196" y="1969156"/>
                </a:lnTo>
                <a:lnTo>
                  <a:pt x="11609068" y="1974655"/>
                </a:lnTo>
                <a:lnTo>
                  <a:pt x="11599830" y="1980154"/>
                </a:lnTo>
                <a:lnTo>
                  <a:pt x="11590480" y="1985763"/>
                </a:lnTo>
                <a:lnTo>
                  <a:pt x="11580802" y="1991262"/>
                </a:lnTo>
                <a:lnTo>
                  <a:pt x="11571014" y="1996541"/>
                </a:lnTo>
                <a:lnTo>
                  <a:pt x="11561006" y="2001601"/>
                </a:lnTo>
                <a:lnTo>
                  <a:pt x="11550998" y="2006770"/>
                </a:lnTo>
                <a:lnTo>
                  <a:pt x="11540658" y="2011829"/>
                </a:lnTo>
                <a:lnTo>
                  <a:pt x="11530210" y="2016778"/>
                </a:lnTo>
                <a:lnTo>
                  <a:pt x="11519542" y="2021617"/>
                </a:lnTo>
                <a:lnTo>
                  <a:pt x="11508764" y="2026127"/>
                </a:lnTo>
                <a:lnTo>
                  <a:pt x="11497766" y="2030856"/>
                </a:lnTo>
                <a:lnTo>
                  <a:pt x="11486658" y="2035145"/>
                </a:lnTo>
                <a:lnTo>
                  <a:pt x="11475218" y="2039435"/>
                </a:lnTo>
                <a:lnTo>
                  <a:pt x="11463890" y="2043504"/>
                </a:lnTo>
                <a:lnTo>
                  <a:pt x="11452232" y="2047353"/>
                </a:lnTo>
                <a:lnTo>
                  <a:pt x="11440134" y="2051093"/>
                </a:lnTo>
                <a:lnTo>
                  <a:pt x="11428146" y="2054722"/>
                </a:lnTo>
                <a:lnTo>
                  <a:pt x="11416048" y="2058022"/>
                </a:lnTo>
                <a:lnTo>
                  <a:pt x="11403620" y="2061101"/>
                </a:lnTo>
                <a:lnTo>
                  <a:pt x="11390972" y="2064071"/>
                </a:lnTo>
                <a:lnTo>
                  <a:pt x="11378324" y="2066820"/>
                </a:lnTo>
                <a:lnTo>
                  <a:pt x="11365236" y="2069240"/>
                </a:lnTo>
                <a:lnTo>
                  <a:pt x="11352148" y="2071440"/>
                </a:lnTo>
                <a:lnTo>
                  <a:pt x="11338840" y="2073529"/>
                </a:lnTo>
                <a:lnTo>
                  <a:pt x="11325422" y="2075399"/>
                </a:lnTo>
                <a:lnTo>
                  <a:pt x="11311674" y="2076829"/>
                </a:lnTo>
                <a:lnTo>
                  <a:pt x="11297816" y="2078039"/>
                </a:lnTo>
                <a:lnTo>
                  <a:pt x="11283958" y="2079029"/>
                </a:lnTo>
                <a:lnTo>
                  <a:pt x="11269660" y="2079798"/>
                </a:lnTo>
                <a:lnTo>
                  <a:pt x="11255362" y="2080238"/>
                </a:lnTo>
                <a:lnTo>
                  <a:pt x="11240626" y="2080238"/>
                </a:lnTo>
                <a:lnTo>
                  <a:pt x="11225888" y="2080018"/>
                </a:lnTo>
                <a:lnTo>
                  <a:pt x="11211040" y="2079688"/>
                </a:lnTo>
                <a:lnTo>
                  <a:pt x="11195862" y="2078809"/>
                </a:lnTo>
                <a:lnTo>
                  <a:pt x="11180574" y="2077599"/>
                </a:lnTo>
                <a:lnTo>
                  <a:pt x="11165068" y="2076169"/>
                </a:lnTo>
                <a:lnTo>
                  <a:pt x="11149340" y="2074079"/>
                </a:lnTo>
                <a:lnTo>
                  <a:pt x="11133612" y="2072100"/>
                </a:lnTo>
                <a:lnTo>
                  <a:pt x="11117444" y="2069460"/>
                </a:lnTo>
                <a:lnTo>
                  <a:pt x="11101386" y="2066600"/>
                </a:lnTo>
                <a:lnTo>
                  <a:pt x="11084780" y="2063301"/>
                </a:lnTo>
                <a:lnTo>
                  <a:pt x="11068282" y="2059452"/>
                </a:lnTo>
                <a:lnTo>
                  <a:pt x="11051564" y="2055382"/>
                </a:lnTo>
                <a:lnTo>
                  <a:pt x="11034518" y="2050873"/>
                </a:lnTo>
                <a:lnTo>
                  <a:pt x="11017250" y="2045924"/>
                </a:lnTo>
                <a:lnTo>
                  <a:pt x="10993714" y="2038225"/>
                </a:lnTo>
                <a:lnTo>
                  <a:pt x="10970838" y="2030856"/>
                </a:lnTo>
                <a:lnTo>
                  <a:pt x="10948950" y="2023927"/>
                </a:lnTo>
                <a:lnTo>
                  <a:pt x="10927504" y="2017328"/>
                </a:lnTo>
                <a:lnTo>
                  <a:pt x="10906938" y="2011059"/>
                </a:lnTo>
                <a:lnTo>
                  <a:pt x="10886920" y="2005340"/>
                </a:lnTo>
                <a:lnTo>
                  <a:pt x="10867674" y="1999841"/>
                </a:lnTo>
                <a:lnTo>
                  <a:pt x="10849086" y="1994892"/>
                </a:lnTo>
                <a:lnTo>
                  <a:pt x="10830940" y="1990162"/>
                </a:lnTo>
                <a:lnTo>
                  <a:pt x="10813562" y="1986093"/>
                </a:lnTo>
                <a:lnTo>
                  <a:pt x="10796624" y="1982464"/>
                </a:lnTo>
                <a:lnTo>
                  <a:pt x="10780346" y="1978944"/>
                </a:lnTo>
                <a:lnTo>
                  <a:pt x="10764620" y="1976085"/>
                </a:lnTo>
                <a:lnTo>
                  <a:pt x="10749222" y="1973665"/>
                </a:lnTo>
                <a:lnTo>
                  <a:pt x="10734374" y="1971575"/>
                </a:lnTo>
                <a:lnTo>
                  <a:pt x="10720076" y="1970036"/>
                </a:lnTo>
                <a:lnTo>
                  <a:pt x="10706218" y="1968716"/>
                </a:lnTo>
                <a:lnTo>
                  <a:pt x="10692470" y="1968166"/>
                </a:lnTo>
                <a:lnTo>
                  <a:pt x="10679382" y="1967726"/>
                </a:lnTo>
                <a:lnTo>
                  <a:pt x="10666734" y="1967946"/>
                </a:lnTo>
                <a:lnTo>
                  <a:pt x="10654306" y="1968606"/>
                </a:lnTo>
                <a:lnTo>
                  <a:pt x="10642208" y="1969816"/>
                </a:lnTo>
                <a:lnTo>
                  <a:pt x="10636379" y="1970366"/>
                </a:lnTo>
                <a:lnTo>
                  <a:pt x="10630440" y="1971245"/>
                </a:lnTo>
                <a:lnTo>
                  <a:pt x="10626522" y="1971923"/>
                </a:lnTo>
                <a:lnTo>
                  <a:pt x="10626522" y="3856037"/>
                </a:lnTo>
                <a:lnTo>
                  <a:pt x="1448686" y="3856037"/>
                </a:lnTo>
                <a:lnTo>
                  <a:pt x="1448686" y="1970576"/>
                </a:lnTo>
                <a:lnTo>
                  <a:pt x="1447264" y="1970366"/>
                </a:lnTo>
                <a:lnTo>
                  <a:pt x="1441435" y="1969816"/>
                </a:lnTo>
                <a:lnTo>
                  <a:pt x="1429337" y="1968606"/>
                </a:lnTo>
                <a:lnTo>
                  <a:pt x="1416910" y="1967946"/>
                </a:lnTo>
                <a:lnTo>
                  <a:pt x="1404261" y="1967726"/>
                </a:lnTo>
                <a:lnTo>
                  <a:pt x="1391173" y="1968166"/>
                </a:lnTo>
                <a:lnTo>
                  <a:pt x="1377425" y="1968716"/>
                </a:lnTo>
                <a:lnTo>
                  <a:pt x="1363567" y="1970036"/>
                </a:lnTo>
                <a:lnTo>
                  <a:pt x="1349270" y="1971575"/>
                </a:lnTo>
                <a:lnTo>
                  <a:pt x="1334422" y="1973665"/>
                </a:lnTo>
                <a:lnTo>
                  <a:pt x="1319024" y="1976085"/>
                </a:lnTo>
                <a:lnTo>
                  <a:pt x="1303297" y="1978944"/>
                </a:lnTo>
                <a:lnTo>
                  <a:pt x="1287019" y="1982464"/>
                </a:lnTo>
                <a:lnTo>
                  <a:pt x="1270082" y="1986093"/>
                </a:lnTo>
                <a:lnTo>
                  <a:pt x="1252705" y="1990162"/>
                </a:lnTo>
                <a:lnTo>
                  <a:pt x="1234558" y="1994892"/>
                </a:lnTo>
                <a:lnTo>
                  <a:pt x="1215970" y="1999841"/>
                </a:lnTo>
                <a:lnTo>
                  <a:pt x="1196723" y="2005340"/>
                </a:lnTo>
                <a:lnTo>
                  <a:pt x="1176707" y="2011059"/>
                </a:lnTo>
                <a:lnTo>
                  <a:pt x="1156140" y="2017328"/>
                </a:lnTo>
                <a:lnTo>
                  <a:pt x="1134693" y="2023927"/>
                </a:lnTo>
                <a:lnTo>
                  <a:pt x="1112806" y="2030856"/>
                </a:lnTo>
                <a:lnTo>
                  <a:pt x="1089930" y="2038225"/>
                </a:lnTo>
                <a:lnTo>
                  <a:pt x="1066394" y="2045924"/>
                </a:lnTo>
                <a:lnTo>
                  <a:pt x="1049126" y="2050873"/>
                </a:lnTo>
                <a:lnTo>
                  <a:pt x="1032079" y="2055382"/>
                </a:lnTo>
                <a:lnTo>
                  <a:pt x="1015362" y="2059452"/>
                </a:lnTo>
                <a:lnTo>
                  <a:pt x="998864" y="2063301"/>
                </a:lnTo>
                <a:lnTo>
                  <a:pt x="982257" y="2066600"/>
                </a:lnTo>
                <a:lnTo>
                  <a:pt x="966199" y="2069460"/>
                </a:lnTo>
                <a:lnTo>
                  <a:pt x="950032" y="2072100"/>
                </a:lnTo>
                <a:lnTo>
                  <a:pt x="934304" y="2074079"/>
                </a:lnTo>
                <a:lnTo>
                  <a:pt x="918577" y="2076169"/>
                </a:lnTo>
                <a:lnTo>
                  <a:pt x="903069" y="2077599"/>
                </a:lnTo>
                <a:lnTo>
                  <a:pt x="887782" y="2078809"/>
                </a:lnTo>
                <a:lnTo>
                  <a:pt x="872604" y="2079688"/>
                </a:lnTo>
                <a:lnTo>
                  <a:pt x="857756" y="2080018"/>
                </a:lnTo>
                <a:lnTo>
                  <a:pt x="843019" y="2080238"/>
                </a:lnTo>
                <a:lnTo>
                  <a:pt x="828282" y="2080238"/>
                </a:lnTo>
                <a:lnTo>
                  <a:pt x="813983" y="2079798"/>
                </a:lnTo>
                <a:lnTo>
                  <a:pt x="799685" y="2079029"/>
                </a:lnTo>
                <a:lnTo>
                  <a:pt x="785827" y="2078039"/>
                </a:lnTo>
                <a:lnTo>
                  <a:pt x="771971" y="2076829"/>
                </a:lnTo>
                <a:lnTo>
                  <a:pt x="758222" y="2075399"/>
                </a:lnTo>
                <a:lnTo>
                  <a:pt x="744804" y="2073529"/>
                </a:lnTo>
                <a:lnTo>
                  <a:pt x="731496" y="2071440"/>
                </a:lnTo>
                <a:lnTo>
                  <a:pt x="718409" y="2069240"/>
                </a:lnTo>
                <a:lnTo>
                  <a:pt x="705320" y="2066820"/>
                </a:lnTo>
                <a:lnTo>
                  <a:pt x="692672" y="2064071"/>
                </a:lnTo>
                <a:lnTo>
                  <a:pt x="680025" y="2061101"/>
                </a:lnTo>
                <a:lnTo>
                  <a:pt x="667596" y="2058022"/>
                </a:lnTo>
                <a:lnTo>
                  <a:pt x="655498" y="2054722"/>
                </a:lnTo>
                <a:lnTo>
                  <a:pt x="643510" y="2051093"/>
                </a:lnTo>
                <a:lnTo>
                  <a:pt x="631411" y="2047353"/>
                </a:lnTo>
                <a:lnTo>
                  <a:pt x="619753" y="2043504"/>
                </a:lnTo>
                <a:lnTo>
                  <a:pt x="608426" y="2039435"/>
                </a:lnTo>
                <a:lnTo>
                  <a:pt x="596987" y="2035145"/>
                </a:lnTo>
                <a:lnTo>
                  <a:pt x="585879" y="2030856"/>
                </a:lnTo>
                <a:lnTo>
                  <a:pt x="574880" y="2026127"/>
                </a:lnTo>
                <a:lnTo>
                  <a:pt x="564102" y="2021617"/>
                </a:lnTo>
                <a:lnTo>
                  <a:pt x="553434" y="2016778"/>
                </a:lnTo>
                <a:lnTo>
                  <a:pt x="542985" y="2011829"/>
                </a:lnTo>
                <a:lnTo>
                  <a:pt x="532647" y="2006770"/>
                </a:lnTo>
                <a:lnTo>
                  <a:pt x="522638" y="2001601"/>
                </a:lnTo>
                <a:lnTo>
                  <a:pt x="512630" y="1996541"/>
                </a:lnTo>
                <a:lnTo>
                  <a:pt x="502842" y="1991262"/>
                </a:lnTo>
                <a:lnTo>
                  <a:pt x="493163" y="1985763"/>
                </a:lnTo>
                <a:lnTo>
                  <a:pt x="483814" y="1980154"/>
                </a:lnTo>
                <a:lnTo>
                  <a:pt x="474576" y="1974655"/>
                </a:lnTo>
                <a:lnTo>
                  <a:pt x="465447" y="1969156"/>
                </a:lnTo>
                <a:lnTo>
                  <a:pt x="456649" y="1963437"/>
                </a:lnTo>
                <a:lnTo>
                  <a:pt x="447850" y="1957937"/>
                </a:lnTo>
                <a:lnTo>
                  <a:pt x="430913" y="1946499"/>
                </a:lnTo>
                <a:lnTo>
                  <a:pt x="414525" y="1934841"/>
                </a:lnTo>
                <a:lnTo>
                  <a:pt x="399018" y="1923403"/>
                </a:lnTo>
                <a:lnTo>
                  <a:pt x="384170" y="1911965"/>
                </a:lnTo>
                <a:lnTo>
                  <a:pt x="369872" y="1900746"/>
                </a:lnTo>
                <a:lnTo>
                  <a:pt x="356124" y="1889528"/>
                </a:lnTo>
                <a:lnTo>
                  <a:pt x="343256" y="1878750"/>
                </a:lnTo>
                <a:lnTo>
                  <a:pt x="330828" y="1868301"/>
                </a:lnTo>
                <a:lnTo>
                  <a:pt x="318950" y="1857853"/>
                </a:lnTo>
                <a:lnTo>
                  <a:pt x="306742" y="1847845"/>
                </a:lnTo>
                <a:lnTo>
                  <a:pt x="294644" y="1838056"/>
                </a:lnTo>
                <a:lnTo>
                  <a:pt x="282436" y="1828268"/>
                </a:lnTo>
                <a:lnTo>
                  <a:pt x="270338" y="1818919"/>
                </a:lnTo>
                <a:lnTo>
                  <a:pt x="258130" y="1809461"/>
                </a:lnTo>
                <a:lnTo>
                  <a:pt x="246031" y="1800552"/>
                </a:lnTo>
                <a:lnTo>
                  <a:pt x="234043" y="1791753"/>
                </a:lnTo>
                <a:lnTo>
                  <a:pt x="210507" y="1774926"/>
                </a:lnTo>
                <a:lnTo>
                  <a:pt x="187851" y="1759089"/>
                </a:lnTo>
                <a:lnTo>
                  <a:pt x="166074" y="1744351"/>
                </a:lnTo>
                <a:lnTo>
                  <a:pt x="145617" y="1731043"/>
                </a:lnTo>
                <a:lnTo>
                  <a:pt x="126590" y="1718835"/>
                </a:lnTo>
                <a:lnTo>
                  <a:pt x="109213" y="1707947"/>
                </a:lnTo>
                <a:lnTo>
                  <a:pt x="93925" y="1698818"/>
                </a:lnTo>
                <a:lnTo>
                  <a:pt x="81057" y="1691009"/>
                </a:lnTo>
                <a:lnTo>
                  <a:pt x="62470" y="1680231"/>
                </a:lnTo>
                <a:lnTo>
                  <a:pt x="55982" y="1676601"/>
                </a:lnTo>
                <a:lnTo>
                  <a:pt x="45753" y="1669453"/>
                </a:lnTo>
                <a:lnTo>
                  <a:pt x="36735" y="1662414"/>
                </a:lnTo>
                <a:lnTo>
                  <a:pt x="28815" y="1656145"/>
                </a:lnTo>
                <a:lnTo>
                  <a:pt x="22106" y="1649986"/>
                </a:lnTo>
                <a:lnTo>
                  <a:pt x="16388" y="1644266"/>
                </a:lnTo>
                <a:lnTo>
                  <a:pt x="11438" y="1638767"/>
                </a:lnTo>
                <a:lnTo>
                  <a:pt x="9348" y="1636348"/>
                </a:lnTo>
                <a:lnTo>
                  <a:pt x="7589" y="1633928"/>
                </a:lnTo>
                <a:lnTo>
                  <a:pt x="5940" y="1631398"/>
                </a:lnTo>
                <a:lnTo>
                  <a:pt x="4509" y="1629199"/>
                </a:lnTo>
                <a:lnTo>
                  <a:pt x="3299" y="1626889"/>
                </a:lnTo>
                <a:lnTo>
                  <a:pt x="2199" y="1624690"/>
                </a:lnTo>
                <a:lnTo>
                  <a:pt x="1650" y="1622600"/>
                </a:lnTo>
                <a:lnTo>
                  <a:pt x="771" y="1620620"/>
                </a:lnTo>
                <a:lnTo>
                  <a:pt x="440" y="1618530"/>
                </a:lnTo>
                <a:lnTo>
                  <a:pt x="220" y="1616771"/>
                </a:lnTo>
                <a:lnTo>
                  <a:pt x="0" y="1615121"/>
                </a:lnTo>
                <a:lnTo>
                  <a:pt x="220" y="1613251"/>
                </a:lnTo>
                <a:lnTo>
                  <a:pt x="440" y="1611602"/>
                </a:lnTo>
                <a:lnTo>
                  <a:pt x="660" y="1609952"/>
                </a:lnTo>
                <a:lnTo>
                  <a:pt x="1210" y="1608522"/>
                </a:lnTo>
                <a:lnTo>
                  <a:pt x="1871" y="1607092"/>
                </a:lnTo>
                <a:lnTo>
                  <a:pt x="2420" y="1605663"/>
                </a:lnTo>
                <a:lnTo>
                  <a:pt x="3519" y="1604453"/>
                </a:lnTo>
                <a:lnTo>
                  <a:pt x="4289" y="1603243"/>
                </a:lnTo>
                <a:lnTo>
                  <a:pt x="5499" y="1602033"/>
                </a:lnTo>
                <a:lnTo>
                  <a:pt x="7919" y="1599723"/>
                </a:lnTo>
                <a:lnTo>
                  <a:pt x="10668" y="1597964"/>
                </a:lnTo>
                <a:lnTo>
                  <a:pt x="13638" y="1596314"/>
                </a:lnTo>
                <a:lnTo>
                  <a:pt x="17157" y="1594884"/>
                </a:lnTo>
                <a:lnTo>
                  <a:pt x="20677" y="1593454"/>
                </a:lnTo>
                <a:lnTo>
                  <a:pt x="24086" y="1592465"/>
                </a:lnTo>
                <a:lnTo>
                  <a:pt x="27935" y="1591585"/>
                </a:lnTo>
                <a:lnTo>
                  <a:pt x="31675" y="1591035"/>
                </a:lnTo>
                <a:lnTo>
                  <a:pt x="35304" y="1590375"/>
                </a:lnTo>
                <a:lnTo>
                  <a:pt x="39044" y="1590155"/>
                </a:lnTo>
                <a:lnTo>
                  <a:pt x="42453" y="1589935"/>
                </a:lnTo>
                <a:lnTo>
                  <a:pt x="45753" y="1589935"/>
                </a:lnTo>
                <a:lnTo>
                  <a:pt x="48832" y="1590155"/>
                </a:lnTo>
                <a:lnTo>
                  <a:pt x="51692" y="1590375"/>
                </a:lnTo>
                <a:lnTo>
                  <a:pt x="54111" y="1590815"/>
                </a:lnTo>
                <a:lnTo>
                  <a:pt x="56201" y="1591365"/>
                </a:lnTo>
                <a:lnTo>
                  <a:pt x="60051" y="1592465"/>
                </a:lnTo>
                <a:lnTo>
                  <a:pt x="64780" y="1593454"/>
                </a:lnTo>
                <a:lnTo>
                  <a:pt x="76768" y="1595654"/>
                </a:lnTo>
                <a:lnTo>
                  <a:pt x="84357" y="1597084"/>
                </a:lnTo>
                <a:lnTo>
                  <a:pt x="92715" y="1598954"/>
                </a:lnTo>
                <a:lnTo>
                  <a:pt x="102504" y="1601153"/>
                </a:lnTo>
                <a:lnTo>
                  <a:pt x="113392" y="1604233"/>
                </a:lnTo>
                <a:lnTo>
                  <a:pt x="125600" y="1608192"/>
                </a:lnTo>
                <a:lnTo>
                  <a:pt x="139129" y="1612811"/>
                </a:lnTo>
                <a:lnTo>
                  <a:pt x="146387" y="1615451"/>
                </a:lnTo>
                <a:lnTo>
                  <a:pt x="154196" y="1618530"/>
                </a:lnTo>
                <a:lnTo>
                  <a:pt x="162115" y="1621830"/>
                </a:lnTo>
                <a:lnTo>
                  <a:pt x="170693" y="1625349"/>
                </a:lnTo>
                <a:lnTo>
                  <a:pt x="179712" y="1629419"/>
                </a:lnTo>
                <a:lnTo>
                  <a:pt x="188950" y="1633488"/>
                </a:lnTo>
                <a:lnTo>
                  <a:pt x="198739" y="1638217"/>
                </a:lnTo>
                <a:lnTo>
                  <a:pt x="208967" y="1643057"/>
                </a:lnTo>
                <a:lnTo>
                  <a:pt x="219526" y="1648336"/>
                </a:lnTo>
                <a:lnTo>
                  <a:pt x="230744" y="1654275"/>
                </a:lnTo>
                <a:lnTo>
                  <a:pt x="242182" y="1660434"/>
                </a:lnTo>
                <a:lnTo>
                  <a:pt x="254281" y="1666923"/>
                </a:lnTo>
                <a:lnTo>
                  <a:pt x="279136" y="1680671"/>
                </a:lnTo>
                <a:lnTo>
                  <a:pt x="304542" y="1694529"/>
                </a:lnTo>
                <a:lnTo>
                  <a:pt x="330168" y="1708166"/>
                </a:lnTo>
                <a:lnTo>
                  <a:pt x="356344" y="1721694"/>
                </a:lnTo>
                <a:lnTo>
                  <a:pt x="383070" y="1735002"/>
                </a:lnTo>
                <a:lnTo>
                  <a:pt x="396598" y="1741711"/>
                </a:lnTo>
                <a:lnTo>
                  <a:pt x="410127" y="1747980"/>
                </a:lnTo>
                <a:lnTo>
                  <a:pt x="423984" y="1754359"/>
                </a:lnTo>
                <a:lnTo>
                  <a:pt x="437622" y="1760628"/>
                </a:lnTo>
                <a:lnTo>
                  <a:pt x="451699" y="1766787"/>
                </a:lnTo>
                <a:lnTo>
                  <a:pt x="465667" y="1772726"/>
                </a:lnTo>
                <a:lnTo>
                  <a:pt x="479965" y="1778665"/>
                </a:lnTo>
                <a:lnTo>
                  <a:pt x="494263" y="1784165"/>
                </a:lnTo>
                <a:lnTo>
                  <a:pt x="508561" y="1789664"/>
                </a:lnTo>
                <a:lnTo>
                  <a:pt x="522969" y="1794943"/>
                </a:lnTo>
                <a:lnTo>
                  <a:pt x="537706" y="1800112"/>
                </a:lnTo>
                <a:lnTo>
                  <a:pt x="552444" y="1804951"/>
                </a:lnTo>
                <a:lnTo>
                  <a:pt x="567291" y="1809461"/>
                </a:lnTo>
                <a:lnTo>
                  <a:pt x="582249" y="1813970"/>
                </a:lnTo>
                <a:lnTo>
                  <a:pt x="597317" y="1818259"/>
                </a:lnTo>
                <a:lnTo>
                  <a:pt x="612495" y="1822109"/>
                </a:lnTo>
                <a:lnTo>
                  <a:pt x="627782" y="1825848"/>
                </a:lnTo>
                <a:lnTo>
                  <a:pt x="643070" y="1829038"/>
                </a:lnTo>
                <a:lnTo>
                  <a:pt x="658577" y="1832117"/>
                </a:lnTo>
                <a:lnTo>
                  <a:pt x="674305" y="1834757"/>
                </a:lnTo>
                <a:lnTo>
                  <a:pt x="690032" y="1837286"/>
                </a:lnTo>
                <a:lnTo>
                  <a:pt x="705760" y="1839486"/>
                </a:lnTo>
                <a:lnTo>
                  <a:pt x="713789" y="1840366"/>
                </a:lnTo>
                <a:lnTo>
                  <a:pt x="721487" y="1840916"/>
                </a:lnTo>
                <a:lnTo>
                  <a:pt x="729296" y="1841576"/>
                </a:lnTo>
                <a:lnTo>
                  <a:pt x="736775" y="1841906"/>
                </a:lnTo>
                <a:lnTo>
                  <a:pt x="744364" y="1841906"/>
                </a:lnTo>
                <a:lnTo>
                  <a:pt x="751733" y="1842126"/>
                </a:lnTo>
                <a:lnTo>
                  <a:pt x="759103" y="1841906"/>
                </a:lnTo>
                <a:lnTo>
                  <a:pt x="766250" y="1841576"/>
                </a:lnTo>
                <a:lnTo>
                  <a:pt x="773399" y="1841136"/>
                </a:lnTo>
                <a:lnTo>
                  <a:pt x="780328" y="1840476"/>
                </a:lnTo>
                <a:lnTo>
                  <a:pt x="787257" y="1839926"/>
                </a:lnTo>
                <a:lnTo>
                  <a:pt x="793967" y="1839046"/>
                </a:lnTo>
                <a:lnTo>
                  <a:pt x="800785" y="1838056"/>
                </a:lnTo>
                <a:lnTo>
                  <a:pt x="807274" y="1837066"/>
                </a:lnTo>
                <a:lnTo>
                  <a:pt x="813763" y="1835857"/>
                </a:lnTo>
                <a:lnTo>
                  <a:pt x="820142" y="1834647"/>
                </a:lnTo>
                <a:lnTo>
                  <a:pt x="832570" y="1831567"/>
                </a:lnTo>
                <a:lnTo>
                  <a:pt x="844448" y="1828268"/>
                </a:lnTo>
                <a:lnTo>
                  <a:pt x="855887" y="1824748"/>
                </a:lnTo>
                <a:lnTo>
                  <a:pt x="866885" y="1820899"/>
                </a:lnTo>
                <a:lnTo>
                  <a:pt x="877553" y="1816829"/>
                </a:lnTo>
                <a:lnTo>
                  <a:pt x="887562" y="1812540"/>
                </a:lnTo>
                <a:lnTo>
                  <a:pt x="897130" y="1808031"/>
                </a:lnTo>
                <a:lnTo>
                  <a:pt x="906369" y="1803522"/>
                </a:lnTo>
                <a:lnTo>
                  <a:pt x="914947" y="1798902"/>
                </a:lnTo>
                <a:lnTo>
                  <a:pt x="922866" y="1794173"/>
                </a:lnTo>
                <a:lnTo>
                  <a:pt x="930676" y="1789664"/>
                </a:lnTo>
                <a:lnTo>
                  <a:pt x="937604" y="1785154"/>
                </a:lnTo>
                <a:lnTo>
                  <a:pt x="944093" y="1780645"/>
                </a:lnTo>
                <a:lnTo>
                  <a:pt x="950252" y="1776356"/>
                </a:lnTo>
                <a:lnTo>
                  <a:pt x="955531" y="1772286"/>
                </a:lnTo>
                <a:lnTo>
                  <a:pt x="960700" y="1768657"/>
                </a:lnTo>
                <a:lnTo>
                  <a:pt x="968839" y="1761948"/>
                </a:lnTo>
                <a:lnTo>
                  <a:pt x="974778" y="1756559"/>
                </a:lnTo>
                <a:lnTo>
                  <a:pt x="978187" y="1753149"/>
                </a:lnTo>
                <a:lnTo>
                  <a:pt x="979397" y="1751940"/>
                </a:lnTo>
                <a:lnTo>
                  <a:pt x="982697" y="1746441"/>
                </a:lnTo>
                <a:lnTo>
                  <a:pt x="985556" y="1741051"/>
                </a:lnTo>
                <a:lnTo>
                  <a:pt x="988197" y="1736212"/>
                </a:lnTo>
                <a:lnTo>
                  <a:pt x="990286" y="1731483"/>
                </a:lnTo>
                <a:lnTo>
                  <a:pt x="992045" y="1727194"/>
                </a:lnTo>
                <a:lnTo>
                  <a:pt x="993476" y="1723124"/>
                </a:lnTo>
                <a:lnTo>
                  <a:pt x="994575" y="1719275"/>
                </a:lnTo>
                <a:lnTo>
                  <a:pt x="995345" y="1715755"/>
                </a:lnTo>
                <a:lnTo>
                  <a:pt x="995786" y="1712236"/>
                </a:lnTo>
                <a:lnTo>
                  <a:pt x="995786" y="1709376"/>
                </a:lnTo>
                <a:lnTo>
                  <a:pt x="995565" y="1706517"/>
                </a:lnTo>
                <a:lnTo>
                  <a:pt x="994905" y="1704097"/>
                </a:lnTo>
                <a:lnTo>
                  <a:pt x="994135" y="1701678"/>
                </a:lnTo>
                <a:lnTo>
                  <a:pt x="993145" y="1699588"/>
                </a:lnTo>
                <a:lnTo>
                  <a:pt x="991715" y="1697828"/>
                </a:lnTo>
                <a:lnTo>
                  <a:pt x="990066" y="1696178"/>
                </a:lnTo>
                <a:lnTo>
                  <a:pt x="987976" y="1694749"/>
                </a:lnTo>
                <a:lnTo>
                  <a:pt x="985996" y="1693539"/>
                </a:lnTo>
                <a:lnTo>
                  <a:pt x="983577" y="1692439"/>
                </a:lnTo>
                <a:lnTo>
                  <a:pt x="980827" y="1691669"/>
                </a:lnTo>
                <a:lnTo>
                  <a:pt x="977859" y="1691009"/>
                </a:lnTo>
                <a:lnTo>
                  <a:pt x="974778" y="1690679"/>
                </a:lnTo>
                <a:lnTo>
                  <a:pt x="971259" y="1690239"/>
                </a:lnTo>
                <a:lnTo>
                  <a:pt x="967850" y="1690239"/>
                </a:lnTo>
                <a:lnTo>
                  <a:pt x="963891" y="1690239"/>
                </a:lnTo>
                <a:lnTo>
                  <a:pt x="960040" y="1690459"/>
                </a:lnTo>
                <a:lnTo>
                  <a:pt x="955971" y="1690679"/>
                </a:lnTo>
                <a:lnTo>
                  <a:pt x="951462" y="1691009"/>
                </a:lnTo>
                <a:lnTo>
                  <a:pt x="942443" y="1692439"/>
                </a:lnTo>
                <a:lnTo>
                  <a:pt x="932655" y="1694309"/>
                </a:lnTo>
                <a:lnTo>
                  <a:pt x="922206" y="1696618"/>
                </a:lnTo>
                <a:lnTo>
                  <a:pt x="911429" y="1699258"/>
                </a:lnTo>
                <a:lnTo>
                  <a:pt x="900210" y="1702117"/>
                </a:lnTo>
                <a:lnTo>
                  <a:pt x="888772" y="1705307"/>
                </a:lnTo>
                <a:lnTo>
                  <a:pt x="864685" y="1712236"/>
                </a:lnTo>
                <a:lnTo>
                  <a:pt x="840159" y="1719825"/>
                </a:lnTo>
                <a:lnTo>
                  <a:pt x="815413" y="1727633"/>
                </a:lnTo>
                <a:lnTo>
                  <a:pt x="790997" y="1734782"/>
                </a:lnTo>
                <a:lnTo>
                  <a:pt x="779118" y="1737972"/>
                </a:lnTo>
                <a:lnTo>
                  <a:pt x="767680" y="1741271"/>
                </a:lnTo>
                <a:lnTo>
                  <a:pt x="756462" y="1744131"/>
                </a:lnTo>
                <a:lnTo>
                  <a:pt x="745574" y="1746550"/>
                </a:lnTo>
                <a:lnTo>
                  <a:pt x="737215" y="1748420"/>
                </a:lnTo>
                <a:lnTo>
                  <a:pt x="728857" y="1750070"/>
                </a:lnTo>
                <a:lnTo>
                  <a:pt x="720938" y="1751500"/>
                </a:lnTo>
                <a:lnTo>
                  <a:pt x="712909" y="1752710"/>
                </a:lnTo>
                <a:lnTo>
                  <a:pt x="704990" y="1753919"/>
                </a:lnTo>
                <a:lnTo>
                  <a:pt x="697401" y="1754799"/>
                </a:lnTo>
                <a:lnTo>
                  <a:pt x="689812" y="1755569"/>
                </a:lnTo>
                <a:lnTo>
                  <a:pt x="682553" y="1756229"/>
                </a:lnTo>
                <a:lnTo>
                  <a:pt x="675405" y="1756559"/>
                </a:lnTo>
                <a:lnTo>
                  <a:pt x="668256" y="1756779"/>
                </a:lnTo>
                <a:lnTo>
                  <a:pt x="661217" y="1756999"/>
                </a:lnTo>
                <a:lnTo>
                  <a:pt x="654508" y="1756779"/>
                </a:lnTo>
                <a:lnTo>
                  <a:pt x="647799" y="1756559"/>
                </a:lnTo>
                <a:lnTo>
                  <a:pt x="641200" y="1756449"/>
                </a:lnTo>
                <a:lnTo>
                  <a:pt x="634931" y="1756009"/>
                </a:lnTo>
                <a:lnTo>
                  <a:pt x="628773" y="1755349"/>
                </a:lnTo>
                <a:lnTo>
                  <a:pt x="622613" y="1754579"/>
                </a:lnTo>
                <a:lnTo>
                  <a:pt x="616784" y="1753919"/>
                </a:lnTo>
                <a:lnTo>
                  <a:pt x="610846" y="1752929"/>
                </a:lnTo>
                <a:lnTo>
                  <a:pt x="605126" y="1751940"/>
                </a:lnTo>
                <a:lnTo>
                  <a:pt x="594237" y="1749630"/>
                </a:lnTo>
                <a:lnTo>
                  <a:pt x="583899" y="1746990"/>
                </a:lnTo>
                <a:lnTo>
                  <a:pt x="574111" y="1743911"/>
                </a:lnTo>
                <a:lnTo>
                  <a:pt x="564652" y="1740831"/>
                </a:lnTo>
                <a:lnTo>
                  <a:pt x="555853" y="1737422"/>
                </a:lnTo>
                <a:lnTo>
                  <a:pt x="547715" y="1733683"/>
                </a:lnTo>
                <a:lnTo>
                  <a:pt x="539906" y="1730053"/>
                </a:lnTo>
                <a:lnTo>
                  <a:pt x="532757" y="1726424"/>
                </a:lnTo>
                <a:lnTo>
                  <a:pt x="526268" y="1722464"/>
                </a:lnTo>
                <a:lnTo>
                  <a:pt x="519889" y="1718615"/>
                </a:lnTo>
                <a:lnTo>
                  <a:pt x="514390" y="1714985"/>
                </a:lnTo>
                <a:lnTo>
                  <a:pt x="509330" y="1711246"/>
                </a:lnTo>
                <a:lnTo>
                  <a:pt x="504601" y="1707617"/>
                </a:lnTo>
                <a:lnTo>
                  <a:pt x="500532" y="1704317"/>
                </a:lnTo>
                <a:lnTo>
                  <a:pt x="497122" y="1701238"/>
                </a:lnTo>
                <a:lnTo>
                  <a:pt x="493823" y="1698378"/>
                </a:lnTo>
                <a:lnTo>
                  <a:pt x="489094" y="1693759"/>
                </a:lnTo>
                <a:lnTo>
                  <a:pt x="486234" y="1690679"/>
                </a:lnTo>
                <a:lnTo>
                  <a:pt x="485244" y="1689579"/>
                </a:lnTo>
                <a:lnTo>
                  <a:pt x="476006" y="1679791"/>
                </a:lnTo>
                <a:lnTo>
                  <a:pt x="467867" y="1670662"/>
                </a:lnTo>
                <a:lnTo>
                  <a:pt x="460718" y="1662084"/>
                </a:lnTo>
                <a:lnTo>
                  <a:pt x="454339" y="1654055"/>
                </a:lnTo>
                <a:lnTo>
                  <a:pt x="449280" y="1646576"/>
                </a:lnTo>
                <a:lnTo>
                  <a:pt x="446860" y="1643057"/>
                </a:lnTo>
                <a:lnTo>
                  <a:pt x="444771" y="1639647"/>
                </a:lnTo>
                <a:lnTo>
                  <a:pt x="442901" y="1636348"/>
                </a:lnTo>
                <a:lnTo>
                  <a:pt x="441471" y="1633048"/>
                </a:lnTo>
                <a:lnTo>
                  <a:pt x="440041" y="1629969"/>
                </a:lnTo>
                <a:lnTo>
                  <a:pt x="438831" y="1627109"/>
                </a:lnTo>
                <a:lnTo>
                  <a:pt x="437842" y="1624250"/>
                </a:lnTo>
                <a:lnTo>
                  <a:pt x="437072" y="1621390"/>
                </a:lnTo>
                <a:lnTo>
                  <a:pt x="436412" y="1618970"/>
                </a:lnTo>
                <a:lnTo>
                  <a:pt x="435972" y="1616551"/>
                </a:lnTo>
                <a:lnTo>
                  <a:pt x="435753" y="1614021"/>
                </a:lnTo>
                <a:lnTo>
                  <a:pt x="435642" y="1611822"/>
                </a:lnTo>
                <a:lnTo>
                  <a:pt x="435753" y="1609622"/>
                </a:lnTo>
                <a:lnTo>
                  <a:pt x="435972" y="1607532"/>
                </a:lnTo>
                <a:lnTo>
                  <a:pt x="436632" y="1605663"/>
                </a:lnTo>
                <a:lnTo>
                  <a:pt x="437072" y="1603903"/>
                </a:lnTo>
                <a:lnTo>
                  <a:pt x="437842" y="1602033"/>
                </a:lnTo>
                <a:lnTo>
                  <a:pt x="438831" y="1600383"/>
                </a:lnTo>
                <a:lnTo>
                  <a:pt x="439931" y="1598954"/>
                </a:lnTo>
                <a:lnTo>
                  <a:pt x="440922" y="1597524"/>
                </a:lnTo>
                <a:lnTo>
                  <a:pt x="442351" y="1596314"/>
                </a:lnTo>
                <a:lnTo>
                  <a:pt x="443781" y="1594884"/>
                </a:lnTo>
                <a:lnTo>
                  <a:pt x="445430" y="1593894"/>
                </a:lnTo>
                <a:lnTo>
                  <a:pt x="447080" y="1592795"/>
                </a:lnTo>
                <a:lnTo>
                  <a:pt x="448840" y="1591805"/>
                </a:lnTo>
                <a:lnTo>
                  <a:pt x="450710" y="1591035"/>
                </a:lnTo>
                <a:lnTo>
                  <a:pt x="454999" y="1589605"/>
                </a:lnTo>
                <a:lnTo>
                  <a:pt x="459508" y="1588285"/>
                </a:lnTo>
                <a:lnTo>
                  <a:pt x="464348" y="1587735"/>
                </a:lnTo>
                <a:lnTo>
                  <a:pt x="469517" y="1587075"/>
                </a:lnTo>
                <a:lnTo>
                  <a:pt x="475016" y="1587075"/>
                </a:lnTo>
                <a:lnTo>
                  <a:pt x="480735" y="1587075"/>
                </a:lnTo>
                <a:lnTo>
                  <a:pt x="486674" y="1587515"/>
                </a:lnTo>
                <a:lnTo>
                  <a:pt x="492833" y="1588285"/>
                </a:lnTo>
                <a:lnTo>
                  <a:pt x="499102" y="1589385"/>
                </a:lnTo>
                <a:lnTo>
                  <a:pt x="505481" y="1590595"/>
                </a:lnTo>
                <a:lnTo>
                  <a:pt x="511750" y="1592025"/>
                </a:lnTo>
                <a:lnTo>
                  <a:pt x="518129" y="1593674"/>
                </a:lnTo>
                <a:lnTo>
                  <a:pt x="524398" y="1595434"/>
                </a:lnTo>
                <a:lnTo>
                  <a:pt x="530777" y="1597524"/>
                </a:lnTo>
                <a:lnTo>
                  <a:pt x="536937" y="1599723"/>
                </a:lnTo>
                <a:lnTo>
                  <a:pt x="543205" y="1601593"/>
                </a:lnTo>
                <a:lnTo>
                  <a:pt x="549804" y="1603023"/>
                </a:lnTo>
                <a:lnTo>
                  <a:pt x="556293" y="1604453"/>
                </a:lnTo>
                <a:lnTo>
                  <a:pt x="562782" y="1605663"/>
                </a:lnTo>
                <a:lnTo>
                  <a:pt x="569601" y="1606762"/>
                </a:lnTo>
                <a:lnTo>
                  <a:pt x="576531" y="1607312"/>
                </a:lnTo>
                <a:lnTo>
                  <a:pt x="583679" y="1607972"/>
                </a:lnTo>
                <a:lnTo>
                  <a:pt x="590828" y="1608192"/>
                </a:lnTo>
                <a:lnTo>
                  <a:pt x="597978" y="1608302"/>
                </a:lnTo>
                <a:lnTo>
                  <a:pt x="605567" y="1608192"/>
                </a:lnTo>
                <a:lnTo>
                  <a:pt x="613044" y="1607752"/>
                </a:lnTo>
                <a:lnTo>
                  <a:pt x="621073" y="1607312"/>
                </a:lnTo>
                <a:lnTo>
                  <a:pt x="628992" y="1606542"/>
                </a:lnTo>
                <a:lnTo>
                  <a:pt x="637131" y="1605443"/>
                </a:lnTo>
                <a:lnTo>
                  <a:pt x="645489" y="1604233"/>
                </a:lnTo>
                <a:lnTo>
                  <a:pt x="654068" y="1603023"/>
                </a:lnTo>
                <a:lnTo>
                  <a:pt x="662867" y="1601373"/>
                </a:lnTo>
                <a:lnTo>
                  <a:pt x="671885" y="1599613"/>
                </a:lnTo>
                <a:lnTo>
                  <a:pt x="681125" y="1597524"/>
                </a:lnTo>
                <a:lnTo>
                  <a:pt x="690692" y="1595434"/>
                </a:lnTo>
                <a:lnTo>
                  <a:pt x="700481" y="1593014"/>
                </a:lnTo>
                <a:lnTo>
                  <a:pt x="720719" y="1587735"/>
                </a:lnTo>
                <a:lnTo>
                  <a:pt x="742164" y="1581576"/>
                </a:lnTo>
                <a:lnTo>
                  <a:pt x="764601" y="1574647"/>
                </a:lnTo>
                <a:lnTo>
                  <a:pt x="788247" y="1567059"/>
                </a:lnTo>
                <a:lnTo>
                  <a:pt x="813433" y="1558700"/>
                </a:lnTo>
                <a:lnTo>
                  <a:pt x="838730" y="1550341"/>
                </a:lnTo>
                <a:lnTo>
                  <a:pt x="862815" y="1542642"/>
                </a:lnTo>
                <a:lnTo>
                  <a:pt x="886132" y="1535493"/>
                </a:lnTo>
                <a:lnTo>
                  <a:pt x="907909" y="1528895"/>
                </a:lnTo>
                <a:lnTo>
                  <a:pt x="928585" y="1522955"/>
                </a:lnTo>
                <a:lnTo>
                  <a:pt x="947942" y="1517676"/>
                </a:lnTo>
                <a:lnTo>
                  <a:pt x="965759" y="1512947"/>
                </a:lnTo>
                <a:lnTo>
                  <a:pt x="982147" y="1508658"/>
                </a:lnTo>
                <a:lnTo>
                  <a:pt x="996775" y="1505248"/>
                </a:lnTo>
                <a:lnTo>
                  <a:pt x="1009863" y="1501949"/>
                </a:lnTo>
                <a:lnTo>
                  <a:pt x="1030539" y="1497439"/>
                </a:lnTo>
                <a:lnTo>
                  <a:pt x="1043407" y="1494580"/>
                </a:lnTo>
                <a:lnTo>
                  <a:pt x="1047807" y="1493810"/>
                </a:lnTo>
                <a:lnTo>
                  <a:pt x="1055175" y="1493150"/>
                </a:lnTo>
                <a:lnTo>
                  <a:pt x="1062324" y="1492820"/>
                </a:lnTo>
                <a:lnTo>
                  <a:pt x="1069473" y="1492380"/>
                </a:lnTo>
                <a:lnTo>
                  <a:pt x="1076623" y="1492160"/>
                </a:lnTo>
                <a:lnTo>
                  <a:pt x="1083771" y="1492160"/>
                </a:lnTo>
                <a:lnTo>
                  <a:pt x="1090920" y="1492160"/>
                </a:lnTo>
                <a:lnTo>
                  <a:pt x="1097849" y="1492380"/>
                </a:lnTo>
                <a:lnTo>
                  <a:pt x="1104998" y="1492600"/>
                </a:lnTo>
                <a:lnTo>
                  <a:pt x="1118966" y="1493590"/>
                </a:lnTo>
                <a:lnTo>
                  <a:pt x="1132603" y="1495020"/>
                </a:lnTo>
                <a:lnTo>
                  <a:pt x="1146241" y="1496890"/>
                </a:lnTo>
                <a:lnTo>
                  <a:pt x="1159770" y="1499309"/>
                </a:lnTo>
                <a:lnTo>
                  <a:pt x="1173187" y="1501949"/>
                </a:lnTo>
                <a:lnTo>
                  <a:pt x="1186275" y="1505028"/>
                </a:lnTo>
                <a:lnTo>
                  <a:pt x="1199364" y="1508548"/>
                </a:lnTo>
                <a:lnTo>
                  <a:pt x="1212231" y="1512397"/>
                </a:lnTo>
                <a:lnTo>
                  <a:pt x="1224879" y="1516686"/>
                </a:lnTo>
                <a:lnTo>
                  <a:pt x="1237417" y="1521196"/>
                </a:lnTo>
                <a:lnTo>
                  <a:pt x="1249845" y="1526035"/>
                </a:lnTo>
                <a:lnTo>
                  <a:pt x="1261833" y="1531204"/>
                </a:lnTo>
                <a:lnTo>
                  <a:pt x="1273931" y="1536703"/>
                </a:lnTo>
                <a:lnTo>
                  <a:pt x="1285810" y="1542422"/>
                </a:lnTo>
                <a:lnTo>
                  <a:pt x="1297358" y="1548361"/>
                </a:lnTo>
                <a:lnTo>
                  <a:pt x="1308796" y="1554411"/>
                </a:lnTo>
                <a:lnTo>
                  <a:pt x="1320124" y="1561009"/>
                </a:lnTo>
                <a:lnTo>
                  <a:pt x="1331122" y="1567498"/>
                </a:lnTo>
                <a:lnTo>
                  <a:pt x="1341901" y="1574207"/>
                </a:lnTo>
                <a:lnTo>
                  <a:pt x="1352569" y="1581246"/>
                </a:lnTo>
                <a:lnTo>
                  <a:pt x="1363127" y="1588285"/>
                </a:lnTo>
                <a:lnTo>
                  <a:pt x="1373356" y="1595654"/>
                </a:lnTo>
                <a:lnTo>
                  <a:pt x="1383364" y="1603023"/>
                </a:lnTo>
                <a:lnTo>
                  <a:pt x="1393153" y="1610392"/>
                </a:lnTo>
                <a:lnTo>
                  <a:pt x="1402832" y="1617981"/>
                </a:lnTo>
                <a:lnTo>
                  <a:pt x="1412180" y="1625679"/>
                </a:lnTo>
                <a:lnTo>
                  <a:pt x="1421418" y="1633268"/>
                </a:lnTo>
                <a:lnTo>
                  <a:pt x="1430327" y="1640967"/>
                </a:lnTo>
                <a:lnTo>
                  <a:pt x="1439126" y="1648776"/>
                </a:lnTo>
                <a:lnTo>
                  <a:pt x="1447484" y="1656585"/>
                </a:lnTo>
                <a:lnTo>
                  <a:pt x="1448686" y="1657691"/>
                </a:lnTo>
                <a:close/>
              </a:path>
            </a:pathLst>
          </a:custGeom>
          <a:solidFill>
            <a:schemeClr val="accent1"/>
          </a:solidFill>
        </p:spPr>
        <p:txBody>
          <a:bodyPr wrap="square">
            <a:noAutofit/>
          </a:bodyPr>
          <a:lstStyle>
            <a:lvl1pPr>
              <a:defRPr sz="3200"/>
            </a:lvl1pPr>
          </a:lstStyle>
          <a:p>
            <a:r>
              <a:rPr lang="id-ID" dirty="0"/>
              <a:t>-</a:t>
            </a:r>
            <a:endParaRPr lang="en-AU" dirty="0"/>
          </a:p>
        </p:txBody>
      </p:sp>
      <p:sp>
        <p:nvSpPr>
          <p:cNvPr id="18"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9"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1020057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9">
                                            <p:txEl>
                                              <p:pRg st="0" end="0"/>
                                            </p:txEl>
                                          </p:spTgt>
                                        </p:tgtEl>
                                        <p:attrNameLst>
                                          <p:attrName>style.visibility</p:attrName>
                                        </p:attrNameLst>
                                      </p:cBhvr>
                                      <p:to>
                                        <p:strVal val="visible"/>
                                      </p:to>
                                    </p:set>
                                    <p:animEffect transition="in" filter="fade">
                                      <p:cBhvr>
                                        <p:cTn id="11" dur="500"/>
                                        <p:tgtEl>
                                          <p:spTgt spid="19">
                                            <p:txEl>
                                              <p:pRg st="0" end="0"/>
                                            </p:txEl>
                                          </p:spTgt>
                                        </p:tgtEl>
                                      </p:cBhvr>
                                    </p:animEffect>
                                  </p:childTnLst>
                                </p:cTn>
                              </p:par>
                            </p:childTnLst>
                          </p:cTn>
                        </p:par>
                        <p:par>
                          <p:cTn id="12" fill="hold">
                            <p:stCondLst>
                              <p:cond delay="1000"/>
                            </p:stCondLst>
                            <p:childTnLst>
                              <p:par>
                                <p:cTn id="13" presetID="6" presetClass="entr" presetSubtype="32"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circle(out)">
                                      <p:cBhvr>
                                        <p:cTn id="15" dur="500"/>
                                        <p:tgtEl>
                                          <p:spTgt spid="15"/>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right)">
                                      <p:cBhvr>
                                        <p:cTn id="19" dur="500"/>
                                        <p:tgtEl>
                                          <p:spTgt spid="16"/>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6" grpId="0" animBg="1"/>
      <p:bldP spid="15" grpId="0" animBg="1"/>
      <p:bldP spid="18" grpId="0"/>
      <p:bldP spid="19" grpId="0" build="p">
        <p:tmplLst>
          <p:tmpl lvl="1">
            <p:tnLst>
              <p:par>
                <p:cTn presetID="10"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75964" y="400050"/>
            <a:ext cx="10058837" cy="1057275"/>
          </a:xfrm>
        </p:spPr>
        <p:txBody>
          <a:bodyPr>
            <a:noAutofit/>
          </a:bodyPr>
          <a:lstStyle>
            <a:lvl1pPr algn="l">
              <a:defRPr sz="5400">
                <a:solidFill>
                  <a:schemeClr val="tx1">
                    <a:lumMod val="75000"/>
                    <a:lumOff val="25000"/>
                  </a:schemeClr>
                </a:solidFill>
              </a:defRPr>
            </a:lvl1pPr>
          </a:lstStyle>
          <a:p>
            <a:endParaRPr lang="en-US" dirty="0"/>
          </a:p>
        </p:txBody>
      </p:sp>
      <p:sp>
        <p:nvSpPr>
          <p:cNvPr id="3" name="Content Placeholder 2"/>
          <p:cNvSpPr>
            <a:spLocks noGrp="1"/>
          </p:cNvSpPr>
          <p:nvPr>
            <p:ph idx="1"/>
          </p:nvPr>
        </p:nvSpPr>
        <p:spPr>
          <a:xfrm>
            <a:off x="1675964" y="1457325"/>
            <a:ext cx="10058837" cy="45720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cxnSp>
        <p:nvCxnSpPr>
          <p:cNvPr id="8" name="Straight Connector 7"/>
          <p:cNvCxnSpPr/>
          <p:nvPr userDrawn="1"/>
        </p:nvCxnSpPr>
        <p:spPr>
          <a:xfrm>
            <a:off x="1675964" y="2143125"/>
            <a:ext cx="548497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 name="Picture Placeholder 8"/>
          <p:cNvSpPr>
            <a:spLocks noGrp="1"/>
          </p:cNvSpPr>
          <p:nvPr>
            <p:ph type="pic" sz="quarter" idx="37" hasCustomPrompt="1"/>
          </p:nvPr>
        </p:nvSpPr>
        <p:spPr>
          <a:xfrm>
            <a:off x="12188825" y="-1"/>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0" name="Picture Placeholder 8"/>
          <p:cNvSpPr>
            <a:spLocks noGrp="1"/>
          </p:cNvSpPr>
          <p:nvPr>
            <p:ph type="pic" sz="quarter" idx="38" hasCustomPrompt="1"/>
          </p:nvPr>
        </p:nvSpPr>
        <p:spPr>
          <a:xfrm>
            <a:off x="15238091" y="-1"/>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1" name="Picture Placeholder 8"/>
          <p:cNvSpPr>
            <a:spLocks noGrp="1"/>
          </p:cNvSpPr>
          <p:nvPr>
            <p:ph type="pic" sz="quarter" idx="39" hasCustomPrompt="1"/>
          </p:nvPr>
        </p:nvSpPr>
        <p:spPr>
          <a:xfrm>
            <a:off x="18287291" y="-1"/>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2" name="Picture Placeholder 8"/>
          <p:cNvSpPr>
            <a:spLocks noGrp="1"/>
          </p:cNvSpPr>
          <p:nvPr>
            <p:ph type="pic" sz="quarter" idx="40" hasCustomPrompt="1"/>
          </p:nvPr>
        </p:nvSpPr>
        <p:spPr>
          <a:xfrm>
            <a:off x="21336557" y="-1"/>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3" name="Picture Placeholder 8"/>
          <p:cNvSpPr>
            <a:spLocks noGrp="1"/>
          </p:cNvSpPr>
          <p:nvPr>
            <p:ph type="pic" sz="quarter" idx="41" hasCustomPrompt="1"/>
          </p:nvPr>
        </p:nvSpPr>
        <p:spPr>
          <a:xfrm>
            <a:off x="12188825" y="3441599"/>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4" name="Picture Placeholder 8"/>
          <p:cNvSpPr>
            <a:spLocks noGrp="1"/>
          </p:cNvSpPr>
          <p:nvPr>
            <p:ph type="pic" sz="quarter" idx="42" hasCustomPrompt="1"/>
          </p:nvPr>
        </p:nvSpPr>
        <p:spPr>
          <a:xfrm>
            <a:off x="15238091" y="3441599"/>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5" name="Picture Placeholder 8"/>
          <p:cNvSpPr>
            <a:spLocks noGrp="1"/>
          </p:cNvSpPr>
          <p:nvPr>
            <p:ph type="pic" sz="quarter" idx="43" hasCustomPrompt="1"/>
          </p:nvPr>
        </p:nvSpPr>
        <p:spPr>
          <a:xfrm>
            <a:off x="18287291" y="3441599"/>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6" name="Picture Placeholder 8"/>
          <p:cNvSpPr>
            <a:spLocks noGrp="1"/>
          </p:cNvSpPr>
          <p:nvPr>
            <p:ph type="pic" sz="quarter" idx="44" hasCustomPrompt="1"/>
          </p:nvPr>
        </p:nvSpPr>
        <p:spPr>
          <a:xfrm>
            <a:off x="21336557" y="3441599"/>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7" name="Picture Placeholder 8"/>
          <p:cNvSpPr>
            <a:spLocks noGrp="1"/>
          </p:cNvSpPr>
          <p:nvPr>
            <p:ph type="pic" sz="quarter" idx="45" hasCustomPrompt="1"/>
          </p:nvPr>
        </p:nvSpPr>
        <p:spPr>
          <a:xfrm>
            <a:off x="12188825" y="68328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8" name="Picture Placeholder 8"/>
          <p:cNvSpPr>
            <a:spLocks noGrp="1"/>
          </p:cNvSpPr>
          <p:nvPr>
            <p:ph type="pic" sz="quarter" idx="46" hasCustomPrompt="1"/>
          </p:nvPr>
        </p:nvSpPr>
        <p:spPr>
          <a:xfrm>
            <a:off x="15238091" y="68328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49" name="Picture Placeholder 8"/>
          <p:cNvSpPr>
            <a:spLocks noGrp="1"/>
          </p:cNvSpPr>
          <p:nvPr>
            <p:ph type="pic" sz="quarter" idx="47" hasCustomPrompt="1"/>
          </p:nvPr>
        </p:nvSpPr>
        <p:spPr>
          <a:xfrm>
            <a:off x="18287291" y="68328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50" name="Picture Placeholder 8"/>
          <p:cNvSpPr>
            <a:spLocks noGrp="1"/>
          </p:cNvSpPr>
          <p:nvPr>
            <p:ph type="pic" sz="quarter" idx="48" hasCustomPrompt="1"/>
          </p:nvPr>
        </p:nvSpPr>
        <p:spPr>
          <a:xfrm>
            <a:off x="21336557" y="68328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51" name="Picture Placeholder 8"/>
          <p:cNvSpPr>
            <a:spLocks noGrp="1"/>
          </p:cNvSpPr>
          <p:nvPr>
            <p:ph type="pic" sz="quarter" idx="49" hasCustomPrompt="1"/>
          </p:nvPr>
        </p:nvSpPr>
        <p:spPr>
          <a:xfrm>
            <a:off x="12188825" y="102744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52" name="Picture Placeholder 8"/>
          <p:cNvSpPr>
            <a:spLocks noGrp="1"/>
          </p:cNvSpPr>
          <p:nvPr>
            <p:ph type="pic" sz="quarter" idx="50" hasCustomPrompt="1"/>
          </p:nvPr>
        </p:nvSpPr>
        <p:spPr>
          <a:xfrm>
            <a:off x="15238091" y="102744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53" name="Picture Placeholder 8"/>
          <p:cNvSpPr>
            <a:spLocks noGrp="1"/>
          </p:cNvSpPr>
          <p:nvPr>
            <p:ph type="pic" sz="quarter" idx="51" hasCustomPrompt="1"/>
          </p:nvPr>
        </p:nvSpPr>
        <p:spPr>
          <a:xfrm>
            <a:off x="18287291" y="102744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
        <p:nvSpPr>
          <p:cNvPr id="54" name="Picture Placeholder 8"/>
          <p:cNvSpPr>
            <a:spLocks noGrp="1"/>
          </p:cNvSpPr>
          <p:nvPr>
            <p:ph type="pic" sz="quarter" idx="52" hasCustomPrompt="1"/>
          </p:nvPr>
        </p:nvSpPr>
        <p:spPr>
          <a:xfrm>
            <a:off x="21336557" y="10274400"/>
            <a:ext cx="3049200" cy="3441600"/>
          </a:xfrm>
          <a:solidFill>
            <a:schemeClr val="bg1">
              <a:lumMod val="95000"/>
            </a:schemeClr>
          </a:solidFill>
        </p:spPr>
        <p:txBody>
          <a:bodyPr>
            <a:normAutofit/>
          </a:bodyPr>
          <a:lstStyle>
            <a:lvl1pPr>
              <a:defRPr sz="3200"/>
            </a:lvl1pPr>
          </a:lstStyle>
          <a:p>
            <a:r>
              <a:rPr lang="id-ID" dirty="0"/>
              <a:t>Pic</a:t>
            </a:r>
            <a:endParaRPr lang="en-AU" dirty="0"/>
          </a:p>
        </p:txBody>
      </p:sp>
    </p:spTree>
    <p:extLst>
      <p:ext uri="{BB962C8B-B14F-4D97-AF65-F5344CB8AC3E}">
        <p14:creationId xmlns:p14="http://schemas.microsoft.com/office/powerpoint/2010/main" val="709055978"/>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500"/>
                                        <p:tgtEl>
                                          <p:spTgt spid="8"/>
                                        </p:tgtEl>
                                      </p:cBhvr>
                                    </p:animEffect>
                                  </p:childTnLst>
                                </p:cTn>
                              </p:par>
                            </p:childTnLst>
                          </p:cTn>
                        </p:par>
                        <p:par>
                          <p:cTn id="15" fill="hold">
                            <p:stCondLst>
                              <p:cond delay="1000"/>
                            </p:stCondLst>
                            <p:childTnLst>
                              <p:par>
                                <p:cTn id="16" presetID="14" presetClass="entr" presetSubtype="5" fill="hold" grpId="0" nodeType="after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randombar(vertical)">
                                      <p:cBhvr>
                                        <p:cTn id="18" dur="500"/>
                                        <p:tgtEl>
                                          <p:spTgt spid="9"/>
                                        </p:tgtEl>
                                      </p:cBhvr>
                                    </p:animEffect>
                                  </p:childTnLst>
                                </p:cTn>
                              </p:par>
                              <p:par>
                                <p:cTn id="19" presetID="14" presetClass="entr" presetSubtype="5"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randombar(vertical)">
                                      <p:cBhvr>
                                        <p:cTn id="21" dur="500"/>
                                        <p:tgtEl>
                                          <p:spTgt spid="40"/>
                                        </p:tgtEl>
                                      </p:cBhvr>
                                    </p:animEffect>
                                  </p:childTnLst>
                                </p:cTn>
                              </p:par>
                              <p:par>
                                <p:cTn id="22" presetID="14" presetClass="entr" presetSubtype="5" fill="hold" grpId="0" nodeType="with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randombar(vertical)">
                                      <p:cBhvr>
                                        <p:cTn id="24" dur="500"/>
                                        <p:tgtEl>
                                          <p:spTgt spid="41"/>
                                        </p:tgtEl>
                                      </p:cBhvr>
                                    </p:animEffect>
                                  </p:childTnLst>
                                </p:cTn>
                              </p:par>
                              <p:par>
                                <p:cTn id="25" presetID="14" presetClass="entr" presetSubtype="5" fill="hold" grpId="0" nodeType="with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randombar(vertical)">
                                      <p:cBhvr>
                                        <p:cTn id="27" dur="500"/>
                                        <p:tgtEl>
                                          <p:spTgt spid="42"/>
                                        </p:tgtEl>
                                      </p:cBhvr>
                                    </p:animEffect>
                                  </p:childTnLst>
                                </p:cTn>
                              </p:par>
                              <p:par>
                                <p:cTn id="28" presetID="14" presetClass="entr" presetSubtype="5" fill="hold" grpId="0" nodeType="withEffect">
                                  <p:stCondLst>
                                    <p:cond delay="0"/>
                                  </p:stCondLst>
                                  <p:childTnLst>
                                    <p:set>
                                      <p:cBhvr>
                                        <p:cTn id="29" dur="1" fill="hold">
                                          <p:stCondLst>
                                            <p:cond delay="0"/>
                                          </p:stCondLst>
                                        </p:cTn>
                                        <p:tgtEl>
                                          <p:spTgt spid="43"/>
                                        </p:tgtEl>
                                        <p:attrNameLst>
                                          <p:attrName>style.visibility</p:attrName>
                                        </p:attrNameLst>
                                      </p:cBhvr>
                                      <p:to>
                                        <p:strVal val="visible"/>
                                      </p:to>
                                    </p:set>
                                    <p:animEffect transition="in" filter="randombar(vertical)">
                                      <p:cBhvr>
                                        <p:cTn id="30" dur="500"/>
                                        <p:tgtEl>
                                          <p:spTgt spid="43"/>
                                        </p:tgtEl>
                                      </p:cBhvr>
                                    </p:animEffect>
                                  </p:childTnLst>
                                </p:cTn>
                              </p:par>
                              <p:par>
                                <p:cTn id="31" presetID="14" presetClass="entr" presetSubtype="5"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randombar(vertical)">
                                      <p:cBhvr>
                                        <p:cTn id="33" dur="500"/>
                                        <p:tgtEl>
                                          <p:spTgt spid="44"/>
                                        </p:tgtEl>
                                      </p:cBhvr>
                                    </p:animEffect>
                                  </p:childTnLst>
                                </p:cTn>
                              </p:par>
                              <p:par>
                                <p:cTn id="34" presetID="14" presetClass="entr" presetSubtype="5" fill="hold" grpId="0" nodeType="with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randombar(vertical)">
                                      <p:cBhvr>
                                        <p:cTn id="36" dur="500"/>
                                        <p:tgtEl>
                                          <p:spTgt spid="45"/>
                                        </p:tgtEl>
                                      </p:cBhvr>
                                    </p:animEffect>
                                  </p:childTnLst>
                                </p:cTn>
                              </p:par>
                              <p:par>
                                <p:cTn id="37" presetID="14" presetClass="entr" presetSubtype="5" fill="hold" grpId="0"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randombar(vertical)">
                                      <p:cBhvr>
                                        <p:cTn id="39" dur="500"/>
                                        <p:tgtEl>
                                          <p:spTgt spid="46"/>
                                        </p:tgtEl>
                                      </p:cBhvr>
                                    </p:animEffect>
                                  </p:childTnLst>
                                </p:cTn>
                              </p:par>
                              <p:par>
                                <p:cTn id="40" presetID="14" presetClass="entr" presetSubtype="5" fill="hold" grpId="0" nodeType="withEffect">
                                  <p:stCondLst>
                                    <p:cond delay="0"/>
                                  </p:stCondLst>
                                  <p:childTnLst>
                                    <p:set>
                                      <p:cBhvr>
                                        <p:cTn id="41" dur="1" fill="hold">
                                          <p:stCondLst>
                                            <p:cond delay="0"/>
                                          </p:stCondLst>
                                        </p:cTn>
                                        <p:tgtEl>
                                          <p:spTgt spid="47"/>
                                        </p:tgtEl>
                                        <p:attrNameLst>
                                          <p:attrName>style.visibility</p:attrName>
                                        </p:attrNameLst>
                                      </p:cBhvr>
                                      <p:to>
                                        <p:strVal val="visible"/>
                                      </p:to>
                                    </p:set>
                                    <p:animEffect transition="in" filter="randombar(vertical)">
                                      <p:cBhvr>
                                        <p:cTn id="42" dur="500"/>
                                        <p:tgtEl>
                                          <p:spTgt spid="47"/>
                                        </p:tgtEl>
                                      </p:cBhvr>
                                    </p:animEffect>
                                  </p:childTnLst>
                                </p:cTn>
                              </p:par>
                              <p:par>
                                <p:cTn id="43" presetID="14" presetClass="entr" presetSubtype="5" fill="hold" grpId="0" nodeType="withEffect">
                                  <p:stCondLst>
                                    <p:cond delay="0"/>
                                  </p:stCondLst>
                                  <p:childTnLst>
                                    <p:set>
                                      <p:cBhvr>
                                        <p:cTn id="44" dur="1" fill="hold">
                                          <p:stCondLst>
                                            <p:cond delay="0"/>
                                          </p:stCondLst>
                                        </p:cTn>
                                        <p:tgtEl>
                                          <p:spTgt spid="48"/>
                                        </p:tgtEl>
                                        <p:attrNameLst>
                                          <p:attrName>style.visibility</p:attrName>
                                        </p:attrNameLst>
                                      </p:cBhvr>
                                      <p:to>
                                        <p:strVal val="visible"/>
                                      </p:to>
                                    </p:set>
                                    <p:animEffect transition="in" filter="randombar(vertical)">
                                      <p:cBhvr>
                                        <p:cTn id="45" dur="500"/>
                                        <p:tgtEl>
                                          <p:spTgt spid="48"/>
                                        </p:tgtEl>
                                      </p:cBhvr>
                                    </p:animEffect>
                                  </p:childTnLst>
                                </p:cTn>
                              </p:par>
                              <p:par>
                                <p:cTn id="46" presetID="14" presetClass="entr" presetSubtype="5" fill="hold" grpId="0" nodeType="withEffect">
                                  <p:stCondLst>
                                    <p:cond delay="0"/>
                                  </p:stCondLst>
                                  <p:childTnLst>
                                    <p:set>
                                      <p:cBhvr>
                                        <p:cTn id="47" dur="1" fill="hold">
                                          <p:stCondLst>
                                            <p:cond delay="0"/>
                                          </p:stCondLst>
                                        </p:cTn>
                                        <p:tgtEl>
                                          <p:spTgt spid="49"/>
                                        </p:tgtEl>
                                        <p:attrNameLst>
                                          <p:attrName>style.visibility</p:attrName>
                                        </p:attrNameLst>
                                      </p:cBhvr>
                                      <p:to>
                                        <p:strVal val="visible"/>
                                      </p:to>
                                    </p:set>
                                    <p:animEffect transition="in" filter="randombar(vertical)">
                                      <p:cBhvr>
                                        <p:cTn id="48" dur="500"/>
                                        <p:tgtEl>
                                          <p:spTgt spid="49"/>
                                        </p:tgtEl>
                                      </p:cBhvr>
                                    </p:animEffect>
                                  </p:childTnLst>
                                </p:cTn>
                              </p:par>
                              <p:par>
                                <p:cTn id="49" presetID="14" presetClass="entr" presetSubtype="5" fill="hold" grpId="0" nodeType="withEffect">
                                  <p:stCondLst>
                                    <p:cond delay="0"/>
                                  </p:stCondLst>
                                  <p:childTnLst>
                                    <p:set>
                                      <p:cBhvr>
                                        <p:cTn id="50" dur="1" fill="hold">
                                          <p:stCondLst>
                                            <p:cond delay="0"/>
                                          </p:stCondLst>
                                        </p:cTn>
                                        <p:tgtEl>
                                          <p:spTgt spid="50"/>
                                        </p:tgtEl>
                                        <p:attrNameLst>
                                          <p:attrName>style.visibility</p:attrName>
                                        </p:attrNameLst>
                                      </p:cBhvr>
                                      <p:to>
                                        <p:strVal val="visible"/>
                                      </p:to>
                                    </p:set>
                                    <p:animEffect transition="in" filter="randombar(vertical)">
                                      <p:cBhvr>
                                        <p:cTn id="51" dur="500"/>
                                        <p:tgtEl>
                                          <p:spTgt spid="50"/>
                                        </p:tgtEl>
                                      </p:cBhvr>
                                    </p:animEffect>
                                  </p:childTnLst>
                                </p:cTn>
                              </p:par>
                              <p:par>
                                <p:cTn id="52" presetID="14" presetClass="entr" presetSubtype="5" fill="hold" grpId="0" nodeType="withEffect">
                                  <p:stCondLst>
                                    <p:cond delay="0"/>
                                  </p:stCondLst>
                                  <p:childTnLst>
                                    <p:set>
                                      <p:cBhvr>
                                        <p:cTn id="53" dur="1" fill="hold">
                                          <p:stCondLst>
                                            <p:cond delay="0"/>
                                          </p:stCondLst>
                                        </p:cTn>
                                        <p:tgtEl>
                                          <p:spTgt spid="51"/>
                                        </p:tgtEl>
                                        <p:attrNameLst>
                                          <p:attrName>style.visibility</p:attrName>
                                        </p:attrNameLst>
                                      </p:cBhvr>
                                      <p:to>
                                        <p:strVal val="visible"/>
                                      </p:to>
                                    </p:set>
                                    <p:animEffect transition="in" filter="randombar(vertical)">
                                      <p:cBhvr>
                                        <p:cTn id="54" dur="500"/>
                                        <p:tgtEl>
                                          <p:spTgt spid="51"/>
                                        </p:tgtEl>
                                      </p:cBhvr>
                                    </p:animEffect>
                                  </p:childTnLst>
                                </p:cTn>
                              </p:par>
                              <p:par>
                                <p:cTn id="55" presetID="14" presetClass="entr" presetSubtype="5" fill="hold" grpId="0" nodeType="withEffect">
                                  <p:stCondLst>
                                    <p:cond delay="0"/>
                                  </p:stCondLst>
                                  <p:childTnLst>
                                    <p:set>
                                      <p:cBhvr>
                                        <p:cTn id="56" dur="1" fill="hold">
                                          <p:stCondLst>
                                            <p:cond delay="0"/>
                                          </p:stCondLst>
                                        </p:cTn>
                                        <p:tgtEl>
                                          <p:spTgt spid="52"/>
                                        </p:tgtEl>
                                        <p:attrNameLst>
                                          <p:attrName>style.visibility</p:attrName>
                                        </p:attrNameLst>
                                      </p:cBhvr>
                                      <p:to>
                                        <p:strVal val="visible"/>
                                      </p:to>
                                    </p:set>
                                    <p:animEffect transition="in" filter="randombar(vertical)">
                                      <p:cBhvr>
                                        <p:cTn id="57" dur="500"/>
                                        <p:tgtEl>
                                          <p:spTgt spid="52"/>
                                        </p:tgtEl>
                                      </p:cBhvr>
                                    </p:animEffect>
                                  </p:childTnLst>
                                </p:cTn>
                              </p:par>
                              <p:par>
                                <p:cTn id="58" presetID="14" presetClass="entr" presetSubtype="5" fill="hold" grpId="0" nodeType="with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randombar(vertical)">
                                      <p:cBhvr>
                                        <p:cTn id="60" dur="500"/>
                                        <p:tgtEl>
                                          <p:spTgt spid="53"/>
                                        </p:tgtEl>
                                      </p:cBhvr>
                                    </p:animEffect>
                                  </p:childTnLst>
                                </p:cTn>
                              </p:par>
                              <p:par>
                                <p:cTn id="61" presetID="14" presetClass="entr" presetSubtype="5" fill="hold" grpId="0" nodeType="withEffect">
                                  <p:stCondLst>
                                    <p:cond delay="0"/>
                                  </p:stCondLst>
                                  <p:childTnLst>
                                    <p:set>
                                      <p:cBhvr>
                                        <p:cTn id="62" dur="1" fill="hold">
                                          <p:stCondLst>
                                            <p:cond delay="0"/>
                                          </p:stCondLst>
                                        </p:cTn>
                                        <p:tgtEl>
                                          <p:spTgt spid="54"/>
                                        </p:tgtEl>
                                        <p:attrNameLst>
                                          <p:attrName>style.visibility</p:attrName>
                                        </p:attrNameLst>
                                      </p:cBhvr>
                                      <p:to>
                                        <p:strVal val="visible"/>
                                      </p:to>
                                    </p:set>
                                    <p:animEffect transition="in" filter="randombar(vertical)">
                                      <p:cBhvr>
                                        <p:cTn id="63"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tmplLst>
          <p:tmpl lvl="1">
            <p:tnLst>
              <p:par>
                <p:cTn presetID="10" presetClass="entr" presetSubtype="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Effect transition="in" filter="fade">
                      <p:cBhvr>
                        <p:cTn dur="500"/>
                        <p:tgtEl>
                          <p:spTgt spid="3"/>
                        </p:tgtEl>
                      </p:cBhvr>
                    </p:animEffect>
                  </p:childTnLst>
                </p:cTn>
              </p:par>
            </p:tnLst>
          </p:tmpl>
        </p:tmplLst>
      </p:bldP>
      <p:bldP spid="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P spid="54"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97" name="Picture Placeholder 8"/>
          <p:cNvSpPr>
            <a:spLocks noGrp="1"/>
          </p:cNvSpPr>
          <p:nvPr>
            <p:ph type="pic" sz="quarter" idx="38" hasCustomPrompt="1"/>
          </p:nvPr>
        </p:nvSpPr>
        <p:spPr>
          <a:xfrm>
            <a:off x="0" y="4622612"/>
            <a:ext cx="24368125" cy="5032748"/>
          </a:xfrm>
          <a:solidFill>
            <a:schemeClr val="bg1">
              <a:lumMod val="95000"/>
            </a:schemeClr>
          </a:solidFill>
        </p:spPr>
        <p:txBody>
          <a:bodyPr>
            <a:normAutofit/>
          </a:bodyPr>
          <a:lstStyle>
            <a:lvl1pPr>
              <a:defRPr sz="3200"/>
            </a:lvl1pPr>
          </a:lstStyle>
          <a:p>
            <a:r>
              <a:rPr lang="id-ID" dirty="0"/>
              <a:t>Pic</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94"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95"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291784875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fade">
                                      <p:cBhvr>
                                        <p:cTn id="7" dur="500"/>
                                        <p:tgtEl>
                                          <p:spTgt spid="9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5">
                                            <p:txEl>
                                              <p:pRg st="0" end="0"/>
                                            </p:txEl>
                                          </p:spTgt>
                                        </p:tgtEl>
                                        <p:attrNameLst>
                                          <p:attrName>style.visibility</p:attrName>
                                        </p:attrNameLst>
                                      </p:cBhvr>
                                      <p:to>
                                        <p:strVal val="visible"/>
                                      </p:to>
                                    </p:set>
                                    <p:animEffect transition="in" filter="fade">
                                      <p:cBhvr>
                                        <p:cTn id="11" dur="500"/>
                                        <p:tgtEl>
                                          <p:spTgt spid="9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P spid="95" grpId="0" build="p">
        <p:tmplLst>
          <p:tmpl lvl="1">
            <p:tnLst>
              <p:par>
                <p:cTn presetID="10" presetClass="entr" presetSubtype="0"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fade">
                      <p:cBhvr>
                        <p:cTn dur="500"/>
                        <p:tgtEl>
                          <p:spTgt spid="95"/>
                        </p:tgtEl>
                      </p:cBhvr>
                    </p:animEffect>
                  </p:childTnLst>
                </p:cTn>
              </p:par>
            </p:tnLst>
          </p:tmpl>
        </p:tmplLst>
      </p:bldP>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8" name="Picture Placeholder 8"/>
          <p:cNvSpPr>
            <a:spLocks noGrp="1"/>
          </p:cNvSpPr>
          <p:nvPr>
            <p:ph type="pic" sz="quarter" idx="38" hasCustomPrompt="1"/>
          </p:nvPr>
        </p:nvSpPr>
        <p:spPr>
          <a:xfrm>
            <a:off x="0" y="3665156"/>
            <a:ext cx="24368125" cy="6385687"/>
          </a:xfrm>
          <a:solidFill>
            <a:schemeClr val="bg1">
              <a:lumMod val="95000"/>
            </a:schemeClr>
          </a:solidFill>
        </p:spPr>
        <p:txBody>
          <a:bodyPr>
            <a:normAutofit/>
          </a:bodyPr>
          <a:lstStyle>
            <a:lvl1pPr>
              <a:defRPr sz="3200"/>
            </a:lvl1pPr>
          </a:lstStyle>
          <a:p>
            <a:r>
              <a:rPr lang="id-ID" dirty="0"/>
              <a:t>Pic</a:t>
            </a:r>
            <a:endParaRPr lang="en-AU" dirty="0"/>
          </a:p>
        </p:txBody>
      </p:sp>
      <p:sp>
        <p:nvSpPr>
          <p:cNvPr id="9" name="Picture Placeholder 8"/>
          <p:cNvSpPr>
            <a:spLocks noGrp="1"/>
          </p:cNvSpPr>
          <p:nvPr>
            <p:ph type="pic" sz="quarter" idx="39" hasCustomPrompt="1"/>
          </p:nvPr>
        </p:nvSpPr>
        <p:spPr>
          <a:xfrm>
            <a:off x="1" y="3665156"/>
            <a:ext cx="24377650" cy="6385687"/>
          </a:xfrm>
          <a:solidFill>
            <a:schemeClr val="tx1">
              <a:alpha val="70000"/>
            </a:schemeClr>
          </a:solidFill>
        </p:spPr>
        <p:txBody>
          <a:bodyPr>
            <a:normAutofit/>
          </a:bodyPr>
          <a:lstStyle>
            <a:lvl1pPr algn="r">
              <a:defRPr sz="3200"/>
            </a:lvl1pPr>
          </a:lstStyle>
          <a:p>
            <a:r>
              <a:rPr lang="id-ID" dirty="0"/>
              <a:t>-</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hasCustomPrompt="1"/>
          </p:nvPr>
        </p:nvSpPr>
        <p:spPr>
          <a:xfrm>
            <a:off x="1603375" y="5850387"/>
            <a:ext cx="21134388" cy="1381685"/>
          </a:xfrm>
        </p:spPr>
        <p:txBody>
          <a:bodyPr/>
          <a:lstStyle>
            <a:lvl1pPr algn="ctr">
              <a:defRPr b="1">
                <a:solidFill>
                  <a:schemeClr val="bg1"/>
                </a:solidFill>
              </a:defRPr>
            </a:lvl1pPr>
          </a:lstStyle>
          <a:p>
            <a:r>
              <a:rPr lang="en-US" dirty="0"/>
              <a:t>CLICK TO EDIT MASTER TITLE STYLE</a:t>
            </a:r>
          </a:p>
        </p:txBody>
      </p:sp>
      <p:sp>
        <p:nvSpPr>
          <p:cNvPr id="7" name="Content Placeholder 2"/>
          <p:cNvSpPr>
            <a:spLocks noGrp="1"/>
          </p:cNvSpPr>
          <p:nvPr>
            <p:ph idx="1"/>
          </p:nvPr>
        </p:nvSpPr>
        <p:spPr>
          <a:xfrm>
            <a:off x="1603375" y="7232072"/>
            <a:ext cx="21134388" cy="457200"/>
          </a:xfrm>
        </p:spPr>
        <p:txBody>
          <a:bodyPr>
            <a:normAutofit/>
          </a:bodyPr>
          <a:lstStyle>
            <a:lvl1pPr marL="0" indent="0" algn="ctr">
              <a:buNone/>
              <a:defRPr sz="3200">
                <a:solidFill>
                  <a:schemeClr val="bg1"/>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110383619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Effect transition="in" filter="fade">
                                      <p:cBhvr>
                                        <p:cTn id="19"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6" grpId="0"/>
      <p:bldP spid="7" grpId="0" build="p">
        <p:tmplLst>
          <p:tmpl lvl="1">
            <p:tnLst>
              <p:par>
                <p:cTn presetID="10" presetClass="entr" presetSubtype="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10" name="Picture Placeholder 8"/>
          <p:cNvSpPr>
            <a:spLocks noGrp="1"/>
          </p:cNvSpPr>
          <p:nvPr>
            <p:ph type="pic" sz="quarter" idx="17" hasCustomPrompt="1"/>
          </p:nvPr>
        </p:nvSpPr>
        <p:spPr>
          <a:xfrm>
            <a:off x="0" y="0"/>
            <a:ext cx="24377650" cy="7620000"/>
          </a:xfrm>
          <a:solidFill>
            <a:schemeClr val="bg1">
              <a:lumMod val="95000"/>
            </a:schemeClr>
          </a:solidFill>
        </p:spPr>
        <p:txBody>
          <a:bodyPr>
            <a:normAutofit/>
          </a:bodyPr>
          <a:lstStyle>
            <a:lvl1pPr>
              <a:defRPr sz="3200"/>
            </a:lvl1pPr>
          </a:lstStyle>
          <a:p>
            <a:r>
              <a:rPr lang="id-ID" dirty="0"/>
              <a:t>Pic</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7" name="Picture Placeholder 8"/>
          <p:cNvSpPr>
            <a:spLocks noGrp="1"/>
          </p:cNvSpPr>
          <p:nvPr>
            <p:ph type="pic" sz="quarter" idx="38" hasCustomPrompt="1"/>
          </p:nvPr>
        </p:nvSpPr>
        <p:spPr>
          <a:xfrm>
            <a:off x="18947606" y="6130925"/>
            <a:ext cx="2533651" cy="4264025"/>
          </a:xfrm>
          <a:solidFill>
            <a:schemeClr val="bg1">
              <a:lumMod val="95000"/>
            </a:schemeClr>
          </a:solidFill>
        </p:spPr>
        <p:txBody>
          <a:bodyPr>
            <a:normAutofit/>
          </a:bodyPr>
          <a:lstStyle>
            <a:lvl1pPr>
              <a:defRPr sz="3200"/>
            </a:lvl1pPr>
          </a:lstStyle>
          <a:p>
            <a:r>
              <a:rPr lang="id-ID" dirty="0"/>
              <a:t>Pic</a:t>
            </a:r>
            <a:endParaRPr lang="en-AU" dirty="0"/>
          </a:p>
        </p:txBody>
      </p:sp>
      <p:sp>
        <p:nvSpPr>
          <p:cNvPr id="8" name="Title 1"/>
          <p:cNvSpPr>
            <a:spLocks noGrp="1"/>
          </p:cNvSpPr>
          <p:nvPr>
            <p:ph type="title"/>
          </p:nvPr>
        </p:nvSpPr>
        <p:spPr>
          <a:xfrm>
            <a:off x="1981200" y="2514600"/>
            <a:ext cx="10207625" cy="3159126"/>
          </a:xfrm>
        </p:spPr>
        <p:txBody>
          <a:bodyPr/>
          <a:lstStyle>
            <a:lvl1pPr algn="r">
              <a:defRPr b="1">
                <a:solidFill>
                  <a:schemeClr val="tx1">
                    <a:lumMod val="75000"/>
                    <a:lumOff val="25000"/>
                  </a:schemeClr>
                </a:solidFill>
              </a:defRPr>
            </a:lvl1pPr>
          </a:lstStyle>
          <a:p>
            <a:r>
              <a:rPr lang="en-US" dirty="0"/>
              <a:t>Click to edit Master title style</a:t>
            </a:r>
          </a:p>
        </p:txBody>
      </p:sp>
      <p:sp>
        <p:nvSpPr>
          <p:cNvPr id="9" name="Content Placeholder 2"/>
          <p:cNvSpPr>
            <a:spLocks noGrp="1"/>
          </p:cNvSpPr>
          <p:nvPr>
            <p:ph idx="1"/>
          </p:nvPr>
        </p:nvSpPr>
        <p:spPr>
          <a:xfrm>
            <a:off x="1981200" y="5673725"/>
            <a:ext cx="10207625" cy="457200"/>
          </a:xfrm>
        </p:spPr>
        <p:txBody>
          <a:bodyPr>
            <a:normAutofit/>
          </a:bodyPr>
          <a:lstStyle>
            <a:lvl1pPr marL="0" indent="0" algn="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409901510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
                                            <p:txEl>
                                              <p:pRg st="0" end="0"/>
                                            </p:txEl>
                                          </p:spTgt>
                                        </p:tgtEl>
                                        <p:attrNameLst>
                                          <p:attrName>style.visibility</p:attrName>
                                        </p:attrNameLst>
                                      </p:cBhvr>
                                      <p:to>
                                        <p:strVal val="visible"/>
                                      </p:to>
                                    </p:set>
                                    <p:animEffect transition="in" filter="fade">
                                      <p:cBhvr>
                                        <p:cTn id="15" dur="5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8" grpId="0"/>
      <p:bldP spid="9" grpId="0" build="p">
        <p:tmplLst>
          <p:tmpl lvl="1">
            <p:tnLst>
              <p:par>
                <p:cTn presetID="10" presetClass="entr" presetSubtype="0"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childTnLst>
                </p:cTn>
              </p:par>
            </p:tnLst>
          </p:tmpl>
        </p:tmplLst>
      </p:bldP>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10" name="Picture Placeholder 8"/>
          <p:cNvSpPr>
            <a:spLocks noGrp="1"/>
          </p:cNvSpPr>
          <p:nvPr>
            <p:ph type="pic" sz="quarter" idx="38" hasCustomPrompt="1"/>
          </p:nvPr>
        </p:nvSpPr>
        <p:spPr>
          <a:xfrm>
            <a:off x="11023600" y="6261101"/>
            <a:ext cx="2527300" cy="4254500"/>
          </a:xfrm>
          <a:solidFill>
            <a:schemeClr val="bg1">
              <a:lumMod val="95000"/>
            </a:schemeClr>
          </a:solidFill>
        </p:spPr>
        <p:txBody>
          <a:bodyPr>
            <a:normAutofit/>
          </a:bodyPr>
          <a:lstStyle>
            <a:lvl1pPr>
              <a:defRPr sz="3200"/>
            </a:lvl1pPr>
          </a:lstStyle>
          <a:p>
            <a:r>
              <a:rPr lang="id-ID" dirty="0"/>
              <a:t>Pic</a:t>
            </a:r>
            <a:endParaRPr lang="en-AU"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8"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9"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124847238"/>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fade">
                                      <p:cBhvr>
                                        <p:cTn id="11" dur="500"/>
                                        <p:tgtEl>
                                          <p:spTgt spid="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build="p">
        <p:tmplLst>
          <p:tmpl lvl="1">
            <p:tnLst>
              <p:par>
                <p:cTn presetID="10" presetClass="entr" presetSubtype="0"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fade">
                      <p:cBhvr>
                        <p:cTn dur="500"/>
                        <p:tgtEl>
                          <p:spTgt spid="9"/>
                        </p:tgtEl>
                      </p:cBhvr>
                    </p:animEffect>
                  </p:childTnLst>
                </p:cTn>
              </p:par>
            </p:tnLst>
          </p:tmpl>
        </p:tmplLst>
      </p:bldP>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9" name="Picture Placeholder 8"/>
          <p:cNvSpPr>
            <a:spLocks noGrp="1"/>
          </p:cNvSpPr>
          <p:nvPr>
            <p:ph type="pic" sz="quarter" idx="13" hasCustomPrompt="1"/>
          </p:nvPr>
        </p:nvSpPr>
        <p:spPr>
          <a:xfrm>
            <a:off x="13509567" y="5902876"/>
            <a:ext cx="5560204" cy="2829666"/>
          </a:xfrm>
          <a:custGeom>
            <a:avLst/>
            <a:gdLst>
              <a:gd name="connsiteX0" fmla="*/ 0 w 5560204"/>
              <a:gd name="connsiteY0" fmla="*/ 0 h 2829666"/>
              <a:gd name="connsiteX1" fmla="*/ 9012 w 5560204"/>
              <a:gd name="connsiteY1" fmla="*/ 0 h 2829666"/>
              <a:gd name="connsiteX2" fmla="*/ 5551194 w 5560204"/>
              <a:gd name="connsiteY2" fmla="*/ 0 h 2829666"/>
              <a:gd name="connsiteX3" fmla="*/ 5560204 w 5560204"/>
              <a:gd name="connsiteY3" fmla="*/ 0 h 2829666"/>
              <a:gd name="connsiteX4" fmla="*/ 5560204 w 5560204"/>
              <a:gd name="connsiteY4" fmla="*/ 9011 h 2829666"/>
              <a:gd name="connsiteX5" fmla="*/ 5560204 w 5560204"/>
              <a:gd name="connsiteY5" fmla="*/ 2820654 h 2829666"/>
              <a:gd name="connsiteX6" fmla="*/ 5551194 w 5560204"/>
              <a:gd name="connsiteY6" fmla="*/ 2829666 h 2829666"/>
              <a:gd name="connsiteX7" fmla="*/ 9012 w 5560204"/>
              <a:gd name="connsiteY7" fmla="*/ 2829666 h 2829666"/>
              <a:gd name="connsiteX8" fmla="*/ 0 w 5560204"/>
              <a:gd name="connsiteY8" fmla="*/ 2820654 h 2829666"/>
              <a:gd name="connsiteX9" fmla="*/ 0 w 5560204"/>
              <a:gd name="connsiteY9" fmla="*/ 9011 h 282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0204" h="2829666">
                <a:moveTo>
                  <a:pt x="0" y="0"/>
                </a:moveTo>
                <a:lnTo>
                  <a:pt x="9012" y="0"/>
                </a:lnTo>
                <a:lnTo>
                  <a:pt x="5551194" y="0"/>
                </a:lnTo>
                <a:lnTo>
                  <a:pt x="5560204" y="0"/>
                </a:lnTo>
                <a:lnTo>
                  <a:pt x="5560204" y="9011"/>
                </a:lnTo>
                <a:lnTo>
                  <a:pt x="5560204" y="2820654"/>
                </a:lnTo>
                <a:lnTo>
                  <a:pt x="5551194" y="2829666"/>
                </a:lnTo>
                <a:lnTo>
                  <a:pt x="9012" y="2829666"/>
                </a:lnTo>
                <a:lnTo>
                  <a:pt x="0" y="2820654"/>
                </a:lnTo>
                <a:lnTo>
                  <a:pt x="0" y="9011"/>
                </a:lnTo>
                <a:close/>
              </a:path>
            </a:pathLst>
          </a:custGeom>
          <a:solidFill>
            <a:schemeClr val="bg1">
              <a:lumMod val="95000"/>
            </a:schemeClr>
          </a:solidFill>
        </p:spPr>
        <p:txBody>
          <a:bodyPr wrap="square">
            <a:noAutofit/>
          </a:bodyPr>
          <a:lstStyle>
            <a:lvl1pPr>
              <a:defRPr/>
            </a:lvl1pPr>
          </a:lstStyle>
          <a:p>
            <a:r>
              <a:rPr lang="id-ID" dirty="0"/>
              <a:t>Pic</a:t>
            </a:r>
            <a:endParaRPr lang="en-AU" dirty="0"/>
          </a:p>
        </p:txBody>
      </p:sp>
      <p:sp>
        <p:nvSpPr>
          <p:cNvPr id="10"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1"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30036440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9" name="Picture Placeholder 8"/>
          <p:cNvSpPr>
            <a:spLocks noGrp="1"/>
          </p:cNvSpPr>
          <p:nvPr>
            <p:ph type="pic" sz="quarter" idx="13" hasCustomPrompt="1"/>
          </p:nvPr>
        </p:nvSpPr>
        <p:spPr>
          <a:xfrm>
            <a:off x="9753029" y="7389627"/>
            <a:ext cx="5545288" cy="4220308"/>
          </a:xfrm>
          <a:custGeom>
            <a:avLst/>
            <a:gdLst>
              <a:gd name="connsiteX0" fmla="*/ 0 w 5545288"/>
              <a:gd name="connsiteY0" fmla="*/ 0 h 4220308"/>
              <a:gd name="connsiteX1" fmla="*/ 5545288 w 5545288"/>
              <a:gd name="connsiteY1" fmla="*/ 0 h 4220308"/>
              <a:gd name="connsiteX2" fmla="*/ 5545288 w 5545288"/>
              <a:gd name="connsiteY2" fmla="*/ 4220308 h 4220308"/>
              <a:gd name="connsiteX3" fmla="*/ 0 w 5545288"/>
              <a:gd name="connsiteY3" fmla="*/ 4220308 h 4220308"/>
            </a:gdLst>
            <a:ahLst/>
            <a:cxnLst>
              <a:cxn ang="0">
                <a:pos x="connsiteX0" y="connsiteY0"/>
              </a:cxn>
              <a:cxn ang="0">
                <a:pos x="connsiteX1" y="connsiteY1"/>
              </a:cxn>
              <a:cxn ang="0">
                <a:pos x="connsiteX2" y="connsiteY2"/>
              </a:cxn>
              <a:cxn ang="0">
                <a:pos x="connsiteX3" y="connsiteY3"/>
              </a:cxn>
            </a:cxnLst>
            <a:rect l="l" t="t" r="r" b="b"/>
            <a:pathLst>
              <a:path w="5545288" h="4220308">
                <a:moveTo>
                  <a:pt x="0" y="0"/>
                </a:moveTo>
                <a:lnTo>
                  <a:pt x="5545288" y="0"/>
                </a:lnTo>
                <a:lnTo>
                  <a:pt x="5545288" y="4220308"/>
                </a:lnTo>
                <a:lnTo>
                  <a:pt x="0" y="4220308"/>
                </a:lnTo>
                <a:close/>
              </a:path>
            </a:pathLst>
          </a:custGeom>
          <a:solidFill>
            <a:schemeClr val="bg1">
              <a:lumMod val="95000"/>
            </a:schemeClr>
          </a:solidFill>
        </p:spPr>
        <p:txBody>
          <a:bodyPr wrap="square">
            <a:noAutofit/>
          </a:bodyPr>
          <a:lstStyle>
            <a:lvl1pPr>
              <a:defRPr/>
            </a:lvl1pPr>
          </a:lstStyle>
          <a:p>
            <a:r>
              <a:rPr lang="id-ID" dirty="0"/>
              <a:t>Pic </a:t>
            </a:r>
            <a:endParaRPr lang="en-AU" dirty="0"/>
          </a:p>
        </p:txBody>
      </p:sp>
      <p:sp>
        <p:nvSpPr>
          <p:cNvPr id="10"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1"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321640725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9" name="Picture Placeholder 8"/>
          <p:cNvSpPr>
            <a:spLocks noGrp="1"/>
          </p:cNvSpPr>
          <p:nvPr>
            <p:ph type="pic" sz="quarter" idx="13"/>
          </p:nvPr>
        </p:nvSpPr>
        <p:spPr>
          <a:xfrm>
            <a:off x="9038943" y="4658204"/>
            <a:ext cx="6231944" cy="4551505"/>
          </a:xfrm>
          <a:custGeom>
            <a:avLst/>
            <a:gdLst>
              <a:gd name="connsiteX0" fmla="*/ 0 w 6231944"/>
              <a:gd name="connsiteY0" fmla="*/ 0 h 4551505"/>
              <a:gd name="connsiteX1" fmla="*/ 15071 w 6231944"/>
              <a:gd name="connsiteY1" fmla="*/ 0 h 4551505"/>
              <a:gd name="connsiteX2" fmla="*/ 6216873 w 6231944"/>
              <a:gd name="connsiteY2" fmla="*/ 0 h 4551505"/>
              <a:gd name="connsiteX3" fmla="*/ 6231944 w 6231944"/>
              <a:gd name="connsiteY3" fmla="*/ 0 h 4551505"/>
              <a:gd name="connsiteX4" fmla="*/ 6231944 w 6231944"/>
              <a:gd name="connsiteY4" fmla="*/ 15071 h 4551505"/>
              <a:gd name="connsiteX5" fmla="*/ 6231944 w 6231944"/>
              <a:gd name="connsiteY5" fmla="*/ 4536434 h 4551505"/>
              <a:gd name="connsiteX6" fmla="*/ 6231944 w 6231944"/>
              <a:gd name="connsiteY6" fmla="*/ 4543970 h 4551505"/>
              <a:gd name="connsiteX7" fmla="*/ 6216873 w 6231944"/>
              <a:gd name="connsiteY7" fmla="*/ 4551505 h 4551505"/>
              <a:gd name="connsiteX8" fmla="*/ 15071 w 6231944"/>
              <a:gd name="connsiteY8" fmla="*/ 4551505 h 4551505"/>
              <a:gd name="connsiteX9" fmla="*/ 0 w 6231944"/>
              <a:gd name="connsiteY9" fmla="*/ 4543970 h 4551505"/>
              <a:gd name="connsiteX10" fmla="*/ 0 w 6231944"/>
              <a:gd name="connsiteY10" fmla="*/ 4536434 h 4551505"/>
              <a:gd name="connsiteX11" fmla="*/ 0 w 6231944"/>
              <a:gd name="connsiteY11" fmla="*/ 15071 h 4551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31944" h="4551505">
                <a:moveTo>
                  <a:pt x="0" y="0"/>
                </a:moveTo>
                <a:lnTo>
                  <a:pt x="15071" y="0"/>
                </a:lnTo>
                <a:lnTo>
                  <a:pt x="6216873" y="0"/>
                </a:lnTo>
                <a:lnTo>
                  <a:pt x="6231944" y="0"/>
                </a:lnTo>
                <a:lnTo>
                  <a:pt x="6231944" y="15071"/>
                </a:lnTo>
                <a:lnTo>
                  <a:pt x="6231944" y="4536434"/>
                </a:lnTo>
                <a:lnTo>
                  <a:pt x="6231944" y="4543970"/>
                </a:lnTo>
                <a:lnTo>
                  <a:pt x="6216873" y="4551505"/>
                </a:lnTo>
                <a:lnTo>
                  <a:pt x="15071" y="4551505"/>
                </a:lnTo>
                <a:lnTo>
                  <a:pt x="0" y="4543970"/>
                </a:lnTo>
                <a:lnTo>
                  <a:pt x="0" y="4536434"/>
                </a:lnTo>
                <a:lnTo>
                  <a:pt x="0" y="15071"/>
                </a:lnTo>
                <a:close/>
              </a:path>
            </a:pathLst>
          </a:custGeom>
          <a:solidFill>
            <a:schemeClr val="bg1">
              <a:lumMod val="95000"/>
            </a:schemeClr>
          </a:solidFill>
        </p:spPr>
        <p:txBody>
          <a:bodyPr wrap="square">
            <a:noAutofit/>
          </a:bodyPr>
          <a:lstStyle/>
          <a:p>
            <a:endParaRPr lang="en-AU"/>
          </a:p>
        </p:txBody>
      </p:sp>
      <p:sp>
        <p:nvSpPr>
          <p:cNvPr id="10"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1"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353061901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9" name="Picture Placeholder 8"/>
          <p:cNvSpPr>
            <a:spLocks noGrp="1"/>
          </p:cNvSpPr>
          <p:nvPr>
            <p:ph type="pic" sz="quarter" idx="14"/>
          </p:nvPr>
        </p:nvSpPr>
        <p:spPr>
          <a:xfrm>
            <a:off x="3726180" y="5610225"/>
            <a:ext cx="6370320" cy="3562350"/>
          </a:xfrm>
          <a:custGeom>
            <a:avLst/>
            <a:gdLst>
              <a:gd name="connsiteX0" fmla="*/ 0 w 6370320"/>
              <a:gd name="connsiteY0" fmla="*/ 0 h 3562350"/>
              <a:gd name="connsiteX1" fmla="*/ 6370320 w 6370320"/>
              <a:gd name="connsiteY1" fmla="*/ 0 h 3562350"/>
              <a:gd name="connsiteX2" fmla="*/ 6370320 w 6370320"/>
              <a:gd name="connsiteY2" fmla="*/ 3562350 h 3562350"/>
              <a:gd name="connsiteX3" fmla="*/ 0 w 6370320"/>
              <a:gd name="connsiteY3" fmla="*/ 3562350 h 3562350"/>
            </a:gdLst>
            <a:ahLst/>
            <a:cxnLst>
              <a:cxn ang="0">
                <a:pos x="connsiteX0" y="connsiteY0"/>
              </a:cxn>
              <a:cxn ang="0">
                <a:pos x="connsiteX1" y="connsiteY1"/>
              </a:cxn>
              <a:cxn ang="0">
                <a:pos x="connsiteX2" y="connsiteY2"/>
              </a:cxn>
              <a:cxn ang="0">
                <a:pos x="connsiteX3" y="connsiteY3"/>
              </a:cxn>
            </a:cxnLst>
            <a:rect l="l" t="t" r="r" b="b"/>
            <a:pathLst>
              <a:path w="6370320" h="3562350">
                <a:moveTo>
                  <a:pt x="0" y="0"/>
                </a:moveTo>
                <a:lnTo>
                  <a:pt x="6370320" y="0"/>
                </a:lnTo>
                <a:lnTo>
                  <a:pt x="6370320" y="3562350"/>
                </a:lnTo>
                <a:lnTo>
                  <a:pt x="0" y="3562350"/>
                </a:lnTo>
                <a:close/>
              </a:path>
            </a:pathLst>
          </a:custGeom>
          <a:solidFill>
            <a:schemeClr val="bg1">
              <a:lumMod val="95000"/>
            </a:schemeClr>
          </a:solidFill>
        </p:spPr>
        <p:txBody>
          <a:bodyPr wrap="square">
            <a:noAutofit/>
          </a:bodyPr>
          <a:lstStyle/>
          <a:p>
            <a:endParaRPr lang="en-AU"/>
          </a:p>
        </p:txBody>
      </p:sp>
      <p:sp>
        <p:nvSpPr>
          <p:cNvPr id="10" name="Title 1"/>
          <p:cNvSpPr>
            <a:spLocks noGrp="1"/>
          </p:cNvSpPr>
          <p:nvPr>
            <p:ph type="title"/>
          </p:nvPr>
        </p:nvSpPr>
        <p:spPr>
          <a:xfrm>
            <a:off x="1675963" y="753035"/>
            <a:ext cx="21025723"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11" name="Content Placeholder 2"/>
          <p:cNvSpPr>
            <a:spLocks noGrp="1"/>
          </p:cNvSpPr>
          <p:nvPr>
            <p:ph idx="1"/>
          </p:nvPr>
        </p:nvSpPr>
        <p:spPr>
          <a:xfrm>
            <a:off x="1675963" y="2134720"/>
            <a:ext cx="21025723"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1116490370"/>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Effect transition="in" filter="fade">
                                      <p:cBhvr>
                                        <p:cTn id="11"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build="p">
        <p:tmplLst>
          <p:tmpl lvl="1">
            <p:tnLst>
              <p:par>
                <p:cTn presetID="10" presetClass="entr" presetSubtype="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500"/>
                        <p:tgtEl>
                          <p:spTgt spid="11"/>
                        </p:tgtEl>
                      </p:cBhvr>
                    </p:animEffect>
                  </p:childTnLst>
                </p:cTn>
              </p:par>
            </p:tnLst>
          </p:tmpl>
        </p:tmplLst>
      </p:bldP>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Picture Placeholder 8"/>
          <p:cNvSpPr>
            <a:spLocks noGrp="1"/>
          </p:cNvSpPr>
          <p:nvPr>
            <p:ph type="pic" sz="quarter" idx="14"/>
          </p:nvPr>
        </p:nvSpPr>
        <p:spPr>
          <a:xfrm>
            <a:off x="0" y="0"/>
            <a:ext cx="24377649" cy="13716000"/>
          </a:xfrm>
          <a:custGeom>
            <a:avLst/>
            <a:gdLst>
              <a:gd name="connsiteX0" fmla="*/ 0 w 6370320"/>
              <a:gd name="connsiteY0" fmla="*/ 0 h 3562350"/>
              <a:gd name="connsiteX1" fmla="*/ 6370320 w 6370320"/>
              <a:gd name="connsiteY1" fmla="*/ 0 h 3562350"/>
              <a:gd name="connsiteX2" fmla="*/ 6370320 w 6370320"/>
              <a:gd name="connsiteY2" fmla="*/ 3562350 h 3562350"/>
              <a:gd name="connsiteX3" fmla="*/ 0 w 6370320"/>
              <a:gd name="connsiteY3" fmla="*/ 3562350 h 3562350"/>
            </a:gdLst>
            <a:ahLst/>
            <a:cxnLst>
              <a:cxn ang="0">
                <a:pos x="connsiteX0" y="connsiteY0"/>
              </a:cxn>
              <a:cxn ang="0">
                <a:pos x="connsiteX1" y="connsiteY1"/>
              </a:cxn>
              <a:cxn ang="0">
                <a:pos x="connsiteX2" y="connsiteY2"/>
              </a:cxn>
              <a:cxn ang="0">
                <a:pos x="connsiteX3" y="connsiteY3"/>
              </a:cxn>
            </a:cxnLst>
            <a:rect l="l" t="t" r="r" b="b"/>
            <a:pathLst>
              <a:path w="6370320" h="3562350">
                <a:moveTo>
                  <a:pt x="0" y="0"/>
                </a:moveTo>
                <a:lnTo>
                  <a:pt x="6370320" y="0"/>
                </a:lnTo>
                <a:lnTo>
                  <a:pt x="6370320" y="3562350"/>
                </a:lnTo>
                <a:lnTo>
                  <a:pt x="0" y="3562350"/>
                </a:lnTo>
                <a:close/>
              </a:path>
            </a:pathLst>
          </a:custGeom>
          <a:solidFill>
            <a:schemeClr val="bg1">
              <a:lumMod val="95000"/>
            </a:schemeClr>
          </a:solidFill>
        </p:spPr>
        <p:txBody>
          <a:bodyPr wrap="square">
            <a:noAutofit/>
          </a:bodyPr>
          <a:lstStyle/>
          <a:p>
            <a:endParaRPr lang="en-AU"/>
          </a:p>
        </p:txBody>
      </p:sp>
      <p:sp>
        <p:nvSpPr>
          <p:cNvPr id="7" name="Title 1"/>
          <p:cNvSpPr>
            <a:spLocks noGrp="1"/>
          </p:cNvSpPr>
          <p:nvPr>
            <p:ph type="title"/>
          </p:nvPr>
        </p:nvSpPr>
        <p:spPr>
          <a:xfrm>
            <a:off x="1603375" y="5476315"/>
            <a:ext cx="21134388" cy="1381685"/>
          </a:xfrm>
        </p:spPr>
        <p:txBody>
          <a:bodyPr/>
          <a:lstStyle>
            <a:lvl1pPr algn="ctr">
              <a:defRPr>
                <a:solidFill>
                  <a:schemeClr val="tx1">
                    <a:lumMod val="75000"/>
                    <a:lumOff val="25000"/>
                  </a:schemeClr>
                </a:solidFill>
              </a:defRPr>
            </a:lvl1pPr>
          </a:lstStyle>
          <a:p>
            <a:r>
              <a:rPr lang="en-US" dirty="0"/>
              <a:t>Click to edit Master title style</a:t>
            </a:r>
          </a:p>
        </p:txBody>
      </p:sp>
      <p:sp>
        <p:nvSpPr>
          <p:cNvPr id="8" name="Content Placeholder 2"/>
          <p:cNvSpPr>
            <a:spLocks noGrp="1"/>
          </p:cNvSpPr>
          <p:nvPr>
            <p:ph idx="1"/>
          </p:nvPr>
        </p:nvSpPr>
        <p:spPr>
          <a:xfrm>
            <a:off x="1603375" y="6858000"/>
            <a:ext cx="21134388"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234083820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603375" y="5400675"/>
            <a:ext cx="10585450" cy="2028825"/>
          </a:xfrm>
        </p:spPr>
        <p:txBody>
          <a:bodyPr>
            <a:normAutofit/>
          </a:bodyPr>
          <a:lstStyle>
            <a:lvl1pPr algn="l">
              <a:defRPr sz="6600" b="1">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603375" y="7429500"/>
            <a:ext cx="10585450" cy="457200"/>
          </a:xfrm>
        </p:spPr>
        <p:txBody>
          <a:bodyPr>
            <a:normAutofit/>
          </a:bodyPr>
          <a:lstStyle>
            <a:lvl1pPr marL="0" indent="0" algn="l">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46369554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2188825" y="860613"/>
            <a:ext cx="10512861" cy="1623732"/>
          </a:xfrm>
        </p:spPr>
        <p:txBody>
          <a:bodyPr>
            <a:noAutofit/>
          </a:bodyPr>
          <a:lstStyle>
            <a:lvl1pPr algn="r">
              <a:defRPr sz="7200">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2188825" y="2484345"/>
            <a:ext cx="10512861" cy="457200"/>
          </a:xfrm>
        </p:spPr>
        <p:txBody>
          <a:bodyPr>
            <a:normAutofit/>
          </a:bodyPr>
          <a:lstStyle>
            <a:lvl1pPr marL="0" indent="0" algn="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314940046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8" name="Picture Placeholder 8"/>
          <p:cNvSpPr>
            <a:spLocks noGrp="1"/>
          </p:cNvSpPr>
          <p:nvPr>
            <p:ph type="pic" sz="quarter" idx="14"/>
          </p:nvPr>
        </p:nvSpPr>
        <p:spPr>
          <a:xfrm>
            <a:off x="0" y="0"/>
            <a:ext cx="24377649" cy="13716000"/>
          </a:xfrm>
          <a:custGeom>
            <a:avLst/>
            <a:gdLst>
              <a:gd name="connsiteX0" fmla="*/ 0 w 6370320"/>
              <a:gd name="connsiteY0" fmla="*/ 0 h 3562350"/>
              <a:gd name="connsiteX1" fmla="*/ 6370320 w 6370320"/>
              <a:gd name="connsiteY1" fmla="*/ 0 h 3562350"/>
              <a:gd name="connsiteX2" fmla="*/ 6370320 w 6370320"/>
              <a:gd name="connsiteY2" fmla="*/ 3562350 h 3562350"/>
              <a:gd name="connsiteX3" fmla="*/ 0 w 6370320"/>
              <a:gd name="connsiteY3" fmla="*/ 3562350 h 3562350"/>
            </a:gdLst>
            <a:ahLst/>
            <a:cxnLst>
              <a:cxn ang="0">
                <a:pos x="connsiteX0" y="connsiteY0"/>
              </a:cxn>
              <a:cxn ang="0">
                <a:pos x="connsiteX1" y="connsiteY1"/>
              </a:cxn>
              <a:cxn ang="0">
                <a:pos x="connsiteX2" y="connsiteY2"/>
              </a:cxn>
              <a:cxn ang="0">
                <a:pos x="connsiteX3" y="connsiteY3"/>
              </a:cxn>
            </a:cxnLst>
            <a:rect l="l" t="t" r="r" b="b"/>
            <a:pathLst>
              <a:path w="6370320" h="3562350">
                <a:moveTo>
                  <a:pt x="0" y="0"/>
                </a:moveTo>
                <a:lnTo>
                  <a:pt x="6370320" y="0"/>
                </a:lnTo>
                <a:lnTo>
                  <a:pt x="6370320" y="3562350"/>
                </a:lnTo>
                <a:lnTo>
                  <a:pt x="0" y="3562350"/>
                </a:lnTo>
                <a:close/>
              </a:path>
            </a:pathLst>
          </a:custGeom>
          <a:solidFill>
            <a:schemeClr val="bg1">
              <a:lumMod val="95000"/>
            </a:schemeClr>
          </a:solidFill>
        </p:spPr>
        <p:txBody>
          <a:bodyPr wrap="square">
            <a:noAutofit/>
          </a:bodyPr>
          <a:lstStyle/>
          <a:p>
            <a:endParaRPr lang="en-AU"/>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itle 1"/>
          <p:cNvSpPr>
            <a:spLocks noGrp="1"/>
          </p:cNvSpPr>
          <p:nvPr>
            <p:ph type="title"/>
          </p:nvPr>
        </p:nvSpPr>
        <p:spPr>
          <a:xfrm>
            <a:off x="1603374" y="6429375"/>
            <a:ext cx="21098311" cy="2028825"/>
          </a:xfrm>
        </p:spPr>
        <p:txBody>
          <a:bodyPr>
            <a:normAutofit/>
          </a:bodyPr>
          <a:lstStyle>
            <a:lvl1pPr algn="ctr">
              <a:defRPr sz="8800" b="1">
                <a:solidFill>
                  <a:schemeClr val="tx1">
                    <a:lumMod val="75000"/>
                    <a:lumOff val="25000"/>
                  </a:schemeClr>
                </a:solidFill>
              </a:defRPr>
            </a:lvl1pPr>
          </a:lstStyle>
          <a:p>
            <a:r>
              <a:rPr lang="en-US" dirty="0"/>
              <a:t>Click to edit Master title style</a:t>
            </a:r>
          </a:p>
        </p:txBody>
      </p:sp>
      <p:sp>
        <p:nvSpPr>
          <p:cNvPr id="7" name="Content Placeholder 2"/>
          <p:cNvSpPr>
            <a:spLocks noGrp="1"/>
          </p:cNvSpPr>
          <p:nvPr>
            <p:ph idx="1"/>
          </p:nvPr>
        </p:nvSpPr>
        <p:spPr>
          <a:xfrm>
            <a:off x="1603374" y="8458200"/>
            <a:ext cx="21098311"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3241543318"/>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8" name="Title 1"/>
          <p:cNvSpPr>
            <a:spLocks noGrp="1"/>
          </p:cNvSpPr>
          <p:nvPr>
            <p:ph type="title"/>
          </p:nvPr>
        </p:nvSpPr>
        <p:spPr>
          <a:xfrm>
            <a:off x="1603375" y="4829175"/>
            <a:ext cx="21098311" cy="2028825"/>
          </a:xfrm>
        </p:spPr>
        <p:txBody>
          <a:bodyPr>
            <a:normAutofit/>
          </a:bodyPr>
          <a:lstStyle>
            <a:lvl1pPr algn="ctr">
              <a:defRPr sz="8800" b="1">
                <a:solidFill>
                  <a:schemeClr val="tx1">
                    <a:lumMod val="75000"/>
                    <a:lumOff val="25000"/>
                  </a:schemeClr>
                </a:solidFill>
              </a:defRPr>
            </a:lvl1pPr>
          </a:lstStyle>
          <a:p>
            <a:r>
              <a:rPr lang="en-US" dirty="0"/>
              <a:t>Click to edit Master title style</a:t>
            </a:r>
          </a:p>
        </p:txBody>
      </p:sp>
      <p:sp>
        <p:nvSpPr>
          <p:cNvPr id="9" name="Content Placeholder 2"/>
          <p:cNvSpPr>
            <a:spLocks noGrp="1"/>
          </p:cNvSpPr>
          <p:nvPr>
            <p:ph idx="1"/>
          </p:nvPr>
        </p:nvSpPr>
        <p:spPr>
          <a:xfrm>
            <a:off x="1603375" y="6858000"/>
            <a:ext cx="21098311" cy="457200"/>
          </a:xfrm>
        </p:spPr>
        <p:txBody>
          <a:bodyPr>
            <a:normAutofit/>
          </a:bodyPr>
          <a:lstStyle>
            <a:lvl1pPr marL="0" indent="0" algn="ctr">
              <a:buNone/>
              <a:defRPr sz="3200">
                <a:solidFill>
                  <a:schemeClr val="tx1">
                    <a:lumMod val="50000"/>
                    <a:lumOff val="50000"/>
                  </a:schemeClr>
                </a:solidFill>
              </a:defRPr>
            </a:lvl1pPr>
            <a:lvl2pPr marL="914171" indent="0">
              <a:buNone/>
              <a:defRPr/>
            </a:lvl2pPr>
            <a:lvl3pPr marL="1828343" indent="0">
              <a:buNone/>
              <a:defRPr/>
            </a:lvl3pPr>
            <a:lvl4pPr marL="2742514" indent="0">
              <a:buNone/>
              <a:defRPr/>
            </a:lvl4pPr>
            <a:lvl5pPr marL="3656685" indent="0">
              <a:buNone/>
              <a:defRPr/>
            </a:lvl5pPr>
          </a:lstStyle>
          <a:p>
            <a:pPr lvl="0"/>
            <a:r>
              <a:rPr lang="en-US" dirty="0"/>
              <a:t>Click to edit Master text styles</a:t>
            </a:r>
          </a:p>
        </p:txBody>
      </p:sp>
    </p:spTree>
    <p:extLst>
      <p:ext uri="{BB962C8B-B14F-4D97-AF65-F5344CB8AC3E}">
        <p14:creationId xmlns:p14="http://schemas.microsoft.com/office/powerpoint/2010/main" val="54495639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75964" y="7557247"/>
            <a:ext cx="5988860" cy="680198"/>
          </a:xfrm>
        </p:spPr>
        <p:txBody>
          <a:bodyPr anchor="b">
            <a:normAutofit/>
          </a:bodyPr>
          <a:lstStyle>
            <a:lvl1pPr>
              <a:defRPr sz="3200">
                <a:solidFill>
                  <a:schemeClr val="tx1">
                    <a:lumMod val="75000"/>
                    <a:lumOff val="25000"/>
                  </a:schemeClr>
                </a:solidFill>
              </a:defRPr>
            </a:lvl1pPr>
          </a:lstStyle>
          <a:p>
            <a:endParaRPr lang="en-US" dirty="0"/>
          </a:p>
        </p:txBody>
      </p:sp>
      <p:sp>
        <p:nvSpPr>
          <p:cNvPr id="3" name="Text Placeholder 2"/>
          <p:cNvSpPr>
            <a:spLocks noGrp="1"/>
          </p:cNvSpPr>
          <p:nvPr>
            <p:ph type="body" idx="1"/>
          </p:nvPr>
        </p:nvSpPr>
        <p:spPr>
          <a:xfrm>
            <a:off x="1675965" y="8237445"/>
            <a:ext cx="5988860" cy="1471331"/>
          </a:xfrm>
        </p:spPr>
        <p:txBody>
          <a:bodyPr>
            <a:normAutofit/>
          </a:bodyPr>
          <a:lstStyle>
            <a:lvl1pPr marL="0" indent="0">
              <a:buNone/>
              <a:defRPr sz="2800">
                <a:solidFill>
                  <a:schemeClr val="tx1">
                    <a:tint val="75000"/>
                  </a:schemeClr>
                </a:solidFill>
              </a:defRPr>
            </a:lvl1pPr>
            <a:lvl2pPr marL="914171" indent="0">
              <a:buNone/>
              <a:defRPr sz="3999">
                <a:solidFill>
                  <a:schemeClr val="tx1">
                    <a:tint val="75000"/>
                  </a:schemeClr>
                </a:solidFill>
              </a:defRPr>
            </a:lvl2pPr>
            <a:lvl3pPr marL="1828343" indent="0">
              <a:buNone/>
              <a:defRPr sz="3599">
                <a:solidFill>
                  <a:schemeClr val="tx1">
                    <a:tint val="75000"/>
                  </a:schemeClr>
                </a:solidFill>
              </a:defRPr>
            </a:lvl3pPr>
            <a:lvl4pPr marL="2742514" indent="0">
              <a:buNone/>
              <a:defRPr sz="3199">
                <a:solidFill>
                  <a:schemeClr val="tx1">
                    <a:tint val="75000"/>
                  </a:schemeClr>
                </a:solidFill>
              </a:defRPr>
            </a:lvl4pPr>
            <a:lvl5pPr marL="3656686" indent="0">
              <a:buNone/>
              <a:defRPr sz="3199">
                <a:solidFill>
                  <a:schemeClr val="tx1">
                    <a:tint val="75000"/>
                  </a:schemeClr>
                </a:solidFill>
              </a:defRPr>
            </a:lvl5pPr>
            <a:lvl6pPr marL="4570857" indent="0">
              <a:buNone/>
              <a:defRPr sz="3199">
                <a:solidFill>
                  <a:schemeClr val="tx1">
                    <a:tint val="75000"/>
                  </a:schemeClr>
                </a:solidFill>
              </a:defRPr>
            </a:lvl6pPr>
            <a:lvl7pPr marL="5485028" indent="0">
              <a:buNone/>
              <a:defRPr sz="3199">
                <a:solidFill>
                  <a:schemeClr val="tx1">
                    <a:tint val="75000"/>
                  </a:schemeClr>
                </a:solidFill>
              </a:defRPr>
            </a:lvl7pPr>
            <a:lvl8pPr marL="6399200" indent="0">
              <a:buNone/>
              <a:defRPr sz="3199">
                <a:solidFill>
                  <a:schemeClr val="tx1">
                    <a:tint val="75000"/>
                  </a:schemeClr>
                </a:solidFill>
              </a:defRPr>
            </a:lvl8pPr>
            <a:lvl9pPr marL="7313371" indent="0">
              <a:buNone/>
              <a:defRPr sz="3199">
                <a:solidFill>
                  <a:schemeClr val="tx1">
                    <a:tint val="75000"/>
                  </a:schemeClr>
                </a:solidFill>
              </a:defRPr>
            </a:lvl9pPr>
          </a:lstStyle>
          <a:p>
            <a:pPr lvl="0"/>
            <a:r>
              <a:rPr lang="en-US" dirty="0"/>
              <a:t>Click to edit Master text styles</a:t>
            </a:r>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37824930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14" name="Picture Placeholder 8"/>
          <p:cNvSpPr>
            <a:spLocks noGrp="1"/>
          </p:cNvSpPr>
          <p:nvPr>
            <p:ph type="pic" sz="quarter" idx="17" hasCustomPrompt="1"/>
          </p:nvPr>
        </p:nvSpPr>
        <p:spPr>
          <a:xfrm>
            <a:off x="0" y="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5" name="Picture Placeholder 8"/>
          <p:cNvSpPr>
            <a:spLocks noGrp="1"/>
          </p:cNvSpPr>
          <p:nvPr>
            <p:ph type="pic" sz="quarter" idx="18" hasCustomPrompt="1"/>
          </p:nvPr>
        </p:nvSpPr>
        <p:spPr>
          <a:xfrm>
            <a:off x="6102000" y="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6" name="Picture Placeholder 8"/>
          <p:cNvSpPr>
            <a:spLocks noGrp="1"/>
          </p:cNvSpPr>
          <p:nvPr>
            <p:ph type="pic" sz="quarter" idx="19" hasCustomPrompt="1"/>
          </p:nvPr>
        </p:nvSpPr>
        <p:spPr>
          <a:xfrm>
            <a:off x="12204000" y="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7" name="Picture Placeholder 8"/>
          <p:cNvSpPr>
            <a:spLocks noGrp="1"/>
          </p:cNvSpPr>
          <p:nvPr>
            <p:ph type="pic" sz="quarter" idx="20" hasCustomPrompt="1"/>
          </p:nvPr>
        </p:nvSpPr>
        <p:spPr>
          <a:xfrm>
            <a:off x="18306000" y="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8" name="Picture Placeholder 8"/>
          <p:cNvSpPr>
            <a:spLocks noGrp="1"/>
          </p:cNvSpPr>
          <p:nvPr>
            <p:ph type="pic" sz="quarter" idx="21" hasCustomPrompt="1"/>
          </p:nvPr>
        </p:nvSpPr>
        <p:spPr>
          <a:xfrm>
            <a:off x="0" y="4572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19" name="Picture Placeholder 8"/>
          <p:cNvSpPr>
            <a:spLocks noGrp="1"/>
          </p:cNvSpPr>
          <p:nvPr>
            <p:ph type="pic" sz="quarter" idx="22" hasCustomPrompt="1"/>
          </p:nvPr>
        </p:nvSpPr>
        <p:spPr>
          <a:xfrm>
            <a:off x="6102000" y="4572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0" name="Picture Placeholder 8"/>
          <p:cNvSpPr>
            <a:spLocks noGrp="1"/>
          </p:cNvSpPr>
          <p:nvPr>
            <p:ph type="pic" sz="quarter" idx="23" hasCustomPrompt="1"/>
          </p:nvPr>
        </p:nvSpPr>
        <p:spPr>
          <a:xfrm>
            <a:off x="12204000" y="4572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1" name="Picture Placeholder 8"/>
          <p:cNvSpPr>
            <a:spLocks noGrp="1"/>
          </p:cNvSpPr>
          <p:nvPr>
            <p:ph type="pic" sz="quarter" idx="24" hasCustomPrompt="1"/>
          </p:nvPr>
        </p:nvSpPr>
        <p:spPr>
          <a:xfrm>
            <a:off x="18306000" y="4572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2" name="Picture Placeholder 8"/>
          <p:cNvSpPr>
            <a:spLocks noGrp="1"/>
          </p:cNvSpPr>
          <p:nvPr>
            <p:ph type="pic" sz="quarter" idx="25" hasCustomPrompt="1"/>
          </p:nvPr>
        </p:nvSpPr>
        <p:spPr>
          <a:xfrm>
            <a:off x="0" y="9144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3" name="Picture Placeholder 8"/>
          <p:cNvSpPr>
            <a:spLocks noGrp="1"/>
          </p:cNvSpPr>
          <p:nvPr>
            <p:ph type="pic" sz="quarter" idx="26" hasCustomPrompt="1"/>
          </p:nvPr>
        </p:nvSpPr>
        <p:spPr>
          <a:xfrm>
            <a:off x="6102000" y="9144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4" name="Picture Placeholder 8"/>
          <p:cNvSpPr>
            <a:spLocks noGrp="1"/>
          </p:cNvSpPr>
          <p:nvPr>
            <p:ph type="pic" sz="quarter" idx="27" hasCustomPrompt="1"/>
          </p:nvPr>
        </p:nvSpPr>
        <p:spPr>
          <a:xfrm>
            <a:off x="12204000" y="9144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5" name="Picture Placeholder 8"/>
          <p:cNvSpPr>
            <a:spLocks noGrp="1"/>
          </p:cNvSpPr>
          <p:nvPr>
            <p:ph type="pic" sz="quarter" idx="28" hasCustomPrompt="1"/>
          </p:nvPr>
        </p:nvSpPr>
        <p:spPr>
          <a:xfrm>
            <a:off x="18306000" y="9144000"/>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
        <p:nvSpPr>
          <p:cNvPr id="26" name="Picture Placeholder 8"/>
          <p:cNvSpPr>
            <a:spLocks noGrp="1"/>
          </p:cNvSpPr>
          <p:nvPr>
            <p:ph type="pic" sz="quarter" idx="29" hasCustomPrompt="1"/>
          </p:nvPr>
        </p:nvSpPr>
        <p:spPr>
          <a:xfrm>
            <a:off x="12333104" y="6994525"/>
            <a:ext cx="6102000" cy="4572000"/>
          </a:xfrm>
          <a:solidFill>
            <a:schemeClr val="bg1">
              <a:lumMod val="95000"/>
            </a:schemeClr>
          </a:solidFill>
        </p:spPr>
        <p:txBody>
          <a:bodyPr>
            <a:normAutofit/>
          </a:bodyPr>
          <a:lstStyle>
            <a:lvl1pPr>
              <a:defRPr sz="3200"/>
            </a:lvl1pPr>
          </a:lstStyle>
          <a:p>
            <a:r>
              <a:rPr lang="id-ID" dirty="0"/>
              <a:t>Pic</a:t>
            </a:r>
            <a:endParaRPr lang="en-AU" dirty="0"/>
          </a:p>
        </p:txBody>
      </p:sp>
    </p:spTree>
    <p:extLst>
      <p:ext uri="{BB962C8B-B14F-4D97-AF65-F5344CB8AC3E}">
        <p14:creationId xmlns:p14="http://schemas.microsoft.com/office/powerpoint/2010/main" val="120165382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675964" y="3651250"/>
            <a:ext cx="10360501" cy="87026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12341185" y="3651250"/>
            <a:ext cx="10360501" cy="87026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D10A8127-CC2B-4D43-81E8-C155223775C4}" type="datetimeFigureOut">
              <a:rPr lang="en-AU" smtClean="0"/>
              <a:t>28/05/2018</a:t>
            </a:fld>
            <a:endParaRPr lang="en-AU"/>
          </a:p>
        </p:txBody>
      </p:sp>
      <p:sp>
        <p:nvSpPr>
          <p:cNvPr id="6" name="Footer Placeholder 5"/>
          <p:cNvSpPr>
            <a:spLocks noGrp="1"/>
          </p:cNvSpPr>
          <p:nvPr>
            <p:ph type="ftr" sz="quarter" idx="11"/>
          </p:nvPr>
        </p:nvSpPr>
        <p:spPr/>
        <p:txBody>
          <a:bodyPr/>
          <a:lstStyle/>
          <a:p>
            <a:endParaRPr lang="en-AU"/>
          </a:p>
        </p:txBody>
      </p:sp>
      <p:sp>
        <p:nvSpPr>
          <p:cNvPr id="7" name="Slide Number Placeholder 6"/>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297826609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679139" y="730251"/>
            <a:ext cx="21025723" cy="2651126"/>
          </a:xfrm>
        </p:spPr>
        <p:txBody>
          <a:bodyPr/>
          <a:lstStyle/>
          <a:p>
            <a:r>
              <a:rPr lang="en-US"/>
              <a:t>Click to edit Master title style</a:t>
            </a:r>
            <a:endParaRPr lang="en-US" dirty="0"/>
          </a:p>
        </p:txBody>
      </p:sp>
      <p:sp>
        <p:nvSpPr>
          <p:cNvPr id="3" name="Text Placeholder 2"/>
          <p:cNvSpPr>
            <a:spLocks noGrp="1"/>
          </p:cNvSpPr>
          <p:nvPr>
            <p:ph type="body" idx="1"/>
          </p:nvPr>
        </p:nvSpPr>
        <p:spPr>
          <a:xfrm>
            <a:off x="1679139" y="3362326"/>
            <a:ext cx="10312888" cy="1647824"/>
          </a:xfrm>
        </p:spPr>
        <p:txBody>
          <a:bodyPr anchor="b"/>
          <a:lstStyle>
            <a:lvl1pPr marL="0" indent="0">
              <a:buNone/>
              <a:defRPr sz="4799" b="1"/>
            </a:lvl1pPr>
            <a:lvl2pPr marL="914171" indent="0">
              <a:buNone/>
              <a:defRPr sz="3999" b="1"/>
            </a:lvl2pPr>
            <a:lvl3pPr marL="1828343" indent="0">
              <a:buNone/>
              <a:defRPr sz="3599" b="1"/>
            </a:lvl3pPr>
            <a:lvl4pPr marL="2742514" indent="0">
              <a:buNone/>
              <a:defRPr sz="3199" b="1"/>
            </a:lvl4pPr>
            <a:lvl5pPr marL="3656686" indent="0">
              <a:buNone/>
              <a:defRPr sz="3199" b="1"/>
            </a:lvl5pPr>
            <a:lvl6pPr marL="4570857" indent="0">
              <a:buNone/>
              <a:defRPr sz="3199" b="1"/>
            </a:lvl6pPr>
            <a:lvl7pPr marL="5485028" indent="0">
              <a:buNone/>
              <a:defRPr sz="3199" b="1"/>
            </a:lvl7pPr>
            <a:lvl8pPr marL="6399200" indent="0">
              <a:buNone/>
              <a:defRPr sz="3199" b="1"/>
            </a:lvl8pPr>
            <a:lvl9pPr marL="7313371" indent="0">
              <a:buNone/>
              <a:defRPr sz="3199" b="1"/>
            </a:lvl9pPr>
          </a:lstStyle>
          <a:p>
            <a:pPr lvl="0"/>
            <a:r>
              <a:rPr lang="en-US"/>
              <a:t>Click to edit Master text styles</a:t>
            </a:r>
          </a:p>
        </p:txBody>
      </p:sp>
      <p:sp>
        <p:nvSpPr>
          <p:cNvPr id="4" name="Content Placeholder 3"/>
          <p:cNvSpPr>
            <a:spLocks noGrp="1"/>
          </p:cNvSpPr>
          <p:nvPr>
            <p:ph sz="half" idx="2"/>
          </p:nvPr>
        </p:nvSpPr>
        <p:spPr>
          <a:xfrm>
            <a:off x="1679139" y="5010150"/>
            <a:ext cx="10312888" cy="7369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12341186" y="3362326"/>
            <a:ext cx="10363676" cy="1647824"/>
          </a:xfrm>
        </p:spPr>
        <p:txBody>
          <a:bodyPr anchor="b"/>
          <a:lstStyle>
            <a:lvl1pPr marL="0" indent="0">
              <a:buNone/>
              <a:defRPr sz="4799" b="1"/>
            </a:lvl1pPr>
            <a:lvl2pPr marL="914171" indent="0">
              <a:buNone/>
              <a:defRPr sz="3999" b="1"/>
            </a:lvl2pPr>
            <a:lvl3pPr marL="1828343" indent="0">
              <a:buNone/>
              <a:defRPr sz="3599" b="1"/>
            </a:lvl3pPr>
            <a:lvl4pPr marL="2742514" indent="0">
              <a:buNone/>
              <a:defRPr sz="3199" b="1"/>
            </a:lvl4pPr>
            <a:lvl5pPr marL="3656686" indent="0">
              <a:buNone/>
              <a:defRPr sz="3199" b="1"/>
            </a:lvl5pPr>
            <a:lvl6pPr marL="4570857" indent="0">
              <a:buNone/>
              <a:defRPr sz="3199" b="1"/>
            </a:lvl6pPr>
            <a:lvl7pPr marL="5485028" indent="0">
              <a:buNone/>
              <a:defRPr sz="3199" b="1"/>
            </a:lvl7pPr>
            <a:lvl8pPr marL="6399200" indent="0">
              <a:buNone/>
              <a:defRPr sz="3199" b="1"/>
            </a:lvl8pPr>
            <a:lvl9pPr marL="7313371" indent="0">
              <a:buNone/>
              <a:defRPr sz="3199" b="1"/>
            </a:lvl9pPr>
          </a:lstStyle>
          <a:p>
            <a:pPr lvl="0"/>
            <a:r>
              <a:rPr lang="en-US"/>
              <a:t>Click to edit Master text styles</a:t>
            </a:r>
          </a:p>
        </p:txBody>
      </p:sp>
      <p:sp>
        <p:nvSpPr>
          <p:cNvPr id="6" name="Content Placeholder 5"/>
          <p:cNvSpPr>
            <a:spLocks noGrp="1"/>
          </p:cNvSpPr>
          <p:nvPr>
            <p:ph sz="quarter" idx="4"/>
          </p:nvPr>
        </p:nvSpPr>
        <p:spPr>
          <a:xfrm>
            <a:off x="12341186" y="5010150"/>
            <a:ext cx="10363676" cy="7369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10A8127-CC2B-4D43-81E8-C155223775C4}" type="datetimeFigureOut">
              <a:rPr lang="en-AU" smtClean="0"/>
              <a:t>28/05/2018</a:t>
            </a:fld>
            <a:endParaRPr lang="en-AU"/>
          </a:p>
        </p:txBody>
      </p:sp>
      <p:sp>
        <p:nvSpPr>
          <p:cNvPr id="8" name="Footer Placeholder 7"/>
          <p:cNvSpPr>
            <a:spLocks noGrp="1"/>
          </p:cNvSpPr>
          <p:nvPr>
            <p:ph type="ftr" sz="quarter" idx="11"/>
          </p:nvPr>
        </p:nvSpPr>
        <p:spPr/>
        <p:txBody>
          <a:bodyPr/>
          <a:lstStyle/>
          <a:p>
            <a:endParaRPr lang="en-AU"/>
          </a:p>
        </p:txBody>
      </p:sp>
      <p:sp>
        <p:nvSpPr>
          <p:cNvPr id="9" name="Slide Number Placeholder 8"/>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238169040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D10A8127-CC2B-4D43-81E8-C155223775C4}" type="datetimeFigureOut">
              <a:rPr lang="en-AU" smtClean="0"/>
              <a:t>28/05/2018</a:t>
            </a:fld>
            <a:endParaRPr lang="en-AU"/>
          </a:p>
        </p:txBody>
      </p:sp>
      <p:sp>
        <p:nvSpPr>
          <p:cNvPr id="4" name="Footer Placeholder 3"/>
          <p:cNvSpPr>
            <a:spLocks noGrp="1"/>
          </p:cNvSpPr>
          <p:nvPr>
            <p:ph type="ftr" sz="quarter" idx="11"/>
          </p:nvPr>
        </p:nvSpPr>
        <p:spPr/>
        <p:txBody>
          <a:bodyPr/>
          <a:lstStyle/>
          <a:p>
            <a:endParaRPr lang="en-AU"/>
          </a:p>
        </p:txBody>
      </p:sp>
      <p:sp>
        <p:nvSpPr>
          <p:cNvPr id="5" name="Slide Number Placeholder 4"/>
          <p:cNvSpPr>
            <a:spLocks noGrp="1"/>
          </p:cNvSpPr>
          <p:nvPr>
            <p:ph type="sldNum" sz="quarter" idx="12"/>
          </p:nvPr>
        </p:nvSpPr>
        <p:spPr/>
        <p:txBody>
          <a:bodyPr/>
          <a:lstStyle/>
          <a:p>
            <a:fld id="{298901E3-7B68-4C00-B324-69E331EF3513}" type="slidenum">
              <a:rPr lang="en-AU" smtClean="0"/>
              <a:t>‹#›</a:t>
            </a:fld>
            <a:endParaRPr lang="en-AU"/>
          </a:p>
        </p:txBody>
      </p:sp>
      <p:sp>
        <p:nvSpPr>
          <p:cNvPr id="6" name="Text Placeholder 9"/>
          <p:cNvSpPr>
            <a:spLocks noGrp="1"/>
          </p:cNvSpPr>
          <p:nvPr>
            <p:ph type="body" sz="quarter" idx="13"/>
          </p:nvPr>
        </p:nvSpPr>
        <p:spPr>
          <a:xfrm>
            <a:off x="2554288" y="5297488"/>
            <a:ext cx="5299075" cy="1828800"/>
          </a:xfrm>
        </p:spPr>
        <p:txBody>
          <a:bodyPr>
            <a:normAutofit/>
          </a:bodyPr>
          <a:lstStyle>
            <a:lvl1pPr marL="0" indent="0">
              <a:buFontTx/>
              <a:buNone/>
              <a:defRPr sz="8800">
                <a:latin typeface="+mj-lt"/>
              </a:defRPr>
            </a:lvl1pPr>
            <a:lvl2pPr marL="914171" indent="0">
              <a:buFontTx/>
              <a:buNone/>
              <a:defRPr>
                <a:latin typeface="+mj-lt"/>
              </a:defRPr>
            </a:lvl2pPr>
            <a:lvl3pPr marL="1828343" indent="0">
              <a:buFontTx/>
              <a:buNone/>
              <a:defRPr>
                <a:latin typeface="+mj-lt"/>
              </a:defRPr>
            </a:lvl3pPr>
            <a:lvl4pPr marL="2742514" indent="0">
              <a:buFontTx/>
              <a:buNone/>
              <a:defRPr>
                <a:latin typeface="+mj-lt"/>
              </a:defRPr>
            </a:lvl4pPr>
            <a:lvl5pPr marL="3656685" indent="0">
              <a:buFontTx/>
              <a:buNone/>
              <a:defRPr>
                <a:latin typeface="+mj-lt"/>
              </a:defRPr>
            </a:lvl5pPr>
          </a:lstStyle>
          <a:p>
            <a:pPr lvl="0"/>
            <a:endParaRPr lang="en-AU" dirty="0"/>
          </a:p>
        </p:txBody>
      </p:sp>
      <p:sp>
        <p:nvSpPr>
          <p:cNvPr id="8" name="Text Placeholder 7"/>
          <p:cNvSpPr>
            <a:spLocks noGrp="1"/>
          </p:cNvSpPr>
          <p:nvPr>
            <p:ph type="body" sz="quarter" idx="14"/>
          </p:nvPr>
        </p:nvSpPr>
        <p:spPr>
          <a:xfrm>
            <a:off x="2581275" y="7423150"/>
            <a:ext cx="5272088" cy="1531938"/>
          </a:xfrm>
        </p:spPr>
        <p:txBody>
          <a:bodyPr>
            <a:noAutofit/>
          </a:bodyPr>
          <a:lstStyle>
            <a:lvl1pPr marL="0" indent="0">
              <a:buNone/>
              <a:defRPr sz="2800"/>
            </a:lvl1pPr>
            <a:lvl2pPr marL="914171" indent="0">
              <a:buNone/>
              <a:defRPr sz="1800"/>
            </a:lvl2pPr>
            <a:lvl3pPr marL="1828343" indent="0">
              <a:buNone/>
              <a:defRPr sz="1800"/>
            </a:lvl3pPr>
            <a:lvl4pPr marL="2742514" indent="0">
              <a:buNone/>
              <a:defRPr sz="1800"/>
            </a:lvl4pPr>
            <a:lvl5pPr marL="3656685" indent="0">
              <a:buNone/>
              <a:defRPr sz="1800"/>
            </a:lvl5pPr>
          </a:lstStyle>
          <a:p>
            <a:pPr lvl="0"/>
            <a:endParaRPr lang="en-AU" dirty="0"/>
          </a:p>
        </p:txBody>
      </p:sp>
      <p:sp>
        <p:nvSpPr>
          <p:cNvPr id="9" name="Text Placeholder 9"/>
          <p:cNvSpPr>
            <a:spLocks noGrp="1"/>
          </p:cNvSpPr>
          <p:nvPr>
            <p:ph type="body" sz="quarter" idx="15"/>
          </p:nvPr>
        </p:nvSpPr>
        <p:spPr>
          <a:xfrm>
            <a:off x="8793723" y="5303839"/>
            <a:ext cx="5299075" cy="1828800"/>
          </a:xfrm>
        </p:spPr>
        <p:txBody>
          <a:bodyPr>
            <a:normAutofit/>
          </a:bodyPr>
          <a:lstStyle>
            <a:lvl1pPr marL="0" indent="0">
              <a:buFontTx/>
              <a:buNone/>
              <a:defRPr sz="3200">
                <a:latin typeface="+mj-lt"/>
              </a:defRPr>
            </a:lvl1pPr>
            <a:lvl2pPr marL="914171" indent="0">
              <a:buFontTx/>
              <a:buNone/>
              <a:defRPr>
                <a:latin typeface="+mj-lt"/>
              </a:defRPr>
            </a:lvl2pPr>
            <a:lvl3pPr marL="1828343" indent="0">
              <a:buFontTx/>
              <a:buNone/>
              <a:defRPr>
                <a:latin typeface="+mj-lt"/>
              </a:defRPr>
            </a:lvl3pPr>
            <a:lvl4pPr marL="2742514" indent="0">
              <a:buFontTx/>
              <a:buNone/>
              <a:defRPr>
                <a:latin typeface="+mj-lt"/>
              </a:defRPr>
            </a:lvl4pPr>
            <a:lvl5pPr marL="3656685" indent="0">
              <a:buFontTx/>
              <a:buNone/>
              <a:defRPr>
                <a:latin typeface="+mj-lt"/>
              </a:defRPr>
            </a:lvl5pPr>
          </a:lstStyle>
          <a:p>
            <a:pPr lvl="0"/>
            <a:endParaRPr lang="en-AU" dirty="0"/>
          </a:p>
        </p:txBody>
      </p:sp>
    </p:spTree>
    <p:extLst>
      <p:ext uri="{BB962C8B-B14F-4D97-AF65-F5344CB8AC3E}">
        <p14:creationId xmlns:p14="http://schemas.microsoft.com/office/powerpoint/2010/main" val="236379750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10A8127-CC2B-4D43-81E8-C155223775C4}" type="datetimeFigureOut">
              <a:rPr lang="en-AU" smtClean="0"/>
              <a:t>28/05/2018</a:t>
            </a:fld>
            <a:endParaRPr lang="en-AU"/>
          </a:p>
        </p:txBody>
      </p:sp>
      <p:sp>
        <p:nvSpPr>
          <p:cNvPr id="3" name="Footer Placeholder 2"/>
          <p:cNvSpPr>
            <a:spLocks noGrp="1"/>
          </p:cNvSpPr>
          <p:nvPr>
            <p:ph type="ftr" sz="quarter" idx="11"/>
          </p:nvPr>
        </p:nvSpPr>
        <p:spPr/>
        <p:txBody>
          <a:bodyPr/>
          <a:lstStyle/>
          <a:p>
            <a:endParaRPr lang="en-AU"/>
          </a:p>
        </p:txBody>
      </p:sp>
      <p:sp>
        <p:nvSpPr>
          <p:cNvPr id="4" name="Slide Number Placeholder 3"/>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341149336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140" y="914400"/>
            <a:ext cx="7862426" cy="3200400"/>
          </a:xfrm>
        </p:spPr>
        <p:txBody>
          <a:bodyPr anchor="b"/>
          <a:lstStyle>
            <a:lvl1pPr>
              <a:defRPr sz="6398"/>
            </a:lvl1pPr>
          </a:lstStyle>
          <a:p>
            <a:r>
              <a:rPr lang="en-US"/>
              <a:t>Click to edit Master title style</a:t>
            </a:r>
            <a:endParaRPr lang="en-US" dirty="0"/>
          </a:p>
        </p:txBody>
      </p:sp>
      <p:sp>
        <p:nvSpPr>
          <p:cNvPr id="3" name="Content Placeholder 2"/>
          <p:cNvSpPr>
            <a:spLocks noGrp="1"/>
          </p:cNvSpPr>
          <p:nvPr>
            <p:ph idx="1"/>
          </p:nvPr>
        </p:nvSpPr>
        <p:spPr>
          <a:xfrm>
            <a:off x="10363677" y="1974851"/>
            <a:ext cx="12341185" cy="9747250"/>
          </a:xfrm>
        </p:spPr>
        <p:txBody>
          <a:bodyPr/>
          <a:lstStyle>
            <a:lvl1pPr>
              <a:defRPr sz="6398"/>
            </a:lvl1pPr>
            <a:lvl2pPr>
              <a:defRPr sz="5599"/>
            </a:lvl2pPr>
            <a:lvl3pPr>
              <a:defRPr sz="4799"/>
            </a:lvl3pPr>
            <a:lvl4pPr>
              <a:defRPr sz="3999"/>
            </a:lvl4pPr>
            <a:lvl5pPr>
              <a:defRPr sz="3999"/>
            </a:lvl5pPr>
            <a:lvl6pPr>
              <a:defRPr sz="3999"/>
            </a:lvl6pPr>
            <a:lvl7pPr>
              <a:defRPr sz="3999"/>
            </a:lvl7pPr>
            <a:lvl8pPr>
              <a:defRPr sz="3999"/>
            </a:lvl8pPr>
            <a:lvl9pPr>
              <a:defRPr sz="39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1679140" y="4114800"/>
            <a:ext cx="7862426" cy="7623176"/>
          </a:xfrm>
        </p:spPr>
        <p:txBody>
          <a:bodyPr/>
          <a:lstStyle>
            <a:lvl1pPr marL="0" indent="0">
              <a:buNone/>
              <a:defRPr sz="3199"/>
            </a:lvl1pPr>
            <a:lvl2pPr marL="914171" indent="0">
              <a:buNone/>
              <a:defRPr sz="2799"/>
            </a:lvl2pPr>
            <a:lvl3pPr marL="1828343" indent="0">
              <a:buNone/>
              <a:defRPr sz="2399"/>
            </a:lvl3pPr>
            <a:lvl4pPr marL="2742514" indent="0">
              <a:buNone/>
              <a:defRPr sz="2000"/>
            </a:lvl4pPr>
            <a:lvl5pPr marL="3656686" indent="0">
              <a:buNone/>
              <a:defRPr sz="2000"/>
            </a:lvl5pPr>
            <a:lvl6pPr marL="4570857" indent="0">
              <a:buNone/>
              <a:defRPr sz="2000"/>
            </a:lvl6pPr>
            <a:lvl7pPr marL="5485028" indent="0">
              <a:buNone/>
              <a:defRPr sz="2000"/>
            </a:lvl7pPr>
            <a:lvl8pPr marL="6399200" indent="0">
              <a:buNone/>
              <a:defRPr sz="2000"/>
            </a:lvl8pPr>
            <a:lvl9pPr marL="7313371" indent="0">
              <a:buNone/>
              <a:defRPr sz="2000"/>
            </a:lvl9pPr>
          </a:lstStyle>
          <a:p>
            <a:pPr lvl="0"/>
            <a:r>
              <a:rPr lang="en-US"/>
              <a:t>Click to edit Master text styles</a:t>
            </a:r>
          </a:p>
        </p:txBody>
      </p:sp>
      <p:sp>
        <p:nvSpPr>
          <p:cNvPr id="5" name="Date Placeholder 4"/>
          <p:cNvSpPr>
            <a:spLocks noGrp="1"/>
          </p:cNvSpPr>
          <p:nvPr>
            <p:ph type="dt" sz="half" idx="10"/>
          </p:nvPr>
        </p:nvSpPr>
        <p:spPr/>
        <p:txBody>
          <a:bodyPr/>
          <a:lstStyle/>
          <a:p>
            <a:fld id="{D10A8127-CC2B-4D43-81E8-C155223775C4}" type="datetimeFigureOut">
              <a:rPr lang="en-AU" smtClean="0"/>
              <a:t>28/05/2018</a:t>
            </a:fld>
            <a:endParaRPr lang="en-AU"/>
          </a:p>
        </p:txBody>
      </p:sp>
      <p:sp>
        <p:nvSpPr>
          <p:cNvPr id="6" name="Footer Placeholder 5"/>
          <p:cNvSpPr>
            <a:spLocks noGrp="1"/>
          </p:cNvSpPr>
          <p:nvPr>
            <p:ph type="ftr" sz="quarter" idx="11"/>
          </p:nvPr>
        </p:nvSpPr>
        <p:spPr/>
        <p:txBody>
          <a:bodyPr/>
          <a:lstStyle/>
          <a:p>
            <a:endParaRPr lang="en-AU"/>
          </a:p>
        </p:txBody>
      </p:sp>
      <p:sp>
        <p:nvSpPr>
          <p:cNvPr id="7" name="Slide Number Placeholder 6"/>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52136525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140" y="914400"/>
            <a:ext cx="7862426" cy="3200400"/>
          </a:xfrm>
        </p:spPr>
        <p:txBody>
          <a:bodyPr anchor="b"/>
          <a:lstStyle>
            <a:lvl1pPr>
              <a:defRPr sz="6398"/>
            </a:lvl1pPr>
          </a:lstStyle>
          <a:p>
            <a:r>
              <a:rPr lang="en-US"/>
              <a:t>Click to edit Master title style</a:t>
            </a:r>
            <a:endParaRPr lang="en-US" dirty="0"/>
          </a:p>
        </p:txBody>
      </p:sp>
      <p:sp>
        <p:nvSpPr>
          <p:cNvPr id="3" name="Picture Placeholder 2"/>
          <p:cNvSpPr>
            <a:spLocks noGrp="1" noChangeAspect="1"/>
          </p:cNvSpPr>
          <p:nvPr>
            <p:ph type="pic" idx="1"/>
          </p:nvPr>
        </p:nvSpPr>
        <p:spPr>
          <a:xfrm>
            <a:off x="10363677" y="1974851"/>
            <a:ext cx="12341185" cy="9747250"/>
          </a:xfrm>
        </p:spPr>
        <p:txBody>
          <a:bodyPr anchor="t"/>
          <a:lstStyle>
            <a:lvl1pPr marL="0" indent="0">
              <a:buNone/>
              <a:defRPr sz="6398"/>
            </a:lvl1pPr>
            <a:lvl2pPr marL="914171" indent="0">
              <a:buNone/>
              <a:defRPr sz="5599"/>
            </a:lvl2pPr>
            <a:lvl3pPr marL="1828343" indent="0">
              <a:buNone/>
              <a:defRPr sz="4799"/>
            </a:lvl3pPr>
            <a:lvl4pPr marL="2742514" indent="0">
              <a:buNone/>
              <a:defRPr sz="3999"/>
            </a:lvl4pPr>
            <a:lvl5pPr marL="3656686" indent="0">
              <a:buNone/>
              <a:defRPr sz="3999"/>
            </a:lvl5pPr>
            <a:lvl6pPr marL="4570857" indent="0">
              <a:buNone/>
              <a:defRPr sz="3999"/>
            </a:lvl6pPr>
            <a:lvl7pPr marL="5485028" indent="0">
              <a:buNone/>
              <a:defRPr sz="3999"/>
            </a:lvl7pPr>
            <a:lvl8pPr marL="6399200" indent="0">
              <a:buNone/>
              <a:defRPr sz="3999"/>
            </a:lvl8pPr>
            <a:lvl9pPr marL="7313371" indent="0">
              <a:buNone/>
              <a:defRPr sz="3999"/>
            </a:lvl9pPr>
          </a:lstStyle>
          <a:p>
            <a:r>
              <a:rPr lang="en-US"/>
              <a:t>Click icon to add picture</a:t>
            </a:r>
            <a:endParaRPr lang="en-US" dirty="0"/>
          </a:p>
        </p:txBody>
      </p:sp>
      <p:sp>
        <p:nvSpPr>
          <p:cNvPr id="4" name="Text Placeholder 3"/>
          <p:cNvSpPr>
            <a:spLocks noGrp="1"/>
          </p:cNvSpPr>
          <p:nvPr>
            <p:ph type="body" sz="half" idx="2"/>
          </p:nvPr>
        </p:nvSpPr>
        <p:spPr>
          <a:xfrm>
            <a:off x="1679140" y="4114800"/>
            <a:ext cx="7862426" cy="7623176"/>
          </a:xfrm>
        </p:spPr>
        <p:txBody>
          <a:bodyPr/>
          <a:lstStyle>
            <a:lvl1pPr marL="0" indent="0">
              <a:buNone/>
              <a:defRPr sz="3199"/>
            </a:lvl1pPr>
            <a:lvl2pPr marL="914171" indent="0">
              <a:buNone/>
              <a:defRPr sz="2799"/>
            </a:lvl2pPr>
            <a:lvl3pPr marL="1828343" indent="0">
              <a:buNone/>
              <a:defRPr sz="2399"/>
            </a:lvl3pPr>
            <a:lvl4pPr marL="2742514" indent="0">
              <a:buNone/>
              <a:defRPr sz="2000"/>
            </a:lvl4pPr>
            <a:lvl5pPr marL="3656686" indent="0">
              <a:buNone/>
              <a:defRPr sz="2000"/>
            </a:lvl5pPr>
            <a:lvl6pPr marL="4570857" indent="0">
              <a:buNone/>
              <a:defRPr sz="2000"/>
            </a:lvl6pPr>
            <a:lvl7pPr marL="5485028" indent="0">
              <a:buNone/>
              <a:defRPr sz="2000"/>
            </a:lvl7pPr>
            <a:lvl8pPr marL="6399200" indent="0">
              <a:buNone/>
              <a:defRPr sz="2000"/>
            </a:lvl8pPr>
            <a:lvl9pPr marL="7313371" indent="0">
              <a:buNone/>
              <a:defRPr sz="2000"/>
            </a:lvl9pPr>
          </a:lstStyle>
          <a:p>
            <a:pPr lvl="0"/>
            <a:r>
              <a:rPr lang="en-US"/>
              <a:t>Click to edit Master text styles</a:t>
            </a:r>
          </a:p>
        </p:txBody>
      </p:sp>
      <p:sp>
        <p:nvSpPr>
          <p:cNvPr id="5" name="Date Placeholder 4"/>
          <p:cNvSpPr>
            <a:spLocks noGrp="1"/>
          </p:cNvSpPr>
          <p:nvPr>
            <p:ph type="dt" sz="half" idx="10"/>
          </p:nvPr>
        </p:nvSpPr>
        <p:spPr/>
        <p:txBody>
          <a:bodyPr/>
          <a:lstStyle/>
          <a:p>
            <a:fld id="{D10A8127-CC2B-4D43-81E8-C155223775C4}" type="datetimeFigureOut">
              <a:rPr lang="en-AU" smtClean="0"/>
              <a:t>28/05/2018</a:t>
            </a:fld>
            <a:endParaRPr lang="en-AU"/>
          </a:p>
        </p:txBody>
      </p:sp>
      <p:sp>
        <p:nvSpPr>
          <p:cNvPr id="6" name="Footer Placeholder 5"/>
          <p:cNvSpPr>
            <a:spLocks noGrp="1"/>
          </p:cNvSpPr>
          <p:nvPr>
            <p:ph type="ftr" sz="quarter" idx="11"/>
          </p:nvPr>
        </p:nvSpPr>
        <p:spPr/>
        <p:txBody>
          <a:bodyPr/>
          <a:lstStyle/>
          <a:p>
            <a:endParaRPr lang="en-AU"/>
          </a:p>
        </p:txBody>
      </p:sp>
      <p:sp>
        <p:nvSpPr>
          <p:cNvPr id="7" name="Slide Number Placeholder 6"/>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309999902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27927123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445256" y="730250"/>
            <a:ext cx="5256431" cy="11623676"/>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1675963" y="730250"/>
            <a:ext cx="15464572" cy="1162367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D10A8127-CC2B-4D43-81E8-C155223775C4}" type="datetimeFigureOut">
              <a:rPr lang="en-AU" smtClean="0"/>
              <a:t>28/05/2018</a:t>
            </a:fld>
            <a:endParaRPr lang="en-AU"/>
          </a:p>
        </p:txBody>
      </p:sp>
      <p:sp>
        <p:nvSpPr>
          <p:cNvPr id="5" name="Footer Placeholder 4"/>
          <p:cNvSpPr>
            <a:spLocks noGrp="1"/>
          </p:cNvSpPr>
          <p:nvPr>
            <p:ph type="ftr" sz="quarter" idx="11"/>
          </p:nvPr>
        </p:nvSpPr>
        <p:spPr/>
        <p:txBody>
          <a:bodyPr/>
          <a:lstStyle/>
          <a:p>
            <a:endParaRPr lang="en-AU"/>
          </a:p>
        </p:txBody>
      </p:sp>
      <p:sp>
        <p:nvSpPr>
          <p:cNvPr id="6" name="Slide Number Placeholder 5"/>
          <p:cNvSpPr>
            <a:spLocks noGrp="1"/>
          </p:cNvSpPr>
          <p:nvPr>
            <p:ph type="sldNum" sz="quarter" idx="12"/>
          </p:nvPr>
        </p:nvSpPr>
        <p:spPr/>
        <p:txBody>
          <a:bodyPr/>
          <a:lstStyle/>
          <a:p>
            <a:fld id="{298901E3-7B68-4C00-B324-69E331EF3513}" type="slidenum">
              <a:rPr lang="en-AU" smtClean="0"/>
              <a:t>‹#›</a:t>
            </a:fld>
            <a:endParaRPr lang="en-AU"/>
          </a:p>
        </p:txBody>
      </p:sp>
    </p:spTree>
    <p:extLst>
      <p:ext uri="{BB962C8B-B14F-4D97-AF65-F5344CB8AC3E}">
        <p14:creationId xmlns:p14="http://schemas.microsoft.com/office/powerpoint/2010/main" val="41243754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1"/>
            <a:ext cx="21025723" cy="2651126"/>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675964" y="12712701"/>
            <a:ext cx="5484971" cy="730250"/>
          </a:xfrm>
          <a:prstGeom prst="rect">
            <a:avLst/>
          </a:prstGeom>
        </p:spPr>
        <p:txBody>
          <a:bodyPr vert="horz" lIns="91440" tIns="45720" rIns="91440" bIns="45720" rtlCol="0" anchor="ctr"/>
          <a:lstStyle>
            <a:lvl1pPr algn="l">
              <a:defRPr sz="2399">
                <a:solidFill>
                  <a:schemeClr val="tx1">
                    <a:tint val="75000"/>
                  </a:schemeClr>
                </a:solidFill>
              </a:defRPr>
            </a:lvl1pPr>
          </a:lstStyle>
          <a:p>
            <a:fld id="{D10A8127-CC2B-4D43-81E8-C155223775C4}" type="datetimeFigureOut">
              <a:rPr lang="en-AU" smtClean="0"/>
              <a:t>28/05/2018</a:t>
            </a:fld>
            <a:endParaRPr lang="en-AU"/>
          </a:p>
        </p:txBody>
      </p:sp>
      <p:sp>
        <p:nvSpPr>
          <p:cNvPr id="5" name="Footer Placeholder 4"/>
          <p:cNvSpPr>
            <a:spLocks noGrp="1"/>
          </p:cNvSpPr>
          <p:nvPr>
            <p:ph type="ftr" sz="quarter" idx="3"/>
          </p:nvPr>
        </p:nvSpPr>
        <p:spPr>
          <a:xfrm>
            <a:off x="8075097" y="12712701"/>
            <a:ext cx="8227457" cy="730250"/>
          </a:xfrm>
          <a:prstGeom prst="rect">
            <a:avLst/>
          </a:prstGeom>
        </p:spPr>
        <p:txBody>
          <a:bodyPr vert="horz" lIns="91440" tIns="45720" rIns="91440" bIns="45720" rtlCol="0" anchor="ctr"/>
          <a:lstStyle>
            <a:lvl1pPr algn="ctr">
              <a:defRPr sz="2399">
                <a:solidFill>
                  <a:schemeClr val="tx1">
                    <a:tint val="75000"/>
                  </a:schemeClr>
                </a:solidFill>
              </a:defRPr>
            </a:lvl1pPr>
          </a:lstStyle>
          <a:p>
            <a:endParaRPr lang="en-AU"/>
          </a:p>
        </p:txBody>
      </p:sp>
      <p:sp>
        <p:nvSpPr>
          <p:cNvPr id="6" name="Slide Number Placeholder 5"/>
          <p:cNvSpPr>
            <a:spLocks noGrp="1"/>
          </p:cNvSpPr>
          <p:nvPr>
            <p:ph type="sldNum" sz="quarter" idx="4"/>
          </p:nvPr>
        </p:nvSpPr>
        <p:spPr>
          <a:xfrm>
            <a:off x="17216715" y="12712701"/>
            <a:ext cx="5484971" cy="730250"/>
          </a:xfrm>
          <a:prstGeom prst="rect">
            <a:avLst/>
          </a:prstGeom>
        </p:spPr>
        <p:txBody>
          <a:bodyPr vert="horz" lIns="91440" tIns="45720" rIns="91440" bIns="45720" rtlCol="0" anchor="ctr"/>
          <a:lstStyle>
            <a:lvl1pPr algn="r">
              <a:defRPr sz="2399">
                <a:solidFill>
                  <a:schemeClr val="tx1">
                    <a:tint val="75000"/>
                  </a:schemeClr>
                </a:solidFill>
              </a:defRPr>
            </a:lvl1pPr>
          </a:lstStyle>
          <a:p>
            <a:fld id="{298901E3-7B68-4C00-B324-69E331EF3513}" type="slidenum">
              <a:rPr lang="en-AU" smtClean="0"/>
              <a:t>‹#›</a:t>
            </a:fld>
            <a:endParaRPr lang="en-AU"/>
          </a:p>
        </p:txBody>
      </p:sp>
    </p:spTree>
    <p:extLst>
      <p:ext uri="{BB962C8B-B14F-4D97-AF65-F5344CB8AC3E}">
        <p14:creationId xmlns:p14="http://schemas.microsoft.com/office/powerpoint/2010/main" val="982673620"/>
      </p:ext>
    </p:extLst>
  </p:cSld>
  <p:clrMap bg1="lt1" tx1="dk1" bg2="lt2" tx2="dk2" accent1="accent1" accent2="accent2" accent3="accent3" accent4="accent4" accent5="accent5" accent6="accent6" hlink="hlink" folHlink="folHlink"/>
  <p:sldLayoutIdLst>
    <p:sldLayoutId id="2147483661" r:id="rId1"/>
    <p:sldLayoutId id="2147483672" r:id="rId2"/>
    <p:sldLayoutId id="2147483662" r:id="rId3"/>
    <p:sldLayoutId id="2147483699" r:id="rId4"/>
    <p:sldLayoutId id="2147483676" r:id="rId5"/>
    <p:sldLayoutId id="2147483673" r:id="rId6"/>
    <p:sldLayoutId id="2147483674" r:id="rId7"/>
    <p:sldLayoutId id="2147483675" r:id="rId8"/>
    <p:sldLayoutId id="2147483677" r:id="rId9"/>
    <p:sldLayoutId id="2147483678" r:id="rId10"/>
    <p:sldLayoutId id="2147483679" r:id="rId11"/>
    <p:sldLayoutId id="2147483680" r:id="rId12"/>
    <p:sldLayoutId id="2147483681" r:id="rId13"/>
    <p:sldLayoutId id="2147483683" r:id="rId14"/>
    <p:sldLayoutId id="2147483684" r:id="rId15"/>
    <p:sldLayoutId id="2147483685" r:id="rId16"/>
    <p:sldLayoutId id="2147483686" r:id="rId17"/>
    <p:sldLayoutId id="2147483687" r:id="rId18"/>
    <p:sldLayoutId id="2147483688" r:id="rId19"/>
    <p:sldLayoutId id="2147483689" r:id="rId20"/>
    <p:sldLayoutId id="2147483690" r:id="rId21"/>
    <p:sldLayoutId id="2147483691" r:id="rId22"/>
    <p:sldLayoutId id="2147483693" r:id="rId23"/>
    <p:sldLayoutId id="2147483694" r:id="rId24"/>
    <p:sldLayoutId id="2147483696" r:id="rId25"/>
    <p:sldLayoutId id="2147483697" r:id="rId26"/>
    <p:sldLayoutId id="2147483692" r:id="rId27"/>
    <p:sldLayoutId id="2147483695" r:id="rId28"/>
    <p:sldLayoutId id="2147483698" r:id="rId29"/>
    <p:sldLayoutId id="2147483700" r:id="rId30"/>
    <p:sldLayoutId id="2147483702" r:id="rId31"/>
    <p:sldLayoutId id="2147483701" r:id="rId32"/>
    <p:sldLayoutId id="2147483703" r:id="rId33"/>
    <p:sldLayoutId id="2147483704" r:id="rId34"/>
    <p:sldLayoutId id="2147483705" r:id="rId35"/>
    <p:sldLayoutId id="2147483707" r:id="rId36"/>
    <p:sldLayoutId id="2147483706" r:id="rId37"/>
    <p:sldLayoutId id="2147483708" r:id="rId38"/>
    <p:sldLayoutId id="2147483709" r:id="rId39"/>
    <p:sldLayoutId id="2147483710" r:id="rId40"/>
    <p:sldLayoutId id="2147483711" r:id="rId41"/>
    <p:sldLayoutId id="2147483712" r:id="rId42"/>
    <p:sldLayoutId id="2147483713" r:id="rId43"/>
    <p:sldLayoutId id="2147483714" r:id="rId44"/>
    <p:sldLayoutId id="2147483663" r:id="rId45"/>
    <p:sldLayoutId id="2147483682" r:id="rId46"/>
    <p:sldLayoutId id="2147483664" r:id="rId47"/>
    <p:sldLayoutId id="2147483665" r:id="rId48"/>
    <p:sldLayoutId id="2147483666" r:id="rId49"/>
    <p:sldLayoutId id="2147483667" r:id="rId50"/>
    <p:sldLayoutId id="2147483668" r:id="rId51"/>
    <p:sldLayoutId id="2147483669" r:id="rId52"/>
    <p:sldLayoutId id="2147483670" r:id="rId53"/>
    <p:sldLayoutId id="2147483671" r:id="rId54"/>
  </p:sldLayoutIdLst>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xStyles>
    <p:titleStyle>
      <a:lvl1pPr algn="l" defTabSz="1828343" rtl="0" eaLnBrk="1" latinLnBrk="0" hangingPunct="1">
        <a:lnSpc>
          <a:spcPct val="90000"/>
        </a:lnSpc>
        <a:spcBef>
          <a:spcPct val="0"/>
        </a:spcBef>
        <a:buNone/>
        <a:defRPr sz="8798" kern="1200">
          <a:solidFill>
            <a:schemeClr val="tx1"/>
          </a:solidFill>
          <a:latin typeface="+mj-lt"/>
          <a:ea typeface="+mj-ea"/>
          <a:cs typeface="+mj-cs"/>
        </a:defRPr>
      </a:lvl1pPr>
    </p:titleStyle>
    <p:bodyStyle>
      <a:lvl1pPr marL="0" indent="0" algn="l" defTabSz="1828343" rtl="0" eaLnBrk="1" latinLnBrk="0" hangingPunct="1">
        <a:lnSpc>
          <a:spcPct val="90000"/>
        </a:lnSpc>
        <a:spcBef>
          <a:spcPts val="2000"/>
        </a:spcBef>
        <a:buFont typeface="Arial" panose="020B0604020202020204" pitchFamily="34" charset="0"/>
        <a:buNone/>
        <a:defRPr sz="2800" kern="1200">
          <a:solidFill>
            <a:schemeClr val="tx1"/>
          </a:solidFill>
          <a:latin typeface="+mn-lt"/>
          <a:ea typeface="+mn-ea"/>
          <a:cs typeface="+mn-cs"/>
        </a:defRPr>
      </a:lvl1pPr>
      <a:lvl2pPr marL="914171" indent="0" algn="l" defTabSz="1828343" rtl="0" eaLnBrk="1" latinLnBrk="0" hangingPunct="1">
        <a:lnSpc>
          <a:spcPct val="90000"/>
        </a:lnSpc>
        <a:spcBef>
          <a:spcPts val="1000"/>
        </a:spcBef>
        <a:buFont typeface="Arial" panose="020B0604020202020204" pitchFamily="34" charset="0"/>
        <a:buNone/>
        <a:defRPr sz="2000" kern="1200">
          <a:solidFill>
            <a:schemeClr val="tx1"/>
          </a:solidFill>
          <a:latin typeface="+mn-lt"/>
          <a:ea typeface="+mn-ea"/>
          <a:cs typeface="+mn-cs"/>
        </a:defRPr>
      </a:lvl2pPr>
      <a:lvl3pPr marL="1828343" indent="0" algn="l" defTabSz="1828343"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3pPr>
      <a:lvl4pPr marL="2742514" indent="0" algn="l" defTabSz="1828343" rtl="0" eaLnBrk="1" latinLnBrk="0" hangingPunct="1">
        <a:lnSpc>
          <a:spcPct val="90000"/>
        </a:lnSpc>
        <a:spcBef>
          <a:spcPts val="1000"/>
        </a:spcBef>
        <a:buFont typeface="Arial" panose="020B0604020202020204" pitchFamily="34" charset="0"/>
        <a:buNone/>
        <a:defRPr sz="1400" kern="1200">
          <a:solidFill>
            <a:schemeClr val="tx1"/>
          </a:solidFill>
          <a:latin typeface="+mn-lt"/>
          <a:ea typeface="+mn-ea"/>
          <a:cs typeface="+mn-cs"/>
        </a:defRPr>
      </a:lvl4pPr>
      <a:lvl5pPr marL="3656685" indent="0" algn="l" defTabSz="1828343" rtl="0" eaLnBrk="1" latinLnBrk="0" hangingPunct="1">
        <a:lnSpc>
          <a:spcPct val="90000"/>
        </a:lnSpc>
        <a:spcBef>
          <a:spcPts val="1000"/>
        </a:spcBef>
        <a:buFont typeface="Arial" panose="020B0604020202020204" pitchFamily="34" charset="0"/>
        <a:buNone/>
        <a:defRPr sz="1400"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p:bodyStyle>
    <p:otherStyle>
      <a:defPPr>
        <a:defRPr lang="en-US"/>
      </a:defPPr>
      <a:lvl1pPr marL="0" algn="l" defTabSz="1828343" rtl="0" eaLnBrk="1" latinLnBrk="0" hangingPunct="1">
        <a:defRPr sz="3599" kern="1200">
          <a:solidFill>
            <a:schemeClr val="tx1"/>
          </a:solidFill>
          <a:latin typeface="+mn-lt"/>
          <a:ea typeface="+mn-ea"/>
          <a:cs typeface="+mn-cs"/>
        </a:defRPr>
      </a:lvl1pPr>
      <a:lvl2pPr marL="914171" algn="l" defTabSz="1828343" rtl="0" eaLnBrk="1" latinLnBrk="0" hangingPunct="1">
        <a:defRPr sz="3599" kern="1200">
          <a:solidFill>
            <a:schemeClr val="tx1"/>
          </a:solidFill>
          <a:latin typeface="+mn-lt"/>
          <a:ea typeface="+mn-ea"/>
          <a:cs typeface="+mn-cs"/>
        </a:defRPr>
      </a:lvl2pPr>
      <a:lvl3pPr marL="1828343" algn="l" defTabSz="1828343" rtl="0" eaLnBrk="1" latinLnBrk="0" hangingPunct="1">
        <a:defRPr sz="3599" kern="1200">
          <a:solidFill>
            <a:schemeClr val="tx1"/>
          </a:solidFill>
          <a:latin typeface="+mn-lt"/>
          <a:ea typeface="+mn-ea"/>
          <a:cs typeface="+mn-cs"/>
        </a:defRPr>
      </a:lvl3pPr>
      <a:lvl4pPr marL="2742514" algn="l" defTabSz="1828343" rtl="0" eaLnBrk="1" latinLnBrk="0" hangingPunct="1">
        <a:defRPr sz="3599" kern="1200">
          <a:solidFill>
            <a:schemeClr val="tx1"/>
          </a:solidFill>
          <a:latin typeface="+mn-lt"/>
          <a:ea typeface="+mn-ea"/>
          <a:cs typeface="+mn-cs"/>
        </a:defRPr>
      </a:lvl4pPr>
      <a:lvl5pPr marL="3656686" algn="l" defTabSz="1828343" rtl="0" eaLnBrk="1" latinLnBrk="0" hangingPunct="1">
        <a:defRPr sz="3599" kern="1200">
          <a:solidFill>
            <a:schemeClr val="tx1"/>
          </a:solidFill>
          <a:latin typeface="+mn-lt"/>
          <a:ea typeface="+mn-ea"/>
          <a:cs typeface="+mn-cs"/>
        </a:defRPr>
      </a:lvl5pPr>
      <a:lvl6pPr marL="4570857" algn="l" defTabSz="1828343" rtl="0" eaLnBrk="1" latinLnBrk="0" hangingPunct="1">
        <a:defRPr sz="3599" kern="1200">
          <a:solidFill>
            <a:schemeClr val="tx1"/>
          </a:solidFill>
          <a:latin typeface="+mn-lt"/>
          <a:ea typeface="+mn-ea"/>
          <a:cs typeface="+mn-cs"/>
        </a:defRPr>
      </a:lvl6pPr>
      <a:lvl7pPr marL="5485028" algn="l" defTabSz="1828343" rtl="0" eaLnBrk="1" latinLnBrk="0" hangingPunct="1">
        <a:defRPr sz="3599" kern="1200">
          <a:solidFill>
            <a:schemeClr val="tx1"/>
          </a:solidFill>
          <a:latin typeface="+mn-lt"/>
          <a:ea typeface="+mn-ea"/>
          <a:cs typeface="+mn-cs"/>
        </a:defRPr>
      </a:lvl7pPr>
      <a:lvl8pPr marL="6399200" algn="l" defTabSz="1828343" rtl="0" eaLnBrk="1" latinLnBrk="0" hangingPunct="1">
        <a:defRPr sz="3599" kern="1200">
          <a:solidFill>
            <a:schemeClr val="tx1"/>
          </a:solidFill>
          <a:latin typeface="+mn-lt"/>
          <a:ea typeface="+mn-ea"/>
          <a:cs typeface="+mn-cs"/>
        </a:defRPr>
      </a:lvl8pPr>
      <a:lvl9pPr marL="7313371" algn="l" defTabSz="1828343" rtl="0" eaLnBrk="1" latinLnBrk="0" hangingPunct="1">
        <a:defRPr sz="3599"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7678" userDrawn="1">
          <p15:clr>
            <a:srgbClr val="F26B43"/>
          </p15:clr>
        </p15:guide>
        <p15:guide id="2" orient="horz" pos="4320" userDrawn="1">
          <p15:clr>
            <a:srgbClr val="F26B43"/>
          </p15:clr>
        </p15:guide>
        <p15:guide id="3" pos="14323" userDrawn="1">
          <p15:clr>
            <a:srgbClr val="F26B43"/>
          </p15:clr>
        </p15:guide>
        <p15:guide id="4" pos="1010" userDrawn="1">
          <p15:clr>
            <a:srgbClr val="F26B43"/>
          </p15:clr>
        </p15:guide>
        <p15:guide id="5" orient="horz" pos="918" userDrawn="1">
          <p15:clr>
            <a:srgbClr val="F26B43"/>
          </p15:clr>
        </p15:guide>
        <p15:guide id="6" orient="horz" pos="7495" userDrawn="1">
          <p15:clr>
            <a:srgbClr val="F26B43"/>
          </p15:clr>
        </p15:guide>
      </p15:sldGuideLst>
    </p:ext>
  </p:extLst>
</p:sldMaster>
</file>

<file path=ppt/slides/_rels/slide1.xml.rels><?xml version="1.0" encoding="UTF-8" standalone="yes"?>
<Relationships xmlns="http://schemas.openxmlformats.org/package/2006/relationships"><Relationship Id="rId8" Type="http://schemas.openxmlformats.org/officeDocument/2006/relationships/chart" Target="../charts/chart1.xml"/><Relationship Id="rId3" Type="http://schemas.openxmlformats.org/officeDocument/2006/relationships/slideLayout" Target="../slideLayouts/slideLayout34.xml"/><Relationship Id="rId7" Type="http://schemas.openxmlformats.org/officeDocument/2006/relationships/image" Target="../media/image3.jpe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2.png"/><Relationship Id="rId5" Type="http://schemas.openxmlformats.org/officeDocument/2006/relationships/image" Target="../media/image1.jpg"/><Relationship Id="rId4" Type="http://schemas.openxmlformats.org/officeDocument/2006/relationships/notesSlide" Target="../notesSlides/notesSlide1.xml"/><Relationship Id="rId9" Type="http://schemas.openxmlformats.org/officeDocument/2006/relationships/image" Target="../media/image4.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8.xml"/></Relationships>
</file>

<file path=ppt/slides/_rels/slide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xml"/><Relationship Id="rId1" Type="http://schemas.openxmlformats.org/officeDocument/2006/relationships/slideLayout" Target="../slideLayouts/slideLayout36.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35.xml"/></Relationships>
</file>

<file path=ppt/slides/_rels/slide5.xml.rels><?xml version="1.0" encoding="UTF-8" standalone="yes"?>
<Relationships xmlns="http://schemas.openxmlformats.org/package/2006/relationships"><Relationship Id="rId3" Type="http://schemas.openxmlformats.org/officeDocument/2006/relationships/hyperlink" Target="http://www.yourwebhere.com/" TargetMode="External"/><Relationship Id="rId2" Type="http://schemas.openxmlformats.org/officeDocument/2006/relationships/notesSlide" Target="../notesSlides/notesSlide5.xml"/><Relationship Id="rId1" Type="http://schemas.openxmlformats.org/officeDocument/2006/relationships/slideLayout" Target="../slideLayouts/slideLayout37.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39.xml"/><Relationship Id="rId4" Type="http://schemas.openxmlformats.org/officeDocument/2006/relationships/chart" Target="../charts/char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hyperlink" Target="http://www.yourwebhere.com/" TargetMode="External"/><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hyperlink" Target="http://www.yourwebhere.com/" TargetMode="External"/><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42.xml"/><Relationship Id="rId1" Type="http://schemas.openxmlformats.org/officeDocument/2006/relationships/slideLayout" Target="../slideLayouts/slideLayout3.xml"/><Relationship Id="rId4" Type="http://schemas.openxmlformats.org/officeDocument/2006/relationships/hyperlink" Target="http://www.yourwebhere.com/" TargetMode="External"/></Relationships>
</file>

<file path=ppt/slides/_rels/slide43.xml.rels><?xml version="1.0" encoding="UTF-8" standalone="yes"?>
<Relationships xmlns="http://schemas.openxmlformats.org/package/2006/relationships"><Relationship Id="rId3" Type="http://schemas.openxmlformats.org/officeDocument/2006/relationships/hyperlink" Target="http://www.yourwebhere.com/" TargetMode="External"/><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占位符 2"/>
          <p:cNvPicPr>
            <a:picLocks noGrp="1" noChangeAspect="1"/>
          </p:cNvPicPr>
          <p:nvPr>
            <p:ph type="pic" sz="quarter" idx="17"/>
          </p:nvPr>
        </p:nvPicPr>
        <p:blipFill>
          <a:blip r:embed="rId5">
            <a:duotone>
              <a:schemeClr val="accent6">
                <a:shade val="45000"/>
                <a:satMod val="135000"/>
              </a:schemeClr>
              <a:prstClr val="white"/>
            </a:duotone>
            <a:extLst>
              <a:ext uri="{28A0092B-C50C-407E-A947-70E740481C1C}">
                <a14:useLocalDpi xmlns:a14="http://schemas.microsoft.com/office/drawing/2010/main" val="0"/>
              </a:ext>
            </a:extLst>
          </a:blip>
          <a:srcRect t="9046" b="9046"/>
          <a:stretch>
            <a:fillRect/>
          </a:stretch>
        </p:blipFill>
        <p:spPr>
          <a:xfrm>
            <a:off x="0" y="0"/>
            <a:ext cx="24377650" cy="7620000"/>
          </a:xfrm>
        </p:spPr>
      </p:pic>
      <p:pic>
        <p:nvPicPr>
          <p:cNvPr id="13" name="Picture 1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7859374" y="4935182"/>
            <a:ext cx="6518275" cy="8780817"/>
          </a:xfrm>
          <a:prstGeom prst="rect">
            <a:avLst/>
          </a:prstGeom>
        </p:spPr>
      </p:pic>
      <p:sp>
        <p:nvSpPr>
          <p:cNvPr id="9" name="Title 8"/>
          <p:cNvSpPr>
            <a:spLocks noGrp="1"/>
          </p:cNvSpPr>
          <p:nvPr>
            <p:ph type="title"/>
          </p:nvPr>
        </p:nvSpPr>
        <p:spPr>
          <a:xfrm>
            <a:off x="881914" y="1452928"/>
            <a:ext cx="22279218" cy="3159126"/>
          </a:xfrm>
        </p:spPr>
        <p:txBody>
          <a:bodyPr>
            <a:noAutofit/>
          </a:bodyPr>
          <a:lstStyle/>
          <a:p>
            <a:pPr algn="l"/>
            <a:r>
              <a:rPr lang="zh-CN" altLang="en-US" sz="16600" b="0" dirty="0">
                <a:latin typeface="张海山锐谐体" panose="02000000000000000000" pitchFamily="2" charset="-122"/>
                <a:ea typeface="张海山锐谐体" panose="02000000000000000000" pitchFamily="2" charset="-122"/>
              </a:rPr>
              <a:t>手机应用展示</a:t>
            </a:r>
            <a:r>
              <a:rPr lang="en-US" altLang="zh-CN" sz="16600" b="0" dirty="0" err="1">
                <a:latin typeface="张海山锐谐体" panose="02000000000000000000" pitchFamily="2" charset="-122"/>
                <a:ea typeface="张海山锐谐体" panose="02000000000000000000" pitchFamily="2" charset="-122"/>
              </a:rPr>
              <a:t>ppt</a:t>
            </a:r>
            <a:r>
              <a:rPr lang="zh-CN" altLang="en-US" sz="16600" b="0" dirty="0">
                <a:latin typeface="张海山锐谐体" panose="02000000000000000000" pitchFamily="2" charset="-122"/>
                <a:ea typeface="张海山锐谐体" panose="02000000000000000000" pitchFamily="2" charset="-122"/>
              </a:rPr>
              <a:t>模板</a:t>
            </a:r>
            <a:endParaRPr lang="en-AU" sz="16600" b="0" dirty="0">
              <a:latin typeface="张海山锐谐体" panose="02000000000000000000" pitchFamily="2" charset="-122"/>
              <a:ea typeface="张海山锐谐体" panose="02000000000000000000" pitchFamily="2" charset="-122"/>
            </a:endParaRPr>
          </a:p>
        </p:txBody>
      </p:sp>
      <p:sp>
        <p:nvSpPr>
          <p:cNvPr id="10" name="Content Placeholder 9"/>
          <p:cNvSpPr>
            <a:spLocks noGrp="1"/>
          </p:cNvSpPr>
          <p:nvPr>
            <p:ph idx="1"/>
          </p:nvPr>
        </p:nvSpPr>
        <p:spPr>
          <a:xfrm>
            <a:off x="881914" y="4935182"/>
            <a:ext cx="10207625" cy="457200"/>
          </a:xfrm>
        </p:spPr>
        <p:txBody>
          <a:bodyPr>
            <a:normAutofit fontScale="92500" lnSpcReduction="10000"/>
          </a:bodyPr>
          <a:lstStyle/>
          <a:p>
            <a:pPr algn="l"/>
            <a:r>
              <a:rPr lang="en-US" dirty="0"/>
              <a:t>Network data analysis SEO chart template</a:t>
            </a:r>
            <a:endParaRPr lang="en-AU" dirty="0"/>
          </a:p>
        </p:txBody>
      </p:sp>
      <p:sp>
        <p:nvSpPr>
          <p:cNvPr id="17" name="TextBox 16"/>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a:t>
            </a:fld>
            <a:endParaRPr lang="en-US" sz="2400" dirty="0">
              <a:solidFill>
                <a:schemeClr val="bg1"/>
              </a:solidFill>
            </a:endParaRPr>
          </a:p>
        </p:txBody>
      </p:sp>
      <p:pic>
        <p:nvPicPr>
          <p:cNvPr id="30" name="图片占位符 29"/>
          <p:cNvPicPr>
            <a:picLocks noGrp="1" noChangeAspect="1"/>
          </p:cNvPicPr>
          <p:nvPr>
            <p:ph type="pic" sz="quarter" idx="38"/>
          </p:nvPr>
        </p:nvPicPr>
        <p:blipFill rotWithShape="1">
          <a:blip r:embed="rId7" cstate="print">
            <a:extLst>
              <a:ext uri="{28A0092B-C50C-407E-A947-70E740481C1C}">
                <a14:useLocalDpi xmlns:a14="http://schemas.microsoft.com/office/drawing/2010/main" val="0"/>
              </a:ext>
            </a:extLst>
          </a:blip>
          <a:srcRect l="16930" r="56964" b="40034"/>
          <a:stretch/>
        </p:blipFill>
        <p:spPr/>
      </p:pic>
      <p:sp>
        <p:nvSpPr>
          <p:cNvPr id="31" name="TextBox 30"/>
          <p:cNvSpPr txBox="1"/>
          <p:nvPr/>
        </p:nvSpPr>
        <p:spPr>
          <a:xfrm>
            <a:off x="2376218" y="9870716"/>
            <a:ext cx="13496830" cy="1569660"/>
          </a:xfrm>
          <a:prstGeom prst="rect">
            <a:avLst/>
          </a:prstGeom>
          <a:noFill/>
        </p:spPr>
        <p:txBody>
          <a:bodyPr wrap="square" rtlCol="0">
            <a:spAutoFit/>
          </a:bodyPr>
          <a:lstStyle/>
          <a:p>
            <a:r>
              <a:rPr lang="id-ID" sz="2400" dirty="0">
                <a:solidFill>
                  <a:schemeClr val="tx1">
                    <a:lumMod val="50000"/>
                    <a:lumOff val="50000"/>
                  </a:schemeClr>
                </a:solidFill>
              </a:rPr>
              <a:t>Lorem ipsum dolor sit amet put any thing here please have any idea whatever you like to write here please. Otherwise</a:t>
            </a:r>
            <a:r>
              <a:rPr lang="en-US" sz="2400" dirty="0">
                <a:solidFill>
                  <a:schemeClr val="tx1">
                    <a:lumMod val="50000"/>
                    <a:lumOff val="50000"/>
                  </a:schemeClr>
                </a:solidFill>
              </a:rPr>
              <a:t>  </a:t>
            </a:r>
            <a:r>
              <a:rPr lang="id-ID" altLang="zh-CN" sz="2400" dirty="0">
                <a:solidFill>
                  <a:schemeClr val="tx1">
                    <a:lumMod val="50000"/>
                    <a:lumOff val="50000"/>
                  </a:schemeClr>
                </a:solidFill>
              </a:rPr>
              <a:t>Geplis dipsam volorib vendian debist lignist quantium temab ium exper jobba hunsi junpi tabulto veram upa us ut hebbi</a:t>
            </a:r>
          </a:p>
          <a:p>
            <a:endParaRPr lang="en-US" sz="2400" b="1" dirty="0">
              <a:solidFill>
                <a:schemeClr val="tx1">
                  <a:lumMod val="50000"/>
                  <a:lumOff val="50000"/>
                </a:schemeClr>
              </a:solidFill>
            </a:endParaRPr>
          </a:p>
        </p:txBody>
      </p:sp>
      <p:graphicFrame>
        <p:nvGraphicFramePr>
          <p:cNvPr id="32" name="Chart Placeholder 18"/>
          <p:cNvGraphicFramePr>
            <a:graphicFrameLocks/>
          </p:cNvGraphicFramePr>
          <p:nvPr>
            <p:extLst>
              <p:ext uri="{D42A27DB-BD31-4B8C-83A1-F6EECF244321}">
                <p14:modId xmlns:p14="http://schemas.microsoft.com/office/powerpoint/2010/main" val="3296607321"/>
              </p:ext>
            </p:extLst>
          </p:nvPr>
        </p:nvGraphicFramePr>
        <p:xfrm>
          <a:off x="19038060" y="7097139"/>
          <a:ext cx="2253917" cy="1953076"/>
        </p:xfrm>
        <a:graphic>
          <a:graphicData uri="http://schemas.openxmlformats.org/drawingml/2006/chart">
            <c:chart xmlns:c="http://schemas.openxmlformats.org/drawingml/2006/chart" xmlns:r="http://schemas.openxmlformats.org/officeDocument/2006/relationships" r:id="rId8"/>
          </a:graphicData>
        </a:graphic>
      </p:graphicFrame>
      <p:pic>
        <p:nvPicPr>
          <p:cNvPr id="11" name="Bobby_Cole_-_News_And_Current_Affairs_Music_Main_Theme">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3749040" y="-2723316"/>
            <a:ext cx="1770816" cy="1770816"/>
          </a:xfrm>
          <a:prstGeom prst="rect">
            <a:avLst/>
          </a:prstGeom>
        </p:spPr>
      </p:pic>
    </p:spTree>
    <p:extLst>
      <p:ext uri="{BB962C8B-B14F-4D97-AF65-F5344CB8AC3E}">
        <p14:creationId xmlns:p14="http://schemas.microsoft.com/office/powerpoint/2010/main" val="373557330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11"/>
                                        </p:tgtEl>
                                      </p:cBhvr>
                                    </p:cmd>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32"/>
                                        </p:tgtEl>
                                        <p:attrNameLst>
                                          <p:attrName>style.visibility</p:attrName>
                                        </p:attrNameLst>
                                      </p:cBhvr>
                                      <p:to>
                                        <p:strVal val="visible"/>
                                      </p:to>
                                    </p:set>
                                    <p:animEffect transition="in" filter="fade">
                                      <p:cBhvr>
                                        <p:cTn id="14" dur="1000"/>
                                        <p:tgtEl>
                                          <p:spTgt spid="32"/>
                                        </p:tgtEl>
                                      </p:cBhvr>
                                    </p:animEffect>
                                    <p:anim calcmode="lin" valueType="num">
                                      <p:cBhvr>
                                        <p:cTn id="15" dur="1000" fill="hold"/>
                                        <p:tgtEl>
                                          <p:spTgt spid="32"/>
                                        </p:tgtEl>
                                        <p:attrNameLst>
                                          <p:attrName>ppt_x</p:attrName>
                                        </p:attrNameLst>
                                      </p:cBhvr>
                                      <p:tavLst>
                                        <p:tav tm="0">
                                          <p:val>
                                            <p:strVal val="#ppt_x"/>
                                          </p:val>
                                        </p:tav>
                                        <p:tav tm="100000">
                                          <p:val>
                                            <p:strVal val="#ppt_x"/>
                                          </p:val>
                                        </p:tav>
                                      </p:tavLst>
                                    </p:anim>
                                    <p:anim calcmode="lin" valueType="num">
                                      <p:cBhvr>
                                        <p:cTn id="16" dur="1000" fill="hold"/>
                                        <p:tgtEl>
                                          <p:spTgt spid="32"/>
                                        </p:tgtEl>
                                        <p:attrNameLst>
                                          <p:attrName>ppt_y</p:attrName>
                                        </p:attrNameLst>
                                      </p:cBhvr>
                                      <p:tavLst>
                                        <p:tav tm="0">
                                          <p:val>
                                            <p:strVal val="#ppt_y+.1"/>
                                          </p:val>
                                        </p:tav>
                                        <p:tav tm="100000">
                                          <p:val>
                                            <p:strVal val="#ppt_y"/>
                                          </p:val>
                                        </p:tav>
                                      </p:tavLst>
                                    </p:anim>
                                  </p:childTnLst>
                                </p:cTn>
                              </p:par>
                            </p:childTnLst>
                          </p:cTn>
                        </p:par>
                        <p:par>
                          <p:cTn id="17" fill="hold">
                            <p:stCondLst>
                              <p:cond delay="1500"/>
                            </p:stCondLst>
                            <p:childTnLst>
                              <p:par>
                                <p:cTn id="18" presetID="22" presetClass="entr" presetSubtype="8" fill="hold" grpId="0" nodeType="after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wipe(left)">
                                      <p:cBhvr>
                                        <p:cTn id="2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numSld="31">
                <p:cTn id="21" repeatCount="indefinite" fill="hold" display="0">
                  <p:stCondLst>
                    <p:cond delay="indefinite"/>
                  </p:stCondLst>
                  <p:endCondLst>
                    <p:cond evt="onStopAudio" delay="0">
                      <p:tgtEl>
                        <p:sldTgt/>
                      </p:tgtEl>
                    </p:cond>
                  </p:endCondLst>
                </p:cTn>
                <p:tgtEl>
                  <p:spTgt spid="11"/>
                </p:tgtEl>
              </p:cMediaNode>
            </p:audio>
          </p:childTnLst>
        </p:cTn>
      </p:par>
    </p:tnLst>
    <p:bldLst>
      <p:bldP spid="31" grpId="0"/>
      <p:bldGraphic spid="32" grpId="0">
        <p:bldAsOne/>
      </p:bldGraphic>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0" y="4658204"/>
            <a:ext cx="15248279" cy="4528897"/>
          </a:xfrm>
          <a:prstGeom prst="rect">
            <a:avLst/>
          </a:prstGeom>
          <a:solidFill>
            <a:schemeClr val="tx2">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3" name="Group 22"/>
          <p:cNvGrpSpPr/>
          <p:nvPr/>
        </p:nvGrpSpPr>
        <p:grpSpPr>
          <a:xfrm>
            <a:off x="8405952" y="4281424"/>
            <a:ext cx="7565746" cy="5305065"/>
            <a:chOff x="8405952" y="4281424"/>
            <a:chExt cx="7565746" cy="5305065"/>
          </a:xfrm>
        </p:grpSpPr>
        <p:sp>
          <p:nvSpPr>
            <p:cNvPr id="6" name="Freeform 47"/>
            <p:cNvSpPr>
              <a:spLocks/>
            </p:cNvSpPr>
            <p:nvPr/>
          </p:nvSpPr>
          <p:spPr bwMode="auto">
            <a:xfrm>
              <a:off x="8405952" y="4281424"/>
              <a:ext cx="7565746" cy="5305065"/>
            </a:xfrm>
            <a:custGeom>
              <a:avLst/>
              <a:gdLst>
                <a:gd name="T0" fmla="*/ 0 w 2008"/>
                <a:gd name="T1" fmla="*/ 1116 h 1408"/>
                <a:gd name="T2" fmla="*/ 0 w 2008"/>
                <a:gd name="T3" fmla="*/ 1146 h 1408"/>
                <a:gd name="T4" fmla="*/ 12 w 2008"/>
                <a:gd name="T5" fmla="*/ 1202 h 1408"/>
                <a:gd name="T6" fmla="*/ 34 w 2008"/>
                <a:gd name="T7" fmla="*/ 1254 h 1408"/>
                <a:gd name="T8" fmla="*/ 66 w 2008"/>
                <a:gd name="T9" fmla="*/ 1302 h 1408"/>
                <a:gd name="T10" fmla="*/ 106 w 2008"/>
                <a:gd name="T11" fmla="*/ 1340 h 1408"/>
                <a:gd name="T12" fmla="*/ 152 w 2008"/>
                <a:gd name="T13" fmla="*/ 1372 h 1408"/>
                <a:gd name="T14" fmla="*/ 204 w 2008"/>
                <a:gd name="T15" fmla="*/ 1394 h 1408"/>
                <a:gd name="T16" fmla="*/ 260 w 2008"/>
                <a:gd name="T17" fmla="*/ 1406 h 1408"/>
                <a:gd name="T18" fmla="*/ 1716 w 2008"/>
                <a:gd name="T19" fmla="*/ 1408 h 1408"/>
                <a:gd name="T20" fmla="*/ 1746 w 2008"/>
                <a:gd name="T21" fmla="*/ 1406 h 1408"/>
                <a:gd name="T22" fmla="*/ 1804 w 2008"/>
                <a:gd name="T23" fmla="*/ 1394 h 1408"/>
                <a:gd name="T24" fmla="*/ 1856 w 2008"/>
                <a:gd name="T25" fmla="*/ 1372 h 1408"/>
                <a:gd name="T26" fmla="*/ 1902 w 2008"/>
                <a:gd name="T27" fmla="*/ 1340 h 1408"/>
                <a:gd name="T28" fmla="*/ 1942 w 2008"/>
                <a:gd name="T29" fmla="*/ 1302 h 1408"/>
                <a:gd name="T30" fmla="*/ 1972 w 2008"/>
                <a:gd name="T31" fmla="*/ 1254 h 1408"/>
                <a:gd name="T32" fmla="*/ 1994 w 2008"/>
                <a:gd name="T33" fmla="*/ 1202 h 1408"/>
                <a:gd name="T34" fmla="*/ 2006 w 2008"/>
                <a:gd name="T35" fmla="*/ 1146 h 1408"/>
                <a:gd name="T36" fmla="*/ 2008 w 2008"/>
                <a:gd name="T37" fmla="*/ 290 h 1408"/>
                <a:gd name="T38" fmla="*/ 2006 w 2008"/>
                <a:gd name="T39" fmla="*/ 260 h 1408"/>
                <a:gd name="T40" fmla="*/ 1994 w 2008"/>
                <a:gd name="T41" fmla="*/ 204 h 1408"/>
                <a:gd name="T42" fmla="*/ 1972 w 2008"/>
                <a:gd name="T43" fmla="*/ 152 h 1408"/>
                <a:gd name="T44" fmla="*/ 1942 w 2008"/>
                <a:gd name="T45" fmla="*/ 106 h 1408"/>
                <a:gd name="T46" fmla="*/ 1902 w 2008"/>
                <a:gd name="T47" fmla="*/ 66 h 1408"/>
                <a:gd name="T48" fmla="*/ 1856 w 2008"/>
                <a:gd name="T49" fmla="*/ 34 h 1408"/>
                <a:gd name="T50" fmla="*/ 1804 w 2008"/>
                <a:gd name="T51" fmla="*/ 12 h 1408"/>
                <a:gd name="T52" fmla="*/ 1746 w 2008"/>
                <a:gd name="T53" fmla="*/ 0 h 1408"/>
                <a:gd name="T54" fmla="*/ 290 w 2008"/>
                <a:gd name="T55" fmla="*/ 0 h 1408"/>
                <a:gd name="T56" fmla="*/ 260 w 2008"/>
                <a:gd name="T57" fmla="*/ 0 h 1408"/>
                <a:gd name="T58" fmla="*/ 204 w 2008"/>
                <a:gd name="T59" fmla="*/ 12 h 1408"/>
                <a:gd name="T60" fmla="*/ 152 w 2008"/>
                <a:gd name="T61" fmla="*/ 34 h 1408"/>
                <a:gd name="T62" fmla="*/ 106 w 2008"/>
                <a:gd name="T63" fmla="*/ 66 h 1408"/>
                <a:gd name="T64" fmla="*/ 66 w 2008"/>
                <a:gd name="T65" fmla="*/ 106 h 1408"/>
                <a:gd name="T66" fmla="*/ 34 w 2008"/>
                <a:gd name="T67" fmla="*/ 152 h 1408"/>
                <a:gd name="T68" fmla="*/ 12 w 2008"/>
                <a:gd name="T69" fmla="*/ 204 h 1408"/>
                <a:gd name="T70" fmla="*/ 0 w 2008"/>
                <a:gd name="T71" fmla="*/ 260 h 1408"/>
                <a:gd name="T72" fmla="*/ 0 w 2008"/>
                <a:gd name="T73" fmla="*/ 290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08" h="1408">
                  <a:moveTo>
                    <a:pt x="0" y="290"/>
                  </a:moveTo>
                  <a:lnTo>
                    <a:pt x="0" y="1116"/>
                  </a:lnTo>
                  <a:lnTo>
                    <a:pt x="0" y="1116"/>
                  </a:lnTo>
                  <a:lnTo>
                    <a:pt x="0" y="1146"/>
                  </a:lnTo>
                  <a:lnTo>
                    <a:pt x="6" y="1174"/>
                  </a:lnTo>
                  <a:lnTo>
                    <a:pt x="12" y="1202"/>
                  </a:lnTo>
                  <a:lnTo>
                    <a:pt x="22" y="1230"/>
                  </a:lnTo>
                  <a:lnTo>
                    <a:pt x="34" y="1254"/>
                  </a:lnTo>
                  <a:lnTo>
                    <a:pt x="50" y="1278"/>
                  </a:lnTo>
                  <a:lnTo>
                    <a:pt x="66" y="1302"/>
                  </a:lnTo>
                  <a:lnTo>
                    <a:pt x="84" y="1322"/>
                  </a:lnTo>
                  <a:lnTo>
                    <a:pt x="106" y="1340"/>
                  </a:lnTo>
                  <a:lnTo>
                    <a:pt x="128" y="1358"/>
                  </a:lnTo>
                  <a:lnTo>
                    <a:pt x="152" y="1372"/>
                  </a:lnTo>
                  <a:lnTo>
                    <a:pt x="178" y="1384"/>
                  </a:lnTo>
                  <a:lnTo>
                    <a:pt x="204" y="1394"/>
                  </a:lnTo>
                  <a:lnTo>
                    <a:pt x="232" y="1402"/>
                  </a:lnTo>
                  <a:lnTo>
                    <a:pt x="260" y="1406"/>
                  </a:lnTo>
                  <a:lnTo>
                    <a:pt x="290" y="1408"/>
                  </a:lnTo>
                  <a:lnTo>
                    <a:pt x="1716" y="1408"/>
                  </a:lnTo>
                  <a:lnTo>
                    <a:pt x="1716" y="1408"/>
                  </a:lnTo>
                  <a:lnTo>
                    <a:pt x="1746" y="1406"/>
                  </a:lnTo>
                  <a:lnTo>
                    <a:pt x="1776" y="1402"/>
                  </a:lnTo>
                  <a:lnTo>
                    <a:pt x="1804" y="1394"/>
                  </a:lnTo>
                  <a:lnTo>
                    <a:pt x="1830" y="1384"/>
                  </a:lnTo>
                  <a:lnTo>
                    <a:pt x="1856" y="1372"/>
                  </a:lnTo>
                  <a:lnTo>
                    <a:pt x="1880" y="1358"/>
                  </a:lnTo>
                  <a:lnTo>
                    <a:pt x="1902" y="1340"/>
                  </a:lnTo>
                  <a:lnTo>
                    <a:pt x="1922" y="1322"/>
                  </a:lnTo>
                  <a:lnTo>
                    <a:pt x="1942" y="1302"/>
                  </a:lnTo>
                  <a:lnTo>
                    <a:pt x="1958" y="1278"/>
                  </a:lnTo>
                  <a:lnTo>
                    <a:pt x="1972" y="1254"/>
                  </a:lnTo>
                  <a:lnTo>
                    <a:pt x="1984" y="1230"/>
                  </a:lnTo>
                  <a:lnTo>
                    <a:pt x="1994" y="1202"/>
                  </a:lnTo>
                  <a:lnTo>
                    <a:pt x="2002" y="1174"/>
                  </a:lnTo>
                  <a:lnTo>
                    <a:pt x="2006" y="1146"/>
                  </a:lnTo>
                  <a:lnTo>
                    <a:pt x="2008" y="1116"/>
                  </a:lnTo>
                  <a:lnTo>
                    <a:pt x="2008" y="290"/>
                  </a:lnTo>
                  <a:lnTo>
                    <a:pt x="2008" y="290"/>
                  </a:lnTo>
                  <a:lnTo>
                    <a:pt x="2006" y="260"/>
                  </a:lnTo>
                  <a:lnTo>
                    <a:pt x="2002" y="232"/>
                  </a:lnTo>
                  <a:lnTo>
                    <a:pt x="1994" y="204"/>
                  </a:lnTo>
                  <a:lnTo>
                    <a:pt x="1984" y="178"/>
                  </a:lnTo>
                  <a:lnTo>
                    <a:pt x="1972" y="152"/>
                  </a:lnTo>
                  <a:lnTo>
                    <a:pt x="1958" y="128"/>
                  </a:lnTo>
                  <a:lnTo>
                    <a:pt x="1942" y="106"/>
                  </a:lnTo>
                  <a:lnTo>
                    <a:pt x="1922" y="84"/>
                  </a:lnTo>
                  <a:lnTo>
                    <a:pt x="1902" y="66"/>
                  </a:lnTo>
                  <a:lnTo>
                    <a:pt x="1880" y="50"/>
                  </a:lnTo>
                  <a:lnTo>
                    <a:pt x="1856" y="34"/>
                  </a:lnTo>
                  <a:lnTo>
                    <a:pt x="1830" y="22"/>
                  </a:lnTo>
                  <a:lnTo>
                    <a:pt x="1804" y="12"/>
                  </a:lnTo>
                  <a:lnTo>
                    <a:pt x="1776" y="6"/>
                  </a:lnTo>
                  <a:lnTo>
                    <a:pt x="1746" y="0"/>
                  </a:lnTo>
                  <a:lnTo>
                    <a:pt x="1716" y="0"/>
                  </a:lnTo>
                  <a:lnTo>
                    <a:pt x="290" y="0"/>
                  </a:lnTo>
                  <a:lnTo>
                    <a:pt x="290" y="0"/>
                  </a:lnTo>
                  <a:lnTo>
                    <a:pt x="260" y="0"/>
                  </a:lnTo>
                  <a:lnTo>
                    <a:pt x="232" y="6"/>
                  </a:lnTo>
                  <a:lnTo>
                    <a:pt x="204" y="12"/>
                  </a:lnTo>
                  <a:lnTo>
                    <a:pt x="178" y="22"/>
                  </a:lnTo>
                  <a:lnTo>
                    <a:pt x="152" y="34"/>
                  </a:lnTo>
                  <a:lnTo>
                    <a:pt x="128" y="50"/>
                  </a:lnTo>
                  <a:lnTo>
                    <a:pt x="106" y="66"/>
                  </a:lnTo>
                  <a:lnTo>
                    <a:pt x="84" y="84"/>
                  </a:lnTo>
                  <a:lnTo>
                    <a:pt x="66" y="106"/>
                  </a:lnTo>
                  <a:lnTo>
                    <a:pt x="50" y="128"/>
                  </a:lnTo>
                  <a:lnTo>
                    <a:pt x="34" y="152"/>
                  </a:lnTo>
                  <a:lnTo>
                    <a:pt x="22" y="178"/>
                  </a:lnTo>
                  <a:lnTo>
                    <a:pt x="12" y="204"/>
                  </a:lnTo>
                  <a:lnTo>
                    <a:pt x="6" y="232"/>
                  </a:lnTo>
                  <a:lnTo>
                    <a:pt x="0" y="260"/>
                  </a:lnTo>
                  <a:lnTo>
                    <a:pt x="0" y="290"/>
                  </a:lnTo>
                  <a:lnTo>
                    <a:pt x="0" y="290"/>
                  </a:lnTo>
                  <a:close/>
                </a:path>
              </a:pathLst>
            </a:custGeom>
            <a:solidFill>
              <a:srgbClr val="000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48"/>
            <p:cNvSpPr>
              <a:spLocks/>
            </p:cNvSpPr>
            <p:nvPr/>
          </p:nvSpPr>
          <p:spPr bwMode="auto">
            <a:xfrm>
              <a:off x="8405952" y="4281424"/>
              <a:ext cx="6450477" cy="3586947"/>
            </a:xfrm>
            <a:custGeom>
              <a:avLst/>
              <a:gdLst>
                <a:gd name="T0" fmla="*/ 0 w 1712"/>
                <a:gd name="T1" fmla="*/ 952 h 952"/>
                <a:gd name="T2" fmla="*/ 1712 w 1712"/>
                <a:gd name="T3" fmla="*/ 0 h 952"/>
                <a:gd name="T4" fmla="*/ 290 w 1712"/>
                <a:gd name="T5" fmla="*/ 0 h 952"/>
                <a:gd name="T6" fmla="*/ 290 w 1712"/>
                <a:gd name="T7" fmla="*/ 0 h 952"/>
                <a:gd name="T8" fmla="*/ 260 w 1712"/>
                <a:gd name="T9" fmla="*/ 0 h 952"/>
                <a:gd name="T10" fmla="*/ 232 w 1712"/>
                <a:gd name="T11" fmla="*/ 6 h 952"/>
                <a:gd name="T12" fmla="*/ 204 w 1712"/>
                <a:gd name="T13" fmla="*/ 12 h 952"/>
                <a:gd name="T14" fmla="*/ 178 w 1712"/>
                <a:gd name="T15" fmla="*/ 22 h 952"/>
                <a:gd name="T16" fmla="*/ 152 w 1712"/>
                <a:gd name="T17" fmla="*/ 34 h 952"/>
                <a:gd name="T18" fmla="*/ 128 w 1712"/>
                <a:gd name="T19" fmla="*/ 50 h 952"/>
                <a:gd name="T20" fmla="*/ 106 w 1712"/>
                <a:gd name="T21" fmla="*/ 66 h 952"/>
                <a:gd name="T22" fmla="*/ 84 w 1712"/>
                <a:gd name="T23" fmla="*/ 84 h 952"/>
                <a:gd name="T24" fmla="*/ 66 w 1712"/>
                <a:gd name="T25" fmla="*/ 106 h 952"/>
                <a:gd name="T26" fmla="*/ 50 w 1712"/>
                <a:gd name="T27" fmla="*/ 128 h 952"/>
                <a:gd name="T28" fmla="*/ 34 w 1712"/>
                <a:gd name="T29" fmla="*/ 152 h 952"/>
                <a:gd name="T30" fmla="*/ 22 w 1712"/>
                <a:gd name="T31" fmla="*/ 178 h 952"/>
                <a:gd name="T32" fmla="*/ 12 w 1712"/>
                <a:gd name="T33" fmla="*/ 204 h 952"/>
                <a:gd name="T34" fmla="*/ 6 w 1712"/>
                <a:gd name="T35" fmla="*/ 232 h 952"/>
                <a:gd name="T36" fmla="*/ 0 w 1712"/>
                <a:gd name="T37" fmla="*/ 260 h 952"/>
                <a:gd name="T38" fmla="*/ 0 w 1712"/>
                <a:gd name="T39" fmla="*/ 290 h 952"/>
                <a:gd name="T40" fmla="*/ 0 w 1712"/>
                <a:gd name="T41" fmla="*/ 952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2" h="952">
                  <a:moveTo>
                    <a:pt x="0" y="952"/>
                  </a:moveTo>
                  <a:lnTo>
                    <a:pt x="1712" y="0"/>
                  </a:lnTo>
                  <a:lnTo>
                    <a:pt x="290" y="0"/>
                  </a:lnTo>
                  <a:lnTo>
                    <a:pt x="290" y="0"/>
                  </a:lnTo>
                  <a:lnTo>
                    <a:pt x="260" y="0"/>
                  </a:lnTo>
                  <a:lnTo>
                    <a:pt x="232" y="6"/>
                  </a:lnTo>
                  <a:lnTo>
                    <a:pt x="204" y="12"/>
                  </a:lnTo>
                  <a:lnTo>
                    <a:pt x="178" y="22"/>
                  </a:lnTo>
                  <a:lnTo>
                    <a:pt x="152" y="34"/>
                  </a:lnTo>
                  <a:lnTo>
                    <a:pt x="128" y="50"/>
                  </a:lnTo>
                  <a:lnTo>
                    <a:pt x="106" y="66"/>
                  </a:lnTo>
                  <a:lnTo>
                    <a:pt x="84" y="84"/>
                  </a:lnTo>
                  <a:lnTo>
                    <a:pt x="66" y="106"/>
                  </a:lnTo>
                  <a:lnTo>
                    <a:pt x="50" y="128"/>
                  </a:lnTo>
                  <a:lnTo>
                    <a:pt x="34" y="152"/>
                  </a:lnTo>
                  <a:lnTo>
                    <a:pt x="22" y="178"/>
                  </a:lnTo>
                  <a:lnTo>
                    <a:pt x="12" y="204"/>
                  </a:lnTo>
                  <a:lnTo>
                    <a:pt x="6" y="232"/>
                  </a:lnTo>
                  <a:lnTo>
                    <a:pt x="0" y="260"/>
                  </a:lnTo>
                  <a:lnTo>
                    <a:pt x="0" y="290"/>
                  </a:lnTo>
                  <a:lnTo>
                    <a:pt x="0" y="952"/>
                  </a:lnTo>
                  <a:close/>
                </a:path>
              </a:pathLst>
            </a:custGeom>
            <a:solidFill>
              <a:srgbClr val="5E5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49"/>
            <p:cNvSpPr>
              <a:spLocks/>
            </p:cNvSpPr>
            <p:nvPr/>
          </p:nvSpPr>
          <p:spPr bwMode="auto">
            <a:xfrm>
              <a:off x="9038943" y="4658204"/>
              <a:ext cx="6231944" cy="4551505"/>
            </a:xfrm>
            <a:custGeom>
              <a:avLst/>
              <a:gdLst>
                <a:gd name="T0" fmla="*/ 0 w 1654"/>
                <a:gd name="T1" fmla="*/ 4 h 1208"/>
                <a:gd name="T2" fmla="*/ 0 w 1654"/>
                <a:gd name="T3" fmla="*/ 1204 h 1208"/>
                <a:gd name="T4" fmla="*/ 0 w 1654"/>
                <a:gd name="T5" fmla="*/ 1204 h 1208"/>
                <a:gd name="T6" fmla="*/ 0 w 1654"/>
                <a:gd name="T7" fmla="*/ 1206 h 1208"/>
                <a:gd name="T8" fmla="*/ 4 w 1654"/>
                <a:gd name="T9" fmla="*/ 1208 h 1208"/>
                <a:gd name="T10" fmla="*/ 1650 w 1654"/>
                <a:gd name="T11" fmla="*/ 1208 h 1208"/>
                <a:gd name="T12" fmla="*/ 1650 w 1654"/>
                <a:gd name="T13" fmla="*/ 1208 h 1208"/>
                <a:gd name="T14" fmla="*/ 1654 w 1654"/>
                <a:gd name="T15" fmla="*/ 1206 h 1208"/>
                <a:gd name="T16" fmla="*/ 1654 w 1654"/>
                <a:gd name="T17" fmla="*/ 1204 h 1208"/>
                <a:gd name="T18" fmla="*/ 1654 w 1654"/>
                <a:gd name="T19" fmla="*/ 4 h 1208"/>
                <a:gd name="T20" fmla="*/ 1654 w 1654"/>
                <a:gd name="T21" fmla="*/ 4 h 1208"/>
                <a:gd name="T22" fmla="*/ 1654 w 1654"/>
                <a:gd name="T23" fmla="*/ 0 h 1208"/>
                <a:gd name="T24" fmla="*/ 1650 w 1654"/>
                <a:gd name="T25" fmla="*/ 0 h 1208"/>
                <a:gd name="T26" fmla="*/ 4 w 1654"/>
                <a:gd name="T27" fmla="*/ 0 h 1208"/>
                <a:gd name="T28" fmla="*/ 4 w 1654"/>
                <a:gd name="T29" fmla="*/ 0 h 1208"/>
                <a:gd name="T30" fmla="*/ 0 w 1654"/>
                <a:gd name="T31" fmla="*/ 0 h 1208"/>
                <a:gd name="T32" fmla="*/ 0 w 1654"/>
                <a:gd name="T33" fmla="*/ 4 h 1208"/>
                <a:gd name="T34" fmla="*/ 0 w 1654"/>
                <a:gd name="T35" fmla="*/ 4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4" h="1208">
                  <a:moveTo>
                    <a:pt x="0" y="4"/>
                  </a:moveTo>
                  <a:lnTo>
                    <a:pt x="0" y="1204"/>
                  </a:lnTo>
                  <a:lnTo>
                    <a:pt x="0" y="1204"/>
                  </a:lnTo>
                  <a:lnTo>
                    <a:pt x="0" y="1206"/>
                  </a:lnTo>
                  <a:lnTo>
                    <a:pt x="4" y="1208"/>
                  </a:lnTo>
                  <a:lnTo>
                    <a:pt x="1650" y="1208"/>
                  </a:lnTo>
                  <a:lnTo>
                    <a:pt x="1650" y="1208"/>
                  </a:lnTo>
                  <a:lnTo>
                    <a:pt x="1654" y="1206"/>
                  </a:lnTo>
                  <a:lnTo>
                    <a:pt x="1654" y="1204"/>
                  </a:lnTo>
                  <a:lnTo>
                    <a:pt x="1654" y="4"/>
                  </a:lnTo>
                  <a:lnTo>
                    <a:pt x="1654" y="4"/>
                  </a:lnTo>
                  <a:lnTo>
                    <a:pt x="1654" y="0"/>
                  </a:lnTo>
                  <a:lnTo>
                    <a:pt x="1650" y="0"/>
                  </a:lnTo>
                  <a:lnTo>
                    <a:pt x="4" y="0"/>
                  </a:lnTo>
                  <a:lnTo>
                    <a:pt x="4" y="0"/>
                  </a:lnTo>
                  <a:lnTo>
                    <a:pt x="0" y="0"/>
                  </a:lnTo>
                  <a:lnTo>
                    <a:pt x="0"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50"/>
            <p:cNvSpPr>
              <a:spLocks/>
            </p:cNvSpPr>
            <p:nvPr/>
          </p:nvSpPr>
          <p:spPr bwMode="auto">
            <a:xfrm>
              <a:off x="8586806" y="6293430"/>
              <a:ext cx="120570" cy="1281053"/>
            </a:xfrm>
            <a:custGeom>
              <a:avLst/>
              <a:gdLst>
                <a:gd name="T0" fmla="*/ 0 w 32"/>
                <a:gd name="T1" fmla="*/ 14 h 340"/>
                <a:gd name="T2" fmla="*/ 0 w 32"/>
                <a:gd name="T3" fmla="*/ 324 h 340"/>
                <a:gd name="T4" fmla="*/ 0 w 32"/>
                <a:gd name="T5" fmla="*/ 324 h 340"/>
                <a:gd name="T6" fmla="*/ 2 w 32"/>
                <a:gd name="T7" fmla="*/ 330 h 340"/>
                <a:gd name="T8" fmla="*/ 6 w 32"/>
                <a:gd name="T9" fmla="*/ 334 h 340"/>
                <a:gd name="T10" fmla="*/ 10 w 32"/>
                <a:gd name="T11" fmla="*/ 338 h 340"/>
                <a:gd name="T12" fmla="*/ 16 w 32"/>
                <a:gd name="T13" fmla="*/ 340 h 340"/>
                <a:gd name="T14" fmla="*/ 16 w 32"/>
                <a:gd name="T15" fmla="*/ 340 h 340"/>
                <a:gd name="T16" fmla="*/ 16 w 32"/>
                <a:gd name="T17" fmla="*/ 340 h 340"/>
                <a:gd name="T18" fmla="*/ 22 w 32"/>
                <a:gd name="T19" fmla="*/ 338 h 340"/>
                <a:gd name="T20" fmla="*/ 26 w 32"/>
                <a:gd name="T21" fmla="*/ 334 h 340"/>
                <a:gd name="T22" fmla="*/ 30 w 32"/>
                <a:gd name="T23" fmla="*/ 330 h 340"/>
                <a:gd name="T24" fmla="*/ 32 w 32"/>
                <a:gd name="T25" fmla="*/ 324 h 340"/>
                <a:gd name="T26" fmla="*/ 32 w 32"/>
                <a:gd name="T27" fmla="*/ 14 h 340"/>
                <a:gd name="T28" fmla="*/ 32 w 32"/>
                <a:gd name="T29" fmla="*/ 14 h 340"/>
                <a:gd name="T30" fmla="*/ 30 w 32"/>
                <a:gd name="T31" fmla="*/ 8 h 340"/>
                <a:gd name="T32" fmla="*/ 26 w 32"/>
                <a:gd name="T33" fmla="*/ 4 h 340"/>
                <a:gd name="T34" fmla="*/ 22 w 32"/>
                <a:gd name="T35" fmla="*/ 0 h 340"/>
                <a:gd name="T36" fmla="*/ 16 w 32"/>
                <a:gd name="T37" fmla="*/ 0 h 340"/>
                <a:gd name="T38" fmla="*/ 16 w 32"/>
                <a:gd name="T39" fmla="*/ 0 h 340"/>
                <a:gd name="T40" fmla="*/ 16 w 32"/>
                <a:gd name="T41" fmla="*/ 0 h 340"/>
                <a:gd name="T42" fmla="*/ 10 w 32"/>
                <a:gd name="T43" fmla="*/ 0 h 340"/>
                <a:gd name="T44" fmla="*/ 6 w 32"/>
                <a:gd name="T45" fmla="*/ 4 h 340"/>
                <a:gd name="T46" fmla="*/ 2 w 32"/>
                <a:gd name="T47" fmla="*/ 8 h 340"/>
                <a:gd name="T48" fmla="*/ 0 w 32"/>
                <a:gd name="T49" fmla="*/ 14 h 340"/>
                <a:gd name="T50" fmla="*/ 0 w 32"/>
                <a:gd name="T51" fmla="*/ 14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340">
                  <a:moveTo>
                    <a:pt x="0" y="14"/>
                  </a:moveTo>
                  <a:lnTo>
                    <a:pt x="0" y="324"/>
                  </a:lnTo>
                  <a:lnTo>
                    <a:pt x="0" y="324"/>
                  </a:lnTo>
                  <a:lnTo>
                    <a:pt x="2" y="330"/>
                  </a:lnTo>
                  <a:lnTo>
                    <a:pt x="6" y="334"/>
                  </a:lnTo>
                  <a:lnTo>
                    <a:pt x="10" y="338"/>
                  </a:lnTo>
                  <a:lnTo>
                    <a:pt x="16" y="340"/>
                  </a:lnTo>
                  <a:lnTo>
                    <a:pt x="16" y="340"/>
                  </a:lnTo>
                  <a:lnTo>
                    <a:pt x="16" y="340"/>
                  </a:lnTo>
                  <a:lnTo>
                    <a:pt x="22" y="338"/>
                  </a:lnTo>
                  <a:lnTo>
                    <a:pt x="26" y="334"/>
                  </a:lnTo>
                  <a:lnTo>
                    <a:pt x="30" y="330"/>
                  </a:lnTo>
                  <a:lnTo>
                    <a:pt x="32" y="324"/>
                  </a:lnTo>
                  <a:lnTo>
                    <a:pt x="32" y="14"/>
                  </a:lnTo>
                  <a:lnTo>
                    <a:pt x="32" y="14"/>
                  </a:lnTo>
                  <a:lnTo>
                    <a:pt x="30" y="8"/>
                  </a:lnTo>
                  <a:lnTo>
                    <a:pt x="26" y="4"/>
                  </a:lnTo>
                  <a:lnTo>
                    <a:pt x="22" y="0"/>
                  </a:lnTo>
                  <a:lnTo>
                    <a:pt x="16" y="0"/>
                  </a:lnTo>
                  <a:lnTo>
                    <a:pt x="16" y="0"/>
                  </a:lnTo>
                  <a:lnTo>
                    <a:pt x="16" y="0"/>
                  </a:lnTo>
                  <a:lnTo>
                    <a:pt x="10" y="0"/>
                  </a:lnTo>
                  <a:lnTo>
                    <a:pt x="6" y="4"/>
                  </a:lnTo>
                  <a:lnTo>
                    <a:pt x="2" y="8"/>
                  </a:lnTo>
                  <a:lnTo>
                    <a:pt x="0" y="14"/>
                  </a:lnTo>
                  <a:lnTo>
                    <a:pt x="0" y="14"/>
                  </a:lnTo>
                  <a:close/>
                </a:path>
              </a:pathLst>
            </a:custGeom>
            <a:solidFill>
              <a:srgbClr val="000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51"/>
            <p:cNvSpPr>
              <a:spLocks/>
            </p:cNvSpPr>
            <p:nvPr/>
          </p:nvSpPr>
          <p:spPr bwMode="auto">
            <a:xfrm>
              <a:off x="15414063" y="6738031"/>
              <a:ext cx="391851" cy="384316"/>
            </a:xfrm>
            <a:custGeom>
              <a:avLst/>
              <a:gdLst>
                <a:gd name="T0" fmla="*/ 0 w 104"/>
                <a:gd name="T1" fmla="*/ 52 h 102"/>
                <a:gd name="T2" fmla="*/ 0 w 104"/>
                <a:gd name="T3" fmla="*/ 52 h 102"/>
                <a:gd name="T4" fmla="*/ 2 w 104"/>
                <a:gd name="T5" fmla="*/ 62 h 102"/>
                <a:gd name="T6" fmla="*/ 4 w 104"/>
                <a:gd name="T7" fmla="*/ 72 h 102"/>
                <a:gd name="T8" fmla="*/ 10 w 104"/>
                <a:gd name="T9" fmla="*/ 80 h 102"/>
                <a:gd name="T10" fmla="*/ 16 w 104"/>
                <a:gd name="T11" fmla="*/ 88 h 102"/>
                <a:gd name="T12" fmla="*/ 24 w 104"/>
                <a:gd name="T13" fmla="*/ 94 h 102"/>
                <a:gd name="T14" fmla="*/ 32 w 104"/>
                <a:gd name="T15" fmla="*/ 98 h 102"/>
                <a:gd name="T16" fmla="*/ 42 w 104"/>
                <a:gd name="T17" fmla="*/ 102 h 102"/>
                <a:gd name="T18" fmla="*/ 52 w 104"/>
                <a:gd name="T19" fmla="*/ 102 h 102"/>
                <a:gd name="T20" fmla="*/ 52 w 104"/>
                <a:gd name="T21" fmla="*/ 102 h 102"/>
                <a:gd name="T22" fmla="*/ 62 w 104"/>
                <a:gd name="T23" fmla="*/ 102 h 102"/>
                <a:gd name="T24" fmla="*/ 72 w 104"/>
                <a:gd name="T25" fmla="*/ 98 h 102"/>
                <a:gd name="T26" fmla="*/ 82 w 104"/>
                <a:gd name="T27" fmla="*/ 94 h 102"/>
                <a:gd name="T28" fmla="*/ 88 w 104"/>
                <a:gd name="T29" fmla="*/ 88 h 102"/>
                <a:gd name="T30" fmla="*/ 94 w 104"/>
                <a:gd name="T31" fmla="*/ 80 h 102"/>
                <a:gd name="T32" fmla="*/ 100 w 104"/>
                <a:gd name="T33" fmla="*/ 72 h 102"/>
                <a:gd name="T34" fmla="*/ 102 w 104"/>
                <a:gd name="T35" fmla="*/ 62 h 102"/>
                <a:gd name="T36" fmla="*/ 104 w 104"/>
                <a:gd name="T37" fmla="*/ 52 h 102"/>
                <a:gd name="T38" fmla="*/ 104 w 104"/>
                <a:gd name="T39" fmla="*/ 52 h 102"/>
                <a:gd name="T40" fmla="*/ 102 w 104"/>
                <a:gd name="T41" fmla="*/ 40 h 102"/>
                <a:gd name="T42" fmla="*/ 100 w 104"/>
                <a:gd name="T43" fmla="*/ 32 h 102"/>
                <a:gd name="T44" fmla="*/ 94 w 104"/>
                <a:gd name="T45" fmla="*/ 22 h 102"/>
                <a:gd name="T46" fmla="*/ 88 w 104"/>
                <a:gd name="T47" fmla="*/ 14 h 102"/>
                <a:gd name="T48" fmla="*/ 82 w 104"/>
                <a:gd name="T49" fmla="*/ 8 h 102"/>
                <a:gd name="T50" fmla="*/ 72 w 104"/>
                <a:gd name="T51" fmla="*/ 4 h 102"/>
                <a:gd name="T52" fmla="*/ 62 w 104"/>
                <a:gd name="T53" fmla="*/ 0 h 102"/>
                <a:gd name="T54" fmla="*/ 52 w 104"/>
                <a:gd name="T55" fmla="*/ 0 h 102"/>
                <a:gd name="T56" fmla="*/ 52 w 104"/>
                <a:gd name="T57" fmla="*/ 0 h 102"/>
                <a:gd name="T58" fmla="*/ 42 w 104"/>
                <a:gd name="T59" fmla="*/ 0 h 102"/>
                <a:gd name="T60" fmla="*/ 32 w 104"/>
                <a:gd name="T61" fmla="*/ 4 h 102"/>
                <a:gd name="T62" fmla="*/ 24 w 104"/>
                <a:gd name="T63" fmla="*/ 8 h 102"/>
                <a:gd name="T64" fmla="*/ 16 w 104"/>
                <a:gd name="T65" fmla="*/ 14 h 102"/>
                <a:gd name="T66" fmla="*/ 10 w 104"/>
                <a:gd name="T67" fmla="*/ 22 h 102"/>
                <a:gd name="T68" fmla="*/ 4 w 104"/>
                <a:gd name="T69" fmla="*/ 32 h 102"/>
                <a:gd name="T70" fmla="*/ 2 w 104"/>
                <a:gd name="T71" fmla="*/ 40 h 102"/>
                <a:gd name="T72" fmla="*/ 0 w 104"/>
                <a:gd name="T73" fmla="*/ 52 h 102"/>
                <a:gd name="T74" fmla="*/ 0 w 104"/>
                <a:gd name="T75" fmla="*/ 5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02">
                  <a:moveTo>
                    <a:pt x="0" y="52"/>
                  </a:moveTo>
                  <a:lnTo>
                    <a:pt x="0" y="52"/>
                  </a:lnTo>
                  <a:lnTo>
                    <a:pt x="2" y="62"/>
                  </a:lnTo>
                  <a:lnTo>
                    <a:pt x="4" y="72"/>
                  </a:lnTo>
                  <a:lnTo>
                    <a:pt x="10" y="80"/>
                  </a:lnTo>
                  <a:lnTo>
                    <a:pt x="16" y="88"/>
                  </a:lnTo>
                  <a:lnTo>
                    <a:pt x="24" y="94"/>
                  </a:lnTo>
                  <a:lnTo>
                    <a:pt x="32" y="98"/>
                  </a:lnTo>
                  <a:lnTo>
                    <a:pt x="42" y="102"/>
                  </a:lnTo>
                  <a:lnTo>
                    <a:pt x="52" y="102"/>
                  </a:lnTo>
                  <a:lnTo>
                    <a:pt x="52" y="102"/>
                  </a:lnTo>
                  <a:lnTo>
                    <a:pt x="62" y="102"/>
                  </a:lnTo>
                  <a:lnTo>
                    <a:pt x="72" y="98"/>
                  </a:lnTo>
                  <a:lnTo>
                    <a:pt x="82" y="94"/>
                  </a:lnTo>
                  <a:lnTo>
                    <a:pt x="88" y="88"/>
                  </a:lnTo>
                  <a:lnTo>
                    <a:pt x="94" y="80"/>
                  </a:lnTo>
                  <a:lnTo>
                    <a:pt x="100" y="72"/>
                  </a:lnTo>
                  <a:lnTo>
                    <a:pt x="102" y="62"/>
                  </a:lnTo>
                  <a:lnTo>
                    <a:pt x="104" y="52"/>
                  </a:lnTo>
                  <a:lnTo>
                    <a:pt x="104" y="52"/>
                  </a:lnTo>
                  <a:lnTo>
                    <a:pt x="102" y="40"/>
                  </a:lnTo>
                  <a:lnTo>
                    <a:pt x="100" y="32"/>
                  </a:lnTo>
                  <a:lnTo>
                    <a:pt x="94" y="22"/>
                  </a:lnTo>
                  <a:lnTo>
                    <a:pt x="88" y="14"/>
                  </a:lnTo>
                  <a:lnTo>
                    <a:pt x="82" y="8"/>
                  </a:lnTo>
                  <a:lnTo>
                    <a:pt x="72" y="4"/>
                  </a:lnTo>
                  <a:lnTo>
                    <a:pt x="62" y="0"/>
                  </a:lnTo>
                  <a:lnTo>
                    <a:pt x="52" y="0"/>
                  </a:lnTo>
                  <a:lnTo>
                    <a:pt x="52" y="0"/>
                  </a:lnTo>
                  <a:lnTo>
                    <a:pt x="42" y="0"/>
                  </a:lnTo>
                  <a:lnTo>
                    <a:pt x="32" y="4"/>
                  </a:lnTo>
                  <a:lnTo>
                    <a:pt x="24" y="8"/>
                  </a:lnTo>
                  <a:lnTo>
                    <a:pt x="16" y="14"/>
                  </a:lnTo>
                  <a:lnTo>
                    <a:pt x="10" y="22"/>
                  </a:lnTo>
                  <a:lnTo>
                    <a:pt x="4" y="32"/>
                  </a:lnTo>
                  <a:lnTo>
                    <a:pt x="2" y="40"/>
                  </a:lnTo>
                  <a:lnTo>
                    <a:pt x="0" y="52"/>
                  </a:lnTo>
                  <a:lnTo>
                    <a:pt x="0" y="52"/>
                  </a:lnTo>
                  <a:close/>
                </a:path>
              </a:pathLst>
            </a:custGeom>
            <a:solidFill>
              <a:srgbClr val="5E5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26" name="Picture Placeholder 25"/>
          <p:cNvSpPr>
            <a:spLocks noGrp="1"/>
          </p:cNvSpPr>
          <p:nvPr>
            <p:ph type="pic" sz="quarter" idx="13"/>
          </p:nvPr>
        </p:nvSpPr>
        <p:spPr/>
      </p:sp>
      <p:sp>
        <p:nvSpPr>
          <p:cNvPr id="24" name="Title 23"/>
          <p:cNvSpPr>
            <a:spLocks noGrp="1"/>
          </p:cNvSpPr>
          <p:nvPr>
            <p:ph type="title"/>
          </p:nvPr>
        </p:nvSpPr>
        <p:spPr/>
        <p:txBody>
          <a:bodyPr/>
          <a:lstStyle/>
          <a:p>
            <a:r>
              <a:rPr lang="id-ID" dirty="0"/>
              <a:t>GREAT APPS</a:t>
            </a:r>
            <a:endParaRPr lang="en-AU" dirty="0"/>
          </a:p>
        </p:txBody>
      </p:sp>
      <p:sp>
        <p:nvSpPr>
          <p:cNvPr id="25" name="Content Placeholder 24"/>
          <p:cNvSpPr>
            <a:spLocks noGrp="1"/>
          </p:cNvSpPr>
          <p:nvPr>
            <p:ph idx="1"/>
          </p:nvPr>
        </p:nvSpPr>
        <p:spPr/>
        <p:txBody>
          <a:bodyPr>
            <a:normAutofit fontScale="92500" lnSpcReduction="10000"/>
          </a:bodyPr>
          <a:lstStyle/>
          <a:p>
            <a:r>
              <a:rPr lang="id-ID" dirty="0"/>
              <a:t>Lorem Slogan Place It Here</a:t>
            </a:r>
            <a:endParaRPr lang="en-AU" dirty="0"/>
          </a:p>
        </p:txBody>
      </p:sp>
      <p:grpSp>
        <p:nvGrpSpPr>
          <p:cNvPr id="2" name="Group 1"/>
          <p:cNvGrpSpPr/>
          <p:nvPr/>
        </p:nvGrpSpPr>
        <p:grpSpPr>
          <a:xfrm>
            <a:off x="10154212" y="6436607"/>
            <a:ext cx="4061690" cy="7279393"/>
            <a:chOff x="10154212" y="6436607"/>
            <a:chExt cx="4061690" cy="7279393"/>
          </a:xfrm>
        </p:grpSpPr>
        <p:sp>
          <p:nvSpPr>
            <p:cNvPr id="12" name="Freeform 53"/>
            <p:cNvSpPr>
              <a:spLocks/>
            </p:cNvSpPr>
            <p:nvPr/>
          </p:nvSpPr>
          <p:spPr bwMode="auto">
            <a:xfrm>
              <a:off x="12188825" y="8426006"/>
              <a:ext cx="113034" cy="1190625"/>
            </a:xfrm>
            <a:custGeom>
              <a:avLst/>
              <a:gdLst>
                <a:gd name="T0" fmla="*/ 30 w 30"/>
                <a:gd name="T1" fmla="*/ 0 h 316"/>
                <a:gd name="T2" fmla="*/ 30 w 30"/>
                <a:gd name="T3" fmla="*/ 0 h 316"/>
                <a:gd name="T4" fmla="*/ 26 w 30"/>
                <a:gd name="T5" fmla="*/ 48 h 316"/>
                <a:gd name="T6" fmla="*/ 18 w 30"/>
                <a:gd name="T7" fmla="*/ 122 h 316"/>
                <a:gd name="T8" fmla="*/ 2 w 30"/>
                <a:gd name="T9" fmla="*/ 256 h 316"/>
                <a:gd name="T10" fmla="*/ 2 w 30"/>
                <a:gd name="T11" fmla="*/ 256 h 316"/>
                <a:gd name="T12" fmla="*/ 0 w 30"/>
                <a:gd name="T13" fmla="*/ 274 h 316"/>
                <a:gd name="T14" fmla="*/ 4 w 30"/>
                <a:gd name="T15" fmla="*/ 290 h 316"/>
                <a:gd name="T16" fmla="*/ 8 w 30"/>
                <a:gd name="T17" fmla="*/ 302 h 316"/>
                <a:gd name="T18" fmla="*/ 12 w 30"/>
                <a:gd name="T19" fmla="*/ 310 h 316"/>
                <a:gd name="T20" fmla="*/ 18 w 30"/>
                <a:gd name="T21" fmla="*/ 314 h 316"/>
                <a:gd name="T22" fmla="*/ 20 w 30"/>
                <a:gd name="T23" fmla="*/ 316 h 316"/>
                <a:gd name="T24" fmla="*/ 20 w 30"/>
                <a:gd name="T25" fmla="*/ 314 h 316"/>
                <a:gd name="T26" fmla="*/ 22 w 30"/>
                <a:gd name="T27" fmla="*/ 308 h 316"/>
                <a:gd name="T28" fmla="*/ 20 w 30"/>
                <a:gd name="T29" fmla="*/ 296 h 316"/>
                <a:gd name="T30" fmla="*/ 20 w 30"/>
                <a:gd name="T31" fmla="*/ 296 h 316"/>
                <a:gd name="T32" fmla="*/ 18 w 30"/>
                <a:gd name="T33" fmla="*/ 278 h 316"/>
                <a:gd name="T34" fmla="*/ 18 w 30"/>
                <a:gd name="T35" fmla="*/ 250 h 316"/>
                <a:gd name="T36" fmla="*/ 22 w 30"/>
                <a:gd name="T37" fmla="*/ 176 h 316"/>
                <a:gd name="T38" fmla="*/ 28 w 30"/>
                <a:gd name="T39" fmla="*/ 88 h 316"/>
                <a:gd name="T40" fmla="*/ 30 w 30"/>
                <a:gd name="T41" fmla="*/ 44 h 316"/>
                <a:gd name="T42" fmla="*/ 30 w 30"/>
                <a:gd name="T43" fmla="*/ 0 h 316"/>
                <a:gd name="T44" fmla="*/ 30 w 30"/>
                <a:gd name="T45"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316">
                  <a:moveTo>
                    <a:pt x="30" y="0"/>
                  </a:moveTo>
                  <a:lnTo>
                    <a:pt x="30" y="0"/>
                  </a:lnTo>
                  <a:lnTo>
                    <a:pt x="26" y="48"/>
                  </a:lnTo>
                  <a:lnTo>
                    <a:pt x="18" y="122"/>
                  </a:lnTo>
                  <a:lnTo>
                    <a:pt x="2" y="256"/>
                  </a:lnTo>
                  <a:lnTo>
                    <a:pt x="2" y="256"/>
                  </a:lnTo>
                  <a:lnTo>
                    <a:pt x="0" y="274"/>
                  </a:lnTo>
                  <a:lnTo>
                    <a:pt x="4" y="290"/>
                  </a:lnTo>
                  <a:lnTo>
                    <a:pt x="8" y="302"/>
                  </a:lnTo>
                  <a:lnTo>
                    <a:pt x="12" y="310"/>
                  </a:lnTo>
                  <a:lnTo>
                    <a:pt x="18" y="314"/>
                  </a:lnTo>
                  <a:lnTo>
                    <a:pt x="20" y="316"/>
                  </a:lnTo>
                  <a:lnTo>
                    <a:pt x="20" y="314"/>
                  </a:lnTo>
                  <a:lnTo>
                    <a:pt x="22" y="308"/>
                  </a:lnTo>
                  <a:lnTo>
                    <a:pt x="20" y="296"/>
                  </a:lnTo>
                  <a:lnTo>
                    <a:pt x="20" y="296"/>
                  </a:lnTo>
                  <a:lnTo>
                    <a:pt x="18" y="278"/>
                  </a:lnTo>
                  <a:lnTo>
                    <a:pt x="18" y="250"/>
                  </a:lnTo>
                  <a:lnTo>
                    <a:pt x="22" y="176"/>
                  </a:lnTo>
                  <a:lnTo>
                    <a:pt x="28" y="88"/>
                  </a:lnTo>
                  <a:lnTo>
                    <a:pt x="30" y="44"/>
                  </a:lnTo>
                  <a:lnTo>
                    <a:pt x="30" y="0"/>
                  </a:lnTo>
                  <a:lnTo>
                    <a:pt x="30" y="0"/>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54"/>
            <p:cNvSpPr>
              <a:spLocks/>
            </p:cNvSpPr>
            <p:nvPr/>
          </p:nvSpPr>
          <p:spPr bwMode="auto">
            <a:xfrm>
              <a:off x="12859494" y="8908285"/>
              <a:ext cx="135641" cy="957022"/>
            </a:xfrm>
            <a:custGeom>
              <a:avLst/>
              <a:gdLst>
                <a:gd name="T0" fmla="*/ 8 w 36"/>
                <a:gd name="T1" fmla="*/ 0 h 254"/>
                <a:gd name="T2" fmla="*/ 8 w 36"/>
                <a:gd name="T3" fmla="*/ 0 h 254"/>
                <a:gd name="T4" fmla="*/ 4 w 36"/>
                <a:gd name="T5" fmla="*/ 50 h 254"/>
                <a:gd name="T6" fmla="*/ 0 w 36"/>
                <a:gd name="T7" fmla="*/ 116 h 254"/>
                <a:gd name="T8" fmla="*/ 2 w 36"/>
                <a:gd name="T9" fmla="*/ 152 h 254"/>
                <a:gd name="T10" fmla="*/ 4 w 36"/>
                <a:gd name="T11" fmla="*/ 184 h 254"/>
                <a:gd name="T12" fmla="*/ 8 w 36"/>
                <a:gd name="T13" fmla="*/ 212 h 254"/>
                <a:gd name="T14" fmla="*/ 12 w 36"/>
                <a:gd name="T15" fmla="*/ 224 h 254"/>
                <a:gd name="T16" fmla="*/ 16 w 36"/>
                <a:gd name="T17" fmla="*/ 234 h 254"/>
                <a:gd name="T18" fmla="*/ 16 w 36"/>
                <a:gd name="T19" fmla="*/ 234 h 254"/>
                <a:gd name="T20" fmla="*/ 24 w 36"/>
                <a:gd name="T21" fmla="*/ 248 h 254"/>
                <a:gd name="T22" fmla="*/ 30 w 36"/>
                <a:gd name="T23" fmla="*/ 254 h 254"/>
                <a:gd name="T24" fmla="*/ 32 w 36"/>
                <a:gd name="T25" fmla="*/ 254 h 254"/>
                <a:gd name="T26" fmla="*/ 34 w 36"/>
                <a:gd name="T27" fmla="*/ 254 h 254"/>
                <a:gd name="T28" fmla="*/ 36 w 36"/>
                <a:gd name="T29" fmla="*/ 248 h 254"/>
                <a:gd name="T30" fmla="*/ 36 w 36"/>
                <a:gd name="T31" fmla="*/ 236 h 254"/>
                <a:gd name="T32" fmla="*/ 34 w 36"/>
                <a:gd name="T33" fmla="*/ 220 h 254"/>
                <a:gd name="T34" fmla="*/ 28 w 36"/>
                <a:gd name="T35" fmla="*/ 180 h 254"/>
                <a:gd name="T36" fmla="*/ 28 w 36"/>
                <a:gd name="T37" fmla="*/ 180 h 254"/>
                <a:gd name="T38" fmla="*/ 20 w 36"/>
                <a:gd name="T39" fmla="*/ 136 h 254"/>
                <a:gd name="T40" fmla="*/ 16 w 36"/>
                <a:gd name="T41" fmla="*/ 98 h 254"/>
                <a:gd name="T42" fmla="*/ 8 w 36"/>
                <a:gd name="T43" fmla="*/ 0 h 254"/>
                <a:gd name="T44" fmla="*/ 8 w 36"/>
                <a:gd name="T4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254">
                  <a:moveTo>
                    <a:pt x="8" y="0"/>
                  </a:moveTo>
                  <a:lnTo>
                    <a:pt x="8" y="0"/>
                  </a:lnTo>
                  <a:lnTo>
                    <a:pt x="4" y="50"/>
                  </a:lnTo>
                  <a:lnTo>
                    <a:pt x="0" y="116"/>
                  </a:lnTo>
                  <a:lnTo>
                    <a:pt x="2" y="152"/>
                  </a:lnTo>
                  <a:lnTo>
                    <a:pt x="4" y="184"/>
                  </a:lnTo>
                  <a:lnTo>
                    <a:pt x="8" y="212"/>
                  </a:lnTo>
                  <a:lnTo>
                    <a:pt x="12" y="224"/>
                  </a:lnTo>
                  <a:lnTo>
                    <a:pt x="16" y="234"/>
                  </a:lnTo>
                  <a:lnTo>
                    <a:pt x="16" y="234"/>
                  </a:lnTo>
                  <a:lnTo>
                    <a:pt x="24" y="248"/>
                  </a:lnTo>
                  <a:lnTo>
                    <a:pt x="30" y="254"/>
                  </a:lnTo>
                  <a:lnTo>
                    <a:pt x="32" y="254"/>
                  </a:lnTo>
                  <a:lnTo>
                    <a:pt x="34" y="254"/>
                  </a:lnTo>
                  <a:lnTo>
                    <a:pt x="36" y="248"/>
                  </a:lnTo>
                  <a:lnTo>
                    <a:pt x="36" y="236"/>
                  </a:lnTo>
                  <a:lnTo>
                    <a:pt x="34" y="220"/>
                  </a:lnTo>
                  <a:lnTo>
                    <a:pt x="28" y="180"/>
                  </a:lnTo>
                  <a:lnTo>
                    <a:pt x="28" y="180"/>
                  </a:lnTo>
                  <a:lnTo>
                    <a:pt x="20" y="136"/>
                  </a:lnTo>
                  <a:lnTo>
                    <a:pt x="16" y="98"/>
                  </a:lnTo>
                  <a:lnTo>
                    <a:pt x="8" y="0"/>
                  </a:lnTo>
                  <a:lnTo>
                    <a:pt x="8" y="0"/>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55"/>
            <p:cNvSpPr>
              <a:spLocks/>
            </p:cNvSpPr>
            <p:nvPr/>
          </p:nvSpPr>
          <p:spPr bwMode="auto">
            <a:xfrm>
              <a:off x="13560305" y="9465919"/>
              <a:ext cx="233604" cy="859059"/>
            </a:xfrm>
            <a:custGeom>
              <a:avLst/>
              <a:gdLst>
                <a:gd name="T0" fmla="*/ 4 w 62"/>
                <a:gd name="T1" fmla="*/ 0 h 228"/>
                <a:gd name="T2" fmla="*/ 4 w 62"/>
                <a:gd name="T3" fmla="*/ 0 h 228"/>
                <a:gd name="T4" fmla="*/ 0 w 62"/>
                <a:gd name="T5" fmla="*/ 54 h 228"/>
                <a:gd name="T6" fmla="*/ 0 w 62"/>
                <a:gd name="T7" fmla="*/ 86 h 228"/>
                <a:gd name="T8" fmla="*/ 2 w 62"/>
                <a:gd name="T9" fmla="*/ 116 h 228"/>
                <a:gd name="T10" fmla="*/ 6 w 62"/>
                <a:gd name="T11" fmla="*/ 148 h 228"/>
                <a:gd name="T12" fmla="*/ 14 w 62"/>
                <a:gd name="T13" fmla="*/ 174 h 228"/>
                <a:gd name="T14" fmla="*/ 18 w 62"/>
                <a:gd name="T15" fmla="*/ 188 h 228"/>
                <a:gd name="T16" fmla="*/ 24 w 62"/>
                <a:gd name="T17" fmla="*/ 198 h 228"/>
                <a:gd name="T18" fmla="*/ 30 w 62"/>
                <a:gd name="T19" fmla="*/ 208 h 228"/>
                <a:gd name="T20" fmla="*/ 40 w 62"/>
                <a:gd name="T21" fmla="*/ 216 h 228"/>
                <a:gd name="T22" fmla="*/ 40 w 62"/>
                <a:gd name="T23" fmla="*/ 216 h 228"/>
                <a:gd name="T24" fmla="*/ 52 w 62"/>
                <a:gd name="T25" fmla="*/ 226 h 228"/>
                <a:gd name="T26" fmla="*/ 58 w 62"/>
                <a:gd name="T27" fmla="*/ 228 h 228"/>
                <a:gd name="T28" fmla="*/ 60 w 62"/>
                <a:gd name="T29" fmla="*/ 228 h 228"/>
                <a:gd name="T30" fmla="*/ 62 w 62"/>
                <a:gd name="T31" fmla="*/ 226 h 228"/>
                <a:gd name="T32" fmla="*/ 62 w 62"/>
                <a:gd name="T33" fmla="*/ 224 h 228"/>
                <a:gd name="T34" fmla="*/ 62 w 62"/>
                <a:gd name="T35" fmla="*/ 216 h 228"/>
                <a:gd name="T36" fmla="*/ 52 w 62"/>
                <a:gd name="T37" fmla="*/ 192 h 228"/>
                <a:gd name="T38" fmla="*/ 40 w 62"/>
                <a:gd name="T39" fmla="*/ 168 h 228"/>
                <a:gd name="T40" fmla="*/ 40 w 62"/>
                <a:gd name="T41" fmla="*/ 168 h 228"/>
                <a:gd name="T42" fmla="*/ 30 w 62"/>
                <a:gd name="T43" fmla="*/ 144 h 228"/>
                <a:gd name="T44" fmla="*/ 20 w 62"/>
                <a:gd name="T45" fmla="*/ 110 h 228"/>
                <a:gd name="T46" fmla="*/ 12 w 62"/>
                <a:gd name="T47" fmla="*/ 64 h 228"/>
                <a:gd name="T48" fmla="*/ 4 w 62"/>
                <a:gd name="T49" fmla="*/ 0 h 228"/>
                <a:gd name="T50" fmla="*/ 4 w 62"/>
                <a:gd name="T5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228">
                  <a:moveTo>
                    <a:pt x="4" y="0"/>
                  </a:moveTo>
                  <a:lnTo>
                    <a:pt x="4" y="0"/>
                  </a:lnTo>
                  <a:lnTo>
                    <a:pt x="0" y="54"/>
                  </a:lnTo>
                  <a:lnTo>
                    <a:pt x="0" y="86"/>
                  </a:lnTo>
                  <a:lnTo>
                    <a:pt x="2" y="116"/>
                  </a:lnTo>
                  <a:lnTo>
                    <a:pt x="6" y="148"/>
                  </a:lnTo>
                  <a:lnTo>
                    <a:pt x="14" y="174"/>
                  </a:lnTo>
                  <a:lnTo>
                    <a:pt x="18" y="188"/>
                  </a:lnTo>
                  <a:lnTo>
                    <a:pt x="24" y="198"/>
                  </a:lnTo>
                  <a:lnTo>
                    <a:pt x="30" y="208"/>
                  </a:lnTo>
                  <a:lnTo>
                    <a:pt x="40" y="216"/>
                  </a:lnTo>
                  <a:lnTo>
                    <a:pt x="40" y="216"/>
                  </a:lnTo>
                  <a:lnTo>
                    <a:pt x="52" y="226"/>
                  </a:lnTo>
                  <a:lnTo>
                    <a:pt x="58" y="228"/>
                  </a:lnTo>
                  <a:lnTo>
                    <a:pt x="60" y="228"/>
                  </a:lnTo>
                  <a:lnTo>
                    <a:pt x="62" y="226"/>
                  </a:lnTo>
                  <a:lnTo>
                    <a:pt x="62" y="224"/>
                  </a:lnTo>
                  <a:lnTo>
                    <a:pt x="62" y="216"/>
                  </a:lnTo>
                  <a:lnTo>
                    <a:pt x="52" y="192"/>
                  </a:lnTo>
                  <a:lnTo>
                    <a:pt x="40" y="168"/>
                  </a:lnTo>
                  <a:lnTo>
                    <a:pt x="40" y="168"/>
                  </a:lnTo>
                  <a:lnTo>
                    <a:pt x="30" y="144"/>
                  </a:lnTo>
                  <a:lnTo>
                    <a:pt x="20" y="110"/>
                  </a:lnTo>
                  <a:lnTo>
                    <a:pt x="12" y="64"/>
                  </a:lnTo>
                  <a:lnTo>
                    <a:pt x="4" y="0"/>
                  </a:lnTo>
                  <a:lnTo>
                    <a:pt x="4" y="0"/>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56"/>
            <p:cNvSpPr>
              <a:spLocks/>
            </p:cNvSpPr>
            <p:nvPr/>
          </p:nvSpPr>
          <p:spPr bwMode="auto">
            <a:xfrm>
              <a:off x="12015506" y="6436607"/>
              <a:ext cx="346638" cy="459672"/>
            </a:xfrm>
            <a:custGeom>
              <a:avLst/>
              <a:gdLst>
                <a:gd name="T0" fmla="*/ 60 w 92"/>
                <a:gd name="T1" fmla="*/ 0 h 122"/>
                <a:gd name="T2" fmla="*/ 60 w 92"/>
                <a:gd name="T3" fmla="*/ 0 h 122"/>
                <a:gd name="T4" fmla="*/ 42 w 92"/>
                <a:gd name="T5" fmla="*/ 0 h 122"/>
                <a:gd name="T6" fmla="*/ 32 w 92"/>
                <a:gd name="T7" fmla="*/ 0 h 122"/>
                <a:gd name="T8" fmla="*/ 22 w 92"/>
                <a:gd name="T9" fmla="*/ 2 h 122"/>
                <a:gd name="T10" fmla="*/ 14 w 92"/>
                <a:gd name="T11" fmla="*/ 6 h 122"/>
                <a:gd name="T12" fmla="*/ 8 w 92"/>
                <a:gd name="T13" fmla="*/ 12 h 122"/>
                <a:gd name="T14" fmla="*/ 4 w 92"/>
                <a:gd name="T15" fmla="*/ 20 h 122"/>
                <a:gd name="T16" fmla="*/ 0 w 92"/>
                <a:gd name="T17" fmla="*/ 32 h 122"/>
                <a:gd name="T18" fmla="*/ 0 w 92"/>
                <a:gd name="T19" fmla="*/ 32 h 122"/>
                <a:gd name="T20" fmla="*/ 0 w 92"/>
                <a:gd name="T21" fmla="*/ 44 h 122"/>
                <a:gd name="T22" fmla="*/ 0 w 92"/>
                <a:gd name="T23" fmla="*/ 58 h 122"/>
                <a:gd name="T24" fmla="*/ 2 w 92"/>
                <a:gd name="T25" fmla="*/ 72 h 122"/>
                <a:gd name="T26" fmla="*/ 4 w 92"/>
                <a:gd name="T27" fmla="*/ 86 h 122"/>
                <a:gd name="T28" fmla="*/ 10 w 92"/>
                <a:gd name="T29" fmla="*/ 98 h 122"/>
                <a:gd name="T30" fmla="*/ 16 w 92"/>
                <a:gd name="T31" fmla="*/ 108 h 122"/>
                <a:gd name="T32" fmla="*/ 24 w 92"/>
                <a:gd name="T33" fmla="*/ 116 h 122"/>
                <a:gd name="T34" fmla="*/ 36 w 92"/>
                <a:gd name="T35" fmla="*/ 122 h 122"/>
                <a:gd name="T36" fmla="*/ 36 w 92"/>
                <a:gd name="T37" fmla="*/ 122 h 122"/>
                <a:gd name="T38" fmla="*/ 46 w 92"/>
                <a:gd name="T39" fmla="*/ 122 h 122"/>
                <a:gd name="T40" fmla="*/ 58 w 92"/>
                <a:gd name="T41" fmla="*/ 120 h 122"/>
                <a:gd name="T42" fmla="*/ 66 w 92"/>
                <a:gd name="T43" fmla="*/ 116 h 122"/>
                <a:gd name="T44" fmla="*/ 74 w 92"/>
                <a:gd name="T45" fmla="*/ 110 h 122"/>
                <a:gd name="T46" fmla="*/ 80 w 92"/>
                <a:gd name="T47" fmla="*/ 102 h 122"/>
                <a:gd name="T48" fmla="*/ 86 w 92"/>
                <a:gd name="T49" fmla="*/ 90 h 122"/>
                <a:gd name="T50" fmla="*/ 90 w 92"/>
                <a:gd name="T51" fmla="*/ 78 h 122"/>
                <a:gd name="T52" fmla="*/ 92 w 92"/>
                <a:gd name="T53" fmla="*/ 62 h 122"/>
                <a:gd name="T54" fmla="*/ 92 w 92"/>
                <a:gd name="T55" fmla="*/ 62 h 122"/>
                <a:gd name="T56" fmla="*/ 92 w 92"/>
                <a:gd name="T57" fmla="*/ 36 h 122"/>
                <a:gd name="T58" fmla="*/ 90 w 92"/>
                <a:gd name="T59" fmla="*/ 26 h 122"/>
                <a:gd name="T60" fmla="*/ 88 w 92"/>
                <a:gd name="T61" fmla="*/ 18 h 122"/>
                <a:gd name="T62" fmla="*/ 82 w 92"/>
                <a:gd name="T63" fmla="*/ 10 h 122"/>
                <a:gd name="T64" fmla="*/ 76 w 92"/>
                <a:gd name="T65" fmla="*/ 6 h 122"/>
                <a:gd name="T66" fmla="*/ 70 w 92"/>
                <a:gd name="T67" fmla="*/ 2 h 122"/>
                <a:gd name="T68" fmla="*/ 60 w 92"/>
                <a:gd name="T69" fmla="*/ 0 h 122"/>
                <a:gd name="T70" fmla="*/ 60 w 92"/>
                <a:gd name="T7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122">
                  <a:moveTo>
                    <a:pt x="60" y="0"/>
                  </a:moveTo>
                  <a:lnTo>
                    <a:pt x="60" y="0"/>
                  </a:lnTo>
                  <a:lnTo>
                    <a:pt x="42" y="0"/>
                  </a:lnTo>
                  <a:lnTo>
                    <a:pt x="32" y="0"/>
                  </a:lnTo>
                  <a:lnTo>
                    <a:pt x="22" y="2"/>
                  </a:lnTo>
                  <a:lnTo>
                    <a:pt x="14" y="6"/>
                  </a:lnTo>
                  <a:lnTo>
                    <a:pt x="8" y="12"/>
                  </a:lnTo>
                  <a:lnTo>
                    <a:pt x="4" y="20"/>
                  </a:lnTo>
                  <a:lnTo>
                    <a:pt x="0" y="32"/>
                  </a:lnTo>
                  <a:lnTo>
                    <a:pt x="0" y="32"/>
                  </a:lnTo>
                  <a:lnTo>
                    <a:pt x="0" y="44"/>
                  </a:lnTo>
                  <a:lnTo>
                    <a:pt x="0" y="58"/>
                  </a:lnTo>
                  <a:lnTo>
                    <a:pt x="2" y="72"/>
                  </a:lnTo>
                  <a:lnTo>
                    <a:pt x="4" y="86"/>
                  </a:lnTo>
                  <a:lnTo>
                    <a:pt x="10" y="98"/>
                  </a:lnTo>
                  <a:lnTo>
                    <a:pt x="16" y="108"/>
                  </a:lnTo>
                  <a:lnTo>
                    <a:pt x="24" y="116"/>
                  </a:lnTo>
                  <a:lnTo>
                    <a:pt x="36" y="122"/>
                  </a:lnTo>
                  <a:lnTo>
                    <a:pt x="36" y="122"/>
                  </a:lnTo>
                  <a:lnTo>
                    <a:pt x="46" y="122"/>
                  </a:lnTo>
                  <a:lnTo>
                    <a:pt x="58" y="120"/>
                  </a:lnTo>
                  <a:lnTo>
                    <a:pt x="66" y="116"/>
                  </a:lnTo>
                  <a:lnTo>
                    <a:pt x="74" y="110"/>
                  </a:lnTo>
                  <a:lnTo>
                    <a:pt x="80" y="102"/>
                  </a:lnTo>
                  <a:lnTo>
                    <a:pt x="86" y="90"/>
                  </a:lnTo>
                  <a:lnTo>
                    <a:pt x="90" y="78"/>
                  </a:lnTo>
                  <a:lnTo>
                    <a:pt x="92" y="62"/>
                  </a:lnTo>
                  <a:lnTo>
                    <a:pt x="92" y="62"/>
                  </a:lnTo>
                  <a:lnTo>
                    <a:pt x="92" y="36"/>
                  </a:lnTo>
                  <a:lnTo>
                    <a:pt x="90" y="26"/>
                  </a:lnTo>
                  <a:lnTo>
                    <a:pt x="88" y="18"/>
                  </a:lnTo>
                  <a:lnTo>
                    <a:pt x="82" y="10"/>
                  </a:lnTo>
                  <a:lnTo>
                    <a:pt x="76" y="6"/>
                  </a:lnTo>
                  <a:lnTo>
                    <a:pt x="70" y="2"/>
                  </a:lnTo>
                  <a:lnTo>
                    <a:pt x="60" y="0"/>
                  </a:lnTo>
                  <a:lnTo>
                    <a:pt x="60" y="0"/>
                  </a:lnTo>
                  <a:close/>
                </a:path>
              </a:pathLst>
            </a:custGeom>
            <a:solidFill>
              <a:srgbClr val="FAE2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57"/>
            <p:cNvSpPr>
              <a:spLocks/>
            </p:cNvSpPr>
            <p:nvPr/>
          </p:nvSpPr>
          <p:spPr bwMode="auto">
            <a:xfrm>
              <a:off x="10900237" y="8780179"/>
              <a:ext cx="301424" cy="301424"/>
            </a:xfrm>
            <a:custGeom>
              <a:avLst/>
              <a:gdLst>
                <a:gd name="T0" fmla="*/ 78 w 80"/>
                <a:gd name="T1" fmla="*/ 0 h 80"/>
                <a:gd name="T2" fmla="*/ 78 w 80"/>
                <a:gd name="T3" fmla="*/ 0 h 80"/>
                <a:gd name="T4" fmla="*/ 70 w 80"/>
                <a:gd name="T5" fmla="*/ 2 h 80"/>
                <a:gd name="T6" fmla="*/ 62 w 80"/>
                <a:gd name="T7" fmla="*/ 6 h 80"/>
                <a:gd name="T8" fmla="*/ 54 w 80"/>
                <a:gd name="T9" fmla="*/ 12 h 80"/>
                <a:gd name="T10" fmla="*/ 46 w 80"/>
                <a:gd name="T11" fmla="*/ 22 h 80"/>
                <a:gd name="T12" fmla="*/ 26 w 80"/>
                <a:gd name="T13" fmla="*/ 46 h 80"/>
                <a:gd name="T14" fmla="*/ 0 w 80"/>
                <a:gd name="T15" fmla="*/ 80 h 80"/>
                <a:gd name="T16" fmla="*/ 0 w 80"/>
                <a:gd name="T17" fmla="*/ 80 h 80"/>
                <a:gd name="T18" fmla="*/ 0 w 80"/>
                <a:gd name="T19" fmla="*/ 80 h 80"/>
                <a:gd name="T20" fmla="*/ 0 w 80"/>
                <a:gd name="T21" fmla="*/ 80 h 80"/>
                <a:gd name="T22" fmla="*/ 10 w 80"/>
                <a:gd name="T23" fmla="*/ 80 h 80"/>
                <a:gd name="T24" fmla="*/ 18 w 80"/>
                <a:gd name="T25" fmla="*/ 80 h 80"/>
                <a:gd name="T26" fmla="*/ 28 w 80"/>
                <a:gd name="T27" fmla="*/ 76 h 80"/>
                <a:gd name="T28" fmla="*/ 36 w 80"/>
                <a:gd name="T29" fmla="*/ 72 h 80"/>
                <a:gd name="T30" fmla="*/ 50 w 80"/>
                <a:gd name="T31" fmla="*/ 60 h 80"/>
                <a:gd name="T32" fmla="*/ 62 w 80"/>
                <a:gd name="T33" fmla="*/ 46 h 80"/>
                <a:gd name="T34" fmla="*/ 62 w 80"/>
                <a:gd name="T35" fmla="*/ 46 h 80"/>
                <a:gd name="T36" fmla="*/ 72 w 80"/>
                <a:gd name="T37" fmla="*/ 34 h 80"/>
                <a:gd name="T38" fmla="*/ 78 w 80"/>
                <a:gd name="T39" fmla="*/ 22 h 80"/>
                <a:gd name="T40" fmla="*/ 80 w 80"/>
                <a:gd name="T41" fmla="*/ 10 h 80"/>
                <a:gd name="T42" fmla="*/ 78 w 80"/>
                <a:gd name="T43" fmla="*/ 0 h 80"/>
                <a:gd name="T44" fmla="*/ 78 w 80"/>
                <a:gd name="T4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80">
                  <a:moveTo>
                    <a:pt x="78" y="0"/>
                  </a:moveTo>
                  <a:lnTo>
                    <a:pt x="78" y="0"/>
                  </a:lnTo>
                  <a:lnTo>
                    <a:pt x="70" y="2"/>
                  </a:lnTo>
                  <a:lnTo>
                    <a:pt x="62" y="6"/>
                  </a:lnTo>
                  <a:lnTo>
                    <a:pt x="54" y="12"/>
                  </a:lnTo>
                  <a:lnTo>
                    <a:pt x="46" y="22"/>
                  </a:lnTo>
                  <a:lnTo>
                    <a:pt x="26" y="46"/>
                  </a:lnTo>
                  <a:lnTo>
                    <a:pt x="0" y="80"/>
                  </a:lnTo>
                  <a:lnTo>
                    <a:pt x="0" y="80"/>
                  </a:lnTo>
                  <a:lnTo>
                    <a:pt x="0" y="80"/>
                  </a:lnTo>
                  <a:lnTo>
                    <a:pt x="0" y="80"/>
                  </a:lnTo>
                  <a:lnTo>
                    <a:pt x="10" y="80"/>
                  </a:lnTo>
                  <a:lnTo>
                    <a:pt x="18" y="80"/>
                  </a:lnTo>
                  <a:lnTo>
                    <a:pt x="28" y="76"/>
                  </a:lnTo>
                  <a:lnTo>
                    <a:pt x="36" y="72"/>
                  </a:lnTo>
                  <a:lnTo>
                    <a:pt x="50" y="60"/>
                  </a:lnTo>
                  <a:lnTo>
                    <a:pt x="62" y="46"/>
                  </a:lnTo>
                  <a:lnTo>
                    <a:pt x="62" y="46"/>
                  </a:lnTo>
                  <a:lnTo>
                    <a:pt x="72" y="34"/>
                  </a:lnTo>
                  <a:lnTo>
                    <a:pt x="78" y="22"/>
                  </a:lnTo>
                  <a:lnTo>
                    <a:pt x="80" y="10"/>
                  </a:lnTo>
                  <a:lnTo>
                    <a:pt x="78" y="0"/>
                  </a:lnTo>
                  <a:lnTo>
                    <a:pt x="78" y="0"/>
                  </a:lnTo>
                  <a:close/>
                </a:path>
              </a:pathLst>
            </a:custGeom>
            <a:solidFill>
              <a:srgbClr val="EBC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58"/>
            <p:cNvSpPr>
              <a:spLocks noEditPoints="1"/>
            </p:cNvSpPr>
            <p:nvPr/>
          </p:nvSpPr>
          <p:spPr bwMode="auto">
            <a:xfrm>
              <a:off x="11653797" y="8215009"/>
              <a:ext cx="467207" cy="324031"/>
            </a:xfrm>
            <a:custGeom>
              <a:avLst/>
              <a:gdLst>
                <a:gd name="T0" fmla="*/ 0 w 124"/>
                <a:gd name="T1" fmla="*/ 64 h 86"/>
                <a:gd name="T2" fmla="*/ 0 w 124"/>
                <a:gd name="T3" fmla="*/ 64 h 86"/>
                <a:gd name="T4" fmla="*/ 14 w 124"/>
                <a:gd name="T5" fmla="*/ 72 h 86"/>
                <a:gd name="T6" fmla="*/ 30 w 124"/>
                <a:gd name="T7" fmla="*/ 78 h 86"/>
                <a:gd name="T8" fmla="*/ 44 w 124"/>
                <a:gd name="T9" fmla="*/ 82 h 86"/>
                <a:gd name="T10" fmla="*/ 58 w 124"/>
                <a:gd name="T11" fmla="*/ 84 h 86"/>
                <a:gd name="T12" fmla="*/ 72 w 124"/>
                <a:gd name="T13" fmla="*/ 86 h 86"/>
                <a:gd name="T14" fmla="*/ 86 w 124"/>
                <a:gd name="T15" fmla="*/ 86 h 86"/>
                <a:gd name="T16" fmla="*/ 112 w 124"/>
                <a:gd name="T17" fmla="*/ 84 h 86"/>
                <a:gd name="T18" fmla="*/ 112 w 124"/>
                <a:gd name="T19" fmla="*/ 84 h 86"/>
                <a:gd name="T20" fmla="*/ 54 w 124"/>
                <a:gd name="T21" fmla="*/ 76 h 86"/>
                <a:gd name="T22" fmla="*/ 26 w 124"/>
                <a:gd name="T23" fmla="*/ 70 h 86"/>
                <a:gd name="T24" fmla="*/ 0 w 124"/>
                <a:gd name="T25" fmla="*/ 64 h 86"/>
                <a:gd name="T26" fmla="*/ 0 w 124"/>
                <a:gd name="T27" fmla="*/ 64 h 86"/>
                <a:gd name="T28" fmla="*/ 124 w 124"/>
                <a:gd name="T29" fmla="*/ 16 h 86"/>
                <a:gd name="T30" fmla="*/ 124 w 124"/>
                <a:gd name="T31" fmla="*/ 16 h 86"/>
                <a:gd name="T32" fmla="*/ 116 w 124"/>
                <a:gd name="T33" fmla="*/ 10 h 86"/>
                <a:gd name="T34" fmla="*/ 102 w 124"/>
                <a:gd name="T35" fmla="*/ 4 h 86"/>
                <a:gd name="T36" fmla="*/ 88 w 124"/>
                <a:gd name="T37" fmla="*/ 0 h 86"/>
                <a:gd name="T38" fmla="*/ 70 w 124"/>
                <a:gd name="T39" fmla="*/ 0 h 86"/>
                <a:gd name="T40" fmla="*/ 54 w 124"/>
                <a:gd name="T41" fmla="*/ 0 h 86"/>
                <a:gd name="T42" fmla="*/ 36 w 124"/>
                <a:gd name="T43" fmla="*/ 2 h 86"/>
                <a:gd name="T44" fmla="*/ 20 w 124"/>
                <a:gd name="T45" fmla="*/ 6 h 86"/>
                <a:gd name="T46" fmla="*/ 6 w 124"/>
                <a:gd name="T47" fmla="*/ 12 h 86"/>
                <a:gd name="T48" fmla="*/ 6 w 124"/>
                <a:gd name="T49" fmla="*/ 12 h 86"/>
                <a:gd name="T50" fmla="*/ 36 w 124"/>
                <a:gd name="T51" fmla="*/ 10 h 86"/>
                <a:gd name="T52" fmla="*/ 72 w 124"/>
                <a:gd name="T53" fmla="*/ 10 h 86"/>
                <a:gd name="T54" fmla="*/ 102 w 124"/>
                <a:gd name="T55" fmla="*/ 12 h 86"/>
                <a:gd name="T56" fmla="*/ 124 w 124"/>
                <a:gd name="T57" fmla="*/ 16 h 86"/>
                <a:gd name="T58" fmla="*/ 124 w 124"/>
                <a:gd name="T59" fmla="*/ 1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4" h="86">
                  <a:moveTo>
                    <a:pt x="0" y="64"/>
                  </a:moveTo>
                  <a:lnTo>
                    <a:pt x="0" y="64"/>
                  </a:lnTo>
                  <a:lnTo>
                    <a:pt x="14" y="72"/>
                  </a:lnTo>
                  <a:lnTo>
                    <a:pt x="30" y="78"/>
                  </a:lnTo>
                  <a:lnTo>
                    <a:pt x="44" y="82"/>
                  </a:lnTo>
                  <a:lnTo>
                    <a:pt x="58" y="84"/>
                  </a:lnTo>
                  <a:lnTo>
                    <a:pt x="72" y="86"/>
                  </a:lnTo>
                  <a:lnTo>
                    <a:pt x="86" y="86"/>
                  </a:lnTo>
                  <a:lnTo>
                    <a:pt x="112" y="84"/>
                  </a:lnTo>
                  <a:lnTo>
                    <a:pt x="112" y="84"/>
                  </a:lnTo>
                  <a:lnTo>
                    <a:pt x="54" y="76"/>
                  </a:lnTo>
                  <a:lnTo>
                    <a:pt x="26" y="70"/>
                  </a:lnTo>
                  <a:lnTo>
                    <a:pt x="0" y="64"/>
                  </a:lnTo>
                  <a:lnTo>
                    <a:pt x="0" y="64"/>
                  </a:lnTo>
                  <a:close/>
                  <a:moveTo>
                    <a:pt x="124" y="16"/>
                  </a:moveTo>
                  <a:lnTo>
                    <a:pt x="124" y="16"/>
                  </a:lnTo>
                  <a:lnTo>
                    <a:pt x="116" y="10"/>
                  </a:lnTo>
                  <a:lnTo>
                    <a:pt x="102" y="4"/>
                  </a:lnTo>
                  <a:lnTo>
                    <a:pt x="88" y="0"/>
                  </a:lnTo>
                  <a:lnTo>
                    <a:pt x="70" y="0"/>
                  </a:lnTo>
                  <a:lnTo>
                    <a:pt x="54" y="0"/>
                  </a:lnTo>
                  <a:lnTo>
                    <a:pt x="36" y="2"/>
                  </a:lnTo>
                  <a:lnTo>
                    <a:pt x="20" y="6"/>
                  </a:lnTo>
                  <a:lnTo>
                    <a:pt x="6" y="12"/>
                  </a:lnTo>
                  <a:lnTo>
                    <a:pt x="6" y="12"/>
                  </a:lnTo>
                  <a:lnTo>
                    <a:pt x="36" y="10"/>
                  </a:lnTo>
                  <a:lnTo>
                    <a:pt x="72" y="10"/>
                  </a:lnTo>
                  <a:lnTo>
                    <a:pt x="102" y="12"/>
                  </a:lnTo>
                  <a:lnTo>
                    <a:pt x="124" y="16"/>
                  </a:lnTo>
                  <a:lnTo>
                    <a:pt x="124" y="16"/>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59"/>
            <p:cNvSpPr>
              <a:spLocks noEditPoints="1"/>
            </p:cNvSpPr>
            <p:nvPr/>
          </p:nvSpPr>
          <p:spPr bwMode="auto">
            <a:xfrm>
              <a:off x="10809810" y="9601560"/>
              <a:ext cx="241139" cy="1054985"/>
            </a:xfrm>
            <a:custGeom>
              <a:avLst/>
              <a:gdLst>
                <a:gd name="T0" fmla="*/ 22 w 64"/>
                <a:gd name="T1" fmla="*/ 0 h 280"/>
                <a:gd name="T2" fmla="*/ 22 w 64"/>
                <a:gd name="T3" fmla="*/ 0 h 280"/>
                <a:gd name="T4" fmla="*/ 34 w 64"/>
                <a:gd name="T5" fmla="*/ 0 h 280"/>
                <a:gd name="T6" fmla="*/ 46 w 64"/>
                <a:gd name="T7" fmla="*/ 4 h 280"/>
                <a:gd name="T8" fmla="*/ 54 w 64"/>
                <a:gd name="T9" fmla="*/ 8 h 280"/>
                <a:gd name="T10" fmla="*/ 60 w 64"/>
                <a:gd name="T11" fmla="*/ 14 h 280"/>
                <a:gd name="T12" fmla="*/ 62 w 64"/>
                <a:gd name="T13" fmla="*/ 22 h 280"/>
                <a:gd name="T14" fmla="*/ 64 w 64"/>
                <a:gd name="T15" fmla="*/ 32 h 280"/>
                <a:gd name="T16" fmla="*/ 64 w 64"/>
                <a:gd name="T17" fmla="*/ 52 h 280"/>
                <a:gd name="T18" fmla="*/ 64 w 64"/>
                <a:gd name="T19" fmla="*/ 52 h 280"/>
                <a:gd name="T20" fmla="*/ 60 w 64"/>
                <a:gd name="T21" fmla="*/ 36 h 280"/>
                <a:gd name="T22" fmla="*/ 52 w 64"/>
                <a:gd name="T23" fmla="*/ 22 h 280"/>
                <a:gd name="T24" fmla="*/ 48 w 64"/>
                <a:gd name="T25" fmla="*/ 14 h 280"/>
                <a:gd name="T26" fmla="*/ 40 w 64"/>
                <a:gd name="T27" fmla="*/ 8 h 280"/>
                <a:gd name="T28" fmla="*/ 32 w 64"/>
                <a:gd name="T29" fmla="*/ 4 h 280"/>
                <a:gd name="T30" fmla="*/ 22 w 64"/>
                <a:gd name="T31" fmla="*/ 0 h 280"/>
                <a:gd name="T32" fmla="*/ 22 w 64"/>
                <a:gd name="T33" fmla="*/ 0 h 280"/>
                <a:gd name="T34" fmla="*/ 0 w 64"/>
                <a:gd name="T35" fmla="*/ 280 h 280"/>
                <a:gd name="T36" fmla="*/ 0 w 64"/>
                <a:gd name="T37" fmla="*/ 280 h 280"/>
                <a:gd name="T38" fmla="*/ 18 w 64"/>
                <a:gd name="T39" fmla="*/ 276 h 280"/>
                <a:gd name="T40" fmla="*/ 30 w 64"/>
                <a:gd name="T41" fmla="*/ 272 h 280"/>
                <a:gd name="T42" fmla="*/ 36 w 64"/>
                <a:gd name="T43" fmla="*/ 268 h 280"/>
                <a:gd name="T44" fmla="*/ 40 w 64"/>
                <a:gd name="T45" fmla="*/ 262 h 280"/>
                <a:gd name="T46" fmla="*/ 52 w 64"/>
                <a:gd name="T47" fmla="*/ 244 h 280"/>
                <a:gd name="T48" fmla="*/ 52 w 64"/>
                <a:gd name="T49" fmla="*/ 244 h 280"/>
                <a:gd name="T50" fmla="*/ 22 w 64"/>
                <a:gd name="T51" fmla="*/ 268 h 280"/>
                <a:gd name="T52" fmla="*/ 0 w 64"/>
                <a:gd name="T53" fmla="*/ 280 h 280"/>
                <a:gd name="T54" fmla="*/ 0 w 64"/>
                <a:gd name="T55"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280">
                  <a:moveTo>
                    <a:pt x="22" y="0"/>
                  </a:moveTo>
                  <a:lnTo>
                    <a:pt x="22" y="0"/>
                  </a:lnTo>
                  <a:lnTo>
                    <a:pt x="34" y="0"/>
                  </a:lnTo>
                  <a:lnTo>
                    <a:pt x="46" y="4"/>
                  </a:lnTo>
                  <a:lnTo>
                    <a:pt x="54" y="8"/>
                  </a:lnTo>
                  <a:lnTo>
                    <a:pt x="60" y="14"/>
                  </a:lnTo>
                  <a:lnTo>
                    <a:pt x="62" y="22"/>
                  </a:lnTo>
                  <a:lnTo>
                    <a:pt x="64" y="32"/>
                  </a:lnTo>
                  <a:lnTo>
                    <a:pt x="64" y="52"/>
                  </a:lnTo>
                  <a:lnTo>
                    <a:pt x="64" y="52"/>
                  </a:lnTo>
                  <a:lnTo>
                    <a:pt x="60" y="36"/>
                  </a:lnTo>
                  <a:lnTo>
                    <a:pt x="52" y="22"/>
                  </a:lnTo>
                  <a:lnTo>
                    <a:pt x="48" y="14"/>
                  </a:lnTo>
                  <a:lnTo>
                    <a:pt x="40" y="8"/>
                  </a:lnTo>
                  <a:lnTo>
                    <a:pt x="32" y="4"/>
                  </a:lnTo>
                  <a:lnTo>
                    <a:pt x="22" y="0"/>
                  </a:lnTo>
                  <a:lnTo>
                    <a:pt x="22" y="0"/>
                  </a:lnTo>
                  <a:close/>
                  <a:moveTo>
                    <a:pt x="0" y="280"/>
                  </a:moveTo>
                  <a:lnTo>
                    <a:pt x="0" y="280"/>
                  </a:lnTo>
                  <a:lnTo>
                    <a:pt x="18" y="276"/>
                  </a:lnTo>
                  <a:lnTo>
                    <a:pt x="30" y="272"/>
                  </a:lnTo>
                  <a:lnTo>
                    <a:pt x="36" y="268"/>
                  </a:lnTo>
                  <a:lnTo>
                    <a:pt x="40" y="262"/>
                  </a:lnTo>
                  <a:lnTo>
                    <a:pt x="52" y="244"/>
                  </a:lnTo>
                  <a:lnTo>
                    <a:pt x="52" y="244"/>
                  </a:lnTo>
                  <a:lnTo>
                    <a:pt x="22" y="268"/>
                  </a:lnTo>
                  <a:lnTo>
                    <a:pt x="0" y="280"/>
                  </a:lnTo>
                  <a:lnTo>
                    <a:pt x="0" y="280"/>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52"/>
            <p:cNvSpPr>
              <a:spLocks/>
            </p:cNvSpPr>
            <p:nvPr/>
          </p:nvSpPr>
          <p:spPr bwMode="auto">
            <a:xfrm>
              <a:off x="10154212" y="6451678"/>
              <a:ext cx="4061690" cy="7264322"/>
            </a:xfrm>
            <a:custGeom>
              <a:avLst/>
              <a:gdLst>
                <a:gd name="T0" fmla="*/ 856 w 1078"/>
                <a:gd name="T1" fmla="*/ 1792 h 1928"/>
                <a:gd name="T2" fmla="*/ 876 w 1078"/>
                <a:gd name="T3" fmla="*/ 1690 h 1928"/>
                <a:gd name="T4" fmla="*/ 972 w 1078"/>
                <a:gd name="T5" fmla="*/ 1440 h 1928"/>
                <a:gd name="T6" fmla="*/ 1050 w 1078"/>
                <a:gd name="T7" fmla="*/ 1240 h 1928"/>
                <a:gd name="T8" fmla="*/ 1078 w 1078"/>
                <a:gd name="T9" fmla="*/ 1072 h 1928"/>
                <a:gd name="T10" fmla="*/ 1064 w 1078"/>
                <a:gd name="T11" fmla="*/ 930 h 1928"/>
                <a:gd name="T12" fmla="*/ 1036 w 1078"/>
                <a:gd name="T13" fmla="*/ 820 h 1928"/>
                <a:gd name="T14" fmla="*/ 1002 w 1078"/>
                <a:gd name="T15" fmla="*/ 788 h 1928"/>
                <a:gd name="T16" fmla="*/ 948 w 1078"/>
                <a:gd name="T17" fmla="*/ 784 h 1928"/>
                <a:gd name="T18" fmla="*/ 912 w 1078"/>
                <a:gd name="T19" fmla="*/ 798 h 1928"/>
                <a:gd name="T20" fmla="*/ 900 w 1078"/>
                <a:gd name="T21" fmla="*/ 754 h 1928"/>
                <a:gd name="T22" fmla="*/ 870 w 1078"/>
                <a:gd name="T23" fmla="*/ 668 h 1928"/>
                <a:gd name="T24" fmla="*/ 828 w 1078"/>
                <a:gd name="T25" fmla="*/ 634 h 1928"/>
                <a:gd name="T26" fmla="*/ 764 w 1078"/>
                <a:gd name="T27" fmla="*/ 630 h 1928"/>
                <a:gd name="T28" fmla="*/ 726 w 1078"/>
                <a:gd name="T29" fmla="*/ 652 h 1928"/>
                <a:gd name="T30" fmla="*/ 724 w 1078"/>
                <a:gd name="T31" fmla="*/ 596 h 1928"/>
                <a:gd name="T32" fmla="*/ 700 w 1078"/>
                <a:gd name="T33" fmla="*/ 542 h 1928"/>
                <a:gd name="T34" fmla="*/ 666 w 1078"/>
                <a:gd name="T35" fmla="*/ 522 h 1928"/>
                <a:gd name="T36" fmla="*/ 590 w 1078"/>
                <a:gd name="T37" fmla="*/ 514 h 1928"/>
                <a:gd name="T38" fmla="*/ 570 w 1078"/>
                <a:gd name="T39" fmla="*/ 524 h 1928"/>
                <a:gd name="T40" fmla="*/ 594 w 1078"/>
                <a:gd name="T41" fmla="*/ 176 h 1928"/>
                <a:gd name="T42" fmla="*/ 600 w 1078"/>
                <a:gd name="T43" fmla="*/ 54 h 1928"/>
                <a:gd name="T44" fmla="*/ 584 w 1078"/>
                <a:gd name="T45" fmla="*/ 14 h 1928"/>
                <a:gd name="T46" fmla="*/ 562 w 1078"/>
                <a:gd name="T47" fmla="*/ 2 h 1928"/>
                <a:gd name="T48" fmla="*/ 506 w 1078"/>
                <a:gd name="T49" fmla="*/ 6 h 1928"/>
                <a:gd name="T50" fmla="*/ 468 w 1078"/>
                <a:gd name="T51" fmla="*/ 36 h 1928"/>
                <a:gd name="T52" fmla="*/ 440 w 1078"/>
                <a:gd name="T53" fmla="*/ 98 h 1928"/>
                <a:gd name="T54" fmla="*/ 426 w 1078"/>
                <a:gd name="T55" fmla="*/ 198 h 1928"/>
                <a:gd name="T56" fmla="*/ 360 w 1078"/>
                <a:gd name="T57" fmla="*/ 540 h 1928"/>
                <a:gd name="T58" fmla="*/ 322 w 1078"/>
                <a:gd name="T59" fmla="*/ 782 h 1928"/>
                <a:gd name="T60" fmla="*/ 272 w 1078"/>
                <a:gd name="T61" fmla="*/ 988 h 1928"/>
                <a:gd name="T62" fmla="*/ 234 w 1078"/>
                <a:gd name="T63" fmla="*/ 1086 h 1928"/>
                <a:gd name="T64" fmla="*/ 220 w 1078"/>
                <a:gd name="T65" fmla="*/ 1068 h 1928"/>
                <a:gd name="T66" fmla="*/ 214 w 1078"/>
                <a:gd name="T67" fmla="*/ 1038 h 1928"/>
                <a:gd name="T68" fmla="*/ 234 w 1078"/>
                <a:gd name="T69" fmla="*/ 948 h 1928"/>
                <a:gd name="T70" fmla="*/ 236 w 1078"/>
                <a:gd name="T71" fmla="*/ 900 h 1928"/>
                <a:gd name="T72" fmla="*/ 272 w 1078"/>
                <a:gd name="T73" fmla="*/ 826 h 1928"/>
                <a:gd name="T74" fmla="*/ 300 w 1078"/>
                <a:gd name="T75" fmla="*/ 796 h 1928"/>
                <a:gd name="T76" fmla="*/ 320 w 1078"/>
                <a:gd name="T77" fmla="*/ 718 h 1928"/>
                <a:gd name="T78" fmla="*/ 308 w 1078"/>
                <a:gd name="T79" fmla="*/ 636 h 1928"/>
                <a:gd name="T80" fmla="*/ 282 w 1078"/>
                <a:gd name="T81" fmla="*/ 618 h 1928"/>
                <a:gd name="T82" fmla="*/ 232 w 1078"/>
                <a:gd name="T83" fmla="*/ 650 h 1928"/>
                <a:gd name="T84" fmla="*/ 188 w 1078"/>
                <a:gd name="T85" fmla="*/ 710 h 1928"/>
                <a:gd name="T86" fmla="*/ 126 w 1078"/>
                <a:gd name="T87" fmla="*/ 756 h 1928"/>
                <a:gd name="T88" fmla="*/ 60 w 1078"/>
                <a:gd name="T89" fmla="*/ 802 h 1928"/>
                <a:gd name="T90" fmla="*/ 36 w 1078"/>
                <a:gd name="T91" fmla="*/ 850 h 1928"/>
                <a:gd name="T92" fmla="*/ 2 w 1078"/>
                <a:gd name="T93" fmla="*/ 1118 h 1928"/>
                <a:gd name="T94" fmla="*/ 22 w 1078"/>
                <a:gd name="T95" fmla="*/ 1240 h 1928"/>
                <a:gd name="T96" fmla="*/ 96 w 1078"/>
                <a:gd name="T97" fmla="*/ 1400 h 1928"/>
                <a:gd name="T98" fmla="*/ 208 w 1078"/>
                <a:gd name="T99" fmla="*/ 1590 h 1928"/>
                <a:gd name="T100" fmla="*/ 264 w 1078"/>
                <a:gd name="T101" fmla="*/ 1726 h 1928"/>
                <a:gd name="T102" fmla="*/ 278 w 1078"/>
                <a:gd name="T103" fmla="*/ 1800 h 1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8" h="1928">
                  <a:moveTo>
                    <a:pt x="850" y="1928"/>
                  </a:moveTo>
                  <a:lnTo>
                    <a:pt x="850" y="1928"/>
                  </a:lnTo>
                  <a:lnTo>
                    <a:pt x="856" y="1792"/>
                  </a:lnTo>
                  <a:lnTo>
                    <a:pt x="856" y="1792"/>
                  </a:lnTo>
                  <a:lnTo>
                    <a:pt x="858" y="1770"/>
                  </a:lnTo>
                  <a:lnTo>
                    <a:pt x="862" y="1746"/>
                  </a:lnTo>
                  <a:lnTo>
                    <a:pt x="868" y="1718"/>
                  </a:lnTo>
                  <a:lnTo>
                    <a:pt x="876" y="1690"/>
                  </a:lnTo>
                  <a:lnTo>
                    <a:pt x="896" y="1630"/>
                  </a:lnTo>
                  <a:lnTo>
                    <a:pt x="920" y="1566"/>
                  </a:lnTo>
                  <a:lnTo>
                    <a:pt x="946" y="1502"/>
                  </a:lnTo>
                  <a:lnTo>
                    <a:pt x="972" y="1440"/>
                  </a:lnTo>
                  <a:lnTo>
                    <a:pt x="1018" y="1332"/>
                  </a:lnTo>
                  <a:lnTo>
                    <a:pt x="1018" y="1332"/>
                  </a:lnTo>
                  <a:lnTo>
                    <a:pt x="1036" y="1284"/>
                  </a:lnTo>
                  <a:lnTo>
                    <a:pt x="1050" y="1240"/>
                  </a:lnTo>
                  <a:lnTo>
                    <a:pt x="1062" y="1196"/>
                  </a:lnTo>
                  <a:lnTo>
                    <a:pt x="1070" y="1152"/>
                  </a:lnTo>
                  <a:lnTo>
                    <a:pt x="1076" y="1112"/>
                  </a:lnTo>
                  <a:lnTo>
                    <a:pt x="1078" y="1072"/>
                  </a:lnTo>
                  <a:lnTo>
                    <a:pt x="1078" y="1036"/>
                  </a:lnTo>
                  <a:lnTo>
                    <a:pt x="1074" y="1002"/>
                  </a:lnTo>
                  <a:lnTo>
                    <a:pt x="1074" y="1002"/>
                  </a:lnTo>
                  <a:lnTo>
                    <a:pt x="1064" y="930"/>
                  </a:lnTo>
                  <a:lnTo>
                    <a:pt x="1058" y="896"/>
                  </a:lnTo>
                  <a:lnTo>
                    <a:pt x="1050" y="862"/>
                  </a:lnTo>
                  <a:lnTo>
                    <a:pt x="1042" y="832"/>
                  </a:lnTo>
                  <a:lnTo>
                    <a:pt x="1036" y="820"/>
                  </a:lnTo>
                  <a:lnTo>
                    <a:pt x="1028" y="808"/>
                  </a:lnTo>
                  <a:lnTo>
                    <a:pt x="1020" y="800"/>
                  </a:lnTo>
                  <a:lnTo>
                    <a:pt x="1012" y="792"/>
                  </a:lnTo>
                  <a:lnTo>
                    <a:pt x="1002" y="788"/>
                  </a:lnTo>
                  <a:lnTo>
                    <a:pt x="990" y="784"/>
                  </a:lnTo>
                  <a:lnTo>
                    <a:pt x="990" y="784"/>
                  </a:lnTo>
                  <a:lnTo>
                    <a:pt x="966" y="784"/>
                  </a:lnTo>
                  <a:lnTo>
                    <a:pt x="948" y="784"/>
                  </a:lnTo>
                  <a:lnTo>
                    <a:pt x="934" y="788"/>
                  </a:lnTo>
                  <a:lnTo>
                    <a:pt x="924" y="790"/>
                  </a:lnTo>
                  <a:lnTo>
                    <a:pt x="916" y="794"/>
                  </a:lnTo>
                  <a:lnTo>
                    <a:pt x="912" y="798"/>
                  </a:lnTo>
                  <a:lnTo>
                    <a:pt x="908" y="800"/>
                  </a:lnTo>
                  <a:lnTo>
                    <a:pt x="908" y="800"/>
                  </a:lnTo>
                  <a:lnTo>
                    <a:pt x="906" y="778"/>
                  </a:lnTo>
                  <a:lnTo>
                    <a:pt x="900" y="754"/>
                  </a:lnTo>
                  <a:lnTo>
                    <a:pt x="894" y="726"/>
                  </a:lnTo>
                  <a:lnTo>
                    <a:pt x="884" y="696"/>
                  </a:lnTo>
                  <a:lnTo>
                    <a:pt x="878" y="682"/>
                  </a:lnTo>
                  <a:lnTo>
                    <a:pt x="870" y="668"/>
                  </a:lnTo>
                  <a:lnTo>
                    <a:pt x="860" y="658"/>
                  </a:lnTo>
                  <a:lnTo>
                    <a:pt x="852" y="648"/>
                  </a:lnTo>
                  <a:lnTo>
                    <a:pt x="840" y="640"/>
                  </a:lnTo>
                  <a:lnTo>
                    <a:pt x="828" y="634"/>
                  </a:lnTo>
                  <a:lnTo>
                    <a:pt x="828" y="634"/>
                  </a:lnTo>
                  <a:lnTo>
                    <a:pt x="802" y="628"/>
                  </a:lnTo>
                  <a:lnTo>
                    <a:pt x="782" y="628"/>
                  </a:lnTo>
                  <a:lnTo>
                    <a:pt x="764" y="630"/>
                  </a:lnTo>
                  <a:lnTo>
                    <a:pt x="750" y="634"/>
                  </a:lnTo>
                  <a:lnTo>
                    <a:pt x="740" y="640"/>
                  </a:lnTo>
                  <a:lnTo>
                    <a:pt x="732" y="646"/>
                  </a:lnTo>
                  <a:lnTo>
                    <a:pt x="726" y="652"/>
                  </a:lnTo>
                  <a:lnTo>
                    <a:pt x="726" y="652"/>
                  </a:lnTo>
                  <a:lnTo>
                    <a:pt x="728" y="634"/>
                  </a:lnTo>
                  <a:lnTo>
                    <a:pt x="728" y="618"/>
                  </a:lnTo>
                  <a:lnTo>
                    <a:pt x="724" y="596"/>
                  </a:lnTo>
                  <a:lnTo>
                    <a:pt x="718" y="574"/>
                  </a:lnTo>
                  <a:lnTo>
                    <a:pt x="712" y="562"/>
                  </a:lnTo>
                  <a:lnTo>
                    <a:pt x="706" y="552"/>
                  </a:lnTo>
                  <a:lnTo>
                    <a:pt x="700" y="542"/>
                  </a:lnTo>
                  <a:lnTo>
                    <a:pt x="690" y="534"/>
                  </a:lnTo>
                  <a:lnTo>
                    <a:pt x="678" y="526"/>
                  </a:lnTo>
                  <a:lnTo>
                    <a:pt x="666" y="522"/>
                  </a:lnTo>
                  <a:lnTo>
                    <a:pt x="666" y="522"/>
                  </a:lnTo>
                  <a:lnTo>
                    <a:pt x="640" y="514"/>
                  </a:lnTo>
                  <a:lnTo>
                    <a:pt x="620" y="510"/>
                  </a:lnTo>
                  <a:lnTo>
                    <a:pt x="604" y="510"/>
                  </a:lnTo>
                  <a:lnTo>
                    <a:pt x="590" y="514"/>
                  </a:lnTo>
                  <a:lnTo>
                    <a:pt x="582" y="516"/>
                  </a:lnTo>
                  <a:lnTo>
                    <a:pt x="576" y="520"/>
                  </a:lnTo>
                  <a:lnTo>
                    <a:pt x="570" y="524"/>
                  </a:lnTo>
                  <a:lnTo>
                    <a:pt x="570" y="524"/>
                  </a:lnTo>
                  <a:lnTo>
                    <a:pt x="578" y="390"/>
                  </a:lnTo>
                  <a:lnTo>
                    <a:pt x="584" y="276"/>
                  </a:lnTo>
                  <a:lnTo>
                    <a:pt x="588" y="222"/>
                  </a:lnTo>
                  <a:lnTo>
                    <a:pt x="594" y="176"/>
                  </a:lnTo>
                  <a:lnTo>
                    <a:pt x="594" y="176"/>
                  </a:lnTo>
                  <a:lnTo>
                    <a:pt x="600" y="106"/>
                  </a:lnTo>
                  <a:lnTo>
                    <a:pt x="602" y="78"/>
                  </a:lnTo>
                  <a:lnTo>
                    <a:pt x="600" y="54"/>
                  </a:lnTo>
                  <a:lnTo>
                    <a:pt x="596" y="34"/>
                  </a:lnTo>
                  <a:lnTo>
                    <a:pt x="592" y="26"/>
                  </a:lnTo>
                  <a:lnTo>
                    <a:pt x="588" y="20"/>
                  </a:lnTo>
                  <a:lnTo>
                    <a:pt x="584" y="14"/>
                  </a:lnTo>
                  <a:lnTo>
                    <a:pt x="578" y="8"/>
                  </a:lnTo>
                  <a:lnTo>
                    <a:pt x="570" y="6"/>
                  </a:lnTo>
                  <a:lnTo>
                    <a:pt x="562" y="2"/>
                  </a:lnTo>
                  <a:lnTo>
                    <a:pt x="562" y="2"/>
                  </a:lnTo>
                  <a:lnTo>
                    <a:pt x="544" y="0"/>
                  </a:lnTo>
                  <a:lnTo>
                    <a:pt x="526" y="0"/>
                  </a:lnTo>
                  <a:lnTo>
                    <a:pt x="516" y="2"/>
                  </a:lnTo>
                  <a:lnTo>
                    <a:pt x="506" y="6"/>
                  </a:lnTo>
                  <a:lnTo>
                    <a:pt x="496" y="12"/>
                  </a:lnTo>
                  <a:lnTo>
                    <a:pt x="486" y="18"/>
                  </a:lnTo>
                  <a:lnTo>
                    <a:pt x="478" y="26"/>
                  </a:lnTo>
                  <a:lnTo>
                    <a:pt x="468" y="36"/>
                  </a:lnTo>
                  <a:lnTo>
                    <a:pt x="460" y="48"/>
                  </a:lnTo>
                  <a:lnTo>
                    <a:pt x="454" y="62"/>
                  </a:lnTo>
                  <a:lnTo>
                    <a:pt x="446" y="78"/>
                  </a:lnTo>
                  <a:lnTo>
                    <a:pt x="440" y="98"/>
                  </a:lnTo>
                  <a:lnTo>
                    <a:pt x="436" y="120"/>
                  </a:lnTo>
                  <a:lnTo>
                    <a:pt x="432" y="144"/>
                  </a:lnTo>
                  <a:lnTo>
                    <a:pt x="432" y="144"/>
                  </a:lnTo>
                  <a:lnTo>
                    <a:pt x="426" y="198"/>
                  </a:lnTo>
                  <a:lnTo>
                    <a:pt x="416" y="256"/>
                  </a:lnTo>
                  <a:lnTo>
                    <a:pt x="392" y="376"/>
                  </a:lnTo>
                  <a:lnTo>
                    <a:pt x="368" y="490"/>
                  </a:lnTo>
                  <a:lnTo>
                    <a:pt x="360" y="540"/>
                  </a:lnTo>
                  <a:lnTo>
                    <a:pt x="352" y="582"/>
                  </a:lnTo>
                  <a:lnTo>
                    <a:pt x="352" y="582"/>
                  </a:lnTo>
                  <a:lnTo>
                    <a:pt x="340" y="672"/>
                  </a:lnTo>
                  <a:lnTo>
                    <a:pt x="322" y="782"/>
                  </a:lnTo>
                  <a:lnTo>
                    <a:pt x="312" y="838"/>
                  </a:lnTo>
                  <a:lnTo>
                    <a:pt x="300" y="894"/>
                  </a:lnTo>
                  <a:lnTo>
                    <a:pt x="286" y="944"/>
                  </a:lnTo>
                  <a:lnTo>
                    <a:pt x="272" y="988"/>
                  </a:lnTo>
                  <a:lnTo>
                    <a:pt x="272" y="988"/>
                  </a:lnTo>
                  <a:lnTo>
                    <a:pt x="250" y="1050"/>
                  </a:lnTo>
                  <a:lnTo>
                    <a:pt x="238" y="1080"/>
                  </a:lnTo>
                  <a:lnTo>
                    <a:pt x="234" y="1086"/>
                  </a:lnTo>
                  <a:lnTo>
                    <a:pt x="232" y="1086"/>
                  </a:lnTo>
                  <a:lnTo>
                    <a:pt x="230" y="1084"/>
                  </a:lnTo>
                  <a:lnTo>
                    <a:pt x="226" y="1078"/>
                  </a:lnTo>
                  <a:lnTo>
                    <a:pt x="220" y="1068"/>
                  </a:lnTo>
                  <a:lnTo>
                    <a:pt x="220" y="1068"/>
                  </a:lnTo>
                  <a:lnTo>
                    <a:pt x="216" y="1062"/>
                  </a:lnTo>
                  <a:lnTo>
                    <a:pt x="214" y="1054"/>
                  </a:lnTo>
                  <a:lnTo>
                    <a:pt x="214" y="1038"/>
                  </a:lnTo>
                  <a:lnTo>
                    <a:pt x="216" y="1022"/>
                  </a:lnTo>
                  <a:lnTo>
                    <a:pt x="222" y="1002"/>
                  </a:lnTo>
                  <a:lnTo>
                    <a:pt x="232" y="966"/>
                  </a:lnTo>
                  <a:lnTo>
                    <a:pt x="234" y="948"/>
                  </a:lnTo>
                  <a:lnTo>
                    <a:pt x="234" y="932"/>
                  </a:lnTo>
                  <a:lnTo>
                    <a:pt x="234" y="932"/>
                  </a:lnTo>
                  <a:lnTo>
                    <a:pt x="232" y="916"/>
                  </a:lnTo>
                  <a:lnTo>
                    <a:pt x="236" y="900"/>
                  </a:lnTo>
                  <a:lnTo>
                    <a:pt x="242" y="880"/>
                  </a:lnTo>
                  <a:lnTo>
                    <a:pt x="250" y="862"/>
                  </a:lnTo>
                  <a:lnTo>
                    <a:pt x="262" y="842"/>
                  </a:lnTo>
                  <a:lnTo>
                    <a:pt x="272" y="826"/>
                  </a:lnTo>
                  <a:lnTo>
                    <a:pt x="284" y="812"/>
                  </a:lnTo>
                  <a:lnTo>
                    <a:pt x="296" y="800"/>
                  </a:lnTo>
                  <a:lnTo>
                    <a:pt x="296" y="800"/>
                  </a:lnTo>
                  <a:lnTo>
                    <a:pt x="300" y="796"/>
                  </a:lnTo>
                  <a:lnTo>
                    <a:pt x="306" y="788"/>
                  </a:lnTo>
                  <a:lnTo>
                    <a:pt x="312" y="768"/>
                  </a:lnTo>
                  <a:lnTo>
                    <a:pt x="318" y="744"/>
                  </a:lnTo>
                  <a:lnTo>
                    <a:pt x="320" y="718"/>
                  </a:lnTo>
                  <a:lnTo>
                    <a:pt x="320" y="690"/>
                  </a:lnTo>
                  <a:lnTo>
                    <a:pt x="318" y="666"/>
                  </a:lnTo>
                  <a:lnTo>
                    <a:pt x="312" y="644"/>
                  </a:lnTo>
                  <a:lnTo>
                    <a:pt x="308" y="636"/>
                  </a:lnTo>
                  <a:lnTo>
                    <a:pt x="302" y="630"/>
                  </a:lnTo>
                  <a:lnTo>
                    <a:pt x="302" y="630"/>
                  </a:lnTo>
                  <a:lnTo>
                    <a:pt x="292" y="622"/>
                  </a:lnTo>
                  <a:lnTo>
                    <a:pt x="282" y="618"/>
                  </a:lnTo>
                  <a:lnTo>
                    <a:pt x="272" y="618"/>
                  </a:lnTo>
                  <a:lnTo>
                    <a:pt x="260" y="624"/>
                  </a:lnTo>
                  <a:lnTo>
                    <a:pt x="246" y="636"/>
                  </a:lnTo>
                  <a:lnTo>
                    <a:pt x="232" y="650"/>
                  </a:lnTo>
                  <a:lnTo>
                    <a:pt x="216" y="672"/>
                  </a:lnTo>
                  <a:lnTo>
                    <a:pt x="198" y="698"/>
                  </a:lnTo>
                  <a:lnTo>
                    <a:pt x="198" y="698"/>
                  </a:lnTo>
                  <a:lnTo>
                    <a:pt x="188" y="710"/>
                  </a:lnTo>
                  <a:lnTo>
                    <a:pt x="176" y="722"/>
                  </a:lnTo>
                  <a:lnTo>
                    <a:pt x="164" y="732"/>
                  </a:lnTo>
                  <a:lnTo>
                    <a:pt x="152" y="742"/>
                  </a:lnTo>
                  <a:lnTo>
                    <a:pt x="126" y="756"/>
                  </a:lnTo>
                  <a:lnTo>
                    <a:pt x="102" y="772"/>
                  </a:lnTo>
                  <a:lnTo>
                    <a:pt x="78" y="786"/>
                  </a:lnTo>
                  <a:lnTo>
                    <a:pt x="68" y="794"/>
                  </a:lnTo>
                  <a:lnTo>
                    <a:pt x="60" y="802"/>
                  </a:lnTo>
                  <a:lnTo>
                    <a:pt x="52" y="812"/>
                  </a:lnTo>
                  <a:lnTo>
                    <a:pt x="44" y="824"/>
                  </a:lnTo>
                  <a:lnTo>
                    <a:pt x="40" y="836"/>
                  </a:lnTo>
                  <a:lnTo>
                    <a:pt x="36" y="850"/>
                  </a:lnTo>
                  <a:lnTo>
                    <a:pt x="36" y="850"/>
                  </a:lnTo>
                  <a:lnTo>
                    <a:pt x="18" y="996"/>
                  </a:lnTo>
                  <a:lnTo>
                    <a:pt x="2" y="1118"/>
                  </a:lnTo>
                  <a:lnTo>
                    <a:pt x="2" y="1118"/>
                  </a:lnTo>
                  <a:lnTo>
                    <a:pt x="0" y="1140"/>
                  </a:lnTo>
                  <a:lnTo>
                    <a:pt x="4" y="1168"/>
                  </a:lnTo>
                  <a:lnTo>
                    <a:pt x="12" y="1202"/>
                  </a:lnTo>
                  <a:lnTo>
                    <a:pt x="22" y="1240"/>
                  </a:lnTo>
                  <a:lnTo>
                    <a:pt x="36" y="1280"/>
                  </a:lnTo>
                  <a:lnTo>
                    <a:pt x="52" y="1322"/>
                  </a:lnTo>
                  <a:lnTo>
                    <a:pt x="72" y="1362"/>
                  </a:lnTo>
                  <a:lnTo>
                    <a:pt x="96" y="1400"/>
                  </a:lnTo>
                  <a:lnTo>
                    <a:pt x="96" y="1400"/>
                  </a:lnTo>
                  <a:lnTo>
                    <a:pt x="150" y="1486"/>
                  </a:lnTo>
                  <a:lnTo>
                    <a:pt x="180" y="1536"/>
                  </a:lnTo>
                  <a:lnTo>
                    <a:pt x="208" y="1590"/>
                  </a:lnTo>
                  <a:lnTo>
                    <a:pt x="234" y="1644"/>
                  </a:lnTo>
                  <a:lnTo>
                    <a:pt x="246" y="1672"/>
                  </a:lnTo>
                  <a:lnTo>
                    <a:pt x="256" y="1698"/>
                  </a:lnTo>
                  <a:lnTo>
                    <a:pt x="264" y="1726"/>
                  </a:lnTo>
                  <a:lnTo>
                    <a:pt x="270" y="1752"/>
                  </a:lnTo>
                  <a:lnTo>
                    <a:pt x="276" y="1776"/>
                  </a:lnTo>
                  <a:lnTo>
                    <a:pt x="278" y="1800"/>
                  </a:lnTo>
                  <a:lnTo>
                    <a:pt x="278" y="1800"/>
                  </a:lnTo>
                  <a:lnTo>
                    <a:pt x="278" y="1852"/>
                  </a:lnTo>
                  <a:lnTo>
                    <a:pt x="276" y="1928"/>
                  </a:lnTo>
                  <a:lnTo>
                    <a:pt x="850" y="1928"/>
                  </a:lnTo>
                  <a:close/>
                </a:path>
              </a:pathLst>
            </a:custGeom>
            <a:solidFill>
              <a:srgbClr val="EFC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27" name="TextBox 26"/>
          <p:cNvSpPr txBox="1"/>
          <p:nvPr/>
        </p:nvSpPr>
        <p:spPr>
          <a:xfrm>
            <a:off x="1802002" y="10079474"/>
            <a:ext cx="4094593" cy="2400657"/>
          </a:xfrm>
          <a:prstGeom prst="rect">
            <a:avLst/>
          </a:prstGeom>
          <a:noFill/>
        </p:spPr>
        <p:txBody>
          <a:bodyPr wrap="square" rtlCol="0">
            <a:spAutoFit/>
          </a:bodyPr>
          <a:lstStyle/>
          <a:p>
            <a:pPr marL="342900" indent="-342900">
              <a:lnSpc>
                <a:spcPct val="150000"/>
              </a:lnSpc>
              <a:buFont typeface="Wingdings" panose="05000000000000000000" pitchFamily="2" charset="2"/>
              <a:buChar char="q"/>
            </a:pPr>
            <a:r>
              <a:rPr lang="id-ID" sz="2000" dirty="0">
                <a:solidFill>
                  <a:schemeClr val="bg1">
                    <a:lumMod val="50000"/>
                  </a:schemeClr>
                </a:solidFill>
              </a:rPr>
              <a:t>Name here please here mate</a:t>
            </a:r>
          </a:p>
          <a:p>
            <a:pPr marL="342900" indent="-342900">
              <a:lnSpc>
                <a:spcPct val="150000"/>
              </a:lnSpc>
              <a:buFont typeface="Wingdings" panose="05000000000000000000" pitchFamily="2" charset="2"/>
              <a:buChar char="q"/>
            </a:pPr>
            <a:r>
              <a:rPr lang="id-ID" sz="2000" dirty="0">
                <a:solidFill>
                  <a:schemeClr val="bg1">
                    <a:lumMod val="50000"/>
                  </a:schemeClr>
                </a:solidFill>
              </a:rPr>
              <a:t>Name here please anything</a:t>
            </a:r>
          </a:p>
          <a:p>
            <a:pPr marL="342900" indent="-342900">
              <a:lnSpc>
                <a:spcPct val="150000"/>
              </a:lnSpc>
              <a:buFont typeface="Wingdings" panose="05000000000000000000" pitchFamily="2" charset="2"/>
              <a:buChar char="q"/>
            </a:pPr>
            <a:r>
              <a:rPr lang="id-ID" sz="2000" dirty="0">
                <a:solidFill>
                  <a:schemeClr val="bg1">
                    <a:lumMod val="50000"/>
                  </a:schemeClr>
                </a:solidFill>
              </a:rPr>
              <a:t>Name here please please</a:t>
            </a:r>
          </a:p>
          <a:p>
            <a:pPr marL="342900" indent="-342900">
              <a:lnSpc>
                <a:spcPct val="150000"/>
              </a:lnSpc>
              <a:buFont typeface="Wingdings" panose="05000000000000000000" pitchFamily="2" charset="2"/>
              <a:buChar char="q"/>
            </a:pPr>
            <a:r>
              <a:rPr lang="id-ID" sz="2000" dirty="0">
                <a:solidFill>
                  <a:schemeClr val="bg1">
                    <a:lumMod val="50000"/>
                  </a:schemeClr>
                </a:solidFill>
              </a:rPr>
              <a:t>Name here please type me</a:t>
            </a:r>
          </a:p>
          <a:p>
            <a:pPr marL="342900" indent="-342900">
              <a:lnSpc>
                <a:spcPct val="150000"/>
              </a:lnSpc>
              <a:buFont typeface="Wingdings" panose="05000000000000000000" pitchFamily="2" charset="2"/>
              <a:buChar char="q"/>
            </a:pPr>
            <a:endParaRPr lang="id-ID" sz="2000" dirty="0">
              <a:solidFill>
                <a:schemeClr val="bg1">
                  <a:lumMod val="50000"/>
                </a:schemeClr>
              </a:solidFill>
            </a:endParaRPr>
          </a:p>
        </p:txBody>
      </p:sp>
      <p:sp>
        <p:nvSpPr>
          <p:cNvPr id="28" name="TextBox 27"/>
          <p:cNvSpPr txBox="1"/>
          <p:nvPr/>
        </p:nvSpPr>
        <p:spPr>
          <a:xfrm>
            <a:off x="1724704" y="9532585"/>
            <a:ext cx="4171892" cy="461665"/>
          </a:xfrm>
          <a:prstGeom prst="rect">
            <a:avLst/>
          </a:prstGeom>
          <a:noFill/>
        </p:spPr>
        <p:txBody>
          <a:bodyPr wrap="square" rtlCol="0">
            <a:spAutoFit/>
          </a:bodyPr>
          <a:lstStyle/>
          <a:p>
            <a:r>
              <a:rPr lang="id-ID" sz="2400" b="1" dirty="0">
                <a:solidFill>
                  <a:schemeClr val="tx1">
                    <a:lumMod val="65000"/>
                    <a:lumOff val="35000"/>
                  </a:schemeClr>
                </a:solidFill>
              </a:rPr>
              <a:t>Apps List Here Please</a:t>
            </a:r>
          </a:p>
        </p:txBody>
      </p:sp>
      <p:sp>
        <p:nvSpPr>
          <p:cNvPr id="29" name="TextBox 28"/>
          <p:cNvSpPr txBox="1"/>
          <p:nvPr/>
        </p:nvSpPr>
        <p:spPr>
          <a:xfrm>
            <a:off x="1675962" y="3898959"/>
            <a:ext cx="5499538"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SUBTITLE HERE PLEASE</a:t>
            </a:r>
          </a:p>
        </p:txBody>
      </p:sp>
      <p:sp>
        <p:nvSpPr>
          <p:cNvPr id="30" name="Rectangle 29"/>
          <p:cNvSpPr/>
          <p:nvPr/>
        </p:nvSpPr>
        <p:spPr>
          <a:xfrm>
            <a:off x="1675962" y="5093312"/>
            <a:ext cx="6029179" cy="3416320"/>
          </a:xfrm>
          <a:prstGeom prst="rect">
            <a:avLst/>
          </a:prstGeom>
        </p:spPr>
        <p:txBody>
          <a:bodyPr wrap="square">
            <a:spAutoFit/>
          </a:bodyPr>
          <a:lstStyle/>
          <a:p>
            <a:pPr>
              <a:lnSpc>
                <a:spcPct val="150000"/>
              </a:lnSpc>
            </a:pPr>
            <a:r>
              <a:rPr lang="id-ID" sz="2400" dirty="0">
                <a:solidFill>
                  <a:schemeClr val="bg1"/>
                </a:solidFill>
              </a:rPr>
              <a:t>Geplis dipsam volorib vendian debist lignist quantium temab ium exper jobba hunsi junpi tabulto veram upa us ut hebbi lorem ipsum dolor sit amet ui ut ut yalpa custo mark yoplu it yumi enak sekali tau apa pun ceritanya kami akan mendominasi</a:t>
            </a:r>
          </a:p>
        </p:txBody>
      </p:sp>
      <p:grpSp>
        <p:nvGrpSpPr>
          <p:cNvPr id="31" name="Group 30"/>
          <p:cNvGrpSpPr/>
          <p:nvPr/>
        </p:nvGrpSpPr>
        <p:grpSpPr>
          <a:xfrm>
            <a:off x="17463790" y="5178570"/>
            <a:ext cx="1493610" cy="1606421"/>
            <a:chOff x="9315901" y="88985"/>
            <a:chExt cx="762808" cy="820422"/>
          </a:xfrm>
        </p:grpSpPr>
        <p:sp>
          <p:nvSpPr>
            <p:cNvPr id="32" name="Freeform 5"/>
            <p:cNvSpPr>
              <a:spLocks/>
            </p:cNvSpPr>
            <p:nvPr/>
          </p:nvSpPr>
          <p:spPr bwMode="auto">
            <a:xfrm>
              <a:off x="9315901" y="88985"/>
              <a:ext cx="762808" cy="820422"/>
            </a:xfrm>
            <a:custGeom>
              <a:avLst/>
              <a:gdLst>
                <a:gd name="T0" fmla="*/ 214 w 662"/>
                <a:gd name="T1" fmla="*/ 2 h 712"/>
                <a:gd name="T2" fmla="*/ 642 w 662"/>
                <a:gd name="T3" fmla="*/ 150 h 712"/>
                <a:gd name="T4" fmla="*/ 642 w 662"/>
                <a:gd name="T5" fmla="*/ 150 h 712"/>
                <a:gd name="T6" fmla="*/ 646 w 662"/>
                <a:gd name="T7" fmla="*/ 152 h 712"/>
                <a:gd name="T8" fmla="*/ 652 w 662"/>
                <a:gd name="T9" fmla="*/ 156 h 712"/>
                <a:gd name="T10" fmla="*/ 658 w 662"/>
                <a:gd name="T11" fmla="*/ 166 h 712"/>
                <a:gd name="T12" fmla="*/ 662 w 662"/>
                <a:gd name="T13" fmla="*/ 176 h 712"/>
                <a:gd name="T14" fmla="*/ 662 w 662"/>
                <a:gd name="T15" fmla="*/ 182 h 712"/>
                <a:gd name="T16" fmla="*/ 660 w 662"/>
                <a:gd name="T17" fmla="*/ 188 h 712"/>
                <a:gd name="T18" fmla="*/ 486 w 662"/>
                <a:gd name="T19" fmla="*/ 692 h 712"/>
                <a:gd name="T20" fmla="*/ 486 w 662"/>
                <a:gd name="T21" fmla="*/ 692 h 712"/>
                <a:gd name="T22" fmla="*/ 484 w 662"/>
                <a:gd name="T23" fmla="*/ 698 h 712"/>
                <a:gd name="T24" fmla="*/ 480 w 662"/>
                <a:gd name="T25" fmla="*/ 702 h 712"/>
                <a:gd name="T26" fmla="*/ 470 w 662"/>
                <a:gd name="T27" fmla="*/ 708 h 712"/>
                <a:gd name="T28" fmla="*/ 460 w 662"/>
                <a:gd name="T29" fmla="*/ 712 h 712"/>
                <a:gd name="T30" fmla="*/ 454 w 662"/>
                <a:gd name="T31" fmla="*/ 712 h 712"/>
                <a:gd name="T32" fmla="*/ 448 w 662"/>
                <a:gd name="T33" fmla="*/ 710 h 712"/>
                <a:gd name="T34" fmla="*/ 20 w 662"/>
                <a:gd name="T35" fmla="*/ 562 h 712"/>
                <a:gd name="T36" fmla="*/ 20 w 662"/>
                <a:gd name="T37" fmla="*/ 562 h 712"/>
                <a:gd name="T38" fmla="*/ 14 w 662"/>
                <a:gd name="T39" fmla="*/ 560 h 712"/>
                <a:gd name="T40" fmla="*/ 10 w 662"/>
                <a:gd name="T41" fmla="*/ 556 h 712"/>
                <a:gd name="T42" fmla="*/ 2 w 662"/>
                <a:gd name="T43" fmla="*/ 548 h 712"/>
                <a:gd name="T44" fmla="*/ 0 w 662"/>
                <a:gd name="T45" fmla="*/ 536 h 712"/>
                <a:gd name="T46" fmla="*/ 0 w 662"/>
                <a:gd name="T47" fmla="*/ 530 h 712"/>
                <a:gd name="T48" fmla="*/ 2 w 662"/>
                <a:gd name="T49" fmla="*/ 524 h 712"/>
                <a:gd name="T50" fmla="*/ 176 w 662"/>
                <a:gd name="T51" fmla="*/ 22 h 712"/>
                <a:gd name="T52" fmla="*/ 176 w 662"/>
                <a:gd name="T53" fmla="*/ 22 h 712"/>
                <a:gd name="T54" fmla="*/ 178 w 662"/>
                <a:gd name="T55" fmla="*/ 16 h 712"/>
                <a:gd name="T56" fmla="*/ 182 w 662"/>
                <a:gd name="T57" fmla="*/ 10 h 712"/>
                <a:gd name="T58" fmla="*/ 190 w 662"/>
                <a:gd name="T59" fmla="*/ 4 h 712"/>
                <a:gd name="T60" fmla="*/ 202 w 662"/>
                <a:gd name="T61" fmla="*/ 0 h 712"/>
                <a:gd name="T62" fmla="*/ 208 w 662"/>
                <a:gd name="T63" fmla="*/ 0 h 712"/>
                <a:gd name="T64" fmla="*/ 214 w 662"/>
                <a:gd name="T65" fmla="*/ 2 h 712"/>
                <a:gd name="T66" fmla="*/ 214 w 662"/>
                <a:gd name="T67" fmla="*/ 2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2" h="712">
                  <a:moveTo>
                    <a:pt x="214" y="2"/>
                  </a:moveTo>
                  <a:lnTo>
                    <a:pt x="642" y="150"/>
                  </a:lnTo>
                  <a:lnTo>
                    <a:pt x="642" y="150"/>
                  </a:lnTo>
                  <a:lnTo>
                    <a:pt x="646" y="152"/>
                  </a:lnTo>
                  <a:lnTo>
                    <a:pt x="652" y="156"/>
                  </a:lnTo>
                  <a:lnTo>
                    <a:pt x="658" y="166"/>
                  </a:lnTo>
                  <a:lnTo>
                    <a:pt x="662" y="176"/>
                  </a:lnTo>
                  <a:lnTo>
                    <a:pt x="662" y="182"/>
                  </a:lnTo>
                  <a:lnTo>
                    <a:pt x="660" y="188"/>
                  </a:lnTo>
                  <a:lnTo>
                    <a:pt x="486" y="692"/>
                  </a:lnTo>
                  <a:lnTo>
                    <a:pt x="486" y="692"/>
                  </a:lnTo>
                  <a:lnTo>
                    <a:pt x="484" y="698"/>
                  </a:lnTo>
                  <a:lnTo>
                    <a:pt x="480" y="702"/>
                  </a:lnTo>
                  <a:lnTo>
                    <a:pt x="470" y="708"/>
                  </a:lnTo>
                  <a:lnTo>
                    <a:pt x="460" y="712"/>
                  </a:lnTo>
                  <a:lnTo>
                    <a:pt x="454" y="712"/>
                  </a:lnTo>
                  <a:lnTo>
                    <a:pt x="448" y="710"/>
                  </a:lnTo>
                  <a:lnTo>
                    <a:pt x="20" y="562"/>
                  </a:lnTo>
                  <a:lnTo>
                    <a:pt x="20" y="562"/>
                  </a:lnTo>
                  <a:lnTo>
                    <a:pt x="14" y="560"/>
                  </a:lnTo>
                  <a:lnTo>
                    <a:pt x="10" y="556"/>
                  </a:lnTo>
                  <a:lnTo>
                    <a:pt x="2" y="548"/>
                  </a:lnTo>
                  <a:lnTo>
                    <a:pt x="0" y="536"/>
                  </a:lnTo>
                  <a:lnTo>
                    <a:pt x="0" y="530"/>
                  </a:lnTo>
                  <a:lnTo>
                    <a:pt x="2" y="524"/>
                  </a:lnTo>
                  <a:lnTo>
                    <a:pt x="176" y="22"/>
                  </a:lnTo>
                  <a:lnTo>
                    <a:pt x="176" y="22"/>
                  </a:lnTo>
                  <a:lnTo>
                    <a:pt x="178" y="16"/>
                  </a:lnTo>
                  <a:lnTo>
                    <a:pt x="182" y="10"/>
                  </a:lnTo>
                  <a:lnTo>
                    <a:pt x="190" y="4"/>
                  </a:lnTo>
                  <a:lnTo>
                    <a:pt x="202" y="0"/>
                  </a:lnTo>
                  <a:lnTo>
                    <a:pt x="208" y="0"/>
                  </a:lnTo>
                  <a:lnTo>
                    <a:pt x="214" y="2"/>
                  </a:lnTo>
                  <a:lnTo>
                    <a:pt x="214" y="2"/>
                  </a:lnTo>
                  <a:close/>
                </a:path>
              </a:pathLst>
            </a:custGeom>
            <a:solidFill>
              <a:srgbClr val="475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6"/>
            <p:cNvSpPr>
              <a:spLocks/>
            </p:cNvSpPr>
            <p:nvPr/>
          </p:nvSpPr>
          <p:spPr bwMode="auto">
            <a:xfrm>
              <a:off x="9463393" y="374750"/>
              <a:ext cx="85269" cy="85269"/>
            </a:xfrm>
            <a:custGeom>
              <a:avLst/>
              <a:gdLst>
                <a:gd name="T0" fmla="*/ 24 w 74"/>
                <a:gd name="T1" fmla="*/ 0 h 74"/>
                <a:gd name="T2" fmla="*/ 72 w 74"/>
                <a:gd name="T3" fmla="*/ 16 h 74"/>
                <a:gd name="T4" fmla="*/ 72 w 74"/>
                <a:gd name="T5" fmla="*/ 16 h 74"/>
                <a:gd name="T6" fmla="*/ 74 w 74"/>
                <a:gd name="T7" fmla="*/ 18 h 74"/>
                <a:gd name="T8" fmla="*/ 74 w 74"/>
                <a:gd name="T9" fmla="*/ 24 h 74"/>
                <a:gd name="T10" fmla="*/ 58 w 74"/>
                <a:gd name="T11" fmla="*/ 70 h 74"/>
                <a:gd name="T12" fmla="*/ 58 w 74"/>
                <a:gd name="T13" fmla="*/ 70 h 74"/>
                <a:gd name="T14" fmla="*/ 56 w 74"/>
                <a:gd name="T15" fmla="*/ 74 h 74"/>
                <a:gd name="T16" fmla="*/ 50 w 74"/>
                <a:gd name="T17" fmla="*/ 74 h 74"/>
                <a:gd name="T18" fmla="*/ 4 w 74"/>
                <a:gd name="T19" fmla="*/ 58 h 74"/>
                <a:gd name="T20" fmla="*/ 4 w 74"/>
                <a:gd name="T21" fmla="*/ 58 h 74"/>
                <a:gd name="T22" fmla="*/ 0 w 74"/>
                <a:gd name="T23" fmla="*/ 54 h 74"/>
                <a:gd name="T24" fmla="*/ 0 w 74"/>
                <a:gd name="T25" fmla="*/ 50 h 74"/>
                <a:gd name="T26" fmla="*/ 16 w 74"/>
                <a:gd name="T27" fmla="*/ 2 h 74"/>
                <a:gd name="T28" fmla="*/ 16 w 74"/>
                <a:gd name="T29" fmla="*/ 2 h 74"/>
                <a:gd name="T30" fmla="*/ 20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2" y="16"/>
                  </a:lnTo>
                  <a:lnTo>
                    <a:pt x="72" y="16"/>
                  </a:lnTo>
                  <a:lnTo>
                    <a:pt x="74" y="18"/>
                  </a:lnTo>
                  <a:lnTo>
                    <a:pt x="74" y="24"/>
                  </a:lnTo>
                  <a:lnTo>
                    <a:pt x="58" y="70"/>
                  </a:lnTo>
                  <a:lnTo>
                    <a:pt x="58" y="70"/>
                  </a:lnTo>
                  <a:lnTo>
                    <a:pt x="56" y="74"/>
                  </a:lnTo>
                  <a:lnTo>
                    <a:pt x="50" y="74"/>
                  </a:lnTo>
                  <a:lnTo>
                    <a:pt x="4" y="58"/>
                  </a:lnTo>
                  <a:lnTo>
                    <a:pt x="4" y="58"/>
                  </a:lnTo>
                  <a:lnTo>
                    <a:pt x="0" y="54"/>
                  </a:lnTo>
                  <a:lnTo>
                    <a:pt x="0" y="50"/>
                  </a:lnTo>
                  <a:lnTo>
                    <a:pt x="16" y="2"/>
                  </a:lnTo>
                  <a:lnTo>
                    <a:pt x="16" y="2"/>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7"/>
            <p:cNvSpPr>
              <a:spLocks/>
            </p:cNvSpPr>
            <p:nvPr/>
          </p:nvSpPr>
          <p:spPr bwMode="auto">
            <a:xfrm>
              <a:off x="9560184" y="407014"/>
              <a:ext cx="87573" cy="87573"/>
            </a:xfrm>
            <a:custGeom>
              <a:avLst/>
              <a:gdLst>
                <a:gd name="T0" fmla="*/ 24 w 76"/>
                <a:gd name="T1" fmla="*/ 0 h 76"/>
                <a:gd name="T2" fmla="*/ 72 w 76"/>
                <a:gd name="T3" fmla="*/ 18 h 76"/>
                <a:gd name="T4" fmla="*/ 72 w 76"/>
                <a:gd name="T5" fmla="*/ 18 h 76"/>
                <a:gd name="T6" fmla="*/ 76 w 76"/>
                <a:gd name="T7" fmla="*/ 20 h 76"/>
                <a:gd name="T8" fmla="*/ 76 w 76"/>
                <a:gd name="T9" fmla="*/ 26 h 76"/>
                <a:gd name="T10" fmla="*/ 60 w 76"/>
                <a:gd name="T11" fmla="*/ 72 h 76"/>
                <a:gd name="T12" fmla="*/ 60 w 76"/>
                <a:gd name="T13" fmla="*/ 72 h 76"/>
                <a:gd name="T14" fmla="*/ 56 w 76"/>
                <a:gd name="T15" fmla="*/ 76 h 76"/>
                <a:gd name="T16" fmla="*/ 52 w 76"/>
                <a:gd name="T17" fmla="*/ 76 h 76"/>
                <a:gd name="T18" fmla="*/ 4 w 76"/>
                <a:gd name="T19" fmla="*/ 60 h 76"/>
                <a:gd name="T20" fmla="*/ 4 w 76"/>
                <a:gd name="T21" fmla="*/ 60 h 76"/>
                <a:gd name="T22" fmla="*/ 2 w 76"/>
                <a:gd name="T23" fmla="*/ 56 h 76"/>
                <a:gd name="T24" fmla="*/ 0 w 76"/>
                <a:gd name="T25" fmla="*/ 52 h 76"/>
                <a:gd name="T26" fmla="*/ 18 w 76"/>
                <a:gd name="T27" fmla="*/ 4 h 76"/>
                <a:gd name="T28" fmla="*/ 18 w 76"/>
                <a:gd name="T29" fmla="*/ 4 h 76"/>
                <a:gd name="T30" fmla="*/ 20 w 76"/>
                <a:gd name="T31" fmla="*/ 2 h 76"/>
                <a:gd name="T32" fmla="*/ 24 w 76"/>
                <a:gd name="T33" fmla="*/ 0 h 76"/>
                <a:gd name="T34" fmla="*/ 24 w 76"/>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6">
                  <a:moveTo>
                    <a:pt x="24" y="0"/>
                  </a:moveTo>
                  <a:lnTo>
                    <a:pt x="72" y="18"/>
                  </a:lnTo>
                  <a:lnTo>
                    <a:pt x="72" y="18"/>
                  </a:lnTo>
                  <a:lnTo>
                    <a:pt x="76" y="20"/>
                  </a:lnTo>
                  <a:lnTo>
                    <a:pt x="76" y="26"/>
                  </a:lnTo>
                  <a:lnTo>
                    <a:pt x="60" y="72"/>
                  </a:lnTo>
                  <a:lnTo>
                    <a:pt x="60" y="72"/>
                  </a:lnTo>
                  <a:lnTo>
                    <a:pt x="56" y="76"/>
                  </a:lnTo>
                  <a:lnTo>
                    <a:pt x="52" y="76"/>
                  </a:lnTo>
                  <a:lnTo>
                    <a:pt x="4" y="60"/>
                  </a:lnTo>
                  <a:lnTo>
                    <a:pt x="4" y="60"/>
                  </a:lnTo>
                  <a:lnTo>
                    <a:pt x="2" y="56"/>
                  </a:lnTo>
                  <a:lnTo>
                    <a:pt x="0" y="52"/>
                  </a:lnTo>
                  <a:lnTo>
                    <a:pt x="18" y="4"/>
                  </a:lnTo>
                  <a:lnTo>
                    <a:pt x="18" y="4"/>
                  </a:lnTo>
                  <a:lnTo>
                    <a:pt x="20" y="2"/>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8"/>
            <p:cNvSpPr>
              <a:spLocks/>
            </p:cNvSpPr>
            <p:nvPr/>
          </p:nvSpPr>
          <p:spPr bwMode="auto">
            <a:xfrm>
              <a:off x="9659280" y="441582"/>
              <a:ext cx="85269" cy="87573"/>
            </a:xfrm>
            <a:custGeom>
              <a:avLst/>
              <a:gdLst>
                <a:gd name="T0" fmla="*/ 24 w 74"/>
                <a:gd name="T1" fmla="*/ 0 h 76"/>
                <a:gd name="T2" fmla="*/ 70 w 74"/>
                <a:gd name="T3" fmla="*/ 18 h 76"/>
                <a:gd name="T4" fmla="*/ 70 w 74"/>
                <a:gd name="T5" fmla="*/ 18 h 76"/>
                <a:gd name="T6" fmla="*/ 74 w 74"/>
                <a:gd name="T7" fmla="*/ 20 h 76"/>
                <a:gd name="T8" fmla="*/ 74 w 74"/>
                <a:gd name="T9" fmla="*/ 24 h 76"/>
                <a:gd name="T10" fmla="*/ 58 w 74"/>
                <a:gd name="T11" fmla="*/ 72 h 76"/>
                <a:gd name="T12" fmla="*/ 58 w 74"/>
                <a:gd name="T13" fmla="*/ 72 h 76"/>
                <a:gd name="T14" fmla="*/ 54 w 74"/>
                <a:gd name="T15" fmla="*/ 76 h 76"/>
                <a:gd name="T16" fmla="*/ 50 w 74"/>
                <a:gd name="T17" fmla="*/ 76 h 76"/>
                <a:gd name="T18" fmla="*/ 4 w 74"/>
                <a:gd name="T19" fmla="*/ 60 h 76"/>
                <a:gd name="T20" fmla="*/ 4 w 74"/>
                <a:gd name="T21" fmla="*/ 60 h 76"/>
                <a:gd name="T22" fmla="*/ 0 w 74"/>
                <a:gd name="T23" fmla="*/ 56 h 76"/>
                <a:gd name="T24" fmla="*/ 0 w 74"/>
                <a:gd name="T25" fmla="*/ 52 h 76"/>
                <a:gd name="T26" fmla="*/ 16 w 74"/>
                <a:gd name="T27" fmla="*/ 4 h 76"/>
                <a:gd name="T28" fmla="*/ 16 w 74"/>
                <a:gd name="T29" fmla="*/ 4 h 76"/>
                <a:gd name="T30" fmla="*/ 18 w 74"/>
                <a:gd name="T31" fmla="*/ 2 h 76"/>
                <a:gd name="T32" fmla="*/ 24 w 74"/>
                <a:gd name="T33" fmla="*/ 0 h 76"/>
                <a:gd name="T34" fmla="*/ 24 w 74"/>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6">
                  <a:moveTo>
                    <a:pt x="24" y="0"/>
                  </a:moveTo>
                  <a:lnTo>
                    <a:pt x="70" y="18"/>
                  </a:lnTo>
                  <a:lnTo>
                    <a:pt x="70" y="18"/>
                  </a:lnTo>
                  <a:lnTo>
                    <a:pt x="74" y="20"/>
                  </a:lnTo>
                  <a:lnTo>
                    <a:pt x="74" y="24"/>
                  </a:lnTo>
                  <a:lnTo>
                    <a:pt x="58" y="72"/>
                  </a:lnTo>
                  <a:lnTo>
                    <a:pt x="58" y="72"/>
                  </a:lnTo>
                  <a:lnTo>
                    <a:pt x="54" y="76"/>
                  </a:lnTo>
                  <a:lnTo>
                    <a:pt x="50" y="76"/>
                  </a:lnTo>
                  <a:lnTo>
                    <a:pt x="4" y="60"/>
                  </a:lnTo>
                  <a:lnTo>
                    <a:pt x="4" y="60"/>
                  </a:lnTo>
                  <a:lnTo>
                    <a:pt x="0" y="56"/>
                  </a:lnTo>
                  <a:lnTo>
                    <a:pt x="0" y="52"/>
                  </a:lnTo>
                  <a:lnTo>
                    <a:pt x="16" y="4"/>
                  </a:lnTo>
                  <a:lnTo>
                    <a:pt x="16" y="4"/>
                  </a:lnTo>
                  <a:lnTo>
                    <a:pt x="18" y="2"/>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 name="Freeform 9"/>
            <p:cNvSpPr>
              <a:spLocks/>
            </p:cNvSpPr>
            <p:nvPr/>
          </p:nvSpPr>
          <p:spPr bwMode="auto">
            <a:xfrm>
              <a:off x="9756071" y="476150"/>
              <a:ext cx="85269" cy="87573"/>
            </a:xfrm>
            <a:custGeom>
              <a:avLst/>
              <a:gdLst>
                <a:gd name="T0" fmla="*/ 24 w 74"/>
                <a:gd name="T1" fmla="*/ 0 h 76"/>
                <a:gd name="T2" fmla="*/ 72 w 74"/>
                <a:gd name="T3" fmla="*/ 18 h 76"/>
                <a:gd name="T4" fmla="*/ 72 w 74"/>
                <a:gd name="T5" fmla="*/ 18 h 76"/>
                <a:gd name="T6" fmla="*/ 74 w 74"/>
                <a:gd name="T7" fmla="*/ 20 h 76"/>
                <a:gd name="T8" fmla="*/ 74 w 74"/>
                <a:gd name="T9" fmla="*/ 24 h 76"/>
                <a:gd name="T10" fmla="*/ 58 w 74"/>
                <a:gd name="T11" fmla="*/ 72 h 76"/>
                <a:gd name="T12" fmla="*/ 58 w 74"/>
                <a:gd name="T13" fmla="*/ 72 h 76"/>
                <a:gd name="T14" fmla="*/ 56 w 74"/>
                <a:gd name="T15" fmla="*/ 76 h 76"/>
                <a:gd name="T16" fmla="*/ 50 w 74"/>
                <a:gd name="T17" fmla="*/ 76 h 76"/>
                <a:gd name="T18" fmla="*/ 4 w 74"/>
                <a:gd name="T19" fmla="*/ 60 h 76"/>
                <a:gd name="T20" fmla="*/ 4 w 74"/>
                <a:gd name="T21" fmla="*/ 60 h 76"/>
                <a:gd name="T22" fmla="*/ 0 w 74"/>
                <a:gd name="T23" fmla="*/ 56 h 76"/>
                <a:gd name="T24" fmla="*/ 0 w 74"/>
                <a:gd name="T25" fmla="*/ 52 h 76"/>
                <a:gd name="T26" fmla="*/ 16 w 74"/>
                <a:gd name="T27" fmla="*/ 4 h 76"/>
                <a:gd name="T28" fmla="*/ 16 w 74"/>
                <a:gd name="T29" fmla="*/ 4 h 76"/>
                <a:gd name="T30" fmla="*/ 20 w 74"/>
                <a:gd name="T31" fmla="*/ 2 h 76"/>
                <a:gd name="T32" fmla="*/ 24 w 74"/>
                <a:gd name="T33" fmla="*/ 0 h 76"/>
                <a:gd name="T34" fmla="*/ 24 w 74"/>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6">
                  <a:moveTo>
                    <a:pt x="24" y="0"/>
                  </a:moveTo>
                  <a:lnTo>
                    <a:pt x="72" y="18"/>
                  </a:lnTo>
                  <a:lnTo>
                    <a:pt x="72" y="18"/>
                  </a:lnTo>
                  <a:lnTo>
                    <a:pt x="74" y="20"/>
                  </a:lnTo>
                  <a:lnTo>
                    <a:pt x="74" y="24"/>
                  </a:lnTo>
                  <a:lnTo>
                    <a:pt x="58" y="72"/>
                  </a:lnTo>
                  <a:lnTo>
                    <a:pt x="58" y="72"/>
                  </a:lnTo>
                  <a:lnTo>
                    <a:pt x="56" y="76"/>
                  </a:lnTo>
                  <a:lnTo>
                    <a:pt x="50" y="76"/>
                  </a:lnTo>
                  <a:lnTo>
                    <a:pt x="4" y="60"/>
                  </a:lnTo>
                  <a:lnTo>
                    <a:pt x="4" y="60"/>
                  </a:lnTo>
                  <a:lnTo>
                    <a:pt x="0" y="56"/>
                  </a:lnTo>
                  <a:lnTo>
                    <a:pt x="0" y="52"/>
                  </a:lnTo>
                  <a:lnTo>
                    <a:pt x="16" y="4"/>
                  </a:lnTo>
                  <a:lnTo>
                    <a:pt x="16" y="4"/>
                  </a:lnTo>
                  <a:lnTo>
                    <a:pt x="20" y="2"/>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Freeform 10"/>
            <p:cNvSpPr>
              <a:spLocks/>
            </p:cNvSpPr>
            <p:nvPr/>
          </p:nvSpPr>
          <p:spPr bwMode="auto">
            <a:xfrm>
              <a:off x="9852863" y="510719"/>
              <a:ext cx="87573" cy="87573"/>
            </a:xfrm>
            <a:custGeom>
              <a:avLst/>
              <a:gdLst>
                <a:gd name="T0" fmla="*/ 24 w 76"/>
                <a:gd name="T1" fmla="*/ 0 h 76"/>
                <a:gd name="T2" fmla="*/ 72 w 76"/>
                <a:gd name="T3" fmla="*/ 16 h 76"/>
                <a:gd name="T4" fmla="*/ 72 w 76"/>
                <a:gd name="T5" fmla="*/ 16 h 76"/>
                <a:gd name="T6" fmla="*/ 76 w 76"/>
                <a:gd name="T7" fmla="*/ 20 h 76"/>
                <a:gd name="T8" fmla="*/ 76 w 76"/>
                <a:gd name="T9" fmla="*/ 24 h 76"/>
                <a:gd name="T10" fmla="*/ 60 w 76"/>
                <a:gd name="T11" fmla="*/ 72 h 76"/>
                <a:gd name="T12" fmla="*/ 60 w 76"/>
                <a:gd name="T13" fmla="*/ 72 h 76"/>
                <a:gd name="T14" fmla="*/ 56 w 76"/>
                <a:gd name="T15" fmla="*/ 76 h 76"/>
                <a:gd name="T16" fmla="*/ 52 w 76"/>
                <a:gd name="T17" fmla="*/ 76 h 76"/>
                <a:gd name="T18" fmla="*/ 4 w 76"/>
                <a:gd name="T19" fmla="*/ 60 h 76"/>
                <a:gd name="T20" fmla="*/ 4 w 76"/>
                <a:gd name="T21" fmla="*/ 60 h 76"/>
                <a:gd name="T22" fmla="*/ 2 w 76"/>
                <a:gd name="T23" fmla="*/ 56 h 76"/>
                <a:gd name="T24" fmla="*/ 0 w 76"/>
                <a:gd name="T25" fmla="*/ 52 h 76"/>
                <a:gd name="T26" fmla="*/ 18 w 76"/>
                <a:gd name="T27" fmla="*/ 4 h 76"/>
                <a:gd name="T28" fmla="*/ 18 w 76"/>
                <a:gd name="T29" fmla="*/ 4 h 76"/>
                <a:gd name="T30" fmla="*/ 20 w 76"/>
                <a:gd name="T31" fmla="*/ 2 h 76"/>
                <a:gd name="T32" fmla="*/ 24 w 76"/>
                <a:gd name="T33" fmla="*/ 0 h 76"/>
                <a:gd name="T34" fmla="*/ 24 w 76"/>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6">
                  <a:moveTo>
                    <a:pt x="24" y="0"/>
                  </a:moveTo>
                  <a:lnTo>
                    <a:pt x="72" y="16"/>
                  </a:lnTo>
                  <a:lnTo>
                    <a:pt x="72" y="16"/>
                  </a:lnTo>
                  <a:lnTo>
                    <a:pt x="76" y="20"/>
                  </a:lnTo>
                  <a:lnTo>
                    <a:pt x="76" y="24"/>
                  </a:lnTo>
                  <a:lnTo>
                    <a:pt x="60" y="72"/>
                  </a:lnTo>
                  <a:lnTo>
                    <a:pt x="60" y="72"/>
                  </a:lnTo>
                  <a:lnTo>
                    <a:pt x="56" y="76"/>
                  </a:lnTo>
                  <a:lnTo>
                    <a:pt x="52" y="76"/>
                  </a:lnTo>
                  <a:lnTo>
                    <a:pt x="4" y="60"/>
                  </a:lnTo>
                  <a:lnTo>
                    <a:pt x="4" y="60"/>
                  </a:lnTo>
                  <a:lnTo>
                    <a:pt x="2" y="56"/>
                  </a:lnTo>
                  <a:lnTo>
                    <a:pt x="0" y="52"/>
                  </a:lnTo>
                  <a:lnTo>
                    <a:pt x="18" y="4"/>
                  </a:lnTo>
                  <a:lnTo>
                    <a:pt x="18" y="4"/>
                  </a:lnTo>
                  <a:lnTo>
                    <a:pt x="20" y="2"/>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 name="Freeform 11"/>
            <p:cNvSpPr>
              <a:spLocks/>
            </p:cNvSpPr>
            <p:nvPr/>
          </p:nvSpPr>
          <p:spPr bwMode="auto">
            <a:xfrm>
              <a:off x="9431129" y="464628"/>
              <a:ext cx="87573" cy="87573"/>
            </a:xfrm>
            <a:custGeom>
              <a:avLst/>
              <a:gdLst>
                <a:gd name="T0" fmla="*/ 24 w 76"/>
                <a:gd name="T1" fmla="*/ 0 h 76"/>
                <a:gd name="T2" fmla="*/ 72 w 76"/>
                <a:gd name="T3" fmla="*/ 16 h 76"/>
                <a:gd name="T4" fmla="*/ 72 w 76"/>
                <a:gd name="T5" fmla="*/ 16 h 76"/>
                <a:gd name="T6" fmla="*/ 76 w 76"/>
                <a:gd name="T7" fmla="*/ 20 h 76"/>
                <a:gd name="T8" fmla="*/ 76 w 76"/>
                <a:gd name="T9" fmla="*/ 24 h 76"/>
                <a:gd name="T10" fmla="*/ 60 w 76"/>
                <a:gd name="T11" fmla="*/ 72 h 76"/>
                <a:gd name="T12" fmla="*/ 60 w 76"/>
                <a:gd name="T13" fmla="*/ 72 h 76"/>
                <a:gd name="T14" fmla="*/ 56 w 76"/>
                <a:gd name="T15" fmla="*/ 76 h 76"/>
                <a:gd name="T16" fmla="*/ 52 w 76"/>
                <a:gd name="T17" fmla="*/ 76 h 76"/>
                <a:gd name="T18" fmla="*/ 4 w 76"/>
                <a:gd name="T19" fmla="*/ 60 h 76"/>
                <a:gd name="T20" fmla="*/ 4 w 76"/>
                <a:gd name="T21" fmla="*/ 60 h 76"/>
                <a:gd name="T22" fmla="*/ 2 w 76"/>
                <a:gd name="T23" fmla="*/ 56 h 76"/>
                <a:gd name="T24" fmla="*/ 0 w 76"/>
                <a:gd name="T25" fmla="*/ 52 h 76"/>
                <a:gd name="T26" fmla="*/ 16 w 76"/>
                <a:gd name="T27" fmla="*/ 4 h 76"/>
                <a:gd name="T28" fmla="*/ 16 w 76"/>
                <a:gd name="T29" fmla="*/ 4 h 76"/>
                <a:gd name="T30" fmla="*/ 20 w 76"/>
                <a:gd name="T31" fmla="*/ 0 h 76"/>
                <a:gd name="T32" fmla="*/ 24 w 76"/>
                <a:gd name="T33" fmla="*/ 0 h 76"/>
                <a:gd name="T34" fmla="*/ 24 w 76"/>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6">
                  <a:moveTo>
                    <a:pt x="24" y="0"/>
                  </a:moveTo>
                  <a:lnTo>
                    <a:pt x="72" y="16"/>
                  </a:lnTo>
                  <a:lnTo>
                    <a:pt x="72" y="16"/>
                  </a:lnTo>
                  <a:lnTo>
                    <a:pt x="76" y="20"/>
                  </a:lnTo>
                  <a:lnTo>
                    <a:pt x="76" y="24"/>
                  </a:lnTo>
                  <a:lnTo>
                    <a:pt x="60" y="72"/>
                  </a:lnTo>
                  <a:lnTo>
                    <a:pt x="60" y="72"/>
                  </a:lnTo>
                  <a:lnTo>
                    <a:pt x="56" y="76"/>
                  </a:lnTo>
                  <a:lnTo>
                    <a:pt x="52" y="76"/>
                  </a:lnTo>
                  <a:lnTo>
                    <a:pt x="4" y="60"/>
                  </a:lnTo>
                  <a:lnTo>
                    <a:pt x="4" y="60"/>
                  </a:lnTo>
                  <a:lnTo>
                    <a:pt x="2" y="56"/>
                  </a:lnTo>
                  <a:lnTo>
                    <a:pt x="0" y="52"/>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9" name="Freeform 12"/>
            <p:cNvSpPr>
              <a:spLocks/>
            </p:cNvSpPr>
            <p:nvPr/>
          </p:nvSpPr>
          <p:spPr bwMode="auto">
            <a:xfrm>
              <a:off x="9530225" y="499196"/>
              <a:ext cx="85269" cy="87573"/>
            </a:xfrm>
            <a:custGeom>
              <a:avLst/>
              <a:gdLst>
                <a:gd name="T0" fmla="*/ 24 w 74"/>
                <a:gd name="T1" fmla="*/ 0 h 76"/>
                <a:gd name="T2" fmla="*/ 70 w 74"/>
                <a:gd name="T3" fmla="*/ 16 h 76"/>
                <a:gd name="T4" fmla="*/ 70 w 74"/>
                <a:gd name="T5" fmla="*/ 16 h 76"/>
                <a:gd name="T6" fmla="*/ 74 w 74"/>
                <a:gd name="T7" fmla="*/ 20 h 76"/>
                <a:gd name="T8" fmla="*/ 74 w 74"/>
                <a:gd name="T9" fmla="*/ 24 h 76"/>
                <a:gd name="T10" fmla="*/ 58 w 74"/>
                <a:gd name="T11" fmla="*/ 72 h 76"/>
                <a:gd name="T12" fmla="*/ 58 w 74"/>
                <a:gd name="T13" fmla="*/ 72 h 76"/>
                <a:gd name="T14" fmla="*/ 54 w 74"/>
                <a:gd name="T15" fmla="*/ 74 h 76"/>
                <a:gd name="T16" fmla="*/ 50 w 74"/>
                <a:gd name="T17" fmla="*/ 76 h 76"/>
                <a:gd name="T18" fmla="*/ 4 w 74"/>
                <a:gd name="T19" fmla="*/ 60 h 76"/>
                <a:gd name="T20" fmla="*/ 4 w 74"/>
                <a:gd name="T21" fmla="*/ 60 h 76"/>
                <a:gd name="T22" fmla="*/ 0 w 74"/>
                <a:gd name="T23" fmla="*/ 56 h 76"/>
                <a:gd name="T24" fmla="*/ 0 w 74"/>
                <a:gd name="T25" fmla="*/ 52 h 76"/>
                <a:gd name="T26" fmla="*/ 16 w 74"/>
                <a:gd name="T27" fmla="*/ 4 h 76"/>
                <a:gd name="T28" fmla="*/ 16 w 74"/>
                <a:gd name="T29" fmla="*/ 4 h 76"/>
                <a:gd name="T30" fmla="*/ 18 w 74"/>
                <a:gd name="T31" fmla="*/ 0 h 76"/>
                <a:gd name="T32" fmla="*/ 24 w 74"/>
                <a:gd name="T33" fmla="*/ 0 h 76"/>
                <a:gd name="T34" fmla="*/ 24 w 74"/>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6">
                  <a:moveTo>
                    <a:pt x="24" y="0"/>
                  </a:moveTo>
                  <a:lnTo>
                    <a:pt x="70" y="16"/>
                  </a:lnTo>
                  <a:lnTo>
                    <a:pt x="70" y="16"/>
                  </a:lnTo>
                  <a:lnTo>
                    <a:pt x="74" y="20"/>
                  </a:lnTo>
                  <a:lnTo>
                    <a:pt x="74" y="24"/>
                  </a:lnTo>
                  <a:lnTo>
                    <a:pt x="58" y="72"/>
                  </a:lnTo>
                  <a:lnTo>
                    <a:pt x="58" y="72"/>
                  </a:lnTo>
                  <a:lnTo>
                    <a:pt x="54" y="74"/>
                  </a:lnTo>
                  <a:lnTo>
                    <a:pt x="50" y="76"/>
                  </a:lnTo>
                  <a:lnTo>
                    <a:pt x="4" y="60"/>
                  </a:lnTo>
                  <a:lnTo>
                    <a:pt x="4" y="60"/>
                  </a:lnTo>
                  <a:lnTo>
                    <a:pt x="0" y="56"/>
                  </a:lnTo>
                  <a:lnTo>
                    <a:pt x="0" y="52"/>
                  </a:lnTo>
                  <a:lnTo>
                    <a:pt x="16" y="4"/>
                  </a:lnTo>
                  <a:lnTo>
                    <a:pt x="16" y="4"/>
                  </a:lnTo>
                  <a:lnTo>
                    <a:pt x="18"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0" name="Freeform 13"/>
            <p:cNvSpPr>
              <a:spLocks/>
            </p:cNvSpPr>
            <p:nvPr/>
          </p:nvSpPr>
          <p:spPr bwMode="auto">
            <a:xfrm>
              <a:off x="9627016" y="533764"/>
              <a:ext cx="85269" cy="87573"/>
            </a:xfrm>
            <a:custGeom>
              <a:avLst/>
              <a:gdLst>
                <a:gd name="T0" fmla="*/ 24 w 74"/>
                <a:gd name="T1" fmla="*/ 0 h 76"/>
                <a:gd name="T2" fmla="*/ 70 w 74"/>
                <a:gd name="T3" fmla="*/ 16 h 76"/>
                <a:gd name="T4" fmla="*/ 70 w 74"/>
                <a:gd name="T5" fmla="*/ 16 h 76"/>
                <a:gd name="T6" fmla="*/ 74 w 74"/>
                <a:gd name="T7" fmla="*/ 20 h 76"/>
                <a:gd name="T8" fmla="*/ 74 w 74"/>
                <a:gd name="T9" fmla="*/ 24 h 76"/>
                <a:gd name="T10" fmla="*/ 58 w 74"/>
                <a:gd name="T11" fmla="*/ 72 h 76"/>
                <a:gd name="T12" fmla="*/ 58 w 74"/>
                <a:gd name="T13" fmla="*/ 72 h 76"/>
                <a:gd name="T14" fmla="*/ 56 w 74"/>
                <a:gd name="T15" fmla="*/ 74 h 76"/>
                <a:gd name="T16" fmla="*/ 50 w 74"/>
                <a:gd name="T17" fmla="*/ 76 h 76"/>
                <a:gd name="T18" fmla="*/ 4 w 74"/>
                <a:gd name="T19" fmla="*/ 60 h 76"/>
                <a:gd name="T20" fmla="*/ 4 w 74"/>
                <a:gd name="T21" fmla="*/ 60 h 76"/>
                <a:gd name="T22" fmla="*/ 0 w 74"/>
                <a:gd name="T23" fmla="*/ 56 h 76"/>
                <a:gd name="T24" fmla="*/ 0 w 74"/>
                <a:gd name="T25" fmla="*/ 52 h 76"/>
                <a:gd name="T26" fmla="*/ 16 w 74"/>
                <a:gd name="T27" fmla="*/ 4 h 76"/>
                <a:gd name="T28" fmla="*/ 16 w 74"/>
                <a:gd name="T29" fmla="*/ 4 h 76"/>
                <a:gd name="T30" fmla="*/ 20 w 74"/>
                <a:gd name="T31" fmla="*/ 0 h 76"/>
                <a:gd name="T32" fmla="*/ 24 w 74"/>
                <a:gd name="T33" fmla="*/ 0 h 76"/>
                <a:gd name="T34" fmla="*/ 24 w 74"/>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6">
                  <a:moveTo>
                    <a:pt x="24" y="0"/>
                  </a:moveTo>
                  <a:lnTo>
                    <a:pt x="70" y="16"/>
                  </a:lnTo>
                  <a:lnTo>
                    <a:pt x="70" y="16"/>
                  </a:lnTo>
                  <a:lnTo>
                    <a:pt x="74" y="20"/>
                  </a:lnTo>
                  <a:lnTo>
                    <a:pt x="74" y="24"/>
                  </a:lnTo>
                  <a:lnTo>
                    <a:pt x="58" y="72"/>
                  </a:lnTo>
                  <a:lnTo>
                    <a:pt x="58" y="72"/>
                  </a:lnTo>
                  <a:lnTo>
                    <a:pt x="56" y="74"/>
                  </a:lnTo>
                  <a:lnTo>
                    <a:pt x="50" y="76"/>
                  </a:lnTo>
                  <a:lnTo>
                    <a:pt x="4" y="60"/>
                  </a:lnTo>
                  <a:lnTo>
                    <a:pt x="4" y="60"/>
                  </a:lnTo>
                  <a:lnTo>
                    <a:pt x="0" y="56"/>
                  </a:lnTo>
                  <a:lnTo>
                    <a:pt x="0" y="52"/>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14"/>
            <p:cNvSpPr>
              <a:spLocks/>
            </p:cNvSpPr>
            <p:nvPr/>
          </p:nvSpPr>
          <p:spPr bwMode="auto">
            <a:xfrm>
              <a:off x="9723807" y="568333"/>
              <a:ext cx="87573" cy="87573"/>
            </a:xfrm>
            <a:custGeom>
              <a:avLst/>
              <a:gdLst>
                <a:gd name="T0" fmla="*/ 24 w 76"/>
                <a:gd name="T1" fmla="*/ 0 h 76"/>
                <a:gd name="T2" fmla="*/ 72 w 76"/>
                <a:gd name="T3" fmla="*/ 16 h 76"/>
                <a:gd name="T4" fmla="*/ 72 w 76"/>
                <a:gd name="T5" fmla="*/ 16 h 76"/>
                <a:gd name="T6" fmla="*/ 76 w 76"/>
                <a:gd name="T7" fmla="*/ 20 h 76"/>
                <a:gd name="T8" fmla="*/ 76 w 76"/>
                <a:gd name="T9" fmla="*/ 24 h 76"/>
                <a:gd name="T10" fmla="*/ 60 w 76"/>
                <a:gd name="T11" fmla="*/ 72 h 76"/>
                <a:gd name="T12" fmla="*/ 60 w 76"/>
                <a:gd name="T13" fmla="*/ 72 h 76"/>
                <a:gd name="T14" fmla="*/ 56 w 76"/>
                <a:gd name="T15" fmla="*/ 74 h 76"/>
                <a:gd name="T16" fmla="*/ 52 w 76"/>
                <a:gd name="T17" fmla="*/ 76 h 76"/>
                <a:gd name="T18" fmla="*/ 4 w 76"/>
                <a:gd name="T19" fmla="*/ 58 h 76"/>
                <a:gd name="T20" fmla="*/ 4 w 76"/>
                <a:gd name="T21" fmla="*/ 58 h 76"/>
                <a:gd name="T22" fmla="*/ 0 w 76"/>
                <a:gd name="T23" fmla="*/ 56 h 76"/>
                <a:gd name="T24" fmla="*/ 0 w 76"/>
                <a:gd name="T25" fmla="*/ 52 h 76"/>
                <a:gd name="T26" fmla="*/ 16 w 76"/>
                <a:gd name="T27" fmla="*/ 4 h 76"/>
                <a:gd name="T28" fmla="*/ 16 w 76"/>
                <a:gd name="T29" fmla="*/ 4 h 76"/>
                <a:gd name="T30" fmla="*/ 20 w 76"/>
                <a:gd name="T31" fmla="*/ 0 h 76"/>
                <a:gd name="T32" fmla="*/ 24 w 76"/>
                <a:gd name="T33" fmla="*/ 0 h 76"/>
                <a:gd name="T34" fmla="*/ 24 w 76"/>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6">
                  <a:moveTo>
                    <a:pt x="24" y="0"/>
                  </a:moveTo>
                  <a:lnTo>
                    <a:pt x="72" y="16"/>
                  </a:lnTo>
                  <a:lnTo>
                    <a:pt x="72" y="16"/>
                  </a:lnTo>
                  <a:lnTo>
                    <a:pt x="76" y="20"/>
                  </a:lnTo>
                  <a:lnTo>
                    <a:pt x="76" y="24"/>
                  </a:lnTo>
                  <a:lnTo>
                    <a:pt x="60" y="72"/>
                  </a:lnTo>
                  <a:lnTo>
                    <a:pt x="60" y="72"/>
                  </a:lnTo>
                  <a:lnTo>
                    <a:pt x="56" y="74"/>
                  </a:lnTo>
                  <a:lnTo>
                    <a:pt x="52" y="76"/>
                  </a:lnTo>
                  <a:lnTo>
                    <a:pt x="4" y="58"/>
                  </a:lnTo>
                  <a:lnTo>
                    <a:pt x="4" y="58"/>
                  </a:lnTo>
                  <a:lnTo>
                    <a:pt x="0" y="56"/>
                  </a:lnTo>
                  <a:lnTo>
                    <a:pt x="0" y="52"/>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 name="Freeform 15"/>
            <p:cNvSpPr>
              <a:spLocks/>
            </p:cNvSpPr>
            <p:nvPr/>
          </p:nvSpPr>
          <p:spPr bwMode="auto">
            <a:xfrm>
              <a:off x="9822903" y="602901"/>
              <a:ext cx="85269" cy="87573"/>
            </a:xfrm>
            <a:custGeom>
              <a:avLst/>
              <a:gdLst>
                <a:gd name="T0" fmla="*/ 24 w 74"/>
                <a:gd name="T1" fmla="*/ 0 h 76"/>
                <a:gd name="T2" fmla="*/ 70 w 74"/>
                <a:gd name="T3" fmla="*/ 16 h 76"/>
                <a:gd name="T4" fmla="*/ 70 w 74"/>
                <a:gd name="T5" fmla="*/ 16 h 76"/>
                <a:gd name="T6" fmla="*/ 74 w 74"/>
                <a:gd name="T7" fmla="*/ 20 h 76"/>
                <a:gd name="T8" fmla="*/ 74 w 74"/>
                <a:gd name="T9" fmla="*/ 24 h 76"/>
                <a:gd name="T10" fmla="*/ 58 w 74"/>
                <a:gd name="T11" fmla="*/ 72 h 76"/>
                <a:gd name="T12" fmla="*/ 58 w 74"/>
                <a:gd name="T13" fmla="*/ 72 h 76"/>
                <a:gd name="T14" fmla="*/ 54 w 74"/>
                <a:gd name="T15" fmla="*/ 74 h 76"/>
                <a:gd name="T16" fmla="*/ 50 w 74"/>
                <a:gd name="T17" fmla="*/ 76 h 76"/>
                <a:gd name="T18" fmla="*/ 4 w 74"/>
                <a:gd name="T19" fmla="*/ 58 h 76"/>
                <a:gd name="T20" fmla="*/ 4 w 74"/>
                <a:gd name="T21" fmla="*/ 58 h 76"/>
                <a:gd name="T22" fmla="*/ 0 w 74"/>
                <a:gd name="T23" fmla="*/ 56 h 76"/>
                <a:gd name="T24" fmla="*/ 0 w 74"/>
                <a:gd name="T25" fmla="*/ 50 h 76"/>
                <a:gd name="T26" fmla="*/ 16 w 74"/>
                <a:gd name="T27" fmla="*/ 4 h 76"/>
                <a:gd name="T28" fmla="*/ 16 w 74"/>
                <a:gd name="T29" fmla="*/ 4 h 76"/>
                <a:gd name="T30" fmla="*/ 18 w 74"/>
                <a:gd name="T31" fmla="*/ 0 h 76"/>
                <a:gd name="T32" fmla="*/ 24 w 74"/>
                <a:gd name="T33" fmla="*/ 0 h 76"/>
                <a:gd name="T34" fmla="*/ 24 w 74"/>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6">
                  <a:moveTo>
                    <a:pt x="24" y="0"/>
                  </a:moveTo>
                  <a:lnTo>
                    <a:pt x="70" y="16"/>
                  </a:lnTo>
                  <a:lnTo>
                    <a:pt x="70" y="16"/>
                  </a:lnTo>
                  <a:lnTo>
                    <a:pt x="74" y="20"/>
                  </a:lnTo>
                  <a:lnTo>
                    <a:pt x="74" y="24"/>
                  </a:lnTo>
                  <a:lnTo>
                    <a:pt x="58" y="72"/>
                  </a:lnTo>
                  <a:lnTo>
                    <a:pt x="58" y="72"/>
                  </a:lnTo>
                  <a:lnTo>
                    <a:pt x="54" y="74"/>
                  </a:lnTo>
                  <a:lnTo>
                    <a:pt x="50" y="76"/>
                  </a:lnTo>
                  <a:lnTo>
                    <a:pt x="4" y="58"/>
                  </a:lnTo>
                  <a:lnTo>
                    <a:pt x="4" y="58"/>
                  </a:lnTo>
                  <a:lnTo>
                    <a:pt x="0" y="56"/>
                  </a:lnTo>
                  <a:lnTo>
                    <a:pt x="0" y="50"/>
                  </a:lnTo>
                  <a:lnTo>
                    <a:pt x="16" y="4"/>
                  </a:lnTo>
                  <a:lnTo>
                    <a:pt x="16" y="4"/>
                  </a:lnTo>
                  <a:lnTo>
                    <a:pt x="18"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3" name="Freeform 16"/>
            <p:cNvSpPr>
              <a:spLocks/>
            </p:cNvSpPr>
            <p:nvPr/>
          </p:nvSpPr>
          <p:spPr bwMode="auto">
            <a:xfrm>
              <a:off x="9401170" y="556810"/>
              <a:ext cx="85269" cy="85269"/>
            </a:xfrm>
            <a:custGeom>
              <a:avLst/>
              <a:gdLst>
                <a:gd name="T0" fmla="*/ 24 w 74"/>
                <a:gd name="T1" fmla="*/ 0 h 74"/>
                <a:gd name="T2" fmla="*/ 70 w 74"/>
                <a:gd name="T3" fmla="*/ 16 h 74"/>
                <a:gd name="T4" fmla="*/ 70 w 74"/>
                <a:gd name="T5" fmla="*/ 16 h 74"/>
                <a:gd name="T6" fmla="*/ 74 w 74"/>
                <a:gd name="T7" fmla="*/ 20 h 74"/>
                <a:gd name="T8" fmla="*/ 74 w 74"/>
                <a:gd name="T9" fmla="*/ 24 h 74"/>
                <a:gd name="T10" fmla="*/ 58 w 74"/>
                <a:gd name="T11" fmla="*/ 72 h 74"/>
                <a:gd name="T12" fmla="*/ 58 w 74"/>
                <a:gd name="T13" fmla="*/ 72 h 74"/>
                <a:gd name="T14" fmla="*/ 54 w 74"/>
                <a:gd name="T15" fmla="*/ 74 h 74"/>
                <a:gd name="T16" fmla="*/ 50 w 74"/>
                <a:gd name="T17" fmla="*/ 74 h 74"/>
                <a:gd name="T18" fmla="*/ 4 w 74"/>
                <a:gd name="T19" fmla="*/ 58 h 74"/>
                <a:gd name="T20" fmla="*/ 4 w 74"/>
                <a:gd name="T21" fmla="*/ 58 h 74"/>
                <a:gd name="T22" fmla="*/ 0 w 74"/>
                <a:gd name="T23" fmla="*/ 56 h 74"/>
                <a:gd name="T24" fmla="*/ 0 w 74"/>
                <a:gd name="T25" fmla="*/ 50 h 74"/>
                <a:gd name="T26" fmla="*/ 16 w 74"/>
                <a:gd name="T27" fmla="*/ 4 h 74"/>
                <a:gd name="T28" fmla="*/ 16 w 74"/>
                <a:gd name="T29" fmla="*/ 4 h 74"/>
                <a:gd name="T30" fmla="*/ 18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20"/>
                  </a:lnTo>
                  <a:lnTo>
                    <a:pt x="74" y="24"/>
                  </a:lnTo>
                  <a:lnTo>
                    <a:pt x="58" y="72"/>
                  </a:lnTo>
                  <a:lnTo>
                    <a:pt x="58" y="72"/>
                  </a:lnTo>
                  <a:lnTo>
                    <a:pt x="54" y="74"/>
                  </a:lnTo>
                  <a:lnTo>
                    <a:pt x="50" y="74"/>
                  </a:lnTo>
                  <a:lnTo>
                    <a:pt x="4" y="58"/>
                  </a:lnTo>
                  <a:lnTo>
                    <a:pt x="4" y="58"/>
                  </a:lnTo>
                  <a:lnTo>
                    <a:pt x="0" y="56"/>
                  </a:lnTo>
                  <a:lnTo>
                    <a:pt x="0" y="50"/>
                  </a:lnTo>
                  <a:lnTo>
                    <a:pt x="16" y="4"/>
                  </a:lnTo>
                  <a:lnTo>
                    <a:pt x="16" y="4"/>
                  </a:lnTo>
                  <a:lnTo>
                    <a:pt x="18"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4" name="Freeform 17"/>
            <p:cNvSpPr>
              <a:spLocks/>
            </p:cNvSpPr>
            <p:nvPr/>
          </p:nvSpPr>
          <p:spPr bwMode="auto">
            <a:xfrm>
              <a:off x="9497961" y="591378"/>
              <a:ext cx="85269" cy="85269"/>
            </a:xfrm>
            <a:custGeom>
              <a:avLst/>
              <a:gdLst>
                <a:gd name="T0" fmla="*/ 24 w 74"/>
                <a:gd name="T1" fmla="*/ 0 h 74"/>
                <a:gd name="T2" fmla="*/ 70 w 74"/>
                <a:gd name="T3" fmla="*/ 16 h 74"/>
                <a:gd name="T4" fmla="*/ 70 w 74"/>
                <a:gd name="T5" fmla="*/ 16 h 74"/>
                <a:gd name="T6" fmla="*/ 74 w 74"/>
                <a:gd name="T7" fmla="*/ 20 h 74"/>
                <a:gd name="T8" fmla="*/ 74 w 74"/>
                <a:gd name="T9" fmla="*/ 24 h 74"/>
                <a:gd name="T10" fmla="*/ 58 w 74"/>
                <a:gd name="T11" fmla="*/ 72 h 74"/>
                <a:gd name="T12" fmla="*/ 58 w 74"/>
                <a:gd name="T13" fmla="*/ 72 h 74"/>
                <a:gd name="T14" fmla="*/ 56 w 74"/>
                <a:gd name="T15" fmla="*/ 74 h 74"/>
                <a:gd name="T16" fmla="*/ 50 w 74"/>
                <a:gd name="T17" fmla="*/ 74 h 74"/>
                <a:gd name="T18" fmla="*/ 4 w 74"/>
                <a:gd name="T19" fmla="*/ 58 h 74"/>
                <a:gd name="T20" fmla="*/ 4 w 74"/>
                <a:gd name="T21" fmla="*/ 58 h 74"/>
                <a:gd name="T22" fmla="*/ 0 w 74"/>
                <a:gd name="T23" fmla="*/ 56 h 74"/>
                <a:gd name="T24" fmla="*/ 0 w 74"/>
                <a:gd name="T25" fmla="*/ 50 h 74"/>
                <a:gd name="T26" fmla="*/ 16 w 74"/>
                <a:gd name="T27" fmla="*/ 4 h 74"/>
                <a:gd name="T28" fmla="*/ 16 w 74"/>
                <a:gd name="T29" fmla="*/ 4 h 74"/>
                <a:gd name="T30" fmla="*/ 20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20"/>
                  </a:lnTo>
                  <a:lnTo>
                    <a:pt x="74" y="24"/>
                  </a:lnTo>
                  <a:lnTo>
                    <a:pt x="58" y="72"/>
                  </a:lnTo>
                  <a:lnTo>
                    <a:pt x="58" y="72"/>
                  </a:lnTo>
                  <a:lnTo>
                    <a:pt x="56" y="74"/>
                  </a:lnTo>
                  <a:lnTo>
                    <a:pt x="50" y="74"/>
                  </a:lnTo>
                  <a:lnTo>
                    <a:pt x="4" y="58"/>
                  </a:lnTo>
                  <a:lnTo>
                    <a:pt x="4" y="58"/>
                  </a:lnTo>
                  <a:lnTo>
                    <a:pt x="0" y="56"/>
                  </a:lnTo>
                  <a:lnTo>
                    <a:pt x="0" y="50"/>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5" name="Freeform 18"/>
            <p:cNvSpPr>
              <a:spLocks/>
            </p:cNvSpPr>
            <p:nvPr/>
          </p:nvSpPr>
          <p:spPr bwMode="auto">
            <a:xfrm>
              <a:off x="9594752" y="625946"/>
              <a:ext cx="87573" cy="85269"/>
            </a:xfrm>
            <a:custGeom>
              <a:avLst/>
              <a:gdLst>
                <a:gd name="T0" fmla="*/ 24 w 76"/>
                <a:gd name="T1" fmla="*/ 0 h 74"/>
                <a:gd name="T2" fmla="*/ 72 w 76"/>
                <a:gd name="T3" fmla="*/ 16 h 74"/>
                <a:gd name="T4" fmla="*/ 72 w 76"/>
                <a:gd name="T5" fmla="*/ 16 h 74"/>
                <a:gd name="T6" fmla="*/ 74 w 76"/>
                <a:gd name="T7" fmla="*/ 20 h 74"/>
                <a:gd name="T8" fmla="*/ 76 w 76"/>
                <a:gd name="T9" fmla="*/ 24 h 74"/>
                <a:gd name="T10" fmla="*/ 60 w 76"/>
                <a:gd name="T11" fmla="*/ 70 h 74"/>
                <a:gd name="T12" fmla="*/ 60 w 76"/>
                <a:gd name="T13" fmla="*/ 70 h 74"/>
                <a:gd name="T14" fmla="*/ 56 w 76"/>
                <a:gd name="T15" fmla="*/ 74 h 74"/>
                <a:gd name="T16" fmla="*/ 52 w 76"/>
                <a:gd name="T17" fmla="*/ 74 h 74"/>
                <a:gd name="T18" fmla="*/ 4 w 76"/>
                <a:gd name="T19" fmla="*/ 58 h 74"/>
                <a:gd name="T20" fmla="*/ 4 w 76"/>
                <a:gd name="T21" fmla="*/ 58 h 74"/>
                <a:gd name="T22" fmla="*/ 0 w 76"/>
                <a:gd name="T23" fmla="*/ 56 h 74"/>
                <a:gd name="T24" fmla="*/ 0 w 76"/>
                <a:gd name="T25" fmla="*/ 50 h 74"/>
                <a:gd name="T26" fmla="*/ 16 w 76"/>
                <a:gd name="T27" fmla="*/ 4 h 74"/>
                <a:gd name="T28" fmla="*/ 16 w 76"/>
                <a:gd name="T29" fmla="*/ 4 h 74"/>
                <a:gd name="T30" fmla="*/ 20 w 76"/>
                <a:gd name="T31" fmla="*/ 0 h 74"/>
                <a:gd name="T32" fmla="*/ 24 w 76"/>
                <a:gd name="T33" fmla="*/ 0 h 74"/>
                <a:gd name="T34" fmla="*/ 24 w 76"/>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4">
                  <a:moveTo>
                    <a:pt x="24" y="0"/>
                  </a:moveTo>
                  <a:lnTo>
                    <a:pt x="72" y="16"/>
                  </a:lnTo>
                  <a:lnTo>
                    <a:pt x="72" y="16"/>
                  </a:lnTo>
                  <a:lnTo>
                    <a:pt x="74" y="20"/>
                  </a:lnTo>
                  <a:lnTo>
                    <a:pt x="76" y="24"/>
                  </a:lnTo>
                  <a:lnTo>
                    <a:pt x="60" y="70"/>
                  </a:lnTo>
                  <a:lnTo>
                    <a:pt x="60" y="70"/>
                  </a:lnTo>
                  <a:lnTo>
                    <a:pt x="56" y="74"/>
                  </a:lnTo>
                  <a:lnTo>
                    <a:pt x="52" y="74"/>
                  </a:lnTo>
                  <a:lnTo>
                    <a:pt x="4" y="58"/>
                  </a:lnTo>
                  <a:lnTo>
                    <a:pt x="4" y="58"/>
                  </a:lnTo>
                  <a:lnTo>
                    <a:pt x="0" y="56"/>
                  </a:lnTo>
                  <a:lnTo>
                    <a:pt x="0" y="50"/>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6" name="Freeform 19"/>
            <p:cNvSpPr>
              <a:spLocks/>
            </p:cNvSpPr>
            <p:nvPr/>
          </p:nvSpPr>
          <p:spPr bwMode="auto">
            <a:xfrm>
              <a:off x="9693848" y="660515"/>
              <a:ext cx="85269" cy="85269"/>
            </a:xfrm>
            <a:custGeom>
              <a:avLst/>
              <a:gdLst>
                <a:gd name="T0" fmla="*/ 24 w 74"/>
                <a:gd name="T1" fmla="*/ 0 h 74"/>
                <a:gd name="T2" fmla="*/ 70 w 74"/>
                <a:gd name="T3" fmla="*/ 16 h 74"/>
                <a:gd name="T4" fmla="*/ 70 w 74"/>
                <a:gd name="T5" fmla="*/ 16 h 74"/>
                <a:gd name="T6" fmla="*/ 74 w 74"/>
                <a:gd name="T7" fmla="*/ 20 h 74"/>
                <a:gd name="T8" fmla="*/ 74 w 74"/>
                <a:gd name="T9" fmla="*/ 24 h 74"/>
                <a:gd name="T10" fmla="*/ 58 w 74"/>
                <a:gd name="T11" fmla="*/ 70 h 74"/>
                <a:gd name="T12" fmla="*/ 58 w 74"/>
                <a:gd name="T13" fmla="*/ 70 h 74"/>
                <a:gd name="T14" fmla="*/ 54 w 74"/>
                <a:gd name="T15" fmla="*/ 74 h 74"/>
                <a:gd name="T16" fmla="*/ 50 w 74"/>
                <a:gd name="T17" fmla="*/ 74 h 74"/>
                <a:gd name="T18" fmla="*/ 2 w 74"/>
                <a:gd name="T19" fmla="*/ 58 h 74"/>
                <a:gd name="T20" fmla="*/ 2 w 74"/>
                <a:gd name="T21" fmla="*/ 58 h 74"/>
                <a:gd name="T22" fmla="*/ 0 w 74"/>
                <a:gd name="T23" fmla="*/ 56 h 74"/>
                <a:gd name="T24" fmla="*/ 0 w 74"/>
                <a:gd name="T25" fmla="*/ 50 h 74"/>
                <a:gd name="T26" fmla="*/ 16 w 74"/>
                <a:gd name="T27" fmla="*/ 4 h 74"/>
                <a:gd name="T28" fmla="*/ 16 w 74"/>
                <a:gd name="T29" fmla="*/ 4 h 74"/>
                <a:gd name="T30" fmla="*/ 18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20"/>
                  </a:lnTo>
                  <a:lnTo>
                    <a:pt x="74" y="24"/>
                  </a:lnTo>
                  <a:lnTo>
                    <a:pt x="58" y="70"/>
                  </a:lnTo>
                  <a:lnTo>
                    <a:pt x="58" y="70"/>
                  </a:lnTo>
                  <a:lnTo>
                    <a:pt x="54" y="74"/>
                  </a:lnTo>
                  <a:lnTo>
                    <a:pt x="50" y="74"/>
                  </a:lnTo>
                  <a:lnTo>
                    <a:pt x="2" y="58"/>
                  </a:lnTo>
                  <a:lnTo>
                    <a:pt x="2" y="58"/>
                  </a:lnTo>
                  <a:lnTo>
                    <a:pt x="0" y="56"/>
                  </a:lnTo>
                  <a:lnTo>
                    <a:pt x="0" y="50"/>
                  </a:lnTo>
                  <a:lnTo>
                    <a:pt x="16" y="4"/>
                  </a:lnTo>
                  <a:lnTo>
                    <a:pt x="16" y="4"/>
                  </a:lnTo>
                  <a:lnTo>
                    <a:pt x="18"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7" name="Freeform 20"/>
            <p:cNvSpPr>
              <a:spLocks/>
            </p:cNvSpPr>
            <p:nvPr/>
          </p:nvSpPr>
          <p:spPr bwMode="auto">
            <a:xfrm>
              <a:off x="9790640" y="695083"/>
              <a:ext cx="85269" cy="85269"/>
            </a:xfrm>
            <a:custGeom>
              <a:avLst/>
              <a:gdLst>
                <a:gd name="T0" fmla="*/ 24 w 74"/>
                <a:gd name="T1" fmla="*/ 0 h 74"/>
                <a:gd name="T2" fmla="*/ 70 w 74"/>
                <a:gd name="T3" fmla="*/ 16 h 74"/>
                <a:gd name="T4" fmla="*/ 70 w 74"/>
                <a:gd name="T5" fmla="*/ 16 h 74"/>
                <a:gd name="T6" fmla="*/ 74 w 74"/>
                <a:gd name="T7" fmla="*/ 20 h 74"/>
                <a:gd name="T8" fmla="*/ 74 w 74"/>
                <a:gd name="T9" fmla="*/ 24 h 74"/>
                <a:gd name="T10" fmla="*/ 58 w 74"/>
                <a:gd name="T11" fmla="*/ 70 h 74"/>
                <a:gd name="T12" fmla="*/ 58 w 74"/>
                <a:gd name="T13" fmla="*/ 70 h 74"/>
                <a:gd name="T14" fmla="*/ 56 w 74"/>
                <a:gd name="T15" fmla="*/ 74 h 74"/>
                <a:gd name="T16" fmla="*/ 50 w 74"/>
                <a:gd name="T17" fmla="*/ 74 h 74"/>
                <a:gd name="T18" fmla="*/ 4 w 74"/>
                <a:gd name="T19" fmla="*/ 58 h 74"/>
                <a:gd name="T20" fmla="*/ 4 w 74"/>
                <a:gd name="T21" fmla="*/ 58 h 74"/>
                <a:gd name="T22" fmla="*/ 0 w 74"/>
                <a:gd name="T23" fmla="*/ 56 h 74"/>
                <a:gd name="T24" fmla="*/ 0 w 74"/>
                <a:gd name="T25" fmla="*/ 50 h 74"/>
                <a:gd name="T26" fmla="*/ 16 w 74"/>
                <a:gd name="T27" fmla="*/ 4 h 74"/>
                <a:gd name="T28" fmla="*/ 16 w 74"/>
                <a:gd name="T29" fmla="*/ 4 h 74"/>
                <a:gd name="T30" fmla="*/ 20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20"/>
                  </a:lnTo>
                  <a:lnTo>
                    <a:pt x="74" y="24"/>
                  </a:lnTo>
                  <a:lnTo>
                    <a:pt x="58" y="70"/>
                  </a:lnTo>
                  <a:lnTo>
                    <a:pt x="58" y="70"/>
                  </a:lnTo>
                  <a:lnTo>
                    <a:pt x="56" y="74"/>
                  </a:lnTo>
                  <a:lnTo>
                    <a:pt x="50" y="74"/>
                  </a:lnTo>
                  <a:lnTo>
                    <a:pt x="4" y="58"/>
                  </a:lnTo>
                  <a:lnTo>
                    <a:pt x="4" y="58"/>
                  </a:lnTo>
                  <a:lnTo>
                    <a:pt x="0" y="56"/>
                  </a:lnTo>
                  <a:lnTo>
                    <a:pt x="0" y="50"/>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8" name="Freeform 21"/>
            <p:cNvSpPr>
              <a:spLocks/>
            </p:cNvSpPr>
            <p:nvPr/>
          </p:nvSpPr>
          <p:spPr bwMode="auto">
            <a:xfrm>
              <a:off x="9368906" y="648992"/>
              <a:ext cx="85269" cy="85269"/>
            </a:xfrm>
            <a:custGeom>
              <a:avLst/>
              <a:gdLst>
                <a:gd name="T0" fmla="*/ 24 w 74"/>
                <a:gd name="T1" fmla="*/ 0 h 74"/>
                <a:gd name="T2" fmla="*/ 70 w 74"/>
                <a:gd name="T3" fmla="*/ 16 h 74"/>
                <a:gd name="T4" fmla="*/ 70 w 74"/>
                <a:gd name="T5" fmla="*/ 16 h 74"/>
                <a:gd name="T6" fmla="*/ 74 w 74"/>
                <a:gd name="T7" fmla="*/ 20 h 74"/>
                <a:gd name="T8" fmla="*/ 74 w 74"/>
                <a:gd name="T9" fmla="*/ 24 h 74"/>
                <a:gd name="T10" fmla="*/ 58 w 74"/>
                <a:gd name="T11" fmla="*/ 70 h 74"/>
                <a:gd name="T12" fmla="*/ 58 w 74"/>
                <a:gd name="T13" fmla="*/ 70 h 74"/>
                <a:gd name="T14" fmla="*/ 56 w 74"/>
                <a:gd name="T15" fmla="*/ 74 h 74"/>
                <a:gd name="T16" fmla="*/ 50 w 74"/>
                <a:gd name="T17" fmla="*/ 74 h 74"/>
                <a:gd name="T18" fmla="*/ 4 w 74"/>
                <a:gd name="T19" fmla="*/ 58 h 74"/>
                <a:gd name="T20" fmla="*/ 4 w 74"/>
                <a:gd name="T21" fmla="*/ 58 h 74"/>
                <a:gd name="T22" fmla="*/ 0 w 74"/>
                <a:gd name="T23" fmla="*/ 56 h 74"/>
                <a:gd name="T24" fmla="*/ 0 w 74"/>
                <a:gd name="T25" fmla="*/ 50 h 74"/>
                <a:gd name="T26" fmla="*/ 16 w 74"/>
                <a:gd name="T27" fmla="*/ 4 h 74"/>
                <a:gd name="T28" fmla="*/ 16 w 74"/>
                <a:gd name="T29" fmla="*/ 4 h 74"/>
                <a:gd name="T30" fmla="*/ 20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20"/>
                  </a:lnTo>
                  <a:lnTo>
                    <a:pt x="74" y="24"/>
                  </a:lnTo>
                  <a:lnTo>
                    <a:pt x="58" y="70"/>
                  </a:lnTo>
                  <a:lnTo>
                    <a:pt x="58" y="70"/>
                  </a:lnTo>
                  <a:lnTo>
                    <a:pt x="56" y="74"/>
                  </a:lnTo>
                  <a:lnTo>
                    <a:pt x="50" y="74"/>
                  </a:lnTo>
                  <a:lnTo>
                    <a:pt x="4" y="58"/>
                  </a:lnTo>
                  <a:lnTo>
                    <a:pt x="4" y="58"/>
                  </a:lnTo>
                  <a:lnTo>
                    <a:pt x="0" y="56"/>
                  </a:lnTo>
                  <a:lnTo>
                    <a:pt x="0" y="50"/>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9" name="Freeform 22"/>
            <p:cNvSpPr>
              <a:spLocks/>
            </p:cNvSpPr>
            <p:nvPr/>
          </p:nvSpPr>
          <p:spPr bwMode="auto">
            <a:xfrm>
              <a:off x="9465697" y="683560"/>
              <a:ext cx="87573" cy="85269"/>
            </a:xfrm>
            <a:custGeom>
              <a:avLst/>
              <a:gdLst>
                <a:gd name="T0" fmla="*/ 24 w 76"/>
                <a:gd name="T1" fmla="*/ 0 h 74"/>
                <a:gd name="T2" fmla="*/ 72 w 76"/>
                <a:gd name="T3" fmla="*/ 16 h 74"/>
                <a:gd name="T4" fmla="*/ 72 w 76"/>
                <a:gd name="T5" fmla="*/ 16 h 74"/>
                <a:gd name="T6" fmla="*/ 74 w 76"/>
                <a:gd name="T7" fmla="*/ 20 h 74"/>
                <a:gd name="T8" fmla="*/ 76 w 76"/>
                <a:gd name="T9" fmla="*/ 24 h 74"/>
                <a:gd name="T10" fmla="*/ 58 w 76"/>
                <a:gd name="T11" fmla="*/ 70 h 74"/>
                <a:gd name="T12" fmla="*/ 58 w 76"/>
                <a:gd name="T13" fmla="*/ 70 h 74"/>
                <a:gd name="T14" fmla="*/ 56 w 76"/>
                <a:gd name="T15" fmla="*/ 74 h 74"/>
                <a:gd name="T16" fmla="*/ 52 w 76"/>
                <a:gd name="T17" fmla="*/ 74 h 74"/>
                <a:gd name="T18" fmla="*/ 4 w 76"/>
                <a:gd name="T19" fmla="*/ 58 h 74"/>
                <a:gd name="T20" fmla="*/ 4 w 76"/>
                <a:gd name="T21" fmla="*/ 58 h 74"/>
                <a:gd name="T22" fmla="*/ 0 w 76"/>
                <a:gd name="T23" fmla="*/ 56 h 74"/>
                <a:gd name="T24" fmla="*/ 0 w 76"/>
                <a:gd name="T25" fmla="*/ 50 h 74"/>
                <a:gd name="T26" fmla="*/ 16 w 76"/>
                <a:gd name="T27" fmla="*/ 4 h 74"/>
                <a:gd name="T28" fmla="*/ 16 w 76"/>
                <a:gd name="T29" fmla="*/ 4 h 74"/>
                <a:gd name="T30" fmla="*/ 20 w 76"/>
                <a:gd name="T31" fmla="*/ 0 h 74"/>
                <a:gd name="T32" fmla="*/ 24 w 76"/>
                <a:gd name="T33" fmla="*/ 0 h 74"/>
                <a:gd name="T34" fmla="*/ 24 w 76"/>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4">
                  <a:moveTo>
                    <a:pt x="24" y="0"/>
                  </a:moveTo>
                  <a:lnTo>
                    <a:pt x="72" y="16"/>
                  </a:lnTo>
                  <a:lnTo>
                    <a:pt x="72" y="16"/>
                  </a:lnTo>
                  <a:lnTo>
                    <a:pt x="74" y="20"/>
                  </a:lnTo>
                  <a:lnTo>
                    <a:pt x="76" y="24"/>
                  </a:lnTo>
                  <a:lnTo>
                    <a:pt x="58" y="70"/>
                  </a:lnTo>
                  <a:lnTo>
                    <a:pt x="58" y="70"/>
                  </a:lnTo>
                  <a:lnTo>
                    <a:pt x="56" y="74"/>
                  </a:lnTo>
                  <a:lnTo>
                    <a:pt x="52" y="74"/>
                  </a:lnTo>
                  <a:lnTo>
                    <a:pt x="4" y="58"/>
                  </a:lnTo>
                  <a:lnTo>
                    <a:pt x="4" y="58"/>
                  </a:lnTo>
                  <a:lnTo>
                    <a:pt x="0" y="56"/>
                  </a:lnTo>
                  <a:lnTo>
                    <a:pt x="0" y="50"/>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0" name="Freeform 23"/>
            <p:cNvSpPr>
              <a:spLocks/>
            </p:cNvSpPr>
            <p:nvPr/>
          </p:nvSpPr>
          <p:spPr bwMode="auto">
            <a:xfrm>
              <a:off x="9564793" y="718129"/>
              <a:ext cx="85269" cy="85269"/>
            </a:xfrm>
            <a:custGeom>
              <a:avLst/>
              <a:gdLst>
                <a:gd name="T0" fmla="*/ 24 w 74"/>
                <a:gd name="T1" fmla="*/ 0 h 74"/>
                <a:gd name="T2" fmla="*/ 70 w 74"/>
                <a:gd name="T3" fmla="*/ 16 h 74"/>
                <a:gd name="T4" fmla="*/ 70 w 74"/>
                <a:gd name="T5" fmla="*/ 16 h 74"/>
                <a:gd name="T6" fmla="*/ 74 w 74"/>
                <a:gd name="T7" fmla="*/ 18 h 74"/>
                <a:gd name="T8" fmla="*/ 74 w 74"/>
                <a:gd name="T9" fmla="*/ 24 h 74"/>
                <a:gd name="T10" fmla="*/ 58 w 74"/>
                <a:gd name="T11" fmla="*/ 70 h 74"/>
                <a:gd name="T12" fmla="*/ 58 w 74"/>
                <a:gd name="T13" fmla="*/ 70 h 74"/>
                <a:gd name="T14" fmla="*/ 54 w 74"/>
                <a:gd name="T15" fmla="*/ 74 h 74"/>
                <a:gd name="T16" fmla="*/ 50 w 74"/>
                <a:gd name="T17" fmla="*/ 74 h 74"/>
                <a:gd name="T18" fmla="*/ 2 w 74"/>
                <a:gd name="T19" fmla="*/ 58 h 74"/>
                <a:gd name="T20" fmla="*/ 2 w 74"/>
                <a:gd name="T21" fmla="*/ 58 h 74"/>
                <a:gd name="T22" fmla="*/ 0 w 74"/>
                <a:gd name="T23" fmla="*/ 54 h 74"/>
                <a:gd name="T24" fmla="*/ 0 w 74"/>
                <a:gd name="T25" fmla="*/ 50 h 74"/>
                <a:gd name="T26" fmla="*/ 16 w 74"/>
                <a:gd name="T27" fmla="*/ 4 h 74"/>
                <a:gd name="T28" fmla="*/ 16 w 74"/>
                <a:gd name="T29" fmla="*/ 4 h 74"/>
                <a:gd name="T30" fmla="*/ 18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18"/>
                  </a:lnTo>
                  <a:lnTo>
                    <a:pt x="74" y="24"/>
                  </a:lnTo>
                  <a:lnTo>
                    <a:pt x="58" y="70"/>
                  </a:lnTo>
                  <a:lnTo>
                    <a:pt x="58" y="70"/>
                  </a:lnTo>
                  <a:lnTo>
                    <a:pt x="54" y="74"/>
                  </a:lnTo>
                  <a:lnTo>
                    <a:pt x="50" y="74"/>
                  </a:lnTo>
                  <a:lnTo>
                    <a:pt x="2" y="58"/>
                  </a:lnTo>
                  <a:lnTo>
                    <a:pt x="2" y="58"/>
                  </a:lnTo>
                  <a:lnTo>
                    <a:pt x="0" y="54"/>
                  </a:lnTo>
                  <a:lnTo>
                    <a:pt x="0" y="50"/>
                  </a:lnTo>
                  <a:lnTo>
                    <a:pt x="16" y="4"/>
                  </a:lnTo>
                  <a:lnTo>
                    <a:pt x="16" y="4"/>
                  </a:lnTo>
                  <a:lnTo>
                    <a:pt x="18"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1" name="Freeform 24"/>
            <p:cNvSpPr>
              <a:spLocks/>
            </p:cNvSpPr>
            <p:nvPr/>
          </p:nvSpPr>
          <p:spPr bwMode="auto">
            <a:xfrm>
              <a:off x="9661584" y="752697"/>
              <a:ext cx="85269" cy="85269"/>
            </a:xfrm>
            <a:custGeom>
              <a:avLst/>
              <a:gdLst>
                <a:gd name="T0" fmla="*/ 24 w 74"/>
                <a:gd name="T1" fmla="*/ 0 h 74"/>
                <a:gd name="T2" fmla="*/ 70 w 74"/>
                <a:gd name="T3" fmla="*/ 16 h 74"/>
                <a:gd name="T4" fmla="*/ 70 w 74"/>
                <a:gd name="T5" fmla="*/ 16 h 74"/>
                <a:gd name="T6" fmla="*/ 74 w 74"/>
                <a:gd name="T7" fmla="*/ 18 h 74"/>
                <a:gd name="T8" fmla="*/ 74 w 74"/>
                <a:gd name="T9" fmla="*/ 24 h 74"/>
                <a:gd name="T10" fmla="*/ 58 w 74"/>
                <a:gd name="T11" fmla="*/ 70 h 74"/>
                <a:gd name="T12" fmla="*/ 58 w 74"/>
                <a:gd name="T13" fmla="*/ 70 h 74"/>
                <a:gd name="T14" fmla="*/ 54 w 74"/>
                <a:gd name="T15" fmla="*/ 74 h 74"/>
                <a:gd name="T16" fmla="*/ 50 w 74"/>
                <a:gd name="T17" fmla="*/ 74 h 74"/>
                <a:gd name="T18" fmla="*/ 4 w 74"/>
                <a:gd name="T19" fmla="*/ 58 h 74"/>
                <a:gd name="T20" fmla="*/ 4 w 74"/>
                <a:gd name="T21" fmla="*/ 58 h 74"/>
                <a:gd name="T22" fmla="*/ 0 w 74"/>
                <a:gd name="T23" fmla="*/ 54 h 74"/>
                <a:gd name="T24" fmla="*/ 0 w 74"/>
                <a:gd name="T25" fmla="*/ 50 h 74"/>
                <a:gd name="T26" fmla="*/ 16 w 74"/>
                <a:gd name="T27" fmla="*/ 4 h 74"/>
                <a:gd name="T28" fmla="*/ 16 w 74"/>
                <a:gd name="T29" fmla="*/ 4 h 74"/>
                <a:gd name="T30" fmla="*/ 18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0" y="16"/>
                  </a:lnTo>
                  <a:lnTo>
                    <a:pt x="70" y="16"/>
                  </a:lnTo>
                  <a:lnTo>
                    <a:pt x="74" y="18"/>
                  </a:lnTo>
                  <a:lnTo>
                    <a:pt x="74" y="24"/>
                  </a:lnTo>
                  <a:lnTo>
                    <a:pt x="58" y="70"/>
                  </a:lnTo>
                  <a:lnTo>
                    <a:pt x="58" y="70"/>
                  </a:lnTo>
                  <a:lnTo>
                    <a:pt x="54" y="74"/>
                  </a:lnTo>
                  <a:lnTo>
                    <a:pt x="50" y="74"/>
                  </a:lnTo>
                  <a:lnTo>
                    <a:pt x="4" y="58"/>
                  </a:lnTo>
                  <a:lnTo>
                    <a:pt x="4" y="58"/>
                  </a:lnTo>
                  <a:lnTo>
                    <a:pt x="0" y="54"/>
                  </a:lnTo>
                  <a:lnTo>
                    <a:pt x="0" y="50"/>
                  </a:lnTo>
                  <a:lnTo>
                    <a:pt x="16" y="4"/>
                  </a:lnTo>
                  <a:lnTo>
                    <a:pt x="16" y="4"/>
                  </a:lnTo>
                  <a:lnTo>
                    <a:pt x="18"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2" name="Freeform 25"/>
            <p:cNvSpPr>
              <a:spLocks/>
            </p:cNvSpPr>
            <p:nvPr/>
          </p:nvSpPr>
          <p:spPr bwMode="auto">
            <a:xfrm>
              <a:off x="9758376" y="787265"/>
              <a:ext cx="85269" cy="85269"/>
            </a:xfrm>
            <a:custGeom>
              <a:avLst/>
              <a:gdLst>
                <a:gd name="T0" fmla="*/ 24 w 74"/>
                <a:gd name="T1" fmla="*/ 0 h 74"/>
                <a:gd name="T2" fmla="*/ 72 w 74"/>
                <a:gd name="T3" fmla="*/ 16 h 74"/>
                <a:gd name="T4" fmla="*/ 72 w 74"/>
                <a:gd name="T5" fmla="*/ 16 h 74"/>
                <a:gd name="T6" fmla="*/ 74 w 74"/>
                <a:gd name="T7" fmla="*/ 18 h 74"/>
                <a:gd name="T8" fmla="*/ 74 w 74"/>
                <a:gd name="T9" fmla="*/ 24 h 74"/>
                <a:gd name="T10" fmla="*/ 58 w 74"/>
                <a:gd name="T11" fmla="*/ 70 h 74"/>
                <a:gd name="T12" fmla="*/ 58 w 74"/>
                <a:gd name="T13" fmla="*/ 70 h 74"/>
                <a:gd name="T14" fmla="*/ 56 w 74"/>
                <a:gd name="T15" fmla="*/ 74 h 74"/>
                <a:gd name="T16" fmla="*/ 50 w 74"/>
                <a:gd name="T17" fmla="*/ 74 h 74"/>
                <a:gd name="T18" fmla="*/ 4 w 74"/>
                <a:gd name="T19" fmla="*/ 58 h 74"/>
                <a:gd name="T20" fmla="*/ 4 w 74"/>
                <a:gd name="T21" fmla="*/ 58 h 74"/>
                <a:gd name="T22" fmla="*/ 0 w 74"/>
                <a:gd name="T23" fmla="*/ 54 h 74"/>
                <a:gd name="T24" fmla="*/ 0 w 74"/>
                <a:gd name="T25" fmla="*/ 50 h 74"/>
                <a:gd name="T26" fmla="*/ 16 w 74"/>
                <a:gd name="T27" fmla="*/ 4 h 74"/>
                <a:gd name="T28" fmla="*/ 16 w 74"/>
                <a:gd name="T29" fmla="*/ 4 h 74"/>
                <a:gd name="T30" fmla="*/ 20 w 74"/>
                <a:gd name="T31" fmla="*/ 0 h 74"/>
                <a:gd name="T32" fmla="*/ 24 w 74"/>
                <a:gd name="T33" fmla="*/ 0 h 74"/>
                <a:gd name="T34" fmla="*/ 24 w 74"/>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24" y="0"/>
                  </a:moveTo>
                  <a:lnTo>
                    <a:pt x="72" y="16"/>
                  </a:lnTo>
                  <a:lnTo>
                    <a:pt x="72" y="16"/>
                  </a:lnTo>
                  <a:lnTo>
                    <a:pt x="74" y="18"/>
                  </a:lnTo>
                  <a:lnTo>
                    <a:pt x="74" y="24"/>
                  </a:lnTo>
                  <a:lnTo>
                    <a:pt x="58" y="70"/>
                  </a:lnTo>
                  <a:lnTo>
                    <a:pt x="58" y="70"/>
                  </a:lnTo>
                  <a:lnTo>
                    <a:pt x="56" y="74"/>
                  </a:lnTo>
                  <a:lnTo>
                    <a:pt x="50" y="74"/>
                  </a:lnTo>
                  <a:lnTo>
                    <a:pt x="4" y="58"/>
                  </a:lnTo>
                  <a:lnTo>
                    <a:pt x="4" y="58"/>
                  </a:lnTo>
                  <a:lnTo>
                    <a:pt x="0" y="54"/>
                  </a:lnTo>
                  <a:lnTo>
                    <a:pt x="0" y="50"/>
                  </a:lnTo>
                  <a:lnTo>
                    <a:pt x="16" y="4"/>
                  </a:lnTo>
                  <a:lnTo>
                    <a:pt x="16" y="4"/>
                  </a:lnTo>
                  <a:lnTo>
                    <a:pt x="20" y="0"/>
                  </a:lnTo>
                  <a:lnTo>
                    <a:pt x="24" y="0"/>
                  </a:lnTo>
                  <a:lnTo>
                    <a:pt x="24" y="0"/>
                  </a:lnTo>
                  <a:close/>
                </a:path>
              </a:pathLst>
            </a:custGeom>
            <a:solidFill>
              <a:srgbClr val="919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Freeform 26"/>
            <p:cNvSpPr>
              <a:spLocks/>
            </p:cNvSpPr>
            <p:nvPr/>
          </p:nvSpPr>
          <p:spPr bwMode="auto">
            <a:xfrm>
              <a:off x="9511788" y="155817"/>
              <a:ext cx="507002" cy="290374"/>
            </a:xfrm>
            <a:custGeom>
              <a:avLst/>
              <a:gdLst>
                <a:gd name="T0" fmla="*/ 40 w 440"/>
                <a:gd name="T1" fmla="*/ 0 h 252"/>
                <a:gd name="T2" fmla="*/ 440 w 440"/>
                <a:gd name="T3" fmla="*/ 138 h 252"/>
                <a:gd name="T4" fmla="*/ 400 w 440"/>
                <a:gd name="T5" fmla="*/ 252 h 252"/>
                <a:gd name="T6" fmla="*/ 0 w 440"/>
                <a:gd name="T7" fmla="*/ 114 h 252"/>
                <a:gd name="T8" fmla="*/ 40 w 440"/>
                <a:gd name="T9" fmla="*/ 0 h 252"/>
              </a:gdLst>
              <a:ahLst/>
              <a:cxnLst>
                <a:cxn ang="0">
                  <a:pos x="T0" y="T1"/>
                </a:cxn>
                <a:cxn ang="0">
                  <a:pos x="T2" y="T3"/>
                </a:cxn>
                <a:cxn ang="0">
                  <a:pos x="T4" y="T5"/>
                </a:cxn>
                <a:cxn ang="0">
                  <a:pos x="T6" y="T7"/>
                </a:cxn>
                <a:cxn ang="0">
                  <a:pos x="T8" y="T9"/>
                </a:cxn>
              </a:cxnLst>
              <a:rect l="0" t="0" r="r" b="b"/>
              <a:pathLst>
                <a:path w="440" h="252">
                  <a:moveTo>
                    <a:pt x="40" y="0"/>
                  </a:moveTo>
                  <a:lnTo>
                    <a:pt x="440" y="138"/>
                  </a:lnTo>
                  <a:lnTo>
                    <a:pt x="400" y="252"/>
                  </a:lnTo>
                  <a:lnTo>
                    <a:pt x="0" y="114"/>
                  </a:lnTo>
                  <a:lnTo>
                    <a:pt x="40" y="0"/>
                  </a:lnTo>
                  <a:close/>
                </a:path>
              </a:pathLst>
            </a:custGeom>
            <a:solidFill>
              <a:srgbClr val="454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4" name="Freeform 27"/>
            <p:cNvSpPr>
              <a:spLocks/>
            </p:cNvSpPr>
            <p:nvPr/>
          </p:nvSpPr>
          <p:spPr bwMode="auto">
            <a:xfrm>
              <a:off x="9511788" y="277958"/>
              <a:ext cx="463216" cy="168233"/>
            </a:xfrm>
            <a:custGeom>
              <a:avLst/>
              <a:gdLst>
                <a:gd name="T0" fmla="*/ 402 w 402"/>
                <a:gd name="T1" fmla="*/ 138 h 146"/>
                <a:gd name="T2" fmla="*/ 400 w 402"/>
                <a:gd name="T3" fmla="*/ 146 h 146"/>
                <a:gd name="T4" fmla="*/ 0 w 402"/>
                <a:gd name="T5" fmla="*/ 8 h 146"/>
                <a:gd name="T6" fmla="*/ 4 w 402"/>
                <a:gd name="T7" fmla="*/ 0 h 146"/>
                <a:gd name="T8" fmla="*/ 402 w 402"/>
                <a:gd name="T9" fmla="*/ 138 h 146"/>
              </a:gdLst>
              <a:ahLst/>
              <a:cxnLst>
                <a:cxn ang="0">
                  <a:pos x="T0" y="T1"/>
                </a:cxn>
                <a:cxn ang="0">
                  <a:pos x="T2" y="T3"/>
                </a:cxn>
                <a:cxn ang="0">
                  <a:pos x="T4" y="T5"/>
                </a:cxn>
                <a:cxn ang="0">
                  <a:pos x="T6" y="T7"/>
                </a:cxn>
                <a:cxn ang="0">
                  <a:pos x="T8" y="T9"/>
                </a:cxn>
              </a:cxnLst>
              <a:rect l="0" t="0" r="r" b="b"/>
              <a:pathLst>
                <a:path w="402" h="146">
                  <a:moveTo>
                    <a:pt x="402" y="138"/>
                  </a:moveTo>
                  <a:lnTo>
                    <a:pt x="400" y="146"/>
                  </a:lnTo>
                  <a:lnTo>
                    <a:pt x="0" y="8"/>
                  </a:lnTo>
                  <a:lnTo>
                    <a:pt x="4" y="0"/>
                  </a:lnTo>
                  <a:lnTo>
                    <a:pt x="402" y="138"/>
                  </a:lnTo>
                  <a:close/>
                </a:path>
              </a:pathLst>
            </a:custGeom>
            <a:solidFill>
              <a:srgbClr val="3B3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5" name="Freeform 28"/>
            <p:cNvSpPr>
              <a:spLocks/>
            </p:cNvSpPr>
            <p:nvPr/>
          </p:nvSpPr>
          <p:spPr bwMode="auto">
            <a:xfrm>
              <a:off x="9516397" y="155817"/>
              <a:ext cx="502393" cy="281156"/>
            </a:xfrm>
            <a:custGeom>
              <a:avLst/>
              <a:gdLst>
                <a:gd name="T0" fmla="*/ 436 w 436"/>
                <a:gd name="T1" fmla="*/ 138 h 244"/>
                <a:gd name="T2" fmla="*/ 398 w 436"/>
                <a:gd name="T3" fmla="*/ 244 h 244"/>
                <a:gd name="T4" fmla="*/ 0 w 436"/>
                <a:gd name="T5" fmla="*/ 106 h 244"/>
                <a:gd name="T6" fmla="*/ 36 w 436"/>
                <a:gd name="T7" fmla="*/ 0 h 244"/>
                <a:gd name="T8" fmla="*/ 436 w 436"/>
                <a:gd name="T9" fmla="*/ 138 h 244"/>
              </a:gdLst>
              <a:ahLst/>
              <a:cxnLst>
                <a:cxn ang="0">
                  <a:pos x="T0" y="T1"/>
                </a:cxn>
                <a:cxn ang="0">
                  <a:pos x="T2" y="T3"/>
                </a:cxn>
                <a:cxn ang="0">
                  <a:pos x="T4" y="T5"/>
                </a:cxn>
                <a:cxn ang="0">
                  <a:pos x="T6" y="T7"/>
                </a:cxn>
                <a:cxn ang="0">
                  <a:pos x="T8" y="T9"/>
                </a:cxn>
              </a:cxnLst>
              <a:rect l="0" t="0" r="r" b="b"/>
              <a:pathLst>
                <a:path w="436" h="244">
                  <a:moveTo>
                    <a:pt x="436" y="138"/>
                  </a:moveTo>
                  <a:lnTo>
                    <a:pt x="398" y="244"/>
                  </a:lnTo>
                  <a:lnTo>
                    <a:pt x="0" y="106"/>
                  </a:lnTo>
                  <a:lnTo>
                    <a:pt x="36" y="0"/>
                  </a:lnTo>
                  <a:lnTo>
                    <a:pt x="436" y="138"/>
                  </a:lnTo>
                  <a:close/>
                </a:path>
              </a:pathLst>
            </a:custGeom>
            <a:solidFill>
              <a:srgbClr val="454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6" name="Freeform 29"/>
            <p:cNvSpPr>
              <a:spLocks/>
            </p:cNvSpPr>
            <p:nvPr/>
          </p:nvSpPr>
          <p:spPr bwMode="auto">
            <a:xfrm>
              <a:off x="9516397" y="146599"/>
              <a:ext cx="504698" cy="290374"/>
            </a:xfrm>
            <a:custGeom>
              <a:avLst/>
              <a:gdLst>
                <a:gd name="T0" fmla="*/ 438 w 438"/>
                <a:gd name="T1" fmla="*/ 138 h 252"/>
                <a:gd name="T2" fmla="*/ 398 w 438"/>
                <a:gd name="T3" fmla="*/ 252 h 252"/>
                <a:gd name="T4" fmla="*/ 0 w 438"/>
                <a:gd name="T5" fmla="*/ 114 h 252"/>
                <a:gd name="T6" fmla="*/ 40 w 438"/>
                <a:gd name="T7" fmla="*/ 0 h 252"/>
                <a:gd name="T8" fmla="*/ 438 w 438"/>
                <a:gd name="T9" fmla="*/ 138 h 252"/>
              </a:gdLst>
              <a:ahLst/>
              <a:cxnLst>
                <a:cxn ang="0">
                  <a:pos x="T0" y="T1"/>
                </a:cxn>
                <a:cxn ang="0">
                  <a:pos x="T2" y="T3"/>
                </a:cxn>
                <a:cxn ang="0">
                  <a:pos x="T4" y="T5"/>
                </a:cxn>
                <a:cxn ang="0">
                  <a:pos x="T6" y="T7"/>
                </a:cxn>
                <a:cxn ang="0">
                  <a:pos x="T8" y="T9"/>
                </a:cxn>
              </a:cxnLst>
              <a:rect l="0" t="0" r="r" b="b"/>
              <a:pathLst>
                <a:path w="438" h="252">
                  <a:moveTo>
                    <a:pt x="438" y="138"/>
                  </a:moveTo>
                  <a:lnTo>
                    <a:pt x="398" y="252"/>
                  </a:lnTo>
                  <a:lnTo>
                    <a:pt x="0" y="114"/>
                  </a:lnTo>
                  <a:lnTo>
                    <a:pt x="40" y="0"/>
                  </a:lnTo>
                  <a:lnTo>
                    <a:pt x="438" y="138"/>
                  </a:lnTo>
                  <a:close/>
                </a:path>
              </a:pathLst>
            </a:custGeom>
            <a:solidFill>
              <a:srgbClr val="454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30"/>
            <p:cNvSpPr>
              <a:spLocks/>
            </p:cNvSpPr>
            <p:nvPr/>
          </p:nvSpPr>
          <p:spPr bwMode="auto">
            <a:xfrm>
              <a:off x="9444956" y="310222"/>
              <a:ext cx="564616" cy="205105"/>
            </a:xfrm>
            <a:custGeom>
              <a:avLst/>
              <a:gdLst>
                <a:gd name="T0" fmla="*/ 4 w 490"/>
                <a:gd name="T1" fmla="*/ 0 h 178"/>
                <a:gd name="T2" fmla="*/ 490 w 490"/>
                <a:gd name="T3" fmla="*/ 168 h 178"/>
                <a:gd name="T4" fmla="*/ 486 w 490"/>
                <a:gd name="T5" fmla="*/ 178 h 178"/>
                <a:gd name="T6" fmla="*/ 0 w 490"/>
                <a:gd name="T7" fmla="*/ 10 h 178"/>
                <a:gd name="T8" fmla="*/ 4 w 490"/>
                <a:gd name="T9" fmla="*/ 0 h 178"/>
              </a:gdLst>
              <a:ahLst/>
              <a:cxnLst>
                <a:cxn ang="0">
                  <a:pos x="T0" y="T1"/>
                </a:cxn>
                <a:cxn ang="0">
                  <a:pos x="T2" y="T3"/>
                </a:cxn>
                <a:cxn ang="0">
                  <a:pos x="T4" y="T5"/>
                </a:cxn>
                <a:cxn ang="0">
                  <a:pos x="T6" y="T7"/>
                </a:cxn>
                <a:cxn ang="0">
                  <a:pos x="T8" y="T9"/>
                </a:cxn>
              </a:cxnLst>
              <a:rect l="0" t="0" r="r" b="b"/>
              <a:pathLst>
                <a:path w="490" h="178">
                  <a:moveTo>
                    <a:pt x="4" y="0"/>
                  </a:moveTo>
                  <a:lnTo>
                    <a:pt x="490" y="168"/>
                  </a:lnTo>
                  <a:lnTo>
                    <a:pt x="486" y="178"/>
                  </a:lnTo>
                  <a:lnTo>
                    <a:pt x="0" y="10"/>
                  </a:lnTo>
                  <a:lnTo>
                    <a:pt x="4" y="0"/>
                  </a:lnTo>
                  <a:close/>
                </a:path>
              </a:pathLst>
            </a:custGeom>
            <a:solidFill>
              <a:srgbClr val="454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58" name="Freeform 57"/>
          <p:cNvSpPr>
            <a:spLocks noEditPoints="1"/>
          </p:cNvSpPr>
          <p:nvPr/>
        </p:nvSpPr>
        <p:spPr bwMode="auto">
          <a:xfrm>
            <a:off x="17845194" y="6232789"/>
            <a:ext cx="1062479" cy="859027"/>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nvGrpSpPr>
          <p:cNvPr id="59" name="Group 58"/>
          <p:cNvGrpSpPr/>
          <p:nvPr/>
        </p:nvGrpSpPr>
        <p:grpSpPr>
          <a:xfrm>
            <a:off x="17112777" y="7233254"/>
            <a:ext cx="5588908" cy="4270627"/>
            <a:chOff x="9049367" y="1530188"/>
            <a:chExt cx="1523389" cy="2994574"/>
          </a:xfrm>
        </p:grpSpPr>
        <p:sp>
          <p:nvSpPr>
            <p:cNvPr id="60" name="TextBox 59"/>
            <p:cNvSpPr txBox="1"/>
            <p:nvPr/>
          </p:nvSpPr>
          <p:spPr>
            <a:xfrm>
              <a:off x="9069036" y="1530188"/>
              <a:ext cx="881232" cy="582697"/>
            </a:xfrm>
            <a:prstGeom prst="rect">
              <a:avLst/>
            </a:prstGeom>
            <a:noFill/>
          </p:spPr>
          <p:txBody>
            <a:bodyPr wrap="square" rtlCol="0">
              <a:spAutoFit/>
            </a:bodyPr>
            <a:lstStyle/>
            <a:p>
              <a:r>
                <a:rPr lang="id-ID" sz="4800" b="1" dirty="0">
                  <a:solidFill>
                    <a:schemeClr val="accent2"/>
                  </a:solidFill>
                  <a:latin typeface="+mj-lt"/>
                </a:rPr>
                <a:t>+ 14 K</a:t>
              </a:r>
              <a:endParaRPr lang="en-US" sz="4800" b="1" dirty="0">
                <a:solidFill>
                  <a:schemeClr val="accent2"/>
                </a:solidFill>
                <a:latin typeface="+mj-lt"/>
              </a:endParaRPr>
            </a:p>
          </p:txBody>
        </p:sp>
        <p:sp>
          <p:nvSpPr>
            <p:cNvPr id="61" name="TextBox 60"/>
            <p:cNvSpPr txBox="1"/>
            <p:nvPr/>
          </p:nvSpPr>
          <p:spPr>
            <a:xfrm>
              <a:off x="9049367" y="3424113"/>
              <a:ext cx="1523389" cy="1100649"/>
            </a:xfrm>
            <a:prstGeom prst="rect">
              <a:avLst/>
            </a:prstGeom>
            <a:noFill/>
          </p:spPr>
          <p:txBody>
            <a:bodyPr wrap="square" rtlCol="0">
              <a:spAutoFit/>
            </a:bodyPr>
            <a:lstStyle/>
            <a:p>
              <a:r>
                <a:rPr lang="id-ID" sz="2400" dirty="0">
                  <a:solidFill>
                    <a:schemeClr val="tx1">
                      <a:lumMod val="50000"/>
                      <a:lumOff val="50000"/>
                    </a:schemeClr>
                  </a:solidFill>
                </a:rPr>
                <a:t>Lorem ipsum dolor sit amet put any thing here please have any idea whatever you like to write here please. Otherwise</a:t>
              </a:r>
              <a:endParaRPr lang="en-US" sz="2400" b="1" dirty="0">
                <a:solidFill>
                  <a:schemeClr val="tx1">
                    <a:lumMod val="50000"/>
                    <a:lumOff val="50000"/>
                  </a:schemeClr>
                </a:solidFill>
              </a:endParaRPr>
            </a:p>
          </p:txBody>
        </p:sp>
        <p:sp>
          <p:nvSpPr>
            <p:cNvPr id="62" name="TextBox 61"/>
            <p:cNvSpPr txBox="1"/>
            <p:nvPr/>
          </p:nvSpPr>
          <p:spPr>
            <a:xfrm>
              <a:off x="9064490" y="2212400"/>
              <a:ext cx="1454908" cy="1100649"/>
            </a:xfrm>
            <a:prstGeom prst="rect">
              <a:avLst/>
            </a:prstGeom>
            <a:noFill/>
          </p:spPr>
          <p:txBody>
            <a:bodyPr wrap="square" rtlCol="0">
              <a:spAutoFit/>
            </a:bodyPr>
            <a:lstStyle/>
            <a:p>
              <a:r>
                <a:rPr lang="id-ID" sz="3200" b="1" dirty="0">
                  <a:solidFill>
                    <a:schemeClr val="tx1">
                      <a:lumMod val="75000"/>
                      <a:lumOff val="25000"/>
                    </a:schemeClr>
                  </a:solidFill>
                  <a:latin typeface="+mj-lt"/>
                </a:rPr>
                <a:t>Analysis: </a:t>
              </a:r>
              <a:r>
                <a:rPr lang="id-ID" sz="3200" dirty="0">
                  <a:solidFill>
                    <a:schemeClr val="tx1">
                      <a:lumMod val="75000"/>
                      <a:lumOff val="25000"/>
                    </a:schemeClr>
                  </a:solidFill>
                  <a:latin typeface="+mj-lt"/>
                </a:rPr>
                <a:t>Specify the subtitle you would like to place here please</a:t>
              </a:r>
              <a:endParaRPr lang="en-US" sz="3200" dirty="0">
                <a:solidFill>
                  <a:schemeClr val="tx1">
                    <a:lumMod val="75000"/>
                    <a:lumOff val="25000"/>
                  </a:schemeClr>
                </a:solidFill>
                <a:latin typeface="+mj-lt"/>
              </a:endParaRPr>
            </a:p>
          </p:txBody>
        </p:sp>
      </p:grpSp>
      <p:sp>
        <p:nvSpPr>
          <p:cNvPr id="63" name="TextBox 62"/>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a:t>
            </a:fld>
            <a:endParaRPr lang="en-US" sz="2400" dirty="0">
              <a:solidFill>
                <a:schemeClr val="bg1"/>
              </a:solidFill>
            </a:endParaRPr>
          </a:p>
        </p:txBody>
      </p:sp>
    </p:spTree>
    <p:extLst>
      <p:ext uri="{BB962C8B-B14F-4D97-AF65-F5344CB8AC3E}">
        <p14:creationId xmlns:p14="http://schemas.microsoft.com/office/powerpoint/2010/main" val="176990699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2000"/>
                            </p:stCondLst>
                            <p:childTnLst>
                              <p:par>
                                <p:cTn id="17" presetID="22" presetClass="entr" presetSubtype="2" fill="hold" grpId="0" nodeType="after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wipe(right)">
                                      <p:cBhvr>
                                        <p:cTn id="19" dur="500"/>
                                        <p:tgtEl>
                                          <p:spTgt spid="19"/>
                                        </p:tgtEl>
                                      </p:cBhvr>
                                    </p:animEffect>
                                  </p:childTnLst>
                                </p:cTn>
                              </p:par>
                            </p:childTnLst>
                          </p:cTn>
                        </p:par>
                        <p:par>
                          <p:cTn id="20" fill="hold">
                            <p:stCondLst>
                              <p:cond delay="2500"/>
                            </p:stCondLst>
                            <p:childTnLst>
                              <p:par>
                                <p:cTn id="21" presetID="22" presetClass="entr" presetSubtype="8" fill="hold" grpId="0" nodeType="after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wipe(left)">
                                      <p:cBhvr>
                                        <p:cTn id="23" dur="500"/>
                                        <p:tgtEl>
                                          <p:spTgt spid="2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3000"/>
                            </p:stCondLst>
                            <p:childTnLst>
                              <p:par>
                                <p:cTn id="28" presetID="22" presetClass="entr" presetSubtype="8" fill="hold" grpId="0" nodeType="after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wipe(left)">
                                      <p:cBhvr>
                                        <p:cTn id="30" dur="500"/>
                                        <p:tgtEl>
                                          <p:spTgt spid="28"/>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wipe(left)">
                                      <p:cBhvr>
                                        <p:cTn id="33" dur="500"/>
                                        <p:tgtEl>
                                          <p:spTgt spid="27"/>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fade">
                                      <p:cBhvr>
                                        <p:cTn id="37" dur="500"/>
                                        <p:tgtEl>
                                          <p:spTgt spid="3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8"/>
                                        </p:tgtEl>
                                        <p:attrNameLst>
                                          <p:attrName>style.visibility</p:attrName>
                                        </p:attrNameLst>
                                      </p:cBhvr>
                                      <p:to>
                                        <p:strVal val="visible"/>
                                      </p:to>
                                    </p:set>
                                    <p:animEffect transition="in" filter="fade">
                                      <p:cBhvr>
                                        <p:cTn id="40" dur="500"/>
                                        <p:tgtEl>
                                          <p:spTgt spid="58"/>
                                        </p:tgtEl>
                                      </p:cBhvr>
                                    </p:animEffect>
                                  </p:childTnLst>
                                </p:cTn>
                              </p:par>
                            </p:childTnLst>
                          </p:cTn>
                        </p:par>
                        <p:par>
                          <p:cTn id="41" fill="hold">
                            <p:stCondLst>
                              <p:cond delay="4000"/>
                            </p:stCondLst>
                            <p:childTnLst>
                              <p:par>
                                <p:cTn id="42" presetID="10" presetClass="entr" presetSubtype="0" fill="hold" nodeType="afterEffect">
                                  <p:stCondLst>
                                    <p:cond delay="0"/>
                                  </p:stCondLst>
                                  <p:childTnLst>
                                    <p:set>
                                      <p:cBhvr>
                                        <p:cTn id="43" dur="1" fill="hold">
                                          <p:stCondLst>
                                            <p:cond delay="0"/>
                                          </p:stCondLst>
                                        </p:cTn>
                                        <p:tgtEl>
                                          <p:spTgt spid="59"/>
                                        </p:tgtEl>
                                        <p:attrNameLst>
                                          <p:attrName>style.visibility</p:attrName>
                                        </p:attrNameLst>
                                      </p:cBhvr>
                                      <p:to>
                                        <p:strVal val="visible"/>
                                      </p:to>
                                    </p:set>
                                    <p:animEffect transition="in" filter="fade">
                                      <p:cBhvr>
                                        <p:cTn id="44"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7" grpId="0"/>
      <p:bldP spid="28" grpId="0"/>
      <p:bldP spid="29" grpId="0"/>
      <p:bldP spid="30" grpId="0"/>
      <p:bldP spid="5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12941832" y="4686301"/>
            <a:ext cx="11435818" cy="9029700"/>
            <a:chOff x="13242925" y="2844800"/>
            <a:chExt cx="4029075" cy="3181350"/>
          </a:xfrm>
        </p:grpSpPr>
        <p:sp>
          <p:nvSpPr>
            <p:cNvPr id="6" name="Freeform 19"/>
            <p:cNvSpPr>
              <a:spLocks/>
            </p:cNvSpPr>
            <p:nvPr/>
          </p:nvSpPr>
          <p:spPr bwMode="auto">
            <a:xfrm>
              <a:off x="14573250" y="2844800"/>
              <a:ext cx="2698750" cy="3181350"/>
            </a:xfrm>
            <a:custGeom>
              <a:avLst/>
              <a:gdLst>
                <a:gd name="T0" fmla="*/ 1662 w 1700"/>
                <a:gd name="T1" fmla="*/ 914 h 2004"/>
                <a:gd name="T2" fmla="*/ 1532 w 1700"/>
                <a:gd name="T3" fmla="*/ 598 h 2004"/>
                <a:gd name="T4" fmla="*/ 1456 w 1700"/>
                <a:gd name="T5" fmla="*/ 438 h 2004"/>
                <a:gd name="T6" fmla="*/ 1400 w 1700"/>
                <a:gd name="T7" fmla="*/ 376 h 2004"/>
                <a:gd name="T8" fmla="*/ 1088 w 1700"/>
                <a:gd name="T9" fmla="*/ 150 h 2004"/>
                <a:gd name="T10" fmla="*/ 988 w 1700"/>
                <a:gd name="T11" fmla="*/ 64 h 2004"/>
                <a:gd name="T12" fmla="*/ 924 w 1700"/>
                <a:gd name="T13" fmla="*/ 28 h 2004"/>
                <a:gd name="T14" fmla="*/ 824 w 1700"/>
                <a:gd name="T15" fmla="*/ 14 h 2004"/>
                <a:gd name="T16" fmla="*/ 626 w 1700"/>
                <a:gd name="T17" fmla="*/ 4 h 2004"/>
                <a:gd name="T18" fmla="*/ 488 w 1700"/>
                <a:gd name="T19" fmla="*/ 2 h 2004"/>
                <a:gd name="T20" fmla="*/ 362 w 1700"/>
                <a:gd name="T21" fmla="*/ 34 h 2004"/>
                <a:gd name="T22" fmla="*/ 230 w 1700"/>
                <a:gd name="T23" fmla="*/ 76 h 2004"/>
                <a:gd name="T24" fmla="*/ 160 w 1700"/>
                <a:gd name="T25" fmla="*/ 96 h 2004"/>
                <a:gd name="T26" fmla="*/ 118 w 1700"/>
                <a:gd name="T27" fmla="*/ 134 h 2004"/>
                <a:gd name="T28" fmla="*/ 134 w 1700"/>
                <a:gd name="T29" fmla="*/ 174 h 2004"/>
                <a:gd name="T30" fmla="*/ 210 w 1700"/>
                <a:gd name="T31" fmla="*/ 200 h 2004"/>
                <a:gd name="T32" fmla="*/ 340 w 1700"/>
                <a:gd name="T33" fmla="*/ 208 h 2004"/>
                <a:gd name="T34" fmla="*/ 438 w 1700"/>
                <a:gd name="T35" fmla="*/ 192 h 2004"/>
                <a:gd name="T36" fmla="*/ 466 w 1700"/>
                <a:gd name="T37" fmla="*/ 206 h 2004"/>
                <a:gd name="T38" fmla="*/ 552 w 1700"/>
                <a:gd name="T39" fmla="*/ 244 h 2004"/>
                <a:gd name="T40" fmla="*/ 646 w 1700"/>
                <a:gd name="T41" fmla="*/ 246 h 2004"/>
                <a:gd name="T42" fmla="*/ 730 w 1700"/>
                <a:gd name="T43" fmla="*/ 262 h 2004"/>
                <a:gd name="T44" fmla="*/ 786 w 1700"/>
                <a:gd name="T45" fmla="*/ 382 h 2004"/>
                <a:gd name="T46" fmla="*/ 822 w 1700"/>
                <a:gd name="T47" fmla="*/ 414 h 2004"/>
                <a:gd name="T48" fmla="*/ 902 w 1700"/>
                <a:gd name="T49" fmla="*/ 460 h 2004"/>
                <a:gd name="T50" fmla="*/ 894 w 1700"/>
                <a:gd name="T51" fmla="*/ 516 h 2004"/>
                <a:gd name="T52" fmla="*/ 908 w 1700"/>
                <a:gd name="T53" fmla="*/ 590 h 2004"/>
                <a:gd name="T54" fmla="*/ 936 w 1700"/>
                <a:gd name="T55" fmla="*/ 632 h 2004"/>
                <a:gd name="T56" fmla="*/ 990 w 1700"/>
                <a:gd name="T57" fmla="*/ 726 h 2004"/>
                <a:gd name="T58" fmla="*/ 962 w 1700"/>
                <a:gd name="T59" fmla="*/ 830 h 2004"/>
                <a:gd name="T60" fmla="*/ 916 w 1700"/>
                <a:gd name="T61" fmla="*/ 918 h 2004"/>
                <a:gd name="T62" fmla="*/ 880 w 1700"/>
                <a:gd name="T63" fmla="*/ 948 h 2004"/>
                <a:gd name="T64" fmla="*/ 794 w 1700"/>
                <a:gd name="T65" fmla="*/ 970 h 2004"/>
                <a:gd name="T66" fmla="*/ 496 w 1700"/>
                <a:gd name="T67" fmla="*/ 970 h 2004"/>
                <a:gd name="T68" fmla="*/ 242 w 1700"/>
                <a:gd name="T69" fmla="*/ 962 h 2004"/>
                <a:gd name="T70" fmla="*/ 84 w 1700"/>
                <a:gd name="T71" fmla="*/ 976 h 2004"/>
                <a:gd name="T72" fmla="*/ 14 w 1700"/>
                <a:gd name="T73" fmla="*/ 1008 h 2004"/>
                <a:gd name="T74" fmla="*/ 0 w 1700"/>
                <a:gd name="T75" fmla="*/ 1052 h 2004"/>
                <a:gd name="T76" fmla="*/ 8 w 1700"/>
                <a:gd name="T77" fmla="*/ 1094 h 2004"/>
                <a:gd name="T78" fmla="*/ 58 w 1700"/>
                <a:gd name="T79" fmla="*/ 1124 h 2004"/>
                <a:gd name="T80" fmla="*/ 270 w 1700"/>
                <a:gd name="T81" fmla="*/ 1180 h 2004"/>
                <a:gd name="T82" fmla="*/ 512 w 1700"/>
                <a:gd name="T83" fmla="*/ 1250 h 2004"/>
                <a:gd name="T84" fmla="*/ 738 w 1700"/>
                <a:gd name="T85" fmla="*/ 1322 h 2004"/>
                <a:gd name="T86" fmla="*/ 1002 w 1700"/>
                <a:gd name="T87" fmla="*/ 1460 h 2004"/>
                <a:gd name="T88" fmla="*/ 1302 w 1700"/>
                <a:gd name="T89" fmla="*/ 1590 h 2004"/>
                <a:gd name="T90" fmla="*/ 1402 w 1700"/>
                <a:gd name="T91" fmla="*/ 1638 h 2004"/>
                <a:gd name="T92" fmla="*/ 1518 w 1700"/>
                <a:gd name="T93" fmla="*/ 1736 h 2004"/>
                <a:gd name="T94" fmla="*/ 1614 w 1700"/>
                <a:gd name="T95" fmla="*/ 1854 h 2004"/>
                <a:gd name="T96" fmla="*/ 1700 w 1700"/>
                <a:gd name="T97" fmla="*/ 982 h 2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0" h="2004">
                  <a:moveTo>
                    <a:pt x="1700" y="982"/>
                  </a:moveTo>
                  <a:lnTo>
                    <a:pt x="1700" y="982"/>
                  </a:lnTo>
                  <a:lnTo>
                    <a:pt x="1662" y="914"/>
                  </a:lnTo>
                  <a:lnTo>
                    <a:pt x="1662" y="914"/>
                  </a:lnTo>
                  <a:lnTo>
                    <a:pt x="1642" y="874"/>
                  </a:lnTo>
                  <a:lnTo>
                    <a:pt x="1624" y="836"/>
                  </a:lnTo>
                  <a:lnTo>
                    <a:pt x="1590" y="756"/>
                  </a:lnTo>
                  <a:lnTo>
                    <a:pt x="1532" y="598"/>
                  </a:lnTo>
                  <a:lnTo>
                    <a:pt x="1504" y="528"/>
                  </a:lnTo>
                  <a:lnTo>
                    <a:pt x="1488" y="494"/>
                  </a:lnTo>
                  <a:lnTo>
                    <a:pt x="1474" y="464"/>
                  </a:lnTo>
                  <a:lnTo>
                    <a:pt x="1456" y="438"/>
                  </a:lnTo>
                  <a:lnTo>
                    <a:pt x="1440" y="412"/>
                  </a:lnTo>
                  <a:lnTo>
                    <a:pt x="1420" y="392"/>
                  </a:lnTo>
                  <a:lnTo>
                    <a:pt x="1400" y="376"/>
                  </a:lnTo>
                  <a:lnTo>
                    <a:pt x="1400" y="376"/>
                  </a:lnTo>
                  <a:lnTo>
                    <a:pt x="1302" y="308"/>
                  </a:lnTo>
                  <a:lnTo>
                    <a:pt x="1194" y="230"/>
                  </a:lnTo>
                  <a:lnTo>
                    <a:pt x="1140" y="190"/>
                  </a:lnTo>
                  <a:lnTo>
                    <a:pt x="1088" y="150"/>
                  </a:lnTo>
                  <a:lnTo>
                    <a:pt x="1042" y="112"/>
                  </a:lnTo>
                  <a:lnTo>
                    <a:pt x="1006" y="80"/>
                  </a:lnTo>
                  <a:lnTo>
                    <a:pt x="1006" y="80"/>
                  </a:lnTo>
                  <a:lnTo>
                    <a:pt x="988" y="64"/>
                  </a:lnTo>
                  <a:lnTo>
                    <a:pt x="972" y="52"/>
                  </a:lnTo>
                  <a:lnTo>
                    <a:pt x="956" y="42"/>
                  </a:lnTo>
                  <a:lnTo>
                    <a:pt x="940" y="34"/>
                  </a:lnTo>
                  <a:lnTo>
                    <a:pt x="924" y="28"/>
                  </a:lnTo>
                  <a:lnTo>
                    <a:pt x="906" y="24"/>
                  </a:lnTo>
                  <a:lnTo>
                    <a:pt x="888" y="20"/>
                  </a:lnTo>
                  <a:lnTo>
                    <a:pt x="868" y="16"/>
                  </a:lnTo>
                  <a:lnTo>
                    <a:pt x="824" y="14"/>
                  </a:lnTo>
                  <a:lnTo>
                    <a:pt x="770" y="12"/>
                  </a:lnTo>
                  <a:lnTo>
                    <a:pt x="704" y="8"/>
                  </a:lnTo>
                  <a:lnTo>
                    <a:pt x="626" y="4"/>
                  </a:lnTo>
                  <a:lnTo>
                    <a:pt x="626" y="4"/>
                  </a:lnTo>
                  <a:lnTo>
                    <a:pt x="586" y="0"/>
                  </a:lnTo>
                  <a:lnTo>
                    <a:pt x="550" y="0"/>
                  </a:lnTo>
                  <a:lnTo>
                    <a:pt x="518" y="0"/>
                  </a:lnTo>
                  <a:lnTo>
                    <a:pt x="488" y="2"/>
                  </a:lnTo>
                  <a:lnTo>
                    <a:pt x="464" y="6"/>
                  </a:lnTo>
                  <a:lnTo>
                    <a:pt x="440" y="10"/>
                  </a:lnTo>
                  <a:lnTo>
                    <a:pt x="400" y="20"/>
                  </a:lnTo>
                  <a:lnTo>
                    <a:pt x="362" y="34"/>
                  </a:lnTo>
                  <a:lnTo>
                    <a:pt x="324" y="48"/>
                  </a:lnTo>
                  <a:lnTo>
                    <a:pt x="282" y="62"/>
                  </a:lnTo>
                  <a:lnTo>
                    <a:pt x="258" y="70"/>
                  </a:lnTo>
                  <a:lnTo>
                    <a:pt x="230" y="76"/>
                  </a:lnTo>
                  <a:lnTo>
                    <a:pt x="230" y="76"/>
                  </a:lnTo>
                  <a:lnTo>
                    <a:pt x="204" y="82"/>
                  </a:lnTo>
                  <a:lnTo>
                    <a:pt x="180" y="88"/>
                  </a:lnTo>
                  <a:lnTo>
                    <a:pt x="160" y="96"/>
                  </a:lnTo>
                  <a:lnTo>
                    <a:pt x="144" y="106"/>
                  </a:lnTo>
                  <a:lnTo>
                    <a:pt x="132" y="114"/>
                  </a:lnTo>
                  <a:lnTo>
                    <a:pt x="122" y="124"/>
                  </a:lnTo>
                  <a:lnTo>
                    <a:pt x="118" y="134"/>
                  </a:lnTo>
                  <a:lnTo>
                    <a:pt x="116" y="144"/>
                  </a:lnTo>
                  <a:lnTo>
                    <a:pt x="118" y="154"/>
                  </a:lnTo>
                  <a:lnTo>
                    <a:pt x="124" y="164"/>
                  </a:lnTo>
                  <a:lnTo>
                    <a:pt x="134" y="174"/>
                  </a:lnTo>
                  <a:lnTo>
                    <a:pt x="148" y="182"/>
                  </a:lnTo>
                  <a:lnTo>
                    <a:pt x="164" y="188"/>
                  </a:lnTo>
                  <a:lnTo>
                    <a:pt x="186" y="194"/>
                  </a:lnTo>
                  <a:lnTo>
                    <a:pt x="210" y="200"/>
                  </a:lnTo>
                  <a:lnTo>
                    <a:pt x="240" y="204"/>
                  </a:lnTo>
                  <a:lnTo>
                    <a:pt x="240" y="204"/>
                  </a:lnTo>
                  <a:lnTo>
                    <a:pt x="296" y="206"/>
                  </a:lnTo>
                  <a:lnTo>
                    <a:pt x="340" y="208"/>
                  </a:lnTo>
                  <a:lnTo>
                    <a:pt x="376" y="204"/>
                  </a:lnTo>
                  <a:lnTo>
                    <a:pt x="404" y="202"/>
                  </a:lnTo>
                  <a:lnTo>
                    <a:pt x="424" y="196"/>
                  </a:lnTo>
                  <a:lnTo>
                    <a:pt x="438" y="192"/>
                  </a:lnTo>
                  <a:lnTo>
                    <a:pt x="448" y="188"/>
                  </a:lnTo>
                  <a:lnTo>
                    <a:pt x="448" y="188"/>
                  </a:lnTo>
                  <a:lnTo>
                    <a:pt x="456" y="198"/>
                  </a:lnTo>
                  <a:lnTo>
                    <a:pt x="466" y="206"/>
                  </a:lnTo>
                  <a:lnTo>
                    <a:pt x="482" y="218"/>
                  </a:lnTo>
                  <a:lnTo>
                    <a:pt x="500" y="228"/>
                  </a:lnTo>
                  <a:lnTo>
                    <a:pt x="524" y="238"/>
                  </a:lnTo>
                  <a:lnTo>
                    <a:pt x="552" y="244"/>
                  </a:lnTo>
                  <a:lnTo>
                    <a:pt x="568" y="246"/>
                  </a:lnTo>
                  <a:lnTo>
                    <a:pt x="586" y="248"/>
                  </a:lnTo>
                  <a:lnTo>
                    <a:pt x="586" y="248"/>
                  </a:lnTo>
                  <a:lnTo>
                    <a:pt x="646" y="246"/>
                  </a:lnTo>
                  <a:lnTo>
                    <a:pt x="690" y="244"/>
                  </a:lnTo>
                  <a:lnTo>
                    <a:pt x="724" y="242"/>
                  </a:lnTo>
                  <a:lnTo>
                    <a:pt x="724" y="242"/>
                  </a:lnTo>
                  <a:lnTo>
                    <a:pt x="730" y="262"/>
                  </a:lnTo>
                  <a:lnTo>
                    <a:pt x="744" y="306"/>
                  </a:lnTo>
                  <a:lnTo>
                    <a:pt x="756" y="332"/>
                  </a:lnTo>
                  <a:lnTo>
                    <a:pt x="770" y="358"/>
                  </a:lnTo>
                  <a:lnTo>
                    <a:pt x="786" y="382"/>
                  </a:lnTo>
                  <a:lnTo>
                    <a:pt x="794" y="392"/>
                  </a:lnTo>
                  <a:lnTo>
                    <a:pt x="802" y="400"/>
                  </a:lnTo>
                  <a:lnTo>
                    <a:pt x="802" y="400"/>
                  </a:lnTo>
                  <a:lnTo>
                    <a:pt x="822" y="414"/>
                  </a:lnTo>
                  <a:lnTo>
                    <a:pt x="838" y="426"/>
                  </a:lnTo>
                  <a:lnTo>
                    <a:pt x="870" y="444"/>
                  </a:lnTo>
                  <a:lnTo>
                    <a:pt x="892" y="456"/>
                  </a:lnTo>
                  <a:lnTo>
                    <a:pt x="902" y="460"/>
                  </a:lnTo>
                  <a:lnTo>
                    <a:pt x="902" y="460"/>
                  </a:lnTo>
                  <a:lnTo>
                    <a:pt x="898" y="476"/>
                  </a:lnTo>
                  <a:lnTo>
                    <a:pt x="896" y="494"/>
                  </a:lnTo>
                  <a:lnTo>
                    <a:pt x="894" y="516"/>
                  </a:lnTo>
                  <a:lnTo>
                    <a:pt x="896" y="540"/>
                  </a:lnTo>
                  <a:lnTo>
                    <a:pt x="900" y="566"/>
                  </a:lnTo>
                  <a:lnTo>
                    <a:pt x="902" y="578"/>
                  </a:lnTo>
                  <a:lnTo>
                    <a:pt x="908" y="590"/>
                  </a:lnTo>
                  <a:lnTo>
                    <a:pt x="914" y="602"/>
                  </a:lnTo>
                  <a:lnTo>
                    <a:pt x="922" y="612"/>
                  </a:lnTo>
                  <a:lnTo>
                    <a:pt x="922" y="612"/>
                  </a:lnTo>
                  <a:lnTo>
                    <a:pt x="936" y="632"/>
                  </a:lnTo>
                  <a:lnTo>
                    <a:pt x="950" y="652"/>
                  </a:lnTo>
                  <a:lnTo>
                    <a:pt x="972" y="690"/>
                  </a:lnTo>
                  <a:lnTo>
                    <a:pt x="986" y="716"/>
                  </a:lnTo>
                  <a:lnTo>
                    <a:pt x="990" y="726"/>
                  </a:lnTo>
                  <a:lnTo>
                    <a:pt x="990" y="726"/>
                  </a:lnTo>
                  <a:lnTo>
                    <a:pt x="986" y="748"/>
                  </a:lnTo>
                  <a:lnTo>
                    <a:pt x="972" y="798"/>
                  </a:lnTo>
                  <a:lnTo>
                    <a:pt x="962" y="830"/>
                  </a:lnTo>
                  <a:lnTo>
                    <a:pt x="948" y="862"/>
                  </a:lnTo>
                  <a:lnTo>
                    <a:pt x="934" y="892"/>
                  </a:lnTo>
                  <a:lnTo>
                    <a:pt x="926" y="906"/>
                  </a:lnTo>
                  <a:lnTo>
                    <a:pt x="916" y="918"/>
                  </a:lnTo>
                  <a:lnTo>
                    <a:pt x="916" y="918"/>
                  </a:lnTo>
                  <a:lnTo>
                    <a:pt x="906" y="930"/>
                  </a:lnTo>
                  <a:lnTo>
                    <a:pt x="894" y="940"/>
                  </a:lnTo>
                  <a:lnTo>
                    <a:pt x="880" y="948"/>
                  </a:lnTo>
                  <a:lnTo>
                    <a:pt x="862" y="956"/>
                  </a:lnTo>
                  <a:lnTo>
                    <a:pt x="842" y="962"/>
                  </a:lnTo>
                  <a:lnTo>
                    <a:pt x="820" y="966"/>
                  </a:lnTo>
                  <a:lnTo>
                    <a:pt x="794" y="970"/>
                  </a:lnTo>
                  <a:lnTo>
                    <a:pt x="764" y="972"/>
                  </a:lnTo>
                  <a:lnTo>
                    <a:pt x="694" y="974"/>
                  </a:lnTo>
                  <a:lnTo>
                    <a:pt x="604" y="974"/>
                  </a:lnTo>
                  <a:lnTo>
                    <a:pt x="496" y="970"/>
                  </a:lnTo>
                  <a:lnTo>
                    <a:pt x="366" y="964"/>
                  </a:lnTo>
                  <a:lnTo>
                    <a:pt x="366" y="964"/>
                  </a:lnTo>
                  <a:lnTo>
                    <a:pt x="300" y="962"/>
                  </a:lnTo>
                  <a:lnTo>
                    <a:pt x="242" y="962"/>
                  </a:lnTo>
                  <a:lnTo>
                    <a:pt x="192" y="962"/>
                  </a:lnTo>
                  <a:lnTo>
                    <a:pt x="148" y="966"/>
                  </a:lnTo>
                  <a:lnTo>
                    <a:pt x="114" y="970"/>
                  </a:lnTo>
                  <a:lnTo>
                    <a:pt x="84" y="976"/>
                  </a:lnTo>
                  <a:lnTo>
                    <a:pt x="60" y="982"/>
                  </a:lnTo>
                  <a:lnTo>
                    <a:pt x="40" y="990"/>
                  </a:lnTo>
                  <a:lnTo>
                    <a:pt x="26" y="998"/>
                  </a:lnTo>
                  <a:lnTo>
                    <a:pt x="14" y="1008"/>
                  </a:lnTo>
                  <a:lnTo>
                    <a:pt x="8" y="1018"/>
                  </a:lnTo>
                  <a:lnTo>
                    <a:pt x="2" y="1030"/>
                  </a:lnTo>
                  <a:lnTo>
                    <a:pt x="0" y="1040"/>
                  </a:lnTo>
                  <a:lnTo>
                    <a:pt x="0" y="1052"/>
                  </a:lnTo>
                  <a:lnTo>
                    <a:pt x="0" y="1074"/>
                  </a:lnTo>
                  <a:lnTo>
                    <a:pt x="0" y="1074"/>
                  </a:lnTo>
                  <a:lnTo>
                    <a:pt x="2" y="1086"/>
                  </a:lnTo>
                  <a:lnTo>
                    <a:pt x="8" y="1094"/>
                  </a:lnTo>
                  <a:lnTo>
                    <a:pt x="16" y="1104"/>
                  </a:lnTo>
                  <a:lnTo>
                    <a:pt x="28" y="1110"/>
                  </a:lnTo>
                  <a:lnTo>
                    <a:pt x="42" y="1118"/>
                  </a:lnTo>
                  <a:lnTo>
                    <a:pt x="58" y="1124"/>
                  </a:lnTo>
                  <a:lnTo>
                    <a:pt x="94" y="1134"/>
                  </a:lnTo>
                  <a:lnTo>
                    <a:pt x="180" y="1154"/>
                  </a:lnTo>
                  <a:lnTo>
                    <a:pt x="226" y="1166"/>
                  </a:lnTo>
                  <a:lnTo>
                    <a:pt x="270" y="1180"/>
                  </a:lnTo>
                  <a:lnTo>
                    <a:pt x="270" y="1180"/>
                  </a:lnTo>
                  <a:lnTo>
                    <a:pt x="318" y="1196"/>
                  </a:lnTo>
                  <a:lnTo>
                    <a:pt x="378" y="1214"/>
                  </a:lnTo>
                  <a:lnTo>
                    <a:pt x="512" y="1250"/>
                  </a:lnTo>
                  <a:lnTo>
                    <a:pt x="582" y="1268"/>
                  </a:lnTo>
                  <a:lnTo>
                    <a:pt x="650" y="1288"/>
                  </a:lnTo>
                  <a:lnTo>
                    <a:pt x="712" y="1310"/>
                  </a:lnTo>
                  <a:lnTo>
                    <a:pt x="738" y="1322"/>
                  </a:lnTo>
                  <a:lnTo>
                    <a:pt x="764" y="1332"/>
                  </a:lnTo>
                  <a:lnTo>
                    <a:pt x="764" y="1332"/>
                  </a:lnTo>
                  <a:lnTo>
                    <a:pt x="870" y="1390"/>
                  </a:lnTo>
                  <a:lnTo>
                    <a:pt x="1002" y="1460"/>
                  </a:lnTo>
                  <a:lnTo>
                    <a:pt x="1074" y="1494"/>
                  </a:lnTo>
                  <a:lnTo>
                    <a:pt x="1150" y="1530"/>
                  </a:lnTo>
                  <a:lnTo>
                    <a:pt x="1224" y="1562"/>
                  </a:lnTo>
                  <a:lnTo>
                    <a:pt x="1302" y="1590"/>
                  </a:lnTo>
                  <a:lnTo>
                    <a:pt x="1302" y="1590"/>
                  </a:lnTo>
                  <a:lnTo>
                    <a:pt x="1336" y="1604"/>
                  </a:lnTo>
                  <a:lnTo>
                    <a:pt x="1368" y="1620"/>
                  </a:lnTo>
                  <a:lnTo>
                    <a:pt x="1402" y="1638"/>
                  </a:lnTo>
                  <a:lnTo>
                    <a:pt x="1432" y="1660"/>
                  </a:lnTo>
                  <a:lnTo>
                    <a:pt x="1462" y="1684"/>
                  </a:lnTo>
                  <a:lnTo>
                    <a:pt x="1490" y="1710"/>
                  </a:lnTo>
                  <a:lnTo>
                    <a:pt x="1518" y="1736"/>
                  </a:lnTo>
                  <a:lnTo>
                    <a:pt x="1544" y="1766"/>
                  </a:lnTo>
                  <a:lnTo>
                    <a:pt x="1568" y="1794"/>
                  </a:lnTo>
                  <a:lnTo>
                    <a:pt x="1592" y="1824"/>
                  </a:lnTo>
                  <a:lnTo>
                    <a:pt x="1614" y="1854"/>
                  </a:lnTo>
                  <a:lnTo>
                    <a:pt x="1634" y="1886"/>
                  </a:lnTo>
                  <a:lnTo>
                    <a:pt x="1670" y="1946"/>
                  </a:lnTo>
                  <a:lnTo>
                    <a:pt x="1700" y="2004"/>
                  </a:lnTo>
                  <a:lnTo>
                    <a:pt x="1700" y="982"/>
                  </a:lnTo>
                  <a:close/>
                </a:path>
              </a:pathLst>
            </a:custGeom>
            <a:solidFill>
              <a:srgbClr val="EFC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20"/>
            <p:cNvSpPr>
              <a:spLocks/>
            </p:cNvSpPr>
            <p:nvPr/>
          </p:nvSpPr>
          <p:spPr bwMode="auto">
            <a:xfrm>
              <a:off x="14573250" y="4438650"/>
              <a:ext cx="2698750" cy="1587500"/>
            </a:xfrm>
            <a:custGeom>
              <a:avLst/>
              <a:gdLst>
                <a:gd name="T0" fmla="*/ 20 w 1700"/>
                <a:gd name="T1" fmla="*/ 0 h 1000"/>
                <a:gd name="T2" fmla="*/ 6 w 1700"/>
                <a:gd name="T3" fmla="*/ 16 h 1000"/>
                <a:gd name="T4" fmla="*/ 0 w 1700"/>
                <a:gd name="T5" fmla="*/ 34 h 1000"/>
                <a:gd name="T6" fmla="*/ 0 w 1700"/>
                <a:gd name="T7" fmla="*/ 70 h 1000"/>
                <a:gd name="T8" fmla="*/ 2 w 1700"/>
                <a:gd name="T9" fmla="*/ 82 h 1000"/>
                <a:gd name="T10" fmla="*/ 16 w 1700"/>
                <a:gd name="T11" fmla="*/ 100 h 1000"/>
                <a:gd name="T12" fmla="*/ 42 w 1700"/>
                <a:gd name="T13" fmla="*/ 114 h 1000"/>
                <a:gd name="T14" fmla="*/ 94 w 1700"/>
                <a:gd name="T15" fmla="*/ 130 h 1000"/>
                <a:gd name="T16" fmla="*/ 226 w 1700"/>
                <a:gd name="T17" fmla="*/ 162 h 1000"/>
                <a:gd name="T18" fmla="*/ 270 w 1700"/>
                <a:gd name="T19" fmla="*/ 176 h 1000"/>
                <a:gd name="T20" fmla="*/ 378 w 1700"/>
                <a:gd name="T21" fmla="*/ 210 h 1000"/>
                <a:gd name="T22" fmla="*/ 582 w 1700"/>
                <a:gd name="T23" fmla="*/ 264 h 1000"/>
                <a:gd name="T24" fmla="*/ 712 w 1700"/>
                <a:gd name="T25" fmla="*/ 306 h 1000"/>
                <a:gd name="T26" fmla="*/ 764 w 1700"/>
                <a:gd name="T27" fmla="*/ 328 h 1000"/>
                <a:gd name="T28" fmla="*/ 870 w 1700"/>
                <a:gd name="T29" fmla="*/ 386 h 1000"/>
                <a:gd name="T30" fmla="*/ 1074 w 1700"/>
                <a:gd name="T31" fmla="*/ 490 h 1000"/>
                <a:gd name="T32" fmla="*/ 1224 w 1700"/>
                <a:gd name="T33" fmla="*/ 558 h 1000"/>
                <a:gd name="T34" fmla="*/ 1302 w 1700"/>
                <a:gd name="T35" fmla="*/ 586 h 1000"/>
                <a:gd name="T36" fmla="*/ 1368 w 1700"/>
                <a:gd name="T37" fmla="*/ 616 h 1000"/>
                <a:gd name="T38" fmla="*/ 1432 w 1700"/>
                <a:gd name="T39" fmla="*/ 656 h 1000"/>
                <a:gd name="T40" fmla="*/ 1490 w 1700"/>
                <a:gd name="T41" fmla="*/ 706 h 1000"/>
                <a:gd name="T42" fmla="*/ 1544 w 1700"/>
                <a:gd name="T43" fmla="*/ 762 h 1000"/>
                <a:gd name="T44" fmla="*/ 1592 w 1700"/>
                <a:gd name="T45" fmla="*/ 820 h 1000"/>
                <a:gd name="T46" fmla="*/ 1634 w 1700"/>
                <a:gd name="T47" fmla="*/ 882 h 1000"/>
                <a:gd name="T48" fmla="*/ 1700 w 1700"/>
                <a:gd name="T49" fmla="*/ 1000 h 1000"/>
                <a:gd name="T50" fmla="*/ 1700 w 1700"/>
                <a:gd name="T51" fmla="*/ 740 h 1000"/>
                <a:gd name="T52" fmla="*/ 1574 w 1700"/>
                <a:gd name="T53" fmla="*/ 620 h 1000"/>
                <a:gd name="T54" fmla="*/ 1454 w 1700"/>
                <a:gd name="T55" fmla="*/ 522 h 1000"/>
                <a:gd name="T56" fmla="*/ 1372 w 1700"/>
                <a:gd name="T57" fmla="*/ 466 h 1000"/>
                <a:gd name="T58" fmla="*/ 1320 w 1700"/>
                <a:gd name="T59" fmla="*/ 438 h 1000"/>
                <a:gd name="T60" fmla="*/ 1272 w 1700"/>
                <a:gd name="T61" fmla="*/ 418 h 1000"/>
                <a:gd name="T62" fmla="*/ 1248 w 1700"/>
                <a:gd name="T63" fmla="*/ 410 h 1000"/>
                <a:gd name="T64" fmla="*/ 880 w 1700"/>
                <a:gd name="T65" fmla="*/ 318 h 1000"/>
                <a:gd name="T66" fmla="*/ 716 w 1700"/>
                <a:gd name="T67" fmla="*/ 272 h 1000"/>
                <a:gd name="T68" fmla="*/ 594 w 1700"/>
                <a:gd name="T69" fmla="*/ 226 h 1000"/>
                <a:gd name="T70" fmla="*/ 572 w 1700"/>
                <a:gd name="T71" fmla="*/ 216 h 1000"/>
                <a:gd name="T72" fmla="*/ 500 w 1700"/>
                <a:gd name="T73" fmla="*/ 170 h 1000"/>
                <a:gd name="T74" fmla="*/ 416 w 1700"/>
                <a:gd name="T75" fmla="*/ 112 h 1000"/>
                <a:gd name="T76" fmla="*/ 348 w 1700"/>
                <a:gd name="T77" fmla="*/ 74 h 1000"/>
                <a:gd name="T78" fmla="*/ 272 w 1700"/>
                <a:gd name="T79" fmla="*/ 42 h 1000"/>
                <a:gd name="T80" fmla="*/ 182 w 1700"/>
                <a:gd name="T81" fmla="*/ 16 h 1000"/>
                <a:gd name="T82" fmla="*/ 78 w 1700"/>
                <a:gd name="T83" fmla="*/ 2 h 1000"/>
                <a:gd name="T84" fmla="*/ 20 w 1700"/>
                <a:gd name="T85" fmla="*/ 0 h 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0" h="1000">
                  <a:moveTo>
                    <a:pt x="20" y="0"/>
                  </a:moveTo>
                  <a:lnTo>
                    <a:pt x="20" y="0"/>
                  </a:lnTo>
                  <a:lnTo>
                    <a:pt x="12" y="8"/>
                  </a:lnTo>
                  <a:lnTo>
                    <a:pt x="6" y="16"/>
                  </a:lnTo>
                  <a:lnTo>
                    <a:pt x="2" y="24"/>
                  </a:lnTo>
                  <a:lnTo>
                    <a:pt x="0" y="34"/>
                  </a:lnTo>
                  <a:lnTo>
                    <a:pt x="0" y="52"/>
                  </a:lnTo>
                  <a:lnTo>
                    <a:pt x="0" y="70"/>
                  </a:lnTo>
                  <a:lnTo>
                    <a:pt x="0" y="70"/>
                  </a:lnTo>
                  <a:lnTo>
                    <a:pt x="2" y="82"/>
                  </a:lnTo>
                  <a:lnTo>
                    <a:pt x="8" y="90"/>
                  </a:lnTo>
                  <a:lnTo>
                    <a:pt x="16" y="100"/>
                  </a:lnTo>
                  <a:lnTo>
                    <a:pt x="28" y="106"/>
                  </a:lnTo>
                  <a:lnTo>
                    <a:pt x="42" y="114"/>
                  </a:lnTo>
                  <a:lnTo>
                    <a:pt x="58" y="120"/>
                  </a:lnTo>
                  <a:lnTo>
                    <a:pt x="94" y="130"/>
                  </a:lnTo>
                  <a:lnTo>
                    <a:pt x="180" y="150"/>
                  </a:lnTo>
                  <a:lnTo>
                    <a:pt x="226" y="162"/>
                  </a:lnTo>
                  <a:lnTo>
                    <a:pt x="270" y="176"/>
                  </a:lnTo>
                  <a:lnTo>
                    <a:pt x="270" y="176"/>
                  </a:lnTo>
                  <a:lnTo>
                    <a:pt x="318" y="192"/>
                  </a:lnTo>
                  <a:lnTo>
                    <a:pt x="378" y="210"/>
                  </a:lnTo>
                  <a:lnTo>
                    <a:pt x="512" y="246"/>
                  </a:lnTo>
                  <a:lnTo>
                    <a:pt x="582" y="264"/>
                  </a:lnTo>
                  <a:lnTo>
                    <a:pt x="650" y="284"/>
                  </a:lnTo>
                  <a:lnTo>
                    <a:pt x="712" y="306"/>
                  </a:lnTo>
                  <a:lnTo>
                    <a:pt x="738" y="318"/>
                  </a:lnTo>
                  <a:lnTo>
                    <a:pt x="764" y="328"/>
                  </a:lnTo>
                  <a:lnTo>
                    <a:pt x="764" y="328"/>
                  </a:lnTo>
                  <a:lnTo>
                    <a:pt x="870" y="386"/>
                  </a:lnTo>
                  <a:lnTo>
                    <a:pt x="1002" y="456"/>
                  </a:lnTo>
                  <a:lnTo>
                    <a:pt x="1074" y="490"/>
                  </a:lnTo>
                  <a:lnTo>
                    <a:pt x="1150" y="526"/>
                  </a:lnTo>
                  <a:lnTo>
                    <a:pt x="1224" y="558"/>
                  </a:lnTo>
                  <a:lnTo>
                    <a:pt x="1302" y="586"/>
                  </a:lnTo>
                  <a:lnTo>
                    <a:pt x="1302" y="586"/>
                  </a:lnTo>
                  <a:lnTo>
                    <a:pt x="1336" y="600"/>
                  </a:lnTo>
                  <a:lnTo>
                    <a:pt x="1368" y="616"/>
                  </a:lnTo>
                  <a:lnTo>
                    <a:pt x="1402" y="634"/>
                  </a:lnTo>
                  <a:lnTo>
                    <a:pt x="1432" y="656"/>
                  </a:lnTo>
                  <a:lnTo>
                    <a:pt x="1462" y="680"/>
                  </a:lnTo>
                  <a:lnTo>
                    <a:pt x="1490" y="706"/>
                  </a:lnTo>
                  <a:lnTo>
                    <a:pt x="1518" y="732"/>
                  </a:lnTo>
                  <a:lnTo>
                    <a:pt x="1544" y="762"/>
                  </a:lnTo>
                  <a:lnTo>
                    <a:pt x="1568" y="790"/>
                  </a:lnTo>
                  <a:lnTo>
                    <a:pt x="1592" y="820"/>
                  </a:lnTo>
                  <a:lnTo>
                    <a:pt x="1614" y="850"/>
                  </a:lnTo>
                  <a:lnTo>
                    <a:pt x="1634" y="882"/>
                  </a:lnTo>
                  <a:lnTo>
                    <a:pt x="1670" y="942"/>
                  </a:lnTo>
                  <a:lnTo>
                    <a:pt x="1700" y="1000"/>
                  </a:lnTo>
                  <a:lnTo>
                    <a:pt x="1700" y="740"/>
                  </a:lnTo>
                  <a:lnTo>
                    <a:pt x="1700" y="740"/>
                  </a:lnTo>
                  <a:lnTo>
                    <a:pt x="1636" y="678"/>
                  </a:lnTo>
                  <a:lnTo>
                    <a:pt x="1574" y="620"/>
                  </a:lnTo>
                  <a:lnTo>
                    <a:pt x="1514" y="568"/>
                  </a:lnTo>
                  <a:lnTo>
                    <a:pt x="1454" y="522"/>
                  </a:lnTo>
                  <a:lnTo>
                    <a:pt x="1398" y="484"/>
                  </a:lnTo>
                  <a:lnTo>
                    <a:pt x="1372" y="466"/>
                  </a:lnTo>
                  <a:lnTo>
                    <a:pt x="1346" y="450"/>
                  </a:lnTo>
                  <a:lnTo>
                    <a:pt x="1320" y="438"/>
                  </a:lnTo>
                  <a:lnTo>
                    <a:pt x="1296" y="426"/>
                  </a:lnTo>
                  <a:lnTo>
                    <a:pt x="1272" y="418"/>
                  </a:lnTo>
                  <a:lnTo>
                    <a:pt x="1248" y="410"/>
                  </a:lnTo>
                  <a:lnTo>
                    <a:pt x="1248" y="410"/>
                  </a:lnTo>
                  <a:lnTo>
                    <a:pt x="1064" y="366"/>
                  </a:lnTo>
                  <a:lnTo>
                    <a:pt x="880" y="318"/>
                  </a:lnTo>
                  <a:lnTo>
                    <a:pt x="794" y="296"/>
                  </a:lnTo>
                  <a:lnTo>
                    <a:pt x="716" y="272"/>
                  </a:lnTo>
                  <a:lnTo>
                    <a:pt x="648" y="248"/>
                  </a:lnTo>
                  <a:lnTo>
                    <a:pt x="594" y="226"/>
                  </a:lnTo>
                  <a:lnTo>
                    <a:pt x="594" y="226"/>
                  </a:lnTo>
                  <a:lnTo>
                    <a:pt x="572" y="216"/>
                  </a:lnTo>
                  <a:lnTo>
                    <a:pt x="548" y="202"/>
                  </a:lnTo>
                  <a:lnTo>
                    <a:pt x="500" y="170"/>
                  </a:lnTo>
                  <a:lnTo>
                    <a:pt x="446" y="132"/>
                  </a:lnTo>
                  <a:lnTo>
                    <a:pt x="416" y="112"/>
                  </a:lnTo>
                  <a:lnTo>
                    <a:pt x="384" y="94"/>
                  </a:lnTo>
                  <a:lnTo>
                    <a:pt x="348" y="74"/>
                  </a:lnTo>
                  <a:lnTo>
                    <a:pt x="312" y="58"/>
                  </a:lnTo>
                  <a:lnTo>
                    <a:pt x="272" y="42"/>
                  </a:lnTo>
                  <a:lnTo>
                    <a:pt x="228" y="28"/>
                  </a:lnTo>
                  <a:lnTo>
                    <a:pt x="182" y="16"/>
                  </a:lnTo>
                  <a:lnTo>
                    <a:pt x="132" y="8"/>
                  </a:lnTo>
                  <a:lnTo>
                    <a:pt x="78" y="2"/>
                  </a:lnTo>
                  <a:lnTo>
                    <a:pt x="20" y="0"/>
                  </a:lnTo>
                  <a:lnTo>
                    <a:pt x="20" y="0"/>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21"/>
            <p:cNvSpPr>
              <a:spLocks/>
            </p:cNvSpPr>
            <p:nvPr/>
          </p:nvSpPr>
          <p:spPr bwMode="auto">
            <a:xfrm>
              <a:off x="15217775" y="3162300"/>
              <a:ext cx="577850" cy="238125"/>
            </a:xfrm>
            <a:custGeom>
              <a:avLst/>
              <a:gdLst>
                <a:gd name="T0" fmla="*/ 364 w 364"/>
                <a:gd name="T1" fmla="*/ 136 h 150"/>
                <a:gd name="T2" fmla="*/ 364 w 364"/>
                <a:gd name="T3" fmla="*/ 136 h 150"/>
                <a:gd name="T4" fmla="*/ 322 w 364"/>
                <a:gd name="T5" fmla="*/ 142 h 150"/>
                <a:gd name="T6" fmla="*/ 276 w 364"/>
                <a:gd name="T7" fmla="*/ 146 h 150"/>
                <a:gd name="T8" fmla="*/ 230 w 364"/>
                <a:gd name="T9" fmla="*/ 148 h 150"/>
                <a:gd name="T10" fmla="*/ 184 w 364"/>
                <a:gd name="T11" fmla="*/ 150 h 150"/>
                <a:gd name="T12" fmla="*/ 138 w 364"/>
                <a:gd name="T13" fmla="*/ 148 h 150"/>
                <a:gd name="T14" fmla="*/ 96 w 364"/>
                <a:gd name="T15" fmla="*/ 146 h 150"/>
                <a:gd name="T16" fmla="*/ 60 w 364"/>
                <a:gd name="T17" fmla="*/ 140 h 150"/>
                <a:gd name="T18" fmla="*/ 44 w 364"/>
                <a:gd name="T19" fmla="*/ 136 h 150"/>
                <a:gd name="T20" fmla="*/ 32 w 364"/>
                <a:gd name="T21" fmla="*/ 132 h 150"/>
                <a:gd name="T22" fmla="*/ 32 w 364"/>
                <a:gd name="T23" fmla="*/ 132 h 150"/>
                <a:gd name="T24" fmla="*/ 20 w 364"/>
                <a:gd name="T25" fmla="*/ 126 h 150"/>
                <a:gd name="T26" fmla="*/ 12 w 364"/>
                <a:gd name="T27" fmla="*/ 120 h 150"/>
                <a:gd name="T28" fmla="*/ 6 w 364"/>
                <a:gd name="T29" fmla="*/ 114 h 150"/>
                <a:gd name="T30" fmla="*/ 2 w 364"/>
                <a:gd name="T31" fmla="*/ 106 h 150"/>
                <a:gd name="T32" fmla="*/ 0 w 364"/>
                <a:gd name="T33" fmla="*/ 98 h 150"/>
                <a:gd name="T34" fmla="*/ 0 w 364"/>
                <a:gd name="T35" fmla="*/ 90 h 150"/>
                <a:gd name="T36" fmla="*/ 2 w 364"/>
                <a:gd name="T37" fmla="*/ 82 h 150"/>
                <a:gd name="T38" fmla="*/ 4 w 364"/>
                <a:gd name="T39" fmla="*/ 74 h 150"/>
                <a:gd name="T40" fmla="*/ 16 w 364"/>
                <a:gd name="T41" fmla="*/ 56 h 150"/>
                <a:gd name="T42" fmla="*/ 30 w 364"/>
                <a:gd name="T43" fmla="*/ 38 h 150"/>
                <a:gd name="T44" fmla="*/ 48 w 364"/>
                <a:gd name="T45" fmla="*/ 20 h 150"/>
                <a:gd name="T46" fmla="*/ 68 w 364"/>
                <a:gd name="T47" fmla="*/ 0 h 150"/>
                <a:gd name="T48" fmla="*/ 68 w 364"/>
                <a:gd name="T49" fmla="*/ 0 h 150"/>
                <a:gd name="T50" fmla="*/ 88 w 364"/>
                <a:gd name="T51" fmla="*/ 14 h 150"/>
                <a:gd name="T52" fmla="*/ 102 w 364"/>
                <a:gd name="T53" fmla="*/ 20 h 150"/>
                <a:gd name="T54" fmla="*/ 116 w 364"/>
                <a:gd name="T55" fmla="*/ 26 h 150"/>
                <a:gd name="T56" fmla="*/ 132 w 364"/>
                <a:gd name="T57" fmla="*/ 32 h 150"/>
                <a:gd name="T58" fmla="*/ 150 w 364"/>
                <a:gd name="T59" fmla="*/ 36 h 150"/>
                <a:gd name="T60" fmla="*/ 170 w 364"/>
                <a:gd name="T61" fmla="*/ 40 h 150"/>
                <a:gd name="T62" fmla="*/ 190 w 364"/>
                <a:gd name="T63" fmla="*/ 40 h 150"/>
                <a:gd name="T64" fmla="*/ 190 w 364"/>
                <a:gd name="T65" fmla="*/ 40 h 150"/>
                <a:gd name="T66" fmla="*/ 256 w 364"/>
                <a:gd name="T67" fmla="*/ 40 h 150"/>
                <a:gd name="T68" fmla="*/ 302 w 364"/>
                <a:gd name="T69" fmla="*/ 38 h 150"/>
                <a:gd name="T70" fmla="*/ 338 w 364"/>
                <a:gd name="T71" fmla="*/ 34 h 150"/>
                <a:gd name="T72" fmla="*/ 338 w 364"/>
                <a:gd name="T73" fmla="*/ 34 h 150"/>
                <a:gd name="T74" fmla="*/ 336 w 364"/>
                <a:gd name="T75" fmla="*/ 44 h 150"/>
                <a:gd name="T76" fmla="*/ 334 w 364"/>
                <a:gd name="T77" fmla="*/ 54 h 150"/>
                <a:gd name="T78" fmla="*/ 334 w 364"/>
                <a:gd name="T79" fmla="*/ 68 h 150"/>
                <a:gd name="T80" fmla="*/ 336 w 364"/>
                <a:gd name="T81" fmla="*/ 84 h 150"/>
                <a:gd name="T82" fmla="*/ 340 w 364"/>
                <a:gd name="T83" fmla="*/ 102 h 150"/>
                <a:gd name="T84" fmla="*/ 350 w 364"/>
                <a:gd name="T85" fmla="*/ 120 h 150"/>
                <a:gd name="T86" fmla="*/ 356 w 364"/>
                <a:gd name="T87" fmla="*/ 128 h 150"/>
                <a:gd name="T88" fmla="*/ 364 w 364"/>
                <a:gd name="T89" fmla="*/ 136 h 150"/>
                <a:gd name="T90" fmla="*/ 364 w 364"/>
                <a:gd name="T91" fmla="*/ 1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4" h="150">
                  <a:moveTo>
                    <a:pt x="364" y="136"/>
                  </a:moveTo>
                  <a:lnTo>
                    <a:pt x="364" y="136"/>
                  </a:lnTo>
                  <a:lnTo>
                    <a:pt x="322" y="142"/>
                  </a:lnTo>
                  <a:lnTo>
                    <a:pt x="276" y="146"/>
                  </a:lnTo>
                  <a:lnTo>
                    <a:pt x="230" y="148"/>
                  </a:lnTo>
                  <a:lnTo>
                    <a:pt x="184" y="150"/>
                  </a:lnTo>
                  <a:lnTo>
                    <a:pt x="138" y="148"/>
                  </a:lnTo>
                  <a:lnTo>
                    <a:pt x="96" y="146"/>
                  </a:lnTo>
                  <a:lnTo>
                    <a:pt x="60" y="140"/>
                  </a:lnTo>
                  <a:lnTo>
                    <a:pt x="44" y="136"/>
                  </a:lnTo>
                  <a:lnTo>
                    <a:pt x="32" y="132"/>
                  </a:lnTo>
                  <a:lnTo>
                    <a:pt x="32" y="132"/>
                  </a:lnTo>
                  <a:lnTo>
                    <a:pt x="20" y="126"/>
                  </a:lnTo>
                  <a:lnTo>
                    <a:pt x="12" y="120"/>
                  </a:lnTo>
                  <a:lnTo>
                    <a:pt x="6" y="114"/>
                  </a:lnTo>
                  <a:lnTo>
                    <a:pt x="2" y="106"/>
                  </a:lnTo>
                  <a:lnTo>
                    <a:pt x="0" y="98"/>
                  </a:lnTo>
                  <a:lnTo>
                    <a:pt x="0" y="90"/>
                  </a:lnTo>
                  <a:lnTo>
                    <a:pt x="2" y="82"/>
                  </a:lnTo>
                  <a:lnTo>
                    <a:pt x="4" y="74"/>
                  </a:lnTo>
                  <a:lnTo>
                    <a:pt x="16" y="56"/>
                  </a:lnTo>
                  <a:lnTo>
                    <a:pt x="30" y="38"/>
                  </a:lnTo>
                  <a:lnTo>
                    <a:pt x="48" y="20"/>
                  </a:lnTo>
                  <a:lnTo>
                    <a:pt x="68" y="0"/>
                  </a:lnTo>
                  <a:lnTo>
                    <a:pt x="68" y="0"/>
                  </a:lnTo>
                  <a:lnTo>
                    <a:pt x="88" y="14"/>
                  </a:lnTo>
                  <a:lnTo>
                    <a:pt x="102" y="20"/>
                  </a:lnTo>
                  <a:lnTo>
                    <a:pt x="116" y="26"/>
                  </a:lnTo>
                  <a:lnTo>
                    <a:pt x="132" y="32"/>
                  </a:lnTo>
                  <a:lnTo>
                    <a:pt x="150" y="36"/>
                  </a:lnTo>
                  <a:lnTo>
                    <a:pt x="170" y="40"/>
                  </a:lnTo>
                  <a:lnTo>
                    <a:pt x="190" y="40"/>
                  </a:lnTo>
                  <a:lnTo>
                    <a:pt x="190" y="40"/>
                  </a:lnTo>
                  <a:lnTo>
                    <a:pt x="256" y="40"/>
                  </a:lnTo>
                  <a:lnTo>
                    <a:pt x="302" y="38"/>
                  </a:lnTo>
                  <a:lnTo>
                    <a:pt x="338" y="34"/>
                  </a:lnTo>
                  <a:lnTo>
                    <a:pt x="338" y="34"/>
                  </a:lnTo>
                  <a:lnTo>
                    <a:pt x="336" y="44"/>
                  </a:lnTo>
                  <a:lnTo>
                    <a:pt x="334" y="54"/>
                  </a:lnTo>
                  <a:lnTo>
                    <a:pt x="334" y="68"/>
                  </a:lnTo>
                  <a:lnTo>
                    <a:pt x="336" y="84"/>
                  </a:lnTo>
                  <a:lnTo>
                    <a:pt x="340" y="102"/>
                  </a:lnTo>
                  <a:lnTo>
                    <a:pt x="350" y="120"/>
                  </a:lnTo>
                  <a:lnTo>
                    <a:pt x="356" y="128"/>
                  </a:lnTo>
                  <a:lnTo>
                    <a:pt x="364" y="136"/>
                  </a:lnTo>
                  <a:lnTo>
                    <a:pt x="364" y="136"/>
                  </a:lnTo>
                  <a:close/>
                </a:path>
              </a:pathLst>
            </a:custGeom>
            <a:solidFill>
              <a:srgbClr val="BD8D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22"/>
            <p:cNvSpPr>
              <a:spLocks/>
            </p:cNvSpPr>
            <p:nvPr/>
          </p:nvSpPr>
          <p:spPr bwMode="auto">
            <a:xfrm>
              <a:off x="14782800" y="3060700"/>
              <a:ext cx="1470025" cy="1222375"/>
            </a:xfrm>
            <a:custGeom>
              <a:avLst/>
              <a:gdLst>
                <a:gd name="T0" fmla="*/ 16 w 926"/>
                <a:gd name="T1" fmla="*/ 46 h 770"/>
                <a:gd name="T2" fmla="*/ 108 w 926"/>
                <a:gd name="T3" fmla="*/ 68 h 770"/>
                <a:gd name="T4" fmla="*/ 208 w 926"/>
                <a:gd name="T5" fmla="*/ 72 h 770"/>
                <a:gd name="T6" fmla="*/ 292 w 926"/>
                <a:gd name="T7" fmla="*/ 60 h 770"/>
                <a:gd name="T8" fmla="*/ 316 w 926"/>
                <a:gd name="T9" fmla="*/ 52 h 770"/>
                <a:gd name="T10" fmla="*/ 350 w 926"/>
                <a:gd name="T11" fmla="*/ 82 h 770"/>
                <a:gd name="T12" fmla="*/ 420 w 926"/>
                <a:gd name="T13" fmla="*/ 108 h 770"/>
                <a:gd name="T14" fmla="*/ 454 w 926"/>
                <a:gd name="T15" fmla="*/ 112 h 770"/>
                <a:gd name="T16" fmla="*/ 592 w 926"/>
                <a:gd name="T17" fmla="*/ 106 h 770"/>
                <a:gd name="T18" fmla="*/ 612 w 926"/>
                <a:gd name="T19" fmla="*/ 170 h 770"/>
                <a:gd name="T20" fmla="*/ 654 w 926"/>
                <a:gd name="T21" fmla="*/ 246 h 770"/>
                <a:gd name="T22" fmla="*/ 670 w 926"/>
                <a:gd name="T23" fmla="*/ 264 h 770"/>
                <a:gd name="T24" fmla="*/ 738 w 926"/>
                <a:gd name="T25" fmla="*/ 308 h 770"/>
                <a:gd name="T26" fmla="*/ 770 w 926"/>
                <a:gd name="T27" fmla="*/ 324 h 770"/>
                <a:gd name="T28" fmla="*/ 762 w 926"/>
                <a:gd name="T29" fmla="*/ 380 h 770"/>
                <a:gd name="T30" fmla="*/ 770 w 926"/>
                <a:gd name="T31" fmla="*/ 442 h 770"/>
                <a:gd name="T32" fmla="*/ 790 w 926"/>
                <a:gd name="T33" fmla="*/ 476 h 770"/>
                <a:gd name="T34" fmla="*/ 818 w 926"/>
                <a:gd name="T35" fmla="*/ 516 h 770"/>
                <a:gd name="T36" fmla="*/ 858 w 926"/>
                <a:gd name="T37" fmla="*/ 590 h 770"/>
                <a:gd name="T38" fmla="*/ 842 w 926"/>
                <a:gd name="T39" fmla="*/ 654 h 770"/>
                <a:gd name="T40" fmla="*/ 808 w 926"/>
                <a:gd name="T41" fmla="*/ 744 h 770"/>
                <a:gd name="T42" fmla="*/ 818 w 926"/>
                <a:gd name="T43" fmla="*/ 750 h 770"/>
                <a:gd name="T44" fmla="*/ 884 w 926"/>
                <a:gd name="T45" fmla="*/ 678 h 770"/>
                <a:gd name="T46" fmla="*/ 922 w 926"/>
                <a:gd name="T47" fmla="*/ 602 h 770"/>
                <a:gd name="T48" fmla="*/ 924 w 926"/>
                <a:gd name="T49" fmla="*/ 578 h 770"/>
                <a:gd name="T50" fmla="*/ 922 w 926"/>
                <a:gd name="T51" fmla="*/ 548 h 770"/>
                <a:gd name="T52" fmla="*/ 912 w 926"/>
                <a:gd name="T53" fmla="*/ 540 h 770"/>
                <a:gd name="T54" fmla="*/ 874 w 926"/>
                <a:gd name="T55" fmla="*/ 540 h 770"/>
                <a:gd name="T56" fmla="*/ 854 w 926"/>
                <a:gd name="T57" fmla="*/ 526 h 770"/>
                <a:gd name="T58" fmla="*/ 840 w 926"/>
                <a:gd name="T59" fmla="*/ 508 h 770"/>
                <a:gd name="T60" fmla="*/ 834 w 926"/>
                <a:gd name="T61" fmla="*/ 482 h 770"/>
                <a:gd name="T62" fmla="*/ 842 w 926"/>
                <a:gd name="T63" fmla="*/ 422 h 770"/>
                <a:gd name="T64" fmla="*/ 836 w 926"/>
                <a:gd name="T65" fmla="*/ 364 h 770"/>
                <a:gd name="T66" fmla="*/ 822 w 926"/>
                <a:gd name="T67" fmla="*/ 324 h 770"/>
                <a:gd name="T68" fmla="*/ 788 w 926"/>
                <a:gd name="T69" fmla="*/ 268 h 770"/>
                <a:gd name="T70" fmla="*/ 764 w 926"/>
                <a:gd name="T71" fmla="*/ 252 h 770"/>
                <a:gd name="T72" fmla="*/ 700 w 926"/>
                <a:gd name="T73" fmla="*/ 236 h 770"/>
                <a:gd name="T74" fmla="*/ 674 w 926"/>
                <a:gd name="T75" fmla="*/ 222 h 770"/>
                <a:gd name="T76" fmla="*/ 622 w 926"/>
                <a:gd name="T77" fmla="*/ 168 h 770"/>
                <a:gd name="T78" fmla="*/ 612 w 926"/>
                <a:gd name="T79" fmla="*/ 118 h 770"/>
                <a:gd name="T80" fmla="*/ 612 w 926"/>
                <a:gd name="T81" fmla="*/ 76 h 770"/>
                <a:gd name="T82" fmla="*/ 598 w 926"/>
                <a:gd name="T83" fmla="*/ 56 h 770"/>
                <a:gd name="T84" fmla="*/ 528 w 926"/>
                <a:gd name="T85" fmla="*/ 60 h 770"/>
                <a:gd name="T86" fmla="*/ 442 w 926"/>
                <a:gd name="T87" fmla="*/ 72 h 770"/>
                <a:gd name="T88" fmla="*/ 370 w 926"/>
                <a:gd name="T89" fmla="*/ 70 h 770"/>
                <a:gd name="T90" fmla="*/ 346 w 926"/>
                <a:gd name="T91" fmla="*/ 56 h 770"/>
                <a:gd name="T92" fmla="*/ 326 w 926"/>
                <a:gd name="T93" fmla="*/ 22 h 770"/>
                <a:gd name="T94" fmla="*/ 308 w 926"/>
                <a:gd name="T95" fmla="*/ 0 h 770"/>
                <a:gd name="T96" fmla="*/ 288 w 926"/>
                <a:gd name="T97" fmla="*/ 14 h 770"/>
                <a:gd name="T98" fmla="*/ 276 w 926"/>
                <a:gd name="T99" fmla="*/ 24 h 770"/>
                <a:gd name="T100" fmla="*/ 198 w 926"/>
                <a:gd name="T101" fmla="*/ 44 h 770"/>
                <a:gd name="T102" fmla="*/ 88 w 926"/>
                <a:gd name="T103" fmla="*/ 46 h 770"/>
                <a:gd name="T104" fmla="*/ 0 w 926"/>
                <a:gd name="T105" fmla="*/ 34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6" h="770">
                  <a:moveTo>
                    <a:pt x="0" y="34"/>
                  </a:moveTo>
                  <a:lnTo>
                    <a:pt x="0" y="34"/>
                  </a:lnTo>
                  <a:lnTo>
                    <a:pt x="16" y="46"/>
                  </a:lnTo>
                  <a:lnTo>
                    <a:pt x="40" y="56"/>
                  </a:lnTo>
                  <a:lnTo>
                    <a:pt x="70" y="62"/>
                  </a:lnTo>
                  <a:lnTo>
                    <a:pt x="108" y="68"/>
                  </a:lnTo>
                  <a:lnTo>
                    <a:pt x="108" y="68"/>
                  </a:lnTo>
                  <a:lnTo>
                    <a:pt x="164" y="70"/>
                  </a:lnTo>
                  <a:lnTo>
                    <a:pt x="208" y="72"/>
                  </a:lnTo>
                  <a:lnTo>
                    <a:pt x="244" y="68"/>
                  </a:lnTo>
                  <a:lnTo>
                    <a:pt x="272" y="66"/>
                  </a:lnTo>
                  <a:lnTo>
                    <a:pt x="292" y="60"/>
                  </a:lnTo>
                  <a:lnTo>
                    <a:pt x="306" y="56"/>
                  </a:lnTo>
                  <a:lnTo>
                    <a:pt x="316" y="52"/>
                  </a:lnTo>
                  <a:lnTo>
                    <a:pt x="316" y="52"/>
                  </a:lnTo>
                  <a:lnTo>
                    <a:pt x="324" y="62"/>
                  </a:lnTo>
                  <a:lnTo>
                    <a:pt x="334" y="70"/>
                  </a:lnTo>
                  <a:lnTo>
                    <a:pt x="350" y="82"/>
                  </a:lnTo>
                  <a:lnTo>
                    <a:pt x="368" y="92"/>
                  </a:lnTo>
                  <a:lnTo>
                    <a:pt x="392" y="102"/>
                  </a:lnTo>
                  <a:lnTo>
                    <a:pt x="420" y="108"/>
                  </a:lnTo>
                  <a:lnTo>
                    <a:pt x="436" y="110"/>
                  </a:lnTo>
                  <a:lnTo>
                    <a:pt x="454" y="112"/>
                  </a:lnTo>
                  <a:lnTo>
                    <a:pt x="454" y="112"/>
                  </a:lnTo>
                  <a:lnTo>
                    <a:pt x="514" y="110"/>
                  </a:lnTo>
                  <a:lnTo>
                    <a:pt x="558" y="108"/>
                  </a:lnTo>
                  <a:lnTo>
                    <a:pt x="592" y="106"/>
                  </a:lnTo>
                  <a:lnTo>
                    <a:pt x="592" y="106"/>
                  </a:lnTo>
                  <a:lnTo>
                    <a:pt x="598" y="126"/>
                  </a:lnTo>
                  <a:lnTo>
                    <a:pt x="612" y="170"/>
                  </a:lnTo>
                  <a:lnTo>
                    <a:pt x="624" y="196"/>
                  </a:lnTo>
                  <a:lnTo>
                    <a:pt x="638" y="222"/>
                  </a:lnTo>
                  <a:lnTo>
                    <a:pt x="654" y="246"/>
                  </a:lnTo>
                  <a:lnTo>
                    <a:pt x="662" y="256"/>
                  </a:lnTo>
                  <a:lnTo>
                    <a:pt x="670" y="264"/>
                  </a:lnTo>
                  <a:lnTo>
                    <a:pt x="670" y="264"/>
                  </a:lnTo>
                  <a:lnTo>
                    <a:pt x="690" y="278"/>
                  </a:lnTo>
                  <a:lnTo>
                    <a:pt x="706" y="290"/>
                  </a:lnTo>
                  <a:lnTo>
                    <a:pt x="738" y="308"/>
                  </a:lnTo>
                  <a:lnTo>
                    <a:pt x="760" y="320"/>
                  </a:lnTo>
                  <a:lnTo>
                    <a:pt x="770" y="324"/>
                  </a:lnTo>
                  <a:lnTo>
                    <a:pt x="770" y="324"/>
                  </a:lnTo>
                  <a:lnTo>
                    <a:pt x="766" y="340"/>
                  </a:lnTo>
                  <a:lnTo>
                    <a:pt x="764" y="358"/>
                  </a:lnTo>
                  <a:lnTo>
                    <a:pt x="762" y="380"/>
                  </a:lnTo>
                  <a:lnTo>
                    <a:pt x="764" y="404"/>
                  </a:lnTo>
                  <a:lnTo>
                    <a:pt x="768" y="430"/>
                  </a:lnTo>
                  <a:lnTo>
                    <a:pt x="770" y="442"/>
                  </a:lnTo>
                  <a:lnTo>
                    <a:pt x="776" y="454"/>
                  </a:lnTo>
                  <a:lnTo>
                    <a:pt x="782" y="466"/>
                  </a:lnTo>
                  <a:lnTo>
                    <a:pt x="790" y="476"/>
                  </a:lnTo>
                  <a:lnTo>
                    <a:pt x="790" y="476"/>
                  </a:lnTo>
                  <a:lnTo>
                    <a:pt x="804" y="496"/>
                  </a:lnTo>
                  <a:lnTo>
                    <a:pt x="818" y="516"/>
                  </a:lnTo>
                  <a:lnTo>
                    <a:pt x="840" y="554"/>
                  </a:lnTo>
                  <a:lnTo>
                    <a:pt x="854" y="580"/>
                  </a:lnTo>
                  <a:lnTo>
                    <a:pt x="858" y="590"/>
                  </a:lnTo>
                  <a:lnTo>
                    <a:pt x="858" y="590"/>
                  </a:lnTo>
                  <a:lnTo>
                    <a:pt x="854" y="608"/>
                  </a:lnTo>
                  <a:lnTo>
                    <a:pt x="842" y="654"/>
                  </a:lnTo>
                  <a:lnTo>
                    <a:pt x="832" y="684"/>
                  </a:lnTo>
                  <a:lnTo>
                    <a:pt x="822" y="714"/>
                  </a:lnTo>
                  <a:lnTo>
                    <a:pt x="808" y="744"/>
                  </a:lnTo>
                  <a:lnTo>
                    <a:pt x="794" y="770"/>
                  </a:lnTo>
                  <a:lnTo>
                    <a:pt x="794" y="770"/>
                  </a:lnTo>
                  <a:lnTo>
                    <a:pt x="818" y="750"/>
                  </a:lnTo>
                  <a:lnTo>
                    <a:pt x="842" y="726"/>
                  </a:lnTo>
                  <a:lnTo>
                    <a:pt x="864" y="702"/>
                  </a:lnTo>
                  <a:lnTo>
                    <a:pt x="884" y="678"/>
                  </a:lnTo>
                  <a:lnTo>
                    <a:pt x="900" y="652"/>
                  </a:lnTo>
                  <a:lnTo>
                    <a:pt x="912" y="626"/>
                  </a:lnTo>
                  <a:lnTo>
                    <a:pt x="922" y="602"/>
                  </a:lnTo>
                  <a:lnTo>
                    <a:pt x="924" y="590"/>
                  </a:lnTo>
                  <a:lnTo>
                    <a:pt x="924" y="578"/>
                  </a:lnTo>
                  <a:lnTo>
                    <a:pt x="924" y="578"/>
                  </a:lnTo>
                  <a:lnTo>
                    <a:pt x="926" y="566"/>
                  </a:lnTo>
                  <a:lnTo>
                    <a:pt x="924" y="556"/>
                  </a:lnTo>
                  <a:lnTo>
                    <a:pt x="922" y="548"/>
                  </a:lnTo>
                  <a:lnTo>
                    <a:pt x="920" y="544"/>
                  </a:lnTo>
                  <a:lnTo>
                    <a:pt x="916" y="540"/>
                  </a:lnTo>
                  <a:lnTo>
                    <a:pt x="912" y="540"/>
                  </a:lnTo>
                  <a:lnTo>
                    <a:pt x="900" y="540"/>
                  </a:lnTo>
                  <a:lnTo>
                    <a:pt x="888" y="540"/>
                  </a:lnTo>
                  <a:lnTo>
                    <a:pt x="874" y="540"/>
                  </a:lnTo>
                  <a:lnTo>
                    <a:pt x="868" y="536"/>
                  </a:lnTo>
                  <a:lnTo>
                    <a:pt x="860" y="532"/>
                  </a:lnTo>
                  <a:lnTo>
                    <a:pt x="854" y="526"/>
                  </a:lnTo>
                  <a:lnTo>
                    <a:pt x="846" y="518"/>
                  </a:lnTo>
                  <a:lnTo>
                    <a:pt x="846" y="518"/>
                  </a:lnTo>
                  <a:lnTo>
                    <a:pt x="840" y="508"/>
                  </a:lnTo>
                  <a:lnTo>
                    <a:pt x="836" y="500"/>
                  </a:lnTo>
                  <a:lnTo>
                    <a:pt x="834" y="490"/>
                  </a:lnTo>
                  <a:lnTo>
                    <a:pt x="834" y="482"/>
                  </a:lnTo>
                  <a:lnTo>
                    <a:pt x="836" y="464"/>
                  </a:lnTo>
                  <a:lnTo>
                    <a:pt x="840" y="444"/>
                  </a:lnTo>
                  <a:lnTo>
                    <a:pt x="842" y="422"/>
                  </a:lnTo>
                  <a:lnTo>
                    <a:pt x="842" y="396"/>
                  </a:lnTo>
                  <a:lnTo>
                    <a:pt x="840" y="380"/>
                  </a:lnTo>
                  <a:lnTo>
                    <a:pt x="836" y="364"/>
                  </a:lnTo>
                  <a:lnTo>
                    <a:pt x="830" y="346"/>
                  </a:lnTo>
                  <a:lnTo>
                    <a:pt x="822" y="324"/>
                  </a:lnTo>
                  <a:lnTo>
                    <a:pt x="822" y="324"/>
                  </a:lnTo>
                  <a:lnTo>
                    <a:pt x="804" y="290"/>
                  </a:lnTo>
                  <a:lnTo>
                    <a:pt x="796" y="278"/>
                  </a:lnTo>
                  <a:lnTo>
                    <a:pt x="788" y="268"/>
                  </a:lnTo>
                  <a:lnTo>
                    <a:pt x="780" y="260"/>
                  </a:lnTo>
                  <a:lnTo>
                    <a:pt x="772" y="254"/>
                  </a:lnTo>
                  <a:lnTo>
                    <a:pt x="764" y="252"/>
                  </a:lnTo>
                  <a:lnTo>
                    <a:pt x="758" y="248"/>
                  </a:lnTo>
                  <a:lnTo>
                    <a:pt x="722" y="242"/>
                  </a:lnTo>
                  <a:lnTo>
                    <a:pt x="700" y="236"/>
                  </a:lnTo>
                  <a:lnTo>
                    <a:pt x="688" y="230"/>
                  </a:lnTo>
                  <a:lnTo>
                    <a:pt x="674" y="222"/>
                  </a:lnTo>
                  <a:lnTo>
                    <a:pt x="674" y="222"/>
                  </a:lnTo>
                  <a:lnTo>
                    <a:pt x="650" y="202"/>
                  </a:lnTo>
                  <a:lnTo>
                    <a:pt x="634" y="184"/>
                  </a:lnTo>
                  <a:lnTo>
                    <a:pt x="622" y="168"/>
                  </a:lnTo>
                  <a:lnTo>
                    <a:pt x="616" y="150"/>
                  </a:lnTo>
                  <a:lnTo>
                    <a:pt x="612" y="134"/>
                  </a:lnTo>
                  <a:lnTo>
                    <a:pt x="612" y="118"/>
                  </a:lnTo>
                  <a:lnTo>
                    <a:pt x="614" y="88"/>
                  </a:lnTo>
                  <a:lnTo>
                    <a:pt x="614" y="88"/>
                  </a:lnTo>
                  <a:lnTo>
                    <a:pt x="612" y="76"/>
                  </a:lnTo>
                  <a:lnTo>
                    <a:pt x="610" y="66"/>
                  </a:lnTo>
                  <a:lnTo>
                    <a:pt x="606" y="60"/>
                  </a:lnTo>
                  <a:lnTo>
                    <a:pt x="598" y="56"/>
                  </a:lnTo>
                  <a:lnTo>
                    <a:pt x="586" y="54"/>
                  </a:lnTo>
                  <a:lnTo>
                    <a:pt x="572" y="54"/>
                  </a:lnTo>
                  <a:lnTo>
                    <a:pt x="528" y="60"/>
                  </a:lnTo>
                  <a:lnTo>
                    <a:pt x="528" y="60"/>
                  </a:lnTo>
                  <a:lnTo>
                    <a:pt x="472" y="68"/>
                  </a:lnTo>
                  <a:lnTo>
                    <a:pt x="442" y="72"/>
                  </a:lnTo>
                  <a:lnTo>
                    <a:pt x="416" y="74"/>
                  </a:lnTo>
                  <a:lnTo>
                    <a:pt x="390" y="74"/>
                  </a:lnTo>
                  <a:lnTo>
                    <a:pt x="370" y="70"/>
                  </a:lnTo>
                  <a:lnTo>
                    <a:pt x="360" y="68"/>
                  </a:lnTo>
                  <a:lnTo>
                    <a:pt x="352" y="62"/>
                  </a:lnTo>
                  <a:lnTo>
                    <a:pt x="346" y="56"/>
                  </a:lnTo>
                  <a:lnTo>
                    <a:pt x="342" y="50"/>
                  </a:lnTo>
                  <a:lnTo>
                    <a:pt x="342" y="50"/>
                  </a:lnTo>
                  <a:lnTo>
                    <a:pt x="326" y="22"/>
                  </a:lnTo>
                  <a:lnTo>
                    <a:pt x="320" y="12"/>
                  </a:lnTo>
                  <a:lnTo>
                    <a:pt x="314" y="4"/>
                  </a:lnTo>
                  <a:lnTo>
                    <a:pt x="308" y="0"/>
                  </a:lnTo>
                  <a:lnTo>
                    <a:pt x="300" y="0"/>
                  </a:lnTo>
                  <a:lnTo>
                    <a:pt x="294" y="6"/>
                  </a:lnTo>
                  <a:lnTo>
                    <a:pt x="288" y="14"/>
                  </a:lnTo>
                  <a:lnTo>
                    <a:pt x="288" y="14"/>
                  </a:lnTo>
                  <a:lnTo>
                    <a:pt x="284" y="18"/>
                  </a:lnTo>
                  <a:lnTo>
                    <a:pt x="276" y="24"/>
                  </a:lnTo>
                  <a:lnTo>
                    <a:pt x="256" y="32"/>
                  </a:lnTo>
                  <a:lnTo>
                    <a:pt x="230" y="38"/>
                  </a:lnTo>
                  <a:lnTo>
                    <a:pt x="198" y="44"/>
                  </a:lnTo>
                  <a:lnTo>
                    <a:pt x="162" y="46"/>
                  </a:lnTo>
                  <a:lnTo>
                    <a:pt x="126" y="48"/>
                  </a:lnTo>
                  <a:lnTo>
                    <a:pt x="88" y="46"/>
                  </a:lnTo>
                  <a:lnTo>
                    <a:pt x="52" y="42"/>
                  </a:lnTo>
                  <a:lnTo>
                    <a:pt x="52" y="42"/>
                  </a:lnTo>
                  <a:lnTo>
                    <a:pt x="0" y="34"/>
                  </a:lnTo>
                  <a:lnTo>
                    <a:pt x="0" y="34"/>
                  </a:lnTo>
                  <a:close/>
                </a:path>
              </a:pathLst>
            </a:custGeom>
            <a:solidFill>
              <a:srgbClr val="D1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23"/>
            <p:cNvSpPr>
              <a:spLocks/>
            </p:cNvSpPr>
            <p:nvPr/>
          </p:nvSpPr>
          <p:spPr bwMode="auto">
            <a:xfrm>
              <a:off x="14573250" y="4467225"/>
              <a:ext cx="361950" cy="219075"/>
            </a:xfrm>
            <a:custGeom>
              <a:avLst/>
              <a:gdLst>
                <a:gd name="T0" fmla="*/ 6 w 228"/>
                <a:gd name="T1" fmla="*/ 0 h 138"/>
                <a:gd name="T2" fmla="*/ 6 w 228"/>
                <a:gd name="T3" fmla="*/ 0 h 138"/>
                <a:gd name="T4" fmla="*/ 2 w 228"/>
                <a:gd name="T5" fmla="*/ 12 h 138"/>
                <a:gd name="T6" fmla="*/ 0 w 228"/>
                <a:gd name="T7" fmla="*/ 26 h 138"/>
                <a:gd name="T8" fmla="*/ 0 w 228"/>
                <a:gd name="T9" fmla="*/ 52 h 138"/>
                <a:gd name="T10" fmla="*/ 0 w 228"/>
                <a:gd name="T11" fmla="*/ 52 h 138"/>
                <a:gd name="T12" fmla="*/ 2 w 228"/>
                <a:gd name="T13" fmla="*/ 62 h 138"/>
                <a:gd name="T14" fmla="*/ 6 w 228"/>
                <a:gd name="T15" fmla="*/ 70 h 138"/>
                <a:gd name="T16" fmla="*/ 12 w 228"/>
                <a:gd name="T17" fmla="*/ 78 h 138"/>
                <a:gd name="T18" fmla="*/ 20 w 228"/>
                <a:gd name="T19" fmla="*/ 84 h 138"/>
                <a:gd name="T20" fmla="*/ 30 w 228"/>
                <a:gd name="T21" fmla="*/ 90 h 138"/>
                <a:gd name="T22" fmla="*/ 42 w 228"/>
                <a:gd name="T23" fmla="*/ 96 h 138"/>
                <a:gd name="T24" fmla="*/ 68 w 228"/>
                <a:gd name="T25" fmla="*/ 104 h 138"/>
                <a:gd name="T26" fmla="*/ 100 w 228"/>
                <a:gd name="T27" fmla="*/ 114 h 138"/>
                <a:gd name="T28" fmla="*/ 136 w 228"/>
                <a:gd name="T29" fmla="*/ 122 h 138"/>
                <a:gd name="T30" fmla="*/ 210 w 228"/>
                <a:gd name="T31" fmla="*/ 138 h 138"/>
                <a:gd name="T32" fmla="*/ 210 w 228"/>
                <a:gd name="T33" fmla="*/ 138 h 138"/>
                <a:gd name="T34" fmla="*/ 218 w 228"/>
                <a:gd name="T35" fmla="*/ 118 h 138"/>
                <a:gd name="T36" fmla="*/ 224 w 228"/>
                <a:gd name="T37" fmla="*/ 98 h 138"/>
                <a:gd name="T38" fmla="*/ 228 w 228"/>
                <a:gd name="T39" fmla="*/ 78 h 138"/>
                <a:gd name="T40" fmla="*/ 228 w 228"/>
                <a:gd name="T41" fmla="*/ 60 h 138"/>
                <a:gd name="T42" fmla="*/ 224 w 228"/>
                <a:gd name="T43" fmla="*/ 46 h 138"/>
                <a:gd name="T44" fmla="*/ 218 w 228"/>
                <a:gd name="T45" fmla="*/ 32 h 138"/>
                <a:gd name="T46" fmla="*/ 210 w 228"/>
                <a:gd name="T47" fmla="*/ 24 h 138"/>
                <a:gd name="T48" fmla="*/ 204 w 228"/>
                <a:gd name="T49" fmla="*/ 20 h 138"/>
                <a:gd name="T50" fmla="*/ 198 w 228"/>
                <a:gd name="T51" fmla="*/ 18 h 138"/>
                <a:gd name="T52" fmla="*/ 198 w 228"/>
                <a:gd name="T53" fmla="*/ 18 h 138"/>
                <a:gd name="T54" fmla="*/ 164 w 228"/>
                <a:gd name="T55" fmla="*/ 12 h 138"/>
                <a:gd name="T56" fmla="*/ 118 w 228"/>
                <a:gd name="T57" fmla="*/ 6 h 138"/>
                <a:gd name="T58" fmla="*/ 62 w 228"/>
                <a:gd name="T59" fmla="*/ 0 h 138"/>
                <a:gd name="T60" fmla="*/ 6 w 228"/>
                <a:gd name="T61" fmla="*/ 0 h 138"/>
                <a:gd name="T62" fmla="*/ 6 w 228"/>
                <a:gd name="T6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8" h="138">
                  <a:moveTo>
                    <a:pt x="6" y="0"/>
                  </a:moveTo>
                  <a:lnTo>
                    <a:pt x="6" y="0"/>
                  </a:lnTo>
                  <a:lnTo>
                    <a:pt x="2" y="12"/>
                  </a:lnTo>
                  <a:lnTo>
                    <a:pt x="0" y="26"/>
                  </a:lnTo>
                  <a:lnTo>
                    <a:pt x="0" y="52"/>
                  </a:lnTo>
                  <a:lnTo>
                    <a:pt x="0" y="52"/>
                  </a:lnTo>
                  <a:lnTo>
                    <a:pt x="2" y="62"/>
                  </a:lnTo>
                  <a:lnTo>
                    <a:pt x="6" y="70"/>
                  </a:lnTo>
                  <a:lnTo>
                    <a:pt x="12" y="78"/>
                  </a:lnTo>
                  <a:lnTo>
                    <a:pt x="20" y="84"/>
                  </a:lnTo>
                  <a:lnTo>
                    <a:pt x="30" y="90"/>
                  </a:lnTo>
                  <a:lnTo>
                    <a:pt x="42" y="96"/>
                  </a:lnTo>
                  <a:lnTo>
                    <a:pt x="68" y="104"/>
                  </a:lnTo>
                  <a:lnTo>
                    <a:pt x="100" y="114"/>
                  </a:lnTo>
                  <a:lnTo>
                    <a:pt x="136" y="122"/>
                  </a:lnTo>
                  <a:lnTo>
                    <a:pt x="210" y="138"/>
                  </a:lnTo>
                  <a:lnTo>
                    <a:pt x="210" y="138"/>
                  </a:lnTo>
                  <a:lnTo>
                    <a:pt x="218" y="118"/>
                  </a:lnTo>
                  <a:lnTo>
                    <a:pt x="224" y="98"/>
                  </a:lnTo>
                  <a:lnTo>
                    <a:pt x="228" y="78"/>
                  </a:lnTo>
                  <a:lnTo>
                    <a:pt x="228" y="60"/>
                  </a:lnTo>
                  <a:lnTo>
                    <a:pt x="224" y="46"/>
                  </a:lnTo>
                  <a:lnTo>
                    <a:pt x="218" y="32"/>
                  </a:lnTo>
                  <a:lnTo>
                    <a:pt x="210" y="24"/>
                  </a:lnTo>
                  <a:lnTo>
                    <a:pt x="204" y="20"/>
                  </a:lnTo>
                  <a:lnTo>
                    <a:pt x="198" y="18"/>
                  </a:lnTo>
                  <a:lnTo>
                    <a:pt x="198" y="18"/>
                  </a:lnTo>
                  <a:lnTo>
                    <a:pt x="164" y="12"/>
                  </a:lnTo>
                  <a:lnTo>
                    <a:pt x="118" y="6"/>
                  </a:lnTo>
                  <a:lnTo>
                    <a:pt x="62" y="0"/>
                  </a:lnTo>
                  <a:lnTo>
                    <a:pt x="6" y="0"/>
                  </a:lnTo>
                  <a:lnTo>
                    <a:pt x="6" y="0"/>
                  </a:lnTo>
                  <a:close/>
                </a:path>
              </a:pathLst>
            </a:custGeom>
            <a:solidFill>
              <a:srgbClr val="EFC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24"/>
            <p:cNvSpPr>
              <a:spLocks/>
            </p:cNvSpPr>
            <p:nvPr/>
          </p:nvSpPr>
          <p:spPr bwMode="auto">
            <a:xfrm>
              <a:off x="14766925" y="2955925"/>
              <a:ext cx="206375" cy="88900"/>
            </a:xfrm>
            <a:custGeom>
              <a:avLst/>
              <a:gdLst>
                <a:gd name="T0" fmla="*/ 130 w 130"/>
                <a:gd name="T1" fmla="*/ 0 h 56"/>
                <a:gd name="T2" fmla="*/ 130 w 130"/>
                <a:gd name="T3" fmla="*/ 0 h 56"/>
                <a:gd name="T4" fmla="*/ 108 w 130"/>
                <a:gd name="T5" fmla="*/ 6 h 56"/>
                <a:gd name="T6" fmla="*/ 108 w 130"/>
                <a:gd name="T7" fmla="*/ 6 h 56"/>
                <a:gd name="T8" fmla="*/ 86 w 130"/>
                <a:gd name="T9" fmla="*/ 10 h 56"/>
                <a:gd name="T10" fmla="*/ 68 w 130"/>
                <a:gd name="T11" fmla="*/ 16 h 56"/>
                <a:gd name="T12" fmla="*/ 50 w 130"/>
                <a:gd name="T13" fmla="*/ 20 h 56"/>
                <a:gd name="T14" fmla="*/ 36 w 130"/>
                <a:gd name="T15" fmla="*/ 28 h 56"/>
                <a:gd name="T16" fmla="*/ 24 w 130"/>
                <a:gd name="T17" fmla="*/ 34 h 56"/>
                <a:gd name="T18" fmla="*/ 14 w 130"/>
                <a:gd name="T19" fmla="*/ 42 h 56"/>
                <a:gd name="T20" fmla="*/ 6 w 130"/>
                <a:gd name="T21" fmla="*/ 48 h 56"/>
                <a:gd name="T22" fmla="*/ 0 w 130"/>
                <a:gd name="T23" fmla="*/ 56 h 56"/>
                <a:gd name="T24" fmla="*/ 0 w 130"/>
                <a:gd name="T25" fmla="*/ 56 h 56"/>
                <a:gd name="T26" fmla="*/ 34 w 130"/>
                <a:gd name="T27" fmla="*/ 50 h 56"/>
                <a:gd name="T28" fmla="*/ 62 w 130"/>
                <a:gd name="T29" fmla="*/ 44 h 56"/>
                <a:gd name="T30" fmla="*/ 84 w 130"/>
                <a:gd name="T31" fmla="*/ 38 h 56"/>
                <a:gd name="T32" fmla="*/ 102 w 130"/>
                <a:gd name="T33" fmla="*/ 30 h 56"/>
                <a:gd name="T34" fmla="*/ 114 w 130"/>
                <a:gd name="T35" fmla="*/ 24 h 56"/>
                <a:gd name="T36" fmla="*/ 122 w 130"/>
                <a:gd name="T37" fmla="*/ 16 h 56"/>
                <a:gd name="T38" fmla="*/ 128 w 130"/>
                <a:gd name="T39" fmla="*/ 8 h 56"/>
                <a:gd name="T40" fmla="*/ 130 w 130"/>
                <a:gd name="T41" fmla="*/ 0 h 56"/>
                <a:gd name="T42" fmla="*/ 130 w 130"/>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0" h="56">
                  <a:moveTo>
                    <a:pt x="130" y="0"/>
                  </a:moveTo>
                  <a:lnTo>
                    <a:pt x="130" y="0"/>
                  </a:lnTo>
                  <a:lnTo>
                    <a:pt x="108" y="6"/>
                  </a:lnTo>
                  <a:lnTo>
                    <a:pt x="108" y="6"/>
                  </a:lnTo>
                  <a:lnTo>
                    <a:pt x="86" y="10"/>
                  </a:lnTo>
                  <a:lnTo>
                    <a:pt x="68" y="16"/>
                  </a:lnTo>
                  <a:lnTo>
                    <a:pt x="50" y="20"/>
                  </a:lnTo>
                  <a:lnTo>
                    <a:pt x="36" y="28"/>
                  </a:lnTo>
                  <a:lnTo>
                    <a:pt x="24" y="34"/>
                  </a:lnTo>
                  <a:lnTo>
                    <a:pt x="14" y="42"/>
                  </a:lnTo>
                  <a:lnTo>
                    <a:pt x="6" y="48"/>
                  </a:lnTo>
                  <a:lnTo>
                    <a:pt x="0" y="56"/>
                  </a:lnTo>
                  <a:lnTo>
                    <a:pt x="0" y="56"/>
                  </a:lnTo>
                  <a:lnTo>
                    <a:pt x="34" y="50"/>
                  </a:lnTo>
                  <a:lnTo>
                    <a:pt x="62" y="44"/>
                  </a:lnTo>
                  <a:lnTo>
                    <a:pt x="84" y="38"/>
                  </a:lnTo>
                  <a:lnTo>
                    <a:pt x="102" y="30"/>
                  </a:lnTo>
                  <a:lnTo>
                    <a:pt x="114" y="24"/>
                  </a:lnTo>
                  <a:lnTo>
                    <a:pt x="122" y="16"/>
                  </a:lnTo>
                  <a:lnTo>
                    <a:pt x="128" y="8"/>
                  </a:lnTo>
                  <a:lnTo>
                    <a:pt x="130" y="0"/>
                  </a:lnTo>
                  <a:lnTo>
                    <a:pt x="130" y="0"/>
                  </a:lnTo>
                  <a:close/>
                </a:path>
              </a:pathLst>
            </a:custGeom>
            <a:solidFill>
              <a:srgbClr val="FAE2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25"/>
            <p:cNvSpPr>
              <a:spLocks/>
            </p:cNvSpPr>
            <p:nvPr/>
          </p:nvSpPr>
          <p:spPr bwMode="auto">
            <a:xfrm>
              <a:off x="15087600" y="3876675"/>
              <a:ext cx="152400" cy="95250"/>
            </a:xfrm>
            <a:custGeom>
              <a:avLst/>
              <a:gdLst>
                <a:gd name="T0" fmla="*/ 96 w 96"/>
                <a:gd name="T1" fmla="*/ 0 h 60"/>
                <a:gd name="T2" fmla="*/ 96 w 96"/>
                <a:gd name="T3" fmla="*/ 0 h 60"/>
                <a:gd name="T4" fmla="*/ 92 w 96"/>
                <a:gd name="T5" fmla="*/ 14 h 60"/>
                <a:gd name="T6" fmla="*/ 82 w 96"/>
                <a:gd name="T7" fmla="*/ 34 h 60"/>
                <a:gd name="T8" fmla="*/ 74 w 96"/>
                <a:gd name="T9" fmla="*/ 44 h 60"/>
                <a:gd name="T10" fmla="*/ 66 w 96"/>
                <a:gd name="T11" fmla="*/ 54 h 60"/>
                <a:gd name="T12" fmla="*/ 56 w 96"/>
                <a:gd name="T13" fmla="*/ 58 h 60"/>
                <a:gd name="T14" fmla="*/ 50 w 96"/>
                <a:gd name="T15" fmla="*/ 60 h 60"/>
                <a:gd name="T16" fmla="*/ 46 w 96"/>
                <a:gd name="T17" fmla="*/ 60 h 60"/>
                <a:gd name="T18" fmla="*/ 46 w 96"/>
                <a:gd name="T19" fmla="*/ 60 h 60"/>
                <a:gd name="T20" fmla="*/ 34 w 96"/>
                <a:gd name="T21" fmla="*/ 56 h 60"/>
                <a:gd name="T22" fmla="*/ 22 w 96"/>
                <a:gd name="T23" fmla="*/ 48 h 60"/>
                <a:gd name="T24" fmla="*/ 10 w 96"/>
                <a:gd name="T25" fmla="*/ 38 h 60"/>
                <a:gd name="T26" fmla="*/ 0 w 96"/>
                <a:gd name="T27" fmla="*/ 24 h 60"/>
                <a:gd name="T28" fmla="*/ 0 w 96"/>
                <a:gd name="T29" fmla="*/ 24 h 60"/>
                <a:gd name="T30" fmla="*/ 14 w 96"/>
                <a:gd name="T31" fmla="*/ 28 h 60"/>
                <a:gd name="T32" fmla="*/ 28 w 96"/>
                <a:gd name="T33" fmla="*/ 28 h 60"/>
                <a:gd name="T34" fmla="*/ 40 w 96"/>
                <a:gd name="T35" fmla="*/ 26 h 60"/>
                <a:gd name="T36" fmla="*/ 54 w 96"/>
                <a:gd name="T37" fmla="*/ 22 h 60"/>
                <a:gd name="T38" fmla="*/ 66 w 96"/>
                <a:gd name="T39" fmla="*/ 18 h 60"/>
                <a:gd name="T40" fmla="*/ 76 w 96"/>
                <a:gd name="T41" fmla="*/ 12 h 60"/>
                <a:gd name="T42" fmla="*/ 96 w 96"/>
                <a:gd name="T43" fmla="*/ 0 h 60"/>
                <a:gd name="T44" fmla="*/ 96 w 96"/>
                <a:gd name="T4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60">
                  <a:moveTo>
                    <a:pt x="96" y="0"/>
                  </a:moveTo>
                  <a:lnTo>
                    <a:pt x="96" y="0"/>
                  </a:lnTo>
                  <a:lnTo>
                    <a:pt x="92" y="14"/>
                  </a:lnTo>
                  <a:lnTo>
                    <a:pt x="82" y="34"/>
                  </a:lnTo>
                  <a:lnTo>
                    <a:pt x="74" y="44"/>
                  </a:lnTo>
                  <a:lnTo>
                    <a:pt x="66" y="54"/>
                  </a:lnTo>
                  <a:lnTo>
                    <a:pt x="56" y="58"/>
                  </a:lnTo>
                  <a:lnTo>
                    <a:pt x="50" y="60"/>
                  </a:lnTo>
                  <a:lnTo>
                    <a:pt x="46" y="60"/>
                  </a:lnTo>
                  <a:lnTo>
                    <a:pt x="46" y="60"/>
                  </a:lnTo>
                  <a:lnTo>
                    <a:pt x="34" y="56"/>
                  </a:lnTo>
                  <a:lnTo>
                    <a:pt x="22" y="48"/>
                  </a:lnTo>
                  <a:lnTo>
                    <a:pt x="10" y="38"/>
                  </a:lnTo>
                  <a:lnTo>
                    <a:pt x="0" y="24"/>
                  </a:lnTo>
                  <a:lnTo>
                    <a:pt x="0" y="24"/>
                  </a:lnTo>
                  <a:lnTo>
                    <a:pt x="14" y="28"/>
                  </a:lnTo>
                  <a:lnTo>
                    <a:pt x="28" y="28"/>
                  </a:lnTo>
                  <a:lnTo>
                    <a:pt x="40" y="26"/>
                  </a:lnTo>
                  <a:lnTo>
                    <a:pt x="54" y="22"/>
                  </a:lnTo>
                  <a:lnTo>
                    <a:pt x="66" y="18"/>
                  </a:lnTo>
                  <a:lnTo>
                    <a:pt x="76" y="12"/>
                  </a:lnTo>
                  <a:lnTo>
                    <a:pt x="96" y="0"/>
                  </a:lnTo>
                  <a:lnTo>
                    <a:pt x="96" y="0"/>
                  </a:lnTo>
                  <a:close/>
                </a:path>
              </a:pathLst>
            </a:custGeom>
            <a:solidFill>
              <a:srgbClr val="AB82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26"/>
            <p:cNvSpPr>
              <a:spLocks/>
            </p:cNvSpPr>
            <p:nvPr/>
          </p:nvSpPr>
          <p:spPr bwMode="auto">
            <a:xfrm>
              <a:off x="15036800" y="3660775"/>
              <a:ext cx="241300" cy="247650"/>
            </a:xfrm>
            <a:custGeom>
              <a:avLst/>
              <a:gdLst>
                <a:gd name="T0" fmla="*/ 130 w 152"/>
                <a:gd name="T1" fmla="*/ 40 h 156"/>
                <a:gd name="T2" fmla="*/ 130 w 152"/>
                <a:gd name="T3" fmla="*/ 40 h 156"/>
                <a:gd name="T4" fmla="*/ 110 w 152"/>
                <a:gd name="T5" fmla="*/ 22 h 156"/>
                <a:gd name="T6" fmla="*/ 100 w 152"/>
                <a:gd name="T7" fmla="*/ 14 h 156"/>
                <a:gd name="T8" fmla="*/ 90 w 152"/>
                <a:gd name="T9" fmla="*/ 8 h 156"/>
                <a:gd name="T10" fmla="*/ 80 w 152"/>
                <a:gd name="T11" fmla="*/ 2 h 156"/>
                <a:gd name="T12" fmla="*/ 70 w 152"/>
                <a:gd name="T13" fmla="*/ 0 h 156"/>
                <a:gd name="T14" fmla="*/ 62 w 152"/>
                <a:gd name="T15" fmla="*/ 2 h 156"/>
                <a:gd name="T16" fmla="*/ 52 w 152"/>
                <a:gd name="T17" fmla="*/ 8 h 156"/>
                <a:gd name="T18" fmla="*/ 52 w 152"/>
                <a:gd name="T19" fmla="*/ 8 h 156"/>
                <a:gd name="T20" fmla="*/ 44 w 152"/>
                <a:gd name="T21" fmla="*/ 16 h 156"/>
                <a:gd name="T22" fmla="*/ 32 w 152"/>
                <a:gd name="T23" fmla="*/ 28 h 156"/>
                <a:gd name="T24" fmla="*/ 20 w 152"/>
                <a:gd name="T25" fmla="*/ 42 h 156"/>
                <a:gd name="T26" fmla="*/ 10 w 152"/>
                <a:gd name="T27" fmla="*/ 60 h 156"/>
                <a:gd name="T28" fmla="*/ 2 w 152"/>
                <a:gd name="T29" fmla="*/ 78 h 156"/>
                <a:gd name="T30" fmla="*/ 0 w 152"/>
                <a:gd name="T31" fmla="*/ 88 h 156"/>
                <a:gd name="T32" fmla="*/ 0 w 152"/>
                <a:gd name="T33" fmla="*/ 96 h 156"/>
                <a:gd name="T34" fmla="*/ 0 w 152"/>
                <a:gd name="T35" fmla="*/ 106 h 156"/>
                <a:gd name="T36" fmla="*/ 2 w 152"/>
                <a:gd name="T37" fmla="*/ 116 h 156"/>
                <a:gd name="T38" fmla="*/ 6 w 152"/>
                <a:gd name="T39" fmla="*/ 124 h 156"/>
                <a:gd name="T40" fmla="*/ 12 w 152"/>
                <a:gd name="T41" fmla="*/ 134 h 156"/>
                <a:gd name="T42" fmla="*/ 12 w 152"/>
                <a:gd name="T43" fmla="*/ 134 h 156"/>
                <a:gd name="T44" fmla="*/ 18 w 152"/>
                <a:gd name="T45" fmla="*/ 142 h 156"/>
                <a:gd name="T46" fmla="*/ 26 w 152"/>
                <a:gd name="T47" fmla="*/ 148 h 156"/>
                <a:gd name="T48" fmla="*/ 34 w 152"/>
                <a:gd name="T49" fmla="*/ 152 h 156"/>
                <a:gd name="T50" fmla="*/ 42 w 152"/>
                <a:gd name="T51" fmla="*/ 154 h 156"/>
                <a:gd name="T52" fmla="*/ 50 w 152"/>
                <a:gd name="T53" fmla="*/ 156 h 156"/>
                <a:gd name="T54" fmla="*/ 58 w 152"/>
                <a:gd name="T55" fmla="*/ 156 h 156"/>
                <a:gd name="T56" fmla="*/ 76 w 152"/>
                <a:gd name="T57" fmla="*/ 152 h 156"/>
                <a:gd name="T58" fmla="*/ 92 w 152"/>
                <a:gd name="T59" fmla="*/ 144 h 156"/>
                <a:gd name="T60" fmla="*/ 106 w 152"/>
                <a:gd name="T61" fmla="*/ 134 h 156"/>
                <a:gd name="T62" fmla="*/ 120 w 152"/>
                <a:gd name="T63" fmla="*/ 122 h 156"/>
                <a:gd name="T64" fmla="*/ 134 w 152"/>
                <a:gd name="T65" fmla="*/ 110 h 156"/>
                <a:gd name="T66" fmla="*/ 134 w 152"/>
                <a:gd name="T67" fmla="*/ 110 h 156"/>
                <a:gd name="T68" fmla="*/ 142 w 152"/>
                <a:gd name="T69" fmla="*/ 98 h 156"/>
                <a:gd name="T70" fmla="*/ 150 w 152"/>
                <a:gd name="T71" fmla="*/ 88 h 156"/>
                <a:gd name="T72" fmla="*/ 152 w 152"/>
                <a:gd name="T73" fmla="*/ 80 h 156"/>
                <a:gd name="T74" fmla="*/ 152 w 152"/>
                <a:gd name="T75" fmla="*/ 72 h 156"/>
                <a:gd name="T76" fmla="*/ 150 w 152"/>
                <a:gd name="T77" fmla="*/ 64 h 156"/>
                <a:gd name="T78" fmla="*/ 146 w 152"/>
                <a:gd name="T79" fmla="*/ 58 h 156"/>
                <a:gd name="T80" fmla="*/ 130 w 152"/>
                <a:gd name="T81" fmla="*/ 40 h 156"/>
                <a:gd name="T82" fmla="*/ 130 w 152"/>
                <a:gd name="T83" fmla="*/ 4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2" h="156">
                  <a:moveTo>
                    <a:pt x="130" y="40"/>
                  </a:moveTo>
                  <a:lnTo>
                    <a:pt x="130" y="40"/>
                  </a:lnTo>
                  <a:lnTo>
                    <a:pt x="110" y="22"/>
                  </a:lnTo>
                  <a:lnTo>
                    <a:pt x="100" y="14"/>
                  </a:lnTo>
                  <a:lnTo>
                    <a:pt x="90" y="8"/>
                  </a:lnTo>
                  <a:lnTo>
                    <a:pt x="80" y="2"/>
                  </a:lnTo>
                  <a:lnTo>
                    <a:pt x="70" y="0"/>
                  </a:lnTo>
                  <a:lnTo>
                    <a:pt x="62" y="2"/>
                  </a:lnTo>
                  <a:lnTo>
                    <a:pt x="52" y="8"/>
                  </a:lnTo>
                  <a:lnTo>
                    <a:pt x="52" y="8"/>
                  </a:lnTo>
                  <a:lnTo>
                    <a:pt x="44" y="16"/>
                  </a:lnTo>
                  <a:lnTo>
                    <a:pt x="32" y="28"/>
                  </a:lnTo>
                  <a:lnTo>
                    <a:pt x="20" y="42"/>
                  </a:lnTo>
                  <a:lnTo>
                    <a:pt x="10" y="60"/>
                  </a:lnTo>
                  <a:lnTo>
                    <a:pt x="2" y="78"/>
                  </a:lnTo>
                  <a:lnTo>
                    <a:pt x="0" y="88"/>
                  </a:lnTo>
                  <a:lnTo>
                    <a:pt x="0" y="96"/>
                  </a:lnTo>
                  <a:lnTo>
                    <a:pt x="0" y="106"/>
                  </a:lnTo>
                  <a:lnTo>
                    <a:pt x="2" y="116"/>
                  </a:lnTo>
                  <a:lnTo>
                    <a:pt x="6" y="124"/>
                  </a:lnTo>
                  <a:lnTo>
                    <a:pt x="12" y="134"/>
                  </a:lnTo>
                  <a:lnTo>
                    <a:pt x="12" y="134"/>
                  </a:lnTo>
                  <a:lnTo>
                    <a:pt x="18" y="142"/>
                  </a:lnTo>
                  <a:lnTo>
                    <a:pt x="26" y="148"/>
                  </a:lnTo>
                  <a:lnTo>
                    <a:pt x="34" y="152"/>
                  </a:lnTo>
                  <a:lnTo>
                    <a:pt x="42" y="154"/>
                  </a:lnTo>
                  <a:lnTo>
                    <a:pt x="50" y="156"/>
                  </a:lnTo>
                  <a:lnTo>
                    <a:pt x="58" y="156"/>
                  </a:lnTo>
                  <a:lnTo>
                    <a:pt x="76" y="152"/>
                  </a:lnTo>
                  <a:lnTo>
                    <a:pt x="92" y="144"/>
                  </a:lnTo>
                  <a:lnTo>
                    <a:pt x="106" y="134"/>
                  </a:lnTo>
                  <a:lnTo>
                    <a:pt x="120" y="122"/>
                  </a:lnTo>
                  <a:lnTo>
                    <a:pt x="134" y="110"/>
                  </a:lnTo>
                  <a:lnTo>
                    <a:pt x="134" y="110"/>
                  </a:lnTo>
                  <a:lnTo>
                    <a:pt x="142" y="98"/>
                  </a:lnTo>
                  <a:lnTo>
                    <a:pt x="150" y="88"/>
                  </a:lnTo>
                  <a:lnTo>
                    <a:pt x="152" y="80"/>
                  </a:lnTo>
                  <a:lnTo>
                    <a:pt x="152" y="72"/>
                  </a:lnTo>
                  <a:lnTo>
                    <a:pt x="150" y="64"/>
                  </a:lnTo>
                  <a:lnTo>
                    <a:pt x="146" y="58"/>
                  </a:lnTo>
                  <a:lnTo>
                    <a:pt x="130" y="40"/>
                  </a:lnTo>
                  <a:lnTo>
                    <a:pt x="130" y="40"/>
                  </a:lnTo>
                  <a:close/>
                </a:path>
              </a:pathLst>
            </a:custGeom>
            <a:solidFill>
              <a:srgbClr val="DBB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27"/>
            <p:cNvSpPr>
              <a:spLocks noEditPoints="1"/>
            </p:cNvSpPr>
            <p:nvPr/>
          </p:nvSpPr>
          <p:spPr bwMode="auto">
            <a:xfrm>
              <a:off x="15271750" y="3460750"/>
              <a:ext cx="219075" cy="203200"/>
            </a:xfrm>
            <a:custGeom>
              <a:avLst/>
              <a:gdLst>
                <a:gd name="T0" fmla="*/ 72 w 138"/>
                <a:gd name="T1" fmla="*/ 12 h 128"/>
                <a:gd name="T2" fmla="*/ 72 w 138"/>
                <a:gd name="T3" fmla="*/ 12 h 128"/>
                <a:gd name="T4" fmla="*/ 92 w 138"/>
                <a:gd name="T5" fmla="*/ 28 h 128"/>
                <a:gd name="T6" fmla="*/ 112 w 138"/>
                <a:gd name="T7" fmla="*/ 46 h 128"/>
                <a:gd name="T8" fmla="*/ 126 w 138"/>
                <a:gd name="T9" fmla="*/ 64 h 128"/>
                <a:gd name="T10" fmla="*/ 138 w 138"/>
                <a:gd name="T11" fmla="*/ 82 h 128"/>
                <a:gd name="T12" fmla="*/ 138 w 138"/>
                <a:gd name="T13" fmla="*/ 82 h 128"/>
                <a:gd name="T14" fmla="*/ 108 w 138"/>
                <a:gd name="T15" fmla="*/ 54 h 128"/>
                <a:gd name="T16" fmla="*/ 72 w 138"/>
                <a:gd name="T17" fmla="*/ 20 h 128"/>
                <a:gd name="T18" fmla="*/ 72 w 138"/>
                <a:gd name="T19" fmla="*/ 12 h 128"/>
                <a:gd name="T20" fmla="*/ 72 w 138"/>
                <a:gd name="T21" fmla="*/ 12 h 128"/>
                <a:gd name="T22" fmla="*/ 72 w 138"/>
                <a:gd name="T23" fmla="*/ 116 h 128"/>
                <a:gd name="T24" fmla="*/ 72 w 138"/>
                <a:gd name="T25" fmla="*/ 108 h 128"/>
                <a:gd name="T26" fmla="*/ 72 w 138"/>
                <a:gd name="T27" fmla="*/ 108 h 128"/>
                <a:gd name="T28" fmla="*/ 96 w 138"/>
                <a:gd name="T29" fmla="*/ 128 h 128"/>
                <a:gd name="T30" fmla="*/ 96 w 138"/>
                <a:gd name="T31" fmla="*/ 128 h 128"/>
                <a:gd name="T32" fmla="*/ 72 w 138"/>
                <a:gd name="T33" fmla="*/ 116 h 128"/>
                <a:gd name="T34" fmla="*/ 72 w 138"/>
                <a:gd name="T35" fmla="*/ 116 h 128"/>
                <a:gd name="T36" fmla="*/ 48 w 138"/>
                <a:gd name="T37" fmla="*/ 0 h 128"/>
                <a:gd name="T38" fmla="*/ 48 w 138"/>
                <a:gd name="T39" fmla="*/ 0 h 128"/>
                <a:gd name="T40" fmla="*/ 60 w 138"/>
                <a:gd name="T41" fmla="*/ 6 h 128"/>
                <a:gd name="T42" fmla="*/ 72 w 138"/>
                <a:gd name="T43" fmla="*/ 12 h 128"/>
                <a:gd name="T44" fmla="*/ 72 w 138"/>
                <a:gd name="T45" fmla="*/ 20 h 128"/>
                <a:gd name="T46" fmla="*/ 72 w 138"/>
                <a:gd name="T47" fmla="*/ 20 h 128"/>
                <a:gd name="T48" fmla="*/ 48 w 138"/>
                <a:gd name="T49" fmla="*/ 0 h 128"/>
                <a:gd name="T50" fmla="*/ 48 w 138"/>
                <a:gd name="T51" fmla="*/ 0 h 128"/>
                <a:gd name="T52" fmla="*/ 72 w 138"/>
                <a:gd name="T53" fmla="*/ 108 h 128"/>
                <a:gd name="T54" fmla="*/ 72 w 138"/>
                <a:gd name="T55" fmla="*/ 116 h 128"/>
                <a:gd name="T56" fmla="*/ 72 w 138"/>
                <a:gd name="T57" fmla="*/ 116 h 128"/>
                <a:gd name="T58" fmla="*/ 48 w 138"/>
                <a:gd name="T59" fmla="*/ 98 h 128"/>
                <a:gd name="T60" fmla="*/ 26 w 138"/>
                <a:gd name="T61" fmla="*/ 78 h 128"/>
                <a:gd name="T62" fmla="*/ 10 w 138"/>
                <a:gd name="T63" fmla="*/ 56 h 128"/>
                <a:gd name="T64" fmla="*/ 4 w 138"/>
                <a:gd name="T65" fmla="*/ 46 h 128"/>
                <a:gd name="T66" fmla="*/ 0 w 138"/>
                <a:gd name="T67" fmla="*/ 36 h 128"/>
                <a:gd name="T68" fmla="*/ 0 w 138"/>
                <a:gd name="T69" fmla="*/ 36 h 128"/>
                <a:gd name="T70" fmla="*/ 12 w 138"/>
                <a:gd name="T71" fmla="*/ 50 h 128"/>
                <a:gd name="T72" fmla="*/ 30 w 138"/>
                <a:gd name="T73" fmla="*/ 68 h 128"/>
                <a:gd name="T74" fmla="*/ 72 w 138"/>
                <a:gd name="T75" fmla="*/ 108 h 128"/>
                <a:gd name="T76" fmla="*/ 72 w 138"/>
                <a:gd name="T77" fmla="*/ 10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8" h="128">
                  <a:moveTo>
                    <a:pt x="72" y="12"/>
                  </a:moveTo>
                  <a:lnTo>
                    <a:pt x="72" y="12"/>
                  </a:lnTo>
                  <a:lnTo>
                    <a:pt x="92" y="28"/>
                  </a:lnTo>
                  <a:lnTo>
                    <a:pt x="112" y="46"/>
                  </a:lnTo>
                  <a:lnTo>
                    <a:pt x="126" y="64"/>
                  </a:lnTo>
                  <a:lnTo>
                    <a:pt x="138" y="82"/>
                  </a:lnTo>
                  <a:lnTo>
                    <a:pt x="138" y="82"/>
                  </a:lnTo>
                  <a:lnTo>
                    <a:pt x="108" y="54"/>
                  </a:lnTo>
                  <a:lnTo>
                    <a:pt x="72" y="20"/>
                  </a:lnTo>
                  <a:lnTo>
                    <a:pt x="72" y="12"/>
                  </a:lnTo>
                  <a:lnTo>
                    <a:pt x="72" y="12"/>
                  </a:lnTo>
                  <a:close/>
                  <a:moveTo>
                    <a:pt x="72" y="116"/>
                  </a:moveTo>
                  <a:lnTo>
                    <a:pt x="72" y="108"/>
                  </a:lnTo>
                  <a:lnTo>
                    <a:pt x="72" y="108"/>
                  </a:lnTo>
                  <a:lnTo>
                    <a:pt x="96" y="128"/>
                  </a:lnTo>
                  <a:lnTo>
                    <a:pt x="96" y="128"/>
                  </a:lnTo>
                  <a:lnTo>
                    <a:pt x="72" y="116"/>
                  </a:lnTo>
                  <a:lnTo>
                    <a:pt x="72" y="116"/>
                  </a:lnTo>
                  <a:close/>
                  <a:moveTo>
                    <a:pt x="48" y="0"/>
                  </a:moveTo>
                  <a:lnTo>
                    <a:pt x="48" y="0"/>
                  </a:lnTo>
                  <a:lnTo>
                    <a:pt x="60" y="6"/>
                  </a:lnTo>
                  <a:lnTo>
                    <a:pt x="72" y="12"/>
                  </a:lnTo>
                  <a:lnTo>
                    <a:pt x="72" y="20"/>
                  </a:lnTo>
                  <a:lnTo>
                    <a:pt x="72" y="20"/>
                  </a:lnTo>
                  <a:lnTo>
                    <a:pt x="48" y="0"/>
                  </a:lnTo>
                  <a:lnTo>
                    <a:pt x="48" y="0"/>
                  </a:lnTo>
                  <a:close/>
                  <a:moveTo>
                    <a:pt x="72" y="108"/>
                  </a:moveTo>
                  <a:lnTo>
                    <a:pt x="72" y="116"/>
                  </a:lnTo>
                  <a:lnTo>
                    <a:pt x="72" y="116"/>
                  </a:lnTo>
                  <a:lnTo>
                    <a:pt x="48" y="98"/>
                  </a:lnTo>
                  <a:lnTo>
                    <a:pt x="26" y="78"/>
                  </a:lnTo>
                  <a:lnTo>
                    <a:pt x="10" y="56"/>
                  </a:lnTo>
                  <a:lnTo>
                    <a:pt x="4" y="46"/>
                  </a:lnTo>
                  <a:lnTo>
                    <a:pt x="0" y="36"/>
                  </a:lnTo>
                  <a:lnTo>
                    <a:pt x="0" y="36"/>
                  </a:lnTo>
                  <a:lnTo>
                    <a:pt x="12" y="50"/>
                  </a:lnTo>
                  <a:lnTo>
                    <a:pt x="30" y="68"/>
                  </a:lnTo>
                  <a:lnTo>
                    <a:pt x="72" y="108"/>
                  </a:lnTo>
                  <a:lnTo>
                    <a:pt x="72" y="108"/>
                  </a:lnTo>
                  <a:close/>
                </a:path>
              </a:pathLst>
            </a:custGeom>
            <a:solidFill>
              <a:srgbClr val="AB82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28"/>
            <p:cNvSpPr>
              <a:spLocks/>
            </p:cNvSpPr>
            <p:nvPr/>
          </p:nvSpPr>
          <p:spPr bwMode="auto">
            <a:xfrm>
              <a:off x="13242925" y="3168650"/>
              <a:ext cx="2378075" cy="1206500"/>
            </a:xfrm>
            <a:custGeom>
              <a:avLst/>
              <a:gdLst>
                <a:gd name="T0" fmla="*/ 0 w 1498"/>
                <a:gd name="T1" fmla="*/ 156 h 760"/>
                <a:gd name="T2" fmla="*/ 0 w 1498"/>
                <a:gd name="T3" fmla="*/ 140 h 760"/>
                <a:gd name="T4" fmla="*/ 6 w 1498"/>
                <a:gd name="T5" fmla="*/ 110 h 760"/>
                <a:gd name="T6" fmla="*/ 18 w 1498"/>
                <a:gd name="T7" fmla="*/ 82 h 760"/>
                <a:gd name="T8" fmla="*/ 36 w 1498"/>
                <a:gd name="T9" fmla="*/ 56 h 760"/>
                <a:gd name="T10" fmla="*/ 56 w 1498"/>
                <a:gd name="T11" fmla="*/ 36 h 760"/>
                <a:gd name="T12" fmla="*/ 82 w 1498"/>
                <a:gd name="T13" fmla="*/ 18 h 760"/>
                <a:gd name="T14" fmla="*/ 110 w 1498"/>
                <a:gd name="T15" fmla="*/ 6 h 760"/>
                <a:gd name="T16" fmla="*/ 140 w 1498"/>
                <a:gd name="T17" fmla="*/ 0 h 760"/>
                <a:gd name="T18" fmla="*/ 1342 w 1498"/>
                <a:gd name="T19" fmla="*/ 0 h 760"/>
                <a:gd name="T20" fmla="*/ 1358 w 1498"/>
                <a:gd name="T21" fmla="*/ 0 h 760"/>
                <a:gd name="T22" fmla="*/ 1388 w 1498"/>
                <a:gd name="T23" fmla="*/ 6 h 760"/>
                <a:gd name="T24" fmla="*/ 1416 w 1498"/>
                <a:gd name="T25" fmla="*/ 18 h 760"/>
                <a:gd name="T26" fmla="*/ 1442 w 1498"/>
                <a:gd name="T27" fmla="*/ 36 h 760"/>
                <a:gd name="T28" fmla="*/ 1462 w 1498"/>
                <a:gd name="T29" fmla="*/ 56 h 760"/>
                <a:gd name="T30" fmla="*/ 1480 w 1498"/>
                <a:gd name="T31" fmla="*/ 82 h 760"/>
                <a:gd name="T32" fmla="*/ 1492 w 1498"/>
                <a:gd name="T33" fmla="*/ 110 h 760"/>
                <a:gd name="T34" fmla="*/ 1498 w 1498"/>
                <a:gd name="T35" fmla="*/ 140 h 760"/>
                <a:gd name="T36" fmla="*/ 1498 w 1498"/>
                <a:gd name="T37" fmla="*/ 602 h 760"/>
                <a:gd name="T38" fmla="*/ 1498 w 1498"/>
                <a:gd name="T39" fmla="*/ 618 h 760"/>
                <a:gd name="T40" fmla="*/ 1492 w 1498"/>
                <a:gd name="T41" fmla="*/ 650 h 760"/>
                <a:gd name="T42" fmla="*/ 1480 w 1498"/>
                <a:gd name="T43" fmla="*/ 678 h 760"/>
                <a:gd name="T44" fmla="*/ 1462 w 1498"/>
                <a:gd name="T45" fmla="*/ 702 h 760"/>
                <a:gd name="T46" fmla="*/ 1442 w 1498"/>
                <a:gd name="T47" fmla="*/ 724 h 760"/>
                <a:gd name="T48" fmla="*/ 1416 w 1498"/>
                <a:gd name="T49" fmla="*/ 742 h 760"/>
                <a:gd name="T50" fmla="*/ 1388 w 1498"/>
                <a:gd name="T51" fmla="*/ 754 h 760"/>
                <a:gd name="T52" fmla="*/ 1358 w 1498"/>
                <a:gd name="T53" fmla="*/ 760 h 760"/>
                <a:gd name="T54" fmla="*/ 156 w 1498"/>
                <a:gd name="T55" fmla="*/ 760 h 760"/>
                <a:gd name="T56" fmla="*/ 140 w 1498"/>
                <a:gd name="T57" fmla="*/ 760 h 760"/>
                <a:gd name="T58" fmla="*/ 110 w 1498"/>
                <a:gd name="T59" fmla="*/ 754 h 760"/>
                <a:gd name="T60" fmla="*/ 82 w 1498"/>
                <a:gd name="T61" fmla="*/ 742 h 760"/>
                <a:gd name="T62" fmla="*/ 56 w 1498"/>
                <a:gd name="T63" fmla="*/ 724 h 760"/>
                <a:gd name="T64" fmla="*/ 36 w 1498"/>
                <a:gd name="T65" fmla="*/ 702 h 760"/>
                <a:gd name="T66" fmla="*/ 18 w 1498"/>
                <a:gd name="T67" fmla="*/ 678 h 760"/>
                <a:gd name="T68" fmla="*/ 6 w 1498"/>
                <a:gd name="T69" fmla="*/ 650 h 760"/>
                <a:gd name="T70" fmla="*/ 0 w 1498"/>
                <a:gd name="T71" fmla="*/ 618 h 760"/>
                <a:gd name="T72" fmla="*/ 0 w 1498"/>
                <a:gd name="T73" fmla="*/ 602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8" h="760">
                  <a:moveTo>
                    <a:pt x="0" y="602"/>
                  </a:moveTo>
                  <a:lnTo>
                    <a:pt x="0" y="156"/>
                  </a:lnTo>
                  <a:lnTo>
                    <a:pt x="0" y="156"/>
                  </a:lnTo>
                  <a:lnTo>
                    <a:pt x="0" y="140"/>
                  </a:lnTo>
                  <a:lnTo>
                    <a:pt x="2" y="124"/>
                  </a:lnTo>
                  <a:lnTo>
                    <a:pt x="6" y="110"/>
                  </a:lnTo>
                  <a:lnTo>
                    <a:pt x="12" y="96"/>
                  </a:lnTo>
                  <a:lnTo>
                    <a:pt x="18" y="82"/>
                  </a:lnTo>
                  <a:lnTo>
                    <a:pt x="26" y="68"/>
                  </a:lnTo>
                  <a:lnTo>
                    <a:pt x="36" y="56"/>
                  </a:lnTo>
                  <a:lnTo>
                    <a:pt x="46" y="46"/>
                  </a:lnTo>
                  <a:lnTo>
                    <a:pt x="56" y="36"/>
                  </a:lnTo>
                  <a:lnTo>
                    <a:pt x="68" y="26"/>
                  </a:lnTo>
                  <a:lnTo>
                    <a:pt x="82" y="18"/>
                  </a:lnTo>
                  <a:lnTo>
                    <a:pt x="96" y="12"/>
                  </a:lnTo>
                  <a:lnTo>
                    <a:pt x="110" y="6"/>
                  </a:lnTo>
                  <a:lnTo>
                    <a:pt x="124" y="2"/>
                  </a:lnTo>
                  <a:lnTo>
                    <a:pt x="140" y="0"/>
                  </a:lnTo>
                  <a:lnTo>
                    <a:pt x="156" y="0"/>
                  </a:lnTo>
                  <a:lnTo>
                    <a:pt x="1342" y="0"/>
                  </a:lnTo>
                  <a:lnTo>
                    <a:pt x="1342" y="0"/>
                  </a:lnTo>
                  <a:lnTo>
                    <a:pt x="1358" y="0"/>
                  </a:lnTo>
                  <a:lnTo>
                    <a:pt x="1374" y="2"/>
                  </a:lnTo>
                  <a:lnTo>
                    <a:pt x="1388" y="6"/>
                  </a:lnTo>
                  <a:lnTo>
                    <a:pt x="1402" y="12"/>
                  </a:lnTo>
                  <a:lnTo>
                    <a:pt x="1416" y="18"/>
                  </a:lnTo>
                  <a:lnTo>
                    <a:pt x="1430" y="26"/>
                  </a:lnTo>
                  <a:lnTo>
                    <a:pt x="1442" y="36"/>
                  </a:lnTo>
                  <a:lnTo>
                    <a:pt x="1452" y="46"/>
                  </a:lnTo>
                  <a:lnTo>
                    <a:pt x="1462" y="56"/>
                  </a:lnTo>
                  <a:lnTo>
                    <a:pt x="1472" y="68"/>
                  </a:lnTo>
                  <a:lnTo>
                    <a:pt x="1480" y="82"/>
                  </a:lnTo>
                  <a:lnTo>
                    <a:pt x="1486" y="96"/>
                  </a:lnTo>
                  <a:lnTo>
                    <a:pt x="1492" y="110"/>
                  </a:lnTo>
                  <a:lnTo>
                    <a:pt x="1496" y="124"/>
                  </a:lnTo>
                  <a:lnTo>
                    <a:pt x="1498" y="140"/>
                  </a:lnTo>
                  <a:lnTo>
                    <a:pt x="1498" y="156"/>
                  </a:lnTo>
                  <a:lnTo>
                    <a:pt x="1498" y="602"/>
                  </a:lnTo>
                  <a:lnTo>
                    <a:pt x="1498" y="602"/>
                  </a:lnTo>
                  <a:lnTo>
                    <a:pt x="1498" y="618"/>
                  </a:lnTo>
                  <a:lnTo>
                    <a:pt x="1496" y="634"/>
                  </a:lnTo>
                  <a:lnTo>
                    <a:pt x="1492" y="650"/>
                  </a:lnTo>
                  <a:lnTo>
                    <a:pt x="1486" y="664"/>
                  </a:lnTo>
                  <a:lnTo>
                    <a:pt x="1480" y="678"/>
                  </a:lnTo>
                  <a:lnTo>
                    <a:pt x="1472" y="690"/>
                  </a:lnTo>
                  <a:lnTo>
                    <a:pt x="1462" y="702"/>
                  </a:lnTo>
                  <a:lnTo>
                    <a:pt x="1452" y="714"/>
                  </a:lnTo>
                  <a:lnTo>
                    <a:pt x="1442" y="724"/>
                  </a:lnTo>
                  <a:lnTo>
                    <a:pt x="1430" y="734"/>
                  </a:lnTo>
                  <a:lnTo>
                    <a:pt x="1416" y="742"/>
                  </a:lnTo>
                  <a:lnTo>
                    <a:pt x="1402" y="748"/>
                  </a:lnTo>
                  <a:lnTo>
                    <a:pt x="1388" y="754"/>
                  </a:lnTo>
                  <a:lnTo>
                    <a:pt x="1374" y="756"/>
                  </a:lnTo>
                  <a:lnTo>
                    <a:pt x="1358" y="760"/>
                  </a:lnTo>
                  <a:lnTo>
                    <a:pt x="1342" y="760"/>
                  </a:lnTo>
                  <a:lnTo>
                    <a:pt x="156" y="760"/>
                  </a:lnTo>
                  <a:lnTo>
                    <a:pt x="156" y="760"/>
                  </a:lnTo>
                  <a:lnTo>
                    <a:pt x="140" y="760"/>
                  </a:lnTo>
                  <a:lnTo>
                    <a:pt x="124" y="756"/>
                  </a:lnTo>
                  <a:lnTo>
                    <a:pt x="110" y="754"/>
                  </a:lnTo>
                  <a:lnTo>
                    <a:pt x="96" y="748"/>
                  </a:lnTo>
                  <a:lnTo>
                    <a:pt x="82" y="742"/>
                  </a:lnTo>
                  <a:lnTo>
                    <a:pt x="68" y="734"/>
                  </a:lnTo>
                  <a:lnTo>
                    <a:pt x="56" y="724"/>
                  </a:lnTo>
                  <a:lnTo>
                    <a:pt x="46" y="714"/>
                  </a:lnTo>
                  <a:lnTo>
                    <a:pt x="36" y="702"/>
                  </a:lnTo>
                  <a:lnTo>
                    <a:pt x="26" y="690"/>
                  </a:lnTo>
                  <a:lnTo>
                    <a:pt x="18" y="678"/>
                  </a:lnTo>
                  <a:lnTo>
                    <a:pt x="12" y="664"/>
                  </a:lnTo>
                  <a:lnTo>
                    <a:pt x="6" y="650"/>
                  </a:lnTo>
                  <a:lnTo>
                    <a:pt x="2" y="634"/>
                  </a:lnTo>
                  <a:lnTo>
                    <a:pt x="0" y="618"/>
                  </a:lnTo>
                  <a:lnTo>
                    <a:pt x="0" y="602"/>
                  </a:lnTo>
                  <a:lnTo>
                    <a:pt x="0" y="602"/>
                  </a:lnTo>
                  <a:close/>
                </a:path>
              </a:pathLst>
            </a:custGeom>
            <a:solidFill>
              <a:srgbClr val="000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29"/>
            <p:cNvSpPr>
              <a:spLocks/>
            </p:cNvSpPr>
            <p:nvPr/>
          </p:nvSpPr>
          <p:spPr bwMode="auto">
            <a:xfrm>
              <a:off x="13242925" y="3448050"/>
              <a:ext cx="1666875" cy="927100"/>
            </a:xfrm>
            <a:custGeom>
              <a:avLst/>
              <a:gdLst>
                <a:gd name="T0" fmla="*/ 0 w 1050"/>
                <a:gd name="T1" fmla="*/ 426 h 584"/>
                <a:gd name="T2" fmla="*/ 0 w 1050"/>
                <a:gd name="T3" fmla="*/ 0 h 584"/>
                <a:gd name="T4" fmla="*/ 1050 w 1050"/>
                <a:gd name="T5" fmla="*/ 584 h 584"/>
                <a:gd name="T6" fmla="*/ 156 w 1050"/>
                <a:gd name="T7" fmla="*/ 584 h 584"/>
                <a:gd name="T8" fmla="*/ 156 w 1050"/>
                <a:gd name="T9" fmla="*/ 584 h 584"/>
                <a:gd name="T10" fmla="*/ 140 w 1050"/>
                <a:gd name="T11" fmla="*/ 584 h 584"/>
                <a:gd name="T12" fmla="*/ 124 w 1050"/>
                <a:gd name="T13" fmla="*/ 580 h 584"/>
                <a:gd name="T14" fmla="*/ 110 w 1050"/>
                <a:gd name="T15" fmla="*/ 578 h 584"/>
                <a:gd name="T16" fmla="*/ 96 w 1050"/>
                <a:gd name="T17" fmla="*/ 572 h 584"/>
                <a:gd name="T18" fmla="*/ 82 w 1050"/>
                <a:gd name="T19" fmla="*/ 566 h 584"/>
                <a:gd name="T20" fmla="*/ 68 w 1050"/>
                <a:gd name="T21" fmla="*/ 558 h 584"/>
                <a:gd name="T22" fmla="*/ 56 w 1050"/>
                <a:gd name="T23" fmla="*/ 548 h 584"/>
                <a:gd name="T24" fmla="*/ 46 w 1050"/>
                <a:gd name="T25" fmla="*/ 538 h 584"/>
                <a:gd name="T26" fmla="*/ 36 w 1050"/>
                <a:gd name="T27" fmla="*/ 526 h 584"/>
                <a:gd name="T28" fmla="*/ 26 w 1050"/>
                <a:gd name="T29" fmla="*/ 514 h 584"/>
                <a:gd name="T30" fmla="*/ 18 w 1050"/>
                <a:gd name="T31" fmla="*/ 502 h 584"/>
                <a:gd name="T32" fmla="*/ 12 w 1050"/>
                <a:gd name="T33" fmla="*/ 488 h 584"/>
                <a:gd name="T34" fmla="*/ 6 w 1050"/>
                <a:gd name="T35" fmla="*/ 474 h 584"/>
                <a:gd name="T36" fmla="*/ 2 w 1050"/>
                <a:gd name="T37" fmla="*/ 458 h 584"/>
                <a:gd name="T38" fmla="*/ 0 w 1050"/>
                <a:gd name="T39" fmla="*/ 442 h 584"/>
                <a:gd name="T40" fmla="*/ 0 w 1050"/>
                <a:gd name="T41" fmla="*/ 426 h 584"/>
                <a:gd name="T42" fmla="*/ 0 w 1050"/>
                <a:gd name="T43" fmla="*/ 42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0" h="584">
                  <a:moveTo>
                    <a:pt x="0" y="426"/>
                  </a:moveTo>
                  <a:lnTo>
                    <a:pt x="0" y="0"/>
                  </a:lnTo>
                  <a:lnTo>
                    <a:pt x="1050" y="584"/>
                  </a:lnTo>
                  <a:lnTo>
                    <a:pt x="156" y="584"/>
                  </a:lnTo>
                  <a:lnTo>
                    <a:pt x="156" y="584"/>
                  </a:lnTo>
                  <a:lnTo>
                    <a:pt x="140" y="584"/>
                  </a:lnTo>
                  <a:lnTo>
                    <a:pt x="124" y="580"/>
                  </a:lnTo>
                  <a:lnTo>
                    <a:pt x="110" y="578"/>
                  </a:lnTo>
                  <a:lnTo>
                    <a:pt x="96" y="572"/>
                  </a:lnTo>
                  <a:lnTo>
                    <a:pt x="82" y="566"/>
                  </a:lnTo>
                  <a:lnTo>
                    <a:pt x="68" y="558"/>
                  </a:lnTo>
                  <a:lnTo>
                    <a:pt x="56" y="548"/>
                  </a:lnTo>
                  <a:lnTo>
                    <a:pt x="46" y="538"/>
                  </a:lnTo>
                  <a:lnTo>
                    <a:pt x="36" y="526"/>
                  </a:lnTo>
                  <a:lnTo>
                    <a:pt x="26" y="514"/>
                  </a:lnTo>
                  <a:lnTo>
                    <a:pt x="18" y="502"/>
                  </a:lnTo>
                  <a:lnTo>
                    <a:pt x="12" y="488"/>
                  </a:lnTo>
                  <a:lnTo>
                    <a:pt x="6" y="474"/>
                  </a:lnTo>
                  <a:lnTo>
                    <a:pt x="2" y="458"/>
                  </a:lnTo>
                  <a:lnTo>
                    <a:pt x="0" y="442"/>
                  </a:lnTo>
                  <a:lnTo>
                    <a:pt x="0" y="426"/>
                  </a:lnTo>
                  <a:lnTo>
                    <a:pt x="0" y="426"/>
                  </a:lnTo>
                  <a:close/>
                </a:path>
              </a:pathLst>
            </a:custGeom>
            <a:solidFill>
              <a:srgbClr val="5E5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30"/>
            <p:cNvSpPr>
              <a:spLocks/>
            </p:cNvSpPr>
            <p:nvPr/>
          </p:nvSpPr>
          <p:spPr bwMode="auto">
            <a:xfrm>
              <a:off x="13442950" y="3273425"/>
              <a:ext cx="1958975" cy="996950"/>
            </a:xfrm>
            <a:custGeom>
              <a:avLst/>
              <a:gdLst>
                <a:gd name="T0" fmla="*/ 0 w 1234"/>
                <a:gd name="T1" fmla="*/ 626 h 628"/>
                <a:gd name="T2" fmla="*/ 0 w 1234"/>
                <a:gd name="T3" fmla="*/ 2 h 628"/>
                <a:gd name="T4" fmla="*/ 0 w 1234"/>
                <a:gd name="T5" fmla="*/ 2 h 628"/>
                <a:gd name="T6" fmla="*/ 0 w 1234"/>
                <a:gd name="T7" fmla="*/ 0 h 628"/>
                <a:gd name="T8" fmla="*/ 2 w 1234"/>
                <a:gd name="T9" fmla="*/ 0 h 628"/>
                <a:gd name="T10" fmla="*/ 1232 w 1234"/>
                <a:gd name="T11" fmla="*/ 0 h 628"/>
                <a:gd name="T12" fmla="*/ 1232 w 1234"/>
                <a:gd name="T13" fmla="*/ 0 h 628"/>
                <a:gd name="T14" fmla="*/ 1234 w 1234"/>
                <a:gd name="T15" fmla="*/ 0 h 628"/>
                <a:gd name="T16" fmla="*/ 1234 w 1234"/>
                <a:gd name="T17" fmla="*/ 2 h 628"/>
                <a:gd name="T18" fmla="*/ 1234 w 1234"/>
                <a:gd name="T19" fmla="*/ 626 h 628"/>
                <a:gd name="T20" fmla="*/ 1234 w 1234"/>
                <a:gd name="T21" fmla="*/ 626 h 628"/>
                <a:gd name="T22" fmla="*/ 1234 w 1234"/>
                <a:gd name="T23" fmla="*/ 626 h 628"/>
                <a:gd name="T24" fmla="*/ 1232 w 1234"/>
                <a:gd name="T25" fmla="*/ 628 h 628"/>
                <a:gd name="T26" fmla="*/ 2 w 1234"/>
                <a:gd name="T27" fmla="*/ 628 h 628"/>
                <a:gd name="T28" fmla="*/ 2 w 1234"/>
                <a:gd name="T29" fmla="*/ 628 h 628"/>
                <a:gd name="T30" fmla="*/ 0 w 1234"/>
                <a:gd name="T31" fmla="*/ 626 h 628"/>
                <a:gd name="T32" fmla="*/ 0 w 1234"/>
                <a:gd name="T33" fmla="*/ 626 h 628"/>
                <a:gd name="T34" fmla="*/ 0 w 1234"/>
                <a:gd name="T35" fmla="*/ 626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4" h="628">
                  <a:moveTo>
                    <a:pt x="0" y="626"/>
                  </a:moveTo>
                  <a:lnTo>
                    <a:pt x="0" y="2"/>
                  </a:lnTo>
                  <a:lnTo>
                    <a:pt x="0" y="2"/>
                  </a:lnTo>
                  <a:lnTo>
                    <a:pt x="0" y="0"/>
                  </a:lnTo>
                  <a:lnTo>
                    <a:pt x="2" y="0"/>
                  </a:lnTo>
                  <a:lnTo>
                    <a:pt x="1232" y="0"/>
                  </a:lnTo>
                  <a:lnTo>
                    <a:pt x="1232" y="0"/>
                  </a:lnTo>
                  <a:lnTo>
                    <a:pt x="1234" y="0"/>
                  </a:lnTo>
                  <a:lnTo>
                    <a:pt x="1234" y="2"/>
                  </a:lnTo>
                  <a:lnTo>
                    <a:pt x="1234" y="626"/>
                  </a:lnTo>
                  <a:lnTo>
                    <a:pt x="1234" y="626"/>
                  </a:lnTo>
                  <a:lnTo>
                    <a:pt x="1234" y="626"/>
                  </a:lnTo>
                  <a:lnTo>
                    <a:pt x="1232" y="628"/>
                  </a:lnTo>
                  <a:lnTo>
                    <a:pt x="2" y="628"/>
                  </a:lnTo>
                  <a:lnTo>
                    <a:pt x="2" y="628"/>
                  </a:lnTo>
                  <a:lnTo>
                    <a:pt x="0" y="626"/>
                  </a:lnTo>
                  <a:lnTo>
                    <a:pt x="0" y="626"/>
                  </a:lnTo>
                  <a:lnTo>
                    <a:pt x="0" y="6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31"/>
            <p:cNvSpPr>
              <a:spLocks/>
            </p:cNvSpPr>
            <p:nvPr/>
          </p:nvSpPr>
          <p:spPr bwMode="auto">
            <a:xfrm>
              <a:off x="13300075" y="3571875"/>
              <a:ext cx="38100" cy="400050"/>
            </a:xfrm>
            <a:custGeom>
              <a:avLst/>
              <a:gdLst>
                <a:gd name="T0" fmla="*/ 0 w 24"/>
                <a:gd name="T1" fmla="*/ 242 h 252"/>
                <a:gd name="T2" fmla="*/ 0 w 24"/>
                <a:gd name="T3" fmla="*/ 10 h 252"/>
                <a:gd name="T4" fmla="*/ 0 w 24"/>
                <a:gd name="T5" fmla="*/ 10 h 252"/>
                <a:gd name="T6" fmla="*/ 2 w 24"/>
                <a:gd name="T7" fmla="*/ 6 h 252"/>
                <a:gd name="T8" fmla="*/ 4 w 24"/>
                <a:gd name="T9" fmla="*/ 2 h 252"/>
                <a:gd name="T10" fmla="*/ 8 w 24"/>
                <a:gd name="T11" fmla="*/ 0 h 252"/>
                <a:gd name="T12" fmla="*/ 12 w 24"/>
                <a:gd name="T13" fmla="*/ 0 h 252"/>
                <a:gd name="T14" fmla="*/ 12 w 24"/>
                <a:gd name="T15" fmla="*/ 0 h 252"/>
                <a:gd name="T16" fmla="*/ 12 w 24"/>
                <a:gd name="T17" fmla="*/ 0 h 252"/>
                <a:gd name="T18" fmla="*/ 16 w 24"/>
                <a:gd name="T19" fmla="*/ 0 h 252"/>
                <a:gd name="T20" fmla="*/ 20 w 24"/>
                <a:gd name="T21" fmla="*/ 2 h 252"/>
                <a:gd name="T22" fmla="*/ 22 w 24"/>
                <a:gd name="T23" fmla="*/ 6 h 252"/>
                <a:gd name="T24" fmla="*/ 24 w 24"/>
                <a:gd name="T25" fmla="*/ 10 h 252"/>
                <a:gd name="T26" fmla="*/ 24 w 24"/>
                <a:gd name="T27" fmla="*/ 242 h 252"/>
                <a:gd name="T28" fmla="*/ 24 w 24"/>
                <a:gd name="T29" fmla="*/ 242 h 252"/>
                <a:gd name="T30" fmla="*/ 22 w 24"/>
                <a:gd name="T31" fmla="*/ 246 h 252"/>
                <a:gd name="T32" fmla="*/ 20 w 24"/>
                <a:gd name="T33" fmla="*/ 250 h 252"/>
                <a:gd name="T34" fmla="*/ 16 w 24"/>
                <a:gd name="T35" fmla="*/ 252 h 252"/>
                <a:gd name="T36" fmla="*/ 12 w 24"/>
                <a:gd name="T37" fmla="*/ 252 h 252"/>
                <a:gd name="T38" fmla="*/ 12 w 24"/>
                <a:gd name="T39" fmla="*/ 252 h 252"/>
                <a:gd name="T40" fmla="*/ 12 w 24"/>
                <a:gd name="T41" fmla="*/ 252 h 252"/>
                <a:gd name="T42" fmla="*/ 8 w 24"/>
                <a:gd name="T43" fmla="*/ 252 h 252"/>
                <a:gd name="T44" fmla="*/ 4 w 24"/>
                <a:gd name="T45" fmla="*/ 250 h 252"/>
                <a:gd name="T46" fmla="*/ 2 w 24"/>
                <a:gd name="T47" fmla="*/ 246 h 252"/>
                <a:gd name="T48" fmla="*/ 0 w 24"/>
                <a:gd name="T49" fmla="*/ 242 h 252"/>
                <a:gd name="T50" fmla="*/ 0 w 24"/>
                <a:gd name="T51"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 h="252">
                  <a:moveTo>
                    <a:pt x="0" y="242"/>
                  </a:moveTo>
                  <a:lnTo>
                    <a:pt x="0" y="10"/>
                  </a:lnTo>
                  <a:lnTo>
                    <a:pt x="0" y="10"/>
                  </a:lnTo>
                  <a:lnTo>
                    <a:pt x="2" y="6"/>
                  </a:lnTo>
                  <a:lnTo>
                    <a:pt x="4" y="2"/>
                  </a:lnTo>
                  <a:lnTo>
                    <a:pt x="8" y="0"/>
                  </a:lnTo>
                  <a:lnTo>
                    <a:pt x="12" y="0"/>
                  </a:lnTo>
                  <a:lnTo>
                    <a:pt x="12" y="0"/>
                  </a:lnTo>
                  <a:lnTo>
                    <a:pt x="12" y="0"/>
                  </a:lnTo>
                  <a:lnTo>
                    <a:pt x="16" y="0"/>
                  </a:lnTo>
                  <a:lnTo>
                    <a:pt x="20" y="2"/>
                  </a:lnTo>
                  <a:lnTo>
                    <a:pt x="22" y="6"/>
                  </a:lnTo>
                  <a:lnTo>
                    <a:pt x="24" y="10"/>
                  </a:lnTo>
                  <a:lnTo>
                    <a:pt x="24" y="242"/>
                  </a:lnTo>
                  <a:lnTo>
                    <a:pt x="24" y="242"/>
                  </a:lnTo>
                  <a:lnTo>
                    <a:pt x="22" y="246"/>
                  </a:lnTo>
                  <a:lnTo>
                    <a:pt x="20" y="250"/>
                  </a:lnTo>
                  <a:lnTo>
                    <a:pt x="16" y="252"/>
                  </a:lnTo>
                  <a:lnTo>
                    <a:pt x="12" y="252"/>
                  </a:lnTo>
                  <a:lnTo>
                    <a:pt x="12" y="252"/>
                  </a:lnTo>
                  <a:lnTo>
                    <a:pt x="12" y="252"/>
                  </a:lnTo>
                  <a:lnTo>
                    <a:pt x="8" y="252"/>
                  </a:lnTo>
                  <a:lnTo>
                    <a:pt x="4" y="250"/>
                  </a:lnTo>
                  <a:lnTo>
                    <a:pt x="2" y="246"/>
                  </a:lnTo>
                  <a:lnTo>
                    <a:pt x="0" y="242"/>
                  </a:lnTo>
                  <a:lnTo>
                    <a:pt x="0" y="242"/>
                  </a:lnTo>
                  <a:close/>
                </a:path>
              </a:pathLst>
            </a:custGeom>
            <a:solidFill>
              <a:srgbClr val="000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32"/>
            <p:cNvSpPr>
              <a:spLocks/>
            </p:cNvSpPr>
            <p:nvPr/>
          </p:nvSpPr>
          <p:spPr bwMode="auto">
            <a:xfrm>
              <a:off x="15449550" y="3711575"/>
              <a:ext cx="120650" cy="120650"/>
            </a:xfrm>
            <a:custGeom>
              <a:avLst/>
              <a:gdLst>
                <a:gd name="T0" fmla="*/ 0 w 76"/>
                <a:gd name="T1" fmla="*/ 38 h 76"/>
                <a:gd name="T2" fmla="*/ 0 w 76"/>
                <a:gd name="T3" fmla="*/ 38 h 76"/>
                <a:gd name="T4" fmla="*/ 0 w 76"/>
                <a:gd name="T5" fmla="*/ 30 h 76"/>
                <a:gd name="T6" fmla="*/ 2 w 76"/>
                <a:gd name="T7" fmla="*/ 22 h 76"/>
                <a:gd name="T8" fmla="*/ 6 w 76"/>
                <a:gd name="T9" fmla="*/ 16 h 76"/>
                <a:gd name="T10" fmla="*/ 10 w 76"/>
                <a:gd name="T11" fmla="*/ 10 h 76"/>
                <a:gd name="T12" fmla="*/ 16 w 76"/>
                <a:gd name="T13" fmla="*/ 6 h 76"/>
                <a:gd name="T14" fmla="*/ 22 w 76"/>
                <a:gd name="T15" fmla="*/ 2 h 76"/>
                <a:gd name="T16" fmla="*/ 30 w 76"/>
                <a:gd name="T17" fmla="*/ 0 h 76"/>
                <a:gd name="T18" fmla="*/ 38 w 76"/>
                <a:gd name="T19" fmla="*/ 0 h 76"/>
                <a:gd name="T20" fmla="*/ 38 w 76"/>
                <a:gd name="T21" fmla="*/ 0 h 76"/>
                <a:gd name="T22" fmla="*/ 46 w 76"/>
                <a:gd name="T23" fmla="*/ 0 h 76"/>
                <a:gd name="T24" fmla="*/ 52 w 76"/>
                <a:gd name="T25" fmla="*/ 2 h 76"/>
                <a:gd name="T26" fmla="*/ 60 w 76"/>
                <a:gd name="T27" fmla="*/ 6 h 76"/>
                <a:gd name="T28" fmla="*/ 64 w 76"/>
                <a:gd name="T29" fmla="*/ 10 h 76"/>
                <a:gd name="T30" fmla="*/ 70 w 76"/>
                <a:gd name="T31" fmla="*/ 16 h 76"/>
                <a:gd name="T32" fmla="*/ 72 w 76"/>
                <a:gd name="T33" fmla="*/ 22 h 76"/>
                <a:gd name="T34" fmla="*/ 76 w 76"/>
                <a:gd name="T35" fmla="*/ 30 h 76"/>
                <a:gd name="T36" fmla="*/ 76 w 76"/>
                <a:gd name="T37" fmla="*/ 38 h 76"/>
                <a:gd name="T38" fmla="*/ 76 w 76"/>
                <a:gd name="T39" fmla="*/ 38 h 76"/>
                <a:gd name="T40" fmla="*/ 76 w 76"/>
                <a:gd name="T41" fmla="*/ 46 h 76"/>
                <a:gd name="T42" fmla="*/ 72 w 76"/>
                <a:gd name="T43" fmla="*/ 52 h 76"/>
                <a:gd name="T44" fmla="*/ 70 w 76"/>
                <a:gd name="T45" fmla="*/ 60 h 76"/>
                <a:gd name="T46" fmla="*/ 64 w 76"/>
                <a:gd name="T47" fmla="*/ 64 h 76"/>
                <a:gd name="T48" fmla="*/ 60 w 76"/>
                <a:gd name="T49" fmla="*/ 70 h 76"/>
                <a:gd name="T50" fmla="*/ 52 w 76"/>
                <a:gd name="T51" fmla="*/ 74 h 76"/>
                <a:gd name="T52" fmla="*/ 46 w 76"/>
                <a:gd name="T53" fmla="*/ 76 h 76"/>
                <a:gd name="T54" fmla="*/ 38 w 76"/>
                <a:gd name="T55" fmla="*/ 76 h 76"/>
                <a:gd name="T56" fmla="*/ 38 w 76"/>
                <a:gd name="T57" fmla="*/ 76 h 76"/>
                <a:gd name="T58" fmla="*/ 30 w 76"/>
                <a:gd name="T59" fmla="*/ 76 h 76"/>
                <a:gd name="T60" fmla="*/ 22 w 76"/>
                <a:gd name="T61" fmla="*/ 74 h 76"/>
                <a:gd name="T62" fmla="*/ 16 w 76"/>
                <a:gd name="T63" fmla="*/ 70 h 76"/>
                <a:gd name="T64" fmla="*/ 10 w 76"/>
                <a:gd name="T65" fmla="*/ 64 h 76"/>
                <a:gd name="T66" fmla="*/ 6 w 76"/>
                <a:gd name="T67" fmla="*/ 60 h 76"/>
                <a:gd name="T68" fmla="*/ 2 w 76"/>
                <a:gd name="T69" fmla="*/ 52 h 76"/>
                <a:gd name="T70" fmla="*/ 0 w 76"/>
                <a:gd name="T71" fmla="*/ 46 h 76"/>
                <a:gd name="T72" fmla="*/ 0 w 76"/>
                <a:gd name="T73" fmla="*/ 38 h 76"/>
                <a:gd name="T74" fmla="*/ 0 w 76"/>
                <a:gd name="T75"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6" h="76">
                  <a:moveTo>
                    <a:pt x="0" y="38"/>
                  </a:moveTo>
                  <a:lnTo>
                    <a:pt x="0" y="38"/>
                  </a:lnTo>
                  <a:lnTo>
                    <a:pt x="0" y="30"/>
                  </a:lnTo>
                  <a:lnTo>
                    <a:pt x="2" y="22"/>
                  </a:lnTo>
                  <a:lnTo>
                    <a:pt x="6" y="16"/>
                  </a:lnTo>
                  <a:lnTo>
                    <a:pt x="10" y="10"/>
                  </a:lnTo>
                  <a:lnTo>
                    <a:pt x="16" y="6"/>
                  </a:lnTo>
                  <a:lnTo>
                    <a:pt x="22" y="2"/>
                  </a:lnTo>
                  <a:lnTo>
                    <a:pt x="30" y="0"/>
                  </a:lnTo>
                  <a:lnTo>
                    <a:pt x="38" y="0"/>
                  </a:lnTo>
                  <a:lnTo>
                    <a:pt x="38" y="0"/>
                  </a:lnTo>
                  <a:lnTo>
                    <a:pt x="46" y="0"/>
                  </a:lnTo>
                  <a:lnTo>
                    <a:pt x="52" y="2"/>
                  </a:lnTo>
                  <a:lnTo>
                    <a:pt x="60" y="6"/>
                  </a:lnTo>
                  <a:lnTo>
                    <a:pt x="64" y="10"/>
                  </a:lnTo>
                  <a:lnTo>
                    <a:pt x="70" y="16"/>
                  </a:lnTo>
                  <a:lnTo>
                    <a:pt x="72" y="22"/>
                  </a:lnTo>
                  <a:lnTo>
                    <a:pt x="76" y="30"/>
                  </a:lnTo>
                  <a:lnTo>
                    <a:pt x="76" y="38"/>
                  </a:lnTo>
                  <a:lnTo>
                    <a:pt x="76" y="38"/>
                  </a:lnTo>
                  <a:lnTo>
                    <a:pt x="76" y="46"/>
                  </a:lnTo>
                  <a:lnTo>
                    <a:pt x="72" y="52"/>
                  </a:lnTo>
                  <a:lnTo>
                    <a:pt x="70" y="60"/>
                  </a:lnTo>
                  <a:lnTo>
                    <a:pt x="64" y="64"/>
                  </a:lnTo>
                  <a:lnTo>
                    <a:pt x="60" y="70"/>
                  </a:lnTo>
                  <a:lnTo>
                    <a:pt x="52" y="74"/>
                  </a:lnTo>
                  <a:lnTo>
                    <a:pt x="46" y="76"/>
                  </a:lnTo>
                  <a:lnTo>
                    <a:pt x="38" y="76"/>
                  </a:lnTo>
                  <a:lnTo>
                    <a:pt x="38" y="76"/>
                  </a:lnTo>
                  <a:lnTo>
                    <a:pt x="30" y="76"/>
                  </a:lnTo>
                  <a:lnTo>
                    <a:pt x="22" y="74"/>
                  </a:lnTo>
                  <a:lnTo>
                    <a:pt x="16" y="70"/>
                  </a:lnTo>
                  <a:lnTo>
                    <a:pt x="10" y="64"/>
                  </a:lnTo>
                  <a:lnTo>
                    <a:pt x="6" y="60"/>
                  </a:lnTo>
                  <a:lnTo>
                    <a:pt x="2" y="52"/>
                  </a:lnTo>
                  <a:lnTo>
                    <a:pt x="0" y="46"/>
                  </a:lnTo>
                  <a:lnTo>
                    <a:pt x="0" y="38"/>
                  </a:lnTo>
                  <a:lnTo>
                    <a:pt x="0" y="38"/>
                  </a:lnTo>
                  <a:close/>
                </a:path>
              </a:pathLst>
            </a:custGeom>
            <a:solidFill>
              <a:srgbClr val="5E5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22" name="Picture Placeholder 21"/>
          <p:cNvSpPr>
            <a:spLocks noGrp="1"/>
          </p:cNvSpPr>
          <p:nvPr>
            <p:ph type="pic" sz="quarter" idx="13"/>
          </p:nvPr>
        </p:nvSpPr>
        <p:spPr/>
      </p:sp>
      <p:sp>
        <p:nvSpPr>
          <p:cNvPr id="20" name="Title 19"/>
          <p:cNvSpPr>
            <a:spLocks noGrp="1"/>
          </p:cNvSpPr>
          <p:nvPr>
            <p:ph type="title"/>
          </p:nvPr>
        </p:nvSpPr>
        <p:spPr/>
        <p:txBody>
          <a:bodyPr/>
          <a:lstStyle/>
          <a:p>
            <a:r>
              <a:rPr lang="id-ID" dirty="0"/>
              <a:t>MOBILE FEATURE</a:t>
            </a:r>
            <a:endParaRPr lang="en-AU" dirty="0"/>
          </a:p>
        </p:txBody>
      </p:sp>
      <p:sp>
        <p:nvSpPr>
          <p:cNvPr id="21" name="Content Placeholder 20"/>
          <p:cNvSpPr>
            <a:spLocks noGrp="1"/>
          </p:cNvSpPr>
          <p:nvPr>
            <p:ph idx="1"/>
          </p:nvPr>
        </p:nvSpPr>
        <p:spPr/>
        <p:txBody>
          <a:bodyPr>
            <a:normAutofit fontScale="92500" lnSpcReduction="10000"/>
          </a:bodyPr>
          <a:lstStyle/>
          <a:p>
            <a:r>
              <a:rPr lang="id-ID" dirty="0"/>
              <a:t>Great Slogan Always Here</a:t>
            </a:r>
            <a:endParaRPr lang="en-AU" dirty="0"/>
          </a:p>
        </p:txBody>
      </p:sp>
      <p:sp>
        <p:nvSpPr>
          <p:cNvPr id="25" name="TextBox 24"/>
          <p:cNvSpPr txBox="1"/>
          <p:nvPr/>
        </p:nvSpPr>
        <p:spPr>
          <a:xfrm>
            <a:off x="1675964" y="3859305"/>
            <a:ext cx="8382434" cy="584775"/>
          </a:xfrm>
          <a:prstGeom prst="rect">
            <a:avLst/>
          </a:prstGeom>
          <a:noFill/>
        </p:spPr>
        <p:txBody>
          <a:bodyPr wrap="square" rtlCol="0">
            <a:spAutoFit/>
          </a:bodyPr>
          <a:lstStyle/>
          <a:p>
            <a:r>
              <a:rPr lang="id-ID" sz="3200" b="1" dirty="0">
                <a:solidFill>
                  <a:schemeClr val="tx1">
                    <a:lumMod val="75000"/>
                    <a:lumOff val="25000"/>
                  </a:schemeClr>
                </a:solidFill>
                <a:latin typeface="+mj-lt"/>
              </a:rPr>
              <a:t>AWESOME APPS &amp; LAYOUT</a:t>
            </a:r>
          </a:p>
        </p:txBody>
      </p:sp>
      <p:sp>
        <p:nvSpPr>
          <p:cNvPr id="26" name="Rectangle 25"/>
          <p:cNvSpPr/>
          <p:nvPr/>
        </p:nvSpPr>
        <p:spPr>
          <a:xfrm>
            <a:off x="1675964" y="4484233"/>
            <a:ext cx="8382436" cy="1754326"/>
          </a:xfrm>
          <a:prstGeom prst="rect">
            <a:avLst/>
          </a:prstGeom>
        </p:spPr>
        <p:txBody>
          <a:bodyPr wrap="square">
            <a:spAutoFit/>
          </a:bodyPr>
          <a:lstStyle/>
          <a:p>
            <a:pPr>
              <a:lnSpc>
                <a:spcPct val="150000"/>
              </a:lnSpc>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junpi tabulto veram upa us ut hebbi lorem ipsum dolor sit amet</a:t>
            </a:r>
          </a:p>
        </p:txBody>
      </p:sp>
      <p:sp>
        <p:nvSpPr>
          <p:cNvPr id="27" name="TextBox 26"/>
          <p:cNvSpPr txBox="1"/>
          <p:nvPr/>
        </p:nvSpPr>
        <p:spPr>
          <a:xfrm>
            <a:off x="1675964" y="6571190"/>
            <a:ext cx="8382434"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graphicFrame>
        <p:nvGraphicFramePr>
          <p:cNvPr id="108" name="Chart Placeholder 14"/>
          <p:cNvGraphicFramePr>
            <a:graphicFrameLocks/>
          </p:cNvGraphicFramePr>
          <p:nvPr>
            <p:extLst>
              <p:ext uri="{D42A27DB-BD31-4B8C-83A1-F6EECF244321}">
                <p14:modId xmlns:p14="http://schemas.microsoft.com/office/powerpoint/2010/main" val="3679038833"/>
              </p:ext>
            </p:extLst>
          </p:nvPr>
        </p:nvGraphicFramePr>
        <p:xfrm>
          <a:off x="5237190" y="8269316"/>
          <a:ext cx="3877797" cy="3102319"/>
        </p:xfrm>
        <a:graphic>
          <a:graphicData uri="http://schemas.openxmlformats.org/drawingml/2006/chart">
            <c:chart xmlns:c="http://schemas.openxmlformats.org/drawingml/2006/chart" xmlns:r="http://schemas.openxmlformats.org/officeDocument/2006/relationships" r:id="rId3"/>
          </a:graphicData>
        </a:graphic>
      </p:graphicFrame>
      <p:sp>
        <p:nvSpPr>
          <p:cNvPr id="109" name="Rectangle 108"/>
          <p:cNvSpPr/>
          <p:nvPr/>
        </p:nvSpPr>
        <p:spPr>
          <a:xfrm>
            <a:off x="8711009" y="8066433"/>
            <a:ext cx="3817810" cy="1477328"/>
          </a:xfrm>
          <a:prstGeom prst="rect">
            <a:avLst/>
          </a:prstGeom>
        </p:spPr>
        <p:txBody>
          <a:bodyPr wrap="square">
            <a:spAutoFit/>
          </a:bodyPr>
          <a:lstStyle/>
          <a:p>
            <a:pPr>
              <a:lnSpc>
                <a:spcPct val="150000"/>
              </a:lnSpc>
            </a:pPr>
            <a:r>
              <a:rPr lang="id-ID" sz="2000" b="1" dirty="0">
                <a:solidFill>
                  <a:schemeClr val="bg1">
                    <a:lumMod val="50000"/>
                  </a:schemeClr>
                </a:solidFill>
              </a:rPr>
              <a:t>25 % Geplis </a:t>
            </a:r>
            <a:r>
              <a:rPr lang="id-ID" sz="2000" dirty="0">
                <a:solidFill>
                  <a:schemeClr val="bg1">
                    <a:lumMod val="50000"/>
                  </a:schemeClr>
                </a:solidFill>
              </a:rPr>
              <a:t>dipsam volorib vendian debist lignist quantium temab ium exper jobba hunsi</a:t>
            </a:r>
          </a:p>
        </p:txBody>
      </p:sp>
      <p:sp>
        <p:nvSpPr>
          <p:cNvPr id="110" name="Rectangle 109"/>
          <p:cNvSpPr/>
          <p:nvPr/>
        </p:nvSpPr>
        <p:spPr>
          <a:xfrm>
            <a:off x="8711009" y="10235744"/>
            <a:ext cx="3817810" cy="1477328"/>
          </a:xfrm>
          <a:prstGeom prst="rect">
            <a:avLst/>
          </a:prstGeom>
        </p:spPr>
        <p:txBody>
          <a:bodyPr wrap="square">
            <a:spAutoFit/>
          </a:bodyPr>
          <a:lstStyle/>
          <a:p>
            <a:pPr>
              <a:lnSpc>
                <a:spcPct val="150000"/>
              </a:lnSpc>
            </a:pPr>
            <a:r>
              <a:rPr lang="id-ID" sz="2000" b="1" dirty="0">
                <a:solidFill>
                  <a:schemeClr val="bg1">
                    <a:lumMod val="50000"/>
                  </a:schemeClr>
                </a:solidFill>
              </a:rPr>
              <a:t>23 % Geplis </a:t>
            </a:r>
            <a:r>
              <a:rPr lang="id-ID" sz="2000" dirty="0">
                <a:solidFill>
                  <a:schemeClr val="bg1">
                    <a:lumMod val="50000"/>
                  </a:schemeClr>
                </a:solidFill>
              </a:rPr>
              <a:t>dipsam volorib vendian debist lignist quantium temab ium exper jobba hunsi</a:t>
            </a:r>
          </a:p>
        </p:txBody>
      </p:sp>
      <p:sp>
        <p:nvSpPr>
          <p:cNvPr id="111" name="Rectangle 110"/>
          <p:cNvSpPr/>
          <p:nvPr/>
        </p:nvSpPr>
        <p:spPr>
          <a:xfrm>
            <a:off x="1654646" y="8066433"/>
            <a:ext cx="3817810" cy="1477328"/>
          </a:xfrm>
          <a:prstGeom prst="rect">
            <a:avLst/>
          </a:prstGeom>
        </p:spPr>
        <p:txBody>
          <a:bodyPr wrap="square">
            <a:spAutoFit/>
          </a:bodyPr>
          <a:lstStyle/>
          <a:p>
            <a:pPr algn="r">
              <a:lnSpc>
                <a:spcPct val="150000"/>
              </a:lnSpc>
            </a:pPr>
            <a:r>
              <a:rPr lang="id-ID" sz="2000" b="1" dirty="0">
                <a:solidFill>
                  <a:schemeClr val="bg1">
                    <a:lumMod val="50000"/>
                  </a:schemeClr>
                </a:solidFill>
              </a:rPr>
              <a:t>25 % fertu </a:t>
            </a:r>
            <a:r>
              <a:rPr lang="id-ID" sz="2000" dirty="0">
                <a:solidFill>
                  <a:schemeClr val="bg1">
                    <a:lumMod val="50000"/>
                  </a:schemeClr>
                </a:solidFill>
              </a:rPr>
              <a:t>eplis dipsam volorib vendian debist lignist quantium temab ium exper jobba hunsi</a:t>
            </a:r>
          </a:p>
        </p:txBody>
      </p:sp>
      <p:sp>
        <p:nvSpPr>
          <p:cNvPr id="112" name="Rectangle 111"/>
          <p:cNvSpPr/>
          <p:nvPr/>
        </p:nvSpPr>
        <p:spPr>
          <a:xfrm>
            <a:off x="1654646" y="10235744"/>
            <a:ext cx="3817810" cy="1477328"/>
          </a:xfrm>
          <a:prstGeom prst="rect">
            <a:avLst/>
          </a:prstGeom>
        </p:spPr>
        <p:txBody>
          <a:bodyPr wrap="square">
            <a:spAutoFit/>
          </a:bodyPr>
          <a:lstStyle/>
          <a:p>
            <a:pPr algn="r">
              <a:lnSpc>
                <a:spcPct val="150000"/>
              </a:lnSpc>
            </a:pPr>
            <a:r>
              <a:rPr lang="id-ID" sz="2000" b="1" dirty="0">
                <a:solidFill>
                  <a:schemeClr val="bg1">
                    <a:lumMod val="50000"/>
                  </a:schemeClr>
                </a:solidFill>
              </a:rPr>
              <a:t>18 % Geplis </a:t>
            </a:r>
            <a:r>
              <a:rPr lang="id-ID" sz="2000" dirty="0">
                <a:solidFill>
                  <a:schemeClr val="bg1">
                    <a:lumMod val="50000"/>
                  </a:schemeClr>
                </a:solidFill>
              </a:rPr>
              <a:t>dipsam volorib vendian debist lignist quantium temab ium exper jobba hunsi</a:t>
            </a:r>
          </a:p>
        </p:txBody>
      </p:sp>
      <p:sp>
        <p:nvSpPr>
          <p:cNvPr id="28" name="TextBox 2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a:t>
            </a:fld>
            <a:endParaRPr lang="en-US" sz="2400" dirty="0">
              <a:solidFill>
                <a:schemeClr val="bg1"/>
              </a:solidFill>
            </a:endParaRPr>
          </a:p>
        </p:txBody>
      </p:sp>
    </p:spTree>
    <p:extLst>
      <p:ext uri="{BB962C8B-B14F-4D97-AF65-F5344CB8AC3E}">
        <p14:creationId xmlns:p14="http://schemas.microsoft.com/office/powerpoint/2010/main" val="1000186690"/>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fade">
                                      <p:cBhvr>
                                        <p:cTn id="15" dur="500"/>
                                        <p:tgtEl>
                                          <p:spTgt spid="2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fade">
                                      <p:cBhvr>
                                        <p:cTn id="22" dur="500"/>
                                        <p:tgtEl>
                                          <p:spTgt spid="27"/>
                                        </p:tgtEl>
                                      </p:cBhvr>
                                    </p:animEffect>
                                  </p:childTnLst>
                                </p:cTn>
                              </p:par>
                            </p:childTnLst>
                          </p:cTn>
                        </p:par>
                        <p:par>
                          <p:cTn id="23" fill="hold">
                            <p:stCondLst>
                              <p:cond delay="2000"/>
                            </p:stCondLst>
                            <p:childTnLst>
                              <p:par>
                                <p:cTn id="24" presetID="10" presetClass="entr" presetSubtype="0" fill="hold" grpId="0" nodeType="afterEffect">
                                  <p:stCondLst>
                                    <p:cond delay="0"/>
                                  </p:stCondLst>
                                  <p:childTnLst>
                                    <p:set>
                                      <p:cBhvr>
                                        <p:cTn id="25" dur="1" fill="hold">
                                          <p:stCondLst>
                                            <p:cond delay="0"/>
                                          </p:stCondLst>
                                        </p:cTn>
                                        <p:tgtEl>
                                          <p:spTgt spid="111"/>
                                        </p:tgtEl>
                                        <p:attrNameLst>
                                          <p:attrName>style.visibility</p:attrName>
                                        </p:attrNameLst>
                                      </p:cBhvr>
                                      <p:to>
                                        <p:strVal val="visible"/>
                                      </p:to>
                                    </p:set>
                                    <p:animEffect transition="in" filter="fade">
                                      <p:cBhvr>
                                        <p:cTn id="26" dur="500"/>
                                        <p:tgtEl>
                                          <p:spTgt spid="11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9"/>
                                        </p:tgtEl>
                                        <p:attrNameLst>
                                          <p:attrName>style.visibility</p:attrName>
                                        </p:attrNameLst>
                                      </p:cBhvr>
                                      <p:to>
                                        <p:strVal val="visible"/>
                                      </p:to>
                                    </p:set>
                                    <p:animEffect transition="in" filter="fade">
                                      <p:cBhvr>
                                        <p:cTn id="29" dur="500"/>
                                        <p:tgtEl>
                                          <p:spTgt spid="109"/>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12"/>
                                        </p:tgtEl>
                                        <p:attrNameLst>
                                          <p:attrName>style.visibility</p:attrName>
                                        </p:attrNameLst>
                                      </p:cBhvr>
                                      <p:to>
                                        <p:strVal val="visible"/>
                                      </p:to>
                                    </p:set>
                                    <p:animEffect transition="in" filter="fade">
                                      <p:cBhvr>
                                        <p:cTn id="32" dur="500"/>
                                        <p:tgtEl>
                                          <p:spTgt spid="11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10"/>
                                        </p:tgtEl>
                                        <p:attrNameLst>
                                          <p:attrName>style.visibility</p:attrName>
                                        </p:attrNameLst>
                                      </p:cBhvr>
                                      <p:to>
                                        <p:strVal val="visible"/>
                                      </p:to>
                                    </p:set>
                                    <p:animEffect transition="in" filter="fade">
                                      <p:cBhvr>
                                        <p:cTn id="35" dur="500"/>
                                        <p:tgtEl>
                                          <p:spTgt spid="110"/>
                                        </p:tgtEl>
                                      </p:cBhvr>
                                    </p:animEffect>
                                  </p:childTnLst>
                                </p:cTn>
                              </p:par>
                            </p:childTnLst>
                          </p:cTn>
                        </p:par>
                        <p:par>
                          <p:cTn id="36" fill="hold">
                            <p:stCondLst>
                              <p:cond delay="2500"/>
                            </p:stCondLst>
                            <p:childTnLst>
                              <p:par>
                                <p:cTn id="37" presetID="42" presetClass="entr" presetSubtype="0" fill="hold" grpId="0" nodeType="afterEffect">
                                  <p:stCondLst>
                                    <p:cond delay="0"/>
                                  </p:stCondLst>
                                  <p:childTnLst>
                                    <p:set>
                                      <p:cBhvr>
                                        <p:cTn id="38" dur="1" fill="hold">
                                          <p:stCondLst>
                                            <p:cond delay="0"/>
                                          </p:stCondLst>
                                        </p:cTn>
                                        <p:tgtEl>
                                          <p:spTgt spid="108"/>
                                        </p:tgtEl>
                                        <p:attrNameLst>
                                          <p:attrName>style.visibility</p:attrName>
                                        </p:attrNameLst>
                                      </p:cBhvr>
                                      <p:to>
                                        <p:strVal val="visible"/>
                                      </p:to>
                                    </p:set>
                                    <p:animEffect transition="in" filter="fade">
                                      <p:cBhvr>
                                        <p:cTn id="39" dur="1000"/>
                                        <p:tgtEl>
                                          <p:spTgt spid="108"/>
                                        </p:tgtEl>
                                      </p:cBhvr>
                                    </p:animEffect>
                                    <p:anim calcmode="lin" valueType="num">
                                      <p:cBhvr>
                                        <p:cTn id="40" dur="1000" fill="hold"/>
                                        <p:tgtEl>
                                          <p:spTgt spid="108"/>
                                        </p:tgtEl>
                                        <p:attrNameLst>
                                          <p:attrName>ppt_x</p:attrName>
                                        </p:attrNameLst>
                                      </p:cBhvr>
                                      <p:tavLst>
                                        <p:tav tm="0">
                                          <p:val>
                                            <p:strVal val="#ppt_x"/>
                                          </p:val>
                                        </p:tav>
                                        <p:tav tm="100000">
                                          <p:val>
                                            <p:strVal val="#ppt_x"/>
                                          </p:val>
                                        </p:tav>
                                      </p:tavLst>
                                    </p:anim>
                                    <p:anim calcmode="lin" valueType="num">
                                      <p:cBhvr>
                                        <p:cTn id="41" dur="1000" fill="hold"/>
                                        <p:tgtEl>
                                          <p:spTgt spid="10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Graphic spid="108" grpId="0">
        <p:bldAsOne/>
      </p:bldGraphic>
      <p:bldP spid="109" grpId="0"/>
      <p:bldP spid="110" grpId="0"/>
      <p:bldP spid="111" grpId="0"/>
      <p:bldP spid="11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8124447" y="5067306"/>
            <a:ext cx="6518275" cy="8780817"/>
          </a:xfrm>
          <a:prstGeom prst="rect">
            <a:avLst/>
          </a:prstGeom>
        </p:spPr>
      </p:pic>
      <p:sp>
        <p:nvSpPr>
          <p:cNvPr id="27" name="Picture Placeholder 26"/>
          <p:cNvSpPr>
            <a:spLocks noGrp="1"/>
          </p:cNvSpPr>
          <p:nvPr>
            <p:ph type="pic" sz="quarter" idx="38"/>
          </p:nvPr>
        </p:nvSpPr>
        <p:spPr/>
      </p:sp>
      <p:sp>
        <p:nvSpPr>
          <p:cNvPr id="6" name="Title 5"/>
          <p:cNvSpPr>
            <a:spLocks noGrp="1"/>
          </p:cNvSpPr>
          <p:nvPr>
            <p:ph type="title"/>
          </p:nvPr>
        </p:nvSpPr>
        <p:spPr/>
        <p:txBody>
          <a:bodyPr/>
          <a:lstStyle/>
          <a:p>
            <a:r>
              <a:rPr lang="id-ID" dirty="0"/>
              <a:t>EMBEDDED FEATURES</a:t>
            </a:r>
            <a:endParaRPr lang="en-AU" dirty="0"/>
          </a:p>
        </p:txBody>
      </p:sp>
      <p:sp>
        <p:nvSpPr>
          <p:cNvPr id="7" name="Content Placeholder 6"/>
          <p:cNvSpPr>
            <a:spLocks noGrp="1"/>
          </p:cNvSpPr>
          <p:nvPr>
            <p:ph idx="1"/>
          </p:nvPr>
        </p:nvSpPr>
        <p:spPr/>
        <p:txBody>
          <a:bodyPr>
            <a:normAutofit fontScale="92500" lnSpcReduction="10000"/>
          </a:bodyPr>
          <a:lstStyle/>
          <a:p>
            <a:r>
              <a:rPr lang="id-ID" dirty="0"/>
              <a:t>Fresh &amp; New Application Rocks</a:t>
            </a:r>
            <a:endParaRPr lang="en-AU" dirty="0"/>
          </a:p>
        </p:txBody>
      </p:sp>
      <p:sp>
        <p:nvSpPr>
          <p:cNvPr id="10" name="TextBox 9"/>
          <p:cNvSpPr txBox="1"/>
          <p:nvPr/>
        </p:nvSpPr>
        <p:spPr>
          <a:xfrm>
            <a:off x="1603375" y="4544086"/>
            <a:ext cx="5365286" cy="523220"/>
          </a:xfrm>
          <a:prstGeom prst="rect">
            <a:avLst/>
          </a:prstGeom>
          <a:noFill/>
        </p:spPr>
        <p:txBody>
          <a:bodyPr wrap="square" rtlCol="0">
            <a:spAutoFit/>
          </a:bodyPr>
          <a:lstStyle/>
          <a:p>
            <a:pPr algn="r"/>
            <a:r>
              <a:rPr lang="id-ID" sz="2800" b="1" dirty="0">
                <a:solidFill>
                  <a:schemeClr val="accent1"/>
                </a:solidFill>
                <a:latin typeface="+mj-lt"/>
              </a:rPr>
              <a:t>Feature One</a:t>
            </a:r>
          </a:p>
        </p:txBody>
      </p:sp>
      <p:sp>
        <p:nvSpPr>
          <p:cNvPr id="11" name="Rectangle 10"/>
          <p:cNvSpPr/>
          <p:nvPr/>
        </p:nvSpPr>
        <p:spPr>
          <a:xfrm>
            <a:off x="1603374" y="5169014"/>
            <a:ext cx="5365288" cy="1477328"/>
          </a:xfrm>
          <a:prstGeom prst="rect">
            <a:avLst/>
          </a:prstGeom>
        </p:spPr>
        <p:txBody>
          <a:bodyPr wrap="square">
            <a:spAutoFit/>
          </a:bodyPr>
          <a:lstStyle/>
          <a:p>
            <a:pPr algn="r">
              <a:lnSpc>
                <a:spcPct val="150000"/>
              </a:lnSpc>
            </a:pPr>
            <a:r>
              <a:rPr lang="id-ID" sz="2000" dirty="0">
                <a:solidFill>
                  <a:schemeClr val="bg1">
                    <a:lumMod val="50000"/>
                  </a:schemeClr>
                </a:solidFill>
              </a:rPr>
              <a:t>Geplis dipsam volorib vendian debist lignist quantium temab ium exper jobba hunsi jump and hump lorem dolupta</a:t>
            </a:r>
          </a:p>
        </p:txBody>
      </p:sp>
      <p:sp>
        <p:nvSpPr>
          <p:cNvPr id="13" name="TextBox 12"/>
          <p:cNvSpPr txBox="1"/>
          <p:nvPr/>
        </p:nvSpPr>
        <p:spPr>
          <a:xfrm>
            <a:off x="1603375" y="8580789"/>
            <a:ext cx="5365286" cy="523220"/>
          </a:xfrm>
          <a:prstGeom prst="rect">
            <a:avLst/>
          </a:prstGeom>
          <a:noFill/>
        </p:spPr>
        <p:txBody>
          <a:bodyPr wrap="square" rtlCol="0">
            <a:spAutoFit/>
          </a:bodyPr>
          <a:lstStyle/>
          <a:p>
            <a:pPr algn="r"/>
            <a:r>
              <a:rPr lang="id-ID" sz="2800" b="1" dirty="0">
                <a:solidFill>
                  <a:schemeClr val="accent2"/>
                </a:solidFill>
                <a:latin typeface="+mj-lt"/>
              </a:rPr>
              <a:t>Feature One</a:t>
            </a:r>
          </a:p>
        </p:txBody>
      </p:sp>
      <p:sp>
        <p:nvSpPr>
          <p:cNvPr id="14" name="Rectangle 13"/>
          <p:cNvSpPr/>
          <p:nvPr/>
        </p:nvSpPr>
        <p:spPr>
          <a:xfrm>
            <a:off x="1603374" y="9205717"/>
            <a:ext cx="5365288" cy="1477328"/>
          </a:xfrm>
          <a:prstGeom prst="rect">
            <a:avLst/>
          </a:prstGeom>
        </p:spPr>
        <p:txBody>
          <a:bodyPr wrap="square">
            <a:spAutoFit/>
          </a:bodyPr>
          <a:lstStyle/>
          <a:p>
            <a:pPr algn="r">
              <a:lnSpc>
                <a:spcPct val="150000"/>
              </a:lnSpc>
            </a:pPr>
            <a:r>
              <a:rPr lang="id-ID" sz="2000" dirty="0">
                <a:solidFill>
                  <a:schemeClr val="bg1">
                    <a:lumMod val="50000"/>
                  </a:schemeClr>
                </a:solidFill>
              </a:rPr>
              <a:t>Geplis dipsam volorib vendian debist lignist quantium temab ium exper jobba hunsi jump and hump lorem dolupta</a:t>
            </a:r>
          </a:p>
        </p:txBody>
      </p:sp>
      <p:sp>
        <p:nvSpPr>
          <p:cNvPr id="16" name="TextBox 15"/>
          <p:cNvSpPr txBox="1"/>
          <p:nvPr/>
        </p:nvSpPr>
        <p:spPr>
          <a:xfrm>
            <a:off x="17408986" y="4544086"/>
            <a:ext cx="5365286" cy="523220"/>
          </a:xfrm>
          <a:prstGeom prst="rect">
            <a:avLst/>
          </a:prstGeom>
          <a:noFill/>
        </p:spPr>
        <p:txBody>
          <a:bodyPr wrap="square" rtlCol="0">
            <a:spAutoFit/>
          </a:bodyPr>
          <a:lstStyle/>
          <a:p>
            <a:r>
              <a:rPr lang="id-ID" sz="2800" b="1" dirty="0">
                <a:solidFill>
                  <a:schemeClr val="accent3"/>
                </a:solidFill>
                <a:latin typeface="+mj-lt"/>
              </a:rPr>
              <a:t>Feature One</a:t>
            </a:r>
          </a:p>
        </p:txBody>
      </p:sp>
      <p:sp>
        <p:nvSpPr>
          <p:cNvPr id="17" name="Rectangle 16"/>
          <p:cNvSpPr/>
          <p:nvPr/>
        </p:nvSpPr>
        <p:spPr>
          <a:xfrm>
            <a:off x="17408985" y="5169014"/>
            <a:ext cx="5365288"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jump and hump lorem dolupta</a:t>
            </a:r>
          </a:p>
        </p:txBody>
      </p:sp>
      <p:sp>
        <p:nvSpPr>
          <p:cNvPr id="19" name="TextBox 18"/>
          <p:cNvSpPr txBox="1"/>
          <p:nvPr/>
        </p:nvSpPr>
        <p:spPr>
          <a:xfrm>
            <a:off x="17408986" y="8580789"/>
            <a:ext cx="5365286" cy="523220"/>
          </a:xfrm>
          <a:prstGeom prst="rect">
            <a:avLst/>
          </a:prstGeom>
          <a:noFill/>
        </p:spPr>
        <p:txBody>
          <a:bodyPr wrap="square" rtlCol="0">
            <a:spAutoFit/>
          </a:bodyPr>
          <a:lstStyle/>
          <a:p>
            <a:r>
              <a:rPr lang="id-ID" sz="2800" b="1" dirty="0">
                <a:solidFill>
                  <a:schemeClr val="accent4"/>
                </a:solidFill>
                <a:latin typeface="+mj-lt"/>
              </a:rPr>
              <a:t>Feature One</a:t>
            </a:r>
          </a:p>
        </p:txBody>
      </p:sp>
      <p:sp>
        <p:nvSpPr>
          <p:cNvPr id="20" name="Rectangle 19"/>
          <p:cNvSpPr/>
          <p:nvPr/>
        </p:nvSpPr>
        <p:spPr>
          <a:xfrm>
            <a:off x="17408985" y="9205717"/>
            <a:ext cx="5365288"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jump and hump lorem dolupta</a:t>
            </a:r>
          </a:p>
        </p:txBody>
      </p:sp>
      <p:sp>
        <p:nvSpPr>
          <p:cNvPr id="21" name="Rectangle 20"/>
          <p:cNvSpPr/>
          <p:nvPr/>
        </p:nvSpPr>
        <p:spPr>
          <a:xfrm>
            <a:off x="1603373" y="6793270"/>
            <a:ext cx="5365288" cy="1015663"/>
          </a:xfrm>
          <a:prstGeom prst="rect">
            <a:avLst/>
          </a:prstGeom>
        </p:spPr>
        <p:txBody>
          <a:bodyPr wrap="square">
            <a:spAutoFit/>
          </a:bodyPr>
          <a:lstStyle/>
          <a:p>
            <a:pPr algn="r">
              <a:lnSpc>
                <a:spcPct val="150000"/>
              </a:lnSpc>
            </a:pPr>
            <a:r>
              <a:rPr lang="id-ID" sz="2000" b="1" dirty="0">
                <a:solidFill>
                  <a:schemeClr val="bg1">
                    <a:lumMod val="50000"/>
                  </a:schemeClr>
                </a:solidFill>
              </a:rPr>
              <a:t>Analysis: </a:t>
            </a:r>
            <a:r>
              <a:rPr lang="id-ID" sz="2000" dirty="0">
                <a:solidFill>
                  <a:schemeClr val="bg1">
                    <a:lumMod val="50000"/>
                  </a:schemeClr>
                </a:solidFill>
              </a:rPr>
              <a:t>Great – excellent</a:t>
            </a:r>
          </a:p>
          <a:p>
            <a:pPr algn="r">
              <a:lnSpc>
                <a:spcPct val="150000"/>
              </a:lnSpc>
            </a:pPr>
            <a:r>
              <a:rPr lang="id-ID" sz="2000" b="1" dirty="0">
                <a:solidFill>
                  <a:schemeClr val="bg1">
                    <a:lumMod val="50000"/>
                  </a:schemeClr>
                </a:solidFill>
              </a:rPr>
              <a:t>Price: </a:t>
            </a:r>
            <a:r>
              <a:rPr lang="id-ID" sz="2000" dirty="0">
                <a:solidFill>
                  <a:schemeClr val="bg1">
                    <a:lumMod val="50000"/>
                  </a:schemeClr>
                </a:solidFill>
              </a:rPr>
              <a:t>USD 125</a:t>
            </a:r>
          </a:p>
        </p:txBody>
      </p:sp>
      <p:sp>
        <p:nvSpPr>
          <p:cNvPr id="22" name="Rectangle 21"/>
          <p:cNvSpPr/>
          <p:nvPr/>
        </p:nvSpPr>
        <p:spPr>
          <a:xfrm>
            <a:off x="17336398" y="6793270"/>
            <a:ext cx="5365288" cy="1015663"/>
          </a:xfrm>
          <a:prstGeom prst="rect">
            <a:avLst/>
          </a:prstGeom>
        </p:spPr>
        <p:txBody>
          <a:bodyPr wrap="square">
            <a:spAutoFit/>
          </a:bodyPr>
          <a:lstStyle/>
          <a:p>
            <a:pPr>
              <a:lnSpc>
                <a:spcPct val="150000"/>
              </a:lnSpc>
            </a:pPr>
            <a:r>
              <a:rPr lang="id-ID" sz="2000" b="1" dirty="0">
                <a:solidFill>
                  <a:schemeClr val="bg1">
                    <a:lumMod val="50000"/>
                  </a:schemeClr>
                </a:solidFill>
              </a:rPr>
              <a:t>Analysis: </a:t>
            </a:r>
            <a:r>
              <a:rPr lang="id-ID" sz="2000" dirty="0">
                <a:solidFill>
                  <a:schemeClr val="bg1">
                    <a:lumMod val="50000"/>
                  </a:schemeClr>
                </a:solidFill>
              </a:rPr>
              <a:t>Nice – Fair</a:t>
            </a:r>
          </a:p>
          <a:p>
            <a:pPr>
              <a:lnSpc>
                <a:spcPct val="150000"/>
              </a:lnSpc>
            </a:pPr>
            <a:r>
              <a:rPr lang="id-ID" sz="2000" b="1" dirty="0">
                <a:solidFill>
                  <a:schemeClr val="bg1">
                    <a:lumMod val="50000"/>
                  </a:schemeClr>
                </a:solidFill>
              </a:rPr>
              <a:t>Price: </a:t>
            </a:r>
            <a:r>
              <a:rPr lang="id-ID" sz="2000" dirty="0">
                <a:solidFill>
                  <a:schemeClr val="bg1">
                    <a:lumMod val="50000"/>
                  </a:schemeClr>
                </a:solidFill>
              </a:rPr>
              <a:t>USD 325</a:t>
            </a:r>
          </a:p>
        </p:txBody>
      </p:sp>
      <p:sp>
        <p:nvSpPr>
          <p:cNvPr id="23" name="Rectangle 22"/>
          <p:cNvSpPr/>
          <p:nvPr/>
        </p:nvSpPr>
        <p:spPr>
          <a:xfrm>
            <a:off x="17408985" y="10882650"/>
            <a:ext cx="5365288" cy="1015663"/>
          </a:xfrm>
          <a:prstGeom prst="rect">
            <a:avLst/>
          </a:prstGeom>
        </p:spPr>
        <p:txBody>
          <a:bodyPr wrap="square">
            <a:spAutoFit/>
          </a:bodyPr>
          <a:lstStyle/>
          <a:p>
            <a:pPr>
              <a:lnSpc>
                <a:spcPct val="150000"/>
              </a:lnSpc>
            </a:pPr>
            <a:r>
              <a:rPr lang="id-ID" sz="2000" b="1" dirty="0">
                <a:solidFill>
                  <a:schemeClr val="bg1">
                    <a:lumMod val="50000"/>
                  </a:schemeClr>
                </a:solidFill>
              </a:rPr>
              <a:t>Analysis: </a:t>
            </a:r>
            <a:r>
              <a:rPr lang="id-ID" sz="2000" dirty="0">
                <a:solidFill>
                  <a:schemeClr val="bg1">
                    <a:lumMod val="50000"/>
                  </a:schemeClr>
                </a:solidFill>
              </a:rPr>
              <a:t>Great – excellent</a:t>
            </a:r>
          </a:p>
          <a:p>
            <a:pPr>
              <a:lnSpc>
                <a:spcPct val="150000"/>
              </a:lnSpc>
            </a:pPr>
            <a:r>
              <a:rPr lang="id-ID" sz="2000" b="1" dirty="0">
                <a:solidFill>
                  <a:schemeClr val="bg1">
                    <a:lumMod val="50000"/>
                  </a:schemeClr>
                </a:solidFill>
              </a:rPr>
              <a:t>Price: </a:t>
            </a:r>
            <a:r>
              <a:rPr lang="id-ID" sz="2000" dirty="0">
                <a:solidFill>
                  <a:schemeClr val="bg1">
                    <a:lumMod val="50000"/>
                  </a:schemeClr>
                </a:solidFill>
              </a:rPr>
              <a:t>USD 425</a:t>
            </a:r>
          </a:p>
        </p:txBody>
      </p:sp>
      <p:sp>
        <p:nvSpPr>
          <p:cNvPr id="24" name="Rectangle 23"/>
          <p:cNvSpPr/>
          <p:nvPr/>
        </p:nvSpPr>
        <p:spPr>
          <a:xfrm>
            <a:off x="1603373" y="10882650"/>
            <a:ext cx="5365288" cy="1015663"/>
          </a:xfrm>
          <a:prstGeom prst="rect">
            <a:avLst/>
          </a:prstGeom>
        </p:spPr>
        <p:txBody>
          <a:bodyPr wrap="square">
            <a:spAutoFit/>
          </a:bodyPr>
          <a:lstStyle/>
          <a:p>
            <a:pPr algn="r">
              <a:lnSpc>
                <a:spcPct val="150000"/>
              </a:lnSpc>
            </a:pPr>
            <a:r>
              <a:rPr lang="id-ID" sz="2000" b="1" dirty="0">
                <a:solidFill>
                  <a:schemeClr val="bg1">
                    <a:lumMod val="50000"/>
                  </a:schemeClr>
                </a:solidFill>
              </a:rPr>
              <a:t>Analysis: </a:t>
            </a:r>
            <a:r>
              <a:rPr lang="id-ID" sz="2000" dirty="0">
                <a:solidFill>
                  <a:schemeClr val="bg1">
                    <a:lumMod val="50000"/>
                  </a:schemeClr>
                </a:solidFill>
              </a:rPr>
              <a:t>Great – excellent</a:t>
            </a:r>
          </a:p>
          <a:p>
            <a:pPr algn="r">
              <a:lnSpc>
                <a:spcPct val="150000"/>
              </a:lnSpc>
            </a:pPr>
            <a:r>
              <a:rPr lang="id-ID" sz="2000" b="1" dirty="0">
                <a:solidFill>
                  <a:schemeClr val="bg1">
                    <a:lumMod val="50000"/>
                  </a:schemeClr>
                </a:solidFill>
              </a:rPr>
              <a:t>Price: </a:t>
            </a:r>
            <a:r>
              <a:rPr lang="id-ID" sz="2000" dirty="0">
                <a:solidFill>
                  <a:schemeClr val="bg1">
                    <a:lumMod val="50000"/>
                  </a:schemeClr>
                </a:solidFill>
              </a:rPr>
              <a:t>USD 225</a:t>
            </a:r>
          </a:p>
        </p:txBody>
      </p:sp>
      <p:sp>
        <p:nvSpPr>
          <p:cNvPr id="25" name="TextBox 24"/>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a:t>
            </a:fld>
            <a:endParaRPr lang="en-US" sz="2400" dirty="0">
              <a:solidFill>
                <a:schemeClr val="bg1"/>
              </a:solidFill>
            </a:endParaRPr>
          </a:p>
        </p:txBody>
      </p:sp>
      <p:grpSp>
        <p:nvGrpSpPr>
          <p:cNvPr id="2" name="Group 1"/>
          <p:cNvGrpSpPr/>
          <p:nvPr/>
        </p:nvGrpSpPr>
        <p:grpSpPr>
          <a:xfrm>
            <a:off x="7523018" y="4697269"/>
            <a:ext cx="1056120" cy="1040245"/>
            <a:chOff x="7523018" y="4697269"/>
            <a:chExt cx="1056120" cy="1040245"/>
          </a:xfrm>
        </p:grpSpPr>
        <p:sp>
          <p:nvSpPr>
            <p:cNvPr id="9" name="Rectangle 8"/>
            <p:cNvSpPr/>
            <p:nvPr/>
          </p:nvSpPr>
          <p:spPr>
            <a:xfrm>
              <a:off x="7523018" y="4697269"/>
              <a:ext cx="1056120" cy="104024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28" name="Group 27"/>
            <p:cNvGrpSpPr/>
            <p:nvPr/>
          </p:nvGrpSpPr>
          <p:grpSpPr>
            <a:xfrm>
              <a:off x="7662675" y="4949266"/>
              <a:ext cx="783013" cy="535991"/>
              <a:chOff x="2324100" y="1814513"/>
              <a:chExt cx="266700" cy="182563"/>
            </a:xfrm>
            <a:solidFill>
              <a:schemeClr val="bg1"/>
            </a:solidFill>
          </p:grpSpPr>
          <p:sp>
            <p:nvSpPr>
              <p:cNvPr id="29"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0"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grpSp>
        <p:nvGrpSpPr>
          <p:cNvPr id="3" name="Group 2"/>
          <p:cNvGrpSpPr/>
          <p:nvPr/>
        </p:nvGrpSpPr>
        <p:grpSpPr>
          <a:xfrm>
            <a:off x="7523018" y="8733972"/>
            <a:ext cx="1056120" cy="1040245"/>
            <a:chOff x="7523018" y="8733972"/>
            <a:chExt cx="1056120" cy="1040245"/>
          </a:xfrm>
        </p:grpSpPr>
        <p:sp>
          <p:nvSpPr>
            <p:cNvPr id="12" name="Rectangle 11"/>
            <p:cNvSpPr/>
            <p:nvPr/>
          </p:nvSpPr>
          <p:spPr>
            <a:xfrm>
              <a:off x="7523018" y="8733972"/>
              <a:ext cx="1056120" cy="10402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1" name="Freeform 33"/>
            <p:cNvSpPr>
              <a:spLocks noEditPoints="1"/>
            </p:cNvSpPr>
            <p:nvPr/>
          </p:nvSpPr>
          <p:spPr bwMode="auto">
            <a:xfrm>
              <a:off x="7709368" y="9039366"/>
              <a:ext cx="676129" cy="460343"/>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grpSp>
      <p:grpSp>
        <p:nvGrpSpPr>
          <p:cNvPr id="4" name="Group 3"/>
          <p:cNvGrpSpPr/>
          <p:nvPr/>
        </p:nvGrpSpPr>
        <p:grpSpPr>
          <a:xfrm>
            <a:off x="15798509" y="4697269"/>
            <a:ext cx="1056120" cy="1040245"/>
            <a:chOff x="15798509" y="4697269"/>
            <a:chExt cx="1056120" cy="1040245"/>
          </a:xfrm>
        </p:grpSpPr>
        <p:sp>
          <p:nvSpPr>
            <p:cNvPr id="15" name="Rectangle 14"/>
            <p:cNvSpPr/>
            <p:nvPr/>
          </p:nvSpPr>
          <p:spPr>
            <a:xfrm>
              <a:off x="15798509" y="4697269"/>
              <a:ext cx="1056120" cy="10402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AU"/>
            </a:p>
          </p:txBody>
        </p:sp>
        <p:grpSp>
          <p:nvGrpSpPr>
            <p:cNvPr id="32" name="Group 31"/>
            <p:cNvGrpSpPr/>
            <p:nvPr/>
          </p:nvGrpSpPr>
          <p:grpSpPr>
            <a:xfrm>
              <a:off x="16002722" y="4938942"/>
              <a:ext cx="679755" cy="576646"/>
              <a:chOff x="1112838" y="3203576"/>
              <a:chExt cx="282575" cy="239712"/>
            </a:xfrm>
            <a:solidFill>
              <a:schemeClr val="bg1"/>
            </a:solidFill>
          </p:grpSpPr>
          <p:sp>
            <p:nvSpPr>
              <p:cNvPr id="33" name="Freeform 12"/>
              <p:cNvSpPr>
                <a:spLocks/>
              </p:cNvSpPr>
              <p:nvPr/>
            </p:nvSpPr>
            <p:spPr bwMode="auto">
              <a:xfrm>
                <a:off x="1201738" y="3343276"/>
                <a:ext cx="50800" cy="50800"/>
              </a:xfrm>
              <a:custGeom>
                <a:avLst/>
                <a:gdLst>
                  <a:gd name="T0" fmla="*/ 32 w 32"/>
                  <a:gd name="T1" fmla="*/ 18 h 32"/>
                  <a:gd name="T2" fmla="*/ 15 w 32"/>
                  <a:gd name="T3" fmla="*/ 0 h 32"/>
                  <a:gd name="T4" fmla="*/ 15 w 32"/>
                  <a:gd name="T5" fmla="*/ 0 h 32"/>
                  <a:gd name="T6" fmla="*/ 0 w 32"/>
                  <a:gd name="T7" fmla="*/ 32 h 32"/>
                  <a:gd name="T8" fmla="*/ 32 w 32"/>
                  <a:gd name="T9" fmla="*/ 18 h 32"/>
                </a:gdLst>
                <a:ahLst/>
                <a:cxnLst>
                  <a:cxn ang="0">
                    <a:pos x="T0" y="T1"/>
                  </a:cxn>
                  <a:cxn ang="0">
                    <a:pos x="T2" y="T3"/>
                  </a:cxn>
                  <a:cxn ang="0">
                    <a:pos x="T4" y="T5"/>
                  </a:cxn>
                  <a:cxn ang="0">
                    <a:pos x="T6" y="T7"/>
                  </a:cxn>
                  <a:cxn ang="0">
                    <a:pos x="T8" y="T9"/>
                  </a:cxn>
                </a:cxnLst>
                <a:rect l="0" t="0" r="r" b="b"/>
                <a:pathLst>
                  <a:path w="32" h="32">
                    <a:moveTo>
                      <a:pt x="32" y="18"/>
                    </a:moveTo>
                    <a:lnTo>
                      <a:pt x="15" y="0"/>
                    </a:lnTo>
                    <a:lnTo>
                      <a:pt x="15" y="0"/>
                    </a:lnTo>
                    <a:lnTo>
                      <a:pt x="0" y="32"/>
                    </a:lnTo>
                    <a:lnTo>
                      <a:pt x="3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4" name="Rectangle 13"/>
              <p:cNvSpPr>
                <a:spLocks noChangeArrowheads="1"/>
              </p:cNvSpPr>
              <p:nvPr/>
            </p:nvSpPr>
            <p:spPr bwMode="auto">
              <a:xfrm>
                <a:off x="1252538" y="3371851"/>
                <a:ext cx="1588"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5" name="Freeform 14"/>
              <p:cNvSpPr>
                <a:spLocks/>
              </p:cNvSpPr>
              <p:nvPr/>
            </p:nvSpPr>
            <p:spPr bwMode="auto">
              <a:xfrm>
                <a:off x="1231900" y="3219451"/>
                <a:ext cx="127000" cy="127000"/>
              </a:xfrm>
              <a:custGeom>
                <a:avLst/>
                <a:gdLst>
                  <a:gd name="T0" fmla="*/ 73 w 80"/>
                  <a:gd name="T1" fmla="*/ 0 h 80"/>
                  <a:gd name="T2" fmla="*/ 0 w 80"/>
                  <a:gd name="T3" fmla="*/ 73 h 80"/>
                  <a:gd name="T4" fmla="*/ 7 w 80"/>
                  <a:gd name="T5" fmla="*/ 80 h 80"/>
                  <a:gd name="T6" fmla="*/ 80 w 80"/>
                  <a:gd name="T7" fmla="*/ 8 h 80"/>
                  <a:gd name="T8" fmla="*/ 73 w 80"/>
                  <a:gd name="T9" fmla="*/ 0 h 80"/>
                </a:gdLst>
                <a:ahLst/>
                <a:cxnLst>
                  <a:cxn ang="0">
                    <a:pos x="T0" y="T1"/>
                  </a:cxn>
                  <a:cxn ang="0">
                    <a:pos x="T2" y="T3"/>
                  </a:cxn>
                  <a:cxn ang="0">
                    <a:pos x="T4" y="T5"/>
                  </a:cxn>
                  <a:cxn ang="0">
                    <a:pos x="T6" y="T7"/>
                  </a:cxn>
                  <a:cxn ang="0">
                    <a:pos x="T8" y="T9"/>
                  </a:cxn>
                </a:cxnLst>
                <a:rect l="0" t="0" r="r" b="b"/>
                <a:pathLst>
                  <a:path w="80" h="80">
                    <a:moveTo>
                      <a:pt x="73" y="0"/>
                    </a:moveTo>
                    <a:lnTo>
                      <a:pt x="0" y="73"/>
                    </a:lnTo>
                    <a:lnTo>
                      <a:pt x="7" y="80"/>
                    </a:lnTo>
                    <a:lnTo>
                      <a:pt x="80" y="8"/>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6" name="Freeform 15"/>
              <p:cNvSpPr>
                <a:spLocks/>
              </p:cNvSpPr>
              <p:nvPr/>
            </p:nvSpPr>
            <p:spPr bwMode="auto">
              <a:xfrm>
                <a:off x="1249363" y="3236913"/>
                <a:ext cx="128588" cy="128588"/>
              </a:xfrm>
              <a:custGeom>
                <a:avLst/>
                <a:gdLst>
                  <a:gd name="T0" fmla="*/ 0 w 81"/>
                  <a:gd name="T1" fmla="*/ 74 h 81"/>
                  <a:gd name="T2" fmla="*/ 7 w 81"/>
                  <a:gd name="T3" fmla="*/ 81 h 81"/>
                  <a:gd name="T4" fmla="*/ 81 w 81"/>
                  <a:gd name="T5" fmla="*/ 9 h 81"/>
                  <a:gd name="T6" fmla="*/ 74 w 81"/>
                  <a:gd name="T7" fmla="*/ 0 h 81"/>
                  <a:gd name="T8" fmla="*/ 0 w 81"/>
                  <a:gd name="T9" fmla="*/ 74 h 81"/>
                </a:gdLst>
                <a:ahLst/>
                <a:cxnLst>
                  <a:cxn ang="0">
                    <a:pos x="T0" y="T1"/>
                  </a:cxn>
                  <a:cxn ang="0">
                    <a:pos x="T2" y="T3"/>
                  </a:cxn>
                  <a:cxn ang="0">
                    <a:pos x="T4" y="T5"/>
                  </a:cxn>
                  <a:cxn ang="0">
                    <a:pos x="T6" y="T7"/>
                  </a:cxn>
                  <a:cxn ang="0">
                    <a:pos x="T8" y="T9"/>
                  </a:cxn>
                </a:cxnLst>
                <a:rect l="0" t="0" r="r" b="b"/>
                <a:pathLst>
                  <a:path w="81" h="81">
                    <a:moveTo>
                      <a:pt x="0" y="74"/>
                    </a:moveTo>
                    <a:lnTo>
                      <a:pt x="7" y="81"/>
                    </a:lnTo>
                    <a:lnTo>
                      <a:pt x="81" y="9"/>
                    </a:lnTo>
                    <a:lnTo>
                      <a:pt x="74" y="0"/>
                    </a:lnTo>
                    <a:lnTo>
                      <a:pt x="0"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7" name="Freeform 16"/>
              <p:cNvSpPr>
                <a:spLocks/>
              </p:cNvSpPr>
              <p:nvPr/>
            </p:nvSpPr>
            <p:spPr bwMode="auto">
              <a:xfrm>
                <a:off x="1355725" y="3203576"/>
                <a:ext cx="39688" cy="3810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8" name="Freeform 17"/>
              <p:cNvSpPr>
                <a:spLocks/>
              </p:cNvSpPr>
              <p:nvPr/>
            </p:nvSpPr>
            <p:spPr bwMode="auto">
              <a:xfrm>
                <a:off x="1112838" y="3208338"/>
                <a:ext cx="238125" cy="234950"/>
              </a:xfrm>
              <a:custGeom>
                <a:avLst/>
                <a:gdLst>
                  <a:gd name="T0" fmla="*/ 132 w 150"/>
                  <a:gd name="T1" fmla="*/ 131 h 148"/>
                  <a:gd name="T2" fmla="*/ 18 w 150"/>
                  <a:gd name="T3" fmla="*/ 131 h 148"/>
                  <a:gd name="T4" fmla="*/ 18 w 150"/>
                  <a:gd name="T5" fmla="*/ 18 h 148"/>
                  <a:gd name="T6" fmla="*/ 124 w 150"/>
                  <a:gd name="T7" fmla="*/ 18 h 148"/>
                  <a:gd name="T8" fmla="*/ 144 w 150"/>
                  <a:gd name="T9" fmla="*/ 0 h 148"/>
                  <a:gd name="T10" fmla="*/ 0 w 150"/>
                  <a:gd name="T11" fmla="*/ 0 h 148"/>
                  <a:gd name="T12" fmla="*/ 0 w 150"/>
                  <a:gd name="T13" fmla="*/ 148 h 148"/>
                  <a:gd name="T14" fmla="*/ 150 w 150"/>
                  <a:gd name="T15" fmla="*/ 148 h 148"/>
                  <a:gd name="T16" fmla="*/ 150 w 150"/>
                  <a:gd name="T17" fmla="*/ 55 h 148"/>
                  <a:gd name="T18" fmla="*/ 132 w 150"/>
                  <a:gd name="T19" fmla="*/ 73 h 148"/>
                  <a:gd name="T20" fmla="*/ 132 w 150"/>
                  <a:gd name="T21" fmla="*/ 13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48">
                    <a:moveTo>
                      <a:pt x="132" y="131"/>
                    </a:moveTo>
                    <a:lnTo>
                      <a:pt x="18" y="131"/>
                    </a:lnTo>
                    <a:lnTo>
                      <a:pt x="18" y="18"/>
                    </a:lnTo>
                    <a:lnTo>
                      <a:pt x="124" y="18"/>
                    </a:lnTo>
                    <a:lnTo>
                      <a:pt x="144" y="0"/>
                    </a:lnTo>
                    <a:lnTo>
                      <a:pt x="0" y="0"/>
                    </a:lnTo>
                    <a:lnTo>
                      <a:pt x="0" y="148"/>
                    </a:lnTo>
                    <a:lnTo>
                      <a:pt x="150" y="148"/>
                    </a:lnTo>
                    <a:lnTo>
                      <a:pt x="150" y="55"/>
                    </a:lnTo>
                    <a:lnTo>
                      <a:pt x="132" y="73"/>
                    </a:lnTo>
                    <a:lnTo>
                      <a:pt x="132"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grpSp>
        <p:nvGrpSpPr>
          <p:cNvPr id="5" name="Group 4"/>
          <p:cNvGrpSpPr/>
          <p:nvPr/>
        </p:nvGrpSpPr>
        <p:grpSpPr>
          <a:xfrm>
            <a:off x="15798509" y="8733972"/>
            <a:ext cx="1056120" cy="1040245"/>
            <a:chOff x="15798509" y="8733972"/>
            <a:chExt cx="1056120" cy="1040245"/>
          </a:xfrm>
        </p:grpSpPr>
        <p:sp>
          <p:nvSpPr>
            <p:cNvPr id="18" name="Rectangle 17"/>
            <p:cNvSpPr/>
            <p:nvPr/>
          </p:nvSpPr>
          <p:spPr>
            <a:xfrm>
              <a:off x="15798509" y="8733972"/>
              <a:ext cx="1056120" cy="104024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AU"/>
            </a:p>
          </p:txBody>
        </p:sp>
        <p:grpSp>
          <p:nvGrpSpPr>
            <p:cNvPr id="39" name="Group 38"/>
            <p:cNvGrpSpPr/>
            <p:nvPr/>
          </p:nvGrpSpPr>
          <p:grpSpPr>
            <a:xfrm>
              <a:off x="16023489" y="9002057"/>
              <a:ext cx="508379" cy="534959"/>
              <a:chOff x="1641475" y="2428876"/>
              <a:chExt cx="242888" cy="255587"/>
            </a:xfrm>
            <a:solidFill>
              <a:schemeClr val="bg1"/>
            </a:solidFill>
          </p:grpSpPr>
          <p:sp>
            <p:nvSpPr>
              <p:cNvPr id="40" name="Freeform 39"/>
              <p:cNvSpPr>
                <a:spLocks/>
              </p:cNvSpPr>
              <p:nvPr/>
            </p:nvSpPr>
            <p:spPr bwMode="auto">
              <a:xfrm>
                <a:off x="1641475" y="2525713"/>
                <a:ext cx="111125" cy="158750"/>
              </a:xfrm>
              <a:custGeom>
                <a:avLst/>
                <a:gdLst>
                  <a:gd name="T0" fmla="*/ 42 w 59"/>
                  <a:gd name="T1" fmla="*/ 49 h 84"/>
                  <a:gd name="T2" fmla="*/ 43 w 59"/>
                  <a:gd name="T3" fmla="*/ 40 h 84"/>
                  <a:gd name="T4" fmla="*/ 31 w 59"/>
                  <a:gd name="T5" fmla="*/ 4 h 84"/>
                  <a:gd name="T6" fmla="*/ 26 w 59"/>
                  <a:gd name="T7" fmla="*/ 1 h 84"/>
                  <a:gd name="T8" fmla="*/ 11 w 59"/>
                  <a:gd name="T9" fmla="*/ 6 h 84"/>
                  <a:gd name="T10" fmla="*/ 4 w 59"/>
                  <a:gd name="T11" fmla="*/ 22 h 84"/>
                  <a:gd name="T12" fmla="*/ 9 w 59"/>
                  <a:gd name="T13" fmla="*/ 37 h 84"/>
                  <a:gd name="T14" fmla="*/ 24 w 59"/>
                  <a:gd name="T15" fmla="*/ 46 h 84"/>
                  <a:gd name="T16" fmla="*/ 31 w 59"/>
                  <a:gd name="T17" fmla="*/ 52 h 84"/>
                  <a:gd name="T18" fmla="*/ 40 w 59"/>
                  <a:gd name="T19" fmla="*/ 80 h 84"/>
                  <a:gd name="T20" fmla="*/ 45 w 59"/>
                  <a:gd name="T21" fmla="*/ 83 h 84"/>
                  <a:gd name="T22" fmla="*/ 48 w 59"/>
                  <a:gd name="T23" fmla="*/ 69 h 84"/>
                  <a:gd name="T24" fmla="*/ 42 w 59"/>
                  <a:gd name="T25" fmla="*/ 4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4">
                    <a:moveTo>
                      <a:pt x="42" y="49"/>
                    </a:moveTo>
                    <a:cubicBezTo>
                      <a:pt x="42" y="49"/>
                      <a:pt x="44" y="42"/>
                      <a:pt x="43" y="40"/>
                    </a:cubicBezTo>
                    <a:cubicBezTo>
                      <a:pt x="31" y="4"/>
                      <a:pt x="31" y="4"/>
                      <a:pt x="31" y="4"/>
                    </a:cubicBezTo>
                    <a:cubicBezTo>
                      <a:pt x="31" y="4"/>
                      <a:pt x="30" y="0"/>
                      <a:pt x="26" y="1"/>
                    </a:cubicBezTo>
                    <a:cubicBezTo>
                      <a:pt x="11" y="6"/>
                      <a:pt x="11" y="6"/>
                      <a:pt x="11" y="6"/>
                    </a:cubicBezTo>
                    <a:cubicBezTo>
                      <a:pt x="11" y="6"/>
                      <a:pt x="0" y="11"/>
                      <a:pt x="4" y="22"/>
                    </a:cubicBezTo>
                    <a:cubicBezTo>
                      <a:pt x="9" y="37"/>
                      <a:pt x="9" y="37"/>
                      <a:pt x="9" y="37"/>
                    </a:cubicBezTo>
                    <a:cubicBezTo>
                      <a:pt x="9" y="37"/>
                      <a:pt x="13" y="50"/>
                      <a:pt x="24" y="46"/>
                    </a:cubicBezTo>
                    <a:cubicBezTo>
                      <a:pt x="24" y="46"/>
                      <a:pt x="29" y="45"/>
                      <a:pt x="31" y="52"/>
                    </a:cubicBezTo>
                    <a:cubicBezTo>
                      <a:pt x="40" y="80"/>
                      <a:pt x="40" y="80"/>
                      <a:pt x="40" y="80"/>
                    </a:cubicBezTo>
                    <a:cubicBezTo>
                      <a:pt x="40" y="80"/>
                      <a:pt x="41" y="84"/>
                      <a:pt x="45" y="83"/>
                    </a:cubicBezTo>
                    <a:cubicBezTo>
                      <a:pt x="45" y="83"/>
                      <a:pt x="59" y="80"/>
                      <a:pt x="48" y="69"/>
                    </a:cubicBezTo>
                    <a:cubicBezTo>
                      <a:pt x="51" y="63"/>
                      <a:pt x="42" y="58"/>
                      <a:pt x="42"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1" name="Freeform 40"/>
              <p:cNvSpPr>
                <a:spLocks/>
              </p:cNvSpPr>
              <p:nvPr/>
            </p:nvSpPr>
            <p:spPr bwMode="auto">
              <a:xfrm>
                <a:off x="1703388" y="2428876"/>
                <a:ext cx="155575" cy="179388"/>
              </a:xfrm>
              <a:custGeom>
                <a:avLst/>
                <a:gdLst>
                  <a:gd name="T0" fmla="*/ 69 w 82"/>
                  <a:gd name="T1" fmla="*/ 59 h 95"/>
                  <a:gd name="T2" fmla="*/ 72 w 82"/>
                  <a:gd name="T3" fmla="*/ 46 h 95"/>
                  <a:gd name="T4" fmla="*/ 62 w 82"/>
                  <a:gd name="T5" fmla="*/ 37 h 95"/>
                  <a:gd name="T6" fmla="*/ 51 w 82"/>
                  <a:gd name="T7" fmla="*/ 5 h 95"/>
                  <a:gd name="T8" fmla="*/ 48 w 82"/>
                  <a:gd name="T9" fmla="*/ 6 h 95"/>
                  <a:gd name="T10" fmla="*/ 4 w 82"/>
                  <a:gd name="T11" fmla="*/ 48 h 95"/>
                  <a:gd name="T12" fmla="*/ 2 w 82"/>
                  <a:gd name="T13" fmla="*/ 53 h 95"/>
                  <a:gd name="T14" fmla="*/ 12 w 82"/>
                  <a:gd name="T15" fmla="*/ 83 h 95"/>
                  <a:gd name="T16" fmla="*/ 17 w 82"/>
                  <a:gd name="T17" fmla="*/ 86 h 95"/>
                  <a:gd name="T18" fmla="*/ 78 w 82"/>
                  <a:gd name="T19" fmla="*/ 92 h 95"/>
                  <a:gd name="T20" fmla="*/ 80 w 82"/>
                  <a:gd name="T21" fmla="*/ 91 h 95"/>
                  <a:gd name="T22" fmla="*/ 69 w 82"/>
                  <a:gd name="T23" fmla="*/ 5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95">
                    <a:moveTo>
                      <a:pt x="69" y="59"/>
                    </a:moveTo>
                    <a:cubicBezTo>
                      <a:pt x="73" y="56"/>
                      <a:pt x="74" y="51"/>
                      <a:pt x="72" y="46"/>
                    </a:cubicBezTo>
                    <a:cubicBezTo>
                      <a:pt x="71" y="41"/>
                      <a:pt x="67" y="38"/>
                      <a:pt x="62" y="37"/>
                    </a:cubicBezTo>
                    <a:cubicBezTo>
                      <a:pt x="51" y="5"/>
                      <a:pt x="51" y="5"/>
                      <a:pt x="51" y="5"/>
                    </a:cubicBezTo>
                    <a:cubicBezTo>
                      <a:pt x="50" y="0"/>
                      <a:pt x="48" y="6"/>
                      <a:pt x="48" y="6"/>
                    </a:cubicBezTo>
                    <a:cubicBezTo>
                      <a:pt x="40" y="38"/>
                      <a:pt x="4" y="48"/>
                      <a:pt x="4" y="48"/>
                    </a:cubicBezTo>
                    <a:cubicBezTo>
                      <a:pt x="0" y="49"/>
                      <a:pt x="2" y="53"/>
                      <a:pt x="2" y="53"/>
                    </a:cubicBezTo>
                    <a:cubicBezTo>
                      <a:pt x="12" y="83"/>
                      <a:pt x="12" y="83"/>
                      <a:pt x="12" y="83"/>
                    </a:cubicBezTo>
                    <a:cubicBezTo>
                      <a:pt x="13" y="87"/>
                      <a:pt x="17" y="86"/>
                      <a:pt x="17" y="86"/>
                    </a:cubicBezTo>
                    <a:cubicBezTo>
                      <a:pt x="56" y="72"/>
                      <a:pt x="78" y="92"/>
                      <a:pt x="78" y="92"/>
                    </a:cubicBezTo>
                    <a:cubicBezTo>
                      <a:pt x="78" y="92"/>
                      <a:pt x="82" y="95"/>
                      <a:pt x="80" y="91"/>
                    </a:cubicBezTo>
                    <a:lnTo>
                      <a:pt x="69"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2" name="Freeform 41"/>
              <p:cNvSpPr>
                <a:spLocks/>
              </p:cNvSpPr>
              <p:nvPr/>
            </p:nvSpPr>
            <p:spPr bwMode="auto">
              <a:xfrm>
                <a:off x="1836738" y="2465388"/>
                <a:ext cx="23813" cy="30163"/>
              </a:xfrm>
              <a:custGeom>
                <a:avLst/>
                <a:gdLst>
                  <a:gd name="T0" fmla="*/ 15 w 15"/>
                  <a:gd name="T1" fmla="*/ 1 h 19"/>
                  <a:gd name="T2" fmla="*/ 13 w 15"/>
                  <a:gd name="T3" fmla="*/ 0 h 19"/>
                  <a:gd name="T4" fmla="*/ 0 w 15"/>
                  <a:gd name="T5" fmla="*/ 18 h 19"/>
                  <a:gd name="T6" fmla="*/ 2 w 15"/>
                  <a:gd name="T7" fmla="*/ 19 h 19"/>
                  <a:gd name="T8" fmla="*/ 15 w 15"/>
                  <a:gd name="T9" fmla="*/ 1 h 19"/>
                </a:gdLst>
                <a:ahLst/>
                <a:cxnLst>
                  <a:cxn ang="0">
                    <a:pos x="T0" y="T1"/>
                  </a:cxn>
                  <a:cxn ang="0">
                    <a:pos x="T2" y="T3"/>
                  </a:cxn>
                  <a:cxn ang="0">
                    <a:pos x="T4" y="T5"/>
                  </a:cxn>
                  <a:cxn ang="0">
                    <a:pos x="T6" y="T7"/>
                  </a:cxn>
                  <a:cxn ang="0">
                    <a:pos x="T8" y="T9"/>
                  </a:cxn>
                </a:cxnLst>
                <a:rect l="0" t="0" r="r" b="b"/>
                <a:pathLst>
                  <a:path w="15" h="19">
                    <a:moveTo>
                      <a:pt x="15" y="1"/>
                    </a:moveTo>
                    <a:lnTo>
                      <a:pt x="13" y="0"/>
                    </a:lnTo>
                    <a:lnTo>
                      <a:pt x="0" y="18"/>
                    </a:lnTo>
                    <a:lnTo>
                      <a:pt x="2" y="19"/>
                    </a:ln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3" name="Freeform 42"/>
              <p:cNvSpPr>
                <a:spLocks/>
              </p:cNvSpPr>
              <p:nvPr/>
            </p:nvSpPr>
            <p:spPr bwMode="auto">
              <a:xfrm>
                <a:off x="1849438" y="2535238"/>
                <a:ext cx="33338" cy="22225"/>
              </a:xfrm>
              <a:custGeom>
                <a:avLst/>
                <a:gdLst>
                  <a:gd name="T0" fmla="*/ 0 w 21"/>
                  <a:gd name="T1" fmla="*/ 3 h 14"/>
                  <a:gd name="T2" fmla="*/ 19 w 21"/>
                  <a:gd name="T3" fmla="*/ 14 h 14"/>
                  <a:gd name="T4" fmla="*/ 21 w 21"/>
                  <a:gd name="T5" fmla="*/ 12 h 14"/>
                  <a:gd name="T6" fmla="*/ 1 w 21"/>
                  <a:gd name="T7" fmla="*/ 0 h 14"/>
                  <a:gd name="T8" fmla="*/ 0 w 21"/>
                  <a:gd name="T9" fmla="*/ 3 h 14"/>
                </a:gdLst>
                <a:ahLst/>
                <a:cxnLst>
                  <a:cxn ang="0">
                    <a:pos x="T0" y="T1"/>
                  </a:cxn>
                  <a:cxn ang="0">
                    <a:pos x="T2" y="T3"/>
                  </a:cxn>
                  <a:cxn ang="0">
                    <a:pos x="T4" y="T5"/>
                  </a:cxn>
                  <a:cxn ang="0">
                    <a:pos x="T6" y="T7"/>
                  </a:cxn>
                  <a:cxn ang="0">
                    <a:pos x="T8" y="T9"/>
                  </a:cxn>
                </a:cxnLst>
                <a:rect l="0" t="0" r="r" b="b"/>
                <a:pathLst>
                  <a:path w="21" h="14">
                    <a:moveTo>
                      <a:pt x="0" y="3"/>
                    </a:moveTo>
                    <a:lnTo>
                      <a:pt x="19" y="14"/>
                    </a:lnTo>
                    <a:lnTo>
                      <a:pt x="21" y="12"/>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4" name="Freeform 43"/>
              <p:cNvSpPr>
                <a:spLocks/>
              </p:cNvSpPr>
              <p:nvPr/>
            </p:nvSpPr>
            <p:spPr bwMode="auto">
              <a:xfrm>
                <a:off x="1847850" y="2501901"/>
                <a:ext cx="36513" cy="14288"/>
              </a:xfrm>
              <a:custGeom>
                <a:avLst/>
                <a:gdLst>
                  <a:gd name="T0" fmla="*/ 1 w 23"/>
                  <a:gd name="T1" fmla="*/ 9 h 9"/>
                  <a:gd name="T2" fmla="*/ 23 w 23"/>
                  <a:gd name="T3" fmla="*/ 3 h 9"/>
                  <a:gd name="T4" fmla="*/ 22 w 23"/>
                  <a:gd name="T5" fmla="*/ 0 h 9"/>
                  <a:gd name="T6" fmla="*/ 0 w 23"/>
                  <a:gd name="T7" fmla="*/ 6 h 9"/>
                  <a:gd name="T8" fmla="*/ 1 w 23"/>
                  <a:gd name="T9" fmla="*/ 9 h 9"/>
                </a:gdLst>
                <a:ahLst/>
                <a:cxnLst>
                  <a:cxn ang="0">
                    <a:pos x="T0" y="T1"/>
                  </a:cxn>
                  <a:cxn ang="0">
                    <a:pos x="T2" y="T3"/>
                  </a:cxn>
                  <a:cxn ang="0">
                    <a:pos x="T4" y="T5"/>
                  </a:cxn>
                  <a:cxn ang="0">
                    <a:pos x="T6" y="T7"/>
                  </a:cxn>
                  <a:cxn ang="0">
                    <a:pos x="T8" y="T9"/>
                  </a:cxn>
                </a:cxnLst>
                <a:rect l="0" t="0" r="r" b="b"/>
                <a:pathLst>
                  <a:path w="23" h="9">
                    <a:moveTo>
                      <a:pt x="1" y="9"/>
                    </a:moveTo>
                    <a:lnTo>
                      <a:pt x="23" y="3"/>
                    </a:lnTo>
                    <a:lnTo>
                      <a:pt x="22" y="0"/>
                    </a:lnTo>
                    <a:lnTo>
                      <a:pt x="0" y="6"/>
                    </a:lnTo>
                    <a:lnTo>
                      <a:pt x="1"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spTree>
    <p:extLst>
      <p:ext uri="{BB962C8B-B14F-4D97-AF65-F5344CB8AC3E}">
        <p14:creationId xmlns:p14="http://schemas.microsoft.com/office/powerpoint/2010/main" val="150185964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fade">
                                      <p:cBhvr>
                                        <p:cTn id="10" dur="500"/>
                                        <p:tgtEl>
                                          <p:spTgt spid="27"/>
                                        </p:tgtEl>
                                      </p:cBhvr>
                                    </p:animEffect>
                                  </p:childTnLst>
                                </p:cTn>
                              </p:par>
                            </p:childTnLst>
                          </p:cTn>
                        </p:par>
                        <p:par>
                          <p:cTn id="11" fill="hold">
                            <p:stCondLst>
                              <p:cond delay="500"/>
                            </p:stCondLst>
                            <p:childTnLst>
                              <p:par>
                                <p:cTn id="12" presetID="53" presetClass="entr" presetSubtype="16"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500" fill="hold"/>
                                        <p:tgtEl>
                                          <p:spTgt spid="2"/>
                                        </p:tgtEl>
                                        <p:attrNameLst>
                                          <p:attrName>ppt_w</p:attrName>
                                        </p:attrNameLst>
                                      </p:cBhvr>
                                      <p:tavLst>
                                        <p:tav tm="0">
                                          <p:val>
                                            <p:fltVal val="0"/>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animEffect transition="in" filter="fade">
                                      <p:cBhvr>
                                        <p:cTn id="16" dur="500"/>
                                        <p:tgtEl>
                                          <p:spTgt spid="2"/>
                                        </p:tgtEl>
                                      </p:cBhvr>
                                    </p:animEffect>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1500"/>
                            </p:stCondLst>
                            <p:childTnLst>
                              <p:par>
                                <p:cTn id="25" presetID="53" presetClass="entr" presetSubtype="16"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p:cTn id="27" dur="500" fill="hold"/>
                                        <p:tgtEl>
                                          <p:spTgt spid="21"/>
                                        </p:tgtEl>
                                        <p:attrNameLst>
                                          <p:attrName>ppt_w</p:attrName>
                                        </p:attrNameLst>
                                      </p:cBhvr>
                                      <p:tavLst>
                                        <p:tav tm="0">
                                          <p:val>
                                            <p:fltVal val="0"/>
                                          </p:val>
                                        </p:tav>
                                        <p:tav tm="100000">
                                          <p:val>
                                            <p:strVal val="#ppt_w"/>
                                          </p:val>
                                        </p:tav>
                                      </p:tavLst>
                                    </p:anim>
                                    <p:anim calcmode="lin" valueType="num">
                                      <p:cBhvr>
                                        <p:cTn id="28" dur="500" fill="hold"/>
                                        <p:tgtEl>
                                          <p:spTgt spid="21"/>
                                        </p:tgtEl>
                                        <p:attrNameLst>
                                          <p:attrName>ppt_h</p:attrName>
                                        </p:attrNameLst>
                                      </p:cBhvr>
                                      <p:tavLst>
                                        <p:tav tm="0">
                                          <p:val>
                                            <p:fltVal val="0"/>
                                          </p:val>
                                        </p:tav>
                                        <p:tav tm="100000">
                                          <p:val>
                                            <p:strVal val="#ppt_h"/>
                                          </p:val>
                                        </p:tav>
                                      </p:tavLst>
                                    </p:anim>
                                    <p:animEffect transition="in" filter="fade">
                                      <p:cBhvr>
                                        <p:cTn id="29" dur="500"/>
                                        <p:tgtEl>
                                          <p:spTgt spid="21"/>
                                        </p:tgtEl>
                                      </p:cBhvr>
                                    </p:animEffect>
                                  </p:childTnLst>
                                </p:cTn>
                              </p:par>
                            </p:childTnLst>
                          </p:cTn>
                        </p:par>
                        <p:par>
                          <p:cTn id="30" fill="hold">
                            <p:stCondLst>
                              <p:cond delay="2000"/>
                            </p:stCondLst>
                            <p:childTnLst>
                              <p:par>
                                <p:cTn id="31" presetID="53" presetClass="entr" presetSubtype="16"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animEffect transition="in" filter="fade">
                                      <p:cBhvr>
                                        <p:cTn id="35" dur="500"/>
                                        <p:tgtEl>
                                          <p:spTgt spid="3"/>
                                        </p:tgtEl>
                                      </p:cBhvr>
                                    </p:animEffect>
                                  </p:childTnLst>
                                </p:cTn>
                              </p:par>
                            </p:childTnLst>
                          </p:cTn>
                        </p:par>
                        <p:par>
                          <p:cTn id="36" fill="hold">
                            <p:stCondLst>
                              <p:cond delay="2500"/>
                            </p:stCondLst>
                            <p:childTnLst>
                              <p:par>
                                <p:cTn id="37" presetID="10" presetClass="entr" presetSubtype="0" fill="hold" grpId="0" nodeType="after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childTnLst>
                          </p:cTn>
                        </p:par>
                        <p:par>
                          <p:cTn id="43" fill="hold">
                            <p:stCondLst>
                              <p:cond delay="3000"/>
                            </p:stCondLst>
                            <p:childTnLst>
                              <p:par>
                                <p:cTn id="44" presetID="53" presetClass="entr" presetSubtype="16" fill="hold" grpId="0" nodeType="afterEffect">
                                  <p:stCondLst>
                                    <p:cond delay="0"/>
                                  </p:stCondLst>
                                  <p:childTnLst>
                                    <p:set>
                                      <p:cBhvr>
                                        <p:cTn id="45" dur="1" fill="hold">
                                          <p:stCondLst>
                                            <p:cond delay="0"/>
                                          </p:stCondLst>
                                        </p:cTn>
                                        <p:tgtEl>
                                          <p:spTgt spid="24"/>
                                        </p:tgtEl>
                                        <p:attrNameLst>
                                          <p:attrName>style.visibility</p:attrName>
                                        </p:attrNameLst>
                                      </p:cBhvr>
                                      <p:to>
                                        <p:strVal val="visible"/>
                                      </p:to>
                                    </p:set>
                                    <p:anim calcmode="lin" valueType="num">
                                      <p:cBhvr>
                                        <p:cTn id="46" dur="500" fill="hold"/>
                                        <p:tgtEl>
                                          <p:spTgt spid="24"/>
                                        </p:tgtEl>
                                        <p:attrNameLst>
                                          <p:attrName>ppt_w</p:attrName>
                                        </p:attrNameLst>
                                      </p:cBhvr>
                                      <p:tavLst>
                                        <p:tav tm="0">
                                          <p:val>
                                            <p:fltVal val="0"/>
                                          </p:val>
                                        </p:tav>
                                        <p:tav tm="100000">
                                          <p:val>
                                            <p:strVal val="#ppt_w"/>
                                          </p:val>
                                        </p:tav>
                                      </p:tavLst>
                                    </p:anim>
                                    <p:anim calcmode="lin" valueType="num">
                                      <p:cBhvr>
                                        <p:cTn id="47" dur="500" fill="hold"/>
                                        <p:tgtEl>
                                          <p:spTgt spid="24"/>
                                        </p:tgtEl>
                                        <p:attrNameLst>
                                          <p:attrName>ppt_h</p:attrName>
                                        </p:attrNameLst>
                                      </p:cBhvr>
                                      <p:tavLst>
                                        <p:tav tm="0">
                                          <p:val>
                                            <p:fltVal val="0"/>
                                          </p:val>
                                        </p:tav>
                                        <p:tav tm="100000">
                                          <p:val>
                                            <p:strVal val="#ppt_h"/>
                                          </p:val>
                                        </p:tav>
                                      </p:tavLst>
                                    </p:anim>
                                    <p:animEffect transition="in" filter="fade">
                                      <p:cBhvr>
                                        <p:cTn id="48" dur="500"/>
                                        <p:tgtEl>
                                          <p:spTgt spid="24"/>
                                        </p:tgtEl>
                                      </p:cBhvr>
                                    </p:animEffect>
                                  </p:childTnLst>
                                </p:cTn>
                              </p:par>
                            </p:childTnLst>
                          </p:cTn>
                        </p:par>
                        <p:par>
                          <p:cTn id="49" fill="hold">
                            <p:stCondLst>
                              <p:cond delay="3500"/>
                            </p:stCondLst>
                            <p:childTnLst>
                              <p:par>
                                <p:cTn id="50" presetID="53" presetClass="entr" presetSubtype="16" fill="hold" nodeType="afterEffect">
                                  <p:stCondLst>
                                    <p:cond delay="0"/>
                                  </p:stCondLst>
                                  <p:childTnLst>
                                    <p:set>
                                      <p:cBhvr>
                                        <p:cTn id="51" dur="1" fill="hold">
                                          <p:stCondLst>
                                            <p:cond delay="0"/>
                                          </p:stCondLst>
                                        </p:cTn>
                                        <p:tgtEl>
                                          <p:spTgt spid="4"/>
                                        </p:tgtEl>
                                        <p:attrNameLst>
                                          <p:attrName>style.visibility</p:attrName>
                                        </p:attrNameLst>
                                      </p:cBhvr>
                                      <p:to>
                                        <p:strVal val="visible"/>
                                      </p:to>
                                    </p:set>
                                    <p:anim calcmode="lin" valueType="num">
                                      <p:cBhvr>
                                        <p:cTn id="52" dur="500" fill="hold"/>
                                        <p:tgtEl>
                                          <p:spTgt spid="4"/>
                                        </p:tgtEl>
                                        <p:attrNameLst>
                                          <p:attrName>ppt_w</p:attrName>
                                        </p:attrNameLst>
                                      </p:cBhvr>
                                      <p:tavLst>
                                        <p:tav tm="0">
                                          <p:val>
                                            <p:fltVal val="0"/>
                                          </p:val>
                                        </p:tav>
                                        <p:tav tm="100000">
                                          <p:val>
                                            <p:strVal val="#ppt_w"/>
                                          </p:val>
                                        </p:tav>
                                      </p:tavLst>
                                    </p:anim>
                                    <p:anim calcmode="lin" valueType="num">
                                      <p:cBhvr>
                                        <p:cTn id="53" dur="500" fill="hold"/>
                                        <p:tgtEl>
                                          <p:spTgt spid="4"/>
                                        </p:tgtEl>
                                        <p:attrNameLst>
                                          <p:attrName>ppt_h</p:attrName>
                                        </p:attrNameLst>
                                      </p:cBhvr>
                                      <p:tavLst>
                                        <p:tav tm="0">
                                          <p:val>
                                            <p:fltVal val="0"/>
                                          </p:val>
                                        </p:tav>
                                        <p:tav tm="100000">
                                          <p:val>
                                            <p:strVal val="#ppt_h"/>
                                          </p:val>
                                        </p:tav>
                                      </p:tavLst>
                                    </p:anim>
                                    <p:animEffect transition="in" filter="fade">
                                      <p:cBhvr>
                                        <p:cTn id="54" dur="500"/>
                                        <p:tgtEl>
                                          <p:spTgt spid="4"/>
                                        </p:tgtEl>
                                      </p:cBhvr>
                                    </p:animEffect>
                                  </p:childTnLst>
                                </p:cTn>
                              </p:par>
                            </p:childTnLst>
                          </p:cTn>
                        </p:par>
                        <p:par>
                          <p:cTn id="55" fill="hold">
                            <p:stCondLst>
                              <p:cond delay="4000"/>
                            </p:stCondLst>
                            <p:childTnLst>
                              <p:par>
                                <p:cTn id="56" presetID="10" presetClass="entr" presetSubtype="0" fill="hold" grpId="0" nodeType="after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500"/>
                                        <p:tgtEl>
                                          <p:spTgt spid="17"/>
                                        </p:tgtEl>
                                      </p:cBhvr>
                                    </p:animEffect>
                                  </p:childTnLst>
                                </p:cTn>
                              </p:par>
                            </p:childTnLst>
                          </p:cTn>
                        </p:par>
                        <p:par>
                          <p:cTn id="62" fill="hold">
                            <p:stCondLst>
                              <p:cond delay="4500"/>
                            </p:stCondLst>
                            <p:childTnLst>
                              <p:par>
                                <p:cTn id="63" presetID="53" presetClass="entr" presetSubtype="16" fill="hold" grpId="0" nodeType="afterEffect">
                                  <p:stCondLst>
                                    <p:cond delay="0"/>
                                  </p:stCondLst>
                                  <p:childTnLst>
                                    <p:set>
                                      <p:cBhvr>
                                        <p:cTn id="64" dur="1" fill="hold">
                                          <p:stCondLst>
                                            <p:cond delay="0"/>
                                          </p:stCondLst>
                                        </p:cTn>
                                        <p:tgtEl>
                                          <p:spTgt spid="22"/>
                                        </p:tgtEl>
                                        <p:attrNameLst>
                                          <p:attrName>style.visibility</p:attrName>
                                        </p:attrNameLst>
                                      </p:cBhvr>
                                      <p:to>
                                        <p:strVal val="visible"/>
                                      </p:to>
                                    </p:set>
                                    <p:anim calcmode="lin" valueType="num">
                                      <p:cBhvr>
                                        <p:cTn id="65" dur="500" fill="hold"/>
                                        <p:tgtEl>
                                          <p:spTgt spid="22"/>
                                        </p:tgtEl>
                                        <p:attrNameLst>
                                          <p:attrName>ppt_w</p:attrName>
                                        </p:attrNameLst>
                                      </p:cBhvr>
                                      <p:tavLst>
                                        <p:tav tm="0">
                                          <p:val>
                                            <p:fltVal val="0"/>
                                          </p:val>
                                        </p:tav>
                                        <p:tav tm="100000">
                                          <p:val>
                                            <p:strVal val="#ppt_w"/>
                                          </p:val>
                                        </p:tav>
                                      </p:tavLst>
                                    </p:anim>
                                    <p:anim calcmode="lin" valueType="num">
                                      <p:cBhvr>
                                        <p:cTn id="66" dur="500" fill="hold"/>
                                        <p:tgtEl>
                                          <p:spTgt spid="22"/>
                                        </p:tgtEl>
                                        <p:attrNameLst>
                                          <p:attrName>ppt_h</p:attrName>
                                        </p:attrNameLst>
                                      </p:cBhvr>
                                      <p:tavLst>
                                        <p:tav tm="0">
                                          <p:val>
                                            <p:fltVal val="0"/>
                                          </p:val>
                                        </p:tav>
                                        <p:tav tm="100000">
                                          <p:val>
                                            <p:strVal val="#ppt_h"/>
                                          </p:val>
                                        </p:tav>
                                      </p:tavLst>
                                    </p:anim>
                                    <p:animEffect transition="in" filter="fade">
                                      <p:cBhvr>
                                        <p:cTn id="67" dur="500"/>
                                        <p:tgtEl>
                                          <p:spTgt spid="22"/>
                                        </p:tgtEl>
                                      </p:cBhvr>
                                    </p:animEffect>
                                  </p:childTnLst>
                                </p:cTn>
                              </p:par>
                            </p:childTnLst>
                          </p:cTn>
                        </p:par>
                        <p:par>
                          <p:cTn id="68" fill="hold">
                            <p:stCondLst>
                              <p:cond delay="5000"/>
                            </p:stCondLst>
                            <p:childTnLst>
                              <p:par>
                                <p:cTn id="69" presetID="53" presetClass="entr" presetSubtype="16" fill="hold" nodeType="afterEffect">
                                  <p:stCondLst>
                                    <p:cond delay="0"/>
                                  </p:stCondLst>
                                  <p:childTnLst>
                                    <p:set>
                                      <p:cBhvr>
                                        <p:cTn id="70" dur="1" fill="hold">
                                          <p:stCondLst>
                                            <p:cond delay="0"/>
                                          </p:stCondLst>
                                        </p:cTn>
                                        <p:tgtEl>
                                          <p:spTgt spid="5"/>
                                        </p:tgtEl>
                                        <p:attrNameLst>
                                          <p:attrName>style.visibility</p:attrName>
                                        </p:attrNameLst>
                                      </p:cBhvr>
                                      <p:to>
                                        <p:strVal val="visible"/>
                                      </p:to>
                                    </p:set>
                                    <p:anim calcmode="lin" valueType="num">
                                      <p:cBhvr>
                                        <p:cTn id="71" dur="500" fill="hold"/>
                                        <p:tgtEl>
                                          <p:spTgt spid="5"/>
                                        </p:tgtEl>
                                        <p:attrNameLst>
                                          <p:attrName>ppt_w</p:attrName>
                                        </p:attrNameLst>
                                      </p:cBhvr>
                                      <p:tavLst>
                                        <p:tav tm="0">
                                          <p:val>
                                            <p:fltVal val="0"/>
                                          </p:val>
                                        </p:tav>
                                        <p:tav tm="100000">
                                          <p:val>
                                            <p:strVal val="#ppt_w"/>
                                          </p:val>
                                        </p:tav>
                                      </p:tavLst>
                                    </p:anim>
                                    <p:anim calcmode="lin" valueType="num">
                                      <p:cBhvr>
                                        <p:cTn id="72" dur="500" fill="hold"/>
                                        <p:tgtEl>
                                          <p:spTgt spid="5"/>
                                        </p:tgtEl>
                                        <p:attrNameLst>
                                          <p:attrName>ppt_h</p:attrName>
                                        </p:attrNameLst>
                                      </p:cBhvr>
                                      <p:tavLst>
                                        <p:tav tm="0">
                                          <p:val>
                                            <p:fltVal val="0"/>
                                          </p:val>
                                        </p:tav>
                                        <p:tav tm="100000">
                                          <p:val>
                                            <p:strVal val="#ppt_h"/>
                                          </p:val>
                                        </p:tav>
                                      </p:tavLst>
                                    </p:anim>
                                    <p:animEffect transition="in" filter="fade">
                                      <p:cBhvr>
                                        <p:cTn id="73" dur="500"/>
                                        <p:tgtEl>
                                          <p:spTgt spid="5"/>
                                        </p:tgtEl>
                                      </p:cBhvr>
                                    </p:animEffect>
                                  </p:childTnLst>
                                </p:cTn>
                              </p:par>
                            </p:childTnLst>
                          </p:cTn>
                        </p:par>
                        <p:par>
                          <p:cTn id="74" fill="hold">
                            <p:stCondLst>
                              <p:cond delay="5500"/>
                            </p:stCondLst>
                            <p:childTnLst>
                              <p:par>
                                <p:cTn id="75" presetID="10" presetClass="entr" presetSubtype="0" fill="hold" grpId="0" nodeType="afterEffect">
                                  <p:stCondLst>
                                    <p:cond delay="0"/>
                                  </p:stCondLst>
                                  <p:childTnLst>
                                    <p:set>
                                      <p:cBhvr>
                                        <p:cTn id="76" dur="1" fill="hold">
                                          <p:stCondLst>
                                            <p:cond delay="0"/>
                                          </p:stCondLst>
                                        </p:cTn>
                                        <p:tgtEl>
                                          <p:spTgt spid="19"/>
                                        </p:tgtEl>
                                        <p:attrNameLst>
                                          <p:attrName>style.visibility</p:attrName>
                                        </p:attrNameLst>
                                      </p:cBhvr>
                                      <p:to>
                                        <p:strVal val="visible"/>
                                      </p:to>
                                    </p:set>
                                    <p:animEffect transition="in" filter="fade">
                                      <p:cBhvr>
                                        <p:cTn id="77" dur="500"/>
                                        <p:tgtEl>
                                          <p:spTgt spid="1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20"/>
                                        </p:tgtEl>
                                        <p:attrNameLst>
                                          <p:attrName>style.visibility</p:attrName>
                                        </p:attrNameLst>
                                      </p:cBhvr>
                                      <p:to>
                                        <p:strVal val="visible"/>
                                      </p:to>
                                    </p:set>
                                    <p:animEffect transition="in" filter="fade">
                                      <p:cBhvr>
                                        <p:cTn id="80" dur="500"/>
                                        <p:tgtEl>
                                          <p:spTgt spid="20"/>
                                        </p:tgtEl>
                                      </p:cBhvr>
                                    </p:animEffect>
                                  </p:childTnLst>
                                </p:cTn>
                              </p:par>
                            </p:childTnLst>
                          </p:cTn>
                        </p:par>
                        <p:par>
                          <p:cTn id="81" fill="hold">
                            <p:stCondLst>
                              <p:cond delay="6000"/>
                            </p:stCondLst>
                            <p:childTnLst>
                              <p:par>
                                <p:cTn id="82" presetID="53" presetClass="entr" presetSubtype="16" fill="hold" grpId="0" nodeType="afterEffect">
                                  <p:stCondLst>
                                    <p:cond delay="0"/>
                                  </p:stCondLst>
                                  <p:childTnLst>
                                    <p:set>
                                      <p:cBhvr>
                                        <p:cTn id="83" dur="1" fill="hold">
                                          <p:stCondLst>
                                            <p:cond delay="0"/>
                                          </p:stCondLst>
                                        </p:cTn>
                                        <p:tgtEl>
                                          <p:spTgt spid="23"/>
                                        </p:tgtEl>
                                        <p:attrNameLst>
                                          <p:attrName>style.visibility</p:attrName>
                                        </p:attrNameLst>
                                      </p:cBhvr>
                                      <p:to>
                                        <p:strVal val="visible"/>
                                      </p:to>
                                    </p:set>
                                    <p:anim calcmode="lin" valueType="num">
                                      <p:cBhvr>
                                        <p:cTn id="84" dur="500" fill="hold"/>
                                        <p:tgtEl>
                                          <p:spTgt spid="23"/>
                                        </p:tgtEl>
                                        <p:attrNameLst>
                                          <p:attrName>ppt_w</p:attrName>
                                        </p:attrNameLst>
                                      </p:cBhvr>
                                      <p:tavLst>
                                        <p:tav tm="0">
                                          <p:val>
                                            <p:fltVal val="0"/>
                                          </p:val>
                                        </p:tav>
                                        <p:tav tm="100000">
                                          <p:val>
                                            <p:strVal val="#ppt_w"/>
                                          </p:val>
                                        </p:tav>
                                      </p:tavLst>
                                    </p:anim>
                                    <p:anim calcmode="lin" valueType="num">
                                      <p:cBhvr>
                                        <p:cTn id="85" dur="500" fill="hold"/>
                                        <p:tgtEl>
                                          <p:spTgt spid="23"/>
                                        </p:tgtEl>
                                        <p:attrNameLst>
                                          <p:attrName>ppt_h</p:attrName>
                                        </p:attrNameLst>
                                      </p:cBhvr>
                                      <p:tavLst>
                                        <p:tav tm="0">
                                          <p:val>
                                            <p:fltVal val="0"/>
                                          </p:val>
                                        </p:tav>
                                        <p:tav tm="100000">
                                          <p:val>
                                            <p:strVal val="#ppt_h"/>
                                          </p:val>
                                        </p:tav>
                                      </p:tavLst>
                                    </p:anim>
                                    <p:animEffect transition="in" filter="fade">
                                      <p:cBhvr>
                                        <p:cTn id="8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3" grpId="0"/>
      <p:bldP spid="14" grpId="0"/>
      <p:bldP spid="16" grpId="0"/>
      <p:bldP spid="17" grpId="0"/>
      <p:bldP spid="19" grpId="0"/>
      <p:bldP spid="20" grpId="0"/>
      <p:bldP spid="21" grpId="0"/>
      <p:bldP spid="22" grpId="0"/>
      <p:bldP spid="23" grpId="0"/>
      <p:bldP spid="2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7"/>
          <p:cNvSpPr>
            <a:spLocks/>
          </p:cNvSpPr>
          <p:nvPr/>
        </p:nvSpPr>
        <p:spPr bwMode="auto">
          <a:xfrm>
            <a:off x="9188686" y="10706168"/>
            <a:ext cx="736100" cy="813800"/>
          </a:xfrm>
          <a:custGeom>
            <a:avLst/>
            <a:gdLst>
              <a:gd name="T0" fmla="*/ 0 w 360"/>
              <a:gd name="T1" fmla="*/ 344 h 398"/>
              <a:gd name="T2" fmla="*/ 0 w 360"/>
              <a:gd name="T3" fmla="*/ 344 h 398"/>
              <a:gd name="T4" fmla="*/ 6 w 360"/>
              <a:gd name="T5" fmla="*/ 356 h 398"/>
              <a:gd name="T6" fmla="*/ 12 w 360"/>
              <a:gd name="T7" fmla="*/ 368 h 398"/>
              <a:gd name="T8" fmla="*/ 22 w 360"/>
              <a:gd name="T9" fmla="*/ 380 h 398"/>
              <a:gd name="T10" fmla="*/ 36 w 360"/>
              <a:gd name="T11" fmla="*/ 392 h 398"/>
              <a:gd name="T12" fmla="*/ 42 w 360"/>
              <a:gd name="T13" fmla="*/ 396 h 398"/>
              <a:gd name="T14" fmla="*/ 52 w 360"/>
              <a:gd name="T15" fmla="*/ 398 h 398"/>
              <a:gd name="T16" fmla="*/ 62 w 360"/>
              <a:gd name="T17" fmla="*/ 398 h 398"/>
              <a:gd name="T18" fmla="*/ 72 w 360"/>
              <a:gd name="T19" fmla="*/ 398 h 398"/>
              <a:gd name="T20" fmla="*/ 84 w 360"/>
              <a:gd name="T21" fmla="*/ 394 h 398"/>
              <a:gd name="T22" fmla="*/ 96 w 360"/>
              <a:gd name="T23" fmla="*/ 390 h 398"/>
              <a:gd name="T24" fmla="*/ 96 w 360"/>
              <a:gd name="T25" fmla="*/ 390 h 398"/>
              <a:gd name="T26" fmla="*/ 108 w 360"/>
              <a:gd name="T27" fmla="*/ 382 h 398"/>
              <a:gd name="T28" fmla="*/ 120 w 360"/>
              <a:gd name="T29" fmla="*/ 372 h 398"/>
              <a:gd name="T30" fmla="*/ 130 w 360"/>
              <a:gd name="T31" fmla="*/ 362 h 398"/>
              <a:gd name="T32" fmla="*/ 140 w 360"/>
              <a:gd name="T33" fmla="*/ 350 h 398"/>
              <a:gd name="T34" fmla="*/ 156 w 360"/>
              <a:gd name="T35" fmla="*/ 326 h 398"/>
              <a:gd name="T36" fmla="*/ 170 w 360"/>
              <a:gd name="T37" fmla="*/ 300 h 398"/>
              <a:gd name="T38" fmla="*/ 178 w 360"/>
              <a:gd name="T39" fmla="*/ 276 h 398"/>
              <a:gd name="T40" fmla="*/ 186 w 360"/>
              <a:gd name="T41" fmla="*/ 258 h 398"/>
              <a:gd name="T42" fmla="*/ 190 w 360"/>
              <a:gd name="T43" fmla="*/ 238 h 398"/>
              <a:gd name="T44" fmla="*/ 190 w 360"/>
              <a:gd name="T45" fmla="*/ 238 h 398"/>
              <a:gd name="T46" fmla="*/ 204 w 360"/>
              <a:gd name="T47" fmla="*/ 246 h 398"/>
              <a:gd name="T48" fmla="*/ 220 w 360"/>
              <a:gd name="T49" fmla="*/ 252 h 398"/>
              <a:gd name="T50" fmla="*/ 238 w 360"/>
              <a:gd name="T51" fmla="*/ 258 h 398"/>
              <a:gd name="T52" fmla="*/ 258 w 360"/>
              <a:gd name="T53" fmla="*/ 260 h 398"/>
              <a:gd name="T54" fmla="*/ 268 w 360"/>
              <a:gd name="T55" fmla="*/ 258 h 398"/>
              <a:gd name="T56" fmla="*/ 278 w 360"/>
              <a:gd name="T57" fmla="*/ 256 h 398"/>
              <a:gd name="T58" fmla="*/ 288 w 360"/>
              <a:gd name="T59" fmla="*/ 254 h 398"/>
              <a:gd name="T60" fmla="*/ 296 w 360"/>
              <a:gd name="T61" fmla="*/ 248 h 398"/>
              <a:gd name="T62" fmla="*/ 306 w 360"/>
              <a:gd name="T63" fmla="*/ 240 h 398"/>
              <a:gd name="T64" fmla="*/ 314 w 360"/>
              <a:gd name="T65" fmla="*/ 230 h 398"/>
              <a:gd name="T66" fmla="*/ 314 w 360"/>
              <a:gd name="T67" fmla="*/ 230 h 398"/>
              <a:gd name="T68" fmla="*/ 320 w 360"/>
              <a:gd name="T69" fmla="*/ 216 h 398"/>
              <a:gd name="T70" fmla="*/ 326 w 360"/>
              <a:gd name="T71" fmla="*/ 202 h 398"/>
              <a:gd name="T72" fmla="*/ 338 w 360"/>
              <a:gd name="T73" fmla="*/ 168 h 398"/>
              <a:gd name="T74" fmla="*/ 346 w 360"/>
              <a:gd name="T75" fmla="*/ 130 h 398"/>
              <a:gd name="T76" fmla="*/ 352 w 360"/>
              <a:gd name="T77" fmla="*/ 92 h 398"/>
              <a:gd name="T78" fmla="*/ 358 w 360"/>
              <a:gd name="T79" fmla="*/ 26 h 398"/>
              <a:gd name="T80" fmla="*/ 360 w 360"/>
              <a:gd name="T81" fmla="*/ 0 h 398"/>
              <a:gd name="T82" fmla="*/ 360 w 360"/>
              <a:gd name="T83" fmla="*/ 0 h 398"/>
              <a:gd name="T84" fmla="*/ 282 w 360"/>
              <a:gd name="T85" fmla="*/ 62 h 398"/>
              <a:gd name="T86" fmla="*/ 232 w 360"/>
              <a:gd name="T87" fmla="*/ 104 h 398"/>
              <a:gd name="T88" fmla="*/ 178 w 360"/>
              <a:gd name="T89" fmla="*/ 150 h 398"/>
              <a:gd name="T90" fmla="*/ 124 w 360"/>
              <a:gd name="T91" fmla="*/ 200 h 398"/>
              <a:gd name="T92" fmla="*/ 74 w 360"/>
              <a:gd name="T93" fmla="*/ 250 h 398"/>
              <a:gd name="T94" fmla="*/ 52 w 360"/>
              <a:gd name="T95" fmla="*/ 274 h 398"/>
              <a:gd name="T96" fmla="*/ 32 w 360"/>
              <a:gd name="T97" fmla="*/ 300 h 398"/>
              <a:gd name="T98" fmla="*/ 14 w 360"/>
              <a:gd name="T99" fmla="*/ 322 h 398"/>
              <a:gd name="T100" fmla="*/ 0 w 360"/>
              <a:gd name="T101" fmla="*/ 344 h 398"/>
              <a:gd name="T102" fmla="*/ 0 w 360"/>
              <a:gd name="T103" fmla="*/ 344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98">
                <a:moveTo>
                  <a:pt x="0" y="344"/>
                </a:moveTo>
                <a:lnTo>
                  <a:pt x="0" y="344"/>
                </a:lnTo>
                <a:lnTo>
                  <a:pt x="6" y="356"/>
                </a:lnTo>
                <a:lnTo>
                  <a:pt x="12" y="368"/>
                </a:lnTo>
                <a:lnTo>
                  <a:pt x="22" y="380"/>
                </a:lnTo>
                <a:lnTo>
                  <a:pt x="36" y="392"/>
                </a:lnTo>
                <a:lnTo>
                  <a:pt x="42" y="396"/>
                </a:lnTo>
                <a:lnTo>
                  <a:pt x="52" y="398"/>
                </a:lnTo>
                <a:lnTo>
                  <a:pt x="62" y="398"/>
                </a:lnTo>
                <a:lnTo>
                  <a:pt x="72" y="398"/>
                </a:lnTo>
                <a:lnTo>
                  <a:pt x="84" y="394"/>
                </a:lnTo>
                <a:lnTo>
                  <a:pt x="96" y="390"/>
                </a:lnTo>
                <a:lnTo>
                  <a:pt x="96" y="390"/>
                </a:lnTo>
                <a:lnTo>
                  <a:pt x="108" y="382"/>
                </a:lnTo>
                <a:lnTo>
                  <a:pt x="120" y="372"/>
                </a:lnTo>
                <a:lnTo>
                  <a:pt x="130" y="362"/>
                </a:lnTo>
                <a:lnTo>
                  <a:pt x="140" y="350"/>
                </a:lnTo>
                <a:lnTo>
                  <a:pt x="156" y="326"/>
                </a:lnTo>
                <a:lnTo>
                  <a:pt x="170" y="300"/>
                </a:lnTo>
                <a:lnTo>
                  <a:pt x="178" y="276"/>
                </a:lnTo>
                <a:lnTo>
                  <a:pt x="186" y="258"/>
                </a:lnTo>
                <a:lnTo>
                  <a:pt x="190" y="238"/>
                </a:lnTo>
                <a:lnTo>
                  <a:pt x="190" y="238"/>
                </a:lnTo>
                <a:lnTo>
                  <a:pt x="204" y="246"/>
                </a:lnTo>
                <a:lnTo>
                  <a:pt x="220" y="252"/>
                </a:lnTo>
                <a:lnTo>
                  <a:pt x="238" y="258"/>
                </a:lnTo>
                <a:lnTo>
                  <a:pt x="258" y="260"/>
                </a:lnTo>
                <a:lnTo>
                  <a:pt x="268" y="258"/>
                </a:lnTo>
                <a:lnTo>
                  <a:pt x="278" y="256"/>
                </a:lnTo>
                <a:lnTo>
                  <a:pt x="288" y="254"/>
                </a:lnTo>
                <a:lnTo>
                  <a:pt x="296" y="248"/>
                </a:lnTo>
                <a:lnTo>
                  <a:pt x="306" y="240"/>
                </a:lnTo>
                <a:lnTo>
                  <a:pt x="314" y="230"/>
                </a:lnTo>
                <a:lnTo>
                  <a:pt x="314" y="230"/>
                </a:lnTo>
                <a:lnTo>
                  <a:pt x="320" y="216"/>
                </a:lnTo>
                <a:lnTo>
                  <a:pt x="326" y="202"/>
                </a:lnTo>
                <a:lnTo>
                  <a:pt x="338" y="168"/>
                </a:lnTo>
                <a:lnTo>
                  <a:pt x="346" y="130"/>
                </a:lnTo>
                <a:lnTo>
                  <a:pt x="352" y="92"/>
                </a:lnTo>
                <a:lnTo>
                  <a:pt x="358" y="26"/>
                </a:lnTo>
                <a:lnTo>
                  <a:pt x="360" y="0"/>
                </a:lnTo>
                <a:lnTo>
                  <a:pt x="360" y="0"/>
                </a:lnTo>
                <a:lnTo>
                  <a:pt x="282" y="62"/>
                </a:lnTo>
                <a:lnTo>
                  <a:pt x="232" y="104"/>
                </a:lnTo>
                <a:lnTo>
                  <a:pt x="178" y="150"/>
                </a:lnTo>
                <a:lnTo>
                  <a:pt x="124" y="200"/>
                </a:lnTo>
                <a:lnTo>
                  <a:pt x="74" y="250"/>
                </a:lnTo>
                <a:lnTo>
                  <a:pt x="52" y="274"/>
                </a:lnTo>
                <a:lnTo>
                  <a:pt x="32" y="300"/>
                </a:lnTo>
                <a:lnTo>
                  <a:pt x="14" y="322"/>
                </a:lnTo>
                <a:lnTo>
                  <a:pt x="0" y="344"/>
                </a:lnTo>
                <a:lnTo>
                  <a:pt x="0" y="344"/>
                </a:lnTo>
                <a:close/>
              </a:path>
            </a:pathLst>
          </a:custGeom>
          <a:solidFill>
            <a:srgbClr val="AB82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10"/>
          <p:cNvSpPr>
            <a:spLocks/>
          </p:cNvSpPr>
          <p:nvPr/>
        </p:nvSpPr>
        <p:spPr bwMode="auto">
          <a:xfrm>
            <a:off x="9773477" y="10800225"/>
            <a:ext cx="143131" cy="396676"/>
          </a:xfrm>
          <a:custGeom>
            <a:avLst/>
            <a:gdLst>
              <a:gd name="T0" fmla="*/ 18 w 70"/>
              <a:gd name="T1" fmla="*/ 194 h 194"/>
              <a:gd name="T2" fmla="*/ 18 w 70"/>
              <a:gd name="T3" fmla="*/ 194 h 194"/>
              <a:gd name="T4" fmla="*/ 28 w 70"/>
              <a:gd name="T5" fmla="*/ 184 h 194"/>
              <a:gd name="T6" fmla="*/ 28 w 70"/>
              <a:gd name="T7" fmla="*/ 184 h 194"/>
              <a:gd name="T8" fmla="*/ 36 w 70"/>
              <a:gd name="T9" fmla="*/ 166 h 194"/>
              <a:gd name="T10" fmla="*/ 44 w 70"/>
              <a:gd name="T11" fmla="*/ 146 h 194"/>
              <a:gd name="T12" fmla="*/ 52 w 70"/>
              <a:gd name="T13" fmla="*/ 122 h 194"/>
              <a:gd name="T14" fmla="*/ 56 w 70"/>
              <a:gd name="T15" fmla="*/ 98 h 194"/>
              <a:gd name="T16" fmla="*/ 66 w 70"/>
              <a:gd name="T17" fmla="*/ 48 h 194"/>
              <a:gd name="T18" fmla="*/ 70 w 70"/>
              <a:gd name="T19" fmla="*/ 2 h 194"/>
              <a:gd name="T20" fmla="*/ 70 w 70"/>
              <a:gd name="T21" fmla="*/ 2 h 194"/>
              <a:gd name="T22" fmla="*/ 60 w 70"/>
              <a:gd name="T23" fmla="*/ 0 h 194"/>
              <a:gd name="T24" fmla="*/ 50 w 70"/>
              <a:gd name="T25" fmla="*/ 0 h 194"/>
              <a:gd name="T26" fmla="*/ 44 w 70"/>
              <a:gd name="T27" fmla="*/ 4 h 194"/>
              <a:gd name="T28" fmla="*/ 36 w 70"/>
              <a:gd name="T29" fmla="*/ 8 h 194"/>
              <a:gd name="T30" fmla="*/ 30 w 70"/>
              <a:gd name="T31" fmla="*/ 12 h 194"/>
              <a:gd name="T32" fmla="*/ 26 w 70"/>
              <a:gd name="T33" fmla="*/ 20 h 194"/>
              <a:gd name="T34" fmla="*/ 18 w 70"/>
              <a:gd name="T35" fmla="*/ 34 h 194"/>
              <a:gd name="T36" fmla="*/ 12 w 70"/>
              <a:gd name="T37" fmla="*/ 50 h 194"/>
              <a:gd name="T38" fmla="*/ 8 w 70"/>
              <a:gd name="T39" fmla="*/ 66 h 194"/>
              <a:gd name="T40" fmla="*/ 4 w 70"/>
              <a:gd name="T41" fmla="*/ 80 h 194"/>
              <a:gd name="T42" fmla="*/ 2 w 70"/>
              <a:gd name="T43" fmla="*/ 90 h 194"/>
              <a:gd name="T44" fmla="*/ 2 w 70"/>
              <a:gd name="T45" fmla="*/ 90 h 194"/>
              <a:gd name="T46" fmla="*/ 0 w 70"/>
              <a:gd name="T47" fmla="*/ 98 h 194"/>
              <a:gd name="T48" fmla="*/ 0 w 70"/>
              <a:gd name="T49" fmla="*/ 108 h 194"/>
              <a:gd name="T50" fmla="*/ 2 w 70"/>
              <a:gd name="T51" fmla="*/ 134 h 194"/>
              <a:gd name="T52" fmla="*/ 10 w 70"/>
              <a:gd name="T53" fmla="*/ 166 h 194"/>
              <a:gd name="T54" fmla="*/ 18 w 70"/>
              <a:gd name="T55" fmla="*/ 194 h 194"/>
              <a:gd name="T56" fmla="*/ 18 w 70"/>
              <a:gd name="T5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 h="194">
                <a:moveTo>
                  <a:pt x="18" y="194"/>
                </a:moveTo>
                <a:lnTo>
                  <a:pt x="18" y="194"/>
                </a:lnTo>
                <a:lnTo>
                  <a:pt x="28" y="184"/>
                </a:lnTo>
                <a:lnTo>
                  <a:pt x="28" y="184"/>
                </a:lnTo>
                <a:lnTo>
                  <a:pt x="36" y="166"/>
                </a:lnTo>
                <a:lnTo>
                  <a:pt x="44" y="146"/>
                </a:lnTo>
                <a:lnTo>
                  <a:pt x="52" y="122"/>
                </a:lnTo>
                <a:lnTo>
                  <a:pt x="56" y="98"/>
                </a:lnTo>
                <a:lnTo>
                  <a:pt x="66" y="48"/>
                </a:lnTo>
                <a:lnTo>
                  <a:pt x="70" y="2"/>
                </a:lnTo>
                <a:lnTo>
                  <a:pt x="70" y="2"/>
                </a:lnTo>
                <a:lnTo>
                  <a:pt x="60" y="0"/>
                </a:lnTo>
                <a:lnTo>
                  <a:pt x="50" y="0"/>
                </a:lnTo>
                <a:lnTo>
                  <a:pt x="44" y="4"/>
                </a:lnTo>
                <a:lnTo>
                  <a:pt x="36" y="8"/>
                </a:lnTo>
                <a:lnTo>
                  <a:pt x="30" y="12"/>
                </a:lnTo>
                <a:lnTo>
                  <a:pt x="26" y="20"/>
                </a:lnTo>
                <a:lnTo>
                  <a:pt x="18" y="34"/>
                </a:lnTo>
                <a:lnTo>
                  <a:pt x="12" y="50"/>
                </a:lnTo>
                <a:lnTo>
                  <a:pt x="8" y="66"/>
                </a:lnTo>
                <a:lnTo>
                  <a:pt x="4" y="80"/>
                </a:lnTo>
                <a:lnTo>
                  <a:pt x="2" y="90"/>
                </a:lnTo>
                <a:lnTo>
                  <a:pt x="2" y="90"/>
                </a:lnTo>
                <a:lnTo>
                  <a:pt x="0" y="98"/>
                </a:lnTo>
                <a:lnTo>
                  <a:pt x="0" y="108"/>
                </a:lnTo>
                <a:lnTo>
                  <a:pt x="2" y="134"/>
                </a:lnTo>
                <a:lnTo>
                  <a:pt x="10" y="166"/>
                </a:lnTo>
                <a:lnTo>
                  <a:pt x="18" y="194"/>
                </a:lnTo>
                <a:lnTo>
                  <a:pt x="18" y="194"/>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1"/>
          <p:cNvSpPr>
            <a:spLocks/>
          </p:cNvSpPr>
          <p:nvPr/>
        </p:nvSpPr>
        <p:spPr bwMode="auto">
          <a:xfrm>
            <a:off x="9356354" y="11151918"/>
            <a:ext cx="216741" cy="359871"/>
          </a:xfrm>
          <a:custGeom>
            <a:avLst/>
            <a:gdLst>
              <a:gd name="T0" fmla="*/ 2 w 106"/>
              <a:gd name="T1" fmla="*/ 176 h 176"/>
              <a:gd name="T2" fmla="*/ 2 w 106"/>
              <a:gd name="T3" fmla="*/ 176 h 176"/>
              <a:gd name="T4" fmla="*/ 14 w 106"/>
              <a:gd name="T5" fmla="*/ 172 h 176"/>
              <a:gd name="T6" fmla="*/ 14 w 106"/>
              <a:gd name="T7" fmla="*/ 172 h 176"/>
              <a:gd name="T8" fmla="*/ 24 w 106"/>
              <a:gd name="T9" fmla="*/ 164 h 176"/>
              <a:gd name="T10" fmla="*/ 34 w 106"/>
              <a:gd name="T11" fmla="*/ 158 h 176"/>
              <a:gd name="T12" fmla="*/ 52 w 106"/>
              <a:gd name="T13" fmla="*/ 140 h 176"/>
              <a:gd name="T14" fmla="*/ 66 w 106"/>
              <a:gd name="T15" fmla="*/ 120 h 176"/>
              <a:gd name="T16" fmla="*/ 80 w 106"/>
              <a:gd name="T17" fmla="*/ 98 h 176"/>
              <a:gd name="T18" fmla="*/ 90 w 106"/>
              <a:gd name="T19" fmla="*/ 76 h 176"/>
              <a:gd name="T20" fmla="*/ 98 w 106"/>
              <a:gd name="T21" fmla="*/ 58 h 176"/>
              <a:gd name="T22" fmla="*/ 106 w 106"/>
              <a:gd name="T23" fmla="*/ 28 h 176"/>
              <a:gd name="T24" fmla="*/ 106 w 106"/>
              <a:gd name="T25" fmla="*/ 28 h 176"/>
              <a:gd name="T26" fmla="*/ 94 w 106"/>
              <a:gd name="T27" fmla="*/ 16 h 176"/>
              <a:gd name="T28" fmla="*/ 80 w 106"/>
              <a:gd name="T29" fmla="*/ 2 h 176"/>
              <a:gd name="T30" fmla="*/ 80 w 106"/>
              <a:gd name="T31" fmla="*/ 2 h 176"/>
              <a:gd name="T32" fmla="*/ 76 w 106"/>
              <a:gd name="T33" fmla="*/ 0 h 176"/>
              <a:gd name="T34" fmla="*/ 72 w 106"/>
              <a:gd name="T35" fmla="*/ 0 h 176"/>
              <a:gd name="T36" fmla="*/ 68 w 106"/>
              <a:gd name="T37" fmla="*/ 2 h 176"/>
              <a:gd name="T38" fmla="*/ 64 w 106"/>
              <a:gd name="T39" fmla="*/ 4 h 176"/>
              <a:gd name="T40" fmla="*/ 54 w 106"/>
              <a:gd name="T41" fmla="*/ 14 h 176"/>
              <a:gd name="T42" fmla="*/ 44 w 106"/>
              <a:gd name="T43" fmla="*/ 28 h 176"/>
              <a:gd name="T44" fmla="*/ 26 w 106"/>
              <a:gd name="T45" fmla="*/ 56 h 176"/>
              <a:gd name="T46" fmla="*/ 12 w 106"/>
              <a:gd name="T47" fmla="*/ 80 h 176"/>
              <a:gd name="T48" fmla="*/ 12 w 106"/>
              <a:gd name="T49" fmla="*/ 80 h 176"/>
              <a:gd name="T50" fmla="*/ 8 w 106"/>
              <a:gd name="T51" fmla="*/ 88 h 176"/>
              <a:gd name="T52" fmla="*/ 6 w 106"/>
              <a:gd name="T53" fmla="*/ 98 h 176"/>
              <a:gd name="T54" fmla="*/ 2 w 106"/>
              <a:gd name="T55" fmla="*/ 122 h 176"/>
              <a:gd name="T56" fmla="*/ 0 w 106"/>
              <a:gd name="T57" fmla="*/ 150 h 176"/>
              <a:gd name="T58" fmla="*/ 2 w 106"/>
              <a:gd name="T59" fmla="*/ 176 h 176"/>
              <a:gd name="T60" fmla="*/ 2 w 106"/>
              <a:gd name="T6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76">
                <a:moveTo>
                  <a:pt x="2" y="176"/>
                </a:moveTo>
                <a:lnTo>
                  <a:pt x="2" y="176"/>
                </a:lnTo>
                <a:lnTo>
                  <a:pt x="14" y="172"/>
                </a:lnTo>
                <a:lnTo>
                  <a:pt x="14" y="172"/>
                </a:lnTo>
                <a:lnTo>
                  <a:pt x="24" y="164"/>
                </a:lnTo>
                <a:lnTo>
                  <a:pt x="34" y="158"/>
                </a:lnTo>
                <a:lnTo>
                  <a:pt x="52" y="140"/>
                </a:lnTo>
                <a:lnTo>
                  <a:pt x="66" y="120"/>
                </a:lnTo>
                <a:lnTo>
                  <a:pt x="80" y="98"/>
                </a:lnTo>
                <a:lnTo>
                  <a:pt x="90" y="76"/>
                </a:lnTo>
                <a:lnTo>
                  <a:pt x="98" y="58"/>
                </a:lnTo>
                <a:lnTo>
                  <a:pt x="106" y="28"/>
                </a:lnTo>
                <a:lnTo>
                  <a:pt x="106" y="28"/>
                </a:lnTo>
                <a:lnTo>
                  <a:pt x="94" y="16"/>
                </a:lnTo>
                <a:lnTo>
                  <a:pt x="80" y="2"/>
                </a:lnTo>
                <a:lnTo>
                  <a:pt x="80" y="2"/>
                </a:lnTo>
                <a:lnTo>
                  <a:pt x="76" y="0"/>
                </a:lnTo>
                <a:lnTo>
                  <a:pt x="72" y="0"/>
                </a:lnTo>
                <a:lnTo>
                  <a:pt x="68" y="2"/>
                </a:lnTo>
                <a:lnTo>
                  <a:pt x="64" y="4"/>
                </a:lnTo>
                <a:lnTo>
                  <a:pt x="54" y="14"/>
                </a:lnTo>
                <a:lnTo>
                  <a:pt x="44" y="28"/>
                </a:lnTo>
                <a:lnTo>
                  <a:pt x="26" y="56"/>
                </a:lnTo>
                <a:lnTo>
                  <a:pt x="12" y="80"/>
                </a:lnTo>
                <a:lnTo>
                  <a:pt x="12" y="80"/>
                </a:lnTo>
                <a:lnTo>
                  <a:pt x="8" y="88"/>
                </a:lnTo>
                <a:lnTo>
                  <a:pt x="6" y="98"/>
                </a:lnTo>
                <a:lnTo>
                  <a:pt x="2" y="122"/>
                </a:lnTo>
                <a:lnTo>
                  <a:pt x="0" y="150"/>
                </a:lnTo>
                <a:lnTo>
                  <a:pt x="2" y="176"/>
                </a:lnTo>
                <a:lnTo>
                  <a:pt x="2" y="176"/>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6"/>
          <p:cNvSpPr>
            <a:spLocks/>
          </p:cNvSpPr>
          <p:nvPr/>
        </p:nvSpPr>
        <p:spPr bwMode="auto">
          <a:xfrm>
            <a:off x="6133870" y="9045853"/>
            <a:ext cx="4612895" cy="4661968"/>
          </a:xfrm>
          <a:custGeom>
            <a:avLst/>
            <a:gdLst>
              <a:gd name="T0" fmla="*/ 640 w 2256"/>
              <a:gd name="T1" fmla="*/ 2220 h 2280"/>
              <a:gd name="T2" fmla="*/ 734 w 2256"/>
              <a:gd name="T3" fmla="*/ 2130 h 2280"/>
              <a:gd name="T4" fmla="*/ 812 w 2256"/>
              <a:gd name="T5" fmla="*/ 2036 h 2280"/>
              <a:gd name="T6" fmla="*/ 886 w 2256"/>
              <a:gd name="T7" fmla="*/ 1944 h 2280"/>
              <a:gd name="T8" fmla="*/ 1026 w 2256"/>
              <a:gd name="T9" fmla="*/ 1786 h 2280"/>
              <a:gd name="T10" fmla="*/ 1312 w 2256"/>
              <a:gd name="T11" fmla="*/ 1494 h 2280"/>
              <a:gd name="T12" fmla="*/ 1402 w 2256"/>
              <a:gd name="T13" fmla="*/ 1392 h 2280"/>
              <a:gd name="T14" fmla="*/ 1448 w 2256"/>
              <a:gd name="T15" fmla="*/ 1298 h 2280"/>
              <a:gd name="T16" fmla="*/ 1494 w 2256"/>
              <a:gd name="T17" fmla="*/ 1156 h 2280"/>
              <a:gd name="T18" fmla="*/ 1506 w 2256"/>
              <a:gd name="T19" fmla="*/ 1180 h 2280"/>
              <a:gd name="T20" fmla="*/ 1536 w 2256"/>
              <a:gd name="T21" fmla="*/ 1208 h 2280"/>
              <a:gd name="T22" fmla="*/ 1566 w 2256"/>
              <a:gd name="T23" fmla="*/ 1210 h 2280"/>
              <a:gd name="T24" fmla="*/ 1590 w 2256"/>
              <a:gd name="T25" fmla="*/ 1202 h 2280"/>
              <a:gd name="T26" fmla="*/ 1624 w 2256"/>
              <a:gd name="T27" fmla="*/ 1174 h 2280"/>
              <a:gd name="T28" fmla="*/ 1664 w 2256"/>
              <a:gd name="T29" fmla="*/ 1112 h 2280"/>
              <a:gd name="T30" fmla="*/ 1684 w 2256"/>
              <a:gd name="T31" fmla="*/ 1050 h 2280"/>
              <a:gd name="T32" fmla="*/ 1714 w 2256"/>
              <a:gd name="T33" fmla="*/ 1064 h 2280"/>
              <a:gd name="T34" fmla="*/ 1762 w 2256"/>
              <a:gd name="T35" fmla="*/ 1070 h 2280"/>
              <a:gd name="T36" fmla="*/ 1790 w 2256"/>
              <a:gd name="T37" fmla="*/ 1060 h 2280"/>
              <a:gd name="T38" fmla="*/ 1808 w 2256"/>
              <a:gd name="T39" fmla="*/ 1042 h 2280"/>
              <a:gd name="T40" fmla="*/ 1832 w 2256"/>
              <a:gd name="T41" fmla="*/ 980 h 2280"/>
              <a:gd name="T42" fmla="*/ 1852 w 2256"/>
              <a:gd name="T43" fmla="*/ 838 h 2280"/>
              <a:gd name="T44" fmla="*/ 1914 w 2256"/>
              <a:gd name="T45" fmla="*/ 762 h 2280"/>
              <a:gd name="T46" fmla="*/ 2036 w 2256"/>
              <a:gd name="T47" fmla="*/ 656 h 2280"/>
              <a:gd name="T48" fmla="*/ 2122 w 2256"/>
              <a:gd name="T49" fmla="*/ 564 h 2280"/>
              <a:gd name="T50" fmla="*/ 2146 w 2256"/>
              <a:gd name="T51" fmla="*/ 530 h 2280"/>
              <a:gd name="T52" fmla="*/ 2202 w 2256"/>
              <a:gd name="T53" fmla="*/ 514 h 2280"/>
              <a:gd name="T54" fmla="*/ 2240 w 2256"/>
              <a:gd name="T55" fmla="*/ 492 h 2280"/>
              <a:gd name="T56" fmla="*/ 2256 w 2256"/>
              <a:gd name="T57" fmla="*/ 466 h 2280"/>
              <a:gd name="T58" fmla="*/ 2254 w 2256"/>
              <a:gd name="T59" fmla="*/ 444 h 2280"/>
              <a:gd name="T60" fmla="*/ 2238 w 2256"/>
              <a:gd name="T61" fmla="*/ 408 h 2280"/>
              <a:gd name="T62" fmla="*/ 2144 w 2256"/>
              <a:gd name="T63" fmla="*/ 318 h 2280"/>
              <a:gd name="T64" fmla="*/ 2098 w 2256"/>
              <a:gd name="T65" fmla="*/ 278 h 2280"/>
              <a:gd name="T66" fmla="*/ 2024 w 2256"/>
              <a:gd name="T67" fmla="*/ 218 h 2280"/>
              <a:gd name="T68" fmla="*/ 1920 w 2256"/>
              <a:gd name="T69" fmla="*/ 160 h 2280"/>
              <a:gd name="T70" fmla="*/ 1836 w 2256"/>
              <a:gd name="T71" fmla="*/ 124 h 2280"/>
              <a:gd name="T72" fmla="*/ 1668 w 2256"/>
              <a:gd name="T73" fmla="*/ 44 h 2280"/>
              <a:gd name="T74" fmla="*/ 1586 w 2256"/>
              <a:gd name="T75" fmla="*/ 6 h 2280"/>
              <a:gd name="T76" fmla="*/ 1548 w 2256"/>
              <a:gd name="T77" fmla="*/ 0 h 2280"/>
              <a:gd name="T78" fmla="*/ 1480 w 2256"/>
              <a:gd name="T79" fmla="*/ 14 h 2280"/>
              <a:gd name="T80" fmla="*/ 1196 w 2256"/>
              <a:gd name="T81" fmla="*/ 98 h 2280"/>
              <a:gd name="T82" fmla="*/ 1096 w 2256"/>
              <a:gd name="T83" fmla="*/ 122 h 2280"/>
              <a:gd name="T84" fmla="*/ 834 w 2256"/>
              <a:gd name="T85" fmla="*/ 186 h 2280"/>
              <a:gd name="T86" fmla="*/ 770 w 2256"/>
              <a:gd name="T87" fmla="*/ 216 h 2280"/>
              <a:gd name="T88" fmla="*/ 722 w 2256"/>
              <a:gd name="T89" fmla="*/ 268 h 2280"/>
              <a:gd name="T90" fmla="*/ 680 w 2256"/>
              <a:gd name="T91" fmla="*/ 338 h 2280"/>
              <a:gd name="T92" fmla="*/ 648 w 2256"/>
              <a:gd name="T93" fmla="*/ 464 h 2280"/>
              <a:gd name="T94" fmla="*/ 600 w 2256"/>
              <a:gd name="T95" fmla="*/ 752 h 2280"/>
              <a:gd name="T96" fmla="*/ 522 w 2256"/>
              <a:gd name="T97" fmla="*/ 1130 h 2280"/>
              <a:gd name="T98" fmla="*/ 478 w 2256"/>
              <a:gd name="T99" fmla="*/ 1288 h 2280"/>
              <a:gd name="T100" fmla="*/ 448 w 2256"/>
              <a:gd name="T101" fmla="*/ 1370 h 2280"/>
              <a:gd name="T102" fmla="*/ 386 w 2256"/>
              <a:gd name="T103" fmla="*/ 1492 h 2280"/>
              <a:gd name="T104" fmla="*/ 220 w 2256"/>
              <a:gd name="T105" fmla="*/ 1762 h 2280"/>
              <a:gd name="T106" fmla="*/ 64 w 2256"/>
              <a:gd name="T107" fmla="*/ 2280 h 2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56" h="2280">
                <a:moveTo>
                  <a:pt x="570" y="2280"/>
                </a:moveTo>
                <a:lnTo>
                  <a:pt x="570" y="2280"/>
                </a:lnTo>
                <a:lnTo>
                  <a:pt x="640" y="2220"/>
                </a:lnTo>
                <a:lnTo>
                  <a:pt x="674" y="2190"/>
                </a:lnTo>
                <a:lnTo>
                  <a:pt x="706" y="2160"/>
                </a:lnTo>
                <a:lnTo>
                  <a:pt x="734" y="2130"/>
                </a:lnTo>
                <a:lnTo>
                  <a:pt x="762" y="2100"/>
                </a:lnTo>
                <a:lnTo>
                  <a:pt x="788" y="2068"/>
                </a:lnTo>
                <a:lnTo>
                  <a:pt x="812" y="2036"/>
                </a:lnTo>
                <a:lnTo>
                  <a:pt x="812" y="2036"/>
                </a:lnTo>
                <a:lnTo>
                  <a:pt x="850" y="1988"/>
                </a:lnTo>
                <a:lnTo>
                  <a:pt x="886" y="1944"/>
                </a:lnTo>
                <a:lnTo>
                  <a:pt x="922" y="1902"/>
                </a:lnTo>
                <a:lnTo>
                  <a:pt x="956" y="1862"/>
                </a:lnTo>
                <a:lnTo>
                  <a:pt x="1026" y="1786"/>
                </a:lnTo>
                <a:lnTo>
                  <a:pt x="1096" y="1716"/>
                </a:lnTo>
                <a:lnTo>
                  <a:pt x="1238" y="1574"/>
                </a:lnTo>
                <a:lnTo>
                  <a:pt x="1312" y="1494"/>
                </a:lnTo>
                <a:lnTo>
                  <a:pt x="1390" y="1406"/>
                </a:lnTo>
                <a:lnTo>
                  <a:pt x="1390" y="1406"/>
                </a:lnTo>
                <a:lnTo>
                  <a:pt x="1402" y="1392"/>
                </a:lnTo>
                <a:lnTo>
                  <a:pt x="1412" y="1378"/>
                </a:lnTo>
                <a:lnTo>
                  <a:pt x="1430" y="1340"/>
                </a:lnTo>
                <a:lnTo>
                  <a:pt x="1448" y="1298"/>
                </a:lnTo>
                <a:lnTo>
                  <a:pt x="1464" y="1258"/>
                </a:lnTo>
                <a:lnTo>
                  <a:pt x="1486" y="1186"/>
                </a:lnTo>
                <a:lnTo>
                  <a:pt x="1494" y="1156"/>
                </a:lnTo>
                <a:lnTo>
                  <a:pt x="1494" y="1156"/>
                </a:lnTo>
                <a:lnTo>
                  <a:pt x="1500" y="1168"/>
                </a:lnTo>
                <a:lnTo>
                  <a:pt x="1506" y="1180"/>
                </a:lnTo>
                <a:lnTo>
                  <a:pt x="1516" y="1192"/>
                </a:lnTo>
                <a:lnTo>
                  <a:pt x="1530" y="1204"/>
                </a:lnTo>
                <a:lnTo>
                  <a:pt x="1536" y="1208"/>
                </a:lnTo>
                <a:lnTo>
                  <a:pt x="1546" y="1210"/>
                </a:lnTo>
                <a:lnTo>
                  <a:pt x="1556" y="1210"/>
                </a:lnTo>
                <a:lnTo>
                  <a:pt x="1566" y="1210"/>
                </a:lnTo>
                <a:lnTo>
                  <a:pt x="1578" y="1206"/>
                </a:lnTo>
                <a:lnTo>
                  <a:pt x="1590" y="1202"/>
                </a:lnTo>
                <a:lnTo>
                  <a:pt x="1590" y="1202"/>
                </a:lnTo>
                <a:lnTo>
                  <a:pt x="1602" y="1194"/>
                </a:lnTo>
                <a:lnTo>
                  <a:pt x="1614" y="1184"/>
                </a:lnTo>
                <a:lnTo>
                  <a:pt x="1624" y="1174"/>
                </a:lnTo>
                <a:lnTo>
                  <a:pt x="1634" y="1162"/>
                </a:lnTo>
                <a:lnTo>
                  <a:pt x="1650" y="1138"/>
                </a:lnTo>
                <a:lnTo>
                  <a:pt x="1664" y="1112"/>
                </a:lnTo>
                <a:lnTo>
                  <a:pt x="1672" y="1088"/>
                </a:lnTo>
                <a:lnTo>
                  <a:pt x="1680" y="1070"/>
                </a:lnTo>
                <a:lnTo>
                  <a:pt x="1684" y="1050"/>
                </a:lnTo>
                <a:lnTo>
                  <a:pt x="1684" y="1050"/>
                </a:lnTo>
                <a:lnTo>
                  <a:pt x="1698" y="1058"/>
                </a:lnTo>
                <a:lnTo>
                  <a:pt x="1714" y="1064"/>
                </a:lnTo>
                <a:lnTo>
                  <a:pt x="1732" y="1070"/>
                </a:lnTo>
                <a:lnTo>
                  <a:pt x="1752" y="1072"/>
                </a:lnTo>
                <a:lnTo>
                  <a:pt x="1762" y="1070"/>
                </a:lnTo>
                <a:lnTo>
                  <a:pt x="1772" y="1068"/>
                </a:lnTo>
                <a:lnTo>
                  <a:pt x="1782" y="1066"/>
                </a:lnTo>
                <a:lnTo>
                  <a:pt x="1790" y="1060"/>
                </a:lnTo>
                <a:lnTo>
                  <a:pt x="1800" y="1052"/>
                </a:lnTo>
                <a:lnTo>
                  <a:pt x="1808" y="1042"/>
                </a:lnTo>
                <a:lnTo>
                  <a:pt x="1808" y="1042"/>
                </a:lnTo>
                <a:lnTo>
                  <a:pt x="1814" y="1028"/>
                </a:lnTo>
                <a:lnTo>
                  <a:pt x="1820" y="1014"/>
                </a:lnTo>
                <a:lnTo>
                  <a:pt x="1832" y="980"/>
                </a:lnTo>
                <a:lnTo>
                  <a:pt x="1840" y="942"/>
                </a:lnTo>
                <a:lnTo>
                  <a:pt x="1846" y="904"/>
                </a:lnTo>
                <a:lnTo>
                  <a:pt x="1852" y="838"/>
                </a:lnTo>
                <a:lnTo>
                  <a:pt x="1854" y="812"/>
                </a:lnTo>
                <a:lnTo>
                  <a:pt x="1854" y="812"/>
                </a:lnTo>
                <a:lnTo>
                  <a:pt x="1914" y="762"/>
                </a:lnTo>
                <a:lnTo>
                  <a:pt x="1972" y="714"/>
                </a:lnTo>
                <a:lnTo>
                  <a:pt x="2036" y="656"/>
                </a:lnTo>
                <a:lnTo>
                  <a:pt x="2036" y="656"/>
                </a:lnTo>
                <a:lnTo>
                  <a:pt x="2064" y="628"/>
                </a:lnTo>
                <a:lnTo>
                  <a:pt x="2088" y="604"/>
                </a:lnTo>
                <a:lnTo>
                  <a:pt x="2122" y="564"/>
                </a:lnTo>
                <a:lnTo>
                  <a:pt x="2140" y="538"/>
                </a:lnTo>
                <a:lnTo>
                  <a:pt x="2146" y="530"/>
                </a:lnTo>
                <a:lnTo>
                  <a:pt x="2146" y="530"/>
                </a:lnTo>
                <a:lnTo>
                  <a:pt x="2164" y="526"/>
                </a:lnTo>
                <a:lnTo>
                  <a:pt x="2182" y="522"/>
                </a:lnTo>
                <a:lnTo>
                  <a:pt x="2202" y="514"/>
                </a:lnTo>
                <a:lnTo>
                  <a:pt x="2222" y="504"/>
                </a:lnTo>
                <a:lnTo>
                  <a:pt x="2232" y="498"/>
                </a:lnTo>
                <a:lnTo>
                  <a:pt x="2240" y="492"/>
                </a:lnTo>
                <a:lnTo>
                  <a:pt x="2246" y="484"/>
                </a:lnTo>
                <a:lnTo>
                  <a:pt x="2252" y="474"/>
                </a:lnTo>
                <a:lnTo>
                  <a:pt x="2256" y="466"/>
                </a:lnTo>
                <a:lnTo>
                  <a:pt x="2256" y="454"/>
                </a:lnTo>
                <a:lnTo>
                  <a:pt x="2256" y="454"/>
                </a:lnTo>
                <a:lnTo>
                  <a:pt x="2254" y="444"/>
                </a:lnTo>
                <a:lnTo>
                  <a:pt x="2252" y="432"/>
                </a:lnTo>
                <a:lnTo>
                  <a:pt x="2246" y="420"/>
                </a:lnTo>
                <a:lnTo>
                  <a:pt x="2238" y="408"/>
                </a:lnTo>
                <a:lnTo>
                  <a:pt x="2220" y="386"/>
                </a:lnTo>
                <a:lnTo>
                  <a:pt x="2196" y="362"/>
                </a:lnTo>
                <a:lnTo>
                  <a:pt x="2144" y="318"/>
                </a:lnTo>
                <a:lnTo>
                  <a:pt x="2120" y="298"/>
                </a:lnTo>
                <a:lnTo>
                  <a:pt x="2098" y="278"/>
                </a:lnTo>
                <a:lnTo>
                  <a:pt x="2098" y="278"/>
                </a:lnTo>
                <a:lnTo>
                  <a:pt x="2078" y="258"/>
                </a:lnTo>
                <a:lnTo>
                  <a:pt x="2052" y="238"/>
                </a:lnTo>
                <a:lnTo>
                  <a:pt x="2024" y="218"/>
                </a:lnTo>
                <a:lnTo>
                  <a:pt x="1992" y="198"/>
                </a:lnTo>
                <a:lnTo>
                  <a:pt x="1958" y="178"/>
                </a:lnTo>
                <a:lnTo>
                  <a:pt x="1920" y="160"/>
                </a:lnTo>
                <a:lnTo>
                  <a:pt x="1878" y="142"/>
                </a:lnTo>
                <a:lnTo>
                  <a:pt x="1836" y="124"/>
                </a:lnTo>
                <a:lnTo>
                  <a:pt x="1836" y="124"/>
                </a:lnTo>
                <a:lnTo>
                  <a:pt x="1792" y="106"/>
                </a:lnTo>
                <a:lnTo>
                  <a:pt x="1748" y="86"/>
                </a:lnTo>
                <a:lnTo>
                  <a:pt x="1668" y="44"/>
                </a:lnTo>
                <a:lnTo>
                  <a:pt x="1634" y="26"/>
                </a:lnTo>
                <a:lnTo>
                  <a:pt x="1600" y="12"/>
                </a:lnTo>
                <a:lnTo>
                  <a:pt x="1586" y="6"/>
                </a:lnTo>
                <a:lnTo>
                  <a:pt x="1572" y="2"/>
                </a:lnTo>
                <a:lnTo>
                  <a:pt x="1558" y="0"/>
                </a:lnTo>
                <a:lnTo>
                  <a:pt x="1548" y="0"/>
                </a:lnTo>
                <a:lnTo>
                  <a:pt x="1548" y="0"/>
                </a:lnTo>
                <a:lnTo>
                  <a:pt x="1520" y="6"/>
                </a:lnTo>
                <a:lnTo>
                  <a:pt x="1480" y="14"/>
                </a:lnTo>
                <a:lnTo>
                  <a:pt x="1386" y="40"/>
                </a:lnTo>
                <a:lnTo>
                  <a:pt x="1284" y="70"/>
                </a:lnTo>
                <a:lnTo>
                  <a:pt x="1196" y="98"/>
                </a:lnTo>
                <a:lnTo>
                  <a:pt x="1196" y="98"/>
                </a:lnTo>
                <a:lnTo>
                  <a:pt x="1152" y="110"/>
                </a:lnTo>
                <a:lnTo>
                  <a:pt x="1096" y="122"/>
                </a:lnTo>
                <a:lnTo>
                  <a:pt x="960" y="152"/>
                </a:lnTo>
                <a:lnTo>
                  <a:pt x="894" y="168"/>
                </a:lnTo>
                <a:lnTo>
                  <a:pt x="834" y="186"/>
                </a:lnTo>
                <a:lnTo>
                  <a:pt x="808" y="196"/>
                </a:lnTo>
                <a:lnTo>
                  <a:pt x="786" y="206"/>
                </a:lnTo>
                <a:lnTo>
                  <a:pt x="770" y="216"/>
                </a:lnTo>
                <a:lnTo>
                  <a:pt x="758" y="228"/>
                </a:lnTo>
                <a:lnTo>
                  <a:pt x="758" y="228"/>
                </a:lnTo>
                <a:lnTo>
                  <a:pt x="722" y="268"/>
                </a:lnTo>
                <a:lnTo>
                  <a:pt x="708" y="288"/>
                </a:lnTo>
                <a:lnTo>
                  <a:pt x="694" y="310"/>
                </a:lnTo>
                <a:lnTo>
                  <a:pt x="680" y="338"/>
                </a:lnTo>
                <a:lnTo>
                  <a:pt x="668" y="370"/>
                </a:lnTo>
                <a:lnTo>
                  <a:pt x="658" y="412"/>
                </a:lnTo>
                <a:lnTo>
                  <a:pt x="648" y="464"/>
                </a:lnTo>
                <a:lnTo>
                  <a:pt x="648" y="464"/>
                </a:lnTo>
                <a:lnTo>
                  <a:pt x="620" y="636"/>
                </a:lnTo>
                <a:lnTo>
                  <a:pt x="600" y="752"/>
                </a:lnTo>
                <a:lnTo>
                  <a:pt x="576" y="878"/>
                </a:lnTo>
                <a:lnTo>
                  <a:pt x="550" y="1006"/>
                </a:lnTo>
                <a:lnTo>
                  <a:pt x="522" y="1130"/>
                </a:lnTo>
                <a:lnTo>
                  <a:pt x="508" y="1188"/>
                </a:lnTo>
                <a:lnTo>
                  <a:pt x="494" y="1240"/>
                </a:lnTo>
                <a:lnTo>
                  <a:pt x="478" y="1288"/>
                </a:lnTo>
                <a:lnTo>
                  <a:pt x="464" y="1330"/>
                </a:lnTo>
                <a:lnTo>
                  <a:pt x="464" y="1330"/>
                </a:lnTo>
                <a:lnTo>
                  <a:pt x="448" y="1370"/>
                </a:lnTo>
                <a:lnTo>
                  <a:pt x="428" y="1410"/>
                </a:lnTo>
                <a:lnTo>
                  <a:pt x="408" y="1450"/>
                </a:lnTo>
                <a:lnTo>
                  <a:pt x="386" y="1492"/>
                </a:lnTo>
                <a:lnTo>
                  <a:pt x="338" y="1576"/>
                </a:lnTo>
                <a:lnTo>
                  <a:pt x="282" y="1666"/>
                </a:lnTo>
                <a:lnTo>
                  <a:pt x="220" y="1762"/>
                </a:lnTo>
                <a:lnTo>
                  <a:pt x="150" y="1860"/>
                </a:lnTo>
                <a:lnTo>
                  <a:pt x="0" y="2078"/>
                </a:lnTo>
                <a:lnTo>
                  <a:pt x="64" y="2280"/>
                </a:lnTo>
                <a:lnTo>
                  <a:pt x="570" y="2280"/>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8"/>
          <p:cNvSpPr>
            <a:spLocks/>
          </p:cNvSpPr>
          <p:nvPr/>
        </p:nvSpPr>
        <p:spPr bwMode="auto">
          <a:xfrm>
            <a:off x="8076357" y="9417993"/>
            <a:ext cx="2347342" cy="1386322"/>
          </a:xfrm>
          <a:custGeom>
            <a:avLst/>
            <a:gdLst>
              <a:gd name="T0" fmla="*/ 270 w 1148"/>
              <a:gd name="T1" fmla="*/ 660 h 678"/>
              <a:gd name="T2" fmla="*/ 272 w 1148"/>
              <a:gd name="T3" fmla="*/ 638 h 678"/>
              <a:gd name="T4" fmla="*/ 260 w 1148"/>
              <a:gd name="T5" fmla="*/ 622 h 678"/>
              <a:gd name="T6" fmla="*/ 206 w 1148"/>
              <a:gd name="T7" fmla="*/ 608 h 678"/>
              <a:gd name="T8" fmla="*/ 154 w 1148"/>
              <a:gd name="T9" fmla="*/ 610 h 678"/>
              <a:gd name="T10" fmla="*/ 120 w 1148"/>
              <a:gd name="T11" fmla="*/ 602 h 678"/>
              <a:gd name="T12" fmla="*/ 122 w 1148"/>
              <a:gd name="T13" fmla="*/ 592 h 678"/>
              <a:gd name="T14" fmla="*/ 172 w 1148"/>
              <a:gd name="T15" fmla="*/ 570 h 678"/>
              <a:gd name="T16" fmla="*/ 202 w 1148"/>
              <a:gd name="T17" fmla="*/ 566 h 678"/>
              <a:gd name="T18" fmla="*/ 262 w 1148"/>
              <a:gd name="T19" fmla="*/ 576 h 678"/>
              <a:gd name="T20" fmla="*/ 314 w 1148"/>
              <a:gd name="T21" fmla="*/ 586 h 678"/>
              <a:gd name="T22" fmla="*/ 314 w 1148"/>
              <a:gd name="T23" fmla="*/ 578 h 678"/>
              <a:gd name="T24" fmla="*/ 206 w 1148"/>
              <a:gd name="T25" fmla="*/ 488 h 678"/>
              <a:gd name="T26" fmla="*/ 12 w 1148"/>
              <a:gd name="T27" fmla="*/ 320 h 678"/>
              <a:gd name="T28" fmla="*/ 0 w 1148"/>
              <a:gd name="T29" fmla="*/ 302 h 678"/>
              <a:gd name="T30" fmla="*/ 16 w 1148"/>
              <a:gd name="T31" fmla="*/ 308 h 678"/>
              <a:gd name="T32" fmla="*/ 110 w 1148"/>
              <a:gd name="T33" fmla="*/ 366 h 678"/>
              <a:gd name="T34" fmla="*/ 168 w 1148"/>
              <a:gd name="T35" fmla="*/ 396 h 678"/>
              <a:gd name="T36" fmla="*/ 210 w 1148"/>
              <a:gd name="T37" fmla="*/ 398 h 678"/>
              <a:gd name="T38" fmla="*/ 252 w 1148"/>
              <a:gd name="T39" fmla="*/ 374 h 678"/>
              <a:gd name="T40" fmla="*/ 276 w 1148"/>
              <a:gd name="T41" fmla="*/ 346 h 678"/>
              <a:gd name="T42" fmla="*/ 290 w 1148"/>
              <a:gd name="T43" fmla="*/ 306 h 678"/>
              <a:gd name="T44" fmla="*/ 288 w 1148"/>
              <a:gd name="T45" fmla="*/ 266 h 678"/>
              <a:gd name="T46" fmla="*/ 260 w 1148"/>
              <a:gd name="T47" fmla="*/ 218 h 678"/>
              <a:gd name="T48" fmla="*/ 220 w 1148"/>
              <a:gd name="T49" fmla="*/ 178 h 678"/>
              <a:gd name="T50" fmla="*/ 192 w 1148"/>
              <a:gd name="T51" fmla="*/ 150 h 678"/>
              <a:gd name="T52" fmla="*/ 198 w 1148"/>
              <a:gd name="T53" fmla="*/ 146 h 678"/>
              <a:gd name="T54" fmla="*/ 276 w 1148"/>
              <a:gd name="T55" fmla="*/ 170 h 678"/>
              <a:gd name="T56" fmla="*/ 306 w 1148"/>
              <a:gd name="T57" fmla="*/ 178 h 678"/>
              <a:gd name="T58" fmla="*/ 410 w 1148"/>
              <a:gd name="T59" fmla="*/ 176 h 678"/>
              <a:gd name="T60" fmla="*/ 508 w 1148"/>
              <a:gd name="T61" fmla="*/ 152 h 678"/>
              <a:gd name="T62" fmla="*/ 542 w 1148"/>
              <a:gd name="T63" fmla="*/ 136 h 678"/>
              <a:gd name="T64" fmla="*/ 564 w 1148"/>
              <a:gd name="T65" fmla="*/ 106 h 678"/>
              <a:gd name="T66" fmla="*/ 586 w 1148"/>
              <a:gd name="T67" fmla="*/ 26 h 678"/>
              <a:gd name="T68" fmla="*/ 596 w 1148"/>
              <a:gd name="T69" fmla="*/ 0 h 678"/>
              <a:gd name="T70" fmla="*/ 602 w 1148"/>
              <a:gd name="T71" fmla="*/ 8 h 678"/>
              <a:gd name="T72" fmla="*/ 622 w 1148"/>
              <a:gd name="T73" fmla="*/ 62 h 678"/>
              <a:gd name="T74" fmla="*/ 650 w 1148"/>
              <a:gd name="T75" fmla="*/ 98 h 678"/>
              <a:gd name="T76" fmla="*/ 686 w 1148"/>
              <a:gd name="T77" fmla="*/ 116 h 678"/>
              <a:gd name="T78" fmla="*/ 806 w 1148"/>
              <a:gd name="T79" fmla="*/ 148 h 678"/>
              <a:gd name="T80" fmla="*/ 846 w 1148"/>
              <a:gd name="T81" fmla="*/ 152 h 678"/>
              <a:gd name="T82" fmla="*/ 886 w 1148"/>
              <a:gd name="T83" fmla="*/ 144 h 678"/>
              <a:gd name="T84" fmla="*/ 920 w 1148"/>
              <a:gd name="T85" fmla="*/ 102 h 678"/>
              <a:gd name="T86" fmla="*/ 930 w 1148"/>
              <a:gd name="T87" fmla="*/ 92 h 678"/>
              <a:gd name="T88" fmla="*/ 924 w 1148"/>
              <a:gd name="T89" fmla="*/ 130 h 678"/>
              <a:gd name="T90" fmla="*/ 928 w 1148"/>
              <a:gd name="T91" fmla="*/ 144 h 678"/>
              <a:gd name="T92" fmla="*/ 948 w 1148"/>
              <a:gd name="T93" fmla="*/ 142 h 678"/>
              <a:gd name="T94" fmla="*/ 996 w 1148"/>
              <a:gd name="T95" fmla="*/ 126 h 678"/>
              <a:gd name="T96" fmla="*/ 1148 w 1148"/>
              <a:gd name="T97" fmla="*/ 96 h 678"/>
              <a:gd name="T98" fmla="*/ 1088 w 1148"/>
              <a:gd name="T99" fmla="*/ 118 h 678"/>
              <a:gd name="T100" fmla="*/ 964 w 1148"/>
              <a:gd name="T101" fmla="*/ 174 h 678"/>
              <a:gd name="T102" fmla="*/ 746 w 1148"/>
              <a:gd name="T103" fmla="*/ 320 h 678"/>
              <a:gd name="T104" fmla="*/ 676 w 1148"/>
              <a:gd name="T105" fmla="*/ 376 h 678"/>
              <a:gd name="T106" fmla="*/ 536 w 1148"/>
              <a:gd name="T107" fmla="*/ 494 h 678"/>
              <a:gd name="T108" fmla="*/ 476 w 1148"/>
              <a:gd name="T109" fmla="*/ 536 h 678"/>
              <a:gd name="T110" fmla="*/ 350 w 1148"/>
              <a:gd name="T111" fmla="*/ 612 h 678"/>
              <a:gd name="T112" fmla="*/ 264 w 1148"/>
              <a:gd name="T113" fmla="*/ 67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8" h="678">
                <a:moveTo>
                  <a:pt x="264" y="678"/>
                </a:moveTo>
                <a:lnTo>
                  <a:pt x="264" y="678"/>
                </a:lnTo>
                <a:lnTo>
                  <a:pt x="270" y="660"/>
                </a:lnTo>
                <a:lnTo>
                  <a:pt x="272" y="652"/>
                </a:lnTo>
                <a:lnTo>
                  <a:pt x="272" y="644"/>
                </a:lnTo>
                <a:lnTo>
                  <a:pt x="272" y="638"/>
                </a:lnTo>
                <a:lnTo>
                  <a:pt x="270" y="632"/>
                </a:lnTo>
                <a:lnTo>
                  <a:pt x="266" y="626"/>
                </a:lnTo>
                <a:lnTo>
                  <a:pt x="260" y="622"/>
                </a:lnTo>
                <a:lnTo>
                  <a:pt x="248" y="614"/>
                </a:lnTo>
                <a:lnTo>
                  <a:pt x="230" y="610"/>
                </a:lnTo>
                <a:lnTo>
                  <a:pt x="206" y="608"/>
                </a:lnTo>
                <a:lnTo>
                  <a:pt x="180" y="608"/>
                </a:lnTo>
                <a:lnTo>
                  <a:pt x="180" y="608"/>
                </a:lnTo>
                <a:lnTo>
                  <a:pt x="154" y="610"/>
                </a:lnTo>
                <a:lnTo>
                  <a:pt x="134" y="608"/>
                </a:lnTo>
                <a:lnTo>
                  <a:pt x="124" y="604"/>
                </a:lnTo>
                <a:lnTo>
                  <a:pt x="120" y="602"/>
                </a:lnTo>
                <a:lnTo>
                  <a:pt x="120" y="598"/>
                </a:lnTo>
                <a:lnTo>
                  <a:pt x="120" y="596"/>
                </a:lnTo>
                <a:lnTo>
                  <a:pt x="122" y="592"/>
                </a:lnTo>
                <a:lnTo>
                  <a:pt x="132" y="584"/>
                </a:lnTo>
                <a:lnTo>
                  <a:pt x="150" y="578"/>
                </a:lnTo>
                <a:lnTo>
                  <a:pt x="172" y="570"/>
                </a:lnTo>
                <a:lnTo>
                  <a:pt x="172" y="570"/>
                </a:lnTo>
                <a:lnTo>
                  <a:pt x="186" y="568"/>
                </a:lnTo>
                <a:lnTo>
                  <a:pt x="202" y="566"/>
                </a:lnTo>
                <a:lnTo>
                  <a:pt x="218" y="568"/>
                </a:lnTo>
                <a:lnTo>
                  <a:pt x="232" y="570"/>
                </a:lnTo>
                <a:lnTo>
                  <a:pt x="262" y="576"/>
                </a:lnTo>
                <a:lnTo>
                  <a:pt x="288" y="582"/>
                </a:lnTo>
                <a:lnTo>
                  <a:pt x="308" y="586"/>
                </a:lnTo>
                <a:lnTo>
                  <a:pt x="314" y="586"/>
                </a:lnTo>
                <a:lnTo>
                  <a:pt x="318" y="586"/>
                </a:lnTo>
                <a:lnTo>
                  <a:pt x="318" y="584"/>
                </a:lnTo>
                <a:lnTo>
                  <a:pt x="314" y="578"/>
                </a:lnTo>
                <a:lnTo>
                  <a:pt x="294" y="560"/>
                </a:lnTo>
                <a:lnTo>
                  <a:pt x="294" y="560"/>
                </a:lnTo>
                <a:lnTo>
                  <a:pt x="206" y="488"/>
                </a:lnTo>
                <a:lnTo>
                  <a:pt x="94" y="394"/>
                </a:lnTo>
                <a:lnTo>
                  <a:pt x="46" y="352"/>
                </a:lnTo>
                <a:lnTo>
                  <a:pt x="12" y="320"/>
                </a:lnTo>
                <a:lnTo>
                  <a:pt x="2" y="310"/>
                </a:lnTo>
                <a:lnTo>
                  <a:pt x="0" y="304"/>
                </a:lnTo>
                <a:lnTo>
                  <a:pt x="0" y="302"/>
                </a:lnTo>
                <a:lnTo>
                  <a:pt x="4" y="302"/>
                </a:lnTo>
                <a:lnTo>
                  <a:pt x="16" y="308"/>
                </a:lnTo>
                <a:lnTo>
                  <a:pt x="16" y="308"/>
                </a:lnTo>
                <a:lnTo>
                  <a:pt x="48" y="326"/>
                </a:lnTo>
                <a:lnTo>
                  <a:pt x="80" y="346"/>
                </a:lnTo>
                <a:lnTo>
                  <a:pt x="110" y="366"/>
                </a:lnTo>
                <a:lnTo>
                  <a:pt x="138" y="384"/>
                </a:lnTo>
                <a:lnTo>
                  <a:pt x="154" y="390"/>
                </a:lnTo>
                <a:lnTo>
                  <a:pt x="168" y="396"/>
                </a:lnTo>
                <a:lnTo>
                  <a:pt x="182" y="398"/>
                </a:lnTo>
                <a:lnTo>
                  <a:pt x="196" y="400"/>
                </a:lnTo>
                <a:lnTo>
                  <a:pt x="210" y="398"/>
                </a:lnTo>
                <a:lnTo>
                  <a:pt x="224" y="392"/>
                </a:lnTo>
                <a:lnTo>
                  <a:pt x="238" y="384"/>
                </a:lnTo>
                <a:lnTo>
                  <a:pt x="252" y="374"/>
                </a:lnTo>
                <a:lnTo>
                  <a:pt x="252" y="374"/>
                </a:lnTo>
                <a:lnTo>
                  <a:pt x="266" y="360"/>
                </a:lnTo>
                <a:lnTo>
                  <a:pt x="276" y="346"/>
                </a:lnTo>
                <a:lnTo>
                  <a:pt x="284" y="332"/>
                </a:lnTo>
                <a:lnTo>
                  <a:pt x="288" y="320"/>
                </a:lnTo>
                <a:lnTo>
                  <a:pt x="290" y="306"/>
                </a:lnTo>
                <a:lnTo>
                  <a:pt x="292" y="292"/>
                </a:lnTo>
                <a:lnTo>
                  <a:pt x="290" y="280"/>
                </a:lnTo>
                <a:lnTo>
                  <a:pt x="288" y="266"/>
                </a:lnTo>
                <a:lnTo>
                  <a:pt x="282" y="254"/>
                </a:lnTo>
                <a:lnTo>
                  <a:pt x="276" y="242"/>
                </a:lnTo>
                <a:lnTo>
                  <a:pt x="260" y="218"/>
                </a:lnTo>
                <a:lnTo>
                  <a:pt x="242" y="196"/>
                </a:lnTo>
                <a:lnTo>
                  <a:pt x="220" y="178"/>
                </a:lnTo>
                <a:lnTo>
                  <a:pt x="220" y="178"/>
                </a:lnTo>
                <a:lnTo>
                  <a:pt x="202" y="162"/>
                </a:lnTo>
                <a:lnTo>
                  <a:pt x="192" y="152"/>
                </a:lnTo>
                <a:lnTo>
                  <a:pt x="192" y="150"/>
                </a:lnTo>
                <a:lnTo>
                  <a:pt x="192" y="148"/>
                </a:lnTo>
                <a:lnTo>
                  <a:pt x="194" y="146"/>
                </a:lnTo>
                <a:lnTo>
                  <a:pt x="198" y="146"/>
                </a:lnTo>
                <a:lnTo>
                  <a:pt x="210" y="148"/>
                </a:lnTo>
                <a:lnTo>
                  <a:pt x="228" y="152"/>
                </a:lnTo>
                <a:lnTo>
                  <a:pt x="276" y="170"/>
                </a:lnTo>
                <a:lnTo>
                  <a:pt x="276" y="170"/>
                </a:lnTo>
                <a:lnTo>
                  <a:pt x="290" y="174"/>
                </a:lnTo>
                <a:lnTo>
                  <a:pt x="306" y="178"/>
                </a:lnTo>
                <a:lnTo>
                  <a:pt x="338" y="182"/>
                </a:lnTo>
                <a:lnTo>
                  <a:pt x="374" y="180"/>
                </a:lnTo>
                <a:lnTo>
                  <a:pt x="410" y="176"/>
                </a:lnTo>
                <a:lnTo>
                  <a:pt x="446" y="170"/>
                </a:lnTo>
                <a:lnTo>
                  <a:pt x="478" y="162"/>
                </a:lnTo>
                <a:lnTo>
                  <a:pt x="508" y="152"/>
                </a:lnTo>
                <a:lnTo>
                  <a:pt x="532" y="142"/>
                </a:lnTo>
                <a:lnTo>
                  <a:pt x="532" y="142"/>
                </a:lnTo>
                <a:lnTo>
                  <a:pt x="542" y="136"/>
                </a:lnTo>
                <a:lnTo>
                  <a:pt x="550" y="128"/>
                </a:lnTo>
                <a:lnTo>
                  <a:pt x="558" y="118"/>
                </a:lnTo>
                <a:lnTo>
                  <a:pt x="564" y="106"/>
                </a:lnTo>
                <a:lnTo>
                  <a:pt x="572" y="78"/>
                </a:lnTo>
                <a:lnTo>
                  <a:pt x="580" y="50"/>
                </a:lnTo>
                <a:lnTo>
                  <a:pt x="586" y="26"/>
                </a:lnTo>
                <a:lnTo>
                  <a:pt x="590" y="8"/>
                </a:lnTo>
                <a:lnTo>
                  <a:pt x="592" y="4"/>
                </a:lnTo>
                <a:lnTo>
                  <a:pt x="596" y="0"/>
                </a:lnTo>
                <a:lnTo>
                  <a:pt x="598" y="2"/>
                </a:lnTo>
                <a:lnTo>
                  <a:pt x="602" y="8"/>
                </a:lnTo>
                <a:lnTo>
                  <a:pt x="602" y="8"/>
                </a:lnTo>
                <a:lnTo>
                  <a:pt x="608" y="22"/>
                </a:lnTo>
                <a:lnTo>
                  <a:pt x="614" y="36"/>
                </a:lnTo>
                <a:lnTo>
                  <a:pt x="622" y="62"/>
                </a:lnTo>
                <a:lnTo>
                  <a:pt x="628" y="76"/>
                </a:lnTo>
                <a:lnTo>
                  <a:pt x="638" y="88"/>
                </a:lnTo>
                <a:lnTo>
                  <a:pt x="650" y="98"/>
                </a:lnTo>
                <a:lnTo>
                  <a:pt x="666" y="108"/>
                </a:lnTo>
                <a:lnTo>
                  <a:pt x="666" y="108"/>
                </a:lnTo>
                <a:lnTo>
                  <a:pt x="686" y="116"/>
                </a:lnTo>
                <a:lnTo>
                  <a:pt x="708" y="124"/>
                </a:lnTo>
                <a:lnTo>
                  <a:pt x="758" y="138"/>
                </a:lnTo>
                <a:lnTo>
                  <a:pt x="806" y="148"/>
                </a:lnTo>
                <a:lnTo>
                  <a:pt x="826" y="150"/>
                </a:lnTo>
                <a:lnTo>
                  <a:pt x="846" y="152"/>
                </a:lnTo>
                <a:lnTo>
                  <a:pt x="846" y="152"/>
                </a:lnTo>
                <a:lnTo>
                  <a:pt x="870" y="150"/>
                </a:lnTo>
                <a:lnTo>
                  <a:pt x="880" y="148"/>
                </a:lnTo>
                <a:lnTo>
                  <a:pt x="886" y="144"/>
                </a:lnTo>
                <a:lnTo>
                  <a:pt x="894" y="138"/>
                </a:lnTo>
                <a:lnTo>
                  <a:pt x="900" y="130"/>
                </a:lnTo>
                <a:lnTo>
                  <a:pt x="920" y="102"/>
                </a:lnTo>
                <a:lnTo>
                  <a:pt x="920" y="102"/>
                </a:lnTo>
                <a:lnTo>
                  <a:pt x="928" y="92"/>
                </a:lnTo>
                <a:lnTo>
                  <a:pt x="930" y="92"/>
                </a:lnTo>
                <a:lnTo>
                  <a:pt x="930" y="94"/>
                </a:lnTo>
                <a:lnTo>
                  <a:pt x="926" y="116"/>
                </a:lnTo>
                <a:lnTo>
                  <a:pt x="924" y="130"/>
                </a:lnTo>
                <a:lnTo>
                  <a:pt x="924" y="136"/>
                </a:lnTo>
                <a:lnTo>
                  <a:pt x="926" y="140"/>
                </a:lnTo>
                <a:lnTo>
                  <a:pt x="928" y="144"/>
                </a:lnTo>
                <a:lnTo>
                  <a:pt x="932" y="146"/>
                </a:lnTo>
                <a:lnTo>
                  <a:pt x="940" y="146"/>
                </a:lnTo>
                <a:lnTo>
                  <a:pt x="948" y="142"/>
                </a:lnTo>
                <a:lnTo>
                  <a:pt x="948" y="142"/>
                </a:lnTo>
                <a:lnTo>
                  <a:pt x="972" y="134"/>
                </a:lnTo>
                <a:lnTo>
                  <a:pt x="996" y="126"/>
                </a:lnTo>
                <a:lnTo>
                  <a:pt x="1050" y="112"/>
                </a:lnTo>
                <a:lnTo>
                  <a:pt x="1104" y="102"/>
                </a:lnTo>
                <a:lnTo>
                  <a:pt x="1148" y="96"/>
                </a:lnTo>
                <a:lnTo>
                  <a:pt x="1148" y="96"/>
                </a:lnTo>
                <a:lnTo>
                  <a:pt x="1120" y="106"/>
                </a:lnTo>
                <a:lnTo>
                  <a:pt x="1088" y="118"/>
                </a:lnTo>
                <a:lnTo>
                  <a:pt x="1054" y="132"/>
                </a:lnTo>
                <a:lnTo>
                  <a:pt x="1012" y="150"/>
                </a:lnTo>
                <a:lnTo>
                  <a:pt x="964" y="174"/>
                </a:lnTo>
                <a:lnTo>
                  <a:pt x="904" y="210"/>
                </a:lnTo>
                <a:lnTo>
                  <a:pt x="832" y="258"/>
                </a:lnTo>
                <a:lnTo>
                  <a:pt x="746" y="320"/>
                </a:lnTo>
                <a:lnTo>
                  <a:pt x="746" y="320"/>
                </a:lnTo>
                <a:lnTo>
                  <a:pt x="710" y="348"/>
                </a:lnTo>
                <a:lnTo>
                  <a:pt x="676" y="376"/>
                </a:lnTo>
                <a:lnTo>
                  <a:pt x="614" y="428"/>
                </a:lnTo>
                <a:lnTo>
                  <a:pt x="560" y="474"/>
                </a:lnTo>
                <a:lnTo>
                  <a:pt x="536" y="494"/>
                </a:lnTo>
                <a:lnTo>
                  <a:pt x="512" y="512"/>
                </a:lnTo>
                <a:lnTo>
                  <a:pt x="512" y="512"/>
                </a:lnTo>
                <a:lnTo>
                  <a:pt x="476" y="536"/>
                </a:lnTo>
                <a:lnTo>
                  <a:pt x="442" y="558"/>
                </a:lnTo>
                <a:lnTo>
                  <a:pt x="380" y="594"/>
                </a:lnTo>
                <a:lnTo>
                  <a:pt x="350" y="612"/>
                </a:lnTo>
                <a:lnTo>
                  <a:pt x="322" y="632"/>
                </a:lnTo>
                <a:lnTo>
                  <a:pt x="292" y="654"/>
                </a:lnTo>
                <a:lnTo>
                  <a:pt x="264" y="678"/>
                </a:lnTo>
                <a:lnTo>
                  <a:pt x="264" y="678"/>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2"/>
          <p:cNvSpPr>
            <a:spLocks/>
          </p:cNvSpPr>
          <p:nvPr/>
        </p:nvSpPr>
        <p:spPr bwMode="auto">
          <a:xfrm>
            <a:off x="6203391" y="9188984"/>
            <a:ext cx="3913599" cy="4518837"/>
          </a:xfrm>
          <a:custGeom>
            <a:avLst/>
            <a:gdLst>
              <a:gd name="T0" fmla="*/ 620 w 1914"/>
              <a:gd name="T1" fmla="*/ 2016 h 2210"/>
              <a:gd name="T2" fmla="*/ 796 w 1914"/>
              <a:gd name="T3" fmla="*/ 1816 h 2210"/>
              <a:gd name="T4" fmla="*/ 1096 w 1914"/>
              <a:gd name="T5" fmla="*/ 1474 h 2210"/>
              <a:gd name="T6" fmla="*/ 1220 w 1914"/>
              <a:gd name="T7" fmla="*/ 1282 h 2210"/>
              <a:gd name="T8" fmla="*/ 1394 w 1914"/>
              <a:gd name="T9" fmla="*/ 986 h 2210"/>
              <a:gd name="T10" fmla="*/ 1508 w 1914"/>
              <a:gd name="T11" fmla="*/ 866 h 2210"/>
              <a:gd name="T12" fmla="*/ 1642 w 1914"/>
              <a:gd name="T13" fmla="*/ 772 h 2210"/>
              <a:gd name="T14" fmla="*/ 1714 w 1914"/>
              <a:gd name="T15" fmla="*/ 706 h 2210"/>
              <a:gd name="T16" fmla="*/ 1700 w 1914"/>
              <a:gd name="T17" fmla="*/ 664 h 2210"/>
              <a:gd name="T18" fmla="*/ 1644 w 1914"/>
              <a:gd name="T19" fmla="*/ 610 h 2210"/>
              <a:gd name="T20" fmla="*/ 1582 w 1914"/>
              <a:gd name="T21" fmla="*/ 600 h 2210"/>
              <a:gd name="T22" fmla="*/ 1498 w 1914"/>
              <a:gd name="T23" fmla="*/ 642 h 2210"/>
              <a:gd name="T24" fmla="*/ 1336 w 1914"/>
              <a:gd name="T25" fmla="*/ 764 h 2210"/>
              <a:gd name="T26" fmla="*/ 1224 w 1914"/>
              <a:gd name="T27" fmla="*/ 814 h 2210"/>
              <a:gd name="T28" fmla="*/ 1146 w 1914"/>
              <a:gd name="T29" fmla="*/ 802 h 2210"/>
              <a:gd name="T30" fmla="*/ 1078 w 1914"/>
              <a:gd name="T31" fmla="*/ 744 h 2210"/>
              <a:gd name="T32" fmla="*/ 998 w 1914"/>
              <a:gd name="T33" fmla="*/ 736 h 2210"/>
              <a:gd name="T34" fmla="*/ 988 w 1914"/>
              <a:gd name="T35" fmla="*/ 710 h 2210"/>
              <a:gd name="T36" fmla="*/ 1030 w 1914"/>
              <a:gd name="T37" fmla="*/ 634 h 2210"/>
              <a:gd name="T38" fmla="*/ 996 w 1914"/>
              <a:gd name="T39" fmla="*/ 574 h 2210"/>
              <a:gd name="T40" fmla="*/ 876 w 1914"/>
              <a:gd name="T41" fmla="*/ 400 h 2210"/>
              <a:gd name="T42" fmla="*/ 866 w 1914"/>
              <a:gd name="T43" fmla="*/ 350 h 2210"/>
              <a:gd name="T44" fmla="*/ 898 w 1914"/>
              <a:gd name="T45" fmla="*/ 348 h 2210"/>
              <a:gd name="T46" fmla="*/ 1040 w 1914"/>
              <a:gd name="T47" fmla="*/ 412 h 2210"/>
              <a:gd name="T48" fmla="*/ 1082 w 1914"/>
              <a:gd name="T49" fmla="*/ 394 h 2210"/>
              <a:gd name="T50" fmla="*/ 1094 w 1914"/>
              <a:gd name="T51" fmla="*/ 342 h 2210"/>
              <a:gd name="T52" fmla="*/ 1070 w 1914"/>
              <a:gd name="T53" fmla="*/ 222 h 2210"/>
              <a:gd name="T54" fmla="*/ 1106 w 1914"/>
              <a:gd name="T55" fmla="*/ 210 h 2210"/>
              <a:gd name="T56" fmla="*/ 1236 w 1914"/>
              <a:gd name="T57" fmla="*/ 238 h 2210"/>
              <a:gd name="T58" fmla="*/ 1346 w 1914"/>
              <a:gd name="T59" fmla="*/ 210 h 2210"/>
              <a:gd name="T60" fmla="*/ 1450 w 1914"/>
              <a:gd name="T61" fmla="*/ 122 h 2210"/>
              <a:gd name="T62" fmla="*/ 1510 w 1914"/>
              <a:gd name="T63" fmla="*/ 76 h 2210"/>
              <a:gd name="T64" fmla="*/ 1556 w 1914"/>
              <a:gd name="T65" fmla="*/ 106 h 2210"/>
              <a:gd name="T66" fmla="*/ 1682 w 1914"/>
              <a:gd name="T67" fmla="*/ 176 h 2210"/>
              <a:gd name="T68" fmla="*/ 1762 w 1914"/>
              <a:gd name="T69" fmla="*/ 168 h 2210"/>
              <a:gd name="T70" fmla="*/ 1808 w 1914"/>
              <a:gd name="T71" fmla="*/ 156 h 2210"/>
              <a:gd name="T72" fmla="*/ 1876 w 1914"/>
              <a:gd name="T73" fmla="*/ 192 h 2210"/>
              <a:gd name="T74" fmla="*/ 1906 w 1914"/>
              <a:gd name="T75" fmla="*/ 188 h 2210"/>
              <a:gd name="T76" fmla="*/ 1894 w 1914"/>
              <a:gd name="T77" fmla="*/ 158 h 2210"/>
              <a:gd name="T78" fmla="*/ 1710 w 1914"/>
              <a:gd name="T79" fmla="*/ 62 h 2210"/>
              <a:gd name="T80" fmla="*/ 1616 w 1914"/>
              <a:gd name="T81" fmla="*/ 16 h 2210"/>
              <a:gd name="T82" fmla="*/ 1494 w 1914"/>
              <a:gd name="T83" fmla="*/ 0 h 2210"/>
              <a:gd name="T84" fmla="*/ 1312 w 1914"/>
              <a:gd name="T85" fmla="*/ 32 h 2210"/>
              <a:gd name="T86" fmla="*/ 926 w 1914"/>
              <a:gd name="T87" fmla="*/ 142 h 2210"/>
              <a:gd name="T88" fmla="*/ 752 w 1914"/>
              <a:gd name="T89" fmla="*/ 222 h 2210"/>
              <a:gd name="T90" fmla="*/ 722 w 1914"/>
              <a:gd name="T91" fmla="*/ 268 h 2210"/>
              <a:gd name="T92" fmla="*/ 720 w 1914"/>
              <a:gd name="T93" fmla="*/ 376 h 2210"/>
              <a:gd name="T94" fmla="*/ 654 w 1914"/>
              <a:gd name="T95" fmla="*/ 718 h 2210"/>
              <a:gd name="T96" fmla="*/ 554 w 1914"/>
              <a:gd name="T97" fmla="*/ 1074 h 2210"/>
              <a:gd name="T98" fmla="*/ 488 w 1914"/>
              <a:gd name="T99" fmla="*/ 1290 h 2210"/>
              <a:gd name="T100" fmla="*/ 168 w 1914"/>
              <a:gd name="T101" fmla="*/ 1840 h 2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4" h="2210">
                <a:moveTo>
                  <a:pt x="444" y="2210"/>
                </a:moveTo>
                <a:lnTo>
                  <a:pt x="444" y="2210"/>
                </a:lnTo>
                <a:lnTo>
                  <a:pt x="506" y="2144"/>
                </a:lnTo>
                <a:lnTo>
                  <a:pt x="566" y="2080"/>
                </a:lnTo>
                <a:lnTo>
                  <a:pt x="620" y="2016"/>
                </a:lnTo>
                <a:lnTo>
                  <a:pt x="672" y="1954"/>
                </a:lnTo>
                <a:lnTo>
                  <a:pt x="672" y="1954"/>
                </a:lnTo>
                <a:lnTo>
                  <a:pt x="698" y="1922"/>
                </a:lnTo>
                <a:lnTo>
                  <a:pt x="728" y="1888"/>
                </a:lnTo>
                <a:lnTo>
                  <a:pt x="796" y="1816"/>
                </a:lnTo>
                <a:lnTo>
                  <a:pt x="868" y="1738"/>
                </a:lnTo>
                <a:lnTo>
                  <a:pt x="946" y="1654"/>
                </a:lnTo>
                <a:lnTo>
                  <a:pt x="1024" y="1566"/>
                </a:lnTo>
                <a:lnTo>
                  <a:pt x="1060" y="1520"/>
                </a:lnTo>
                <a:lnTo>
                  <a:pt x="1096" y="1474"/>
                </a:lnTo>
                <a:lnTo>
                  <a:pt x="1132" y="1426"/>
                </a:lnTo>
                <a:lnTo>
                  <a:pt x="1164" y="1378"/>
                </a:lnTo>
                <a:lnTo>
                  <a:pt x="1194" y="1330"/>
                </a:lnTo>
                <a:lnTo>
                  <a:pt x="1220" y="1282"/>
                </a:lnTo>
                <a:lnTo>
                  <a:pt x="1220" y="1282"/>
                </a:lnTo>
                <a:lnTo>
                  <a:pt x="1266" y="1192"/>
                </a:lnTo>
                <a:lnTo>
                  <a:pt x="1310" y="1112"/>
                </a:lnTo>
                <a:lnTo>
                  <a:pt x="1352" y="1044"/>
                </a:lnTo>
                <a:lnTo>
                  <a:pt x="1374" y="1014"/>
                </a:lnTo>
                <a:lnTo>
                  <a:pt x="1394" y="986"/>
                </a:lnTo>
                <a:lnTo>
                  <a:pt x="1416" y="958"/>
                </a:lnTo>
                <a:lnTo>
                  <a:pt x="1436" y="934"/>
                </a:lnTo>
                <a:lnTo>
                  <a:pt x="1460" y="910"/>
                </a:lnTo>
                <a:lnTo>
                  <a:pt x="1482" y="888"/>
                </a:lnTo>
                <a:lnTo>
                  <a:pt x="1508" y="866"/>
                </a:lnTo>
                <a:lnTo>
                  <a:pt x="1534" y="846"/>
                </a:lnTo>
                <a:lnTo>
                  <a:pt x="1562" y="826"/>
                </a:lnTo>
                <a:lnTo>
                  <a:pt x="1590" y="806"/>
                </a:lnTo>
                <a:lnTo>
                  <a:pt x="1590" y="806"/>
                </a:lnTo>
                <a:lnTo>
                  <a:pt x="1642" y="772"/>
                </a:lnTo>
                <a:lnTo>
                  <a:pt x="1680" y="746"/>
                </a:lnTo>
                <a:lnTo>
                  <a:pt x="1692" y="734"/>
                </a:lnTo>
                <a:lnTo>
                  <a:pt x="1702" y="724"/>
                </a:lnTo>
                <a:lnTo>
                  <a:pt x="1710" y="714"/>
                </a:lnTo>
                <a:lnTo>
                  <a:pt x="1714" y="706"/>
                </a:lnTo>
                <a:lnTo>
                  <a:pt x="1716" y="700"/>
                </a:lnTo>
                <a:lnTo>
                  <a:pt x="1716" y="692"/>
                </a:lnTo>
                <a:lnTo>
                  <a:pt x="1714" y="686"/>
                </a:lnTo>
                <a:lnTo>
                  <a:pt x="1712" y="678"/>
                </a:lnTo>
                <a:lnTo>
                  <a:pt x="1700" y="664"/>
                </a:lnTo>
                <a:lnTo>
                  <a:pt x="1686" y="650"/>
                </a:lnTo>
                <a:lnTo>
                  <a:pt x="1686" y="650"/>
                </a:lnTo>
                <a:lnTo>
                  <a:pt x="1670" y="632"/>
                </a:lnTo>
                <a:lnTo>
                  <a:pt x="1652" y="618"/>
                </a:lnTo>
                <a:lnTo>
                  <a:pt x="1644" y="610"/>
                </a:lnTo>
                <a:lnTo>
                  <a:pt x="1632" y="606"/>
                </a:lnTo>
                <a:lnTo>
                  <a:pt x="1622" y="602"/>
                </a:lnTo>
                <a:lnTo>
                  <a:pt x="1610" y="600"/>
                </a:lnTo>
                <a:lnTo>
                  <a:pt x="1596" y="598"/>
                </a:lnTo>
                <a:lnTo>
                  <a:pt x="1582" y="600"/>
                </a:lnTo>
                <a:lnTo>
                  <a:pt x="1568" y="602"/>
                </a:lnTo>
                <a:lnTo>
                  <a:pt x="1552" y="608"/>
                </a:lnTo>
                <a:lnTo>
                  <a:pt x="1534" y="616"/>
                </a:lnTo>
                <a:lnTo>
                  <a:pt x="1516" y="628"/>
                </a:lnTo>
                <a:lnTo>
                  <a:pt x="1498" y="642"/>
                </a:lnTo>
                <a:lnTo>
                  <a:pt x="1478" y="660"/>
                </a:lnTo>
                <a:lnTo>
                  <a:pt x="1478" y="660"/>
                </a:lnTo>
                <a:lnTo>
                  <a:pt x="1432" y="698"/>
                </a:lnTo>
                <a:lnTo>
                  <a:pt x="1386" y="732"/>
                </a:lnTo>
                <a:lnTo>
                  <a:pt x="1336" y="764"/>
                </a:lnTo>
                <a:lnTo>
                  <a:pt x="1312" y="778"/>
                </a:lnTo>
                <a:lnTo>
                  <a:pt x="1290" y="790"/>
                </a:lnTo>
                <a:lnTo>
                  <a:pt x="1266" y="800"/>
                </a:lnTo>
                <a:lnTo>
                  <a:pt x="1244" y="808"/>
                </a:lnTo>
                <a:lnTo>
                  <a:pt x="1224" y="814"/>
                </a:lnTo>
                <a:lnTo>
                  <a:pt x="1204" y="818"/>
                </a:lnTo>
                <a:lnTo>
                  <a:pt x="1186" y="818"/>
                </a:lnTo>
                <a:lnTo>
                  <a:pt x="1170" y="816"/>
                </a:lnTo>
                <a:lnTo>
                  <a:pt x="1158" y="812"/>
                </a:lnTo>
                <a:lnTo>
                  <a:pt x="1146" y="802"/>
                </a:lnTo>
                <a:lnTo>
                  <a:pt x="1146" y="802"/>
                </a:lnTo>
                <a:lnTo>
                  <a:pt x="1114" y="770"/>
                </a:lnTo>
                <a:lnTo>
                  <a:pt x="1104" y="758"/>
                </a:lnTo>
                <a:lnTo>
                  <a:pt x="1092" y="750"/>
                </a:lnTo>
                <a:lnTo>
                  <a:pt x="1078" y="744"/>
                </a:lnTo>
                <a:lnTo>
                  <a:pt x="1062" y="740"/>
                </a:lnTo>
                <a:lnTo>
                  <a:pt x="1040" y="738"/>
                </a:lnTo>
                <a:lnTo>
                  <a:pt x="1012" y="738"/>
                </a:lnTo>
                <a:lnTo>
                  <a:pt x="1012" y="738"/>
                </a:lnTo>
                <a:lnTo>
                  <a:pt x="998" y="736"/>
                </a:lnTo>
                <a:lnTo>
                  <a:pt x="988" y="734"/>
                </a:lnTo>
                <a:lnTo>
                  <a:pt x="982" y="730"/>
                </a:lnTo>
                <a:lnTo>
                  <a:pt x="982" y="724"/>
                </a:lnTo>
                <a:lnTo>
                  <a:pt x="984" y="718"/>
                </a:lnTo>
                <a:lnTo>
                  <a:pt x="988" y="710"/>
                </a:lnTo>
                <a:lnTo>
                  <a:pt x="1000" y="690"/>
                </a:lnTo>
                <a:lnTo>
                  <a:pt x="1014" y="668"/>
                </a:lnTo>
                <a:lnTo>
                  <a:pt x="1022" y="658"/>
                </a:lnTo>
                <a:lnTo>
                  <a:pt x="1026" y="646"/>
                </a:lnTo>
                <a:lnTo>
                  <a:pt x="1030" y="634"/>
                </a:lnTo>
                <a:lnTo>
                  <a:pt x="1030" y="622"/>
                </a:lnTo>
                <a:lnTo>
                  <a:pt x="1026" y="612"/>
                </a:lnTo>
                <a:lnTo>
                  <a:pt x="1020" y="602"/>
                </a:lnTo>
                <a:lnTo>
                  <a:pt x="1020" y="602"/>
                </a:lnTo>
                <a:lnTo>
                  <a:pt x="996" y="574"/>
                </a:lnTo>
                <a:lnTo>
                  <a:pt x="966" y="534"/>
                </a:lnTo>
                <a:lnTo>
                  <a:pt x="932" y="488"/>
                </a:lnTo>
                <a:lnTo>
                  <a:pt x="900" y="442"/>
                </a:lnTo>
                <a:lnTo>
                  <a:pt x="886" y="420"/>
                </a:lnTo>
                <a:lnTo>
                  <a:pt x="876" y="400"/>
                </a:lnTo>
                <a:lnTo>
                  <a:pt x="868" y="382"/>
                </a:lnTo>
                <a:lnTo>
                  <a:pt x="864" y="366"/>
                </a:lnTo>
                <a:lnTo>
                  <a:pt x="864" y="360"/>
                </a:lnTo>
                <a:lnTo>
                  <a:pt x="864" y="354"/>
                </a:lnTo>
                <a:lnTo>
                  <a:pt x="866" y="350"/>
                </a:lnTo>
                <a:lnTo>
                  <a:pt x="870" y="348"/>
                </a:lnTo>
                <a:lnTo>
                  <a:pt x="874" y="346"/>
                </a:lnTo>
                <a:lnTo>
                  <a:pt x="880" y="346"/>
                </a:lnTo>
                <a:lnTo>
                  <a:pt x="898" y="348"/>
                </a:lnTo>
                <a:lnTo>
                  <a:pt x="898" y="348"/>
                </a:lnTo>
                <a:lnTo>
                  <a:pt x="934" y="362"/>
                </a:lnTo>
                <a:lnTo>
                  <a:pt x="966" y="376"/>
                </a:lnTo>
                <a:lnTo>
                  <a:pt x="1012" y="402"/>
                </a:lnTo>
                <a:lnTo>
                  <a:pt x="1032" y="410"/>
                </a:lnTo>
                <a:lnTo>
                  <a:pt x="1040" y="412"/>
                </a:lnTo>
                <a:lnTo>
                  <a:pt x="1048" y="412"/>
                </a:lnTo>
                <a:lnTo>
                  <a:pt x="1056" y="410"/>
                </a:lnTo>
                <a:lnTo>
                  <a:pt x="1066" y="408"/>
                </a:lnTo>
                <a:lnTo>
                  <a:pt x="1074" y="402"/>
                </a:lnTo>
                <a:lnTo>
                  <a:pt x="1082" y="394"/>
                </a:lnTo>
                <a:lnTo>
                  <a:pt x="1082" y="394"/>
                </a:lnTo>
                <a:lnTo>
                  <a:pt x="1090" y="384"/>
                </a:lnTo>
                <a:lnTo>
                  <a:pt x="1094" y="372"/>
                </a:lnTo>
                <a:lnTo>
                  <a:pt x="1096" y="358"/>
                </a:lnTo>
                <a:lnTo>
                  <a:pt x="1094" y="342"/>
                </a:lnTo>
                <a:lnTo>
                  <a:pt x="1086" y="308"/>
                </a:lnTo>
                <a:lnTo>
                  <a:pt x="1078" y="276"/>
                </a:lnTo>
                <a:lnTo>
                  <a:pt x="1070" y="244"/>
                </a:lnTo>
                <a:lnTo>
                  <a:pt x="1068" y="232"/>
                </a:lnTo>
                <a:lnTo>
                  <a:pt x="1070" y="222"/>
                </a:lnTo>
                <a:lnTo>
                  <a:pt x="1074" y="214"/>
                </a:lnTo>
                <a:lnTo>
                  <a:pt x="1076" y="210"/>
                </a:lnTo>
                <a:lnTo>
                  <a:pt x="1080" y="208"/>
                </a:lnTo>
                <a:lnTo>
                  <a:pt x="1092" y="206"/>
                </a:lnTo>
                <a:lnTo>
                  <a:pt x="1106" y="210"/>
                </a:lnTo>
                <a:lnTo>
                  <a:pt x="1106" y="210"/>
                </a:lnTo>
                <a:lnTo>
                  <a:pt x="1166" y="226"/>
                </a:lnTo>
                <a:lnTo>
                  <a:pt x="1190" y="232"/>
                </a:lnTo>
                <a:lnTo>
                  <a:pt x="1212" y="236"/>
                </a:lnTo>
                <a:lnTo>
                  <a:pt x="1236" y="238"/>
                </a:lnTo>
                <a:lnTo>
                  <a:pt x="1260" y="234"/>
                </a:lnTo>
                <a:lnTo>
                  <a:pt x="1290" y="228"/>
                </a:lnTo>
                <a:lnTo>
                  <a:pt x="1328" y="218"/>
                </a:lnTo>
                <a:lnTo>
                  <a:pt x="1328" y="218"/>
                </a:lnTo>
                <a:lnTo>
                  <a:pt x="1346" y="210"/>
                </a:lnTo>
                <a:lnTo>
                  <a:pt x="1366" y="202"/>
                </a:lnTo>
                <a:lnTo>
                  <a:pt x="1382" y="190"/>
                </a:lnTo>
                <a:lnTo>
                  <a:pt x="1398" y="178"/>
                </a:lnTo>
                <a:lnTo>
                  <a:pt x="1426" y="150"/>
                </a:lnTo>
                <a:lnTo>
                  <a:pt x="1450" y="122"/>
                </a:lnTo>
                <a:lnTo>
                  <a:pt x="1472" y="100"/>
                </a:lnTo>
                <a:lnTo>
                  <a:pt x="1482" y="90"/>
                </a:lnTo>
                <a:lnTo>
                  <a:pt x="1492" y="82"/>
                </a:lnTo>
                <a:lnTo>
                  <a:pt x="1500" y="78"/>
                </a:lnTo>
                <a:lnTo>
                  <a:pt x="1510" y="76"/>
                </a:lnTo>
                <a:lnTo>
                  <a:pt x="1518" y="76"/>
                </a:lnTo>
                <a:lnTo>
                  <a:pt x="1526" y="82"/>
                </a:lnTo>
                <a:lnTo>
                  <a:pt x="1526" y="82"/>
                </a:lnTo>
                <a:lnTo>
                  <a:pt x="1542" y="96"/>
                </a:lnTo>
                <a:lnTo>
                  <a:pt x="1556" y="106"/>
                </a:lnTo>
                <a:lnTo>
                  <a:pt x="1584" y="124"/>
                </a:lnTo>
                <a:lnTo>
                  <a:pt x="1618" y="140"/>
                </a:lnTo>
                <a:lnTo>
                  <a:pt x="1660" y="164"/>
                </a:lnTo>
                <a:lnTo>
                  <a:pt x="1660" y="164"/>
                </a:lnTo>
                <a:lnTo>
                  <a:pt x="1682" y="176"/>
                </a:lnTo>
                <a:lnTo>
                  <a:pt x="1702" y="182"/>
                </a:lnTo>
                <a:lnTo>
                  <a:pt x="1720" y="182"/>
                </a:lnTo>
                <a:lnTo>
                  <a:pt x="1734" y="180"/>
                </a:lnTo>
                <a:lnTo>
                  <a:pt x="1750" y="174"/>
                </a:lnTo>
                <a:lnTo>
                  <a:pt x="1762" y="168"/>
                </a:lnTo>
                <a:lnTo>
                  <a:pt x="1776" y="162"/>
                </a:lnTo>
                <a:lnTo>
                  <a:pt x="1792" y="158"/>
                </a:lnTo>
                <a:lnTo>
                  <a:pt x="1792" y="158"/>
                </a:lnTo>
                <a:lnTo>
                  <a:pt x="1800" y="156"/>
                </a:lnTo>
                <a:lnTo>
                  <a:pt x="1808" y="156"/>
                </a:lnTo>
                <a:lnTo>
                  <a:pt x="1822" y="160"/>
                </a:lnTo>
                <a:lnTo>
                  <a:pt x="1834" y="168"/>
                </a:lnTo>
                <a:lnTo>
                  <a:pt x="1848" y="178"/>
                </a:lnTo>
                <a:lnTo>
                  <a:pt x="1862" y="186"/>
                </a:lnTo>
                <a:lnTo>
                  <a:pt x="1876" y="192"/>
                </a:lnTo>
                <a:lnTo>
                  <a:pt x="1882" y="194"/>
                </a:lnTo>
                <a:lnTo>
                  <a:pt x="1890" y="194"/>
                </a:lnTo>
                <a:lnTo>
                  <a:pt x="1898" y="192"/>
                </a:lnTo>
                <a:lnTo>
                  <a:pt x="1906" y="188"/>
                </a:lnTo>
                <a:lnTo>
                  <a:pt x="1906" y="188"/>
                </a:lnTo>
                <a:lnTo>
                  <a:pt x="1912" y="184"/>
                </a:lnTo>
                <a:lnTo>
                  <a:pt x="1914" y="178"/>
                </a:lnTo>
                <a:lnTo>
                  <a:pt x="1910" y="172"/>
                </a:lnTo>
                <a:lnTo>
                  <a:pt x="1904" y="166"/>
                </a:lnTo>
                <a:lnTo>
                  <a:pt x="1894" y="158"/>
                </a:lnTo>
                <a:lnTo>
                  <a:pt x="1882" y="150"/>
                </a:lnTo>
                <a:lnTo>
                  <a:pt x="1850" y="132"/>
                </a:lnTo>
                <a:lnTo>
                  <a:pt x="1776" y="96"/>
                </a:lnTo>
                <a:lnTo>
                  <a:pt x="1740" y="78"/>
                </a:lnTo>
                <a:lnTo>
                  <a:pt x="1710" y="62"/>
                </a:lnTo>
                <a:lnTo>
                  <a:pt x="1710" y="62"/>
                </a:lnTo>
                <a:lnTo>
                  <a:pt x="1684" y="44"/>
                </a:lnTo>
                <a:lnTo>
                  <a:pt x="1652" y="28"/>
                </a:lnTo>
                <a:lnTo>
                  <a:pt x="1636" y="22"/>
                </a:lnTo>
                <a:lnTo>
                  <a:pt x="1616" y="16"/>
                </a:lnTo>
                <a:lnTo>
                  <a:pt x="1596" y="10"/>
                </a:lnTo>
                <a:lnTo>
                  <a:pt x="1574" y="6"/>
                </a:lnTo>
                <a:lnTo>
                  <a:pt x="1550" y="2"/>
                </a:lnTo>
                <a:lnTo>
                  <a:pt x="1522" y="0"/>
                </a:lnTo>
                <a:lnTo>
                  <a:pt x="1494" y="0"/>
                </a:lnTo>
                <a:lnTo>
                  <a:pt x="1464" y="2"/>
                </a:lnTo>
                <a:lnTo>
                  <a:pt x="1430" y="6"/>
                </a:lnTo>
                <a:lnTo>
                  <a:pt x="1394" y="12"/>
                </a:lnTo>
                <a:lnTo>
                  <a:pt x="1354" y="22"/>
                </a:lnTo>
                <a:lnTo>
                  <a:pt x="1312" y="32"/>
                </a:lnTo>
                <a:lnTo>
                  <a:pt x="1312" y="32"/>
                </a:lnTo>
                <a:lnTo>
                  <a:pt x="1218" y="58"/>
                </a:lnTo>
                <a:lnTo>
                  <a:pt x="1120" y="84"/>
                </a:lnTo>
                <a:lnTo>
                  <a:pt x="1020" y="112"/>
                </a:lnTo>
                <a:lnTo>
                  <a:pt x="926" y="142"/>
                </a:lnTo>
                <a:lnTo>
                  <a:pt x="882" y="156"/>
                </a:lnTo>
                <a:lnTo>
                  <a:pt x="842" y="172"/>
                </a:lnTo>
                <a:lnTo>
                  <a:pt x="808" y="188"/>
                </a:lnTo>
                <a:lnTo>
                  <a:pt x="776" y="204"/>
                </a:lnTo>
                <a:lnTo>
                  <a:pt x="752" y="222"/>
                </a:lnTo>
                <a:lnTo>
                  <a:pt x="742" y="230"/>
                </a:lnTo>
                <a:lnTo>
                  <a:pt x="734" y="240"/>
                </a:lnTo>
                <a:lnTo>
                  <a:pt x="728" y="248"/>
                </a:lnTo>
                <a:lnTo>
                  <a:pt x="724" y="258"/>
                </a:lnTo>
                <a:lnTo>
                  <a:pt x="722" y="268"/>
                </a:lnTo>
                <a:lnTo>
                  <a:pt x="722" y="278"/>
                </a:lnTo>
                <a:lnTo>
                  <a:pt x="722" y="278"/>
                </a:lnTo>
                <a:lnTo>
                  <a:pt x="724" y="298"/>
                </a:lnTo>
                <a:lnTo>
                  <a:pt x="724" y="322"/>
                </a:lnTo>
                <a:lnTo>
                  <a:pt x="720" y="376"/>
                </a:lnTo>
                <a:lnTo>
                  <a:pt x="714" y="438"/>
                </a:lnTo>
                <a:lnTo>
                  <a:pt x="704" y="504"/>
                </a:lnTo>
                <a:lnTo>
                  <a:pt x="690" y="574"/>
                </a:lnTo>
                <a:lnTo>
                  <a:pt x="674" y="646"/>
                </a:lnTo>
                <a:lnTo>
                  <a:pt x="654" y="718"/>
                </a:lnTo>
                <a:lnTo>
                  <a:pt x="632" y="788"/>
                </a:lnTo>
                <a:lnTo>
                  <a:pt x="632" y="788"/>
                </a:lnTo>
                <a:lnTo>
                  <a:pt x="612" y="856"/>
                </a:lnTo>
                <a:lnTo>
                  <a:pt x="592" y="928"/>
                </a:lnTo>
                <a:lnTo>
                  <a:pt x="554" y="1074"/>
                </a:lnTo>
                <a:lnTo>
                  <a:pt x="536" y="1140"/>
                </a:lnTo>
                <a:lnTo>
                  <a:pt x="520" y="1200"/>
                </a:lnTo>
                <a:lnTo>
                  <a:pt x="504" y="1252"/>
                </a:lnTo>
                <a:lnTo>
                  <a:pt x="496" y="1274"/>
                </a:lnTo>
                <a:lnTo>
                  <a:pt x="488" y="1290"/>
                </a:lnTo>
                <a:lnTo>
                  <a:pt x="488" y="1290"/>
                </a:lnTo>
                <a:lnTo>
                  <a:pt x="464" y="1336"/>
                </a:lnTo>
                <a:lnTo>
                  <a:pt x="426" y="1404"/>
                </a:lnTo>
                <a:lnTo>
                  <a:pt x="314" y="1594"/>
                </a:lnTo>
                <a:lnTo>
                  <a:pt x="168" y="1840"/>
                </a:lnTo>
                <a:lnTo>
                  <a:pt x="0" y="2116"/>
                </a:lnTo>
                <a:lnTo>
                  <a:pt x="30" y="2210"/>
                </a:lnTo>
                <a:lnTo>
                  <a:pt x="444" y="2210"/>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6"/>
          <p:cNvSpPr>
            <a:spLocks/>
          </p:cNvSpPr>
          <p:nvPr/>
        </p:nvSpPr>
        <p:spPr bwMode="auto">
          <a:xfrm>
            <a:off x="6780003" y="12194726"/>
            <a:ext cx="1247281" cy="838336"/>
          </a:xfrm>
          <a:custGeom>
            <a:avLst/>
            <a:gdLst>
              <a:gd name="T0" fmla="*/ 610 w 610"/>
              <a:gd name="T1" fmla="*/ 240 h 410"/>
              <a:gd name="T2" fmla="*/ 590 w 610"/>
              <a:gd name="T3" fmla="*/ 254 h 410"/>
              <a:gd name="T4" fmla="*/ 562 w 610"/>
              <a:gd name="T5" fmla="*/ 260 h 410"/>
              <a:gd name="T6" fmla="*/ 526 w 610"/>
              <a:gd name="T7" fmla="*/ 258 h 410"/>
              <a:gd name="T8" fmla="*/ 444 w 610"/>
              <a:gd name="T9" fmla="*/ 240 h 410"/>
              <a:gd name="T10" fmla="*/ 350 w 610"/>
              <a:gd name="T11" fmla="*/ 206 h 410"/>
              <a:gd name="T12" fmla="*/ 258 w 610"/>
              <a:gd name="T13" fmla="*/ 160 h 410"/>
              <a:gd name="T14" fmla="*/ 174 w 610"/>
              <a:gd name="T15" fmla="*/ 112 h 410"/>
              <a:gd name="T16" fmla="*/ 114 w 610"/>
              <a:gd name="T17" fmla="*/ 68 h 410"/>
              <a:gd name="T18" fmla="*/ 88 w 610"/>
              <a:gd name="T19" fmla="*/ 40 h 410"/>
              <a:gd name="T20" fmla="*/ 82 w 610"/>
              <a:gd name="T21" fmla="*/ 28 h 410"/>
              <a:gd name="T22" fmla="*/ 84 w 610"/>
              <a:gd name="T23" fmla="*/ 22 h 410"/>
              <a:gd name="T24" fmla="*/ 88 w 610"/>
              <a:gd name="T25" fmla="*/ 6 h 410"/>
              <a:gd name="T26" fmla="*/ 82 w 610"/>
              <a:gd name="T27" fmla="*/ 0 h 410"/>
              <a:gd name="T28" fmla="*/ 66 w 610"/>
              <a:gd name="T29" fmla="*/ 4 h 410"/>
              <a:gd name="T30" fmla="*/ 48 w 610"/>
              <a:gd name="T31" fmla="*/ 18 h 410"/>
              <a:gd name="T32" fmla="*/ 28 w 610"/>
              <a:gd name="T33" fmla="*/ 42 h 410"/>
              <a:gd name="T34" fmla="*/ 10 w 610"/>
              <a:gd name="T35" fmla="*/ 76 h 410"/>
              <a:gd name="T36" fmla="*/ 0 w 610"/>
              <a:gd name="T37" fmla="*/ 122 h 410"/>
              <a:gd name="T38" fmla="*/ 2 w 610"/>
              <a:gd name="T39" fmla="*/ 178 h 410"/>
              <a:gd name="T40" fmla="*/ 4 w 610"/>
              <a:gd name="T41" fmla="*/ 194 h 410"/>
              <a:gd name="T42" fmla="*/ 20 w 610"/>
              <a:gd name="T43" fmla="*/ 226 h 410"/>
              <a:gd name="T44" fmla="*/ 42 w 610"/>
              <a:gd name="T45" fmla="*/ 258 h 410"/>
              <a:gd name="T46" fmla="*/ 74 w 610"/>
              <a:gd name="T47" fmla="*/ 288 h 410"/>
              <a:gd name="T48" fmla="*/ 114 w 610"/>
              <a:gd name="T49" fmla="*/ 318 h 410"/>
              <a:gd name="T50" fmla="*/ 158 w 610"/>
              <a:gd name="T51" fmla="*/ 346 h 410"/>
              <a:gd name="T52" fmla="*/ 206 w 610"/>
              <a:gd name="T53" fmla="*/ 368 h 410"/>
              <a:gd name="T54" fmla="*/ 258 w 610"/>
              <a:gd name="T55" fmla="*/ 388 h 410"/>
              <a:gd name="T56" fmla="*/ 310 w 610"/>
              <a:gd name="T57" fmla="*/ 402 h 410"/>
              <a:gd name="T58" fmla="*/ 362 w 610"/>
              <a:gd name="T59" fmla="*/ 408 h 410"/>
              <a:gd name="T60" fmla="*/ 412 w 610"/>
              <a:gd name="T61" fmla="*/ 408 h 410"/>
              <a:gd name="T62" fmla="*/ 462 w 610"/>
              <a:gd name="T63" fmla="*/ 400 h 410"/>
              <a:gd name="T64" fmla="*/ 506 w 610"/>
              <a:gd name="T65" fmla="*/ 384 h 410"/>
              <a:gd name="T66" fmla="*/ 544 w 610"/>
              <a:gd name="T67" fmla="*/ 356 h 410"/>
              <a:gd name="T68" fmla="*/ 578 w 610"/>
              <a:gd name="T69" fmla="*/ 318 h 410"/>
              <a:gd name="T70" fmla="*/ 602 w 610"/>
              <a:gd name="T71" fmla="*/ 270 h 410"/>
              <a:gd name="T72" fmla="*/ 610 w 610"/>
              <a:gd name="T73" fmla="*/ 24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0" h="410">
                <a:moveTo>
                  <a:pt x="610" y="240"/>
                </a:moveTo>
                <a:lnTo>
                  <a:pt x="610" y="240"/>
                </a:lnTo>
                <a:lnTo>
                  <a:pt x="600" y="248"/>
                </a:lnTo>
                <a:lnTo>
                  <a:pt x="590" y="254"/>
                </a:lnTo>
                <a:lnTo>
                  <a:pt x="576" y="258"/>
                </a:lnTo>
                <a:lnTo>
                  <a:pt x="562" y="260"/>
                </a:lnTo>
                <a:lnTo>
                  <a:pt x="544" y="260"/>
                </a:lnTo>
                <a:lnTo>
                  <a:pt x="526" y="258"/>
                </a:lnTo>
                <a:lnTo>
                  <a:pt x="488" y="252"/>
                </a:lnTo>
                <a:lnTo>
                  <a:pt x="444" y="240"/>
                </a:lnTo>
                <a:lnTo>
                  <a:pt x="398" y="224"/>
                </a:lnTo>
                <a:lnTo>
                  <a:pt x="350" y="206"/>
                </a:lnTo>
                <a:lnTo>
                  <a:pt x="304" y="184"/>
                </a:lnTo>
                <a:lnTo>
                  <a:pt x="258" y="160"/>
                </a:lnTo>
                <a:lnTo>
                  <a:pt x="214" y="136"/>
                </a:lnTo>
                <a:lnTo>
                  <a:pt x="174" y="112"/>
                </a:lnTo>
                <a:lnTo>
                  <a:pt x="140" y="90"/>
                </a:lnTo>
                <a:lnTo>
                  <a:pt x="114" y="68"/>
                </a:lnTo>
                <a:lnTo>
                  <a:pt x="94" y="50"/>
                </a:lnTo>
                <a:lnTo>
                  <a:pt x="88" y="40"/>
                </a:lnTo>
                <a:lnTo>
                  <a:pt x="84" y="34"/>
                </a:lnTo>
                <a:lnTo>
                  <a:pt x="82" y="28"/>
                </a:lnTo>
                <a:lnTo>
                  <a:pt x="84" y="22"/>
                </a:lnTo>
                <a:lnTo>
                  <a:pt x="84" y="22"/>
                </a:lnTo>
                <a:lnTo>
                  <a:pt x="88" y="12"/>
                </a:lnTo>
                <a:lnTo>
                  <a:pt x="88" y="6"/>
                </a:lnTo>
                <a:lnTo>
                  <a:pt x="86" y="2"/>
                </a:lnTo>
                <a:lnTo>
                  <a:pt x="82" y="0"/>
                </a:lnTo>
                <a:lnTo>
                  <a:pt x="74" y="0"/>
                </a:lnTo>
                <a:lnTo>
                  <a:pt x="66" y="4"/>
                </a:lnTo>
                <a:lnTo>
                  <a:pt x="58" y="10"/>
                </a:lnTo>
                <a:lnTo>
                  <a:pt x="48" y="18"/>
                </a:lnTo>
                <a:lnTo>
                  <a:pt x="38" y="28"/>
                </a:lnTo>
                <a:lnTo>
                  <a:pt x="28" y="42"/>
                </a:lnTo>
                <a:lnTo>
                  <a:pt x="18" y="58"/>
                </a:lnTo>
                <a:lnTo>
                  <a:pt x="10" y="76"/>
                </a:lnTo>
                <a:lnTo>
                  <a:pt x="4" y="98"/>
                </a:lnTo>
                <a:lnTo>
                  <a:pt x="0" y="122"/>
                </a:lnTo>
                <a:lnTo>
                  <a:pt x="0" y="148"/>
                </a:lnTo>
                <a:lnTo>
                  <a:pt x="2" y="178"/>
                </a:lnTo>
                <a:lnTo>
                  <a:pt x="2" y="178"/>
                </a:lnTo>
                <a:lnTo>
                  <a:pt x="4" y="194"/>
                </a:lnTo>
                <a:lnTo>
                  <a:pt x="10" y="210"/>
                </a:lnTo>
                <a:lnTo>
                  <a:pt x="20" y="226"/>
                </a:lnTo>
                <a:lnTo>
                  <a:pt x="30" y="242"/>
                </a:lnTo>
                <a:lnTo>
                  <a:pt x="42" y="258"/>
                </a:lnTo>
                <a:lnTo>
                  <a:pt x="58" y="274"/>
                </a:lnTo>
                <a:lnTo>
                  <a:pt x="74" y="288"/>
                </a:lnTo>
                <a:lnTo>
                  <a:pt x="94" y="304"/>
                </a:lnTo>
                <a:lnTo>
                  <a:pt x="114" y="318"/>
                </a:lnTo>
                <a:lnTo>
                  <a:pt x="136" y="332"/>
                </a:lnTo>
                <a:lnTo>
                  <a:pt x="158" y="346"/>
                </a:lnTo>
                <a:lnTo>
                  <a:pt x="182" y="358"/>
                </a:lnTo>
                <a:lnTo>
                  <a:pt x="206" y="368"/>
                </a:lnTo>
                <a:lnTo>
                  <a:pt x="232" y="378"/>
                </a:lnTo>
                <a:lnTo>
                  <a:pt x="258" y="388"/>
                </a:lnTo>
                <a:lnTo>
                  <a:pt x="284" y="396"/>
                </a:lnTo>
                <a:lnTo>
                  <a:pt x="310" y="402"/>
                </a:lnTo>
                <a:lnTo>
                  <a:pt x="336" y="406"/>
                </a:lnTo>
                <a:lnTo>
                  <a:pt x="362" y="408"/>
                </a:lnTo>
                <a:lnTo>
                  <a:pt x="388" y="410"/>
                </a:lnTo>
                <a:lnTo>
                  <a:pt x="412" y="408"/>
                </a:lnTo>
                <a:lnTo>
                  <a:pt x="438" y="406"/>
                </a:lnTo>
                <a:lnTo>
                  <a:pt x="462" y="400"/>
                </a:lnTo>
                <a:lnTo>
                  <a:pt x="484" y="394"/>
                </a:lnTo>
                <a:lnTo>
                  <a:pt x="506" y="384"/>
                </a:lnTo>
                <a:lnTo>
                  <a:pt x="526" y="372"/>
                </a:lnTo>
                <a:lnTo>
                  <a:pt x="544" y="356"/>
                </a:lnTo>
                <a:lnTo>
                  <a:pt x="562" y="340"/>
                </a:lnTo>
                <a:lnTo>
                  <a:pt x="578" y="318"/>
                </a:lnTo>
                <a:lnTo>
                  <a:pt x="590" y="296"/>
                </a:lnTo>
                <a:lnTo>
                  <a:pt x="602" y="270"/>
                </a:lnTo>
                <a:lnTo>
                  <a:pt x="610" y="240"/>
                </a:lnTo>
                <a:lnTo>
                  <a:pt x="610" y="240"/>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17"/>
          <p:cNvSpPr>
            <a:spLocks/>
          </p:cNvSpPr>
          <p:nvPr/>
        </p:nvSpPr>
        <p:spPr bwMode="auto">
          <a:xfrm>
            <a:off x="6236107" y="12149742"/>
            <a:ext cx="1864787" cy="1140955"/>
          </a:xfrm>
          <a:custGeom>
            <a:avLst/>
            <a:gdLst>
              <a:gd name="T0" fmla="*/ 870 w 912"/>
              <a:gd name="T1" fmla="*/ 526 h 558"/>
              <a:gd name="T2" fmla="*/ 870 w 912"/>
              <a:gd name="T3" fmla="*/ 526 h 558"/>
              <a:gd name="T4" fmla="*/ 876 w 912"/>
              <a:gd name="T5" fmla="*/ 524 h 558"/>
              <a:gd name="T6" fmla="*/ 880 w 912"/>
              <a:gd name="T7" fmla="*/ 520 h 558"/>
              <a:gd name="T8" fmla="*/ 890 w 912"/>
              <a:gd name="T9" fmla="*/ 506 h 558"/>
              <a:gd name="T10" fmla="*/ 896 w 912"/>
              <a:gd name="T11" fmla="*/ 490 h 558"/>
              <a:gd name="T12" fmla="*/ 902 w 912"/>
              <a:gd name="T13" fmla="*/ 474 h 558"/>
              <a:gd name="T14" fmla="*/ 910 w 912"/>
              <a:gd name="T15" fmla="*/ 444 h 558"/>
              <a:gd name="T16" fmla="*/ 912 w 912"/>
              <a:gd name="T17" fmla="*/ 430 h 558"/>
              <a:gd name="T18" fmla="*/ 912 w 912"/>
              <a:gd name="T19" fmla="*/ 430 h 558"/>
              <a:gd name="T20" fmla="*/ 888 w 912"/>
              <a:gd name="T21" fmla="*/ 412 h 558"/>
              <a:gd name="T22" fmla="*/ 858 w 912"/>
              <a:gd name="T23" fmla="*/ 390 h 558"/>
              <a:gd name="T24" fmla="*/ 816 w 912"/>
              <a:gd name="T25" fmla="*/ 364 h 558"/>
              <a:gd name="T26" fmla="*/ 770 w 912"/>
              <a:gd name="T27" fmla="*/ 336 h 558"/>
              <a:gd name="T28" fmla="*/ 656 w 912"/>
              <a:gd name="T29" fmla="*/ 274 h 558"/>
              <a:gd name="T30" fmla="*/ 528 w 912"/>
              <a:gd name="T31" fmla="*/ 208 h 558"/>
              <a:gd name="T32" fmla="*/ 390 w 912"/>
              <a:gd name="T33" fmla="*/ 144 h 558"/>
              <a:gd name="T34" fmla="*/ 256 w 912"/>
              <a:gd name="T35" fmla="*/ 86 h 558"/>
              <a:gd name="T36" fmla="*/ 192 w 912"/>
              <a:gd name="T37" fmla="*/ 58 h 558"/>
              <a:gd name="T38" fmla="*/ 132 w 912"/>
              <a:gd name="T39" fmla="*/ 36 h 558"/>
              <a:gd name="T40" fmla="*/ 78 w 912"/>
              <a:gd name="T41" fmla="*/ 16 h 558"/>
              <a:gd name="T42" fmla="*/ 28 w 912"/>
              <a:gd name="T43" fmla="*/ 0 h 558"/>
              <a:gd name="T44" fmla="*/ 28 w 912"/>
              <a:gd name="T45" fmla="*/ 0 h 558"/>
              <a:gd name="T46" fmla="*/ 20 w 912"/>
              <a:gd name="T47" fmla="*/ 12 h 558"/>
              <a:gd name="T48" fmla="*/ 14 w 912"/>
              <a:gd name="T49" fmla="*/ 26 h 558"/>
              <a:gd name="T50" fmla="*/ 6 w 912"/>
              <a:gd name="T51" fmla="*/ 46 h 558"/>
              <a:gd name="T52" fmla="*/ 2 w 912"/>
              <a:gd name="T53" fmla="*/ 72 h 558"/>
              <a:gd name="T54" fmla="*/ 0 w 912"/>
              <a:gd name="T55" fmla="*/ 86 h 558"/>
              <a:gd name="T56" fmla="*/ 0 w 912"/>
              <a:gd name="T57" fmla="*/ 102 h 558"/>
              <a:gd name="T58" fmla="*/ 2 w 912"/>
              <a:gd name="T59" fmla="*/ 118 h 558"/>
              <a:gd name="T60" fmla="*/ 4 w 912"/>
              <a:gd name="T61" fmla="*/ 136 h 558"/>
              <a:gd name="T62" fmla="*/ 10 w 912"/>
              <a:gd name="T63" fmla="*/ 156 h 558"/>
              <a:gd name="T64" fmla="*/ 16 w 912"/>
              <a:gd name="T65" fmla="*/ 176 h 558"/>
              <a:gd name="T66" fmla="*/ 16 w 912"/>
              <a:gd name="T67" fmla="*/ 176 h 558"/>
              <a:gd name="T68" fmla="*/ 22 w 912"/>
              <a:gd name="T69" fmla="*/ 188 h 558"/>
              <a:gd name="T70" fmla="*/ 30 w 912"/>
              <a:gd name="T71" fmla="*/ 202 h 558"/>
              <a:gd name="T72" fmla="*/ 42 w 912"/>
              <a:gd name="T73" fmla="*/ 216 h 558"/>
              <a:gd name="T74" fmla="*/ 58 w 912"/>
              <a:gd name="T75" fmla="*/ 230 h 558"/>
              <a:gd name="T76" fmla="*/ 94 w 912"/>
              <a:gd name="T77" fmla="*/ 264 h 558"/>
              <a:gd name="T78" fmla="*/ 142 w 912"/>
              <a:gd name="T79" fmla="*/ 300 h 558"/>
              <a:gd name="T80" fmla="*/ 196 w 912"/>
              <a:gd name="T81" fmla="*/ 336 h 558"/>
              <a:gd name="T82" fmla="*/ 258 w 912"/>
              <a:gd name="T83" fmla="*/ 374 h 558"/>
              <a:gd name="T84" fmla="*/ 322 w 912"/>
              <a:gd name="T85" fmla="*/ 412 h 558"/>
              <a:gd name="T86" fmla="*/ 392 w 912"/>
              <a:gd name="T87" fmla="*/ 446 h 558"/>
              <a:gd name="T88" fmla="*/ 462 w 912"/>
              <a:gd name="T89" fmla="*/ 480 h 558"/>
              <a:gd name="T90" fmla="*/ 532 w 912"/>
              <a:gd name="T91" fmla="*/ 508 h 558"/>
              <a:gd name="T92" fmla="*/ 566 w 912"/>
              <a:gd name="T93" fmla="*/ 520 h 558"/>
              <a:gd name="T94" fmla="*/ 600 w 912"/>
              <a:gd name="T95" fmla="*/ 530 h 558"/>
              <a:gd name="T96" fmla="*/ 634 w 912"/>
              <a:gd name="T97" fmla="*/ 540 h 558"/>
              <a:gd name="T98" fmla="*/ 666 w 912"/>
              <a:gd name="T99" fmla="*/ 546 h 558"/>
              <a:gd name="T100" fmla="*/ 698 w 912"/>
              <a:gd name="T101" fmla="*/ 552 h 558"/>
              <a:gd name="T102" fmla="*/ 728 w 912"/>
              <a:gd name="T103" fmla="*/ 556 h 558"/>
              <a:gd name="T104" fmla="*/ 756 w 912"/>
              <a:gd name="T105" fmla="*/ 558 h 558"/>
              <a:gd name="T106" fmla="*/ 784 w 912"/>
              <a:gd name="T107" fmla="*/ 556 h 558"/>
              <a:gd name="T108" fmla="*/ 808 w 912"/>
              <a:gd name="T109" fmla="*/ 554 h 558"/>
              <a:gd name="T110" fmla="*/ 832 w 912"/>
              <a:gd name="T111" fmla="*/ 548 h 558"/>
              <a:gd name="T112" fmla="*/ 852 w 912"/>
              <a:gd name="T113" fmla="*/ 538 h 558"/>
              <a:gd name="T114" fmla="*/ 870 w 912"/>
              <a:gd name="T115" fmla="*/ 526 h 558"/>
              <a:gd name="T116" fmla="*/ 870 w 912"/>
              <a:gd name="T117" fmla="*/ 526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2" h="558">
                <a:moveTo>
                  <a:pt x="870" y="526"/>
                </a:moveTo>
                <a:lnTo>
                  <a:pt x="870" y="526"/>
                </a:lnTo>
                <a:lnTo>
                  <a:pt x="876" y="524"/>
                </a:lnTo>
                <a:lnTo>
                  <a:pt x="880" y="520"/>
                </a:lnTo>
                <a:lnTo>
                  <a:pt x="890" y="506"/>
                </a:lnTo>
                <a:lnTo>
                  <a:pt x="896" y="490"/>
                </a:lnTo>
                <a:lnTo>
                  <a:pt x="902" y="474"/>
                </a:lnTo>
                <a:lnTo>
                  <a:pt x="910" y="444"/>
                </a:lnTo>
                <a:lnTo>
                  <a:pt x="912" y="430"/>
                </a:lnTo>
                <a:lnTo>
                  <a:pt x="912" y="430"/>
                </a:lnTo>
                <a:lnTo>
                  <a:pt x="888" y="412"/>
                </a:lnTo>
                <a:lnTo>
                  <a:pt x="858" y="390"/>
                </a:lnTo>
                <a:lnTo>
                  <a:pt x="816" y="364"/>
                </a:lnTo>
                <a:lnTo>
                  <a:pt x="770" y="336"/>
                </a:lnTo>
                <a:lnTo>
                  <a:pt x="656" y="274"/>
                </a:lnTo>
                <a:lnTo>
                  <a:pt x="528" y="208"/>
                </a:lnTo>
                <a:lnTo>
                  <a:pt x="390" y="144"/>
                </a:lnTo>
                <a:lnTo>
                  <a:pt x="256" y="86"/>
                </a:lnTo>
                <a:lnTo>
                  <a:pt x="192" y="58"/>
                </a:lnTo>
                <a:lnTo>
                  <a:pt x="132" y="36"/>
                </a:lnTo>
                <a:lnTo>
                  <a:pt x="78" y="16"/>
                </a:lnTo>
                <a:lnTo>
                  <a:pt x="28" y="0"/>
                </a:lnTo>
                <a:lnTo>
                  <a:pt x="28" y="0"/>
                </a:lnTo>
                <a:lnTo>
                  <a:pt x="20" y="12"/>
                </a:lnTo>
                <a:lnTo>
                  <a:pt x="14" y="26"/>
                </a:lnTo>
                <a:lnTo>
                  <a:pt x="6" y="46"/>
                </a:lnTo>
                <a:lnTo>
                  <a:pt x="2" y="72"/>
                </a:lnTo>
                <a:lnTo>
                  <a:pt x="0" y="86"/>
                </a:lnTo>
                <a:lnTo>
                  <a:pt x="0" y="102"/>
                </a:lnTo>
                <a:lnTo>
                  <a:pt x="2" y="118"/>
                </a:lnTo>
                <a:lnTo>
                  <a:pt x="4" y="136"/>
                </a:lnTo>
                <a:lnTo>
                  <a:pt x="10" y="156"/>
                </a:lnTo>
                <a:lnTo>
                  <a:pt x="16" y="176"/>
                </a:lnTo>
                <a:lnTo>
                  <a:pt x="16" y="176"/>
                </a:lnTo>
                <a:lnTo>
                  <a:pt x="22" y="188"/>
                </a:lnTo>
                <a:lnTo>
                  <a:pt x="30" y="202"/>
                </a:lnTo>
                <a:lnTo>
                  <a:pt x="42" y="216"/>
                </a:lnTo>
                <a:lnTo>
                  <a:pt x="58" y="230"/>
                </a:lnTo>
                <a:lnTo>
                  <a:pt x="94" y="264"/>
                </a:lnTo>
                <a:lnTo>
                  <a:pt x="142" y="300"/>
                </a:lnTo>
                <a:lnTo>
                  <a:pt x="196" y="336"/>
                </a:lnTo>
                <a:lnTo>
                  <a:pt x="258" y="374"/>
                </a:lnTo>
                <a:lnTo>
                  <a:pt x="322" y="412"/>
                </a:lnTo>
                <a:lnTo>
                  <a:pt x="392" y="446"/>
                </a:lnTo>
                <a:lnTo>
                  <a:pt x="462" y="480"/>
                </a:lnTo>
                <a:lnTo>
                  <a:pt x="532" y="508"/>
                </a:lnTo>
                <a:lnTo>
                  <a:pt x="566" y="520"/>
                </a:lnTo>
                <a:lnTo>
                  <a:pt x="600" y="530"/>
                </a:lnTo>
                <a:lnTo>
                  <a:pt x="634" y="540"/>
                </a:lnTo>
                <a:lnTo>
                  <a:pt x="666" y="546"/>
                </a:lnTo>
                <a:lnTo>
                  <a:pt x="698" y="552"/>
                </a:lnTo>
                <a:lnTo>
                  <a:pt x="728" y="556"/>
                </a:lnTo>
                <a:lnTo>
                  <a:pt x="756" y="558"/>
                </a:lnTo>
                <a:lnTo>
                  <a:pt x="784" y="556"/>
                </a:lnTo>
                <a:lnTo>
                  <a:pt x="808" y="554"/>
                </a:lnTo>
                <a:lnTo>
                  <a:pt x="832" y="548"/>
                </a:lnTo>
                <a:lnTo>
                  <a:pt x="852" y="538"/>
                </a:lnTo>
                <a:lnTo>
                  <a:pt x="870" y="526"/>
                </a:lnTo>
                <a:lnTo>
                  <a:pt x="870" y="526"/>
                </a:lnTo>
                <a:close/>
              </a:path>
            </a:pathLst>
          </a:custGeom>
          <a:solidFill>
            <a:srgbClr val="DCF2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18"/>
          <p:cNvSpPr>
            <a:spLocks/>
          </p:cNvSpPr>
          <p:nvPr/>
        </p:nvSpPr>
        <p:spPr bwMode="auto">
          <a:xfrm>
            <a:off x="5974382" y="12211084"/>
            <a:ext cx="2118333" cy="1496737"/>
          </a:xfrm>
          <a:custGeom>
            <a:avLst/>
            <a:gdLst>
              <a:gd name="T0" fmla="*/ 932 w 1036"/>
              <a:gd name="T1" fmla="*/ 732 h 732"/>
              <a:gd name="T2" fmla="*/ 932 w 1036"/>
              <a:gd name="T3" fmla="*/ 732 h 732"/>
              <a:gd name="T4" fmla="*/ 968 w 1036"/>
              <a:gd name="T5" fmla="*/ 656 h 732"/>
              <a:gd name="T6" fmla="*/ 996 w 1036"/>
              <a:gd name="T7" fmla="*/ 588 h 732"/>
              <a:gd name="T8" fmla="*/ 1016 w 1036"/>
              <a:gd name="T9" fmla="*/ 538 h 732"/>
              <a:gd name="T10" fmla="*/ 1032 w 1036"/>
              <a:gd name="T11" fmla="*/ 504 h 732"/>
              <a:gd name="T12" fmla="*/ 1032 w 1036"/>
              <a:gd name="T13" fmla="*/ 504 h 732"/>
              <a:gd name="T14" fmla="*/ 1034 w 1036"/>
              <a:gd name="T15" fmla="*/ 496 h 732"/>
              <a:gd name="T16" fmla="*/ 1036 w 1036"/>
              <a:gd name="T17" fmla="*/ 486 h 732"/>
              <a:gd name="T18" fmla="*/ 1034 w 1036"/>
              <a:gd name="T19" fmla="*/ 476 h 732"/>
              <a:gd name="T20" fmla="*/ 1030 w 1036"/>
              <a:gd name="T21" fmla="*/ 468 h 732"/>
              <a:gd name="T22" fmla="*/ 1024 w 1036"/>
              <a:gd name="T23" fmla="*/ 458 h 732"/>
              <a:gd name="T24" fmla="*/ 1016 w 1036"/>
              <a:gd name="T25" fmla="*/ 450 h 732"/>
              <a:gd name="T26" fmla="*/ 992 w 1036"/>
              <a:gd name="T27" fmla="*/ 430 h 732"/>
              <a:gd name="T28" fmla="*/ 960 w 1036"/>
              <a:gd name="T29" fmla="*/ 408 h 732"/>
              <a:gd name="T30" fmla="*/ 920 w 1036"/>
              <a:gd name="T31" fmla="*/ 386 h 732"/>
              <a:gd name="T32" fmla="*/ 822 w 1036"/>
              <a:gd name="T33" fmla="*/ 328 h 732"/>
              <a:gd name="T34" fmla="*/ 822 w 1036"/>
              <a:gd name="T35" fmla="*/ 328 h 732"/>
              <a:gd name="T36" fmla="*/ 752 w 1036"/>
              <a:gd name="T37" fmla="*/ 292 h 732"/>
              <a:gd name="T38" fmla="*/ 658 w 1036"/>
              <a:gd name="T39" fmla="*/ 244 h 732"/>
              <a:gd name="T40" fmla="*/ 550 w 1036"/>
              <a:gd name="T41" fmla="*/ 192 h 732"/>
              <a:gd name="T42" fmla="*/ 440 w 1036"/>
              <a:gd name="T43" fmla="*/ 138 h 732"/>
              <a:gd name="T44" fmla="*/ 238 w 1036"/>
              <a:gd name="T45" fmla="*/ 46 h 732"/>
              <a:gd name="T46" fmla="*/ 168 w 1036"/>
              <a:gd name="T47" fmla="*/ 16 h 732"/>
              <a:gd name="T48" fmla="*/ 128 w 1036"/>
              <a:gd name="T49" fmla="*/ 0 h 732"/>
              <a:gd name="T50" fmla="*/ 128 w 1036"/>
              <a:gd name="T51" fmla="*/ 0 h 732"/>
              <a:gd name="T52" fmla="*/ 0 w 1036"/>
              <a:gd name="T53" fmla="*/ 228 h 732"/>
              <a:gd name="T54" fmla="*/ 0 w 1036"/>
              <a:gd name="T55" fmla="*/ 732 h 732"/>
              <a:gd name="T56" fmla="*/ 932 w 1036"/>
              <a:gd name="T57" fmla="*/ 732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36" h="732">
                <a:moveTo>
                  <a:pt x="932" y="732"/>
                </a:moveTo>
                <a:lnTo>
                  <a:pt x="932" y="732"/>
                </a:lnTo>
                <a:lnTo>
                  <a:pt x="968" y="656"/>
                </a:lnTo>
                <a:lnTo>
                  <a:pt x="996" y="588"/>
                </a:lnTo>
                <a:lnTo>
                  <a:pt x="1016" y="538"/>
                </a:lnTo>
                <a:lnTo>
                  <a:pt x="1032" y="504"/>
                </a:lnTo>
                <a:lnTo>
                  <a:pt x="1032" y="504"/>
                </a:lnTo>
                <a:lnTo>
                  <a:pt x="1034" y="496"/>
                </a:lnTo>
                <a:lnTo>
                  <a:pt x="1036" y="486"/>
                </a:lnTo>
                <a:lnTo>
                  <a:pt x="1034" y="476"/>
                </a:lnTo>
                <a:lnTo>
                  <a:pt x="1030" y="468"/>
                </a:lnTo>
                <a:lnTo>
                  <a:pt x="1024" y="458"/>
                </a:lnTo>
                <a:lnTo>
                  <a:pt x="1016" y="450"/>
                </a:lnTo>
                <a:lnTo>
                  <a:pt x="992" y="430"/>
                </a:lnTo>
                <a:lnTo>
                  <a:pt x="960" y="408"/>
                </a:lnTo>
                <a:lnTo>
                  <a:pt x="920" y="386"/>
                </a:lnTo>
                <a:lnTo>
                  <a:pt x="822" y="328"/>
                </a:lnTo>
                <a:lnTo>
                  <a:pt x="822" y="328"/>
                </a:lnTo>
                <a:lnTo>
                  <a:pt x="752" y="292"/>
                </a:lnTo>
                <a:lnTo>
                  <a:pt x="658" y="244"/>
                </a:lnTo>
                <a:lnTo>
                  <a:pt x="550" y="192"/>
                </a:lnTo>
                <a:lnTo>
                  <a:pt x="440" y="138"/>
                </a:lnTo>
                <a:lnTo>
                  <a:pt x="238" y="46"/>
                </a:lnTo>
                <a:lnTo>
                  <a:pt x="168" y="16"/>
                </a:lnTo>
                <a:lnTo>
                  <a:pt x="128" y="0"/>
                </a:lnTo>
                <a:lnTo>
                  <a:pt x="128" y="0"/>
                </a:lnTo>
                <a:lnTo>
                  <a:pt x="0" y="228"/>
                </a:lnTo>
                <a:lnTo>
                  <a:pt x="0" y="732"/>
                </a:lnTo>
                <a:lnTo>
                  <a:pt x="932" y="732"/>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19"/>
          <p:cNvSpPr>
            <a:spLocks/>
          </p:cNvSpPr>
          <p:nvPr/>
        </p:nvSpPr>
        <p:spPr bwMode="auto">
          <a:xfrm>
            <a:off x="5974382" y="12288784"/>
            <a:ext cx="2056991" cy="1419038"/>
          </a:xfrm>
          <a:custGeom>
            <a:avLst/>
            <a:gdLst>
              <a:gd name="T0" fmla="*/ 902 w 1006"/>
              <a:gd name="T1" fmla="*/ 694 h 694"/>
              <a:gd name="T2" fmla="*/ 902 w 1006"/>
              <a:gd name="T3" fmla="*/ 694 h 694"/>
              <a:gd name="T4" fmla="*/ 960 w 1006"/>
              <a:gd name="T5" fmla="*/ 566 h 694"/>
              <a:gd name="T6" fmla="*/ 984 w 1006"/>
              <a:gd name="T7" fmla="*/ 512 h 694"/>
              <a:gd name="T8" fmla="*/ 1000 w 1006"/>
              <a:gd name="T9" fmla="*/ 476 h 694"/>
              <a:gd name="T10" fmla="*/ 1000 w 1006"/>
              <a:gd name="T11" fmla="*/ 476 h 694"/>
              <a:gd name="T12" fmla="*/ 1004 w 1006"/>
              <a:gd name="T13" fmla="*/ 468 h 694"/>
              <a:gd name="T14" fmla="*/ 1006 w 1006"/>
              <a:gd name="T15" fmla="*/ 460 h 694"/>
              <a:gd name="T16" fmla="*/ 1004 w 1006"/>
              <a:gd name="T17" fmla="*/ 450 h 694"/>
              <a:gd name="T18" fmla="*/ 1000 w 1006"/>
              <a:gd name="T19" fmla="*/ 442 h 694"/>
              <a:gd name="T20" fmla="*/ 994 w 1006"/>
              <a:gd name="T21" fmla="*/ 434 h 694"/>
              <a:gd name="T22" fmla="*/ 986 w 1006"/>
              <a:gd name="T23" fmla="*/ 424 h 694"/>
              <a:gd name="T24" fmla="*/ 964 w 1006"/>
              <a:gd name="T25" fmla="*/ 406 h 694"/>
              <a:gd name="T26" fmla="*/ 934 w 1006"/>
              <a:gd name="T27" fmla="*/ 386 h 694"/>
              <a:gd name="T28" fmla="*/ 896 w 1006"/>
              <a:gd name="T29" fmla="*/ 364 h 694"/>
              <a:gd name="T30" fmla="*/ 802 w 1006"/>
              <a:gd name="T31" fmla="*/ 310 h 694"/>
              <a:gd name="T32" fmla="*/ 802 w 1006"/>
              <a:gd name="T33" fmla="*/ 310 h 694"/>
              <a:gd name="T34" fmla="*/ 736 w 1006"/>
              <a:gd name="T35" fmla="*/ 274 h 694"/>
              <a:gd name="T36" fmla="*/ 646 w 1006"/>
              <a:gd name="T37" fmla="*/ 230 h 694"/>
              <a:gd name="T38" fmla="*/ 440 w 1006"/>
              <a:gd name="T39" fmla="*/ 130 h 694"/>
              <a:gd name="T40" fmla="*/ 250 w 1006"/>
              <a:gd name="T41" fmla="*/ 42 h 694"/>
              <a:gd name="T42" fmla="*/ 182 w 1006"/>
              <a:gd name="T43" fmla="*/ 14 h 694"/>
              <a:gd name="T44" fmla="*/ 146 w 1006"/>
              <a:gd name="T45" fmla="*/ 0 h 694"/>
              <a:gd name="T46" fmla="*/ 146 w 1006"/>
              <a:gd name="T47" fmla="*/ 0 h 694"/>
              <a:gd name="T48" fmla="*/ 130 w 1006"/>
              <a:gd name="T49" fmla="*/ 32 h 694"/>
              <a:gd name="T50" fmla="*/ 98 w 1006"/>
              <a:gd name="T51" fmla="*/ 90 h 694"/>
              <a:gd name="T52" fmla="*/ 0 w 1006"/>
              <a:gd name="T53" fmla="*/ 262 h 694"/>
              <a:gd name="T54" fmla="*/ 0 w 1006"/>
              <a:gd name="T55" fmla="*/ 694 h 694"/>
              <a:gd name="T56" fmla="*/ 902 w 1006"/>
              <a:gd name="T57" fmla="*/ 694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6" h="694">
                <a:moveTo>
                  <a:pt x="902" y="694"/>
                </a:moveTo>
                <a:lnTo>
                  <a:pt x="902" y="694"/>
                </a:lnTo>
                <a:lnTo>
                  <a:pt x="960" y="566"/>
                </a:lnTo>
                <a:lnTo>
                  <a:pt x="984" y="512"/>
                </a:lnTo>
                <a:lnTo>
                  <a:pt x="1000" y="476"/>
                </a:lnTo>
                <a:lnTo>
                  <a:pt x="1000" y="476"/>
                </a:lnTo>
                <a:lnTo>
                  <a:pt x="1004" y="468"/>
                </a:lnTo>
                <a:lnTo>
                  <a:pt x="1006" y="460"/>
                </a:lnTo>
                <a:lnTo>
                  <a:pt x="1004" y="450"/>
                </a:lnTo>
                <a:lnTo>
                  <a:pt x="1000" y="442"/>
                </a:lnTo>
                <a:lnTo>
                  <a:pt x="994" y="434"/>
                </a:lnTo>
                <a:lnTo>
                  <a:pt x="986" y="424"/>
                </a:lnTo>
                <a:lnTo>
                  <a:pt x="964" y="406"/>
                </a:lnTo>
                <a:lnTo>
                  <a:pt x="934" y="386"/>
                </a:lnTo>
                <a:lnTo>
                  <a:pt x="896" y="364"/>
                </a:lnTo>
                <a:lnTo>
                  <a:pt x="802" y="310"/>
                </a:lnTo>
                <a:lnTo>
                  <a:pt x="802" y="310"/>
                </a:lnTo>
                <a:lnTo>
                  <a:pt x="736" y="274"/>
                </a:lnTo>
                <a:lnTo>
                  <a:pt x="646" y="230"/>
                </a:lnTo>
                <a:lnTo>
                  <a:pt x="440" y="130"/>
                </a:lnTo>
                <a:lnTo>
                  <a:pt x="250" y="42"/>
                </a:lnTo>
                <a:lnTo>
                  <a:pt x="182" y="14"/>
                </a:lnTo>
                <a:lnTo>
                  <a:pt x="146" y="0"/>
                </a:lnTo>
                <a:lnTo>
                  <a:pt x="146" y="0"/>
                </a:lnTo>
                <a:lnTo>
                  <a:pt x="130" y="32"/>
                </a:lnTo>
                <a:lnTo>
                  <a:pt x="98" y="90"/>
                </a:lnTo>
                <a:lnTo>
                  <a:pt x="0" y="262"/>
                </a:lnTo>
                <a:lnTo>
                  <a:pt x="0" y="694"/>
                </a:lnTo>
                <a:lnTo>
                  <a:pt x="902" y="694"/>
                </a:lnTo>
                <a:close/>
              </a:path>
            </a:pathLst>
          </a:custGeom>
          <a:solidFill>
            <a:srgbClr val="0F3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20"/>
          <p:cNvSpPr>
            <a:spLocks/>
          </p:cNvSpPr>
          <p:nvPr/>
        </p:nvSpPr>
        <p:spPr bwMode="auto">
          <a:xfrm>
            <a:off x="6326074" y="12677281"/>
            <a:ext cx="531628" cy="1030540"/>
          </a:xfrm>
          <a:custGeom>
            <a:avLst/>
            <a:gdLst>
              <a:gd name="T0" fmla="*/ 260 w 260"/>
              <a:gd name="T1" fmla="*/ 0 h 504"/>
              <a:gd name="T2" fmla="*/ 260 w 260"/>
              <a:gd name="T3" fmla="*/ 0 h 504"/>
              <a:gd name="T4" fmla="*/ 232 w 260"/>
              <a:gd name="T5" fmla="*/ 66 h 504"/>
              <a:gd name="T6" fmla="*/ 204 w 260"/>
              <a:gd name="T7" fmla="*/ 132 h 504"/>
              <a:gd name="T8" fmla="*/ 172 w 260"/>
              <a:gd name="T9" fmla="*/ 198 h 504"/>
              <a:gd name="T10" fmla="*/ 140 w 260"/>
              <a:gd name="T11" fmla="*/ 264 h 504"/>
              <a:gd name="T12" fmla="*/ 76 w 260"/>
              <a:gd name="T13" fmla="*/ 390 h 504"/>
              <a:gd name="T14" fmla="*/ 14 w 260"/>
              <a:gd name="T15" fmla="*/ 504 h 504"/>
              <a:gd name="T16" fmla="*/ 0 w 260"/>
              <a:gd name="T17" fmla="*/ 504 h 504"/>
              <a:gd name="T18" fmla="*/ 0 w 260"/>
              <a:gd name="T19" fmla="*/ 504 h 504"/>
              <a:gd name="T20" fmla="*/ 26 w 260"/>
              <a:gd name="T21" fmla="*/ 448 h 504"/>
              <a:gd name="T22" fmla="*/ 54 w 260"/>
              <a:gd name="T23" fmla="*/ 388 h 504"/>
              <a:gd name="T24" fmla="*/ 118 w 260"/>
              <a:gd name="T25" fmla="*/ 260 h 504"/>
              <a:gd name="T26" fmla="*/ 188 w 260"/>
              <a:gd name="T27" fmla="*/ 128 h 504"/>
              <a:gd name="T28" fmla="*/ 260 w 260"/>
              <a:gd name="T29" fmla="*/ 0 h 504"/>
              <a:gd name="T30" fmla="*/ 260 w 260"/>
              <a:gd name="T31"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0" h="504">
                <a:moveTo>
                  <a:pt x="260" y="0"/>
                </a:moveTo>
                <a:lnTo>
                  <a:pt x="260" y="0"/>
                </a:lnTo>
                <a:lnTo>
                  <a:pt x="232" y="66"/>
                </a:lnTo>
                <a:lnTo>
                  <a:pt x="204" y="132"/>
                </a:lnTo>
                <a:lnTo>
                  <a:pt x="172" y="198"/>
                </a:lnTo>
                <a:lnTo>
                  <a:pt x="140" y="264"/>
                </a:lnTo>
                <a:lnTo>
                  <a:pt x="76" y="390"/>
                </a:lnTo>
                <a:lnTo>
                  <a:pt x="14" y="504"/>
                </a:lnTo>
                <a:lnTo>
                  <a:pt x="0" y="504"/>
                </a:lnTo>
                <a:lnTo>
                  <a:pt x="0" y="504"/>
                </a:lnTo>
                <a:lnTo>
                  <a:pt x="26" y="448"/>
                </a:lnTo>
                <a:lnTo>
                  <a:pt x="54" y="388"/>
                </a:lnTo>
                <a:lnTo>
                  <a:pt x="118" y="260"/>
                </a:lnTo>
                <a:lnTo>
                  <a:pt x="188" y="128"/>
                </a:lnTo>
                <a:lnTo>
                  <a:pt x="260" y="0"/>
                </a:lnTo>
                <a:lnTo>
                  <a:pt x="260" y="0"/>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1"/>
          <p:cNvSpPr>
            <a:spLocks noEditPoints="1"/>
          </p:cNvSpPr>
          <p:nvPr/>
        </p:nvSpPr>
        <p:spPr bwMode="auto">
          <a:xfrm>
            <a:off x="6616425" y="13196640"/>
            <a:ext cx="302619" cy="302619"/>
          </a:xfrm>
          <a:custGeom>
            <a:avLst/>
            <a:gdLst>
              <a:gd name="T0" fmla="*/ 116 w 148"/>
              <a:gd name="T1" fmla="*/ 136 h 148"/>
              <a:gd name="T2" fmla="*/ 136 w 148"/>
              <a:gd name="T3" fmla="*/ 114 h 148"/>
              <a:gd name="T4" fmla="*/ 146 w 148"/>
              <a:gd name="T5" fmla="*/ 88 h 148"/>
              <a:gd name="T6" fmla="*/ 148 w 148"/>
              <a:gd name="T7" fmla="*/ 60 h 148"/>
              <a:gd name="T8" fmla="*/ 136 w 148"/>
              <a:gd name="T9" fmla="*/ 32 h 148"/>
              <a:gd name="T10" fmla="*/ 130 w 148"/>
              <a:gd name="T11" fmla="*/ 26 h 148"/>
              <a:gd name="T12" fmla="*/ 108 w 148"/>
              <a:gd name="T13" fmla="*/ 8 h 148"/>
              <a:gd name="T14" fmla="*/ 74 w 148"/>
              <a:gd name="T15" fmla="*/ 0 h 148"/>
              <a:gd name="T16" fmla="*/ 74 w 148"/>
              <a:gd name="T17" fmla="*/ 18 h 148"/>
              <a:gd name="T18" fmla="*/ 100 w 148"/>
              <a:gd name="T19" fmla="*/ 24 h 148"/>
              <a:gd name="T20" fmla="*/ 122 w 148"/>
              <a:gd name="T21" fmla="*/ 42 h 148"/>
              <a:gd name="T22" fmla="*/ 126 w 148"/>
              <a:gd name="T23" fmla="*/ 52 h 148"/>
              <a:gd name="T24" fmla="*/ 130 w 148"/>
              <a:gd name="T25" fmla="*/ 74 h 148"/>
              <a:gd name="T26" fmla="*/ 126 w 148"/>
              <a:gd name="T27" fmla="*/ 96 h 148"/>
              <a:gd name="T28" fmla="*/ 114 w 148"/>
              <a:gd name="T29" fmla="*/ 114 h 148"/>
              <a:gd name="T30" fmla="*/ 106 w 148"/>
              <a:gd name="T31" fmla="*/ 122 h 148"/>
              <a:gd name="T32" fmla="*/ 90 w 148"/>
              <a:gd name="T33" fmla="*/ 128 h 148"/>
              <a:gd name="T34" fmla="*/ 74 w 148"/>
              <a:gd name="T35" fmla="*/ 130 h 148"/>
              <a:gd name="T36" fmla="*/ 74 w 148"/>
              <a:gd name="T37" fmla="*/ 148 h 148"/>
              <a:gd name="T38" fmla="*/ 96 w 148"/>
              <a:gd name="T39" fmla="*/ 146 h 148"/>
              <a:gd name="T40" fmla="*/ 116 w 148"/>
              <a:gd name="T41" fmla="*/ 136 h 148"/>
              <a:gd name="T42" fmla="*/ 74 w 148"/>
              <a:gd name="T43" fmla="*/ 0 h 148"/>
              <a:gd name="T44" fmla="*/ 64 w 148"/>
              <a:gd name="T45" fmla="*/ 0 h 148"/>
              <a:gd name="T46" fmla="*/ 42 w 148"/>
              <a:gd name="T47" fmla="*/ 6 h 148"/>
              <a:gd name="T48" fmla="*/ 34 w 148"/>
              <a:gd name="T49" fmla="*/ 12 h 148"/>
              <a:gd name="T50" fmla="*/ 12 w 148"/>
              <a:gd name="T51" fmla="*/ 34 h 148"/>
              <a:gd name="T52" fmla="*/ 2 w 148"/>
              <a:gd name="T53" fmla="*/ 60 h 148"/>
              <a:gd name="T54" fmla="*/ 2 w 148"/>
              <a:gd name="T55" fmla="*/ 88 h 148"/>
              <a:gd name="T56" fmla="*/ 12 w 148"/>
              <a:gd name="T57" fmla="*/ 116 h 148"/>
              <a:gd name="T58" fmla="*/ 18 w 148"/>
              <a:gd name="T59" fmla="*/ 122 h 148"/>
              <a:gd name="T60" fmla="*/ 40 w 148"/>
              <a:gd name="T61" fmla="*/ 140 h 148"/>
              <a:gd name="T62" fmla="*/ 74 w 148"/>
              <a:gd name="T63" fmla="*/ 148 h 148"/>
              <a:gd name="T64" fmla="*/ 74 w 148"/>
              <a:gd name="T65" fmla="*/ 130 h 148"/>
              <a:gd name="T66" fmla="*/ 48 w 148"/>
              <a:gd name="T67" fmla="*/ 124 h 148"/>
              <a:gd name="T68" fmla="*/ 28 w 148"/>
              <a:gd name="T69" fmla="*/ 106 h 148"/>
              <a:gd name="T70" fmla="*/ 22 w 148"/>
              <a:gd name="T71" fmla="*/ 96 h 148"/>
              <a:gd name="T72" fmla="*/ 18 w 148"/>
              <a:gd name="T73" fmla="*/ 74 h 148"/>
              <a:gd name="T74" fmla="*/ 22 w 148"/>
              <a:gd name="T75" fmla="*/ 52 h 148"/>
              <a:gd name="T76" fmla="*/ 34 w 148"/>
              <a:gd name="T77" fmla="*/ 34 h 148"/>
              <a:gd name="T78" fmla="*/ 42 w 148"/>
              <a:gd name="T79" fmla="*/ 28 h 148"/>
              <a:gd name="T80" fmla="*/ 58 w 148"/>
              <a:gd name="T81" fmla="*/ 20 h 148"/>
              <a:gd name="T82" fmla="*/ 74 w 148"/>
              <a:gd name="T83" fmla="*/ 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8" h="148">
                <a:moveTo>
                  <a:pt x="116" y="136"/>
                </a:moveTo>
                <a:lnTo>
                  <a:pt x="116" y="136"/>
                </a:lnTo>
                <a:lnTo>
                  <a:pt x="128" y="126"/>
                </a:lnTo>
                <a:lnTo>
                  <a:pt x="136" y="114"/>
                </a:lnTo>
                <a:lnTo>
                  <a:pt x="142" y="102"/>
                </a:lnTo>
                <a:lnTo>
                  <a:pt x="146" y="88"/>
                </a:lnTo>
                <a:lnTo>
                  <a:pt x="148" y="74"/>
                </a:lnTo>
                <a:lnTo>
                  <a:pt x="148" y="60"/>
                </a:lnTo>
                <a:lnTo>
                  <a:pt x="142" y="46"/>
                </a:lnTo>
                <a:lnTo>
                  <a:pt x="136" y="32"/>
                </a:lnTo>
                <a:lnTo>
                  <a:pt x="136" y="32"/>
                </a:lnTo>
                <a:lnTo>
                  <a:pt x="130" y="26"/>
                </a:lnTo>
                <a:lnTo>
                  <a:pt x="124" y="18"/>
                </a:lnTo>
                <a:lnTo>
                  <a:pt x="108" y="8"/>
                </a:lnTo>
                <a:lnTo>
                  <a:pt x="92" y="2"/>
                </a:lnTo>
                <a:lnTo>
                  <a:pt x="74" y="0"/>
                </a:lnTo>
                <a:lnTo>
                  <a:pt x="74" y="18"/>
                </a:lnTo>
                <a:lnTo>
                  <a:pt x="74" y="18"/>
                </a:lnTo>
                <a:lnTo>
                  <a:pt x="88" y="20"/>
                </a:lnTo>
                <a:lnTo>
                  <a:pt x="100" y="24"/>
                </a:lnTo>
                <a:lnTo>
                  <a:pt x="112" y="32"/>
                </a:lnTo>
                <a:lnTo>
                  <a:pt x="122" y="42"/>
                </a:lnTo>
                <a:lnTo>
                  <a:pt x="122" y="42"/>
                </a:lnTo>
                <a:lnTo>
                  <a:pt x="126" y="52"/>
                </a:lnTo>
                <a:lnTo>
                  <a:pt x="130" y="64"/>
                </a:lnTo>
                <a:lnTo>
                  <a:pt x="130" y="74"/>
                </a:lnTo>
                <a:lnTo>
                  <a:pt x="130" y="86"/>
                </a:lnTo>
                <a:lnTo>
                  <a:pt x="126" y="96"/>
                </a:lnTo>
                <a:lnTo>
                  <a:pt x="122" y="106"/>
                </a:lnTo>
                <a:lnTo>
                  <a:pt x="114" y="114"/>
                </a:lnTo>
                <a:lnTo>
                  <a:pt x="106" y="122"/>
                </a:lnTo>
                <a:lnTo>
                  <a:pt x="106" y="122"/>
                </a:lnTo>
                <a:lnTo>
                  <a:pt x="98" y="126"/>
                </a:lnTo>
                <a:lnTo>
                  <a:pt x="90" y="128"/>
                </a:lnTo>
                <a:lnTo>
                  <a:pt x="82" y="130"/>
                </a:lnTo>
                <a:lnTo>
                  <a:pt x="74" y="130"/>
                </a:lnTo>
                <a:lnTo>
                  <a:pt x="74" y="148"/>
                </a:lnTo>
                <a:lnTo>
                  <a:pt x="74" y="148"/>
                </a:lnTo>
                <a:lnTo>
                  <a:pt x="84" y="148"/>
                </a:lnTo>
                <a:lnTo>
                  <a:pt x="96" y="146"/>
                </a:lnTo>
                <a:lnTo>
                  <a:pt x="106" y="142"/>
                </a:lnTo>
                <a:lnTo>
                  <a:pt x="116" y="136"/>
                </a:lnTo>
                <a:lnTo>
                  <a:pt x="116" y="136"/>
                </a:lnTo>
                <a:close/>
                <a:moveTo>
                  <a:pt x="74" y="0"/>
                </a:moveTo>
                <a:lnTo>
                  <a:pt x="74" y="0"/>
                </a:lnTo>
                <a:lnTo>
                  <a:pt x="64" y="0"/>
                </a:lnTo>
                <a:lnTo>
                  <a:pt x="54" y="4"/>
                </a:lnTo>
                <a:lnTo>
                  <a:pt x="42" y="6"/>
                </a:lnTo>
                <a:lnTo>
                  <a:pt x="34" y="12"/>
                </a:lnTo>
                <a:lnTo>
                  <a:pt x="34" y="12"/>
                </a:lnTo>
                <a:lnTo>
                  <a:pt x="22" y="22"/>
                </a:lnTo>
                <a:lnTo>
                  <a:pt x="12" y="34"/>
                </a:lnTo>
                <a:lnTo>
                  <a:pt x="6" y="46"/>
                </a:lnTo>
                <a:lnTo>
                  <a:pt x="2" y="60"/>
                </a:lnTo>
                <a:lnTo>
                  <a:pt x="0" y="74"/>
                </a:lnTo>
                <a:lnTo>
                  <a:pt x="2" y="88"/>
                </a:lnTo>
                <a:lnTo>
                  <a:pt x="6" y="102"/>
                </a:lnTo>
                <a:lnTo>
                  <a:pt x="12" y="116"/>
                </a:lnTo>
                <a:lnTo>
                  <a:pt x="12" y="116"/>
                </a:lnTo>
                <a:lnTo>
                  <a:pt x="18" y="122"/>
                </a:lnTo>
                <a:lnTo>
                  <a:pt x="26" y="130"/>
                </a:lnTo>
                <a:lnTo>
                  <a:pt x="40" y="140"/>
                </a:lnTo>
                <a:lnTo>
                  <a:pt x="56" y="146"/>
                </a:lnTo>
                <a:lnTo>
                  <a:pt x="74" y="148"/>
                </a:lnTo>
                <a:lnTo>
                  <a:pt x="74" y="130"/>
                </a:lnTo>
                <a:lnTo>
                  <a:pt x="74" y="130"/>
                </a:lnTo>
                <a:lnTo>
                  <a:pt x="60" y="130"/>
                </a:lnTo>
                <a:lnTo>
                  <a:pt x="48" y="124"/>
                </a:lnTo>
                <a:lnTo>
                  <a:pt x="36" y="116"/>
                </a:lnTo>
                <a:lnTo>
                  <a:pt x="28" y="106"/>
                </a:lnTo>
                <a:lnTo>
                  <a:pt x="28" y="106"/>
                </a:lnTo>
                <a:lnTo>
                  <a:pt x="22" y="96"/>
                </a:lnTo>
                <a:lnTo>
                  <a:pt x="18" y="84"/>
                </a:lnTo>
                <a:lnTo>
                  <a:pt x="18" y="74"/>
                </a:lnTo>
                <a:lnTo>
                  <a:pt x="18" y="64"/>
                </a:lnTo>
                <a:lnTo>
                  <a:pt x="22" y="52"/>
                </a:lnTo>
                <a:lnTo>
                  <a:pt x="26" y="42"/>
                </a:lnTo>
                <a:lnTo>
                  <a:pt x="34" y="34"/>
                </a:lnTo>
                <a:lnTo>
                  <a:pt x="42" y="28"/>
                </a:lnTo>
                <a:lnTo>
                  <a:pt x="42" y="28"/>
                </a:lnTo>
                <a:lnTo>
                  <a:pt x="50" y="22"/>
                </a:lnTo>
                <a:lnTo>
                  <a:pt x="58" y="20"/>
                </a:lnTo>
                <a:lnTo>
                  <a:pt x="66" y="18"/>
                </a:lnTo>
                <a:lnTo>
                  <a:pt x="74" y="18"/>
                </a:lnTo>
                <a:lnTo>
                  <a:pt x="74" y="0"/>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22"/>
          <p:cNvSpPr>
            <a:spLocks/>
          </p:cNvSpPr>
          <p:nvPr/>
        </p:nvSpPr>
        <p:spPr bwMode="auto">
          <a:xfrm>
            <a:off x="6763645" y="13356129"/>
            <a:ext cx="57252" cy="57252"/>
          </a:xfrm>
          <a:custGeom>
            <a:avLst/>
            <a:gdLst>
              <a:gd name="T0" fmla="*/ 22 w 28"/>
              <a:gd name="T1" fmla="*/ 26 h 28"/>
              <a:gd name="T2" fmla="*/ 22 w 28"/>
              <a:gd name="T3" fmla="*/ 26 h 28"/>
              <a:gd name="T4" fmla="*/ 26 w 28"/>
              <a:gd name="T5" fmla="*/ 22 h 28"/>
              <a:gd name="T6" fmla="*/ 28 w 28"/>
              <a:gd name="T7" fmla="*/ 18 h 28"/>
              <a:gd name="T8" fmla="*/ 28 w 28"/>
              <a:gd name="T9" fmla="*/ 12 h 28"/>
              <a:gd name="T10" fmla="*/ 26 w 28"/>
              <a:gd name="T11" fmla="*/ 6 h 28"/>
              <a:gd name="T12" fmla="*/ 26 w 28"/>
              <a:gd name="T13" fmla="*/ 6 h 28"/>
              <a:gd name="T14" fmla="*/ 22 w 28"/>
              <a:gd name="T15" fmla="*/ 2 h 28"/>
              <a:gd name="T16" fmla="*/ 18 w 28"/>
              <a:gd name="T17" fmla="*/ 0 h 28"/>
              <a:gd name="T18" fmla="*/ 12 w 28"/>
              <a:gd name="T19" fmla="*/ 0 h 28"/>
              <a:gd name="T20" fmla="*/ 6 w 28"/>
              <a:gd name="T21" fmla="*/ 4 h 28"/>
              <a:gd name="T22" fmla="*/ 6 w 28"/>
              <a:gd name="T23" fmla="*/ 4 h 28"/>
              <a:gd name="T24" fmla="*/ 2 w 28"/>
              <a:gd name="T25" fmla="*/ 8 h 28"/>
              <a:gd name="T26" fmla="*/ 0 w 28"/>
              <a:gd name="T27" fmla="*/ 12 h 28"/>
              <a:gd name="T28" fmla="*/ 0 w 28"/>
              <a:gd name="T29" fmla="*/ 18 h 28"/>
              <a:gd name="T30" fmla="*/ 4 w 28"/>
              <a:gd name="T31" fmla="*/ 22 h 28"/>
              <a:gd name="T32" fmla="*/ 4 w 28"/>
              <a:gd name="T33" fmla="*/ 22 h 28"/>
              <a:gd name="T34" fmla="*/ 8 w 28"/>
              <a:gd name="T35" fmla="*/ 26 h 28"/>
              <a:gd name="T36" fmla="*/ 12 w 28"/>
              <a:gd name="T37" fmla="*/ 28 h 28"/>
              <a:gd name="T38" fmla="*/ 18 w 28"/>
              <a:gd name="T39" fmla="*/ 28 h 28"/>
              <a:gd name="T40" fmla="*/ 22 w 28"/>
              <a:gd name="T41" fmla="*/ 26 h 28"/>
              <a:gd name="T42" fmla="*/ 22 w 28"/>
              <a:gd name="T4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22" y="26"/>
                </a:moveTo>
                <a:lnTo>
                  <a:pt x="22" y="26"/>
                </a:lnTo>
                <a:lnTo>
                  <a:pt x="26" y="22"/>
                </a:lnTo>
                <a:lnTo>
                  <a:pt x="28" y="18"/>
                </a:lnTo>
                <a:lnTo>
                  <a:pt x="28" y="12"/>
                </a:lnTo>
                <a:lnTo>
                  <a:pt x="26" y="6"/>
                </a:lnTo>
                <a:lnTo>
                  <a:pt x="26" y="6"/>
                </a:lnTo>
                <a:lnTo>
                  <a:pt x="22" y="2"/>
                </a:lnTo>
                <a:lnTo>
                  <a:pt x="18" y="0"/>
                </a:lnTo>
                <a:lnTo>
                  <a:pt x="12" y="0"/>
                </a:lnTo>
                <a:lnTo>
                  <a:pt x="6" y="4"/>
                </a:lnTo>
                <a:lnTo>
                  <a:pt x="6" y="4"/>
                </a:lnTo>
                <a:lnTo>
                  <a:pt x="2" y="8"/>
                </a:lnTo>
                <a:lnTo>
                  <a:pt x="0" y="12"/>
                </a:lnTo>
                <a:lnTo>
                  <a:pt x="0" y="18"/>
                </a:lnTo>
                <a:lnTo>
                  <a:pt x="4" y="22"/>
                </a:lnTo>
                <a:lnTo>
                  <a:pt x="4" y="22"/>
                </a:lnTo>
                <a:lnTo>
                  <a:pt x="8" y="26"/>
                </a:lnTo>
                <a:lnTo>
                  <a:pt x="12" y="28"/>
                </a:lnTo>
                <a:lnTo>
                  <a:pt x="18" y="28"/>
                </a:lnTo>
                <a:lnTo>
                  <a:pt x="22" y="26"/>
                </a:lnTo>
                <a:lnTo>
                  <a:pt x="22" y="26"/>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23"/>
          <p:cNvSpPr>
            <a:spLocks/>
          </p:cNvSpPr>
          <p:nvPr/>
        </p:nvSpPr>
        <p:spPr bwMode="auto">
          <a:xfrm>
            <a:off x="6714572" y="13282519"/>
            <a:ext cx="57252" cy="57252"/>
          </a:xfrm>
          <a:custGeom>
            <a:avLst/>
            <a:gdLst>
              <a:gd name="T0" fmla="*/ 22 w 28"/>
              <a:gd name="T1" fmla="*/ 26 h 28"/>
              <a:gd name="T2" fmla="*/ 22 w 28"/>
              <a:gd name="T3" fmla="*/ 26 h 28"/>
              <a:gd name="T4" fmla="*/ 26 w 28"/>
              <a:gd name="T5" fmla="*/ 22 h 28"/>
              <a:gd name="T6" fmla="*/ 28 w 28"/>
              <a:gd name="T7" fmla="*/ 16 h 28"/>
              <a:gd name="T8" fmla="*/ 28 w 28"/>
              <a:gd name="T9" fmla="*/ 10 h 28"/>
              <a:gd name="T10" fmla="*/ 26 w 28"/>
              <a:gd name="T11" fmla="*/ 6 h 28"/>
              <a:gd name="T12" fmla="*/ 26 w 28"/>
              <a:gd name="T13" fmla="*/ 6 h 28"/>
              <a:gd name="T14" fmla="*/ 22 w 28"/>
              <a:gd name="T15" fmla="*/ 2 h 28"/>
              <a:gd name="T16" fmla="*/ 16 w 28"/>
              <a:gd name="T17" fmla="*/ 0 h 28"/>
              <a:gd name="T18" fmla="*/ 12 w 28"/>
              <a:gd name="T19" fmla="*/ 0 h 28"/>
              <a:gd name="T20" fmla="*/ 6 w 28"/>
              <a:gd name="T21" fmla="*/ 2 h 28"/>
              <a:gd name="T22" fmla="*/ 6 w 28"/>
              <a:gd name="T23" fmla="*/ 2 h 28"/>
              <a:gd name="T24" fmla="*/ 2 w 28"/>
              <a:gd name="T25" fmla="*/ 6 h 28"/>
              <a:gd name="T26" fmla="*/ 0 w 28"/>
              <a:gd name="T27" fmla="*/ 10 h 28"/>
              <a:gd name="T28" fmla="*/ 0 w 28"/>
              <a:gd name="T29" fmla="*/ 16 h 28"/>
              <a:gd name="T30" fmla="*/ 2 w 28"/>
              <a:gd name="T31" fmla="*/ 22 h 28"/>
              <a:gd name="T32" fmla="*/ 2 w 28"/>
              <a:gd name="T33" fmla="*/ 22 h 28"/>
              <a:gd name="T34" fmla="*/ 6 w 28"/>
              <a:gd name="T35" fmla="*/ 26 h 28"/>
              <a:gd name="T36" fmla="*/ 12 w 28"/>
              <a:gd name="T37" fmla="*/ 28 h 28"/>
              <a:gd name="T38" fmla="*/ 16 w 28"/>
              <a:gd name="T39" fmla="*/ 28 h 28"/>
              <a:gd name="T40" fmla="*/ 22 w 28"/>
              <a:gd name="T41" fmla="*/ 26 h 28"/>
              <a:gd name="T42" fmla="*/ 22 w 28"/>
              <a:gd name="T4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22" y="26"/>
                </a:moveTo>
                <a:lnTo>
                  <a:pt x="22" y="26"/>
                </a:lnTo>
                <a:lnTo>
                  <a:pt x="26" y="22"/>
                </a:lnTo>
                <a:lnTo>
                  <a:pt x="28" y="16"/>
                </a:lnTo>
                <a:lnTo>
                  <a:pt x="28" y="10"/>
                </a:lnTo>
                <a:lnTo>
                  <a:pt x="26" y="6"/>
                </a:lnTo>
                <a:lnTo>
                  <a:pt x="26" y="6"/>
                </a:lnTo>
                <a:lnTo>
                  <a:pt x="22" y="2"/>
                </a:lnTo>
                <a:lnTo>
                  <a:pt x="16" y="0"/>
                </a:lnTo>
                <a:lnTo>
                  <a:pt x="12" y="0"/>
                </a:lnTo>
                <a:lnTo>
                  <a:pt x="6" y="2"/>
                </a:lnTo>
                <a:lnTo>
                  <a:pt x="6" y="2"/>
                </a:lnTo>
                <a:lnTo>
                  <a:pt x="2" y="6"/>
                </a:lnTo>
                <a:lnTo>
                  <a:pt x="0" y="10"/>
                </a:lnTo>
                <a:lnTo>
                  <a:pt x="0" y="16"/>
                </a:lnTo>
                <a:lnTo>
                  <a:pt x="2" y="22"/>
                </a:lnTo>
                <a:lnTo>
                  <a:pt x="2" y="22"/>
                </a:lnTo>
                <a:lnTo>
                  <a:pt x="6" y="26"/>
                </a:lnTo>
                <a:lnTo>
                  <a:pt x="12" y="28"/>
                </a:lnTo>
                <a:lnTo>
                  <a:pt x="16" y="28"/>
                </a:lnTo>
                <a:lnTo>
                  <a:pt x="22" y="26"/>
                </a:lnTo>
                <a:lnTo>
                  <a:pt x="22" y="26"/>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24"/>
          <p:cNvSpPr>
            <a:spLocks/>
          </p:cNvSpPr>
          <p:nvPr/>
        </p:nvSpPr>
        <p:spPr bwMode="auto">
          <a:xfrm>
            <a:off x="6456937" y="13523796"/>
            <a:ext cx="302619" cy="184025"/>
          </a:xfrm>
          <a:custGeom>
            <a:avLst/>
            <a:gdLst>
              <a:gd name="T0" fmla="*/ 146 w 148"/>
              <a:gd name="T1" fmla="*/ 90 h 90"/>
              <a:gd name="T2" fmla="*/ 146 w 148"/>
              <a:gd name="T3" fmla="*/ 90 h 90"/>
              <a:gd name="T4" fmla="*/ 148 w 148"/>
              <a:gd name="T5" fmla="*/ 78 h 90"/>
              <a:gd name="T6" fmla="*/ 148 w 148"/>
              <a:gd name="T7" fmla="*/ 66 h 90"/>
              <a:gd name="T8" fmla="*/ 146 w 148"/>
              <a:gd name="T9" fmla="*/ 54 h 90"/>
              <a:gd name="T10" fmla="*/ 140 w 148"/>
              <a:gd name="T11" fmla="*/ 42 h 90"/>
              <a:gd name="T12" fmla="*/ 134 w 148"/>
              <a:gd name="T13" fmla="*/ 30 h 90"/>
              <a:gd name="T14" fmla="*/ 126 w 148"/>
              <a:gd name="T15" fmla="*/ 20 h 90"/>
              <a:gd name="T16" fmla="*/ 116 w 148"/>
              <a:gd name="T17" fmla="*/ 12 h 90"/>
              <a:gd name="T18" fmla="*/ 104 w 148"/>
              <a:gd name="T19" fmla="*/ 6 h 90"/>
              <a:gd name="T20" fmla="*/ 104 w 148"/>
              <a:gd name="T21" fmla="*/ 6 h 90"/>
              <a:gd name="T22" fmla="*/ 90 w 148"/>
              <a:gd name="T23" fmla="*/ 2 h 90"/>
              <a:gd name="T24" fmla="*/ 76 w 148"/>
              <a:gd name="T25" fmla="*/ 0 h 90"/>
              <a:gd name="T26" fmla="*/ 62 w 148"/>
              <a:gd name="T27" fmla="*/ 0 h 90"/>
              <a:gd name="T28" fmla="*/ 48 w 148"/>
              <a:gd name="T29" fmla="*/ 4 h 90"/>
              <a:gd name="T30" fmla="*/ 36 w 148"/>
              <a:gd name="T31" fmla="*/ 10 h 90"/>
              <a:gd name="T32" fmla="*/ 24 w 148"/>
              <a:gd name="T33" fmla="*/ 18 h 90"/>
              <a:gd name="T34" fmla="*/ 14 w 148"/>
              <a:gd name="T35" fmla="*/ 30 h 90"/>
              <a:gd name="T36" fmla="*/ 6 w 148"/>
              <a:gd name="T37" fmla="*/ 42 h 90"/>
              <a:gd name="T38" fmla="*/ 6 w 148"/>
              <a:gd name="T39" fmla="*/ 42 h 90"/>
              <a:gd name="T40" fmla="*/ 2 w 148"/>
              <a:gd name="T41" fmla="*/ 54 h 90"/>
              <a:gd name="T42" fmla="*/ 0 w 148"/>
              <a:gd name="T43" fmla="*/ 66 h 90"/>
              <a:gd name="T44" fmla="*/ 0 w 148"/>
              <a:gd name="T45" fmla="*/ 78 h 90"/>
              <a:gd name="T46" fmla="*/ 2 w 148"/>
              <a:gd name="T47" fmla="*/ 90 h 90"/>
              <a:gd name="T48" fmla="*/ 20 w 148"/>
              <a:gd name="T49" fmla="*/ 90 h 90"/>
              <a:gd name="T50" fmla="*/ 20 w 148"/>
              <a:gd name="T51" fmla="*/ 90 h 90"/>
              <a:gd name="T52" fmla="*/ 18 w 148"/>
              <a:gd name="T53" fmla="*/ 80 h 90"/>
              <a:gd name="T54" fmla="*/ 18 w 148"/>
              <a:gd name="T55" fmla="*/ 70 h 90"/>
              <a:gd name="T56" fmla="*/ 18 w 148"/>
              <a:gd name="T57" fmla="*/ 60 h 90"/>
              <a:gd name="T58" fmla="*/ 22 w 148"/>
              <a:gd name="T59" fmla="*/ 50 h 90"/>
              <a:gd name="T60" fmla="*/ 22 w 148"/>
              <a:gd name="T61" fmla="*/ 50 h 90"/>
              <a:gd name="T62" fmla="*/ 28 w 148"/>
              <a:gd name="T63" fmla="*/ 40 h 90"/>
              <a:gd name="T64" fmla="*/ 36 w 148"/>
              <a:gd name="T65" fmla="*/ 32 h 90"/>
              <a:gd name="T66" fmla="*/ 44 w 148"/>
              <a:gd name="T67" fmla="*/ 24 h 90"/>
              <a:gd name="T68" fmla="*/ 54 w 148"/>
              <a:gd name="T69" fmla="*/ 20 h 90"/>
              <a:gd name="T70" fmla="*/ 64 w 148"/>
              <a:gd name="T71" fmla="*/ 18 h 90"/>
              <a:gd name="T72" fmla="*/ 76 w 148"/>
              <a:gd name="T73" fmla="*/ 16 h 90"/>
              <a:gd name="T74" fmla="*/ 86 w 148"/>
              <a:gd name="T75" fmla="*/ 18 h 90"/>
              <a:gd name="T76" fmla="*/ 98 w 148"/>
              <a:gd name="T77" fmla="*/ 22 h 90"/>
              <a:gd name="T78" fmla="*/ 98 w 148"/>
              <a:gd name="T79" fmla="*/ 22 h 90"/>
              <a:gd name="T80" fmla="*/ 106 w 148"/>
              <a:gd name="T81" fmla="*/ 28 h 90"/>
              <a:gd name="T82" fmla="*/ 114 w 148"/>
              <a:gd name="T83" fmla="*/ 34 h 90"/>
              <a:gd name="T84" fmla="*/ 122 w 148"/>
              <a:gd name="T85" fmla="*/ 42 h 90"/>
              <a:gd name="T86" fmla="*/ 126 w 148"/>
              <a:gd name="T87" fmla="*/ 50 h 90"/>
              <a:gd name="T88" fmla="*/ 130 w 148"/>
              <a:gd name="T89" fmla="*/ 60 h 90"/>
              <a:gd name="T90" fmla="*/ 130 w 148"/>
              <a:gd name="T91" fmla="*/ 70 h 90"/>
              <a:gd name="T92" fmla="*/ 130 w 148"/>
              <a:gd name="T93" fmla="*/ 80 h 90"/>
              <a:gd name="T94" fmla="*/ 128 w 148"/>
              <a:gd name="T95" fmla="*/ 90 h 90"/>
              <a:gd name="T96" fmla="*/ 146 w 148"/>
              <a:gd name="T9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 h="90">
                <a:moveTo>
                  <a:pt x="146" y="90"/>
                </a:moveTo>
                <a:lnTo>
                  <a:pt x="146" y="90"/>
                </a:lnTo>
                <a:lnTo>
                  <a:pt x="148" y="78"/>
                </a:lnTo>
                <a:lnTo>
                  <a:pt x="148" y="66"/>
                </a:lnTo>
                <a:lnTo>
                  <a:pt x="146" y="54"/>
                </a:lnTo>
                <a:lnTo>
                  <a:pt x="140" y="42"/>
                </a:lnTo>
                <a:lnTo>
                  <a:pt x="134" y="30"/>
                </a:lnTo>
                <a:lnTo>
                  <a:pt x="126" y="20"/>
                </a:lnTo>
                <a:lnTo>
                  <a:pt x="116" y="12"/>
                </a:lnTo>
                <a:lnTo>
                  <a:pt x="104" y="6"/>
                </a:lnTo>
                <a:lnTo>
                  <a:pt x="104" y="6"/>
                </a:lnTo>
                <a:lnTo>
                  <a:pt x="90" y="2"/>
                </a:lnTo>
                <a:lnTo>
                  <a:pt x="76" y="0"/>
                </a:lnTo>
                <a:lnTo>
                  <a:pt x="62" y="0"/>
                </a:lnTo>
                <a:lnTo>
                  <a:pt x="48" y="4"/>
                </a:lnTo>
                <a:lnTo>
                  <a:pt x="36" y="10"/>
                </a:lnTo>
                <a:lnTo>
                  <a:pt x="24" y="18"/>
                </a:lnTo>
                <a:lnTo>
                  <a:pt x="14" y="30"/>
                </a:lnTo>
                <a:lnTo>
                  <a:pt x="6" y="42"/>
                </a:lnTo>
                <a:lnTo>
                  <a:pt x="6" y="42"/>
                </a:lnTo>
                <a:lnTo>
                  <a:pt x="2" y="54"/>
                </a:lnTo>
                <a:lnTo>
                  <a:pt x="0" y="66"/>
                </a:lnTo>
                <a:lnTo>
                  <a:pt x="0" y="78"/>
                </a:lnTo>
                <a:lnTo>
                  <a:pt x="2" y="90"/>
                </a:lnTo>
                <a:lnTo>
                  <a:pt x="20" y="90"/>
                </a:lnTo>
                <a:lnTo>
                  <a:pt x="20" y="90"/>
                </a:lnTo>
                <a:lnTo>
                  <a:pt x="18" y="80"/>
                </a:lnTo>
                <a:lnTo>
                  <a:pt x="18" y="70"/>
                </a:lnTo>
                <a:lnTo>
                  <a:pt x="18" y="60"/>
                </a:lnTo>
                <a:lnTo>
                  <a:pt x="22" y="50"/>
                </a:lnTo>
                <a:lnTo>
                  <a:pt x="22" y="50"/>
                </a:lnTo>
                <a:lnTo>
                  <a:pt x="28" y="40"/>
                </a:lnTo>
                <a:lnTo>
                  <a:pt x="36" y="32"/>
                </a:lnTo>
                <a:lnTo>
                  <a:pt x="44" y="24"/>
                </a:lnTo>
                <a:lnTo>
                  <a:pt x="54" y="20"/>
                </a:lnTo>
                <a:lnTo>
                  <a:pt x="64" y="18"/>
                </a:lnTo>
                <a:lnTo>
                  <a:pt x="76" y="16"/>
                </a:lnTo>
                <a:lnTo>
                  <a:pt x="86" y="18"/>
                </a:lnTo>
                <a:lnTo>
                  <a:pt x="98" y="22"/>
                </a:lnTo>
                <a:lnTo>
                  <a:pt x="98" y="22"/>
                </a:lnTo>
                <a:lnTo>
                  <a:pt x="106" y="28"/>
                </a:lnTo>
                <a:lnTo>
                  <a:pt x="114" y="34"/>
                </a:lnTo>
                <a:lnTo>
                  <a:pt x="122" y="42"/>
                </a:lnTo>
                <a:lnTo>
                  <a:pt x="126" y="50"/>
                </a:lnTo>
                <a:lnTo>
                  <a:pt x="130" y="60"/>
                </a:lnTo>
                <a:lnTo>
                  <a:pt x="130" y="70"/>
                </a:lnTo>
                <a:lnTo>
                  <a:pt x="130" y="80"/>
                </a:lnTo>
                <a:lnTo>
                  <a:pt x="128" y="90"/>
                </a:lnTo>
                <a:lnTo>
                  <a:pt x="146" y="90"/>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25"/>
          <p:cNvSpPr>
            <a:spLocks/>
          </p:cNvSpPr>
          <p:nvPr/>
        </p:nvSpPr>
        <p:spPr bwMode="auto">
          <a:xfrm>
            <a:off x="6559173" y="13687374"/>
            <a:ext cx="57252" cy="20447"/>
          </a:xfrm>
          <a:custGeom>
            <a:avLst/>
            <a:gdLst>
              <a:gd name="T0" fmla="*/ 28 w 28"/>
              <a:gd name="T1" fmla="*/ 10 h 10"/>
              <a:gd name="T2" fmla="*/ 28 w 28"/>
              <a:gd name="T3" fmla="*/ 10 h 10"/>
              <a:gd name="T4" fmla="*/ 26 w 28"/>
              <a:gd name="T5" fmla="*/ 4 h 10"/>
              <a:gd name="T6" fmla="*/ 20 w 28"/>
              <a:gd name="T7" fmla="*/ 0 h 10"/>
              <a:gd name="T8" fmla="*/ 20 w 28"/>
              <a:gd name="T9" fmla="*/ 0 h 10"/>
              <a:gd name="T10" fmla="*/ 14 w 28"/>
              <a:gd name="T11" fmla="*/ 0 h 10"/>
              <a:gd name="T12" fmla="*/ 10 w 28"/>
              <a:gd name="T13" fmla="*/ 0 h 10"/>
              <a:gd name="T14" fmla="*/ 4 w 28"/>
              <a:gd name="T15" fmla="*/ 4 h 10"/>
              <a:gd name="T16" fmla="*/ 2 w 28"/>
              <a:gd name="T17" fmla="*/ 8 h 10"/>
              <a:gd name="T18" fmla="*/ 2 w 28"/>
              <a:gd name="T19" fmla="*/ 8 h 10"/>
              <a:gd name="T20" fmla="*/ 0 w 28"/>
              <a:gd name="T21" fmla="*/ 10 h 10"/>
              <a:gd name="T22" fmla="*/ 28 w 28"/>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0">
                <a:moveTo>
                  <a:pt x="28" y="10"/>
                </a:moveTo>
                <a:lnTo>
                  <a:pt x="28" y="10"/>
                </a:lnTo>
                <a:lnTo>
                  <a:pt x="26" y="4"/>
                </a:lnTo>
                <a:lnTo>
                  <a:pt x="20" y="0"/>
                </a:lnTo>
                <a:lnTo>
                  <a:pt x="20" y="0"/>
                </a:lnTo>
                <a:lnTo>
                  <a:pt x="14" y="0"/>
                </a:lnTo>
                <a:lnTo>
                  <a:pt x="10" y="0"/>
                </a:lnTo>
                <a:lnTo>
                  <a:pt x="4" y="4"/>
                </a:lnTo>
                <a:lnTo>
                  <a:pt x="2" y="8"/>
                </a:lnTo>
                <a:lnTo>
                  <a:pt x="2" y="8"/>
                </a:lnTo>
                <a:lnTo>
                  <a:pt x="0" y="10"/>
                </a:lnTo>
                <a:lnTo>
                  <a:pt x="28" y="10"/>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26"/>
          <p:cNvSpPr>
            <a:spLocks/>
          </p:cNvSpPr>
          <p:nvPr/>
        </p:nvSpPr>
        <p:spPr bwMode="auto">
          <a:xfrm>
            <a:off x="6600067" y="13601496"/>
            <a:ext cx="57252" cy="57252"/>
          </a:xfrm>
          <a:custGeom>
            <a:avLst/>
            <a:gdLst>
              <a:gd name="T0" fmla="*/ 8 w 28"/>
              <a:gd name="T1" fmla="*/ 28 h 28"/>
              <a:gd name="T2" fmla="*/ 8 w 28"/>
              <a:gd name="T3" fmla="*/ 28 h 28"/>
              <a:gd name="T4" fmla="*/ 12 w 28"/>
              <a:gd name="T5" fmla="*/ 28 h 28"/>
              <a:gd name="T6" fmla="*/ 18 w 28"/>
              <a:gd name="T7" fmla="*/ 28 h 28"/>
              <a:gd name="T8" fmla="*/ 22 w 28"/>
              <a:gd name="T9" fmla="*/ 26 h 28"/>
              <a:gd name="T10" fmla="*/ 26 w 28"/>
              <a:gd name="T11" fmla="*/ 20 h 28"/>
              <a:gd name="T12" fmla="*/ 26 w 28"/>
              <a:gd name="T13" fmla="*/ 20 h 28"/>
              <a:gd name="T14" fmla="*/ 28 w 28"/>
              <a:gd name="T15" fmla="*/ 16 h 28"/>
              <a:gd name="T16" fmla="*/ 26 w 28"/>
              <a:gd name="T17" fmla="*/ 10 h 28"/>
              <a:gd name="T18" fmla="*/ 24 w 28"/>
              <a:gd name="T19" fmla="*/ 6 h 28"/>
              <a:gd name="T20" fmla="*/ 20 w 28"/>
              <a:gd name="T21" fmla="*/ 2 h 28"/>
              <a:gd name="T22" fmla="*/ 20 w 28"/>
              <a:gd name="T23" fmla="*/ 2 h 28"/>
              <a:gd name="T24" fmla="*/ 14 w 28"/>
              <a:gd name="T25" fmla="*/ 0 h 28"/>
              <a:gd name="T26" fmla="*/ 8 w 28"/>
              <a:gd name="T27" fmla="*/ 2 h 28"/>
              <a:gd name="T28" fmla="*/ 4 w 28"/>
              <a:gd name="T29" fmla="*/ 4 h 28"/>
              <a:gd name="T30" fmla="*/ 0 w 28"/>
              <a:gd name="T31" fmla="*/ 8 h 28"/>
              <a:gd name="T32" fmla="*/ 0 w 28"/>
              <a:gd name="T33" fmla="*/ 8 h 28"/>
              <a:gd name="T34" fmla="*/ 0 w 28"/>
              <a:gd name="T35" fmla="*/ 14 h 28"/>
              <a:gd name="T36" fmla="*/ 0 w 28"/>
              <a:gd name="T37" fmla="*/ 20 h 28"/>
              <a:gd name="T38" fmla="*/ 2 w 28"/>
              <a:gd name="T39" fmla="*/ 24 h 28"/>
              <a:gd name="T40" fmla="*/ 8 w 28"/>
              <a:gd name="T41" fmla="*/ 28 h 28"/>
              <a:gd name="T42" fmla="*/ 8 w 28"/>
              <a:gd name="T43"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8" y="28"/>
                </a:moveTo>
                <a:lnTo>
                  <a:pt x="8" y="28"/>
                </a:lnTo>
                <a:lnTo>
                  <a:pt x="12" y="28"/>
                </a:lnTo>
                <a:lnTo>
                  <a:pt x="18" y="28"/>
                </a:lnTo>
                <a:lnTo>
                  <a:pt x="22" y="26"/>
                </a:lnTo>
                <a:lnTo>
                  <a:pt x="26" y="20"/>
                </a:lnTo>
                <a:lnTo>
                  <a:pt x="26" y="20"/>
                </a:lnTo>
                <a:lnTo>
                  <a:pt x="28" y="16"/>
                </a:lnTo>
                <a:lnTo>
                  <a:pt x="26" y="10"/>
                </a:lnTo>
                <a:lnTo>
                  <a:pt x="24" y="6"/>
                </a:lnTo>
                <a:lnTo>
                  <a:pt x="20" y="2"/>
                </a:lnTo>
                <a:lnTo>
                  <a:pt x="20" y="2"/>
                </a:lnTo>
                <a:lnTo>
                  <a:pt x="14" y="0"/>
                </a:lnTo>
                <a:lnTo>
                  <a:pt x="8" y="2"/>
                </a:lnTo>
                <a:lnTo>
                  <a:pt x="4" y="4"/>
                </a:lnTo>
                <a:lnTo>
                  <a:pt x="0" y="8"/>
                </a:lnTo>
                <a:lnTo>
                  <a:pt x="0" y="8"/>
                </a:lnTo>
                <a:lnTo>
                  <a:pt x="0" y="14"/>
                </a:lnTo>
                <a:lnTo>
                  <a:pt x="0" y="20"/>
                </a:lnTo>
                <a:lnTo>
                  <a:pt x="2" y="24"/>
                </a:lnTo>
                <a:lnTo>
                  <a:pt x="8" y="28"/>
                </a:lnTo>
                <a:lnTo>
                  <a:pt x="8" y="28"/>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27"/>
          <p:cNvSpPr>
            <a:spLocks noEditPoints="1"/>
          </p:cNvSpPr>
          <p:nvPr/>
        </p:nvSpPr>
        <p:spPr bwMode="auto">
          <a:xfrm>
            <a:off x="6812718" y="12853127"/>
            <a:ext cx="302619" cy="302619"/>
          </a:xfrm>
          <a:custGeom>
            <a:avLst/>
            <a:gdLst>
              <a:gd name="T0" fmla="*/ 74 w 148"/>
              <a:gd name="T1" fmla="*/ 148 h 148"/>
              <a:gd name="T2" fmla="*/ 108 w 148"/>
              <a:gd name="T3" fmla="*/ 140 h 148"/>
              <a:gd name="T4" fmla="*/ 134 w 148"/>
              <a:gd name="T5" fmla="*/ 116 h 148"/>
              <a:gd name="T6" fmla="*/ 142 w 148"/>
              <a:gd name="T7" fmla="*/ 102 h 148"/>
              <a:gd name="T8" fmla="*/ 148 w 148"/>
              <a:gd name="T9" fmla="*/ 74 h 148"/>
              <a:gd name="T10" fmla="*/ 144 w 148"/>
              <a:gd name="T11" fmla="*/ 48 h 148"/>
              <a:gd name="T12" fmla="*/ 128 w 148"/>
              <a:gd name="T13" fmla="*/ 22 h 148"/>
              <a:gd name="T14" fmla="*/ 118 w 148"/>
              <a:gd name="T15" fmla="*/ 12 h 148"/>
              <a:gd name="T16" fmla="*/ 96 w 148"/>
              <a:gd name="T17" fmla="*/ 2 h 148"/>
              <a:gd name="T18" fmla="*/ 74 w 148"/>
              <a:gd name="T19" fmla="*/ 0 h 148"/>
              <a:gd name="T20" fmla="*/ 74 w 148"/>
              <a:gd name="T21" fmla="*/ 16 h 148"/>
              <a:gd name="T22" fmla="*/ 92 w 148"/>
              <a:gd name="T23" fmla="*/ 20 h 148"/>
              <a:gd name="T24" fmla="*/ 108 w 148"/>
              <a:gd name="T25" fmla="*/ 26 h 148"/>
              <a:gd name="T26" fmla="*/ 116 w 148"/>
              <a:gd name="T27" fmla="*/ 34 h 148"/>
              <a:gd name="T28" fmla="*/ 128 w 148"/>
              <a:gd name="T29" fmla="*/ 54 h 148"/>
              <a:gd name="T30" fmla="*/ 130 w 148"/>
              <a:gd name="T31" fmla="*/ 74 h 148"/>
              <a:gd name="T32" fmla="*/ 126 w 148"/>
              <a:gd name="T33" fmla="*/ 96 h 148"/>
              <a:gd name="T34" fmla="*/ 120 w 148"/>
              <a:gd name="T35" fmla="*/ 106 h 148"/>
              <a:gd name="T36" fmla="*/ 100 w 148"/>
              <a:gd name="T37" fmla="*/ 124 h 148"/>
              <a:gd name="T38" fmla="*/ 74 w 148"/>
              <a:gd name="T39" fmla="*/ 130 h 148"/>
              <a:gd name="T40" fmla="*/ 32 w 148"/>
              <a:gd name="T41" fmla="*/ 134 h 148"/>
              <a:gd name="T42" fmla="*/ 42 w 148"/>
              <a:gd name="T43" fmla="*/ 140 h 148"/>
              <a:gd name="T44" fmla="*/ 64 w 148"/>
              <a:gd name="T45" fmla="*/ 146 h 148"/>
              <a:gd name="T46" fmla="*/ 74 w 148"/>
              <a:gd name="T47" fmla="*/ 130 h 148"/>
              <a:gd name="T48" fmla="*/ 66 w 148"/>
              <a:gd name="T49" fmla="*/ 130 h 148"/>
              <a:gd name="T50" fmla="*/ 50 w 148"/>
              <a:gd name="T51" fmla="*/ 124 h 148"/>
              <a:gd name="T52" fmla="*/ 42 w 148"/>
              <a:gd name="T53" fmla="*/ 120 h 148"/>
              <a:gd name="T54" fmla="*/ 26 w 148"/>
              <a:gd name="T55" fmla="*/ 102 h 148"/>
              <a:gd name="T56" fmla="*/ 18 w 148"/>
              <a:gd name="T57" fmla="*/ 82 h 148"/>
              <a:gd name="T58" fmla="*/ 18 w 148"/>
              <a:gd name="T59" fmla="*/ 60 h 148"/>
              <a:gd name="T60" fmla="*/ 28 w 148"/>
              <a:gd name="T61" fmla="*/ 40 h 148"/>
              <a:gd name="T62" fmla="*/ 38 w 148"/>
              <a:gd name="T63" fmla="*/ 30 h 148"/>
              <a:gd name="T64" fmla="*/ 62 w 148"/>
              <a:gd name="T65" fmla="*/ 18 h 148"/>
              <a:gd name="T66" fmla="*/ 74 w 148"/>
              <a:gd name="T67" fmla="*/ 0 h 148"/>
              <a:gd name="T68" fmla="*/ 58 w 148"/>
              <a:gd name="T69" fmla="*/ 2 h 148"/>
              <a:gd name="T70" fmla="*/ 26 w 148"/>
              <a:gd name="T71" fmla="*/ 16 h 148"/>
              <a:gd name="T72" fmla="*/ 14 w 148"/>
              <a:gd name="T73" fmla="*/ 30 h 148"/>
              <a:gd name="T74" fmla="*/ 2 w 148"/>
              <a:gd name="T75" fmla="*/ 58 h 148"/>
              <a:gd name="T76" fmla="*/ 2 w 148"/>
              <a:gd name="T77" fmla="*/ 86 h 148"/>
              <a:gd name="T78" fmla="*/ 12 w 148"/>
              <a:gd name="T79" fmla="*/ 112 h 148"/>
              <a:gd name="T80" fmla="*/ 32 w 148"/>
              <a:gd name="T81" fmla="*/ 13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8" h="148">
                <a:moveTo>
                  <a:pt x="74" y="148"/>
                </a:moveTo>
                <a:lnTo>
                  <a:pt x="74" y="148"/>
                </a:lnTo>
                <a:lnTo>
                  <a:pt x="92" y="146"/>
                </a:lnTo>
                <a:lnTo>
                  <a:pt x="108" y="140"/>
                </a:lnTo>
                <a:lnTo>
                  <a:pt x="122" y="130"/>
                </a:lnTo>
                <a:lnTo>
                  <a:pt x="134" y="116"/>
                </a:lnTo>
                <a:lnTo>
                  <a:pt x="134" y="116"/>
                </a:lnTo>
                <a:lnTo>
                  <a:pt x="142" y="102"/>
                </a:lnTo>
                <a:lnTo>
                  <a:pt x="146" y="90"/>
                </a:lnTo>
                <a:lnTo>
                  <a:pt x="148" y="74"/>
                </a:lnTo>
                <a:lnTo>
                  <a:pt x="148" y="60"/>
                </a:lnTo>
                <a:lnTo>
                  <a:pt x="144" y="48"/>
                </a:lnTo>
                <a:lnTo>
                  <a:pt x="138" y="34"/>
                </a:lnTo>
                <a:lnTo>
                  <a:pt x="128" y="22"/>
                </a:lnTo>
                <a:lnTo>
                  <a:pt x="118" y="12"/>
                </a:lnTo>
                <a:lnTo>
                  <a:pt x="118" y="12"/>
                </a:lnTo>
                <a:lnTo>
                  <a:pt x="108" y="6"/>
                </a:lnTo>
                <a:lnTo>
                  <a:pt x="96" y="2"/>
                </a:lnTo>
                <a:lnTo>
                  <a:pt x="86" y="0"/>
                </a:lnTo>
                <a:lnTo>
                  <a:pt x="74" y="0"/>
                </a:lnTo>
                <a:lnTo>
                  <a:pt x="74" y="16"/>
                </a:lnTo>
                <a:lnTo>
                  <a:pt x="74" y="16"/>
                </a:lnTo>
                <a:lnTo>
                  <a:pt x="82" y="18"/>
                </a:lnTo>
                <a:lnTo>
                  <a:pt x="92" y="20"/>
                </a:lnTo>
                <a:lnTo>
                  <a:pt x="100" y="22"/>
                </a:lnTo>
                <a:lnTo>
                  <a:pt x="108" y="26"/>
                </a:lnTo>
                <a:lnTo>
                  <a:pt x="108" y="26"/>
                </a:lnTo>
                <a:lnTo>
                  <a:pt x="116" y="34"/>
                </a:lnTo>
                <a:lnTo>
                  <a:pt x="122" y="44"/>
                </a:lnTo>
                <a:lnTo>
                  <a:pt x="128" y="54"/>
                </a:lnTo>
                <a:lnTo>
                  <a:pt x="130" y="64"/>
                </a:lnTo>
                <a:lnTo>
                  <a:pt x="130" y="74"/>
                </a:lnTo>
                <a:lnTo>
                  <a:pt x="130" y="86"/>
                </a:lnTo>
                <a:lnTo>
                  <a:pt x="126" y="96"/>
                </a:lnTo>
                <a:lnTo>
                  <a:pt x="120" y="106"/>
                </a:lnTo>
                <a:lnTo>
                  <a:pt x="120" y="106"/>
                </a:lnTo>
                <a:lnTo>
                  <a:pt x="112" y="116"/>
                </a:lnTo>
                <a:lnTo>
                  <a:pt x="100" y="124"/>
                </a:lnTo>
                <a:lnTo>
                  <a:pt x="88" y="128"/>
                </a:lnTo>
                <a:lnTo>
                  <a:pt x="74" y="130"/>
                </a:lnTo>
                <a:lnTo>
                  <a:pt x="74" y="148"/>
                </a:lnTo>
                <a:close/>
                <a:moveTo>
                  <a:pt x="32" y="134"/>
                </a:moveTo>
                <a:lnTo>
                  <a:pt x="32" y="134"/>
                </a:lnTo>
                <a:lnTo>
                  <a:pt x="42" y="140"/>
                </a:lnTo>
                <a:lnTo>
                  <a:pt x="52" y="144"/>
                </a:lnTo>
                <a:lnTo>
                  <a:pt x="64" y="146"/>
                </a:lnTo>
                <a:lnTo>
                  <a:pt x="74" y="148"/>
                </a:lnTo>
                <a:lnTo>
                  <a:pt x="74" y="130"/>
                </a:lnTo>
                <a:lnTo>
                  <a:pt x="74" y="130"/>
                </a:lnTo>
                <a:lnTo>
                  <a:pt x="66" y="130"/>
                </a:lnTo>
                <a:lnTo>
                  <a:pt x="58" y="128"/>
                </a:lnTo>
                <a:lnTo>
                  <a:pt x="50" y="124"/>
                </a:lnTo>
                <a:lnTo>
                  <a:pt x="42" y="120"/>
                </a:lnTo>
                <a:lnTo>
                  <a:pt x="42" y="120"/>
                </a:lnTo>
                <a:lnTo>
                  <a:pt x="32" y="112"/>
                </a:lnTo>
                <a:lnTo>
                  <a:pt x="26" y="102"/>
                </a:lnTo>
                <a:lnTo>
                  <a:pt x="22" y="94"/>
                </a:lnTo>
                <a:lnTo>
                  <a:pt x="18" y="82"/>
                </a:lnTo>
                <a:lnTo>
                  <a:pt x="18" y="72"/>
                </a:lnTo>
                <a:lnTo>
                  <a:pt x="18" y="60"/>
                </a:lnTo>
                <a:lnTo>
                  <a:pt x="22" y="50"/>
                </a:lnTo>
                <a:lnTo>
                  <a:pt x="28" y="40"/>
                </a:lnTo>
                <a:lnTo>
                  <a:pt x="28" y="40"/>
                </a:lnTo>
                <a:lnTo>
                  <a:pt x="38" y="30"/>
                </a:lnTo>
                <a:lnTo>
                  <a:pt x="48" y="22"/>
                </a:lnTo>
                <a:lnTo>
                  <a:pt x="62" y="18"/>
                </a:lnTo>
                <a:lnTo>
                  <a:pt x="74" y="16"/>
                </a:lnTo>
                <a:lnTo>
                  <a:pt x="74" y="0"/>
                </a:lnTo>
                <a:lnTo>
                  <a:pt x="74" y="0"/>
                </a:lnTo>
                <a:lnTo>
                  <a:pt x="58" y="2"/>
                </a:lnTo>
                <a:lnTo>
                  <a:pt x="40" y="6"/>
                </a:lnTo>
                <a:lnTo>
                  <a:pt x="26" y="16"/>
                </a:lnTo>
                <a:lnTo>
                  <a:pt x="14" y="30"/>
                </a:lnTo>
                <a:lnTo>
                  <a:pt x="14" y="30"/>
                </a:lnTo>
                <a:lnTo>
                  <a:pt x="6" y="44"/>
                </a:lnTo>
                <a:lnTo>
                  <a:pt x="2" y="58"/>
                </a:lnTo>
                <a:lnTo>
                  <a:pt x="0" y="72"/>
                </a:lnTo>
                <a:lnTo>
                  <a:pt x="2" y="86"/>
                </a:lnTo>
                <a:lnTo>
                  <a:pt x="4" y="100"/>
                </a:lnTo>
                <a:lnTo>
                  <a:pt x="12" y="112"/>
                </a:lnTo>
                <a:lnTo>
                  <a:pt x="20" y="124"/>
                </a:lnTo>
                <a:lnTo>
                  <a:pt x="32" y="134"/>
                </a:lnTo>
                <a:lnTo>
                  <a:pt x="32" y="134"/>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28"/>
          <p:cNvSpPr>
            <a:spLocks/>
          </p:cNvSpPr>
          <p:nvPr/>
        </p:nvSpPr>
        <p:spPr bwMode="auto">
          <a:xfrm>
            <a:off x="6910865" y="13012615"/>
            <a:ext cx="57252" cy="57252"/>
          </a:xfrm>
          <a:custGeom>
            <a:avLst/>
            <a:gdLst>
              <a:gd name="T0" fmla="*/ 6 w 28"/>
              <a:gd name="T1" fmla="*/ 26 h 28"/>
              <a:gd name="T2" fmla="*/ 6 w 28"/>
              <a:gd name="T3" fmla="*/ 26 h 28"/>
              <a:gd name="T4" fmla="*/ 10 w 28"/>
              <a:gd name="T5" fmla="*/ 28 h 28"/>
              <a:gd name="T6" fmla="*/ 16 w 28"/>
              <a:gd name="T7" fmla="*/ 28 h 28"/>
              <a:gd name="T8" fmla="*/ 20 w 28"/>
              <a:gd name="T9" fmla="*/ 26 h 28"/>
              <a:gd name="T10" fmla="*/ 24 w 28"/>
              <a:gd name="T11" fmla="*/ 22 h 28"/>
              <a:gd name="T12" fmla="*/ 24 w 28"/>
              <a:gd name="T13" fmla="*/ 22 h 28"/>
              <a:gd name="T14" fmla="*/ 28 w 28"/>
              <a:gd name="T15" fmla="*/ 16 h 28"/>
              <a:gd name="T16" fmla="*/ 28 w 28"/>
              <a:gd name="T17" fmla="*/ 12 h 28"/>
              <a:gd name="T18" fmla="*/ 26 w 28"/>
              <a:gd name="T19" fmla="*/ 6 h 28"/>
              <a:gd name="T20" fmla="*/ 22 w 28"/>
              <a:gd name="T21" fmla="*/ 2 h 28"/>
              <a:gd name="T22" fmla="*/ 22 w 28"/>
              <a:gd name="T23" fmla="*/ 2 h 28"/>
              <a:gd name="T24" fmla="*/ 16 w 28"/>
              <a:gd name="T25" fmla="*/ 0 h 28"/>
              <a:gd name="T26" fmla="*/ 10 w 28"/>
              <a:gd name="T27" fmla="*/ 0 h 28"/>
              <a:gd name="T28" fmla="*/ 6 w 28"/>
              <a:gd name="T29" fmla="*/ 2 h 28"/>
              <a:gd name="T30" fmla="*/ 2 w 28"/>
              <a:gd name="T31" fmla="*/ 6 h 28"/>
              <a:gd name="T32" fmla="*/ 2 w 28"/>
              <a:gd name="T33" fmla="*/ 6 h 28"/>
              <a:gd name="T34" fmla="*/ 0 w 28"/>
              <a:gd name="T35" fmla="*/ 10 h 28"/>
              <a:gd name="T36" fmla="*/ 0 w 28"/>
              <a:gd name="T37" fmla="*/ 16 h 28"/>
              <a:gd name="T38" fmla="*/ 2 w 28"/>
              <a:gd name="T39" fmla="*/ 20 h 28"/>
              <a:gd name="T40" fmla="*/ 6 w 28"/>
              <a:gd name="T41" fmla="*/ 26 h 28"/>
              <a:gd name="T42" fmla="*/ 6 w 28"/>
              <a:gd name="T4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6" y="26"/>
                </a:moveTo>
                <a:lnTo>
                  <a:pt x="6" y="26"/>
                </a:lnTo>
                <a:lnTo>
                  <a:pt x="10" y="28"/>
                </a:lnTo>
                <a:lnTo>
                  <a:pt x="16" y="28"/>
                </a:lnTo>
                <a:lnTo>
                  <a:pt x="20" y="26"/>
                </a:lnTo>
                <a:lnTo>
                  <a:pt x="24" y="22"/>
                </a:lnTo>
                <a:lnTo>
                  <a:pt x="24" y="22"/>
                </a:lnTo>
                <a:lnTo>
                  <a:pt x="28" y="16"/>
                </a:lnTo>
                <a:lnTo>
                  <a:pt x="28" y="12"/>
                </a:lnTo>
                <a:lnTo>
                  <a:pt x="26" y="6"/>
                </a:lnTo>
                <a:lnTo>
                  <a:pt x="22" y="2"/>
                </a:lnTo>
                <a:lnTo>
                  <a:pt x="22" y="2"/>
                </a:lnTo>
                <a:lnTo>
                  <a:pt x="16" y="0"/>
                </a:lnTo>
                <a:lnTo>
                  <a:pt x="10" y="0"/>
                </a:lnTo>
                <a:lnTo>
                  <a:pt x="6" y="2"/>
                </a:lnTo>
                <a:lnTo>
                  <a:pt x="2" y="6"/>
                </a:lnTo>
                <a:lnTo>
                  <a:pt x="2" y="6"/>
                </a:lnTo>
                <a:lnTo>
                  <a:pt x="0" y="10"/>
                </a:lnTo>
                <a:lnTo>
                  <a:pt x="0" y="16"/>
                </a:lnTo>
                <a:lnTo>
                  <a:pt x="2" y="20"/>
                </a:lnTo>
                <a:lnTo>
                  <a:pt x="6" y="26"/>
                </a:lnTo>
                <a:lnTo>
                  <a:pt x="6" y="26"/>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29"/>
          <p:cNvSpPr>
            <a:spLocks/>
          </p:cNvSpPr>
          <p:nvPr/>
        </p:nvSpPr>
        <p:spPr bwMode="auto">
          <a:xfrm>
            <a:off x="6964028" y="12934916"/>
            <a:ext cx="57252" cy="57252"/>
          </a:xfrm>
          <a:custGeom>
            <a:avLst/>
            <a:gdLst>
              <a:gd name="T0" fmla="*/ 6 w 28"/>
              <a:gd name="T1" fmla="*/ 26 h 28"/>
              <a:gd name="T2" fmla="*/ 6 w 28"/>
              <a:gd name="T3" fmla="*/ 26 h 28"/>
              <a:gd name="T4" fmla="*/ 10 w 28"/>
              <a:gd name="T5" fmla="*/ 28 h 28"/>
              <a:gd name="T6" fmla="*/ 16 w 28"/>
              <a:gd name="T7" fmla="*/ 28 h 28"/>
              <a:gd name="T8" fmla="*/ 20 w 28"/>
              <a:gd name="T9" fmla="*/ 26 h 28"/>
              <a:gd name="T10" fmla="*/ 24 w 28"/>
              <a:gd name="T11" fmla="*/ 22 h 28"/>
              <a:gd name="T12" fmla="*/ 24 w 28"/>
              <a:gd name="T13" fmla="*/ 22 h 28"/>
              <a:gd name="T14" fmla="*/ 28 w 28"/>
              <a:gd name="T15" fmla="*/ 18 h 28"/>
              <a:gd name="T16" fmla="*/ 28 w 28"/>
              <a:gd name="T17" fmla="*/ 12 h 28"/>
              <a:gd name="T18" fmla="*/ 26 w 28"/>
              <a:gd name="T19" fmla="*/ 8 h 28"/>
              <a:gd name="T20" fmla="*/ 22 w 28"/>
              <a:gd name="T21" fmla="*/ 4 h 28"/>
              <a:gd name="T22" fmla="*/ 22 w 28"/>
              <a:gd name="T23" fmla="*/ 4 h 28"/>
              <a:gd name="T24" fmla="*/ 16 w 28"/>
              <a:gd name="T25" fmla="*/ 0 h 28"/>
              <a:gd name="T26" fmla="*/ 12 w 28"/>
              <a:gd name="T27" fmla="*/ 0 h 28"/>
              <a:gd name="T28" fmla="*/ 6 w 28"/>
              <a:gd name="T29" fmla="*/ 2 h 28"/>
              <a:gd name="T30" fmla="*/ 2 w 28"/>
              <a:gd name="T31" fmla="*/ 6 h 28"/>
              <a:gd name="T32" fmla="*/ 2 w 28"/>
              <a:gd name="T33" fmla="*/ 6 h 28"/>
              <a:gd name="T34" fmla="*/ 0 w 28"/>
              <a:gd name="T35" fmla="*/ 12 h 28"/>
              <a:gd name="T36" fmla="*/ 0 w 28"/>
              <a:gd name="T37" fmla="*/ 18 h 28"/>
              <a:gd name="T38" fmla="*/ 2 w 28"/>
              <a:gd name="T39" fmla="*/ 22 h 28"/>
              <a:gd name="T40" fmla="*/ 6 w 28"/>
              <a:gd name="T41" fmla="*/ 26 h 28"/>
              <a:gd name="T42" fmla="*/ 6 w 28"/>
              <a:gd name="T4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8">
                <a:moveTo>
                  <a:pt x="6" y="26"/>
                </a:moveTo>
                <a:lnTo>
                  <a:pt x="6" y="26"/>
                </a:lnTo>
                <a:lnTo>
                  <a:pt x="10" y="28"/>
                </a:lnTo>
                <a:lnTo>
                  <a:pt x="16" y="28"/>
                </a:lnTo>
                <a:lnTo>
                  <a:pt x="20" y="26"/>
                </a:lnTo>
                <a:lnTo>
                  <a:pt x="24" y="22"/>
                </a:lnTo>
                <a:lnTo>
                  <a:pt x="24" y="22"/>
                </a:lnTo>
                <a:lnTo>
                  <a:pt x="28" y="18"/>
                </a:lnTo>
                <a:lnTo>
                  <a:pt x="28" y="12"/>
                </a:lnTo>
                <a:lnTo>
                  <a:pt x="26" y="8"/>
                </a:lnTo>
                <a:lnTo>
                  <a:pt x="22" y="4"/>
                </a:lnTo>
                <a:lnTo>
                  <a:pt x="22" y="4"/>
                </a:lnTo>
                <a:lnTo>
                  <a:pt x="16" y="0"/>
                </a:lnTo>
                <a:lnTo>
                  <a:pt x="12" y="0"/>
                </a:lnTo>
                <a:lnTo>
                  <a:pt x="6" y="2"/>
                </a:lnTo>
                <a:lnTo>
                  <a:pt x="2" y="6"/>
                </a:lnTo>
                <a:lnTo>
                  <a:pt x="2" y="6"/>
                </a:lnTo>
                <a:lnTo>
                  <a:pt x="0" y="12"/>
                </a:lnTo>
                <a:lnTo>
                  <a:pt x="0" y="18"/>
                </a:lnTo>
                <a:lnTo>
                  <a:pt x="2" y="22"/>
                </a:lnTo>
                <a:lnTo>
                  <a:pt x="6" y="26"/>
                </a:lnTo>
                <a:lnTo>
                  <a:pt x="6" y="26"/>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31"/>
          <p:cNvSpPr>
            <a:spLocks/>
          </p:cNvSpPr>
          <p:nvPr/>
        </p:nvSpPr>
        <p:spPr bwMode="auto">
          <a:xfrm>
            <a:off x="9106897" y="6858000"/>
            <a:ext cx="6817106" cy="5279474"/>
          </a:xfrm>
          <a:custGeom>
            <a:avLst/>
            <a:gdLst>
              <a:gd name="T0" fmla="*/ 0 w 3334"/>
              <a:gd name="T1" fmla="*/ 2464 h 2582"/>
              <a:gd name="T2" fmla="*/ 0 w 3334"/>
              <a:gd name="T3" fmla="*/ 118 h 2582"/>
              <a:gd name="T4" fmla="*/ 0 w 3334"/>
              <a:gd name="T5" fmla="*/ 118 h 2582"/>
              <a:gd name="T6" fmla="*/ 2 w 3334"/>
              <a:gd name="T7" fmla="*/ 106 h 2582"/>
              <a:gd name="T8" fmla="*/ 4 w 3334"/>
              <a:gd name="T9" fmla="*/ 94 h 2582"/>
              <a:gd name="T10" fmla="*/ 10 w 3334"/>
              <a:gd name="T11" fmla="*/ 72 h 2582"/>
              <a:gd name="T12" fmla="*/ 22 w 3334"/>
              <a:gd name="T13" fmla="*/ 52 h 2582"/>
              <a:gd name="T14" fmla="*/ 36 w 3334"/>
              <a:gd name="T15" fmla="*/ 36 h 2582"/>
              <a:gd name="T16" fmla="*/ 52 w 3334"/>
              <a:gd name="T17" fmla="*/ 22 h 2582"/>
              <a:gd name="T18" fmla="*/ 72 w 3334"/>
              <a:gd name="T19" fmla="*/ 10 h 2582"/>
              <a:gd name="T20" fmla="*/ 94 w 3334"/>
              <a:gd name="T21" fmla="*/ 4 h 2582"/>
              <a:gd name="T22" fmla="*/ 106 w 3334"/>
              <a:gd name="T23" fmla="*/ 2 h 2582"/>
              <a:gd name="T24" fmla="*/ 118 w 3334"/>
              <a:gd name="T25" fmla="*/ 0 h 2582"/>
              <a:gd name="T26" fmla="*/ 3218 w 3334"/>
              <a:gd name="T27" fmla="*/ 0 h 2582"/>
              <a:gd name="T28" fmla="*/ 3218 w 3334"/>
              <a:gd name="T29" fmla="*/ 0 h 2582"/>
              <a:gd name="T30" fmla="*/ 3230 w 3334"/>
              <a:gd name="T31" fmla="*/ 2 h 2582"/>
              <a:gd name="T32" fmla="*/ 3240 w 3334"/>
              <a:gd name="T33" fmla="*/ 4 h 2582"/>
              <a:gd name="T34" fmla="*/ 3262 w 3334"/>
              <a:gd name="T35" fmla="*/ 10 h 2582"/>
              <a:gd name="T36" fmla="*/ 3282 w 3334"/>
              <a:gd name="T37" fmla="*/ 22 h 2582"/>
              <a:gd name="T38" fmla="*/ 3300 w 3334"/>
              <a:gd name="T39" fmla="*/ 36 h 2582"/>
              <a:gd name="T40" fmla="*/ 3314 w 3334"/>
              <a:gd name="T41" fmla="*/ 52 h 2582"/>
              <a:gd name="T42" fmla="*/ 3326 w 3334"/>
              <a:gd name="T43" fmla="*/ 72 h 2582"/>
              <a:gd name="T44" fmla="*/ 3332 w 3334"/>
              <a:gd name="T45" fmla="*/ 94 h 2582"/>
              <a:gd name="T46" fmla="*/ 3334 w 3334"/>
              <a:gd name="T47" fmla="*/ 106 h 2582"/>
              <a:gd name="T48" fmla="*/ 3334 w 3334"/>
              <a:gd name="T49" fmla="*/ 118 h 2582"/>
              <a:gd name="T50" fmla="*/ 3334 w 3334"/>
              <a:gd name="T51" fmla="*/ 2464 h 2582"/>
              <a:gd name="T52" fmla="*/ 3334 w 3334"/>
              <a:gd name="T53" fmla="*/ 2464 h 2582"/>
              <a:gd name="T54" fmla="*/ 3334 w 3334"/>
              <a:gd name="T55" fmla="*/ 2476 h 2582"/>
              <a:gd name="T56" fmla="*/ 3332 w 3334"/>
              <a:gd name="T57" fmla="*/ 2488 h 2582"/>
              <a:gd name="T58" fmla="*/ 3326 w 3334"/>
              <a:gd name="T59" fmla="*/ 2510 h 2582"/>
              <a:gd name="T60" fmla="*/ 3314 w 3334"/>
              <a:gd name="T61" fmla="*/ 2530 h 2582"/>
              <a:gd name="T62" fmla="*/ 3300 w 3334"/>
              <a:gd name="T63" fmla="*/ 2546 h 2582"/>
              <a:gd name="T64" fmla="*/ 3282 w 3334"/>
              <a:gd name="T65" fmla="*/ 2562 h 2582"/>
              <a:gd name="T66" fmla="*/ 3262 w 3334"/>
              <a:gd name="T67" fmla="*/ 2572 h 2582"/>
              <a:gd name="T68" fmla="*/ 3240 w 3334"/>
              <a:gd name="T69" fmla="*/ 2578 h 2582"/>
              <a:gd name="T70" fmla="*/ 3230 w 3334"/>
              <a:gd name="T71" fmla="*/ 2580 h 2582"/>
              <a:gd name="T72" fmla="*/ 3218 w 3334"/>
              <a:gd name="T73" fmla="*/ 2582 h 2582"/>
              <a:gd name="T74" fmla="*/ 118 w 3334"/>
              <a:gd name="T75" fmla="*/ 2582 h 2582"/>
              <a:gd name="T76" fmla="*/ 118 w 3334"/>
              <a:gd name="T77" fmla="*/ 2582 h 2582"/>
              <a:gd name="T78" fmla="*/ 106 w 3334"/>
              <a:gd name="T79" fmla="*/ 2580 h 2582"/>
              <a:gd name="T80" fmla="*/ 94 w 3334"/>
              <a:gd name="T81" fmla="*/ 2578 h 2582"/>
              <a:gd name="T82" fmla="*/ 72 w 3334"/>
              <a:gd name="T83" fmla="*/ 2572 h 2582"/>
              <a:gd name="T84" fmla="*/ 52 w 3334"/>
              <a:gd name="T85" fmla="*/ 2562 h 2582"/>
              <a:gd name="T86" fmla="*/ 36 w 3334"/>
              <a:gd name="T87" fmla="*/ 2546 h 2582"/>
              <a:gd name="T88" fmla="*/ 22 w 3334"/>
              <a:gd name="T89" fmla="*/ 2530 h 2582"/>
              <a:gd name="T90" fmla="*/ 10 w 3334"/>
              <a:gd name="T91" fmla="*/ 2510 h 2582"/>
              <a:gd name="T92" fmla="*/ 4 w 3334"/>
              <a:gd name="T93" fmla="*/ 2488 h 2582"/>
              <a:gd name="T94" fmla="*/ 2 w 3334"/>
              <a:gd name="T95" fmla="*/ 2476 h 2582"/>
              <a:gd name="T96" fmla="*/ 0 w 3334"/>
              <a:gd name="T97" fmla="*/ 2464 h 2582"/>
              <a:gd name="T98" fmla="*/ 0 w 3334"/>
              <a:gd name="T99" fmla="*/ 2464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34" h="2582">
                <a:moveTo>
                  <a:pt x="0" y="2464"/>
                </a:moveTo>
                <a:lnTo>
                  <a:pt x="0" y="118"/>
                </a:lnTo>
                <a:lnTo>
                  <a:pt x="0" y="118"/>
                </a:lnTo>
                <a:lnTo>
                  <a:pt x="2" y="106"/>
                </a:lnTo>
                <a:lnTo>
                  <a:pt x="4" y="94"/>
                </a:lnTo>
                <a:lnTo>
                  <a:pt x="10" y="72"/>
                </a:lnTo>
                <a:lnTo>
                  <a:pt x="22" y="52"/>
                </a:lnTo>
                <a:lnTo>
                  <a:pt x="36" y="36"/>
                </a:lnTo>
                <a:lnTo>
                  <a:pt x="52" y="22"/>
                </a:lnTo>
                <a:lnTo>
                  <a:pt x="72" y="10"/>
                </a:lnTo>
                <a:lnTo>
                  <a:pt x="94" y="4"/>
                </a:lnTo>
                <a:lnTo>
                  <a:pt x="106" y="2"/>
                </a:lnTo>
                <a:lnTo>
                  <a:pt x="118" y="0"/>
                </a:lnTo>
                <a:lnTo>
                  <a:pt x="3218" y="0"/>
                </a:lnTo>
                <a:lnTo>
                  <a:pt x="3218" y="0"/>
                </a:lnTo>
                <a:lnTo>
                  <a:pt x="3230" y="2"/>
                </a:lnTo>
                <a:lnTo>
                  <a:pt x="3240" y="4"/>
                </a:lnTo>
                <a:lnTo>
                  <a:pt x="3262" y="10"/>
                </a:lnTo>
                <a:lnTo>
                  <a:pt x="3282" y="22"/>
                </a:lnTo>
                <a:lnTo>
                  <a:pt x="3300" y="36"/>
                </a:lnTo>
                <a:lnTo>
                  <a:pt x="3314" y="52"/>
                </a:lnTo>
                <a:lnTo>
                  <a:pt x="3326" y="72"/>
                </a:lnTo>
                <a:lnTo>
                  <a:pt x="3332" y="94"/>
                </a:lnTo>
                <a:lnTo>
                  <a:pt x="3334" y="106"/>
                </a:lnTo>
                <a:lnTo>
                  <a:pt x="3334" y="118"/>
                </a:lnTo>
                <a:lnTo>
                  <a:pt x="3334" y="2464"/>
                </a:lnTo>
                <a:lnTo>
                  <a:pt x="3334" y="2464"/>
                </a:lnTo>
                <a:lnTo>
                  <a:pt x="3334" y="2476"/>
                </a:lnTo>
                <a:lnTo>
                  <a:pt x="3332" y="2488"/>
                </a:lnTo>
                <a:lnTo>
                  <a:pt x="3326" y="2510"/>
                </a:lnTo>
                <a:lnTo>
                  <a:pt x="3314" y="2530"/>
                </a:lnTo>
                <a:lnTo>
                  <a:pt x="3300" y="2546"/>
                </a:lnTo>
                <a:lnTo>
                  <a:pt x="3282" y="2562"/>
                </a:lnTo>
                <a:lnTo>
                  <a:pt x="3262" y="2572"/>
                </a:lnTo>
                <a:lnTo>
                  <a:pt x="3240" y="2578"/>
                </a:lnTo>
                <a:lnTo>
                  <a:pt x="3230" y="2580"/>
                </a:lnTo>
                <a:lnTo>
                  <a:pt x="3218" y="2582"/>
                </a:lnTo>
                <a:lnTo>
                  <a:pt x="118" y="2582"/>
                </a:lnTo>
                <a:lnTo>
                  <a:pt x="118" y="2582"/>
                </a:lnTo>
                <a:lnTo>
                  <a:pt x="106" y="2580"/>
                </a:lnTo>
                <a:lnTo>
                  <a:pt x="94" y="2578"/>
                </a:lnTo>
                <a:lnTo>
                  <a:pt x="72" y="2572"/>
                </a:lnTo>
                <a:lnTo>
                  <a:pt x="52" y="2562"/>
                </a:lnTo>
                <a:lnTo>
                  <a:pt x="36" y="2546"/>
                </a:lnTo>
                <a:lnTo>
                  <a:pt x="22" y="2530"/>
                </a:lnTo>
                <a:lnTo>
                  <a:pt x="10" y="2510"/>
                </a:lnTo>
                <a:lnTo>
                  <a:pt x="4" y="2488"/>
                </a:lnTo>
                <a:lnTo>
                  <a:pt x="2" y="2476"/>
                </a:lnTo>
                <a:lnTo>
                  <a:pt x="0" y="2464"/>
                </a:lnTo>
                <a:lnTo>
                  <a:pt x="0" y="2464"/>
                </a:lnTo>
                <a:close/>
              </a:path>
            </a:pathLst>
          </a:custGeom>
          <a:solidFill>
            <a:srgbClr val="C0B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32"/>
          <p:cNvSpPr>
            <a:spLocks/>
          </p:cNvSpPr>
          <p:nvPr/>
        </p:nvSpPr>
        <p:spPr bwMode="auto">
          <a:xfrm>
            <a:off x="9151881" y="6902984"/>
            <a:ext cx="6731227" cy="5189506"/>
          </a:xfrm>
          <a:custGeom>
            <a:avLst/>
            <a:gdLst>
              <a:gd name="T0" fmla="*/ 0 w 3292"/>
              <a:gd name="T1" fmla="*/ 2442 h 2538"/>
              <a:gd name="T2" fmla="*/ 0 w 3292"/>
              <a:gd name="T3" fmla="*/ 96 h 2538"/>
              <a:gd name="T4" fmla="*/ 0 w 3292"/>
              <a:gd name="T5" fmla="*/ 96 h 2538"/>
              <a:gd name="T6" fmla="*/ 2 w 3292"/>
              <a:gd name="T7" fmla="*/ 76 h 2538"/>
              <a:gd name="T8" fmla="*/ 8 w 3292"/>
              <a:gd name="T9" fmla="*/ 58 h 2538"/>
              <a:gd name="T10" fmla="*/ 16 w 3292"/>
              <a:gd name="T11" fmla="*/ 42 h 2538"/>
              <a:gd name="T12" fmla="*/ 28 w 3292"/>
              <a:gd name="T13" fmla="*/ 28 h 2538"/>
              <a:gd name="T14" fmla="*/ 42 w 3292"/>
              <a:gd name="T15" fmla="*/ 16 h 2538"/>
              <a:gd name="T16" fmla="*/ 58 w 3292"/>
              <a:gd name="T17" fmla="*/ 8 h 2538"/>
              <a:gd name="T18" fmla="*/ 76 w 3292"/>
              <a:gd name="T19" fmla="*/ 2 h 2538"/>
              <a:gd name="T20" fmla="*/ 96 w 3292"/>
              <a:gd name="T21" fmla="*/ 0 h 2538"/>
              <a:gd name="T22" fmla="*/ 3196 w 3292"/>
              <a:gd name="T23" fmla="*/ 0 h 2538"/>
              <a:gd name="T24" fmla="*/ 3196 w 3292"/>
              <a:gd name="T25" fmla="*/ 0 h 2538"/>
              <a:gd name="T26" fmla="*/ 3214 w 3292"/>
              <a:gd name="T27" fmla="*/ 2 h 2538"/>
              <a:gd name="T28" fmla="*/ 3232 w 3292"/>
              <a:gd name="T29" fmla="*/ 8 h 2538"/>
              <a:gd name="T30" fmla="*/ 3248 w 3292"/>
              <a:gd name="T31" fmla="*/ 16 h 2538"/>
              <a:gd name="T32" fmla="*/ 3262 w 3292"/>
              <a:gd name="T33" fmla="*/ 28 h 2538"/>
              <a:gd name="T34" fmla="*/ 3274 w 3292"/>
              <a:gd name="T35" fmla="*/ 42 h 2538"/>
              <a:gd name="T36" fmla="*/ 3284 w 3292"/>
              <a:gd name="T37" fmla="*/ 58 h 2538"/>
              <a:gd name="T38" fmla="*/ 3290 w 3292"/>
              <a:gd name="T39" fmla="*/ 76 h 2538"/>
              <a:gd name="T40" fmla="*/ 3292 w 3292"/>
              <a:gd name="T41" fmla="*/ 96 h 2538"/>
              <a:gd name="T42" fmla="*/ 3292 w 3292"/>
              <a:gd name="T43" fmla="*/ 2442 h 2538"/>
              <a:gd name="T44" fmla="*/ 3292 w 3292"/>
              <a:gd name="T45" fmla="*/ 2442 h 2538"/>
              <a:gd name="T46" fmla="*/ 3290 w 3292"/>
              <a:gd name="T47" fmla="*/ 2462 h 2538"/>
              <a:gd name="T48" fmla="*/ 3284 w 3292"/>
              <a:gd name="T49" fmla="*/ 2480 h 2538"/>
              <a:gd name="T50" fmla="*/ 3274 w 3292"/>
              <a:gd name="T51" fmla="*/ 2496 h 2538"/>
              <a:gd name="T52" fmla="*/ 3262 w 3292"/>
              <a:gd name="T53" fmla="*/ 2510 h 2538"/>
              <a:gd name="T54" fmla="*/ 3248 w 3292"/>
              <a:gd name="T55" fmla="*/ 2522 h 2538"/>
              <a:gd name="T56" fmla="*/ 3232 w 3292"/>
              <a:gd name="T57" fmla="*/ 2530 h 2538"/>
              <a:gd name="T58" fmla="*/ 3214 w 3292"/>
              <a:gd name="T59" fmla="*/ 2536 h 2538"/>
              <a:gd name="T60" fmla="*/ 3196 w 3292"/>
              <a:gd name="T61" fmla="*/ 2538 h 2538"/>
              <a:gd name="T62" fmla="*/ 96 w 3292"/>
              <a:gd name="T63" fmla="*/ 2538 h 2538"/>
              <a:gd name="T64" fmla="*/ 96 w 3292"/>
              <a:gd name="T65" fmla="*/ 2538 h 2538"/>
              <a:gd name="T66" fmla="*/ 76 w 3292"/>
              <a:gd name="T67" fmla="*/ 2536 h 2538"/>
              <a:gd name="T68" fmla="*/ 58 w 3292"/>
              <a:gd name="T69" fmla="*/ 2530 h 2538"/>
              <a:gd name="T70" fmla="*/ 42 w 3292"/>
              <a:gd name="T71" fmla="*/ 2522 h 2538"/>
              <a:gd name="T72" fmla="*/ 28 w 3292"/>
              <a:gd name="T73" fmla="*/ 2510 h 2538"/>
              <a:gd name="T74" fmla="*/ 16 w 3292"/>
              <a:gd name="T75" fmla="*/ 2496 h 2538"/>
              <a:gd name="T76" fmla="*/ 8 w 3292"/>
              <a:gd name="T77" fmla="*/ 2480 h 2538"/>
              <a:gd name="T78" fmla="*/ 2 w 3292"/>
              <a:gd name="T79" fmla="*/ 2462 h 2538"/>
              <a:gd name="T80" fmla="*/ 0 w 3292"/>
              <a:gd name="T81" fmla="*/ 2442 h 2538"/>
              <a:gd name="T82" fmla="*/ 0 w 3292"/>
              <a:gd name="T83" fmla="*/ 2442 h 2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92" h="2538">
                <a:moveTo>
                  <a:pt x="0" y="2442"/>
                </a:moveTo>
                <a:lnTo>
                  <a:pt x="0" y="96"/>
                </a:lnTo>
                <a:lnTo>
                  <a:pt x="0" y="96"/>
                </a:lnTo>
                <a:lnTo>
                  <a:pt x="2" y="76"/>
                </a:lnTo>
                <a:lnTo>
                  <a:pt x="8" y="58"/>
                </a:lnTo>
                <a:lnTo>
                  <a:pt x="16" y="42"/>
                </a:lnTo>
                <a:lnTo>
                  <a:pt x="28" y="28"/>
                </a:lnTo>
                <a:lnTo>
                  <a:pt x="42" y="16"/>
                </a:lnTo>
                <a:lnTo>
                  <a:pt x="58" y="8"/>
                </a:lnTo>
                <a:lnTo>
                  <a:pt x="76" y="2"/>
                </a:lnTo>
                <a:lnTo>
                  <a:pt x="96" y="0"/>
                </a:lnTo>
                <a:lnTo>
                  <a:pt x="3196" y="0"/>
                </a:lnTo>
                <a:lnTo>
                  <a:pt x="3196" y="0"/>
                </a:lnTo>
                <a:lnTo>
                  <a:pt x="3214" y="2"/>
                </a:lnTo>
                <a:lnTo>
                  <a:pt x="3232" y="8"/>
                </a:lnTo>
                <a:lnTo>
                  <a:pt x="3248" y="16"/>
                </a:lnTo>
                <a:lnTo>
                  <a:pt x="3262" y="28"/>
                </a:lnTo>
                <a:lnTo>
                  <a:pt x="3274" y="42"/>
                </a:lnTo>
                <a:lnTo>
                  <a:pt x="3284" y="58"/>
                </a:lnTo>
                <a:lnTo>
                  <a:pt x="3290" y="76"/>
                </a:lnTo>
                <a:lnTo>
                  <a:pt x="3292" y="96"/>
                </a:lnTo>
                <a:lnTo>
                  <a:pt x="3292" y="2442"/>
                </a:lnTo>
                <a:lnTo>
                  <a:pt x="3292" y="2442"/>
                </a:lnTo>
                <a:lnTo>
                  <a:pt x="3290" y="2462"/>
                </a:lnTo>
                <a:lnTo>
                  <a:pt x="3284" y="2480"/>
                </a:lnTo>
                <a:lnTo>
                  <a:pt x="3274" y="2496"/>
                </a:lnTo>
                <a:lnTo>
                  <a:pt x="3262" y="2510"/>
                </a:lnTo>
                <a:lnTo>
                  <a:pt x="3248" y="2522"/>
                </a:lnTo>
                <a:lnTo>
                  <a:pt x="3232" y="2530"/>
                </a:lnTo>
                <a:lnTo>
                  <a:pt x="3214" y="2536"/>
                </a:lnTo>
                <a:lnTo>
                  <a:pt x="3196" y="2538"/>
                </a:lnTo>
                <a:lnTo>
                  <a:pt x="96" y="2538"/>
                </a:lnTo>
                <a:lnTo>
                  <a:pt x="96" y="2538"/>
                </a:lnTo>
                <a:lnTo>
                  <a:pt x="76" y="2536"/>
                </a:lnTo>
                <a:lnTo>
                  <a:pt x="58" y="2530"/>
                </a:lnTo>
                <a:lnTo>
                  <a:pt x="42" y="2522"/>
                </a:lnTo>
                <a:lnTo>
                  <a:pt x="28" y="2510"/>
                </a:lnTo>
                <a:lnTo>
                  <a:pt x="16" y="2496"/>
                </a:lnTo>
                <a:lnTo>
                  <a:pt x="8" y="2480"/>
                </a:lnTo>
                <a:lnTo>
                  <a:pt x="2" y="2462"/>
                </a:lnTo>
                <a:lnTo>
                  <a:pt x="0" y="2442"/>
                </a:lnTo>
                <a:lnTo>
                  <a:pt x="0" y="2442"/>
                </a:lnTo>
                <a:close/>
              </a:path>
            </a:pathLst>
          </a:custGeom>
          <a:solidFill>
            <a:srgbClr val="71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33"/>
          <p:cNvSpPr>
            <a:spLocks/>
          </p:cNvSpPr>
          <p:nvPr/>
        </p:nvSpPr>
        <p:spPr bwMode="auto">
          <a:xfrm>
            <a:off x="9151881" y="6902984"/>
            <a:ext cx="5794744" cy="2952580"/>
          </a:xfrm>
          <a:custGeom>
            <a:avLst/>
            <a:gdLst>
              <a:gd name="T0" fmla="*/ 0 w 2834"/>
              <a:gd name="T1" fmla="*/ 1444 h 1444"/>
              <a:gd name="T2" fmla="*/ 0 w 2834"/>
              <a:gd name="T3" fmla="*/ 96 h 1444"/>
              <a:gd name="T4" fmla="*/ 0 w 2834"/>
              <a:gd name="T5" fmla="*/ 96 h 1444"/>
              <a:gd name="T6" fmla="*/ 2 w 2834"/>
              <a:gd name="T7" fmla="*/ 76 h 1444"/>
              <a:gd name="T8" fmla="*/ 8 w 2834"/>
              <a:gd name="T9" fmla="*/ 58 h 1444"/>
              <a:gd name="T10" fmla="*/ 16 w 2834"/>
              <a:gd name="T11" fmla="*/ 42 h 1444"/>
              <a:gd name="T12" fmla="*/ 28 w 2834"/>
              <a:gd name="T13" fmla="*/ 28 h 1444"/>
              <a:gd name="T14" fmla="*/ 42 w 2834"/>
              <a:gd name="T15" fmla="*/ 16 h 1444"/>
              <a:gd name="T16" fmla="*/ 58 w 2834"/>
              <a:gd name="T17" fmla="*/ 8 h 1444"/>
              <a:gd name="T18" fmla="*/ 76 w 2834"/>
              <a:gd name="T19" fmla="*/ 2 h 1444"/>
              <a:gd name="T20" fmla="*/ 96 w 2834"/>
              <a:gd name="T21" fmla="*/ 0 h 1444"/>
              <a:gd name="T22" fmla="*/ 2834 w 2834"/>
              <a:gd name="T23" fmla="*/ 0 h 1444"/>
              <a:gd name="T24" fmla="*/ 0 w 2834"/>
              <a:gd name="T25" fmla="*/ 144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34" h="1444">
                <a:moveTo>
                  <a:pt x="0" y="1444"/>
                </a:moveTo>
                <a:lnTo>
                  <a:pt x="0" y="96"/>
                </a:lnTo>
                <a:lnTo>
                  <a:pt x="0" y="96"/>
                </a:lnTo>
                <a:lnTo>
                  <a:pt x="2" y="76"/>
                </a:lnTo>
                <a:lnTo>
                  <a:pt x="8" y="58"/>
                </a:lnTo>
                <a:lnTo>
                  <a:pt x="16" y="42"/>
                </a:lnTo>
                <a:lnTo>
                  <a:pt x="28" y="28"/>
                </a:lnTo>
                <a:lnTo>
                  <a:pt x="42" y="16"/>
                </a:lnTo>
                <a:lnTo>
                  <a:pt x="58" y="8"/>
                </a:lnTo>
                <a:lnTo>
                  <a:pt x="76" y="2"/>
                </a:lnTo>
                <a:lnTo>
                  <a:pt x="96" y="0"/>
                </a:lnTo>
                <a:lnTo>
                  <a:pt x="2834" y="0"/>
                </a:lnTo>
                <a:lnTo>
                  <a:pt x="0" y="1444"/>
                </a:lnTo>
                <a:close/>
              </a:path>
            </a:pathLst>
          </a:custGeom>
          <a:solidFill>
            <a:srgbClr val="C0B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34"/>
          <p:cNvSpPr>
            <a:spLocks/>
          </p:cNvSpPr>
          <p:nvPr/>
        </p:nvSpPr>
        <p:spPr bwMode="auto">
          <a:xfrm>
            <a:off x="12390722" y="7033846"/>
            <a:ext cx="253546" cy="253546"/>
          </a:xfrm>
          <a:custGeom>
            <a:avLst/>
            <a:gdLst>
              <a:gd name="T0" fmla="*/ 0 w 124"/>
              <a:gd name="T1" fmla="*/ 62 h 124"/>
              <a:gd name="T2" fmla="*/ 0 w 124"/>
              <a:gd name="T3" fmla="*/ 62 h 124"/>
              <a:gd name="T4" fmla="*/ 2 w 124"/>
              <a:gd name="T5" fmla="*/ 50 h 124"/>
              <a:gd name="T6" fmla="*/ 4 w 124"/>
              <a:gd name="T7" fmla="*/ 38 h 124"/>
              <a:gd name="T8" fmla="*/ 10 w 124"/>
              <a:gd name="T9" fmla="*/ 28 h 124"/>
              <a:gd name="T10" fmla="*/ 18 w 124"/>
              <a:gd name="T11" fmla="*/ 18 h 124"/>
              <a:gd name="T12" fmla="*/ 28 w 124"/>
              <a:gd name="T13" fmla="*/ 10 h 124"/>
              <a:gd name="T14" fmla="*/ 38 w 124"/>
              <a:gd name="T15" fmla="*/ 4 h 124"/>
              <a:gd name="T16" fmla="*/ 50 w 124"/>
              <a:gd name="T17" fmla="*/ 2 h 124"/>
              <a:gd name="T18" fmla="*/ 62 w 124"/>
              <a:gd name="T19" fmla="*/ 0 h 124"/>
              <a:gd name="T20" fmla="*/ 62 w 124"/>
              <a:gd name="T21" fmla="*/ 0 h 124"/>
              <a:gd name="T22" fmla="*/ 74 w 124"/>
              <a:gd name="T23" fmla="*/ 2 h 124"/>
              <a:gd name="T24" fmla="*/ 86 w 124"/>
              <a:gd name="T25" fmla="*/ 4 h 124"/>
              <a:gd name="T26" fmla="*/ 96 w 124"/>
              <a:gd name="T27" fmla="*/ 10 h 124"/>
              <a:gd name="T28" fmla="*/ 106 w 124"/>
              <a:gd name="T29" fmla="*/ 18 h 124"/>
              <a:gd name="T30" fmla="*/ 112 w 124"/>
              <a:gd name="T31" fmla="*/ 28 h 124"/>
              <a:gd name="T32" fmla="*/ 118 w 124"/>
              <a:gd name="T33" fmla="*/ 38 h 124"/>
              <a:gd name="T34" fmla="*/ 122 w 124"/>
              <a:gd name="T35" fmla="*/ 50 h 124"/>
              <a:gd name="T36" fmla="*/ 124 w 124"/>
              <a:gd name="T37" fmla="*/ 62 h 124"/>
              <a:gd name="T38" fmla="*/ 124 w 124"/>
              <a:gd name="T39" fmla="*/ 62 h 124"/>
              <a:gd name="T40" fmla="*/ 122 w 124"/>
              <a:gd name="T41" fmla="*/ 74 h 124"/>
              <a:gd name="T42" fmla="*/ 118 w 124"/>
              <a:gd name="T43" fmla="*/ 86 h 124"/>
              <a:gd name="T44" fmla="*/ 112 w 124"/>
              <a:gd name="T45" fmla="*/ 96 h 124"/>
              <a:gd name="T46" fmla="*/ 106 w 124"/>
              <a:gd name="T47" fmla="*/ 106 h 124"/>
              <a:gd name="T48" fmla="*/ 96 w 124"/>
              <a:gd name="T49" fmla="*/ 114 h 124"/>
              <a:gd name="T50" fmla="*/ 86 w 124"/>
              <a:gd name="T51" fmla="*/ 118 h 124"/>
              <a:gd name="T52" fmla="*/ 74 w 124"/>
              <a:gd name="T53" fmla="*/ 122 h 124"/>
              <a:gd name="T54" fmla="*/ 62 w 124"/>
              <a:gd name="T55" fmla="*/ 124 h 124"/>
              <a:gd name="T56" fmla="*/ 62 w 124"/>
              <a:gd name="T57" fmla="*/ 124 h 124"/>
              <a:gd name="T58" fmla="*/ 50 w 124"/>
              <a:gd name="T59" fmla="*/ 122 h 124"/>
              <a:gd name="T60" fmla="*/ 38 w 124"/>
              <a:gd name="T61" fmla="*/ 118 h 124"/>
              <a:gd name="T62" fmla="*/ 28 w 124"/>
              <a:gd name="T63" fmla="*/ 114 h 124"/>
              <a:gd name="T64" fmla="*/ 18 w 124"/>
              <a:gd name="T65" fmla="*/ 106 h 124"/>
              <a:gd name="T66" fmla="*/ 10 w 124"/>
              <a:gd name="T67" fmla="*/ 96 h 124"/>
              <a:gd name="T68" fmla="*/ 4 w 124"/>
              <a:gd name="T69" fmla="*/ 86 h 124"/>
              <a:gd name="T70" fmla="*/ 2 w 124"/>
              <a:gd name="T71" fmla="*/ 74 h 124"/>
              <a:gd name="T72" fmla="*/ 0 w 124"/>
              <a:gd name="T73" fmla="*/ 62 h 124"/>
              <a:gd name="T74" fmla="*/ 0 w 124"/>
              <a:gd name="T75"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24">
                <a:moveTo>
                  <a:pt x="0" y="62"/>
                </a:moveTo>
                <a:lnTo>
                  <a:pt x="0" y="62"/>
                </a:lnTo>
                <a:lnTo>
                  <a:pt x="2" y="50"/>
                </a:lnTo>
                <a:lnTo>
                  <a:pt x="4" y="38"/>
                </a:lnTo>
                <a:lnTo>
                  <a:pt x="10" y="28"/>
                </a:lnTo>
                <a:lnTo>
                  <a:pt x="18" y="18"/>
                </a:lnTo>
                <a:lnTo>
                  <a:pt x="28" y="10"/>
                </a:lnTo>
                <a:lnTo>
                  <a:pt x="38" y="4"/>
                </a:lnTo>
                <a:lnTo>
                  <a:pt x="50" y="2"/>
                </a:lnTo>
                <a:lnTo>
                  <a:pt x="62" y="0"/>
                </a:lnTo>
                <a:lnTo>
                  <a:pt x="62" y="0"/>
                </a:lnTo>
                <a:lnTo>
                  <a:pt x="74" y="2"/>
                </a:lnTo>
                <a:lnTo>
                  <a:pt x="86" y="4"/>
                </a:lnTo>
                <a:lnTo>
                  <a:pt x="96" y="10"/>
                </a:lnTo>
                <a:lnTo>
                  <a:pt x="106" y="18"/>
                </a:lnTo>
                <a:lnTo>
                  <a:pt x="112" y="28"/>
                </a:lnTo>
                <a:lnTo>
                  <a:pt x="118" y="38"/>
                </a:lnTo>
                <a:lnTo>
                  <a:pt x="122" y="50"/>
                </a:lnTo>
                <a:lnTo>
                  <a:pt x="124" y="62"/>
                </a:lnTo>
                <a:lnTo>
                  <a:pt x="124" y="62"/>
                </a:lnTo>
                <a:lnTo>
                  <a:pt x="122" y="74"/>
                </a:lnTo>
                <a:lnTo>
                  <a:pt x="118" y="86"/>
                </a:lnTo>
                <a:lnTo>
                  <a:pt x="112" y="96"/>
                </a:lnTo>
                <a:lnTo>
                  <a:pt x="106" y="106"/>
                </a:lnTo>
                <a:lnTo>
                  <a:pt x="96" y="114"/>
                </a:lnTo>
                <a:lnTo>
                  <a:pt x="86" y="118"/>
                </a:lnTo>
                <a:lnTo>
                  <a:pt x="74" y="122"/>
                </a:lnTo>
                <a:lnTo>
                  <a:pt x="62" y="124"/>
                </a:lnTo>
                <a:lnTo>
                  <a:pt x="62" y="124"/>
                </a:lnTo>
                <a:lnTo>
                  <a:pt x="50" y="122"/>
                </a:lnTo>
                <a:lnTo>
                  <a:pt x="38" y="118"/>
                </a:lnTo>
                <a:lnTo>
                  <a:pt x="28" y="114"/>
                </a:lnTo>
                <a:lnTo>
                  <a:pt x="18" y="106"/>
                </a:lnTo>
                <a:lnTo>
                  <a:pt x="10" y="96"/>
                </a:lnTo>
                <a:lnTo>
                  <a:pt x="4" y="86"/>
                </a:lnTo>
                <a:lnTo>
                  <a:pt x="2" y="74"/>
                </a:lnTo>
                <a:lnTo>
                  <a:pt x="0" y="62"/>
                </a:lnTo>
                <a:lnTo>
                  <a:pt x="0" y="62"/>
                </a:lnTo>
                <a:close/>
              </a:path>
            </a:pathLst>
          </a:custGeom>
          <a:solidFill>
            <a:srgbClr val="71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Rectangle 35"/>
          <p:cNvSpPr>
            <a:spLocks noChangeArrowheads="1"/>
          </p:cNvSpPr>
          <p:nvPr/>
        </p:nvSpPr>
        <p:spPr bwMode="auto">
          <a:xfrm>
            <a:off x="9753030" y="7389628"/>
            <a:ext cx="5545288" cy="422030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9" name="Picture Placeholder 138"/>
          <p:cNvSpPr>
            <a:spLocks noGrp="1"/>
          </p:cNvSpPr>
          <p:nvPr>
            <p:ph type="pic" sz="quarter" idx="13"/>
          </p:nvPr>
        </p:nvSpPr>
        <p:spPr/>
      </p:sp>
      <p:sp>
        <p:nvSpPr>
          <p:cNvPr id="137" name="Title 136"/>
          <p:cNvSpPr>
            <a:spLocks noGrp="1"/>
          </p:cNvSpPr>
          <p:nvPr>
            <p:ph type="title"/>
          </p:nvPr>
        </p:nvSpPr>
        <p:spPr/>
        <p:txBody>
          <a:bodyPr/>
          <a:lstStyle/>
          <a:p>
            <a:r>
              <a:rPr lang="id-ID" dirty="0"/>
              <a:t>DEVICE APPS</a:t>
            </a:r>
            <a:endParaRPr lang="en-AU" dirty="0"/>
          </a:p>
        </p:txBody>
      </p:sp>
      <p:sp>
        <p:nvSpPr>
          <p:cNvPr id="138" name="Content Placeholder 137"/>
          <p:cNvSpPr>
            <a:spLocks noGrp="1"/>
          </p:cNvSpPr>
          <p:nvPr>
            <p:ph idx="1"/>
          </p:nvPr>
        </p:nvSpPr>
        <p:spPr/>
        <p:txBody>
          <a:bodyPr>
            <a:normAutofit fontScale="92500" lnSpcReduction="10000"/>
          </a:bodyPr>
          <a:lstStyle/>
          <a:p>
            <a:r>
              <a:rPr lang="id-ID" dirty="0"/>
              <a:t>Great Slogan Here Please</a:t>
            </a:r>
            <a:endParaRPr lang="en-AU" dirty="0"/>
          </a:p>
        </p:txBody>
      </p:sp>
      <p:sp>
        <p:nvSpPr>
          <p:cNvPr id="14" name="Freeform 13"/>
          <p:cNvSpPr>
            <a:spLocks/>
          </p:cNvSpPr>
          <p:nvPr/>
        </p:nvSpPr>
        <p:spPr bwMode="auto">
          <a:xfrm>
            <a:off x="9393159" y="9642912"/>
            <a:ext cx="1259549" cy="826068"/>
          </a:xfrm>
          <a:custGeom>
            <a:avLst/>
            <a:gdLst>
              <a:gd name="T0" fmla="*/ 0 w 616"/>
              <a:gd name="T1" fmla="*/ 290 h 404"/>
              <a:gd name="T2" fmla="*/ 0 w 616"/>
              <a:gd name="T3" fmla="*/ 290 h 404"/>
              <a:gd name="T4" fmla="*/ 70 w 616"/>
              <a:gd name="T5" fmla="*/ 234 h 404"/>
              <a:gd name="T6" fmla="*/ 150 w 616"/>
              <a:gd name="T7" fmla="*/ 174 h 404"/>
              <a:gd name="T8" fmla="*/ 190 w 616"/>
              <a:gd name="T9" fmla="*/ 144 h 404"/>
              <a:gd name="T10" fmla="*/ 232 w 616"/>
              <a:gd name="T11" fmla="*/ 116 h 404"/>
              <a:gd name="T12" fmla="*/ 274 w 616"/>
              <a:gd name="T13" fmla="*/ 90 h 404"/>
              <a:gd name="T14" fmla="*/ 316 w 616"/>
              <a:gd name="T15" fmla="*/ 66 h 404"/>
              <a:gd name="T16" fmla="*/ 358 w 616"/>
              <a:gd name="T17" fmla="*/ 44 h 404"/>
              <a:gd name="T18" fmla="*/ 396 w 616"/>
              <a:gd name="T19" fmla="*/ 26 h 404"/>
              <a:gd name="T20" fmla="*/ 434 w 616"/>
              <a:gd name="T21" fmla="*/ 12 h 404"/>
              <a:gd name="T22" fmla="*/ 470 w 616"/>
              <a:gd name="T23" fmla="*/ 4 h 404"/>
              <a:gd name="T24" fmla="*/ 488 w 616"/>
              <a:gd name="T25" fmla="*/ 2 h 404"/>
              <a:gd name="T26" fmla="*/ 504 w 616"/>
              <a:gd name="T27" fmla="*/ 0 h 404"/>
              <a:gd name="T28" fmla="*/ 518 w 616"/>
              <a:gd name="T29" fmla="*/ 0 h 404"/>
              <a:gd name="T30" fmla="*/ 534 w 616"/>
              <a:gd name="T31" fmla="*/ 2 h 404"/>
              <a:gd name="T32" fmla="*/ 546 w 616"/>
              <a:gd name="T33" fmla="*/ 6 h 404"/>
              <a:gd name="T34" fmla="*/ 560 w 616"/>
              <a:gd name="T35" fmla="*/ 10 h 404"/>
              <a:gd name="T36" fmla="*/ 570 w 616"/>
              <a:gd name="T37" fmla="*/ 18 h 404"/>
              <a:gd name="T38" fmla="*/ 582 w 616"/>
              <a:gd name="T39" fmla="*/ 26 h 404"/>
              <a:gd name="T40" fmla="*/ 582 w 616"/>
              <a:gd name="T41" fmla="*/ 26 h 404"/>
              <a:gd name="T42" fmla="*/ 590 w 616"/>
              <a:gd name="T43" fmla="*/ 36 h 404"/>
              <a:gd name="T44" fmla="*/ 598 w 616"/>
              <a:gd name="T45" fmla="*/ 46 h 404"/>
              <a:gd name="T46" fmla="*/ 604 w 616"/>
              <a:gd name="T47" fmla="*/ 56 h 404"/>
              <a:gd name="T48" fmla="*/ 608 w 616"/>
              <a:gd name="T49" fmla="*/ 66 h 404"/>
              <a:gd name="T50" fmla="*/ 612 w 616"/>
              <a:gd name="T51" fmla="*/ 78 h 404"/>
              <a:gd name="T52" fmla="*/ 614 w 616"/>
              <a:gd name="T53" fmla="*/ 88 h 404"/>
              <a:gd name="T54" fmla="*/ 616 w 616"/>
              <a:gd name="T55" fmla="*/ 100 h 404"/>
              <a:gd name="T56" fmla="*/ 614 w 616"/>
              <a:gd name="T57" fmla="*/ 112 h 404"/>
              <a:gd name="T58" fmla="*/ 610 w 616"/>
              <a:gd name="T59" fmla="*/ 136 h 404"/>
              <a:gd name="T60" fmla="*/ 602 w 616"/>
              <a:gd name="T61" fmla="*/ 160 h 404"/>
              <a:gd name="T62" fmla="*/ 590 w 616"/>
              <a:gd name="T63" fmla="*/ 184 h 404"/>
              <a:gd name="T64" fmla="*/ 574 w 616"/>
              <a:gd name="T65" fmla="*/ 210 h 404"/>
              <a:gd name="T66" fmla="*/ 558 w 616"/>
              <a:gd name="T67" fmla="*/ 236 h 404"/>
              <a:gd name="T68" fmla="*/ 538 w 616"/>
              <a:gd name="T69" fmla="*/ 260 h 404"/>
              <a:gd name="T70" fmla="*/ 516 w 616"/>
              <a:gd name="T71" fmla="*/ 286 h 404"/>
              <a:gd name="T72" fmla="*/ 492 w 616"/>
              <a:gd name="T73" fmla="*/ 310 h 404"/>
              <a:gd name="T74" fmla="*/ 446 w 616"/>
              <a:gd name="T75" fmla="*/ 358 h 404"/>
              <a:gd name="T76" fmla="*/ 398 w 616"/>
              <a:gd name="T77" fmla="*/ 404 h 404"/>
              <a:gd name="T78" fmla="*/ 398 w 616"/>
              <a:gd name="T79" fmla="*/ 404 h 404"/>
              <a:gd name="T80" fmla="*/ 388 w 616"/>
              <a:gd name="T81" fmla="*/ 394 h 404"/>
              <a:gd name="T82" fmla="*/ 376 w 616"/>
              <a:gd name="T83" fmla="*/ 382 h 404"/>
              <a:gd name="T84" fmla="*/ 362 w 616"/>
              <a:gd name="T85" fmla="*/ 372 h 404"/>
              <a:gd name="T86" fmla="*/ 350 w 616"/>
              <a:gd name="T87" fmla="*/ 366 h 404"/>
              <a:gd name="T88" fmla="*/ 350 w 616"/>
              <a:gd name="T89" fmla="*/ 366 h 404"/>
              <a:gd name="T90" fmla="*/ 312 w 616"/>
              <a:gd name="T91" fmla="*/ 344 h 404"/>
              <a:gd name="T92" fmla="*/ 274 w 616"/>
              <a:gd name="T93" fmla="*/ 324 h 404"/>
              <a:gd name="T94" fmla="*/ 232 w 616"/>
              <a:gd name="T95" fmla="*/ 308 h 404"/>
              <a:gd name="T96" fmla="*/ 188 w 616"/>
              <a:gd name="T97" fmla="*/ 292 h 404"/>
              <a:gd name="T98" fmla="*/ 166 w 616"/>
              <a:gd name="T99" fmla="*/ 286 h 404"/>
              <a:gd name="T100" fmla="*/ 144 w 616"/>
              <a:gd name="T101" fmla="*/ 282 h 404"/>
              <a:gd name="T102" fmla="*/ 120 w 616"/>
              <a:gd name="T103" fmla="*/ 278 h 404"/>
              <a:gd name="T104" fmla="*/ 98 w 616"/>
              <a:gd name="T105" fmla="*/ 278 h 404"/>
              <a:gd name="T106" fmla="*/ 74 w 616"/>
              <a:gd name="T107" fmla="*/ 278 h 404"/>
              <a:gd name="T108" fmla="*/ 50 w 616"/>
              <a:gd name="T109" fmla="*/ 280 h 404"/>
              <a:gd name="T110" fmla="*/ 24 w 616"/>
              <a:gd name="T111" fmla="*/ 284 h 404"/>
              <a:gd name="T112" fmla="*/ 0 w 616"/>
              <a:gd name="T113" fmla="*/ 290 h 404"/>
              <a:gd name="T114" fmla="*/ 0 w 616"/>
              <a:gd name="T115" fmla="*/ 29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6" h="404">
                <a:moveTo>
                  <a:pt x="0" y="290"/>
                </a:moveTo>
                <a:lnTo>
                  <a:pt x="0" y="290"/>
                </a:lnTo>
                <a:lnTo>
                  <a:pt x="70" y="234"/>
                </a:lnTo>
                <a:lnTo>
                  <a:pt x="150" y="174"/>
                </a:lnTo>
                <a:lnTo>
                  <a:pt x="190" y="144"/>
                </a:lnTo>
                <a:lnTo>
                  <a:pt x="232" y="116"/>
                </a:lnTo>
                <a:lnTo>
                  <a:pt x="274" y="90"/>
                </a:lnTo>
                <a:lnTo>
                  <a:pt x="316" y="66"/>
                </a:lnTo>
                <a:lnTo>
                  <a:pt x="358" y="44"/>
                </a:lnTo>
                <a:lnTo>
                  <a:pt x="396" y="26"/>
                </a:lnTo>
                <a:lnTo>
                  <a:pt x="434" y="12"/>
                </a:lnTo>
                <a:lnTo>
                  <a:pt x="470" y="4"/>
                </a:lnTo>
                <a:lnTo>
                  <a:pt x="488" y="2"/>
                </a:lnTo>
                <a:lnTo>
                  <a:pt x="504" y="0"/>
                </a:lnTo>
                <a:lnTo>
                  <a:pt x="518" y="0"/>
                </a:lnTo>
                <a:lnTo>
                  <a:pt x="534" y="2"/>
                </a:lnTo>
                <a:lnTo>
                  <a:pt x="546" y="6"/>
                </a:lnTo>
                <a:lnTo>
                  <a:pt x="560" y="10"/>
                </a:lnTo>
                <a:lnTo>
                  <a:pt x="570" y="18"/>
                </a:lnTo>
                <a:lnTo>
                  <a:pt x="582" y="26"/>
                </a:lnTo>
                <a:lnTo>
                  <a:pt x="582" y="26"/>
                </a:lnTo>
                <a:lnTo>
                  <a:pt x="590" y="36"/>
                </a:lnTo>
                <a:lnTo>
                  <a:pt x="598" y="46"/>
                </a:lnTo>
                <a:lnTo>
                  <a:pt x="604" y="56"/>
                </a:lnTo>
                <a:lnTo>
                  <a:pt x="608" y="66"/>
                </a:lnTo>
                <a:lnTo>
                  <a:pt x="612" y="78"/>
                </a:lnTo>
                <a:lnTo>
                  <a:pt x="614" y="88"/>
                </a:lnTo>
                <a:lnTo>
                  <a:pt x="616" y="100"/>
                </a:lnTo>
                <a:lnTo>
                  <a:pt x="614" y="112"/>
                </a:lnTo>
                <a:lnTo>
                  <a:pt x="610" y="136"/>
                </a:lnTo>
                <a:lnTo>
                  <a:pt x="602" y="160"/>
                </a:lnTo>
                <a:lnTo>
                  <a:pt x="590" y="184"/>
                </a:lnTo>
                <a:lnTo>
                  <a:pt x="574" y="210"/>
                </a:lnTo>
                <a:lnTo>
                  <a:pt x="558" y="236"/>
                </a:lnTo>
                <a:lnTo>
                  <a:pt x="538" y="260"/>
                </a:lnTo>
                <a:lnTo>
                  <a:pt x="516" y="286"/>
                </a:lnTo>
                <a:lnTo>
                  <a:pt x="492" y="310"/>
                </a:lnTo>
                <a:lnTo>
                  <a:pt x="446" y="358"/>
                </a:lnTo>
                <a:lnTo>
                  <a:pt x="398" y="404"/>
                </a:lnTo>
                <a:lnTo>
                  <a:pt x="398" y="404"/>
                </a:lnTo>
                <a:lnTo>
                  <a:pt x="388" y="394"/>
                </a:lnTo>
                <a:lnTo>
                  <a:pt x="376" y="382"/>
                </a:lnTo>
                <a:lnTo>
                  <a:pt x="362" y="372"/>
                </a:lnTo>
                <a:lnTo>
                  <a:pt x="350" y="366"/>
                </a:lnTo>
                <a:lnTo>
                  <a:pt x="350" y="366"/>
                </a:lnTo>
                <a:lnTo>
                  <a:pt x="312" y="344"/>
                </a:lnTo>
                <a:lnTo>
                  <a:pt x="274" y="324"/>
                </a:lnTo>
                <a:lnTo>
                  <a:pt x="232" y="308"/>
                </a:lnTo>
                <a:lnTo>
                  <a:pt x="188" y="292"/>
                </a:lnTo>
                <a:lnTo>
                  <a:pt x="166" y="286"/>
                </a:lnTo>
                <a:lnTo>
                  <a:pt x="144" y="282"/>
                </a:lnTo>
                <a:lnTo>
                  <a:pt x="120" y="278"/>
                </a:lnTo>
                <a:lnTo>
                  <a:pt x="98" y="278"/>
                </a:lnTo>
                <a:lnTo>
                  <a:pt x="74" y="278"/>
                </a:lnTo>
                <a:lnTo>
                  <a:pt x="50" y="280"/>
                </a:lnTo>
                <a:lnTo>
                  <a:pt x="24" y="284"/>
                </a:lnTo>
                <a:lnTo>
                  <a:pt x="0" y="290"/>
                </a:lnTo>
                <a:lnTo>
                  <a:pt x="0" y="290"/>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4"/>
          <p:cNvSpPr>
            <a:spLocks/>
          </p:cNvSpPr>
          <p:nvPr/>
        </p:nvSpPr>
        <p:spPr bwMode="auto">
          <a:xfrm>
            <a:off x="10084275" y="9675628"/>
            <a:ext cx="535717" cy="515270"/>
          </a:xfrm>
          <a:custGeom>
            <a:avLst/>
            <a:gdLst>
              <a:gd name="T0" fmla="*/ 56 w 262"/>
              <a:gd name="T1" fmla="*/ 210 h 252"/>
              <a:gd name="T2" fmla="*/ 56 w 262"/>
              <a:gd name="T3" fmla="*/ 210 h 252"/>
              <a:gd name="T4" fmla="*/ 30 w 262"/>
              <a:gd name="T5" fmla="*/ 172 h 252"/>
              <a:gd name="T6" fmla="*/ 18 w 262"/>
              <a:gd name="T7" fmla="*/ 154 h 252"/>
              <a:gd name="T8" fmla="*/ 8 w 262"/>
              <a:gd name="T9" fmla="*/ 136 h 252"/>
              <a:gd name="T10" fmla="*/ 2 w 262"/>
              <a:gd name="T11" fmla="*/ 118 h 252"/>
              <a:gd name="T12" fmla="*/ 0 w 262"/>
              <a:gd name="T13" fmla="*/ 102 h 252"/>
              <a:gd name="T14" fmla="*/ 2 w 262"/>
              <a:gd name="T15" fmla="*/ 96 h 252"/>
              <a:gd name="T16" fmla="*/ 4 w 262"/>
              <a:gd name="T17" fmla="*/ 88 h 252"/>
              <a:gd name="T18" fmla="*/ 8 w 262"/>
              <a:gd name="T19" fmla="*/ 82 h 252"/>
              <a:gd name="T20" fmla="*/ 14 w 262"/>
              <a:gd name="T21" fmla="*/ 74 h 252"/>
              <a:gd name="T22" fmla="*/ 14 w 262"/>
              <a:gd name="T23" fmla="*/ 74 h 252"/>
              <a:gd name="T24" fmla="*/ 30 w 262"/>
              <a:gd name="T25" fmla="*/ 60 h 252"/>
              <a:gd name="T26" fmla="*/ 52 w 262"/>
              <a:gd name="T27" fmla="*/ 44 h 252"/>
              <a:gd name="T28" fmla="*/ 78 w 262"/>
              <a:gd name="T29" fmla="*/ 26 h 252"/>
              <a:gd name="T30" fmla="*/ 108 w 262"/>
              <a:gd name="T31" fmla="*/ 12 h 252"/>
              <a:gd name="T32" fmla="*/ 124 w 262"/>
              <a:gd name="T33" fmla="*/ 6 h 252"/>
              <a:gd name="T34" fmla="*/ 140 w 262"/>
              <a:gd name="T35" fmla="*/ 2 h 252"/>
              <a:gd name="T36" fmla="*/ 156 w 262"/>
              <a:gd name="T37" fmla="*/ 0 h 252"/>
              <a:gd name="T38" fmla="*/ 172 w 262"/>
              <a:gd name="T39" fmla="*/ 0 h 252"/>
              <a:gd name="T40" fmla="*/ 188 w 262"/>
              <a:gd name="T41" fmla="*/ 2 h 252"/>
              <a:gd name="T42" fmla="*/ 202 w 262"/>
              <a:gd name="T43" fmla="*/ 8 h 252"/>
              <a:gd name="T44" fmla="*/ 218 w 262"/>
              <a:gd name="T45" fmla="*/ 16 h 252"/>
              <a:gd name="T46" fmla="*/ 232 w 262"/>
              <a:gd name="T47" fmla="*/ 26 h 252"/>
              <a:gd name="T48" fmla="*/ 232 w 262"/>
              <a:gd name="T49" fmla="*/ 26 h 252"/>
              <a:gd name="T50" fmla="*/ 244 w 262"/>
              <a:gd name="T51" fmla="*/ 40 h 252"/>
              <a:gd name="T52" fmla="*/ 252 w 262"/>
              <a:gd name="T53" fmla="*/ 54 h 252"/>
              <a:gd name="T54" fmla="*/ 258 w 262"/>
              <a:gd name="T55" fmla="*/ 68 h 252"/>
              <a:gd name="T56" fmla="*/ 262 w 262"/>
              <a:gd name="T57" fmla="*/ 82 h 252"/>
              <a:gd name="T58" fmla="*/ 262 w 262"/>
              <a:gd name="T59" fmla="*/ 96 h 252"/>
              <a:gd name="T60" fmla="*/ 260 w 262"/>
              <a:gd name="T61" fmla="*/ 108 h 252"/>
              <a:gd name="T62" fmla="*/ 258 w 262"/>
              <a:gd name="T63" fmla="*/ 122 h 252"/>
              <a:gd name="T64" fmla="*/ 252 w 262"/>
              <a:gd name="T65" fmla="*/ 136 h 252"/>
              <a:gd name="T66" fmla="*/ 246 w 262"/>
              <a:gd name="T67" fmla="*/ 150 h 252"/>
              <a:gd name="T68" fmla="*/ 236 w 262"/>
              <a:gd name="T69" fmla="*/ 162 h 252"/>
              <a:gd name="T70" fmla="*/ 218 w 262"/>
              <a:gd name="T71" fmla="*/ 186 h 252"/>
              <a:gd name="T72" fmla="*/ 194 w 262"/>
              <a:gd name="T73" fmla="*/ 208 h 252"/>
              <a:gd name="T74" fmla="*/ 172 w 262"/>
              <a:gd name="T75" fmla="*/ 226 h 252"/>
              <a:gd name="T76" fmla="*/ 172 w 262"/>
              <a:gd name="T77" fmla="*/ 226 h 252"/>
              <a:gd name="T78" fmla="*/ 150 w 262"/>
              <a:gd name="T79" fmla="*/ 240 h 252"/>
              <a:gd name="T80" fmla="*/ 132 w 262"/>
              <a:gd name="T81" fmla="*/ 248 h 252"/>
              <a:gd name="T82" fmla="*/ 118 w 262"/>
              <a:gd name="T83" fmla="*/ 252 h 252"/>
              <a:gd name="T84" fmla="*/ 104 w 262"/>
              <a:gd name="T85" fmla="*/ 252 h 252"/>
              <a:gd name="T86" fmla="*/ 94 w 262"/>
              <a:gd name="T87" fmla="*/ 248 h 252"/>
              <a:gd name="T88" fmla="*/ 82 w 262"/>
              <a:gd name="T89" fmla="*/ 238 h 252"/>
              <a:gd name="T90" fmla="*/ 70 w 262"/>
              <a:gd name="T91" fmla="*/ 226 h 252"/>
              <a:gd name="T92" fmla="*/ 56 w 262"/>
              <a:gd name="T93" fmla="*/ 210 h 252"/>
              <a:gd name="T94" fmla="*/ 56 w 262"/>
              <a:gd name="T95" fmla="*/ 21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2" h="252">
                <a:moveTo>
                  <a:pt x="56" y="210"/>
                </a:moveTo>
                <a:lnTo>
                  <a:pt x="56" y="210"/>
                </a:lnTo>
                <a:lnTo>
                  <a:pt x="30" y="172"/>
                </a:lnTo>
                <a:lnTo>
                  <a:pt x="18" y="154"/>
                </a:lnTo>
                <a:lnTo>
                  <a:pt x="8" y="136"/>
                </a:lnTo>
                <a:lnTo>
                  <a:pt x="2" y="118"/>
                </a:lnTo>
                <a:lnTo>
                  <a:pt x="0" y="102"/>
                </a:lnTo>
                <a:lnTo>
                  <a:pt x="2" y="96"/>
                </a:lnTo>
                <a:lnTo>
                  <a:pt x="4" y="88"/>
                </a:lnTo>
                <a:lnTo>
                  <a:pt x="8" y="82"/>
                </a:lnTo>
                <a:lnTo>
                  <a:pt x="14" y="74"/>
                </a:lnTo>
                <a:lnTo>
                  <a:pt x="14" y="74"/>
                </a:lnTo>
                <a:lnTo>
                  <a:pt x="30" y="60"/>
                </a:lnTo>
                <a:lnTo>
                  <a:pt x="52" y="44"/>
                </a:lnTo>
                <a:lnTo>
                  <a:pt x="78" y="26"/>
                </a:lnTo>
                <a:lnTo>
                  <a:pt x="108" y="12"/>
                </a:lnTo>
                <a:lnTo>
                  <a:pt x="124" y="6"/>
                </a:lnTo>
                <a:lnTo>
                  <a:pt x="140" y="2"/>
                </a:lnTo>
                <a:lnTo>
                  <a:pt x="156" y="0"/>
                </a:lnTo>
                <a:lnTo>
                  <a:pt x="172" y="0"/>
                </a:lnTo>
                <a:lnTo>
                  <a:pt x="188" y="2"/>
                </a:lnTo>
                <a:lnTo>
                  <a:pt x="202" y="8"/>
                </a:lnTo>
                <a:lnTo>
                  <a:pt x="218" y="16"/>
                </a:lnTo>
                <a:lnTo>
                  <a:pt x="232" y="26"/>
                </a:lnTo>
                <a:lnTo>
                  <a:pt x="232" y="26"/>
                </a:lnTo>
                <a:lnTo>
                  <a:pt x="244" y="40"/>
                </a:lnTo>
                <a:lnTo>
                  <a:pt x="252" y="54"/>
                </a:lnTo>
                <a:lnTo>
                  <a:pt x="258" y="68"/>
                </a:lnTo>
                <a:lnTo>
                  <a:pt x="262" y="82"/>
                </a:lnTo>
                <a:lnTo>
                  <a:pt x="262" y="96"/>
                </a:lnTo>
                <a:lnTo>
                  <a:pt x="260" y="108"/>
                </a:lnTo>
                <a:lnTo>
                  <a:pt x="258" y="122"/>
                </a:lnTo>
                <a:lnTo>
                  <a:pt x="252" y="136"/>
                </a:lnTo>
                <a:lnTo>
                  <a:pt x="246" y="150"/>
                </a:lnTo>
                <a:lnTo>
                  <a:pt x="236" y="162"/>
                </a:lnTo>
                <a:lnTo>
                  <a:pt x="218" y="186"/>
                </a:lnTo>
                <a:lnTo>
                  <a:pt x="194" y="208"/>
                </a:lnTo>
                <a:lnTo>
                  <a:pt x="172" y="226"/>
                </a:lnTo>
                <a:lnTo>
                  <a:pt x="172" y="226"/>
                </a:lnTo>
                <a:lnTo>
                  <a:pt x="150" y="240"/>
                </a:lnTo>
                <a:lnTo>
                  <a:pt x="132" y="248"/>
                </a:lnTo>
                <a:lnTo>
                  <a:pt x="118" y="252"/>
                </a:lnTo>
                <a:lnTo>
                  <a:pt x="104" y="252"/>
                </a:lnTo>
                <a:lnTo>
                  <a:pt x="94" y="248"/>
                </a:lnTo>
                <a:lnTo>
                  <a:pt x="82" y="238"/>
                </a:lnTo>
                <a:lnTo>
                  <a:pt x="70" y="226"/>
                </a:lnTo>
                <a:lnTo>
                  <a:pt x="56" y="210"/>
                </a:lnTo>
                <a:lnTo>
                  <a:pt x="56" y="210"/>
                </a:lnTo>
                <a:close/>
              </a:path>
            </a:pathLst>
          </a:custGeom>
          <a:solidFill>
            <a:srgbClr val="DAB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5"/>
          <p:cNvSpPr>
            <a:spLocks noEditPoints="1"/>
          </p:cNvSpPr>
          <p:nvPr/>
        </p:nvSpPr>
        <p:spPr bwMode="auto">
          <a:xfrm>
            <a:off x="9613989" y="10117288"/>
            <a:ext cx="417123" cy="490733"/>
          </a:xfrm>
          <a:custGeom>
            <a:avLst/>
            <a:gdLst>
              <a:gd name="T0" fmla="*/ 92 w 204"/>
              <a:gd name="T1" fmla="*/ 218 h 240"/>
              <a:gd name="T2" fmla="*/ 92 w 204"/>
              <a:gd name="T3" fmla="*/ 218 h 240"/>
              <a:gd name="T4" fmla="*/ 108 w 204"/>
              <a:gd name="T5" fmla="*/ 230 h 240"/>
              <a:gd name="T6" fmla="*/ 122 w 204"/>
              <a:gd name="T7" fmla="*/ 240 h 240"/>
              <a:gd name="T8" fmla="*/ 122 w 204"/>
              <a:gd name="T9" fmla="*/ 240 h 240"/>
              <a:gd name="T10" fmla="*/ 92 w 204"/>
              <a:gd name="T11" fmla="*/ 204 h 240"/>
              <a:gd name="T12" fmla="*/ 92 w 204"/>
              <a:gd name="T13" fmla="*/ 218 h 240"/>
              <a:gd name="T14" fmla="*/ 92 w 204"/>
              <a:gd name="T15" fmla="*/ 218 h 240"/>
              <a:gd name="T16" fmla="*/ 92 w 204"/>
              <a:gd name="T17" fmla="*/ 30 h 240"/>
              <a:gd name="T18" fmla="*/ 92 w 204"/>
              <a:gd name="T19" fmla="*/ 18 h 240"/>
              <a:gd name="T20" fmla="*/ 92 w 204"/>
              <a:gd name="T21" fmla="*/ 18 h 240"/>
              <a:gd name="T22" fmla="*/ 110 w 204"/>
              <a:gd name="T23" fmla="*/ 32 h 240"/>
              <a:gd name="T24" fmla="*/ 128 w 204"/>
              <a:gd name="T25" fmla="*/ 48 h 240"/>
              <a:gd name="T26" fmla="*/ 144 w 204"/>
              <a:gd name="T27" fmla="*/ 68 h 240"/>
              <a:gd name="T28" fmla="*/ 160 w 204"/>
              <a:gd name="T29" fmla="*/ 88 h 240"/>
              <a:gd name="T30" fmla="*/ 174 w 204"/>
              <a:gd name="T31" fmla="*/ 108 h 240"/>
              <a:gd name="T32" fmla="*/ 186 w 204"/>
              <a:gd name="T33" fmla="*/ 130 h 240"/>
              <a:gd name="T34" fmla="*/ 196 w 204"/>
              <a:gd name="T35" fmla="*/ 154 h 240"/>
              <a:gd name="T36" fmla="*/ 204 w 204"/>
              <a:gd name="T37" fmla="*/ 176 h 240"/>
              <a:gd name="T38" fmla="*/ 204 w 204"/>
              <a:gd name="T39" fmla="*/ 176 h 240"/>
              <a:gd name="T40" fmla="*/ 148 w 204"/>
              <a:gd name="T41" fmla="*/ 98 h 240"/>
              <a:gd name="T42" fmla="*/ 120 w 204"/>
              <a:gd name="T43" fmla="*/ 62 h 240"/>
              <a:gd name="T44" fmla="*/ 92 w 204"/>
              <a:gd name="T45" fmla="*/ 30 h 240"/>
              <a:gd name="T46" fmla="*/ 92 w 204"/>
              <a:gd name="T47" fmla="*/ 30 h 240"/>
              <a:gd name="T48" fmla="*/ 0 w 204"/>
              <a:gd name="T49" fmla="*/ 74 h 240"/>
              <a:gd name="T50" fmla="*/ 0 w 204"/>
              <a:gd name="T51" fmla="*/ 74 h 240"/>
              <a:gd name="T52" fmla="*/ 6 w 204"/>
              <a:gd name="T53" fmla="*/ 94 h 240"/>
              <a:gd name="T54" fmla="*/ 14 w 204"/>
              <a:gd name="T55" fmla="*/ 114 h 240"/>
              <a:gd name="T56" fmla="*/ 24 w 204"/>
              <a:gd name="T57" fmla="*/ 134 h 240"/>
              <a:gd name="T58" fmla="*/ 36 w 204"/>
              <a:gd name="T59" fmla="*/ 152 h 240"/>
              <a:gd name="T60" fmla="*/ 50 w 204"/>
              <a:gd name="T61" fmla="*/ 172 h 240"/>
              <a:gd name="T62" fmla="*/ 64 w 204"/>
              <a:gd name="T63" fmla="*/ 188 h 240"/>
              <a:gd name="T64" fmla="*/ 78 w 204"/>
              <a:gd name="T65" fmla="*/ 204 h 240"/>
              <a:gd name="T66" fmla="*/ 92 w 204"/>
              <a:gd name="T67" fmla="*/ 218 h 240"/>
              <a:gd name="T68" fmla="*/ 92 w 204"/>
              <a:gd name="T69" fmla="*/ 204 h 240"/>
              <a:gd name="T70" fmla="*/ 92 w 204"/>
              <a:gd name="T71" fmla="*/ 204 h 240"/>
              <a:gd name="T72" fmla="*/ 44 w 204"/>
              <a:gd name="T73" fmla="*/ 140 h 240"/>
              <a:gd name="T74" fmla="*/ 20 w 204"/>
              <a:gd name="T75" fmla="*/ 106 h 240"/>
              <a:gd name="T76" fmla="*/ 0 w 204"/>
              <a:gd name="T77" fmla="*/ 74 h 240"/>
              <a:gd name="T78" fmla="*/ 0 w 204"/>
              <a:gd name="T79" fmla="*/ 74 h 240"/>
              <a:gd name="T80" fmla="*/ 92 w 204"/>
              <a:gd name="T81" fmla="*/ 18 h 240"/>
              <a:gd name="T82" fmla="*/ 92 w 204"/>
              <a:gd name="T83" fmla="*/ 30 h 240"/>
              <a:gd name="T84" fmla="*/ 92 w 204"/>
              <a:gd name="T85" fmla="*/ 30 h 240"/>
              <a:gd name="T86" fmla="*/ 64 w 204"/>
              <a:gd name="T87" fmla="*/ 0 h 240"/>
              <a:gd name="T88" fmla="*/ 64 w 204"/>
              <a:gd name="T89" fmla="*/ 0 h 240"/>
              <a:gd name="T90" fmla="*/ 78 w 204"/>
              <a:gd name="T91" fmla="*/ 8 h 240"/>
              <a:gd name="T92" fmla="*/ 92 w 204"/>
              <a:gd name="T93" fmla="*/ 18 h 240"/>
              <a:gd name="T94" fmla="*/ 92 w 204"/>
              <a:gd name="T95" fmla="*/ 1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240">
                <a:moveTo>
                  <a:pt x="92" y="218"/>
                </a:moveTo>
                <a:lnTo>
                  <a:pt x="92" y="218"/>
                </a:lnTo>
                <a:lnTo>
                  <a:pt x="108" y="230"/>
                </a:lnTo>
                <a:lnTo>
                  <a:pt x="122" y="240"/>
                </a:lnTo>
                <a:lnTo>
                  <a:pt x="122" y="240"/>
                </a:lnTo>
                <a:lnTo>
                  <a:pt x="92" y="204"/>
                </a:lnTo>
                <a:lnTo>
                  <a:pt x="92" y="218"/>
                </a:lnTo>
                <a:lnTo>
                  <a:pt x="92" y="218"/>
                </a:lnTo>
                <a:close/>
                <a:moveTo>
                  <a:pt x="92" y="30"/>
                </a:moveTo>
                <a:lnTo>
                  <a:pt x="92" y="18"/>
                </a:lnTo>
                <a:lnTo>
                  <a:pt x="92" y="18"/>
                </a:lnTo>
                <a:lnTo>
                  <a:pt x="110" y="32"/>
                </a:lnTo>
                <a:lnTo>
                  <a:pt x="128" y="48"/>
                </a:lnTo>
                <a:lnTo>
                  <a:pt x="144" y="68"/>
                </a:lnTo>
                <a:lnTo>
                  <a:pt x="160" y="88"/>
                </a:lnTo>
                <a:lnTo>
                  <a:pt x="174" y="108"/>
                </a:lnTo>
                <a:lnTo>
                  <a:pt x="186" y="130"/>
                </a:lnTo>
                <a:lnTo>
                  <a:pt x="196" y="154"/>
                </a:lnTo>
                <a:lnTo>
                  <a:pt x="204" y="176"/>
                </a:lnTo>
                <a:lnTo>
                  <a:pt x="204" y="176"/>
                </a:lnTo>
                <a:lnTo>
                  <a:pt x="148" y="98"/>
                </a:lnTo>
                <a:lnTo>
                  <a:pt x="120" y="62"/>
                </a:lnTo>
                <a:lnTo>
                  <a:pt x="92" y="30"/>
                </a:lnTo>
                <a:lnTo>
                  <a:pt x="92" y="30"/>
                </a:lnTo>
                <a:close/>
                <a:moveTo>
                  <a:pt x="0" y="74"/>
                </a:moveTo>
                <a:lnTo>
                  <a:pt x="0" y="74"/>
                </a:lnTo>
                <a:lnTo>
                  <a:pt x="6" y="94"/>
                </a:lnTo>
                <a:lnTo>
                  <a:pt x="14" y="114"/>
                </a:lnTo>
                <a:lnTo>
                  <a:pt x="24" y="134"/>
                </a:lnTo>
                <a:lnTo>
                  <a:pt x="36" y="152"/>
                </a:lnTo>
                <a:lnTo>
                  <a:pt x="50" y="172"/>
                </a:lnTo>
                <a:lnTo>
                  <a:pt x="64" y="188"/>
                </a:lnTo>
                <a:lnTo>
                  <a:pt x="78" y="204"/>
                </a:lnTo>
                <a:lnTo>
                  <a:pt x="92" y="218"/>
                </a:lnTo>
                <a:lnTo>
                  <a:pt x="92" y="204"/>
                </a:lnTo>
                <a:lnTo>
                  <a:pt x="92" y="204"/>
                </a:lnTo>
                <a:lnTo>
                  <a:pt x="44" y="140"/>
                </a:lnTo>
                <a:lnTo>
                  <a:pt x="20" y="106"/>
                </a:lnTo>
                <a:lnTo>
                  <a:pt x="0" y="74"/>
                </a:lnTo>
                <a:lnTo>
                  <a:pt x="0" y="74"/>
                </a:lnTo>
                <a:close/>
                <a:moveTo>
                  <a:pt x="92" y="18"/>
                </a:moveTo>
                <a:lnTo>
                  <a:pt x="92" y="30"/>
                </a:lnTo>
                <a:lnTo>
                  <a:pt x="92" y="30"/>
                </a:lnTo>
                <a:lnTo>
                  <a:pt x="64" y="0"/>
                </a:lnTo>
                <a:lnTo>
                  <a:pt x="64" y="0"/>
                </a:lnTo>
                <a:lnTo>
                  <a:pt x="78" y="8"/>
                </a:lnTo>
                <a:lnTo>
                  <a:pt x="92" y="18"/>
                </a:lnTo>
                <a:lnTo>
                  <a:pt x="92" y="18"/>
                </a:lnTo>
                <a:close/>
              </a:path>
            </a:pathLst>
          </a:custGeom>
          <a:solidFill>
            <a:srgbClr val="AB82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1" name="Freeform 71"/>
          <p:cNvSpPr>
            <a:spLocks/>
          </p:cNvSpPr>
          <p:nvPr/>
        </p:nvSpPr>
        <p:spPr bwMode="auto">
          <a:xfrm>
            <a:off x="9773477" y="9843295"/>
            <a:ext cx="130862" cy="106326"/>
          </a:xfrm>
          <a:custGeom>
            <a:avLst/>
            <a:gdLst>
              <a:gd name="T0" fmla="*/ 0 w 64"/>
              <a:gd name="T1" fmla="*/ 52 h 52"/>
              <a:gd name="T2" fmla="*/ 6 w 64"/>
              <a:gd name="T3" fmla="*/ 20 h 52"/>
              <a:gd name="T4" fmla="*/ 6 w 64"/>
              <a:gd name="T5" fmla="*/ 20 h 52"/>
              <a:gd name="T6" fmla="*/ 34 w 64"/>
              <a:gd name="T7" fmla="*/ 0 h 52"/>
              <a:gd name="T8" fmla="*/ 34 w 64"/>
              <a:gd name="T9" fmla="*/ 0 h 52"/>
              <a:gd name="T10" fmla="*/ 48 w 64"/>
              <a:gd name="T11" fmla="*/ 6 h 52"/>
              <a:gd name="T12" fmla="*/ 64 w 64"/>
              <a:gd name="T13" fmla="*/ 8 h 52"/>
              <a:gd name="T14" fmla="*/ 64 w 64"/>
              <a:gd name="T15" fmla="*/ 8 h 52"/>
              <a:gd name="T16" fmla="*/ 0 w 64"/>
              <a:gd name="T17" fmla="*/ 52 h 52"/>
              <a:gd name="T18" fmla="*/ 0 w 64"/>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52">
                <a:moveTo>
                  <a:pt x="0" y="52"/>
                </a:moveTo>
                <a:lnTo>
                  <a:pt x="6" y="20"/>
                </a:lnTo>
                <a:lnTo>
                  <a:pt x="6" y="20"/>
                </a:lnTo>
                <a:lnTo>
                  <a:pt x="34" y="0"/>
                </a:lnTo>
                <a:lnTo>
                  <a:pt x="34" y="0"/>
                </a:lnTo>
                <a:lnTo>
                  <a:pt x="48" y="6"/>
                </a:lnTo>
                <a:lnTo>
                  <a:pt x="64" y="8"/>
                </a:lnTo>
                <a:lnTo>
                  <a:pt x="64" y="8"/>
                </a:lnTo>
                <a:lnTo>
                  <a:pt x="0" y="52"/>
                </a:lnTo>
                <a:lnTo>
                  <a:pt x="0" y="52"/>
                </a:lnTo>
                <a:close/>
              </a:path>
            </a:pathLst>
          </a:custGeom>
          <a:noFill/>
          <a:ln w="6350">
            <a:solidFill>
              <a:srgbClr val="01010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3" name="Freeform 73"/>
          <p:cNvSpPr>
            <a:spLocks noEditPoints="1"/>
          </p:cNvSpPr>
          <p:nvPr/>
        </p:nvSpPr>
        <p:spPr bwMode="auto">
          <a:xfrm>
            <a:off x="9188686" y="10706168"/>
            <a:ext cx="736100" cy="727921"/>
          </a:xfrm>
          <a:custGeom>
            <a:avLst/>
            <a:gdLst>
              <a:gd name="T0" fmla="*/ 0 w 360"/>
              <a:gd name="T1" fmla="*/ 344 h 356"/>
              <a:gd name="T2" fmla="*/ 0 w 360"/>
              <a:gd name="T3" fmla="*/ 344 h 356"/>
              <a:gd name="T4" fmla="*/ 4 w 360"/>
              <a:gd name="T5" fmla="*/ 356 h 356"/>
              <a:gd name="T6" fmla="*/ 4 w 360"/>
              <a:gd name="T7" fmla="*/ 356 h 356"/>
              <a:gd name="T8" fmla="*/ 18 w 360"/>
              <a:gd name="T9" fmla="*/ 332 h 356"/>
              <a:gd name="T10" fmla="*/ 32 w 360"/>
              <a:gd name="T11" fmla="*/ 310 h 356"/>
              <a:gd name="T12" fmla="*/ 60 w 360"/>
              <a:gd name="T13" fmla="*/ 272 h 356"/>
              <a:gd name="T14" fmla="*/ 114 w 360"/>
              <a:gd name="T15" fmla="*/ 210 h 356"/>
              <a:gd name="T16" fmla="*/ 114 w 360"/>
              <a:gd name="T17" fmla="*/ 210 h 356"/>
              <a:gd name="T18" fmla="*/ 80 w 360"/>
              <a:gd name="T19" fmla="*/ 246 h 356"/>
              <a:gd name="T20" fmla="*/ 48 w 360"/>
              <a:gd name="T21" fmla="*/ 280 h 356"/>
              <a:gd name="T22" fmla="*/ 22 w 360"/>
              <a:gd name="T23" fmla="*/ 314 h 356"/>
              <a:gd name="T24" fmla="*/ 0 w 360"/>
              <a:gd name="T25" fmla="*/ 344 h 356"/>
              <a:gd name="T26" fmla="*/ 0 w 360"/>
              <a:gd name="T27" fmla="*/ 344 h 356"/>
              <a:gd name="T28" fmla="*/ 360 w 360"/>
              <a:gd name="T29" fmla="*/ 2 h 356"/>
              <a:gd name="T30" fmla="*/ 360 w 360"/>
              <a:gd name="T31" fmla="*/ 2 h 356"/>
              <a:gd name="T32" fmla="*/ 360 w 360"/>
              <a:gd name="T33" fmla="*/ 0 h 356"/>
              <a:gd name="T34" fmla="*/ 360 w 360"/>
              <a:gd name="T35" fmla="*/ 0 h 356"/>
              <a:gd name="T36" fmla="*/ 286 w 360"/>
              <a:gd name="T37" fmla="*/ 60 h 356"/>
              <a:gd name="T38" fmla="*/ 238 w 360"/>
              <a:gd name="T39" fmla="*/ 100 h 356"/>
              <a:gd name="T40" fmla="*/ 186 w 360"/>
              <a:gd name="T41" fmla="*/ 144 h 356"/>
              <a:gd name="T42" fmla="*/ 186 w 360"/>
              <a:gd name="T43" fmla="*/ 144 h 356"/>
              <a:gd name="T44" fmla="*/ 266 w 360"/>
              <a:gd name="T45" fmla="*/ 78 h 356"/>
              <a:gd name="T46" fmla="*/ 360 w 360"/>
              <a:gd name="T47" fmla="*/ 2 h 356"/>
              <a:gd name="T48" fmla="*/ 360 w 360"/>
              <a:gd name="T49" fmla="*/ 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56">
                <a:moveTo>
                  <a:pt x="0" y="344"/>
                </a:moveTo>
                <a:lnTo>
                  <a:pt x="0" y="344"/>
                </a:lnTo>
                <a:lnTo>
                  <a:pt x="4" y="356"/>
                </a:lnTo>
                <a:lnTo>
                  <a:pt x="4" y="356"/>
                </a:lnTo>
                <a:lnTo>
                  <a:pt x="18" y="332"/>
                </a:lnTo>
                <a:lnTo>
                  <a:pt x="32" y="310"/>
                </a:lnTo>
                <a:lnTo>
                  <a:pt x="60" y="272"/>
                </a:lnTo>
                <a:lnTo>
                  <a:pt x="114" y="210"/>
                </a:lnTo>
                <a:lnTo>
                  <a:pt x="114" y="210"/>
                </a:lnTo>
                <a:lnTo>
                  <a:pt x="80" y="246"/>
                </a:lnTo>
                <a:lnTo>
                  <a:pt x="48" y="280"/>
                </a:lnTo>
                <a:lnTo>
                  <a:pt x="22" y="314"/>
                </a:lnTo>
                <a:lnTo>
                  <a:pt x="0" y="344"/>
                </a:lnTo>
                <a:lnTo>
                  <a:pt x="0" y="344"/>
                </a:lnTo>
                <a:close/>
                <a:moveTo>
                  <a:pt x="360" y="2"/>
                </a:moveTo>
                <a:lnTo>
                  <a:pt x="360" y="2"/>
                </a:lnTo>
                <a:lnTo>
                  <a:pt x="360" y="0"/>
                </a:lnTo>
                <a:lnTo>
                  <a:pt x="360" y="0"/>
                </a:lnTo>
                <a:lnTo>
                  <a:pt x="286" y="60"/>
                </a:lnTo>
                <a:lnTo>
                  <a:pt x="238" y="100"/>
                </a:lnTo>
                <a:lnTo>
                  <a:pt x="186" y="144"/>
                </a:lnTo>
                <a:lnTo>
                  <a:pt x="186" y="144"/>
                </a:lnTo>
                <a:lnTo>
                  <a:pt x="266" y="78"/>
                </a:lnTo>
                <a:lnTo>
                  <a:pt x="360" y="2"/>
                </a:lnTo>
                <a:lnTo>
                  <a:pt x="360" y="2"/>
                </a:lnTo>
                <a:close/>
              </a:path>
            </a:pathLst>
          </a:custGeom>
          <a:solidFill>
            <a:srgbClr val="AB82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6" name="Freeform 76"/>
          <p:cNvSpPr>
            <a:spLocks/>
          </p:cNvSpPr>
          <p:nvPr/>
        </p:nvSpPr>
        <p:spPr bwMode="auto">
          <a:xfrm>
            <a:off x="9393159" y="9634733"/>
            <a:ext cx="1267728" cy="834247"/>
          </a:xfrm>
          <a:custGeom>
            <a:avLst/>
            <a:gdLst>
              <a:gd name="T0" fmla="*/ 0 w 620"/>
              <a:gd name="T1" fmla="*/ 294 h 408"/>
              <a:gd name="T2" fmla="*/ 0 w 620"/>
              <a:gd name="T3" fmla="*/ 294 h 408"/>
              <a:gd name="T4" fmla="*/ 70 w 620"/>
              <a:gd name="T5" fmla="*/ 236 h 408"/>
              <a:gd name="T6" fmla="*/ 148 w 620"/>
              <a:gd name="T7" fmla="*/ 176 h 408"/>
              <a:gd name="T8" fmla="*/ 188 w 620"/>
              <a:gd name="T9" fmla="*/ 146 h 408"/>
              <a:gd name="T10" fmla="*/ 230 w 620"/>
              <a:gd name="T11" fmla="*/ 116 h 408"/>
              <a:gd name="T12" fmla="*/ 270 w 620"/>
              <a:gd name="T13" fmla="*/ 90 h 408"/>
              <a:gd name="T14" fmla="*/ 312 w 620"/>
              <a:gd name="T15" fmla="*/ 64 h 408"/>
              <a:gd name="T16" fmla="*/ 352 w 620"/>
              <a:gd name="T17" fmla="*/ 42 h 408"/>
              <a:gd name="T18" fmla="*/ 392 w 620"/>
              <a:gd name="T19" fmla="*/ 24 h 408"/>
              <a:gd name="T20" fmla="*/ 430 w 620"/>
              <a:gd name="T21" fmla="*/ 12 h 408"/>
              <a:gd name="T22" fmla="*/ 466 w 620"/>
              <a:gd name="T23" fmla="*/ 2 h 408"/>
              <a:gd name="T24" fmla="*/ 482 w 620"/>
              <a:gd name="T25" fmla="*/ 0 h 408"/>
              <a:gd name="T26" fmla="*/ 498 w 620"/>
              <a:gd name="T27" fmla="*/ 0 h 408"/>
              <a:gd name="T28" fmla="*/ 514 w 620"/>
              <a:gd name="T29" fmla="*/ 0 h 408"/>
              <a:gd name="T30" fmla="*/ 530 w 620"/>
              <a:gd name="T31" fmla="*/ 2 h 408"/>
              <a:gd name="T32" fmla="*/ 544 w 620"/>
              <a:gd name="T33" fmla="*/ 6 h 408"/>
              <a:gd name="T34" fmla="*/ 558 w 620"/>
              <a:gd name="T35" fmla="*/ 12 h 408"/>
              <a:gd name="T36" fmla="*/ 570 w 620"/>
              <a:gd name="T37" fmla="*/ 20 h 408"/>
              <a:gd name="T38" fmla="*/ 582 w 620"/>
              <a:gd name="T39" fmla="*/ 30 h 408"/>
              <a:gd name="T40" fmla="*/ 582 w 620"/>
              <a:gd name="T41" fmla="*/ 30 h 408"/>
              <a:gd name="T42" fmla="*/ 592 w 620"/>
              <a:gd name="T43" fmla="*/ 42 h 408"/>
              <a:gd name="T44" fmla="*/ 600 w 620"/>
              <a:gd name="T45" fmla="*/ 52 h 408"/>
              <a:gd name="T46" fmla="*/ 608 w 620"/>
              <a:gd name="T47" fmla="*/ 64 h 408"/>
              <a:gd name="T48" fmla="*/ 612 w 620"/>
              <a:gd name="T49" fmla="*/ 74 h 408"/>
              <a:gd name="T50" fmla="*/ 616 w 620"/>
              <a:gd name="T51" fmla="*/ 86 h 408"/>
              <a:gd name="T52" fmla="*/ 618 w 620"/>
              <a:gd name="T53" fmla="*/ 98 h 408"/>
              <a:gd name="T54" fmla="*/ 620 w 620"/>
              <a:gd name="T55" fmla="*/ 110 h 408"/>
              <a:gd name="T56" fmla="*/ 620 w 620"/>
              <a:gd name="T57" fmla="*/ 122 h 408"/>
              <a:gd name="T58" fmla="*/ 616 w 620"/>
              <a:gd name="T59" fmla="*/ 146 h 408"/>
              <a:gd name="T60" fmla="*/ 608 w 620"/>
              <a:gd name="T61" fmla="*/ 170 h 408"/>
              <a:gd name="T62" fmla="*/ 596 w 620"/>
              <a:gd name="T63" fmla="*/ 194 h 408"/>
              <a:gd name="T64" fmla="*/ 580 w 620"/>
              <a:gd name="T65" fmla="*/ 218 h 408"/>
              <a:gd name="T66" fmla="*/ 562 w 620"/>
              <a:gd name="T67" fmla="*/ 244 h 408"/>
              <a:gd name="T68" fmla="*/ 540 w 620"/>
              <a:gd name="T69" fmla="*/ 268 h 408"/>
              <a:gd name="T70" fmla="*/ 494 w 620"/>
              <a:gd name="T71" fmla="*/ 316 h 408"/>
              <a:gd name="T72" fmla="*/ 446 w 620"/>
              <a:gd name="T73" fmla="*/ 364 h 408"/>
              <a:gd name="T74" fmla="*/ 398 w 620"/>
              <a:gd name="T75" fmla="*/ 408 h 408"/>
              <a:gd name="T76" fmla="*/ 398 w 620"/>
              <a:gd name="T77" fmla="*/ 408 h 408"/>
              <a:gd name="T78" fmla="*/ 388 w 620"/>
              <a:gd name="T79" fmla="*/ 398 h 408"/>
              <a:gd name="T80" fmla="*/ 376 w 620"/>
              <a:gd name="T81" fmla="*/ 386 h 408"/>
              <a:gd name="T82" fmla="*/ 362 w 620"/>
              <a:gd name="T83" fmla="*/ 376 h 408"/>
              <a:gd name="T84" fmla="*/ 350 w 620"/>
              <a:gd name="T85" fmla="*/ 370 h 408"/>
              <a:gd name="T86" fmla="*/ 350 w 620"/>
              <a:gd name="T87" fmla="*/ 370 h 408"/>
              <a:gd name="T88" fmla="*/ 312 w 620"/>
              <a:gd name="T89" fmla="*/ 348 h 408"/>
              <a:gd name="T90" fmla="*/ 274 w 620"/>
              <a:gd name="T91" fmla="*/ 328 h 408"/>
              <a:gd name="T92" fmla="*/ 232 w 620"/>
              <a:gd name="T93" fmla="*/ 312 h 408"/>
              <a:gd name="T94" fmla="*/ 188 w 620"/>
              <a:gd name="T95" fmla="*/ 296 h 408"/>
              <a:gd name="T96" fmla="*/ 166 w 620"/>
              <a:gd name="T97" fmla="*/ 290 h 408"/>
              <a:gd name="T98" fmla="*/ 144 w 620"/>
              <a:gd name="T99" fmla="*/ 286 h 408"/>
              <a:gd name="T100" fmla="*/ 120 w 620"/>
              <a:gd name="T101" fmla="*/ 282 h 408"/>
              <a:gd name="T102" fmla="*/ 98 w 620"/>
              <a:gd name="T103" fmla="*/ 282 h 408"/>
              <a:gd name="T104" fmla="*/ 74 w 620"/>
              <a:gd name="T105" fmla="*/ 282 h 408"/>
              <a:gd name="T106" fmla="*/ 50 w 620"/>
              <a:gd name="T107" fmla="*/ 284 h 408"/>
              <a:gd name="T108" fmla="*/ 24 w 620"/>
              <a:gd name="T109" fmla="*/ 288 h 408"/>
              <a:gd name="T110" fmla="*/ 0 w 620"/>
              <a:gd name="T111" fmla="*/ 294 h 408"/>
              <a:gd name="T112" fmla="*/ 0 w 620"/>
              <a:gd name="T113" fmla="*/ 29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0" h="408">
                <a:moveTo>
                  <a:pt x="0" y="294"/>
                </a:moveTo>
                <a:lnTo>
                  <a:pt x="0" y="294"/>
                </a:lnTo>
                <a:lnTo>
                  <a:pt x="70" y="236"/>
                </a:lnTo>
                <a:lnTo>
                  <a:pt x="148" y="176"/>
                </a:lnTo>
                <a:lnTo>
                  <a:pt x="188" y="146"/>
                </a:lnTo>
                <a:lnTo>
                  <a:pt x="230" y="116"/>
                </a:lnTo>
                <a:lnTo>
                  <a:pt x="270" y="90"/>
                </a:lnTo>
                <a:lnTo>
                  <a:pt x="312" y="64"/>
                </a:lnTo>
                <a:lnTo>
                  <a:pt x="352" y="42"/>
                </a:lnTo>
                <a:lnTo>
                  <a:pt x="392" y="24"/>
                </a:lnTo>
                <a:lnTo>
                  <a:pt x="430" y="12"/>
                </a:lnTo>
                <a:lnTo>
                  <a:pt x="466" y="2"/>
                </a:lnTo>
                <a:lnTo>
                  <a:pt x="482" y="0"/>
                </a:lnTo>
                <a:lnTo>
                  <a:pt x="498" y="0"/>
                </a:lnTo>
                <a:lnTo>
                  <a:pt x="514" y="0"/>
                </a:lnTo>
                <a:lnTo>
                  <a:pt x="530" y="2"/>
                </a:lnTo>
                <a:lnTo>
                  <a:pt x="544" y="6"/>
                </a:lnTo>
                <a:lnTo>
                  <a:pt x="558" y="12"/>
                </a:lnTo>
                <a:lnTo>
                  <a:pt x="570" y="20"/>
                </a:lnTo>
                <a:lnTo>
                  <a:pt x="582" y="30"/>
                </a:lnTo>
                <a:lnTo>
                  <a:pt x="582" y="30"/>
                </a:lnTo>
                <a:lnTo>
                  <a:pt x="592" y="42"/>
                </a:lnTo>
                <a:lnTo>
                  <a:pt x="600" y="52"/>
                </a:lnTo>
                <a:lnTo>
                  <a:pt x="608" y="64"/>
                </a:lnTo>
                <a:lnTo>
                  <a:pt x="612" y="74"/>
                </a:lnTo>
                <a:lnTo>
                  <a:pt x="616" y="86"/>
                </a:lnTo>
                <a:lnTo>
                  <a:pt x="618" y="98"/>
                </a:lnTo>
                <a:lnTo>
                  <a:pt x="620" y="110"/>
                </a:lnTo>
                <a:lnTo>
                  <a:pt x="620" y="122"/>
                </a:lnTo>
                <a:lnTo>
                  <a:pt x="616" y="146"/>
                </a:lnTo>
                <a:lnTo>
                  <a:pt x="608" y="170"/>
                </a:lnTo>
                <a:lnTo>
                  <a:pt x="596" y="194"/>
                </a:lnTo>
                <a:lnTo>
                  <a:pt x="580" y="218"/>
                </a:lnTo>
                <a:lnTo>
                  <a:pt x="562" y="244"/>
                </a:lnTo>
                <a:lnTo>
                  <a:pt x="540" y="268"/>
                </a:lnTo>
                <a:lnTo>
                  <a:pt x="494" y="316"/>
                </a:lnTo>
                <a:lnTo>
                  <a:pt x="446" y="364"/>
                </a:lnTo>
                <a:lnTo>
                  <a:pt x="398" y="408"/>
                </a:lnTo>
                <a:lnTo>
                  <a:pt x="398" y="408"/>
                </a:lnTo>
                <a:lnTo>
                  <a:pt x="388" y="398"/>
                </a:lnTo>
                <a:lnTo>
                  <a:pt x="376" y="386"/>
                </a:lnTo>
                <a:lnTo>
                  <a:pt x="362" y="376"/>
                </a:lnTo>
                <a:lnTo>
                  <a:pt x="350" y="370"/>
                </a:lnTo>
                <a:lnTo>
                  <a:pt x="350" y="370"/>
                </a:lnTo>
                <a:lnTo>
                  <a:pt x="312" y="348"/>
                </a:lnTo>
                <a:lnTo>
                  <a:pt x="274" y="328"/>
                </a:lnTo>
                <a:lnTo>
                  <a:pt x="232" y="312"/>
                </a:lnTo>
                <a:lnTo>
                  <a:pt x="188" y="296"/>
                </a:lnTo>
                <a:lnTo>
                  <a:pt x="166" y="290"/>
                </a:lnTo>
                <a:lnTo>
                  <a:pt x="144" y="286"/>
                </a:lnTo>
                <a:lnTo>
                  <a:pt x="120" y="282"/>
                </a:lnTo>
                <a:lnTo>
                  <a:pt x="98" y="282"/>
                </a:lnTo>
                <a:lnTo>
                  <a:pt x="74" y="282"/>
                </a:lnTo>
                <a:lnTo>
                  <a:pt x="50" y="284"/>
                </a:lnTo>
                <a:lnTo>
                  <a:pt x="24" y="288"/>
                </a:lnTo>
                <a:lnTo>
                  <a:pt x="0" y="294"/>
                </a:lnTo>
                <a:lnTo>
                  <a:pt x="0" y="294"/>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2" name="Freeform 72"/>
          <p:cNvSpPr>
            <a:spLocks/>
          </p:cNvSpPr>
          <p:nvPr/>
        </p:nvSpPr>
        <p:spPr bwMode="auto">
          <a:xfrm>
            <a:off x="8125430" y="9634733"/>
            <a:ext cx="2531367" cy="2878970"/>
          </a:xfrm>
          <a:custGeom>
            <a:avLst/>
            <a:gdLst>
              <a:gd name="T0" fmla="*/ 140 w 1238"/>
              <a:gd name="T1" fmla="*/ 1408 h 1408"/>
              <a:gd name="T2" fmla="*/ 176 w 1238"/>
              <a:gd name="T3" fmla="*/ 1374 h 1408"/>
              <a:gd name="T4" fmla="*/ 216 w 1238"/>
              <a:gd name="T5" fmla="*/ 1322 h 1408"/>
              <a:gd name="T6" fmla="*/ 264 w 1238"/>
              <a:gd name="T7" fmla="*/ 1274 h 1408"/>
              <a:gd name="T8" fmla="*/ 366 w 1238"/>
              <a:gd name="T9" fmla="*/ 1176 h 1408"/>
              <a:gd name="T10" fmla="*/ 410 w 1238"/>
              <a:gd name="T11" fmla="*/ 1126 h 1408"/>
              <a:gd name="T12" fmla="*/ 428 w 1238"/>
              <a:gd name="T13" fmla="*/ 1104 h 1408"/>
              <a:gd name="T14" fmla="*/ 442 w 1238"/>
              <a:gd name="T15" fmla="*/ 1080 h 1408"/>
              <a:gd name="T16" fmla="*/ 474 w 1238"/>
              <a:gd name="T17" fmla="*/ 1014 h 1408"/>
              <a:gd name="T18" fmla="*/ 476 w 1238"/>
              <a:gd name="T19" fmla="*/ 1006 h 1408"/>
              <a:gd name="T20" fmla="*/ 490 w 1238"/>
              <a:gd name="T21" fmla="*/ 958 h 1408"/>
              <a:gd name="T22" fmla="*/ 506 w 1238"/>
              <a:gd name="T23" fmla="*/ 918 h 1408"/>
              <a:gd name="T24" fmla="*/ 520 w 1238"/>
              <a:gd name="T25" fmla="*/ 868 h 1408"/>
              <a:gd name="T26" fmla="*/ 524 w 1238"/>
              <a:gd name="T27" fmla="*/ 880 h 1408"/>
              <a:gd name="T28" fmla="*/ 552 w 1238"/>
              <a:gd name="T29" fmla="*/ 834 h 1408"/>
              <a:gd name="T30" fmla="*/ 636 w 1238"/>
              <a:gd name="T31" fmla="*/ 732 h 1408"/>
              <a:gd name="T32" fmla="*/ 648 w 1238"/>
              <a:gd name="T33" fmla="*/ 718 h 1408"/>
              <a:gd name="T34" fmla="*/ 726 w 1238"/>
              <a:gd name="T35" fmla="*/ 652 h 1408"/>
              <a:gd name="T36" fmla="*/ 880 w 1238"/>
              <a:gd name="T37" fmla="*/ 526 h 1408"/>
              <a:gd name="T38" fmla="*/ 880 w 1238"/>
              <a:gd name="T39" fmla="*/ 524 h 1408"/>
              <a:gd name="T40" fmla="*/ 998 w 1238"/>
              <a:gd name="T41" fmla="*/ 426 h 1408"/>
              <a:gd name="T42" fmla="*/ 1062 w 1238"/>
              <a:gd name="T43" fmla="*/ 368 h 1408"/>
              <a:gd name="T44" fmla="*/ 1114 w 1238"/>
              <a:gd name="T45" fmla="*/ 316 h 1408"/>
              <a:gd name="T46" fmla="*/ 1166 w 1238"/>
              <a:gd name="T47" fmla="*/ 250 h 1408"/>
              <a:gd name="T48" fmla="*/ 1172 w 1238"/>
              <a:gd name="T49" fmla="*/ 242 h 1408"/>
              <a:gd name="T50" fmla="*/ 1186 w 1238"/>
              <a:gd name="T51" fmla="*/ 240 h 1408"/>
              <a:gd name="T52" fmla="*/ 1214 w 1238"/>
              <a:gd name="T53" fmla="*/ 192 h 1408"/>
              <a:gd name="T54" fmla="*/ 1232 w 1238"/>
              <a:gd name="T55" fmla="*/ 152 h 1408"/>
              <a:gd name="T56" fmla="*/ 1238 w 1238"/>
              <a:gd name="T57" fmla="*/ 118 h 1408"/>
              <a:gd name="T58" fmla="*/ 1236 w 1238"/>
              <a:gd name="T59" fmla="*/ 88 h 1408"/>
              <a:gd name="T60" fmla="*/ 1212 w 1238"/>
              <a:gd name="T61" fmla="*/ 66 h 1408"/>
              <a:gd name="T62" fmla="*/ 1138 w 1238"/>
              <a:gd name="T63" fmla="*/ 2 h 1408"/>
              <a:gd name="T64" fmla="*/ 1116 w 1238"/>
              <a:gd name="T65" fmla="*/ 0 h 1408"/>
              <a:gd name="T66" fmla="*/ 1072 w 1238"/>
              <a:gd name="T67" fmla="*/ 2 h 1408"/>
              <a:gd name="T68" fmla="*/ 1026 w 1238"/>
              <a:gd name="T69" fmla="*/ 12 h 1408"/>
              <a:gd name="T70" fmla="*/ 978 w 1238"/>
              <a:gd name="T71" fmla="*/ 28 h 1408"/>
              <a:gd name="T72" fmla="*/ 902 w 1238"/>
              <a:gd name="T73" fmla="*/ 64 h 1408"/>
              <a:gd name="T74" fmla="*/ 800 w 1238"/>
              <a:gd name="T75" fmla="*/ 124 h 1408"/>
              <a:gd name="T76" fmla="*/ 700 w 1238"/>
              <a:gd name="T77" fmla="*/ 198 h 1408"/>
              <a:gd name="T78" fmla="*/ 606 w 1238"/>
              <a:gd name="T79" fmla="*/ 276 h 1408"/>
              <a:gd name="T80" fmla="*/ 484 w 1238"/>
              <a:gd name="T81" fmla="*/ 388 h 1408"/>
              <a:gd name="T82" fmla="*/ 422 w 1238"/>
              <a:gd name="T83" fmla="*/ 452 h 1408"/>
              <a:gd name="T84" fmla="*/ 312 w 1238"/>
              <a:gd name="T85" fmla="*/ 516 h 1408"/>
              <a:gd name="T86" fmla="*/ 220 w 1238"/>
              <a:gd name="T87" fmla="*/ 586 h 1408"/>
              <a:gd name="T88" fmla="*/ 148 w 1238"/>
              <a:gd name="T89" fmla="*/ 660 h 1408"/>
              <a:gd name="T90" fmla="*/ 92 w 1238"/>
              <a:gd name="T91" fmla="*/ 738 h 1408"/>
              <a:gd name="T92" fmla="*/ 50 w 1238"/>
              <a:gd name="T93" fmla="*/ 818 h 1408"/>
              <a:gd name="T94" fmla="*/ 22 w 1238"/>
              <a:gd name="T95" fmla="*/ 898 h 1408"/>
              <a:gd name="T96" fmla="*/ 6 w 1238"/>
              <a:gd name="T97" fmla="*/ 978 h 1408"/>
              <a:gd name="T98" fmla="*/ 0 w 1238"/>
              <a:gd name="T99" fmla="*/ 1054 h 1408"/>
              <a:gd name="T100" fmla="*/ 2 w 1238"/>
              <a:gd name="T101" fmla="*/ 1126 h 1408"/>
              <a:gd name="T102" fmla="*/ 12 w 1238"/>
              <a:gd name="T103" fmla="*/ 1194 h 1408"/>
              <a:gd name="T104" fmla="*/ 28 w 1238"/>
              <a:gd name="T105" fmla="*/ 1254 h 1408"/>
              <a:gd name="T106" fmla="*/ 48 w 1238"/>
              <a:gd name="T107" fmla="*/ 1308 h 1408"/>
              <a:gd name="T108" fmla="*/ 72 w 1238"/>
              <a:gd name="T109" fmla="*/ 1350 h 1408"/>
              <a:gd name="T110" fmla="*/ 96 w 1238"/>
              <a:gd name="T111" fmla="*/ 1382 h 1408"/>
              <a:gd name="T112" fmla="*/ 118 w 1238"/>
              <a:gd name="T113" fmla="*/ 1402 h 1408"/>
              <a:gd name="T114" fmla="*/ 140 w 1238"/>
              <a:gd name="T115" fmla="*/ 1408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8" h="1408">
                <a:moveTo>
                  <a:pt x="140" y="1408"/>
                </a:moveTo>
                <a:lnTo>
                  <a:pt x="140" y="1408"/>
                </a:lnTo>
                <a:lnTo>
                  <a:pt x="176" y="1374"/>
                </a:lnTo>
                <a:lnTo>
                  <a:pt x="176" y="1374"/>
                </a:lnTo>
                <a:lnTo>
                  <a:pt x="196" y="1348"/>
                </a:lnTo>
                <a:lnTo>
                  <a:pt x="216" y="1322"/>
                </a:lnTo>
                <a:lnTo>
                  <a:pt x="240" y="1298"/>
                </a:lnTo>
                <a:lnTo>
                  <a:pt x="264" y="1274"/>
                </a:lnTo>
                <a:lnTo>
                  <a:pt x="316" y="1226"/>
                </a:lnTo>
                <a:lnTo>
                  <a:pt x="366" y="1176"/>
                </a:lnTo>
                <a:lnTo>
                  <a:pt x="366" y="1176"/>
                </a:lnTo>
                <a:lnTo>
                  <a:pt x="410" y="1126"/>
                </a:lnTo>
                <a:lnTo>
                  <a:pt x="410" y="1126"/>
                </a:lnTo>
                <a:lnTo>
                  <a:pt x="428" y="1104"/>
                </a:lnTo>
                <a:lnTo>
                  <a:pt x="442" y="1080"/>
                </a:lnTo>
                <a:lnTo>
                  <a:pt x="442" y="1080"/>
                </a:lnTo>
                <a:lnTo>
                  <a:pt x="458" y="1048"/>
                </a:lnTo>
                <a:lnTo>
                  <a:pt x="474" y="1014"/>
                </a:lnTo>
                <a:lnTo>
                  <a:pt x="474" y="1014"/>
                </a:lnTo>
                <a:lnTo>
                  <a:pt x="476" y="1006"/>
                </a:lnTo>
                <a:lnTo>
                  <a:pt x="476" y="1006"/>
                </a:lnTo>
                <a:lnTo>
                  <a:pt x="490" y="958"/>
                </a:lnTo>
                <a:lnTo>
                  <a:pt x="506" y="918"/>
                </a:lnTo>
                <a:lnTo>
                  <a:pt x="506" y="918"/>
                </a:lnTo>
                <a:lnTo>
                  <a:pt x="520" y="868"/>
                </a:lnTo>
                <a:lnTo>
                  <a:pt x="520" y="868"/>
                </a:lnTo>
                <a:lnTo>
                  <a:pt x="524" y="880"/>
                </a:lnTo>
                <a:lnTo>
                  <a:pt x="524" y="880"/>
                </a:lnTo>
                <a:lnTo>
                  <a:pt x="538" y="856"/>
                </a:lnTo>
                <a:lnTo>
                  <a:pt x="552" y="834"/>
                </a:lnTo>
                <a:lnTo>
                  <a:pt x="580" y="796"/>
                </a:lnTo>
                <a:lnTo>
                  <a:pt x="636" y="732"/>
                </a:lnTo>
                <a:lnTo>
                  <a:pt x="636" y="732"/>
                </a:lnTo>
                <a:lnTo>
                  <a:pt x="648" y="718"/>
                </a:lnTo>
                <a:lnTo>
                  <a:pt x="668" y="700"/>
                </a:lnTo>
                <a:lnTo>
                  <a:pt x="726" y="652"/>
                </a:lnTo>
                <a:lnTo>
                  <a:pt x="880" y="526"/>
                </a:lnTo>
                <a:lnTo>
                  <a:pt x="880" y="526"/>
                </a:lnTo>
                <a:lnTo>
                  <a:pt x="880" y="524"/>
                </a:lnTo>
                <a:lnTo>
                  <a:pt x="880" y="524"/>
                </a:lnTo>
                <a:lnTo>
                  <a:pt x="940" y="474"/>
                </a:lnTo>
                <a:lnTo>
                  <a:pt x="998" y="426"/>
                </a:lnTo>
                <a:lnTo>
                  <a:pt x="1062" y="368"/>
                </a:lnTo>
                <a:lnTo>
                  <a:pt x="1062" y="368"/>
                </a:lnTo>
                <a:lnTo>
                  <a:pt x="1090" y="340"/>
                </a:lnTo>
                <a:lnTo>
                  <a:pt x="1114" y="316"/>
                </a:lnTo>
                <a:lnTo>
                  <a:pt x="1148" y="276"/>
                </a:lnTo>
                <a:lnTo>
                  <a:pt x="1166" y="250"/>
                </a:lnTo>
                <a:lnTo>
                  <a:pt x="1172" y="242"/>
                </a:lnTo>
                <a:lnTo>
                  <a:pt x="1172" y="242"/>
                </a:lnTo>
                <a:lnTo>
                  <a:pt x="1186" y="240"/>
                </a:lnTo>
                <a:lnTo>
                  <a:pt x="1186" y="240"/>
                </a:lnTo>
                <a:lnTo>
                  <a:pt x="1202" y="214"/>
                </a:lnTo>
                <a:lnTo>
                  <a:pt x="1214" y="192"/>
                </a:lnTo>
                <a:lnTo>
                  <a:pt x="1224" y="172"/>
                </a:lnTo>
                <a:lnTo>
                  <a:pt x="1232" y="152"/>
                </a:lnTo>
                <a:lnTo>
                  <a:pt x="1236" y="134"/>
                </a:lnTo>
                <a:lnTo>
                  <a:pt x="1238" y="118"/>
                </a:lnTo>
                <a:lnTo>
                  <a:pt x="1238" y="102"/>
                </a:lnTo>
                <a:lnTo>
                  <a:pt x="1236" y="88"/>
                </a:lnTo>
                <a:lnTo>
                  <a:pt x="1236" y="88"/>
                </a:lnTo>
                <a:lnTo>
                  <a:pt x="1212" y="66"/>
                </a:lnTo>
                <a:lnTo>
                  <a:pt x="1186" y="44"/>
                </a:lnTo>
                <a:lnTo>
                  <a:pt x="1138" y="2"/>
                </a:lnTo>
                <a:lnTo>
                  <a:pt x="1138" y="2"/>
                </a:lnTo>
                <a:lnTo>
                  <a:pt x="1116" y="0"/>
                </a:lnTo>
                <a:lnTo>
                  <a:pt x="1094" y="0"/>
                </a:lnTo>
                <a:lnTo>
                  <a:pt x="1072" y="2"/>
                </a:lnTo>
                <a:lnTo>
                  <a:pt x="1050" y="6"/>
                </a:lnTo>
                <a:lnTo>
                  <a:pt x="1026" y="12"/>
                </a:lnTo>
                <a:lnTo>
                  <a:pt x="1002" y="20"/>
                </a:lnTo>
                <a:lnTo>
                  <a:pt x="978" y="28"/>
                </a:lnTo>
                <a:lnTo>
                  <a:pt x="952" y="38"/>
                </a:lnTo>
                <a:lnTo>
                  <a:pt x="902" y="64"/>
                </a:lnTo>
                <a:lnTo>
                  <a:pt x="852" y="92"/>
                </a:lnTo>
                <a:lnTo>
                  <a:pt x="800" y="124"/>
                </a:lnTo>
                <a:lnTo>
                  <a:pt x="750" y="160"/>
                </a:lnTo>
                <a:lnTo>
                  <a:pt x="700" y="198"/>
                </a:lnTo>
                <a:lnTo>
                  <a:pt x="652" y="236"/>
                </a:lnTo>
                <a:lnTo>
                  <a:pt x="606" y="276"/>
                </a:lnTo>
                <a:lnTo>
                  <a:pt x="562" y="314"/>
                </a:lnTo>
                <a:lnTo>
                  <a:pt x="484" y="388"/>
                </a:lnTo>
                <a:lnTo>
                  <a:pt x="422" y="452"/>
                </a:lnTo>
                <a:lnTo>
                  <a:pt x="422" y="452"/>
                </a:lnTo>
                <a:lnTo>
                  <a:pt x="364" y="482"/>
                </a:lnTo>
                <a:lnTo>
                  <a:pt x="312" y="516"/>
                </a:lnTo>
                <a:lnTo>
                  <a:pt x="264" y="550"/>
                </a:lnTo>
                <a:lnTo>
                  <a:pt x="220" y="586"/>
                </a:lnTo>
                <a:lnTo>
                  <a:pt x="182" y="622"/>
                </a:lnTo>
                <a:lnTo>
                  <a:pt x="148" y="660"/>
                </a:lnTo>
                <a:lnTo>
                  <a:pt x="118" y="698"/>
                </a:lnTo>
                <a:lnTo>
                  <a:pt x="92" y="738"/>
                </a:lnTo>
                <a:lnTo>
                  <a:pt x="68" y="778"/>
                </a:lnTo>
                <a:lnTo>
                  <a:pt x="50" y="818"/>
                </a:lnTo>
                <a:lnTo>
                  <a:pt x="34" y="858"/>
                </a:lnTo>
                <a:lnTo>
                  <a:pt x="22" y="898"/>
                </a:lnTo>
                <a:lnTo>
                  <a:pt x="12" y="938"/>
                </a:lnTo>
                <a:lnTo>
                  <a:pt x="6" y="978"/>
                </a:lnTo>
                <a:lnTo>
                  <a:pt x="2" y="1016"/>
                </a:lnTo>
                <a:lnTo>
                  <a:pt x="0" y="1054"/>
                </a:lnTo>
                <a:lnTo>
                  <a:pt x="0" y="1090"/>
                </a:lnTo>
                <a:lnTo>
                  <a:pt x="2" y="1126"/>
                </a:lnTo>
                <a:lnTo>
                  <a:pt x="6" y="1160"/>
                </a:lnTo>
                <a:lnTo>
                  <a:pt x="12" y="1194"/>
                </a:lnTo>
                <a:lnTo>
                  <a:pt x="20" y="1226"/>
                </a:lnTo>
                <a:lnTo>
                  <a:pt x="28" y="1254"/>
                </a:lnTo>
                <a:lnTo>
                  <a:pt x="38" y="1282"/>
                </a:lnTo>
                <a:lnTo>
                  <a:pt x="48" y="1308"/>
                </a:lnTo>
                <a:lnTo>
                  <a:pt x="60" y="1330"/>
                </a:lnTo>
                <a:lnTo>
                  <a:pt x="72" y="1350"/>
                </a:lnTo>
                <a:lnTo>
                  <a:pt x="84" y="1368"/>
                </a:lnTo>
                <a:lnTo>
                  <a:pt x="96" y="1382"/>
                </a:lnTo>
                <a:lnTo>
                  <a:pt x="108" y="1394"/>
                </a:lnTo>
                <a:lnTo>
                  <a:pt x="118" y="1402"/>
                </a:lnTo>
                <a:lnTo>
                  <a:pt x="130" y="1408"/>
                </a:lnTo>
                <a:lnTo>
                  <a:pt x="140" y="1408"/>
                </a:lnTo>
                <a:lnTo>
                  <a:pt x="140" y="1408"/>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4" name="Freeform 74"/>
          <p:cNvSpPr>
            <a:spLocks noEditPoints="1"/>
          </p:cNvSpPr>
          <p:nvPr/>
        </p:nvSpPr>
        <p:spPr bwMode="auto">
          <a:xfrm>
            <a:off x="8616164" y="9634733"/>
            <a:ext cx="1754372" cy="1169581"/>
          </a:xfrm>
          <a:custGeom>
            <a:avLst/>
            <a:gdLst>
              <a:gd name="T0" fmla="*/ 0 w 858"/>
              <a:gd name="T1" fmla="*/ 572 h 572"/>
              <a:gd name="T2" fmla="*/ 0 w 858"/>
              <a:gd name="T3" fmla="*/ 572 h 572"/>
              <a:gd name="T4" fmla="*/ 2 w 858"/>
              <a:gd name="T5" fmla="*/ 568 h 572"/>
              <a:gd name="T6" fmla="*/ 2 w 858"/>
              <a:gd name="T7" fmla="*/ 568 h 572"/>
              <a:gd name="T8" fmla="*/ 34 w 858"/>
              <a:gd name="T9" fmla="*/ 542 h 572"/>
              <a:gd name="T10" fmla="*/ 70 w 858"/>
              <a:gd name="T11" fmla="*/ 516 h 572"/>
              <a:gd name="T12" fmla="*/ 108 w 858"/>
              <a:gd name="T13" fmla="*/ 492 h 572"/>
              <a:gd name="T14" fmla="*/ 148 w 858"/>
              <a:gd name="T15" fmla="*/ 470 h 572"/>
              <a:gd name="T16" fmla="*/ 148 w 858"/>
              <a:gd name="T17" fmla="*/ 470 h 572"/>
              <a:gd name="T18" fmla="*/ 110 w 858"/>
              <a:gd name="T19" fmla="*/ 492 h 572"/>
              <a:gd name="T20" fmla="*/ 72 w 858"/>
              <a:gd name="T21" fmla="*/ 516 h 572"/>
              <a:gd name="T22" fmla="*/ 36 w 858"/>
              <a:gd name="T23" fmla="*/ 542 h 572"/>
              <a:gd name="T24" fmla="*/ 0 w 858"/>
              <a:gd name="T25" fmla="*/ 572 h 572"/>
              <a:gd name="T26" fmla="*/ 0 w 858"/>
              <a:gd name="T27" fmla="*/ 572 h 572"/>
              <a:gd name="T28" fmla="*/ 858 w 858"/>
              <a:gd name="T29" fmla="*/ 0 h 572"/>
              <a:gd name="T30" fmla="*/ 858 w 858"/>
              <a:gd name="T31" fmla="*/ 0 h 572"/>
              <a:gd name="T32" fmla="*/ 800 w 858"/>
              <a:gd name="T33" fmla="*/ 20 h 572"/>
              <a:gd name="T34" fmla="*/ 766 w 858"/>
              <a:gd name="T35" fmla="*/ 36 h 572"/>
              <a:gd name="T36" fmla="*/ 728 w 858"/>
              <a:gd name="T37" fmla="*/ 54 h 572"/>
              <a:gd name="T38" fmla="*/ 680 w 858"/>
              <a:gd name="T39" fmla="*/ 80 h 572"/>
              <a:gd name="T40" fmla="*/ 626 w 858"/>
              <a:gd name="T41" fmla="*/ 114 h 572"/>
              <a:gd name="T42" fmla="*/ 560 w 858"/>
              <a:gd name="T43" fmla="*/ 158 h 572"/>
              <a:gd name="T44" fmla="*/ 482 w 858"/>
              <a:gd name="T45" fmla="*/ 214 h 572"/>
              <a:gd name="T46" fmla="*/ 482 w 858"/>
              <a:gd name="T47" fmla="*/ 214 h 572"/>
              <a:gd name="T48" fmla="*/ 446 w 858"/>
              <a:gd name="T49" fmla="*/ 242 h 572"/>
              <a:gd name="T50" fmla="*/ 412 w 858"/>
              <a:gd name="T51" fmla="*/ 270 h 572"/>
              <a:gd name="T52" fmla="*/ 350 w 858"/>
              <a:gd name="T53" fmla="*/ 322 h 572"/>
              <a:gd name="T54" fmla="*/ 296 w 858"/>
              <a:gd name="T55" fmla="*/ 368 h 572"/>
              <a:gd name="T56" fmla="*/ 272 w 858"/>
              <a:gd name="T57" fmla="*/ 388 h 572"/>
              <a:gd name="T58" fmla="*/ 248 w 858"/>
              <a:gd name="T59" fmla="*/ 406 h 572"/>
              <a:gd name="T60" fmla="*/ 248 w 858"/>
              <a:gd name="T61" fmla="*/ 406 h 572"/>
              <a:gd name="T62" fmla="*/ 188 w 858"/>
              <a:gd name="T63" fmla="*/ 446 h 572"/>
              <a:gd name="T64" fmla="*/ 188 w 858"/>
              <a:gd name="T65" fmla="*/ 446 h 572"/>
              <a:gd name="T66" fmla="*/ 250 w 858"/>
              <a:gd name="T67" fmla="*/ 384 h 572"/>
              <a:gd name="T68" fmla="*/ 324 w 858"/>
              <a:gd name="T69" fmla="*/ 316 h 572"/>
              <a:gd name="T70" fmla="*/ 408 w 858"/>
              <a:gd name="T71" fmla="*/ 242 h 572"/>
              <a:gd name="T72" fmla="*/ 452 w 858"/>
              <a:gd name="T73" fmla="*/ 206 h 572"/>
              <a:gd name="T74" fmla="*/ 498 w 858"/>
              <a:gd name="T75" fmla="*/ 170 h 572"/>
              <a:gd name="T76" fmla="*/ 544 w 858"/>
              <a:gd name="T77" fmla="*/ 136 h 572"/>
              <a:gd name="T78" fmla="*/ 590 w 858"/>
              <a:gd name="T79" fmla="*/ 104 h 572"/>
              <a:gd name="T80" fmla="*/ 638 w 858"/>
              <a:gd name="T81" fmla="*/ 76 h 572"/>
              <a:gd name="T82" fmla="*/ 684 w 858"/>
              <a:gd name="T83" fmla="*/ 50 h 572"/>
              <a:gd name="T84" fmla="*/ 730 w 858"/>
              <a:gd name="T85" fmla="*/ 30 h 572"/>
              <a:gd name="T86" fmla="*/ 774 w 858"/>
              <a:gd name="T87" fmla="*/ 14 h 572"/>
              <a:gd name="T88" fmla="*/ 796 w 858"/>
              <a:gd name="T89" fmla="*/ 8 h 572"/>
              <a:gd name="T90" fmla="*/ 816 w 858"/>
              <a:gd name="T91" fmla="*/ 4 h 572"/>
              <a:gd name="T92" fmla="*/ 838 w 858"/>
              <a:gd name="T93" fmla="*/ 2 h 572"/>
              <a:gd name="T94" fmla="*/ 858 w 858"/>
              <a:gd name="T95" fmla="*/ 0 h 572"/>
              <a:gd name="T96" fmla="*/ 858 w 858"/>
              <a:gd name="T97" fmla="*/ 0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8" h="572">
                <a:moveTo>
                  <a:pt x="0" y="572"/>
                </a:moveTo>
                <a:lnTo>
                  <a:pt x="0" y="572"/>
                </a:lnTo>
                <a:lnTo>
                  <a:pt x="2" y="568"/>
                </a:lnTo>
                <a:lnTo>
                  <a:pt x="2" y="568"/>
                </a:lnTo>
                <a:lnTo>
                  <a:pt x="34" y="542"/>
                </a:lnTo>
                <a:lnTo>
                  <a:pt x="70" y="516"/>
                </a:lnTo>
                <a:lnTo>
                  <a:pt x="108" y="492"/>
                </a:lnTo>
                <a:lnTo>
                  <a:pt x="148" y="470"/>
                </a:lnTo>
                <a:lnTo>
                  <a:pt x="148" y="470"/>
                </a:lnTo>
                <a:lnTo>
                  <a:pt x="110" y="492"/>
                </a:lnTo>
                <a:lnTo>
                  <a:pt x="72" y="516"/>
                </a:lnTo>
                <a:lnTo>
                  <a:pt x="36" y="542"/>
                </a:lnTo>
                <a:lnTo>
                  <a:pt x="0" y="572"/>
                </a:lnTo>
                <a:lnTo>
                  <a:pt x="0" y="572"/>
                </a:lnTo>
                <a:close/>
                <a:moveTo>
                  <a:pt x="858" y="0"/>
                </a:moveTo>
                <a:lnTo>
                  <a:pt x="858" y="0"/>
                </a:lnTo>
                <a:lnTo>
                  <a:pt x="800" y="20"/>
                </a:lnTo>
                <a:lnTo>
                  <a:pt x="766" y="36"/>
                </a:lnTo>
                <a:lnTo>
                  <a:pt x="728" y="54"/>
                </a:lnTo>
                <a:lnTo>
                  <a:pt x="680" y="80"/>
                </a:lnTo>
                <a:lnTo>
                  <a:pt x="626" y="114"/>
                </a:lnTo>
                <a:lnTo>
                  <a:pt x="560" y="158"/>
                </a:lnTo>
                <a:lnTo>
                  <a:pt x="482" y="214"/>
                </a:lnTo>
                <a:lnTo>
                  <a:pt x="482" y="214"/>
                </a:lnTo>
                <a:lnTo>
                  <a:pt x="446" y="242"/>
                </a:lnTo>
                <a:lnTo>
                  <a:pt x="412" y="270"/>
                </a:lnTo>
                <a:lnTo>
                  <a:pt x="350" y="322"/>
                </a:lnTo>
                <a:lnTo>
                  <a:pt x="296" y="368"/>
                </a:lnTo>
                <a:lnTo>
                  <a:pt x="272" y="388"/>
                </a:lnTo>
                <a:lnTo>
                  <a:pt x="248" y="406"/>
                </a:lnTo>
                <a:lnTo>
                  <a:pt x="248" y="406"/>
                </a:lnTo>
                <a:lnTo>
                  <a:pt x="188" y="446"/>
                </a:lnTo>
                <a:lnTo>
                  <a:pt x="188" y="446"/>
                </a:lnTo>
                <a:lnTo>
                  <a:pt x="250" y="384"/>
                </a:lnTo>
                <a:lnTo>
                  <a:pt x="324" y="316"/>
                </a:lnTo>
                <a:lnTo>
                  <a:pt x="408" y="242"/>
                </a:lnTo>
                <a:lnTo>
                  <a:pt x="452" y="206"/>
                </a:lnTo>
                <a:lnTo>
                  <a:pt x="498" y="170"/>
                </a:lnTo>
                <a:lnTo>
                  <a:pt x="544" y="136"/>
                </a:lnTo>
                <a:lnTo>
                  <a:pt x="590" y="104"/>
                </a:lnTo>
                <a:lnTo>
                  <a:pt x="638" y="76"/>
                </a:lnTo>
                <a:lnTo>
                  <a:pt x="684" y="50"/>
                </a:lnTo>
                <a:lnTo>
                  <a:pt x="730" y="30"/>
                </a:lnTo>
                <a:lnTo>
                  <a:pt x="774" y="14"/>
                </a:lnTo>
                <a:lnTo>
                  <a:pt x="796" y="8"/>
                </a:lnTo>
                <a:lnTo>
                  <a:pt x="816" y="4"/>
                </a:lnTo>
                <a:lnTo>
                  <a:pt x="838" y="2"/>
                </a:lnTo>
                <a:lnTo>
                  <a:pt x="858" y="0"/>
                </a:lnTo>
                <a:lnTo>
                  <a:pt x="858" y="0"/>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5" name="Freeform 75"/>
          <p:cNvSpPr>
            <a:spLocks/>
          </p:cNvSpPr>
          <p:nvPr/>
        </p:nvSpPr>
        <p:spPr bwMode="auto">
          <a:xfrm>
            <a:off x="8125430" y="10411728"/>
            <a:ext cx="1586705" cy="1995649"/>
          </a:xfrm>
          <a:custGeom>
            <a:avLst/>
            <a:gdLst>
              <a:gd name="T0" fmla="*/ 76 w 776"/>
              <a:gd name="T1" fmla="*/ 976 h 976"/>
              <a:gd name="T2" fmla="*/ 188 w 776"/>
              <a:gd name="T3" fmla="*/ 834 h 976"/>
              <a:gd name="T4" fmla="*/ 238 w 776"/>
              <a:gd name="T5" fmla="*/ 760 h 976"/>
              <a:gd name="T6" fmla="*/ 280 w 776"/>
              <a:gd name="T7" fmla="*/ 684 h 976"/>
              <a:gd name="T8" fmla="*/ 326 w 776"/>
              <a:gd name="T9" fmla="*/ 594 h 976"/>
              <a:gd name="T10" fmla="*/ 412 w 776"/>
              <a:gd name="T11" fmla="*/ 446 h 976"/>
              <a:gd name="T12" fmla="*/ 454 w 776"/>
              <a:gd name="T13" fmla="*/ 388 h 976"/>
              <a:gd name="T14" fmla="*/ 496 w 776"/>
              <a:gd name="T15" fmla="*/ 336 h 976"/>
              <a:gd name="T16" fmla="*/ 542 w 776"/>
              <a:gd name="T17" fmla="*/ 290 h 976"/>
              <a:gd name="T18" fmla="*/ 594 w 776"/>
              <a:gd name="T19" fmla="*/ 248 h 976"/>
              <a:gd name="T20" fmla="*/ 650 w 776"/>
              <a:gd name="T21" fmla="*/ 208 h 976"/>
              <a:gd name="T22" fmla="*/ 702 w 776"/>
              <a:gd name="T23" fmla="*/ 174 h 976"/>
              <a:gd name="T24" fmla="*/ 752 w 776"/>
              <a:gd name="T25" fmla="*/ 136 h 976"/>
              <a:gd name="T26" fmla="*/ 770 w 776"/>
              <a:gd name="T27" fmla="*/ 116 h 976"/>
              <a:gd name="T28" fmla="*/ 776 w 776"/>
              <a:gd name="T29" fmla="*/ 102 h 976"/>
              <a:gd name="T30" fmla="*/ 774 w 776"/>
              <a:gd name="T31" fmla="*/ 88 h 976"/>
              <a:gd name="T32" fmla="*/ 760 w 776"/>
              <a:gd name="T33" fmla="*/ 66 h 976"/>
              <a:gd name="T34" fmla="*/ 746 w 776"/>
              <a:gd name="T35" fmla="*/ 52 h 976"/>
              <a:gd name="T36" fmla="*/ 712 w 776"/>
              <a:gd name="T37" fmla="*/ 20 h 976"/>
              <a:gd name="T38" fmla="*/ 692 w 776"/>
              <a:gd name="T39" fmla="*/ 8 h 976"/>
              <a:gd name="T40" fmla="*/ 670 w 776"/>
              <a:gd name="T41" fmla="*/ 2 h 976"/>
              <a:gd name="T42" fmla="*/ 642 w 776"/>
              <a:gd name="T43" fmla="*/ 2 h 976"/>
              <a:gd name="T44" fmla="*/ 612 w 776"/>
              <a:gd name="T45" fmla="*/ 10 h 976"/>
              <a:gd name="T46" fmla="*/ 576 w 776"/>
              <a:gd name="T47" fmla="*/ 30 h 976"/>
              <a:gd name="T48" fmla="*/ 538 w 776"/>
              <a:gd name="T49" fmla="*/ 62 h 976"/>
              <a:gd name="T50" fmla="*/ 494 w 776"/>
              <a:gd name="T51" fmla="*/ 98 h 976"/>
              <a:gd name="T52" fmla="*/ 404 w 776"/>
              <a:gd name="T53" fmla="*/ 162 h 976"/>
              <a:gd name="T54" fmla="*/ 336 w 776"/>
              <a:gd name="T55" fmla="*/ 198 h 976"/>
              <a:gd name="T56" fmla="*/ 294 w 776"/>
              <a:gd name="T57" fmla="*/ 214 h 976"/>
              <a:gd name="T58" fmla="*/ 258 w 776"/>
              <a:gd name="T59" fmla="*/ 220 h 976"/>
              <a:gd name="T60" fmla="*/ 226 w 776"/>
              <a:gd name="T61" fmla="*/ 218 h 976"/>
              <a:gd name="T62" fmla="*/ 214 w 776"/>
              <a:gd name="T63" fmla="*/ 212 h 976"/>
              <a:gd name="T64" fmla="*/ 162 w 776"/>
              <a:gd name="T65" fmla="*/ 264 h 976"/>
              <a:gd name="T66" fmla="*/ 120 w 776"/>
              <a:gd name="T67" fmla="*/ 316 h 976"/>
              <a:gd name="T68" fmla="*/ 84 w 776"/>
              <a:gd name="T69" fmla="*/ 370 h 976"/>
              <a:gd name="T70" fmla="*/ 56 w 776"/>
              <a:gd name="T71" fmla="*/ 426 h 976"/>
              <a:gd name="T72" fmla="*/ 32 w 776"/>
              <a:gd name="T73" fmla="*/ 482 h 976"/>
              <a:gd name="T74" fmla="*/ 16 w 776"/>
              <a:gd name="T75" fmla="*/ 536 h 976"/>
              <a:gd name="T76" fmla="*/ 6 w 776"/>
              <a:gd name="T77" fmla="*/ 592 h 976"/>
              <a:gd name="T78" fmla="*/ 0 w 776"/>
              <a:gd name="T79" fmla="*/ 698 h 976"/>
              <a:gd name="T80" fmla="*/ 10 w 776"/>
              <a:gd name="T81" fmla="*/ 794 h 976"/>
              <a:gd name="T82" fmla="*/ 30 w 776"/>
              <a:gd name="T83" fmla="*/ 880 h 976"/>
              <a:gd name="T84" fmla="*/ 60 w 776"/>
              <a:gd name="T85" fmla="*/ 948 h 976"/>
              <a:gd name="T86" fmla="*/ 76 w 776"/>
              <a:gd name="T87" fmla="*/ 976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6" h="976">
                <a:moveTo>
                  <a:pt x="76" y="976"/>
                </a:moveTo>
                <a:lnTo>
                  <a:pt x="76" y="976"/>
                </a:lnTo>
                <a:lnTo>
                  <a:pt x="134" y="906"/>
                </a:lnTo>
                <a:lnTo>
                  <a:pt x="188" y="834"/>
                </a:lnTo>
                <a:lnTo>
                  <a:pt x="214" y="796"/>
                </a:lnTo>
                <a:lnTo>
                  <a:pt x="238" y="760"/>
                </a:lnTo>
                <a:lnTo>
                  <a:pt x="260" y="722"/>
                </a:lnTo>
                <a:lnTo>
                  <a:pt x="280" y="684"/>
                </a:lnTo>
                <a:lnTo>
                  <a:pt x="280" y="684"/>
                </a:lnTo>
                <a:lnTo>
                  <a:pt x="326" y="594"/>
                </a:lnTo>
                <a:lnTo>
                  <a:pt x="370" y="514"/>
                </a:lnTo>
                <a:lnTo>
                  <a:pt x="412" y="446"/>
                </a:lnTo>
                <a:lnTo>
                  <a:pt x="434" y="416"/>
                </a:lnTo>
                <a:lnTo>
                  <a:pt x="454" y="388"/>
                </a:lnTo>
                <a:lnTo>
                  <a:pt x="476" y="360"/>
                </a:lnTo>
                <a:lnTo>
                  <a:pt x="496" y="336"/>
                </a:lnTo>
                <a:lnTo>
                  <a:pt x="520" y="312"/>
                </a:lnTo>
                <a:lnTo>
                  <a:pt x="542" y="290"/>
                </a:lnTo>
                <a:lnTo>
                  <a:pt x="568" y="268"/>
                </a:lnTo>
                <a:lnTo>
                  <a:pt x="594" y="248"/>
                </a:lnTo>
                <a:lnTo>
                  <a:pt x="622" y="228"/>
                </a:lnTo>
                <a:lnTo>
                  <a:pt x="650" y="208"/>
                </a:lnTo>
                <a:lnTo>
                  <a:pt x="650" y="208"/>
                </a:lnTo>
                <a:lnTo>
                  <a:pt x="702" y="174"/>
                </a:lnTo>
                <a:lnTo>
                  <a:pt x="740" y="148"/>
                </a:lnTo>
                <a:lnTo>
                  <a:pt x="752" y="136"/>
                </a:lnTo>
                <a:lnTo>
                  <a:pt x="762" y="126"/>
                </a:lnTo>
                <a:lnTo>
                  <a:pt x="770" y="116"/>
                </a:lnTo>
                <a:lnTo>
                  <a:pt x="774" y="108"/>
                </a:lnTo>
                <a:lnTo>
                  <a:pt x="776" y="102"/>
                </a:lnTo>
                <a:lnTo>
                  <a:pt x="776" y="94"/>
                </a:lnTo>
                <a:lnTo>
                  <a:pt x="774" y="88"/>
                </a:lnTo>
                <a:lnTo>
                  <a:pt x="772" y="80"/>
                </a:lnTo>
                <a:lnTo>
                  <a:pt x="760" y="66"/>
                </a:lnTo>
                <a:lnTo>
                  <a:pt x="746" y="52"/>
                </a:lnTo>
                <a:lnTo>
                  <a:pt x="746" y="52"/>
                </a:lnTo>
                <a:lnTo>
                  <a:pt x="730" y="34"/>
                </a:lnTo>
                <a:lnTo>
                  <a:pt x="712" y="20"/>
                </a:lnTo>
                <a:lnTo>
                  <a:pt x="704" y="12"/>
                </a:lnTo>
                <a:lnTo>
                  <a:pt x="692" y="8"/>
                </a:lnTo>
                <a:lnTo>
                  <a:pt x="682" y="4"/>
                </a:lnTo>
                <a:lnTo>
                  <a:pt x="670" y="2"/>
                </a:lnTo>
                <a:lnTo>
                  <a:pt x="656" y="0"/>
                </a:lnTo>
                <a:lnTo>
                  <a:pt x="642" y="2"/>
                </a:lnTo>
                <a:lnTo>
                  <a:pt x="628" y="4"/>
                </a:lnTo>
                <a:lnTo>
                  <a:pt x="612" y="10"/>
                </a:lnTo>
                <a:lnTo>
                  <a:pt x="594" y="18"/>
                </a:lnTo>
                <a:lnTo>
                  <a:pt x="576" y="30"/>
                </a:lnTo>
                <a:lnTo>
                  <a:pt x="558" y="44"/>
                </a:lnTo>
                <a:lnTo>
                  <a:pt x="538" y="62"/>
                </a:lnTo>
                <a:lnTo>
                  <a:pt x="538" y="62"/>
                </a:lnTo>
                <a:lnTo>
                  <a:pt x="494" y="98"/>
                </a:lnTo>
                <a:lnTo>
                  <a:pt x="450" y="132"/>
                </a:lnTo>
                <a:lnTo>
                  <a:pt x="404" y="162"/>
                </a:lnTo>
                <a:lnTo>
                  <a:pt x="358" y="188"/>
                </a:lnTo>
                <a:lnTo>
                  <a:pt x="336" y="198"/>
                </a:lnTo>
                <a:lnTo>
                  <a:pt x="314" y="206"/>
                </a:lnTo>
                <a:lnTo>
                  <a:pt x="294" y="214"/>
                </a:lnTo>
                <a:lnTo>
                  <a:pt x="274" y="218"/>
                </a:lnTo>
                <a:lnTo>
                  <a:pt x="258" y="220"/>
                </a:lnTo>
                <a:lnTo>
                  <a:pt x="240" y="220"/>
                </a:lnTo>
                <a:lnTo>
                  <a:pt x="226" y="218"/>
                </a:lnTo>
                <a:lnTo>
                  <a:pt x="214" y="212"/>
                </a:lnTo>
                <a:lnTo>
                  <a:pt x="214" y="212"/>
                </a:lnTo>
                <a:lnTo>
                  <a:pt x="188" y="238"/>
                </a:lnTo>
                <a:lnTo>
                  <a:pt x="162" y="264"/>
                </a:lnTo>
                <a:lnTo>
                  <a:pt x="140" y="290"/>
                </a:lnTo>
                <a:lnTo>
                  <a:pt x="120" y="316"/>
                </a:lnTo>
                <a:lnTo>
                  <a:pt x="100" y="344"/>
                </a:lnTo>
                <a:lnTo>
                  <a:pt x="84" y="370"/>
                </a:lnTo>
                <a:lnTo>
                  <a:pt x="68" y="398"/>
                </a:lnTo>
                <a:lnTo>
                  <a:pt x="56" y="426"/>
                </a:lnTo>
                <a:lnTo>
                  <a:pt x="44" y="454"/>
                </a:lnTo>
                <a:lnTo>
                  <a:pt x="32" y="482"/>
                </a:lnTo>
                <a:lnTo>
                  <a:pt x="24" y="510"/>
                </a:lnTo>
                <a:lnTo>
                  <a:pt x="16" y="536"/>
                </a:lnTo>
                <a:lnTo>
                  <a:pt x="10" y="564"/>
                </a:lnTo>
                <a:lnTo>
                  <a:pt x="6" y="592"/>
                </a:lnTo>
                <a:lnTo>
                  <a:pt x="0" y="646"/>
                </a:lnTo>
                <a:lnTo>
                  <a:pt x="0" y="698"/>
                </a:lnTo>
                <a:lnTo>
                  <a:pt x="2" y="746"/>
                </a:lnTo>
                <a:lnTo>
                  <a:pt x="10" y="794"/>
                </a:lnTo>
                <a:lnTo>
                  <a:pt x="18" y="838"/>
                </a:lnTo>
                <a:lnTo>
                  <a:pt x="30" y="880"/>
                </a:lnTo>
                <a:lnTo>
                  <a:pt x="44" y="916"/>
                </a:lnTo>
                <a:lnTo>
                  <a:pt x="60" y="948"/>
                </a:lnTo>
                <a:lnTo>
                  <a:pt x="76" y="976"/>
                </a:lnTo>
                <a:lnTo>
                  <a:pt x="76" y="976"/>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7" name="Freeform 77"/>
          <p:cNvSpPr>
            <a:spLocks/>
          </p:cNvSpPr>
          <p:nvPr/>
        </p:nvSpPr>
        <p:spPr bwMode="auto">
          <a:xfrm>
            <a:off x="10084275" y="9675628"/>
            <a:ext cx="535717" cy="515270"/>
          </a:xfrm>
          <a:custGeom>
            <a:avLst/>
            <a:gdLst>
              <a:gd name="T0" fmla="*/ 56 w 262"/>
              <a:gd name="T1" fmla="*/ 210 h 252"/>
              <a:gd name="T2" fmla="*/ 56 w 262"/>
              <a:gd name="T3" fmla="*/ 210 h 252"/>
              <a:gd name="T4" fmla="*/ 30 w 262"/>
              <a:gd name="T5" fmla="*/ 172 h 252"/>
              <a:gd name="T6" fmla="*/ 18 w 262"/>
              <a:gd name="T7" fmla="*/ 154 h 252"/>
              <a:gd name="T8" fmla="*/ 8 w 262"/>
              <a:gd name="T9" fmla="*/ 136 h 252"/>
              <a:gd name="T10" fmla="*/ 2 w 262"/>
              <a:gd name="T11" fmla="*/ 118 h 252"/>
              <a:gd name="T12" fmla="*/ 0 w 262"/>
              <a:gd name="T13" fmla="*/ 102 h 252"/>
              <a:gd name="T14" fmla="*/ 2 w 262"/>
              <a:gd name="T15" fmla="*/ 96 h 252"/>
              <a:gd name="T16" fmla="*/ 4 w 262"/>
              <a:gd name="T17" fmla="*/ 88 h 252"/>
              <a:gd name="T18" fmla="*/ 8 w 262"/>
              <a:gd name="T19" fmla="*/ 82 h 252"/>
              <a:gd name="T20" fmla="*/ 14 w 262"/>
              <a:gd name="T21" fmla="*/ 74 h 252"/>
              <a:gd name="T22" fmla="*/ 14 w 262"/>
              <a:gd name="T23" fmla="*/ 74 h 252"/>
              <a:gd name="T24" fmla="*/ 30 w 262"/>
              <a:gd name="T25" fmla="*/ 60 h 252"/>
              <a:gd name="T26" fmla="*/ 52 w 262"/>
              <a:gd name="T27" fmla="*/ 44 h 252"/>
              <a:gd name="T28" fmla="*/ 78 w 262"/>
              <a:gd name="T29" fmla="*/ 26 h 252"/>
              <a:gd name="T30" fmla="*/ 108 w 262"/>
              <a:gd name="T31" fmla="*/ 12 h 252"/>
              <a:gd name="T32" fmla="*/ 124 w 262"/>
              <a:gd name="T33" fmla="*/ 6 h 252"/>
              <a:gd name="T34" fmla="*/ 140 w 262"/>
              <a:gd name="T35" fmla="*/ 2 h 252"/>
              <a:gd name="T36" fmla="*/ 156 w 262"/>
              <a:gd name="T37" fmla="*/ 0 h 252"/>
              <a:gd name="T38" fmla="*/ 172 w 262"/>
              <a:gd name="T39" fmla="*/ 0 h 252"/>
              <a:gd name="T40" fmla="*/ 188 w 262"/>
              <a:gd name="T41" fmla="*/ 2 h 252"/>
              <a:gd name="T42" fmla="*/ 202 w 262"/>
              <a:gd name="T43" fmla="*/ 8 h 252"/>
              <a:gd name="T44" fmla="*/ 218 w 262"/>
              <a:gd name="T45" fmla="*/ 16 h 252"/>
              <a:gd name="T46" fmla="*/ 232 w 262"/>
              <a:gd name="T47" fmla="*/ 26 h 252"/>
              <a:gd name="T48" fmla="*/ 232 w 262"/>
              <a:gd name="T49" fmla="*/ 26 h 252"/>
              <a:gd name="T50" fmla="*/ 244 w 262"/>
              <a:gd name="T51" fmla="*/ 40 h 252"/>
              <a:gd name="T52" fmla="*/ 252 w 262"/>
              <a:gd name="T53" fmla="*/ 54 h 252"/>
              <a:gd name="T54" fmla="*/ 258 w 262"/>
              <a:gd name="T55" fmla="*/ 68 h 252"/>
              <a:gd name="T56" fmla="*/ 262 w 262"/>
              <a:gd name="T57" fmla="*/ 82 h 252"/>
              <a:gd name="T58" fmla="*/ 262 w 262"/>
              <a:gd name="T59" fmla="*/ 96 h 252"/>
              <a:gd name="T60" fmla="*/ 260 w 262"/>
              <a:gd name="T61" fmla="*/ 108 h 252"/>
              <a:gd name="T62" fmla="*/ 258 w 262"/>
              <a:gd name="T63" fmla="*/ 122 h 252"/>
              <a:gd name="T64" fmla="*/ 252 w 262"/>
              <a:gd name="T65" fmla="*/ 136 h 252"/>
              <a:gd name="T66" fmla="*/ 246 w 262"/>
              <a:gd name="T67" fmla="*/ 150 h 252"/>
              <a:gd name="T68" fmla="*/ 236 w 262"/>
              <a:gd name="T69" fmla="*/ 162 h 252"/>
              <a:gd name="T70" fmla="*/ 218 w 262"/>
              <a:gd name="T71" fmla="*/ 186 h 252"/>
              <a:gd name="T72" fmla="*/ 194 w 262"/>
              <a:gd name="T73" fmla="*/ 208 h 252"/>
              <a:gd name="T74" fmla="*/ 172 w 262"/>
              <a:gd name="T75" fmla="*/ 226 h 252"/>
              <a:gd name="T76" fmla="*/ 172 w 262"/>
              <a:gd name="T77" fmla="*/ 226 h 252"/>
              <a:gd name="T78" fmla="*/ 150 w 262"/>
              <a:gd name="T79" fmla="*/ 240 h 252"/>
              <a:gd name="T80" fmla="*/ 132 w 262"/>
              <a:gd name="T81" fmla="*/ 248 h 252"/>
              <a:gd name="T82" fmla="*/ 118 w 262"/>
              <a:gd name="T83" fmla="*/ 252 h 252"/>
              <a:gd name="T84" fmla="*/ 104 w 262"/>
              <a:gd name="T85" fmla="*/ 252 h 252"/>
              <a:gd name="T86" fmla="*/ 94 w 262"/>
              <a:gd name="T87" fmla="*/ 248 h 252"/>
              <a:gd name="T88" fmla="*/ 82 w 262"/>
              <a:gd name="T89" fmla="*/ 238 h 252"/>
              <a:gd name="T90" fmla="*/ 70 w 262"/>
              <a:gd name="T91" fmla="*/ 226 h 252"/>
              <a:gd name="T92" fmla="*/ 56 w 262"/>
              <a:gd name="T93" fmla="*/ 210 h 252"/>
              <a:gd name="T94" fmla="*/ 56 w 262"/>
              <a:gd name="T95" fmla="*/ 21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2" h="252">
                <a:moveTo>
                  <a:pt x="56" y="210"/>
                </a:moveTo>
                <a:lnTo>
                  <a:pt x="56" y="210"/>
                </a:lnTo>
                <a:lnTo>
                  <a:pt x="30" y="172"/>
                </a:lnTo>
                <a:lnTo>
                  <a:pt x="18" y="154"/>
                </a:lnTo>
                <a:lnTo>
                  <a:pt x="8" y="136"/>
                </a:lnTo>
                <a:lnTo>
                  <a:pt x="2" y="118"/>
                </a:lnTo>
                <a:lnTo>
                  <a:pt x="0" y="102"/>
                </a:lnTo>
                <a:lnTo>
                  <a:pt x="2" y="96"/>
                </a:lnTo>
                <a:lnTo>
                  <a:pt x="4" y="88"/>
                </a:lnTo>
                <a:lnTo>
                  <a:pt x="8" y="82"/>
                </a:lnTo>
                <a:lnTo>
                  <a:pt x="14" y="74"/>
                </a:lnTo>
                <a:lnTo>
                  <a:pt x="14" y="74"/>
                </a:lnTo>
                <a:lnTo>
                  <a:pt x="30" y="60"/>
                </a:lnTo>
                <a:lnTo>
                  <a:pt x="52" y="44"/>
                </a:lnTo>
                <a:lnTo>
                  <a:pt x="78" y="26"/>
                </a:lnTo>
                <a:lnTo>
                  <a:pt x="108" y="12"/>
                </a:lnTo>
                <a:lnTo>
                  <a:pt x="124" y="6"/>
                </a:lnTo>
                <a:lnTo>
                  <a:pt x="140" y="2"/>
                </a:lnTo>
                <a:lnTo>
                  <a:pt x="156" y="0"/>
                </a:lnTo>
                <a:lnTo>
                  <a:pt x="172" y="0"/>
                </a:lnTo>
                <a:lnTo>
                  <a:pt x="188" y="2"/>
                </a:lnTo>
                <a:lnTo>
                  <a:pt x="202" y="8"/>
                </a:lnTo>
                <a:lnTo>
                  <a:pt x="218" y="16"/>
                </a:lnTo>
                <a:lnTo>
                  <a:pt x="232" y="26"/>
                </a:lnTo>
                <a:lnTo>
                  <a:pt x="232" y="26"/>
                </a:lnTo>
                <a:lnTo>
                  <a:pt x="244" y="40"/>
                </a:lnTo>
                <a:lnTo>
                  <a:pt x="252" y="54"/>
                </a:lnTo>
                <a:lnTo>
                  <a:pt x="258" y="68"/>
                </a:lnTo>
                <a:lnTo>
                  <a:pt x="262" y="82"/>
                </a:lnTo>
                <a:lnTo>
                  <a:pt x="262" y="96"/>
                </a:lnTo>
                <a:lnTo>
                  <a:pt x="260" y="108"/>
                </a:lnTo>
                <a:lnTo>
                  <a:pt x="258" y="122"/>
                </a:lnTo>
                <a:lnTo>
                  <a:pt x="252" y="136"/>
                </a:lnTo>
                <a:lnTo>
                  <a:pt x="246" y="150"/>
                </a:lnTo>
                <a:lnTo>
                  <a:pt x="236" y="162"/>
                </a:lnTo>
                <a:lnTo>
                  <a:pt x="218" y="186"/>
                </a:lnTo>
                <a:lnTo>
                  <a:pt x="194" y="208"/>
                </a:lnTo>
                <a:lnTo>
                  <a:pt x="172" y="226"/>
                </a:lnTo>
                <a:lnTo>
                  <a:pt x="172" y="226"/>
                </a:lnTo>
                <a:lnTo>
                  <a:pt x="150" y="240"/>
                </a:lnTo>
                <a:lnTo>
                  <a:pt x="132" y="248"/>
                </a:lnTo>
                <a:lnTo>
                  <a:pt x="118" y="252"/>
                </a:lnTo>
                <a:lnTo>
                  <a:pt x="104" y="252"/>
                </a:lnTo>
                <a:lnTo>
                  <a:pt x="94" y="248"/>
                </a:lnTo>
                <a:lnTo>
                  <a:pt x="82" y="238"/>
                </a:lnTo>
                <a:lnTo>
                  <a:pt x="70" y="226"/>
                </a:lnTo>
                <a:lnTo>
                  <a:pt x="56" y="210"/>
                </a:lnTo>
                <a:lnTo>
                  <a:pt x="56" y="210"/>
                </a:lnTo>
                <a:close/>
              </a:path>
            </a:pathLst>
          </a:custGeom>
          <a:solidFill>
            <a:srgbClr val="DAB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8" name="Freeform 78"/>
          <p:cNvSpPr>
            <a:spLocks noEditPoints="1"/>
          </p:cNvSpPr>
          <p:nvPr/>
        </p:nvSpPr>
        <p:spPr bwMode="auto">
          <a:xfrm>
            <a:off x="9613989" y="10117288"/>
            <a:ext cx="417123" cy="490733"/>
          </a:xfrm>
          <a:custGeom>
            <a:avLst/>
            <a:gdLst>
              <a:gd name="T0" fmla="*/ 92 w 204"/>
              <a:gd name="T1" fmla="*/ 218 h 240"/>
              <a:gd name="T2" fmla="*/ 92 w 204"/>
              <a:gd name="T3" fmla="*/ 218 h 240"/>
              <a:gd name="T4" fmla="*/ 108 w 204"/>
              <a:gd name="T5" fmla="*/ 230 h 240"/>
              <a:gd name="T6" fmla="*/ 122 w 204"/>
              <a:gd name="T7" fmla="*/ 240 h 240"/>
              <a:gd name="T8" fmla="*/ 122 w 204"/>
              <a:gd name="T9" fmla="*/ 240 h 240"/>
              <a:gd name="T10" fmla="*/ 92 w 204"/>
              <a:gd name="T11" fmla="*/ 204 h 240"/>
              <a:gd name="T12" fmla="*/ 92 w 204"/>
              <a:gd name="T13" fmla="*/ 218 h 240"/>
              <a:gd name="T14" fmla="*/ 92 w 204"/>
              <a:gd name="T15" fmla="*/ 218 h 240"/>
              <a:gd name="T16" fmla="*/ 92 w 204"/>
              <a:gd name="T17" fmla="*/ 30 h 240"/>
              <a:gd name="T18" fmla="*/ 92 w 204"/>
              <a:gd name="T19" fmla="*/ 18 h 240"/>
              <a:gd name="T20" fmla="*/ 92 w 204"/>
              <a:gd name="T21" fmla="*/ 18 h 240"/>
              <a:gd name="T22" fmla="*/ 110 w 204"/>
              <a:gd name="T23" fmla="*/ 32 h 240"/>
              <a:gd name="T24" fmla="*/ 128 w 204"/>
              <a:gd name="T25" fmla="*/ 48 h 240"/>
              <a:gd name="T26" fmla="*/ 144 w 204"/>
              <a:gd name="T27" fmla="*/ 68 h 240"/>
              <a:gd name="T28" fmla="*/ 160 w 204"/>
              <a:gd name="T29" fmla="*/ 88 h 240"/>
              <a:gd name="T30" fmla="*/ 174 w 204"/>
              <a:gd name="T31" fmla="*/ 108 h 240"/>
              <a:gd name="T32" fmla="*/ 186 w 204"/>
              <a:gd name="T33" fmla="*/ 130 h 240"/>
              <a:gd name="T34" fmla="*/ 196 w 204"/>
              <a:gd name="T35" fmla="*/ 154 h 240"/>
              <a:gd name="T36" fmla="*/ 204 w 204"/>
              <a:gd name="T37" fmla="*/ 176 h 240"/>
              <a:gd name="T38" fmla="*/ 204 w 204"/>
              <a:gd name="T39" fmla="*/ 176 h 240"/>
              <a:gd name="T40" fmla="*/ 148 w 204"/>
              <a:gd name="T41" fmla="*/ 98 h 240"/>
              <a:gd name="T42" fmla="*/ 120 w 204"/>
              <a:gd name="T43" fmla="*/ 62 h 240"/>
              <a:gd name="T44" fmla="*/ 92 w 204"/>
              <a:gd name="T45" fmla="*/ 30 h 240"/>
              <a:gd name="T46" fmla="*/ 92 w 204"/>
              <a:gd name="T47" fmla="*/ 30 h 240"/>
              <a:gd name="T48" fmla="*/ 0 w 204"/>
              <a:gd name="T49" fmla="*/ 74 h 240"/>
              <a:gd name="T50" fmla="*/ 0 w 204"/>
              <a:gd name="T51" fmla="*/ 74 h 240"/>
              <a:gd name="T52" fmla="*/ 6 w 204"/>
              <a:gd name="T53" fmla="*/ 94 h 240"/>
              <a:gd name="T54" fmla="*/ 14 w 204"/>
              <a:gd name="T55" fmla="*/ 114 h 240"/>
              <a:gd name="T56" fmla="*/ 24 w 204"/>
              <a:gd name="T57" fmla="*/ 134 h 240"/>
              <a:gd name="T58" fmla="*/ 36 w 204"/>
              <a:gd name="T59" fmla="*/ 152 h 240"/>
              <a:gd name="T60" fmla="*/ 50 w 204"/>
              <a:gd name="T61" fmla="*/ 172 h 240"/>
              <a:gd name="T62" fmla="*/ 64 w 204"/>
              <a:gd name="T63" fmla="*/ 188 h 240"/>
              <a:gd name="T64" fmla="*/ 78 w 204"/>
              <a:gd name="T65" fmla="*/ 204 h 240"/>
              <a:gd name="T66" fmla="*/ 92 w 204"/>
              <a:gd name="T67" fmla="*/ 218 h 240"/>
              <a:gd name="T68" fmla="*/ 92 w 204"/>
              <a:gd name="T69" fmla="*/ 204 h 240"/>
              <a:gd name="T70" fmla="*/ 92 w 204"/>
              <a:gd name="T71" fmla="*/ 204 h 240"/>
              <a:gd name="T72" fmla="*/ 44 w 204"/>
              <a:gd name="T73" fmla="*/ 140 h 240"/>
              <a:gd name="T74" fmla="*/ 20 w 204"/>
              <a:gd name="T75" fmla="*/ 106 h 240"/>
              <a:gd name="T76" fmla="*/ 0 w 204"/>
              <a:gd name="T77" fmla="*/ 74 h 240"/>
              <a:gd name="T78" fmla="*/ 0 w 204"/>
              <a:gd name="T79" fmla="*/ 74 h 240"/>
              <a:gd name="T80" fmla="*/ 92 w 204"/>
              <a:gd name="T81" fmla="*/ 18 h 240"/>
              <a:gd name="T82" fmla="*/ 92 w 204"/>
              <a:gd name="T83" fmla="*/ 30 h 240"/>
              <a:gd name="T84" fmla="*/ 92 w 204"/>
              <a:gd name="T85" fmla="*/ 30 h 240"/>
              <a:gd name="T86" fmla="*/ 64 w 204"/>
              <a:gd name="T87" fmla="*/ 0 h 240"/>
              <a:gd name="T88" fmla="*/ 64 w 204"/>
              <a:gd name="T89" fmla="*/ 0 h 240"/>
              <a:gd name="T90" fmla="*/ 78 w 204"/>
              <a:gd name="T91" fmla="*/ 8 h 240"/>
              <a:gd name="T92" fmla="*/ 92 w 204"/>
              <a:gd name="T93" fmla="*/ 18 h 240"/>
              <a:gd name="T94" fmla="*/ 92 w 204"/>
              <a:gd name="T95" fmla="*/ 1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240">
                <a:moveTo>
                  <a:pt x="92" y="218"/>
                </a:moveTo>
                <a:lnTo>
                  <a:pt x="92" y="218"/>
                </a:lnTo>
                <a:lnTo>
                  <a:pt x="108" y="230"/>
                </a:lnTo>
                <a:lnTo>
                  <a:pt x="122" y="240"/>
                </a:lnTo>
                <a:lnTo>
                  <a:pt x="122" y="240"/>
                </a:lnTo>
                <a:lnTo>
                  <a:pt x="92" y="204"/>
                </a:lnTo>
                <a:lnTo>
                  <a:pt x="92" y="218"/>
                </a:lnTo>
                <a:lnTo>
                  <a:pt x="92" y="218"/>
                </a:lnTo>
                <a:close/>
                <a:moveTo>
                  <a:pt x="92" y="30"/>
                </a:moveTo>
                <a:lnTo>
                  <a:pt x="92" y="18"/>
                </a:lnTo>
                <a:lnTo>
                  <a:pt x="92" y="18"/>
                </a:lnTo>
                <a:lnTo>
                  <a:pt x="110" y="32"/>
                </a:lnTo>
                <a:lnTo>
                  <a:pt x="128" y="48"/>
                </a:lnTo>
                <a:lnTo>
                  <a:pt x="144" y="68"/>
                </a:lnTo>
                <a:lnTo>
                  <a:pt x="160" y="88"/>
                </a:lnTo>
                <a:lnTo>
                  <a:pt x="174" y="108"/>
                </a:lnTo>
                <a:lnTo>
                  <a:pt x="186" y="130"/>
                </a:lnTo>
                <a:lnTo>
                  <a:pt x="196" y="154"/>
                </a:lnTo>
                <a:lnTo>
                  <a:pt x="204" y="176"/>
                </a:lnTo>
                <a:lnTo>
                  <a:pt x="204" y="176"/>
                </a:lnTo>
                <a:lnTo>
                  <a:pt x="148" y="98"/>
                </a:lnTo>
                <a:lnTo>
                  <a:pt x="120" y="62"/>
                </a:lnTo>
                <a:lnTo>
                  <a:pt x="92" y="30"/>
                </a:lnTo>
                <a:lnTo>
                  <a:pt x="92" y="30"/>
                </a:lnTo>
                <a:close/>
                <a:moveTo>
                  <a:pt x="0" y="74"/>
                </a:moveTo>
                <a:lnTo>
                  <a:pt x="0" y="74"/>
                </a:lnTo>
                <a:lnTo>
                  <a:pt x="6" y="94"/>
                </a:lnTo>
                <a:lnTo>
                  <a:pt x="14" y="114"/>
                </a:lnTo>
                <a:lnTo>
                  <a:pt x="24" y="134"/>
                </a:lnTo>
                <a:lnTo>
                  <a:pt x="36" y="152"/>
                </a:lnTo>
                <a:lnTo>
                  <a:pt x="50" y="172"/>
                </a:lnTo>
                <a:lnTo>
                  <a:pt x="64" y="188"/>
                </a:lnTo>
                <a:lnTo>
                  <a:pt x="78" y="204"/>
                </a:lnTo>
                <a:lnTo>
                  <a:pt x="92" y="218"/>
                </a:lnTo>
                <a:lnTo>
                  <a:pt x="92" y="204"/>
                </a:lnTo>
                <a:lnTo>
                  <a:pt x="92" y="204"/>
                </a:lnTo>
                <a:lnTo>
                  <a:pt x="44" y="140"/>
                </a:lnTo>
                <a:lnTo>
                  <a:pt x="20" y="106"/>
                </a:lnTo>
                <a:lnTo>
                  <a:pt x="0" y="74"/>
                </a:lnTo>
                <a:lnTo>
                  <a:pt x="0" y="74"/>
                </a:lnTo>
                <a:close/>
                <a:moveTo>
                  <a:pt x="92" y="18"/>
                </a:moveTo>
                <a:lnTo>
                  <a:pt x="92" y="30"/>
                </a:lnTo>
                <a:lnTo>
                  <a:pt x="92" y="30"/>
                </a:lnTo>
                <a:lnTo>
                  <a:pt x="64" y="0"/>
                </a:lnTo>
                <a:lnTo>
                  <a:pt x="64" y="0"/>
                </a:lnTo>
                <a:lnTo>
                  <a:pt x="78" y="8"/>
                </a:lnTo>
                <a:lnTo>
                  <a:pt x="92" y="18"/>
                </a:lnTo>
                <a:lnTo>
                  <a:pt x="92" y="18"/>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nvGrpSpPr>
          <p:cNvPr id="136" name="Group 135"/>
          <p:cNvGrpSpPr/>
          <p:nvPr/>
        </p:nvGrpSpPr>
        <p:grpSpPr>
          <a:xfrm>
            <a:off x="14243241" y="8232054"/>
            <a:ext cx="4817367" cy="5483946"/>
            <a:chOff x="14243241" y="8232054"/>
            <a:chExt cx="4817367" cy="5483946"/>
          </a:xfrm>
        </p:grpSpPr>
        <p:sp>
          <p:nvSpPr>
            <p:cNvPr id="56" name="Freeform 56"/>
            <p:cNvSpPr>
              <a:spLocks/>
            </p:cNvSpPr>
            <p:nvPr/>
          </p:nvSpPr>
          <p:spPr bwMode="auto">
            <a:xfrm>
              <a:off x="14243241" y="8232054"/>
              <a:ext cx="494823" cy="494823"/>
            </a:xfrm>
            <a:custGeom>
              <a:avLst/>
              <a:gdLst>
                <a:gd name="T0" fmla="*/ 122 w 242"/>
                <a:gd name="T1" fmla="*/ 242 h 242"/>
                <a:gd name="T2" fmla="*/ 122 w 242"/>
                <a:gd name="T3" fmla="*/ 242 h 242"/>
                <a:gd name="T4" fmla="*/ 134 w 242"/>
                <a:gd name="T5" fmla="*/ 242 h 242"/>
                <a:gd name="T6" fmla="*/ 146 w 242"/>
                <a:gd name="T7" fmla="*/ 240 h 242"/>
                <a:gd name="T8" fmla="*/ 168 w 242"/>
                <a:gd name="T9" fmla="*/ 232 h 242"/>
                <a:gd name="T10" fmla="*/ 190 w 242"/>
                <a:gd name="T11" fmla="*/ 222 h 242"/>
                <a:gd name="T12" fmla="*/ 208 w 242"/>
                <a:gd name="T13" fmla="*/ 206 h 242"/>
                <a:gd name="T14" fmla="*/ 222 w 242"/>
                <a:gd name="T15" fmla="*/ 190 h 242"/>
                <a:gd name="T16" fmla="*/ 234 w 242"/>
                <a:gd name="T17" fmla="*/ 168 h 242"/>
                <a:gd name="T18" fmla="*/ 240 w 242"/>
                <a:gd name="T19" fmla="*/ 146 h 242"/>
                <a:gd name="T20" fmla="*/ 242 w 242"/>
                <a:gd name="T21" fmla="*/ 134 h 242"/>
                <a:gd name="T22" fmla="*/ 242 w 242"/>
                <a:gd name="T23" fmla="*/ 122 h 242"/>
                <a:gd name="T24" fmla="*/ 242 w 242"/>
                <a:gd name="T25" fmla="*/ 122 h 242"/>
                <a:gd name="T26" fmla="*/ 242 w 242"/>
                <a:gd name="T27" fmla="*/ 110 h 242"/>
                <a:gd name="T28" fmla="*/ 240 w 242"/>
                <a:gd name="T29" fmla="*/ 98 h 242"/>
                <a:gd name="T30" fmla="*/ 234 w 242"/>
                <a:gd name="T31" fmla="*/ 74 h 242"/>
                <a:gd name="T32" fmla="*/ 222 w 242"/>
                <a:gd name="T33" fmla="*/ 54 h 242"/>
                <a:gd name="T34" fmla="*/ 208 w 242"/>
                <a:gd name="T35" fmla="*/ 36 h 242"/>
                <a:gd name="T36" fmla="*/ 190 w 242"/>
                <a:gd name="T37" fmla="*/ 22 h 242"/>
                <a:gd name="T38" fmla="*/ 168 w 242"/>
                <a:gd name="T39" fmla="*/ 10 h 242"/>
                <a:gd name="T40" fmla="*/ 146 w 242"/>
                <a:gd name="T41" fmla="*/ 2 h 242"/>
                <a:gd name="T42" fmla="*/ 134 w 242"/>
                <a:gd name="T43" fmla="*/ 2 h 242"/>
                <a:gd name="T44" fmla="*/ 122 w 242"/>
                <a:gd name="T45" fmla="*/ 0 h 242"/>
                <a:gd name="T46" fmla="*/ 122 w 242"/>
                <a:gd name="T47" fmla="*/ 0 h 242"/>
                <a:gd name="T48" fmla="*/ 110 w 242"/>
                <a:gd name="T49" fmla="*/ 2 h 242"/>
                <a:gd name="T50" fmla="*/ 98 w 242"/>
                <a:gd name="T51" fmla="*/ 2 h 242"/>
                <a:gd name="T52" fmla="*/ 74 w 242"/>
                <a:gd name="T53" fmla="*/ 10 h 242"/>
                <a:gd name="T54" fmla="*/ 54 w 242"/>
                <a:gd name="T55" fmla="*/ 22 h 242"/>
                <a:gd name="T56" fmla="*/ 36 w 242"/>
                <a:gd name="T57" fmla="*/ 36 h 242"/>
                <a:gd name="T58" fmla="*/ 22 w 242"/>
                <a:gd name="T59" fmla="*/ 54 h 242"/>
                <a:gd name="T60" fmla="*/ 10 w 242"/>
                <a:gd name="T61" fmla="*/ 74 h 242"/>
                <a:gd name="T62" fmla="*/ 4 w 242"/>
                <a:gd name="T63" fmla="*/ 98 h 242"/>
                <a:gd name="T64" fmla="*/ 2 w 242"/>
                <a:gd name="T65" fmla="*/ 110 h 242"/>
                <a:gd name="T66" fmla="*/ 0 w 242"/>
                <a:gd name="T67" fmla="*/ 122 h 242"/>
                <a:gd name="T68" fmla="*/ 0 w 242"/>
                <a:gd name="T69" fmla="*/ 122 h 242"/>
                <a:gd name="T70" fmla="*/ 2 w 242"/>
                <a:gd name="T71" fmla="*/ 134 h 242"/>
                <a:gd name="T72" fmla="*/ 4 w 242"/>
                <a:gd name="T73" fmla="*/ 146 h 242"/>
                <a:gd name="T74" fmla="*/ 10 w 242"/>
                <a:gd name="T75" fmla="*/ 168 h 242"/>
                <a:gd name="T76" fmla="*/ 22 w 242"/>
                <a:gd name="T77" fmla="*/ 190 h 242"/>
                <a:gd name="T78" fmla="*/ 36 w 242"/>
                <a:gd name="T79" fmla="*/ 206 h 242"/>
                <a:gd name="T80" fmla="*/ 54 w 242"/>
                <a:gd name="T81" fmla="*/ 222 h 242"/>
                <a:gd name="T82" fmla="*/ 74 w 242"/>
                <a:gd name="T83" fmla="*/ 232 h 242"/>
                <a:gd name="T84" fmla="*/ 98 w 242"/>
                <a:gd name="T85" fmla="*/ 240 h 242"/>
                <a:gd name="T86" fmla="*/ 110 w 242"/>
                <a:gd name="T87" fmla="*/ 242 h 242"/>
                <a:gd name="T88" fmla="*/ 122 w 242"/>
                <a:gd name="T89" fmla="*/ 242 h 242"/>
                <a:gd name="T90" fmla="*/ 122 w 242"/>
                <a:gd name="T91"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2" h="242">
                  <a:moveTo>
                    <a:pt x="122" y="242"/>
                  </a:moveTo>
                  <a:lnTo>
                    <a:pt x="122" y="242"/>
                  </a:lnTo>
                  <a:lnTo>
                    <a:pt x="134" y="242"/>
                  </a:lnTo>
                  <a:lnTo>
                    <a:pt x="146" y="240"/>
                  </a:lnTo>
                  <a:lnTo>
                    <a:pt x="168" y="232"/>
                  </a:lnTo>
                  <a:lnTo>
                    <a:pt x="190" y="222"/>
                  </a:lnTo>
                  <a:lnTo>
                    <a:pt x="208" y="206"/>
                  </a:lnTo>
                  <a:lnTo>
                    <a:pt x="222" y="190"/>
                  </a:lnTo>
                  <a:lnTo>
                    <a:pt x="234" y="168"/>
                  </a:lnTo>
                  <a:lnTo>
                    <a:pt x="240" y="146"/>
                  </a:lnTo>
                  <a:lnTo>
                    <a:pt x="242" y="134"/>
                  </a:lnTo>
                  <a:lnTo>
                    <a:pt x="242" y="122"/>
                  </a:lnTo>
                  <a:lnTo>
                    <a:pt x="242" y="122"/>
                  </a:lnTo>
                  <a:lnTo>
                    <a:pt x="242" y="110"/>
                  </a:lnTo>
                  <a:lnTo>
                    <a:pt x="240" y="98"/>
                  </a:lnTo>
                  <a:lnTo>
                    <a:pt x="234" y="74"/>
                  </a:lnTo>
                  <a:lnTo>
                    <a:pt x="222" y="54"/>
                  </a:lnTo>
                  <a:lnTo>
                    <a:pt x="208" y="36"/>
                  </a:lnTo>
                  <a:lnTo>
                    <a:pt x="190" y="22"/>
                  </a:lnTo>
                  <a:lnTo>
                    <a:pt x="168" y="10"/>
                  </a:lnTo>
                  <a:lnTo>
                    <a:pt x="146" y="2"/>
                  </a:lnTo>
                  <a:lnTo>
                    <a:pt x="134" y="2"/>
                  </a:lnTo>
                  <a:lnTo>
                    <a:pt x="122" y="0"/>
                  </a:lnTo>
                  <a:lnTo>
                    <a:pt x="122" y="0"/>
                  </a:lnTo>
                  <a:lnTo>
                    <a:pt x="110" y="2"/>
                  </a:lnTo>
                  <a:lnTo>
                    <a:pt x="98" y="2"/>
                  </a:lnTo>
                  <a:lnTo>
                    <a:pt x="74" y="10"/>
                  </a:lnTo>
                  <a:lnTo>
                    <a:pt x="54" y="22"/>
                  </a:lnTo>
                  <a:lnTo>
                    <a:pt x="36" y="36"/>
                  </a:lnTo>
                  <a:lnTo>
                    <a:pt x="22" y="54"/>
                  </a:lnTo>
                  <a:lnTo>
                    <a:pt x="10" y="74"/>
                  </a:lnTo>
                  <a:lnTo>
                    <a:pt x="4" y="98"/>
                  </a:lnTo>
                  <a:lnTo>
                    <a:pt x="2" y="110"/>
                  </a:lnTo>
                  <a:lnTo>
                    <a:pt x="0" y="122"/>
                  </a:lnTo>
                  <a:lnTo>
                    <a:pt x="0" y="122"/>
                  </a:lnTo>
                  <a:lnTo>
                    <a:pt x="2" y="134"/>
                  </a:lnTo>
                  <a:lnTo>
                    <a:pt x="4" y="146"/>
                  </a:lnTo>
                  <a:lnTo>
                    <a:pt x="10" y="168"/>
                  </a:lnTo>
                  <a:lnTo>
                    <a:pt x="22" y="190"/>
                  </a:lnTo>
                  <a:lnTo>
                    <a:pt x="36" y="206"/>
                  </a:lnTo>
                  <a:lnTo>
                    <a:pt x="54" y="222"/>
                  </a:lnTo>
                  <a:lnTo>
                    <a:pt x="74" y="232"/>
                  </a:lnTo>
                  <a:lnTo>
                    <a:pt x="98" y="240"/>
                  </a:lnTo>
                  <a:lnTo>
                    <a:pt x="110" y="242"/>
                  </a:lnTo>
                  <a:lnTo>
                    <a:pt x="122" y="242"/>
                  </a:lnTo>
                  <a:lnTo>
                    <a:pt x="122" y="242"/>
                  </a:lnTo>
                  <a:close/>
                </a:path>
              </a:pathLst>
            </a:custGeom>
            <a:solidFill>
              <a:srgbClr val="FFFFFF">
                <a:alpha val="6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57"/>
            <p:cNvSpPr>
              <a:spLocks/>
            </p:cNvSpPr>
            <p:nvPr/>
          </p:nvSpPr>
          <p:spPr bwMode="auto">
            <a:xfrm>
              <a:off x="14333209" y="8358826"/>
              <a:ext cx="4273471" cy="5348995"/>
            </a:xfrm>
            <a:custGeom>
              <a:avLst/>
              <a:gdLst>
                <a:gd name="T0" fmla="*/ 2040 w 2090"/>
                <a:gd name="T1" fmla="*/ 2244 h 2616"/>
                <a:gd name="T2" fmla="*/ 1996 w 2090"/>
                <a:gd name="T3" fmla="*/ 2154 h 2616"/>
                <a:gd name="T4" fmla="*/ 1812 w 2090"/>
                <a:gd name="T5" fmla="*/ 1838 h 2616"/>
                <a:gd name="T6" fmla="*/ 1746 w 2090"/>
                <a:gd name="T7" fmla="*/ 1644 h 2616"/>
                <a:gd name="T8" fmla="*/ 1654 w 2090"/>
                <a:gd name="T9" fmla="*/ 1200 h 2616"/>
                <a:gd name="T10" fmla="*/ 1600 w 2090"/>
                <a:gd name="T11" fmla="*/ 1006 h 2616"/>
                <a:gd name="T12" fmla="*/ 1492 w 2090"/>
                <a:gd name="T13" fmla="*/ 808 h 2616"/>
                <a:gd name="T14" fmla="*/ 1394 w 2090"/>
                <a:gd name="T15" fmla="*/ 696 h 2616"/>
                <a:gd name="T16" fmla="*/ 1292 w 2090"/>
                <a:gd name="T17" fmla="*/ 598 h 2616"/>
                <a:gd name="T18" fmla="*/ 1226 w 2090"/>
                <a:gd name="T19" fmla="*/ 574 h 2616"/>
                <a:gd name="T20" fmla="*/ 1166 w 2090"/>
                <a:gd name="T21" fmla="*/ 600 h 2616"/>
                <a:gd name="T22" fmla="*/ 1114 w 2090"/>
                <a:gd name="T23" fmla="*/ 652 h 2616"/>
                <a:gd name="T24" fmla="*/ 1090 w 2090"/>
                <a:gd name="T25" fmla="*/ 642 h 2616"/>
                <a:gd name="T26" fmla="*/ 1000 w 2090"/>
                <a:gd name="T27" fmla="*/ 562 h 2616"/>
                <a:gd name="T28" fmla="*/ 924 w 2090"/>
                <a:gd name="T29" fmla="*/ 532 h 2616"/>
                <a:gd name="T30" fmla="*/ 868 w 2090"/>
                <a:gd name="T31" fmla="*/ 540 h 2616"/>
                <a:gd name="T32" fmla="*/ 818 w 2090"/>
                <a:gd name="T33" fmla="*/ 570 h 2616"/>
                <a:gd name="T34" fmla="*/ 786 w 2090"/>
                <a:gd name="T35" fmla="*/ 622 h 2616"/>
                <a:gd name="T36" fmla="*/ 756 w 2090"/>
                <a:gd name="T37" fmla="*/ 594 h 2616"/>
                <a:gd name="T38" fmla="*/ 696 w 2090"/>
                <a:gd name="T39" fmla="*/ 540 h 2616"/>
                <a:gd name="T40" fmla="*/ 628 w 2090"/>
                <a:gd name="T41" fmla="*/ 526 h 2616"/>
                <a:gd name="T42" fmla="*/ 548 w 2090"/>
                <a:gd name="T43" fmla="*/ 552 h 2616"/>
                <a:gd name="T44" fmla="*/ 502 w 2090"/>
                <a:gd name="T45" fmla="*/ 598 h 2616"/>
                <a:gd name="T46" fmla="*/ 322 w 2090"/>
                <a:gd name="T47" fmla="*/ 306 h 2616"/>
                <a:gd name="T48" fmla="*/ 230 w 2090"/>
                <a:gd name="T49" fmla="*/ 136 h 2616"/>
                <a:gd name="T50" fmla="*/ 156 w 2090"/>
                <a:gd name="T51" fmla="*/ 24 h 2616"/>
                <a:gd name="T52" fmla="*/ 116 w 2090"/>
                <a:gd name="T53" fmla="*/ 0 h 2616"/>
                <a:gd name="T54" fmla="*/ 82 w 2090"/>
                <a:gd name="T55" fmla="*/ 4 h 2616"/>
                <a:gd name="T56" fmla="*/ 38 w 2090"/>
                <a:gd name="T57" fmla="*/ 30 h 2616"/>
                <a:gd name="T58" fmla="*/ 6 w 2090"/>
                <a:gd name="T59" fmla="*/ 80 h 2616"/>
                <a:gd name="T60" fmla="*/ 2 w 2090"/>
                <a:gd name="T61" fmla="*/ 160 h 2616"/>
                <a:gd name="T62" fmla="*/ 42 w 2090"/>
                <a:gd name="T63" fmla="*/ 270 h 2616"/>
                <a:gd name="T64" fmla="*/ 176 w 2090"/>
                <a:gd name="T65" fmla="*/ 574 h 2616"/>
                <a:gd name="T66" fmla="*/ 290 w 2090"/>
                <a:gd name="T67" fmla="*/ 844 h 2616"/>
                <a:gd name="T68" fmla="*/ 444 w 2090"/>
                <a:gd name="T69" fmla="*/ 1178 h 2616"/>
                <a:gd name="T70" fmla="*/ 514 w 2090"/>
                <a:gd name="T71" fmla="*/ 1384 h 2616"/>
                <a:gd name="T72" fmla="*/ 548 w 2090"/>
                <a:gd name="T73" fmla="*/ 1516 h 2616"/>
                <a:gd name="T74" fmla="*/ 540 w 2090"/>
                <a:gd name="T75" fmla="*/ 1528 h 2616"/>
                <a:gd name="T76" fmla="*/ 506 w 2090"/>
                <a:gd name="T77" fmla="*/ 1512 h 2616"/>
                <a:gd name="T78" fmla="*/ 476 w 2090"/>
                <a:gd name="T79" fmla="*/ 1464 h 2616"/>
                <a:gd name="T80" fmla="*/ 438 w 2090"/>
                <a:gd name="T81" fmla="*/ 1366 h 2616"/>
                <a:gd name="T82" fmla="*/ 418 w 2090"/>
                <a:gd name="T83" fmla="*/ 1340 h 2616"/>
                <a:gd name="T84" fmla="*/ 390 w 2090"/>
                <a:gd name="T85" fmla="*/ 1252 h 2616"/>
                <a:gd name="T86" fmla="*/ 396 w 2090"/>
                <a:gd name="T87" fmla="*/ 1146 h 2616"/>
                <a:gd name="T88" fmla="*/ 394 w 2090"/>
                <a:gd name="T89" fmla="*/ 1108 h 2616"/>
                <a:gd name="T90" fmla="*/ 338 w 2090"/>
                <a:gd name="T91" fmla="*/ 998 h 2616"/>
                <a:gd name="T92" fmla="*/ 282 w 2090"/>
                <a:gd name="T93" fmla="*/ 944 h 2616"/>
                <a:gd name="T94" fmla="*/ 252 w 2090"/>
                <a:gd name="T95" fmla="*/ 938 h 2616"/>
                <a:gd name="T96" fmla="*/ 224 w 2090"/>
                <a:gd name="T97" fmla="*/ 952 h 2616"/>
                <a:gd name="T98" fmla="*/ 204 w 2090"/>
                <a:gd name="T99" fmla="*/ 1020 h 2616"/>
                <a:gd name="T100" fmla="*/ 198 w 2090"/>
                <a:gd name="T101" fmla="*/ 1124 h 2616"/>
                <a:gd name="T102" fmla="*/ 164 w 2090"/>
                <a:gd name="T103" fmla="*/ 1226 h 2616"/>
                <a:gd name="T104" fmla="*/ 120 w 2090"/>
                <a:gd name="T105" fmla="*/ 1332 h 2616"/>
                <a:gd name="T106" fmla="*/ 132 w 2090"/>
                <a:gd name="T107" fmla="*/ 1406 h 2616"/>
                <a:gd name="T108" fmla="*/ 300 w 2090"/>
                <a:gd name="T109" fmla="*/ 1746 h 2616"/>
                <a:gd name="T110" fmla="*/ 342 w 2090"/>
                <a:gd name="T111" fmla="*/ 1802 h 2616"/>
                <a:gd name="T112" fmla="*/ 518 w 2090"/>
                <a:gd name="T113" fmla="*/ 1944 h 2616"/>
                <a:gd name="T114" fmla="*/ 630 w 2090"/>
                <a:gd name="T115" fmla="*/ 2002 h 2616"/>
                <a:gd name="T116" fmla="*/ 912 w 2090"/>
                <a:gd name="T117" fmla="*/ 2136 h 2616"/>
                <a:gd name="T118" fmla="*/ 1052 w 2090"/>
                <a:gd name="T119" fmla="*/ 2226 h 2616"/>
                <a:gd name="T120" fmla="*/ 1156 w 2090"/>
                <a:gd name="T121" fmla="*/ 2326 h 2616"/>
                <a:gd name="T122" fmla="*/ 1342 w 2090"/>
                <a:gd name="T123" fmla="*/ 2616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90" h="2616">
                  <a:moveTo>
                    <a:pt x="2090" y="2330"/>
                  </a:moveTo>
                  <a:lnTo>
                    <a:pt x="2090" y="2330"/>
                  </a:lnTo>
                  <a:lnTo>
                    <a:pt x="2052" y="2268"/>
                  </a:lnTo>
                  <a:lnTo>
                    <a:pt x="2040" y="2244"/>
                  </a:lnTo>
                  <a:lnTo>
                    <a:pt x="2032" y="2226"/>
                  </a:lnTo>
                  <a:lnTo>
                    <a:pt x="2032" y="2226"/>
                  </a:lnTo>
                  <a:lnTo>
                    <a:pt x="2016" y="2192"/>
                  </a:lnTo>
                  <a:lnTo>
                    <a:pt x="1996" y="2154"/>
                  </a:lnTo>
                  <a:lnTo>
                    <a:pt x="1946" y="2066"/>
                  </a:lnTo>
                  <a:lnTo>
                    <a:pt x="1826" y="1866"/>
                  </a:lnTo>
                  <a:lnTo>
                    <a:pt x="1826" y="1866"/>
                  </a:lnTo>
                  <a:lnTo>
                    <a:pt x="1812" y="1838"/>
                  </a:lnTo>
                  <a:lnTo>
                    <a:pt x="1796" y="1806"/>
                  </a:lnTo>
                  <a:lnTo>
                    <a:pt x="1784" y="1770"/>
                  </a:lnTo>
                  <a:lnTo>
                    <a:pt x="1770" y="1730"/>
                  </a:lnTo>
                  <a:lnTo>
                    <a:pt x="1746" y="1644"/>
                  </a:lnTo>
                  <a:lnTo>
                    <a:pt x="1724" y="1552"/>
                  </a:lnTo>
                  <a:lnTo>
                    <a:pt x="1704" y="1456"/>
                  </a:lnTo>
                  <a:lnTo>
                    <a:pt x="1684" y="1364"/>
                  </a:lnTo>
                  <a:lnTo>
                    <a:pt x="1654" y="1200"/>
                  </a:lnTo>
                  <a:lnTo>
                    <a:pt x="1654" y="1200"/>
                  </a:lnTo>
                  <a:lnTo>
                    <a:pt x="1640" y="1132"/>
                  </a:lnTo>
                  <a:lnTo>
                    <a:pt x="1622" y="1066"/>
                  </a:lnTo>
                  <a:lnTo>
                    <a:pt x="1600" y="1006"/>
                  </a:lnTo>
                  <a:lnTo>
                    <a:pt x="1576" y="950"/>
                  </a:lnTo>
                  <a:lnTo>
                    <a:pt x="1550" y="898"/>
                  </a:lnTo>
                  <a:lnTo>
                    <a:pt x="1522" y="850"/>
                  </a:lnTo>
                  <a:lnTo>
                    <a:pt x="1492" y="808"/>
                  </a:lnTo>
                  <a:lnTo>
                    <a:pt x="1460" y="772"/>
                  </a:lnTo>
                  <a:lnTo>
                    <a:pt x="1460" y="772"/>
                  </a:lnTo>
                  <a:lnTo>
                    <a:pt x="1428" y="734"/>
                  </a:lnTo>
                  <a:lnTo>
                    <a:pt x="1394" y="696"/>
                  </a:lnTo>
                  <a:lnTo>
                    <a:pt x="1360" y="660"/>
                  </a:lnTo>
                  <a:lnTo>
                    <a:pt x="1326" y="626"/>
                  </a:lnTo>
                  <a:lnTo>
                    <a:pt x="1308" y="612"/>
                  </a:lnTo>
                  <a:lnTo>
                    <a:pt x="1292" y="598"/>
                  </a:lnTo>
                  <a:lnTo>
                    <a:pt x="1276" y="588"/>
                  </a:lnTo>
                  <a:lnTo>
                    <a:pt x="1258" y="580"/>
                  </a:lnTo>
                  <a:lnTo>
                    <a:pt x="1242" y="576"/>
                  </a:lnTo>
                  <a:lnTo>
                    <a:pt x="1226" y="574"/>
                  </a:lnTo>
                  <a:lnTo>
                    <a:pt x="1210" y="578"/>
                  </a:lnTo>
                  <a:lnTo>
                    <a:pt x="1194" y="584"/>
                  </a:lnTo>
                  <a:lnTo>
                    <a:pt x="1194" y="584"/>
                  </a:lnTo>
                  <a:lnTo>
                    <a:pt x="1166" y="600"/>
                  </a:lnTo>
                  <a:lnTo>
                    <a:pt x="1146" y="616"/>
                  </a:lnTo>
                  <a:lnTo>
                    <a:pt x="1130" y="630"/>
                  </a:lnTo>
                  <a:lnTo>
                    <a:pt x="1120" y="642"/>
                  </a:lnTo>
                  <a:lnTo>
                    <a:pt x="1114" y="652"/>
                  </a:lnTo>
                  <a:lnTo>
                    <a:pt x="1112" y="660"/>
                  </a:lnTo>
                  <a:lnTo>
                    <a:pt x="1110" y="666"/>
                  </a:lnTo>
                  <a:lnTo>
                    <a:pt x="1110" y="666"/>
                  </a:lnTo>
                  <a:lnTo>
                    <a:pt x="1090" y="642"/>
                  </a:lnTo>
                  <a:lnTo>
                    <a:pt x="1066" y="616"/>
                  </a:lnTo>
                  <a:lnTo>
                    <a:pt x="1036" y="588"/>
                  </a:lnTo>
                  <a:lnTo>
                    <a:pt x="1018" y="576"/>
                  </a:lnTo>
                  <a:lnTo>
                    <a:pt x="1000" y="562"/>
                  </a:lnTo>
                  <a:lnTo>
                    <a:pt x="982" y="552"/>
                  </a:lnTo>
                  <a:lnTo>
                    <a:pt x="964" y="542"/>
                  </a:lnTo>
                  <a:lnTo>
                    <a:pt x="944" y="536"/>
                  </a:lnTo>
                  <a:lnTo>
                    <a:pt x="924" y="532"/>
                  </a:lnTo>
                  <a:lnTo>
                    <a:pt x="906" y="530"/>
                  </a:lnTo>
                  <a:lnTo>
                    <a:pt x="886" y="534"/>
                  </a:lnTo>
                  <a:lnTo>
                    <a:pt x="886" y="534"/>
                  </a:lnTo>
                  <a:lnTo>
                    <a:pt x="868" y="540"/>
                  </a:lnTo>
                  <a:lnTo>
                    <a:pt x="854" y="548"/>
                  </a:lnTo>
                  <a:lnTo>
                    <a:pt x="840" y="554"/>
                  </a:lnTo>
                  <a:lnTo>
                    <a:pt x="828" y="562"/>
                  </a:lnTo>
                  <a:lnTo>
                    <a:pt x="818" y="570"/>
                  </a:lnTo>
                  <a:lnTo>
                    <a:pt x="810" y="578"/>
                  </a:lnTo>
                  <a:lnTo>
                    <a:pt x="798" y="596"/>
                  </a:lnTo>
                  <a:lnTo>
                    <a:pt x="790" y="610"/>
                  </a:lnTo>
                  <a:lnTo>
                    <a:pt x="786" y="622"/>
                  </a:lnTo>
                  <a:lnTo>
                    <a:pt x="782" y="634"/>
                  </a:lnTo>
                  <a:lnTo>
                    <a:pt x="782" y="634"/>
                  </a:lnTo>
                  <a:lnTo>
                    <a:pt x="770" y="614"/>
                  </a:lnTo>
                  <a:lnTo>
                    <a:pt x="756" y="594"/>
                  </a:lnTo>
                  <a:lnTo>
                    <a:pt x="736" y="570"/>
                  </a:lnTo>
                  <a:lnTo>
                    <a:pt x="724" y="560"/>
                  </a:lnTo>
                  <a:lnTo>
                    <a:pt x="710" y="550"/>
                  </a:lnTo>
                  <a:lnTo>
                    <a:pt x="696" y="540"/>
                  </a:lnTo>
                  <a:lnTo>
                    <a:pt x="682" y="534"/>
                  </a:lnTo>
                  <a:lnTo>
                    <a:pt x="664" y="528"/>
                  </a:lnTo>
                  <a:lnTo>
                    <a:pt x="648" y="524"/>
                  </a:lnTo>
                  <a:lnTo>
                    <a:pt x="628" y="526"/>
                  </a:lnTo>
                  <a:lnTo>
                    <a:pt x="610" y="528"/>
                  </a:lnTo>
                  <a:lnTo>
                    <a:pt x="610" y="528"/>
                  </a:lnTo>
                  <a:lnTo>
                    <a:pt x="574" y="540"/>
                  </a:lnTo>
                  <a:lnTo>
                    <a:pt x="548" y="552"/>
                  </a:lnTo>
                  <a:lnTo>
                    <a:pt x="528" y="566"/>
                  </a:lnTo>
                  <a:lnTo>
                    <a:pt x="516" y="578"/>
                  </a:lnTo>
                  <a:lnTo>
                    <a:pt x="506" y="590"/>
                  </a:lnTo>
                  <a:lnTo>
                    <a:pt x="502" y="598"/>
                  </a:lnTo>
                  <a:lnTo>
                    <a:pt x="500" y="606"/>
                  </a:lnTo>
                  <a:lnTo>
                    <a:pt x="500" y="606"/>
                  </a:lnTo>
                  <a:lnTo>
                    <a:pt x="402" y="444"/>
                  </a:lnTo>
                  <a:lnTo>
                    <a:pt x="322" y="306"/>
                  </a:lnTo>
                  <a:lnTo>
                    <a:pt x="284" y="240"/>
                  </a:lnTo>
                  <a:lnTo>
                    <a:pt x="254" y="182"/>
                  </a:lnTo>
                  <a:lnTo>
                    <a:pt x="254" y="182"/>
                  </a:lnTo>
                  <a:lnTo>
                    <a:pt x="230" y="136"/>
                  </a:lnTo>
                  <a:lnTo>
                    <a:pt x="208" y="96"/>
                  </a:lnTo>
                  <a:lnTo>
                    <a:pt x="186" y="62"/>
                  </a:lnTo>
                  <a:lnTo>
                    <a:pt x="166" y="34"/>
                  </a:lnTo>
                  <a:lnTo>
                    <a:pt x="156" y="24"/>
                  </a:lnTo>
                  <a:lnTo>
                    <a:pt x="146" y="16"/>
                  </a:lnTo>
                  <a:lnTo>
                    <a:pt x="136" y="8"/>
                  </a:lnTo>
                  <a:lnTo>
                    <a:pt x="126" y="4"/>
                  </a:lnTo>
                  <a:lnTo>
                    <a:pt x="116" y="0"/>
                  </a:lnTo>
                  <a:lnTo>
                    <a:pt x="106" y="0"/>
                  </a:lnTo>
                  <a:lnTo>
                    <a:pt x="94" y="0"/>
                  </a:lnTo>
                  <a:lnTo>
                    <a:pt x="82" y="4"/>
                  </a:lnTo>
                  <a:lnTo>
                    <a:pt x="82" y="4"/>
                  </a:lnTo>
                  <a:lnTo>
                    <a:pt x="72" y="8"/>
                  </a:lnTo>
                  <a:lnTo>
                    <a:pt x="60" y="14"/>
                  </a:lnTo>
                  <a:lnTo>
                    <a:pt x="48" y="22"/>
                  </a:lnTo>
                  <a:lnTo>
                    <a:pt x="38" y="30"/>
                  </a:lnTo>
                  <a:lnTo>
                    <a:pt x="28" y="40"/>
                  </a:lnTo>
                  <a:lnTo>
                    <a:pt x="20" y="52"/>
                  </a:lnTo>
                  <a:lnTo>
                    <a:pt x="12" y="66"/>
                  </a:lnTo>
                  <a:lnTo>
                    <a:pt x="6" y="80"/>
                  </a:lnTo>
                  <a:lnTo>
                    <a:pt x="2" y="98"/>
                  </a:lnTo>
                  <a:lnTo>
                    <a:pt x="0" y="116"/>
                  </a:lnTo>
                  <a:lnTo>
                    <a:pt x="0" y="136"/>
                  </a:lnTo>
                  <a:lnTo>
                    <a:pt x="2" y="160"/>
                  </a:lnTo>
                  <a:lnTo>
                    <a:pt x="8" y="184"/>
                  </a:lnTo>
                  <a:lnTo>
                    <a:pt x="16" y="210"/>
                  </a:lnTo>
                  <a:lnTo>
                    <a:pt x="26" y="238"/>
                  </a:lnTo>
                  <a:lnTo>
                    <a:pt x="42" y="270"/>
                  </a:lnTo>
                  <a:lnTo>
                    <a:pt x="42" y="270"/>
                  </a:lnTo>
                  <a:lnTo>
                    <a:pt x="74" y="338"/>
                  </a:lnTo>
                  <a:lnTo>
                    <a:pt x="108" y="414"/>
                  </a:lnTo>
                  <a:lnTo>
                    <a:pt x="176" y="574"/>
                  </a:lnTo>
                  <a:lnTo>
                    <a:pt x="238" y="726"/>
                  </a:lnTo>
                  <a:lnTo>
                    <a:pt x="266" y="790"/>
                  </a:lnTo>
                  <a:lnTo>
                    <a:pt x="290" y="844"/>
                  </a:lnTo>
                  <a:lnTo>
                    <a:pt x="290" y="844"/>
                  </a:lnTo>
                  <a:lnTo>
                    <a:pt x="346" y="958"/>
                  </a:lnTo>
                  <a:lnTo>
                    <a:pt x="378" y="1028"/>
                  </a:lnTo>
                  <a:lnTo>
                    <a:pt x="412" y="1102"/>
                  </a:lnTo>
                  <a:lnTo>
                    <a:pt x="444" y="1178"/>
                  </a:lnTo>
                  <a:lnTo>
                    <a:pt x="472" y="1250"/>
                  </a:lnTo>
                  <a:lnTo>
                    <a:pt x="496" y="1320"/>
                  </a:lnTo>
                  <a:lnTo>
                    <a:pt x="506" y="1354"/>
                  </a:lnTo>
                  <a:lnTo>
                    <a:pt x="514" y="1384"/>
                  </a:lnTo>
                  <a:lnTo>
                    <a:pt x="514" y="1384"/>
                  </a:lnTo>
                  <a:lnTo>
                    <a:pt x="538" y="1474"/>
                  </a:lnTo>
                  <a:lnTo>
                    <a:pt x="544" y="1500"/>
                  </a:lnTo>
                  <a:lnTo>
                    <a:pt x="548" y="1516"/>
                  </a:lnTo>
                  <a:lnTo>
                    <a:pt x="548" y="1522"/>
                  </a:lnTo>
                  <a:lnTo>
                    <a:pt x="546" y="1526"/>
                  </a:lnTo>
                  <a:lnTo>
                    <a:pt x="544" y="1528"/>
                  </a:lnTo>
                  <a:lnTo>
                    <a:pt x="540" y="1528"/>
                  </a:lnTo>
                  <a:lnTo>
                    <a:pt x="530" y="1524"/>
                  </a:lnTo>
                  <a:lnTo>
                    <a:pt x="516" y="1518"/>
                  </a:lnTo>
                  <a:lnTo>
                    <a:pt x="516" y="1518"/>
                  </a:lnTo>
                  <a:lnTo>
                    <a:pt x="506" y="1512"/>
                  </a:lnTo>
                  <a:lnTo>
                    <a:pt x="498" y="1506"/>
                  </a:lnTo>
                  <a:lnTo>
                    <a:pt x="492" y="1496"/>
                  </a:lnTo>
                  <a:lnTo>
                    <a:pt x="486" y="1488"/>
                  </a:lnTo>
                  <a:lnTo>
                    <a:pt x="476" y="1464"/>
                  </a:lnTo>
                  <a:lnTo>
                    <a:pt x="468" y="1440"/>
                  </a:lnTo>
                  <a:lnTo>
                    <a:pt x="458" y="1414"/>
                  </a:lnTo>
                  <a:lnTo>
                    <a:pt x="450" y="1388"/>
                  </a:lnTo>
                  <a:lnTo>
                    <a:pt x="438" y="1366"/>
                  </a:lnTo>
                  <a:lnTo>
                    <a:pt x="432" y="1356"/>
                  </a:lnTo>
                  <a:lnTo>
                    <a:pt x="426" y="1348"/>
                  </a:lnTo>
                  <a:lnTo>
                    <a:pt x="426" y="1348"/>
                  </a:lnTo>
                  <a:lnTo>
                    <a:pt x="418" y="1340"/>
                  </a:lnTo>
                  <a:lnTo>
                    <a:pt x="412" y="1330"/>
                  </a:lnTo>
                  <a:lnTo>
                    <a:pt x="402" y="1308"/>
                  </a:lnTo>
                  <a:lnTo>
                    <a:pt x="394" y="1280"/>
                  </a:lnTo>
                  <a:lnTo>
                    <a:pt x="390" y="1252"/>
                  </a:lnTo>
                  <a:lnTo>
                    <a:pt x="388" y="1222"/>
                  </a:lnTo>
                  <a:lnTo>
                    <a:pt x="388" y="1192"/>
                  </a:lnTo>
                  <a:lnTo>
                    <a:pt x="390" y="1166"/>
                  </a:lnTo>
                  <a:lnTo>
                    <a:pt x="396" y="1146"/>
                  </a:lnTo>
                  <a:lnTo>
                    <a:pt x="396" y="1146"/>
                  </a:lnTo>
                  <a:lnTo>
                    <a:pt x="398" y="1134"/>
                  </a:lnTo>
                  <a:lnTo>
                    <a:pt x="396" y="1122"/>
                  </a:lnTo>
                  <a:lnTo>
                    <a:pt x="394" y="1108"/>
                  </a:lnTo>
                  <a:lnTo>
                    <a:pt x="390" y="1094"/>
                  </a:lnTo>
                  <a:lnTo>
                    <a:pt x="376" y="1062"/>
                  </a:lnTo>
                  <a:lnTo>
                    <a:pt x="360" y="1028"/>
                  </a:lnTo>
                  <a:lnTo>
                    <a:pt x="338" y="998"/>
                  </a:lnTo>
                  <a:lnTo>
                    <a:pt x="316" y="970"/>
                  </a:lnTo>
                  <a:lnTo>
                    <a:pt x="304" y="960"/>
                  </a:lnTo>
                  <a:lnTo>
                    <a:pt x="292" y="950"/>
                  </a:lnTo>
                  <a:lnTo>
                    <a:pt x="282" y="944"/>
                  </a:lnTo>
                  <a:lnTo>
                    <a:pt x="270" y="940"/>
                  </a:lnTo>
                  <a:lnTo>
                    <a:pt x="270" y="940"/>
                  </a:lnTo>
                  <a:lnTo>
                    <a:pt x="260" y="938"/>
                  </a:lnTo>
                  <a:lnTo>
                    <a:pt x="252" y="938"/>
                  </a:lnTo>
                  <a:lnTo>
                    <a:pt x="244" y="940"/>
                  </a:lnTo>
                  <a:lnTo>
                    <a:pt x="236" y="942"/>
                  </a:lnTo>
                  <a:lnTo>
                    <a:pt x="230" y="946"/>
                  </a:lnTo>
                  <a:lnTo>
                    <a:pt x="224" y="952"/>
                  </a:lnTo>
                  <a:lnTo>
                    <a:pt x="220" y="958"/>
                  </a:lnTo>
                  <a:lnTo>
                    <a:pt x="216" y="968"/>
                  </a:lnTo>
                  <a:lnTo>
                    <a:pt x="208" y="990"/>
                  </a:lnTo>
                  <a:lnTo>
                    <a:pt x="204" y="1020"/>
                  </a:lnTo>
                  <a:lnTo>
                    <a:pt x="202" y="1056"/>
                  </a:lnTo>
                  <a:lnTo>
                    <a:pt x="200" y="1100"/>
                  </a:lnTo>
                  <a:lnTo>
                    <a:pt x="200" y="1100"/>
                  </a:lnTo>
                  <a:lnTo>
                    <a:pt x="198" y="1124"/>
                  </a:lnTo>
                  <a:lnTo>
                    <a:pt x="194" y="1146"/>
                  </a:lnTo>
                  <a:lnTo>
                    <a:pt x="188" y="1168"/>
                  </a:lnTo>
                  <a:lnTo>
                    <a:pt x="182" y="1188"/>
                  </a:lnTo>
                  <a:lnTo>
                    <a:pt x="164" y="1226"/>
                  </a:lnTo>
                  <a:lnTo>
                    <a:pt x="146" y="1262"/>
                  </a:lnTo>
                  <a:lnTo>
                    <a:pt x="130" y="1298"/>
                  </a:lnTo>
                  <a:lnTo>
                    <a:pt x="124" y="1314"/>
                  </a:lnTo>
                  <a:lnTo>
                    <a:pt x="120" y="1332"/>
                  </a:lnTo>
                  <a:lnTo>
                    <a:pt x="118" y="1350"/>
                  </a:lnTo>
                  <a:lnTo>
                    <a:pt x="120" y="1368"/>
                  </a:lnTo>
                  <a:lnTo>
                    <a:pt x="124" y="1386"/>
                  </a:lnTo>
                  <a:lnTo>
                    <a:pt x="132" y="1406"/>
                  </a:lnTo>
                  <a:lnTo>
                    <a:pt x="132" y="1406"/>
                  </a:lnTo>
                  <a:lnTo>
                    <a:pt x="224" y="1592"/>
                  </a:lnTo>
                  <a:lnTo>
                    <a:pt x="268" y="1680"/>
                  </a:lnTo>
                  <a:lnTo>
                    <a:pt x="300" y="1746"/>
                  </a:lnTo>
                  <a:lnTo>
                    <a:pt x="300" y="1746"/>
                  </a:lnTo>
                  <a:lnTo>
                    <a:pt x="306" y="1758"/>
                  </a:lnTo>
                  <a:lnTo>
                    <a:pt x="316" y="1772"/>
                  </a:lnTo>
                  <a:lnTo>
                    <a:pt x="342" y="1802"/>
                  </a:lnTo>
                  <a:lnTo>
                    <a:pt x="378" y="1838"/>
                  </a:lnTo>
                  <a:lnTo>
                    <a:pt x="420" y="1874"/>
                  </a:lnTo>
                  <a:lnTo>
                    <a:pt x="468" y="1910"/>
                  </a:lnTo>
                  <a:lnTo>
                    <a:pt x="518" y="1944"/>
                  </a:lnTo>
                  <a:lnTo>
                    <a:pt x="574" y="1974"/>
                  </a:lnTo>
                  <a:lnTo>
                    <a:pt x="602" y="1988"/>
                  </a:lnTo>
                  <a:lnTo>
                    <a:pt x="630" y="2002"/>
                  </a:lnTo>
                  <a:lnTo>
                    <a:pt x="630" y="2002"/>
                  </a:lnTo>
                  <a:lnTo>
                    <a:pt x="692" y="2028"/>
                  </a:lnTo>
                  <a:lnTo>
                    <a:pt x="762" y="2060"/>
                  </a:lnTo>
                  <a:lnTo>
                    <a:pt x="836" y="2096"/>
                  </a:lnTo>
                  <a:lnTo>
                    <a:pt x="912" y="2136"/>
                  </a:lnTo>
                  <a:lnTo>
                    <a:pt x="948" y="2156"/>
                  </a:lnTo>
                  <a:lnTo>
                    <a:pt x="984" y="2178"/>
                  </a:lnTo>
                  <a:lnTo>
                    <a:pt x="1020" y="2202"/>
                  </a:lnTo>
                  <a:lnTo>
                    <a:pt x="1052" y="2226"/>
                  </a:lnTo>
                  <a:lnTo>
                    <a:pt x="1082" y="2250"/>
                  </a:lnTo>
                  <a:lnTo>
                    <a:pt x="1110" y="2274"/>
                  </a:lnTo>
                  <a:lnTo>
                    <a:pt x="1134" y="2300"/>
                  </a:lnTo>
                  <a:lnTo>
                    <a:pt x="1156" y="2326"/>
                  </a:lnTo>
                  <a:lnTo>
                    <a:pt x="1156" y="2326"/>
                  </a:lnTo>
                  <a:lnTo>
                    <a:pt x="1188" y="2374"/>
                  </a:lnTo>
                  <a:lnTo>
                    <a:pt x="1232" y="2442"/>
                  </a:lnTo>
                  <a:lnTo>
                    <a:pt x="1342" y="2616"/>
                  </a:lnTo>
                  <a:lnTo>
                    <a:pt x="1662" y="2616"/>
                  </a:lnTo>
                  <a:lnTo>
                    <a:pt x="2090" y="2330"/>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8" name="Freeform 58"/>
            <p:cNvSpPr>
              <a:spLocks/>
            </p:cNvSpPr>
            <p:nvPr/>
          </p:nvSpPr>
          <p:spPr bwMode="auto">
            <a:xfrm>
              <a:off x="15355570" y="9597928"/>
              <a:ext cx="478465" cy="772905"/>
            </a:xfrm>
            <a:custGeom>
              <a:avLst/>
              <a:gdLst>
                <a:gd name="T0" fmla="*/ 0 w 234"/>
                <a:gd name="T1" fmla="*/ 0 h 378"/>
                <a:gd name="T2" fmla="*/ 0 w 234"/>
                <a:gd name="T3" fmla="*/ 0 h 378"/>
                <a:gd name="T4" fmla="*/ 34 w 234"/>
                <a:gd name="T5" fmla="*/ 60 h 378"/>
                <a:gd name="T6" fmla="*/ 82 w 234"/>
                <a:gd name="T7" fmla="*/ 154 h 378"/>
                <a:gd name="T8" fmla="*/ 166 w 234"/>
                <a:gd name="T9" fmla="*/ 324 h 378"/>
                <a:gd name="T10" fmla="*/ 166 w 234"/>
                <a:gd name="T11" fmla="*/ 324 h 378"/>
                <a:gd name="T12" fmla="*/ 172 w 234"/>
                <a:gd name="T13" fmla="*/ 334 h 378"/>
                <a:gd name="T14" fmla="*/ 180 w 234"/>
                <a:gd name="T15" fmla="*/ 344 h 378"/>
                <a:gd name="T16" fmla="*/ 194 w 234"/>
                <a:gd name="T17" fmla="*/ 360 h 378"/>
                <a:gd name="T18" fmla="*/ 210 w 234"/>
                <a:gd name="T19" fmla="*/ 372 h 378"/>
                <a:gd name="T20" fmla="*/ 222 w 234"/>
                <a:gd name="T21" fmla="*/ 378 h 378"/>
                <a:gd name="T22" fmla="*/ 230 w 234"/>
                <a:gd name="T23" fmla="*/ 378 h 378"/>
                <a:gd name="T24" fmla="*/ 234 w 234"/>
                <a:gd name="T25" fmla="*/ 378 h 378"/>
                <a:gd name="T26" fmla="*/ 234 w 234"/>
                <a:gd name="T27" fmla="*/ 376 h 378"/>
                <a:gd name="T28" fmla="*/ 234 w 234"/>
                <a:gd name="T29" fmla="*/ 372 h 378"/>
                <a:gd name="T30" fmla="*/ 232 w 234"/>
                <a:gd name="T31" fmla="*/ 368 h 378"/>
                <a:gd name="T32" fmla="*/ 220 w 234"/>
                <a:gd name="T33" fmla="*/ 356 h 378"/>
                <a:gd name="T34" fmla="*/ 220 w 234"/>
                <a:gd name="T35" fmla="*/ 356 h 378"/>
                <a:gd name="T36" fmla="*/ 210 w 234"/>
                <a:gd name="T37" fmla="*/ 348 h 378"/>
                <a:gd name="T38" fmla="*/ 202 w 234"/>
                <a:gd name="T39" fmla="*/ 334 h 378"/>
                <a:gd name="T40" fmla="*/ 180 w 234"/>
                <a:gd name="T41" fmla="*/ 302 h 378"/>
                <a:gd name="T42" fmla="*/ 154 w 234"/>
                <a:gd name="T43" fmla="*/ 260 h 378"/>
                <a:gd name="T44" fmla="*/ 128 w 234"/>
                <a:gd name="T45" fmla="*/ 212 h 378"/>
                <a:gd name="T46" fmla="*/ 66 w 234"/>
                <a:gd name="T47" fmla="*/ 104 h 378"/>
                <a:gd name="T48" fmla="*/ 34 w 234"/>
                <a:gd name="T49" fmla="*/ 50 h 378"/>
                <a:gd name="T50" fmla="*/ 0 w 234"/>
                <a:gd name="T51" fmla="*/ 0 h 378"/>
                <a:gd name="T52" fmla="*/ 0 w 234"/>
                <a:gd name="T53" fmla="*/ 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4" h="378">
                  <a:moveTo>
                    <a:pt x="0" y="0"/>
                  </a:moveTo>
                  <a:lnTo>
                    <a:pt x="0" y="0"/>
                  </a:lnTo>
                  <a:lnTo>
                    <a:pt x="34" y="60"/>
                  </a:lnTo>
                  <a:lnTo>
                    <a:pt x="82" y="154"/>
                  </a:lnTo>
                  <a:lnTo>
                    <a:pt x="166" y="324"/>
                  </a:lnTo>
                  <a:lnTo>
                    <a:pt x="166" y="324"/>
                  </a:lnTo>
                  <a:lnTo>
                    <a:pt x="172" y="334"/>
                  </a:lnTo>
                  <a:lnTo>
                    <a:pt x="180" y="344"/>
                  </a:lnTo>
                  <a:lnTo>
                    <a:pt x="194" y="360"/>
                  </a:lnTo>
                  <a:lnTo>
                    <a:pt x="210" y="372"/>
                  </a:lnTo>
                  <a:lnTo>
                    <a:pt x="222" y="378"/>
                  </a:lnTo>
                  <a:lnTo>
                    <a:pt x="230" y="378"/>
                  </a:lnTo>
                  <a:lnTo>
                    <a:pt x="234" y="378"/>
                  </a:lnTo>
                  <a:lnTo>
                    <a:pt x="234" y="376"/>
                  </a:lnTo>
                  <a:lnTo>
                    <a:pt x="234" y="372"/>
                  </a:lnTo>
                  <a:lnTo>
                    <a:pt x="232" y="368"/>
                  </a:lnTo>
                  <a:lnTo>
                    <a:pt x="220" y="356"/>
                  </a:lnTo>
                  <a:lnTo>
                    <a:pt x="220" y="356"/>
                  </a:lnTo>
                  <a:lnTo>
                    <a:pt x="210" y="348"/>
                  </a:lnTo>
                  <a:lnTo>
                    <a:pt x="202" y="334"/>
                  </a:lnTo>
                  <a:lnTo>
                    <a:pt x="180" y="302"/>
                  </a:lnTo>
                  <a:lnTo>
                    <a:pt x="154" y="260"/>
                  </a:lnTo>
                  <a:lnTo>
                    <a:pt x="128" y="212"/>
                  </a:lnTo>
                  <a:lnTo>
                    <a:pt x="66" y="104"/>
                  </a:lnTo>
                  <a:lnTo>
                    <a:pt x="34" y="50"/>
                  </a:lnTo>
                  <a:lnTo>
                    <a:pt x="0" y="0"/>
                  </a:lnTo>
                  <a:lnTo>
                    <a:pt x="0" y="0"/>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9" name="Freeform 59"/>
            <p:cNvSpPr>
              <a:spLocks/>
            </p:cNvSpPr>
            <p:nvPr/>
          </p:nvSpPr>
          <p:spPr bwMode="auto">
            <a:xfrm>
              <a:off x="15932182" y="9655181"/>
              <a:ext cx="470286" cy="572522"/>
            </a:xfrm>
            <a:custGeom>
              <a:avLst/>
              <a:gdLst>
                <a:gd name="T0" fmla="*/ 0 w 230"/>
                <a:gd name="T1" fmla="*/ 0 h 280"/>
                <a:gd name="T2" fmla="*/ 0 w 230"/>
                <a:gd name="T3" fmla="*/ 0 h 280"/>
                <a:gd name="T4" fmla="*/ 34 w 230"/>
                <a:gd name="T5" fmla="*/ 62 h 280"/>
                <a:gd name="T6" fmla="*/ 58 w 230"/>
                <a:gd name="T7" fmla="*/ 102 h 280"/>
                <a:gd name="T8" fmla="*/ 82 w 230"/>
                <a:gd name="T9" fmla="*/ 142 h 280"/>
                <a:gd name="T10" fmla="*/ 110 w 230"/>
                <a:gd name="T11" fmla="*/ 182 h 280"/>
                <a:gd name="T12" fmla="*/ 138 w 230"/>
                <a:gd name="T13" fmla="*/ 218 h 280"/>
                <a:gd name="T14" fmla="*/ 152 w 230"/>
                <a:gd name="T15" fmla="*/ 234 h 280"/>
                <a:gd name="T16" fmla="*/ 166 w 230"/>
                <a:gd name="T17" fmla="*/ 248 h 280"/>
                <a:gd name="T18" fmla="*/ 180 w 230"/>
                <a:gd name="T19" fmla="*/ 258 h 280"/>
                <a:gd name="T20" fmla="*/ 192 w 230"/>
                <a:gd name="T21" fmla="*/ 268 h 280"/>
                <a:gd name="T22" fmla="*/ 192 w 230"/>
                <a:gd name="T23" fmla="*/ 268 h 280"/>
                <a:gd name="T24" fmla="*/ 212 w 230"/>
                <a:gd name="T25" fmla="*/ 276 h 280"/>
                <a:gd name="T26" fmla="*/ 224 w 230"/>
                <a:gd name="T27" fmla="*/ 280 h 280"/>
                <a:gd name="T28" fmla="*/ 228 w 230"/>
                <a:gd name="T29" fmla="*/ 280 h 280"/>
                <a:gd name="T30" fmla="*/ 230 w 230"/>
                <a:gd name="T31" fmla="*/ 276 h 280"/>
                <a:gd name="T32" fmla="*/ 228 w 230"/>
                <a:gd name="T33" fmla="*/ 274 h 280"/>
                <a:gd name="T34" fmla="*/ 226 w 230"/>
                <a:gd name="T35" fmla="*/ 268 h 280"/>
                <a:gd name="T36" fmla="*/ 218 w 230"/>
                <a:gd name="T37" fmla="*/ 254 h 280"/>
                <a:gd name="T38" fmla="*/ 204 w 230"/>
                <a:gd name="T39" fmla="*/ 238 h 280"/>
                <a:gd name="T40" fmla="*/ 164 w 230"/>
                <a:gd name="T41" fmla="*/ 194 h 280"/>
                <a:gd name="T42" fmla="*/ 164 w 230"/>
                <a:gd name="T43" fmla="*/ 194 h 280"/>
                <a:gd name="T44" fmla="*/ 122 w 230"/>
                <a:gd name="T45" fmla="*/ 150 h 280"/>
                <a:gd name="T46" fmla="*/ 86 w 230"/>
                <a:gd name="T47" fmla="*/ 108 h 280"/>
                <a:gd name="T48" fmla="*/ 0 w 230"/>
                <a:gd name="T49" fmla="*/ 0 h 280"/>
                <a:gd name="T50" fmla="*/ 0 w 230"/>
                <a:gd name="T51"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280">
                  <a:moveTo>
                    <a:pt x="0" y="0"/>
                  </a:moveTo>
                  <a:lnTo>
                    <a:pt x="0" y="0"/>
                  </a:lnTo>
                  <a:lnTo>
                    <a:pt x="34" y="62"/>
                  </a:lnTo>
                  <a:lnTo>
                    <a:pt x="58" y="102"/>
                  </a:lnTo>
                  <a:lnTo>
                    <a:pt x="82" y="142"/>
                  </a:lnTo>
                  <a:lnTo>
                    <a:pt x="110" y="182"/>
                  </a:lnTo>
                  <a:lnTo>
                    <a:pt x="138" y="218"/>
                  </a:lnTo>
                  <a:lnTo>
                    <a:pt x="152" y="234"/>
                  </a:lnTo>
                  <a:lnTo>
                    <a:pt x="166" y="248"/>
                  </a:lnTo>
                  <a:lnTo>
                    <a:pt x="180" y="258"/>
                  </a:lnTo>
                  <a:lnTo>
                    <a:pt x="192" y="268"/>
                  </a:lnTo>
                  <a:lnTo>
                    <a:pt x="192" y="268"/>
                  </a:lnTo>
                  <a:lnTo>
                    <a:pt x="212" y="276"/>
                  </a:lnTo>
                  <a:lnTo>
                    <a:pt x="224" y="280"/>
                  </a:lnTo>
                  <a:lnTo>
                    <a:pt x="228" y="280"/>
                  </a:lnTo>
                  <a:lnTo>
                    <a:pt x="230" y="276"/>
                  </a:lnTo>
                  <a:lnTo>
                    <a:pt x="228" y="274"/>
                  </a:lnTo>
                  <a:lnTo>
                    <a:pt x="226" y="268"/>
                  </a:lnTo>
                  <a:lnTo>
                    <a:pt x="218" y="254"/>
                  </a:lnTo>
                  <a:lnTo>
                    <a:pt x="204" y="238"/>
                  </a:lnTo>
                  <a:lnTo>
                    <a:pt x="164" y="194"/>
                  </a:lnTo>
                  <a:lnTo>
                    <a:pt x="164" y="194"/>
                  </a:lnTo>
                  <a:lnTo>
                    <a:pt x="122" y="150"/>
                  </a:lnTo>
                  <a:lnTo>
                    <a:pt x="86" y="108"/>
                  </a:lnTo>
                  <a:lnTo>
                    <a:pt x="0" y="0"/>
                  </a:lnTo>
                  <a:lnTo>
                    <a:pt x="0" y="0"/>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0" name="Freeform 60"/>
            <p:cNvSpPr>
              <a:spLocks/>
            </p:cNvSpPr>
            <p:nvPr/>
          </p:nvSpPr>
          <p:spPr bwMode="auto">
            <a:xfrm>
              <a:off x="16602851" y="9720612"/>
              <a:ext cx="503002" cy="458018"/>
            </a:xfrm>
            <a:custGeom>
              <a:avLst/>
              <a:gdLst>
                <a:gd name="T0" fmla="*/ 0 w 246"/>
                <a:gd name="T1" fmla="*/ 0 h 224"/>
                <a:gd name="T2" fmla="*/ 0 w 246"/>
                <a:gd name="T3" fmla="*/ 0 h 224"/>
                <a:gd name="T4" fmla="*/ 18 w 246"/>
                <a:gd name="T5" fmla="*/ 32 h 224"/>
                <a:gd name="T6" fmla="*/ 38 w 246"/>
                <a:gd name="T7" fmla="*/ 66 h 224"/>
                <a:gd name="T8" fmla="*/ 62 w 246"/>
                <a:gd name="T9" fmla="*/ 102 h 224"/>
                <a:gd name="T10" fmla="*/ 90 w 246"/>
                <a:gd name="T11" fmla="*/ 138 h 224"/>
                <a:gd name="T12" fmla="*/ 118 w 246"/>
                <a:gd name="T13" fmla="*/ 170 h 224"/>
                <a:gd name="T14" fmla="*/ 132 w 246"/>
                <a:gd name="T15" fmla="*/ 184 h 224"/>
                <a:gd name="T16" fmla="*/ 148 w 246"/>
                <a:gd name="T17" fmla="*/ 196 h 224"/>
                <a:gd name="T18" fmla="*/ 164 w 246"/>
                <a:gd name="T19" fmla="*/ 206 h 224"/>
                <a:gd name="T20" fmla="*/ 178 w 246"/>
                <a:gd name="T21" fmla="*/ 216 h 224"/>
                <a:gd name="T22" fmla="*/ 194 w 246"/>
                <a:gd name="T23" fmla="*/ 220 h 224"/>
                <a:gd name="T24" fmla="*/ 210 w 246"/>
                <a:gd name="T25" fmla="*/ 224 h 224"/>
                <a:gd name="T26" fmla="*/ 210 w 246"/>
                <a:gd name="T27" fmla="*/ 224 h 224"/>
                <a:gd name="T28" fmla="*/ 234 w 246"/>
                <a:gd name="T29" fmla="*/ 224 h 224"/>
                <a:gd name="T30" fmla="*/ 240 w 246"/>
                <a:gd name="T31" fmla="*/ 222 h 224"/>
                <a:gd name="T32" fmla="*/ 244 w 246"/>
                <a:gd name="T33" fmla="*/ 220 h 224"/>
                <a:gd name="T34" fmla="*/ 246 w 246"/>
                <a:gd name="T35" fmla="*/ 218 h 224"/>
                <a:gd name="T36" fmla="*/ 244 w 246"/>
                <a:gd name="T37" fmla="*/ 214 h 224"/>
                <a:gd name="T38" fmla="*/ 236 w 246"/>
                <a:gd name="T39" fmla="*/ 206 h 224"/>
                <a:gd name="T40" fmla="*/ 222 w 246"/>
                <a:gd name="T41" fmla="*/ 196 h 224"/>
                <a:gd name="T42" fmla="*/ 206 w 246"/>
                <a:gd name="T43" fmla="*/ 186 h 224"/>
                <a:gd name="T44" fmla="*/ 174 w 246"/>
                <a:gd name="T45" fmla="*/ 168 h 224"/>
                <a:gd name="T46" fmla="*/ 174 w 246"/>
                <a:gd name="T47" fmla="*/ 168 h 224"/>
                <a:gd name="T48" fmla="*/ 144 w 246"/>
                <a:gd name="T49" fmla="*/ 146 h 224"/>
                <a:gd name="T50" fmla="*/ 126 w 246"/>
                <a:gd name="T51" fmla="*/ 132 h 224"/>
                <a:gd name="T52" fmla="*/ 106 w 246"/>
                <a:gd name="T53" fmla="*/ 114 h 224"/>
                <a:gd name="T54" fmla="*/ 84 w 246"/>
                <a:gd name="T55" fmla="*/ 94 h 224"/>
                <a:gd name="T56" fmla="*/ 58 w 246"/>
                <a:gd name="T57" fmla="*/ 68 h 224"/>
                <a:gd name="T58" fmla="*/ 32 w 246"/>
                <a:gd name="T59" fmla="*/ 36 h 224"/>
                <a:gd name="T60" fmla="*/ 0 w 246"/>
                <a:gd name="T61" fmla="*/ 0 h 224"/>
                <a:gd name="T62" fmla="*/ 0 w 246"/>
                <a:gd name="T6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6" h="224">
                  <a:moveTo>
                    <a:pt x="0" y="0"/>
                  </a:moveTo>
                  <a:lnTo>
                    <a:pt x="0" y="0"/>
                  </a:lnTo>
                  <a:lnTo>
                    <a:pt x="18" y="32"/>
                  </a:lnTo>
                  <a:lnTo>
                    <a:pt x="38" y="66"/>
                  </a:lnTo>
                  <a:lnTo>
                    <a:pt x="62" y="102"/>
                  </a:lnTo>
                  <a:lnTo>
                    <a:pt x="90" y="138"/>
                  </a:lnTo>
                  <a:lnTo>
                    <a:pt x="118" y="170"/>
                  </a:lnTo>
                  <a:lnTo>
                    <a:pt x="132" y="184"/>
                  </a:lnTo>
                  <a:lnTo>
                    <a:pt x="148" y="196"/>
                  </a:lnTo>
                  <a:lnTo>
                    <a:pt x="164" y="206"/>
                  </a:lnTo>
                  <a:lnTo>
                    <a:pt x="178" y="216"/>
                  </a:lnTo>
                  <a:lnTo>
                    <a:pt x="194" y="220"/>
                  </a:lnTo>
                  <a:lnTo>
                    <a:pt x="210" y="224"/>
                  </a:lnTo>
                  <a:lnTo>
                    <a:pt x="210" y="224"/>
                  </a:lnTo>
                  <a:lnTo>
                    <a:pt x="234" y="224"/>
                  </a:lnTo>
                  <a:lnTo>
                    <a:pt x="240" y="222"/>
                  </a:lnTo>
                  <a:lnTo>
                    <a:pt x="244" y="220"/>
                  </a:lnTo>
                  <a:lnTo>
                    <a:pt x="246" y="218"/>
                  </a:lnTo>
                  <a:lnTo>
                    <a:pt x="244" y="214"/>
                  </a:lnTo>
                  <a:lnTo>
                    <a:pt x="236" y="206"/>
                  </a:lnTo>
                  <a:lnTo>
                    <a:pt x="222" y="196"/>
                  </a:lnTo>
                  <a:lnTo>
                    <a:pt x="206" y="186"/>
                  </a:lnTo>
                  <a:lnTo>
                    <a:pt x="174" y="168"/>
                  </a:lnTo>
                  <a:lnTo>
                    <a:pt x="174" y="168"/>
                  </a:lnTo>
                  <a:lnTo>
                    <a:pt x="144" y="146"/>
                  </a:lnTo>
                  <a:lnTo>
                    <a:pt x="126" y="132"/>
                  </a:lnTo>
                  <a:lnTo>
                    <a:pt x="106" y="114"/>
                  </a:lnTo>
                  <a:lnTo>
                    <a:pt x="84" y="94"/>
                  </a:lnTo>
                  <a:lnTo>
                    <a:pt x="58" y="68"/>
                  </a:lnTo>
                  <a:lnTo>
                    <a:pt x="32" y="36"/>
                  </a:lnTo>
                  <a:lnTo>
                    <a:pt x="0" y="0"/>
                  </a:lnTo>
                  <a:lnTo>
                    <a:pt x="0" y="0"/>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1" name="Freeform 61"/>
            <p:cNvSpPr>
              <a:spLocks/>
            </p:cNvSpPr>
            <p:nvPr/>
          </p:nvSpPr>
          <p:spPr bwMode="auto">
            <a:xfrm>
              <a:off x="14370014" y="8350648"/>
              <a:ext cx="314887" cy="347603"/>
            </a:xfrm>
            <a:custGeom>
              <a:avLst/>
              <a:gdLst>
                <a:gd name="T0" fmla="*/ 50 w 154"/>
                <a:gd name="T1" fmla="*/ 8 h 170"/>
                <a:gd name="T2" fmla="*/ 50 w 154"/>
                <a:gd name="T3" fmla="*/ 8 h 170"/>
                <a:gd name="T4" fmla="*/ 38 w 154"/>
                <a:gd name="T5" fmla="*/ 14 h 170"/>
                <a:gd name="T6" fmla="*/ 26 w 154"/>
                <a:gd name="T7" fmla="*/ 20 h 170"/>
                <a:gd name="T8" fmla="*/ 16 w 154"/>
                <a:gd name="T9" fmla="*/ 30 h 170"/>
                <a:gd name="T10" fmla="*/ 8 w 154"/>
                <a:gd name="T11" fmla="*/ 38 h 170"/>
                <a:gd name="T12" fmla="*/ 2 w 154"/>
                <a:gd name="T13" fmla="*/ 50 h 170"/>
                <a:gd name="T14" fmla="*/ 0 w 154"/>
                <a:gd name="T15" fmla="*/ 62 h 170"/>
                <a:gd name="T16" fmla="*/ 0 w 154"/>
                <a:gd name="T17" fmla="*/ 76 h 170"/>
                <a:gd name="T18" fmla="*/ 6 w 154"/>
                <a:gd name="T19" fmla="*/ 90 h 170"/>
                <a:gd name="T20" fmla="*/ 6 w 154"/>
                <a:gd name="T21" fmla="*/ 90 h 170"/>
                <a:gd name="T22" fmla="*/ 14 w 154"/>
                <a:gd name="T23" fmla="*/ 106 h 170"/>
                <a:gd name="T24" fmla="*/ 26 w 154"/>
                <a:gd name="T25" fmla="*/ 122 h 170"/>
                <a:gd name="T26" fmla="*/ 38 w 154"/>
                <a:gd name="T27" fmla="*/ 138 h 170"/>
                <a:gd name="T28" fmla="*/ 52 w 154"/>
                <a:gd name="T29" fmla="*/ 150 h 170"/>
                <a:gd name="T30" fmla="*/ 66 w 154"/>
                <a:gd name="T31" fmla="*/ 162 h 170"/>
                <a:gd name="T32" fmla="*/ 82 w 154"/>
                <a:gd name="T33" fmla="*/ 168 h 170"/>
                <a:gd name="T34" fmla="*/ 90 w 154"/>
                <a:gd name="T35" fmla="*/ 170 h 170"/>
                <a:gd name="T36" fmla="*/ 100 w 154"/>
                <a:gd name="T37" fmla="*/ 170 h 170"/>
                <a:gd name="T38" fmla="*/ 108 w 154"/>
                <a:gd name="T39" fmla="*/ 170 h 170"/>
                <a:gd name="T40" fmla="*/ 116 w 154"/>
                <a:gd name="T41" fmla="*/ 168 h 170"/>
                <a:gd name="T42" fmla="*/ 116 w 154"/>
                <a:gd name="T43" fmla="*/ 168 h 170"/>
                <a:gd name="T44" fmla="*/ 130 w 154"/>
                <a:gd name="T45" fmla="*/ 160 h 170"/>
                <a:gd name="T46" fmla="*/ 140 w 154"/>
                <a:gd name="T47" fmla="*/ 150 h 170"/>
                <a:gd name="T48" fmla="*/ 148 w 154"/>
                <a:gd name="T49" fmla="*/ 138 h 170"/>
                <a:gd name="T50" fmla="*/ 152 w 154"/>
                <a:gd name="T51" fmla="*/ 124 h 170"/>
                <a:gd name="T52" fmla="*/ 154 w 154"/>
                <a:gd name="T53" fmla="*/ 108 h 170"/>
                <a:gd name="T54" fmla="*/ 150 w 154"/>
                <a:gd name="T55" fmla="*/ 92 h 170"/>
                <a:gd name="T56" fmla="*/ 144 w 154"/>
                <a:gd name="T57" fmla="*/ 74 h 170"/>
                <a:gd name="T58" fmla="*/ 136 w 154"/>
                <a:gd name="T59" fmla="*/ 54 h 170"/>
                <a:gd name="T60" fmla="*/ 136 w 154"/>
                <a:gd name="T61" fmla="*/ 54 h 170"/>
                <a:gd name="T62" fmla="*/ 124 w 154"/>
                <a:gd name="T63" fmla="*/ 38 h 170"/>
                <a:gd name="T64" fmla="*/ 114 w 154"/>
                <a:gd name="T65" fmla="*/ 24 h 170"/>
                <a:gd name="T66" fmla="*/ 104 w 154"/>
                <a:gd name="T67" fmla="*/ 12 h 170"/>
                <a:gd name="T68" fmla="*/ 96 w 154"/>
                <a:gd name="T69" fmla="*/ 6 h 170"/>
                <a:gd name="T70" fmla="*/ 84 w 154"/>
                <a:gd name="T71" fmla="*/ 2 h 170"/>
                <a:gd name="T72" fmla="*/ 74 w 154"/>
                <a:gd name="T73" fmla="*/ 0 h 170"/>
                <a:gd name="T74" fmla="*/ 62 w 154"/>
                <a:gd name="T75" fmla="*/ 2 h 170"/>
                <a:gd name="T76" fmla="*/ 50 w 154"/>
                <a:gd name="T77" fmla="*/ 8 h 170"/>
                <a:gd name="T78" fmla="*/ 50 w 154"/>
                <a:gd name="T79" fmla="*/ 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70">
                  <a:moveTo>
                    <a:pt x="50" y="8"/>
                  </a:moveTo>
                  <a:lnTo>
                    <a:pt x="50" y="8"/>
                  </a:lnTo>
                  <a:lnTo>
                    <a:pt x="38" y="14"/>
                  </a:lnTo>
                  <a:lnTo>
                    <a:pt x="26" y="20"/>
                  </a:lnTo>
                  <a:lnTo>
                    <a:pt x="16" y="30"/>
                  </a:lnTo>
                  <a:lnTo>
                    <a:pt x="8" y="38"/>
                  </a:lnTo>
                  <a:lnTo>
                    <a:pt x="2" y="50"/>
                  </a:lnTo>
                  <a:lnTo>
                    <a:pt x="0" y="62"/>
                  </a:lnTo>
                  <a:lnTo>
                    <a:pt x="0" y="76"/>
                  </a:lnTo>
                  <a:lnTo>
                    <a:pt x="6" y="90"/>
                  </a:lnTo>
                  <a:lnTo>
                    <a:pt x="6" y="90"/>
                  </a:lnTo>
                  <a:lnTo>
                    <a:pt x="14" y="106"/>
                  </a:lnTo>
                  <a:lnTo>
                    <a:pt x="26" y="122"/>
                  </a:lnTo>
                  <a:lnTo>
                    <a:pt x="38" y="138"/>
                  </a:lnTo>
                  <a:lnTo>
                    <a:pt x="52" y="150"/>
                  </a:lnTo>
                  <a:lnTo>
                    <a:pt x="66" y="162"/>
                  </a:lnTo>
                  <a:lnTo>
                    <a:pt x="82" y="168"/>
                  </a:lnTo>
                  <a:lnTo>
                    <a:pt x="90" y="170"/>
                  </a:lnTo>
                  <a:lnTo>
                    <a:pt x="100" y="170"/>
                  </a:lnTo>
                  <a:lnTo>
                    <a:pt x="108" y="170"/>
                  </a:lnTo>
                  <a:lnTo>
                    <a:pt x="116" y="168"/>
                  </a:lnTo>
                  <a:lnTo>
                    <a:pt x="116" y="168"/>
                  </a:lnTo>
                  <a:lnTo>
                    <a:pt x="130" y="160"/>
                  </a:lnTo>
                  <a:lnTo>
                    <a:pt x="140" y="150"/>
                  </a:lnTo>
                  <a:lnTo>
                    <a:pt x="148" y="138"/>
                  </a:lnTo>
                  <a:lnTo>
                    <a:pt x="152" y="124"/>
                  </a:lnTo>
                  <a:lnTo>
                    <a:pt x="154" y="108"/>
                  </a:lnTo>
                  <a:lnTo>
                    <a:pt x="150" y="92"/>
                  </a:lnTo>
                  <a:lnTo>
                    <a:pt x="144" y="74"/>
                  </a:lnTo>
                  <a:lnTo>
                    <a:pt x="136" y="54"/>
                  </a:lnTo>
                  <a:lnTo>
                    <a:pt x="136" y="54"/>
                  </a:lnTo>
                  <a:lnTo>
                    <a:pt x="124" y="38"/>
                  </a:lnTo>
                  <a:lnTo>
                    <a:pt x="114" y="24"/>
                  </a:lnTo>
                  <a:lnTo>
                    <a:pt x="104" y="12"/>
                  </a:lnTo>
                  <a:lnTo>
                    <a:pt x="96" y="6"/>
                  </a:lnTo>
                  <a:lnTo>
                    <a:pt x="84" y="2"/>
                  </a:lnTo>
                  <a:lnTo>
                    <a:pt x="74" y="0"/>
                  </a:lnTo>
                  <a:lnTo>
                    <a:pt x="62" y="2"/>
                  </a:lnTo>
                  <a:lnTo>
                    <a:pt x="50" y="8"/>
                  </a:lnTo>
                  <a:lnTo>
                    <a:pt x="50" y="8"/>
                  </a:lnTo>
                  <a:close/>
                </a:path>
              </a:pathLst>
            </a:custGeom>
            <a:solidFill>
              <a:srgbClr val="DAB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2" name="Freeform 62"/>
            <p:cNvSpPr>
              <a:spLocks/>
            </p:cNvSpPr>
            <p:nvPr/>
          </p:nvSpPr>
          <p:spPr bwMode="auto">
            <a:xfrm>
              <a:off x="14684901" y="9004959"/>
              <a:ext cx="376229" cy="523449"/>
            </a:xfrm>
            <a:custGeom>
              <a:avLst/>
              <a:gdLst>
                <a:gd name="T0" fmla="*/ 40 w 184"/>
                <a:gd name="T1" fmla="*/ 4 h 256"/>
                <a:gd name="T2" fmla="*/ 40 w 184"/>
                <a:gd name="T3" fmla="*/ 4 h 256"/>
                <a:gd name="T4" fmla="*/ 30 w 184"/>
                <a:gd name="T5" fmla="*/ 10 h 256"/>
                <a:gd name="T6" fmla="*/ 24 w 184"/>
                <a:gd name="T7" fmla="*/ 16 h 256"/>
                <a:gd name="T8" fmla="*/ 18 w 184"/>
                <a:gd name="T9" fmla="*/ 22 h 256"/>
                <a:gd name="T10" fmla="*/ 12 w 184"/>
                <a:gd name="T11" fmla="*/ 32 h 256"/>
                <a:gd name="T12" fmla="*/ 4 w 184"/>
                <a:gd name="T13" fmla="*/ 50 h 256"/>
                <a:gd name="T14" fmla="*/ 0 w 184"/>
                <a:gd name="T15" fmla="*/ 70 h 256"/>
                <a:gd name="T16" fmla="*/ 0 w 184"/>
                <a:gd name="T17" fmla="*/ 94 h 256"/>
                <a:gd name="T18" fmla="*/ 2 w 184"/>
                <a:gd name="T19" fmla="*/ 118 h 256"/>
                <a:gd name="T20" fmla="*/ 8 w 184"/>
                <a:gd name="T21" fmla="*/ 142 h 256"/>
                <a:gd name="T22" fmla="*/ 16 w 184"/>
                <a:gd name="T23" fmla="*/ 166 h 256"/>
                <a:gd name="T24" fmla="*/ 26 w 184"/>
                <a:gd name="T25" fmla="*/ 188 h 256"/>
                <a:gd name="T26" fmla="*/ 38 w 184"/>
                <a:gd name="T27" fmla="*/ 208 h 256"/>
                <a:gd name="T28" fmla="*/ 52 w 184"/>
                <a:gd name="T29" fmla="*/ 226 h 256"/>
                <a:gd name="T30" fmla="*/ 68 w 184"/>
                <a:gd name="T31" fmla="*/ 240 h 256"/>
                <a:gd name="T32" fmla="*/ 86 w 184"/>
                <a:gd name="T33" fmla="*/ 250 h 256"/>
                <a:gd name="T34" fmla="*/ 96 w 184"/>
                <a:gd name="T35" fmla="*/ 254 h 256"/>
                <a:gd name="T36" fmla="*/ 104 w 184"/>
                <a:gd name="T37" fmla="*/ 256 h 256"/>
                <a:gd name="T38" fmla="*/ 114 w 184"/>
                <a:gd name="T39" fmla="*/ 256 h 256"/>
                <a:gd name="T40" fmla="*/ 124 w 184"/>
                <a:gd name="T41" fmla="*/ 256 h 256"/>
                <a:gd name="T42" fmla="*/ 134 w 184"/>
                <a:gd name="T43" fmla="*/ 254 h 256"/>
                <a:gd name="T44" fmla="*/ 144 w 184"/>
                <a:gd name="T45" fmla="*/ 250 h 256"/>
                <a:gd name="T46" fmla="*/ 144 w 184"/>
                <a:gd name="T47" fmla="*/ 250 h 256"/>
                <a:gd name="T48" fmla="*/ 152 w 184"/>
                <a:gd name="T49" fmla="*/ 244 h 256"/>
                <a:gd name="T50" fmla="*/ 160 w 184"/>
                <a:gd name="T51" fmla="*/ 238 h 256"/>
                <a:gd name="T52" fmla="*/ 168 w 184"/>
                <a:gd name="T53" fmla="*/ 230 h 256"/>
                <a:gd name="T54" fmla="*/ 174 w 184"/>
                <a:gd name="T55" fmla="*/ 222 h 256"/>
                <a:gd name="T56" fmla="*/ 178 w 184"/>
                <a:gd name="T57" fmla="*/ 214 h 256"/>
                <a:gd name="T58" fmla="*/ 180 w 184"/>
                <a:gd name="T59" fmla="*/ 204 h 256"/>
                <a:gd name="T60" fmla="*/ 184 w 184"/>
                <a:gd name="T61" fmla="*/ 182 h 256"/>
                <a:gd name="T62" fmla="*/ 184 w 184"/>
                <a:gd name="T63" fmla="*/ 160 h 256"/>
                <a:gd name="T64" fmla="*/ 180 w 184"/>
                <a:gd name="T65" fmla="*/ 138 h 256"/>
                <a:gd name="T66" fmla="*/ 172 w 184"/>
                <a:gd name="T67" fmla="*/ 114 h 256"/>
                <a:gd name="T68" fmla="*/ 162 w 184"/>
                <a:gd name="T69" fmla="*/ 92 h 256"/>
                <a:gd name="T70" fmla="*/ 150 w 184"/>
                <a:gd name="T71" fmla="*/ 70 h 256"/>
                <a:gd name="T72" fmla="*/ 136 w 184"/>
                <a:gd name="T73" fmla="*/ 50 h 256"/>
                <a:gd name="T74" fmla="*/ 122 w 184"/>
                <a:gd name="T75" fmla="*/ 32 h 256"/>
                <a:gd name="T76" fmla="*/ 106 w 184"/>
                <a:gd name="T77" fmla="*/ 18 h 256"/>
                <a:gd name="T78" fmla="*/ 88 w 184"/>
                <a:gd name="T79" fmla="*/ 6 h 256"/>
                <a:gd name="T80" fmla="*/ 72 w 184"/>
                <a:gd name="T81" fmla="*/ 0 h 256"/>
                <a:gd name="T82" fmla="*/ 64 w 184"/>
                <a:gd name="T83" fmla="*/ 0 h 256"/>
                <a:gd name="T84" fmla="*/ 56 w 184"/>
                <a:gd name="T85" fmla="*/ 0 h 256"/>
                <a:gd name="T86" fmla="*/ 48 w 184"/>
                <a:gd name="T87" fmla="*/ 2 h 256"/>
                <a:gd name="T88" fmla="*/ 40 w 184"/>
                <a:gd name="T89" fmla="*/ 4 h 256"/>
                <a:gd name="T90" fmla="*/ 40 w 184"/>
                <a:gd name="T91" fmla="*/ 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256">
                  <a:moveTo>
                    <a:pt x="40" y="4"/>
                  </a:moveTo>
                  <a:lnTo>
                    <a:pt x="40" y="4"/>
                  </a:lnTo>
                  <a:lnTo>
                    <a:pt x="30" y="10"/>
                  </a:lnTo>
                  <a:lnTo>
                    <a:pt x="24" y="16"/>
                  </a:lnTo>
                  <a:lnTo>
                    <a:pt x="18" y="22"/>
                  </a:lnTo>
                  <a:lnTo>
                    <a:pt x="12" y="32"/>
                  </a:lnTo>
                  <a:lnTo>
                    <a:pt x="4" y="50"/>
                  </a:lnTo>
                  <a:lnTo>
                    <a:pt x="0" y="70"/>
                  </a:lnTo>
                  <a:lnTo>
                    <a:pt x="0" y="94"/>
                  </a:lnTo>
                  <a:lnTo>
                    <a:pt x="2" y="118"/>
                  </a:lnTo>
                  <a:lnTo>
                    <a:pt x="8" y="142"/>
                  </a:lnTo>
                  <a:lnTo>
                    <a:pt x="16" y="166"/>
                  </a:lnTo>
                  <a:lnTo>
                    <a:pt x="26" y="188"/>
                  </a:lnTo>
                  <a:lnTo>
                    <a:pt x="38" y="208"/>
                  </a:lnTo>
                  <a:lnTo>
                    <a:pt x="52" y="226"/>
                  </a:lnTo>
                  <a:lnTo>
                    <a:pt x="68" y="240"/>
                  </a:lnTo>
                  <a:lnTo>
                    <a:pt x="86" y="250"/>
                  </a:lnTo>
                  <a:lnTo>
                    <a:pt x="96" y="254"/>
                  </a:lnTo>
                  <a:lnTo>
                    <a:pt x="104" y="256"/>
                  </a:lnTo>
                  <a:lnTo>
                    <a:pt x="114" y="256"/>
                  </a:lnTo>
                  <a:lnTo>
                    <a:pt x="124" y="256"/>
                  </a:lnTo>
                  <a:lnTo>
                    <a:pt x="134" y="254"/>
                  </a:lnTo>
                  <a:lnTo>
                    <a:pt x="144" y="250"/>
                  </a:lnTo>
                  <a:lnTo>
                    <a:pt x="144" y="250"/>
                  </a:lnTo>
                  <a:lnTo>
                    <a:pt x="152" y="244"/>
                  </a:lnTo>
                  <a:lnTo>
                    <a:pt x="160" y="238"/>
                  </a:lnTo>
                  <a:lnTo>
                    <a:pt x="168" y="230"/>
                  </a:lnTo>
                  <a:lnTo>
                    <a:pt x="174" y="222"/>
                  </a:lnTo>
                  <a:lnTo>
                    <a:pt x="178" y="214"/>
                  </a:lnTo>
                  <a:lnTo>
                    <a:pt x="180" y="204"/>
                  </a:lnTo>
                  <a:lnTo>
                    <a:pt x="184" y="182"/>
                  </a:lnTo>
                  <a:lnTo>
                    <a:pt x="184" y="160"/>
                  </a:lnTo>
                  <a:lnTo>
                    <a:pt x="180" y="138"/>
                  </a:lnTo>
                  <a:lnTo>
                    <a:pt x="172" y="114"/>
                  </a:lnTo>
                  <a:lnTo>
                    <a:pt x="162" y="92"/>
                  </a:lnTo>
                  <a:lnTo>
                    <a:pt x="150" y="70"/>
                  </a:lnTo>
                  <a:lnTo>
                    <a:pt x="136" y="50"/>
                  </a:lnTo>
                  <a:lnTo>
                    <a:pt x="122" y="32"/>
                  </a:lnTo>
                  <a:lnTo>
                    <a:pt x="106" y="18"/>
                  </a:lnTo>
                  <a:lnTo>
                    <a:pt x="88" y="6"/>
                  </a:lnTo>
                  <a:lnTo>
                    <a:pt x="72" y="0"/>
                  </a:lnTo>
                  <a:lnTo>
                    <a:pt x="64" y="0"/>
                  </a:lnTo>
                  <a:lnTo>
                    <a:pt x="56" y="0"/>
                  </a:lnTo>
                  <a:lnTo>
                    <a:pt x="48" y="2"/>
                  </a:lnTo>
                  <a:lnTo>
                    <a:pt x="40" y="4"/>
                  </a:lnTo>
                  <a:lnTo>
                    <a:pt x="40" y="4"/>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3" name="Freeform 63"/>
            <p:cNvSpPr>
              <a:spLocks/>
            </p:cNvSpPr>
            <p:nvPr/>
          </p:nvSpPr>
          <p:spPr bwMode="auto">
            <a:xfrm>
              <a:off x="14746243" y="10293134"/>
              <a:ext cx="94057" cy="318977"/>
            </a:xfrm>
            <a:custGeom>
              <a:avLst/>
              <a:gdLst>
                <a:gd name="T0" fmla="*/ 28 w 46"/>
                <a:gd name="T1" fmla="*/ 0 h 156"/>
                <a:gd name="T2" fmla="*/ 28 w 46"/>
                <a:gd name="T3" fmla="*/ 0 h 156"/>
                <a:gd name="T4" fmla="*/ 20 w 46"/>
                <a:gd name="T5" fmla="*/ 8 h 156"/>
                <a:gd name="T6" fmla="*/ 14 w 46"/>
                <a:gd name="T7" fmla="*/ 20 h 156"/>
                <a:gd name="T8" fmla="*/ 10 w 46"/>
                <a:gd name="T9" fmla="*/ 34 h 156"/>
                <a:gd name="T10" fmla="*/ 6 w 46"/>
                <a:gd name="T11" fmla="*/ 52 h 156"/>
                <a:gd name="T12" fmla="*/ 2 w 46"/>
                <a:gd name="T13" fmla="*/ 96 h 156"/>
                <a:gd name="T14" fmla="*/ 0 w 46"/>
                <a:gd name="T15" fmla="*/ 154 h 156"/>
                <a:gd name="T16" fmla="*/ 0 w 46"/>
                <a:gd name="T17" fmla="*/ 154 h 156"/>
                <a:gd name="T18" fmla="*/ 0 w 46"/>
                <a:gd name="T19" fmla="*/ 156 h 156"/>
                <a:gd name="T20" fmla="*/ 0 w 46"/>
                <a:gd name="T21" fmla="*/ 156 h 156"/>
                <a:gd name="T22" fmla="*/ 10 w 46"/>
                <a:gd name="T23" fmla="*/ 148 h 156"/>
                <a:gd name="T24" fmla="*/ 20 w 46"/>
                <a:gd name="T25" fmla="*/ 140 h 156"/>
                <a:gd name="T26" fmla="*/ 28 w 46"/>
                <a:gd name="T27" fmla="*/ 130 h 156"/>
                <a:gd name="T28" fmla="*/ 34 w 46"/>
                <a:gd name="T29" fmla="*/ 118 h 156"/>
                <a:gd name="T30" fmla="*/ 38 w 46"/>
                <a:gd name="T31" fmla="*/ 106 h 156"/>
                <a:gd name="T32" fmla="*/ 40 w 46"/>
                <a:gd name="T33" fmla="*/ 94 h 156"/>
                <a:gd name="T34" fmla="*/ 44 w 46"/>
                <a:gd name="T35" fmla="*/ 68 h 156"/>
                <a:gd name="T36" fmla="*/ 44 w 46"/>
                <a:gd name="T37" fmla="*/ 68 h 156"/>
                <a:gd name="T38" fmla="*/ 46 w 46"/>
                <a:gd name="T39" fmla="*/ 46 h 156"/>
                <a:gd name="T40" fmla="*/ 44 w 46"/>
                <a:gd name="T41" fmla="*/ 28 h 156"/>
                <a:gd name="T42" fmla="*/ 42 w 46"/>
                <a:gd name="T43" fmla="*/ 20 h 156"/>
                <a:gd name="T44" fmla="*/ 38 w 46"/>
                <a:gd name="T45" fmla="*/ 12 h 156"/>
                <a:gd name="T46" fmla="*/ 34 w 46"/>
                <a:gd name="T47" fmla="*/ 6 h 156"/>
                <a:gd name="T48" fmla="*/ 28 w 46"/>
                <a:gd name="T49" fmla="*/ 0 h 156"/>
                <a:gd name="T50" fmla="*/ 28 w 46"/>
                <a:gd name="T5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56">
                  <a:moveTo>
                    <a:pt x="28" y="0"/>
                  </a:moveTo>
                  <a:lnTo>
                    <a:pt x="28" y="0"/>
                  </a:lnTo>
                  <a:lnTo>
                    <a:pt x="20" y="8"/>
                  </a:lnTo>
                  <a:lnTo>
                    <a:pt x="14" y="20"/>
                  </a:lnTo>
                  <a:lnTo>
                    <a:pt x="10" y="34"/>
                  </a:lnTo>
                  <a:lnTo>
                    <a:pt x="6" y="52"/>
                  </a:lnTo>
                  <a:lnTo>
                    <a:pt x="2" y="96"/>
                  </a:lnTo>
                  <a:lnTo>
                    <a:pt x="0" y="154"/>
                  </a:lnTo>
                  <a:lnTo>
                    <a:pt x="0" y="154"/>
                  </a:lnTo>
                  <a:lnTo>
                    <a:pt x="0" y="156"/>
                  </a:lnTo>
                  <a:lnTo>
                    <a:pt x="0" y="156"/>
                  </a:lnTo>
                  <a:lnTo>
                    <a:pt x="10" y="148"/>
                  </a:lnTo>
                  <a:lnTo>
                    <a:pt x="20" y="140"/>
                  </a:lnTo>
                  <a:lnTo>
                    <a:pt x="28" y="130"/>
                  </a:lnTo>
                  <a:lnTo>
                    <a:pt x="34" y="118"/>
                  </a:lnTo>
                  <a:lnTo>
                    <a:pt x="38" y="106"/>
                  </a:lnTo>
                  <a:lnTo>
                    <a:pt x="40" y="94"/>
                  </a:lnTo>
                  <a:lnTo>
                    <a:pt x="44" y="68"/>
                  </a:lnTo>
                  <a:lnTo>
                    <a:pt x="44" y="68"/>
                  </a:lnTo>
                  <a:lnTo>
                    <a:pt x="46" y="46"/>
                  </a:lnTo>
                  <a:lnTo>
                    <a:pt x="44" y="28"/>
                  </a:lnTo>
                  <a:lnTo>
                    <a:pt x="42" y="20"/>
                  </a:lnTo>
                  <a:lnTo>
                    <a:pt x="38" y="12"/>
                  </a:lnTo>
                  <a:lnTo>
                    <a:pt x="34" y="6"/>
                  </a:lnTo>
                  <a:lnTo>
                    <a:pt x="28" y="0"/>
                  </a:lnTo>
                  <a:lnTo>
                    <a:pt x="28" y="0"/>
                  </a:lnTo>
                  <a:close/>
                </a:path>
              </a:pathLst>
            </a:custGeom>
            <a:solidFill>
              <a:srgbClr val="DAB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4" name="Freeform 64"/>
            <p:cNvSpPr>
              <a:spLocks noEditPoints="1"/>
            </p:cNvSpPr>
            <p:nvPr/>
          </p:nvSpPr>
          <p:spPr bwMode="auto">
            <a:xfrm>
              <a:off x="14885284" y="9577481"/>
              <a:ext cx="372140" cy="318977"/>
            </a:xfrm>
            <a:custGeom>
              <a:avLst/>
              <a:gdLst>
                <a:gd name="T0" fmla="*/ 34 w 182"/>
                <a:gd name="T1" fmla="*/ 156 h 156"/>
                <a:gd name="T2" fmla="*/ 34 w 182"/>
                <a:gd name="T3" fmla="*/ 156 h 156"/>
                <a:gd name="T4" fmla="*/ 58 w 182"/>
                <a:gd name="T5" fmla="*/ 152 h 156"/>
                <a:gd name="T6" fmla="*/ 80 w 182"/>
                <a:gd name="T7" fmla="*/ 148 h 156"/>
                <a:gd name="T8" fmla="*/ 100 w 182"/>
                <a:gd name="T9" fmla="*/ 142 h 156"/>
                <a:gd name="T10" fmla="*/ 120 w 182"/>
                <a:gd name="T11" fmla="*/ 134 h 156"/>
                <a:gd name="T12" fmla="*/ 138 w 182"/>
                <a:gd name="T13" fmla="*/ 124 h 156"/>
                <a:gd name="T14" fmla="*/ 154 w 182"/>
                <a:gd name="T15" fmla="*/ 114 h 156"/>
                <a:gd name="T16" fmla="*/ 168 w 182"/>
                <a:gd name="T17" fmla="*/ 102 h 156"/>
                <a:gd name="T18" fmla="*/ 182 w 182"/>
                <a:gd name="T19" fmla="*/ 90 h 156"/>
                <a:gd name="T20" fmla="*/ 182 w 182"/>
                <a:gd name="T21" fmla="*/ 90 h 156"/>
                <a:gd name="T22" fmla="*/ 108 w 182"/>
                <a:gd name="T23" fmla="*/ 126 h 156"/>
                <a:gd name="T24" fmla="*/ 70 w 182"/>
                <a:gd name="T25" fmla="*/ 142 h 156"/>
                <a:gd name="T26" fmla="*/ 34 w 182"/>
                <a:gd name="T27" fmla="*/ 156 h 156"/>
                <a:gd name="T28" fmla="*/ 34 w 182"/>
                <a:gd name="T29" fmla="*/ 156 h 156"/>
                <a:gd name="T30" fmla="*/ 142 w 182"/>
                <a:gd name="T31" fmla="*/ 0 h 156"/>
                <a:gd name="T32" fmla="*/ 142 w 182"/>
                <a:gd name="T33" fmla="*/ 0 h 156"/>
                <a:gd name="T34" fmla="*/ 126 w 182"/>
                <a:gd name="T35" fmla="*/ 0 h 156"/>
                <a:gd name="T36" fmla="*/ 108 w 182"/>
                <a:gd name="T37" fmla="*/ 4 h 156"/>
                <a:gd name="T38" fmla="*/ 88 w 182"/>
                <a:gd name="T39" fmla="*/ 12 h 156"/>
                <a:gd name="T40" fmla="*/ 66 w 182"/>
                <a:gd name="T41" fmla="*/ 24 h 156"/>
                <a:gd name="T42" fmla="*/ 46 w 182"/>
                <a:gd name="T43" fmla="*/ 38 h 156"/>
                <a:gd name="T44" fmla="*/ 28 w 182"/>
                <a:gd name="T45" fmla="*/ 54 h 156"/>
                <a:gd name="T46" fmla="*/ 12 w 182"/>
                <a:gd name="T47" fmla="*/ 70 h 156"/>
                <a:gd name="T48" fmla="*/ 0 w 182"/>
                <a:gd name="T49" fmla="*/ 90 h 156"/>
                <a:gd name="T50" fmla="*/ 0 w 182"/>
                <a:gd name="T51" fmla="*/ 90 h 156"/>
                <a:gd name="T52" fmla="*/ 34 w 182"/>
                <a:gd name="T53" fmla="*/ 62 h 156"/>
                <a:gd name="T54" fmla="*/ 76 w 182"/>
                <a:gd name="T55" fmla="*/ 36 h 156"/>
                <a:gd name="T56" fmla="*/ 114 w 182"/>
                <a:gd name="T57" fmla="*/ 14 h 156"/>
                <a:gd name="T58" fmla="*/ 130 w 182"/>
                <a:gd name="T59" fmla="*/ 6 h 156"/>
                <a:gd name="T60" fmla="*/ 142 w 182"/>
                <a:gd name="T61" fmla="*/ 0 h 156"/>
                <a:gd name="T62" fmla="*/ 142 w 182"/>
                <a:gd name="T6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2" h="156">
                  <a:moveTo>
                    <a:pt x="34" y="156"/>
                  </a:moveTo>
                  <a:lnTo>
                    <a:pt x="34" y="156"/>
                  </a:lnTo>
                  <a:lnTo>
                    <a:pt x="58" y="152"/>
                  </a:lnTo>
                  <a:lnTo>
                    <a:pt x="80" y="148"/>
                  </a:lnTo>
                  <a:lnTo>
                    <a:pt x="100" y="142"/>
                  </a:lnTo>
                  <a:lnTo>
                    <a:pt x="120" y="134"/>
                  </a:lnTo>
                  <a:lnTo>
                    <a:pt x="138" y="124"/>
                  </a:lnTo>
                  <a:lnTo>
                    <a:pt x="154" y="114"/>
                  </a:lnTo>
                  <a:lnTo>
                    <a:pt x="168" y="102"/>
                  </a:lnTo>
                  <a:lnTo>
                    <a:pt x="182" y="90"/>
                  </a:lnTo>
                  <a:lnTo>
                    <a:pt x="182" y="90"/>
                  </a:lnTo>
                  <a:lnTo>
                    <a:pt x="108" y="126"/>
                  </a:lnTo>
                  <a:lnTo>
                    <a:pt x="70" y="142"/>
                  </a:lnTo>
                  <a:lnTo>
                    <a:pt x="34" y="156"/>
                  </a:lnTo>
                  <a:lnTo>
                    <a:pt x="34" y="156"/>
                  </a:lnTo>
                  <a:close/>
                  <a:moveTo>
                    <a:pt x="142" y="0"/>
                  </a:moveTo>
                  <a:lnTo>
                    <a:pt x="142" y="0"/>
                  </a:lnTo>
                  <a:lnTo>
                    <a:pt x="126" y="0"/>
                  </a:lnTo>
                  <a:lnTo>
                    <a:pt x="108" y="4"/>
                  </a:lnTo>
                  <a:lnTo>
                    <a:pt x="88" y="12"/>
                  </a:lnTo>
                  <a:lnTo>
                    <a:pt x="66" y="24"/>
                  </a:lnTo>
                  <a:lnTo>
                    <a:pt x="46" y="38"/>
                  </a:lnTo>
                  <a:lnTo>
                    <a:pt x="28" y="54"/>
                  </a:lnTo>
                  <a:lnTo>
                    <a:pt x="12" y="70"/>
                  </a:lnTo>
                  <a:lnTo>
                    <a:pt x="0" y="90"/>
                  </a:lnTo>
                  <a:lnTo>
                    <a:pt x="0" y="90"/>
                  </a:lnTo>
                  <a:lnTo>
                    <a:pt x="34" y="62"/>
                  </a:lnTo>
                  <a:lnTo>
                    <a:pt x="76" y="36"/>
                  </a:lnTo>
                  <a:lnTo>
                    <a:pt x="114" y="14"/>
                  </a:lnTo>
                  <a:lnTo>
                    <a:pt x="130" y="6"/>
                  </a:lnTo>
                  <a:lnTo>
                    <a:pt x="142" y="0"/>
                  </a:lnTo>
                  <a:lnTo>
                    <a:pt x="142" y="0"/>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5" name="Freeform 65"/>
            <p:cNvSpPr>
              <a:spLocks/>
            </p:cNvSpPr>
            <p:nvPr/>
          </p:nvSpPr>
          <p:spPr bwMode="auto">
            <a:xfrm>
              <a:off x="14509055" y="8714608"/>
              <a:ext cx="314887" cy="241277"/>
            </a:xfrm>
            <a:custGeom>
              <a:avLst/>
              <a:gdLst>
                <a:gd name="T0" fmla="*/ 58 w 154"/>
                <a:gd name="T1" fmla="*/ 12 h 118"/>
                <a:gd name="T2" fmla="*/ 58 w 154"/>
                <a:gd name="T3" fmla="*/ 12 h 118"/>
                <a:gd name="T4" fmla="*/ 42 w 154"/>
                <a:gd name="T5" fmla="*/ 22 h 118"/>
                <a:gd name="T6" fmla="*/ 28 w 154"/>
                <a:gd name="T7" fmla="*/ 32 h 118"/>
                <a:gd name="T8" fmla="*/ 16 w 154"/>
                <a:gd name="T9" fmla="*/ 44 h 118"/>
                <a:gd name="T10" fmla="*/ 8 w 154"/>
                <a:gd name="T11" fmla="*/ 54 h 118"/>
                <a:gd name="T12" fmla="*/ 4 w 154"/>
                <a:gd name="T13" fmla="*/ 66 h 118"/>
                <a:gd name="T14" fmla="*/ 0 w 154"/>
                <a:gd name="T15" fmla="*/ 76 h 118"/>
                <a:gd name="T16" fmla="*/ 0 w 154"/>
                <a:gd name="T17" fmla="*/ 86 h 118"/>
                <a:gd name="T18" fmla="*/ 2 w 154"/>
                <a:gd name="T19" fmla="*/ 96 h 118"/>
                <a:gd name="T20" fmla="*/ 6 w 154"/>
                <a:gd name="T21" fmla="*/ 104 h 118"/>
                <a:gd name="T22" fmla="*/ 12 w 154"/>
                <a:gd name="T23" fmla="*/ 110 h 118"/>
                <a:gd name="T24" fmla="*/ 22 w 154"/>
                <a:gd name="T25" fmla="*/ 114 h 118"/>
                <a:gd name="T26" fmla="*/ 32 w 154"/>
                <a:gd name="T27" fmla="*/ 118 h 118"/>
                <a:gd name="T28" fmla="*/ 46 w 154"/>
                <a:gd name="T29" fmla="*/ 118 h 118"/>
                <a:gd name="T30" fmla="*/ 62 w 154"/>
                <a:gd name="T31" fmla="*/ 116 h 118"/>
                <a:gd name="T32" fmla="*/ 78 w 154"/>
                <a:gd name="T33" fmla="*/ 110 h 118"/>
                <a:gd name="T34" fmla="*/ 98 w 154"/>
                <a:gd name="T35" fmla="*/ 102 h 118"/>
                <a:gd name="T36" fmla="*/ 98 w 154"/>
                <a:gd name="T37" fmla="*/ 102 h 118"/>
                <a:gd name="T38" fmla="*/ 116 w 154"/>
                <a:gd name="T39" fmla="*/ 92 h 118"/>
                <a:gd name="T40" fmla="*/ 130 w 154"/>
                <a:gd name="T41" fmla="*/ 82 h 118"/>
                <a:gd name="T42" fmla="*/ 140 w 154"/>
                <a:gd name="T43" fmla="*/ 70 h 118"/>
                <a:gd name="T44" fmla="*/ 148 w 154"/>
                <a:gd name="T45" fmla="*/ 60 h 118"/>
                <a:gd name="T46" fmla="*/ 152 w 154"/>
                <a:gd name="T47" fmla="*/ 50 h 118"/>
                <a:gd name="T48" fmla="*/ 154 w 154"/>
                <a:gd name="T49" fmla="*/ 40 h 118"/>
                <a:gd name="T50" fmla="*/ 152 w 154"/>
                <a:gd name="T51" fmla="*/ 30 h 118"/>
                <a:gd name="T52" fmla="*/ 150 w 154"/>
                <a:gd name="T53" fmla="*/ 22 h 118"/>
                <a:gd name="T54" fmla="*/ 144 w 154"/>
                <a:gd name="T55" fmla="*/ 14 h 118"/>
                <a:gd name="T56" fmla="*/ 136 w 154"/>
                <a:gd name="T57" fmla="*/ 8 h 118"/>
                <a:gd name="T58" fmla="*/ 126 w 154"/>
                <a:gd name="T59" fmla="*/ 4 h 118"/>
                <a:gd name="T60" fmla="*/ 114 w 154"/>
                <a:gd name="T61" fmla="*/ 2 h 118"/>
                <a:gd name="T62" fmla="*/ 102 w 154"/>
                <a:gd name="T63" fmla="*/ 0 h 118"/>
                <a:gd name="T64" fmla="*/ 88 w 154"/>
                <a:gd name="T65" fmla="*/ 2 h 118"/>
                <a:gd name="T66" fmla="*/ 74 w 154"/>
                <a:gd name="T67" fmla="*/ 6 h 118"/>
                <a:gd name="T68" fmla="*/ 58 w 154"/>
                <a:gd name="T69" fmla="*/ 12 h 118"/>
                <a:gd name="T70" fmla="*/ 58 w 154"/>
                <a:gd name="T71" fmla="*/ 1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4" h="118">
                  <a:moveTo>
                    <a:pt x="58" y="12"/>
                  </a:moveTo>
                  <a:lnTo>
                    <a:pt x="58" y="12"/>
                  </a:lnTo>
                  <a:lnTo>
                    <a:pt x="42" y="22"/>
                  </a:lnTo>
                  <a:lnTo>
                    <a:pt x="28" y="32"/>
                  </a:lnTo>
                  <a:lnTo>
                    <a:pt x="16" y="44"/>
                  </a:lnTo>
                  <a:lnTo>
                    <a:pt x="8" y="54"/>
                  </a:lnTo>
                  <a:lnTo>
                    <a:pt x="4" y="66"/>
                  </a:lnTo>
                  <a:lnTo>
                    <a:pt x="0" y="76"/>
                  </a:lnTo>
                  <a:lnTo>
                    <a:pt x="0" y="86"/>
                  </a:lnTo>
                  <a:lnTo>
                    <a:pt x="2" y="96"/>
                  </a:lnTo>
                  <a:lnTo>
                    <a:pt x="6" y="104"/>
                  </a:lnTo>
                  <a:lnTo>
                    <a:pt x="12" y="110"/>
                  </a:lnTo>
                  <a:lnTo>
                    <a:pt x="22" y="114"/>
                  </a:lnTo>
                  <a:lnTo>
                    <a:pt x="32" y="118"/>
                  </a:lnTo>
                  <a:lnTo>
                    <a:pt x="46" y="118"/>
                  </a:lnTo>
                  <a:lnTo>
                    <a:pt x="62" y="116"/>
                  </a:lnTo>
                  <a:lnTo>
                    <a:pt x="78" y="110"/>
                  </a:lnTo>
                  <a:lnTo>
                    <a:pt x="98" y="102"/>
                  </a:lnTo>
                  <a:lnTo>
                    <a:pt x="98" y="102"/>
                  </a:lnTo>
                  <a:lnTo>
                    <a:pt x="116" y="92"/>
                  </a:lnTo>
                  <a:lnTo>
                    <a:pt x="130" y="82"/>
                  </a:lnTo>
                  <a:lnTo>
                    <a:pt x="140" y="70"/>
                  </a:lnTo>
                  <a:lnTo>
                    <a:pt x="148" y="60"/>
                  </a:lnTo>
                  <a:lnTo>
                    <a:pt x="152" y="50"/>
                  </a:lnTo>
                  <a:lnTo>
                    <a:pt x="154" y="40"/>
                  </a:lnTo>
                  <a:lnTo>
                    <a:pt x="152" y="30"/>
                  </a:lnTo>
                  <a:lnTo>
                    <a:pt x="150" y="22"/>
                  </a:lnTo>
                  <a:lnTo>
                    <a:pt x="144" y="14"/>
                  </a:lnTo>
                  <a:lnTo>
                    <a:pt x="136" y="8"/>
                  </a:lnTo>
                  <a:lnTo>
                    <a:pt x="126" y="4"/>
                  </a:lnTo>
                  <a:lnTo>
                    <a:pt x="114" y="2"/>
                  </a:lnTo>
                  <a:lnTo>
                    <a:pt x="102" y="0"/>
                  </a:lnTo>
                  <a:lnTo>
                    <a:pt x="88" y="2"/>
                  </a:lnTo>
                  <a:lnTo>
                    <a:pt x="74" y="6"/>
                  </a:lnTo>
                  <a:lnTo>
                    <a:pt x="58" y="12"/>
                  </a:lnTo>
                  <a:lnTo>
                    <a:pt x="58" y="12"/>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6" name="Freeform 66"/>
            <p:cNvSpPr>
              <a:spLocks/>
            </p:cNvSpPr>
            <p:nvPr/>
          </p:nvSpPr>
          <p:spPr bwMode="auto">
            <a:xfrm>
              <a:off x="15605026" y="9458887"/>
              <a:ext cx="846515" cy="961020"/>
            </a:xfrm>
            <a:custGeom>
              <a:avLst/>
              <a:gdLst>
                <a:gd name="T0" fmla="*/ 12 w 414"/>
                <a:gd name="T1" fmla="*/ 6 h 470"/>
                <a:gd name="T2" fmla="*/ 12 w 414"/>
                <a:gd name="T3" fmla="*/ 6 h 470"/>
                <a:gd name="T4" fmla="*/ 8 w 414"/>
                <a:gd name="T5" fmla="*/ 10 h 470"/>
                <a:gd name="T6" fmla="*/ 4 w 414"/>
                <a:gd name="T7" fmla="*/ 14 h 470"/>
                <a:gd name="T8" fmla="*/ 0 w 414"/>
                <a:gd name="T9" fmla="*/ 24 h 470"/>
                <a:gd name="T10" fmla="*/ 0 w 414"/>
                <a:gd name="T11" fmla="*/ 36 h 470"/>
                <a:gd name="T12" fmla="*/ 2 w 414"/>
                <a:gd name="T13" fmla="*/ 52 h 470"/>
                <a:gd name="T14" fmla="*/ 6 w 414"/>
                <a:gd name="T15" fmla="*/ 70 h 470"/>
                <a:gd name="T16" fmla="*/ 10 w 414"/>
                <a:gd name="T17" fmla="*/ 90 h 470"/>
                <a:gd name="T18" fmla="*/ 26 w 414"/>
                <a:gd name="T19" fmla="*/ 134 h 470"/>
                <a:gd name="T20" fmla="*/ 46 w 414"/>
                <a:gd name="T21" fmla="*/ 182 h 470"/>
                <a:gd name="T22" fmla="*/ 68 w 414"/>
                <a:gd name="T23" fmla="*/ 230 h 470"/>
                <a:gd name="T24" fmla="*/ 108 w 414"/>
                <a:gd name="T25" fmla="*/ 318 h 470"/>
                <a:gd name="T26" fmla="*/ 108 w 414"/>
                <a:gd name="T27" fmla="*/ 318 h 470"/>
                <a:gd name="T28" fmla="*/ 112 w 414"/>
                <a:gd name="T29" fmla="*/ 328 h 470"/>
                <a:gd name="T30" fmla="*/ 120 w 414"/>
                <a:gd name="T31" fmla="*/ 338 h 470"/>
                <a:gd name="T32" fmla="*/ 136 w 414"/>
                <a:gd name="T33" fmla="*/ 356 h 470"/>
                <a:gd name="T34" fmla="*/ 158 w 414"/>
                <a:gd name="T35" fmla="*/ 374 h 470"/>
                <a:gd name="T36" fmla="*/ 182 w 414"/>
                <a:gd name="T37" fmla="*/ 392 h 470"/>
                <a:gd name="T38" fmla="*/ 210 w 414"/>
                <a:gd name="T39" fmla="*/ 408 h 470"/>
                <a:gd name="T40" fmla="*/ 240 w 414"/>
                <a:gd name="T41" fmla="*/ 424 h 470"/>
                <a:gd name="T42" fmla="*/ 270 w 414"/>
                <a:gd name="T43" fmla="*/ 436 h 470"/>
                <a:gd name="T44" fmla="*/ 298 w 414"/>
                <a:gd name="T45" fmla="*/ 448 h 470"/>
                <a:gd name="T46" fmla="*/ 326 w 414"/>
                <a:gd name="T47" fmla="*/ 458 h 470"/>
                <a:gd name="T48" fmla="*/ 352 w 414"/>
                <a:gd name="T49" fmla="*/ 464 h 470"/>
                <a:gd name="T50" fmla="*/ 374 w 414"/>
                <a:gd name="T51" fmla="*/ 468 h 470"/>
                <a:gd name="T52" fmla="*/ 392 w 414"/>
                <a:gd name="T53" fmla="*/ 470 h 470"/>
                <a:gd name="T54" fmla="*/ 406 w 414"/>
                <a:gd name="T55" fmla="*/ 470 h 470"/>
                <a:gd name="T56" fmla="*/ 410 w 414"/>
                <a:gd name="T57" fmla="*/ 468 h 470"/>
                <a:gd name="T58" fmla="*/ 412 w 414"/>
                <a:gd name="T59" fmla="*/ 466 h 470"/>
                <a:gd name="T60" fmla="*/ 414 w 414"/>
                <a:gd name="T61" fmla="*/ 462 h 470"/>
                <a:gd name="T62" fmla="*/ 412 w 414"/>
                <a:gd name="T63" fmla="*/ 458 h 470"/>
                <a:gd name="T64" fmla="*/ 404 w 414"/>
                <a:gd name="T65" fmla="*/ 446 h 470"/>
                <a:gd name="T66" fmla="*/ 404 w 414"/>
                <a:gd name="T67" fmla="*/ 446 h 470"/>
                <a:gd name="T68" fmla="*/ 378 w 414"/>
                <a:gd name="T69" fmla="*/ 416 h 470"/>
                <a:gd name="T70" fmla="*/ 354 w 414"/>
                <a:gd name="T71" fmla="*/ 384 h 470"/>
                <a:gd name="T72" fmla="*/ 306 w 414"/>
                <a:gd name="T73" fmla="*/ 316 h 470"/>
                <a:gd name="T74" fmla="*/ 262 w 414"/>
                <a:gd name="T75" fmla="*/ 250 h 470"/>
                <a:gd name="T76" fmla="*/ 240 w 414"/>
                <a:gd name="T77" fmla="*/ 220 h 470"/>
                <a:gd name="T78" fmla="*/ 218 w 414"/>
                <a:gd name="T79" fmla="*/ 194 h 470"/>
                <a:gd name="T80" fmla="*/ 218 w 414"/>
                <a:gd name="T81" fmla="*/ 194 h 470"/>
                <a:gd name="T82" fmla="*/ 196 w 414"/>
                <a:gd name="T83" fmla="*/ 166 h 470"/>
                <a:gd name="T84" fmla="*/ 172 w 414"/>
                <a:gd name="T85" fmla="*/ 134 h 470"/>
                <a:gd name="T86" fmla="*/ 148 w 414"/>
                <a:gd name="T87" fmla="*/ 96 h 470"/>
                <a:gd name="T88" fmla="*/ 122 w 414"/>
                <a:gd name="T89" fmla="*/ 62 h 470"/>
                <a:gd name="T90" fmla="*/ 108 w 414"/>
                <a:gd name="T91" fmla="*/ 46 h 470"/>
                <a:gd name="T92" fmla="*/ 96 w 414"/>
                <a:gd name="T93" fmla="*/ 32 h 470"/>
                <a:gd name="T94" fmla="*/ 82 w 414"/>
                <a:gd name="T95" fmla="*/ 20 h 470"/>
                <a:gd name="T96" fmla="*/ 68 w 414"/>
                <a:gd name="T97" fmla="*/ 10 h 470"/>
                <a:gd name="T98" fmla="*/ 54 w 414"/>
                <a:gd name="T99" fmla="*/ 4 h 470"/>
                <a:gd name="T100" fmla="*/ 40 w 414"/>
                <a:gd name="T101" fmla="*/ 0 h 470"/>
                <a:gd name="T102" fmla="*/ 26 w 414"/>
                <a:gd name="T103" fmla="*/ 2 h 470"/>
                <a:gd name="T104" fmla="*/ 12 w 414"/>
                <a:gd name="T105" fmla="*/ 6 h 470"/>
                <a:gd name="T106" fmla="*/ 12 w 414"/>
                <a:gd name="T107" fmla="*/ 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4" h="470">
                  <a:moveTo>
                    <a:pt x="12" y="6"/>
                  </a:moveTo>
                  <a:lnTo>
                    <a:pt x="12" y="6"/>
                  </a:lnTo>
                  <a:lnTo>
                    <a:pt x="8" y="10"/>
                  </a:lnTo>
                  <a:lnTo>
                    <a:pt x="4" y="14"/>
                  </a:lnTo>
                  <a:lnTo>
                    <a:pt x="0" y="24"/>
                  </a:lnTo>
                  <a:lnTo>
                    <a:pt x="0" y="36"/>
                  </a:lnTo>
                  <a:lnTo>
                    <a:pt x="2" y="52"/>
                  </a:lnTo>
                  <a:lnTo>
                    <a:pt x="6" y="70"/>
                  </a:lnTo>
                  <a:lnTo>
                    <a:pt x="10" y="90"/>
                  </a:lnTo>
                  <a:lnTo>
                    <a:pt x="26" y="134"/>
                  </a:lnTo>
                  <a:lnTo>
                    <a:pt x="46" y="182"/>
                  </a:lnTo>
                  <a:lnTo>
                    <a:pt x="68" y="230"/>
                  </a:lnTo>
                  <a:lnTo>
                    <a:pt x="108" y="318"/>
                  </a:lnTo>
                  <a:lnTo>
                    <a:pt x="108" y="318"/>
                  </a:lnTo>
                  <a:lnTo>
                    <a:pt x="112" y="328"/>
                  </a:lnTo>
                  <a:lnTo>
                    <a:pt x="120" y="338"/>
                  </a:lnTo>
                  <a:lnTo>
                    <a:pt x="136" y="356"/>
                  </a:lnTo>
                  <a:lnTo>
                    <a:pt x="158" y="374"/>
                  </a:lnTo>
                  <a:lnTo>
                    <a:pt x="182" y="392"/>
                  </a:lnTo>
                  <a:lnTo>
                    <a:pt x="210" y="408"/>
                  </a:lnTo>
                  <a:lnTo>
                    <a:pt x="240" y="424"/>
                  </a:lnTo>
                  <a:lnTo>
                    <a:pt x="270" y="436"/>
                  </a:lnTo>
                  <a:lnTo>
                    <a:pt x="298" y="448"/>
                  </a:lnTo>
                  <a:lnTo>
                    <a:pt x="326" y="458"/>
                  </a:lnTo>
                  <a:lnTo>
                    <a:pt x="352" y="464"/>
                  </a:lnTo>
                  <a:lnTo>
                    <a:pt x="374" y="468"/>
                  </a:lnTo>
                  <a:lnTo>
                    <a:pt x="392" y="470"/>
                  </a:lnTo>
                  <a:lnTo>
                    <a:pt x="406" y="470"/>
                  </a:lnTo>
                  <a:lnTo>
                    <a:pt x="410" y="468"/>
                  </a:lnTo>
                  <a:lnTo>
                    <a:pt x="412" y="466"/>
                  </a:lnTo>
                  <a:lnTo>
                    <a:pt x="414" y="462"/>
                  </a:lnTo>
                  <a:lnTo>
                    <a:pt x="412" y="458"/>
                  </a:lnTo>
                  <a:lnTo>
                    <a:pt x="404" y="446"/>
                  </a:lnTo>
                  <a:lnTo>
                    <a:pt x="404" y="446"/>
                  </a:lnTo>
                  <a:lnTo>
                    <a:pt x="378" y="416"/>
                  </a:lnTo>
                  <a:lnTo>
                    <a:pt x="354" y="384"/>
                  </a:lnTo>
                  <a:lnTo>
                    <a:pt x="306" y="316"/>
                  </a:lnTo>
                  <a:lnTo>
                    <a:pt x="262" y="250"/>
                  </a:lnTo>
                  <a:lnTo>
                    <a:pt x="240" y="220"/>
                  </a:lnTo>
                  <a:lnTo>
                    <a:pt x="218" y="194"/>
                  </a:lnTo>
                  <a:lnTo>
                    <a:pt x="218" y="194"/>
                  </a:lnTo>
                  <a:lnTo>
                    <a:pt x="196" y="166"/>
                  </a:lnTo>
                  <a:lnTo>
                    <a:pt x="172" y="134"/>
                  </a:lnTo>
                  <a:lnTo>
                    <a:pt x="148" y="96"/>
                  </a:lnTo>
                  <a:lnTo>
                    <a:pt x="122" y="62"/>
                  </a:lnTo>
                  <a:lnTo>
                    <a:pt x="108" y="46"/>
                  </a:lnTo>
                  <a:lnTo>
                    <a:pt x="96" y="32"/>
                  </a:lnTo>
                  <a:lnTo>
                    <a:pt x="82" y="20"/>
                  </a:lnTo>
                  <a:lnTo>
                    <a:pt x="68" y="10"/>
                  </a:lnTo>
                  <a:lnTo>
                    <a:pt x="54" y="4"/>
                  </a:lnTo>
                  <a:lnTo>
                    <a:pt x="40" y="0"/>
                  </a:lnTo>
                  <a:lnTo>
                    <a:pt x="26" y="2"/>
                  </a:lnTo>
                  <a:lnTo>
                    <a:pt x="12" y="6"/>
                  </a:lnTo>
                  <a:lnTo>
                    <a:pt x="12" y="6"/>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7" name="Freeform 67"/>
            <p:cNvSpPr>
              <a:spLocks/>
            </p:cNvSpPr>
            <p:nvPr/>
          </p:nvSpPr>
          <p:spPr bwMode="auto">
            <a:xfrm>
              <a:off x="14729885" y="9855564"/>
              <a:ext cx="3856347" cy="3852258"/>
            </a:xfrm>
            <a:custGeom>
              <a:avLst/>
              <a:gdLst>
                <a:gd name="T0" fmla="*/ 266 w 1886"/>
                <a:gd name="T1" fmla="*/ 56 h 1884"/>
                <a:gd name="T2" fmla="*/ 320 w 1886"/>
                <a:gd name="T3" fmla="*/ 4 h 1884"/>
                <a:gd name="T4" fmla="*/ 350 w 1886"/>
                <a:gd name="T5" fmla="*/ 8 h 1884"/>
                <a:gd name="T6" fmla="*/ 376 w 1886"/>
                <a:gd name="T7" fmla="*/ 44 h 1884"/>
                <a:gd name="T8" fmla="*/ 514 w 1886"/>
                <a:gd name="T9" fmla="*/ 314 h 1884"/>
                <a:gd name="T10" fmla="*/ 590 w 1886"/>
                <a:gd name="T11" fmla="*/ 398 h 1884"/>
                <a:gd name="T12" fmla="*/ 656 w 1886"/>
                <a:gd name="T13" fmla="*/ 446 h 1884"/>
                <a:gd name="T14" fmla="*/ 692 w 1886"/>
                <a:gd name="T15" fmla="*/ 438 h 1884"/>
                <a:gd name="T16" fmla="*/ 706 w 1886"/>
                <a:gd name="T17" fmla="*/ 396 h 1884"/>
                <a:gd name="T18" fmla="*/ 752 w 1886"/>
                <a:gd name="T19" fmla="*/ 350 h 1884"/>
                <a:gd name="T20" fmla="*/ 816 w 1886"/>
                <a:gd name="T21" fmla="*/ 320 h 1884"/>
                <a:gd name="T22" fmla="*/ 880 w 1886"/>
                <a:gd name="T23" fmla="*/ 320 h 1884"/>
                <a:gd name="T24" fmla="*/ 916 w 1886"/>
                <a:gd name="T25" fmla="*/ 340 h 1884"/>
                <a:gd name="T26" fmla="*/ 948 w 1886"/>
                <a:gd name="T27" fmla="*/ 338 h 1884"/>
                <a:gd name="T28" fmla="*/ 990 w 1886"/>
                <a:gd name="T29" fmla="*/ 278 h 1884"/>
                <a:gd name="T30" fmla="*/ 1026 w 1886"/>
                <a:gd name="T31" fmla="*/ 248 h 1884"/>
                <a:gd name="T32" fmla="*/ 1064 w 1886"/>
                <a:gd name="T33" fmla="*/ 244 h 1884"/>
                <a:gd name="T34" fmla="*/ 1150 w 1886"/>
                <a:gd name="T35" fmla="*/ 276 h 1884"/>
                <a:gd name="T36" fmla="*/ 1200 w 1886"/>
                <a:gd name="T37" fmla="*/ 286 h 1884"/>
                <a:gd name="T38" fmla="*/ 1240 w 1886"/>
                <a:gd name="T39" fmla="*/ 256 h 1884"/>
                <a:gd name="T40" fmla="*/ 1306 w 1886"/>
                <a:gd name="T41" fmla="*/ 204 h 1884"/>
                <a:gd name="T42" fmla="*/ 1344 w 1886"/>
                <a:gd name="T43" fmla="*/ 202 h 1884"/>
                <a:gd name="T44" fmla="*/ 1372 w 1886"/>
                <a:gd name="T45" fmla="*/ 232 h 1884"/>
                <a:gd name="T46" fmla="*/ 1424 w 1886"/>
                <a:gd name="T47" fmla="*/ 390 h 1884"/>
                <a:gd name="T48" fmla="*/ 1468 w 1886"/>
                <a:gd name="T49" fmla="*/ 620 h 1884"/>
                <a:gd name="T50" fmla="*/ 1490 w 1886"/>
                <a:gd name="T51" fmla="*/ 804 h 1884"/>
                <a:gd name="T52" fmla="*/ 1528 w 1886"/>
                <a:gd name="T53" fmla="*/ 962 h 1884"/>
                <a:gd name="T54" fmla="*/ 1610 w 1886"/>
                <a:gd name="T55" fmla="*/ 1116 h 1884"/>
                <a:gd name="T56" fmla="*/ 1766 w 1886"/>
                <a:gd name="T57" fmla="*/ 1390 h 1884"/>
                <a:gd name="T58" fmla="*/ 1468 w 1886"/>
                <a:gd name="T59" fmla="*/ 1884 h 1884"/>
                <a:gd name="T60" fmla="*/ 1088 w 1886"/>
                <a:gd name="T61" fmla="*/ 1632 h 1884"/>
                <a:gd name="T62" fmla="*/ 984 w 1886"/>
                <a:gd name="T63" fmla="*/ 1496 h 1884"/>
                <a:gd name="T64" fmla="*/ 862 w 1886"/>
                <a:gd name="T65" fmla="*/ 1398 h 1884"/>
                <a:gd name="T66" fmla="*/ 664 w 1886"/>
                <a:gd name="T67" fmla="*/ 1284 h 1884"/>
                <a:gd name="T68" fmla="*/ 498 w 1886"/>
                <a:gd name="T69" fmla="*/ 1228 h 1884"/>
                <a:gd name="T70" fmla="*/ 290 w 1886"/>
                <a:gd name="T71" fmla="*/ 1146 h 1884"/>
                <a:gd name="T72" fmla="*/ 210 w 1886"/>
                <a:gd name="T73" fmla="*/ 1086 h 1884"/>
                <a:gd name="T74" fmla="*/ 160 w 1886"/>
                <a:gd name="T75" fmla="*/ 990 h 1884"/>
                <a:gd name="T76" fmla="*/ 42 w 1886"/>
                <a:gd name="T77" fmla="*/ 732 h 1884"/>
                <a:gd name="T78" fmla="*/ 8 w 1886"/>
                <a:gd name="T79" fmla="*/ 654 h 1884"/>
                <a:gd name="T80" fmla="*/ 4 w 1886"/>
                <a:gd name="T81" fmla="*/ 564 h 1884"/>
                <a:gd name="T82" fmla="*/ 44 w 1886"/>
                <a:gd name="T83" fmla="*/ 468 h 1884"/>
                <a:gd name="T84" fmla="*/ 76 w 1886"/>
                <a:gd name="T85" fmla="*/ 434 h 1884"/>
                <a:gd name="T86" fmla="*/ 86 w 1886"/>
                <a:gd name="T87" fmla="*/ 466 h 1884"/>
                <a:gd name="T88" fmla="*/ 96 w 1886"/>
                <a:gd name="T89" fmla="*/ 544 h 1884"/>
                <a:gd name="T90" fmla="*/ 134 w 1886"/>
                <a:gd name="T91" fmla="*/ 634 h 1884"/>
                <a:gd name="T92" fmla="*/ 210 w 1886"/>
                <a:gd name="T93" fmla="*/ 750 h 1884"/>
                <a:gd name="T94" fmla="*/ 274 w 1886"/>
                <a:gd name="T95" fmla="*/ 890 h 1884"/>
                <a:gd name="T96" fmla="*/ 324 w 1886"/>
                <a:gd name="T97" fmla="*/ 968 h 1884"/>
                <a:gd name="T98" fmla="*/ 362 w 1886"/>
                <a:gd name="T99" fmla="*/ 976 h 1884"/>
                <a:gd name="T100" fmla="*/ 388 w 1886"/>
                <a:gd name="T101" fmla="*/ 942 h 1884"/>
                <a:gd name="T102" fmla="*/ 402 w 1886"/>
                <a:gd name="T103" fmla="*/ 862 h 1884"/>
                <a:gd name="T104" fmla="*/ 378 w 1886"/>
                <a:gd name="T105" fmla="*/ 732 h 1884"/>
                <a:gd name="T106" fmla="*/ 314 w 1886"/>
                <a:gd name="T107" fmla="*/ 566 h 1884"/>
                <a:gd name="T108" fmla="*/ 152 w 1886"/>
                <a:gd name="T109" fmla="*/ 196 h 1884"/>
                <a:gd name="T110" fmla="*/ 128 w 1886"/>
                <a:gd name="T111" fmla="*/ 96 h 1884"/>
                <a:gd name="T112" fmla="*/ 142 w 1886"/>
                <a:gd name="T113" fmla="*/ 82 h 1884"/>
                <a:gd name="T114" fmla="*/ 200 w 1886"/>
                <a:gd name="T115" fmla="*/ 90 h 1884"/>
                <a:gd name="T116" fmla="*/ 246 w 1886"/>
                <a:gd name="T117" fmla="*/ 70 h 1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86" h="1884">
                  <a:moveTo>
                    <a:pt x="246" y="70"/>
                  </a:moveTo>
                  <a:lnTo>
                    <a:pt x="246" y="70"/>
                  </a:lnTo>
                  <a:lnTo>
                    <a:pt x="256" y="64"/>
                  </a:lnTo>
                  <a:lnTo>
                    <a:pt x="266" y="56"/>
                  </a:lnTo>
                  <a:lnTo>
                    <a:pt x="284" y="38"/>
                  </a:lnTo>
                  <a:lnTo>
                    <a:pt x="298" y="22"/>
                  </a:lnTo>
                  <a:lnTo>
                    <a:pt x="314" y="8"/>
                  </a:lnTo>
                  <a:lnTo>
                    <a:pt x="320" y="4"/>
                  </a:lnTo>
                  <a:lnTo>
                    <a:pt x="328" y="0"/>
                  </a:lnTo>
                  <a:lnTo>
                    <a:pt x="336" y="0"/>
                  </a:lnTo>
                  <a:lnTo>
                    <a:pt x="342" y="2"/>
                  </a:lnTo>
                  <a:lnTo>
                    <a:pt x="350" y="8"/>
                  </a:lnTo>
                  <a:lnTo>
                    <a:pt x="358" y="16"/>
                  </a:lnTo>
                  <a:lnTo>
                    <a:pt x="366" y="28"/>
                  </a:lnTo>
                  <a:lnTo>
                    <a:pt x="376" y="44"/>
                  </a:lnTo>
                  <a:lnTo>
                    <a:pt x="376" y="44"/>
                  </a:lnTo>
                  <a:lnTo>
                    <a:pt x="416" y="128"/>
                  </a:lnTo>
                  <a:lnTo>
                    <a:pt x="460" y="212"/>
                  </a:lnTo>
                  <a:lnTo>
                    <a:pt x="498" y="286"/>
                  </a:lnTo>
                  <a:lnTo>
                    <a:pt x="514" y="314"/>
                  </a:lnTo>
                  <a:lnTo>
                    <a:pt x="528" y="332"/>
                  </a:lnTo>
                  <a:lnTo>
                    <a:pt x="528" y="332"/>
                  </a:lnTo>
                  <a:lnTo>
                    <a:pt x="566" y="372"/>
                  </a:lnTo>
                  <a:lnTo>
                    <a:pt x="590" y="398"/>
                  </a:lnTo>
                  <a:lnTo>
                    <a:pt x="618" y="420"/>
                  </a:lnTo>
                  <a:lnTo>
                    <a:pt x="632" y="430"/>
                  </a:lnTo>
                  <a:lnTo>
                    <a:pt x="644" y="440"/>
                  </a:lnTo>
                  <a:lnTo>
                    <a:pt x="656" y="446"/>
                  </a:lnTo>
                  <a:lnTo>
                    <a:pt x="668" y="448"/>
                  </a:lnTo>
                  <a:lnTo>
                    <a:pt x="678" y="448"/>
                  </a:lnTo>
                  <a:lnTo>
                    <a:pt x="686" y="444"/>
                  </a:lnTo>
                  <a:lnTo>
                    <a:pt x="692" y="438"/>
                  </a:lnTo>
                  <a:lnTo>
                    <a:pt x="696" y="426"/>
                  </a:lnTo>
                  <a:lnTo>
                    <a:pt x="696" y="426"/>
                  </a:lnTo>
                  <a:lnTo>
                    <a:pt x="700" y="410"/>
                  </a:lnTo>
                  <a:lnTo>
                    <a:pt x="706" y="396"/>
                  </a:lnTo>
                  <a:lnTo>
                    <a:pt x="716" y="384"/>
                  </a:lnTo>
                  <a:lnTo>
                    <a:pt x="726" y="372"/>
                  </a:lnTo>
                  <a:lnTo>
                    <a:pt x="738" y="360"/>
                  </a:lnTo>
                  <a:lnTo>
                    <a:pt x="752" y="350"/>
                  </a:lnTo>
                  <a:lnTo>
                    <a:pt x="768" y="340"/>
                  </a:lnTo>
                  <a:lnTo>
                    <a:pt x="784" y="332"/>
                  </a:lnTo>
                  <a:lnTo>
                    <a:pt x="800" y="326"/>
                  </a:lnTo>
                  <a:lnTo>
                    <a:pt x="816" y="320"/>
                  </a:lnTo>
                  <a:lnTo>
                    <a:pt x="832" y="318"/>
                  </a:lnTo>
                  <a:lnTo>
                    <a:pt x="850" y="316"/>
                  </a:lnTo>
                  <a:lnTo>
                    <a:pt x="864" y="316"/>
                  </a:lnTo>
                  <a:lnTo>
                    <a:pt x="880" y="320"/>
                  </a:lnTo>
                  <a:lnTo>
                    <a:pt x="894" y="326"/>
                  </a:lnTo>
                  <a:lnTo>
                    <a:pt x="906" y="332"/>
                  </a:lnTo>
                  <a:lnTo>
                    <a:pt x="906" y="332"/>
                  </a:lnTo>
                  <a:lnTo>
                    <a:pt x="916" y="340"/>
                  </a:lnTo>
                  <a:lnTo>
                    <a:pt x="926" y="344"/>
                  </a:lnTo>
                  <a:lnTo>
                    <a:pt x="934" y="344"/>
                  </a:lnTo>
                  <a:lnTo>
                    <a:pt x="942" y="342"/>
                  </a:lnTo>
                  <a:lnTo>
                    <a:pt x="948" y="338"/>
                  </a:lnTo>
                  <a:lnTo>
                    <a:pt x="954" y="334"/>
                  </a:lnTo>
                  <a:lnTo>
                    <a:pt x="966" y="318"/>
                  </a:lnTo>
                  <a:lnTo>
                    <a:pt x="978" y="298"/>
                  </a:lnTo>
                  <a:lnTo>
                    <a:pt x="990" y="278"/>
                  </a:lnTo>
                  <a:lnTo>
                    <a:pt x="998" y="268"/>
                  </a:lnTo>
                  <a:lnTo>
                    <a:pt x="1006" y="260"/>
                  </a:lnTo>
                  <a:lnTo>
                    <a:pt x="1016" y="254"/>
                  </a:lnTo>
                  <a:lnTo>
                    <a:pt x="1026" y="248"/>
                  </a:lnTo>
                  <a:lnTo>
                    <a:pt x="1026" y="248"/>
                  </a:lnTo>
                  <a:lnTo>
                    <a:pt x="1038" y="246"/>
                  </a:lnTo>
                  <a:lnTo>
                    <a:pt x="1052" y="244"/>
                  </a:lnTo>
                  <a:lnTo>
                    <a:pt x="1064" y="244"/>
                  </a:lnTo>
                  <a:lnTo>
                    <a:pt x="1076" y="248"/>
                  </a:lnTo>
                  <a:lnTo>
                    <a:pt x="1102" y="254"/>
                  </a:lnTo>
                  <a:lnTo>
                    <a:pt x="1126" y="264"/>
                  </a:lnTo>
                  <a:lnTo>
                    <a:pt x="1150" y="276"/>
                  </a:lnTo>
                  <a:lnTo>
                    <a:pt x="1172" y="282"/>
                  </a:lnTo>
                  <a:lnTo>
                    <a:pt x="1182" y="286"/>
                  </a:lnTo>
                  <a:lnTo>
                    <a:pt x="1192" y="286"/>
                  </a:lnTo>
                  <a:lnTo>
                    <a:pt x="1200" y="286"/>
                  </a:lnTo>
                  <a:lnTo>
                    <a:pt x="1208" y="282"/>
                  </a:lnTo>
                  <a:lnTo>
                    <a:pt x="1208" y="282"/>
                  </a:lnTo>
                  <a:lnTo>
                    <a:pt x="1224" y="272"/>
                  </a:lnTo>
                  <a:lnTo>
                    <a:pt x="1240" y="256"/>
                  </a:lnTo>
                  <a:lnTo>
                    <a:pt x="1258" y="240"/>
                  </a:lnTo>
                  <a:lnTo>
                    <a:pt x="1276" y="224"/>
                  </a:lnTo>
                  <a:lnTo>
                    <a:pt x="1296" y="210"/>
                  </a:lnTo>
                  <a:lnTo>
                    <a:pt x="1306" y="204"/>
                  </a:lnTo>
                  <a:lnTo>
                    <a:pt x="1314" y="202"/>
                  </a:lnTo>
                  <a:lnTo>
                    <a:pt x="1324" y="200"/>
                  </a:lnTo>
                  <a:lnTo>
                    <a:pt x="1334" y="200"/>
                  </a:lnTo>
                  <a:lnTo>
                    <a:pt x="1344" y="202"/>
                  </a:lnTo>
                  <a:lnTo>
                    <a:pt x="1352" y="208"/>
                  </a:lnTo>
                  <a:lnTo>
                    <a:pt x="1352" y="208"/>
                  </a:lnTo>
                  <a:lnTo>
                    <a:pt x="1362" y="218"/>
                  </a:lnTo>
                  <a:lnTo>
                    <a:pt x="1372" y="232"/>
                  </a:lnTo>
                  <a:lnTo>
                    <a:pt x="1380" y="252"/>
                  </a:lnTo>
                  <a:lnTo>
                    <a:pt x="1390" y="274"/>
                  </a:lnTo>
                  <a:lnTo>
                    <a:pt x="1406" y="328"/>
                  </a:lnTo>
                  <a:lnTo>
                    <a:pt x="1424" y="390"/>
                  </a:lnTo>
                  <a:lnTo>
                    <a:pt x="1438" y="454"/>
                  </a:lnTo>
                  <a:lnTo>
                    <a:pt x="1452" y="518"/>
                  </a:lnTo>
                  <a:lnTo>
                    <a:pt x="1468" y="620"/>
                  </a:lnTo>
                  <a:lnTo>
                    <a:pt x="1468" y="620"/>
                  </a:lnTo>
                  <a:lnTo>
                    <a:pt x="1474" y="660"/>
                  </a:lnTo>
                  <a:lnTo>
                    <a:pt x="1478" y="706"/>
                  </a:lnTo>
                  <a:lnTo>
                    <a:pt x="1482" y="754"/>
                  </a:lnTo>
                  <a:lnTo>
                    <a:pt x="1490" y="804"/>
                  </a:lnTo>
                  <a:lnTo>
                    <a:pt x="1498" y="856"/>
                  </a:lnTo>
                  <a:lnTo>
                    <a:pt x="1510" y="910"/>
                  </a:lnTo>
                  <a:lnTo>
                    <a:pt x="1520" y="936"/>
                  </a:lnTo>
                  <a:lnTo>
                    <a:pt x="1528" y="962"/>
                  </a:lnTo>
                  <a:lnTo>
                    <a:pt x="1540" y="988"/>
                  </a:lnTo>
                  <a:lnTo>
                    <a:pt x="1552" y="1014"/>
                  </a:lnTo>
                  <a:lnTo>
                    <a:pt x="1552" y="1014"/>
                  </a:lnTo>
                  <a:lnTo>
                    <a:pt x="1610" y="1116"/>
                  </a:lnTo>
                  <a:lnTo>
                    <a:pt x="1668" y="1216"/>
                  </a:lnTo>
                  <a:lnTo>
                    <a:pt x="1722" y="1308"/>
                  </a:lnTo>
                  <a:lnTo>
                    <a:pt x="1746" y="1350"/>
                  </a:lnTo>
                  <a:lnTo>
                    <a:pt x="1766" y="1390"/>
                  </a:lnTo>
                  <a:lnTo>
                    <a:pt x="1766" y="1390"/>
                  </a:lnTo>
                  <a:lnTo>
                    <a:pt x="1810" y="1472"/>
                  </a:lnTo>
                  <a:lnTo>
                    <a:pt x="1886" y="1604"/>
                  </a:lnTo>
                  <a:lnTo>
                    <a:pt x="1468" y="1884"/>
                  </a:lnTo>
                  <a:lnTo>
                    <a:pt x="1254" y="1884"/>
                  </a:lnTo>
                  <a:lnTo>
                    <a:pt x="1254" y="1884"/>
                  </a:lnTo>
                  <a:lnTo>
                    <a:pt x="1166" y="1750"/>
                  </a:lnTo>
                  <a:lnTo>
                    <a:pt x="1088" y="1632"/>
                  </a:lnTo>
                  <a:lnTo>
                    <a:pt x="1054" y="1584"/>
                  </a:lnTo>
                  <a:lnTo>
                    <a:pt x="1026" y="1544"/>
                  </a:lnTo>
                  <a:lnTo>
                    <a:pt x="1002" y="1514"/>
                  </a:lnTo>
                  <a:lnTo>
                    <a:pt x="984" y="1496"/>
                  </a:lnTo>
                  <a:lnTo>
                    <a:pt x="984" y="1496"/>
                  </a:lnTo>
                  <a:lnTo>
                    <a:pt x="948" y="1464"/>
                  </a:lnTo>
                  <a:lnTo>
                    <a:pt x="906" y="1432"/>
                  </a:lnTo>
                  <a:lnTo>
                    <a:pt x="862" y="1398"/>
                  </a:lnTo>
                  <a:lnTo>
                    <a:pt x="814" y="1366"/>
                  </a:lnTo>
                  <a:lnTo>
                    <a:pt x="766" y="1336"/>
                  </a:lnTo>
                  <a:lnTo>
                    <a:pt x="714" y="1308"/>
                  </a:lnTo>
                  <a:lnTo>
                    <a:pt x="664" y="1284"/>
                  </a:lnTo>
                  <a:lnTo>
                    <a:pt x="638" y="1274"/>
                  </a:lnTo>
                  <a:lnTo>
                    <a:pt x="614" y="1264"/>
                  </a:lnTo>
                  <a:lnTo>
                    <a:pt x="614" y="1264"/>
                  </a:lnTo>
                  <a:lnTo>
                    <a:pt x="498" y="1228"/>
                  </a:lnTo>
                  <a:lnTo>
                    <a:pt x="436" y="1208"/>
                  </a:lnTo>
                  <a:lnTo>
                    <a:pt x="374" y="1184"/>
                  </a:lnTo>
                  <a:lnTo>
                    <a:pt x="316" y="1160"/>
                  </a:lnTo>
                  <a:lnTo>
                    <a:pt x="290" y="1146"/>
                  </a:lnTo>
                  <a:lnTo>
                    <a:pt x="266" y="1132"/>
                  </a:lnTo>
                  <a:lnTo>
                    <a:pt x="244" y="1118"/>
                  </a:lnTo>
                  <a:lnTo>
                    <a:pt x="226" y="1102"/>
                  </a:lnTo>
                  <a:lnTo>
                    <a:pt x="210" y="1086"/>
                  </a:lnTo>
                  <a:lnTo>
                    <a:pt x="198" y="1070"/>
                  </a:lnTo>
                  <a:lnTo>
                    <a:pt x="198" y="1070"/>
                  </a:lnTo>
                  <a:lnTo>
                    <a:pt x="180" y="1032"/>
                  </a:lnTo>
                  <a:lnTo>
                    <a:pt x="160" y="990"/>
                  </a:lnTo>
                  <a:lnTo>
                    <a:pt x="118" y="896"/>
                  </a:lnTo>
                  <a:lnTo>
                    <a:pt x="78" y="804"/>
                  </a:lnTo>
                  <a:lnTo>
                    <a:pt x="58" y="766"/>
                  </a:lnTo>
                  <a:lnTo>
                    <a:pt x="42" y="732"/>
                  </a:lnTo>
                  <a:lnTo>
                    <a:pt x="42" y="732"/>
                  </a:lnTo>
                  <a:lnTo>
                    <a:pt x="28" y="706"/>
                  </a:lnTo>
                  <a:lnTo>
                    <a:pt x="16" y="680"/>
                  </a:lnTo>
                  <a:lnTo>
                    <a:pt x="8" y="654"/>
                  </a:lnTo>
                  <a:lnTo>
                    <a:pt x="2" y="632"/>
                  </a:lnTo>
                  <a:lnTo>
                    <a:pt x="0" y="608"/>
                  </a:lnTo>
                  <a:lnTo>
                    <a:pt x="0" y="586"/>
                  </a:lnTo>
                  <a:lnTo>
                    <a:pt x="4" y="564"/>
                  </a:lnTo>
                  <a:lnTo>
                    <a:pt x="12" y="540"/>
                  </a:lnTo>
                  <a:lnTo>
                    <a:pt x="12" y="540"/>
                  </a:lnTo>
                  <a:lnTo>
                    <a:pt x="34" y="492"/>
                  </a:lnTo>
                  <a:lnTo>
                    <a:pt x="44" y="468"/>
                  </a:lnTo>
                  <a:lnTo>
                    <a:pt x="56" y="450"/>
                  </a:lnTo>
                  <a:lnTo>
                    <a:pt x="66" y="436"/>
                  </a:lnTo>
                  <a:lnTo>
                    <a:pt x="72" y="434"/>
                  </a:lnTo>
                  <a:lnTo>
                    <a:pt x="76" y="434"/>
                  </a:lnTo>
                  <a:lnTo>
                    <a:pt x="80" y="436"/>
                  </a:lnTo>
                  <a:lnTo>
                    <a:pt x="82" y="442"/>
                  </a:lnTo>
                  <a:lnTo>
                    <a:pt x="84" y="452"/>
                  </a:lnTo>
                  <a:lnTo>
                    <a:pt x="86" y="466"/>
                  </a:lnTo>
                  <a:lnTo>
                    <a:pt x="86" y="466"/>
                  </a:lnTo>
                  <a:lnTo>
                    <a:pt x="88" y="494"/>
                  </a:lnTo>
                  <a:lnTo>
                    <a:pt x="92" y="520"/>
                  </a:lnTo>
                  <a:lnTo>
                    <a:pt x="96" y="544"/>
                  </a:lnTo>
                  <a:lnTo>
                    <a:pt x="102" y="566"/>
                  </a:lnTo>
                  <a:lnTo>
                    <a:pt x="110" y="588"/>
                  </a:lnTo>
                  <a:lnTo>
                    <a:pt x="120" y="610"/>
                  </a:lnTo>
                  <a:lnTo>
                    <a:pt x="134" y="634"/>
                  </a:lnTo>
                  <a:lnTo>
                    <a:pt x="152" y="660"/>
                  </a:lnTo>
                  <a:lnTo>
                    <a:pt x="152" y="660"/>
                  </a:lnTo>
                  <a:lnTo>
                    <a:pt x="186" y="710"/>
                  </a:lnTo>
                  <a:lnTo>
                    <a:pt x="210" y="750"/>
                  </a:lnTo>
                  <a:lnTo>
                    <a:pt x="228" y="790"/>
                  </a:lnTo>
                  <a:lnTo>
                    <a:pt x="248" y="834"/>
                  </a:lnTo>
                  <a:lnTo>
                    <a:pt x="248" y="834"/>
                  </a:lnTo>
                  <a:lnTo>
                    <a:pt x="274" y="890"/>
                  </a:lnTo>
                  <a:lnTo>
                    <a:pt x="290" y="922"/>
                  </a:lnTo>
                  <a:lnTo>
                    <a:pt x="306" y="948"/>
                  </a:lnTo>
                  <a:lnTo>
                    <a:pt x="314" y="960"/>
                  </a:lnTo>
                  <a:lnTo>
                    <a:pt x="324" y="968"/>
                  </a:lnTo>
                  <a:lnTo>
                    <a:pt x="334" y="976"/>
                  </a:lnTo>
                  <a:lnTo>
                    <a:pt x="342" y="980"/>
                  </a:lnTo>
                  <a:lnTo>
                    <a:pt x="352" y="980"/>
                  </a:lnTo>
                  <a:lnTo>
                    <a:pt x="362" y="976"/>
                  </a:lnTo>
                  <a:lnTo>
                    <a:pt x="370" y="970"/>
                  </a:lnTo>
                  <a:lnTo>
                    <a:pt x="380" y="958"/>
                  </a:lnTo>
                  <a:lnTo>
                    <a:pt x="380" y="958"/>
                  </a:lnTo>
                  <a:lnTo>
                    <a:pt x="388" y="942"/>
                  </a:lnTo>
                  <a:lnTo>
                    <a:pt x="396" y="926"/>
                  </a:lnTo>
                  <a:lnTo>
                    <a:pt x="400" y="906"/>
                  </a:lnTo>
                  <a:lnTo>
                    <a:pt x="402" y="886"/>
                  </a:lnTo>
                  <a:lnTo>
                    <a:pt x="402" y="862"/>
                  </a:lnTo>
                  <a:lnTo>
                    <a:pt x="400" y="838"/>
                  </a:lnTo>
                  <a:lnTo>
                    <a:pt x="396" y="814"/>
                  </a:lnTo>
                  <a:lnTo>
                    <a:pt x="392" y="788"/>
                  </a:lnTo>
                  <a:lnTo>
                    <a:pt x="378" y="732"/>
                  </a:lnTo>
                  <a:lnTo>
                    <a:pt x="360" y="676"/>
                  </a:lnTo>
                  <a:lnTo>
                    <a:pt x="340" y="620"/>
                  </a:lnTo>
                  <a:lnTo>
                    <a:pt x="314" y="566"/>
                  </a:lnTo>
                  <a:lnTo>
                    <a:pt x="314" y="566"/>
                  </a:lnTo>
                  <a:lnTo>
                    <a:pt x="252" y="430"/>
                  </a:lnTo>
                  <a:lnTo>
                    <a:pt x="214" y="348"/>
                  </a:lnTo>
                  <a:lnTo>
                    <a:pt x="180" y="270"/>
                  </a:lnTo>
                  <a:lnTo>
                    <a:pt x="152" y="196"/>
                  </a:lnTo>
                  <a:lnTo>
                    <a:pt x="142" y="164"/>
                  </a:lnTo>
                  <a:lnTo>
                    <a:pt x="134" y="136"/>
                  </a:lnTo>
                  <a:lnTo>
                    <a:pt x="130" y="114"/>
                  </a:lnTo>
                  <a:lnTo>
                    <a:pt x="128" y="96"/>
                  </a:lnTo>
                  <a:lnTo>
                    <a:pt x="130" y="90"/>
                  </a:lnTo>
                  <a:lnTo>
                    <a:pt x="132" y="84"/>
                  </a:lnTo>
                  <a:lnTo>
                    <a:pt x="136" y="82"/>
                  </a:lnTo>
                  <a:lnTo>
                    <a:pt x="142" y="82"/>
                  </a:lnTo>
                  <a:lnTo>
                    <a:pt x="142" y="82"/>
                  </a:lnTo>
                  <a:lnTo>
                    <a:pt x="160" y="82"/>
                  </a:lnTo>
                  <a:lnTo>
                    <a:pt x="176" y="86"/>
                  </a:lnTo>
                  <a:lnTo>
                    <a:pt x="200" y="90"/>
                  </a:lnTo>
                  <a:lnTo>
                    <a:pt x="210" y="90"/>
                  </a:lnTo>
                  <a:lnTo>
                    <a:pt x="220" y="86"/>
                  </a:lnTo>
                  <a:lnTo>
                    <a:pt x="232" y="80"/>
                  </a:lnTo>
                  <a:lnTo>
                    <a:pt x="246" y="70"/>
                  </a:lnTo>
                  <a:lnTo>
                    <a:pt x="246" y="70"/>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8" name="Freeform 68"/>
            <p:cNvSpPr>
              <a:spLocks/>
            </p:cNvSpPr>
            <p:nvPr/>
          </p:nvSpPr>
          <p:spPr bwMode="auto">
            <a:xfrm>
              <a:off x="16148923" y="9512050"/>
              <a:ext cx="813800" cy="789263"/>
            </a:xfrm>
            <a:custGeom>
              <a:avLst/>
              <a:gdLst>
                <a:gd name="T0" fmla="*/ 24 w 398"/>
                <a:gd name="T1" fmla="*/ 2 h 386"/>
                <a:gd name="T2" fmla="*/ 24 w 398"/>
                <a:gd name="T3" fmla="*/ 2 h 386"/>
                <a:gd name="T4" fmla="*/ 14 w 398"/>
                <a:gd name="T5" fmla="*/ 6 h 386"/>
                <a:gd name="T6" fmla="*/ 8 w 398"/>
                <a:gd name="T7" fmla="*/ 14 h 386"/>
                <a:gd name="T8" fmla="*/ 2 w 398"/>
                <a:gd name="T9" fmla="*/ 22 h 386"/>
                <a:gd name="T10" fmla="*/ 0 w 398"/>
                <a:gd name="T11" fmla="*/ 34 h 386"/>
                <a:gd name="T12" fmla="*/ 0 w 398"/>
                <a:gd name="T13" fmla="*/ 46 h 386"/>
                <a:gd name="T14" fmla="*/ 0 w 398"/>
                <a:gd name="T15" fmla="*/ 60 h 386"/>
                <a:gd name="T16" fmla="*/ 2 w 398"/>
                <a:gd name="T17" fmla="*/ 76 h 386"/>
                <a:gd name="T18" fmla="*/ 6 w 398"/>
                <a:gd name="T19" fmla="*/ 92 h 386"/>
                <a:gd name="T20" fmla="*/ 20 w 398"/>
                <a:gd name="T21" fmla="*/ 126 h 386"/>
                <a:gd name="T22" fmla="*/ 38 w 398"/>
                <a:gd name="T23" fmla="*/ 164 h 386"/>
                <a:gd name="T24" fmla="*/ 60 w 398"/>
                <a:gd name="T25" fmla="*/ 200 h 386"/>
                <a:gd name="T26" fmla="*/ 74 w 398"/>
                <a:gd name="T27" fmla="*/ 216 h 386"/>
                <a:gd name="T28" fmla="*/ 88 w 398"/>
                <a:gd name="T29" fmla="*/ 234 h 386"/>
                <a:gd name="T30" fmla="*/ 88 w 398"/>
                <a:gd name="T31" fmla="*/ 234 h 386"/>
                <a:gd name="T32" fmla="*/ 116 w 398"/>
                <a:gd name="T33" fmla="*/ 266 h 386"/>
                <a:gd name="T34" fmla="*/ 146 w 398"/>
                <a:gd name="T35" fmla="*/ 296 h 386"/>
                <a:gd name="T36" fmla="*/ 178 w 398"/>
                <a:gd name="T37" fmla="*/ 324 h 386"/>
                <a:gd name="T38" fmla="*/ 208 w 398"/>
                <a:gd name="T39" fmla="*/ 348 h 386"/>
                <a:gd name="T40" fmla="*/ 240 w 398"/>
                <a:gd name="T41" fmla="*/ 368 h 386"/>
                <a:gd name="T42" fmla="*/ 254 w 398"/>
                <a:gd name="T43" fmla="*/ 376 h 386"/>
                <a:gd name="T44" fmla="*/ 268 w 398"/>
                <a:gd name="T45" fmla="*/ 382 h 386"/>
                <a:gd name="T46" fmla="*/ 282 w 398"/>
                <a:gd name="T47" fmla="*/ 384 h 386"/>
                <a:gd name="T48" fmla="*/ 296 w 398"/>
                <a:gd name="T49" fmla="*/ 386 h 386"/>
                <a:gd name="T50" fmla="*/ 308 w 398"/>
                <a:gd name="T51" fmla="*/ 386 h 386"/>
                <a:gd name="T52" fmla="*/ 320 w 398"/>
                <a:gd name="T53" fmla="*/ 382 h 386"/>
                <a:gd name="T54" fmla="*/ 320 w 398"/>
                <a:gd name="T55" fmla="*/ 382 h 386"/>
                <a:gd name="T56" fmla="*/ 364 w 398"/>
                <a:gd name="T57" fmla="*/ 368 h 386"/>
                <a:gd name="T58" fmla="*/ 382 w 398"/>
                <a:gd name="T59" fmla="*/ 360 h 386"/>
                <a:gd name="T60" fmla="*/ 388 w 398"/>
                <a:gd name="T61" fmla="*/ 356 h 386"/>
                <a:gd name="T62" fmla="*/ 394 w 398"/>
                <a:gd name="T63" fmla="*/ 350 h 386"/>
                <a:gd name="T64" fmla="*/ 396 w 398"/>
                <a:gd name="T65" fmla="*/ 344 h 386"/>
                <a:gd name="T66" fmla="*/ 398 w 398"/>
                <a:gd name="T67" fmla="*/ 336 h 386"/>
                <a:gd name="T68" fmla="*/ 396 w 398"/>
                <a:gd name="T69" fmla="*/ 328 h 386"/>
                <a:gd name="T70" fmla="*/ 390 w 398"/>
                <a:gd name="T71" fmla="*/ 318 h 386"/>
                <a:gd name="T72" fmla="*/ 384 w 398"/>
                <a:gd name="T73" fmla="*/ 308 h 386"/>
                <a:gd name="T74" fmla="*/ 372 w 398"/>
                <a:gd name="T75" fmla="*/ 294 h 386"/>
                <a:gd name="T76" fmla="*/ 340 w 398"/>
                <a:gd name="T77" fmla="*/ 262 h 386"/>
                <a:gd name="T78" fmla="*/ 340 w 398"/>
                <a:gd name="T79" fmla="*/ 262 h 386"/>
                <a:gd name="T80" fmla="*/ 298 w 398"/>
                <a:gd name="T81" fmla="*/ 222 h 386"/>
                <a:gd name="T82" fmla="*/ 254 w 398"/>
                <a:gd name="T83" fmla="*/ 176 h 386"/>
                <a:gd name="T84" fmla="*/ 208 w 398"/>
                <a:gd name="T85" fmla="*/ 130 h 386"/>
                <a:gd name="T86" fmla="*/ 162 w 398"/>
                <a:gd name="T87" fmla="*/ 86 h 386"/>
                <a:gd name="T88" fmla="*/ 118 w 398"/>
                <a:gd name="T89" fmla="*/ 48 h 386"/>
                <a:gd name="T90" fmla="*/ 98 w 398"/>
                <a:gd name="T91" fmla="*/ 32 h 386"/>
                <a:gd name="T92" fmla="*/ 80 w 398"/>
                <a:gd name="T93" fmla="*/ 18 h 386"/>
                <a:gd name="T94" fmla="*/ 62 w 398"/>
                <a:gd name="T95" fmla="*/ 8 h 386"/>
                <a:gd name="T96" fmla="*/ 48 w 398"/>
                <a:gd name="T97" fmla="*/ 2 h 386"/>
                <a:gd name="T98" fmla="*/ 34 w 398"/>
                <a:gd name="T99" fmla="*/ 0 h 386"/>
                <a:gd name="T100" fmla="*/ 28 w 398"/>
                <a:gd name="T101" fmla="*/ 0 h 386"/>
                <a:gd name="T102" fmla="*/ 24 w 398"/>
                <a:gd name="T103" fmla="*/ 2 h 386"/>
                <a:gd name="T104" fmla="*/ 24 w 398"/>
                <a:gd name="T105" fmla="*/ 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8" h="386">
                  <a:moveTo>
                    <a:pt x="24" y="2"/>
                  </a:moveTo>
                  <a:lnTo>
                    <a:pt x="24" y="2"/>
                  </a:lnTo>
                  <a:lnTo>
                    <a:pt x="14" y="6"/>
                  </a:lnTo>
                  <a:lnTo>
                    <a:pt x="8" y="14"/>
                  </a:lnTo>
                  <a:lnTo>
                    <a:pt x="2" y="22"/>
                  </a:lnTo>
                  <a:lnTo>
                    <a:pt x="0" y="34"/>
                  </a:lnTo>
                  <a:lnTo>
                    <a:pt x="0" y="46"/>
                  </a:lnTo>
                  <a:lnTo>
                    <a:pt x="0" y="60"/>
                  </a:lnTo>
                  <a:lnTo>
                    <a:pt x="2" y="76"/>
                  </a:lnTo>
                  <a:lnTo>
                    <a:pt x="6" y="92"/>
                  </a:lnTo>
                  <a:lnTo>
                    <a:pt x="20" y="126"/>
                  </a:lnTo>
                  <a:lnTo>
                    <a:pt x="38" y="164"/>
                  </a:lnTo>
                  <a:lnTo>
                    <a:pt x="60" y="200"/>
                  </a:lnTo>
                  <a:lnTo>
                    <a:pt x="74" y="216"/>
                  </a:lnTo>
                  <a:lnTo>
                    <a:pt x="88" y="234"/>
                  </a:lnTo>
                  <a:lnTo>
                    <a:pt x="88" y="234"/>
                  </a:lnTo>
                  <a:lnTo>
                    <a:pt x="116" y="266"/>
                  </a:lnTo>
                  <a:lnTo>
                    <a:pt x="146" y="296"/>
                  </a:lnTo>
                  <a:lnTo>
                    <a:pt x="178" y="324"/>
                  </a:lnTo>
                  <a:lnTo>
                    <a:pt x="208" y="348"/>
                  </a:lnTo>
                  <a:lnTo>
                    <a:pt x="240" y="368"/>
                  </a:lnTo>
                  <a:lnTo>
                    <a:pt x="254" y="376"/>
                  </a:lnTo>
                  <a:lnTo>
                    <a:pt x="268" y="382"/>
                  </a:lnTo>
                  <a:lnTo>
                    <a:pt x="282" y="384"/>
                  </a:lnTo>
                  <a:lnTo>
                    <a:pt x="296" y="386"/>
                  </a:lnTo>
                  <a:lnTo>
                    <a:pt x="308" y="386"/>
                  </a:lnTo>
                  <a:lnTo>
                    <a:pt x="320" y="382"/>
                  </a:lnTo>
                  <a:lnTo>
                    <a:pt x="320" y="382"/>
                  </a:lnTo>
                  <a:lnTo>
                    <a:pt x="364" y="368"/>
                  </a:lnTo>
                  <a:lnTo>
                    <a:pt x="382" y="360"/>
                  </a:lnTo>
                  <a:lnTo>
                    <a:pt x="388" y="356"/>
                  </a:lnTo>
                  <a:lnTo>
                    <a:pt x="394" y="350"/>
                  </a:lnTo>
                  <a:lnTo>
                    <a:pt x="396" y="344"/>
                  </a:lnTo>
                  <a:lnTo>
                    <a:pt x="398" y="336"/>
                  </a:lnTo>
                  <a:lnTo>
                    <a:pt x="396" y="328"/>
                  </a:lnTo>
                  <a:lnTo>
                    <a:pt x="390" y="318"/>
                  </a:lnTo>
                  <a:lnTo>
                    <a:pt x="384" y="308"/>
                  </a:lnTo>
                  <a:lnTo>
                    <a:pt x="372" y="294"/>
                  </a:lnTo>
                  <a:lnTo>
                    <a:pt x="340" y="262"/>
                  </a:lnTo>
                  <a:lnTo>
                    <a:pt x="340" y="262"/>
                  </a:lnTo>
                  <a:lnTo>
                    <a:pt x="298" y="222"/>
                  </a:lnTo>
                  <a:lnTo>
                    <a:pt x="254" y="176"/>
                  </a:lnTo>
                  <a:lnTo>
                    <a:pt x="208" y="130"/>
                  </a:lnTo>
                  <a:lnTo>
                    <a:pt x="162" y="86"/>
                  </a:lnTo>
                  <a:lnTo>
                    <a:pt x="118" y="48"/>
                  </a:lnTo>
                  <a:lnTo>
                    <a:pt x="98" y="32"/>
                  </a:lnTo>
                  <a:lnTo>
                    <a:pt x="80" y="18"/>
                  </a:lnTo>
                  <a:lnTo>
                    <a:pt x="62" y="8"/>
                  </a:lnTo>
                  <a:lnTo>
                    <a:pt x="48" y="2"/>
                  </a:lnTo>
                  <a:lnTo>
                    <a:pt x="34" y="0"/>
                  </a:lnTo>
                  <a:lnTo>
                    <a:pt x="28" y="0"/>
                  </a:lnTo>
                  <a:lnTo>
                    <a:pt x="24" y="2"/>
                  </a:lnTo>
                  <a:lnTo>
                    <a:pt x="24" y="2"/>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9" name="Freeform 69"/>
            <p:cNvSpPr>
              <a:spLocks/>
            </p:cNvSpPr>
            <p:nvPr/>
          </p:nvSpPr>
          <p:spPr bwMode="auto">
            <a:xfrm>
              <a:off x="16811413" y="9602018"/>
              <a:ext cx="564343" cy="576612"/>
            </a:xfrm>
            <a:custGeom>
              <a:avLst/>
              <a:gdLst>
                <a:gd name="T0" fmla="*/ 20 w 276"/>
                <a:gd name="T1" fmla="*/ 2 h 282"/>
                <a:gd name="T2" fmla="*/ 20 w 276"/>
                <a:gd name="T3" fmla="*/ 2 h 282"/>
                <a:gd name="T4" fmla="*/ 10 w 276"/>
                <a:gd name="T5" fmla="*/ 10 h 282"/>
                <a:gd name="T6" fmla="*/ 4 w 276"/>
                <a:gd name="T7" fmla="*/ 22 h 282"/>
                <a:gd name="T8" fmla="*/ 0 w 276"/>
                <a:gd name="T9" fmla="*/ 34 h 282"/>
                <a:gd name="T10" fmla="*/ 0 w 276"/>
                <a:gd name="T11" fmla="*/ 50 h 282"/>
                <a:gd name="T12" fmla="*/ 0 w 276"/>
                <a:gd name="T13" fmla="*/ 66 h 282"/>
                <a:gd name="T14" fmla="*/ 4 w 276"/>
                <a:gd name="T15" fmla="*/ 84 h 282"/>
                <a:gd name="T16" fmla="*/ 8 w 276"/>
                <a:gd name="T17" fmla="*/ 102 h 282"/>
                <a:gd name="T18" fmla="*/ 14 w 276"/>
                <a:gd name="T19" fmla="*/ 120 h 282"/>
                <a:gd name="T20" fmla="*/ 22 w 276"/>
                <a:gd name="T21" fmla="*/ 140 h 282"/>
                <a:gd name="T22" fmla="*/ 32 w 276"/>
                <a:gd name="T23" fmla="*/ 158 h 282"/>
                <a:gd name="T24" fmla="*/ 44 w 276"/>
                <a:gd name="T25" fmla="*/ 176 h 282"/>
                <a:gd name="T26" fmla="*/ 56 w 276"/>
                <a:gd name="T27" fmla="*/ 194 h 282"/>
                <a:gd name="T28" fmla="*/ 70 w 276"/>
                <a:gd name="T29" fmla="*/ 210 h 282"/>
                <a:gd name="T30" fmla="*/ 84 w 276"/>
                <a:gd name="T31" fmla="*/ 226 h 282"/>
                <a:gd name="T32" fmla="*/ 100 w 276"/>
                <a:gd name="T33" fmla="*/ 238 h 282"/>
                <a:gd name="T34" fmla="*/ 116 w 276"/>
                <a:gd name="T35" fmla="*/ 250 h 282"/>
                <a:gd name="T36" fmla="*/ 116 w 276"/>
                <a:gd name="T37" fmla="*/ 250 h 282"/>
                <a:gd name="T38" fmla="*/ 132 w 276"/>
                <a:gd name="T39" fmla="*/ 260 h 282"/>
                <a:gd name="T40" fmla="*/ 150 w 276"/>
                <a:gd name="T41" fmla="*/ 268 h 282"/>
                <a:gd name="T42" fmla="*/ 166 w 276"/>
                <a:gd name="T43" fmla="*/ 274 h 282"/>
                <a:gd name="T44" fmla="*/ 184 w 276"/>
                <a:gd name="T45" fmla="*/ 278 h 282"/>
                <a:gd name="T46" fmla="*/ 200 w 276"/>
                <a:gd name="T47" fmla="*/ 280 h 282"/>
                <a:gd name="T48" fmla="*/ 216 w 276"/>
                <a:gd name="T49" fmla="*/ 282 h 282"/>
                <a:gd name="T50" fmla="*/ 230 w 276"/>
                <a:gd name="T51" fmla="*/ 282 h 282"/>
                <a:gd name="T52" fmla="*/ 244 w 276"/>
                <a:gd name="T53" fmla="*/ 280 h 282"/>
                <a:gd name="T54" fmla="*/ 256 w 276"/>
                <a:gd name="T55" fmla="*/ 276 h 282"/>
                <a:gd name="T56" fmla="*/ 264 w 276"/>
                <a:gd name="T57" fmla="*/ 270 h 282"/>
                <a:gd name="T58" fmla="*/ 272 w 276"/>
                <a:gd name="T59" fmla="*/ 264 h 282"/>
                <a:gd name="T60" fmla="*/ 276 w 276"/>
                <a:gd name="T61" fmla="*/ 254 h 282"/>
                <a:gd name="T62" fmla="*/ 276 w 276"/>
                <a:gd name="T63" fmla="*/ 244 h 282"/>
                <a:gd name="T64" fmla="*/ 274 w 276"/>
                <a:gd name="T65" fmla="*/ 234 h 282"/>
                <a:gd name="T66" fmla="*/ 268 w 276"/>
                <a:gd name="T67" fmla="*/ 220 h 282"/>
                <a:gd name="T68" fmla="*/ 260 w 276"/>
                <a:gd name="T69" fmla="*/ 206 h 282"/>
                <a:gd name="T70" fmla="*/ 260 w 276"/>
                <a:gd name="T71" fmla="*/ 206 h 282"/>
                <a:gd name="T72" fmla="*/ 232 w 276"/>
                <a:gd name="T73" fmla="*/ 172 h 282"/>
                <a:gd name="T74" fmla="*/ 200 w 276"/>
                <a:gd name="T75" fmla="*/ 138 h 282"/>
                <a:gd name="T76" fmla="*/ 164 w 276"/>
                <a:gd name="T77" fmla="*/ 102 h 282"/>
                <a:gd name="T78" fmla="*/ 128 w 276"/>
                <a:gd name="T79" fmla="*/ 68 h 282"/>
                <a:gd name="T80" fmla="*/ 94 w 276"/>
                <a:gd name="T81" fmla="*/ 40 h 282"/>
                <a:gd name="T82" fmla="*/ 62 w 276"/>
                <a:gd name="T83" fmla="*/ 16 h 282"/>
                <a:gd name="T84" fmla="*/ 48 w 276"/>
                <a:gd name="T85" fmla="*/ 8 h 282"/>
                <a:gd name="T86" fmla="*/ 36 w 276"/>
                <a:gd name="T87" fmla="*/ 4 h 282"/>
                <a:gd name="T88" fmla="*/ 26 w 276"/>
                <a:gd name="T89" fmla="*/ 0 h 282"/>
                <a:gd name="T90" fmla="*/ 20 w 276"/>
                <a:gd name="T91" fmla="*/ 2 h 282"/>
                <a:gd name="T92" fmla="*/ 20 w 276"/>
                <a:gd name="T93" fmla="*/ 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 h="282">
                  <a:moveTo>
                    <a:pt x="20" y="2"/>
                  </a:moveTo>
                  <a:lnTo>
                    <a:pt x="20" y="2"/>
                  </a:lnTo>
                  <a:lnTo>
                    <a:pt x="10" y="10"/>
                  </a:lnTo>
                  <a:lnTo>
                    <a:pt x="4" y="22"/>
                  </a:lnTo>
                  <a:lnTo>
                    <a:pt x="0" y="34"/>
                  </a:lnTo>
                  <a:lnTo>
                    <a:pt x="0" y="50"/>
                  </a:lnTo>
                  <a:lnTo>
                    <a:pt x="0" y="66"/>
                  </a:lnTo>
                  <a:lnTo>
                    <a:pt x="4" y="84"/>
                  </a:lnTo>
                  <a:lnTo>
                    <a:pt x="8" y="102"/>
                  </a:lnTo>
                  <a:lnTo>
                    <a:pt x="14" y="120"/>
                  </a:lnTo>
                  <a:lnTo>
                    <a:pt x="22" y="140"/>
                  </a:lnTo>
                  <a:lnTo>
                    <a:pt x="32" y="158"/>
                  </a:lnTo>
                  <a:lnTo>
                    <a:pt x="44" y="176"/>
                  </a:lnTo>
                  <a:lnTo>
                    <a:pt x="56" y="194"/>
                  </a:lnTo>
                  <a:lnTo>
                    <a:pt x="70" y="210"/>
                  </a:lnTo>
                  <a:lnTo>
                    <a:pt x="84" y="226"/>
                  </a:lnTo>
                  <a:lnTo>
                    <a:pt x="100" y="238"/>
                  </a:lnTo>
                  <a:lnTo>
                    <a:pt x="116" y="250"/>
                  </a:lnTo>
                  <a:lnTo>
                    <a:pt x="116" y="250"/>
                  </a:lnTo>
                  <a:lnTo>
                    <a:pt x="132" y="260"/>
                  </a:lnTo>
                  <a:lnTo>
                    <a:pt x="150" y="268"/>
                  </a:lnTo>
                  <a:lnTo>
                    <a:pt x="166" y="274"/>
                  </a:lnTo>
                  <a:lnTo>
                    <a:pt x="184" y="278"/>
                  </a:lnTo>
                  <a:lnTo>
                    <a:pt x="200" y="280"/>
                  </a:lnTo>
                  <a:lnTo>
                    <a:pt x="216" y="282"/>
                  </a:lnTo>
                  <a:lnTo>
                    <a:pt x="230" y="282"/>
                  </a:lnTo>
                  <a:lnTo>
                    <a:pt x="244" y="280"/>
                  </a:lnTo>
                  <a:lnTo>
                    <a:pt x="256" y="276"/>
                  </a:lnTo>
                  <a:lnTo>
                    <a:pt x="264" y="270"/>
                  </a:lnTo>
                  <a:lnTo>
                    <a:pt x="272" y="264"/>
                  </a:lnTo>
                  <a:lnTo>
                    <a:pt x="276" y="254"/>
                  </a:lnTo>
                  <a:lnTo>
                    <a:pt x="276" y="244"/>
                  </a:lnTo>
                  <a:lnTo>
                    <a:pt x="274" y="234"/>
                  </a:lnTo>
                  <a:lnTo>
                    <a:pt x="268" y="220"/>
                  </a:lnTo>
                  <a:lnTo>
                    <a:pt x="260" y="206"/>
                  </a:lnTo>
                  <a:lnTo>
                    <a:pt x="260" y="206"/>
                  </a:lnTo>
                  <a:lnTo>
                    <a:pt x="232" y="172"/>
                  </a:lnTo>
                  <a:lnTo>
                    <a:pt x="200" y="138"/>
                  </a:lnTo>
                  <a:lnTo>
                    <a:pt x="164" y="102"/>
                  </a:lnTo>
                  <a:lnTo>
                    <a:pt x="128" y="68"/>
                  </a:lnTo>
                  <a:lnTo>
                    <a:pt x="94" y="40"/>
                  </a:lnTo>
                  <a:lnTo>
                    <a:pt x="62" y="16"/>
                  </a:lnTo>
                  <a:lnTo>
                    <a:pt x="48" y="8"/>
                  </a:lnTo>
                  <a:lnTo>
                    <a:pt x="36" y="4"/>
                  </a:lnTo>
                  <a:lnTo>
                    <a:pt x="26" y="0"/>
                  </a:lnTo>
                  <a:lnTo>
                    <a:pt x="20" y="2"/>
                  </a:lnTo>
                  <a:lnTo>
                    <a:pt x="20" y="2"/>
                  </a:lnTo>
                  <a:close/>
                </a:path>
              </a:pathLst>
            </a:custGeom>
            <a:solidFill>
              <a:srgbClr val="C89E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0" name="Freeform 70"/>
            <p:cNvSpPr>
              <a:spLocks noEditPoints="1"/>
            </p:cNvSpPr>
            <p:nvPr/>
          </p:nvSpPr>
          <p:spPr bwMode="auto">
            <a:xfrm>
              <a:off x="14958894" y="10914730"/>
              <a:ext cx="466197" cy="732011"/>
            </a:xfrm>
            <a:custGeom>
              <a:avLst/>
              <a:gdLst>
                <a:gd name="T0" fmla="*/ 0 w 228"/>
                <a:gd name="T1" fmla="*/ 14 h 358"/>
                <a:gd name="T2" fmla="*/ 0 w 228"/>
                <a:gd name="T3" fmla="*/ 14 h 358"/>
                <a:gd name="T4" fmla="*/ 16 w 228"/>
                <a:gd name="T5" fmla="*/ 6 h 358"/>
                <a:gd name="T6" fmla="*/ 30 w 228"/>
                <a:gd name="T7" fmla="*/ 0 h 358"/>
                <a:gd name="T8" fmla="*/ 44 w 228"/>
                <a:gd name="T9" fmla="*/ 0 h 358"/>
                <a:gd name="T10" fmla="*/ 56 w 228"/>
                <a:gd name="T11" fmla="*/ 2 h 358"/>
                <a:gd name="T12" fmla="*/ 66 w 228"/>
                <a:gd name="T13" fmla="*/ 8 h 358"/>
                <a:gd name="T14" fmla="*/ 76 w 228"/>
                <a:gd name="T15" fmla="*/ 18 h 358"/>
                <a:gd name="T16" fmla="*/ 84 w 228"/>
                <a:gd name="T17" fmla="*/ 28 h 358"/>
                <a:gd name="T18" fmla="*/ 92 w 228"/>
                <a:gd name="T19" fmla="*/ 42 h 358"/>
                <a:gd name="T20" fmla="*/ 92 w 228"/>
                <a:gd name="T21" fmla="*/ 42 h 358"/>
                <a:gd name="T22" fmla="*/ 74 w 228"/>
                <a:gd name="T23" fmla="*/ 28 h 358"/>
                <a:gd name="T24" fmla="*/ 64 w 228"/>
                <a:gd name="T25" fmla="*/ 22 h 358"/>
                <a:gd name="T26" fmla="*/ 54 w 228"/>
                <a:gd name="T27" fmla="*/ 16 h 358"/>
                <a:gd name="T28" fmla="*/ 42 w 228"/>
                <a:gd name="T29" fmla="*/ 12 h 358"/>
                <a:gd name="T30" fmla="*/ 30 w 228"/>
                <a:gd name="T31" fmla="*/ 10 h 358"/>
                <a:gd name="T32" fmla="*/ 16 w 228"/>
                <a:gd name="T33" fmla="*/ 10 h 358"/>
                <a:gd name="T34" fmla="*/ 0 w 228"/>
                <a:gd name="T35" fmla="*/ 14 h 358"/>
                <a:gd name="T36" fmla="*/ 0 w 228"/>
                <a:gd name="T37" fmla="*/ 14 h 358"/>
                <a:gd name="T38" fmla="*/ 194 w 228"/>
                <a:gd name="T39" fmla="*/ 358 h 358"/>
                <a:gd name="T40" fmla="*/ 194 w 228"/>
                <a:gd name="T41" fmla="*/ 358 h 358"/>
                <a:gd name="T42" fmla="*/ 212 w 228"/>
                <a:gd name="T43" fmla="*/ 342 h 358"/>
                <a:gd name="T44" fmla="*/ 218 w 228"/>
                <a:gd name="T45" fmla="*/ 334 h 358"/>
                <a:gd name="T46" fmla="*/ 222 w 228"/>
                <a:gd name="T47" fmla="*/ 326 h 358"/>
                <a:gd name="T48" fmla="*/ 226 w 228"/>
                <a:gd name="T49" fmla="*/ 316 h 358"/>
                <a:gd name="T50" fmla="*/ 228 w 228"/>
                <a:gd name="T51" fmla="*/ 306 h 358"/>
                <a:gd name="T52" fmla="*/ 228 w 228"/>
                <a:gd name="T53" fmla="*/ 292 h 358"/>
                <a:gd name="T54" fmla="*/ 226 w 228"/>
                <a:gd name="T55" fmla="*/ 274 h 358"/>
                <a:gd name="T56" fmla="*/ 226 w 228"/>
                <a:gd name="T57" fmla="*/ 274 h 358"/>
                <a:gd name="T58" fmla="*/ 218 w 228"/>
                <a:gd name="T59" fmla="*/ 306 h 358"/>
                <a:gd name="T60" fmla="*/ 210 w 228"/>
                <a:gd name="T61" fmla="*/ 326 h 358"/>
                <a:gd name="T62" fmla="*/ 204 w 228"/>
                <a:gd name="T63" fmla="*/ 342 h 358"/>
                <a:gd name="T64" fmla="*/ 194 w 228"/>
                <a:gd name="T65" fmla="*/ 358 h 358"/>
                <a:gd name="T66" fmla="*/ 194 w 228"/>
                <a:gd name="T67"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8" h="358">
                  <a:moveTo>
                    <a:pt x="0" y="14"/>
                  </a:moveTo>
                  <a:lnTo>
                    <a:pt x="0" y="14"/>
                  </a:lnTo>
                  <a:lnTo>
                    <a:pt x="16" y="6"/>
                  </a:lnTo>
                  <a:lnTo>
                    <a:pt x="30" y="0"/>
                  </a:lnTo>
                  <a:lnTo>
                    <a:pt x="44" y="0"/>
                  </a:lnTo>
                  <a:lnTo>
                    <a:pt x="56" y="2"/>
                  </a:lnTo>
                  <a:lnTo>
                    <a:pt x="66" y="8"/>
                  </a:lnTo>
                  <a:lnTo>
                    <a:pt x="76" y="18"/>
                  </a:lnTo>
                  <a:lnTo>
                    <a:pt x="84" y="28"/>
                  </a:lnTo>
                  <a:lnTo>
                    <a:pt x="92" y="42"/>
                  </a:lnTo>
                  <a:lnTo>
                    <a:pt x="92" y="42"/>
                  </a:lnTo>
                  <a:lnTo>
                    <a:pt x="74" y="28"/>
                  </a:lnTo>
                  <a:lnTo>
                    <a:pt x="64" y="22"/>
                  </a:lnTo>
                  <a:lnTo>
                    <a:pt x="54" y="16"/>
                  </a:lnTo>
                  <a:lnTo>
                    <a:pt x="42" y="12"/>
                  </a:lnTo>
                  <a:lnTo>
                    <a:pt x="30" y="10"/>
                  </a:lnTo>
                  <a:lnTo>
                    <a:pt x="16" y="10"/>
                  </a:lnTo>
                  <a:lnTo>
                    <a:pt x="0" y="14"/>
                  </a:lnTo>
                  <a:lnTo>
                    <a:pt x="0" y="14"/>
                  </a:lnTo>
                  <a:close/>
                  <a:moveTo>
                    <a:pt x="194" y="358"/>
                  </a:moveTo>
                  <a:lnTo>
                    <a:pt x="194" y="358"/>
                  </a:lnTo>
                  <a:lnTo>
                    <a:pt x="212" y="342"/>
                  </a:lnTo>
                  <a:lnTo>
                    <a:pt x="218" y="334"/>
                  </a:lnTo>
                  <a:lnTo>
                    <a:pt x="222" y="326"/>
                  </a:lnTo>
                  <a:lnTo>
                    <a:pt x="226" y="316"/>
                  </a:lnTo>
                  <a:lnTo>
                    <a:pt x="228" y="306"/>
                  </a:lnTo>
                  <a:lnTo>
                    <a:pt x="228" y="292"/>
                  </a:lnTo>
                  <a:lnTo>
                    <a:pt x="226" y="274"/>
                  </a:lnTo>
                  <a:lnTo>
                    <a:pt x="226" y="274"/>
                  </a:lnTo>
                  <a:lnTo>
                    <a:pt x="218" y="306"/>
                  </a:lnTo>
                  <a:lnTo>
                    <a:pt x="210" y="326"/>
                  </a:lnTo>
                  <a:lnTo>
                    <a:pt x="204" y="342"/>
                  </a:lnTo>
                  <a:lnTo>
                    <a:pt x="194" y="358"/>
                  </a:lnTo>
                  <a:lnTo>
                    <a:pt x="194" y="358"/>
                  </a:lnTo>
                  <a:close/>
                </a:path>
              </a:pathLst>
            </a:custGeom>
            <a:solidFill>
              <a:srgbClr val="8C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1" name="Freeform 93"/>
            <p:cNvSpPr>
              <a:spLocks/>
            </p:cNvSpPr>
            <p:nvPr/>
          </p:nvSpPr>
          <p:spPr bwMode="auto">
            <a:xfrm>
              <a:off x="16680551" y="12174279"/>
              <a:ext cx="1787088" cy="1288175"/>
            </a:xfrm>
            <a:custGeom>
              <a:avLst/>
              <a:gdLst>
                <a:gd name="T0" fmla="*/ 52 w 874"/>
                <a:gd name="T1" fmla="*/ 610 h 630"/>
                <a:gd name="T2" fmla="*/ 52 w 874"/>
                <a:gd name="T3" fmla="*/ 610 h 630"/>
                <a:gd name="T4" fmla="*/ 46 w 874"/>
                <a:gd name="T5" fmla="*/ 606 h 630"/>
                <a:gd name="T6" fmla="*/ 40 w 874"/>
                <a:gd name="T7" fmla="*/ 602 h 630"/>
                <a:gd name="T8" fmla="*/ 30 w 874"/>
                <a:gd name="T9" fmla="*/ 592 h 630"/>
                <a:gd name="T10" fmla="*/ 22 w 874"/>
                <a:gd name="T11" fmla="*/ 576 h 630"/>
                <a:gd name="T12" fmla="*/ 14 w 874"/>
                <a:gd name="T13" fmla="*/ 560 h 630"/>
                <a:gd name="T14" fmla="*/ 4 w 874"/>
                <a:gd name="T15" fmla="*/ 530 h 630"/>
                <a:gd name="T16" fmla="*/ 0 w 874"/>
                <a:gd name="T17" fmla="*/ 518 h 630"/>
                <a:gd name="T18" fmla="*/ 0 w 874"/>
                <a:gd name="T19" fmla="*/ 518 h 630"/>
                <a:gd name="T20" fmla="*/ 20 w 874"/>
                <a:gd name="T21" fmla="*/ 496 h 630"/>
                <a:gd name="T22" fmla="*/ 50 w 874"/>
                <a:gd name="T23" fmla="*/ 470 h 630"/>
                <a:gd name="T24" fmla="*/ 88 w 874"/>
                <a:gd name="T25" fmla="*/ 442 h 630"/>
                <a:gd name="T26" fmla="*/ 132 w 874"/>
                <a:gd name="T27" fmla="*/ 408 h 630"/>
                <a:gd name="T28" fmla="*/ 238 w 874"/>
                <a:gd name="T29" fmla="*/ 336 h 630"/>
                <a:gd name="T30" fmla="*/ 360 w 874"/>
                <a:gd name="T31" fmla="*/ 258 h 630"/>
                <a:gd name="T32" fmla="*/ 488 w 874"/>
                <a:gd name="T33" fmla="*/ 180 h 630"/>
                <a:gd name="T34" fmla="*/ 616 w 874"/>
                <a:gd name="T35" fmla="*/ 106 h 630"/>
                <a:gd name="T36" fmla="*/ 676 w 874"/>
                <a:gd name="T37" fmla="*/ 74 h 630"/>
                <a:gd name="T38" fmla="*/ 734 w 874"/>
                <a:gd name="T39" fmla="*/ 44 h 630"/>
                <a:gd name="T40" fmla="*/ 786 w 874"/>
                <a:gd name="T41" fmla="*/ 20 h 630"/>
                <a:gd name="T42" fmla="*/ 834 w 874"/>
                <a:gd name="T43" fmla="*/ 0 h 630"/>
                <a:gd name="T44" fmla="*/ 834 w 874"/>
                <a:gd name="T45" fmla="*/ 0 h 630"/>
                <a:gd name="T46" fmla="*/ 844 w 874"/>
                <a:gd name="T47" fmla="*/ 10 h 630"/>
                <a:gd name="T48" fmla="*/ 852 w 874"/>
                <a:gd name="T49" fmla="*/ 24 h 630"/>
                <a:gd name="T50" fmla="*/ 860 w 874"/>
                <a:gd name="T51" fmla="*/ 42 h 630"/>
                <a:gd name="T52" fmla="*/ 868 w 874"/>
                <a:gd name="T53" fmla="*/ 66 h 630"/>
                <a:gd name="T54" fmla="*/ 870 w 874"/>
                <a:gd name="T55" fmla="*/ 80 h 630"/>
                <a:gd name="T56" fmla="*/ 872 w 874"/>
                <a:gd name="T57" fmla="*/ 96 h 630"/>
                <a:gd name="T58" fmla="*/ 874 w 874"/>
                <a:gd name="T59" fmla="*/ 114 h 630"/>
                <a:gd name="T60" fmla="*/ 872 w 874"/>
                <a:gd name="T61" fmla="*/ 132 h 630"/>
                <a:gd name="T62" fmla="*/ 870 w 874"/>
                <a:gd name="T63" fmla="*/ 152 h 630"/>
                <a:gd name="T64" fmla="*/ 864 w 874"/>
                <a:gd name="T65" fmla="*/ 174 h 630"/>
                <a:gd name="T66" fmla="*/ 864 w 874"/>
                <a:gd name="T67" fmla="*/ 174 h 630"/>
                <a:gd name="T68" fmla="*/ 860 w 874"/>
                <a:gd name="T69" fmla="*/ 184 h 630"/>
                <a:gd name="T70" fmla="*/ 852 w 874"/>
                <a:gd name="T71" fmla="*/ 198 h 630"/>
                <a:gd name="T72" fmla="*/ 842 w 874"/>
                <a:gd name="T73" fmla="*/ 214 h 630"/>
                <a:gd name="T74" fmla="*/ 830 w 874"/>
                <a:gd name="T75" fmla="*/ 230 h 630"/>
                <a:gd name="T76" fmla="*/ 796 w 874"/>
                <a:gd name="T77" fmla="*/ 268 h 630"/>
                <a:gd name="T78" fmla="*/ 752 w 874"/>
                <a:gd name="T79" fmla="*/ 308 h 630"/>
                <a:gd name="T80" fmla="*/ 702 w 874"/>
                <a:gd name="T81" fmla="*/ 350 h 630"/>
                <a:gd name="T82" fmla="*/ 646 w 874"/>
                <a:gd name="T83" fmla="*/ 394 h 630"/>
                <a:gd name="T84" fmla="*/ 584 w 874"/>
                <a:gd name="T85" fmla="*/ 438 h 630"/>
                <a:gd name="T86" fmla="*/ 520 w 874"/>
                <a:gd name="T87" fmla="*/ 480 h 630"/>
                <a:gd name="T88" fmla="*/ 452 w 874"/>
                <a:gd name="T89" fmla="*/ 520 h 630"/>
                <a:gd name="T90" fmla="*/ 386 w 874"/>
                <a:gd name="T91" fmla="*/ 556 h 630"/>
                <a:gd name="T92" fmla="*/ 352 w 874"/>
                <a:gd name="T93" fmla="*/ 570 h 630"/>
                <a:gd name="T94" fmla="*/ 320 w 874"/>
                <a:gd name="T95" fmla="*/ 586 h 630"/>
                <a:gd name="T96" fmla="*/ 288 w 874"/>
                <a:gd name="T97" fmla="*/ 598 h 630"/>
                <a:gd name="T98" fmla="*/ 256 w 874"/>
                <a:gd name="T99" fmla="*/ 608 h 630"/>
                <a:gd name="T100" fmla="*/ 226 w 874"/>
                <a:gd name="T101" fmla="*/ 618 h 630"/>
                <a:gd name="T102" fmla="*/ 196 w 874"/>
                <a:gd name="T103" fmla="*/ 624 h 630"/>
                <a:gd name="T104" fmla="*/ 168 w 874"/>
                <a:gd name="T105" fmla="*/ 628 h 630"/>
                <a:gd name="T106" fmla="*/ 140 w 874"/>
                <a:gd name="T107" fmla="*/ 630 h 630"/>
                <a:gd name="T108" fmla="*/ 116 w 874"/>
                <a:gd name="T109" fmla="*/ 630 h 630"/>
                <a:gd name="T110" fmla="*/ 92 w 874"/>
                <a:gd name="T111" fmla="*/ 626 h 630"/>
                <a:gd name="T112" fmla="*/ 70 w 874"/>
                <a:gd name="T113" fmla="*/ 620 h 630"/>
                <a:gd name="T114" fmla="*/ 52 w 874"/>
                <a:gd name="T115" fmla="*/ 610 h 630"/>
                <a:gd name="T116" fmla="*/ 52 w 874"/>
                <a:gd name="T117" fmla="*/ 61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74" h="630">
                  <a:moveTo>
                    <a:pt x="52" y="610"/>
                  </a:moveTo>
                  <a:lnTo>
                    <a:pt x="52" y="610"/>
                  </a:lnTo>
                  <a:lnTo>
                    <a:pt x="46" y="606"/>
                  </a:lnTo>
                  <a:lnTo>
                    <a:pt x="40" y="602"/>
                  </a:lnTo>
                  <a:lnTo>
                    <a:pt x="30" y="592"/>
                  </a:lnTo>
                  <a:lnTo>
                    <a:pt x="22" y="576"/>
                  </a:lnTo>
                  <a:lnTo>
                    <a:pt x="14" y="560"/>
                  </a:lnTo>
                  <a:lnTo>
                    <a:pt x="4" y="530"/>
                  </a:lnTo>
                  <a:lnTo>
                    <a:pt x="0" y="518"/>
                  </a:lnTo>
                  <a:lnTo>
                    <a:pt x="0" y="518"/>
                  </a:lnTo>
                  <a:lnTo>
                    <a:pt x="20" y="496"/>
                  </a:lnTo>
                  <a:lnTo>
                    <a:pt x="50" y="470"/>
                  </a:lnTo>
                  <a:lnTo>
                    <a:pt x="88" y="442"/>
                  </a:lnTo>
                  <a:lnTo>
                    <a:pt x="132" y="408"/>
                  </a:lnTo>
                  <a:lnTo>
                    <a:pt x="238" y="336"/>
                  </a:lnTo>
                  <a:lnTo>
                    <a:pt x="360" y="258"/>
                  </a:lnTo>
                  <a:lnTo>
                    <a:pt x="488" y="180"/>
                  </a:lnTo>
                  <a:lnTo>
                    <a:pt x="616" y="106"/>
                  </a:lnTo>
                  <a:lnTo>
                    <a:pt x="676" y="74"/>
                  </a:lnTo>
                  <a:lnTo>
                    <a:pt x="734" y="44"/>
                  </a:lnTo>
                  <a:lnTo>
                    <a:pt x="786" y="20"/>
                  </a:lnTo>
                  <a:lnTo>
                    <a:pt x="834" y="0"/>
                  </a:lnTo>
                  <a:lnTo>
                    <a:pt x="834" y="0"/>
                  </a:lnTo>
                  <a:lnTo>
                    <a:pt x="844" y="10"/>
                  </a:lnTo>
                  <a:lnTo>
                    <a:pt x="852" y="24"/>
                  </a:lnTo>
                  <a:lnTo>
                    <a:pt x="860" y="42"/>
                  </a:lnTo>
                  <a:lnTo>
                    <a:pt x="868" y="66"/>
                  </a:lnTo>
                  <a:lnTo>
                    <a:pt x="870" y="80"/>
                  </a:lnTo>
                  <a:lnTo>
                    <a:pt x="872" y="96"/>
                  </a:lnTo>
                  <a:lnTo>
                    <a:pt x="874" y="114"/>
                  </a:lnTo>
                  <a:lnTo>
                    <a:pt x="872" y="132"/>
                  </a:lnTo>
                  <a:lnTo>
                    <a:pt x="870" y="152"/>
                  </a:lnTo>
                  <a:lnTo>
                    <a:pt x="864" y="174"/>
                  </a:lnTo>
                  <a:lnTo>
                    <a:pt x="864" y="174"/>
                  </a:lnTo>
                  <a:lnTo>
                    <a:pt x="860" y="184"/>
                  </a:lnTo>
                  <a:lnTo>
                    <a:pt x="852" y="198"/>
                  </a:lnTo>
                  <a:lnTo>
                    <a:pt x="842" y="214"/>
                  </a:lnTo>
                  <a:lnTo>
                    <a:pt x="830" y="230"/>
                  </a:lnTo>
                  <a:lnTo>
                    <a:pt x="796" y="268"/>
                  </a:lnTo>
                  <a:lnTo>
                    <a:pt x="752" y="308"/>
                  </a:lnTo>
                  <a:lnTo>
                    <a:pt x="702" y="350"/>
                  </a:lnTo>
                  <a:lnTo>
                    <a:pt x="646" y="394"/>
                  </a:lnTo>
                  <a:lnTo>
                    <a:pt x="584" y="438"/>
                  </a:lnTo>
                  <a:lnTo>
                    <a:pt x="520" y="480"/>
                  </a:lnTo>
                  <a:lnTo>
                    <a:pt x="452" y="520"/>
                  </a:lnTo>
                  <a:lnTo>
                    <a:pt x="386" y="556"/>
                  </a:lnTo>
                  <a:lnTo>
                    <a:pt x="352" y="570"/>
                  </a:lnTo>
                  <a:lnTo>
                    <a:pt x="320" y="586"/>
                  </a:lnTo>
                  <a:lnTo>
                    <a:pt x="288" y="598"/>
                  </a:lnTo>
                  <a:lnTo>
                    <a:pt x="256" y="608"/>
                  </a:lnTo>
                  <a:lnTo>
                    <a:pt x="226" y="618"/>
                  </a:lnTo>
                  <a:lnTo>
                    <a:pt x="196" y="624"/>
                  </a:lnTo>
                  <a:lnTo>
                    <a:pt x="168" y="628"/>
                  </a:lnTo>
                  <a:lnTo>
                    <a:pt x="140" y="630"/>
                  </a:lnTo>
                  <a:lnTo>
                    <a:pt x="116" y="630"/>
                  </a:lnTo>
                  <a:lnTo>
                    <a:pt x="92" y="626"/>
                  </a:lnTo>
                  <a:lnTo>
                    <a:pt x="70" y="620"/>
                  </a:lnTo>
                  <a:lnTo>
                    <a:pt x="52" y="610"/>
                  </a:lnTo>
                  <a:lnTo>
                    <a:pt x="52" y="610"/>
                  </a:lnTo>
                  <a:close/>
                </a:path>
              </a:pathLst>
            </a:custGeom>
            <a:solidFill>
              <a:srgbClr val="DCF2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2" name="Freeform 94"/>
            <p:cNvSpPr>
              <a:spLocks/>
            </p:cNvSpPr>
            <p:nvPr/>
          </p:nvSpPr>
          <p:spPr bwMode="auto">
            <a:xfrm>
              <a:off x="16709177" y="12227442"/>
              <a:ext cx="2351431" cy="1488558"/>
            </a:xfrm>
            <a:custGeom>
              <a:avLst/>
              <a:gdLst>
                <a:gd name="T0" fmla="*/ 78 w 1150"/>
                <a:gd name="T1" fmla="*/ 724 h 728"/>
                <a:gd name="T2" fmla="*/ 78 w 1150"/>
                <a:gd name="T3" fmla="*/ 724 h 728"/>
                <a:gd name="T4" fmla="*/ 42 w 1150"/>
                <a:gd name="T5" fmla="*/ 666 h 728"/>
                <a:gd name="T6" fmla="*/ 24 w 1150"/>
                <a:gd name="T7" fmla="*/ 632 h 728"/>
                <a:gd name="T8" fmla="*/ 4 w 1150"/>
                <a:gd name="T9" fmla="*/ 594 h 728"/>
                <a:gd name="T10" fmla="*/ 4 w 1150"/>
                <a:gd name="T11" fmla="*/ 594 h 728"/>
                <a:gd name="T12" fmla="*/ 0 w 1150"/>
                <a:gd name="T13" fmla="*/ 586 h 728"/>
                <a:gd name="T14" fmla="*/ 0 w 1150"/>
                <a:gd name="T15" fmla="*/ 576 h 728"/>
                <a:gd name="T16" fmla="*/ 0 w 1150"/>
                <a:gd name="T17" fmla="*/ 566 h 728"/>
                <a:gd name="T18" fmla="*/ 4 w 1150"/>
                <a:gd name="T19" fmla="*/ 558 h 728"/>
                <a:gd name="T20" fmla="*/ 8 w 1150"/>
                <a:gd name="T21" fmla="*/ 548 h 728"/>
                <a:gd name="T22" fmla="*/ 16 w 1150"/>
                <a:gd name="T23" fmla="*/ 538 h 728"/>
                <a:gd name="T24" fmla="*/ 38 w 1150"/>
                <a:gd name="T25" fmla="*/ 516 h 728"/>
                <a:gd name="T26" fmla="*/ 66 w 1150"/>
                <a:gd name="T27" fmla="*/ 492 h 728"/>
                <a:gd name="T28" fmla="*/ 104 w 1150"/>
                <a:gd name="T29" fmla="*/ 464 h 728"/>
                <a:gd name="T30" fmla="*/ 196 w 1150"/>
                <a:gd name="T31" fmla="*/ 398 h 728"/>
                <a:gd name="T32" fmla="*/ 196 w 1150"/>
                <a:gd name="T33" fmla="*/ 398 h 728"/>
                <a:gd name="T34" fmla="*/ 262 w 1150"/>
                <a:gd name="T35" fmla="*/ 354 h 728"/>
                <a:gd name="T36" fmla="*/ 350 w 1150"/>
                <a:gd name="T37" fmla="*/ 296 h 728"/>
                <a:gd name="T38" fmla="*/ 450 w 1150"/>
                <a:gd name="T39" fmla="*/ 234 h 728"/>
                <a:gd name="T40" fmla="*/ 556 w 1150"/>
                <a:gd name="T41" fmla="*/ 170 h 728"/>
                <a:gd name="T42" fmla="*/ 746 w 1150"/>
                <a:gd name="T43" fmla="*/ 56 h 728"/>
                <a:gd name="T44" fmla="*/ 814 w 1150"/>
                <a:gd name="T45" fmla="*/ 18 h 728"/>
                <a:gd name="T46" fmla="*/ 850 w 1150"/>
                <a:gd name="T47" fmla="*/ 0 h 728"/>
                <a:gd name="T48" fmla="*/ 850 w 1150"/>
                <a:gd name="T49" fmla="*/ 0 h 728"/>
                <a:gd name="T50" fmla="*/ 1150 w 1150"/>
                <a:gd name="T51" fmla="*/ 422 h 728"/>
                <a:gd name="T52" fmla="*/ 1148 w 1150"/>
                <a:gd name="T53" fmla="*/ 724 h 728"/>
                <a:gd name="T54" fmla="*/ 478 w 1150"/>
                <a:gd name="T55" fmla="*/ 724 h 728"/>
                <a:gd name="T56" fmla="*/ 478 w 1150"/>
                <a:gd name="T57" fmla="*/ 728 h 728"/>
                <a:gd name="T58" fmla="*/ 78 w 1150"/>
                <a:gd name="T59" fmla="*/ 724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50" h="728">
                  <a:moveTo>
                    <a:pt x="78" y="724"/>
                  </a:moveTo>
                  <a:lnTo>
                    <a:pt x="78" y="724"/>
                  </a:lnTo>
                  <a:lnTo>
                    <a:pt x="42" y="666"/>
                  </a:lnTo>
                  <a:lnTo>
                    <a:pt x="24" y="632"/>
                  </a:lnTo>
                  <a:lnTo>
                    <a:pt x="4" y="594"/>
                  </a:lnTo>
                  <a:lnTo>
                    <a:pt x="4" y="594"/>
                  </a:lnTo>
                  <a:lnTo>
                    <a:pt x="0" y="586"/>
                  </a:lnTo>
                  <a:lnTo>
                    <a:pt x="0" y="576"/>
                  </a:lnTo>
                  <a:lnTo>
                    <a:pt x="0" y="566"/>
                  </a:lnTo>
                  <a:lnTo>
                    <a:pt x="4" y="558"/>
                  </a:lnTo>
                  <a:lnTo>
                    <a:pt x="8" y="548"/>
                  </a:lnTo>
                  <a:lnTo>
                    <a:pt x="16" y="538"/>
                  </a:lnTo>
                  <a:lnTo>
                    <a:pt x="38" y="516"/>
                  </a:lnTo>
                  <a:lnTo>
                    <a:pt x="66" y="492"/>
                  </a:lnTo>
                  <a:lnTo>
                    <a:pt x="104" y="464"/>
                  </a:lnTo>
                  <a:lnTo>
                    <a:pt x="196" y="398"/>
                  </a:lnTo>
                  <a:lnTo>
                    <a:pt x="196" y="398"/>
                  </a:lnTo>
                  <a:lnTo>
                    <a:pt x="262" y="354"/>
                  </a:lnTo>
                  <a:lnTo>
                    <a:pt x="350" y="296"/>
                  </a:lnTo>
                  <a:lnTo>
                    <a:pt x="450" y="234"/>
                  </a:lnTo>
                  <a:lnTo>
                    <a:pt x="556" y="170"/>
                  </a:lnTo>
                  <a:lnTo>
                    <a:pt x="746" y="56"/>
                  </a:lnTo>
                  <a:lnTo>
                    <a:pt x="814" y="18"/>
                  </a:lnTo>
                  <a:lnTo>
                    <a:pt x="850" y="0"/>
                  </a:lnTo>
                  <a:lnTo>
                    <a:pt x="850" y="0"/>
                  </a:lnTo>
                  <a:lnTo>
                    <a:pt x="1150" y="422"/>
                  </a:lnTo>
                  <a:lnTo>
                    <a:pt x="1148" y="724"/>
                  </a:lnTo>
                  <a:lnTo>
                    <a:pt x="478" y="724"/>
                  </a:lnTo>
                  <a:lnTo>
                    <a:pt x="478" y="728"/>
                  </a:lnTo>
                  <a:lnTo>
                    <a:pt x="78" y="724"/>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3" name="Freeform 95"/>
            <p:cNvSpPr>
              <a:spLocks/>
            </p:cNvSpPr>
            <p:nvPr/>
          </p:nvSpPr>
          <p:spPr bwMode="auto">
            <a:xfrm>
              <a:off x="16774608" y="12305141"/>
              <a:ext cx="2286000" cy="1402680"/>
            </a:xfrm>
            <a:custGeom>
              <a:avLst/>
              <a:gdLst>
                <a:gd name="T0" fmla="*/ 76 w 1118"/>
                <a:gd name="T1" fmla="*/ 686 h 686"/>
                <a:gd name="T2" fmla="*/ 76 w 1118"/>
                <a:gd name="T3" fmla="*/ 686 h 686"/>
                <a:gd name="T4" fmla="*/ 36 w 1118"/>
                <a:gd name="T5" fmla="*/ 616 h 686"/>
                <a:gd name="T6" fmla="*/ 20 w 1118"/>
                <a:gd name="T7" fmla="*/ 590 h 686"/>
                <a:gd name="T8" fmla="*/ 4 w 1118"/>
                <a:gd name="T9" fmla="*/ 564 h 686"/>
                <a:gd name="T10" fmla="*/ 4 w 1118"/>
                <a:gd name="T11" fmla="*/ 564 h 686"/>
                <a:gd name="T12" fmla="*/ 2 w 1118"/>
                <a:gd name="T13" fmla="*/ 556 h 686"/>
                <a:gd name="T14" fmla="*/ 0 w 1118"/>
                <a:gd name="T15" fmla="*/ 548 h 686"/>
                <a:gd name="T16" fmla="*/ 0 w 1118"/>
                <a:gd name="T17" fmla="*/ 540 h 686"/>
                <a:gd name="T18" fmla="*/ 4 w 1118"/>
                <a:gd name="T19" fmla="*/ 532 h 686"/>
                <a:gd name="T20" fmla="*/ 10 w 1118"/>
                <a:gd name="T21" fmla="*/ 522 h 686"/>
                <a:gd name="T22" fmla="*/ 16 w 1118"/>
                <a:gd name="T23" fmla="*/ 514 h 686"/>
                <a:gd name="T24" fmla="*/ 36 w 1118"/>
                <a:gd name="T25" fmla="*/ 492 h 686"/>
                <a:gd name="T26" fmla="*/ 64 w 1118"/>
                <a:gd name="T27" fmla="*/ 468 h 686"/>
                <a:gd name="T28" fmla="*/ 98 w 1118"/>
                <a:gd name="T29" fmla="*/ 440 h 686"/>
                <a:gd name="T30" fmla="*/ 186 w 1118"/>
                <a:gd name="T31" fmla="*/ 378 h 686"/>
                <a:gd name="T32" fmla="*/ 186 w 1118"/>
                <a:gd name="T33" fmla="*/ 378 h 686"/>
                <a:gd name="T34" fmla="*/ 248 w 1118"/>
                <a:gd name="T35" fmla="*/ 334 h 686"/>
                <a:gd name="T36" fmla="*/ 330 w 1118"/>
                <a:gd name="T37" fmla="*/ 282 h 686"/>
                <a:gd name="T38" fmla="*/ 526 w 1118"/>
                <a:gd name="T39" fmla="*/ 160 h 686"/>
                <a:gd name="T40" fmla="*/ 706 w 1118"/>
                <a:gd name="T41" fmla="*/ 54 h 686"/>
                <a:gd name="T42" fmla="*/ 770 w 1118"/>
                <a:gd name="T43" fmla="*/ 18 h 686"/>
                <a:gd name="T44" fmla="*/ 806 w 1118"/>
                <a:gd name="T45" fmla="*/ 0 h 686"/>
                <a:gd name="T46" fmla="*/ 806 w 1118"/>
                <a:gd name="T47" fmla="*/ 0 h 686"/>
                <a:gd name="T48" fmla="*/ 818 w 1118"/>
                <a:gd name="T49" fmla="*/ 20 h 686"/>
                <a:gd name="T50" fmla="*/ 846 w 1118"/>
                <a:gd name="T51" fmla="*/ 62 h 686"/>
                <a:gd name="T52" fmla="*/ 932 w 1118"/>
                <a:gd name="T53" fmla="*/ 184 h 686"/>
                <a:gd name="T54" fmla="*/ 1118 w 1118"/>
                <a:gd name="T55" fmla="*/ 442 h 686"/>
                <a:gd name="T56" fmla="*/ 1118 w 1118"/>
                <a:gd name="T57" fmla="*/ 686 h 686"/>
                <a:gd name="T58" fmla="*/ 446 w 1118"/>
                <a:gd name="T59" fmla="*/ 686 h 686"/>
                <a:gd name="T60" fmla="*/ 446 w 1118"/>
                <a:gd name="T61" fmla="*/ 686 h 686"/>
                <a:gd name="T62" fmla="*/ 76 w 1118"/>
                <a:gd name="T63" fmla="*/ 6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8" h="686">
                  <a:moveTo>
                    <a:pt x="76" y="686"/>
                  </a:moveTo>
                  <a:lnTo>
                    <a:pt x="76" y="686"/>
                  </a:lnTo>
                  <a:lnTo>
                    <a:pt x="36" y="616"/>
                  </a:lnTo>
                  <a:lnTo>
                    <a:pt x="20" y="590"/>
                  </a:lnTo>
                  <a:lnTo>
                    <a:pt x="4" y="564"/>
                  </a:lnTo>
                  <a:lnTo>
                    <a:pt x="4" y="564"/>
                  </a:lnTo>
                  <a:lnTo>
                    <a:pt x="2" y="556"/>
                  </a:lnTo>
                  <a:lnTo>
                    <a:pt x="0" y="548"/>
                  </a:lnTo>
                  <a:lnTo>
                    <a:pt x="0" y="540"/>
                  </a:lnTo>
                  <a:lnTo>
                    <a:pt x="4" y="532"/>
                  </a:lnTo>
                  <a:lnTo>
                    <a:pt x="10" y="522"/>
                  </a:lnTo>
                  <a:lnTo>
                    <a:pt x="16" y="514"/>
                  </a:lnTo>
                  <a:lnTo>
                    <a:pt x="36" y="492"/>
                  </a:lnTo>
                  <a:lnTo>
                    <a:pt x="64" y="468"/>
                  </a:lnTo>
                  <a:lnTo>
                    <a:pt x="98" y="440"/>
                  </a:lnTo>
                  <a:lnTo>
                    <a:pt x="186" y="378"/>
                  </a:lnTo>
                  <a:lnTo>
                    <a:pt x="186" y="378"/>
                  </a:lnTo>
                  <a:lnTo>
                    <a:pt x="248" y="334"/>
                  </a:lnTo>
                  <a:lnTo>
                    <a:pt x="330" y="282"/>
                  </a:lnTo>
                  <a:lnTo>
                    <a:pt x="526" y="160"/>
                  </a:lnTo>
                  <a:lnTo>
                    <a:pt x="706" y="54"/>
                  </a:lnTo>
                  <a:lnTo>
                    <a:pt x="770" y="18"/>
                  </a:lnTo>
                  <a:lnTo>
                    <a:pt x="806" y="0"/>
                  </a:lnTo>
                  <a:lnTo>
                    <a:pt x="806" y="0"/>
                  </a:lnTo>
                  <a:lnTo>
                    <a:pt x="818" y="20"/>
                  </a:lnTo>
                  <a:lnTo>
                    <a:pt x="846" y="62"/>
                  </a:lnTo>
                  <a:lnTo>
                    <a:pt x="932" y="184"/>
                  </a:lnTo>
                  <a:lnTo>
                    <a:pt x="1118" y="442"/>
                  </a:lnTo>
                  <a:lnTo>
                    <a:pt x="1118" y="686"/>
                  </a:lnTo>
                  <a:lnTo>
                    <a:pt x="446" y="686"/>
                  </a:lnTo>
                  <a:lnTo>
                    <a:pt x="446" y="686"/>
                  </a:lnTo>
                  <a:lnTo>
                    <a:pt x="76" y="686"/>
                  </a:lnTo>
                  <a:close/>
                </a:path>
              </a:pathLst>
            </a:custGeom>
            <a:solidFill>
              <a:srgbClr val="0F3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4" name="Freeform 96"/>
            <p:cNvSpPr>
              <a:spLocks/>
            </p:cNvSpPr>
            <p:nvPr/>
          </p:nvSpPr>
          <p:spPr bwMode="auto">
            <a:xfrm>
              <a:off x="17862400" y="12754980"/>
              <a:ext cx="629775" cy="952841"/>
            </a:xfrm>
            <a:custGeom>
              <a:avLst/>
              <a:gdLst>
                <a:gd name="T0" fmla="*/ 0 w 308"/>
                <a:gd name="T1" fmla="*/ 0 h 466"/>
                <a:gd name="T2" fmla="*/ 0 w 308"/>
                <a:gd name="T3" fmla="*/ 0 h 466"/>
                <a:gd name="T4" fmla="*/ 34 w 308"/>
                <a:gd name="T5" fmla="*/ 60 h 466"/>
                <a:gd name="T6" fmla="*/ 68 w 308"/>
                <a:gd name="T7" fmla="*/ 122 h 466"/>
                <a:gd name="T8" fmla="*/ 142 w 308"/>
                <a:gd name="T9" fmla="*/ 244 h 466"/>
                <a:gd name="T10" fmla="*/ 218 w 308"/>
                <a:gd name="T11" fmla="*/ 360 h 466"/>
                <a:gd name="T12" fmla="*/ 290 w 308"/>
                <a:gd name="T13" fmla="*/ 466 h 466"/>
                <a:gd name="T14" fmla="*/ 308 w 308"/>
                <a:gd name="T15" fmla="*/ 466 h 466"/>
                <a:gd name="T16" fmla="*/ 308 w 308"/>
                <a:gd name="T17" fmla="*/ 466 h 466"/>
                <a:gd name="T18" fmla="*/ 276 w 308"/>
                <a:gd name="T19" fmla="*/ 414 h 466"/>
                <a:gd name="T20" fmla="*/ 242 w 308"/>
                <a:gd name="T21" fmla="*/ 356 h 466"/>
                <a:gd name="T22" fmla="*/ 166 w 308"/>
                <a:gd name="T23" fmla="*/ 238 h 466"/>
                <a:gd name="T24" fmla="*/ 84 w 308"/>
                <a:gd name="T25" fmla="*/ 118 h 466"/>
                <a:gd name="T26" fmla="*/ 0 w 308"/>
                <a:gd name="T27" fmla="*/ 0 h 466"/>
                <a:gd name="T28" fmla="*/ 0 w 308"/>
                <a:gd name="T29" fmla="*/ 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8" h="466">
                  <a:moveTo>
                    <a:pt x="0" y="0"/>
                  </a:moveTo>
                  <a:lnTo>
                    <a:pt x="0" y="0"/>
                  </a:lnTo>
                  <a:lnTo>
                    <a:pt x="34" y="60"/>
                  </a:lnTo>
                  <a:lnTo>
                    <a:pt x="68" y="122"/>
                  </a:lnTo>
                  <a:lnTo>
                    <a:pt x="142" y="244"/>
                  </a:lnTo>
                  <a:lnTo>
                    <a:pt x="218" y="360"/>
                  </a:lnTo>
                  <a:lnTo>
                    <a:pt x="290" y="466"/>
                  </a:lnTo>
                  <a:lnTo>
                    <a:pt x="308" y="466"/>
                  </a:lnTo>
                  <a:lnTo>
                    <a:pt x="308" y="466"/>
                  </a:lnTo>
                  <a:lnTo>
                    <a:pt x="276" y="414"/>
                  </a:lnTo>
                  <a:lnTo>
                    <a:pt x="242" y="356"/>
                  </a:lnTo>
                  <a:lnTo>
                    <a:pt x="166" y="238"/>
                  </a:lnTo>
                  <a:lnTo>
                    <a:pt x="84" y="118"/>
                  </a:lnTo>
                  <a:lnTo>
                    <a:pt x="0" y="0"/>
                  </a:lnTo>
                  <a:lnTo>
                    <a:pt x="0" y="0"/>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5" name="Freeform 97"/>
            <p:cNvSpPr>
              <a:spLocks noEditPoints="1"/>
            </p:cNvSpPr>
            <p:nvPr/>
          </p:nvSpPr>
          <p:spPr bwMode="auto">
            <a:xfrm>
              <a:off x="17870579" y="13274340"/>
              <a:ext cx="310798" cy="310798"/>
            </a:xfrm>
            <a:custGeom>
              <a:avLst/>
              <a:gdLst>
                <a:gd name="T0" fmla="*/ 76 w 152"/>
                <a:gd name="T1" fmla="*/ 0 h 152"/>
                <a:gd name="T2" fmla="*/ 112 w 152"/>
                <a:gd name="T3" fmla="*/ 8 h 152"/>
                <a:gd name="T4" fmla="*/ 124 w 152"/>
                <a:gd name="T5" fmla="*/ 16 h 152"/>
                <a:gd name="T6" fmla="*/ 144 w 152"/>
                <a:gd name="T7" fmla="*/ 40 h 152"/>
                <a:gd name="T8" fmla="*/ 152 w 152"/>
                <a:gd name="T9" fmla="*/ 68 h 152"/>
                <a:gd name="T10" fmla="*/ 150 w 152"/>
                <a:gd name="T11" fmla="*/ 96 h 152"/>
                <a:gd name="T12" fmla="*/ 144 w 152"/>
                <a:gd name="T13" fmla="*/ 110 h 152"/>
                <a:gd name="T14" fmla="*/ 130 w 152"/>
                <a:gd name="T15" fmla="*/ 128 h 152"/>
                <a:gd name="T16" fmla="*/ 114 w 152"/>
                <a:gd name="T17" fmla="*/ 140 h 152"/>
                <a:gd name="T18" fmla="*/ 96 w 152"/>
                <a:gd name="T19" fmla="*/ 148 h 152"/>
                <a:gd name="T20" fmla="*/ 76 w 152"/>
                <a:gd name="T21" fmla="*/ 152 h 152"/>
                <a:gd name="T22" fmla="*/ 76 w 152"/>
                <a:gd name="T23" fmla="*/ 134 h 152"/>
                <a:gd name="T24" fmla="*/ 106 w 152"/>
                <a:gd name="T25" fmla="*/ 126 h 152"/>
                <a:gd name="T26" fmla="*/ 128 w 152"/>
                <a:gd name="T27" fmla="*/ 102 h 152"/>
                <a:gd name="T28" fmla="*/ 132 w 152"/>
                <a:gd name="T29" fmla="*/ 92 h 152"/>
                <a:gd name="T30" fmla="*/ 134 w 152"/>
                <a:gd name="T31" fmla="*/ 68 h 152"/>
                <a:gd name="T32" fmla="*/ 128 w 152"/>
                <a:gd name="T33" fmla="*/ 48 h 152"/>
                <a:gd name="T34" fmla="*/ 114 w 152"/>
                <a:gd name="T35" fmla="*/ 30 h 152"/>
                <a:gd name="T36" fmla="*/ 104 w 152"/>
                <a:gd name="T37" fmla="*/ 24 h 152"/>
                <a:gd name="T38" fmla="*/ 76 w 152"/>
                <a:gd name="T39" fmla="*/ 18 h 152"/>
                <a:gd name="T40" fmla="*/ 40 w 152"/>
                <a:gd name="T41" fmla="*/ 142 h 152"/>
                <a:gd name="T42" fmla="*/ 28 w 152"/>
                <a:gd name="T43" fmla="*/ 134 h 152"/>
                <a:gd name="T44" fmla="*/ 10 w 152"/>
                <a:gd name="T45" fmla="*/ 110 h 152"/>
                <a:gd name="T46" fmla="*/ 0 w 152"/>
                <a:gd name="T47" fmla="*/ 84 h 152"/>
                <a:gd name="T48" fmla="*/ 4 w 152"/>
                <a:gd name="T49" fmla="*/ 54 h 152"/>
                <a:gd name="T50" fmla="*/ 10 w 152"/>
                <a:gd name="T51" fmla="*/ 40 h 152"/>
                <a:gd name="T52" fmla="*/ 22 w 152"/>
                <a:gd name="T53" fmla="*/ 22 h 152"/>
                <a:gd name="T54" fmla="*/ 38 w 152"/>
                <a:gd name="T55" fmla="*/ 10 h 152"/>
                <a:gd name="T56" fmla="*/ 56 w 152"/>
                <a:gd name="T57" fmla="*/ 2 h 152"/>
                <a:gd name="T58" fmla="*/ 76 w 152"/>
                <a:gd name="T59" fmla="*/ 0 h 152"/>
                <a:gd name="T60" fmla="*/ 76 w 152"/>
                <a:gd name="T61" fmla="*/ 18 h 152"/>
                <a:gd name="T62" fmla="*/ 46 w 152"/>
                <a:gd name="T63" fmla="*/ 26 h 152"/>
                <a:gd name="T64" fmla="*/ 24 w 152"/>
                <a:gd name="T65" fmla="*/ 48 h 152"/>
                <a:gd name="T66" fmla="*/ 20 w 152"/>
                <a:gd name="T67" fmla="*/ 58 h 152"/>
                <a:gd name="T68" fmla="*/ 18 w 152"/>
                <a:gd name="T69" fmla="*/ 82 h 152"/>
                <a:gd name="T70" fmla="*/ 26 w 152"/>
                <a:gd name="T71" fmla="*/ 102 h 152"/>
                <a:gd name="T72" fmla="*/ 40 w 152"/>
                <a:gd name="T73" fmla="*/ 120 h 152"/>
                <a:gd name="T74" fmla="*/ 50 w 152"/>
                <a:gd name="T75" fmla="*/ 126 h 152"/>
                <a:gd name="T76" fmla="*/ 76 w 152"/>
                <a:gd name="T77" fmla="*/ 134 h 152"/>
                <a:gd name="T78" fmla="*/ 76 w 152"/>
                <a:gd name="T79" fmla="*/ 152 h 152"/>
                <a:gd name="T80" fmla="*/ 40 w 152"/>
                <a:gd name="T81" fmla="*/ 14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52">
                  <a:moveTo>
                    <a:pt x="76" y="0"/>
                  </a:moveTo>
                  <a:lnTo>
                    <a:pt x="76" y="0"/>
                  </a:lnTo>
                  <a:lnTo>
                    <a:pt x="94" y="2"/>
                  </a:lnTo>
                  <a:lnTo>
                    <a:pt x="112" y="8"/>
                  </a:lnTo>
                  <a:lnTo>
                    <a:pt x="112" y="8"/>
                  </a:lnTo>
                  <a:lnTo>
                    <a:pt x="124" y="16"/>
                  </a:lnTo>
                  <a:lnTo>
                    <a:pt x="136" y="28"/>
                  </a:lnTo>
                  <a:lnTo>
                    <a:pt x="144" y="40"/>
                  </a:lnTo>
                  <a:lnTo>
                    <a:pt x="148" y="52"/>
                  </a:lnTo>
                  <a:lnTo>
                    <a:pt x="152" y="68"/>
                  </a:lnTo>
                  <a:lnTo>
                    <a:pt x="152" y="82"/>
                  </a:lnTo>
                  <a:lnTo>
                    <a:pt x="150" y="96"/>
                  </a:lnTo>
                  <a:lnTo>
                    <a:pt x="144" y="110"/>
                  </a:lnTo>
                  <a:lnTo>
                    <a:pt x="144" y="110"/>
                  </a:lnTo>
                  <a:lnTo>
                    <a:pt x="138" y="120"/>
                  </a:lnTo>
                  <a:lnTo>
                    <a:pt x="130" y="128"/>
                  </a:lnTo>
                  <a:lnTo>
                    <a:pt x="124" y="134"/>
                  </a:lnTo>
                  <a:lnTo>
                    <a:pt x="114" y="140"/>
                  </a:lnTo>
                  <a:lnTo>
                    <a:pt x="106" y="146"/>
                  </a:lnTo>
                  <a:lnTo>
                    <a:pt x="96" y="148"/>
                  </a:lnTo>
                  <a:lnTo>
                    <a:pt x="86" y="150"/>
                  </a:lnTo>
                  <a:lnTo>
                    <a:pt x="76" y="152"/>
                  </a:lnTo>
                  <a:lnTo>
                    <a:pt x="76" y="134"/>
                  </a:lnTo>
                  <a:lnTo>
                    <a:pt x="76" y="134"/>
                  </a:lnTo>
                  <a:lnTo>
                    <a:pt x="92" y="132"/>
                  </a:lnTo>
                  <a:lnTo>
                    <a:pt x="106" y="126"/>
                  </a:lnTo>
                  <a:lnTo>
                    <a:pt x="118" y="116"/>
                  </a:lnTo>
                  <a:lnTo>
                    <a:pt x="128" y="102"/>
                  </a:lnTo>
                  <a:lnTo>
                    <a:pt x="128" y="102"/>
                  </a:lnTo>
                  <a:lnTo>
                    <a:pt x="132" y="92"/>
                  </a:lnTo>
                  <a:lnTo>
                    <a:pt x="134" y="80"/>
                  </a:lnTo>
                  <a:lnTo>
                    <a:pt x="134" y="68"/>
                  </a:lnTo>
                  <a:lnTo>
                    <a:pt x="132" y="58"/>
                  </a:lnTo>
                  <a:lnTo>
                    <a:pt x="128" y="48"/>
                  </a:lnTo>
                  <a:lnTo>
                    <a:pt x="122" y="38"/>
                  </a:lnTo>
                  <a:lnTo>
                    <a:pt x="114" y="30"/>
                  </a:lnTo>
                  <a:lnTo>
                    <a:pt x="104" y="24"/>
                  </a:lnTo>
                  <a:lnTo>
                    <a:pt x="104" y="24"/>
                  </a:lnTo>
                  <a:lnTo>
                    <a:pt x="90" y="18"/>
                  </a:lnTo>
                  <a:lnTo>
                    <a:pt x="76" y="18"/>
                  </a:lnTo>
                  <a:lnTo>
                    <a:pt x="76" y="0"/>
                  </a:lnTo>
                  <a:close/>
                  <a:moveTo>
                    <a:pt x="40" y="142"/>
                  </a:moveTo>
                  <a:lnTo>
                    <a:pt x="40" y="142"/>
                  </a:lnTo>
                  <a:lnTo>
                    <a:pt x="28" y="134"/>
                  </a:lnTo>
                  <a:lnTo>
                    <a:pt x="18" y="124"/>
                  </a:lnTo>
                  <a:lnTo>
                    <a:pt x="10" y="110"/>
                  </a:lnTo>
                  <a:lnTo>
                    <a:pt x="4" y="98"/>
                  </a:lnTo>
                  <a:lnTo>
                    <a:pt x="0" y="84"/>
                  </a:lnTo>
                  <a:lnTo>
                    <a:pt x="0" y="68"/>
                  </a:lnTo>
                  <a:lnTo>
                    <a:pt x="4" y="54"/>
                  </a:lnTo>
                  <a:lnTo>
                    <a:pt x="10" y="40"/>
                  </a:lnTo>
                  <a:lnTo>
                    <a:pt x="10" y="40"/>
                  </a:lnTo>
                  <a:lnTo>
                    <a:pt x="14" y="30"/>
                  </a:lnTo>
                  <a:lnTo>
                    <a:pt x="22" y="22"/>
                  </a:lnTo>
                  <a:lnTo>
                    <a:pt x="30" y="16"/>
                  </a:lnTo>
                  <a:lnTo>
                    <a:pt x="38" y="10"/>
                  </a:lnTo>
                  <a:lnTo>
                    <a:pt x="46" y="6"/>
                  </a:lnTo>
                  <a:lnTo>
                    <a:pt x="56" y="2"/>
                  </a:lnTo>
                  <a:lnTo>
                    <a:pt x="66" y="0"/>
                  </a:lnTo>
                  <a:lnTo>
                    <a:pt x="76" y="0"/>
                  </a:lnTo>
                  <a:lnTo>
                    <a:pt x="76" y="18"/>
                  </a:lnTo>
                  <a:lnTo>
                    <a:pt x="76" y="18"/>
                  </a:lnTo>
                  <a:lnTo>
                    <a:pt x="60" y="20"/>
                  </a:lnTo>
                  <a:lnTo>
                    <a:pt x="46" y="26"/>
                  </a:lnTo>
                  <a:lnTo>
                    <a:pt x="34" y="34"/>
                  </a:lnTo>
                  <a:lnTo>
                    <a:pt x="24" y="48"/>
                  </a:lnTo>
                  <a:lnTo>
                    <a:pt x="24" y="48"/>
                  </a:lnTo>
                  <a:lnTo>
                    <a:pt x="20" y="58"/>
                  </a:lnTo>
                  <a:lnTo>
                    <a:pt x="18" y="70"/>
                  </a:lnTo>
                  <a:lnTo>
                    <a:pt x="18" y="82"/>
                  </a:lnTo>
                  <a:lnTo>
                    <a:pt x="20" y="92"/>
                  </a:lnTo>
                  <a:lnTo>
                    <a:pt x="26" y="102"/>
                  </a:lnTo>
                  <a:lnTo>
                    <a:pt x="32" y="112"/>
                  </a:lnTo>
                  <a:lnTo>
                    <a:pt x="40" y="120"/>
                  </a:lnTo>
                  <a:lnTo>
                    <a:pt x="50" y="126"/>
                  </a:lnTo>
                  <a:lnTo>
                    <a:pt x="50" y="126"/>
                  </a:lnTo>
                  <a:lnTo>
                    <a:pt x="62" y="132"/>
                  </a:lnTo>
                  <a:lnTo>
                    <a:pt x="76" y="134"/>
                  </a:lnTo>
                  <a:lnTo>
                    <a:pt x="76" y="152"/>
                  </a:lnTo>
                  <a:lnTo>
                    <a:pt x="76" y="152"/>
                  </a:lnTo>
                  <a:lnTo>
                    <a:pt x="58" y="148"/>
                  </a:lnTo>
                  <a:lnTo>
                    <a:pt x="40" y="142"/>
                  </a:lnTo>
                  <a:lnTo>
                    <a:pt x="40" y="142"/>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6" name="Freeform 98"/>
            <p:cNvSpPr>
              <a:spLocks/>
            </p:cNvSpPr>
            <p:nvPr/>
          </p:nvSpPr>
          <p:spPr bwMode="auto">
            <a:xfrm>
              <a:off x="17972815" y="13442007"/>
              <a:ext cx="61342" cy="57252"/>
            </a:xfrm>
            <a:custGeom>
              <a:avLst/>
              <a:gdLst>
                <a:gd name="T0" fmla="*/ 8 w 30"/>
                <a:gd name="T1" fmla="*/ 26 h 28"/>
                <a:gd name="T2" fmla="*/ 8 w 30"/>
                <a:gd name="T3" fmla="*/ 26 h 28"/>
                <a:gd name="T4" fmla="*/ 4 w 30"/>
                <a:gd name="T5" fmla="*/ 22 h 28"/>
                <a:gd name="T6" fmla="*/ 2 w 30"/>
                <a:gd name="T7" fmla="*/ 18 h 28"/>
                <a:gd name="T8" fmla="*/ 0 w 30"/>
                <a:gd name="T9" fmla="*/ 12 h 28"/>
                <a:gd name="T10" fmla="*/ 2 w 30"/>
                <a:gd name="T11" fmla="*/ 6 h 28"/>
                <a:gd name="T12" fmla="*/ 2 w 30"/>
                <a:gd name="T13" fmla="*/ 6 h 28"/>
                <a:gd name="T14" fmla="*/ 6 w 30"/>
                <a:gd name="T15" fmla="*/ 2 h 28"/>
                <a:gd name="T16" fmla="*/ 12 w 30"/>
                <a:gd name="T17" fmla="*/ 0 h 28"/>
                <a:gd name="T18" fmla="*/ 16 w 30"/>
                <a:gd name="T19" fmla="*/ 0 h 28"/>
                <a:gd name="T20" fmla="*/ 22 w 30"/>
                <a:gd name="T21" fmla="*/ 0 h 28"/>
                <a:gd name="T22" fmla="*/ 22 w 30"/>
                <a:gd name="T23" fmla="*/ 0 h 28"/>
                <a:gd name="T24" fmla="*/ 26 w 30"/>
                <a:gd name="T25" fmla="*/ 4 h 28"/>
                <a:gd name="T26" fmla="*/ 30 w 30"/>
                <a:gd name="T27" fmla="*/ 10 h 28"/>
                <a:gd name="T28" fmla="*/ 30 w 30"/>
                <a:gd name="T29" fmla="*/ 14 h 28"/>
                <a:gd name="T30" fmla="*/ 28 w 30"/>
                <a:gd name="T31" fmla="*/ 20 h 28"/>
                <a:gd name="T32" fmla="*/ 28 w 30"/>
                <a:gd name="T33" fmla="*/ 20 h 28"/>
                <a:gd name="T34" fmla="*/ 24 w 30"/>
                <a:gd name="T35" fmla="*/ 24 h 28"/>
                <a:gd name="T36" fmla="*/ 20 w 30"/>
                <a:gd name="T37" fmla="*/ 28 h 28"/>
                <a:gd name="T38" fmla="*/ 14 w 30"/>
                <a:gd name="T39" fmla="*/ 28 h 28"/>
                <a:gd name="T40" fmla="*/ 8 w 30"/>
                <a:gd name="T41" fmla="*/ 26 h 28"/>
                <a:gd name="T42" fmla="*/ 8 w 30"/>
                <a:gd name="T4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8">
                  <a:moveTo>
                    <a:pt x="8" y="26"/>
                  </a:moveTo>
                  <a:lnTo>
                    <a:pt x="8" y="26"/>
                  </a:lnTo>
                  <a:lnTo>
                    <a:pt x="4" y="22"/>
                  </a:lnTo>
                  <a:lnTo>
                    <a:pt x="2" y="18"/>
                  </a:lnTo>
                  <a:lnTo>
                    <a:pt x="0" y="12"/>
                  </a:lnTo>
                  <a:lnTo>
                    <a:pt x="2" y="6"/>
                  </a:lnTo>
                  <a:lnTo>
                    <a:pt x="2" y="6"/>
                  </a:lnTo>
                  <a:lnTo>
                    <a:pt x="6" y="2"/>
                  </a:lnTo>
                  <a:lnTo>
                    <a:pt x="12" y="0"/>
                  </a:lnTo>
                  <a:lnTo>
                    <a:pt x="16" y="0"/>
                  </a:lnTo>
                  <a:lnTo>
                    <a:pt x="22" y="0"/>
                  </a:lnTo>
                  <a:lnTo>
                    <a:pt x="22" y="0"/>
                  </a:lnTo>
                  <a:lnTo>
                    <a:pt x="26" y="4"/>
                  </a:lnTo>
                  <a:lnTo>
                    <a:pt x="30" y="10"/>
                  </a:lnTo>
                  <a:lnTo>
                    <a:pt x="30" y="14"/>
                  </a:lnTo>
                  <a:lnTo>
                    <a:pt x="28" y="20"/>
                  </a:lnTo>
                  <a:lnTo>
                    <a:pt x="28" y="20"/>
                  </a:lnTo>
                  <a:lnTo>
                    <a:pt x="24" y="24"/>
                  </a:lnTo>
                  <a:lnTo>
                    <a:pt x="20" y="28"/>
                  </a:lnTo>
                  <a:lnTo>
                    <a:pt x="14" y="28"/>
                  </a:lnTo>
                  <a:lnTo>
                    <a:pt x="8" y="26"/>
                  </a:lnTo>
                  <a:lnTo>
                    <a:pt x="8" y="26"/>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7" name="Freeform 99"/>
            <p:cNvSpPr>
              <a:spLocks/>
            </p:cNvSpPr>
            <p:nvPr/>
          </p:nvSpPr>
          <p:spPr bwMode="auto">
            <a:xfrm>
              <a:off x="18017799" y="13356129"/>
              <a:ext cx="61342" cy="61342"/>
            </a:xfrm>
            <a:custGeom>
              <a:avLst/>
              <a:gdLst>
                <a:gd name="T0" fmla="*/ 8 w 30"/>
                <a:gd name="T1" fmla="*/ 28 h 30"/>
                <a:gd name="T2" fmla="*/ 8 w 30"/>
                <a:gd name="T3" fmla="*/ 28 h 30"/>
                <a:gd name="T4" fmla="*/ 4 w 30"/>
                <a:gd name="T5" fmla="*/ 24 h 30"/>
                <a:gd name="T6" fmla="*/ 2 w 30"/>
                <a:gd name="T7" fmla="*/ 20 h 30"/>
                <a:gd name="T8" fmla="*/ 0 w 30"/>
                <a:gd name="T9" fmla="*/ 14 h 30"/>
                <a:gd name="T10" fmla="*/ 2 w 30"/>
                <a:gd name="T11" fmla="*/ 8 h 30"/>
                <a:gd name="T12" fmla="*/ 2 w 30"/>
                <a:gd name="T13" fmla="*/ 8 h 30"/>
                <a:gd name="T14" fmla="*/ 6 w 30"/>
                <a:gd name="T15" fmla="*/ 4 h 30"/>
                <a:gd name="T16" fmla="*/ 10 w 30"/>
                <a:gd name="T17" fmla="*/ 0 h 30"/>
                <a:gd name="T18" fmla="*/ 16 w 30"/>
                <a:gd name="T19" fmla="*/ 0 h 30"/>
                <a:gd name="T20" fmla="*/ 22 w 30"/>
                <a:gd name="T21" fmla="*/ 2 h 30"/>
                <a:gd name="T22" fmla="*/ 22 w 30"/>
                <a:gd name="T23" fmla="*/ 2 h 30"/>
                <a:gd name="T24" fmla="*/ 26 w 30"/>
                <a:gd name="T25" fmla="*/ 6 h 30"/>
                <a:gd name="T26" fmla="*/ 28 w 30"/>
                <a:gd name="T27" fmla="*/ 10 h 30"/>
                <a:gd name="T28" fmla="*/ 30 w 30"/>
                <a:gd name="T29" fmla="*/ 16 h 30"/>
                <a:gd name="T30" fmla="*/ 28 w 30"/>
                <a:gd name="T31" fmla="*/ 22 h 30"/>
                <a:gd name="T32" fmla="*/ 28 w 30"/>
                <a:gd name="T33" fmla="*/ 22 h 30"/>
                <a:gd name="T34" fmla="*/ 24 w 30"/>
                <a:gd name="T35" fmla="*/ 26 h 30"/>
                <a:gd name="T36" fmla="*/ 20 w 30"/>
                <a:gd name="T37" fmla="*/ 28 h 30"/>
                <a:gd name="T38" fmla="*/ 14 w 30"/>
                <a:gd name="T39" fmla="*/ 30 h 30"/>
                <a:gd name="T40" fmla="*/ 8 w 30"/>
                <a:gd name="T41" fmla="*/ 28 h 30"/>
                <a:gd name="T42" fmla="*/ 8 w 30"/>
                <a:gd name="T43"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30">
                  <a:moveTo>
                    <a:pt x="8" y="28"/>
                  </a:moveTo>
                  <a:lnTo>
                    <a:pt x="8" y="28"/>
                  </a:lnTo>
                  <a:lnTo>
                    <a:pt x="4" y="24"/>
                  </a:lnTo>
                  <a:lnTo>
                    <a:pt x="2" y="20"/>
                  </a:lnTo>
                  <a:lnTo>
                    <a:pt x="0" y="14"/>
                  </a:lnTo>
                  <a:lnTo>
                    <a:pt x="2" y="8"/>
                  </a:lnTo>
                  <a:lnTo>
                    <a:pt x="2" y="8"/>
                  </a:lnTo>
                  <a:lnTo>
                    <a:pt x="6" y="4"/>
                  </a:lnTo>
                  <a:lnTo>
                    <a:pt x="10" y="0"/>
                  </a:lnTo>
                  <a:lnTo>
                    <a:pt x="16" y="0"/>
                  </a:lnTo>
                  <a:lnTo>
                    <a:pt x="22" y="2"/>
                  </a:lnTo>
                  <a:lnTo>
                    <a:pt x="22" y="2"/>
                  </a:lnTo>
                  <a:lnTo>
                    <a:pt x="26" y="6"/>
                  </a:lnTo>
                  <a:lnTo>
                    <a:pt x="28" y="10"/>
                  </a:lnTo>
                  <a:lnTo>
                    <a:pt x="30" y="16"/>
                  </a:lnTo>
                  <a:lnTo>
                    <a:pt x="28" y="22"/>
                  </a:lnTo>
                  <a:lnTo>
                    <a:pt x="28" y="22"/>
                  </a:lnTo>
                  <a:lnTo>
                    <a:pt x="24" y="26"/>
                  </a:lnTo>
                  <a:lnTo>
                    <a:pt x="20" y="28"/>
                  </a:lnTo>
                  <a:lnTo>
                    <a:pt x="14" y="30"/>
                  </a:lnTo>
                  <a:lnTo>
                    <a:pt x="8" y="28"/>
                  </a:lnTo>
                  <a:lnTo>
                    <a:pt x="8" y="28"/>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8" name="Freeform 100"/>
            <p:cNvSpPr>
              <a:spLocks/>
            </p:cNvSpPr>
            <p:nvPr/>
          </p:nvSpPr>
          <p:spPr bwMode="auto">
            <a:xfrm>
              <a:off x="18070962" y="13589227"/>
              <a:ext cx="306708" cy="118594"/>
            </a:xfrm>
            <a:custGeom>
              <a:avLst/>
              <a:gdLst>
                <a:gd name="T0" fmla="*/ 0 w 150"/>
                <a:gd name="T1" fmla="*/ 58 h 58"/>
                <a:gd name="T2" fmla="*/ 0 w 150"/>
                <a:gd name="T3" fmla="*/ 58 h 58"/>
                <a:gd name="T4" fmla="*/ 6 w 150"/>
                <a:gd name="T5" fmla="*/ 44 h 58"/>
                <a:gd name="T6" fmla="*/ 14 w 150"/>
                <a:gd name="T7" fmla="*/ 32 h 58"/>
                <a:gd name="T8" fmla="*/ 24 w 150"/>
                <a:gd name="T9" fmla="*/ 20 h 58"/>
                <a:gd name="T10" fmla="*/ 36 w 150"/>
                <a:gd name="T11" fmla="*/ 10 h 58"/>
                <a:gd name="T12" fmla="*/ 36 w 150"/>
                <a:gd name="T13" fmla="*/ 10 h 58"/>
                <a:gd name="T14" fmla="*/ 50 w 150"/>
                <a:gd name="T15" fmla="*/ 4 h 58"/>
                <a:gd name="T16" fmla="*/ 64 w 150"/>
                <a:gd name="T17" fmla="*/ 0 h 58"/>
                <a:gd name="T18" fmla="*/ 80 w 150"/>
                <a:gd name="T19" fmla="*/ 0 h 58"/>
                <a:gd name="T20" fmla="*/ 94 w 150"/>
                <a:gd name="T21" fmla="*/ 2 h 58"/>
                <a:gd name="T22" fmla="*/ 108 w 150"/>
                <a:gd name="T23" fmla="*/ 6 h 58"/>
                <a:gd name="T24" fmla="*/ 120 w 150"/>
                <a:gd name="T25" fmla="*/ 14 h 58"/>
                <a:gd name="T26" fmla="*/ 132 w 150"/>
                <a:gd name="T27" fmla="*/ 24 h 58"/>
                <a:gd name="T28" fmla="*/ 140 w 150"/>
                <a:gd name="T29" fmla="*/ 36 h 58"/>
                <a:gd name="T30" fmla="*/ 140 w 150"/>
                <a:gd name="T31" fmla="*/ 36 h 58"/>
                <a:gd name="T32" fmla="*/ 146 w 150"/>
                <a:gd name="T33" fmla="*/ 48 h 58"/>
                <a:gd name="T34" fmla="*/ 150 w 150"/>
                <a:gd name="T35" fmla="*/ 58 h 58"/>
                <a:gd name="T36" fmla="*/ 130 w 150"/>
                <a:gd name="T37" fmla="*/ 58 h 58"/>
                <a:gd name="T38" fmla="*/ 130 w 150"/>
                <a:gd name="T39" fmla="*/ 58 h 58"/>
                <a:gd name="T40" fmla="*/ 124 w 150"/>
                <a:gd name="T41" fmla="*/ 46 h 58"/>
                <a:gd name="T42" fmla="*/ 124 w 150"/>
                <a:gd name="T43" fmla="*/ 46 h 58"/>
                <a:gd name="T44" fmla="*/ 118 w 150"/>
                <a:gd name="T45" fmla="*/ 36 h 58"/>
                <a:gd name="T46" fmla="*/ 110 w 150"/>
                <a:gd name="T47" fmla="*/ 28 h 58"/>
                <a:gd name="T48" fmla="*/ 100 w 150"/>
                <a:gd name="T49" fmla="*/ 22 h 58"/>
                <a:gd name="T50" fmla="*/ 90 w 150"/>
                <a:gd name="T51" fmla="*/ 18 h 58"/>
                <a:gd name="T52" fmla="*/ 78 w 150"/>
                <a:gd name="T53" fmla="*/ 18 h 58"/>
                <a:gd name="T54" fmla="*/ 68 w 150"/>
                <a:gd name="T55" fmla="*/ 18 h 58"/>
                <a:gd name="T56" fmla="*/ 56 w 150"/>
                <a:gd name="T57" fmla="*/ 20 h 58"/>
                <a:gd name="T58" fmla="*/ 46 w 150"/>
                <a:gd name="T59" fmla="*/ 26 h 58"/>
                <a:gd name="T60" fmla="*/ 46 w 150"/>
                <a:gd name="T61" fmla="*/ 26 h 58"/>
                <a:gd name="T62" fmla="*/ 36 w 150"/>
                <a:gd name="T63" fmla="*/ 32 h 58"/>
                <a:gd name="T64" fmla="*/ 28 w 150"/>
                <a:gd name="T65" fmla="*/ 40 h 58"/>
                <a:gd name="T66" fmla="*/ 24 w 150"/>
                <a:gd name="T67" fmla="*/ 48 h 58"/>
                <a:gd name="T68" fmla="*/ 20 w 150"/>
                <a:gd name="T69" fmla="*/ 58 h 58"/>
                <a:gd name="T70" fmla="*/ 0 w 150"/>
                <a:gd name="T71"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0" h="58">
                  <a:moveTo>
                    <a:pt x="0" y="58"/>
                  </a:moveTo>
                  <a:lnTo>
                    <a:pt x="0" y="58"/>
                  </a:lnTo>
                  <a:lnTo>
                    <a:pt x="6" y="44"/>
                  </a:lnTo>
                  <a:lnTo>
                    <a:pt x="14" y="32"/>
                  </a:lnTo>
                  <a:lnTo>
                    <a:pt x="24" y="20"/>
                  </a:lnTo>
                  <a:lnTo>
                    <a:pt x="36" y="10"/>
                  </a:lnTo>
                  <a:lnTo>
                    <a:pt x="36" y="10"/>
                  </a:lnTo>
                  <a:lnTo>
                    <a:pt x="50" y="4"/>
                  </a:lnTo>
                  <a:lnTo>
                    <a:pt x="64" y="0"/>
                  </a:lnTo>
                  <a:lnTo>
                    <a:pt x="80" y="0"/>
                  </a:lnTo>
                  <a:lnTo>
                    <a:pt x="94" y="2"/>
                  </a:lnTo>
                  <a:lnTo>
                    <a:pt x="108" y="6"/>
                  </a:lnTo>
                  <a:lnTo>
                    <a:pt x="120" y="14"/>
                  </a:lnTo>
                  <a:lnTo>
                    <a:pt x="132" y="24"/>
                  </a:lnTo>
                  <a:lnTo>
                    <a:pt x="140" y="36"/>
                  </a:lnTo>
                  <a:lnTo>
                    <a:pt x="140" y="36"/>
                  </a:lnTo>
                  <a:lnTo>
                    <a:pt x="146" y="48"/>
                  </a:lnTo>
                  <a:lnTo>
                    <a:pt x="150" y="58"/>
                  </a:lnTo>
                  <a:lnTo>
                    <a:pt x="130" y="58"/>
                  </a:lnTo>
                  <a:lnTo>
                    <a:pt x="130" y="58"/>
                  </a:lnTo>
                  <a:lnTo>
                    <a:pt x="124" y="46"/>
                  </a:lnTo>
                  <a:lnTo>
                    <a:pt x="124" y="46"/>
                  </a:lnTo>
                  <a:lnTo>
                    <a:pt x="118" y="36"/>
                  </a:lnTo>
                  <a:lnTo>
                    <a:pt x="110" y="28"/>
                  </a:lnTo>
                  <a:lnTo>
                    <a:pt x="100" y="22"/>
                  </a:lnTo>
                  <a:lnTo>
                    <a:pt x="90" y="18"/>
                  </a:lnTo>
                  <a:lnTo>
                    <a:pt x="78" y="18"/>
                  </a:lnTo>
                  <a:lnTo>
                    <a:pt x="68" y="18"/>
                  </a:lnTo>
                  <a:lnTo>
                    <a:pt x="56" y="20"/>
                  </a:lnTo>
                  <a:lnTo>
                    <a:pt x="46" y="26"/>
                  </a:lnTo>
                  <a:lnTo>
                    <a:pt x="46" y="26"/>
                  </a:lnTo>
                  <a:lnTo>
                    <a:pt x="36" y="32"/>
                  </a:lnTo>
                  <a:lnTo>
                    <a:pt x="28" y="40"/>
                  </a:lnTo>
                  <a:lnTo>
                    <a:pt x="24" y="48"/>
                  </a:lnTo>
                  <a:lnTo>
                    <a:pt x="20" y="58"/>
                  </a:lnTo>
                  <a:lnTo>
                    <a:pt x="0" y="58"/>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9" name="Freeform 101"/>
            <p:cNvSpPr>
              <a:spLocks/>
            </p:cNvSpPr>
            <p:nvPr/>
          </p:nvSpPr>
          <p:spPr bwMode="auto">
            <a:xfrm>
              <a:off x="18169109" y="13671016"/>
              <a:ext cx="61342" cy="36805"/>
            </a:xfrm>
            <a:custGeom>
              <a:avLst/>
              <a:gdLst>
                <a:gd name="T0" fmla="*/ 2 w 30"/>
                <a:gd name="T1" fmla="*/ 18 h 18"/>
                <a:gd name="T2" fmla="*/ 2 w 30"/>
                <a:gd name="T3" fmla="*/ 18 h 18"/>
                <a:gd name="T4" fmla="*/ 0 w 30"/>
                <a:gd name="T5" fmla="*/ 14 h 18"/>
                <a:gd name="T6" fmla="*/ 2 w 30"/>
                <a:gd name="T7" fmla="*/ 10 h 18"/>
                <a:gd name="T8" fmla="*/ 4 w 30"/>
                <a:gd name="T9" fmla="*/ 6 h 18"/>
                <a:gd name="T10" fmla="*/ 8 w 30"/>
                <a:gd name="T11" fmla="*/ 2 h 18"/>
                <a:gd name="T12" fmla="*/ 8 w 30"/>
                <a:gd name="T13" fmla="*/ 2 h 18"/>
                <a:gd name="T14" fmla="*/ 14 w 30"/>
                <a:gd name="T15" fmla="*/ 0 h 18"/>
                <a:gd name="T16" fmla="*/ 18 w 30"/>
                <a:gd name="T17" fmla="*/ 2 h 18"/>
                <a:gd name="T18" fmla="*/ 24 w 30"/>
                <a:gd name="T19" fmla="*/ 4 h 18"/>
                <a:gd name="T20" fmla="*/ 28 w 30"/>
                <a:gd name="T21" fmla="*/ 8 h 18"/>
                <a:gd name="T22" fmla="*/ 28 w 30"/>
                <a:gd name="T23" fmla="*/ 8 h 18"/>
                <a:gd name="T24" fmla="*/ 30 w 30"/>
                <a:gd name="T25" fmla="*/ 14 h 18"/>
                <a:gd name="T26" fmla="*/ 30 w 30"/>
                <a:gd name="T27" fmla="*/ 18 h 18"/>
                <a:gd name="T28" fmla="*/ 2 w 30"/>
                <a:gd name="T2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8">
                  <a:moveTo>
                    <a:pt x="2" y="18"/>
                  </a:moveTo>
                  <a:lnTo>
                    <a:pt x="2" y="18"/>
                  </a:lnTo>
                  <a:lnTo>
                    <a:pt x="0" y="14"/>
                  </a:lnTo>
                  <a:lnTo>
                    <a:pt x="2" y="10"/>
                  </a:lnTo>
                  <a:lnTo>
                    <a:pt x="4" y="6"/>
                  </a:lnTo>
                  <a:lnTo>
                    <a:pt x="8" y="2"/>
                  </a:lnTo>
                  <a:lnTo>
                    <a:pt x="8" y="2"/>
                  </a:lnTo>
                  <a:lnTo>
                    <a:pt x="14" y="0"/>
                  </a:lnTo>
                  <a:lnTo>
                    <a:pt x="18" y="2"/>
                  </a:lnTo>
                  <a:lnTo>
                    <a:pt x="24" y="4"/>
                  </a:lnTo>
                  <a:lnTo>
                    <a:pt x="28" y="8"/>
                  </a:lnTo>
                  <a:lnTo>
                    <a:pt x="28" y="8"/>
                  </a:lnTo>
                  <a:lnTo>
                    <a:pt x="30" y="14"/>
                  </a:lnTo>
                  <a:lnTo>
                    <a:pt x="30" y="18"/>
                  </a:lnTo>
                  <a:lnTo>
                    <a:pt x="2" y="18"/>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0" name="Freeform 102"/>
            <p:cNvSpPr>
              <a:spLocks noEditPoints="1"/>
            </p:cNvSpPr>
            <p:nvPr/>
          </p:nvSpPr>
          <p:spPr bwMode="auto">
            <a:xfrm>
              <a:off x="17633391" y="12943095"/>
              <a:ext cx="310798" cy="310798"/>
            </a:xfrm>
            <a:custGeom>
              <a:avLst/>
              <a:gdLst>
                <a:gd name="T0" fmla="*/ 126 w 152"/>
                <a:gd name="T1" fmla="*/ 132 h 152"/>
                <a:gd name="T2" fmla="*/ 102 w 152"/>
                <a:gd name="T3" fmla="*/ 146 h 152"/>
                <a:gd name="T4" fmla="*/ 76 w 152"/>
                <a:gd name="T5" fmla="*/ 152 h 152"/>
                <a:gd name="T6" fmla="*/ 76 w 152"/>
                <a:gd name="T7" fmla="*/ 134 h 152"/>
                <a:gd name="T8" fmla="*/ 96 w 152"/>
                <a:gd name="T9" fmla="*/ 130 h 152"/>
                <a:gd name="T10" fmla="*/ 114 w 152"/>
                <a:gd name="T11" fmla="*/ 118 h 152"/>
                <a:gd name="T12" fmla="*/ 122 w 152"/>
                <a:gd name="T13" fmla="*/ 110 h 152"/>
                <a:gd name="T14" fmla="*/ 132 w 152"/>
                <a:gd name="T15" fmla="*/ 90 h 152"/>
                <a:gd name="T16" fmla="*/ 134 w 152"/>
                <a:gd name="T17" fmla="*/ 68 h 152"/>
                <a:gd name="T18" fmla="*/ 126 w 152"/>
                <a:gd name="T19" fmla="*/ 46 h 152"/>
                <a:gd name="T20" fmla="*/ 120 w 152"/>
                <a:gd name="T21" fmla="*/ 36 h 152"/>
                <a:gd name="T22" fmla="*/ 100 w 152"/>
                <a:gd name="T23" fmla="*/ 22 h 152"/>
                <a:gd name="T24" fmla="*/ 76 w 152"/>
                <a:gd name="T25" fmla="*/ 18 h 152"/>
                <a:gd name="T26" fmla="*/ 76 w 152"/>
                <a:gd name="T27" fmla="*/ 0 h 152"/>
                <a:gd name="T28" fmla="*/ 108 w 152"/>
                <a:gd name="T29" fmla="*/ 6 h 152"/>
                <a:gd name="T30" fmla="*/ 134 w 152"/>
                <a:gd name="T31" fmla="*/ 26 h 152"/>
                <a:gd name="T32" fmla="*/ 142 w 152"/>
                <a:gd name="T33" fmla="*/ 38 h 152"/>
                <a:gd name="T34" fmla="*/ 152 w 152"/>
                <a:gd name="T35" fmla="*/ 66 h 152"/>
                <a:gd name="T36" fmla="*/ 150 w 152"/>
                <a:gd name="T37" fmla="*/ 94 h 152"/>
                <a:gd name="T38" fmla="*/ 138 w 152"/>
                <a:gd name="T39" fmla="*/ 120 h 152"/>
                <a:gd name="T40" fmla="*/ 126 w 152"/>
                <a:gd name="T41" fmla="*/ 132 h 152"/>
                <a:gd name="T42" fmla="*/ 76 w 152"/>
                <a:gd name="T43" fmla="*/ 152 h 152"/>
                <a:gd name="T44" fmla="*/ 46 w 152"/>
                <a:gd name="T45" fmla="*/ 144 h 152"/>
                <a:gd name="T46" fmla="*/ 20 w 152"/>
                <a:gd name="T47" fmla="*/ 126 h 152"/>
                <a:gd name="T48" fmla="*/ 10 w 152"/>
                <a:gd name="T49" fmla="*/ 112 h 152"/>
                <a:gd name="T50" fmla="*/ 2 w 152"/>
                <a:gd name="T51" fmla="*/ 84 h 152"/>
                <a:gd name="T52" fmla="*/ 4 w 152"/>
                <a:gd name="T53" fmla="*/ 56 h 152"/>
                <a:gd name="T54" fmla="*/ 16 w 152"/>
                <a:gd name="T55" fmla="*/ 30 h 152"/>
                <a:gd name="T56" fmla="*/ 26 w 152"/>
                <a:gd name="T57" fmla="*/ 18 h 152"/>
                <a:gd name="T58" fmla="*/ 50 w 152"/>
                <a:gd name="T59" fmla="*/ 4 h 152"/>
                <a:gd name="T60" fmla="*/ 76 w 152"/>
                <a:gd name="T61" fmla="*/ 0 h 152"/>
                <a:gd name="T62" fmla="*/ 76 w 152"/>
                <a:gd name="T63" fmla="*/ 18 h 152"/>
                <a:gd name="T64" fmla="*/ 56 w 152"/>
                <a:gd name="T65" fmla="*/ 20 h 152"/>
                <a:gd name="T66" fmla="*/ 38 w 152"/>
                <a:gd name="T67" fmla="*/ 32 h 152"/>
                <a:gd name="T68" fmla="*/ 30 w 152"/>
                <a:gd name="T69" fmla="*/ 40 h 152"/>
                <a:gd name="T70" fmla="*/ 20 w 152"/>
                <a:gd name="T71" fmla="*/ 60 h 152"/>
                <a:gd name="T72" fmla="*/ 18 w 152"/>
                <a:gd name="T73" fmla="*/ 82 h 152"/>
                <a:gd name="T74" fmla="*/ 26 w 152"/>
                <a:gd name="T75" fmla="*/ 104 h 152"/>
                <a:gd name="T76" fmla="*/ 32 w 152"/>
                <a:gd name="T77" fmla="*/ 114 h 152"/>
                <a:gd name="T78" fmla="*/ 54 w 152"/>
                <a:gd name="T79" fmla="*/ 128 h 152"/>
                <a:gd name="T80" fmla="*/ 76 w 152"/>
                <a:gd name="T81" fmla="*/ 13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2" h="152">
                  <a:moveTo>
                    <a:pt x="126" y="132"/>
                  </a:moveTo>
                  <a:lnTo>
                    <a:pt x="126" y="132"/>
                  </a:lnTo>
                  <a:lnTo>
                    <a:pt x="116" y="140"/>
                  </a:lnTo>
                  <a:lnTo>
                    <a:pt x="102" y="146"/>
                  </a:lnTo>
                  <a:lnTo>
                    <a:pt x="90" y="150"/>
                  </a:lnTo>
                  <a:lnTo>
                    <a:pt x="76" y="152"/>
                  </a:lnTo>
                  <a:lnTo>
                    <a:pt x="76" y="134"/>
                  </a:lnTo>
                  <a:lnTo>
                    <a:pt x="76" y="134"/>
                  </a:lnTo>
                  <a:lnTo>
                    <a:pt x="86" y="132"/>
                  </a:lnTo>
                  <a:lnTo>
                    <a:pt x="96" y="130"/>
                  </a:lnTo>
                  <a:lnTo>
                    <a:pt x="106" y="126"/>
                  </a:lnTo>
                  <a:lnTo>
                    <a:pt x="114" y="118"/>
                  </a:lnTo>
                  <a:lnTo>
                    <a:pt x="114" y="118"/>
                  </a:lnTo>
                  <a:lnTo>
                    <a:pt x="122" y="110"/>
                  </a:lnTo>
                  <a:lnTo>
                    <a:pt x="128" y="100"/>
                  </a:lnTo>
                  <a:lnTo>
                    <a:pt x="132" y="90"/>
                  </a:lnTo>
                  <a:lnTo>
                    <a:pt x="134" y="78"/>
                  </a:lnTo>
                  <a:lnTo>
                    <a:pt x="134" y="68"/>
                  </a:lnTo>
                  <a:lnTo>
                    <a:pt x="132" y="56"/>
                  </a:lnTo>
                  <a:lnTo>
                    <a:pt x="126" y="46"/>
                  </a:lnTo>
                  <a:lnTo>
                    <a:pt x="120" y="36"/>
                  </a:lnTo>
                  <a:lnTo>
                    <a:pt x="120" y="36"/>
                  </a:lnTo>
                  <a:lnTo>
                    <a:pt x="110" y="28"/>
                  </a:lnTo>
                  <a:lnTo>
                    <a:pt x="100" y="22"/>
                  </a:lnTo>
                  <a:lnTo>
                    <a:pt x="88" y="18"/>
                  </a:lnTo>
                  <a:lnTo>
                    <a:pt x="76" y="18"/>
                  </a:lnTo>
                  <a:lnTo>
                    <a:pt x="76" y="0"/>
                  </a:lnTo>
                  <a:lnTo>
                    <a:pt x="76" y="0"/>
                  </a:lnTo>
                  <a:lnTo>
                    <a:pt x="92" y="0"/>
                  </a:lnTo>
                  <a:lnTo>
                    <a:pt x="108" y="6"/>
                  </a:lnTo>
                  <a:lnTo>
                    <a:pt x="122" y="14"/>
                  </a:lnTo>
                  <a:lnTo>
                    <a:pt x="134" y="26"/>
                  </a:lnTo>
                  <a:lnTo>
                    <a:pt x="134" y="26"/>
                  </a:lnTo>
                  <a:lnTo>
                    <a:pt x="142" y="38"/>
                  </a:lnTo>
                  <a:lnTo>
                    <a:pt x="148" y="52"/>
                  </a:lnTo>
                  <a:lnTo>
                    <a:pt x="152" y="66"/>
                  </a:lnTo>
                  <a:lnTo>
                    <a:pt x="152" y="80"/>
                  </a:lnTo>
                  <a:lnTo>
                    <a:pt x="150" y="94"/>
                  </a:lnTo>
                  <a:lnTo>
                    <a:pt x="144" y="108"/>
                  </a:lnTo>
                  <a:lnTo>
                    <a:pt x="138" y="120"/>
                  </a:lnTo>
                  <a:lnTo>
                    <a:pt x="126" y="132"/>
                  </a:lnTo>
                  <a:lnTo>
                    <a:pt x="126" y="132"/>
                  </a:lnTo>
                  <a:close/>
                  <a:moveTo>
                    <a:pt x="76" y="152"/>
                  </a:moveTo>
                  <a:lnTo>
                    <a:pt x="76" y="152"/>
                  </a:lnTo>
                  <a:lnTo>
                    <a:pt x="60" y="150"/>
                  </a:lnTo>
                  <a:lnTo>
                    <a:pt x="46" y="144"/>
                  </a:lnTo>
                  <a:lnTo>
                    <a:pt x="32" y="136"/>
                  </a:lnTo>
                  <a:lnTo>
                    <a:pt x="20" y="126"/>
                  </a:lnTo>
                  <a:lnTo>
                    <a:pt x="20" y="126"/>
                  </a:lnTo>
                  <a:lnTo>
                    <a:pt x="10" y="112"/>
                  </a:lnTo>
                  <a:lnTo>
                    <a:pt x="4" y="100"/>
                  </a:lnTo>
                  <a:lnTo>
                    <a:pt x="2" y="84"/>
                  </a:lnTo>
                  <a:lnTo>
                    <a:pt x="0" y="70"/>
                  </a:lnTo>
                  <a:lnTo>
                    <a:pt x="4" y="56"/>
                  </a:lnTo>
                  <a:lnTo>
                    <a:pt x="8" y="42"/>
                  </a:lnTo>
                  <a:lnTo>
                    <a:pt x="16" y="30"/>
                  </a:lnTo>
                  <a:lnTo>
                    <a:pt x="26" y="18"/>
                  </a:lnTo>
                  <a:lnTo>
                    <a:pt x="26" y="18"/>
                  </a:lnTo>
                  <a:lnTo>
                    <a:pt x="38" y="10"/>
                  </a:lnTo>
                  <a:lnTo>
                    <a:pt x="50" y="4"/>
                  </a:lnTo>
                  <a:lnTo>
                    <a:pt x="64" y="0"/>
                  </a:lnTo>
                  <a:lnTo>
                    <a:pt x="76" y="0"/>
                  </a:lnTo>
                  <a:lnTo>
                    <a:pt x="76" y="18"/>
                  </a:lnTo>
                  <a:lnTo>
                    <a:pt x="76" y="18"/>
                  </a:lnTo>
                  <a:lnTo>
                    <a:pt x="66" y="18"/>
                  </a:lnTo>
                  <a:lnTo>
                    <a:pt x="56" y="20"/>
                  </a:lnTo>
                  <a:lnTo>
                    <a:pt x="46" y="26"/>
                  </a:lnTo>
                  <a:lnTo>
                    <a:pt x="38" y="32"/>
                  </a:lnTo>
                  <a:lnTo>
                    <a:pt x="38" y="32"/>
                  </a:lnTo>
                  <a:lnTo>
                    <a:pt x="30" y="40"/>
                  </a:lnTo>
                  <a:lnTo>
                    <a:pt x="24" y="50"/>
                  </a:lnTo>
                  <a:lnTo>
                    <a:pt x="20" y="60"/>
                  </a:lnTo>
                  <a:lnTo>
                    <a:pt x="18" y="72"/>
                  </a:lnTo>
                  <a:lnTo>
                    <a:pt x="18" y="82"/>
                  </a:lnTo>
                  <a:lnTo>
                    <a:pt x="22" y="94"/>
                  </a:lnTo>
                  <a:lnTo>
                    <a:pt x="26" y="104"/>
                  </a:lnTo>
                  <a:lnTo>
                    <a:pt x="32" y="114"/>
                  </a:lnTo>
                  <a:lnTo>
                    <a:pt x="32" y="114"/>
                  </a:lnTo>
                  <a:lnTo>
                    <a:pt x="42" y="122"/>
                  </a:lnTo>
                  <a:lnTo>
                    <a:pt x="54" y="128"/>
                  </a:lnTo>
                  <a:lnTo>
                    <a:pt x="64" y="132"/>
                  </a:lnTo>
                  <a:lnTo>
                    <a:pt x="76" y="134"/>
                  </a:lnTo>
                  <a:lnTo>
                    <a:pt x="76" y="152"/>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1" name="Freeform 103"/>
            <p:cNvSpPr>
              <a:spLocks/>
            </p:cNvSpPr>
            <p:nvPr/>
          </p:nvSpPr>
          <p:spPr bwMode="auto">
            <a:xfrm>
              <a:off x="17792880" y="13102583"/>
              <a:ext cx="57252" cy="61342"/>
            </a:xfrm>
            <a:custGeom>
              <a:avLst/>
              <a:gdLst>
                <a:gd name="T0" fmla="*/ 24 w 28"/>
                <a:gd name="T1" fmla="*/ 26 h 30"/>
                <a:gd name="T2" fmla="*/ 24 w 28"/>
                <a:gd name="T3" fmla="*/ 26 h 30"/>
                <a:gd name="T4" fmla="*/ 18 w 28"/>
                <a:gd name="T5" fmla="*/ 28 h 30"/>
                <a:gd name="T6" fmla="*/ 12 w 28"/>
                <a:gd name="T7" fmla="*/ 30 h 30"/>
                <a:gd name="T8" fmla="*/ 8 w 28"/>
                <a:gd name="T9" fmla="*/ 28 h 30"/>
                <a:gd name="T10" fmla="*/ 2 w 28"/>
                <a:gd name="T11" fmla="*/ 24 h 30"/>
                <a:gd name="T12" fmla="*/ 2 w 28"/>
                <a:gd name="T13" fmla="*/ 24 h 30"/>
                <a:gd name="T14" fmla="*/ 0 w 28"/>
                <a:gd name="T15" fmla="*/ 20 h 30"/>
                <a:gd name="T16" fmla="*/ 0 w 28"/>
                <a:gd name="T17" fmla="*/ 14 h 30"/>
                <a:gd name="T18" fmla="*/ 0 w 28"/>
                <a:gd name="T19" fmla="*/ 8 h 30"/>
                <a:gd name="T20" fmla="*/ 4 w 28"/>
                <a:gd name="T21" fmla="*/ 4 h 30"/>
                <a:gd name="T22" fmla="*/ 4 w 28"/>
                <a:gd name="T23" fmla="*/ 4 h 30"/>
                <a:gd name="T24" fmla="*/ 10 w 28"/>
                <a:gd name="T25" fmla="*/ 0 h 30"/>
                <a:gd name="T26" fmla="*/ 14 w 28"/>
                <a:gd name="T27" fmla="*/ 0 h 30"/>
                <a:gd name="T28" fmla="*/ 20 w 28"/>
                <a:gd name="T29" fmla="*/ 2 h 30"/>
                <a:gd name="T30" fmla="*/ 24 w 28"/>
                <a:gd name="T31" fmla="*/ 4 h 30"/>
                <a:gd name="T32" fmla="*/ 24 w 28"/>
                <a:gd name="T33" fmla="*/ 4 h 30"/>
                <a:gd name="T34" fmla="*/ 28 w 28"/>
                <a:gd name="T35" fmla="*/ 10 h 30"/>
                <a:gd name="T36" fmla="*/ 28 w 28"/>
                <a:gd name="T37" fmla="*/ 16 h 30"/>
                <a:gd name="T38" fmla="*/ 26 w 28"/>
                <a:gd name="T39" fmla="*/ 20 h 30"/>
                <a:gd name="T40" fmla="*/ 24 w 28"/>
                <a:gd name="T41" fmla="*/ 26 h 30"/>
                <a:gd name="T42" fmla="*/ 24 w 28"/>
                <a:gd name="T43"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30">
                  <a:moveTo>
                    <a:pt x="24" y="26"/>
                  </a:moveTo>
                  <a:lnTo>
                    <a:pt x="24" y="26"/>
                  </a:lnTo>
                  <a:lnTo>
                    <a:pt x="18" y="28"/>
                  </a:lnTo>
                  <a:lnTo>
                    <a:pt x="12" y="30"/>
                  </a:lnTo>
                  <a:lnTo>
                    <a:pt x="8" y="28"/>
                  </a:lnTo>
                  <a:lnTo>
                    <a:pt x="2" y="24"/>
                  </a:lnTo>
                  <a:lnTo>
                    <a:pt x="2" y="24"/>
                  </a:lnTo>
                  <a:lnTo>
                    <a:pt x="0" y="20"/>
                  </a:lnTo>
                  <a:lnTo>
                    <a:pt x="0" y="14"/>
                  </a:lnTo>
                  <a:lnTo>
                    <a:pt x="0" y="8"/>
                  </a:lnTo>
                  <a:lnTo>
                    <a:pt x="4" y="4"/>
                  </a:lnTo>
                  <a:lnTo>
                    <a:pt x="4" y="4"/>
                  </a:lnTo>
                  <a:lnTo>
                    <a:pt x="10" y="0"/>
                  </a:lnTo>
                  <a:lnTo>
                    <a:pt x="14" y="0"/>
                  </a:lnTo>
                  <a:lnTo>
                    <a:pt x="20" y="2"/>
                  </a:lnTo>
                  <a:lnTo>
                    <a:pt x="24" y="4"/>
                  </a:lnTo>
                  <a:lnTo>
                    <a:pt x="24" y="4"/>
                  </a:lnTo>
                  <a:lnTo>
                    <a:pt x="28" y="10"/>
                  </a:lnTo>
                  <a:lnTo>
                    <a:pt x="28" y="16"/>
                  </a:lnTo>
                  <a:lnTo>
                    <a:pt x="26" y="20"/>
                  </a:lnTo>
                  <a:lnTo>
                    <a:pt x="24" y="26"/>
                  </a:lnTo>
                  <a:lnTo>
                    <a:pt x="24" y="26"/>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 name="Freeform 104"/>
            <p:cNvSpPr>
              <a:spLocks/>
            </p:cNvSpPr>
            <p:nvPr/>
          </p:nvSpPr>
          <p:spPr bwMode="auto">
            <a:xfrm>
              <a:off x="17727449" y="13033063"/>
              <a:ext cx="61342" cy="57252"/>
            </a:xfrm>
            <a:custGeom>
              <a:avLst/>
              <a:gdLst>
                <a:gd name="T0" fmla="*/ 24 w 30"/>
                <a:gd name="T1" fmla="*/ 24 h 28"/>
                <a:gd name="T2" fmla="*/ 24 w 30"/>
                <a:gd name="T3" fmla="*/ 24 h 28"/>
                <a:gd name="T4" fmla="*/ 20 w 30"/>
                <a:gd name="T5" fmla="*/ 28 h 28"/>
                <a:gd name="T6" fmla="*/ 14 w 30"/>
                <a:gd name="T7" fmla="*/ 28 h 28"/>
                <a:gd name="T8" fmla="*/ 8 w 30"/>
                <a:gd name="T9" fmla="*/ 26 h 28"/>
                <a:gd name="T10" fmla="*/ 4 w 30"/>
                <a:gd name="T11" fmla="*/ 24 h 28"/>
                <a:gd name="T12" fmla="*/ 4 w 30"/>
                <a:gd name="T13" fmla="*/ 24 h 28"/>
                <a:gd name="T14" fmla="*/ 2 w 30"/>
                <a:gd name="T15" fmla="*/ 18 h 28"/>
                <a:gd name="T16" fmla="*/ 0 w 30"/>
                <a:gd name="T17" fmla="*/ 12 h 28"/>
                <a:gd name="T18" fmla="*/ 2 w 30"/>
                <a:gd name="T19" fmla="*/ 8 h 28"/>
                <a:gd name="T20" fmla="*/ 6 w 30"/>
                <a:gd name="T21" fmla="*/ 2 h 28"/>
                <a:gd name="T22" fmla="*/ 6 w 30"/>
                <a:gd name="T23" fmla="*/ 2 h 28"/>
                <a:gd name="T24" fmla="*/ 10 w 30"/>
                <a:gd name="T25" fmla="*/ 0 h 28"/>
                <a:gd name="T26" fmla="*/ 16 w 30"/>
                <a:gd name="T27" fmla="*/ 0 h 28"/>
                <a:gd name="T28" fmla="*/ 22 w 30"/>
                <a:gd name="T29" fmla="*/ 0 h 28"/>
                <a:gd name="T30" fmla="*/ 26 w 30"/>
                <a:gd name="T31" fmla="*/ 4 h 28"/>
                <a:gd name="T32" fmla="*/ 26 w 30"/>
                <a:gd name="T33" fmla="*/ 4 h 28"/>
                <a:gd name="T34" fmla="*/ 30 w 30"/>
                <a:gd name="T35" fmla="*/ 10 h 28"/>
                <a:gd name="T36" fmla="*/ 30 w 30"/>
                <a:gd name="T37" fmla="*/ 14 h 28"/>
                <a:gd name="T38" fmla="*/ 28 w 30"/>
                <a:gd name="T39" fmla="*/ 20 h 28"/>
                <a:gd name="T40" fmla="*/ 24 w 30"/>
                <a:gd name="T41" fmla="*/ 24 h 28"/>
                <a:gd name="T42" fmla="*/ 24 w 30"/>
                <a:gd name="T43"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8">
                  <a:moveTo>
                    <a:pt x="24" y="24"/>
                  </a:moveTo>
                  <a:lnTo>
                    <a:pt x="24" y="24"/>
                  </a:lnTo>
                  <a:lnTo>
                    <a:pt x="20" y="28"/>
                  </a:lnTo>
                  <a:lnTo>
                    <a:pt x="14" y="28"/>
                  </a:lnTo>
                  <a:lnTo>
                    <a:pt x="8" y="26"/>
                  </a:lnTo>
                  <a:lnTo>
                    <a:pt x="4" y="24"/>
                  </a:lnTo>
                  <a:lnTo>
                    <a:pt x="4" y="24"/>
                  </a:lnTo>
                  <a:lnTo>
                    <a:pt x="2" y="18"/>
                  </a:lnTo>
                  <a:lnTo>
                    <a:pt x="0" y="12"/>
                  </a:lnTo>
                  <a:lnTo>
                    <a:pt x="2" y="8"/>
                  </a:lnTo>
                  <a:lnTo>
                    <a:pt x="6" y="2"/>
                  </a:lnTo>
                  <a:lnTo>
                    <a:pt x="6" y="2"/>
                  </a:lnTo>
                  <a:lnTo>
                    <a:pt x="10" y="0"/>
                  </a:lnTo>
                  <a:lnTo>
                    <a:pt x="16" y="0"/>
                  </a:lnTo>
                  <a:lnTo>
                    <a:pt x="22" y="0"/>
                  </a:lnTo>
                  <a:lnTo>
                    <a:pt x="26" y="4"/>
                  </a:lnTo>
                  <a:lnTo>
                    <a:pt x="26" y="4"/>
                  </a:lnTo>
                  <a:lnTo>
                    <a:pt x="30" y="10"/>
                  </a:lnTo>
                  <a:lnTo>
                    <a:pt x="30" y="14"/>
                  </a:lnTo>
                  <a:lnTo>
                    <a:pt x="28" y="20"/>
                  </a:lnTo>
                  <a:lnTo>
                    <a:pt x="24" y="24"/>
                  </a:lnTo>
                  <a:lnTo>
                    <a:pt x="24" y="24"/>
                  </a:lnTo>
                  <a:close/>
                </a:path>
              </a:pathLst>
            </a:custGeom>
            <a:solidFill>
              <a:srgbClr val="0C2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1" name="Freeform 133"/>
            <p:cNvSpPr>
              <a:spLocks/>
            </p:cNvSpPr>
            <p:nvPr/>
          </p:nvSpPr>
          <p:spPr bwMode="auto">
            <a:xfrm>
              <a:off x="16688730" y="12162011"/>
              <a:ext cx="1443574" cy="928304"/>
            </a:xfrm>
            <a:custGeom>
              <a:avLst/>
              <a:gdLst>
                <a:gd name="T0" fmla="*/ 0 w 706"/>
                <a:gd name="T1" fmla="*/ 346 h 454"/>
                <a:gd name="T2" fmla="*/ 0 w 706"/>
                <a:gd name="T3" fmla="*/ 346 h 454"/>
                <a:gd name="T4" fmla="*/ 12 w 706"/>
                <a:gd name="T5" fmla="*/ 354 h 454"/>
                <a:gd name="T6" fmla="*/ 26 w 706"/>
                <a:gd name="T7" fmla="*/ 360 h 454"/>
                <a:gd name="T8" fmla="*/ 42 w 706"/>
                <a:gd name="T9" fmla="*/ 364 h 454"/>
                <a:gd name="T10" fmla="*/ 60 w 706"/>
                <a:gd name="T11" fmla="*/ 362 h 454"/>
                <a:gd name="T12" fmla="*/ 78 w 706"/>
                <a:gd name="T13" fmla="*/ 360 h 454"/>
                <a:gd name="T14" fmla="*/ 98 w 706"/>
                <a:gd name="T15" fmla="*/ 354 h 454"/>
                <a:gd name="T16" fmla="*/ 118 w 706"/>
                <a:gd name="T17" fmla="*/ 346 h 454"/>
                <a:gd name="T18" fmla="*/ 140 w 706"/>
                <a:gd name="T19" fmla="*/ 336 h 454"/>
                <a:gd name="T20" fmla="*/ 186 w 706"/>
                <a:gd name="T21" fmla="*/ 312 h 454"/>
                <a:gd name="T22" fmla="*/ 234 w 706"/>
                <a:gd name="T23" fmla="*/ 284 h 454"/>
                <a:gd name="T24" fmla="*/ 334 w 706"/>
                <a:gd name="T25" fmla="*/ 224 h 454"/>
                <a:gd name="T26" fmla="*/ 334 w 706"/>
                <a:gd name="T27" fmla="*/ 224 h 454"/>
                <a:gd name="T28" fmla="*/ 388 w 706"/>
                <a:gd name="T29" fmla="*/ 194 h 454"/>
                <a:gd name="T30" fmla="*/ 448 w 706"/>
                <a:gd name="T31" fmla="*/ 166 h 454"/>
                <a:gd name="T32" fmla="*/ 510 w 706"/>
                <a:gd name="T33" fmla="*/ 136 h 454"/>
                <a:gd name="T34" fmla="*/ 570 w 706"/>
                <a:gd name="T35" fmla="*/ 108 h 454"/>
                <a:gd name="T36" fmla="*/ 620 w 706"/>
                <a:gd name="T37" fmla="*/ 80 h 454"/>
                <a:gd name="T38" fmla="*/ 640 w 706"/>
                <a:gd name="T39" fmla="*/ 66 h 454"/>
                <a:gd name="T40" fmla="*/ 658 w 706"/>
                <a:gd name="T41" fmla="*/ 52 h 454"/>
                <a:gd name="T42" fmla="*/ 670 w 706"/>
                <a:gd name="T43" fmla="*/ 40 h 454"/>
                <a:gd name="T44" fmla="*/ 678 w 706"/>
                <a:gd name="T45" fmla="*/ 28 h 454"/>
                <a:gd name="T46" fmla="*/ 680 w 706"/>
                <a:gd name="T47" fmla="*/ 22 h 454"/>
                <a:gd name="T48" fmla="*/ 680 w 706"/>
                <a:gd name="T49" fmla="*/ 16 h 454"/>
                <a:gd name="T50" fmla="*/ 678 w 706"/>
                <a:gd name="T51" fmla="*/ 10 h 454"/>
                <a:gd name="T52" fmla="*/ 674 w 706"/>
                <a:gd name="T53" fmla="*/ 6 h 454"/>
                <a:gd name="T54" fmla="*/ 674 w 706"/>
                <a:gd name="T55" fmla="*/ 6 h 454"/>
                <a:gd name="T56" fmla="*/ 670 w 706"/>
                <a:gd name="T57" fmla="*/ 0 h 454"/>
                <a:gd name="T58" fmla="*/ 676 w 706"/>
                <a:gd name="T59" fmla="*/ 10 h 454"/>
                <a:gd name="T60" fmla="*/ 706 w 706"/>
                <a:gd name="T61" fmla="*/ 64 h 454"/>
                <a:gd name="T62" fmla="*/ 706 w 706"/>
                <a:gd name="T63" fmla="*/ 64 h 454"/>
                <a:gd name="T64" fmla="*/ 626 w 706"/>
                <a:gd name="T65" fmla="*/ 106 h 454"/>
                <a:gd name="T66" fmla="*/ 540 w 706"/>
                <a:gd name="T67" fmla="*/ 152 h 454"/>
                <a:gd name="T68" fmla="*/ 454 w 706"/>
                <a:gd name="T69" fmla="*/ 204 h 454"/>
                <a:gd name="T70" fmla="*/ 366 w 706"/>
                <a:gd name="T71" fmla="*/ 256 h 454"/>
                <a:gd name="T72" fmla="*/ 282 w 706"/>
                <a:gd name="T73" fmla="*/ 310 h 454"/>
                <a:gd name="T74" fmla="*/ 204 w 706"/>
                <a:gd name="T75" fmla="*/ 362 h 454"/>
                <a:gd name="T76" fmla="*/ 134 w 706"/>
                <a:gd name="T77" fmla="*/ 410 h 454"/>
                <a:gd name="T78" fmla="*/ 74 w 706"/>
                <a:gd name="T79" fmla="*/ 454 h 454"/>
                <a:gd name="T80" fmla="*/ 74 w 706"/>
                <a:gd name="T81" fmla="*/ 454 h 454"/>
                <a:gd name="T82" fmla="*/ 52 w 706"/>
                <a:gd name="T83" fmla="*/ 426 h 454"/>
                <a:gd name="T84" fmla="*/ 32 w 706"/>
                <a:gd name="T85" fmla="*/ 398 h 454"/>
                <a:gd name="T86" fmla="*/ 14 w 706"/>
                <a:gd name="T87" fmla="*/ 372 h 454"/>
                <a:gd name="T88" fmla="*/ 0 w 706"/>
                <a:gd name="T89" fmla="*/ 346 h 454"/>
                <a:gd name="T90" fmla="*/ 0 w 706"/>
                <a:gd name="T91" fmla="*/ 34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6" h="454">
                  <a:moveTo>
                    <a:pt x="0" y="346"/>
                  </a:moveTo>
                  <a:lnTo>
                    <a:pt x="0" y="346"/>
                  </a:lnTo>
                  <a:lnTo>
                    <a:pt x="12" y="354"/>
                  </a:lnTo>
                  <a:lnTo>
                    <a:pt x="26" y="360"/>
                  </a:lnTo>
                  <a:lnTo>
                    <a:pt x="42" y="364"/>
                  </a:lnTo>
                  <a:lnTo>
                    <a:pt x="60" y="362"/>
                  </a:lnTo>
                  <a:lnTo>
                    <a:pt x="78" y="360"/>
                  </a:lnTo>
                  <a:lnTo>
                    <a:pt x="98" y="354"/>
                  </a:lnTo>
                  <a:lnTo>
                    <a:pt x="118" y="346"/>
                  </a:lnTo>
                  <a:lnTo>
                    <a:pt x="140" y="336"/>
                  </a:lnTo>
                  <a:lnTo>
                    <a:pt x="186" y="312"/>
                  </a:lnTo>
                  <a:lnTo>
                    <a:pt x="234" y="284"/>
                  </a:lnTo>
                  <a:lnTo>
                    <a:pt x="334" y="224"/>
                  </a:lnTo>
                  <a:lnTo>
                    <a:pt x="334" y="224"/>
                  </a:lnTo>
                  <a:lnTo>
                    <a:pt x="388" y="194"/>
                  </a:lnTo>
                  <a:lnTo>
                    <a:pt x="448" y="166"/>
                  </a:lnTo>
                  <a:lnTo>
                    <a:pt x="510" y="136"/>
                  </a:lnTo>
                  <a:lnTo>
                    <a:pt x="570" y="108"/>
                  </a:lnTo>
                  <a:lnTo>
                    <a:pt x="620" y="80"/>
                  </a:lnTo>
                  <a:lnTo>
                    <a:pt x="640" y="66"/>
                  </a:lnTo>
                  <a:lnTo>
                    <a:pt x="658" y="52"/>
                  </a:lnTo>
                  <a:lnTo>
                    <a:pt x="670" y="40"/>
                  </a:lnTo>
                  <a:lnTo>
                    <a:pt x="678" y="28"/>
                  </a:lnTo>
                  <a:lnTo>
                    <a:pt x="680" y="22"/>
                  </a:lnTo>
                  <a:lnTo>
                    <a:pt x="680" y="16"/>
                  </a:lnTo>
                  <a:lnTo>
                    <a:pt x="678" y="10"/>
                  </a:lnTo>
                  <a:lnTo>
                    <a:pt x="674" y="6"/>
                  </a:lnTo>
                  <a:lnTo>
                    <a:pt x="674" y="6"/>
                  </a:lnTo>
                  <a:lnTo>
                    <a:pt x="670" y="0"/>
                  </a:lnTo>
                  <a:lnTo>
                    <a:pt x="676" y="10"/>
                  </a:lnTo>
                  <a:lnTo>
                    <a:pt x="706" y="64"/>
                  </a:lnTo>
                  <a:lnTo>
                    <a:pt x="706" y="64"/>
                  </a:lnTo>
                  <a:lnTo>
                    <a:pt x="626" y="106"/>
                  </a:lnTo>
                  <a:lnTo>
                    <a:pt x="540" y="152"/>
                  </a:lnTo>
                  <a:lnTo>
                    <a:pt x="454" y="204"/>
                  </a:lnTo>
                  <a:lnTo>
                    <a:pt x="366" y="256"/>
                  </a:lnTo>
                  <a:lnTo>
                    <a:pt x="282" y="310"/>
                  </a:lnTo>
                  <a:lnTo>
                    <a:pt x="204" y="362"/>
                  </a:lnTo>
                  <a:lnTo>
                    <a:pt x="134" y="410"/>
                  </a:lnTo>
                  <a:lnTo>
                    <a:pt x="74" y="454"/>
                  </a:lnTo>
                  <a:lnTo>
                    <a:pt x="74" y="454"/>
                  </a:lnTo>
                  <a:lnTo>
                    <a:pt x="52" y="426"/>
                  </a:lnTo>
                  <a:lnTo>
                    <a:pt x="32" y="398"/>
                  </a:lnTo>
                  <a:lnTo>
                    <a:pt x="14" y="372"/>
                  </a:lnTo>
                  <a:lnTo>
                    <a:pt x="0" y="346"/>
                  </a:lnTo>
                  <a:lnTo>
                    <a:pt x="0" y="346"/>
                  </a:lnTo>
                  <a:close/>
                </a:path>
              </a:pathLst>
            </a:custGeom>
            <a:solidFill>
              <a:srgbClr val="BC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05" name="Oval 104"/>
          <p:cNvSpPr/>
          <p:nvPr/>
        </p:nvSpPr>
        <p:spPr>
          <a:xfrm>
            <a:off x="787233" y="4141487"/>
            <a:ext cx="1056120" cy="10561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TextBox 105"/>
          <p:cNvSpPr txBox="1"/>
          <p:nvPr/>
        </p:nvSpPr>
        <p:spPr>
          <a:xfrm>
            <a:off x="2127456" y="3987159"/>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UTILITY ONE</a:t>
            </a:r>
          </a:p>
        </p:txBody>
      </p:sp>
      <p:sp>
        <p:nvSpPr>
          <p:cNvPr id="107" name="Rectangle 106"/>
          <p:cNvSpPr/>
          <p:nvPr/>
        </p:nvSpPr>
        <p:spPr>
          <a:xfrm>
            <a:off x="2127456" y="4561287"/>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17" name="Oval 116"/>
          <p:cNvSpPr/>
          <p:nvPr/>
        </p:nvSpPr>
        <p:spPr>
          <a:xfrm>
            <a:off x="6652922" y="4141458"/>
            <a:ext cx="1056120" cy="10561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TextBox 117"/>
          <p:cNvSpPr txBox="1"/>
          <p:nvPr/>
        </p:nvSpPr>
        <p:spPr>
          <a:xfrm>
            <a:off x="7993145" y="3987130"/>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UTILITY TWO</a:t>
            </a:r>
          </a:p>
        </p:txBody>
      </p:sp>
      <p:sp>
        <p:nvSpPr>
          <p:cNvPr id="119" name="Rectangle 118"/>
          <p:cNvSpPr/>
          <p:nvPr/>
        </p:nvSpPr>
        <p:spPr>
          <a:xfrm>
            <a:off x="7993145" y="4561258"/>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20" name="Oval 119"/>
          <p:cNvSpPr/>
          <p:nvPr/>
        </p:nvSpPr>
        <p:spPr>
          <a:xfrm>
            <a:off x="12518610" y="4141458"/>
            <a:ext cx="1056120" cy="10561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TextBox 120"/>
          <p:cNvSpPr txBox="1"/>
          <p:nvPr/>
        </p:nvSpPr>
        <p:spPr>
          <a:xfrm>
            <a:off x="13858833" y="3987130"/>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UTILITY THREE</a:t>
            </a:r>
          </a:p>
        </p:txBody>
      </p:sp>
      <p:sp>
        <p:nvSpPr>
          <p:cNvPr id="122" name="Rectangle 121"/>
          <p:cNvSpPr/>
          <p:nvPr/>
        </p:nvSpPr>
        <p:spPr>
          <a:xfrm>
            <a:off x="13858833" y="4561258"/>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23" name="Oval 122"/>
          <p:cNvSpPr/>
          <p:nvPr/>
        </p:nvSpPr>
        <p:spPr>
          <a:xfrm>
            <a:off x="18384297" y="4141458"/>
            <a:ext cx="1056120" cy="10561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TextBox 123"/>
          <p:cNvSpPr txBox="1"/>
          <p:nvPr/>
        </p:nvSpPr>
        <p:spPr>
          <a:xfrm>
            <a:off x="19724520" y="3987130"/>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UTILITY FOUR</a:t>
            </a:r>
          </a:p>
        </p:txBody>
      </p:sp>
      <p:sp>
        <p:nvSpPr>
          <p:cNvPr id="125" name="Rectangle 124"/>
          <p:cNvSpPr/>
          <p:nvPr/>
        </p:nvSpPr>
        <p:spPr>
          <a:xfrm>
            <a:off x="19724520" y="4561258"/>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grpSp>
        <p:nvGrpSpPr>
          <p:cNvPr id="126" name="Group 125"/>
          <p:cNvGrpSpPr/>
          <p:nvPr/>
        </p:nvGrpSpPr>
        <p:grpSpPr>
          <a:xfrm>
            <a:off x="805325" y="6885226"/>
            <a:ext cx="6412250" cy="4270627"/>
            <a:chOff x="9049367" y="1530188"/>
            <a:chExt cx="1523389" cy="2994574"/>
          </a:xfrm>
        </p:grpSpPr>
        <p:sp>
          <p:nvSpPr>
            <p:cNvPr id="127" name="TextBox 126"/>
            <p:cNvSpPr txBox="1"/>
            <p:nvPr/>
          </p:nvSpPr>
          <p:spPr>
            <a:xfrm>
              <a:off x="9049367" y="1530188"/>
              <a:ext cx="900901" cy="582697"/>
            </a:xfrm>
            <a:prstGeom prst="rect">
              <a:avLst/>
            </a:prstGeom>
            <a:noFill/>
          </p:spPr>
          <p:txBody>
            <a:bodyPr wrap="square" rtlCol="0">
              <a:spAutoFit/>
            </a:bodyPr>
            <a:lstStyle/>
            <a:p>
              <a:r>
                <a:rPr lang="id-ID" sz="4800" b="1" dirty="0">
                  <a:solidFill>
                    <a:schemeClr val="accent2"/>
                  </a:solidFill>
                  <a:latin typeface="+mj-lt"/>
                </a:rPr>
                <a:t>+ 27 K</a:t>
              </a:r>
              <a:endParaRPr lang="en-US" sz="4800" b="1" dirty="0">
                <a:solidFill>
                  <a:schemeClr val="accent2"/>
                </a:solidFill>
                <a:latin typeface="+mj-lt"/>
              </a:endParaRPr>
            </a:p>
          </p:txBody>
        </p:sp>
        <p:sp>
          <p:nvSpPr>
            <p:cNvPr id="128" name="TextBox 127"/>
            <p:cNvSpPr txBox="1"/>
            <p:nvPr/>
          </p:nvSpPr>
          <p:spPr>
            <a:xfrm>
              <a:off x="9049367" y="3424113"/>
              <a:ext cx="1523389" cy="1100649"/>
            </a:xfrm>
            <a:prstGeom prst="rect">
              <a:avLst/>
            </a:prstGeom>
            <a:noFill/>
          </p:spPr>
          <p:txBody>
            <a:bodyPr wrap="square" rtlCol="0">
              <a:spAutoFit/>
            </a:bodyPr>
            <a:lstStyle/>
            <a:p>
              <a:r>
                <a:rPr lang="id-ID" sz="2400" dirty="0">
                  <a:solidFill>
                    <a:schemeClr val="tx1">
                      <a:lumMod val="50000"/>
                      <a:lumOff val="50000"/>
                    </a:schemeClr>
                  </a:solidFill>
                </a:rPr>
                <a:t>Lorem ipsum dolor sit amet put any thing here please have any idea whatever you like to write here please. Otherwise</a:t>
              </a:r>
              <a:endParaRPr lang="en-US" sz="2400" b="1" dirty="0">
                <a:solidFill>
                  <a:schemeClr val="tx1">
                    <a:lumMod val="50000"/>
                    <a:lumOff val="50000"/>
                  </a:schemeClr>
                </a:solidFill>
              </a:endParaRPr>
            </a:p>
          </p:txBody>
        </p:sp>
        <p:sp>
          <p:nvSpPr>
            <p:cNvPr id="129" name="TextBox 128"/>
            <p:cNvSpPr txBox="1"/>
            <p:nvPr/>
          </p:nvSpPr>
          <p:spPr>
            <a:xfrm>
              <a:off x="9049367" y="2212400"/>
              <a:ext cx="1470031" cy="1100649"/>
            </a:xfrm>
            <a:prstGeom prst="rect">
              <a:avLst/>
            </a:prstGeom>
            <a:noFill/>
          </p:spPr>
          <p:txBody>
            <a:bodyPr wrap="square" rtlCol="0">
              <a:spAutoFit/>
            </a:bodyPr>
            <a:lstStyle/>
            <a:p>
              <a:r>
                <a:rPr lang="id-ID" sz="3200" b="1" dirty="0">
                  <a:solidFill>
                    <a:schemeClr val="tx1">
                      <a:lumMod val="75000"/>
                      <a:lumOff val="25000"/>
                    </a:schemeClr>
                  </a:solidFill>
                  <a:latin typeface="+mj-lt"/>
                </a:rPr>
                <a:t>Analysis: </a:t>
              </a:r>
              <a:r>
                <a:rPr lang="id-ID" sz="3200" dirty="0">
                  <a:solidFill>
                    <a:schemeClr val="tx1">
                      <a:lumMod val="75000"/>
                      <a:lumOff val="25000"/>
                    </a:schemeClr>
                  </a:solidFill>
                  <a:latin typeface="+mj-lt"/>
                </a:rPr>
                <a:t>Specify the subtitle you would like to place here please</a:t>
              </a:r>
              <a:endParaRPr lang="en-US" sz="3200" dirty="0">
                <a:solidFill>
                  <a:schemeClr val="tx1">
                    <a:lumMod val="75000"/>
                    <a:lumOff val="25000"/>
                  </a:schemeClr>
                </a:solidFill>
                <a:latin typeface="+mj-lt"/>
              </a:endParaRPr>
            </a:p>
          </p:txBody>
        </p:sp>
      </p:grpSp>
      <p:grpSp>
        <p:nvGrpSpPr>
          <p:cNvPr id="130" name="Group 129"/>
          <p:cNvGrpSpPr/>
          <p:nvPr/>
        </p:nvGrpSpPr>
        <p:grpSpPr>
          <a:xfrm>
            <a:off x="18927051" y="10059892"/>
            <a:ext cx="689266" cy="1486918"/>
            <a:chOff x="4395788" y="2198688"/>
            <a:chExt cx="344488" cy="742951"/>
          </a:xfrm>
          <a:solidFill>
            <a:srgbClr val="F16077"/>
          </a:solidFill>
        </p:grpSpPr>
        <p:sp>
          <p:nvSpPr>
            <p:cNvPr id="132" name="Oval 131"/>
            <p:cNvSpPr>
              <a:spLocks noChangeArrowheads="1"/>
            </p:cNvSpPr>
            <p:nvPr/>
          </p:nvSpPr>
          <p:spPr bwMode="auto">
            <a:xfrm>
              <a:off x="4511675" y="2198688"/>
              <a:ext cx="109538"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000" dirty="0">
                <a:latin typeface="Lato Light"/>
              </a:endParaRPr>
            </a:p>
          </p:txBody>
        </p:sp>
        <p:sp>
          <p:nvSpPr>
            <p:cNvPr id="13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000" dirty="0">
                <a:latin typeface="Lato Light"/>
              </a:endParaRPr>
            </a:p>
          </p:txBody>
        </p:sp>
      </p:grpSp>
      <p:grpSp>
        <p:nvGrpSpPr>
          <p:cNvPr id="134" name="Group 133"/>
          <p:cNvGrpSpPr/>
          <p:nvPr/>
        </p:nvGrpSpPr>
        <p:grpSpPr>
          <a:xfrm>
            <a:off x="18952795" y="7996863"/>
            <a:ext cx="602917" cy="1533908"/>
            <a:chOff x="4422775" y="2198688"/>
            <a:chExt cx="292100" cy="742950"/>
          </a:xfrm>
          <a:solidFill>
            <a:schemeClr val="tx1">
              <a:lumMod val="85000"/>
              <a:lumOff val="15000"/>
            </a:schemeClr>
          </a:solidFill>
        </p:grpSpPr>
        <p:sp>
          <p:nvSpPr>
            <p:cNvPr id="135"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000" dirty="0">
                <a:latin typeface="Lato Light"/>
              </a:endParaRPr>
            </a:p>
          </p:txBody>
        </p:sp>
        <p:sp>
          <p:nvSpPr>
            <p:cNvPr id="14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000" dirty="0">
                <a:latin typeface="Lato Light"/>
              </a:endParaRPr>
            </a:p>
          </p:txBody>
        </p:sp>
      </p:grpSp>
      <p:grpSp>
        <p:nvGrpSpPr>
          <p:cNvPr id="141" name="Group 140"/>
          <p:cNvGrpSpPr/>
          <p:nvPr/>
        </p:nvGrpSpPr>
        <p:grpSpPr>
          <a:xfrm>
            <a:off x="20128724" y="8086732"/>
            <a:ext cx="3453934" cy="1304947"/>
            <a:chOff x="9014292" y="1459017"/>
            <a:chExt cx="751332" cy="488935"/>
          </a:xfrm>
        </p:grpSpPr>
        <p:sp>
          <p:nvSpPr>
            <p:cNvPr id="142" name="TextBox 141"/>
            <p:cNvSpPr txBox="1"/>
            <p:nvPr/>
          </p:nvSpPr>
          <p:spPr>
            <a:xfrm>
              <a:off x="9014292" y="1459017"/>
              <a:ext cx="386227" cy="242166"/>
            </a:xfrm>
            <a:prstGeom prst="rect">
              <a:avLst/>
            </a:prstGeom>
            <a:noFill/>
          </p:spPr>
          <p:txBody>
            <a:bodyPr wrap="square" rtlCol="0">
              <a:spAutoFit/>
            </a:bodyPr>
            <a:lstStyle/>
            <a:p>
              <a:r>
                <a:rPr lang="id-ID" sz="3600" b="1" dirty="0">
                  <a:solidFill>
                    <a:schemeClr val="tx1">
                      <a:lumMod val="85000"/>
                      <a:lumOff val="15000"/>
                    </a:schemeClr>
                  </a:solidFill>
                  <a:latin typeface="+mj-lt"/>
                </a:rPr>
                <a:t>75 %</a:t>
              </a:r>
              <a:endParaRPr lang="en-US" sz="3600" b="1" dirty="0">
                <a:solidFill>
                  <a:schemeClr val="tx1">
                    <a:lumMod val="85000"/>
                    <a:lumOff val="15000"/>
                  </a:schemeClr>
                </a:solidFill>
                <a:latin typeface="+mj-lt"/>
              </a:endParaRPr>
            </a:p>
          </p:txBody>
        </p:sp>
        <p:sp>
          <p:nvSpPr>
            <p:cNvPr id="143" name="TextBox 142"/>
            <p:cNvSpPr txBox="1"/>
            <p:nvPr/>
          </p:nvSpPr>
          <p:spPr>
            <a:xfrm>
              <a:off x="9035784" y="1705786"/>
              <a:ext cx="713274" cy="242166"/>
            </a:xfrm>
            <a:prstGeom prst="rect">
              <a:avLst/>
            </a:prstGeom>
            <a:noFill/>
          </p:spPr>
          <p:txBody>
            <a:bodyPr wrap="square" rtlCol="0">
              <a:spAutoFit/>
            </a:bodyPr>
            <a:lstStyle/>
            <a:p>
              <a:r>
                <a:rPr lang="id-ID" sz="1800" dirty="0">
                  <a:solidFill>
                    <a:schemeClr val="tx1">
                      <a:lumMod val="50000"/>
                      <a:lumOff val="50000"/>
                    </a:schemeClr>
                  </a:solidFill>
                </a:rPr>
                <a:t>Lorem ipsum dolor sit amet put any</a:t>
              </a:r>
              <a:endParaRPr lang="en-US" sz="1800" b="1" dirty="0">
                <a:solidFill>
                  <a:schemeClr val="tx1">
                    <a:lumMod val="50000"/>
                    <a:lumOff val="50000"/>
                  </a:schemeClr>
                </a:solidFill>
              </a:endParaRPr>
            </a:p>
          </p:txBody>
        </p:sp>
        <p:sp>
          <p:nvSpPr>
            <p:cNvPr id="144" name="TextBox 143"/>
            <p:cNvSpPr txBox="1"/>
            <p:nvPr/>
          </p:nvSpPr>
          <p:spPr>
            <a:xfrm>
              <a:off x="9364235" y="1483131"/>
              <a:ext cx="401389" cy="196039"/>
            </a:xfrm>
            <a:prstGeom prst="rect">
              <a:avLst/>
            </a:prstGeom>
            <a:noFill/>
          </p:spPr>
          <p:txBody>
            <a:bodyPr wrap="square" rtlCol="0">
              <a:spAutoFit/>
            </a:bodyPr>
            <a:lstStyle/>
            <a:p>
              <a:r>
                <a:rPr lang="id-ID" sz="2800" b="1" dirty="0">
                  <a:solidFill>
                    <a:schemeClr val="tx1">
                      <a:lumMod val="75000"/>
                      <a:lumOff val="25000"/>
                    </a:schemeClr>
                  </a:solidFill>
                  <a:latin typeface="+mj-lt"/>
                </a:rPr>
                <a:t>Male</a:t>
              </a:r>
              <a:endParaRPr lang="en-US" sz="2800" b="1" dirty="0">
                <a:solidFill>
                  <a:schemeClr val="tx1">
                    <a:lumMod val="75000"/>
                    <a:lumOff val="25000"/>
                  </a:schemeClr>
                </a:solidFill>
                <a:latin typeface="+mj-lt"/>
              </a:endParaRPr>
            </a:p>
          </p:txBody>
        </p:sp>
      </p:grpSp>
      <p:grpSp>
        <p:nvGrpSpPr>
          <p:cNvPr id="145" name="Group 144"/>
          <p:cNvGrpSpPr/>
          <p:nvPr/>
        </p:nvGrpSpPr>
        <p:grpSpPr>
          <a:xfrm>
            <a:off x="20128724" y="10149761"/>
            <a:ext cx="3453934" cy="1304947"/>
            <a:chOff x="9014292" y="1459017"/>
            <a:chExt cx="751332" cy="488935"/>
          </a:xfrm>
        </p:grpSpPr>
        <p:sp>
          <p:nvSpPr>
            <p:cNvPr id="146" name="TextBox 145"/>
            <p:cNvSpPr txBox="1"/>
            <p:nvPr/>
          </p:nvSpPr>
          <p:spPr>
            <a:xfrm>
              <a:off x="9014292" y="1459017"/>
              <a:ext cx="386227" cy="242166"/>
            </a:xfrm>
            <a:prstGeom prst="rect">
              <a:avLst/>
            </a:prstGeom>
            <a:noFill/>
          </p:spPr>
          <p:txBody>
            <a:bodyPr wrap="square" rtlCol="0">
              <a:spAutoFit/>
            </a:bodyPr>
            <a:lstStyle/>
            <a:p>
              <a:r>
                <a:rPr lang="id-ID" sz="3600" b="1" dirty="0">
                  <a:solidFill>
                    <a:schemeClr val="tx1">
                      <a:lumMod val="85000"/>
                      <a:lumOff val="15000"/>
                    </a:schemeClr>
                  </a:solidFill>
                  <a:latin typeface="+mj-lt"/>
                </a:rPr>
                <a:t>25 %</a:t>
              </a:r>
              <a:endParaRPr lang="en-US" sz="3600" b="1" dirty="0">
                <a:solidFill>
                  <a:schemeClr val="tx1">
                    <a:lumMod val="85000"/>
                    <a:lumOff val="15000"/>
                  </a:schemeClr>
                </a:solidFill>
                <a:latin typeface="+mj-lt"/>
              </a:endParaRPr>
            </a:p>
          </p:txBody>
        </p:sp>
        <p:sp>
          <p:nvSpPr>
            <p:cNvPr id="147" name="TextBox 146"/>
            <p:cNvSpPr txBox="1"/>
            <p:nvPr/>
          </p:nvSpPr>
          <p:spPr>
            <a:xfrm>
              <a:off x="9035784" y="1705786"/>
              <a:ext cx="713274" cy="242166"/>
            </a:xfrm>
            <a:prstGeom prst="rect">
              <a:avLst/>
            </a:prstGeom>
            <a:noFill/>
          </p:spPr>
          <p:txBody>
            <a:bodyPr wrap="square" rtlCol="0">
              <a:spAutoFit/>
            </a:bodyPr>
            <a:lstStyle/>
            <a:p>
              <a:r>
                <a:rPr lang="id-ID" sz="1800" dirty="0">
                  <a:solidFill>
                    <a:schemeClr val="tx1">
                      <a:lumMod val="50000"/>
                      <a:lumOff val="50000"/>
                    </a:schemeClr>
                  </a:solidFill>
                </a:rPr>
                <a:t>Lorem ipsum dolor sit amet put any</a:t>
              </a:r>
              <a:endParaRPr lang="en-US" sz="1800" b="1" dirty="0">
                <a:solidFill>
                  <a:schemeClr val="tx1">
                    <a:lumMod val="50000"/>
                    <a:lumOff val="50000"/>
                  </a:schemeClr>
                </a:solidFill>
              </a:endParaRPr>
            </a:p>
          </p:txBody>
        </p:sp>
        <p:sp>
          <p:nvSpPr>
            <p:cNvPr id="148" name="TextBox 147"/>
            <p:cNvSpPr txBox="1"/>
            <p:nvPr/>
          </p:nvSpPr>
          <p:spPr>
            <a:xfrm>
              <a:off x="9364235" y="1483131"/>
              <a:ext cx="401389" cy="196039"/>
            </a:xfrm>
            <a:prstGeom prst="rect">
              <a:avLst/>
            </a:prstGeom>
            <a:noFill/>
          </p:spPr>
          <p:txBody>
            <a:bodyPr wrap="square" rtlCol="0">
              <a:spAutoFit/>
            </a:bodyPr>
            <a:lstStyle/>
            <a:p>
              <a:r>
                <a:rPr lang="id-ID" sz="2800" b="1" dirty="0">
                  <a:solidFill>
                    <a:schemeClr val="tx1">
                      <a:lumMod val="75000"/>
                      <a:lumOff val="25000"/>
                    </a:schemeClr>
                  </a:solidFill>
                  <a:latin typeface="+mj-lt"/>
                </a:rPr>
                <a:t>Female</a:t>
              </a:r>
              <a:endParaRPr lang="en-US" sz="2800" b="1" dirty="0">
                <a:solidFill>
                  <a:schemeClr val="tx1">
                    <a:lumMod val="75000"/>
                    <a:lumOff val="25000"/>
                  </a:schemeClr>
                </a:solidFill>
                <a:latin typeface="+mj-lt"/>
              </a:endParaRPr>
            </a:p>
          </p:txBody>
        </p:sp>
      </p:grpSp>
      <p:sp>
        <p:nvSpPr>
          <p:cNvPr id="103" name="TextBox 102"/>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5</a:t>
            </a:fld>
            <a:endParaRPr lang="en-US" sz="2400" dirty="0">
              <a:solidFill>
                <a:schemeClr val="bg1"/>
              </a:solidFill>
            </a:endParaRPr>
          </a:p>
        </p:txBody>
      </p:sp>
      <p:sp>
        <p:nvSpPr>
          <p:cNvPr id="104" name="Rectangle 103"/>
          <p:cNvSpPr/>
          <p:nvPr/>
        </p:nvSpPr>
        <p:spPr>
          <a:xfrm>
            <a:off x="9979367" y="12470939"/>
            <a:ext cx="4418913" cy="830997"/>
          </a:xfrm>
          <a:prstGeom prst="rect">
            <a:avLst/>
          </a:prstGeom>
        </p:spPr>
        <p:txBody>
          <a:bodyPr wrap="square">
            <a:spAutoFit/>
          </a:bodyPr>
          <a:lstStyle/>
          <a:p>
            <a:pPr algn="ctr"/>
            <a:r>
              <a:rPr lang="id-ID" sz="2400" dirty="0">
                <a:solidFill>
                  <a:schemeClr val="accent5"/>
                </a:solidFill>
                <a:hlinkClick r:id="rId3"/>
              </a:rPr>
              <a:t>www.yourwebsitehere.com</a:t>
            </a:r>
            <a:endParaRPr lang="en-US" sz="2400" dirty="0">
              <a:solidFill>
                <a:schemeClr val="accent5"/>
              </a:solidFill>
            </a:endParaRPr>
          </a:p>
          <a:p>
            <a:pPr algn="ctr"/>
            <a:r>
              <a:rPr lang="id-ID" sz="2400" dirty="0">
                <a:solidFill>
                  <a:schemeClr val="tx1">
                    <a:lumMod val="50000"/>
                    <a:lumOff val="50000"/>
                  </a:schemeClr>
                </a:solidFill>
              </a:rPr>
              <a:t>PITCH DECK</a:t>
            </a:r>
          </a:p>
        </p:txBody>
      </p:sp>
    </p:spTree>
    <p:extLst>
      <p:ext uri="{BB962C8B-B14F-4D97-AF65-F5344CB8AC3E}">
        <p14:creationId xmlns:p14="http://schemas.microsoft.com/office/powerpoint/2010/main" val="409539142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500"/>
                                        <p:tgtEl>
                                          <p:spTgt spid="22"/>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fade">
                                      <p:cBhvr>
                                        <p:cTn id="40" dur="500"/>
                                        <p:tgtEl>
                                          <p:spTgt spid="2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animEffect transition="in" filter="fade">
                                      <p:cBhvr>
                                        <p:cTn id="49" dur="500"/>
                                        <p:tgtEl>
                                          <p:spTgt spid="2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6"/>
                                        </p:tgtEl>
                                        <p:attrNameLst>
                                          <p:attrName>style.visibility</p:attrName>
                                        </p:attrNameLst>
                                      </p:cBhvr>
                                      <p:to>
                                        <p:strVal val="visible"/>
                                      </p:to>
                                    </p:set>
                                    <p:animEffect transition="in" filter="fade">
                                      <p:cBhvr>
                                        <p:cTn id="52" dur="500"/>
                                        <p:tgtEl>
                                          <p:spTgt spid="2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Effect transition="in" filter="fade">
                                      <p:cBhvr>
                                        <p:cTn id="55" dur="500"/>
                                        <p:tgtEl>
                                          <p:spTgt spid="27"/>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0"/>
                                        <p:tgtEl>
                                          <p:spTgt spid="28"/>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fade">
                                      <p:cBhvr>
                                        <p:cTn id="61" dur="500"/>
                                        <p:tgtEl>
                                          <p:spTgt spid="29"/>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fade">
                                      <p:cBhvr>
                                        <p:cTn id="67" dur="500"/>
                                        <p:tgtEl>
                                          <p:spTgt spid="31"/>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2"/>
                                        </p:tgtEl>
                                        <p:attrNameLst>
                                          <p:attrName>style.visibility</p:attrName>
                                        </p:attrNameLst>
                                      </p:cBhvr>
                                      <p:to>
                                        <p:strVal val="visible"/>
                                      </p:to>
                                    </p:set>
                                    <p:animEffect transition="in" filter="fade">
                                      <p:cBhvr>
                                        <p:cTn id="70" dur="500"/>
                                        <p:tgtEl>
                                          <p:spTgt spid="3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3"/>
                                        </p:tgtEl>
                                        <p:attrNameLst>
                                          <p:attrName>style.visibility</p:attrName>
                                        </p:attrNameLst>
                                      </p:cBhvr>
                                      <p:to>
                                        <p:strVal val="visible"/>
                                      </p:to>
                                    </p:set>
                                    <p:animEffect transition="in" filter="fade">
                                      <p:cBhvr>
                                        <p:cTn id="73" dur="500"/>
                                        <p:tgtEl>
                                          <p:spTgt spid="33"/>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4"/>
                                        </p:tgtEl>
                                        <p:attrNameLst>
                                          <p:attrName>style.visibility</p:attrName>
                                        </p:attrNameLst>
                                      </p:cBhvr>
                                      <p:to>
                                        <p:strVal val="visible"/>
                                      </p:to>
                                    </p:set>
                                    <p:animEffect transition="in" filter="fade">
                                      <p:cBhvr>
                                        <p:cTn id="76" dur="500"/>
                                        <p:tgtEl>
                                          <p:spTgt spid="34"/>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fade">
                                      <p:cBhvr>
                                        <p:cTn id="79" dur="500"/>
                                        <p:tgtEl>
                                          <p:spTgt spid="35"/>
                                        </p:tgtEl>
                                      </p:cBhvr>
                                    </p:animEffect>
                                  </p:childTnLst>
                                </p:cTn>
                              </p:par>
                              <p:par>
                                <p:cTn id="80" presetID="10" presetClass="entr" presetSubtype="0" fill="hold" nodeType="withEffect">
                                  <p:stCondLst>
                                    <p:cond delay="0"/>
                                  </p:stCondLst>
                                  <p:childTnLst>
                                    <p:set>
                                      <p:cBhvr>
                                        <p:cTn id="81" dur="1" fill="hold">
                                          <p:stCondLst>
                                            <p:cond delay="0"/>
                                          </p:stCondLst>
                                        </p:cTn>
                                        <p:tgtEl>
                                          <p:spTgt spid="139"/>
                                        </p:tgtEl>
                                        <p:attrNameLst>
                                          <p:attrName>style.visibility</p:attrName>
                                        </p:attrNameLst>
                                      </p:cBhvr>
                                      <p:to>
                                        <p:strVal val="visible"/>
                                      </p:to>
                                    </p:set>
                                    <p:animEffect transition="in" filter="fade">
                                      <p:cBhvr>
                                        <p:cTn id="82" dur="500"/>
                                        <p:tgtEl>
                                          <p:spTgt spid="139"/>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fade">
                                      <p:cBhvr>
                                        <p:cTn id="85" dur="500"/>
                                        <p:tgtEl>
                                          <p:spTgt spid="14"/>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15"/>
                                        </p:tgtEl>
                                        <p:attrNameLst>
                                          <p:attrName>style.visibility</p:attrName>
                                        </p:attrNameLst>
                                      </p:cBhvr>
                                      <p:to>
                                        <p:strVal val="visible"/>
                                      </p:to>
                                    </p:set>
                                    <p:animEffect transition="in" filter="fade">
                                      <p:cBhvr>
                                        <p:cTn id="88" dur="500"/>
                                        <p:tgtEl>
                                          <p:spTgt spid="15"/>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16"/>
                                        </p:tgtEl>
                                        <p:attrNameLst>
                                          <p:attrName>style.visibility</p:attrName>
                                        </p:attrNameLst>
                                      </p:cBhvr>
                                      <p:to>
                                        <p:strVal val="visible"/>
                                      </p:to>
                                    </p:set>
                                    <p:animEffect transition="in" filter="fade">
                                      <p:cBhvr>
                                        <p:cTn id="91" dur="500"/>
                                        <p:tgtEl>
                                          <p:spTgt spid="16"/>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71"/>
                                        </p:tgtEl>
                                        <p:attrNameLst>
                                          <p:attrName>style.visibility</p:attrName>
                                        </p:attrNameLst>
                                      </p:cBhvr>
                                      <p:to>
                                        <p:strVal val="visible"/>
                                      </p:to>
                                    </p:set>
                                    <p:animEffect transition="in" filter="fade">
                                      <p:cBhvr>
                                        <p:cTn id="94" dur="500"/>
                                        <p:tgtEl>
                                          <p:spTgt spid="71"/>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73"/>
                                        </p:tgtEl>
                                        <p:attrNameLst>
                                          <p:attrName>style.visibility</p:attrName>
                                        </p:attrNameLst>
                                      </p:cBhvr>
                                      <p:to>
                                        <p:strVal val="visible"/>
                                      </p:to>
                                    </p:set>
                                    <p:animEffect transition="in" filter="fade">
                                      <p:cBhvr>
                                        <p:cTn id="97" dur="500"/>
                                        <p:tgtEl>
                                          <p:spTgt spid="73"/>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76"/>
                                        </p:tgtEl>
                                        <p:attrNameLst>
                                          <p:attrName>style.visibility</p:attrName>
                                        </p:attrNameLst>
                                      </p:cBhvr>
                                      <p:to>
                                        <p:strVal val="visible"/>
                                      </p:to>
                                    </p:set>
                                    <p:animEffect transition="in" filter="fade">
                                      <p:cBhvr>
                                        <p:cTn id="100" dur="500"/>
                                        <p:tgtEl>
                                          <p:spTgt spid="76"/>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72"/>
                                        </p:tgtEl>
                                        <p:attrNameLst>
                                          <p:attrName>style.visibility</p:attrName>
                                        </p:attrNameLst>
                                      </p:cBhvr>
                                      <p:to>
                                        <p:strVal val="visible"/>
                                      </p:to>
                                    </p:set>
                                    <p:animEffect transition="in" filter="fade">
                                      <p:cBhvr>
                                        <p:cTn id="103" dur="500"/>
                                        <p:tgtEl>
                                          <p:spTgt spid="72"/>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74"/>
                                        </p:tgtEl>
                                        <p:attrNameLst>
                                          <p:attrName>style.visibility</p:attrName>
                                        </p:attrNameLst>
                                      </p:cBhvr>
                                      <p:to>
                                        <p:strVal val="visible"/>
                                      </p:to>
                                    </p:set>
                                    <p:animEffect transition="in" filter="fade">
                                      <p:cBhvr>
                                        <p:cTn id="106" dur="500"/>
                                        <p:tgtEl>
                                          <p:spTgt spid="74"/>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75"/>
                                        </p:tgtEl>
                                        <p:attrNameLst>
                                          <p:attrName>style.visibility</p:attrName>
                                        </p:attrNameLst>
                                      </p:cBhvr>
                                      <p:to>
                                        <p:strVal val="visible"/>
                                      </p:to>
                                    </p:set>
                                    <p:animEffect transition="in" filter="fade">
                                      <p:cBhvr>
                                        <p:cTn id="109" dur="500"/>
                                        <p:tgtEl>
                                          <p:spTgt spid="75"/>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77"/>
                                        </p:tgtEl>
                                        <p:attrNameLst>
                                          <p:attrName>style.visibility</p:attrName>
                                        </p:attrNameLst>
                                      </p:cBhvr>
                                      <p:to>
                                        <p:strVal val="visible"/>
                                      </p:to>
                                    </p:set>
                                    <p:animEffect transition="in" filter="fade">
                                      <p:cBhvr>
                                        <p:cTn id="112" dur="500"/>
                                        <p:tgtEl>
                                          <p:spTgt spid="77"/>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fade">
                                      <p:cBhvr>
                                        <p:cTn id="115" dur="500"/>
                                        <p:tgtEl>
                                          <p:spTgt spid="78"/>
                                        </p:tgtEl>
                                      </p:cBhvr>
                                    </p:animEffect>
                                  </p:childTnLst>
                                </p:cTn>
                              </p:par>
                              <p:par>
                                <p:cTn id="116" presetID="10" presetClass="entr" presetSubtype="0" fill="hold" nodeType="withEffect">
                                  <p:stCondLst>
                                    <p:cond delay="0"/>
                                  </p:stCondLst>
                                  <p:childTnLst>
                                    <p:set>
                                      <p:cBhvr>
                                        <p:cTn id="117" dur="1" fill="hold">
                                          <p:stCondLst>
                                            <p:cond delay="0"/>
                                          </p:stCondLst>
                                        </p:cTn>
                                        <p:tgtEl>
                                          <p:spTgt spid="136"/>
                                        </p:tgtEl>
                                        <p:attrNameLst>
                                          <p:attrName>style.visibility</p:attrName>
                                        </p:attrNameLst>
                                      </p:cBhvr>
                                      <p:to>
                                        <p:strVal val="visible"/>
                                      </p:to>
                                    </p:set>
                                    <p:animEffect transition="in" filter="fade">
                                      <p:cBhvr>
                                        <p:cTn id="118" dur="500"/>
                                        <p:tgtEl>
                                          <p:spTgt spid="136"/>
                                        </p:tgtEl>
                                      </p:cBhvr>
                                    </p:animEffect>
                                  </p:childTnLst>
                                </p:cTn>
                              </p:par>
                            </p:childTnLst>
                          </p:cTn>
                        </p:par>
                        <p:par>
                          <p:cTn id="119" fill="hold">
                            <p:stCondLst>
                              <p:cond delay="500"/>
                            </p:stCondLst>
                            <p:childTnLst>
                              <p:par>
                                <p:cTn id="120" presetID="10" presetClass="entr" presetSubtype="0" fill="hold" grpId="0" nodeType="afterEffect">
                                  <p:stCondLst>
                                    <p:cond delay="0"/>
                                  </p:stCondLst>
                                  <p:childTnLst>
                                    <p:set>
                                      <p:cBhvr>
                                        <p:cTn id="121" dur="1" fill="hold">
                                          <p:stCondLst>
                                            <p:cond delay="0"/>
                                          </p:stCondLst>
                                        </p:cTn>
                                        <p:tgtEl>
                                          <p:spTgt spid="105"/>
                                        </p:tgtEl>
                                        <p:attrNameLst>
                                          <p:attrName>style.visibility</p:attrName>
                                        </p:attrNameLst>
                                      </p:cBhvr>
                                      <p:to>
                                        <p:strVal val="visible"/>
                                      </p:to>
                                    </p:set>
                                    <p:animEffect transition="in" filter="fade">
                                      <p:cBhvr>
                                        <p:cTn id="122" dur="500"/>
                                        <p:tgtEl>
                                          <p:spTgt spid="105"/>
                                        </p:tgtEl>
                                      </p:cBhvr>
                                    </p:animEffect>
                                  </p:childTnLst>
                                </p:cTn>
                              </p:par>
                            </p:childTnLst>
                          </p:cTn>
                        </p:par>
                        <p:par>
                          <p:cTn id="123" fill="hold">
                            <p:stCondLst>
                              <p:cond delay="1000"/>
                            </p:stCondLst>
                            <p:childTnLst>
                              <p:par>
                                <p:cTn id="124" presetID="10" presetClass="entr" presetSubtype="0" fill="hold" grpId="0" nodeType="afterEffect">
                                  <p:stCondLst>
                                    <p:cond delay="0"/>
                                  </p:stCondLst>
                                  <p:childTnLst>
                                    <p:set>
                                      <p:cBhvr>
                                        <p:cTn id="125" dur="1" fill="hold">
                                          <p:stCondLst>
                                            <p:cond delay="0"/>
                                          </p:stCondLst>
                                        </p:cTn>
                                        <p:tgtEl>
                                          <p:spTgt spid="106"/>
                                        </p:tgtEl>
                                        <p:attrNameLst>
                                          <p:attrName>style.visibility</p:attrName>
                                        </p:attrNameLst>
                                      </p:cBhvr>
                                      <p:to>
                                        <p:strVal val="visible"/>
                                      </p:to>
                                    </p:set>
                                    <p:animEffect transition="in" filter="fade">
                                      <p:cBhvr>
                                        <p:cTn id="126" dur="500"/>
                                        <p:tgtEl>
                                          <p:spTgt spid="106"/>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107"/>
                                        </p:tgtEl>
                                        <p:attrNameLst>
                                          <p:attrName>style.visibility</p:attrName>
                                        </p:attrNameLst>
                                      </p:cBhvr>
                                      <p:to>
                                        <p:strVal val="visible"/>
                                      </p:to>
                                    </p:set>
                                    <p:animEffect transition="in" filter="fade">
                                      <p:cBhvr>
                                        <p:cTn id="129" dur="500"/>
                                        <p:tgtEl>
                                          <p:spTgt spid="107"/>
                                        </p:tgtEl>
                                      </p:cBhvr>
                                    </p:animEffect>
                                  </p:childTnLst>
                                </p:cTn>
                              </p:par>
                            </p:childTnLst>
                          </p:cTn>
                        </p:par>
                        <p:par>
                          <p:cTn id="130" fill="hold">
                            <p:stCondLst>
                              <p:cond delay="1500"/>
                            </p:stCondLst>
                            <p:childTnLst>
                              <p:par>
                                <p:cTn id="131" presetID="10" presetClass="entr" presetSubtype="0" fill="hold" grpId="0" nodeType="afterEffect">
                                  <p:stCondLst>
                                    <p:cond delay="0"/>
                                  </p:stCondLst>
                                  <p:childTnLst>
                                    <p:set>
                                      <p:cBhvr>
                                        <p:cTn id="132" dur="1" fill="hold">
                                          <p:stCondLst>
                                            <p:cond delay="0"/>
                                          </p:stCondLst>
                                        </p:cTn>
                                        <p:tgtEl>
                                          <p:spTgt spid="117"/>
                                        </p:tgtEl>
                                        <p:attrNameLst>
                                          <p:attrName>style.visibility</p:attrName>
                                        </p:attrNameLst>
                                      </p:cBhvr>
                                      <p:to>
                                        <p:strVal val="visible"/>
                                      </p:to>
                                    </p:set>
                                    <p:animEffect transition="in" filter="fade">
                                      <p:cBhvr>
                                        <p:cTn id="133" dur="500"/>
                                        <p:tgtEl>
                                          <p:spTgt spid="117"/>
                                        </p:tgtEl>
                                      </p:cBhvr>
                                    </p:animEffect>
                                  </p:childTnLst>
                                </p:cTn>
                              </p:par>
                            </p:childTnLst>
                          </p:cTn>
                        </p:par>
                        <p:par>
                          <p:cTn id="134" fill="hold">
                            <p:stCondLst>
                              <p:cond delay="2000"/>
                            </p:stCondLst>
                            <p:childTnLst>
                              <p:par>
                                <p:cTn id="135" presetID="10" presetClass="entr" presetSubtype="0" fill="hold" grpId="0" nodeType="afterEffect">
                                  <p:stCondLst>
                                    <p:cond delay="0"/>
                                  </p:stCondLst>
                                  <p:childTnLst>
                                    <p:set>
                                      <p:cBhvr>
                                        <p:cTn id="136" dur="1" fill="hold">
                                          <p:stCondLst>
                                            <p:cond delay="0"/>
                                          </p:stCondLst>
                                        </p:cTn>
                                        <p:tgtEl>
                                          <p:spTgt spid="118"/>
                                        </p:tgtEl>
                                        <p:attrNameLst>
                                          <p:attrName>style.visibility</p:attrName>
                                        </p:attrNameLst>
                                      </p:cBhvr>
                                      <p:to>
                                        <p:strVal val="visible"/>
                                      </p:to>
                                    </p:set>
                                    <p:animEffect transition="in" filter="fade">
                                      <p:cBhvr>
                                        <p:cTn id="137" dur="500"/>
                                        <p:tgtEl>
                                          <p:spTgt spid="118"/>
                                        </p:tgtEl>
                                      </p:cBhvr>
                                    </p:animEffect>
                                  </p:childTnLst>
                                </p:cTn>
                              </p:par>
                              <p:par>
                                <p:cTn id="138" presetID="10" presetClass="entr" presetSubtype="0" fill="hold" grpId="0" nodeType="withEffect">
                                  <p:stCondLst>
                                    <p:cond delay="0"/>
                                  </p:stCondLst>
                                  <p:childTnLst>
                                    <p:set>
                                      <p:cBhvr>
                                        <p:cTn id="139" dur="1" fill="hold">
                                          <p:stCondLst>
                                            <p:cond delay="0"/>
                                          </p:stCondLst>
                                        </p:cTn>
                                        <p:tgtEl>
                                          <p:spTgt spid="119"/>
                                        </p:tgtEl>
                                        <p:attrNameLst>
                                          <p:attrName>style.visibility</p:attrName>
                                        </p:attrNameLst>
                                      </p:cBhvr>
                                      <p:to>
                                        <p:strVal val="visible"/>
                                      </p:to>
                                    </p:set>
                                    <p:animEffect transition="in" filter="fade">
                                      <p:cBhvr>
                                        <p:cTn id="140" dur="500"/>
                                        <p:tgtEl>
                                          <p:spTgt spid="119"/>
                                        </p:tgtEl>
                                      </p:cBhvr>
                                    </p:animEffect>
                                  </p:childTnLst>
                                </p:cTn>
                              </p:par>
                            </p:childTnLst>
                          </p:cTn>
                        </p:par>
                        <p:par>
                          <p:cTn id="141" fill="hold">
                            <p:stCondLst>
                              <p:cond delay="2500"/>
                            </p:stCondLst>
                            <p:childTnLst>
                              <p:par>
                                <p:cTn id="142" presetID="10" presetClass="entr" presetSubtype="0" fill="hold" grpId="0" nodeType="afterEffect">
                                  <p:stCondLst>
                                    <p:cond delay="0"/>
                                  </p:stCondLst>
                                  <p:childTnLst>
                                    <p:set>
                                      <p:cBhvr>
                                        <p:cTn id="143" dur="1" fill="hold">
                                          <p:stCondLst>
                                            <p:cond delay="0"/>
                                          </p:stCondLst>
                                        </p:cTn>
                                        <p:tgtEl>
                                          <p:spTgt spid="120"/>
                                        </p:tgtEl>
                                        <p:attrNameLst>
                                          <p:attrName>style.visibility</p:attrName>
                                        </p:attrNameLst>
                                      </p:cBhvr>
                                      <p:to>
                                        <p:strVal val="visible"/>
                                      </p:to>
                                    </p:set>
                                    <p:animEffect transition="in" filter="fade">
                                      <p:cBhvr>
                                        <p:cTn id="144" dur="500"/>
                                        <p:tgtEl>
                                          <p:spTgt spid="120"/>
                                        </p:tgtEl>
                                      </p:cBhvr>
                                    </p:animEffect>
                                  </p:childTnLst>
                                </p:cTn>
                              </p:par>
                            </p:childTnLst>
                          </p:cTn>
                        </p:par>
                        <p:par>
                          <p:cTn id="145" fill="hold">
                            <p:stCondLst>
                              <p:cond delay="3000"/>
                            </p:stCondLst>
                            <p:childTnLst>
                              <p:par>
                                <p:cTn id="146" presetID="10" presetClass="entr" presetSubtype="0" fill="hold" grpId="0" nodeType="afterEffect">
                                  <p:stCondLst>
                                    <p:cond delay="0"/>
                                  </p:stCondLst>
                                  <p:childTnLst>
                                    <p:set>
                                      <p:cBhvr>
                                        <p:cTn id="147" dur="1" fill="hold">
                                          <p:stCondLst>
                                            <p:cond delay="0"/>
                                          </p:stCondLst>
                                        </p:cTn>
                                        <p:tgtEl>
                                          <p:spTgt spid="121"/>
                                        </p:tgtEl>
                                        <p:attrNameLst>
                                          <p:attrName>style.visibility</p:attrName>
                                        </p:attrNameLst>
                                      </p:cBhvr>
                                      <p:to>
                                        <p:strVal val="visible"/>
                                      </p:to>
                                    </p:set>
                                    <p:animEffect transition="in" filter="fade">
                                      <p:cBhvr>
                                        <p:cTn id="148" dur="500"/>
                                        <p:tgtEl>
                                          <p:spTgt spid="121"/>
                                        </p:tgtEl>
                                      </p:cBhvr>
                                    </p:animEffect>
                                  </p:childTnLst>
                                </p:cTn>
                              </p:par>
                              <p:par>
                                <p:cTn id="149" presetID="10" presetClass="entr" presetSubtype="0" fill="hold" grpId="0" nodeType="withEffect">
                                  <p:stCondLst>
                                    <p:cond delay="0"/>
                                  </p:stCondLst>
                                  <p:childTnLst>
                                    <p:set>
                                      <p:cBhvr>
                                        <p:cTn id="150" dur="1" fill="hold">
                                          <p:stCondLst>
                                            <p:cond delay="0"/>
                                          </p:stCondLst>
                                        </p:cTn>
                                        <p:tgtEl>
                                          <p:spTgt spid="122"/>
                                        </p:tgtEl>
                                        <p:attrNameLst>
                                          <p:attrName>style.visibility</p:attrName>
                                        </p:attrNameLst>
                                      </p:cBhvr>
                                      <p:to>
                                        <p:strVal val="visible"/>
                                      </p:to>
                                    </p:set>
                                    <p:animEffect transition="in" filter="fade">
                                      <p:cBhvr>
                                        <p:cTn id="151" dur="500"/>
                                        <p:tgtEl>
                                          <p:spTgt spid="122"/>
                                        </p:tgtEl>
                                      </p:cBhvr>
                                    </p:animEffect>
                                  </p:childTnLst>
                                </p:cTn>
                              </p:par>
                            </p:childTnLst>
                          </p:cTn>
                        </p:par>
                        <p:par>
                          <p:cTn id="152" fill="hold">
                            <p:stCondLst>
                              <p:cond delay="3500"/>
                            </p:stCondLst>
                            <p:childTnLst>
                              <p:par>
                                <p:cTn id="153" presetID="10" presetClass="entr" presetSubtype="0" fill="hold" grpId="0" nodeType="afterEffect">
                                  <p:stCondLst>
                                    <p:cond delay="0"/>
                                  </p:stCondLst>
                                  <p:childTnLst>
                                    <p:set>
                                      <p:cBhvr>
                                        <p:cTn id="154" dur="1" fill="hold">
                                          <p:stCondLst>
                                            <p:cond delay="0"/>
                                          </p:stCondLst>
                                        </p:cTn>
                                        <p:tgtEl>
                                          <p:spTgt spid="123"/>
                                        </p:tgtEl>
                                        <p:attrNameLst>
                                          <p:attrName>style.visibility</p:attrName>
                                        </p:attrNameLst>
                                      </p:cBhvr>
                                      <p:to>
                                        <p:strVal val="visible"/>
                                      </p:to>
                                    </p:set>
                                    <p:animEffect transition="in" filter="fade">
                                      <p:cBhvr>
                                        <p:cTn id="155" dur="500"/>
                                        <p:tgtEl>
                                          <p:spTgt spid="123"/>
                                        </p:tgtEl>
                                      </p:cBhvr>
                                    </p:animEffect>
                                  </p:childTnLst>
                                </p:cTn>
                              </p:par>
                            </p:childTnLst>
                          </p:cTn>
                        </p:par>
                        <p:par>
                          <p:cTn id="156" fill="hold">
                            <p:stCondLst>
                              <p:cond delay="4000"/>
                            </p:stCondLst>
                            <p:childTnLst>
                              <p:par>
                                <p:cTn id="157" presetID="10" presetClass="entr" presetSubtype="0" fill="hold" grpId="0" nodeType="afterEffect">
                                  <p:stCondLst>
                                    <p:cond delay="0"/>
                                  </p:stCondLst>
                                  <p:childTnLst>
                                    <p:set>
                                      <p:cBhvr>
                                        <p:cTn id="158" dur="1" fill="hold">
                                          <p:stCondLst>
                                            <p:cond delay="0"/>
                                          </p:stCondLst>
                                        </p:cTn>
                                        <p:tgtEl>
                                          <p:spTgt spid="124"/>
                                        </p:tgtEl>
                                        <p:attrNameLst>
                                          <p:attrName>style.visibility</p:attrName>
                                        </p:attrNameLst>
                                      </p:cBhvr>
                                      <p:to>
                                        <p:strVal val="visible"/>
                                      </p:to>
                                    </p:set>
                                    <p:animEffect transition="in" filter="fade">
                                      <p:cBhvr>
                                        <p:cTn id="159" dur="500"/>
                                        <p:tgtEl>
                                          <p:spTgt spid="124"/>
                                        </p:tgtEl>
                                      </p:cBhvr>
                                    </p:animEffect>
                                  </p:childTnLst>
                                </p:cTn>
                              </p:par>
                              <p:par>
                                <p:cTn id="160" presetID="10" presetClass="entr" presetSubtype="0" fill="hold" grpId="0" nodeType="withEffect">
                                  <p:stCondLst>
                                    <p:cond delay="0"/>
                                  </p:stCondLst>
                                  <p:childTnLst>
                                    <p:set>
                                      <p:cBhvr>
                                        <p:cTn id="161" dur="1" fill="hold">
                                          <p:stCondLst>
                                            <p:cond delay="0"/>
                                          </p:stCondLst>
                                        </p:cTn>
                                        <p:tgtEl>
                                          <p:spTgt spid="125"/>
                                        </p:tgtEl>
                                        <p:attrNameLst>
                                          <p:attrName>style.visibility</p:attrName>
                                        </p:attrNameLst>
                                      </p:cBhvr>
                                      <p:to>
                                        <p:strVal val="visible"/>
                                      </p:to>
                                    </p:set>
                                    <p:animEffect transition="in" filter="fade">
                                      <p:cBhvr>
                                        <p:cTn id="162" dur="500"/>
                                        <p:tgtEl>
                                          <p:spTgt spid="125"/>
                                        </p:tgtEl>
                                      </p:cBhvr>
                                    </p:animEffect>
                                  </p:childTnLst>
                                </p:cTn>
                              </p:par>
                            </p:childTnLst>
                          </p:cTn>
                        </p:par>
                        <p:par>
                          <p:cTn id="163" fill="hold">
                            <p:stCondLst>
                              <p:cond delay="4500"/>
                            </p:stCondLst>
                            <p:childTnLst>
                              <p:par>
                                <p:cTn id="164" presetID="10" presetClass="entr" presetSubtype="0" fill="hold" nodeType="afterEffect">
                                  <p:stCondLst>
                                    <p:cond delay="0"/>
                                  </p:stCondLst>
                                  <p:childTnLst>
                                    <p:set>
                                      <p:cBhvr>
                                        <p:cTn id="165" dur="1" fill="hold">
                                          <p:stCondLst>
                                            <p:cond delay="0"/>
                                          </p:stCondLst>
                                        </p:cTn>
                                        <p:tgtEl>
                                          <p:spTgt spid="126"/>
                                        </p:tgtEl>
                                        <p:attrNameLst>
                                          <p:attrName>style.visibility</p:attrName>
                                        </p:attrNameLst>
                                      </p:cBhvr>
                                      <p:to>
                                        <p:strVal val="visible"/>
                                      </p:to>
                                    </p:set>
                                    <p:animEffect transition="in" filter="fade">
                                      <p:cBhvr>
                                        <p:cTn id="166" dur="500"/>
                                        <p:tgtEl>
                                          <p:spTgt spid="126"/>
                                        </p:tgtEl>
                                      </p:cBhvr>
                                    </p:animEffect>
                                  </p:childTnLst>
                                </p:cTn>
                              </p:par>
                            </p:childTnLst>
                          </p:cTn>
                        </p:par>
                        <p:par>
                          <p:cTn id="167" fill="hold">
                            <p:stCondLst>
                              <p:cond delay="5000"/>
                            </p:stCondLst>
                            <p:childTnLst>
                              <p:par>
                                <p:cTn id="168" presetID="10" presetClass="entr" presetSubtype="0" fill="hold" nodeType="afterEffect">
                                  <p:stCondLst>
                                    <p:cond delay="0"/>
                                  </p:stCondLst>
                                  <p:childTnLst>
                                    <p:set>
                                      <p:cBhvr>
                                        <p:cTn id="169" dur="1" fill="hold">
                                          <p:stCondLst>
                                            <p:cond delay="0"/>
                                          </p:stCondLst>
                                        </p:cTn>
                                        <p:tgtEl>
                                          <p:spTgt spid="134"/>
                                        </p:tgtEl>
                                        <p:attrNameLst>
                                          <p:attrName>style.visibility</p:attrName>
                                        </p:attrNameLst>
                                      </p:cBhvr>
                                      <p:to>
                                        <p:strVal val="visible"/>
                                      </p:to>
                                    </p:set>
                                    <p:animEffect transition="in" filter="fade">
                                      <p:cBhvr>
                                        <p:cTn id="170" dur="500"/>
                                        <p:tgtEl>
                                          <p:spTgt spid="134"/>
                                        </p:tgtEl>
                                      </p:cBhvr>
                                    </p:animEffect>
                                  </p:childTnLst>
                                </p:cTn>
                              </p:par>
                              <p:par>
                                <p:cTn id="171" presetID="10" presetClass="entr" presetSubtype="0" fill="hold" nodeType="withEffect">
                                  <p:stCondLst>
                                    <p:cond delay="0"/>
                                  </p:stCondLst>
                                  <p:childTnLst>
                                    <p:set>
                                      <p:cBhvr>
                                        <p:cTn id="172" dur="1" fill="hold">
                                          <p:stCondLst>
                                            <p:cond delay="0"/>
                                          </p:stCondLst>
                                        </p:cTn>
                                        <p:tgtEl>
                                          <p:spTgt spid="141"/>
                                        </p:tgtEl>
                                        <p:attrNameLst>
                                          <p:attrName>style.visibility</p:attrName>
                                        </p:attrNameLst>
                                      </p:cBhvr>
                                      <p:to>
                                        <p:strVal val="visible"/>
                                      </p:to>
                                    </p:set>
                                    <p:animEffect transition="in" filter="fade">
                                      <p:cBhvr>
                                        <p:cTn id="173" dur="500"/>
                                        <p:tgtEl>
                                          <p:spTgt spid="141"/>
                                        </p:tgtEl>
                                      </p:cBhvr>
                                    </p:animEffect>
                                  </p:childTnLst>
                                </p:cTn>
                              </p:par>
                            </p:childTnLst>
                          </p:cTn>
                        </p:par>
                        <p:par>
                          <p:cTn id="174" fill="hold">
                            <p:stCondLst>
                              <p:cond delay="5500"/>
                            </p:stCondLst>
                            <p:childTnLst>
                              <p:par>
                                <p:cTn id="175" presetID="10" presetClass="entr" presetSubtype="0" fill="hold" nodeType="afterEffect">
                                  <p:stCondLst>
                                    <p:cond delay="0"/>
                                  </p:stCondLst>
                                  <p:childTnLst>
                                    <p:set>
                                      <p:cBhvr>
                                        <p:cTn id="176" dur="1" fill="hold">
                                          <p:stCondLst>
                                            <p:cond delay="0"/>
                                          </p:stCondLst>
                                        </p:cTn>
                                        <p:tgtEl>
                                          <p:spTgt spid="130"/>
                                        </p:tgtEl>
                                        <p:attrNameLst>
                                          <p:attrName>style.visibility</p:attrName>
                                        </p:attrNameLst>
                                      </p:cBhvr>
                                      <p:to>
                                        <p:strVal val="visible"/>
                                      </p:to>
                                    </p:set>
                                    <p:animEffect transition="in" filter="fade">
                                      <p:cBhvr>
                                        <p:cTn id="177" dur="500"/>
                                        <p:tgtEl>
                                          <p:spTgt spid="130"/>
                                        </p:tgtEl>
                                      </p:cBhvr>
                                    </p:animEffect>
                                  </p:childTnLst>
                                </p:cTn>
                              </p:par>
                              <p:par>
                                <p:cTn id="178" presetID="10" presetClass="entr" presetSubtype="0" fill="hold" nodeType="withEffect">
                                  <p:stCondLst>
                                    <p:cond delay="0"/>
                                  </p:stCondLst>
                                  <p:childTnLst>
                                    <p:set>
                                      <p:cBhvr>
                                        <p:cTn id="179" dur="1" fill="hold">
                                          <p:stCondLst>
                                            <p:cond delay="0"/>
                                          </p:stCondLst>
                                        </p:cTn>
                                        <p:tgtEl>
                                          <p:spTgt spid="145"/>
                                        </p:tgtEl>
                                        <p:attrNameLst>
                                          <p:attrName>style.visibility</p:attrName>
                                        </p:attrNameLst>
                                      </p:cBhvr>
                                      <p:to>
                                        <p:strVal val="visible"/>
                                      </p:to>
                                    </p:set>
                                    <p:animEffect transition="in" filter="fade">
                                      <p:cBhvr>
                                        <p:cTn id="180"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animBg="1"/>
      <p:bldP spid="12" grpId="0" animBg="1"/>
      <p:bldP spid="7" grpId="0" animBg="1"/>
      <p:bldP spid="9" grpId="0" animBg="1"/>
      <p:bldP spid="13"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14" grpId="0" animBg="1"/>
      <p:bldP spid="15" grpId="0" animBg="1"/>
      <p:bldP spid="16" grpId="0" animBg="1"/>
      <p:bldP spid="71" grpId="0" animBg="1"/>
      <p:bldP spid="73" grpId="0" animBg="1"/>
      <p:bldP spid="76" grpId="0" animBg="1"/>
      <p:bldP spid="72" grpId="0" animBg="1"/>
      <p:bldP spid="74" grpId="0" animBg="1"/>
      <p:bldP spid="75" grpId="0" animBg="1"/>
      <p:bldP spid="77" grpId="0" animBg="1"/>
      <p:bldP spid="78" grpId="0" animBg="1"/>
      <p:bldP spid="105" grpId="0" animBg="1"/>
      <p:bldP spid="106" grpId="0"/>
      <p:bldP spid="107" grpId="0"/>
      <p:bldP spid="117" grpId="0" animBg="1"/>
      <p:bldP spid="118" grpId="0"/>
      <p:bldP spid="119" grpId="0"/>
      <p:bldP spid="120" grpId="0" animBg="1"/>
      <p:bldP spid="121" grpId="0"/>
      <p:bldP spid="122" grpId="0"/>
      <p:bldP spid="123" grpId="0" animBg="1"/>
      <p:bldP spid="124" grpId="0"/>
      <p:bldP spid="125" grpId="0"/>
      <p:bldP spid="104" grpId="0"/>
      <p:bldP spid="104" grpId="1"/>
      <p:bldP spid="104" grpId="2"/>
      <p:bldP spid="104" grpId="3"/>
      <p:bldP spid="104" grpId="4"/>
      <p:bldP spid="104" grpId="5"/>
      <p:bldP spid="104" grpId="6"/>
      <p:bldP spid="104" grpId="7"/>
      <p:bldP spid="104" grpId="8"/>
      <p:bldP spid="104" grpId="9"/>
      <p:bldP spid="104" grpId="10"/>
      <p:bldP spid="104" grpId="11"/>
      <p:bldP spid="104" grpId="12"/>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srcRect/>
          <a:stretch>
            <a:fillRect/>
          </a:stretch>
        </p:blipFill>
        <p:spPr bwMode="auto">
          <a:xfrm>
            <a:off x="2826613" y="4658204"/>
            <a:ext cx="7946162" cy="7455090"/>
          </a:xfrm>
          <a:prstGeom prst="rect">
            <a:avLst/>
          </a:prstGeom>
          <a:noFill/>
          <a:ln w="9525">
            <a:noFill/>
            <a:miter lim="800000"/>
            <a:headEnd/>
            <a:tailEnd/>
          </a:ln>
        </p:spPr>
      </p:pic>
      <p:sp>
        <p:nvSpPr>
          <p:cNvPr id="8" name="Picture Placeholder 7"/>
          <p:cNvSpPr>
            <a:spLocks noGrp="1"/>
          </p:cNvSpPr>
          <p:nvPr>
            <p:ph type="pic" sz="quarter" idx="14"/>
          </p:nvPr>
        </p:nvSpPr>
        <p:spPr/>
      </p:sp>
      <p:sp>
        <p:nvSpPr>
          <p:cNvPr id="6" name="Title 5"/>
          <p:cNvSpPr>
            <a:spLocks noGrp="1"/>
          </p:cNvSpPr>
          <p:nvPr>
            <p:ph type="title"/>
          </p:nvPr>
        </p:nvSpPr>
        <p:spPr/>
        <p:txBody>
          <a:bodyPr/>
          <a:lstStyle/>
          <a:p>
            <a:r>
              <a:rPr lang="id-ID" dirty="0"/>
              <a:t>WEB MARKETING</a:t>
            </a:r>
            <a:endParaRPr lang="en-AU" dirty="0"/>
          </a:p>
        </p:txBody>
      </p:sp>
      <p:sp>
        <p:nvSpPr>
          <p:cNvPr id="7" name="Content Placeholder 6"/>
          <p:cNvSpPr>
            <a:spLocks noGrp="1"/>
          </p:cNvSpPr>
          <p:nvPr>
            <p:ph idx="1"/>
          </p:nvPr>
        </p:nvSpPr>
        <p:spPr/>
        <p:txBody>
          <a:bodyPr>
            <a:normAutofit fontScale="92500" lnSpcReduction="10000"/>
          </a:bodyPr>
          <a:lstStyle/>
          <a:p>
            <a:r>
              <a:rPr lang="id-ID" dirty="0"/>
              <a:t>Great Intro Here Please</a:t>
            </a:r>
            <a:endParaRPr lang="en-AU" dirty="0"/>
          </a:p>
        </p:txBody>
      </p:sp>
      <p:sp>
        <p:nvSpPr>
          <p:cNvPr id="10" name="TextBox 9"/>
          <p:cNvSpPr txBox="1"/>
          <p:nvPr/>
        </p:nvSpPr>
        <p:spPr>
          <a:xfrm>
            <a:off x="12188821" y="3859305"/>
            <a:ext cx="10512859" cy="584775"/>
          </a:xfrm>
          <a:prstGeom prst="rect">
            <a:avLst/>
          </a:prstGeom>
          <a:noFill/>
        </p:spPr>
        <p:txBody>
          <a:bodyPr wrap="square" rtlCol="0">
            <a:spAutoFit/>
          </a:bodyPr>
          <a:lstStyle/>
          <a:p>
            <a:r>
              <a:rPr lang="id-ID" sz="3200" b="1" dirty="0">
                <a:solidFill>
                  <a:schemeClr val="tx1">
                    <a:lumMod val="75000"/>
                    <a:lumOff val="25000"/>
                  </a:schemeClr>
                </a:solidFill>
                <a:latin typeface="+mj-lt"/>
              </a:rPr>
              <a:t>AWESOME APPS &amp; LAYOUT</a:t>
            </a:r>
          </a:p>
        </p:txBody>
      </p:sp>
      <p:sp>
        <p:nvSpPr>
          <p:cNvPr id="11" name="Rectangle 10"/>
          <p:cNvSpPr/>
          <p:nvPr/>
        </p:nvSpPr>
        <p:spPr>
          <a:xfrm>
            <a:off x="12188824" y="4484233"/>
            <a:ext cx="10512861" cy="2862322"/>
          </a:xfrm>
          <a:prstGeom prst="rect">
            <a:avLst/>
          </a:prstGeom>
        </p:spPr>
        <p:txBody>
          <a:bodyPr wrap="square">
            <a:spAutoFit/>
          </a:bodyPr>
          <a:lstStyle/>
          <a:p>
            <a:pPr>
              <a:lnSpc>
                <a:spcPct val="150000"/>
              </a:lnSpc>
            </a:pPr>
            <a:r>
              <a:rPr lang="id-ID" sz="2400" dirty="0">
                <a:solidFill>
                  <a:schemeClr val="accent1"/>
                </a:solidFill>
              </a:rPr>
              <a:t>Geplis dipsam volorib </a:t>
            </a:r>
            <a:r>
              <a:rPr lang="id-ID" sz="2400" dirty="0">
                <a:solidFill>
                  <a:schemeClr val="tx1">
                    <a:lumMod val="50000"/>
                    <a:lumOff val="50000"/>
                  </a:schemeClr>
                </a:solidFill>
              </a:rPr>
              <a:t>vendian debist lignist quantium temab ium exper jobba hunsi junpi tabulto veram upa us ut hebbi lorem ipsum dolor sit amet lignist quantium temab ium expedi cu quam nonem dandenis dis endus quaspel invernam hil inimagniam assum escidis aliqui offictotas exereicid nusto</a:t>
            </a:r>
            <a:endParaRPr lang="en-AU" sz="2400" dirty="0">
              <a:solidFill>
                <a:schemeClr val="tx1">
                  <a:lumMod val="50000"/>
                  <a:lumOff val="50000"/>
                </a:schemeClr>
              </a:solidFill>
            </a:endParaRPr>
          </a:p>
          <a:p>
            <a:pPr>
              <a:lnSpc>
                <a:spcPct val="150000"/>
              </a:lnSpc>
            </a:pPr>
            <a:endParaRPr lang="id-ID" sz="2400" dirty="0">
              <a:solidFill>
                <a:schemeClr val="tx1">
                  <a:lumMod val="50000"/>
                  <a:lumOff val="50000"/>
                </a:schemeClr>
              </a:solidFill>
            </a:endParaRPr>
          </a:p>
        </p:txBody>
      </p:sp>
      <p:sp>
        <p:nvSpPr>
          <p:cNvPr id="12" name="TextBox 11"/>
          <p:cNvSpPr txBox="1"/>
          <p:nvPr/>
        </p:nvSpPr>
        <p:spPr>
          <a:xfrm>
            <a:off x="12224904" y="7346555"/>
            <a:ext cx="10512859" cy="461665"/>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graphicFrame>
        <p:nvGraphicFramePr>
          <p:cNvPr id="13" name="Chart Placeholder 14"/>
          <p:cNvGraphicFramePr>
            <a:graphicFrameLocks/>
          </p:cNvGraphicFramePr>
          <p:nvPr>
            <p:extLst>
              <p:ext uri="{D42A27DB-BD31-4B8C-83A1-F6EECF244321}">
                <p14:modId xmlns:p14="http://schemas.microsoft.com/office/powerpoint/2010/main" val="140919216"/>
              </p:ext>
            </p:extLst>
          </p:nvPr>
        </p:nvGraphicFramePr>
        <p:xfrm>
          <a:off x="11290589" y="7808220"/>
          <a:ext cx="5425786" cy="4449098"/>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Box 13"/>
          <p:cNvSpPr txBox="1"/>
          <p:nvPr/>
        </p:nvSpPr>
        <p:spPr>
          <a:xfrm>
            <a:off x="16935898" y="8533099"/>
            <a:ext cx="3687315" cy="461665"/>
          </a:xfrm>
          <a:prstGeom prst="rect">
            <a:avLst/>
          </a:prstGeom>
          <a:noFill/>
        </p:spPr>
        <p:txBody>
          <a:bodyPr wrap="square" rtlCol="0">
            <a:spAutoFit/>
          </a:bodyPr>
          <a:lstStyle/>
          <a:p>
            <a:r>
              <a:rPr lang="id-ID" sz="2400" b="1" dirty="0">
                <a:solidFill>
                  <a:schemeClr val="accent1"/>
                </a:solidFill>
                <a:latin typeface="+mj-lt"/>
              </a:rPr>
              <a:t>Apps something here</a:t>
            </a:r>
          </a:p>
        </p:txBody>
      </p:sp>
      <p:sp>
        <p:nvSpPr>
          <p:cNvPr id="15" name="TextBox 14"/>
          <p:cNvSpPr txBox="1"/>
          <p:nvPr/>
        </p:nvSpPr>
        <p:spPr>
          <a:xfrm>
            <a:off x="16935897" y="9313015"/>
            <a:ext cx="3687315" cy="461665"/>
          </a:xfrm>
          <a:prstGeom prst="rect">
            <a:avLst/>
          </a:prstGeom>
          <a:noFill/>
        </p:spPr>
        <p:txBody>
          <a:bodyPr wrap="square" rtlCol="0">
            <a:spAutoFit/>
          </a:bodyPr>
          <a:lstStyle/>
          <a:p>
            <a:r>
              <a:rPr lang="id-ID" sz="2400" b="1" dirty="0">
                <a:solidFill>
                  <a:schemeClr val="accent2"/>
                </a:solidFill>
              </a:rPr>
              <a:t>Apps something here</a:t>
            </a:r>
          </a:p>
        </p:txBody>
      </p:sp>
      <p:sp>
        <p:nvSpPr>
          <p:cNvPr id="16" name="TextBox 15"/>
          <p:cNvSpPr txBox="1"/>
          <p:nvPr/>
        </p:nvSpPr>
        <p:spPr>
          <a:xfrm>
            <a:off x="16935897" y="10092931"/>
            <a:ext cx="3687315" cy="461665"/>
          </a:xfrm>
          <a:prstGeom prst="rect">
            <a:avLst/>
          </a:prstGeom>
          <a:noFill/>
        </p:spPr>
        <p:txBody>
          <a:bodyPr wrap="square" rtlCol="0">
            <a:spAutoFit/>
          </a:bodyPr>
          <a:lstStyle/>
          <a:p>
            <a:r>
              <a:rPr lang="id-ID" sz="2400" b="1" dirty="0">
                <a:solidFill>
                  <a:schemeClr val="accent3"/>
                </a:solidFill>
              </a:rPr>
              <a:t>Apps something here</a:t>
            </a:r>
          </a:p>
        </p:txBody>
      </p:sp>
      <p:sp>
        <p:nvSpPr>
          <p:cNvPr id="17" name="TextBox 16"/>
          <p:cNvSpPr txBox="1"/>
          <p:nvPr/>
        </p:nvSpPr>
        <p:spPr>
          <a:xfrm>
            <a:off x="16935897" y="10872847"/>
            <a:ext cx="3687315" cy="461665"/>
          </a:xfrm>
          <a:prstGeom prst="rect">
            <a:avLst/>
          </a:prstGeom>
          <a:noFill/>
        </p:spPr>
        <p:txBody>
          <a:bodyPr wrap="square" rtlCol="0">
            <a:spAutoFit/>
          </a:bodyPr>
          <a:lstStyle/>
          <a:p>
            <a:r>
              <a:rPr lang="id-ID" sz="2400" b="1" dirty="0">
                <a:solidFill>
                  <a:schemeClr val="accent4"/>
                </a:solidFill>
              </a:rPr>
              <a:t>Apps something here</a:t>
            </a:r>
          </a:p>
        </p:txBody>
      </p:sp>
      <p:sp>
        <p:nvSpPr>
          <p:cNvPr id="18" name="TextBox 1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6</a:t>
            </a:fld>
            <a:endParaRPr lang="en-US" sz="2400" dirty="0">
              <a:solidFill>
                <a:schemeClr val="bg1"/>
              </a:solidFill>
            </a:endParaRPr>
          </a:p>
        </p:txBody>
      </p:sp>
    </p:spTree>
    <p:extLst>
      <p:ext uri="{BB962C8B-B14F-4D97-AF65-F5344CB8AC3E}">
        <p14:creationId xmlns:p14="http://schemas.microsoft.com/office/powerpoint/2010/main" val="346337855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par>
                          <p:cTn id="15" fill="hold">
                            <p:stCondLst>
                              <p:cond delay="500"/>
                            </p:stCondLst>
                            <p:childTnLst>
                              <p:par>
                                <p:cTn id="16" presetID="22" presetClass="entr" presetSubtype="8"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left)">
                                      <p:cBhvr>
                                        <p:cTn id="18" dur="500"/>
                                        <p:tgtEl>
                                          <p:spTgt spid="10"/>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par>
                          <p:cTn id="22" fill="hold">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p:stCondLst>
                              <p:cond delay="1500"/>
                            </p:stCondLst>
                            <p:childTnLst>
                              <p:par>
                                <p:cTn id="27" presetID="22" presetClass="entr" presetSubtype="8"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wipe(left)">
                                      <p:cBhvr>
                                        <p:cTn id="29" dur="500"/>
                                        <p:tgtEl>
                                          <p:spTgt spid="14"/>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wipe(left)">
                                      <p:cBhvr>
                                        <p:cTn id="38" dur="500"/>
                                        <p:tgtEl>
                                          <p:spTgt spid="17"/>
                                        </p:tgtEl>
                                      </p:cBhvr>
                                    </p:animEffect>
                                  </p:childTnLst>
                                </p:cTn>
                              </p:par>
                            </p:childTnLst>
                          </p:cTn>
                        </p:par>
                        <p:par>
                          <p:cTn id="39" fill="hold">
                            <p:stCondLst>
                              <p:cond delay="2000"/>
                            </p:stCondLst>
                            <p:childTnLst>
                              <p:par>
                                <p:cTn id="40" presetID="42" presetClass="entr" presetSubtype="0" fill="hold" grpId="0" nodeType="after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1000"/>
                                        <p:tgtEl>
                                          <p:spTgt spid="13"/>
                                        </p:tgtEl>
                                      </p:cBhvr>
                                    </p:animEffect>
                                    <p:anim calcmode="lin" valueType="num">
                                      <p:cBhvr>
                                        <p:cTn id="43" dur="1000" fill="hold"/>
                                        <p:tgtEl>
                                          <p:spTgt spid="13"/>
                                        </p:tgtEl>
                                        <p:attrNameLst>
                                          <p:attrName>ppt_x</p:attrName>
                                        </p:attrNameLst>
                                      </p:cBhvr>
                                      <p:tavLst>
                                        <p:tav tm="0">
                                          <p:val>
                                            <p:strVal val="#ppt_x"/>
                                          </p:val>
                                        </p:tav>
                                        <p:tav tm="100000">
                                          <p:val>
                                            <p:strVal val="#ppt_x"/>
                                          </p:val>
                                        </p:tav>
                                      </p:tavLst>
                                    </p:anim>
                                    <p:anim calcmode="lin" valueType="num">
                                      <p:cBhvr>
                                        <p:cTn id="44"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Graphic spid="13" grpId="0">
        <p:bldAsOne/>
      </p:bldGraphic>
      <p:bldP spid="14" grpId="0"/>
      <p:bldP spid="15" grpId="0"/>
      <p:bldP spid="16" grpId="0"/>
      <p:bldP spid="1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BUSINESS THOUGHT</a:t>
            </a:r>
            <a:endParaRPr lang="en-AU" dirty="0"/>
          </a:p>
        </p:txBody>
      </p:sp>
      <p:sp>
        <p:nvSpPr>
          <p:cNvPr id="3" name="Content Placeholder 2"/>
          <p:cNvSpPr>
            <a:spLocks noGrp="1"/>
          </p:cNvSpPr>
          <p:nvPr>
            <p:ph idx="1"/>
          </p:nvPr>
        </p:nvSpPr>
        <p:spPr/>
        <p:txBody>
          <a:bodyPr>
            <a:normAutofit fontScale="92500" lnSpcReduction="10000"/>
          </a:bodyPr>
          <a:lstStyle/>
          <a:p>
            <a:r>
              <a:rPr lang="id-ID" dirty="0"/>
              <a:t>Great Slogan Here Please</a:t>
            </a:r>
            <a:endParaRPr lang="en-AU" dirty="0"/>
          </a:p>
        </p:txBody>
      </p:sp>
      <p:grpSp>
        <p:nvGrpSpPr>
          <p:cNvPr id="174" name="Group 173"/>
          <p:cNvGrpSpPr/>
          <p:nvPr/>
        </p:nvGrpSpPr>
        <p:grpSpPr>
          <a:xfrm>
            <a:off x="17388394" y="4238403"/>
            <a:ext cx="1154748" cy="1154748"/>
            <a:chOff x="7821918" y="3971761"/>
            <a:chExt cx="578338" cy="578338"/>
          </a:xfrm>
        </p:grpSpPr>
        <p:sp>
          <p:nvSpPr>
            <p:cNvPr id="175" name="Rounded Rectangle 174"/>
            <p:cNvSpPr/>
            <p:nvPr/>
          </p:nvSpPr>
          <p:spPr bwMode="auto">
            <a:xfrm>
              <a:off x="7821918" y="3971761"/>
              <a:ext cx="578338" cy="578338"/>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176" name="Group 175"/>
            <p:cNvGrpSpPr/>
            <p:nvPr/>
          </p:nvGrpSpPr>
          <p:grpSpPr bwMode="auto">
            <a:xfrm>
              <a:off x="8021781" y="4146540"/>
              <a:ext cx="179536" cy="237828"/>
              <a:chOff x="8235951" y="2905126"/>
              <a:chExt cx="244475" cy="323850"/>
            </a:xfrm>
            <a:solidFill>
              <a:schemeClr val="bg1"/>
            </a:solidFill>
          </p:grpSpPr>
          <p:sp>
            <p:nvSpPr>
              <p:cNvPr id="177" name="Freeform 121"/>
              <p:cNvSpPr>
                <a:spLocks/>
              </p:cNvSpPr>
              <p:nvPr/>
            </p:nvSpPr>
            <p:spPr bwMode="auto">
              <a:xfrm>
                <a:off x="8291513" y="30226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8" name="Freeform 122"/>
              <p:cNvSpPr>
                <a:spLocks/>
              </p:cNvSpPr>
              <p:nvPr/>
            </p:nvSpPr>
            <p:spPr bwMode="auto">
              <a:xfrm>
                <a:off x="8291513" y="30607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9" name="Freeform 123"/>
              <p:cNvSpPr>
                <a:spLocks/>
              </p:cNvSpPr>
              <p:nvPr/>
            </p:nvSpPr>
            <p:spPr bwMode="auto">
              <a:xfrm>
                <a:off x="8291513" y="30940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80" name="Freeform 124"/>
              <p:cNvSpPr>
                <a:spLocks/>
              </p:cNvSpPr>
              <p:nvPr/>
            </p:nvSpPr>
            <p:spPr bwMode="auto">
              <a:xfrm>
                <a:off x="8291513" y="31321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81" name="Freeform 125"/>
              <p:cNvSpPr>
                <a:spLocks/>
              </p:cNvSpPr>
              <p:nvPr/>
            </p:nvSpPr>
            <p:spPr bwMode="auto">
              <a:xfrm>
                <a:off x="8235951" y="2916238"/>
                <a:ext cx="244475" cy="312738"/>
              </a:xfrm>
              <a:custGeom>
                <a:avLst/>
                <a:gdLst>
                  <a:gd name="T0" fmla="*/ 60 w 65"/>
                  <a:gd name="T1" fmla="*/ 0 h 83"/>
                  <a:gd name="T2" fmla="*/ 46 w 65"/>
                  <a:gd name="T3" fmla="*/ 0 h 83"/>
                  <a:gd name="T4" fmla="*/ 46 w 65"/>
                  <a:gd name="T5" fmla="*/ 8 h 83"/>
                  <a:gd name="T6" fmla="*/ 57 w 65"/>
                  <a:gd name="T7" fmla="*/ 8 h 83"/>
                  <a:gd name="T8" fmla="*/ 57 w 65"/>
                  <a:gd name="T9" fmla="*/ 14 h 83"/>
                  <a:gd name="T10" fmla="*/ 57 w 65"/>
                  <a:gd name="T11" fmla="*/ 75 h 83"/>
                  <a:gd name="T12" fmla="*/ 8 w 65"/>
                  <a:gd name="T13" fmla="*/ 75 h 83"/>
                  <a:gd name="T14" fmla="*/ 8 w 65"/>
                  <a:gd name="T15" fmla="*/ 8 h 83"/>
                  <a:gd name="T16" fmla="*/ 19 w 65"/>
                  <a:gd name="T17" fmla="*/ 8 h 83"/>
                  <a:gd name="T18" fmla="*/ 19 w 65"/>
                  <a:gd name="T19" fmla="*/ 0 h 83"/>
                  <a:gd name="T20" fmla="*/ 5 w 65"/>
                  <a:gd name="T21" fmla="*/ 0 h 83"/>
                  <a:gd name="T22" fmla="*/ 0 w 65"/>
                  <a:gd name="T23" fmla="*/ 4 h 83"/>
                  <a:gd name="T24" fmla="*/ 0 w 65"/>
                  <a:gd name="T25" fmla="*/ 79 h 83"/>
                  <a:gd name="T26" fmla="*/ 5 w 65"/>
                  <a:gd name="T27" fmla="*/ 83 h 83"/>
                  <a:gd name="T28" fmla="*/ 60 w 65"/>
                  <a:gd name="T29" fmla="*/ 83 h 83"/>
                  <a:gd name="T30" fmla="*/ 65 w 65"/>
                  <a:gd name="T31" fmla="*/ 79 h 83"/>
                  <a:gd name="T32" fmla="*/ 65 w 65"/>
                  <a:gd name="T33" fmla="*/ 4 h 83"/>
                  <a:gd name="T34" fmla="*/ 60 w 65"/>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83">
                    <a:moveTo>
                      <a:pt x="60" y="0"/>
                    </a:moveTo>
                    <a:cubicBezTo>
                      <a:pt x="46" y="0"/>
                      <a:pt x="46" y="0"/>
                      <a:pt x="46" y="0"/>
                    </a:cubicBezTo>
                    <a:cubicBezTo>
                      <a:pt x="46" y="8"/>
                      <a:pt x="46" y="8"/>
                      <a:pt x="46" y="8"/>
                    </a:cubicBezTo>
                    <a:cubicBezTo>
                      <a:pt x="57" y="8"/>
                      <a:pt x="57" y="8"/>
                      <a:pt x="57" y="8"/>
                    </a:cubicBezTo>
                    <a:cubicBezTo>
                      <a:pt x="57" y="14"/>
                      <a:pt x="57" y="14"/>
                      <a:pt x="57" y="14"/>
                    </a:cubicBezTo>
                    <a:cubicBezTo>
                      <a:pt x="57" y="75"/>
                      <a:pt x="57" y="75"/>
                      <a:pt x="57" y="75"/>
                    </a:cubicBezTo>
                    <a:cubicBezTo>
                      <a:pt x="8" y="75"/>
                      <a:pt x="8" y="75"/>
                      <a:pt x="8" y="75"/>
                    </a:cubicBezTo>
                    <a:cubicBezTo>
                      <a:pt x="8" y="8"/>
                      <a:pt x="8" y="8"/>
                      <a:pt x="8" y="8"/>
                    </a:cubicBezTo>
                    <a:cubicBezTo>
                      <a:pt x="19" y="8"/>
                      <a:pt x="19" y="8"/>
                      <a:pt x="19" y="8"/>
                    </a:cubicBezTo>
                    <a:cubicBezTo>
                      <a:pt x="19" y="0"/>
                      <a:pt x="19" y="0"/>
                      <a:pt x="19" y="0"/>
                    </a:cubicBezTo>
                    <a:cubicBezTo>
                      <a:pt x="5" y="0"/>
                      <a:pt x="5" y="0"/>
                      <a:pt x="5" y="0"/>
                    </a:cubicBezTo>
                    <a:cubicBezTo>
                      <a:pt x="2" y="0"/>
                      <a:pt x="0" y="2"/>
                      <a:pt x="0" y="4"/>
                    </a:cubicBezTo>
                    <a:cubicBezTo>
                      <a:pt x="0" y="79"/>
                      <a:pt x="0" y="79"/>
                      <a:pt x="0" y="79"/>
                    </a:cubicBezTo>
                    <a:cubicBezTo>
                      <a:pt x="0" y="81"/>
                      <a:pt x="2" y="83"/>
                      <a:pt x="5" y="83"/>
                    </a:cubicBezTo>
                    <a:cubicBezTo>
                      <a:pt x="60" y="83"/>
                      <a:pt x="60" y="83"/>
                      <a:pt x="60" y="83"/>
                    </a:cubicBezTo>
                    <a:cubicBezTo>
                      <a:pt x="63" y="83"/>
                      <a:pt x="65" y="81"/>
                      <a:pt x="65" y="79"/>
                    </a:cubicBezTo>
                    <a:cubicBezTo>
                      <a:pt x="65" y="4"/>
                      <a:pt x="65" y="4"/>
                      <a:pt x="65" y="4"/>
                    </a:cubicBezTo>
                    <a:cubicBezTo>
                      <a:pt x="65" y="2"/>
                      <a:pt x="63" y="0"/>
                      <a:pt x="6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82" name="Freeform 126"/>
              <p:cNvSpPr>
                <a:spLocks/>
              </p:cNvSpPr>
              <p:nvPr/>
            </p:nvSpPr>
            <p:spPr bwMode="auto">
              <a:xfrm>
                <a:off x="8329613" y="2924176"/>
                <a:ext cx="55563" cy="22225"/>
              </a:xfrm>
              <a:custGeom>
                <a:avLst/>
                <a:gdLst>
                  <a:gd name="T0" fmla="*/ 15 w 15"/>
                  <a:gd name="T1" fmla="*/ 1 h 6"/>
                  <a:gd name="T2" fmla="*/ 15 w 15"/>
                  <a:gd name="T3" fmla="*/ 0 h 6"/>
                  <a:gd name="T4" fmla="*/ 14 w 15"/>
                  <a:gd name="T5" fmla="*/ 0 h 6"/>
                  <a:gd name="T6" fmla="*/ 1 w 15"/>
                  <a:gd name="T7" fmla="*/ 0 h 6"/>
                  <a:gd name="T8" fmla="*/ 0 w 15"/>
                  <a:gd name="T9" fmla="*/ 0 h 6"/>
                  <a:gd name="T10" fmla="*/ 0 w 15"/>
                  <a:gd name="T11" fmla="*/ 1 h 6"/>
                  <a:gd name="T12" fmla="*/ 0 w 15"/>
                  <a:gd name="T13" fmla="*/ 6 h 6"/>
                  <a:gd name="T14" fmla="*/ 15 w 15"/>
                  <a:gd name="T15" fmla="*/ 6 h 6"/>
                  <a:gd name="T16" fmla="*/ 15 w 1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
                    <a:moveTo>
                      <a:pt x="15" y="1"/>
                    </a:moveTo>
                    <a:cubicBezTo>
                      <a:pt x="15" y="1"/>
                      <a:pt x="15" y="0"/>
                      <a:pt x="15" y="0"/>
                    </a:cubicBezTo>
                    <a:cubicBezTo>
                      <a:pt x="15" y="0"/>
                      <a:pt x="14" y="0"/>
                      <a:pt x="14" y="0"/>
                    </a:cubicBezTo>
                    <a:cubicBezTo>
                      <a:pt x="1" y="0"/>
                      <a:pt x="1" y="0"/>
                      <a:pt x="1" y="0"/>
                    </a:cubicBezTo>
                    <a:cubicBezTo>
                      <a:pt x="1" y="0"/>
                      <a:pt x="0" y="0"/>
                      <a:pt x="0" y="0"/>
                    </a:cubicBezTo>
                    <a:cubicBezTo>
                      <a:pt x="0" y="0"/>
                      <a:pt x="0" y="1"/>
                      <a:pt x="0" y="1"/>
                    </a:cubicBezTo>
                    <a:cubicBezTo>
                      <a:pt x="0" y="6"/>
                      <a:pt x="0" y="6"/>
                      <a:pt x="0" y="6"/>
                    </a:cubicBezTo>
                    <a:cubicBezTo>
                      <a:pt x="15" y="6"/>
                      <a:pt x="15" y="6"/>
                      <a:pt x="15" y="6"/>
                    </a:cubicBez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83" name="Freeform 127"/>
              <p:cNvSpPr>
                <a:spLocks noEditPoints="1"/>
              </p:cNvSpPr>
              <p:nvPr/>
            </p:nvSpPr>
            <p:spPr bwMode="auto">
              <a:xfrm>
                <a:off x="8310563" y="2905126"/>
                <a:ext cx="93663" cy="60325"/>
              </a:xfrm>
              <a:custGeom>
                <a:avLst/>
                <a:gdLst>
                  <a:gd name="T0" fmla="*/ 4 w 25"/>
                  <a:gd name="T1" fmla="*/ 16 h 16"/>
                  <a:gd name="T2" fmla="*/ 21 w 25"/>
                  <a:gd name="T3" fmla="*/ 16 h 16"/>
                  <a:gd name="T4" fmla="*/ 24 w 25"/>
                  <a:gd name="T5" fmla="*/ 15 h 16"/>
                  <a:gd name="T6" fmla="*/ 25 w 25"/>
                  <a:gd name="T7" fmla="*/ 13 h 16"/>
                  <a:gd name="T8" fmla="*/ 25 w 25"/>
                  <a:gd name="T9" fmla="*/ 2 h 16"/>
                  <a:gd name="T10" fmla="*/ 24 w 25"/>
                  <a:gd name="T11" fmla="*/ 1 h 16"/>
                  <a:gd name="T12" fmla="*/ 21 w 25"/>
                  <a:gd name="T13" fmla="*/ 0 h 16"/>
                  <a:gd name="T14" fmla="*/ 4 w 25"/>
                  <a:gd name="T15" fmla="*/ 0 h 16"/>
                  <a:gd name="T16" fmla="*/ 1 w 25"/>
                  <a:gd name="T17" fmla="*/ 1 h 16"/>
                  <a:gd name="T18" fmla="*/ 0 w 25"/>
                  <a:gd name="T19" fmla="*/ 2 h 16"/>
                  <a:gd name="T20" fmla="*/ 0 w 25"/>
                  <a:gd name="T21" fmla="*/ 13 h 16"/>
                  <a:gd name="T22" fmla="*/ 1 w 25"/>
                  <a:gd name="T23" fmla="*/ 15 h 16"/>
                  <a:gd name="T24" fmla="*/ 4 w 25"/>
                  <a:gd name="T25" fmla="*/ 16 h 16"/>
                  <a:gd name="T26" fmla="*/ 3 w 25"/>
                  <a:gd name="T27" fmla="*/ 6 h 16"/>
                  <a:gd name="T28" fmla="*/ 4 w 25"/>
                  <a:gd name="T29" fmla="*/ 4 h 16"/>
                  <a:gd name="T30" fmla="*/ 4 w 25"/>
                  <a:gd name="T31" fmla="*/ 4 h 16"/>
                  <a:gd name="T32" fmla="*/ 6 w 25"/>
                  <a:gd name="T33" fmla="*/ 3 h 16"/>
                  <a:gd name="T34" fmla="*/ 19 w 25"/>
                  <a:gd name="T35" fmla="*/ 3 h 16"/>
                  <a:gd name="T36" fmla="*/ 21 w 25"/>
                  <a:gd name="T37" fmla="*/ 4 h 16"/>
                  <a:gd name="T38" fmla="*/ 21 w 25"/>
                  <a:gd name="T39" fmla="*/ 4 h 16"/>
                  <a:gd name="T40" fmla="*/ 22 w 25"/>
                  <a:gd name="T41" fmla="*/ 6 h 16"/>
                  <a:gd name="T42" fmla="*/ 22 w 25"/>
                  <a:gd name="T43" fmla="*/ 9 h 16"/>
                  <a:gd name="T44" fmla="*/ 21 w 25"/>
                  <a:gd name="T45" fmla="*/ 11 h 16"/>
                  <a:gd name="T46" fmla="*/ 19 w 25"/>
                  <a:gd name="T47" fmla="*/ 12 h 16"/>
                  <a:gd name="T48" fmla="*/ 6 w 25"/>
                  <a:gd name="T49" fmla="*/ 12 h 16"/>
                  <a:gd name="T50" fmla="*/ 4 w 25"/>
                  <a:gd name="T51" fmla="*/ 11 h 16"/>
                  <a:gd name="T52" fmla="*/ 3 w 25"/>
                  <a:gd name="T53" fmla="*/ 9 h 16"/>
                  <a:gd name="T54" fmla="*/ 3 w 25"/>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6">
                    <a:moveTo>
                      <a:pt x="4" y="16"/>
                    </a:moveTo>
                    <a:cubicBezTo>
                      <a:pt x="21" y="16"/>
                      <a:pt x="21" y="16"/>
                      <a:pt x="21" y="16"/>
                    </a:cubicBezTo>
                    <a:cubicBezTo>
                      <a:pt x="22" y="16"/>
                      <a:pt x="23" y="16"/>
                      <a:pt x="24" y="15"/>
                    </a:cubicBezTo>
                    <a:cubicBezTo>
                      <a:pt x="24" y="15"/>
                      <a:pt x="25" y="14"/>
                      <a:pt x="25" y="13"/>
                    </a:cubicBezTo>
                    <a:cubicBezTo>
                      <a:pt x="25" y="2"/>
                      <a:pt x="25" y="2"/>
                      <a:pt x="25" y="2"/>
                    </a:cubicBezTo>
                    <a:cubicBezTo>
                      <a:pt x="25" y="2"/>
                      <a:pt x="24" y="1"/>
                      <a:pt x="24" y="1"/>
                    </a:cubicBezTo>
                    <a:cubicBezTo>
                      <a:pt x="23" y="0"/>
                      <a:pt x="22" y="0"/>
                      <a:pt x="21" y="0"/>
                    </a:cubicBezTo>
                    <a:cubicBezTo>
                      <a:pt x="4" y="0"/>
                      <a:pt x="4" y="0"/>
                      <a:pt x="4" y="0"/>
                    </a:cubicBezTo>
                    <a:cubicBezTo>
                      <a:pt x="3" y="0"/>
                      <a:pt x="2" y="0"/>
                      <a:pt x="1" y="1"/>
                    </a:cubicBezTo>
                    <a:cubicBezTo>
                      <a:pt x="1" y="1"/>
                      <a:pt x="0" y="2"/>
                      <a:pt x="0" y="2"/>
                    </a:cubicBezTo>
                    <a:cubicBezTo>
                      <a:pt x="0" y="13"/>
                      <a:pt x="0" y="13"/>
                      <a:pt x="0" y="13"/>
                    </a:cubicBezTo>
                    <a:cubicBezTo>
                      <a:pt x="0" y="14"/>
                      <a:pt x="1" y="15"/>
                      <a:pt x="1" y="15"/>
                    </a:cubicBezTo>
                    <a:cubicBezTo>
                      <a:pt x="2" y="16"/>
                      <a:pt x="3" y="16"/>
                      <a:pt x="4" y="16"/>
                    </a:cubicBezTo>
                    <a:close/>
                    <a:moveTo>
                      <a:pt x="3" y="6"/>
                    </a:moveTo>
                    <a:cubicBezTo>
                      <a:pt x="3" y="5"/>
                      <a:pt x="3" y="4"/>
                      <a:pt x="4" y="4"/>
                    </a:cubicBezTo>
                    <a:cubicBezTo>
                      <a:pt x="4" y="4"/>
                      <a:pt x="4" y="4"/>
                      <a:pt x="4" y="4"/>
                    </a:cubicBezTo>
                    <a:cubicBezTo>
                      <a:pt x="5" y="4"/>
                      <a:pt x="5" y="3"/>
                      <a:pt x="6" y="3"/>
                    </a:cubicBezTo>
                    <a:cubicBezTo>
                      <a:pt x="19" y="3"/>
                      <a:pt x="19" y="3"/>
                      <a:pt x="19" y="3"/>
                    </a:cubicBezTo>
                    <a:cubicBezTo>
                      <a:pt x="20" y="3"/>
                      <a:pt x="20" y="4"/>
                      <a:pt x="21" y="4"/>
                    </a:cubicBezTo>
                    <a:cubicBezTo>
                      <a:pt x="21" y="4"/>
                      <a:pt x="21" y="4"/>
                      <a:pt x="21" y="4"/>
                    </a:cubicBezTo>
                    <a:cubicBezTo>
                      <a:pt x="21" y="4"/>
                      <a:pt x="22" y="5"/>
                      <a:pt x="22" y="6"/>
                    </a:cubicBezTo>
                    <a:cubicBezTo>
                      <a:pt x="22" y="9"/>
                      <a:pt x="22" y="9"/>
                      <a:pt x="22" y="9"/>
                    </a:cubicBezTo>
                    <a:cubicBezTo>
                      <a:pt x="22" y="10"/>
                      <a:pt x="21" y="11"/>
                      <a:pt x="21" y="11"/>
                    </a:cubicBezTo>
                    <a:cubicBezTo>
                      <a:pt x="20" y="12"/>
                      <a:pt x="20" y="12"/>
                      <a:pt x="19" y="12"/>
                    </a:cubicBezTo>
                    <a:cubicBezTo>
                      <a:pt x="6" y="12"/>
                      <a:pt x="6" y="12"/>
                      <a:pt x="6" y="12"/>
                    </a:cubicBezTo>
                    <a:cubicBezTo>
                      <a:pt x="5" y="12"/>
                      <a:pt x="5" y="12"/>
                      <a:pt x="4" y="11"/>
                    </a:cubicBezTo>
                    <a:cubicBezTo>
                      <a:pt x="4" y="11"/>
                      <a:pt x="3" y="10"/>
                      <a:pt x="3" y="9"/>
                    </a:cubicBez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84" name="Freeform 128"/>
              <p:cNvSpPr>
                <a:spLocks/>
              </p:cNvSpPr>
              <p:nvPr/>
            </p:nvSpPr>
            <p:spPr bwMode="auto">
              <a:xfrm>
                <a:off x="8291513" y="3165476"/>
                <a:ext cx="131763" cy="11113"/>
              </a:xfrm>
              <a:custGeom>
                <a:avLst/>
                <a:gdLst>
                  <a:gd name="T0" fmla="*/ 33 w 35"/>
                  <a:gd name="T1" fmla="*/ 0 h 3"/>
                  <a:gd name="T2" fmla="*/ 1 w 35"/>
                  <a:gd name="T3" fmla="*/ 0 h 3"/>
                  <a:gd name="T4" fmla="*/ 0 w 35"/>
                  <a:gd name="T5" fmla="*/ 2 h 3"/>
                  <a:gd name="T6" fmla="*/ 1 w 35"/>
                  <a:gd name="T7" fmla="*/ 3 h 3"/>
                  <a:gd name="T8" fmla="*/ 33 w 35"/>
                  <a:gd name="T9" fmla="*/ 3 h 3"/>
                  <a:gd name="T10" fmla="*/ 35 w 35"/>
                  <a:gd name="T11" fmla="*/ 2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1"/>
                      <a:pt x="0" y="2"/>
                    </a:cubicBezTo>
                    <a:cubicBezTo>
                      <a:pt x="0" y="3"/>
                      <a:pt x="1" y="3"/>
                      <a:pt x="1" y="3"/>
                    </a:cubicBezTo>
                    <a:cubicBezTo>
                      <a:pt x="33" y="3"/>
                      <a:pt x="33" y="3"/>
                      <a:pt x="33" y="3"/>
                    </a:cubicBezTo>
                    <a:cubicBezTo>
                      <a:pt x="34" y="3"/>
                      <a:pt x="35" y="3"/>
                      <a:pt x="35" y="2"/>
                    </a:cubicBezTo>
                    <a:cubicBezTo>
                      <a:pt x="35" y="1"/>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185" name="Group 184"/>
          <p:cNvGrpSpPr/>
          <p:nvPr/>
        </p:nvGrpSpPr>
        <p:grpSpPr>
          <a:xfrm>
            <a:off x="17462882" y="7189593"/>
            <a:ext cx="1154748" cy="1154748"/>
            <a:chOff x="7802099" y="4712127"/>
            <a:chExt cx="578338" cy="578338"/>
          </a:xfrm>
        </p:grpSpPr>
        <p:sp>
          <p:nvSpPr>
            <p:cNvPr id="186" name="Rounded Rectangle 185"/>
            <p:cNvSpPr/>
            <p:nvPr/>
          </p:nvSpPr>
          <p:spPr bwMode="auto">
            <a:xfrm>
              <a:off x="7802099" y="4712127"/>
              <a:ext cx="578338" cy="57833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187" name="Group 186"/>
            <p:cNvGrpSpPr/>
            <p:nvPr/>
          </p:nvGrpSpPr>
          <p:grpSpPr bwMode="auto">
            <a:xfrm>
              <a:off x="7989258" y="4866714"/>
              <a:ext cx="204019" cy="237827"/>
              <a:chOff x="7548563" y="2860676"/>
              <a:chExt cx="277813" cy="323850"/>
            </a:xfrm>
            <a:solidFill>
              <a:schemeClr val="bg1"/>
            </a:solidFill>
          </p:grpSpPr>
          <p:sp>
            <p:nvSpPr>
              <p:cNvPr id="188"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89"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90"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91"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92"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93"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194" name="Group 193"/>
          <p:cNvGrpSpPr>
            <a:grpSpLocks/>
          </p:cNvGrpSpPr>
          <p:nvPr/>
        </p:nvGrpSpPr>
        <p:grpSpPr bwMode="auto">
          <a:xfrm>
            <a:off x="5962283" y="10030452"/>
            <a:ext cx="1154748" cy="1154748"/>
            <a:chOff x="5831068" y="3539768"/>
            <a:chExt cx="720966" cy="720966"/>
          </a:xfrm>
        </p:grpSpPr>
        <p:sp>
          <p:nvSpPr>
            <p:cNvPr id="195" name="Rounded Rectangle 194"/>
            <p:cNvSpPr/>
            <p:nvPr/>
          </p:nvSpPr>
          <p:spPr>
            <a:xfrm>
              <a:off x="5831068" y="3539768"/>
              <a:ext cx="720966" cy="72096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196" name="Freeform 71"/>
            <p:cNvSpPr>
              <a:spLocks noEditPoints="1"/>
            </p:cNvSpPr>
            <p:nvPr/>
          </p:nvSpPr>
          <p:spPr bwMode="auto">
            <a:xfrm>
              <a:off x="6080220" y="3731301"/>
              <a:ext cx="222662" cy="337900"/>
            </a:xfrm>
            <a:custGeom>
              <a:avLst/>
              <a:gdLst>
                <a:gd name="T0" fmla="*/ 60304 w 48"/>
                <a:gd name="T1" fmla="*/ 273097 h 73"/>
                <a:gd name="T2" fmla="*/ 166997 w 48"/>
                <a:gd name="T3" fmla="*/ 273097 h 73"/>
                <a:gd name="T4" fmla="*/ 166997 w 48"/>
                <a:gd name="T5" fmla="*/ 273097 h 73"/>
                <a:gd name="T6" fmla="*/ 171635 w 48"/>
                <a:gd name="T7" fmla="*/ 273097 h 73"/>
                <a:gd name="T8" fmla="*/ 176274 w 48"/>
                <a:gd name="T9" fmla="*/ 263840 h 73"/>
                <a:gd name="T10" fmla="*/ 111331 w 48"/>
                <a:gd name="T11" fmla="*/ 189779 h 73"/>
                <a:gd name="T12" fmla="*/ 51027 w 48"/>
                <a:gd name="T13" fmla="*/ 263840 h 73"/>
                <a:gd name="T14" fmla="*/ 51027 w 48"/>
                <a:gd name="T15" fmla="*/ 273097 h 73"/>
                <a:gd name="T16" fmla="*/ 60304 w 48"/>
                <a:gd name="T17" fmla="*/ 273097 h 73"/>
                <a:gd name="T18" fmla="*/ 60304 w 48"/>
                <a:gd name="T19" fmla="*/ 273097 h 73"/>
                <a:gd name="T20" fmla="*/ 204107 w 48"/>
                <a:gd name="T21" fmla="*/ 50916 h 73"/>
                <a:gd name="T22" fmla="*/ 222662 w 48"/>
                <a:gd name="T23" fmla="*/ 32401 h 73"/>
                <a:gd name="T24" fmla="*/ 222662 w 48"/>
                <a:gd name="T25" fmla="*/ 23144 h 73"/>
                <a:gd name="T26" fmla="*/ 204107 w 48"/>
                <a:gd name="T27" fmla="*/ 0 h 73"/>
                <a:gd name="T28" fmla="*/ 23194 w 48"/>
                <a:gd name="T29" fmla="*/ 0 h 73"/>
                <a:gd name="T30" fmla="*/ 0 w 48"/>
                <a:gd name="T31" fmla="*/ 23144 h 73"/>
                <a:gd name="T32" fmla="*/ 0 w 48"/>
                <a:gd name="T33" fmla="*/ 32401 h 73"/>
                <a:gd name="T34" fmla="*/ 18555 w 48"/>
                <a:gd name="T35" fmla="*/ 50916 h 73"/>
                <a:gd name="T36" fmla="*/ 204107 w 48"/>
                <a:gd name="T37" fmla="*/ 50916 h 73"/>
                <a:gd name="T38" fmla="*/ 185552 w 48"/>
                <a:gd name="T39" fmla="*/ 60174 h 73"/>
                <a:gd name="T40" fmla="*/ 204107 w 48"/>
                <a:gd name="T41" fmla="*/ 60174 h 73"/>
                <a:gd name="T42" fmla="*/ 143803 w 48"/>
                <a:gd name="T43" fmla="*/ 166636 h 73"/>
                <a:gd name="T44" fmla="*/ 204107 w 48"/>
                <a:gd name="T45" fmla="*/ 273097 h 73"/>
                <a:gd name="T46" fmla="*/ 185552 w 48"/>
                <a:gd name="T47" fmla="*/ 273097 h 73"/>
                <a:gd name="T48" fmla="*/ 120609 w 48"/>
                <a:gd name="T49" fmla="*/ 175893 h 73"/>
                <a:gd name="T50" fmla="*/ 115970 w 48"/>
                <a:gd name="T51" fmla="*/ 166636 h 73"/>
                <a:gd name="T52" fmla="*/ 120609 w 48"/>
                <a:gd name="T53" fmla="*/ 162007 h 73"/>
                <a:gd name="T54" fmla="*/ 120609 w 48"/>
                <a:gd name="T55" fmla="*/ 162007 h 73"/>
                <a:gd name="T56" fmla="*/ 185552 w 48"/>
                <a:gd name="T57" fmla="*/ 60174 h 73"/>
                <a:gd name="T58" fmla="*/ 18555 w 48"/>
                <a:gd name="T59" fmla="*/ 282355 h 73"/>
                <a:gd name="T60" fmla="*/ 0 w 48"/>
                <a:gd name="T61" fmla="*/ 305499 h 73"/>
                <a:gd name="T62" fmla="*/ 0 w 48"/>
                <a:gd name="T63" fmla="*/ 314756 h 73"/>
                <a:gd name="T64" fmla="*/ 23194 w 48"/>
                <a:gd name="T65" fmla="*/ 337900 h 73"/>
                <a:gd name="T66" fmla="*/ 204107 w 48"/>
                <a:gd name="T67" fmla="*/ 337900 h 73"/>
                <a:gd name="T68" fmla="*/ 222662 w 48"/>
                <a:gd name="T69" fmla="*/ 314756 h 73"/>
                <a:gd name="T70" fmla="*/ 222662 w 48"/>
                <a:gd name="T71" fmla="*/ 305499 h 73"/>
                <a:gd name="T72" fmla="*/ 204107 w 48"/>
                <a:gd name="T73" fmla="*/ 282355 h 73"/>
                <a:gd name="T74" fmla="*/ 18555 w 48"/>
                <a:gd name="T75" fmla="*/ 282355 h 73"/>
                <a:gd name="T76" fmla="*/ 37110 w 48"/>
                <a:gd name="T77" fmla="*/ 273097 h 73"/>
                <a:gd name="T78" fmla="*/ 18555 w 48"/>
                <a:gd name="T79" fmla="*/ 273097 h 73"/>
                <a:gd name="T80" fmla="*/ 83498 w 48"/>
                <a:gd name="T81" fmla="*/ 166636 h 73"/>
                <a:gd name="T82" fmla="*/ 18555 w 48"/>
                <a:gd name="T83" fmla="*/ 60174 h 73"/>
                <a:gd name="T84" fmla="*/ 37110 w 48"/>
                <a:gd name="T85" fmla="*/ 60174 h 73"/>
                <a:gd name="T86" fmla="*/ 102053 w 48"/>
                <a:gd name="T87" fmla="*/ 162007 h 73"/>
                <a:gd name="T88" fmla="*/ 111331 w 48"/>
                <a:gd name="T89" fmla="*/ 171264 h 73"/>
                <a:gd name="T90" fmla="*/ 102053 w 48"/>
                <a:gd name="T91" fmla="*/ 175893 h 73"/>
                <a:gd name="T92" fmla="*/ 37110 w 48"/>
                <a:gd name="T93" fmla="*/ 273097 h 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8" h="73">
                  <a:moveTo>
                    <a:pt x="13" y="59"/>
                  </a:moveTo>
                  <a:cubicBezTo>
                    <a:pt x="36" y="59"/>
                    <a:pt x="36" y="59"/>
                    <a:pt x="36" y="59"/>
                  </a:cubicBezTo>
                  <a:cubicBezTo>
                    <a:pt x="36" y="59"/>
                    <a:pt x="36" y="59"/>
                    <a:pt x="36" y="59"/>
                  </a:cubicBezTo>
                  <a:cubicBezTo>
                    <a:pt x="36" y="59"/>
                    <a:pt x="37" y="59"/>
                    <a:pt x="37" y="59"/>
                  </a:cubicBezTo>
                  <a:cubicBezTo>
                    <a:pt x="38" y="58"/>
                    <a:pt x="38" y="57"/>
                    <a:pt x="38" y="57"/>
                  </a:cubicBezTo>
                  <a:cubicBezTo>
                    <a:pt x="36" y="49"/>
                    <a:pt x="31" y="41"/>
                    <a:pt x="24" y="41"/>
                  </a:cubicBezTo>
                  <a:cubicBezTo>
                    <a:pt x="17" y="41"/>
                    <a:pt x="12" y="49"/>
                    <a:pt x="11" y="57"/>
                  </a:cubicBezTo>
                  <a:cubicBezTo>
                    <a:pt x="11" y="57"/>
                    <a:pt x="11" y="58"/>
                    <a:pt x="11" y="59"/>
                  </a:cubicBezTo>
                  <a:cubicBezTo>
                    <a:pt x="12" y="59"/>
                    <a:pt x="12" y="59"/>
                    <a:pt x="13" y="59"/>
                  </a:cubicBezTo>
                  <a:cubicBezTo>
                    <a:pt x="13" y="59"/>
                    <a:pt x="13" y="59"/>
                    <a:pt x="13" y="59"/>
                  </a:cubicBezTo>
                  <a:close/>
                  <a:moveTo>
                    <a:pt x="44" y="11"/>
                  </a:moveTo>
                  <a:cubicBezTo>
                    <a:pt x="47" y="11"/>
                    <a:pt x="48" y="9"/>
                    <a:pt x="48" y="7"/>
                  </a:cubicBezTo>
                  <a:cubicBezTo>
                    <a:pt x="48" y="5"/>
                    <a:pt x="48" y="5"/>
                    <a:pt x="48" y="5"/>
                  </a:cubicBezTo>
                  <a:cubicBezTo>
                    <a:pt x="48" y="2"/>
                    <a:pt x="46" y="0"/>
                    <a:pt x="44" y="0"/>
                  </a:cubicBezTo>
                  <a:cubicBezTo>
                    <a:pt x="5" y="0"/>
                    <a:pt x="5" y="0"/>
                    <a:pt x="5" y="0"/>
                  </a:cubicBezTo>
                  <a:cubicBezTo>
                    <a:pt x="2" y="0"/>
                    <a:pt x="0" y="2"/>
                    <a:pt x="0" y="5"/>
                  </a:cubicBezTo>
                  <a:cubicBezTo>
                    <a:pt x="0" y="7"/>
                    <a:pt x="0" y="7"/>
                    <a:pt x="0" y="7"/>
                  </a:cubicBezTo>
                  <a:cubicBezTo>
                    <a:pt x="0" y="9"/>
                    <a:pt x="2" y="11"/>
                    <a:pt x="4" y="11"/>
                  </a:cubicBezTo>
                  <a:cubicBezTo>
                    <a:pt x="44" y="11"/>
                    <a:pt x="44" y="11"/>
                    <a:pt x="44" y="11"/>
                  </a:cubicBezTo>
                  <a:close/>
                  <a:moveTo>
                    <a:pt x="40" y="13"/>
                  </a:moveTo>
                  <a:cubicBezTo>
                    <a:pt x="44" y="13"/>
                    <a:pt x="44" y="13"/>
                    <a:pt x="44" y="13"/>
                  </a:cubicBezTo>
                  <a:cubicBezTo>
                    <a:pt x="43" y="22"/>
                    <a:pt x="39" y="31"/>
                    <a:pt x="31" y="36"/>
                  </a:cubicBezTo>
                  <a:cubicBezTo>
                    <a:pt x="39" y="42"/>
                    <a:pt x="43" y="50"/>
                    <a:pt x="44" y="59"/>
                  </a:cubicBezTo>
                  <a:cubicBezTo>
                    <a:pt x="40" y="59"/>
                    <a:pt x="40" y="59"/>
                    <a:pt x="40" y="59"/>
                  </a:cubicBezTo>
                  <a:cubicBezTo>
                    <a:pt x="39" y="51"/>
                    <a:pt x="35" y="41"/>
                    <a:pt x="26" y="38"/>
                  </a:cubicBezTo>
                  <a:cubicBezTo>
                    <a:pt x="25" y="38"/>
                    <a:pt x="25" y="37"/>
                    <a:pt x="25" y="36"/>
                  </a:cubicBezTo>
                  <a:cubicBezTo>
                    <a:pt x="25" y="35"/>
                    <a:pt x="26" y="35"/>
                    <a:pt x="26" y="35"/>
                  </a:cubicBezTo>
                  <a:cubicBezTo>
                    <a:pt x="26" y="35"/>
                    <a:pt x="26" y="35"/>
                    <a:pt x="26" y="35"/>
                  </a:cubicBezTo>
                  <a:cubicBezTo>
                    <a:pt x="34" y="32"/>
                    <a:pt x="39" y="21"/>
                    <a:pt x="40" y="13"/>
                  </a:cubicBezTo>
                  <a:close/>
                  <a:moveTo>
                    <a:pt x="4" y="61"/>
                  </a:moveTo>
                  <a:cubicBezTo>
                    <a:pt x="2" y="62"/>
                    <a:pt x="0" y="64"/>
                    <a:pt x="0" y="66"/>
                  </a:cubicBezTo>
                  <a:cubicBezTo>
                    <a:pt x="0" y="68"/>
                    <a:pt x="0" y="68"/>
                    <a:pt x="0" y="68"/>
                  </a:cubicBezTo>
                  <a:cubicBezTo>
                    <a:pt x="0" y="70"/>
                    <a:pt x="2" y="73"/>
                    <a:pt x="5" y="73"/>
                  </a:cubicBezTo>
                  <a:cubicBezTo>
                    <a:pt x="44" y="73"/>
                    <a:pt x="44" y="73"/>
                    <a:pt x="44" y="73"/>
                  </a:cubicBezTo>
                  <a:cubicBezTo>
                    <a:pt x="46" y="73"/>
                    <a:pt x="48" y="70"/>
                    <a:pt x="48" y="68"/>
                  </a:cubicBezTo>
                  <a:cubicBezTo>
                    <a:pt x="48" y="66"/>
                    <a:pt x="48" y="66"/>
                    <a:pt x="48" y="66"/>
                  </a:cubicBezTo>
                  <a:cubicBezTo>
                    <a:pt x="48" y="64"/>
                    <a:pt x="47" y="62"/>
                    <a:pt x="44" y="61"/>
                  </a:cubicBezTo>
                  <a:cubicBezTo>
                    <a:pt x="4" y="61"/>
                    <a:pt x="4" y="61"/>
                    <a:pt x="4" y="61"/>
                  </a:cubicBezTo>
                  <a:close/>
                  <a:moveTo>
                    <a:pt x="8" y="59"/>
                  </a:moveTo>
                  <a:cubicBezTo>
                    <a:pt x="4" y="59"/>
                    <a:pt x="4" y="59"/>
                    <a:pt x="4" y="59"/>
                  </a:cubicBezTo>
                  <a:cubicBezTo>
                    <a:pt x="5" y="50"/>
                    <a:pt x="10" y="42"/>
                    <a:pt x="18" y="36"/>
                  </a:cubicBezTo>
                  <a:cubicBezTo>
                    <a:pt x="10" y="31"/>
                    <a:pt x="5" y="22"/>
                    <a:pt x="4" y="13"/>
                  </a:cubicBezTo>
                  <a:cubicBezTo>
                    <a:pt x="8" y="13"/>
                    <a:pt x="8" y="13"/>
                    <a:pt x="8" y="13"/>
                  </a:cubicBezTo>
                  <a:cubicBezTo>
                    <a:pt x="9" y="21"/>
                    <a:pt x="14" y="32"/>
                    <a:pt x="22" y="35"/>
                  </a:cubicBezTo>
                  <a:cubicBezTo>
                    <a:pt x="23" y="35"/>
                    <a:pt x="24" y="36"/>
                    <a:pt x="24" y="37"/>
                  </a:cubicBezTo>
                  <a:cubicBezTo>
                    <a:pt x="23" y="38"/>
                    <a:pt x="23" y="38"/>
                    <a:pt x="22" y="38"/>
                  </a:cubicBezTo>
                  <a:cubicBezTo>
                    <a:pt x="14" y="41"/>
                    <a:pt x="9" y="51"/>
                    <a:pt x="8" y="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AU"/>
            </a:p>
          </p:txBody>
        </p:sp>
      </p:grpSp>
      <p:grpSp>
        <p:nvGrpSpPr>
          <p:cNvPr id="197" name="Group 196"/>
          <p:cNvGrpSpPr/>
          <p:nvPr/>
        </p:nvGrpSpPr>
        <p:grpSpPr>
          <a:xfrm>
            <a:off x="5987656" y="4270555"/>
            <a:ext cx="1154748" cy="1154748"/>
            <a:chOff x="796389" y="3934115"/>
            <a:chExt cx="578338" cy="578338"/>
          </a:xfrm>
        </p:grpSpPr>
        <p:sp>
          <p:nvSpPr>
            <p:cNvPr id="198" name="Rounded Rectangle 197"/>
            <p:cNvSpPr/>
            <p:nvPr/>
          </p:nvSpPr>
          <p:spPr bwMode="auto">
            <a:xfrm>
              <a:off x="796389" y="3934115"/>
              <a:ext cx="578338" cy="57833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199" name="Group 198"/>
            <p:cNvGrpSpPr/>
            <p:nvPr/>
          </p:nvGrpSpPr>
          <p:grpSpPr>
            <a:xfrm>
              <a:off x="926474" y="4055378"/>
              <a:ext cx="316999" cy="317541"/>
              <a:chOff x="7275629" y="3973834"/>
              <a:chExt cx="464344" cy="465138"/>
            </a:xfrm>
            <a:solidFill>
              <a:schemeClr val="bg1"/>
            </a:solidFill>
          </p:grpSpPr>
          <p:sp>
            <p:nvSpPr>
              <p:cNvPr id="200"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1"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2"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3"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4"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5"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206" name="Group 205"/>
          <p:cNvGrpSpPr/>
          <p:nvPr/>
        </p:nvGrpSpPr>
        <p:grpSpPr>
          <a:xfrm>
            <a:off x="6001896" y="7189593"/>
            <a:ext cx="1154748" cy="1154748"/>
            <a:chOff x="796389" y="4708629"/>
            <a:chExt cx="578338" cy="578338"/>
          </a:xfrm>
        </p:grpSpPr>
        <p:sp>
          <p:nvSpPr>
            <p:cNvPr id="207" name="Rounded Rectangle 206"/>
            <p:cNvSpPr/>
            <p:nvPr/>
          </p:nvSpPr>
          <p:spPr bwMode="auto">
            <a:xfrm>
              <a:off x="796389" y="4708629"/>
              <a:ext cx="578338" cy="57833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
          <p:nvSpPr>
            <p:cNvPr id="208" name="Freeform 207"/>
            <p:cNvSpPr>
              <a:spLocks noEditPoints="1"/>
            </p:cNvSpPr>
            <p:nvPr/>
          </p:nvSpPr>
          <p:spPr bwMode="auto">
            <a:xfrm flipH="1">
              <a:off x="958394" y="4856309"/>
              <a:ext cx="213601" cy="258638"/>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209" name="Group 208"/>
          <p:cNvGrpSpPr/>
          <p:nvPr/>
        </p:nvGrpSpPr>
        <p:grpSpPr>
          <a:xfrm>
            <a:off x="17470052" y="10030452"/>
            <a:ext cx="1154748" cy="1154748"/>
            <a:chOff x="7802099" y="4712127"/>
            <a:chExt cx="578338" cy="578338"/>
          </a:xfrm>
        </p:grpSpPr>
        <p:sp>
          <p:nvSpPr>
            <p:cNvPr id="210" name="Rounded Rectangle 209"/>
            <p:cNvSpPr/>
            <p:nvPr/>
          </p:nvSpPr>
          <p:spPr bwMode="auto">
            <a:xfrm>
              <a:off x="7802099" y="4712127"/>
              <a:ext cx="578338" cy="578338"/>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211" name="Group 210"/>
            <p:cNvGrpSpPr/>
            <p:nvPr/>
          </p:nvGrpSpPr>
          <p:grpSpPr bwMode="auto">
            <a:xfrm>
              <a:off x="7989258" y="4866714"/>
              <a:ext cx="204019" cy="237827"/>
              <a:chOff x="7548563" y="2860676"/>
              <a:chExt cx="277813" cy="323850"/>
            </a:xfrm>
            <a:solidFill>
              <a:schemeClr val="bg1"/>
            </a:solidFill>
          </p:grpSpPr>
          <p:sp>
            <p:nvSpPr>
              <p:cNvPr id="212"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3"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4"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5"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6"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217"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4" name="Group 3"/>
          <p:cNvGrpSpPr/>
          <p:nvPr/>
        </p:nvGrpSpPr>
        <p:grpSpPr>
          <a:xfrm>
            <a:off x="7014069" y="2679691"/>
            <a:ext cx="9809520" cy="12487944"/>
            <a:chOff x="7014069" y="2679691"/>
            <a:chExt cx="9809520" cy="12487944"/>
          </a:xfrm>
        </p:grpSpPr>
        <p:sp>
          <p:nvSpPr>
            <p:cNvPr id="223" name="Oval 222"/>
            <p:cNvSpPr/>
            <p:nvPr/>
          </p:nvSpPr>
          <p:spPr>
            <a:xfrm>
              <a:off x="8224017" y="7485820"/>
              <a:ext cx="753213" cy="753213"/>
            </a:xfrm>
            <a:prstGeom prst="ellipse">
              <a:avLst/>
            </a:prstGeom>
            <a:solidFill>
              <a:schemeClr val="accent6">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5" name="Oval 224"/>
            <p:cNvSpPr/>
            <p:nvPr/>
          </p:nvSpPr>
          <p:spPr>
            <a:xfrm>
              <a:off x="15181887" y="9031956"/>
              <a:ext cx="713966" cy="713966"/>
            </a:xfrm>
            <a:prstGeom prst="ellipse">
              <a:avLst/>
            </a:prstGeom>
            <a:solidFill>
              <a:schemeClr val="accent3">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4" name="Oval 223"/>
            <p:cNvSpPr/>
            <p:nvPr/>
          </p:nvSpPr>
          <p:spPr>
            <a:xfrm>
              <a:off x="14738664" y="11445047"/>
              <a:ext cx="1063418" cy="1063418"/>
            </a:xfrm>
            <a:prstGeom prst="ellipse">
              <a:avLst/>
            </a:prstGeom>
            <a:solidFill>
              <a:schemeClr val="accent5">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2" name="Oval 221"/>
            <p:cNvSpPr/>
            <p:nvPr/>
          </p:nvSpPr>
          <p:spPr>
            <a:xfrm>
              <a:off x="14694104" y="3651497"/>
              <a:ext cx="1898110" cy="1898110"/>
            </a:xfrm>
            <a:prstGeom prst="ellipse">
              <a:avLst/>
            </a:prstGeom>
            <a:solidFill>
              <a:schemeClr val="accent1">
                <a:lumMod val="5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1" name="Oval 220"/>
            <p:cNvSpPr/>
            <p:nvPr/>
          </p:nvSpPr>
          <p:spPr>
            <a:xfrm>
              <a:off x="13313404" y="4377728"/>
              <a:ext cx="1063418" cy="1063418"/>
            </a:xfrm>
            <a:prstGeom prst="ellipse">
              <a:avLst/>
            </a:prstGeom>
            <a:solidFill>
              <a:schemeClr val="accent2">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9" name="Oval 218"/>
            <p:cNvSpPr/>
            <p:nvPr/>
          </p:nvSpPr>
          <p:spPr>
            <a:xfrm>
              <a:off x="13312005" y="9759055"/>
              <a:ext cx="3511584" cy="3511584"/>
            </a:xfrm>
            <a:prstGeom prst="ellipse">
              <a:avLst/>
            </a:prstGeom>
            <a:noFill/>
            <a:ln>
              <a:solidFill>
                <a:schemeClr val="tx1">
                  <a:lumMod val="75000"/>
                  <a:lumOff val="2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18" name="Oval 217"/>
            <p:cNvSpPr/>
            <p:nvPr/>
          </p:nvSpPr>
          <p:spPr>
            <a:xfrm>
              <a:off x="8724287" y="3608149"/>
              <a:ext cx="3511584" cy="3511584"/>
            </a:xfrm>
            <a:prstGeom prst="ellipse">
              <a:avLst/>
            </a:prstGeom>
            <a:noFill/>
            <a:ln>
              <a:solidFill>
                <a:schemeClr val="tx1">
                  <a:lumMod val="75000"/>
                  <a:lumOff val="2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0" name="Oval 219"/>
            <p:cNvSpPr/>
            <p:nvPr/>
          </p:nvSpPr>
          <p:spPr>
            <a:xfrm>
              <a:off x="7014069" y="8094828"/>
              <a:ext cx="3511584" cy="3511584"/>
            </a:xfrm>
            <a:prstGeom prst="ellipse">
              <a:avLst/>
            </a:prstGeom>
            <a:noFill/>
            <a:ln>
              <a:solidFill>
                <a:schemeClr val="tx1">
                  <a:lumMod val="75000"/>
                  <a:lumOff val="2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173" name="Group 172"/>
            <p:cNvGrpSpPr/>
            <p:nvPr/>
          </p:nvGrpSpPr>
          <p:grpSpPr>
            <a:xfrm>
              <a:off x="8611011" y="3973605"/>
              <a:ext cx="7589461" cy="11194030"/>
              <a:chOff x="7576742" y="3516405"/>
              <a:chExt cx="9633301" cy="13659326"/>
            </a:xfrm>
          </p:grpSpPr>
          <p:sp>
            <p:nvSpPr>
              <p:cNvPr id="26" name="Freeform 150"/>
              <p:cNvSpPr>
                <a:spLocks/>
              </p:cNvSpPr>
              <p:nvPr/>
            </p:nvSpPr>
            <p:spPr bwMode="auto">
              <a:xfrm>
                <a:off x="15772339" y="11376508"/>
                <a:ext cx="910621" cy="1677461"/>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151"/>
              <p:cNvSpPr>
                <a:spLocks/>
              </p:cNvSpPr>
              <p:nvPr/>
            </p:nvSpPr>
            <p:spPr bwMode="auto">
              <a:xfrm>
                <a:off x="15580629" y="11520292"/>
                <a:ext cx="862695" cy="1389896"/>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152"/>
              <p:cNvSpPr>
                <a:spLocks/>
              </p:cNvSpPr>
              <p:nvPr/>
            </p:nvSpPr>
            <p:spPr bwMode="auto">
              <a:xfrm>
                <a:off x="7576742" y="11520292"/>
                <a:ext cx="862695" cy="1677461"/>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153"/>
              <p:cNvSpPr>
                <a:spLocks/>
              </p:cNvSpPr>
              <p:nvPr/>
            </p:nvSpPr>
            <p:spPr bwMode="auto">
              <a:xfrm>
                <a:off x="7768452" y="11664073"/>
                <a:ext cx="910621" cy="1389896"/>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154"/>
              <p:cNvSpPr>
                <a:spLocks/>
              </p:cNvSpPr>
              <p:nvPr/>
            </p:nvSpPr>
            <p:spPr bwMode="auto">
              <a:xfrm>
                <a:off x="7960162" y="5816922"/>
                <a:ext cx="8243523" cy="11358809"/>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3" name="Freeform 208"/>
              <p:cNvSpPr>
                <a:spLocks/>
              </p:cNvSpPr>
              <p:nvPr/>
            </p:nvSpPr>
            <p:spPr bwMode="auto">
              <a:xfrm>
                <a:off x="7864307" y="6104487"/>
                <a:ext cx="8435233" cy="5847151"/>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4" name="Freeform 209"/>
              <p:cNvSpPr>
                <a:spLocks/>
              </p:cNvSpPr>
              <p:nvPr/>
            </p:nvSpPr>
            <p:spPr bwMode="auto">
              <a:xfrm>
                <a:off x="7624671" y="3516405"/>
                <a:ext cx="9585372" cy="9202073"/>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 name="connsiteX0" fmla="*/ 8585 w 10000"/>
                  <a:gd name="connsiteY0" fmla="*/ 10000 h 10000"/>
                  <a:gd name="connsiteX1" fmla="*/ 8585 w 10000"/>
                  <a:gd name="connsiteY1" fmla="*/ 10000 h 10000"/>
                  <a:gd name="connsiteX2" fmla="*/ 8585 w 10000"/>
                  <a:gd name="connsiteY2" fmla="*/ 9688 h 10000"/>
                  <a:gd name="connsiteX3" fmla="*/ 8585 w 10000"/>
                  <a:gd name="connsiteY3" fmla="*/ 9375 h 10000"/>
                  <a:gd name="connsiteX4" fmla="*/ 8585 w 10000"/>
                  <a:gd name="connsiteY4" fmla="*/ 8906 h 10000"/>
                  <a:gd name="connsiteX5" fmla="*/ 8683 w 10000"/>
                  <a:gd name="connsiteY5" fmla="*/ 8333 h 10000"/>
                  <a:gd name="connsiteX6" fmla="*/ 8878 w 10000"/>
                  <a:gd name="connsiteY6" fmla="*/ 7760 h 10000"/>
                  <a:gd name="connsiteX7" fmla="*/ 9122 w 10000"/>
                  <a:gd name="connsiteY7" fmla="*/ 7031 h 10000"/>
                  <a:gd name="connsiteX8" fmla="*/ 9561 w 10000"/>
                  <a:gd name="connsiteY8" fmla="*/ 6302 h 10000"/>
                  <a:gd name="connsiteX9" fmla="*/ 8829 w 10000"/>
                  <a:gd name="connsiteY9" fmla="*/ 6615 h 10000"/>
                  <a:gd name="connsiteX10" fmla="*/ 8829 w 10000"/>
                  <a:gd name="connsiteY10" fmla="*/ 6615 h 10000"/>
                  <a:gd name="connsiteX11" fmla="*/ 8878 w 10000"/>
                  <a:gd name="connsiteY11" fmla="*/ 6250 h 10000"/>
                  <a:gd name="connsiteX12" fmla="*/ 8927 w 10000"/>
                  <a:gd name="connsiteY12" fmla="*/ 5833 h 10000"/>
                  <a:gd name="connsiteX13" fmla="*/ 8976 w 10000"/>
                  <a:gd name="connsiteY13" fmla="*/ 5417 h 10000"/>
                  <a:gd name="connsiteX14" fmla="*/ 9122 w 10000"/>
                  <a:gd name="connsiteY14" fmla="*/ 4948 h 10000"/>
                  <a:gd name="connsiteX15" fmla="*/ 9317 w 10000"/>
                  <a:gd name="connsiteY15" fmla="*/ 4531 h 10000"/>
                  <a:gd name="connsiteX16" fmla="*/ 9610 w 10000"/>
                  <a:gd name="connsiteY16" fmla="*/ 4167 h 10000"/>
                  <a:gd name="connsiteX17" fmla="*/ 9805 w 10000"/>
                  <a:gd name="connsiteY17" fmla="*/ 4063 h 10000"/>
                  <a:gd name="connsiteX18" fmla="*/ 10000 w 10000"/>
                  <a:gd name="connsiteY18" fmla="*/ 3958 h 10000"/>
                  <a:gd name="connsiteX19" fmla="*/ 8585 w 10000"/>
                  <a:gd name="connsiteY19" fmla="*/ 5052 h 10000"/>
                  <a:gd name="connsiteX20" fmla="*/ 8585 w 10000"/>
                  <a:gd name="connsiteY20" fmla="*/ 5052 h 10000"/>
                  <a:gd name="connsiteX21" fmla="*/ 8585 w 10000"/>
                  <a:gd name="connsiteY21" fmla="*/ 4896 h 10000"/>
                  <a:gd name="connsiteX22" fmla="*/ 8585 w 10000"/>
                  <a:gd name="connsiteY22" fmla="*/ 4740 h 10000"/>
                  <a:gd name="connsiteX23" fmla="*/ 8585 w 10000"/>
                  <a:gd name="connsiteY23" fmla="*/ 4531 h 10000"/>
                  <a:gd name="connsiteX24" fmla="*/ 8732 w 10000"/>
                  <a:gd name="connsiteY24" fmla="*/ 4219 h 10000"/>
                  <a:gd name="connsiteX25" fmla="*/ 8927 w 10000"/>
                  <a:gd name="connsiteY25" fmla="*/ 3854 h 10000"/>
                  <a:gd name="connsiteX26" fmla="*/ 9268 w 10000"/>
                  <a:gd name="connsiteY26" fmla="*/ 3385 h 10000"/>
                  <a:gd name="connsiteX27" fmla="*/ 9756 w 10000"/>
                  <a:gd name="connsiteY27" fmla="*/ 2813 h 10000"/>
                  <a:gd name="connsiteX28" fmla="*/ 9756 w 10000"/>
                  <a:gd name="connsiteY28" fmla="*/ 2813 h 10000"/>
                  <a:gd name="connsiteX29" fmla="*/ 9512 w 10000"/>
                  <a:gd name="connsiteY29" fmla="*/ 2917 h 10000"/>
                  <a:gd name="connsiteX30" fmla="*/ 8927 w 10000"/>
                  <a:gd name="connsiteY30" fmla="*/ 3125 h 10000"/>
                  <a:gd name="connsiteX31" fmla="*/ 8585 w 10000"/>
                  <a:gd name="connsiteY31" fmla="*/ 3281 h 10000"/>
                  <a:gd name="connsiteX32" fmla="*/ 8293 w 10000"/>
                  <a:gd name="connsiteY32" fmla="*/ 3438 h 10000"/>
                  <a:gd name="connsiteX33" fmla="*/ 8049 w 10000"/>
                  <a:gd name="connsiteY33" fmla="*/ 3646 h 10000"/>
                  <a:gd name="connsiteX34" fmla="*/ 7902 w 10000"/>
                  <a:gd name="connsiteY34" fmla="*/ 3906 h 10000"/>
                  <a:gd name="connsiteX35" fmla="*/ 7902 w 10000"/>
                  <a:gd name="connsiteY35" fmla="*/ 3906 h 10000"/>
                  <a:gd name="connsiteX36" fmla="*/ 7805 w 10000"/>
                  <a:gd name="connsiteY36" fmla="*/ 3594 h 10000"/>
                  <a:gd name="connsiteX37" fmla="*/ 7707 w 10000"/>
                  <a:gd name="connsiteY37" fmla="*/ 3281 h 10000"/>
                  <a:gd name="connsiteX38" fmla="*/ 7707 w 10000"/>
                  <a:gd name="connsiteY38" fmla="*/ 2813 h 10000"/>
                  <a:gd name="connsiteX39" fmla="*/ 7805 w 10000"/>
                  <a:gd name="connsiteY39" fmla="*/ 2292 h 10000"/>
                  <a:gd name="connsiteX40" fmla="*/ 7854 w 10000"/>
                  <a:gd name="connsiteY40" fmla="*/ 2031 h 10000"/>
                  <a:gd name="connsiteX41" fmla="*/ 8000 w 10000"/>
                  <a:gd name="connsiteY41" fmla="*/ 1719 h 10000"/>
                  <a:gd name="connsiteX42" fmla="*/ 8146 w 10000"/>
                  <a:gd name="connsiteY42" fmla="*/ 1406 h 10000"/>
                  <a:gd name="connsiteX43" fmla="*/ 8341 w 10000"/>
                  <a:gd name="connsiteY43" fmla="*/ 1094 h 10000"/>
                  <a:gd name="connsiteX44" fmla="*/ 8634 w 10000"/>
                  <a:gd name="connsiteY44" fmla="*/ 781 h 10000"/>
                  <a:gd name="connsiteX45" fmla="*/ 8927 w 10000"/>
                  <a:gd name="connsiteY45" fmla="*/ 469 h 10000"/>
                  <a:gd name="connsiteX46" fmla="*/ 8927 w 10000"/>
                  <a:gd name="connsiteY46" fmla="*/ 469 h 10000"/>
                  <a:gd name="connsiteX47" fmla="*/ 8683 w 10000"/>
                  <a:gd name="connsiteY47" fmla="*/ 469 h 10000"/>
                  <a:gd name="connsiteX48" fmla="*/ 8341 w 10000"/>
                  <a:gd name="connsiteY48" fmla="*/ 469 h 10000"/>
                  <a:gd name="connsiteX49" fmla="*/ 8000 w 10000"/>
                  <a:gd name="connsiteY49" fmla="*/ 573 h 10000"/>
                  <a:gd name="connsiteX50" fmla="*/ 7561 w 10000"/>
                  <a:gd name="connsiteY50" fmla="*/ 781 h 10000"/>
                  <a:gd name="connsiteX51" fmla="*/ 7366 w 10000"/>
                  <a:gd name="connsiteY51" fmla="*/ 938 h 10000"/>
                  <a:gd name="connsiteX52" fmla="*/ 7171 w 10000"/>
                  <a:gd name="connsiteY52" fmla="*/ 1146 h 10000"/>
                  <a:gd name="connsiteX53" fmla="*/ 6976 w 10000"/>
                  <a:gd name="connsiteY53" fmla="*/ 1406 h 10000"/>
                  <a:gd name="connsiteX54" fmla="*/ 6780 w 10000"/>
                  <a:gd name="connsiteY54" fmla="*/ 1667 h 10000"/>
                  <a:gd name="connsiteX55" fmla="*/ 6585 w 10000"/>
                  <a:gd name="connsiteY55" fmla="*/ 2031 h 10000"/>
                  <a:gd name="connsiteX56" fmla="*/ 6439 w 10000"/>
                  <a:gd name="connsiteY56" fmla="*/ 2396 h 10000"/>
                  <a:gd name="connsiteX57" fmla="*/ 6439 w 10000"/>
                  <a:gd name="connsiteY57" fmla="*/ 2396 h 10000"/>
                  <a:gd name="connsiteX58" fmla="*/ 6390 w 10000"/>
                  <a:gd name="connsiteY58" fmla="*/ 2188 h 10000"/>
                  <a:gd name="connsiteX59" fmla="*/ 6341 w 10000"/>
                  <a:gd name="connsiteY59" fmla="*/ 1615 h 10000"/>
                  <a:gd name="connsiteX60" fmla="*/ 6244 w 10000"/>
                  <a:gd name="connsiteY60" fmla="*/ 1198 h 10000"/>
                  <a:gd name="connsiteX61" fmla="*/ 6049 w 10000"/>
                  <a:gd name="connsiteY61" fmla="*/ 833 h 10000"/>
                  <a:gd name="connsiteX62" fmla="*/ 5854 w 10000"/>
                  <a:gd name="connsiteY62" fmla="*/ 417 h 10000"/>
                  <a:gd name="connsiteX63" fmla="*/ 5512 w 10000"/>
                  <a:gd name="connsiteY63" fmla="*/ 0 h 10000"/>
                  <a:gd name="connsiteX64" fmla="*/ 5512 w 10000"/>
                  <a:gd name="connsiteY64" fmla="*/ 0 h 10000"/>
                  <a:gd name="connsiteX65" fmla="*/ 5610 w 10000"/>
                  <a:gd name="connsiteY65" fmla="*/ 156 h 10000"/>
                  <a:gd name="connsiteX66" fmla="*/ 5756 w 10000"/>
                  <a:gd name="connsiteY66" fmla="*/ 677 h 10000"/>
                  <a:gd name="connsiteX67" fmla="*/ 5805 w 10000"/>
                  <a:gd name="connsiteY67" fmla="*/ 990 h 10000"/>
                  <a:gd name="connsiteX68" fmla="*/ 5805 w 10000"/>
                  <a:gd name="connsiteY68" fmla="*/ 1302 h 10000"/>
                  <a:gd name="connsiteX69" fmla="*/ 5707 w 10000"/>
                  <a:gd name="connsiteY69" fmla="*/ 1667 h 10000"/>
                  <a:gd name="connsiteX70" fmla="*/ 5512 w 10000"/>
                  <a:gd name="connsiteY70" fmla="*/ 1979 h 10000"/>
                  <a:gd name="connsiteX71" fmla="*/ 5512 w 10000"/>
                  <a:gd name="connsiteY71" fmla="*/ 1979 h 10000"/>
                  <a:gd name="connsiteX72" fmla="*/ 5366 w 10000"/>
                  <a:gd name="connsiteY72" fmla="*/ 1927 h 10000"/>
                  <a:gd name="connsiteX73" fmla="*/ 4927 w 10000"/>
                  <a:gd name="connsiteY73" fmla="*/ 1823 h 10000"/>
                  <a:gd name="connsiteX74" fmla="*/ 4244 w 10000"/>
                  <a:gd name="connsiteY74" fmla="*/ 1719 h 10000"/>
                  <a:gd name="connsiteX75" fmla="*/ 3854 w 10000"/>
                  <a:gd name="connsiteY75" fmla="*/ 1719 h 10000"/>
                  <a:gd name="connsiteX76" fmla="*/ 3415 w 10000"/>
                  <a:gd name="connsiteY76" fmla="*/ 1771 h 10000"/>
                  <a:gd name="connsiteX77" fmla="*/ 2976 w 10000"/>
                  <a:gd name="connsiteY77" fmla="*/ 1875 h 10000"/>
                  <a:gd name="connsiteX78" fmla="*/ 2537 w 10000"/>
                  <a:gd name="connsiteY78" fmla="*/ 2031 h 10000"/>
                  <a:gd name="connsiteX79" fmla="*/ 2049 w 10000"/>
                  <a:gd name="connsiteY79" fmla="*/ 2240 h 10000"/>
                  <a:gd name="connsiteX80" fmla="*/ 1610 w 10000"/>
                  <a:gd name="connsiteY80" fmla="*/ 2500 h 10000"/>
                  <a:gd name="connsiteX81" fmla="*/ 1171 w 10000"/>
                  <a:gd name="connsiteY81" fmla="*/ 2917 h 10000"/>
                  <a:gd name="connsiteX82" fmla="*/ 732 w 10000"/>
                  <a:gd name="connsiteY82" fmla="*/ 3385 h 10000"/>
                  <a:gd name="connsiteX83" fmla="*/ 341 w 10000"/>
                  <a:gd name="connsiteY83" fmla="*/ 4010 h 10000"/>
                  <a:gd name="connsiteX84" fmla="*/ 0 w 10000"/>
                  <a:gd name="connsiteY84" fmla="*/ 4688 h 10000"/>
                  <a:gd name="connsiteX85" fmla="*/ 0 w 10000"/>
                  <a:gd name="connsiteY85" fmla="*/ 4688 h 10000"/>
                  <a:gd name="connsiteX86" fmla="*/ 98 w 10000"/>
                  <a:gd name="connsiteY86" fmla="*/ 4583 h 10000"/>
                  <a:gd name="connsiteX87" fmla="*/ 390 w 10000"/>
                  <a:gd name="connsiteY87" fmla="*/ 4375 h 10000"/>
                  <a:gd name="connsiteX88" fmla="*/ 585 w 10000"/>
                  <a:gd name="connsiteY88" fmla="*/ 4219 h 10000"/>
                  <a:gd name="connsiteX89" fmla="*/ 829 w 10000"/>
                  <a:gd name="connsiteY89" fmla="*/ 4167 h 10000"/>
                  <a:gd name="connsiteX90" fmla="*/ 1024 w 10000"/>
                  <a:gd name="connsiteY90" fmla="*/ 4063 h 10000"/>
                  <a:gd name="connsiteX91" fmla="*/ 1220 w 10000"/>
                  <a:gd name="connsiteY91" fmla="*/ 4115 h 10000"/>
                  <a:gd name="connsiteX92" fmla="*/ 1220 w 10000"/>
                  <a:gd name="connsiteY92" fmla="*/ 4115 h 10000"/>
                  <a:gd name="connsiteX93" fmla="*/ 1073 w 10000"/>
                  <a:gd name="connsiteY93" fmla="*/ 4167 h 10000"/>
                  <a:gd name="connsiteX94" fmla="*/ 927 w 10000"/>
                  <a:gd name="connsiteY94" fmla="*/ 4271 h 10000"/>
                  <a:gd name="connsiteX95" fmla="*/ 683 w 10000"/>
                  <a:gd name="connsiteY95" fmla="*/ 4479 h 10000"/>
                  <a:gd name="connsiteX96" fmla="*/ 488 w 10000"/>
                  <a:gd name="connsiteY96" fmla="*/ 4792 h 10000"/>
                  <a:gd name="connsiteX97" fmla="*/ 293 w 10000"/>
                  <a:gd name="connsiteY97" fmla="*/ 5208 h 10000"/>
                  <a:gd name="connsiteX98" fmla="*/ 98 w 10000"/>
                  <a:gd name="connsiteY98" fmla="*/ 5833 h 10000"/>
                  <a:gd name="connsiteX99" fmla="*/ 0 w 10000"/>
                  <a:gd name="connsiteY99" fmla="*/ 6667 h 10000"/>
                  <a:gd name="connsiteX100" fmla="*/ 683 w 10000"/>
                  <a:gd name="connsiteY100" fmla="*/ 5990 h 10000"/>
                  <a:gd name="connsiteX101" fmla="*/ 4049 w 10000"/>
                  <a:gd name="connsiteY101" fmla="*/ 4688 h 10000"/>
                  <a:gd name="connsiteX102" fmla="*/ 6341 w 10000"/>
                  <a:gd name="connsiteY102" fmla="*/ 5365 h 10000"/>
                  <a:gd name="connsiteX103" fmla="*/ 7512 w 10000"/>
                  <a:gd name="connsiteY103" fmla="*/ 5417 h 10000"/>
                  <a:gd name="connsiteX104" fmla="*/ 8585 w 10000"/>
                  <a:gd name="connsiteY104" fmla="*/ 10000 h 10000"/>
                  <a:gd name="connsiteX0" fmla="*/ 8585 w 10000"/>
                  <a:gd name="connsiteY0" fmla="*/ 10000 h 10000"/>
                  <a:gd name="connsiteX1" fmla="*/ 8585 w 10000"/>
                  <a:gd name="connsiteY1" fmla="*/ 10000 h 10000"/>
                  <a:gd name="connsiteX2" fmla="*/ 8585 w 10000"/>
                  <a:gd name="connsiteY2" fmla="*/ 9688 h 10000"/>
                  <a:gd name="connsiteX3" fmla="*/ 8585 w 10000"/>
                  <a:gd name="connsiteY3" fmla="*/ 9375 h 10000"/>
                  <a:gd name="connsiteX4" fmla="*/ 8585 w 10000"/>
                  <a:gd name="connsiteY4" fmla="*/ 8906 h 10000"/>
                  <a:gd name="connsiteX5" fmla="*/ 8683 w 10000"/>
                  <a:gd name="connsiteY5" fmla="*/ 8333 h 10000"/>
                  <a:gd name="connsiteX6" fmla="*/ 8878 w 10000"/>
                  <a:gd name="connsiteY6" fmla="*/ 7760 h 10000"/>
                  <a:gd name="connsiteX7" fmla="*/ 9122 w 10000"/>
                  <a:gd name="connsiteY7" fmla="*/ 7031 h 10000"/>
                  <a:gd name="connsiteX8" fmla="*/ 9561 w 10000"/>
                  <a:gd name="connsiteY8" fmla="*/ 6302 h 10000"/>
                  <a:gd name="connsiteX9" fmla="*/ 8829 w 10000"/>
                  <a:gd name="connsiteY9" fmla="*/ 6615 h 10000"/>
                  <a:gd name="connsiteX10" fmla="*/ 8829 w 10000"/>
                  <a:gd name="connsiteY10" fmla="*/ 6615 h 10000"/>
                  <a:gd name="connsiteX11" fmla="*/ 8878 w 10000"/>
                  <a:gd name="connsiteY11" fmla="*/ 6250 h 10000"/>
                  <a:gd name="connsiteX12" fmla="*/ 8927 w 10000"/>
                  <a:gd name="connsiteY12" fmla="*/ 5833 h 10000"/>
                  <a:gd name="connsiteX13" fmla="*/ 8976 w 10000"/>
                  <a:gd name="connsiteY13" fmla="*/ 5417 h 10000"/>
                  <a:gd name="connsiteX14" fmla="*/ 9122 w 10000"/>
                  <a:gd name="connsiteY14" fmla="*/ 4948 h 10000"/>
                  <a:gd name="connsiteX15" fmla="*/ 9317 w 10000"/>
                  <a:gd name="connsiteY15" fmla="*/ 4531 h 10000"/>
                  <a:gd name="connsiteX16" fmla="*/ 9805 w 10000"/>
                  <a:gd name="connsiteY16" fmla="*/ 4063 h 10000"/>
                  <a:gd name="connsiteX17" fmla="*/ 10000 w 10000"/>
                  <a:gd name="connsiteY17" fmla="*/ 3958 h 10000"/>
                  <a:gd name="connsiteX18" fmla="*/ 8585 w 10000"/>
                  <a:gd name="connsiteY18" fmla="*/ 5052 h 10000"/>
                  <a:gd name="connsiteX19" fmla="*/ 8585 w 10000"/>
                  <a:gd name="connsiteY19" fmla="*/ 5052 h 10000"/>
                  <a:gd name="connsiteX20" fmla="*/ 8585 w 10000"/>
                  <a:gd name="connsiteY20" fmla="*/ 4896 h 10000"/>
                  <a:gd name="connsiteX21" fmla="*/ 8585 w 10000"/>
                  <a:gd name="connsiteY21" fmla="*/ 4740 h 10000"/>
                  <a:gd name="connsiteX22" fmla="*/ 8585 w 10000"/>
                  <a:gd name="connsiteY22" fmla="*/ 4531 h 10000"/>
                  <a:gd name="connsiteX23" fmla="*/ 8732 w 10000"/>
                  <a:gd name="connsiteY23" fmla="*/ 4219 h 10000"/>
                  <a:gd name="connsiteX24" fmla="*/ 8927 w 10000"/>
                  <a:gd name="connsiteY24" fmla="*/ 3854 h 10000"/>
                  <a:gd name="connsiteX25" fmla="*/ 9268 w 10000"/>
                  <a:gd name="connsiteY25" fmla="*/ 3385 h 10000"/>
                  <a:gd name="connsiteX26" fmla="*/ 9756 w 10000"/>
                  <a:gd name="connsiteY26" fmla="*/ 2813 h 10000"/>
                  <a:gd name="connsiteX27" fmla="*/ 9756 w 10000"/>
                  <a:gd name="connsiteY27" fmla="*/ 2813 h 10000"/>
                  <a:gd name="connsiteX28" fmla="*/ 9512 w 10000"/>
                  <a:gd name="connsiteY28" fmla="*/ 2917 h 10000"/>
                  <a:gd name="connsiteX29" fmla="*/ 8927 w 10000"/>
                  <a:gd name="connsiteY29" fmla="*/ 3125 h 10000"/>
                  <a:gd name="connsiteX30" fmla="*/ 8585 w 10000"/>
                  <a:gd name="connsiteY30" fmla="*/ 3281 h 10000"/>
                  <a:gd name="connsiteX31" fmla="*/ 8293 w 10000"/>
                  <a:gd name="connsiteY31" fmla="*/ 3438 h 10000"/>
                  <a:gd name="connsiteX32" fmla="*/ 8049 w 10000"/>
                  <a:gd name="connsiteY32" fmla="*/ 3646 h 10000"/>
                  <a:gd name="connsiteX33" fmla="*/ 7902 w 10000"/>
                  <a:gd name="connsiteY33" fmla="*/ 3906 h 10000"/>
                  <a:gd name="connsiteX34" fmla="*/ 7902 w 10000"/>
                  <a:gd name="connsiteY34" fmla="*/ 3906 h 10000"/>
                  <a:gd name="connsiteX35" fmla="*/ 7805 w 10000"/>
                  <a:gd name="connsiteY35" fmla="*/ 3594 h 10000"/>
                  <a:gd name="connsiteX36" fmla="*/ 7707 w 10000"/>
                  <a:gd name="connsiteY36" fmla="*/ 3281 h 10000"/>
                  <a:gd name="connsiteX37" fmla="*/ 7707 w 10000"/>
                  <a:gd name="connsiteY37" fmla="*/ 2813 h 10000"/>
                  <a:gd name="connsiteX38" fmla="*/ 7805 w 10000"/>
                  <a:gd name="connsiteY38" fmla="*/ 2292 h 10000"/>
                  <a:gd name="connsiteX39" fmla="*/ 7854 w 10000"/>
                  <a:gd name="connsiteY39" fmla="*/ 2031 h 10000"/>
                  <a:gd name="connsiteX40" fmla="*/ 8000 w 10000"/>
                  <a:gd name="connsiteY40" fmla="*/ 1719 h 10000"/>
                  <a:gd name="connsiteX41" fmla="*/ 8146 w 10000"/>
                  <a:gd name="connsiteY41" fmla="*/ 1406 h 10000"/>
                  <a:gd name="connsiteX42" fmla="*/ 8341 w 10000"/>
                  <a:gd name="connsiteY42" fmla="*/ 1094 h 10000"/>
                  <a:gd name="connsiteX43" fmla="*/ 8634 w 10000"/>
                  <a:gd name="connsiteY43" fmla="*/ 781 h 10000"/>
                  <a:gd name="connsiteX44" fmla="*/ 8927 w 10000"/>
                  <a:gd name="connsiteY44" fmla="*/ 469 h 10000"/>
                  <a:gd name="connsiteX45" fmla="*/ 8927 w 10000"/>
                  <a:gd name="connsiteY45" fmla="*/ 469 h 10000"/>
                  <a:gd name="connsiteX46" fmla="*/ 8683 w 10000"/>
                  <a:gd name="connsiteY46" fmla="*/ 469 h 10000"/>
                  <a:gd name="connsiteX47" fmla="*/ 8341 w 10000"/>
                  <a:gd name="connsiteY47" fmla="*/ 469 h 10000"/>
                  <a:gd name="connsiteX48" fmla="*/ 8000 w 10000"/>
                  <a:gd name="connsiteY48" fmla="*/ 573 h 10000"/>
                  <a:gd name="connsiteX49" fmla="*/ 7561 w 10000"/>
                  <a:gd name="connsiteY49" fmla="*/ 781 h 10000"/>
                  <a:gd name="connsiteX50" fmla="*/ 7366 w 10000"/>
                  <a:gd name="connsiteY50" fmla="*/ 938 h 10000"/>
                  <a:gd name="connsiteX51" fmla="*/ 7171 w 10000"/>
                  <a:gd name="connsiteY51" fmla="*/ 1146 h 10000"/>
                  <a:gd name="connsiteX52" fmla="*/ 6976 w 10000"/>
                  <a:gd name="connsiteY52" fmla="*/ 1406 h 10000"/>
                  <a:gd name="connsiteX53" fmla="*/ 6780 w 10000"/>
                  <a:gd name="connsiteY53" fmla="*/ 1667 h 10000"/>
                  <a:gd name="connsiteX54" fmla="*/ 6585 w 10000"/>
                  <a:gd name="connsiteY54" fmla="*/ 2031 h 10000"/>
                  <a:gd name="connsiteX55" fmla="*/ 6439 w 10000"/>
                  <a:gd name="connsiteY55" fmla="*/ 2396 h 10000"/>
                  <a:gd name="connsiteX56" fmla="*/ 6439 w 10000"/>
                  <a:gd name="connsiteY56" fmla="*/ 2396 h 10000"/>
                  <a:gd name="connsiteX57" fmla="*/ 6390 w 10000"/>
                  <a:gd name="connsiteY57" fmla="*/ 2188 h 10000"/>
                  <a:gd name="connsiteX58" fmla="*/ 6341 w 10000"/>
                  <a:gd name="connsiteY58" fmla="*/ 1615 h 10000"/>
                  <a:gd name="connsiteX59" fmla="*/ 6244 w 10000"/>
                  <a:gd name="connsiteY59" fmla="*/ 1198 h 10000"/>
                  <a:gd name="connsiteX60" fmla="*/ 6049 w 10000"/>
                  <a:gd name="connsiteY60" fmla="*/ 833 h 10000"/>
                  <a:gd name="connsiteX61" fmla="*/ 5854 w 10000"/>
                  <a:gd name="connsiteY61" fmla="*/ 417 h 10000"/>
                  <a:gd name="connsiteX62" fmla="*/ 5512 w 10000"/>
                  <a:gd name="connsiteY62" fmla="*/ 0 h 10000"/>
                  <a:gd name="connsiteX63" fmla="*/ 5512 w 10000"/>
                  <a:gd name="connsiteY63" fmla="*/ 0 h 10000"/>
                  <a:gd name="connsiteX64" fmla="*/ 5610 w 10000"/>
                  <a:gd name="connsiteY64" fmla="*/ 156 h 10000"/>
                  <a:gd name="connsiteX65" fmla="*/ 5756 w 10000"/>
                  <a:gd name="connsiteY65" fmla="*/ 677 h 10000"/>
                  <a:gd name="connsiteX66" fmla="*/ 5805 w 10000"/>
                  <a:gd name="connsiteY66" fmla="*/ 990 h 10000"/>
                  <a:gd name="connsiteX67" fmla="*/ 5805 w 10000"/>
                  <a:gd name="connsiteY67" fmla="*/ 1302 h 10000"/>
                  <a:gd name="connsiteX68" fmla="*/ 5707 w 10000"/>
                  <a:gd name="connsiteY68" fmla="*/ 1667 h 10000"/>
                  <a:gd name="connsiteX69" fmla="*/ 5512 w 10000"/>
                  <a:gd name="connsiteY69" fmla="*/ 1979 h 10000"/>
                  <a:gd name="connsiteX70" fmla="*/ 5512 w 10000"/>
                  <a:gd name="connsiteY70" fmla="*/ 1979 h 10000"/>
                  <a:gd name="connsiteX71" fmla="*/ 5366 w 10000"/>
                  <a:gd name="connsiteY71" fmla="*/ 1927 h 10000"/>
                  <a:gd name="connsiteX72" fmla="*/ 4927 w 10000"/>
                  <a:gd name="connsiteY72" fmla="*/ 1823 h 10000"/>
                  <a:gd name="connsiteX73" fmla="*/ 4244 w 10000"/>
                  <a:gd name="connsiteY73" fmla="*/ 1719 h 10000"/>
                  <a:gd name="connsiteX74" fmla="*/ 3854 w 10000"/>
                  <a:gd name="connsiteY74" fmla="*/ 1719 h 10000"/>
                  <a:gd name="connsiteX75" fmla="*/ 3415 w 10000"/>
                  <a:gd name="connsiteY75" fmla="*/ 1771 h 10000"/>
                  <a:gd name="connsiteX76" fmla="*/ 2976 w 10000"/>
                  <a:gd name="connsiteY76" fmla="*/ 1875 h 10000"/>
                  <a:gd name="connsiteX77" fmla="*/ 2537 w 10000"/>
                  <a:gd name="connsiteY77" fmla="*/ 2031 h 10000"/>
                  <a:gd name="connsiteX78" fmla="*/ 2049 w 10000"/>
                  <a:gd name="connsiteY78" fmla="*/ 2240 h 10000"/>
                  <a:gd name="connsiteX79" fmla="*/ 1610 w 10000"/>
                  <a:gd name="connsiteY79" fmla="*/ 2500 h 10000"/>
                  <a:gd name="connsiteX80" fmla="*/ 1171 w 10000"/>
                  <a:gd name="connsiteY80" fmla="*/ 2917 h 10000"/>
                  <a:gd name="connsiteX81" fmla="*/ 732 w 10000"/>
                  <a:gd name="connsiteY81" fmla="*/ 3385 h 10000"/>
                  <a:gd name="connsiteX82" fmla="*/ 341 w 10000"/>
                  <a:gd name="connsiteY82" fmla="*/ 4010 h 10000"/>
                  <a:gd name="connsiteX83" fmla="*/ 0 w 10000"/>
                  <a:gd name="connsiteY83" fmla="*/ 4688 h 10000"/>
                  <a:gd name="connsiteX84" fmla="*/ 0 w 10000"/>
                  <a:gd name="connsiteY84" fmla="*/ 4688 h 10000"/>
                  <a:gd name="connsiteX85" fmla="*/ 98 w 10000"/>
                  <a:gd name="connsiteY85" fmla="*/ 4583 h 10000"/>
                  <a:gd name="connsiteX86" fmla="*/ 390 w 10000"/>
                  <a:gd name="connsiteY86" fmla="*/ 4375 h 10000"/>
                  <a:gd name="connsiteX87" fmla="*/ 585 w 10000"/>
                  <a:gd name="connsiteY87" fmla="*/ 4219 h 10000"/>
                  <a:gd name="connsiteX88" fmla="*/ 829 w 10000"/>
                  <a:gd name="connsiteY88" fmla="*/ 4167 h 10000"/>
                  <a:gd name="connsiteX89" fmla="*/ 1024 w 10000"/>
                  <a:gd name="connsiteY89" fmla="*/ 4063 h 10000"/>
                  <a:gd name="connsiteX90" fmla="*/ 1220 w 10000"/>
                  <a:gd name="connsiteY90" fmla="*/ 4115 h 10000"/>
                  <a:gd name="connsiteX91" fmla="*/ 1220 w 10000"/>
                  <a:gd name="connsiteY91" fmla="*/ 4115 h 10000"/>
                  <a:gd name="connsiteX92" fmla="*/ 1073 w 10000"/>
                  <a:gd name="connsiteY92" fmla="*/ 4167 h 10000"/>
                  <a:gd name="connsiteX93" fmla="*/ 927 w 10000"/>
                  <a:gd name="connsiteY93" fmla="*/ 4271 h 10000"/>
                  <a:gd name="connsiteX94" fmla="*/ 683 w 10000"/>
                  <a:gd name="connsiteY94" fmla="*/ 4479 h 10000"/>
                  <a:gd name="connsiteX95" fmla="*/ 488 w 10000"/>
                  <a:gd name="connsiteY95" fmla="*/ 4792 h 10000"/>
                  <a:gd name="connsiteX96" fmla="*/ 293 w 10000"/>
                  <a:gd name="connsiteY96" fmla="*/ 5208 h 10000"/>
                  <a:gd name="connsiteX97" fmla="*/ 98 w 10000"/>
                  <a:gd name="connsiteY97" fmla="*/ 5833 h 10000"/>
                  <a:gd name="connsiteX98" fmla="*/ 0 w 10000"/>
                  <a:gd name="connsiteY98" fmla="*/ 6667 h 10000"/>
                  <a:gd name="connsiteX99" fmla="*/ 683 w 10000"/>
                  <a:gd name="connsiteY99" fmla="*/ 5990 h 10000"/>
                  <a:gd name="connsiteX100" fmla="*/ 4049 w 10000"/>
                  <a:gd name="connsiteY100" fmla="*/ 4688 h 10000"/>
                  <a:gd name="connsiteX101" fmla="*/ 6341 w 10000"/>
                  <a:gd name="connsiteY101" fmla="*/ 5365 h 10000"/>
                  <a:gd name="connsiteX102" fmla="*/ 7512 w 10000"/>
                  <a:gd name="connsiteY102" fmla="*/ 5417 h 10000"/>
                  <a:gd name="connsiteX103" fmla="*/ 8585 w 10000"/>
                  <a:gd name="connsiteY103" fmla="*/ 10000 h 10000"/>
                  <a:gd name="connsiteX0" fmla="*/ 8585 w 9805"/>
                  <a:gd name="connsiteY0" fmla="*/ 10000 h 10000"/>
                  <a:gd name="connsiteX1" fmla="*/ 8585 w 9805"/>
                  <a:gd name="connsiteY1" fmla="*/ 10000 h 10000"/>
                  <a:gd name="connsiteX2" fmla="*/ 8585 w 9805"/>
                  <a:gd name="connsiteY2" fmla="*/ 9688 h 10000"/>
                  <a:gd name="connsiteX3" fmla="*/ 8585 w 9805"/>
                  <a:gd name="connsiteY3" fmla="*/ 9375 h 10000"/>
                  <a:gd name="connsiteX4" fmla="*/ 8585 w 9805"/>
                  <a:gd name="connsiteY4" fmla="*/ 8906 h 10000"/>
                  <a:gd name="connsiteX5" fmla="*/ 8683 w 9805"/>
                  <a:gd name="connsiteY5" fmla="*/ 8333 h 10000"/>
                  <a:gd name="connsiteX6" fmla="*/ 8878 w 9805"/>
                  <a:gd name="connsiteY6" fmla="*/ 7760 h 10000"/>
                  <a:gd name="connsiteX7" fmla="*/ 9122 w 9805"/>
                  <a:gd name="connsiteY7" fmla="*/ 7031 h 10000"/>
                  <a:gd name="connsiteX8" fmla="*/ 9561 w 9805"/>
                  <a:gd name="connsiteY8" fmla="*/ 6302 h 10000"/>
                  <a:gd name="connsiteX9" fmla="*/ 8829 w 9805"/>
                  <a:gd name="connsiteY9" fmla="*/ 6615 h 10000"/>
                  <a:gd name="connsiteX10" fmla="*/ 8829 w 9805"/>
                  <a:gd name="connsiteY10" fmla="*/ 6615 h 10000"/>
                  <a:gd name="connsiteX11" fmla="*/ 8878 w 9805"/>
                  <a:gd name="connsiteY11" fmla="*/ 6250 h 10000"/>
                  <a:gd name="connsiteX12" fmla="*/ 8927 w 9805"/>
                  <a:gd name="connsiteY12" fmla="*/ 5833 h 10000"/>
                  <a:gd name="connsiteX13" fmla="*/ 8976 w 9805"/>
                  <a:gd name="connsiteY13" fmla="*/ 5417 h 10000"/>
                  <a:gd name="connsiteX14" fmla="*/ 9122 w 9805"/>
                  <a:gd name="connsiteY14" fmla="*/ 4948 h 10000"/>
                  <a:gd name="connsiteX15" fmla="*/ 9317 w 9805"/>
                  <a:gd name="connsiteY15" fmla="*/ 4531 h 10000"/>
                  <a:gd name="connsiteX16" fmla="*/ 9805 w 9805"/>
                  <a:gd name="connsiteY16" fmla="*/ 4063 h 10000"/>
                  <a:gd name="connsiteX17" fmla="*/ 8585 w 9805"/>
                  <a:gd name="connsiteY17" fmla="*/ 5052 h 10000"/>
                  <a:gd name="connsiteX18" fmla="*/ 8585 w 9805"/>
                  <a:gd name="connsiteY18" fmla="*/ 5052 h 10000"/>
                  <a:gd name="connsiteX19" fmla="*/ 8585 w 9805"/>
                  <a:gd name="connsiteY19" fmla="*/ 4896 h 10000"/>
                  <a:gd name="connsiteX20" fmla="*/ 8585 w 9805"/>
                  <a:gd name="connsiteY20" fmla="*/ 4740 h 10000"/>
                  <a:gd name="connsiteX21" fmla="*/ 8585 w 9805"/>
                  <a:gd name="connsiteY21" fmla="*/ 4531 h 10000"/>
                  <a:gd name="connsiteX22" fmla="*/ 8732 w 9805"/>
                  <a:gd name="connsiteY22" fmla="*/ 4219 h 10000"/>
                  <a:gd name="connsiteX23" fmla="*/ 8927 w 9805"/>
                  <a:gd name="connsiteY23" fmla="*/ 3854 h 10000"/>
                  <a:gd name="connsiteX24" fmla="*/ 9268 w 9805"/>
                  <a:gd name="connsiteY24" fmla="*/ 3385 h 10000"/>
                  <a:gd name="connsiteX25" fmla="*/ 9756 w 9805"/>
                  <a:gd name="connsiteY25" fmla="*/ 2813 h 10000"/>
                  <a:gd name="connsiteX26" fmla="*/ 9756 w 9805"/>
                  <a:gd name="connsiteY26" fmla="*/ 2813 h 10000"/>
                  <a:gd name="connsiteX27" fmla="*/ 9512 w 9805"/>
                  <a:gd name="connsiteY27" fmla="*/ 2917 h 10000"/>
                  <a:gd name="connsiteX28" fmla="*/ 8927 w 9805"/>
                  <a:gd name="connsiteY28" fmla="*/ 3125 h 10000"/>
                  <a:gd name="connsiteX29" fmla="*/ 8585 w 9805"/>
                  <a:gd name="connsiteY29" fmla="*/ 3281 h 10000"/>
                  <a:gd name="connsiteX30" fmla="*/ 8293 w 9805"/>
                  <a:gd name="connsiteY30" fmla="*/ 3438 h 10000"/>
                  <a:gd name="connsiteX31" fmla="*/ 8049 w 9805"/>
                  <a:gd name="connsiteY31" fmla="*/ 3646 h 10000"/>
                  <a:gd name="connsiteX32" fmla="*/ 7902 w 9805"/>
                  <a:gd name="connsiteY32" fmla="*/ 3906 h 10000"/>
                  <a:gd name="connsiteX33" fmla="*/ 7902 w 9805"/>
                  <a:gd name="connsiteY33" fmla="*/ 3906 h 10000"/>
                  <a:gd name="connsiteX34" fmla="*/ 7805 w 9805"/>
                  <a:gd name="connsiteY34" fmla="*/ 3594 h 10000"/>
                  <a:gd name="connsiteX35" fmla="*/ 7707 w 9805"/>
                  <a:gd name="connsiteY35" fmla="*/ 3281 h 10000"/>
                  <a:gd name="connsiteX36" fmla="*/ 7707 w 9805"/>
                  <a:gd name="connsiteY36" fmla="*/ 2813 h 10000"/>
                  <a:gd name="connsiteX37" fmla="*/ 7805 w 9805"/>
                  <a:gd name="connsiteY37" fmla="*/ 2292 h 10000"/>
                  <a:gd name="connsiteX38" fmla="*/ 7854 w 9805"/>
                  <a:gd name="connsiteY38" fmla="*/ 2031 h 10000"/>
                  <a:gd name="connsiteX39" fmla="*/ 8000 w 9805"/>
                  <a:gd name="connsiteY39" fmla="*/ 1719 h 10000"/>
                  <a:gd name="connsiteX40" fmla="*/ 8146 w 9805"/>
                  <a:gd name="connsiteY40" fmla="*/ 1406 h 10000"/>
                  <a:gd name="connsiteX41" fmla="*/ 8341 w 9805"/>
                  <a:gd name="connsiteY41" fmla="*/ 1094 h 10000"/>
                  <a:gd name="connsiteX42" fmla="*/ 8634 w 9805"/>
                  <a:gd name="connsiteY42" fmla="*/ 781 h 10000"/>
                  <a:gd name="connsiteX43" fmla="*/ 8927 w 9805"/>
                  <a:gd name="connsiteY43" fmla="*/ 469 h 10000"/>
                  <a:gd name="connsiteX44" fmla="*/ 8927 w 9805"/>
                  <a:gd name="connsiteY44" fmla="*/ 469 h 10000"/>
                  <a:gd name="connsiteX45" fmla="*/ 8683 w 9805"/>
                  <a:gd name="connsiteY45" fmla="*/ 469 h 10000"/>
                  <a:gd name="connsiteX46" fmla="*/ 8341 w 9805"/>
                  <a:gd name="connsiteY46" fmla="*/ 469 h 10000"/>
                  <a:gd name="connsiteX47" fmla="*/ 8000 w 9805"/>
                  <a:gd name="connsiteY47" fmla="*/ 573 h 10000"/>
                  <a:gd name="connsiteX48" fmla="*/ 7561 w 9805"/>
                  <a:gd name="connsiteY48" fmla="*/ 781 h 10000"/>
                  <a:gd name="connsiteX49" fmla="*/ 7366 w 9805"/>
                  <a:gd name="connsiteY49" fmla="*/ 938 h 10000"/>
                  <a:gd name="connsiteX50" fmla="*/ 7171 w 9805"/>
                  <a:gd name="connsiteY50" fmla="*/ 1146 h 10000"/>
                  <a:gd name="connsiteX51" fmla="*/ 6976 w 9805"/>
                  <a:gd name="connsiteY51" fmla="*/ 1406 h 10000"/>
                  <a:gd name="connsiteX52" fmla="*/ 6780 w 9805"/>
                  <a:gd name="connsiteY52" fmla="*/ 1667 h 10000"/>
                  <a:gd name="connsiteX53" fmla="*/ 6585 w 9805"/>
                  <a:gd name="connsiteY53" fmla="*/ 2031 h 10000"/>
                  <a:gd name="connsiteX54" fmla="*/ 6439 w 9805"/>
                  <a:gd name="connsiteY54" fmla="*/ 2396 h 10000"/>
                  <a:gd name="connsiteX55" fmla="*/ 6439 w 9805"/>
                  <a:gd name="connsiteY55" fmla="*/ 2396 h 10000"/>
                  <a:gd name="connsiteX56" fmla="*/ 6390 w 9805"/>
                  <a:gd name="connsiteY56" fmla="*/ 2188 h 10000"/>
                  <a:gd name="connsiteX57" fmla="*/ 6341 w 9805"/>
                  <a:gd name="connsiteY57" fmla="*/ 1615 h 10000"/>
                  <a:gd name="connsiteX58" fmla="*/ 6244 w 9805"/>
                  <a:gd name="connsiteY58" fmla="*/ 1198 h 10000"/>
                  <a:gd name="connsiteX59" fmla="*/ 6049 w 9805"/>
                  <a:gd name="connsiteY59" fmla="*/ 833 h 10000"/>
                  <a:gd name="connsiteX60" fmla="*/ 5854 w 9805"/>
                  <a:gd name="connsiteY60" fmla="*/ 417 h 10000"/>
                  <a:gd name="connsiteX61" fmla="*/ 5512 w 9805"/>
                  <a:gd name="connsiteY61" fmla="*/ 0 h 10000"/>
                  <a:gd name="connsiteX62" fmla="*/ 5512 w 9805"/>
                  <a:gd name="connsiteY62" fmla="*/ 0 h 10000"/>
                  <a:gd name="connsiteX63" fmla="*/ 5610 w 9805"/>
                  <a:gd name="connsiteY63" fmla="*/ 156 h 10000"/>
                  <a:gd name="connsiteX64" fmla="*/ 5756 w 9805"/>
                  <a:gd name="connsiteY64" fmla="*/ 677 h 10000"/>
                  <a:gd name="connsiteX65" fmla="*/ 5805 w 9805"/>
                  <a:gd name="connsiteY65" fmla="*/ 990 h 10000"/>
                  <a:gd name="connsiteX66" fmla="*/ 5805 w 9805"/>
                  <a:gd name="connsiteY66" fmla="*/ 1302 h 10000"/>
                  <a:gd name="connsiteX67" fmla="*/ 5707 w 9805"/>
                  <a:gd name="connsiteY67" fmla="*/ 1667 h 10000"/>
                  <a:gd name="connsiteX68" fmla="*/ 5512 w 9805"/>
                  <a:gd name="connsiteY68" fmla="*/ 1979 h 10000"/>
                  <a:gd name="connsiteX69" fmla="*/ 5512 w 9805"/>
                  <a:gd name="connsiteY69" fmla="*/ 1979 h 10000"/>
                  <a:gd name="connsiteX70" fmla="*/ 5366 w 9805"/>
                  <a:gd name="connsiteY70" fmla="*/ 1927 h 10000"/>
                  <a:gd name="connsiteX71" fmla="*/ 4927 w 9805"/>
                  <a:gd name="connsiteY71" fmla="*/ 1823 h 10000"/>
                  <a:gd name="connsiteX72" fmla="*/ 4244 w 9805"/>
                  <a:gd name="connsiteY72" fmla="*/ 1719 h 10000"/>
                  <a:gd name="connsiteX73" fmla="*/ 3854 w 9805"/>
                  <a:gd name="connsiteY73" fmla="*/ 1719 h 10000"/>
                  <a:gd name="connsiteX74" fmla="*/ 3415 w 9805"/>
                  <a:gd name="connsiteY74" fmla="*/ 1771 h 10000"/>
                  <a:gd name="connsiteX75" fmla="*/ 2976 w 9805"/>
                  <a:gd name="connsiteY75" fmla="*/ 1875 h 10000"/>
                  <a:gd name="connsiteX76" fmla="*/ 2537 w 9805"/>
                  <a:gd name="connsiteY76" fmla="*/ 2031 h 10000"/>
                  <a:gd name="connsiteX77" fmla="*/ 2049 w 9805"/>
                  <a:gd name="connsiteY77" fmla="*/ 2240 h 10000"/>
                  <a:gd name="connsiteX78" fmla="*/ 1610 w 9805"/>
                  <a:gd name="connsiteY78" fmla="*/ 2500 h 10000"/>
                  <a:gd name="connsiteX79" fmla="*/ 1171 w 9805"/>
                  <a:gd name="connsiteY79" fmla="*/ 2917 h 10000"/>
                  <a:gd name="connsiteX80" fmla="*/ 732 w 9805"/>
                  <a:gd name="connsiteY80" fmla="*/ 3385 h 10000"/>
                  <a:gd name="connsiteX81" fmla="*/ 341 w 9805"/>
                  <a:gd name="connsiteY81" fmla="*/ 4010 h 10000"/>
                  <a:gd name="connsiteX82" fmla="*/ 0 w 9805"/>
                  <a:gd name="connsiteY82" fmla="*/ 4688 h 10000"/>
                  <a:gd name="connsiteX83" fmla="*/ 0 w 9805"/>
                  <a:gd name="connsiteY83" fmla="*/ 4688 h 10000"/>
                  <a:gd name="connsiteX84" fmla="*/ 98 w 9805"/>
                  <a:gd name="connsiteY84" fmla="*/ 4583 h 10000"/>
                  <a:gd name="connsiteX85" fmla="*/ 390 w 9805"/>
                  <a:gd name="connsiteY85" fmla="*/ 4375 h 10000"/>
                  <a:gd name="connsiteX86" fmla="*/ 585 w 9805"/>
                  <a:gd name="connsiteY86" fmla="*/ 4219 h 10000"/>
                  <a:gd name="connsiteX87" fmla="*/ 829 w 9805"/>
                  <a:gd name="connsiteY87" fmla="*/ 4167 h 10000"/>
                  <a:gd name="connsiteX88" fmla="*/ 1024 w 9805"/>
                  <a:gd name="connsiteY88" fmla="*/ 4063 h 10000"/>
                  <a:gd name="connsiteX89" fmla="*/ 1220 w 9805"/>
                  <a:gd name="connsiteY89" fmla="*/ 4115 h 10000"/>
                  <a:gd name="connsiteX90" fmla="*/ 1220 w 9805"/>
                  <a:gd name="connsiteY90" fmla="*/ 4115 h 10000"/>
                  <a:gd name="connsiteX91" fmla="*/ 1073 w 9805"/>
                  <a:gd name="connsiteY91" fmla="*/ 4167 h 10000"/>
                  <a:gd name="connsiteX92" fmla="*/ 927 w 9805"/>
                  <a:gd name="connsiteY92" fmla="*/ 4271 h 10000"/>
                  <a:gd name="connsiteX93" fmla="*/ 683 w 9805"/>
                  <a:gd name="connsiteY93" fmla="*/ 4479 h 10000"/>
                  <a:gd name="connsiteX94" fmla="*/ 488 w 9805"/>
                  <a:gd name="connsiteY94" fmla="*/ 4792 h 10000"/>
                  <a:gd name="connsiteX95" fmla="*/ 293 w 9805"/>
                  <a:gd name="connsiteY95" fmla="*/ 5208 h 10000"/>
                  <a:gd name="connsiteX96" fmla="*/ 98 w 9805"/>
                  <a:gd name="connsiteY96" fmla="*/ 5833 h 10000"/>
                  <a:gd name="connsiteX97" fmla="*/ 0 w 9805"/>
                  <a:gd name="connsiteY97" fmla="*/ 6667 h 10000"/>
                  <a:gd name="connsiteX98" fmla="*/ 683 w 9805"/>
                  <a:gd name="connsiteY98" fmla="*/ 5990 h 10000"/>
                  <a:gd name="connsiteX99" fmla="*/ 4049 w 9805"/>
                  <a:gd name="connsiteY99" fmla="*/ 4688 h 10000"/>
                  <a:gd name="connsiteX100" fmla="*/ 6341 w 9805"/>
                  <a:gd name="connsiteY100" fmla="*/ 5365 h 10000"/>
                  <a:gd name="connsiteX101" fmla="*/ 7512 w 9805"/>
                  <a:gd name="connsiteY101" fmla="*/ 5417 h 10000"/>
                  <a:gd name="connsiteX102" fmla="*/ 8585 w 9805"/>
                  <a:gd name="connsiteY102" fmla="*/ 10000 h 10000"/>
                  <a:gd name="connsiteX0" fmla="*/ 8756 w 9950"/>
                  <a:gd name="connsiteY0" fmla="*/ 10000 h 10000"/>
                  <a:gd name="connsiteX1" fmla="*/ 8756 w 9950"/>
                  <a:gd name="connsiteY1" fmla="*/ 10000 h 10000"/>
                  <a:gd name="connsiteX2" fmla="*/ 8756 w 9950"/>
                  <a:gd name="connsiteY2" fmla="*/ 9688 h 10000"/>
                  <a:gd name="connsiteX3" fmla="*/ 8756 w 9950"/>
                  <a:gd name="connsiteY3" fmla="*/ 9375 h 10000"/>
                  <a:gd name="connsiteX4" fmla="*/ 8756 w 9950"/>
                  <a:gd name="connsiteY4" fmla="*/ 8906 h 10000"/>
                  <a:gd name="connsiteX5" fmla="*/ 8856 w 9950"/>
                  <a:gd name="connsiteY5" fmla="*/ 8333 h 10000"/>
                  <a:gd name="connsiteX6" fmla="*/ 9055 w 9950"/>
                  <a:gd name="connsiteY6" fmla="*/ 7760 h 10000"/>
                  <a:gd name="connsiteX7" fmla="*/ 9303 w 9950"/>
                  <a:gd name="connsiteY7" fmla="*/ 7031 h 10000"/>
                  <a:gd name="connsiteX8" fmla="*/ 9751 w 9950"/>
                  <a:gd name="connsiteY8" fmla="*/ 6302 h 10000"/>
                  <a:gd name="connsiteX9" fmla="*/ 9005 w 9950"/>
                  <a:gd name="connsiteY9" fmla="*/ 6615 h 10000"/>
                  <a:gd name="connsiteX10" fmla="*/ 9005 w 9950"/>
                  <a:gd name="connsiteY10" fmla="*/ 6615 h 10000"/>
                  <a:gd name="connsiteX11" fmla="*/ 9055 w 9950"/>
                  <a:gd name="connsiteY11" fmla="*/ 6250 h 10000"/>
                  <a:gd name="connsiteX12" fmla="*/ 9105 w 9950"/>
                  <a:gd name="connsiteY12" fmla="*/ 5833 h 10000"/>
                  <a:gd name="connsiteX13" fmla="*/ 9155 w 9950"/>
                  <a:gd name="connsiteY13" fmla="*/ 5417 h 10000"/>
                  <a:gd name="connsiteX14" fmla="*/ 9303 w 9950"/>
                  <a:gd name="connsiteY14" fmla="*/ 4948 h 10000"/>
                  <a:gd name="connsiteX15" fmla="*/ 9502 w 9950"/>
                  <a:gd name="connsiteY15" fmla="*/ 4531 h 10000"/>
                  <a:gd name="connsiteX16" fmla="*/ 8756 w 9950"/>
                  <a:gd name="connsiteY16" fmla="*/ 5052 h 10000"/>
                  <a:gd name="connsiteX17" fmla="*/ 8756 w 9950"/>
                  <a:gd name="connsiteY17" fmla="*/ 5052 h 10000"/>
                  <a:gd name="connsiteX18" fmla="*/ 8756 w 9950"/>
                  <a:gd name="connsiteY18" fmla="*/ 4896 h 10000"/>
                  <a:gd name="connsiteX19" fmla="*/ 8756 w 9950"/>
                  <a:gd name="connsiteY19" fmla="*/ 4740 h 10000"/>
                  <a:gd name="connsiteX20" fmla="*/ 8756 w 9950"/>
                  <a:gd name="connsiteY20" fmla="*/ 4531 h 10000"/>
                  <a:gd name="connsiteX21" fmla="*/ 8906 w 9950"/>
                  <a:gd name="connsiteY21" fmla="*/ 4219 h 10000"/>
                  <a:gd name="connsiteX22" fmla="*/ 9105 w 9950"/>
                  <a:gd name="connsiteY22" fmla="*/ 3854 h 10000"/>
                  <a:gd name="connsiteX23" fmla="*/ 9452 w 9950"/>
                  <a:gd name="connsiteY23" fmla="*/ 3385 h 10000"/>
                  <a:gd name="connsiteX24" fmla="*/ 9950 w 9950"/>
                  <a:gd name="connsiteY24" fmla="*/ 2813 h 10000"/>
                  <a:gd name="connsiteX25" fmla="*/ 9950 w 9950"/>
                  <a:gd name="connsiteY25" fmla="*/ 2813 h 10000"/>
                  <a:gd name="connsiteX26" fmla="*/ 9701 w 9950"/>
                  <a:gd name="connsiteY26" fmla="*/ 2917 h 10000"/>
                  <a:gd name="connsiteX27" fmla="*/ 9105 w 9950"/>
                  <a:gd name="connsiteY27" fmla="*/ 3125 h 10000"/>
                  <a:gd name="connsiteX28" fmla="*/ 8756 w 9950"/>
                  <a:gd name="connsiteY28" fmla="*/ 3281 h 10000"/>
                  <a:gd name="connsiteX29" fmla="*/ 8458 w 9950"/>
                  <a:gd name="connsiteY29" fmla="*/ 3438 h 10000"/>
                  <a:gd name="connsiteX30" fmla="*/ 8209 w 9950"/>
                  <a:gd name="connsiteY30" fmla="*/ 3646 h 10000"/>
                  <a:gd name="connsiteX31" fmla="*/ 8059 w 9950"/>
                  <a:gd name="connsiteY31" fmla="*/ 3906 h 10000"/>
                  <a:gd name="connsiteX32" fmla="*/ 8059 w 9950"/>
                  <a:gd name="connsiteY32" fmla="*/ 3906 h 10000"/>
                  <a:gd name="connsiteX33" fmla="*/ 7960 w 9950"/>
                  <a:gd name="connsiteY33" fmla="*/ 3594 h 10000"/>
                  <a:gd name="connsiteX34" fmla="*/ 7860 w 9950"/>
                  <a:gd name="connsiteY34" fmla="*/ 3281 h 10000"/>
                  <a:gd name="connsiteX35" fmla="*/ 7860 w 9950"/>
                  <a:gd name="connsiteY35" fmla="*/ 2813 h 10000"/>
                  <a:gd name="connsiteX36" fmla="*/ 7960 w 9950"/>
                  <a:gd name="connsiteY36" fmla="*/ 2292 h 10000"/>
                  <a:gd name="connsiteX37" fmla="*/ 8010 w 9950"/>
                  <a:gd name="connsiteY37" fmla="*/ 2031 h 10000"/>
                  <a:gd name="connsiteX38" fmla="*/ 8159 w 9950"/>
                  <a:gd name="connsiteY38" fmla="*/ 1719 h 10000"/>
                  <a:gd name="connsiteX39" fmla="*/ 8308 w 9950"/>
                  <a:gd name="connsiteY39" fmla="*/ 1406 h 10000"/>
                  <a:gd name="connsiteX40" fmla="*/ 8507 w 9950"/>
                  <a:gd name="connsiteY40" fmla="*/ 1094 h 10000"/>
                  <a:gd name="connsiteX41" fmla="*/ 8806 w 9950"/>
                  <a:gd name="connsiteY41" fmla="*/ 781 h 10000"/>
                  <a:gd name="connsiteX42" fmla="*/ 9105 w 9950"/>
                  <a:gd name="connsiteY42" fmla="*/ 469 h 10000"/>
                  <a:gd name="connsiteX43" fmla="*/ 9105 w 9950"/>
                  <a:gd name="connsiteY43" fmla="*/ 469 h 10000"/>
                  <a:gd name="connsiteX44" fmla="*/ 8856 w 9950"/>
                  <a:gd name="connsiteY44" fmla="*/ 469 h 10000"/>
                  <a:gd name="connsiteX45" fmla="*/ 8507 w 9950"/>
                  <a:gd name="connsiteY45" fmla="*/ 469 h 10000"/>
                  <a:gd name="connsiteX46" fmla="*/ 8159 w 9950"/>
                  <a:gd name="connsiteY46" fmla="*/ 573 h 10000"/>
                  <a:gd name="connsiteX47" fmla="*/ 7711 w 9950"/>
                  <a:gd name="connsiteY47" fmla="*/ 781 h 10000"/>
                  <a:gd name="connsiteX48" fmla="*/ 7512 w 9950"/>
                  <a:gd name="connsiteY48" fmla="*/ 938 h 10000"/>
                  <a:gd name="connsiteX49" fmla="*/ 7314 w 9950"/>
                  <a:gd name="connsiteY49" fmla="*/ 1146 h 10000"/>
                  <a:gd name="connsiteX50" fmla="*/ 7115 w 9950"/>
                  <a:gd name="connsiteY50" fmla="*/ 1406 h 10000"/>
                  <a:gd name="connsiteX51" fmla="*/ 6915 w 9950"/>
                  <a:gd name="connsiteY51" fmla="*/ 1667 h 10000"/>
                  <a:gd name="connsiteX52" fmla="*/ 6716 w 9950"/>
                  <a:gd name="connsiteY52" fmla="*/ 2031 h 10000"/>
                  <a:gd name="connsiteX53" fmla="*/ 6567 w 9950"/>
                  <a:gd name="connsiteY53" fmla="*/ 2396 h 10000"/>
                  <a:gd name="connsiteX54" fmla="*/ 6567 w 9950"/>
                  <a:gd name="connsiteY54" fmla="*/ 2396 h 10000"/>
                  <a:gd name="connsiteX55" fmla="*/ 6517 w 9950"/>
                  <a:gd name="connsiteY55" fmla="*/ 2188 h 10000"/>
                  <a:gd name="connsiteX56" fmla="*/ 6467 w 9950"/>
                  <a:gd name="connsiteY56" fmla="*/ 1615 h 10000"/>
                  <a:gd name="connsiteX57" fmla="*/ 6368 w 9950"/>
                  <a:gd name="connsiteY57" fmla="*/ 1198 h 10000"/>
                  <a:gd name="connsiteX58" fmla="*/ 6169 w 9950"/>
                  <a:gd name="connsiteY58" fmla="*/ 833 h 10000"/>
                  <a:gd name="connsiteX59" fmla="*/ 5970 w 9950"/>
                  <a:gd name="connsiteY59" fmla="*/ 417 h 10000"/>
                  <a:gd name="connsiteX60" fmla="*/ 5622 w 9950"/>
                  <a:gd name="connsiteY60" fmla="*/ 0 h 10000"/>
                  <a:gd name="connsiteX61" fmla="*/ 5622 w 9950"/>
                  <a:gd name="connsiteY61" fmla="*/ 0 h 10000"/>
                  <a:gd name="connsiteX62" fmla="*/ 5722 w 9950"/>
                  <a:gd name="connsiteY62" fmla="*/ 156 h 10000"/>
                  <a:gd name="connsiteX63" fmla="*/ 5870 w 9950"/>
                  <a:gd name="connsiteY63" fmla="*/ 677 h 10000"/>
                  <a:gd name="connsiteX64" fmla="*/ 5920 w 9950"/>
                  <a:gd name="connsiteY64" fmla="*/ 990 h 10000"/>
                  <a:gd name="connsiteX65" fmla="*/ 5920 w 9950"/>
                  <a:gd name="connsiteY65" fmla="*/ 1302 h 10000"/>
                  <a:gd name="connsiteX66" fmla="*/ 5820 w 9950"/>
                  <a:gd name="connsiteY66" fmla="*/ 1667 h 10000"/>
                  <a:gd name="connsiteX67" fmla="*/ 5622 w 9950"/>
                  <a:gd name="connsiteY67" fmla="*/ 1979 h 10000"/>
                  <a:gd name="connsiteX68" fmla="*/ 5622 w 9950"/>
                  <a:gd name="connsiteY68" fmla="*/ 1979 h 10000"/>
                  <a:gd name="connsiteX69" fmla="*/ 5473 w 9950"/>
                  <a:gd name="connsiteY69" fmla="*/ 1927 h 10000"/>
                  <a:gd name="connsiteX70" fmla="*/ 5025 w 9950"/>
                  <a:gd name="connsiteY70" fmla="*/ 1823 h 10000"/>
                  <a:gd name="connsiteX71" fmla="*/ 4328 w 9950"/>
                  <a:gd name="connsiteY71" fmla="*/ 1719 h 10000"/>
                  <a:gd name="connsiteX72" fmla="*/ 3931 w 9950"/>
                  <a:gd name="connsiteY72" fmla="*/ 1719 h 10000"/>
                  <a:gd name="connsiteX73" fmla="*/ 3483 w 9950"/>
                  <a:gd name="connsiteY73" fmla="*/ 1771 h 10000"/>
                  <a:gd name="connsiteX74" fmla="*/ 3035 w 9950"/>
                  <a:gd name="connsiteY74" fmla="*/ 1875 h 10000"/>
                  <a:gd name="connsiteX75" fmla="*/ 2587 w 9950"/>
                  <a:gd name="connsiteY75" fmla="*/ 2031 h 10000"/>
                  <a:gd name="connsiteX76" fmla="*/ 2090 w 9950"/>
                  <a:gd name="connsiteY76" fmla="*/ 2240 h 10000"/>
                  <a:gd name="connsiteX77" fmla="*/ 1642 w 9950"/>
                  <a:gd name="connsiteY77" fmla="*/ 2500 h 10000"/>
                  <a:gd name="connsiteX78" fmla="*/ 1194 w 9950"/>
                  <a:gd name="connsiteY78" fmla="*/ 2917 h 10000"/>
                  <a:gd name="connsiteX79" fmla="*/ 747 w 9950"/>
                  <a:gd name="connsiteY79" fmla="*/ 3385 h 10000"/>
                  <a:gd name="connsiteX80" fmla="*/ 348 w 9950"/>
                  <a:gd name="connsiteY80" fmla="*/ 4010 h 10000"/>
                  <a:gd name="connsiteX81" fmla="*/ 0 w 9950"/>
                  <a:gd name="connsiteY81" fmla="*/ 4688 h 10000"/>
                  <a:gd name="connsiteX82" fmla="*/ 0 w 9950"/>
                  <a:gd name="connsiteY82" fmla="*/ 4688 h 10000"/>
                  <a:gd name="connsiteX83" fmla="*/ 100 w 9950"/>
                  <a:gd name="connsiteY83" fmla="*/ 4583 h 10000"/>
                  <a:gd name="connsiteX84" fmla="*/ 398 w 9950"/>
                  <a:gd name="connsiteY84" fmla="*/ 4375 h 10000"/>
                  <a:gd name="connsiteX85" fmla="*/ 597 w 9950"/>
                  <a:gd name="connsiteY85" fmla="*/ 4219 h 10000"/>
                  <a:gd name="connsiteX86" fmla="*/ 845 w 9950"/>
                  <a:gd name="connsiteY86" fmla="*/ 4167 h 10000"/>
                  <a:gd name="connsiteX87" fmla="*/ 1044 w 9950"/>
                  <a:gd name="connsiteY87" fmla="*/ 4063 h 10000"/>
                  <a:gd name="connsiteX88" fmla="*/ 1244 w 9950"/>
                  <a:gd name="connsiteY88" fmla="*/ 4115 h 10000"/>
                  <a:gd name="connsiteX89" fmla="*/ 1244 w 9950"/>
                  <a:gd name="connsiteY89" fmla="*/ 4115 h 10000"/>
                  <a:gd name="connsiteX90" fmla="*/ 1094 w 9950"/>
                  <a:gd name="connsiteY90" fmla="*/ 4167 h 10000"/>
                  <a:gd name="connsiteX91" fmla="*/ 945 w 9950"/>
                  <a:gd name="connsiteY91" fmla="*/ 4271 h 10000"/>
                  <a:gd name="connsiteX92" fmla="*/ 697 w 9950"/>
                  <a:gd name="connsiteY92" fmla="*/ 4479 h 10000"/>
                  <a:gd name="connsiteX93" fmla="*/ 498 w 9950"/>
                  <a:gd name="connsiteY93" fmla="*/ 4792 h 10000"/>
                  <a:gd name="connsiteX94" fmla="*/ 299 w 9950"/>
                  <a:gd name="connsiteY94" fmla="*/ 5208 h 10000"/>
                  <a:gd name="connsiteX95" fmla="*/ 100 w 9950"/>
                  <a:gd name="connsiteY95" fmla="*/ 5833 h 10000"/>
                  <a:gd name="connsiteX96" fmla="*/ 0 w 9950"/>
                  <a:gd name="connsiteY96" fmla="*/ 6667 h 10000"/>
                  <a:gd name="connsiteX97" fmla="*/ 697 w 9950"/>
                  <a:gd name="connsiteY97" fmla="*/ 5990 h 10000"/>
                  <a:gd name="connsiteX98" fmla="*/ 4130 w 9950"/>
                  <a:gd name="connsiteY98" fmla="*/ 4688 h 10000"/>
                  <a:gd name="connsiteX99" fmla="*/ 6467 w 9950"/>
                  <a:gd name="connsiteY99" fmla="*/ 5365 h 10000"/>
                  <a:gd name="connsiteX100" fmla="*/ 7661 w 9950"/>
                  <a:gd name="connsiteY100" fmla="*/ 5417 h 10000"/>
                  <a:gd name="connsiteX101" fmla="*/ 8756 w 9950"/>
                  <a:gd name="connsiteY101"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9950" h="10000">
                    <a:moveTo>
                      <a:pt x="8756" y="10000"/>
                    </a:moveTo>
                    <a:lnTo>
                      <a:pt x="8756" y="10000"/>
                    </a:lnTo>
                    <a:lnTo>
                      <a:pt x="8756" y="9688"/>
                    </a:lnTo>
                    <a:lnTo>
                      <a:pt x="8756" y="9375"/>
                    </a:lnTo>
                    <a:lnTo>
                      <a:pt x="8756" y="8906"/>
                    </a:lnTo>
                    <a:cubicBezTo>
                      <a:pt x="8789" y="8715"/>
                      <a:pt x="8822" y="8524"/>
                      <a:pt x="8856" y="8333"/>
                    </a:cubicBezTo>
                    <a:cubicBezTo>
                      <a:pt x="8922" y="8142"/>
                      <a:pt x="8989" y="7951"/>
                      <a:pt x="9055" y="7760"/>
                    </a:cubicBezTo>
                    <a:cubicBezTo>
                      <a:pt x="9137" y="7517"/>
                      <a:pt x="9221" y="7274"/>
                      <a:pt x="9303" y="7031"/>
                    </a:cubicBezTo>
                    <a:lnTo>
                      <a:pt x="9751" y="6302"/>
                    </a:lnTo>
                    <a:lnTo>
                      <a:pt x="9005" y="6615"/>
                    </a:lnTo>
                    <a:lnTo>
                      <a:pt x="9005" y="6615"/>
                    </a:lnTo>
                    <a:cubicBezTo>
                      <a:pt x="9021" y="6493"/>
                      <a:pt x="9038" y="6372"/>
                      <a:pt x="9055" y="6250"/>
                    </a:cubicBezTo>
                    <a:cubicBezTo>
                      <a:pt x="9071" y="6111"/>
                      <a:pt x="9088" y="5972"/>
                      <a:pt x="9105" y="5833"/>
                    </a:cubicBezTo>
                    <a:cubicBezTo>
                      <a:pt x="9121" y="5694"/>
                      <a:pt x="9138" y="5556"/>
                      <a:pt x="9155" y="5417"/>
                    </a:cubicBezTo>
                    <a:cubicBezTo>
                      <a:pt x="9204" y="5261"/>
                      <a:pt x="9253" y="5104"/>
                      <a:pt x="9303" y="4948"/>
                    </a:cubicBezTo>
                    <a:cubicBezTo>
                      <a:pt x="9369" y="4809"/>
                      <a:pt x="9436" y="4670"/>
                      <a:pt x="9502" y="4531"/>
                    </a:cubicBezTo>
                    <a:cubicBezTo>
                      <a:pt x="9411" y="4548"/>
                      <a:pt x="8880" y="4965"/>
                      <a:pt x="8756" y="5052"/>
                    </a:cubicBezTo>
                    <a:lnTo>
                      <a:pt x="8756" y="5052"/>
                    </a:lnTo>
                    <a:lnTo>
                      <a:pt x="8756" y="4896"/>
                    </a:lnTo>
                    <a:lnTo>
                      <a:pt x="8756" y="4740"/>
                    </a:lnTo>
                    <a:lnTo>
                      <a:pt x="8756" y="4531"/>
                    </a:lnTo>
                    <a:lnTo>
                      <a:pt x="8906" y="4219"/>
                    </a:lnTo>
                    <a:cubicBezTo>
                      <a:pt x="8972" y="4097"/>
                      <a:pt x="9039" y="3976"/>
                      <a:pt x="9105" y="3854"/>
                    </a:cubicBezTo>
                    <a:lnTo>
                      <a:pt x="9452" y="3385"/>
                    </a:lnTo>
                    <a:lnTo>
                      <a:pt x="9950" y="2813"/>
                    </a:lnTo>
                    <a:lnTo>
                      <a:pt x="9950" y="2813"/>
                    </a:lnTo>
                    <a:lnTo>
                      <a:pt x="9701" y="2917"/>
                    </a:lnTo>
                    <a:lnTo>
                      <a:pt x="9105" y="3125"/>
                    </a:lnTo>
                    <a:lnTo>
                      <a:pt x="8756" y="3281"/>
                    </a:lnTo>
                    <a:lnTo>
                      <a:pt x="8458" y="3438"/>
                    </a:lnTo>
                    <a:lnTo>
                      <a:pt x="8209" y="3646"/>
                    </a:lnTo>
                    <a:lnTo>
                      <a:pt x="8059" y="3906"/>
                    </a:lnTo>
                    <a:lnTo>
                      <a:pt x="8059" y="3906"/>
                    </a:lnTo>
                    <a:cubicBezTo>
                      <a:pt x="8027" y="3802"/>
                      <a:pt x="7993" y="3698"/>
                      <a:pt x="7960" y="3594"/>
                    </a:cubicBezTo>
                    <a:cubicBezTo>
                      <a:pt x="7927" y="3490"/>
                      <a:pt x="7894" y="3385"/>
                      <a:pt x="7860" y="3281"/>
                    </a:cubicBezTo>
                    <a:lnTo>
                      <a:pt x="7860" y="2813"/>
                    </a:lnTo>
                    <a:cubicBezTo>
                      <a:pt x="7894" y="2639"/>
                      <a:pt x="7927" y="2466"/>
                      <a:pt x="7960" y="2292"/>
                    </a:cubicBezTo>
                    <a:cubicBezTo>
                      <a:pt x="7977" y="2205"/>
                      <a:pt x="7994" y="2118"/>
                      <a:pt x="8010" y="2031"/>
                    </a:cubicBezTo>
                    <a:cubicBezTo>
                      <a:pt x="8060" y="1927"/>
                      <a:pt x="8109" y="1823"/>
                      <a:pt x="8159" y="1719"/>
                    </a:cubicBezTo>
                    <a:cubicBezTo>
                      <a:pt x="8209" y="1615"/>
                      <a:pt x="8258" y="1510"/>
                      <a:pt x="8308" y="1406"/>
                    </a:cubicBezTo>
                    <a:lnTo>
                      <a:pt x="8507" y="1094"/>
                    </a:lnTo>
                    <a:lnTo>
                      <a:pt x="8806" y="781"/>
                    </a:lnTo>
                    <a:lnTo>
                      <a:pt x="9105" y="469"/>
                    </a:lnTo>
                    <a:lnTo>
                      <a:pt x="9105" y="469"/>
                    </a:lnTo>
                    <a:lnTo>
                      <a:pt x="8856" y="469"/>
                    </a:lnTo>
                    <a:lnTo>
                      <a:pt x="8507" y="469"/>
                    </a:lnTo>
                    <a:lnTo>
                      <a:pt x="8159" y="573"/>
                    </a:lnTo>
                    <a:lnTo>
                      <a:pt x="7711" y="781"/>
                    </a:lnTo>
                    <a:lnTo>
                      <a:pt x="7512" y="938"/>
                    </a:lnTo>
                    <a:lnTo>
                      <a:pt x="7314" y="1146"/>
                    </a:lnTo>
                    <a:cubicBezTo>
                      <a:pt x="7248" y="1233"/>
                      <a:pt x="7181" y="1319"/>
                      <a:pt x="7115" y="1406"/>
                    </a:cubicBezTo>
                    <a:lnTo>
                      <a:pt x="6915" y="1667"/>
                    </a:lnTo>
                    <a:lnTo>
                      <a:pt x="6716" y="2031"/>
                    </a:lnTo>
                    <a:lnTo>
                      <a:pt x="6567" y="2396"/>
                    </a:lnTo>
                    <a:lnTo>
                      <a:pt x="6567" y="2396"/>
                    </a:lnTo>
                    <a:cubicBezTo>
                      <a:pt x="6551" y="2327"/>
                      <a:pt x="6533" y="2257"/>
                      <a:pt x="6517" y="2188"/>
                    </a:cubicBezTo>
                    <a:cubicBezTo>
                      <a:pt x="6501" y="1997"/>
                      <a:pt x="6483" y="1806"/>
                      <a:pt x="6467" y="1615"/>
                    </a:cubicBezTo>
                    <a:lnTo>
                      <a:pt x="6368" y="1198"/>
                    </a:lnTo>
                    <a:cubicBezTo>
                      <a:pt x="6302" y="1076"/>
                      <a:pt x="6235" y="955"/>
                      <a:pt x="6169" y="833"/>
                    </a:cubicBezTo>
                    <a:cubicBezTo>
                      <a:pt x="6103" y="694"/>
                      <a:pt x="6036" y="556"/>
                      <a:pt x="5970" y="417"/>
                    </a:cubicBezTo>
                    <a:lnTo>
                      <a:pt x="5622" y="0"/>
                    </a:lnTo>
                    <a:lnTo>
                      <a:pt x="5622" y="0"/>
                    </a:lnTo>
                    <a:cubicBezTo>
                      <a:pt x="5655" y="52"/>
                      <a:pt x="5688" y="104"/>
                      <a:pt x="5722" y="156"/>
                    </a:cubicBezTo>
                    <a:cubicBezTo>
                      <a:pt x="5772" y="330"/>
                      <a:pt x="5820" y="503"/>
                      <a:pt x="5870" y="677"/>
                    </a:cubicBezTo>
                    <a:cubicBezTo>
                      <a:pt x="5887" y="781"/>
                      <a:pt x="5904" y="886"/>
                      <a:pt x="5920" y="990"/>
                    </a:cubicBezTo>
                    <a:lnTo>
                      <a:pt x="5920" y="1302"/>
                    </a:lnTo>
                    <a:cubicBezTo>
                      <a:pt x="5887" y="1424"/>
                      <a:pt x="5854" y="1545"/>
                      <a:pt x="5820" y="1667"/>
                    </a:cubicBezTo>
                    <a:lnTo>
                      <a:pt x="5622" y="1979"/>
                    </a:lnTo>
                    <a:lnTo>
                      <a:pt x="5622" y="1979"/>
                    </a:lnTo>
                    <a:lnTo>
                      <a:pt x="5473" y="1927"/>
                    </a:lnTo>
                    <a:lnTo>
                      <a:pt x="5025" y="1823"/>
                    </a:lnTo>
                    <a:lnTo>
                      <a:pt x="4328" y="1719"/>
                    </a:lnTo>
                    <a:lnTo>
                      <a:pt x="3931" y="1719"/>
                    </a:lnTo>
                    <a:lnTo>
                      <a:pt x="3483" y="1771"/>
                    </a:lnTo>
                    <a:lnTo>
                      <a:pt x="3035" y="1875"/>
                    </a:lnTo>
                    <a:lnTo>
                      <a:pt x="2587" y="2031"/>
                    </a:lnTo>
                    <a:lnTo>
                      <a:pt x="2090" y="2240"/>
                    </a:lnTo>
                    <a:lnTo>
                      <a:pt x="1642" y="2500"/>
                    </a:lnTo>
                    <a:lnTo>
                      <a:pt x="1194" y="2917"/>
                    </a:lnTo>
                    <a:lnTo>
                      <a:pt x="747" y="3385"/>
                    </a:lnTo>
                    <a:lnTo>
                      <a:pt x="348" y="4010"/>
                    </a:lnTo>
                    <a:lnTo>
                      <a:pt x="0" y="4688"/>
                    </a:lnTo>
                    <a:lnTo>
                      <a:pt x="0" y="4688"/>
                    </a:lnTo>
                    <a:cubicBezTo>
                      <a:pt x="34" y="4653"/>
                      <a:pt x="66" y="4618"/>
                      <a:pt x="100" y="4583"/>
                    </a:cubicBezTo>
                    <a:lnTo>
                      <a:pt x="398" y="4375"/>
                    </a:lnTo>
                    <a:lnTo>
                      <a:pt x="597" y="4219"/>
                    </a:lnTo>
                    <a:lnTo>
                      <a:pt x="845" y="4167"/>
                    </a:lnTo>
                    <a:lnTo>
                      <a:pt x="1044" y="4063"/>
                    </a:lnTo>
                    <a:lnTo>
                      <a:pt x="1244" y="4115"/>
                    </a:lnTo>
                    <a:lnTo>
                      <a:pt x="1244" y="4115"/>
                    </a:lnTo>
                    <a:lnTo>
                      <a:pt x="1094" y="4167"/>
                    </a:lnTo>
                    <a:lnTo>
                      <a:pt x="945" y="4271"/>
                    </a:lnTo>
                    <a:lnTo>
                      <a:pt x="697" y="4479"/>
                    </a:lnTo>
                    <a:lnTo>
                      <a:pt x="498" y="4792"/>
                    </a:lnTo>
                    <a:cubicBezTo>
                      <a:pt x="432" y="4931"/>
                      <a:pt x="365" y="5069"/>
                      <a:pt x="299" y="5208"/>
                    </a:cubicBezTo>
                    <a:cubicBezTo>
                      <a:pt x="233" y="5416"/>
                      <a:pt x="166" y="5625"/>
                      <a:pt x="100" y="5833"/>
                    </a:cubicBezTo>
                    <a:cubicBezTo>
                      <a:pt x="66" y="6111"/>
                      <a:pt x="34" y="6389"/>
                      <a:pt x="0" y="6667"/>
                    </a:cubicBezTo>
                    <a:lnTo>
                      <a:pt x="697" y="5990"/>
                    </a:lnTo>
                    <a:lnTo>
                      <a:pt x="4130" y="4688"/>
                    </a:lnTo>
                    <a:lnTo>
                      <a:pt x="6467" y="5365"/>
                    </a:lnTo>
                    <a:lnTo>
                      <a:pt x="7661" y="5417"/>
                    </a:lnTo>
                    <a:lnTo>
                      <a:pt x="8756" y="1000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5" name="Freeform 210"/>
              <p:cNvSpPr>
                <a:spLocks/>
              </p:cNvSpPr>
              <p:nvPr/>
            </p:nvSpPr>
            <p:spPr bwMode="auto">
              <a:xfrm>
                <a:off x="15245135" y="9699048"/>
                <a:ext cx="1006476" cy="3019431"/>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6" name="Freeform 211"/>
              <p:cNvSpPr>
                <a:spLocks/>
              </p:cNvSpPr>
              <p:nvPr/>
            </p:nvSpPr>
            <p:spPr bwMode="auto">
              <a:xfrm>
                <a:off x="7912236" y="9651119"/>
                <a:ext cx="958550" cy="2971502"/>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7" name="Freeform 156"/>
              <p:cNvSpPr>
                <a:spLocks/>
              </p:cNvSpPr>
              <p:nvPr/>
            </p:nvSpPr>
            <p:spPr bwMode="auto">
              <a:xfrm rot="1565449">
                <a:off x="9278884" y="10568956"/>
                <a:ext cx="1528109" cy="710746"/>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7"/>
              <p:cNvSpPr>
                <a:spLocks/>
              </p:cNvSpPr>
              <p:nvPr/>
            </p:nvSpPr>
            <p:spPr bwMode="auto">
              <a:xfrm rot="1273014">
                <a:off x="9507318" y="11360231"/>
                <a:ext cx="1634712" cy="1421490"/>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Oval 158"/>
              <p:cNvSpPr>
                <a:spLocks noChangeArrowheads="1"/>
              </p:cNvSpPr>
              <p:nvPr/>
            </p:nvSpPr>
            <p:spPr bwMode="auto">
              <a:xfrm>
                <a:off x="9954080" y="11675049"/>
                <a:ext cx="1030584" cy="995049"/>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Oval 159"/>
              <p:cNvSpPr>
                <a:spLocks noChangeArrowheads="1"/>
              </p:cNvSpPr>
              <p:nvPr/>
            </p:nvSpPr>
            <p:spPr bwMode="auto">
              <a:xfrm>
                <a:off x="10325448" y="11773928"/>
                <a:ext cx="248770" cy="24877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60"/>
              <p:cNvSpPr>
                <a:spLocks/>
              </p:cNvSpPr>
              <p:nvPr/>
            </p:nvSpPr>
            <p:spPr bwMode="auto">
              <a:xfrm rot="20093465">
                <a:off x="13436723" y="10568956"/>
                <a:ext cx="1492561" cy="710746"/>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1"/>
              <p:cNvSpPr>
                <a:spLocks/>
              </p:cNvSpPr>
              <p:nvPr/>
            </p:nvSpPr>
            <p:spPr bwMode="auto">
              <a:xfrm rot="20312015">
                <a:off x="13039161" y="11360125"/>
                <a:ext cx="1670260" cy="1421490"/>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Oval 162"/>
              <p:cNvSpPr>
                <a:spLocks noChangeArrowheads="1"/>
              </p:cNvSpPr>
              <p:nvPr/>
            </p:nvSpPr>
            <p:spPr bwMode="auto">
              <a:xfrm>
                <a:off x="13259052" y="11675049"/>
                <a:ext cx="995049" cy="995049"/>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Oval 163"/>
              <p:cNvSpPr>
                <a:spLocks noChangeArrowheads="1"/>
              </p:cNvSpPr>
              <p:nvPr/>
            </p:nvSpPr>
            <p:spPr bwMode="auto">
              <a:xfrm>
                <a:off x="13651583" y="11788109"/>
                <a:ext cx="248770" cy="24877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26" name="Oval 225"/>
            <p:cNvSpPr/>
            <p:nvPr/>
          </p:nvSpPr>
          <p:spPr>
            <a:xfrm>
              <a:off x="13623609" y="3490048"/>
              <a:ext cx="753213" cy="753213"/>
            </a:xfrm>
            <a:prstGeom prst="ellipse">
              <a:avLst/>
            </a:prstGeom>
            <a:solidFill>
              <a:schemeClr val="accent6">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7" name="Oval 226"/>
            <p:cNvSpPr/>
            <p:nvPr/>
          </p:nvSpPr>
          <p:spPr>
            <a:xfrm>
              <a:off x="16203602" y="9772271"/>
              <a:ext cx="465200" cy="465200"/>
            </a:xfrm>
            <a:prstGeom prst="ellipse">
              <a:avLst/>
            </a:prstGeom>
            <a:solidFill>
              <a:schemeClr val="accent1">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28" name="Freeform 227"/>
            <p:cNvSpPr>
              <a:spLocks noEditPoints="1"/>
            </p:cNvSpPr>
            <p:nvPr/>
          </p:nvSpPr>
          <p:spPr bwMode="auto">
            <a:xfrm>
              <a:off x="15323931" y="6850414"/>
              <a:ext cx="1384255" cy="1814448"/>
            </a:xfrm>
            <a:custGeom>
              <a:avLst/>
              <a:gdLst>
                <a:gd name="T0" fmla="*/ 73 w 399"/>
                <a:gd name="T1" fmla="*/ 25 h 523"/>
                <a:gd name="T2" fmla="*/ 114 w 399"/>
                <a:gd name="T3" fmla="*/ 11 h 523"/>
                <a:gd name="T4" fmla="*/ 156 w 399"/>
                <a:gd name="T5" fmla="*/ 2 h 523"/>
                <a:gd name="T6" fmla="*/ 198 w 399"/>
                <a:gd name="T7" fmla="*/ 0 h 523"/>
                <a:gd name="T8" fmla="*/ 239 w 399"/>
                <a:gd name="T9" fmla="*/ 5 h 523"/>
                <a:gd name="T10" fmla="*/ 279 w 399"/>
                <a:gd name="T11" fmla="*/ 18 h 523"/>
                <a:gd name="T12" fmla="*/ 312 w 399"/>
                <a:gd name="T13" fmla="*/ 35 h 523"/>
                <a:gd name="T14" fmla="*/ 353 w 399"/>
                <a:gd name="T15" fmla="*/ 66 h 523"/>
                <a:gd name="T16" fmla="*/ 382 w 399"/>
                <a:gd name="T17" fmla="*/ 104 h 523"/>
                <a:gd name="T18" fmla="*/ 397 w 399"/>
                <a:gd name="T19" fmla="*/ 148 h 523"/>
                <a:gd name="T20" fmla="*/ 396 w 399"/>
                <a:gd name="T21" fmla="*/ 197 h 523"/>
                <a:gd name="T22" fmla="*/ 385 w 399"/>
                <a:gd name="T23" fmla="*/ 232 h 523"/>
                <a:gd name="T24" fmla="*/ 373 w 399"/>
                <a:gd name="T25" fmla="*/ 255 h 523"/>
                <a:gd name="T26" fmla="*/ 344 w 399"/>
                <a:gd name="T27" fmla="*/ 281 h 523"/>
                <a:gd name="T28" fmla="*/ 303 w 399"/>
                <a:gd name="T29" fmla="*/ 300 h 523"/>
                <a:gd name="T30" fmla="*/ 238 w 399"/>
                <a:gd name="T31" fmla="*/ 319 h 523"/>
                <a:gd name="T32" fmla="*/ 213 w 399"/>
                <a:gd name="T33" fmla="*/ 334 h 523"/>
                <a:gd name="T34" fmla="*/ 193 w 399"/>
                <a:gd name="T35" fmla="*/ 379 h 523"/>
                <a:gd name="T36" fmla="*/ 85 w 399"/>
                <a:gd name="T37" fmla="*/ 268 h 523"/>
                <a:gd name="T38" fmla="*/ 100 w 399"/>
                <a:gd name="T39" fmla="*/ 247 h 523"/>
                <a:gd name="T40" fmla="*/ 134 w 399"/>
                <a:gd name="T41" fmla="*/ 226 h 523"/>
                <a:gd name="T42" fmla="*/ 202 w 399"/>
                <a:gd name="T43" fmla="*/ 205 h 523"/>
                <a:gd name="T44" fmla="*/ 236 w 399"/>
                <a:gd name="T45" fmla="*/ 193 h 523"/>
                <a:gd name="T46" fmla="*/ 254 w 399"/>
                <a:gd name="T47" fmla="*/ 179 h 523"/>
                <a:gd name="T48" fmla="*/ 257 w 399"/>
                <a:gd name="T49" fmla="*/ 171 h 523"/>
                <a:gd name="T50" fmla="*/ 258 w 399"/>
                <a:gd name="T51" fmla="*/ 157 h 523"/>
                <a:gd name="T52" fmla="*/ 243 w 399"/>
                <a:gd name="T53" fmla="*/ 136 h 523"/>
                <a:gd name="T54" fmla="*/ 218 w 399"/>
                <a:gd name="T55" fmla="*/ 121 h 523"/>
                <a:gd name="T56" fmla="*/ 205 w 399"/>
                <a:gd name="T57" fmla="*/ 117 h 523"/>
                <a:gd name="T58" fmla="*/ 162 w 399"/>
                <a:gd name="T59" fmla="*/ 119 h 523"/>
                <a:gd name="T60" fmla="*/ 116 w 399"/>
                <a:gd name="T61" fmla="*/ 134 h 523"/>
                <a:gd name="T62" fmla="*/ 116 w 399"/>
                <a:gd name="T63" fmla="*/ 367 h 523"/>
                <a:gd name="T64" fmla="*/ 134 w 399"/>
                <a:gd name="T65" fmla="*/ 377 h 523"/>
                <a:gd name="T66" fmla="*/ 154 w 399"/>
                <a:gd name="T67" fmla="*/ 395 h 523"/>
                <a:gd name="T68" fmla="*/ 167 w 399"/>
                <a:gd name="T69" fmla="*/ 416 h 523"/>
                <a:gd name="T70" fmla="*/ 174 w 399"/>
                <a:gd name="T71" fmla="*/ 438 h 523"/>
                <a:gd name="T72" fmla="*/ 173 w 399"/>
                <a:gd name="T73" fmla="*/ 462 h 523"/>
                <a:gd name="T74" fmla="*/ 168 w 399"/>
                <a:gd name="T75" fmla="*/ 477 h 523"/>
                <a:gd name="T76" fmla="*/ 156 w 399"/>
                <a:gd name="T77" fmla="*/ 497 h 523"/>
                <a:gd name="T78" fmla="*/ 139 w 399"/>
                <a:gd name="T79" fmla="*/ 512 h 523"/>
                <a:gd name="T80" fmla="*/ 117 w 399"/>
                <a:gd name="T81" fmla="*/ 521 h 523"/>
                <a:gd name="T82" fmla="*/ 92 w 399"/>
                <a:gd name="T83" fmla="*/ 523 h 523"/>
                <a:gd name="T84" fmla="*/ 64 w 399"/>
                <a:gd name="T85" fmla="*/ 518 h 523"/>
                <a:gd name="T86" fmla="*/ 46 w 399"/>
                <a:gd name="T87" fmla="*/ 511 h 523"/>
                <a:gd name="T88" fmla="*/ 25 w 399"/>
                <a:gd name="T89" fmla="*/ 495 h 523"/>
                <a:gd name="T90" fmla="*/ 10 w 399"/>
                <a:gd name="T91" fmla="*/ 475 h 523"/>
                <a:gd name="T92" fmla="*/ 2 w 399"/>
                <a:gd name="T93" fmla="*/ 453 h 523"/>
                <a:gd name="T94" fmla="*/ 0 w 399"/>
                <a:gd name="T95" fmla="*/ 431 h 523"/>
                <a:gd name="T96" fmla="*/ 5 w 399"/>
                <a:gd name="T97" fmla="*/ 409 h 523"/>
                <a:gd name="T98" fmla="*/ 12 w 399"/>
                <a:gd name="T99" fmla="*/ 396 h 523"/>
                <a:gd name="T100" fmla="*/ 27 w 399"/>
                <a:gd name="T101" fmla="*/ 379 h 523"/>
                <a:gd name="T102" fmla="*/ 47 w 399"/>
                <a:gd name="T103" fmla="*/ 367 h 523"/>
                <a:gd name="T104" fmla="*/ 71 w 399"/>
                <a:gd name="T105" fmla="*/ 361 h 523"/>
                <a:gd name="T106" fmla="*/ 98 w 399"/>
                <a:gd name="T107" fmla="*/ 36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9" h="523">
                  <a:moveTo>
                    <a:pt x="59" y="32"/>
                  </a:moveTo>
                  <a:lnTo>
                    <a:pt x="59" y="32"/>
                  </a:lnTo>
                  <a:lnTo>
                    <a:pt x="73" y="25"/>
                  </a:lnTo>
                  <a:lnTo>
                    <a:pt x="86" y="20"/>
                  </a:lnTo>
                  <a:lnTo>
                    <a:pt x="100" y="15"/>
                  </a:lnTo>
                  <a:lnTo>
                    <a:pt x="114" y="11"/>
                  </a:lnTo>
                  <a:lnTo>
                    <a:pt x="128" y="6"/>
                  </a:lnTo>
                  <a:lnTo>
                    <a:pt x="142" y="4"/>
                  </a:lnTo>
                  <a:lnTo>
                    <a:pt x="156" y="2"/>
                  </a:lnTo>
                  <a:lnTo>
                    <a:pt x="170" y="0"/>
                  </a:lnTo>
                  <a:lnTo>
                    <a:pt x="184" y="0"/>
                  </a:lnTo>
                  <a:lnTo>
                    <a:pt x="198" y="0"/>
                  </a:lnTo>
                  <a:lnTo>
                    <a:pt x="212" y="1"/>
                  </a:lnTo>
                  <a:lnTo>
                    <a:pt x="225" y="2"/>
                  </a:lnTo>
                  <a:lnTo>
                    <a:pt x="239" y="5"/>
                  </a:lnTo>
                  <a:lnTo>
                    <a:pt x="253" y="8"/>
                  </a:lnTo>
                  <a:lnTo>
                    <a:pt x="266" y="13"/>
                  </a:lnTo>
                  <a:lnTo>
                    <a:pt x="279" y="18"/>
                  </a:lnTo>
                  <a:lnTo>
                    <a:pt x="279" y="18"/>
                  </a:lnTo>
                  <a:lnTo>
                    <a:pt x="296" y="26"/>
                  </a:lnTo>
                  <a:lnTo>
                    <a:pt x="312" y="35"/>
                  </a:lnTo>
                  <a:lnTo>
                    <a:pt x="327" y="44"/>
                  </a:lnTo>
                  <a:lnTo>
                    <a:pt x="341" y="55"/>
                  </a:lnTo>
                  <a:lnTo>
                    <a:pt x="353" y="66"/>
                  </a:lnTo>
                  <a:lnTo>
                    <a:pt x="364" y="78"/>
                  </a:lnTo>
                  <a:lnTo>
                    <a:pt x="374" y="91"/>
                  </a:lnTo>
                  <a:lnTo>
                    <a:pt x="382" y="104"/>
                  </a:lnTo>
                  <a:lnTo>
                    <a:pt x="389" y="118"/>
                  </a:lnTo>
                  <a:lnTo>
                    <a:pt x="394" y="133"/>
                  </a:lnTo>
                  <a:lnTo>
                    <a:pt x="397" y="148"/>
                  </a:lnTo>
                  <a:lnTo>
                    <a:pt x="399" y="164"/>
                  </a:lnTo>
                  <a:lnTo>
                    <a:pt x="398" y="180"/>
                  </a:lnTo>
                  <a:lnTo>
                    <a:pt x="396" y="197"/>
                  </a:lnTo>
                  <a:lnTo>
                    <a:pt x="392" y="215"/>
                  </a:lnTo>
                  <a:lnTo>
                    <a:pt x="385" y="232"/>
                  </a:lnTo>
                  <a:lnTo>
                    <a:pt x="385" y="232"/>
                  </a:lnTo>
                  <a:lnTo>
                    <a:pt x="381" y="240"/>
                  </a:lnTo>
                  <a:lnTo>
                    <a:pt x="377" y="247"/>
                  </a:lnTo>
                  <a:lnTo>
                    <a:pt x="373" y="255"/>
                  </a:lnTo>
                  <a:lnTo>
                    <a:pt x="367" y="261"/>
                  </a:lnTo>
                  <a:lnTo>
                    <a:pt x="357" y="273"/>
                  </a:lnTo>
                  <a:lnTo>
                    <a:pt x="344" y="281"/>
                  </a:lnTo>
                  <a:lnTo>
                    <a:pt x="331" y="290"/>
                  </a:lnTo>
                  <a:lnTo>
                    <a:pt x="317" y="296"/>
                  </a:lnTo>
                  <a:lnTo>
                    <a:pt x="303" y="300"/>
                  </a:lnTo>
                  <a:lnTo>
                    <a:pt x="290" y="304"/>
                  </a:lnTo>
                  <a:lnTo>
                    <a:pt x="262" y="312"/>
                  </a:lnTo>
                  <a:lnTo>
                    <a:pt x="238" y="319"/>
                  </a:lnTo>
                  <a:lnTo>
                    <a:pt x="228" y="323"/>
                  </a:lnTo>
                  <a:lnTo>
                    <a:pt x="220" y="327"/>
                  </a:lnTo>
                  <a:lnTo>
                    <a:pt x="213" y="334"/>
                  </a:lnTo>
                  <a:lnTo>
                    <a:pt x="211" y="337"/>
                  </a:lnTo>
                  <a:lnTo>
                    <a:pt x="208" y="341"/>
                  </a:lnTo>
                  <a:lnTo>
                    <a:pt x="193" y="379"/>
                  </a:lnTo>
                  <a:lnTo>
                    <a:pt x="62" y="324"/>
                  </a:lnTo>
                  <a:lnTo>
                    <a:pt x="85" y="268"/>
                  </a:lnTo>
                  <a:lnTo>
                    <a:pt x="85" y="268"/>
                  </a:lnTo>
                  <a:lnTo>
                    <a:pt x="88" y="262"/>
                  </a:lnTo>
                  <a:lnTo>
                    <a:pt x="92" y="257"/>
                  </a:lnTo>
                  <a:lnTo>
                    <a:pt x="100" y="247"/>
                  </a:lnTo>
                  <a:lnTo>
                    <a:pt x="109" y="239"/>
                  </a:lnTo>
                  <a:lnTo>
                    <a:pt x="121" y="232"/>
                  </a:lnTo>
                  <a:lnTo>
                    <a:pt x="134" y="226"/>
                  </a:lnTo>
                  <a:lnTo>
                    <a:pt x="147" y="221"/>
                  </a:lnTo>
                  <a:lnTo>
                    <a:pt x="175" y="213"/>
                  </a:lnTo>
                  <a:lnTo>
                    <a:pt x="202" y="205"/>
                  </a:lnTo>
                  <a:lnTo>
                    <a:pt x="215" y="201"/>
                  </a:lnTo>
                  <a:lnTo>
                    <a:pt x="226" y="197"/>
                  </a:lnTo>
                  <a:lnTo>
                    <a:pt x="236" y="193"/>
                  </a:lnTo>
                  <a:lnTo>
                    <a:pt x="244" y="188"/>
                  </a:lnTo>
                  <a:lnTo>
                    <a:pt x="252" y="182"/>
                  </a:lnTo>
                  <a:lnTo>
                    <a:pt x="254" y="179"/>
                  </a:lnTo>
                  <a:lnTo>
                    <a:pt x="256" y="176"/>
                  </a:lnTo>
                  <a:lnTo>
                    <a:pt x="256" y="176"/>
                  </a:lnTo>
                  <a:lnTo>
                    <a:pt x="257" y="171"/>
                  </a:lnTo>
                  <a:lnTo>
                    <a:pt x="258" y="166"/>
                  </a:lnTo>
                  <a:lnTo>
                    <a:pt x="258" y="162"/>
                  </a:lnTo>
                  <a:lnTo>
                    <a:pt x="258" y="157"/>
                  </a:lnTo>
                  <a:lnTo>
                    <a:pt x="255" y="150"/>
                  </a:lnTo>
                  <a:lnTo>
                    <a:pt x="250" y="142"/>
                  </a:lnTo>
                  <a:lnTo>
                    <a:pt x="243" y="136"/>
                  </a:lnTo>
                  <a:lnTo>
                    <a:pt x="236" y="131"/>
                  </a:lnTo>
                  <a:lnTo>
                    <a:pt x="226" y="125"/>
                  </a:lnTo>
                  <a:lnTo>
                    <a:pt x="218" y="121"/>
                  </a:lnTo>
                  <a:lnTo>
                    <a:pt x="218" y="121"/>
                  </a:lnTo>
                  <a:lnTo>
                    <a:pt x="212" y="119"/>
                  </a:lnTo>
                  <a:lnTo>
                    <a:pt x="205" y="117"/>
                  </a:lnTo>
                  <a:lnTo>
                    <a:pt x="192" y="116"/>
                  </a:lnTo>
                  <a:lnTo>
                    <a:pt x="177" y="117"/>
                  </a:lnTo>
                  <a:lnTo>
                    <a:pt x="162" y="119"/>
                  </a:lnTo>
                  <a:lnTo>
                    <a:pt x="146" y="123"/>
                  </a:lnTo>
                  <a:lnTo>
                    <a:pt x="131" y="127"/>
                  </a:lnTo>
                  <a:lnTo>
                    <a:pt x="116" y="134"/>
                  </a:lnTo>
                  <a:lnTo>
                    <a:pt x="102" y="140"/>
                  </a:lnTo>
                  <a:lnTo>
                    <a:pt x="59" y="32"/>
                  </a:lnTo>
                  <a:close/>
                  <a:moveTo>
                    <a:pt x="116" y="367"/>
                  </a:moveTo>
                  <a:lnTo>
                    <a:pt x="116" y="367"/>
                  </a:lnTo>
                  <a:lnTo>
                    <a:pt x="125" y="372"/>
                  </a:lnTo>
                  <a:lnTo>
                    <a:pt x="134" y="377"/>
                  </a:lnTo>
                  <a:lnTo>
                    <a:pt x="141" y="382"/>
                  </a:lnTo>
                  <a:lnTo>
                    <a:pt x="147" y="389"/>
                  </a:lnTo>
                  <a:lnTo>
                    <a:pt x="154" y="395"/>
                  </a:lnTo>
                  <a:lnTo>
                    <a:pt x="159" y="401"/>
                  </a:lnTo>
                  <a:lnTo>
                    <a:pt x="163" y="409"/>
                  </a:lnTo>
                  <a:lnTo>
                    <a:pt x="167" y="416"/>
                  </a:lnTo>
                  <a:lnTo>
                    <a:pt x="171" y="423"/>
                  </a:lnTo>
                  <a:lnTo>
                    <a:pt x="173" y="431"/>
                  </a:lnTo>
                  <a:lnTo>
                    <a:pt x="174" y="438"/>
                  </a:lnTo>
                  <a:lnTo>
                    <a:pt x="174" y="446"/>
                  </a:lnTo>
                  <a:lnTo>
                    <a:pt x="174" y="454"/>
                  </a:lnTo>
                  <a:lnTo>
                    <a:pt x="173" y="462"/>
                  </a:lnTo>
                  <a:lnTo>
                    <a:pt x="171" y="470"/>
                  </a:lnTo>
                  <a:lnTo>
                    <a:pt x="168" y="477"/>
                  </a:lnTo>
                  <a:lnTo>
                    <a:pt x="168" y="477"/>
                  </a:lnTo>
                  <a:lnTo>
                    <a:pt x="165" y="484"/>
                  </a:lnTo>
                  <a:lnTo>
                    <a:pt x="161" y="491"/>
                  </a:lnTo>
                  <a:lnTo>
                    <a:pt x="156" y="497"/>
                  </a:lnTo>
                  <a:lnTo>
                    <a:pt x="151" y="503"/>
                  </a:lnTo>
                  <a:lnTo>
                    <a:pt x="145" y="507"/>
                  </a:lnTo>
                  <a:lnTo>
                    <a:pt x="139" y="512"/>
                  </a:lnTo>
                  <a:lnTo>
                    <a:pt x="132" y="516"/>
                  </a:lnTo>
                  <a:lnTo>
                    <a:pt x="124" y="519"/>
                  </a:lnTo>
                  <a:lnTo>
                    <a:pt x="117" y="521"/>
                  </a:lnTo>
                  <a:lnTo>
                    <a:pt x="108" y="522"/>
                  </a:lnTo>
                  <a:lnTo>
                    <a:pt x="100" y="523"/>
                  </a:lnTo>
                  <a:lnTo>
                    <a:pt x="92" y="523"/>
                  </a:lnTo>
                  <a:lnTo>
                    <a:pt x="82" y="522"/>
                  </a:lnTo>
                  <a:lnTo>
                    <a:pt x="74" y="521"/>
                  </a:lnTo>
                  <a:lnTo>
                    <a:pt x="64" y="518"/>
                  </a:lnTo>
                  <a:lnTo>
                    <a:pt x="55" y="515"/>
                  </a:lnTo>
                  <a:lnTo>
                    <a:pt x="55" y="515"/>
                  </a:lnTo>
                  <a:lnTo>
                    <a:pt x="46" y="511"/>
                  </a:lnTo>
                  <a:lnTo>
                    <a:pt x="39" y="506"/>
                  </a:lnTo>
                  <a:lnTo>
                    <a:pt x="32" y="501"/>
                  </a:lnTo>
                  <a:lnTo>
                    <a:pt x="25" y="495"/>
                  </a:lnTo>
                  <a:lnTo>
                    <a:pt x="20" y="489"/>
                  </a:lnTo>
                  <a:lnTo>
                    <a:pt x="15" y="482"/>
                  </a:lnTo>
                  <a:lnTo>
                    <a:pt x="10" y="475"/>
                  </a:lnTo>
                  <a:lnTo>
                    <a:pt x="6" y="469"/>
                  </a:lnTo>
                  <a:lnTo>
                    <a:pt x="4" y="460"/>
                  </a:lnTo>
                  <a:lnTo>
                    <a:pt x="2" y="453"/>
                  </a:lnTo>
                  <a:lnTo>
                    <a:pt x="0" y="445"/>
                  </a:lnTo>
                  <a:lnTo>
                    <a:pt x="0" y="438"/>
                  </a:lnTo>
                  <a:lnTo>
                    <a:pt x="0" y="431"/>
                  </a:lnTo>
                  <a:lnTo>
                    <a:pt x="1" y="423"/>
                  </a:lnTo>
                  <a:lnTo>
                    <a:pt x="2" y="416"/>
                  </a:lnTo>
                  <a:lnTo>
                    <a:pt x="5" y="409"/>
                  </a:lnTo>
                  <a:lnTo>
                    <a:pt x="5" y="409"/>
                  </a:lnTo>
                  <a:lnTo>
                    <a:pt x="8" y="402"/>
                  </a:lnTo>
                  <a:lnTo>
                    <a:pt x="12" y="396"/>
                  </a:lnTo>
                  <a:lnTo>
                    <a:pt x="16" y="390"/>
                  </a:lnTo>
                  <a:lnTo>
                    <a:pt x="21" y="384"/>
                  </a:lnTo>
                  <a:lnTo>
                    <a:pt x="27" y="379"/>
                  </a:lnTo>
                  <a:lnTo>
                    <a:pt x="34" y="375"/>
                  </a:lnTo>
                  <a:lnTo>
                    <a:pt x="40" y="371"/>
                  </a:lnTo>
                  <a:lnTo>
                    <a:pt x="47" y="367"/>
                  </a:lnTo>
                  <a:lnTo>
                    <a:pt x="55" y="364"/>
                  </a:lnTo>
                  <a:lnTo>
                    <a:pt x="62" y="362"/>
                  </a:lnTo>
                  <a:lnTo>
                    <a:pt x="71" y="361"/>
                  </a:lnTo>
                  <a:lnTo>
                    <a:pt x="80" y="360"/>
                  </a:lnTo>
                  <a:lnTo>
                    <a:pt x="88" y="361"/>
                  </a:lnTo>
                  <a:lnTo>
                    <a:pt x="98" y="362"/>
                  </a:lnTo>
                  <a:lnTo>
                    <a:pt x="106" y="364"/>
                  </a:lnTo>
                  <a:lnTo>
                    <a:pt x="116" y="367"/>
                  </a:lnTo>
                  <a:close/>
                </a:path>
              </a:pathLst>
            </a:custGeom>
            <a:solidFill>
              <a:schemeClr val="accent1">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29" name="Freeform 228"/>
            <p:cNvSpPr>
              <a:spLocks noEditPoints="1"/>
            </p:cNvSpPr>
            <p:nvPr/>
          </p:nvSpPr>
          <p:spPr bwMode="auto">
            <a:xfrm>
              <a:off x="8346497" y="4802586"/>
              <a:ext cx="1384255" cy="1814448"/>
            </a:xfrm>
            <a:custGeom>
              <a:avLst/>
              <a:gdLst>
                <a:gd name="T0" fmla="*/ 73 w 399"/>
                <a:gd name="T1" fmla="*/ 25 h 523"/>
                <a:gd name="T2" fmla="*/ 114 w 399"/>
                <a:gd name="T3" fmla="*/ 11 h 523"/>
                <a:gd name="T4" fmla="*/ 156 w 399"/>
                <a:gd name="T5" fmla="*/ 2 h 523"/>
                <a:gd name="T6" fmla="*/ 198 w 399"/>
                <a:gd name="T7" fmla="*/ 0 h 523"/>
                <a:gd name="T8" fmla="*/ 239 w 399"/>
                <a:gd name="T9" fmla="*/ 5 h 523"/>
                <a:gd name="T10" fmla="*/ 279 w 399"/>
                <a:gd name="T11" fmla="*/ 18 h 523"/>
                <a:gd name="T12" fmla="*/ 312 w 399"/>
                <a:gd name="T13" fmla="*/ 35 h 523"/>
                <a:gd name="T14" fmla="*/ 353 w 399"/>
                <a:gd name="T15" fmla="*/ 66 h 523"/>
                <a:gd name="T16" fmla="*/ 382 w 399"/>
                <a:gd name="T17" fmla="*/ 104 h 523"/>
                <a:gd name="T18" fmla="*/ 397 w 399"/>
                <a:gd name="T19" fmla="*/ 148 h 523"/>
                <a:gd name="T20" fmla="*/ 396 w 399"/>
                <a:gd name="T21" fmla="*/ 197 h 523"/>
                <a:gd name="T22" fmla="*/ 385 w 399"/>
                <a:gd name="T23" fmla="*/ 232 h 523"/>
                <a:gd name="T24" fmla="*/ 373 w 399"/>
                <a:gd name="T25" fmla="*/ 255 h 523"/>
                <a:gd name="T26" fmla="*/ 344 w 399"/>
                <a:gd name="T27" fmla="*/ 281 h 523"/>
                <a:gd name="T28" fmla="*/ 303 w 399"/>
                <a:gd name="T29" fmla="*/ 300 h 523"/>
                <a:gd name="T30" fmla="*/ 238 w 399"/>
                <a:gd name="T31" fmla="*/ 319 h 523"/>
                <a:gd name="T32" fmla="*/ 213 w 399"/>
                <a:gd name="T33" fmla="*/ 334 h 523"/>
                <a:gd name="T34" fmla="*/ 193 w 399"/>
                <a:gd name="T35" fmla="*/ 379 h 523"/>
                <a:gd name="T36" fmla="*/ 85 w 399"/>
                <a:gd name="T37" fmla="*/ 268 h 523"/>
                <a:gd name="T38" fmla="*/ 100 w 399"/>
                <a:gd name="T39" fmla="*/ 247 h 523"/>
                <a:gd name="T40" fmla="*/ 134 w 399"/>
                <a:gd name="T41" fmla="*/ 226 h 523"/>
                <a:gd name="T42" fmla="*/ 202 w 399"/>
                <a:gd name="T43" fmla="*/ 205 h 523"/>
                <a:gd name="T44" fmla="*/ 236 w 399"/>
                <a:gd name="T45" fmla="*/ 193 h 523"/>
                <a:gd name="T46" fmla="*/ 254 w 399"/>
                <a:gd name="T47" fmla="*/ 179 h 523"/>
                <a:gd name="T48" fmla="*/ 257 w 399"/>
                <a:gd name="T49" fmla="*/ 171 h 523"/>
                <a:gd name="T50" fmla="*/ 258 w 399"/>
                <a:gd name="T51" fmla="*/ 157 h 523"/>
                <a:gd name="T52" fmla="*/ 243 w 399"/>
                <a:gd name="T53" fmla="*/ 136 h 523"/>
                <a:gd name="T54" fmla="*/ 218 w 399"/>
                <a:gd name="T55" fmla="*/ 121 h 523"/>
                <a:gd name="T56" fmla="*/ 205 w 399"/>
                <a:gd name="T57" fmla="*/ 117 h 523"/>
                <a:gd name="T58" fmla="*/ 162 w 399"/>
                <a:gd name="T59" fmla="*/ 119 h 523"/>
                <a:gd name="T60" fmla="*/ 116 w 399"/>
                <a:gd name="T61" fmla="*/ 134 h 523"/>
                <a:gd name="T62" fmla="*/ 116 w 399"/>
                <a:gd name="T63" fmla="*/ 367 h 523"/>
                <a:gd name="T64" fmla="*/ 134 w 399"/>
                <a:gd name="T65" fmla="*/ 377 h 523"/>
                <a:gd name="T66" fmla="*/ 154 w 399"/>
                <a:gd name="T67" fmla="*/ 395 h 523"/>
                <a:gd name="T68" fmla="*/ 167 w 399"/>
                <a:gd name="T69" fmla="*/ 416 h 523"/>
                <a:gd name="T70" fmla="*/ 174 w 399"/>
                <a:gd name="T71" fmla="*/ 438 h 523"/>
                <a:gd name="T72" fmla="*/ 173 w 399"/>
                <a:gd name="T73" fmla="*/ 462 h 523"/>
                <a:gd name="T74" fmla="*/ 168 w 399"/>
                <a:gd name="T75" fmla="*/ 477 h 523"/>
                <a:gd name="T76" fmla="*/ 156 w 399"/>
                <a:gd name="T77" fmla="*/ 497 h 523"/>
                <a:gd name="T78" fmla="*/ 139 w 399"/>
                <a:gd name="T79" fmla="*/ 512 h 523"/>
                <a:gd name="T80" fmla="*/ 117 w 399"/>
                <a:gd name="T81" fmla="*/ 521 h 523"/>
                <a:gd name="T82" fmla="*/ 92 w 399"/>
                <a:gd name="T83" fmla="*/ 523 h 523"/>
                <a:gd name="T84" fmla="*/ 64 w 399"/>
                <a:gd name="T85" fmla="*/ 518 h 523"/>
                <a:gd name="T86" fmla="*/ 46 w 399"/>
                <a:gd name="T87" fmla="*/ 511 h 523"/>
                <a:gd name="T88" fmla="*/ 25 w 399"/>
                <a:gd name="T89" fmla="*/ 495 h 523"/>
                <a:gd name="T90" fmla="*/ 10 w 399"/>
                <a:gd name="T91" fmla="*/ 475 h 523"/>
                <a:gd name="T92" fmla="*/ 2 w 399"/>
                <a:gd name="T93" fmla="*/ 453 h 523"/>
                <a:gd name="T94" fmla="*/ 0 w 399"/>
                <a:gd name="T95" fmla="*/ 431 h 523"/>
                <a:gd name="T96" fmla="*/ 5 w 399"/>
                <a:gd name="T97" fmla="*/ 409 h 523"/>
                <a:gd name="T98" fmla="*/ 12 w 399"/>
                <a:gd name="T99" fmla="*/ 396 h 523"/>
                <a:gd name="T100" fmla="*/ 27 w 399"/>
                <a:gd name="T101" fmla="*/ 379 h 523"/>
                <a:gd name="T102" fmla="*/ 47 w 399"/>
                <a:gd name="T103" fmla="*/ 367 h 523"/>
                <a:gd name="T104" fmla="*/ 71 w 399"/>
                <a:gd name="T105" fmla="*/ 361 h 523"/>
                <a:gd name="T106" fmla="*/ 98 w 399"/>
                <a:gd name="T107" fmla="*/ 36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9" h="523">
                  <a:moveTo>
                    <a:pt x="59" y="32"/>
                  </a:moveTo>
                  <a:lnTo>
                    <a:pt x="59" y="32"/>
                  </a:lnTo>
                  <a:lnTo>
                    <a:pt x="73" y="25"/>
                  </a:lnTo>
                  <a:lnTo>
                    <a:pt x="86" y="20"/>
                  </a:lnTo>
                  <a:lnTo>
                    <a:pt x="100" y="15"/>
                  </a:lnTo>
                  <a:lnTo>
                    <a:pt x="114" y="11"/>
                  </a:lnTo>
                  <a:lnTo>
                    <a:pt x="128" y="6"/>
                  </a:lnTo>
                  <a:lnTo>
                    <a:pt x="142" y="4"/>
                  </a:lnTo>
                  <a:lnTo>
                    <a:pt x="156" y="2"/>
                  </a:lnTo>
                  <a:lnTo>
                    <a:pt x="170" y="0"/>
                  </a:lnTo>
                  <a:lnTo>
                    <a:pt x="184" y="0"/>
                  </a:lnTo>
                  <a:lnTo>
                    <a:pt x="198" y="0"/>
                  </a:lnTo>
                  <a:lnTo>
                    <a:pt x="212" y="1"/>
                  </a:lnTo>
                  <a:lnTo>
                    <a:pt x="225" y="2"/>
                  </a:lnTo>
                  <a:lnTo>
                    <a:pt x="239" y="5"/>
                  </a:lnTo>
                  <a:lnTo>
                    <a:pt x="253" y="8"/>
                  </a:lnTo>
                  <a:lnTo>
                    <a:pt x="266" y="13"/>
                  </a:lnTo>
                  <a:lnTo>
                    <a:pt x="279" y="18"/>
                  </a:lnTo>
                  <a:lnTo>
                    <a:pt x="279" y="18"/>
                  </a:lnTo>
                  <a:lnTo>
                    <a:pt x="296" y="26"/>
                  </a:lnTo>
                  <a:lnTo>
                    <a:pt x="312" y="35"/>
                  </a:lnTo>
                  <a:lnTo>
                    <a:pt x="327" y="44"/>
                  </a:lnTo>
                  <a:lnTo>
                    <a:pt x="341" y="55"/>
                  </a:lnTo>
                  <a:lnTo>
                    <a:pt x="353" y="66"/>
                  </a:lnTo>
                  <a:lnTo>
                    <a:pt x="364" y="78"/>
                  </a:lnTo>
                  <a:lnTo>
                    <a:pt x="374" y="91"/>
                  </a:lnTo>
                  <a:lnTo>
                    <a:pt x="382" y="104"/>
                  </a:lnTo>
                  <a:lnTo>
                    <a:pt x="389" y="118"/>
                  </a:lnTo>
                  <a:lnTo>
                    <a:pt x="394" y="133"/>
                  </a:lnTo>
                  <a:lnTo>
                    <a:pt x="397" y="148"/>
                  </a:lnTo>
                  <a:lnTo>
                    <a:pt x="399" y="164"/>
                  </a:lnTo>
                  <a:lnTo>
                    <a:pt x="398" y="180"/>
                  </a:lnTo>
                  <a:lnTo>
                    <a:pt x="396" y="197"/>
                  </a:lnTo>
                  <a:lnTo>
                    <a:pt x="392" y="215"/>
                  </a:lnTo>
                  <a:lnTo>
                    <a:pt x="385" y="232"/>
                  </a:lnTo>
                  <a:lnTo>
                    <a:pt x="385" y="232"/>
                  </a:lnTo>
                  <a:lnTo>
                    <a:pt x="381" y="240"/>
                  </a:lnTo>
                  <a:lnTo>
                    <a:pt x="377" y="247"/>
                  </a:lnTo>
                  <a:lnTo>
                    <a:pt x="373" y="255"/>
                  </a:lnTo>
                  <a:lnTo>
                    <a:pt x="367" y="261"/>
                  </a:lnTo>
                  <a:lnTo>
                    <a:pt x="357" y="273"/>
                  </a:lnTo>
                  <a:lnTo>
                    <a:pt x="344" y="281"/>
                  </a:lnTo>
                  <a:lnTo>
                    <a:pt x="331" y="290"/>
                  </a:lnTo>
                  <a:lnTo>
                    <a:pt x="317" y="296"/>
                  </a:lnTo>
                  <a:lnTo>
                    <a:pt x="303" y="300"/>
                  </a:lnTo>
                  <a:lnTo>
                    <a:pt x="290" y="304"/>
                  </a:lnTo>
                  <a:lnTo>
                    <a:pt x="262" y="312"/>
                  </a:lnTo>
                  <a:lnTo>
                    <a:pt x="238" y="319"/>
                  </a:lnTo>
                  <a:lnTo>
                    <a:pt x="228" y="323"/>
                  </a:lnTo>
                  <a:lnTo>
                    <a:pt x="220" y="327"/>
                  </a:lnTo>
                  <a:lnTo>
                    <a:pt x="213" y="334"/>
                  </a:lnTo>
                  <a:lnTo>
                    <a:pt x="211" y="337"/>
                  </a:lnTo>
                  <a:lnTo>
                    <a:pt x="208" y="341"/>
                  </a:lnTo>
                  <a:lnTo>
                    <a:pt x="193" y="379"/>
                  </a:lnTo>
                  <a:lnTo>
                    <a:pt x="62" y="324"/>
                  </a:lnTo>
                  <a:lnTo>
                    <a:pt x="85" y="268"/>
                  </a:lnTo>
                  <a:lnTo>
                    <a:pt x="85" y="268"/>
                  </a:lnTo>
                  <a:lnTo>
                    <a:pt x="88" y="262"/>
                  </a:lnTo>
                  <a:lnTo>
                    <a:pt x="92" y="257"/>
                  </a:lnTo>
                  <a:lnTo>
                    <a:pt x="100" y="247"/>
                  </a:lnTo>
                  <a:lnTo>
                    <a:pt x="109" y="239"/>
                  </a:lnTo>
                  <a:lnTo>
                    <a:pt x="121" y="232"/>
                  </a:lnTo>
                  <a:lnTo>
                    <a:pt x="134" y="226"/>
                  </a:lnTo>
                  <a:lnTo>
                    <a:pt x="147" y="221"/>
                  </a:lnTo>
                  <a:lnTo>
                    <a:pt x="175" y="213"/>
                  </a:lnTo>
                  <a:lnTo>
                    <a:pt x="202" y="205"/>
                  </a:lnTo>
                  <a:lnTo>
                    <a:pt x="215" y="201"/>
                  </a:lnTo>
                  <a:lnTo>
                    <a:pt x="226" y="197"/>
                  </a:lnTo>
                  <a:lnTo>
                    <a:pt x="236" y="193"/>
                  </a:lnTo>
                  <a:lnTo>
                    <a:pt x="244" y="188"/>
                  </a:lnTo>
                  <a:lnTo>
                    <a:pt x="252" y="182"/>
                  </a:lnTo>
                  <a:lnTo>
                    <a:pt x="254" y="179"/>
                  </a:lnTo>
                  <a:lnTo>
                    <a:pt x="256" y="176"/>
                  </a:lnTo>
                  <a:lnTo>
                    <a:pt x="256" y="176"/>
                  </a:lnTo>
                  <a:lnTo>
                    <a:pt x="257" y="171"/>
                  </a:lnTo>
                  <a:lnTo>
                    <a:pt x="258" y="166"/>
                  </a:lnTo>
                  <a:lnTo>
                    <a:pt x="258" y="162"/>
                  </a:lnTo>
                  <a:lnTo>
                    <a:pt x="258" y="157"/>
                  </a:lnTo>
                  <a:lnTo>
                    <a:pt x="255" y="150"/>
                  </a:lnTo>
                  <a:lnTo>
                    <a:pt x="250" y="142"/>
                  </a:lnTo>
                  <a:lnTo>
                    <a:pt x="243" y="136"/>
                  </a:lnTo>
                  <a:lnTo>
                    <a:pt x="236" y="131"/>
                  </a:lnTo>
                  <a:lnTo>
                    <a:pt x="226" y="125"/>
                  </a:lnTo>
                  <a:lnTo>
                    <a:pt x="218" y="121"/>
                  </a:lnTo>
                  <a:lnTo>
                    <a:pt x="218" y="121"/>
                  </a:lnTo>
                  <a:lnTo>
                    <a:pt x="212" y="119"/>
                  </a:lnTo>
                  <a:lnTo>
                    <a:pt x="205" y="117"/>
                  </a:lnTo>
                  <a:lnTo>
                    <a:pt x="192" y="116"/>
                  </a:lnTo>
                  <a:lnTo>
                    <a:pt x="177" y="117"/>
                  </a:lnTo>
                  <a:lnTo>
                    <a:pt x="162" y="119"/>
                  </a:lnTo>
                  <a:lnTo>
                    <a:pt x="146" y="123"/>
                  </a:lnTo>
                  <a:lnTo>
                    <a:pt x="131" y="127"/>
                  </a:lnTo>
                  <a:lnTo>
                    <a:pt x="116" y="134"/>
                  </a:lnTo>
                  <a:lnTo>
                    <a:pt x="102" y="140"/>
                  </a:lnTo>
                  <a:lnTo>
                    <a:pt x="59" y="32"/>
                  </a:lnTo>
                  <a:close/>
                  <a:moveTo>
                    <a:pt x="116" y="367"/>
                  </a:moveTo>
                  <a:lnTo>
                    <a:pt x="116" y="367"/>
                  </a:lnTo>
                  <a:lnTo>
                    <a:pt x="125" y="372"/>
                  </a:lnTo>
                  <a:lnTo>
                    <a:pt x="134" y="377"/>
                  </a:lnTo>
                  <a:lnTo>
                    <a:pt x="141" y="382"/>
                  </a:lnTo>
                  <a:lnTo>
                    <a:pt x="147" y="389"/>
                  </a:lnTo>
                  <a:lnTo>
                    <a:pt x="154" y="395"/>
                  </a:lnTo>
                  <a:lnTo>
                    <a:pt x="159" y="401"/>
                  </a:lnTo>
                  <a:lnTo>
                    <a:pt x="163" y="409"/>
                  </a:lnTo>
                  <a:lnTo>
                    <a:pt x="167" y="416"/>
                  </a:lnTo>
                  <a:lnTo>
                    <a:pt x="171" y="423"/>
                  </a:lnTo>
                  <a:lnTo>
                    <a:pt x="173" y="431"/>
                  </a:lnTo>
                  <a:lnTo>
                    <a:pt x="174" y="438"/>
                  </a:lnTo>
                  <a:lnTo>
                    <a:pt x="174" y="446"/>
                  </a:lnTo>
                  <a:lnTo>
                    <a:pt x="174" y="454"/>
                  </a:lnTo>
                  <a:lnTo>
                    <a:pt x="173" y="462"/>
                  </a:lnTo>
                  <a:lnTo>
                    <a:pt x="171" y="470"/>
                  </a:lnTo>
                  <a:lnTo>
                    <a:pt x="168" y="477"/>
                  </a:lnTo>
                  <a:lnTo>
                    <a:pt x="168" y="477"/>
                  </a:lnTo>
                  <a:lnTo>
                    <a:pt x="165" y="484"/>
                  </a:lnTo>
                  <a:lnTo>
                    <a:pt x="161" y="491"/>
                  </a:lnTo>
                  <a:lnTo>
                    <a:pt x="156" y="497"/>
                  </a:lnTo>
                  <a:lnTo>
                    <a:pt x="151" y="503"/>
                  </a:lnTo>
                  <a:lnTo>
                    <a:pt x="145" y="507"/>
                  </a:lnTo>
                  <a:lnTo>
                    <a:pt x="139" y="512"/>
                  </a:lnTo>
                  <a:lnTo>
                    <a:pt x="132" y="516"/>
                  </a:lnTo>
                  <a:lnTo>
                    <a:pt x="124" y="519"/>
                  </a:lnTo>
                  <a:lnTo>
                    <a:pt x="117" y="521"/>
                  </a:lnTo>
                  <a:lnTo>
                    <a:pt x="108" y="522"/>
                  </a:lnTo>
                  <a:lnTo>
                    <a:pt x="100" y="523"/>
                  </a:lnTo>
                  <a:lnTo>
                    <a:pt x="92" y="523"/>
                  </a:lnTo>
                  <a:lnTo>
                    <a:pt x="82" y="522"/>
                  </a:lnTo>
                  <a:lnTo>
                    <a:pt x="74" y="521"/>
                  </a:lnTo>
                  <a:lnTo>
                    <a:pt x="64" y="518"/>
                  </a:lnTo>
                  <a:lnTo>
                    <a:pt x="55" y="515"/>
                  </a:lnTo>
                  <a:lnTo>
                    <a:pt x="55" y="515"/>
                  </a:lnTo>
                  <a:lnTo>
                    <a:pt x="46" y="511"/>
                  </a:lnTo>
                  <a:lnTo>
                    <a:pt x="39" y="506"/>
                  </a:lnTo>
                  <a:lnTo>
                    <a:pt x="32" y="501"/>
                  </a:lnTo>
                  <a:lnTo>
                    <a:pt x="25" y="495"/>
                  </a:lnTo>
                  <a:lnTo>
                    <a:pt x="20" y="489"/>
                  </a:lnTo>
                  <a:lnTo>
                    <a:pt x="15" y="482"/>
                  </a:lnTo>
                  <a:lnTo>
                    <a:pt x="10" y="475"/>
                  </a:lnTo>
                  <a:lnTo>
                    <a:pt x="6" y="469"/>
                  </a:lnTo>
                  <a:lnTo>
                    <a:pt x="4" y="460"/>
                  </a:lnTo>
                  <a:lnTo>
                    <a:pt x="2" y="453"/>
                  </a:lnTo>
                  <a:lnTo>
                    <a:pt x="0" y="445"/>
                  </a:lnTo>
                  <a:lnTo>
                    <a:pt x="0" y="438"/>
                  </a:lnTo>
                  <a:lnTo>
                    <a:pt x="0" y="431"/>
                  </a:lnTo>
                  <a:lnTo>
                    <a:pt x="1" y="423"/>
                  </a:lnTo>
                  <a:lnTo>
                    <a:pt x="2" y="416"/>
                  </a:lnTo>
                  <a:lnTo>
                    <a:pt x="5" y="409"/>
                  </a:lnTo>
                  <a:lnTo>
                    <a:pt x="5" y="409"/>
                  </a:lnTo>
                  <a:lnTo>
                    <a:pt x="8" y="402"/>
                  </a:lnTo>
                  <a:lnTo>
                    <a:pt x="12" y="396"/>
                  </a:lnTo>
                  <a:lnTo>
                    <a:pt x="16" y="390"/>
                  </a:lnTo>
                  <a:lnTo>
                    <a:pt x="21" y="384"/>
                  </a:lnTo>
                  <a:lnTo>
                    <a:pt x="27" y="379"/>
                  </a:lnTo>
                  <a:lnTo>
                    <a:pt x="34" y="375"/>
                  </a:lnTo>
                  <a:lnTo>
                    <a:pt x="40" y="371"/>
                  </a:lnTo>
                  <a:lnTo>
                    <a:pt x="47" y="367"/>
                  </a:lnTo>
                  <a:lnTo>
                    <a:pt x="55" y="364"/>
                  </a:lnTo>
                  <a:lnTo>
                    <a:pt x="62" y="362"/>
                  </a:lnTo>
                  <a:lnTo>
                    <a:pt x="71" y="361"/>
                  </a:lnTo>
                  <a:lnTo>
                    <a:pt x="80" y="360"/>
                  </a:lnTo>
                  <a:lnTo>
                    <a:pt x="88" y="361"/>
                  </a:lnTo>
                  <a:lnTo>
                    <a:pt x="98" y="362"/>
                  </a:lnTo>
                  <a:lnTo>
                    <a:pt x="106" y="364"/>
                  </a:lnTo>
                  <a:lnTo>
                    <a:pt x="116" y="367"/>
                  </a:ln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30" name="Freeform 229"/>
            <p:cNvSpPr>
              <a:spLocks noEditPoints="1"/>
            </p:cNvSpPr>
            <p:nvPr/>
          </p:nvSpPr>
          <p:spPr bwMode="auto">
            <a:xfrm>
              <a:off x="8909953" y="2679691"/>
              <a:ext cx="1384255" cy="1814448"/>
            </a:xfrm>
            <a:custGeom>
              <a:avLst/>
              <a:gdLst>
                <a:gd name="T0" fmla="*/ 73 w 399"/>
                <a:gd name="T1" fmla="*/ 25 h 523"/>
                <a:gd name="T2" fmla="*/ 114 w 399"/>
                <a:gd name="T3" fmla="*/ 11 h 523"/>
                <a:gd name="T4" fmla="*/ 156 w 399"/>
                <a:gd name="T5" fmla="*/ 2 h 523"/>
                <a:gd name="T6" fmla="*/ 198 w 399"/>
                <a:gd name="T7" fmla="*/ 0 h 523"/>
                <a:gd name="T8" fmla="*/ 239 w 399"/>
                <a:gd name="T9" fmla="*/ 5 h 523"/>
                <a:gd name="T10" fmla="*/ 279 w 399"/>
                <a:gd name="T11" fmla="*/ 18 h 523"/>
                <a:gd name="T12" fmla="*/ 312 w 399"/>
                <a:gd name="T13" fmla="*/ 35 h 523"/>
                <a:gd name="T14" fmla="*/ 353 w 399"/>
                <a:gd name="T15" fmla="*/ 66 h 523"/>
                <a:gd name="T16" fmla="*/ 382 w 399"/>
                <a:gd name="T17" fmla="*/ 104 h 523"/>
                <a:gd name="T18" fmla="*/ 397 w 399"/>
                <a:gd name="T19" fmla="*/ 148 h 523"/>
                <a:gd name="T20" fmla="*/ 396 w 399"/>
                <a:gd name="T21" fmla="*/ 197 h 523"/>
                <a:gd name="T22" fmla="*/ 385 w 399"/>
                <a:gd name="T23" fmla="*/ 232 h 523"/>
                <a:gd name="T24" fmla="*/ 373 w 399"/>
                <a:gd name="T25" fmla="*/ 255 h 523"/>
                <a:gd name="T26" fmla="*/ 344 w 399"/>
                <a:gd name="T27" fmla="*/ 281 h 523"/>
                <a:gd name="T28" fmla="*/ 303 w 399"/>
                <a:gd name="T29" fmla="*/ 300 h 523"/>
                <a:gd name="T30" fmla="*/ 238 w 399"/>
                <a:gd name="T31" fmla="*/ 319 h 523"/>
                <a:gd name="T32" fmla="*/ 213 w 399"/>
                <a:gd name="T33" fmla="*/ 334 h 523"/>
                <a:gd name="T34" fmla="*/ 193 w 399"/>
                <a:gd name="T35" fmla="*/ 379 h 523"/>
                <a:gd name="T36" fmla="*/ 85 w 399"/>
                <a:gd name="T37" fmla="*/ 268 h 523"/>
                <a:gd name="T38" fmla="*/ 100 w 399"/>
                <a:gd name="T39" fmla="*/ 247 h 523"/>
                <a:gd name="T40" fmla="*/ 134 w 399"/>
                <a:gd name="T41" fmla="*/ 226 h 523"/>
                <a:gd name="T42" fmla="*/ 202 w 399"/>
                <a:gd name="T43" fmla="*/ 205 h 523"/>
                <a:gd name="T44" fmla="*/ 236 w 399"/>
                <a:gd name="T45" fmla="*/ 193 h 523"/>
                <a:gd name="T46" fmla="*/ 254 w 399"/>
                <a:gd name="T47" fmla="*/ 179 h 523"/>
                <a:gd name="T48" fmla="*/ 257 w 399"/>
                <a:gd name="T49" fmla="*/ 171 h 523"/>
                <a:gd name="T50" fmla="*/ 258 w 399"/>
                <a:gd name="T51" fmla="*/ 157 h 523"/>
                <a:gd name="T52" fmla="*/ 243 w 399"/>
                <a:gd name="T53" fmla="*/ 136 h 523"/>
                <a:gd name="T54" fmla="*/ 218 w 399"/>
                <a:gd name="T55" fmla="*/ 121 h 523"/>
                <a:gd name="T56" fmla="*/ 205 w 399"/>
                <a:gd name="T57" fmla="*/ 117 h 523"/>
                <a:gd name="T58" fmla="*/ 162 w 399"/>
                <a:gd name="T59" fmla="*/ 119 h 523"/>
                <a:gd name="T60" fmla="*/ 116 w 399"/>
                <a:gd name="T61" fmla="*/ 134 h 523"/>
                <a:gd name="T62" fmla="*/ 116 w 399"/>
                <a:gd name="T63" fmla="*/ 367 h 523"/>
                <a:gd name="T64" fmla="*/ 134 w 399"/>
                <a:gd name="T65" fmla="*/ 377 h 523"/>
                <a:gd name="T66" fmla="*/ 154 w 399"/>
                <a:gd name="T67" fmla="*/ 395 h 523"/>
                <a:gd name="T68" fmla="*/ 167 w 399"/>
                <a:gd name="T69" fmla="*/ 416 h 523"/>
                <a:gd name="T70" fmla="*/ 174 w 399"/>
                <a:gd name="T71" fmla="*/ 438 h 523"/>
                <a:gd name="T72" fmla="*/ 173 w 399"/>
                <a:gd name="T73" fmla="*/ 462 h 523"/>
                <a:gd name="T74" fmla="*/ 168 w 399"/>
                <a:gd name="T75" fmla="*/ 477 h 523"/>
                <a:gd name="T76" fmla="*/ 156 w 399"/>
                <a:gd name="T77" fmla="*/ 497 h 523"/>
                <a:gd name="T78" fmla="*/ 139 w 399"/>
                <a:gd name="T79" fmla="*/ 512 h 523"/>
                <a:gd name="T80" fmla="*/ 117 w 399"/>
                <a:gd name="T81" fmla="*/ 521 h 523"/>
                <a:gd name="T82" fmla="*/ 92 w 399"/>
                <a:gd name="T83" fmla="*/ 523 h 523"/>
                <a:gd name="T84" fmla="*/ 64 w 399"/>
                <a:gd name="T85" fmla="*/ 518 h 523"/>
                <a:gd name="T86" fmla="*/ 46 w 399"/>
                <a:gd name="T87" fmla="*/ 511 h 523"/>
                <a:gd name="T88" fmla="*/ 25 w 399"/>
                <a:gd name="T89" fmla="*/ 495 h 523"/>
                <a:gd name="T90" fmla="*/ 10 w 399"/>
                <a:gd name="T91" fmla="*/ 475 h 523"/>
                <a:gd name="T92" fmla="*/ 2 w 399"/>
                <a:gd name="T93" fmla="*/ 453 h 523"/>
                <a:gd name="T94" fmla="*/ 0 w 399"/>
                <a:gd name="T95" fmla="*/ 431 h 523"/>
                <a:gd name="T96" fmla="*/ 5 w 399"/>
                <a:gd name="T97" fmla="*/ 409 h 523"/>
                <a:gd name="T98" fmla="*/ 12 w 399"/>
                <a:gd name="T99" fmla="*/ 396 h 523"/>
                <a:gd name="T100" fmla="*/ 27 w 399"/>
                <a:gd name="T101" fmla="*/ 379 h 523"/>
                <a:gd name="T102" fmla="*/ 47 w 399"/>
                <a:gd name="T103" fmla="*/ 367 h 523"/>
                <a:gd name="T104" fmla="*/ 71 w 399"/>
                <a:gd name="T105" fmla="*/ 361 h 523"/>
                <a:gd name="T106" fmla="*/ 98 w 399"/>
                <a:gd name="T107" fmla="*/ 36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9" h="523">
                  <a:moveTo>
                    <a:pt x="59" y="32"/>
                  </a:moveTo>
                  <a:lnTo>
                    <a:pt x="59" y="32"/>
                  </a:lnTo>
                  <a:lnTo>
                    <a:pt x="73" y="25"/>
                  </a:lnTo>
                  <a:lnTo>
                    <a:pt x="86" y="20"/>
                  </a:lnTo>
                  <a:lnTo>
                    <a:pt x="100" y="15"/>
                  </a:lnTo>
                  <a:lnTo>
                    <a:pt x="114" y="11"/>
                  </a:lnTo>
                  <a:lnTo>
                    <a:pt x="128" y="6"/>
                  </a:lnTo>
                  <a:lnTo>
                    <a:pt x="142" y="4"/>
                  </a:lnTo>
                  <a:lnTo>
                    <a:pt x="156" y="2"/>
                  </a:lnTo>
                  <a:lnTo>
                    <a:pt x="170" y="0"/>
                  </a:lnTo>
                  <a:lnTo>
                    <a:pt x="184" y="0"/>
                  </a:lnTo>
                  <a:lnTo>
                    <a:pt x="198" y="0"/>
                  </a:lnTo>
                  <a:lnTo>
                    <a:pt x="212" y="1"/>
                  </a:lnTo>
                  <a:lnTo>
                    <a:pt x="225" y="2"/>
                  </a:lnTo>
                  <a:lnTo>
                    <a:pt x="239" y="5"/>
                  </a:lnTo>
                  <a:lnTo>
                    <a:pt x="253" y="8"/>
                  </a:lnTo>
                  <a:lnTo>
                    <a:pt x="266" y="13"/>
                  </a:lnTo>
                  <a:lnTo>
                    <a:pt x="279" y="18"/>
                  </a:lnTo>
                  <a:lnTo>
                    <a:pt x="279" y="18"/>
                  </a:lnTo>
                  <a:lnTo>
                    <a:pt x="296" y="26"/>
                  </a:lnTo>
                  <a:lnTo>
                    <a:pt x="312" y="35"/>
                  </a:lnTo>
                  <a:lnTo>
                    <a:pt x="327" y="44"/>
                  </a:lnTo>
                  <a:lnTo>
                    <a:pt x="341" y="55"/>
                  </a:lnTo>
                  <a:lnTo>
                    <a:pt x="353" y="66"/>
                  </a:lnTo>
                  <a:lnTo>
                    <a:pt x="364" y="78"/>
                  </a:lnTo>
                  <a:lnTo>
                    <a:pt x="374" y="91"/>
                  </a:lnTo>
                  <a:lnTo>
                    <a:pt x="382" y="104"/>
                  </a:lnTo>
                  <a:lnTo>
                    <a:pt x="389" y="118"/>
                  </a:lnTo>
                  <a:lnTo>
                    <a:pt x="394" y="133"/>
                  </a:lnTo>
                  <a:lnTo>
                    <a:pt x="397" y="148"/>
                  </a:lnTo>
                  <a:lnTo>
                    <a:pt x="399" y="164"/>
                  </a:lnTo>
                  <a:lnTo>
                    <a:pt x="398" y="180"/>
                  </a:lnTo>
                  <a:lnTo>
                    <a:pt x="396" y="197"/>
                  </a:lnTo>
                  <a:lnTo>
                    <a:pt x="392" y="215"/>
                  </a:lnTo>
                  <a:lnTo>
                    <a:pt x="385" y="232"/>
                  </a:lnTo>
                  <a:lnTo>
                    <a:pt x="385" y="232"/>
                  </a:lnTo>
                  <a:lnTo>
                    <a:pt x="381" y="240"/>
                  </a:lnTo>
                  <a:lnTo>
                    <a:pt x="377" y="247"/>
                  </a:lnTo>
                  <a:lnTo>
                    <a:pt x="373" y="255"/>
                  </a:lnTo>
                  <a:lnTo>
                    <a:pt x="367" y="261"/>
                  </a:lnTo>
                  <a:lnTo>
                    <a:pt x="357" y="273"/>
                  </a:lnTo>
                  <a:lnTo>
                    <a:pt x="344" y="281"/>
                  </a:lnTo>
                  <a:lnTo>
                    <a:pt x="331" y="290"/>
                  </a:lnTo>
                  <a:lnTo>
                    <a:pt x="317" y="296"/>
                  </a:lnTo>
                  <a:lnTo>
                    <a:pt x="303" y="300"/>
                  </a:lnTo>
                  <a:lnTo>
                    <a:pt x="290" y="304"/>
                  </a:lnTo>
                  <a:lnTo>
                    <a:pt x="262" y="312"/>
                  </a:lnTo>
                  <a:lnTo>
                    <a:pt x="238" y="319"/>
                  </a:lnTo>
                  <a:lnTo>
                    <a:pt x="228" y="323"/>
                  </a:lnTo>
                  <a:lnTo>
                    <a:pt x="220" y="327"/>
                  </a:lnTo>
                  <a:lnTo>
                    <a:pt x="213" y="334"/>
                  </a:lnTo>
                  <a:lnTo>
                    <a:pt x="211" y="337"/>
                  </a:lnTo>
                  <a:lnTo>
                    <a:pt x="208" y="341"/>
                  </a:lnTo>
                  <a:lnTo>
                    <a:pt x="193" y="379"/>
                  </a:lnTo>
                  <a:lnTo>
                    <a:pt x="62" y="324"/>
                  </a:lnTo>
                  <a:lnTo>
                    <a:pt x="85" y="268"/>
                  </a:lnTo>
                  <a:lnTo>
                    <a:pt x="85" y="268"/>
                  </a:lnTo>
                  <a:lnTo>
                    <a:pt x="88" y="262"/>
                  </a:lnTo>
                  <a:lnTo>
                    <a:pt x="92" y="257"/>
                  </a:lnTo>
                  <a:lnTo>
                    <a:pt x="100" y="247"/>
                  </a:lnTo>
                  <a:lnTo>
                    <a:pt x="109" y="239"/>
                  </a:lnTo>
                  <a:lnTo>
                    <a:pt x="121" y="232"/>
                  </a:lnTo>
                  <a:lnTo>
                    <a:pt x="134" y="226"/>
                  </a:lnTo>
                  <a:lnTo>
                    <a:pt x="147" y="221"/>
                  </a:lnTo>
                  <a:lnTo>
                    <a:pt x="175" y="213"/>
                  </a:lnTo>
                  <a:lnTo>
                    <a:pt x="202" y="205"/>
                  </a:lnTo>
                  <a:lnTo>
                    <a:pt x="215" y="201"/>
                  </a:lnTo>
                  <a:lnTo>
                    <a:pt x="226" y="197"/>
                  </a:lnTo>
                  <a:lnTo>
                    <a:pt x="236" y="193"/>
                  </a:lnTo>
                  <a:lnTo>
                    <a:pt x="244" y="188"/>
                  </a:lnTo>
                  <a:lnTo>
                    <a:pt x="252" y="182"/>
                  </a:lnTo>
                  <a:lnTo>
                    <a:pt x="254" y="179"/>
                  </a:lnTo>
                  <a:lnTo>
                    <a:pt x="256" y="176"/>
                  </a:lnTo>
                  <a:lnTo>
                    <a:pt x="256" y="176"/>
                  </a:lnTo>
                  <a:lnTo>
                    <a:pt x="257" y="171"/>
                  </a:lnTo>
                  <a:lnTo>
                    <a:pt x="258" y="166"/>
                  </a:lnTo>
                  <a:lnTo>
                    <a:pt x="258" y="162"/>
                  </a:lnTo>
                  <a:lnTo>
                    <a:pt x="258" y="157"/>
                  </a:lnTo>
                  <a:lnTo>
                    <a:pt x="255" y="150"/>
                  </a:lnTo>
                  <a:lnTo>
                    <a:pt x="250" y="142"/>
                  </a:lnTo>
                  <a:lnTo>
                    <a:pt x="243" y="136"/>
                  </a:lnTo>
                  <a:lnTo>
                    <a:pt x="236" y="131"/>
                  </a:lnTo>
                  <a:lnTo>
                    <a:pt x="226" y="125"/>
                  </a:lnTo>
                  <a:lnTo>
                    <a:pt x="218" y="121"/>
                  </a:lnTo>
                  <a:lnTo>
                    <a:pt x="218" y="121"/>
                  </a:lnTo>
                  <a:lnTo>
                    <a:pt x="212" y="119"/>
                  </a:lnTo>
                  <a:lnTo>
                    <a:pt x="205" y="117"/>
                  </a:lnTo>
                  <a:lnTo>
                    <a:pt x="192" y="116"/>
                  </a:lnTo>
                  <a:lnTo>
                    <a:pt x="177" y="117"/>
                  </a:lnTo>
                  <a:lnTo>
                    <a:pt x="162" y="119"/>
                  </a:lnTo>
                  <a:lnTo>
                    <a:pt x="146" y="123"/>
                  </a:lnTo>
                  <a:lnTo>
                    <a:pt x="131" y="127"/>
                  </a:lnTo>
                  <a:lnTo>
                    <a:pt x="116" y="134"/>
                  </a:lnTo>
                  <a:lnTo>
                    <a:pt x="102" y="140"/>
                  </a:lnTo>
                  <a:lnTo>
                    <a:pt x="59" y="32"/>
                  </a:lnTo>
                  <a:close/>
                  <a:moveTo>
                    <a:pt x="116" y="367"/>
                  </a:moveTo>
                  <a:lnTo>
                    <a:pt x="116" y="367"/>
                  </a:lnTo>
                  <a:lnTo>
                    <a:pt x="125" y="372"/>
                  </a:lnTo>
                  <a:lnTo>
                    <a:pt x="134" y="377"/>
                  </a:lnTo>
                  <a:lnTo>
                    <a:pt x="141" y="382"/>
                  </a:lnTo>
                  <a:lnTo>
                    <a:pt x="147" y="389"/>
                  </a:lnTo>
                  <a:lnTo>
                    <a:pt x="154" y="395"/>
                  </a:lnTo>
                  <a:lnTo>
                    <a:pt x="159" y="401"/>
                  </a:lnTo>
                  <a:lnTo>
                    <a:pt x="163" y="409"/>
                  </a:lnTo>
                  <a:lnTo>
                    <a:pt x="167" y="416"/>
                  </a:lnTo>
                  <a:lnTo>
                    <a:pt x="171" y="423"/>
                  </a:lnTo>
                  <a:lnTo>
                    <a:pt x="173" y="431"/>
                  </a:lnTo>
                  <a:lnTo>
                    <a:pt x="174" y="438"/>
                  </a:lnTo>
                  <a:lnTo>
                    <a:pt x="174" y="446"/>
                  </a:lnTo>
                  <a:lnTo>
                    <a:pt x="174" y="454"/>
                  </a:lnTo>
                  <a:lnTo>
                    <a:pt x="173" y="462"/>
                  </a:lnTo>
                  <a:lnTo>
                    <a:pt x="171" y="470"/>
                  </a:lnTo>
                  <a:lnTo>
                    <a:pt x="168" y="477"/>
                  </a:lnTo>
                  <a:lnTo>
                    <a:pt x="168" y="477"/>
                  </a:lnTo>
                  <a:lnTo>
                    <a:pt x="165" y="484"/>
                  </a:lnTo>
                  <a:lnTo>
                    <a:pt x="161" y="491"/>
                  </a:lnTo>
                  <a:lnTo>
                    <a:pt x="156" y="497"/>
                  </a:lnTo>
                  <a:lnTo>
                    <a:pt x="151" y="503"/>
                  </a:lnTo>
                  <a:lnTo>
                    <a:pt x="145" y="507"/>
                  </a:lnTo>
                  <a:lnTo>
                    <a:pt x="139" y="512"/>
                  </a:lnTo>
                  <a:lnTo>
                    <a:pt x="132" y="516"/>
                  </a:lnTo>
                  <a:lnTo>
                    <a:pt x="124" y="519"/>
                  </a:lnTo>
                  <a:lnTo>
                    <a:pt x="117" y="521"/>
                  </a:lnTo>
                  <a:lnTo>
                    <a:pt x="108" y="522"/>
                  </a:lnTo>
                  <a:lnTo>
                    <a:pt x="100" y="523"/>
                  </a:lnTo>
                  <a:lnTo>
                    <a:pt x="92" y="523"/>
                  </a:lnTo>
                  <a:lnTo>
                    <a:pt x="82" y="522"/>
                  </a:lnTo>
                  <a:lnTo>
                    <a:pt x="74" y="521"/>
                  </a:lnTo>
                  <a:lnTo>
                    <a:pt x="64" y="518"/>
                  </a:lnTo>
                  <a:lnTo>
                    <a:pt x="55" y="515"/>
                  </a:lnTo>
                  <a:lnTo>
                    <a:pt x="55" y="515"/>
                  </a:lnTo>
                  <a:lnTo>
                    <a:pt x="46" y="511"/>
                  </a:lnTo>
                  <a:lnTo>
                    <a:pt x="39" y="506"/>
                  </a:lnTo>
                  <a:lnTo>
                    <a:pt x="32" y="501"/>
                  </a:lnTo>
                  <a:lnTo>
                    <a:pt x="25" y="495"/>
                  </a:lnTo>
                  <a:lnTo>
                    <a:pt x="20" y="489"/>
                  </a:lnTo>
                  <a:lnTo>
                    <a:pt x="15" y="482"/>
                  </a:lnTo>
                  <a:lnTo>
                    <a:pt x="10" y="475"/>
                  </a:lnTo>
                  <a:lnTo>
                    <a:pt x="6" y="469"/>
                  </a:lnTo>
                  <a:lnTo>
                    <a:pt x="4" y="460"/>
                  </a:lnTo>
                  <a:lnTo>
                    <a:pt x="2" y="453"/>
                  </a:lnTo>
                  <a:lnTo>
                    <a:pt x="0" y="445"/>
                  </a:lnTo>
                  <a:lnTo>
                    <a:pt x="0" y="438"/>
                  </a:lnTo>
                  <a:lnTo>
                    <a:pt x="0" y="431"/>
                  </a:lnTo>
                  <a:lnTo>
                    <a:pt x="1" y="423"/>
                  </a:lnTo>
                  <a:lnTo>
                    <a:pt x="2" y="416"/>
                  </a:lnTo>
                  <a:lnTo>
                    <a:pt x="5" y="409"/>
                  </a:lnTo>
                  <a:lnTo>
                    <a:pt x="5" y="409"/>
                  </a:lnTo>
                  <a:lnTo>
                    <a:pt x="8" y="402"/>
                  </a:lnTo>
                  <a:lnTo>
                    <a:pt x="12" y="396"/>
                  </a:lnTo>
                  <a:lnTo>
                    <a:pt x="16" y="390"/>
                  </a:lnTo>
                  <a:lnTo>
                    <a:pt x="21" y="384"/>
                  </a:lnTo>
                  <a:lnTo>
                    <a:pt x="27" y="379"/>
                  </a:lnTo>
                  <a:lnTo>
                    <a:pt x="34" y="375"/>
                  </a:lnTo>
                  <a:lnTo>
                    <a:pt x="40" y="371"/>
                  </a:lnTo>
                  <a:lnTo>
                    <a:pt x="47" y="367"/>
                  </a:lnTo>
                  <a:lnTo>
                    <a:pt x="55" y="364"/>
                  </a:lnTo>
                  <a:lnTo>
                    <a:pt x="62" y="362"/>
                  </a:lnTo>
                  <a:lnTo>
                    <a:pt x="71" y="361"/>
                  </a:lnTo>
                  <a:lnTo>
                    <a:pt x="80" y="360"/>
                  </a:lnTo>
                  <a:lnTo>
                    <a:pt x="88" y="361"/>
                  </a:lnTo>
                  <a:lnTo>
                    <a:pt x="98" y="362"/>
                  </a:lnTo>
                  <a:lnTo>
                    <a:pt x="106" y="364"/>
                  </a:lnTo>
                  <a:lnTo>
                    <a:pt x="116" y="367"/>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31" name="Freeform 230"/>
            <p:cNvSpPr>
              <a:spLocks noEditPoints="1"/>
            </p:cNvSpPr>
            <p:nvPr/>
          </p:nvSpPr>
          <p:spPr bwMode="auto">
            <a:xfrm>
              <a:off x="10155506" y="4068821"/>
              <a:ext cx="1384255" cy="1814448"/>
            </a:xfrm>
            <a:custGeom>
              <a:avLst/>
              <a:gdLst>
                <a:gd name="T0" fmla="*/ 73 w 399"/>
                <a:gd name="T1" fmla="*/ 25 h 523"/>
                <a:gd name="T2" fmla="*/ 114 w 399"/>
                <a:gd name="T3" fmla="*/ 11 h 523"/>
                <a:gd name="T4" fmla="*/ 156 w 399"/>
                <a:gd name="T5" fmla="*/ 2 h 523"/>
                <a:gd name="T6" fmla="*/ 198 w 399"/>
                <a:gd name="T7" fmla="*/ 0 h 523"/>
                <a:gd name="T8" fmla="*/ 239 w 399"/>
                <a:gd name="T9" fmla="*/ 5 h 523"/>
                <a:gd name="T10" fmla="*/ 279 w 399"/>
                <a:gd name="T11" fmla="*/ 18 h 523"/>
                <a:gd name="T12" fmla="*/ 312 w 399"/>
                <a:gd name="T13" fmla="*/ 35 h 523"/>
                <a:gd name="T14" fmla="*/ 353 w 399"/>
                <a:gd name="T15" fmla="*/ 66 h 523"/>
                <a:gd name="T16" fmla="*/ 382 w 399"/>
                <a:gd name="T17" fmla="*/ 104 h 523"/>
                <a:gd name="T18" fmla="*/ 397 w 399"/>
                <a:gd name="T19" fmla="*/ 148 h 523"/>
                <a:gd name="T20" fmla="*/ 396 w 399"/>
                <a:gd name="T21" fmla="*/ 197 h 523"/>
                <a:gd name="T22" fmla="*/ 385 w 399"/>
                <a:gd name="T23" fmla="*/ 232 h 523"/>
                <a:gd name="T24" fmla="*/ 373 w 399"/>
                <a:gd name="T25" fmla="*/ 255 h 523"/>
                <a:gd name="T26" fmla="*/ 344 w 399"/>
                <a:gd name="T27" fmla="*/ 281 h 523"/>
                <a:gd name="T28" fmla="*/ 303 w 399"/>
                <a:gd name="T29" fmla="*/ 300 h 523"/>
                <a:gd name="T30" fmla="*/ 238 w 399"/>
                <a:gd name="T31" fmla="*/ 319 h 523"/>
                <a:gd name="T32" fmla="*/ 213 w 399"/>
                <a:gd name="T33" fmla="*/ 334 h 523"/>
                <a:gd name="T34" fmla="*/ 193 w 399"/>
                <a:gd name="T35" fmla="*/ 379 h 523"/>
                <a:gd name="T36" fmla="*/ 85 w 399"/>
                <a:gd name="T37" fmla="*/ 268 h 523"/>
                <a:gd name="T38" fmla="*/ 100 w 399"/>
                <a:gd name="T39" fmla="*/ 247 h 523"/>
                <a:gd name="T40" fmla="*/ 134 w 399"/>
                <a:gd name="T41" fmla="*/ 226 h 523"/>
                <a:gd name="T42" fmla="*/ 202 w 399"/>
                <a:gd name="T43" fmla="*/ 205 h 523"/>
                <a:gd name="T44" fmla="*/ 236 w 399"/>
                <a:gd name="T45" fmla="*/ 193 h 523"/>
                <a:gd name="T46" fmla="*/ 254 w 399"/>
                <a:gd name="T47" fmla="*/ 179 h 523"/>
                <a:gd name="T48" fmla="*/ 257 w 399"/>
                <a:gd name="T49" fmla="*/ 171 h 523"/>
                <a:gd name="T50" fmla="*/ 258 w 399"/>
                <a:gd name="T51" fmla="*/ 157 h 523"/>
                <a:gd name="T52" fmla="*/ 243 w 399"/>
                <a:gd name="T53" fmla="*/ 136 h 523"/>
                <a:gd name="T54" fmla="*/ 218 w 399"/>
                <a:gd name="T55" fmla="*/ 121 h 523"/>
                <a:gd name="T56" fmla="*/ 205 w 399"/>
                <a:gd name="T57" fmla="*/ 117 h 523"/>
                <a:gd name="T58" fmla="*/ 162 w 399"/>
                <a:gd name="T59" fmla="*/ 119 h 523"/>
                <a:gd name="T60" fmla="*/ 116 w 399"/>
                <a:gd name="T61" fmla="*/ 134 h 523"/>
                <a:gd name="T62" fmla="*/ 116 w 399"/>
                <a:gd name="T63" fmla="*/ 367 h 523"/>
                <a:gd name="T64" fmla="*/ 134 w 399"/>
                <a:gd name="T65" fmla="*/ 377 h 523"/>
                <a:gd name="T66" fmla="*/ 154 w 399"/>
                <a:gd name="T67" fmla="*/ 395 h 523"/>
                <a:gd name="T68" fmla="*/ 167 w 399"/>
                <a:gd name="T69" fmla="*/ 416 h 523"/>
                <a:gd name="T70" fmla="*/ 174 w 399"/>
                <a:gd name="T71" fmla="*/ 438 h 523"/>
                <a:gd name="T72" fmla="*/ 173 w 399"/>
                <a:gd name="T73" fmla="*/ 462 h 523"/>
                <a:gd name="T74" fmla="*/ 168 w 399"/>
                <a:gd name="T75" fmla="*/ 477 h 523"/>
                <a:gd name="T76" fmla="*/ 156 w 399"/>
                <a:gd name="T77" fmla="*/ 497 h 523"/>
                <a:gd name="T78" fmla="*/ 139 w 399"/>
                <a:gd name="T79" fmla="*/ 512 h 523"/>
                <a:gd name="T80" fmla="*/ 117 w 399"/>
                <a:gd name="T81" fmla="*/ 521 h 523"/>
                <a:gd name="T82" fmla="*/ 92 w 399"/>
                <a:gd name="T83" fmla="*/ 523 h 523"/>
                <a:gd name="T84" fmla="*/ 64 w 399"/>
                <a:gd name="T85" fmla="*/ 518 h 523"/>
                <a:gd name="T86" fmla="*/ 46 w 399"/>
                <a:gd name="T87" fmla="*/ 511 h 523"/>
                <a:gd name="T88" fmla="*/ 25 w 399"/>
                <a:gd name="T89" fmla="*/ 495 h 523"/>
                <a:gd name="T90" fmla="*/ 10 w 399"/>
                <a:gd name="T91" fmla="*/ 475 h 523"/>
                <a:gd name="T92" fmla="*/ 2 w 399"/>
                <a:gd name="T93" fmla="*/ 453 h 523"/>
                <a:gd name="T94" fmla="*/ 0 w 399"/>
                <a:gd name="T95" fmla="*/ 431 h 523"/>
                <a:gd name="T96" fmla="*/ 5 w 399"/>
                <a:gd name="T97" fmla="*/ 409 h 523"/>
                <a:gd name="T98" fmla="*/ 12 w 399"/>
                <a:gd name="T99" fmla="*/ 396 h 523"/>
                <a:gd name="T100" fmla="*/ 27 w 399"/>
                <a:gd name="T101" fmla="*/ 379 h 523"/>
                <a:gd name="T102" fmla="*/ 47 w 399"/>
                <a:gd name="T103" fmla="*/ 367 h 523"/>
                <a:gd name="T104" fmla="*/ 71 w 399"/>
                <a:gd name="T105" fmla="*/ 361 h 523"/>
                <a:gd name="T106" fmla="*/ 98 w 399"/>
                <a:gd name="T107" fmla="*/ 36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9" h="523">
                  <a:moveTo>
                    <a:pt x="59" y="32"/>
                  </a:moveTo>
                  <a:lnTo>
                    <a:pt x="59" y="32"/>
                  </a:lnTo>
                  <a:lnTo>
                    <a:pt x="73" y="25"/>
                  </a:lnTo>
                  <a:lnTo>
                    <a:pt x="86" y="20"/>
                  </a:lnTo>
                  <a:lnTo>
                    <a:pt x="100" y="15"/>
                  </a:lnTo>
                  <a:lnTo>
                    <a:pt x="114" y="11"/>
                  </a:lnTo>
                  <a:lnTo>
                    <a:pt x="128" y="6"/>
                  </a:lnTo>
                  <a:lnTo>
                    <a:pt x="142" y="4"/>
                  </a:lnTo>
                  <a:lnTo>
                    <a:pt x="156" y="2"/>
                  </a:lnTo>
                  <a:lnTo>
                    <a:pt x="170" y="0"/>
                  </a:lnTo>
                  <a:lnTo>
                    <a:pt x="184" y="0"/>
                  </a:lnTo>
                  <a:lnTo>
                    <a:pt x="198" y="0"/>
                  </a:lnTo>
                  <a:lnTo>
                    <a:pt x="212" y="1"/>
                  </a:lnTo>
                  <a:lnTo>
                    <a:pt x="225" y="2"/>
                  </a:lnTo>
                  <a:lnTo>
                    <a:pt x="239" y="5"/>
                  </a:lnTo>
                  <a:lnTo>
                    <a:pt x="253" y="8"/>
                  </a:lnTo>
                  <a:lnTo>
                    <a:pt x="266" y="13"/>
                  </a:lnTo>
                  <a:lnTo>
                    <a:pt x="279" y="18"/>
                  </a:lnTo>
                  <a:lnTo>
                    <a:pt x="279" y="18"/>
                  </a:lnTo>
                  <a:lnTo>
                    <a:pt x="296" y="26"/>
                  </a:lnTo>
                  <a:lnTo>
                    <a:pt x="312" y="35"/>
                  </a:lnTo>
                  <a:lnTo>
                    <a:pt x="327" y="44"/>
                  </a:lnTo>
                  <a:lnTo>
                    <a:pt x="341" y="55"/>
                  </a:lnTo>
                  <a:lnTo>
                    <a:pt x="353" y="66"/>
                  </a:lnTo>
                  <a:lnTo>
                    <a:pt x="364" y="78"/>
                  </a:lnTo>
                  <a:lnTo>
                    <a:pt x="374" y="91"/>
                  </a:lnTo>
                  <a:lnTo>
                    <a:pt x="382" y="104"/>
                  </a:lnTo>
                  <a:lnTo>
                    <a:pt x="389" y="118"/>
                  </a:lnTo>
                  <a:lnTo>
                    <a:pt x="394" y="133"/>
                  </a:lnTo>
                  <a:lnTo>
                    <a:pt x="397" y="148"/>
                  </a:lnTo>
                  <a:lnTo>
                    <a:pt x="399" y="164"/>
                  </a:lnTo>
                  <a:lnTo>
                    <a:pt x="398" y="180"/>
                  </a:lnTo>
                  <a:lnTo>
                    <a:pt x="396" y="197"/>
                  </a:lnTo>
                  <a:lnTo>
                    <a:pt x="392" y="215"/>
                  </a:lnTo>
                  <a:lnTo>
                    <a:pt x="385" y="232"/>
                  </a:lnTo>
                  <a:lnTo>
                    <a:pt x="385" y="232"/>
                  </a:lnTo>
                  <a:lnTo>
                    <a:pt x="381" y="240"/>
                  </a:lnTo>
                  <a:lnTo>
                    <a:pt x="377" y="247"/>
                  </a:lnTo>
                  <a:lnTo>
                    <a:pt x="373" y="255"/>
                  </a:lnTo>
                  <a:lnTo>
                    <a:pt x="367" y="261"/>
                  </a:lnTo>
                  <a:lnTo>
                    <a:pt x="357" y="273"/>
                  </a:lnTo>
                  <a:lnTo>
                    <a:pt x="344" y="281"/>
                  </a:lnTo>
                  <a:lnTo>
                    <a:pt x="331" y="290"/>
                  </a:lnTo>
                  <a:lnTo>
                    <a:pt x="317" y="296"/>
                  </a:lnTo>
                  <a:lnTo>
                    <a:pt x="303" y="300"/>
                  </a:lnTo>
                  <a:lnTo>
                    <a:pt x="290" y="304"/>
                  </a:lnTo>
                  <a:lnTo>
                    <a:pt x="262" y="312"/>
                  </a:lnTo>
                  <a:lnTo>
                    <a:pt x="238" y="319"/>
                  </a:lnTo>
                  <a:lnTo>
                    <a:pt x="228" y="323"/>
                  </a:lnTo>
                  <a:lnTo>
                    <a:pt x="220" y="327"/>
                  </a:lnTo>
                  <a:lnTo>
                    <a:pt x="213" y="334"/>
                  </a:lnTo>
                  <a:lnTo>
                    <a:pt x="211" y="337"/>
                  </a:lnTo>
                  <a:lnTo>
                    <a:pt x="208" y="341"/>
                  </a:lnTo>
                  <a:lnTo>
                    <a:pt x="193" y="379"/>
                  </a:lnTo>
                  <a:lnTo>
                    <a:pt x="62" y="324"/>
                  </a:lnTo>
                  <a:lnTo>
                    <a:pt x="85" y="268"/>
                  </a:lnTo>
                  <a:lnTo>
                    <a:pt x="85" y="268"/>
                  </a:lnTo>
                  <a:lnTo>
                    <a:pt x="88" y="262"/>
                  </a:lnTo>
                  <a:lnTo>
                    <a:pt x="92" y="257"/>
                  </a:lnTo>
                  <a:lnTo>
                    <a:pt x="100" y="247"/>
                  </a:lnTo>
                  <a:lnTo>
                    <a:pt x="109" y="239"/>
                  </a:lnTo>
                  <a:lnTo>
                    <a:pt x="121" y="232"/>
                  </a:lnTo>
                  <a:lnTo>
                    <a:pt x="134" y="226"/>
                  </a:lnTo>
                  <a:lnTo>
                    <a:pt x="147" y="221"/>
                  </a:lnTo>
                  <a:lnTo>
                    <a:pt x="175" y="213"/>
                  </a:lnTo>
                  <a:lnTo>
                    <a:pt x="202" y="205"/>
                  </a:lnTo>
                  <a:lnTo>
                    <a:pt x="215" y="201"/>
                  </a:lnTo>
                  <a:lnTo>
                    <a:pt x="226" y="197"/>
                  </a:lnTo>
                  <a:lnTo>
                    <a:pt x="236" y="193"/>
                  </a:lnTo>
                  <a:lnTo>
                    <a:pt x="244" y="188"/>
                  </a:lnTo>
                  <a:lnTo>
                    <a:pt x="252" y="182"/>
                  </a:lnTo>
                  <a:lnTo>
                    <a:pt x="254" y="179"/>
                  </a:lnTo>
                  <a:lnTo>
                    <a:pt x="256" y="176"/>
                  </a:lnTo>
                  <a:lnTo>
                    <a:pt x="256" y="176"/>
                  </a:lnTo>
                  <a:lnTo>
                    <a:pt x="257" y="171"/>
                  </a:lnTo>
                  <a:lnTo>
                    <a:pt x="258" y="166"/>
                  </a:lnTo>
                  <a:lnTo>
                    <a:pt x="258" y="162"/>
                  </a:lnTo>
                  <a:lnTo>
                    <a:pt x="258" y="157"/>
                  </a:lnTo>
                  <a:lnTo>
                    <a:pt x="255" y="150"/>
                  </a:lnTo>
                  <a:lnTo>
                    <a:pt x="250" y="142"/>
                  </a:lnTo>
                  <a:lnTo>
                    <a:pt x="243" y="136"/>
                  </a:lnTo>
                  <a:lnTo>
                    <a:pt x="236" y="131"/>
                  </a:lnTo>
                  <a:lnTo>
                    <a:pt x="226" y="125"/>
                  </a:lnTo>
                  <a:lnTo>
                    <a:pt x="218" y="121"/>
                  </a:lnTo>
                  <a:lnTo>
                    <a:pt x="218" y="121"/>
                  </a:lnTo>
                  <a:lnTo>
                    <a:pt x="212" y="119"/>
                  </a:lnTo>
                  <a:lnTo>
                    <a:pt x="205" y="117"/>
                  </a:lnTo>
                  <a:lnTo>
                    <a:pt x="192" y="116"/>
                  </a:lnTo>
                  <a:lnTo>
                    <a:pt x="177" y="117"/>
                  </a:lnTo>
                  <a:lnTo>
                    <a:pt x="162" y="119"/>
                  </a:lnTo>
                  <a:lnTo>
                    <a:pt x="146" y="123"/>
                  </a:lnTo>
                  <a:lnTo>
                    <a:pt x="131" y="127"/>
                  </a:lnTo>
                  <a:lnTo>
                    <a:pt x="116" y="134"/>
                  </a:lnTo>
                  <a:lnTo>
                    <a:pt x="102" y="140"/>
                  </a:lnTo>
                  <a:lnTo>
                    <a:pt x="59" y="32"/>
                  </a:lnTo>
                  <a:close/>
                  <a:moveTo>
                    <a:pt x="116" y="367"/>
                  </a:moveTo>
                  <a:lnTo>
                    <a:pt x="116" y="367"/>
                  </a:lnTo>
                  <a:lnTo>
                    <a:pt x="125" y="372"/>
                  </a:lnTo>
                  <a:lnTo>
                    <a:pt x="134" y="377"/>
                  </a:lnTo>
                  <a:lnTo>
                    <a:pt x="141" y="382"/>
                  </a:lnTo>
                  <a:lnTo>
                    <a:pt x="147" y="389"/>
                  </a:lnTo>
                  <a:lnTo>
                    <a:pt x="154" y="395"/>
                  </a:lnTo>
                  <a:lnTo>
                    <a:pt x="159" y="401"/>
                  </a:lnTo>
                  <a:lnTo>
                    <a:pt x="163" y="409"/>
                  </a:lnTo>
                  <a:lnTo>
                    <a:pt x="167" y="416"/>
                  </a:lnTo>
                  <a:lnTo>
                    <a:pt x="171" y="423"/>
                  </a:lnTo>
                  <a:lnTo>
                    <a:pt x="173" y="431"/>
                  </a:lnTo>
                  <a:lnTo>
                    <a:pt x="174" y="438"/>
                  </a:lnTo>
                  <a:lnTo>
                    <a:pt x="174" y="446"/>
                  </a:lnTo>
                  <a:lnTo>
                    <a:pt x="174" y="454"/>
                  </a:lnTo>
                  <a:lnTo>
                    <a:pt x="173" y="462"/>
                  </a:lnTo>
                  <a:lnTo>
                    <a:pt x="171" y="470"/>
                  </a:lnTo>
                  <a:lnTo>
                    <a:pt x="168" y="477"/>
                  </a:lnTo>
                  <a:lnTo>
                    <a:pt x="168" y="477"/>
                  </a:lnTo>
                  <a:lnTo>
                    <a:pt x="165" y="484"/>
                  </a:lnTo>
                  <a:lnTo>
                    <a:pt x="161" y="491"/>
                  </a:lnTo>
                  <a:lnTo>
                    <a:pt x="156" y="497"/>
                  </a:lnTo>
                  <a:lnTo>
                    <a:pt x="151" y="503"/>
                  </a:lnTo>
                  <a:lnTo>
                    <a:pt x="145" y="507"/>
                  </a:lnTo>
                  <a:lnTo>
                    <a:pt x="139" y="512"/>
                  </a:lnTo>
                  <a:lnTo>
                    <a:pt x="132" y="516"/>
                  </a:lnTo>
                  <a:lnTo>
                    <a:pt x="124" y="519"/>
                  </a:lnTo>
                  <a:lnTo>
                    <a:pt x="117" y="521"/>
                  </a:lnTo>
                  <a:lnTo>
                    <a:pt x="108" y="522"/>
                  </a:lnTo>
                  <a:lnTo>
                    <a:pt x="100" y="523"/>
                  </a:lnTo>
                  <a:lnTo>
                    <a:pt x="92" y="523"/>
                  </a:lnTo>
                  <a:lnTo>
                    <a:pt x="82" y="522"/>
                  </a:lnTo>
                  <a:lnTo>
                    <a:pt x="74" y="521"/>
                  </a:lnTo>
                  <a:lnTo>
                    <a:pt x="64" y="518"/>
                  </a:lnTo>
                  <a:lnTo>
                    <a:pt x="55" y="515"/>
                  </a:lnTo>
                  <a:lnTo>
                    <a:pt x="55" y="515"/>
                  </a:lnTo>
                  <a:lnTo>
                    <a:pt x="46" y="511"/>
                  </a:lnTo>
                  <a:lnTo>
                    <a:pt x="39" y="506"/>
                  </a:lnTo>
                  <a:lnTo>
                    <a:pt x="32" y="501"/>
                  </a:lnTo>
                  <a:lnTo>
                    <a:pt x="25" y="495"/>
                  </a:lnTo>
                  <a:lnTo>
                    <a:pt x="20" y="489"/>
                  </a:lnTo>
                  <a:lnTo>
                    <a:pt x="15" y="482"/>
                  </a:lnTo>
                  <a:lnTo>
                    <a:pt x="10" y="475"/>
                  </a:lnTo>
                  <a:lnTo>
                    <a:pt x="6" y="469"/>
                  </a:lnTo>
                  <a:lnTo>
                    <a:pt x="4" y="460"/>
                  </a:lnTo>
                  <a:lnTo>
                    <a:pt x="2" y="453"/>
                  </a:lnTo>
                  <a:lnTo>
                    <a:pt x="0" y="445"/>
                  </a:lnTo>
                  <a:lnTo>
                    <a:pt x="0" y="438"/>
                  </a:lnTo>
                  <a:lnTo>
                    <a:pt x="0" y="431"/>
                  </a:lnTo>
                  <a:lnTo>
                    <a:pt x="1" y="423"/>
                  </a:lnTo>
                  <a:lnTo>
                    <a:pt x="2" y="416"/>
                  </a:lnTo>
                  <a:lnTo>
                    <a:pt x="5" y="409"/>
                  </a:lnTo>
                  <a:lnTo>
                    <a:pt x="5" y="409"/>
                  </a:lnTo>
                  <a:lnTo>
                    <a:pt x="8" y="402"/>
                  </a:lnTo>
                  <a:lnTo>
                    <a:pt x="12" y="396"/>
                  </a:lnTo>
                  <a:lnTo>
                    <a:pt x="16" y="390"/>
                  </a:lnTo>
                  <a:lnTo>
                    <a:pt x="21" y="384"/>
                  </a:lnTo>
                  <a:lnTo>
                    <a:pt x="27" y="379"/>
                  </a:lnTo>
                  <a:lnTo>
                    <a:pt x="34" y="375"/>
                  </a:lnTo>
                  <a:lnTo>
                    <a:pt x="40" y="371"/>
                  </a:lnTo>
                  <a:lnTo>
                    <a:pt x="47" y="367"/>
                  </a:lnTo>
                  <a:lnTo>
                    <a:pt x="55" y="364"/>
                  </a:lnTo>
                  <a:lnTo>
                    <a:pt x="62" y="362"/>
                  </a:lnTo>
                  <a:lnTo>
                    <a:pt x="71" y="361"/>
                  </a:lnTo>
                  <a:lnTo>
                    <a:pt x="80" y="360"/>
                  </a:lnTo>
                  <a:lnTo>
                    <a:pt x="88" y="361"/>
                  </a:lnTo>
                  <a:lnTo>
                    <a:pt x="98" y="362"/>
                  </a:lnTo>
                  <a:lnTo>
                    <a:pt x="106" y="364"/>
                  </a:lnTo>
                  <a:lnTo>
                    <a:pt x="116" y="367"/>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grpSp>
      <p:sp>
        <p:nvSpPr>
          <p:cNvPr id="232" name="TextBox 231"/>
          <p:cNvSpPr txBox="1"/>
          <p:nvPr/>
        </p:nvSpPr>
        <p:spPr>
          <a:xfrm>
            <a:off x="19050448" y="4116595"/>
            <a:ext cx="368731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Model Four</a:t>
            </a:r>
          </a:p>
        </p:txBody>
      </p:sp>
      <p:sp>
        <p:nvSpPr>
          <p:cNvPr id="233" name="Rectangle 232"/>
          <p:cNvSpPr/>
          <p:nvPr/>
        </p:nvSpPr>
        <p:spPr>
          <a:xfrm>
            <a:off x="19050447" y="4741523"/>
            <a:ext cx="368731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234" name="TextBox 233"/>
          <p:cNvSpPr txBox="1"/>
          <p:nvPr/>
        </p:nvSpPr>
        <p:spPr>
          <a:xfrm>
            <a:off x="19068141" y="7120424"/>
            <a:ext cx="368731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Model Five</a:t>
            </a:r>
          </a:p>
        </p:txBody>
      </p:sp>
      <p:sp>
        <p:nvSpPr>
          <p:cNvPr id="235" name="Rectangle 234"/>
          <p:cNvSpPr/>
          <p:nvPr/>
        </p:nvSpPr>
        <p:spPr>
          <a:xfrm>
            <a:off x="19068140" y="7745352"/>
            <a:ext cx="368731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236" name="TextBox 235"/>
          <p:cNvSpPr txBox="1"/>
          <p:nvPr/>
        </p:nvSpPr>
        <p:spPr>
          <a:xfrm>
            <a:off x="19068140" y="9939670"/>
            <a:ext cx="368731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Model Six</a:t>
            </a:r>
          </a:p>
        </p:txBody>
      </p:sp>
      <p:sp>
        <p:nvSpPr>
          <p:cNvPr id="237" name="Rectangle 236"/>
          <p:cNvSpPr/>
          <p:nvPr/>
        </p:nvSpPr>
        <p:spPr>
          <a:xfrm>
            <a:off x="19068139" y="10564598"/>
            <a:ext cx="368731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238" name="TextBox 237"/>
          <p:cNvSpPr txBox="1"/>
          <p:nvPr/>
        </p:nvSpPr>
        <p:spPr>
          <a:xfrm>
            <a:off x="1701588" y="4167979"/>
            <a:ext cx="3687315" cy="523220"/>
          </a:xfrm>
          <a:prstGeom prst="rect">
            <a:avLst/>
          </a:prstGeom>
          <a:noFill/>
        </p:spPr>
        <p:txBody>
          <a:bodyPr wrap="square" rtlCol="0">
            <a:spAutoFit/>
          </a:bodyPr>
          <a:lstStyle/>
          <a:p>
            <a:pPr algn="r"/>
            <a:r>
              <a:rPr lang="id-ID" sz="2800" b="1" dirty="0">
                <a:solidFill>
                  <a:schemeClr val="tx1">
                    <a:lumMod val="75000"/>
                    <a:lumOff val="25000"/>
                  </a:schemeClr>
                </a:solidFill>
                <a:latin typeface="+mj-lt"/>
              </a:rPr>
              <a:t>Model One</a:t>
            </a:r>
          </a:p>
        </p:txBody>
      </p:sp>
      <p:sp>
        <p:nvSpPr>
          <p:cNvPr id="239" name="Rectangle 238"/>
          <p:cNvSpPr/>
          <p:nvPr/>
        </p:nvSpPr>
        <p:spPr>
          <a:xfrm>
            <a:off x="1701587" y="4792907"/>
            <a:ext cx="3687316" cy="1477328"/>
          </a:xfrm>
          <a:prstGeom prst="rect">
            <a:avLst/>
          </a:prstGeom>
        </p:spPr>
        <p:txBody>
          <a:bodyPr wrap="square">
            <a:spAutoFit/>
          </a:bodyPr>
          <a:lstStyle/>
          <a:p>
            <a:pPr algn="r">
              <a:lnSpc>
                <a:spcPct val="150000"/>
              </a:lnSpc>
            </a:pPr>
            <a:r>
              <a:rPr lang="id-ID" sz="2000" dirty="0">
                <a:solidFill>
                  <a:schemeClr val="bg1">
                    <a:lumMod val="50000"/>
                  </a:schemeClr>
                </a:solidFill>
              </a:rPr>
              <a:t>Geplis dipsam volorib vendian debist lignist quantium temab ium exper jobba hunsi</a:t>
            </a:r>
          </a:p>
        </p:txBody>
      </p:sp>
      <p:sp>
        <p:nvSpPr>
          <p:cNvPr id="240" name="TextBox 239"/>
          <p:cNvSpPr txBox="1"/>
          <p:nvPr/>
        </p:nvSpPr>
        <p:spPr>
          <a:xfrm>
            <a:off x="1593290" y="7120424"/>
            <a:ext cx="3687315" cy="523220"/>
          </a:xfrm>
          <a:prstGeom prst="rect">
            <a:avLst/>
          </a:prstGeom>
          <a:noFill/>
        </p:spPr>
        <p:txBody>
          <a:bodyPr wrap="square" rtlCol="0">
            <a:spAutoFit/>
          </a:bodyPr>
          <a:lstStyle/>
          <a:p>
            <a:pPr algn="r"/>
            <a:r>
              <a:rPr lang="id-ID" sz="2800" b="1" dirty="0">
                <a:solidFill>
                  <a:schemeClr val="tx1">
                    <a:lumMod val="75000"/>
                    <a:lumOff val="25000"/>
                  </a:schemeClr>
                </a:solidFill>
                <a:latin typeface="+mj-lt"/>
              </a:rPr>
              <a:t>Model Two</a:t>
            </a:r>
          </a:p>
        </p:txBody>
      </p:sp>
      <p:sp>
        <p:nvSpPr>
          <p:cNvPr id="241" name="Rectangle 240"/>
          <p:cNvSpPr/>
          <p:nvPr/>
        </p:nvSpPr>
        <p:spPr>
          <a:xfrm>
            <a:off x="1593289" y="7745352"/>
            <a:ext cx="3687316" cy="1477328"/>
          </a:xfrm>
          <a:prstGeom prst="rect">
            <a:avLst/>
          </a:prstGeom>
        </p:spPr>
        <p:txBody>
          <a:bodyPr wrap="square">
            <a:spAutoFit/>
          </a:bodyPr>
          <a:lstStyle/>
          <a:p>
            <a:pPr algn="r">
              <a:lnSpc>
                <a:spcPct val="150000"/>
              </a:lnSpc>
            </a:pPr>
            <a:r>
              <a:rPr lang="id-ID" sz="2000" dirty="0">
                <a:solidFill>
                  <a:schemeClr val="bg1">
                    <a:lumMod val="50000"/>
                  </a:schemeClr>
                </a:solidFill>
              </a:rPr>
              <a:t>Geplis dipsam volorib vendian debist lignist quantium temab ium exper jobba hunsi</a:t>
            </a:r>
          </a:p>
        </p:txBody>
      </p:sp>
      <p:sp>
        <p:nvSpPr>
          <p:cNvPr id="242" name="TextBox 241"/>
          <p:cNvSpPr txBox="1"/>
          <p:nvPr/>
        </p:nvSpPr>
        <p:spPr>
          <a:xfrm>
            <a:off x="1600523" y="9975861"/>
            <a:ext cx="3687315" cy="523220"/>
          </a:xfrm>
          <a:prstGeom prst="rect">
            <a:avLst/>
          </a:prstGeom>
          <a:noFill/>
        </p:spPr>
        <p:txBody>
          <a:bodyPr wrap="square" rtlCol="0">
            <a:spAutoFit/>
          </a:bodyPr>
          <a:lstStyle/>
          <a:p>
            <a:pPr algn="r"/>
            <a:r>
              <a:rPr lang="id-ID" sz="2800" b="1" dirty="0">
                <a:solidFill>
                  <a:schemeClr val="tx1">
                    <a:lumMod val="75000"/>
                    <a:lumOff val="25000"/>
                  </a:schemeClr>
                </a:solidFill>
                <a:latin typeface="+mj-lt"/>
              </a:rPr>
              <a:t>Model Three</a:t>
            </a:r>
          </a:p>
        </p:txBody>
      </p:sp>
      <p:sp>
        <p:nvSpPr>
          <p:cNvPr id="243" name="Rectangle 242"/>
          <p:cNvSpPr/>
          <p:nvPr/>
        </p:nvSpPr>
        <p:spPr>
          <a:xfrm>
            <a:off x="1600522" y="10600789"/>
            <a:ext cx="3687316" cy="1477328"/>
          </a:xfrm>
          <a:prstGeom prst="rect">
            <a:avLst/>
          </a:prstGeom>
        </p:spPr>
        <p:txBody>
          <a:bodyPr wrap="square">
            <a:spAutoFit/>
          </a:bodyPr>
          <a:lstStyle/>
          <a:p>
            <a:pPr algn="r">
              <a:lnSpc>
                <a:spcPct val="150000"/>
              </a:lnSpc>
            </a:pPr>
            <a:r>
              <a:rPr lang="id-ID" sz="2000" dirty="0">
                <a:solidFill>
                  <a:schemeClr val="bg1">
                    <a:lumMod val="50000"/>
                  </a:schemeClr>
                </a:solidFill>
              </a:rPr>
              <a:t>Geplis dipsam volorib vendian debist lignist quantium temab ium exper jobba hunsi</a:t>
            </a:r>
          </a:p>
        </p:txBody>
      </p:sp>
      <p:sp>
        <p:nvSpPr>
          <p:cNvPr id="92" name="TextBox 91"/>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7</a:t>
            </a:fld>
            <a:endParaRPr lang="en-US" sz="2400" dirty="0">
              <a:solidFill>
                <a:schemeClr val="bg1"/>
              </a:solidFill>
            </a:endParaRPr>
          </a:p>
        </p:txBody>
      </p:sp>
    </p:spTree>
    <p:extLst>
      <p:ext uri="{BB962C8B-B14F-4D97-AF65-F5344CB8AC3E}">
        <p14:creationId xmlns:p14="http://schemas.microsoft.com/office/powerpoint/2010/main" val="187894186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5"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vertical)">
                                      <p:cBhvr>
                                        <p:cTn id="7" dur="500"/>
                                        <p:tgtEl>
                                          <p:spTgt spid="4"/>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97"/>
                                        </p:tgtEl>
                                        <p:attrNameLst>
                                          <p:attrName>style.visibility</p:attrName>
                                        </p:attrNameLst>
                                      </p:cBhvr>
                                      <p:to>
                                        <p:strVal val="visible"/>
                                      </p:to>
                                    </p:set>
                                    <p:anim calcmode="lin" valueType="num">
                                      <p:cBhvr>
                                        <p:cTn id="11" dur="500" fill="hold"/>
                                        <p:tgtEl>
                                          <p:spTgt spid="197"/>
                                        </p:tgtEl>
                                        <p:attrNameLst>
                                          <p:attrName>ppt_w</p:attrName>
                                        </p:attrNameLst>
                                      </p:cBhvr>
                                      <p:tavLst>
                                        <p:tav tm="0">
                                          <p:val>
                                            <p:fltVal val="0"/>
                                          </p:val>
                                        </p:tav>
                                        <p:tav tm="100000">
                                          <p:val>
                                            <p:strVal val="#ppt_w"/>
                                          </p:val>
                                        </p:tav>
                                      </p:tavLst>
                                    </p:anim>
                                    <p:anim calcmode="lin" valueType="num">
                                      <p:cBhvr>
                                        <p:cTn id="12" dur="500" fill="hold"/>
                                        <p:tgtEl>
                                          <p:spTgt spid="197"/>
                                        </p:tgtEl>
                                        <p:attrNameLst>
                                          <p:attrName>ppt_h</p:attrName>
                                        </p:attrNameLst>
                                      </p:cBhvr>
                                      <p:tavLst>
                                        <p:tav tm="0">
                                          <p:val>
                                            <p:fltVal val="0"/>
                                          </p:val>
                                        </p:tav>
                                        <p:tav tm="100000">
                                          <p:val>
                                            <p:strVal val="#ppt_h"/>
                                          </p:val>
                                        </p:tav>
                                      </p:tavLst>
                                    </p:anim>
                                    <p:animEffect transition="in" filter="fade">
                                      <p:cBhvr>
                                        <p:cTn id="13" dur="500"/>
                                        <p:tgtEl>
                                          <p:spTgt spid="197"/>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38"/>
                                        </p:tgtEl>
                                        <p:attrNameLst>
                                          <p:attrName>style.visibility</p:attrName>
                                        </p:attrNameLst>
                                      </p:cBhvr>
                                      <p:to>
                                        <p:strVal val="visible"/>
                                      </p:to>
                                    </p:set>
                                    <p:animEffect transition="in" filter="fade">
                                      <p:cBhvr>
                                        <p:cTn id="17" dur="500"/>
                                        <p:tgtEl>
                                          <p:spTgt spid="23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39"/>
                                        </p:tgtEl>
                                        <p:attrNameLst>
                                          <p:attrName>style.visibility</p:attrName>
                                        </p:attrNameLst>
                                      </p:cBhvr>
                                      <p:to>
                                        <p:strVal val="visible"/>
                                      </p:to>
                                    </p:set>
                                    <p:animEffect transition="in" filter="fade">
                                      <p:cBhvr>
                                        <p:cTn id="20" dur="500"/>
                                        <p:tgtEl>
                                          <p:spTgt spid="239"/>
                                        </p:tgtEl>
                                      </p:cBhvr>
                                    </p:animEffect>
                                  </p:childTnLst>
                                </p:cTn>
                              </p:par>
                            </p:childTnLst>
                          </p:cTn>
                        </p:par>
                        <p:par>
                          <p:cTn id="21" fill="hold">
                            <p:stCondLst>
                              <p:cond delay="1500"/>
                            </p:stCondLst>
                            <p:childTnLst>
                              <p:par>
                                <p:cTn id="22" presetID="53" presetClass="entr" presetSubtype="16" fill="hold" nodeType="afterEffect">
                                  <p:stCondLst>
                                    <p:cond delay="0"/>
                                  </p:stCondLst>
                                  <p:childTnLst>
                                    <p:set>
                                      <p:cBhvr>
                                        <p:cTn id="23" dur="1" fill="hold">
                                          <p:stCondLst>
                                            <p:cond delay="0"/>
                                          </p:stCondLst>
                                        </p:cTn>
                                        <p:tgtEl>
                                          <p:spTgt spid="206"/>
                                        </p:tgtEl>
                                        <p:attrNameLst>
                                          <p:attrName>style.visibility</p:attrName>
                                        </p:attrNameLst>
                                      </p:cBhvr>
                                      <p:to>
                                        <p:strVal val="visible"/>
                                      </p:to>
                                    </p:set>
                                    <p:anim calcmode="lin" valueType="num">
                                      <p:cBhvr>
                                        <p:cTn id="24" dur="500" fill="hold"/>
                                        <p:tgtEl>
                                          <p:spTgt spid="206"/>
                                        </p:tgtEl>
                                        <p:attrNameLst>
                                          <p:attrName>ppt_w</p:attrName>
                                        </p:attrNameLst>
                                      </p:cBhvr>
                                      <p:tavLst>
                                        <p:tav tm="0">
                                          <p:val>
                                            <p:fltVal val="0"/>
                                          </p:val>
                                        </p:tav>
                                        <p:tav tm="100000">
                                          <p:val>
                                            <p:strVal val="#ppt_w"/>
                                          </p:val>
                                        </p:tav>
                                      </p:tavLst>
                                    </p:anim>
                                    <p:anim calcmode="lin" valueType="num">
                                      <p:cBhvr>
                                        <p:cTn id="25" dur="500" fill="hold"/>
                                        <p:tgtEl>
                                          <p:spTgt spid="206"/>
                                        </p:tgtEl>
                                        <p:attrNameLst>
                                          <p:attrName>ppt_h</p:attrName>
                                        </p:attrNameLst>
                                      </p:cBhvr>
                                      <p:tavLst>
                                        <p:tav tm="0">
                                          <p:val>
                                            <p:fltVal val="0"/>
                                          </p:val>
                                        </p:tav>
                                        <p:tav tm="100000">
                                          <p:val>
                                            <p:strVal val="#ppt_h"/>
                                          </p:val>
                                        </p:tav>
                                      </p:tavLst>
                                    </p:anim>
                                    <p:animEffect transition="in" filter="fade">
                                      <p:cBhvr>
                                        <p:cTn id="26" dur="500"/>
                                        <p:tgtEl>
                                          <p:spTgt spid="206"/>
                                        </p:tgtEl>
                                      </p:cBhvr>
                                    </p:animEffect>
                                  </p:childTnLst>
                                </p:cTn>
                              </p:par>
                            </p:childTnLst>
                          </p:cTn>
                        </p:par>
                        <p:par>
                          <p:cTn id="27" fill="hold">
                            <p:stCondLst>
                              <p:cond delay="2000"/>
                            </p:stCondLst>
                            <p:childTnLst>
                              <p:par>
                                <p:cTn id="28" presetID="10" presetClass="entr" presetSubtype="0" fill="hold" grpId="0" nodeType="afterEffect">
                                  <p:stCondLst>
                                    <p:cond delay="0"/>
                                  </p:stCondLst>
                                  <p:childTnLst>
                                    <p:set>
                                      <p:cBhvr>
                                        <p:cTn id="29" dur="1" fill="hold">
                                          <p:stCondLst>
                                            <p:cond delay="0"/>
                                          </p:stCondLst>
                                        </p:cTn>
                                        <p:tgtEl>
                                          <p:spTgt spid="240"/>
                                        </p:tgtEl>
                                        <p:attrNameLst>
                                          <p:attrName>style.visibility</p:attrName>
                                        </p:attrNameLst>
                                      </p:cBhvr>
                                      <p:to>
                                        <p:strVal val="visible"/>
                                      </p:to>
                                    </p:set>
                                    <p:animEffect transition="in" filter="fade">
                                      <p:cBhvr>
                                        <p:cTn id="30" dur="500"/>
                                        <p:tgtEl>
                                          <p:spTgt spid="24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41"/>
                                        </p:tgtEl>
                                        <p:attrNameLst>
                                          <p:attrName>style.visibility</p:attrName>
                                        </p:attrNameLst>
                                      </p:cBhvr>
                                      <p:to>
                                        <p:strVal val="visible"/>
                                      </p:to>
                                    </p:set>
                                    <p:animEffect transition="in" filter="fade">
                                      <p:cBhvr>
                                        <p:cTn id="33" dur="500"/>
                                        <p:tgtEl>
                                          <p:spTgt spid="241"/>
                                        </p:tgtEl>
                                      </p:cBhvr>
                                    </p:animEffect>
                                  </p:childTnLst>
                                </p:cTn>
                              </p:par>
                            </p:childTnLst>
                          </p:cTn>
                        </p:par>
                        <p:par>
                          <p:cTn id="34" fill="hold">
                            <p:stCondLst>
                              <p:cond delay="2500"/>
                            </p:stCondLst>
                            <p:childTnLst>
                              <p:par>
                                <p:cTn id="35" presetID="53" presetClass="entr" presetSubtype="16" fill="hold" nodeType="afterEffect">
                                  <p:stCondLst>
                                    <p:cond delay="0"/>
                                  </p:stCondLst>
                                  <p:childTnLst>
                                    <p:set>
                                      <p:cBhvr>
                                        <p:cTn id="36" dur="1" fill="hold">
                                          <p:stCondLst>
                                            <p:cond delay="0"/>
                                          </p:stCondLst>
                                        </p:cTn>
                                        <p:tgtEl>
                                          <p:spTgt spid="194"/>
                                        </p:tgtEl>
                                        <p:attrNameLst>
                                          <p:attrName>style.visibility</p:attrName>
                                        </p:attrNameLst>
                                      </p:cBhvr>
                                      <p:to>
                                        <p:strVal val="visible"/>
                                      </p:to>
                                    </p:set>
                                    <p:anim calcmode="lin" valueType="num">
                                      <p:cBhvr>
                                        <p:cTn id="37" dur="500" fill="hold"/>
                                        <p:tgtEl>
                                          <p:spTgt spid="194"/>
                                        </p:tgtEl>
                                        <p:attrNameLst>
                                          <p:attrName>ppt_w</p:attrName>
                                        </p:attrNameLst>
                                      </p:cBhvr>
                                      <p:tavLst>
                                        <p:tav tm="0">
                                          <p:val>
                                            <p:fltVal val="0"/>
                                          </p:val>
                                        </p:tav>
                                        <p:tav tm="100000">
                                          <p:val>
                                            <p:strVal val="#ppt_w"/>
                                          </p:val>
                                        </p:tav>
                                      </p:tavLst>
                                    </p:anim>
                                    <p:anim calcmode="lin" valueType="num">
                                      <p:cBhvr>
                                        <p:cTn id="38" dur="500" fill="hold"/>
                                        <p:tgtEl>
                                          <p:spTgt spid="194"/>
                                        </p:tgtEl>
                                        <p:attrNameLst>
                                          <p:attrName>ppt_h</p:attrName>
                                        </p:attrNameLst>
                                      </p:cBhvr>
                                      <p:tavLst>
                                        <p:tav tm="0">
                                          <p:val>
                                            <p:fltVal val="0"/>
                                          </p:val>
                                        </p:tav>
                                        <p:tav tm="100000">
                                          <p:val>
                                            <p:strVal val="#ppt_h"/>
                                          </p:val>
                                        </p:tav>
                                      </p:tavLst>
                                    </p:anim>
                                    <p:animEffect transition="in" filter="fade">
                                      <p:cBhvr>
                                        <p:cTn id="39" dur="500"/>
                                        <p:tgtEl>
                                          <p:spTgt spid="194"/>
                                        </p:tgtEl>
                                      </p:cBhvr>
                                    </p:animEffect>
                                  </p:childTnLst>
                                </p:cTn>
                              </p:par>
                            </p:childTnLst>
                          </p:cTn>
                        </p:par>
                        <p:par>
                          <p:cTn id="40" fill="hold">
                            <p:stCondLst>
                              <p:cond delay="3000"/>
                            </p:stCondLst>
                            <p:childTnLst>
                              <p:par>
                                <p:cTn id="41" presetID="10" presetClass="entr" presetSubtype="0" fill="hold" grpId="0" nodeType="afterEffect">
                                  <p:stCondLst>
                                    <p:cond delay="0"/>
                                  </p:stCondLst>
                                  <p:childTnLst>
                                    <p:set>
                                      <p:cBhvr>
                                        <p:cTn id="42" dur="1" fill="hold">
                                          <p:stCondLst>
                                            <p:cond delay="0"/>
                                          </p:stCondLst>
                                        </p:cTn>
                                        <p:tgtEl>
                                          <p:spTgt spid="242"/>
                                        </p:tgtEl>
                                        <p:attrNameLst>
                                          <p:attrName>style.visibility</p:attrName>
                                        </p:attrNameLst>
                                      </p:cBhvr>
                                      <p:to>
                                        <p:strVal val="visible"/>
                                      </p:to>
                                    </p:set>
                                    <p:animEffect transition="in" filter="fade">
                                      <p:cBhvr>
                                        <p:cTn id="43" dur="500"/>
                                        <p:tgtEl>
                                          <p:spTgt spid="24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43"/>
                                        </p:tgtEl>
                                        <p:attrNameLst>
                                          <p:attrName>style.visibility</p:attrName>
                                        </p:attrNameLst>
                                      </p:cBhvr>
                                      <p:to>
                                        <p:strVal val="visible"/>
                                      </p:to>
                                    </p:set>
                                    <p:animEffect transition="in" filter="fade">
                                      <p:cBhvr>
                                        <p:cTn id="46" dur="500"/>
                                        <p:tgtEl>
                                          <p:spTgt spid="243"/>
                                        </p:tgtEl>
                                      </p:cBhvr>
                                    </p:animEffect>
                                  </p:childTnLst>
                                </p:cTn>
                              </p:par>
                            </p:childTnLst>
                          </p:cTn>
                        </p:par>
                        <p:par>
                          <p:cTn id="47" fill="hold">
                            <p:stCondLst>
                              <p:cond delay="3500"/>
                            </p:stCondLst>
                            <p:childTnLst>
                              <p:par>
                                <p:cTn id="48" presetID="53" presetClass="entr" presetSubtype="16" fill="hold" nodeType="afterEffect">
                                  <p:stCondLst>
                                    <p:cond delay="0"/>
                                  </p:stCondLst>
                                  <p:childTnLst>
                                    <p:set>
                                      <p:cBhvr>
                                        <p:cTn id="49" dur="1" fill="hold">
                                          <p:stCondLst>
                                            <p:cond delay="0"/>
                                          </p:stCondLst>
                                        </p:cTn>
                                        <p:tgtEl>
                                          <p:spTgt spid="174"/>
                                        </p:tgtEl>
                                        <p:attrNameLst>
                                          <p:attrName>style.visibility</p:attrName>
                                        </p:attrNameLst>
                                      </p:cBhvr>
                                      <p:to>
                                        <p:strVal val="visible"/>
                                      </p:to>
                                    </p:set>
                                    <p:anim calcmode="lin" valueType="num">
                                      <p:cBhvr>
                                        <p:cTn id="50" dur="500" fill="hold"/>
                                        <p:tgtEl>
                                          <p:spTgt spid="174"/>
                                        </p:tgtEl>
                                        <p:attrNameLst>
                                          <p:attrName>ppt_w</p:attrName>
                                        </p:attrNameLst>
                                      </p:cBhvr>
                                      <p:tavLst>
                                        <p:tav tm="0">
                                          <p:val>
                                            <p:fltVal val="0"/>
                                          </p:val>
                                        </p:tav>
                                        <p:tav tm="100000">
                                          <p:val>
                                            <p:strVal val="#ppt_w"/>
                                          </p:val>
                                        </p:tav>
                                      </p:tavLst>
                                    </p:anim>
                                    <p:anim calcmode="lin" valueType="num">
                                      <p:cBhvr>
                                        <p:cTn id="51" dur="500" fill="hold"/>
                                        <p:tgtEl>
                                          <p:spTgt spid="174"/>
                                        </p:tgtEl>
                                        <p:attrNameLst>
                                          <p:attrName>ppt_h</p:attrName>
                                        </p:attrNameLst>
                                      </p:cBhvr>
                                      <p:tavLst>
                                        <p:tav tm="0">
                                          <p:val>
                                            <p:fltVal val="0"/>
                                          </p:val>
                                        </p:tav>
                                        <p:tav tm="100000">
                                          <p:val>
                                            <p:strVal val="#ppt_h"/>
                                          </p:val>
                                        </p:tav>
                                      </p:tavLst>
                                    </p:anim>
                                    <p:animEffect transition="in" filter="fade">
                                      <p:cBhvr>
                                        <p:cTn id="52" dur="500"/>
                                        <p:tgtEl>
                                          <p:spTgt spid="174"/>
                                        </p:tgtEl>
                                      </p:cBhvr>
                                    </p:animEffect>
                                  </p:childTnLst>
                                </p:cTn>
                              </p:par>
                            </p:childTnLst>
                          </p:cTn>
                        </p:par>
                        <p:par>
                          <p:cTn id="53" fill="hold">
                            <p:stCondLst>
                              <p:cond delay="4000"/>
                            </p:stCondLst>
                            <p:childTnLst>
                              <p:par>
                                <p:cTn id="54" presetID="10" presetClass="entr" presetSubtype="0" fill="hold" grpId="0" nodeType="afterEffect">
                                  <p:stCondLst>
                                    <p:cond delay="0"/>
                                  </p:stCondLst>
                                  <p:childTnLst>
                                    <p:set>
                                      <p:cBhvr>
                                        <p:cTn id="55" dur="1" fill="hold">
                                          <p:stCondLst>
                                            <p:cond delay="0"/>
                                          </p:stCondLst>
                                        </p:cTn>
                                        <p:tgtEl>
                                          <p:spTgt spid="232"/>
                                        </p:tgtEl>
                                        <p:attrNameLst>
                                          <p:attrName>style.visibility</p:attrName>
                                        </p:attrNameLst>
                                      </p:cBhvr>
                                      <p:to>
                                        <p:strVal val="visible"/>
                                      </p:to>
                                    </p:set>
                                    <p:animEffect transition="in" filter="fade">
                                      <p:cBhvr>
                                        <p:cTn id="56" dur="500"/>
                                        <p:tgtEl>
                                          <p:spTgt spid="232"/>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33"/>
                                        </p:tgtEl>
                                        <p:attrNameLst>
                                          <p:attrName>style.visibility</p:attrName>
                                        </p:attrNameLst>
                                      </p:cBhvr>
                                      <p:to>
                                        <p:strVal val="visible"/>
                                      </p:to>
                                    </p:set>
                                    <p:animEffect transition="in" filter="fade">
                                      <p:cBhvr>
                                        <p:cTn id="59" dur="500"/>
                                        <p:tgtEl>
                                          <p:spTgt spid="233"/>
                                        </p:tgtEl>
                                      </p:cBhvr>
                                    </p:animEffect>
                                  </p:childTnLst>
                                </p:cTn>
                              </p:par>
                            </p:childTnLst>
                          </p:cTn>
                        </p:par>
                        <p:par>
                          <p:cTn id="60" fill="hold">
                            <p:stCondLst>
                              <p:cond delay="4500"/>
                            </p:stCondLst>
                            <p:childTnLst>
                              <p:par>
                                <p:cTn id="61" presetID="53" presetClass="entr" presetSubtype="16" fill="hold" nodeType="afterEffect">
                                  <p:stCondLst>
                                    <p:cond delay="0"/>
                                  </p:stCondLst>
                                  <p:childTnLst>
                                    <p:set>
                                      <p:cBhvr>
                                        <p:cTn id="62" dur="1" fill="hold">
                                          <p:stCondLst>
                                            <p:cond delay="0"/>
                                          </p:stCondLst>
                                        </p:cTn>
                                        <p:tgtEl>
                                          <p:spTgt spid="185"/>
                                        </p:tgtEl>
                                        <p:attrNameLst>
                                          <p:attrName>style.visibility</p:attrName>
                                        </p:attrNameLst>
                                      </p:cBhvr>
                                      <p:to>
                                        <p:strVal val="visible"/>
                                      </p:to>
                                    </p:set>
                                    <p:anim calcmode="lin" valueType="num">
                                      <p:cBhvr>
                                        <p:cTn id="63" dur="500" fill="hold"/>
                                        <p:tgtEl>
                                          <p:spTgt spid="185"/>
                                        </p:tgtEl>
                                        <p:attrNameLst>
                                          <p:attrName>ppt_w</p:attrName>
                                        </p:attrNameLst>
                                      </p:cBhvr>
                                      <p:tavLst>
                                        <p:tav tm="0">
                                          <p:val>
                                            <p:fltVal val="0"/>
                                          </p:val>
                                        </p:tav>
                                        <p:tav tm="100000">
                                          <p:val>
                                            <p:strVal val="#ppt_w"/>
                                          </p:val>
                                        </p:tav>
                                      </p:tavLst>
                                    </p:anim>
                                    <p:anim calcmode="lin" valueType="num">
                                      <p:cBhvr>
                                        <p:cTn id="64" dur="500" fill="hold"/>
                                        <p:tgtEl>
                                          <p:spTgt spid="185"/>
                                        </p:tgtEl>
                                        <p:attrNameLst>
                                          <p:attrName>ppt_h</p:attrName>
                                        </p:attrNameLst>
                                      </p:cBhvr>
                                      <p:tavLst>
                                        <p:tav tm="0">
                                          <p:val>
                                            <p:fltVal val="0"/>
                                          </p:val>
                                        </p:tav>
                                        <p:tav tm="100000">
                                          <p:val>
                                            <p:strVal val="#ppt_h"/>
                                          </p:val>
                                        </p:tav>
                                      </p:tavLst>
                                    </p:anim>
                                    <p:animEffect transition="in" filter="fade">
                                      <p:cBhvr>
                                        <p:cTn id="65" dur="500"/>
                                        <p:tgtEl>
                                          <p:spTgt spid="185"/>
                                        </p:tgtEl>
                                      </p:cBhvr>
                                    </p:animEffect>
                                  </p:childTnLst>
                                </p:cTn>
                              </p:par>
                            </p:childTnLst>
                          </p:cTn>
                        </p:par>
                        <p:par>
                          <p:cTn id="66" fill="hold">
                            <p:stCondLst>
                              <p:cond delay="5000"/>
                            </p:stCondLst>
                            <p:childTnLst>
                              <p:par>
                                <p:cTn id="67" presetID="10" presetClass="entr" presetSubtype="0" fill="hold" grpId="0" nodeType="afterEffect">
                                  <p:stCondLst>
                                    <p:cond delay="0"/>
                                  </p:stCondLst>
                                  <p:childTnLst>
                                    <p:set>
                                      <p:cBhvr>
                                        <p:cTn id="68" dur="1" fill="hold">
                                          <p:stCondLst>
                                            <p:cond delay="0"/>
                                          </p:stCondLst>
                                        </p:cTn>
                                        <p:tgtEl>
                                          <p:spTgt spid="234"/>
                                        </p:tgtEl>
                                        <p:attrNameLst>
                                          <p:attrName>style.visibility</p:attrName>
                                        </p:attrNameLst>
                                      </p:cBhvr>
                                      <p:to>
                                        <p:strVal val="visible"/>
                                      </p:to>
                                    </p:set>
                                    <p:animEffect transition="in" filter="fade">
                                      <p:cBhvr>
                                        <p:cTn id="69" dur="500"/>
                                        <p:tgtEl>
                                          <p:spTgt spid="23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235"/>
                                        </p:tgtEl>
                                        <p:attrNameLst>
                                          <p:attrName>style.visibility</p:attrName>
                                        </p:attrNameLst>
                                      </p:cBhvr>
                                      <p:to>
                                        <p:strVal val="visible"/>
                                      </p:to>
                                    </p:set>
                                    <p:animEffect transition="in" filter="fade">
                                      <p:cBhvr>
                                        <p:cTn id="72" dur="500"/>
                                        <p:tgtEl>
                                          <p:spTgt spid="235"/>
                                        </p:tgtEl>
                                      </p:cBhvr>
                                    </p:animEffect>
                                  </p:childTnLst>
                                </p:cTn>
                              </p:par>
                            </p:childTnLst>
                          </p:cTn>
                        </p:par>
                        <p:par>
                          <p:cTn id="73" fill="hold">
                            <p:stCondLst>
                              <p:cond delay="5500"/>
                            </p:stCondLst>
                            <p:childTnLst>
                              <p:par>
                                <p:cTn id="74" presetID="53" presetClass="entr" presetSubtype="16" fill="hold" nodeType="afterEffect">
                                  <p:stCondLst>
                                    <p:cond delay="0"/>
                                  </p:stCondLst>
                                  <p:childTnLst>
                                    <p:set>
                                      <p:cBhvr>
                                        <p:cTn id="75" dur="1" fill="hold">
                                          <p:stCondLst>
                                            <p:cond delay="0"/>
                                          </p:stCondLst>
                                        </p:cTn>
                                        <p:tgtEl>
                                          <p:spTgt spid="209"/>
                                        </p:tgtEl>
                                        <p:attrNameLst>
                                          <p:attrName>style.visibility</p:attrName>
                                        </p:attrNameLst>
                                      </p:cBhvr>
                                      <p:to>
                                        <p:strVal val="visible"/>
                                      </p:to>
                                    </p:set>
                                    <p:anim calcmode="lin" valueType="num">
                                      <p:cBhvr>
                                        <p:cTn id="76" dur="500" fill="hold"/>
                                        <p:tgtEl>
                                          <p:spTgt spid="209"/>
                                        </p:tgtEl>
                                        <p:attrNameLst>
                                          <p:attrName>ppt_w</p:attrName>
                                        </p:attrNameLst>
                                      </p:cBhvr>
                                      <p:tavLst>
                                        <p:tav tm="0">
                                          <p:val>
                                            <p:fltVal val="0"/>
                                          </p:val>
                                        </p:tav>
                                        <p:tav tm="100000">
                                          <p:val>
                                            <p:strVal val="#ppt_w"/>
                                          </p:val>
                                        </p:tav>
                                      </p:tavLst>
                                    </p:anim>
                                    <p:anim calcmode="lin" valueType="num">
                                      <p:cBhvr>
                                        <p:cTn id="77" dur="500" fill="hold"/>
                                        <p:tgtEl>
                                          <p:spTgt spid="209"/>
                                        </p:tgtEl>
                                        <p:attrNameLst>
                                          <p:attrName>ppt_h</p:attrName>
                                        </p:attrNameLst>
                                      </p:cBhvr>
                                      <p:tavLst>
                                        <p:tav tm="0">
                                          <p:val>
                                            <p:fltVal val="0"/>
                                          </p:val>
                                        </p:tav>
                                        <p:tav tm="100000">
                                          <p:val>
                                            <p:strVal val="#ppt_h"/>
                                          </p:val>
                                        </p:tav>
                                      </p:tavLst>
                                    </p:anim>
                                    <p:animEffect transition="in" filter="fade">
                                      <p:cBhvr>
                                        <p:cTn id="78" dur="500"/>
                                        <p:tgtEl>
                                          <p:spTgt spid="209"/>
                                        </p:tgtEl>
                                      </p:cBhvr>
                                    </p:animEffect>
                                  </p:childTnLst>
                                </p:cTn>
                              </p:par>
                            </p:childTnLst>
                          </p:cTn>
                        </p:par>
                        <p:par>
                          <p:cTn id="79" fill="hold">
                            <p:stCondLst>
                              <p:cond delay="6000"/>
                            </p:stCondLst>
                            <p:childTnLst>
                              <p:par>
                                <p:cTn id="80" presetID="10" presetClass="entr" presetSubtype="0" fill="hold" grpId="0" nodeType="afterEffect">
                                  <p:stCondLst>
                                    <p:cond delay="0"/>
                                  </p:stCondLst>
                                  <p:childTnLst>
                                    <p:set>
                                      <p:cBhvr>
                                        <p:cTn id="81" dur="1" fill="hold">
                                          <p:stCondLst>
                                            <p:cond delay="0"/>
                                          </p:stCondLst>
                                        </p:cTn>
                                        <p:tgtEl>
                                          <p:spTgt spid="236"/>
                                        </p:tgtEl>
                                        <p:attrNameLst>
                                          <p:attrName>style.visibility</p:attrName>
                                        </p:attrNameLst>
                                      </p:cBhvr>
                                      <p:to>
                                        <p:strVal val="visible"/>
                                      </p:to>
                                    </p:set>
                                    <p:animEffect transition="in" filter="fade">
                                      <p:cBhvr>
                                        <p:cTn id="82" dur="500"/>
                                        <p:tgtEl>
                                          <p:spTgt spid="236"/>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237"/>
                                        </p:tgtEl>
                                        <p:attrNameLst>
                                          <p:attrName>style.visibility</p:attrName>
                                        </p:attrNameLst>
                                      </p:cBhvr>
                                      <p:to>
                                        <p:strVal val="visible"/>
                                      </p:to>
                                    </p:set>
                                    <p:animEffect transition="in" filter="fade">
                                      <p:cBhvr>
                                        <p:cTn id="85" dur="500"/>
                                        <p:tgtEl>
                                          <p:spTgt spid="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p:bldP spid="233" grpId="0"/>
      <p:bldP spid="234" grpId="0"/>
      <p:bldP spid="235" grpId="0"/>
      <p:bldP spid="236" grpId="0"/>
      <p:bldP spid="237" grpId="0"/>
      <p:bldP spid="238" grpId="0"/>
      <p:bldP spid="239" grpId="0"/>
      <p:bldP spid="240" grpId="0"/>
      <p:bldP spid="241" grpId="0"/>
      <p:bldP spid="242" grpId="0"/>
      <p:bldP spid="24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GEAR UP YOUR DESIGN</a:t>
            </a:r>
            <a:endParaRPr lang="en-AU" dirty="0"/>
          </a:p>
        </p:txBody>
      </p:sp>
      <p:sp>
        <p:nvSpPr>
          <p:cNvPr id="3" name="Content Placeholder 2"/>
          <p:cNvSpPr>
            <a:spLocks noGrp="1"/>
          </p:cNvSpPr>
          <p:nvPr>
            <p:ph idx="1"/>
          </p:nvPr>
        </p:nvSpPr>
        <p:spPr/>
        <p:txBody>
          <a:bodyPr>
            <a:normAutofit fontScale="92500" lnSpcReduction="10000"/>
          </a:bodyPr>
          <a:lstStyle/>
          <a:p>
            <a:r>
              <a:rPr lang="id-ID" dirty="0"/>
              <a:t>Automatically Designed &amp; Launched</a:t>
            </a:r>
            <a:endParaRPr lang="en-AU" dirty="0"/>
          </a:p>
        </p:txBody>
      </p:sp>
      <p:grpSp>
        <p:nvGrpSpPr>
          <p:cNvPr id="64" name="Group 63"/>
          <p:cNvGrpSpPr/>
          <p:nvPr/>
        </p:nvGrpSpPr>
        <p:grpSpPr>
          <a:xfrm>
            <a:off x="6764341" y="3789552"/>
            <a:ext cx="7983395" cy="6878938"/>
            <a:chOff x="8253267" y="3516405"/>
            <a:chExt cx="7983395" cy="6878938"/>
          </a:xfrm>
        </p:grpSpPr>
        <p:sp>
          <p:nvSpPr>
            <p:cNvPr id="4" name="Freeform 5"/>
            <p:cNvSpPr>
              <a:spLocks/>
            </p:cNvSpPr>
            <p:nvPr/>
          </p:nvSpPr>
          <p:spPr bwMode="auto">
            <a:xfrm>
              <a:off x="9975035" y="7353938"/>
              <a:ext cx="958775" cy="1822856"/>
            </a:xfrm>
            <a:custGeom>
              <a:avLst/>
              <a:gdLst>
                <a:gd name="T0" fmla="*/ 0 w 162"/>
                <a:gd name="T1" fmla="*/ 4 h 308"/>
                <a:gd name="T2" fmla="*/ 154 w 162"/>
                <a:gd name="T3" fmla="*/ 308 h 308"/>
                <a:gd name="T4" fmla="*/ 162 w 162"/>
                <a:gd name="T5" fmla="*/ 304 h 308"/>
                <a:gd name="T6" fmla="*/ 8 w 162"/>
                <a:gd name="T7" fmla="*/ 0 h 308"/>
                <a:gd name="T8" fmla="*/ 0 w 162"/>
                <a:gd name="T9" fmla="*/ 4 h 308"/>
              </a:gdLst>
              <a:ahLst/>
              <a:cxnLst>
                <a:cxn ang="0">
                  <a:pos x="T0" y="T1"/>
                </a:cxn>
                <a:cxn ang="0">
                  <a:pos x="T2" y="T3"/>
                </a:cxn>
                <a:cxn ang="0">
                  <a:pos x="T4" y="T5"/>
                </a:cxn>
                <a:cxn ang="0">
                  <a:pos x="T6" y="T7"/>
                </a:cxn>
                <a:cxn ang="0">
                  <a:pos x="T8" y="T9"/>
                </a:cxn>
              </a:cxnLst>
              <a:rect l="0" t="0" r="r" b="b"/>
              <a:pathLst>
                <a:path w="162" h="308">
                  <a:moveTo>
                    <a:pt x="0" y="4"/>
                  </a:moveTo>
                  <a:lnTo>
                    <a:pt x="154" y="308"/>
                  </a:lnTo>
                  <a:lnTo>
                    <a:pt x="162" y="304"/>
                  </a:lnTo>
                  <a:lnTo>
                    <a:pt x="8" y="0"/>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 name="Freeform 6"/>
            <p:cNvSpPr>
              <a:spLocks/>
            </p:cNvSpPr>
            <p:nvPr/>
          </p:nvSpPr>
          <p:spPr bwMode="auto">
            <a:xfrm>
              <a:off x="9975035" y="7353938"/>
              <a:ext cx="958775" cy="1822856"/>
            </a:xfrm>
            <a:custGeom>
              <a:avLst/>
              <a:gdLst>
                <a:gd name="T0" fmla="*/ 0 w 162"/>
                <a:gd name="T1" fmla="*/ 4 h 308"/>
                <a:gd name="T2" fmla="*/ 154 w 162"/>
                <a:gd name="T3" fmla="*/ 308 h 308"/>
                <a:gd name="T4" fmla="*/ 162 w 162"/>
                <a:gd name="T5" fmla="*/ 304 h 308"/>
                <a:gd name="T6" fmla="*/ 8 w 162"/>
                <a:gd name="T7" fmla="*/ 0 h 308"/>
                <a:gd name="T8" fmla="*/ 0 w 162"/>
                <a:gd name="T9" fmla="*/ 4 h 308"/>
              </a:gdLst>
              <a:ahLst/>
              <a:cxnLst>
                <a:cxn ang="0">
                  <a:pos x="T0" y="T1"/>
                </a:cxn>
                <a:cxn ang="0">
                  <a:pos x="T2" y="T3"/>
                </a:cxn>
                <a:cxn ang="0">
                  <a:pos x="T4" y="T5"/>
                </a:cxn>
                <a:cxn ang="0">
                  <a:pos x="T6" y="T7"/>
                </a:cxn>
                <a:cxn ang="0">
                  <a:pos x="T8" y="T9"/>
                </a:cxn>
              </a:cxnLst>
              <a:rect l="0" t="0" r="r" b="b"/>
              <a:pathLst>
                <a:path w="162" h="308">
                  <a:moveTo>
                    <a:pt x="0" y="4"/>
                  </a:moveTo>
                  <a:lnTo>
                    <a:pt x="154" y="308"/>
                  </a:lnTo>
                  <a:lnTo>
                    <a:pt x="162" y="304"/>
                  </a:lnTo>
                  <a:lnTo>
                    <a:pt x="8" y="0"/>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 name="Freeform 7"/>
            <p:cNvSpPr>
              <a:spLocks/>
            </p:cNvSpPr>
            <p:nvPr/>
          </p:nvSpPr>
          <p:spPr bwMode="auto">
            <a:xfrm>
              <a:off x="10294626" y="7140877"/>
              <a:ext cx="1266530" cy="1657141"/>
            </a:xfrm>
            <a:custGeom>
              <a:avLst/>
              <a:gdLst>
                <a:gd name="T0" fmla="*/ 0 w 214"/>
                <a:gd name="T1" fmla="*/ 6 h 280"/>
                <a:gd name="T2" fmla="*/ 206 w 214"/>
                <a:gd name="T3" fmla="*/ 280 h 280"/>
                <a:gd name="T4" fmla="*/ 214 w 214"/>
                <a:gd name="T5" fmla="*/ 276 h 280"/>
                <a:gd name="T6" fmla="*/ 8 w 214"/>
                <a:gd name="T7" fmla="*/ 0 h 280"/>
                <a:gd name="T8" fmla="*/ 0 w 214"/>
                <a:gd name="T9" fmla="*/ 6 h 280"/>
              </a:gdLst>
              <a:ahLst/>
              <a:cxnLst>
                <a:cxn ang="0">
                  <a:pos x="T0" y="T1"/>
                </a:cxn>
                <a:cxn ang="0">
                  <a:pos x="T2" y="T3"/>
                </a:cxn>
                <a:cxn ang="0">
                  <a:pos x="T4" y="T5"/>
                </a:cxn>
                <a:cxn ang="0">
                  <a:pos x="T6" y="T7"/>
                </a:cxn>
                <a:cxn ang="0">
                  <a:pos x="T8" y="T9"/>
                </a:cxn>
              </a:cxnLst>
              <a:rect l="0" t="0" r="r" b="b"/>
              <a:pathLst>
                <a:path w="214" h="280">
                  <a:moveTo>
                    <a:pt x="0" y="6"/>
                  </a:moveTo>
                  <a:lnTo>
                    <a:pt x="206" y="280"/>
                  </a:lnTo>
                  <a:lnTo>
                    <a:pt x="214" y="276"/>
                  </a:lnTo>
                  <a:lnTo>
                    <a:pt x="8" y="0"/>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8"/>
            <p:cNvSpPr>
              <a:spLocks/>
            </p:cNvSpPr>
            <p:nvPr/>
          </p:nvSpPr>
          <p:spPr bwMode="auto">
            <a:xfrm>
              <a:off x="10294626" y="7140877"/>
              <a:ext cx="1266530" cy="1657141"/>
            </a:xfrm>
            <a:custGeom>
              <a:avLst/>
              <a:gdLst>
                <a:gd name="T0" fmla="*/ 0 w 214"/>
                <a:gd name="T1" fmla="*/ 6 h 280"/>
                <a:gd name="T2" fmla="*/ 206 w 214"/>
                <a:gd name="T3" fmla="*/ 280 h 280"/>
                <a:gd name="T4" fmla="*/ 214 w 214"/>
                <a:gd name="T5" fmla="*/ 276 h 280"/>
                <a:gd name="T6" fmla="*/ 8 w 214"/>
                <a:gd name="T7" fmla="*/ 0 h 280"/>
                <a:gd name="T8" fmla="*/ 0 w 214"/>
                <a:gd name="T9" fmla="*/ 6 h 280"/>
              </a:gdLst>
              <a:ahLst/>
              <a:cxnLst>
                <a:cxn ang="0">
                  <a:pos x="T0" y="T1"/>
                </a:cxn>
                <a:cxn ang="0">
                  <a:pos x="T2" y="T3"/>
                </a:cxn>
                <a:cxn ang="0">
                  <a:pos x="T4" y="T5"/>
                </a:cxn>
                <a:cxn ang="0">
                  <a:pos x="T6" y="T7"/>
                </a:cxn>
                <a:cxn ang="0">
                  <a:pos x="T8" y="T9"/>
                </a:cxn>
              </a:cxnLst>
              <a:rect l="0" t="0" r="r" b="b"/>
              <a:pathLst>
                <a:path w="214" h="280">
                  <a:moveTo>
                    <a:pt x="0" y="6"/>
                  </a:moveTo>
                  <a:lnTo>
                    <a:pt x="206" y="280"/>
                  </a:lnTo>
                  <a:lnTo>
                    <a:pt x="214" y="276"/>
                  </a:lnTo>
                  <a:lnTo>
                    <a:pt x="8" y="0"/>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9"/>
            <p:cNvSpPr>
              <a:spLocks noEditPoints="1"/>
            </p:cNvSpPr>
            <p:nvPr/>
          </p:nvSpPr>
          <p:spPr bwMode="auto">
            <a:xfrm>
              <a:off x="14831530" y="3667831"/>
              <a:ext cx="828571" cy="840407"/>
            </a:xfrm>
            <a:custGeom>
              <a:avLst/>
              <a:gdLst>
                <a:gd name="T0" fmla="*/ 124 w 140"/>
                <a:gd name="T1" fmla="*/ 58 h 142"/>
                <a:gd name="T2" fmla="*/ 136 w 140"/>
                <a:gd name="T3" fmla="*/ 46 h 142"/>
                <a:gd name="T4" fmla="*/ 126 w 140"/>
                <a:gd name="T5" fmla="*/ 28 h 142"/>
                <a:gd name="T6" fmla="*/ 110 w 140"/>
                <a:gd name="T7" fmla="*/ 32 h 142"/>
                <a:gd name="T8" fmla="*/ 110 w 140"/>
                <a:gd name="T9" fmla="*/ 32 h 142"/>
                <a:gd name="T10" fmla="*/ 98 w 140"/>
                <a:gd name="T11" fmla="*/ 24 h 142"/>
                <a:gd name="T12" fmla="*/ 100 w 140"/>
                <a:gd name="T13" fmla="*/ 6 h 142"/>
                <a:gd name="T14" fmla="*/ 80 w 140"/>
                <a:gd name="T15" fmla="*/ 0 h 142"/>
                <a:gd name="T16" fmla="*/ 72 w 140"/>
                <a:gd name="T17" fmla="*/ 16 h 142"/>
                <a:gd name="T18" fmla="*/ 72 w 140"/>
                <a:gd name="T19" fmla="*/ 16 h 142"/>
                <a:gd name="T20" fmla="*/ 58 w 140"/>
                <a:gd name="T21" fmla="*/ 18 h 142"/>
                <a:gd name="T22" fmla="*/ 46 w 140"/>
                <a:gd name="T23" fmla="*/ 4 h 142"/>
                <a:gd name="T24" fmla="*/ 28 w 140"/>
                <a:gd name="T25" fmla="*/ 14 h 142"/>
                <a:gd name="T26" fmla="*/ 32 w 140"/>
                <a:gd name="T27" fmla="*/ 32 h 142"/>
                <a:gd name="T28" fmla="*/ 32 w 140"/>
                <a:gd name="T29" fmla="*/ 32 h 142"/>
                <a:gd name="T30" fmla="*/ 24 w 140"/>
                <a:gd name="T31" fmla="*/ 42 h 142"/>
                <a:gd name="T32" fmla="*/ 6 w 140"/>
                <a:gd name="T33" fmla="*/ 42 h 142"/>
                <a:gd name="T34" fmla="*/ 0 w 140"/>
                <a:gd name="T35" fmla="*/ 60 h 142"/>
                <a:gd name="T36" fmla="*/ 16 w 140"/>
                <a:gd name="T37" fmla="*/ 70 h 142"/>
                <a:gd name="T38" fmla="*/ 16 w 140"/>
                <a:gd name="T39" fmla="*/ 70 h 142"/>
                <a:gd name="T40" fmla="*/ 16 w 140"/>
                <a:gd name="T41" fmla="*/ 84 h 142"/>
                <a:gd name="T42" fmla="*/ 4 w 140"/>
                <a:gd name="T43" fmla="*/ 96 h 142"/>
                <a:gd name="T44" fmla="*/ 14 w 140"/>
                <a:gd name="T45" fmla="*/ 114 h 142"/>
                <a:gd name="T46" fmla="*/ 30 w 140"/>
                <a:gd name="T47" fmla="*/ 108 h 142"/>
                <a:gd name="T48" fmla="*/ 30 w 140"/>
                <a:gd name="T49" fmla="*/ 108 h 142"/>
                <a:gd name="T50" fmla="*/ 42 w 140"/>
                <a:gd name="T51" fmla="*/ 118 h 142"/>
                <a:gd name="T52" fmla="*/ 40 w 140"/>
                <a:gd name="T53" fmla="*/ 136 h 142"/>
                <a:gd name="T54" fmla="*/ 60 w 140"/>
                <a:gd name="T55" fmla="*/ 142 h 142"/>
                <a:gd name="T56" fmla="*/ 70 w 140"/>
                <a:gd name="T57" fmla="*/ 126 h 142"/>
                <a:gd name="T58" fmla="*/ 70 w 140"/>
                <a:gd name="T59" fmla="*/ 126 h 142"/>
                <a:gd name="T60" fmla="*/ 82 w 140"/>
                <a:gd name="T61" fmla="*/ 124 h 142"/>
                <a:gd name="T62" fmla="*/ 96 w 140"/>
                <a:gd name="T63" fmla="*/ 138 h 142"/>
                <a:gd name="T64" fmla="*/ 112 w 140"/>
                <a:gd name="T65" fmla="*/ 128 h 142"/>
                <a:gd name="T66" fmla="*/ 108 w 140"/>
                <a:gd name="T67" fmla="*/ 110 h 142"/>
                <a:gd name="T68" fmla="*/ 108 w 140"/>
                <a:gd name="T69" fmla="*/ 110 h 142"/>
                <a:gd name="T70" fmla="*/ 116 w 140"/>
                <a:gd name="T71" fmla="*/ 100 h 142"/>
                <a:gd name="T72" fmla="*/ 134 w 140"/>
                <a:gd name="T73" fmla="*/ 100 h 142"/>
                <a:gd name="T74" fmla="*/ 140 w 140"/>
                <a:gd name="T75" fmla="*/ 82 h 142"/>
                <a:gd name="T76" fmla="*/ 124 w 140"/>
                <a:gd name="T77" fmla="*/ 72 h 142"/>
                <a:gd name="T78" fmla="*/ 124 w 140"/>
                <a:gd name="T79" fmla="*/ 72 h 142"/>
                <a:gd name="T80" fmla="*/ 124 w 140"/>
                <a:gd name="T81" fmla="*/ 58 h 142"/>
                <a:gd name="T82" fmla="*/ 82 w 140"/>
                <a:gd name="T83" fmla="*/ 94 h 142"/>
                <a:gd name="T84" fmla="*/ 82 w 140"/>
                <a:gd name="T85" fmla="*/ 94 h 142"/>
                <a:gd name="T86" fmla="*/ 72 w 140"/>
                <a:gd name="T87" fmla="*/ 96 h 142"/>
                <a:gd name="T88" fmla="*/ 62 w 140"/>
                <a:gd name="T89" fmla="*/ 96 h 142"/>
                <a:gd name="T90" fmla="*/ 54 w 140"/>
                <a:gd name="T91" fmla="*/ 92 h 142"/>
                <a:gd name="T92" fmla="*/ 48 w 140"/>
                <a:gd name="T93" fmla="*/ 84 h 142"/>
                <a:gd name="T94" fmla="*/ 48 w 140"/>
                <a:gd name="T95" fmla="*/ 84 h 142"/>
                <a:gd name="T96" fmla="*/ 44 w 140"/>
                <a:gd name="T97" fmla="*/ 74 h 142"/>
                <a:gd name="T98" fmla="*/ 46 w 140"/>
                <a:gd name="T99" fmla="*/ 64 h 142"/>
                <a:gd name="T100" fmla="*/ 50 w 140"/>
                <a:gd name="T101" fmla="*/ 54 h 142"/>
                <a:gd name="T102" fmla="*/ 58 w 140"/>
                <a:gd name="T103" fmla="*/ 48 h 142"/>
                <a:gd name="T104" fmla="*/ 58 w 140"/>
                <a:gd name="T105" fmla="*/ 48 h 142"/>
                <a:gd name="T106" fmla="*/ 68 w 140"/>
                <a:gd name="T107" fmla="*/ 46 h 142"/>
                <a:gd name="T108" fmla="*/ 78 w 140"/>
                <a:gd name="T109" fmla="*/ 46 h 142"/>
                <a:gd name="T110" fmla="*/ 86 w 140"/>
                <a:gd name="T111" fmla="*/ 50 h 142"/>
                <a:gd name="T112" fmla="*/ 92 w 140"/>
                <a:gd name="T113" fmla="*/ 58 h 142"/>
                <a:gd name="T114" fmla="*/ 92 w 140"/>
                <a:gd name="T115" fmla="*/ 58 h 142"/>
                <a:gd name="T116" fmla="*/ 96 w 140"/>
                <a:gd name="T117" fmla="*/ 68 h 142"/>
                <a:gd name="T118" fmla="*/ 94 w 140"/>
                <a:gd name="T119" fmla="*/ 78 h 142"/>
                <a:gd name="T120" fmla="*/ 90 w 140"/>
                <a:gd name="T121" fmla="*/ 86 h 142"/>
                <a:gd name="T122" fmla="*/ 82 w 140"/>
                <a:gd name="T123" fmla="*/ 9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 h="142">
                  <a:moveTo>
                    <a:pt x="124" y="58"/>
                  </a:moveTo>
                  <a:lnTo>
                    <a:pt x="136" y="46"/>
                  </a:lnTo>
                  <a:lnTo>
                    <a:pt x="126" y="28"/>
                  </a:lnTo>
                  <a:lnTo>
                    <a:pt x="110" y="32"/>
                  </a:lnTo>
                  <a:lnTo>
                    <a:pt x="110" y="32"/>
                  </a:lnTo>
                  <a:lnTo>
                    <a:pt x="98" y="24"/>
                  </a:lnTo>
                  <a:lnTo>
                    <a:pt x="100" y="6"/>
                  </a:lnTo>
                  <a:lnTo>
                    <a:pt x="80" y="0"/>
                  </a:lnTo>
                  <a:lnTo>
                    <a:pt x="72" y="16"/>
                  </a:lnTo>
                  <a:lnTo>
                    <a:pt x="72" y="16"/>
                  </a:lnTo>
                  <a:lnTo>
                    <a:pt x="58" y="18"/>
                  </a:lnTo>
                  <a:lnTo>
                    <a:pt x="46" y="4"/>
                  </a:lnTo>
                  <a:lnTo>
                    <a:pt x="28" y="14"/>
                  </a:lnTo>
                  <a:lnTo>
                    <a:pt x="32" y="32"/>
                  </a:lnTo>
                  <a:lnTo>
                    <a:pt x="32" y="32"/>
                  </a:lnTo>
                  <a:lnTo>
                    <a:pt x="24" y="42"/>
                  </a:lnTo>
                  <a:lnTo>
                    <a:pt x="6" y="42"/>
                  </a:lnTo>
                  <a:lnTo>
                    <a:pt x="0" y="60"/>
                  </a:lnTo>
                  <a:lnTo>
                    <a:pt x="16" y="70"/>
                  </a:lnTo>
                  <a:lnTo>
                    <a:pt x="16" y="70"/>
                  </a:lnTo>
                  <a:lnTo>
                    <a:pt x="16" y="84"/>
                  </a:lnTo>
                  <a:lnTo>
                    <a:pt x="4" y="96"/>
                  </a:lnTo>
                  <a:lnTo>
                    <a:pt x="14" y="114"/>
                  </a:lnTo>
                  <a:lnTo>
                    <a:pt x="30" y="108"/>
                  </a:lnTo>
                  <a:lnTo>
                    <a:pt x="30" y="108"/>
                  </a:lnTo>
                  <a:lnTo>
                    <a:pt x="42" y="118"/>
                  </a:lnTo>
                  <a:lnTo>
                    <a:pt x="40" y="136"/>
                  </a:lnTo>
                  <a:lnTo>
                    <a:pt x="60" y="142"/>
                  </a:lnTo>
                  <a:lnTo>
                    <a:pt x="70" y="126"/>
                  </a:lnTo>
                  <a:lnTo>
                    <a:pt x="70" y="126"/>
                  </a:lnTo>
                  <a:lnTo>
                    <a:pt x="82" y="124"/>
                  </a:lnTo>
                  <a:lnTo>
                    <a:pt x="96" y="138"/>
                  </a:lnTo>
                  <a:lnTo>
                    <a:pt x="112" y="128"/>
                  </a:lnTo>
                  <a:lnTo>
                    <a:pt x="108" y="110"/>
                  </a:lnTo>
                  <a:lnTo>
                    <a:pt x="108" y="110"/>
                  </a:lnTo>
                  <a:lnTo>
                    <a:pt x="116" y="100"/>
                  </a:lnTo>
                  <a:lnTo>
                    <a:pt x="134" y="100"/>
                  </a:lnTo>
                  <a:lnTo>
                    <a:pt x="140" y="82"/>
                  </a:lnTo>
                  <a:lnTo>
                    <a:pt x="124" y="72"/>
                  </a:lnTo>
                  <a:lnTo>
                    <a:pt x="124" y="72"/>
                  </a:lnTo>
                  <a:lnTo>
                    <a:pt x="124" y="58"/>
                  </a:lnTo>
                  <a:close/>
                  <a:moveTo>
                    <a:pt x="82" y="94"/>
                  </a:moveTo>
                  <a:lnTo>
                    <a:pt x="82" y="94"/>
                  </a:lnTo>
                  <a:lnTo>
                    <a:pt x="72" y="96"/>
                  </a:lnTo>
                  <a:lnTo>
                    <a:pt x="62" y="96"/>
                  </a:lnTo>
                  <a:lnTo>
                    <a:pt x="54" y="92"/>
                  </a:lnTo>
                  <a:lnTo>
                    <a:pt x="48" y="84"/>
                  </a:lnTo>
                  <a:lnTo>
                    <a:pt x="48" y="84"/>
                  </a:lnTo>
                  <a:lnTo>
                    <a:pt x="44" y="74"/>
                  </a:lnTo>
                  <a:lnTo>
                    <a:pt x="46" y="64"/>
                  </a:lnTo>
                  <a:lnTo>
                    <a:pt x="50" y="54"/>
                  </a:lnTo>
                  <a:lnTo>
                    <a:pt x="58" y="48"/>
                  </a:lnTo>
                  <a:lnTo>
                    <a:pt x="58" y="48"/>
                  </a:lnTo>
                  <a:lnTo>
                    <a:pt x="68" y="46"/>
                  </a:lnTo>
                  <a:lnTo>
                    <a:pt x="78" y="46"/>
                  </a:lnTo>
                  <a:lnTo>
                    <a:pt x="86" y="50"/>
                  </a:lnTo>
                  <a:lnTo>
                    <a:pt x="92" y="58"/>
                  </a:lnTo>
                  <a:lnTo>
                    <a:pt x="92" y="58"/>
                  </a:lnTo>
                  <a:lnTo>
                    <a:pt x="96" y="68"/>
                  </a:lnTo>
                  <a:lnTo>
                    <a:pt x="94" y="78"/>
                  </a:lnTo>
                  <a:lnTo>
                    <a:pt x="90" y="86"/>
                  </a:lnTo>
                  <a:lnTo>
                    <a:pt x="82" y="94"/>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10"/>
            <p:cNvSpPr>
              <a:spLocks/>
            </p:cNvSpPr>
            <p:nvPr/>
          </p:nvSpPr>
          <p:spPr bwMode="auto">
            <a:xfrm>
              <a:off x="14831530" y="3667831"/>
              <a:ext cx="828571" cy="840407"/>
            </a:xfrm>
            <a:custGeom>
              <a:avLst/>
              <a:gdLst>
                <a:gd name="T0" fmla="*/ 124 w 140"/>
                <a:gd name="T1" fmla="*/ 58 h 142"/>
                <a:gd name="T2" fmla="*/ 136 w 140"/>
                <a:gd name="T3" fmla="*/ 46 h 142"/>
                <a:gd name="T4" fmla="*/ 126 w 140"/>
                <a:gd name="T5" fmla="*/ 28 h 142"/>
                <a:gd name="T6" fmla="*/ 110 w 140"/>
                <a:gd name="T7" fmla="*/ 32 h 142"/>
                <a:gd name="T8" fmla="*/ 110 w 140"/>
                <a:gd name="T9" fmla="*/ 32 h 142"/>
                <a:gd name="T10" fmla="*/ 98 w 140"/>
                <a:gd name="T11" fmla="*/ 24 h 142"/>
                <a:gd name="T12" fmla="*/ 100 w 140"/>
                <a:gd name="T13" fmla="*/ 6 h 142"/>
                <a:gd name="T14" fmla="*/ 80 w 140"/>
                <a:gd name="T15" fmla="*/ 0 h 142"/>
                <a:gd name="T16" fmla="*/ 72 w 140"/>
                <a:gd name="T17" fmla="*/ 16 h 142"/>
                <a:gd name="T18" fmla="*/ 72 w 140"/>
                <a:gd name="T19" fmla="*/ 16 h 142"/>
                <a:gd name="T20" fmla="*/ 58 w 140"/>
                <a:gd name="T21" fmla="*/ 18 h 142"/>
                <a:gd name="T22" fmla="*/ 46 w 140"/>
                <a:gd name="T23" fmla="*/ 4 h 142"/>
                <a:gd name="T24" fmla="*/ 28 w 140"/>
                <a:gd name="T25" fmla="*/ 14 h 142"/>
                <a:gd name="T26" fmla="*/ 32 w 140"/>
                <a:gd name="T27" fmla="*/ 32 h 142"/>
                <a:gd name="T28" fmla="*/ 32 w 140"/>
                <a:gd name="T29" fmla="*/ 32 h 142"/>
                <a:gd name="T30" fmla="*/ 24 w 140"/>
                <a:gd name="T31" fmla="*/ 42 h 142"/>
                <a:gd name="T32" fmla="*/ 6 w 140"/>
                <a:gd name="T33" fmla="*/ 42 h 142"/>
                <a:gd name="T34" fmla="*/ 0 w 140"/>
                <a:gd name="T35" fmla="*/ 60 h 142"/>
                <a:gd name="T36" fmla="*/ 16 w 140"/>
                <a:gd name="T37" fmla="*/ 70 h 142"/>
                <a:gd name="T38" fmla="*/ 16 w 140"/>
                <a:gd name="T39" fmla="*/ 70 h 142"/>
                <a:gd name="T40" fmla="*/ 16 w 140"/>
                <a:gd name="T41" fmla="*/ 84 h 142"/>
                <a:gd name="T42" fmla="*/ 4 w 140"/>
                <a:gd name="T43" fmla="*/ 96 h 142"/>
                <a:gd name="T44" fmla="*/ 14 w 140"/>
                <a:gd name="T45" fmla="*/ 114 h 142"/>
                <a:gd name="T46" fmla="*/ 30 w 140"/>
                <a:gd name="T47" fmla="*/ 108 h 142"/>
                <a:gd name="T48" fmla="*/ 30 w 140"/>
                <a:gd name="T49" fmla="*/ 108 h 142"/>
                <a:gd name="T50" fmla="*/ 42 w 140"/>
                <a:gd name="T51" fmla="*/ 118 h 142"/>
                <a:gd name="T52" fmla="*/ 40 w 140"/>
                <a:gd name="T53" fmla="*/ 136 h 142"/>
                <a:gd name="T54" fmla="*/ 60 w 140"/>
                <a:gd name="T55" fmla="*/ 142 h 142"/>
                <a:gd name="T56" fmla="*/ 70 w 140"/>
                <a:gd name="T57" fmla="*/ 126 h 142"/>
                <a:gd name="T58" fmla="*/ 70 w 140"/>
                <a:gd name="T59" fmla="*/ 126 h 142"/>
                <a:gd name="T60" fmla="*/ 82 w 140"/>
                <a:gd name="T61" fmla="*/ 124 h 142"/>
                <a:gd name="T62" fmla="*/ 96 w 140"/>
                <a:gd name="T63" fmla="*/ 138 h 142"/>
                <a:gd name="T64" fmla="*/ 112 w 140"/>
                <a:gd name="T65" fmla="*/ 128 h 142"/>
                <a:gd name="T66" fmla="*/ 108 w 140"/>
                <a:gd name="T67" fmla="*/ 110 h 142"/>
                <a:gd name="T68" fmla="*/ 108 w 140"/>
                <a:gd name="T69" fmla="*/ 110 h 142"/>
                <a:gd name="T70" fmla="*/ 116 w 140"/>
                <a:gd name="T71" fmla="*/ 100 h 142"/>
                <a:gd name="T72" fmla="*/ 134 w 140"/>
                <a:gd name="T73" fmla="*/ 100 h 142"/>
                <a:gd name="T74" fmla="*/ 140 w 140"/>
                <a:gd name="T75" fmla="*/ 82 h 142"/>
                <a:gd name="T76" fmla="*/ 124 w 140"/>
                <a:gd name="T77" fmla="*/ 72 h 142"/>
                <a:gd name="T78" fmla="*/ 124 w 140"/>
                <a:gd name="T79" fmla="*/ 72 h 142"/>
                <a:gd name="T80" fmla="*/ 124 w 140"/>
                <a:gd name="T81" fmla="*/ 5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142">
                  <a:moveTo>
                    <a:pt x="124" y="58"/>
                  </a:moveTo>
                  <a:lnTo>
                    <a:pt x="136" y="46"/>
                  </a:lnTo>
                  <a:lnTo>
                    <a:pt x="126" y="28"/>
                  </a:lnTo>
                  <a:lnTo>
                    <a:pt x="110" y="32"/>
                  </a:lnTo>
                  <a:lnTo>
                    <a:pt x="110" y="32"/>
                  </a:lnTo>
                  <a:lnTo>
                    <a:pt x="98" y="24"/>
                  </a:lnTo>
                  <a:lnTo>
                    <a:pt x="100" y="6"/>
                  </a:lnTo>
                  <a:lnTo>
                    <a:pt x="80" y="0"/>
                  </a:lnTo>
                  <a:lnTo>
                    <a:pt x="72" y="16"/>
                  </a:lnTo>
                  <a:lnTo>
                    <a:pt x="72" y="16"/>
                  </a:lnTo>
                  <a:lnTo>
                    <a:pt x="58" y="18"/>
                  </a:lnTo>
                  <a:lnTo>
                    <a:pt x="46" y="4"/>
                  </a:lnTo>
                  <a:lnTo>
                    <a:pt x="28" y="14"/>
                  </a:lnTo>
                  <a:lnTo>
                    <a:pt x="32" y="32"/>
                  </a:lnTo>
                  <a:lnTo>
                    <a:pt x="32" y="32"/>
                  </a:lnTo>
                  <a:lnTo>
                    <a:pt x="24" y="42"/>
                  </a:lnTo>
                  <a:lnTo>
                    <a:pt x="6" y="42"/>
                  </a:lnTo>
                  <a:lnTo>
                    <a:pt x="0" y="60"/>
                  </a:lnTo>
                  <a:lnTo>
                    <a:pt x="16" y="70"/>
                  </a:lnTo>
                  <a:lnTo>
                    <a:pt x="16" y="70"/>
                  </a:lnTo>
                  <a:lnTo>
                    <a:pt x="16" y="84"/>
                  </a:lnTo>
                  <a:lnTo>
                    <a:pt x="4" y="96"/>
                  </a:lnTo>
                  <a:lnTo>
                    <a:pt x="14" y="114"/>
                  </a:lnTo>
                  <a:lnTo>
                    <a:pt x="30" y="108"/>
                  </a:lnTo>
                  <a:lnTo>
                    <a:pt x="30" y="108"/>
                  </a:lnTo>
                  <a:lnTo>
                    <a:pt x="42" y="118"/>
                  </a:lnTo>
                  <a:lnTo>
                    <a:pt x="40" y="136"/>
                  </a:lnTo>
                  <a:lnTo>
                    <a:pt x="60" y="142"/>
                  </a:lnTo>
                  <a:lnTo>
                    <a:pt x="70" y="126"/>
                  </a:lnTo>
                  <a:lnTo>
                    <a:pt x="70" y="126"/>
                  </a:lnTo>
                  <a:lnTo>
                    <a:pt x="82" y="124"/>
                  </a:lnTo>
                  <a:lnTo>
                    <a:pt x="96" y="138"/>
                  </a:lnTo>
                  <a:lnTo>
                    <a:pt x="112" y="128"/>
                  </a:lnTo>
                  <a:lnTo>
                    <a:pt x="108" y="110"/>
                  </a:lnTo>
                  <a:lnTo>
                    <a:pt x="108" y="110"/>
                  </a:lnTo>
                  <a:lnTo>
                    <a:pt x="116" y="100"/>
                  </a:lnTo>
                  <a:lnTo>
                    <a:pt x="134" y="100"/>
                  </a:lnTo>
                  <a:lnTo>
                    <a:pt x="140" y="82"/>
                  </a:lnTo>
                  <a:lnTo>
                    <a:pt x="124" y="72"/>
                  </a:lnTo>
                  <a:lnTo>
                    <a:pt x="124" y="72"/>
                  </a:lnTo>
                  <a:lnTo>
                    <a:pt x="124"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11"/>
            <p:cNvSpPr>
              <a:spLocks/>
            </p:cNvSpPr>
            <p:nvPr/>
          </p:nvSpPr>
          <p:spPr bwMode="auto">
            <a:xfrm>
              <a:off x="15091938" y="3940076"/>
              <a:ext cx="307755" cy="295918"/>
            </a:xfrm>
            <a:custGeom>
              <a:avLst/>
              <a:gdLst>
                <a:gd name="T0" fmla="*/ 38 w 52"/>
                <a:gd name="T1" fmla="*/ 48 h 50"/>
                <a:gd name="T2" fmla="*/ 38 w 52"/>
                <a:gd name="T3" fmla="*/ 48 h 50"/>
                <a:gd name="T4" fmla="*/ 28 w 52"/>
                <a:gd name="T5" fmla="*/ 50 h 50"/>
                <a:gd name="T6" fmla="*/ 18 w 52"/>
                <a:gd name="T7" fmla="*/ 50 h 50"/>
                <a:gd name="T8" fmla="*/ 10 w 52"/>
                <a:gd name="T9" fmla="*/ 46 h 50"/>
                <a:gd name="T10" fmla="*/ 4 w 52"/>
                <a:gd name="T11" fmla="*/ 38 h 50"/>
                <a:gd name="T12" fmla="*/ 4 w 52"/>
                <a:gd name="T13" fmla="*/ 38 h 50"/>
                <a:gd name="T14" fmla="*/ 0 w 52"/>
                <a:gd name="T15" fmla="*/ 28 h 50"/>
                <a:gd name="T16" fmla="*/ 2 w 52"/>
                <a:gd name="T17" fmla="*/ 18 h 50"/>
                <a:gd name="T18" fmla="*/ 6 w 52"/>
                <a:gd name="T19" fmla="*/ 8 h 50"/>
                <a:gd name="T20" fmla="*/ 14 w 52"/>
                <a:gd name="T21" fmla="*/ 2 h 50"/>
                <a:gd name="T22" fmla="*/ 14 w 52"/>
                <a:gd name="T23" fmla="*/ 2 h 50"/>
                <a:gd name="T24" fmla="*/ 24 w 52"/>
                <a:gd name="T25" fmla="*/ 0 h 50"/>
                <a:gd name="T26" fmla="*/ 34 w 52"/>
                <a:gd name="T27" fmla="*/ 0 h 50"/>
                <a:gd name="T28" fmla="*/ 42 w 52"/>
                <a:gd name="T29" fmla="*/ 4 h 50"/>
                <a:gd name="T30" fmla="*/ 48 w 52"/>
                <a:gd name="T31" fmla="*/ 12 h 50"/>
                <a:gd name="T32" fmla="*/ 48 w 52"/>
                <a:gd name="T33" fmla="*/ 12 h 50"/>
                <a:gd name="T34" fmla="*/ 52 w 52"/>
                <a:gd name="T35" fmla="*/ 22 h 50"/>
                <a:gd name="T36" fmla="*/ 50 w 52"/>
                <a:gd name="T37" fmla="*/ 32 h 50"/>
                <a:gd name="T38" fmla="*/ 46 w 52"/>
                <a:gd name="T39" fmla="*/ 40 h 50"/>
                <a:gd name="T40" fmla="*/ 38 w 52"/>
                <a:gd name="T41"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0">
                  <a:moveTo>
                    <a:pt x="38" y="48"/>
                  </a:moveTo>
                  <a:lnTo>
                    <a:pt x="38" y="48"/>
                  </a:lnTo>
                  <a:lnTo>
                    <a:pt x="28" y="50"/>
                  </a:lnTo>
                  <a:lnTo>
                    <a:pt x="18" y="50"/>
                  </a:lnTo>
                  <a:lnTo>
                    <a:pt x="10" y="46"/>
                  </a:lnTo>
                  <a:lnTo>
                    <a:pt x="4" y="38"/>
                  </a:lnTo>
                  <a:lnTo>
                    <a:pt x="4" y="38"/>
                  </a:lnTo>
                  <a:lnTo>
                    <a:pt x="0" y="28"/>
                  </a:lnTo>
                  <a:lnTo>
                    <a:pt x="2" y="18"/>
                  </a:lnTo>
                  <a:lnTo>
                    <a:pt x="6" y="8"/>
                  </a:lnTo>
                  <a:lnTo>
                    <a:pt x="14" y="2"/>
                  </a:lnTo>
                  <a:lnTo>
                    <a:pt x="14" y="2"/>
                  </a:lnTo>
                  <a:lnTo>
                    <a:pt x="24" y="0"/>
                  </a:lnTo>
                  <a:lnTo>
                    <a:pt x="34" y="0"/>
                  </a:lnTo>
                  <a:lnTo>
                    <a:pt x="42" y="4"/>
                  </a:lnTo>
                  <a:lnTo>
                    <a:pt x="48" y="12"/>
                  </a:lnTo>
                  <a:lnTo>
                    <a:pt x="48" y="12"/>
                  </a:lnTo>
                  <a:lnTo>
                    <a:pt x="52" y="22"/>
                  </a:lnTo>
                  <a:lnTo>
                    <a:pt x="50" y="32"/>
                  </a:lnTo>
                  <a:lnTo>
                    <a:pt x="46" y="40"/>
                  </a:lnTo>
                  <a:lnTo>
                    <a:pt x="38"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12"/>
            <p:cNvSpPr>
              <a:spLocks noEditPoints="1"/>
            </p:cNvSpPr>
            <p:nvPr/>
          </p:nvSpPr>
          <p:spPr bwMode="auto">
            <a:xfrm>
              <a:off x="12925818" y="3516405"/>
              <a:ext cx="1811019" cy="1811019"/>
            </a:xfrm>
            <a:custGeom>
              <a:avLst/>
              <a:gdLst>
                <a:gd name="T0" fmla="*/ 36 w 306"/>
                <a:gd name="T1" fmla="*/ 54 h 306"/>
                <a:gd name="T2" fmla="*/ 60 w 306"/>
                <a:gd name="T3" fmla="*/ 86 h 306"/>
                <a:gd name="T4" fmla="*/ 48 w 306"/>
                <a:gd name="T5" fmla="*/ 106 h 306"/>
                <a:gd name="T6" fmla="*/ 0 w 306"/>
                <a:gd name="T7" fmla="*/ 166 h 306"/>
                <a:gd name="T8" fmla="*/ 38 w 306"/>
                <a:gd name="T9" fmla="*/ 170 h 306"/>
                <a:gd name="T10" fmla="*/ 46 w 306"/>
                <a:gd name="T11" fmla="*/ 194 h 306"/>
                <a:gd name="T12" fmla="*/ 54 w 306"/>
                <a:gd name="T13" fmla="*/ 270 h 306"/>
                <a:gd name="T14" fmla="*/ 84 w 306"/>
                <a:gd name="T15" fmla="*/ 246 h 306"/>
                <a:gd name="T16" fmla="*/ 106 w 306"/>
                <a:gd name="T17" fmla="*/ 258 h 306"/>
                <a:gd name="T18" fmla="*/ 164 w 306"/>
                <a:gd name="T19" fmla="*/ 306 h 306"/>
                <a:gd name="T20" fmla="*/ 170 w 306"/>
                <a:gd name="T21" fmla="*/ 268 h 306"/>
                <a:gd name="T22" fmla="*/ 194 w 306"/>
                <a:gd name="T23" fmla="*/ 262 h 306"/>
                <a:gd name="T24" fmla="*/ 270 w 306"/>
                <a:gd name="T25" fmla="*/ 254 h 306"/>
                <a:gd name="T26" fmla="*/ 246 w 306"/>
                <a:gd name="T27" fmla="*/ 222 h 306"/>
                <a:gd name="T28" fmla="*/ 258 w 306"/>
                <a:gd name="T29" fmla="*/ 202 h 306"/>
                <a:gd name="T30" fmla="*/ 306 w 306"/>
                <a:gd name="T31" fmla="*/ 142 h 306"/>
                <a:gd name="T32" fmla="*/ 266 w 306"/>
                <a:gd name="T33" fmla="*/ 136 h 306"/>
                <a:gd name="T34" fmla="*/ 260 w 306"/>
                <a:gd name="T35" fmla="*/ 114 h 306"/>
                <a:gd name="T36" fmla="*/ 252 w 306"/>
                <a:gd name="T37" fmla="*/ 38 h 306"/>
                <a:gd name="T38" fmla="*/ 222 w 306"/>
                <a:gd name="T39" fmla="*/ 60 h 306"/>
                <a:gd name="T40" fmla="*/ 200 w 306"/>
                <a:gd name="T41" fmla="*/ 48 h 306"/>
                <a:gd name="T42" fmla="*/ 140 w 306"/>
                <a:gd name="T43" fmla="*/ 0 h 306"/>
                <a:gd name="T44" fmla="*/ 136 w 306"/>
                <a:gd name="T45" fmla="*/ 40 h 306"/>
                <a:gd name="T46" fmla="*/ 112 w 306"/>
                <a:gd name="T47" fmla="*/ 46 h 306"/>
                <a:gd name="T48" fmla="*/ 218 w 306"/>
                <a:gd name="T49" fmla="*/ 104 h 306"/>
                <a:gd name="T50" fmla="*/ 226 w 306"/>
                <a:gd name="T51" fmla="*/ 118 h 306"/>
                <a:gd name="T52" fmla="*/ 234 w 306"/>
                <a:gd name="T53" fmla="*/ 150 h 306"/>
                <a:gd name="T54" fmla="*/ 230 w 306"/>
                <a:gd name="T55" fmla="*/ 180 h 306"/>
                <a:gd name="T56" fmla="*/ 214 w 306"/>
                <a:gd name="T57" fmla="*/ 208 h 306"/>
                <a:gd name="T58" fmla="*/ 202 w 306"/>
                <a:gd name="T59" fmla="*/ 218 h 306"/>
                <a:gd name="T60" fmla="*/ 172 w 306"/>
                <a:gd name="T61" fmla="*/ 232 h 306"/>
                <a:gd name="T62" fmla="*/ 142 w 306"/>
                <a:gd name="T63" fmla="*/ 234 h 306"/>
                <a:gd name="T64" fmla="*/ 112 w 306"/>
                <a:gd name="T65" fmla="*/ 224 h 306"/>
                <a:gd name="T66" fmla="*/ 88 w 306"/>
                <a:gd name="T67" fmla="*/ 202 h 306"/>
                <a:gd name="T68" fmla="*/ 80 w 306"/>
                <a:gd name="T69" fmla="*/ 188 h 306"/>
                <a:gd name="T70" fmla="*/ 72 w 306"/>
                <a:gd name="T71" fmla="*/ 158 h 306"/>
                <a:gd name="T72" fmla="*/ 76 w 306"/>
                <a:gd name="T73" fmla="*/ 128 h 306"/>
                <a:gd name="T74" fmla="*/ 92 w 306"/>
                <a:gd name="T75" fmla="*/ 100 h 306"/>
                <a:gd name="T76" fmla="*/ 104 w 306"/>
                <a:gd name="T77" fmla="*/ 88 h 306"/>
                <a:gd name="T78" fmla="*/ 132 w 306"/>
                <a:gd name="T79" fmla="*/ 74 h 306"/>
                <a:gd name="T80" fmla="*/ 164 w 306"/>
                <a:gd name="T81" fmla="*/ 72 h 306"/>
                <a:gd name="T82" fmla="*/ 194 w 306"/>
                <a:gd name="T83" fmla="*/ 82 h 306"/>
                <a:gd name="T84" fmla="*/ 218 w 306"/>
                <a:gd name="T85" fmla="*/ 10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306">
                  <a:moveTo>
                    <a:pt x="88" y="14"/>
                  </a:moveTo>
                  <a:lnTo>
                    <a:pt x="36" y="54"/>
                  </a:lnTo>
                  <a:lnTo>
                    <a:pt x="60" y="86"/>
                  </a:lnTo>
                  <a:lnTo>
                    <a:pt x="60" y="86"/>
                  </a:lnTo>
                  <a:lnTo>
                    <a:pt x="54" y="96"/>
                  </a:lnTo>
                  <a:lnTo>
                    <a:pt x="48" y="106"/>
                  </a:lnTo>
                  <a:lnTo>
                    <a:pt x="10" y="100"/>
                  </a:lnTo>
                  <a:lnTo>
                    <a:pt x="0" y="166"/>
                  </a:lnTo>
                  <a:lnTo>
                    <a:pt x="38" y="170"/>
                  </a:lnTo>
                  <a:lnTo>
                    <a:pt x="38" y="170"/>
                  </a:lnTo>
                  <a:lnTo>
                    <a:pt x="42" y="182"/>
                  </a:lnTo>
                  <a:lnTo>
                    <a:pt x="46" y="194"/>
                  </a:lnTo>
                  <a:lnTo>
                    <a:pt x="14" y="218"/>
                  </a:lnTo>
                  <a:lnTo>
                    <a:pt x="54" y="270"/>
                  </a:lnTo>
                  <a:lnTo>
                    <a:pt x="84" y="246"/>
                  </a:lnTo>
                  <a:lnTo>
                    <a:pt x="84" y="246"/>
                  </a:lnTo>
                  <a:lnTo>
                    <a:pt x="94" y="252"/>
                  </a:lnTo>
                  <a:lnTo>
                    <a:pt x="106" y="258"/>
                  </a:lnTo>
                  <a:lnTo>
                    <a:pt x="100" y="298"/>
                  </a:lnTo>
                  <a:lnTo>
                    <a:pt x="164" y="306"/>
                  </a:lnTo>
                  <a:lnTo>
                    <a:pt x="170" y="268"/>
                  </a:lnTo>
                  <a:lnTo>
                    <a:pt x="170" y="268"/>
                  </a:lnTo>
                  <a:lnTo>
                    <a:pt x="182" y="264"/>
                  </a:lnTo>
                  <a:lnTo>
                    <a:pt x="194" y="262"/>
                  </a:lnTo>
                  <a:lnTo>
                    <a:pt x="216" y="292"/>
                  </a:lnTo>
                  <a:lnTo>
                    <a:pt x="270" y="254"/>
                  </a:lnTo>
                  <a:lnTo>
                    <a:pt x="246" y="222"/>
                  </a:lnTo>
                  <a:lnTo>
                    <a:pt x="246" y="222"/>
                  </a:lnTo>
                  <a:lnTo>
                    <a:pt x="252" y="212"/>
                  </a:lnTo>
                  <a:lnTo>
                    <a:pt x="258" y="202"/>
                  </a:lnTo>
                  <a:lnTo>
                    <a:pt x="296" y="206"/>
                  </a:lnTo>
                  <a:lnTo>
                    <a:pt x="306" y="142"/>
                  </a:lnTo>
                  <a:lnTo>
                    <a:pt x="266" y="136"/>
                  </a:lnTo>
                  <a:lnTo>
                    <a:pt x="266" y="136"/>
                  </a:lnTo>
                  <a:lnTo>
                    <a:pt x="264" y="124"/>
                  </a:lnTo>
                  <a:lnTo>
                    <a:pt x="260" y="114"/>
                  </a:lnTo>
                  <a:lnTo>
                    <a:pt x="292" y="90"/>
                  </a:lnTo>
                  <a:lnTo>
                    <a:pt x="252" y="38"/>
                  </a:lnTo>
                  <a:lnTo>
                    <a:pt x="222" y="60"/>
                  </a:lnTo>
                  <a:lnTo>
                    <a:pt x="222" y="60"/>
                  </a:lnTo>
                  <a:lnTo>
                    <a:pt x="210" y="54"/>
                  </a:lnTo>
                  <a:lnTo>
                    <a:pt x="200" y="48"/>
                  </a:lnTo>
                  <a:lnTo>
                    <a:pt x="206" y="10"/>
                  </a:lnTo>
                  <a:lnTo>
                    <a:pt x="140" y="0"/>
                  </a:lnTo>
                  <a:lnTo>
                    <a:pt x="136" y="40"/>
                  </a:lnTo>
                  <a:lnTo>
                    <a:pt x="136" y="40"/>
                  </a:lnTo>
                  <a:lnTo>
                    <a:pt x="124" y="42"/>
                  </a:lnTo>
                  <a:lnTo>
                    <a:pt x="112" y="46"/>
                  </a:lnTo>
                  <a:lnTo>
                    <a:pt x="88" y="14"/>
                  </a:lnTo>
                  <a:close/>
                  <a:moveTo>
                    <a:pt x="218" y="104"/>
                  </a:moveTo>
                  <a:lnTo>
                    <a:pt x="218" y="104"/>
                  </a:lnTo>
                  <a:lnTo>
                    <a:pt x="226" y="118"/>
                  </a:lnTo>
                  <a:lnTo>
                    <a:pt x="232" y="134"/>
                  </a:lnTo>
                  <a:lnTo>
                    <a:pt x="234" y="150"/>
                  </a:lnTo>
                  <a:lnTo>
                    <a:pt x="234" y="164"/>
                  </a:lnTo>
                  <a:lnTo>
                    <a:pt x="230" y="180"/>
                  </a:lnTo>
                  <a:lnTo>
                    <a:pt x="224" y="194"/>
                  </a:lnTo>
                  <a:lnTo>
                    <a:pt x="214" y="208"/>
                  </a:lnTo>
                  <a:lnTo>
                    <a:pt x="202" y="218"/>
                  </a:lnTo>
                  <a:lnTo>
                    <a:pt x="202" y="218"/>
                  </a:lnTo>
                  <a:lnTo>
                    <a:pt x="188" y="228"/>
                  </a:lnTo>
                  <a:lnTo>
                    <a:pt x="172" y="232"/>
                  </a:lnTo>
                  <a:lnTo>
                    <a:pt x="158" y="236"/>
                  </a:lnTo>
                  <a:lnTo>
                    <a:pt x="142" y="234"/>
                  </a:lnTo>
                  <a:lnTo>
                    <a:pt x="126" y="230"/>
                  </a:lnTo>
                  <a:lnTo>
                    <a:pt x="112" y="224"/>
                  </a:lnTo>
                  <a:lnTo>
                    <a:pt x="98" y="214"/>
                  </a:lnTo>
                  <a:lnTo>
                    <a:pt x="88" y="202"/>
                  </a:lnTo>
                  <a:lnTo>
                    <a:pt x="88" y="202"/>
                  </a:lnTo>
                  <a:lnTo>
                    <a:pt x="80" y="188"/>
                  </a:lnTo>
                  <a:lnTo>
                    <a:pt x="74" y="174"/>
                  </a:lnTo>
                  <a:lnTo>
                    <a:pt x="72" y="158"/>
                  </a:lnTo>
                  <a:lnTo>
                    <a:pt x="72" y="142"/>
                  </a:lnTo>
                  <a:lnTo>
                    <a:pt x="76" y="128"/>
                  </a:lnTo>
                  <a:lnTo>
                    <a:pt x="82" y="112"/>
                  </a:lnTo>
                  <a:lnTo>
                    <a:pt x="92" y="100"/>
                  </a:lnTo>
                  <a:lnTo>
                    <a:pt x="104" y="88"/>
                  </a:lnTo>
                  <a:lnTo>
                    <a:pt x="104" y="88"/>
                  </a:lnTo>
                  <a:lnTo>
                    <a:pt x="118" y="80"/>
                  </a:lnTo>
                  <a:lnTo>
                    <a:pt x="132" y="74"/>
                  </a:lnTo>
                  <a:lnTo>
                    <a:pt x="148" y="72"/>
                  </a:lnTo>
                  <a:lnTo>
                    <a:pt x="164" y="72"/>
                  </a:lnTo>
                  <a:lnTo>
                    <a:pt x="180" y="76"/>
                  </a:lnTo>
                  <a:lnTo>
                    <a:pt x="194" y="82"/>
                  </a:lnTo>
                  <a:lnTo>
                    <a:pt x="206" y="92"/>
                  </a:lnTo>
                  <a:lnTo>
                    <a:pt x="218" y="10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3"/>
            <p:cNvSpPr>
              <a:spLocks/>
            </p:cNvSpPr>
            <p:nvPr/>
          </p:nvSpPr>
          <p:spPr bwMode="auto">
            <a:xfrm>
              <a:off x="12925818" y="3516405"/>
              <a:ext cx="1811019" cy="1811019"/>
            </a:xfrm>
            <a:custGeom>
              <a:avLst/>
              <a:gdLst>
                <a:gd name="T0" fmla="*/ 88 w 306"/>
                <a:gd name="T1" fmla="*/ 14 h 306"/>
                <a:gd name="T2" fmla="*/ 36 w 306"/>
                <a:gd name="T3" fmla="*/ 54 h 306"/>
                <a:gd name="T4" fmla="*/ 60 w 306"/>
                <a:gd name="T5" fmla="*/ 86 h 306"/>
                <a:gd name="T6" fmla="*/ 60 w 306"/>
                <a:gd name="T7" fmla="*/ 86 h 306"/>
                <a:gd name="T8" fmla="*/ 54 w 306"/>
                <a:gd name="T9" fmla="*/ 96 h 306"/>
                <a:gd name="T10" fmla="*/ 48 w 306"/>
                <a:gd name="T11" fmla="*/ 106 h 306"/>
                <a:gd name="T12" fmla="*/ 10 w 306"/>
                <a:gd name="T13" fmla="*/ 100 h 306"/>
                <a:gd name="T14" fmla="*/ 0 w 306"/>
                <a:gd name="T15" fmla="*/ 166 h 306"/>
                <a:gd name="T16" fmla="*/ 38 w 306"/>
                <a:gd name="T17" fmla="*/ 170 h 306"/>
                <a:gd name="T18" fmla="*/ 38 w 306"/>
                <a:gd name="T19" fmla="*/ 170 h 306"/>
                <a:gd name="T20" fmla="*/ 42 w 306"/>
                <a:gd name="T21" fmla="*/ 182 h 306"/>
                <a:gd name="T22" fmla="*/ 46 w 306"/>
                <a:gd name="T23" fmla="*/ 194 h 306"/>
                <a:gd name="T24" fmla="*/ 14 w 306"/>
                <a:gd name="T25" fmla="*/ 218 h 306"/>
                <a:gd name="T26" fmla="*/ 54 w 306"/>
                <a:gd name="T27" fmla="*/ 270 h 306"/>
                <a:gd name="T28" fmla="*/ 84 w 306"/>
                <a:gd name="T29" fmla="*/ 246 h 306"/>
                <a:gd name="T30" fmla="*/ 84 w 306"/>
                <a:gd name="T31" fmla="*/ 246 h 306"/>
                <a:gd name="T32" fmla="*/ 94 w 306"/>
                <a:gd name="T33" fmla="*/ 252 h 306"/>
                <a:gd name="T34" fmla="*/ 106 w 306"/>
                <a:gd name="T35" fmla="*/ 258 h 306"/>
                <a:gd name="T36" fmla="*/ 100 w 306"/>
                <a:gd name="T37" fmla="*/ 298 h 306"/>
                <a:gd name="T38" fmla="*/ 164 w 306"/>
                <a:gd name="T39" fmla="*/ 306 h 306"/>
                <a:gd name="T40" fmla="*/ 170 w 306"/>
                <a:gd name="T41" fmla="*/ 268 h 306"/>
                <a:gd name="T42" fmla="*/ 170 w 306"/>
                <a:gd name="T43" fmla="*/ 268 h 306"/>
                <a:gd name="T44" fmla="*/ 182 w 306"/>
                <a:gd name="T45" fmla="*/ 264 h 306"/>
                <a:gd name="T46" fmla="*/ 194 w 306"/>
                <a:gd name="T47" fmla="*/ 262 h 306"/>
                <a:gd name="T48" fmla="*/ 216 w 306"/>
                <a:gd name="T49" fmla="*/ 292 h 306"/>
                <a:gd name="T50" fmla="*/ 270 w 306"/>
                <a:gd name="T51" fmla="*/ 254 h 306"/>
                <a:gd name="T52" fmla="*/ 246 w 306"/>
                <a:gd name="T53" fmla="*/ 222 h 306"/>
                <a:gd name="T54" fmla="*/ 246 w 306"/>
                <a:gd name="T55" fmla="*/ 222 h 306"/>
                <a:gd name="T56" fmla="*/ 252 w 306"/>
                <a:gd name="T57" fmla="*/ 212 h 306"/>
                <a:gd name="T58" fmla="*/ 258 w 306"/>
                <a:gd name="T59" fmla="*/ 202 h 306"/>
                <a:gd name="T60" fmla="*/ 296 w 306"/>
                <a:gd name="T61" fmla="*/ 206 h 306"/>
                <a:gd name="T62" fmla="*/ 306 w 306"/>
                <a:gd name="T63" fmla="*/ 142 h 306"/>
                <a:gd name="T64" fmla="*/ 266 w 306"/>
                <a:gd name="T65" fmla="*/ 136 h 306"/>
                <a:gd name="T66" fmla="*/ 266 w 306"/>
                <a:gd name="T67" fmla="*/ 136 h 306"/>
                <a:gd name="T68" fmla="*/ 264 w 306"/>
                <a:gd name="T69" fmla="*/ 124 h 306"/>
                <a:gd name="T70" fmla="*/ 260 w 306"/>
                <a:gd name="T71" fmla="*/ 114 h 306"/>
                <a:gd name="T72" fmla="*/ 292 w 306"/>
                <a:gd name="T73" fmla="*/ 90 h 306"/>
                <a:gd name="T74" fmla="*/ 252 w 306"/>
                <a:gd name="T75" fmla="*/ 38 h 306"/>
                <a:gd name="T76" fmla="*/ 222 w 306"/>
                <a:gd name="T77" fmla="*/ 60 h 306"/>
                <a:gd name="T78" fmla="*/ 222 w 306"/>
                <a:gd name="T79" fmla="*/ 60 h 306"/>
                <a:gd name="T80" fmla="*/ 210 w 306"/>
                <a:gd name="T81" fmla="*/ 54 h 306"/>
                <a:gd name="T82" fmla="*/ 200 w 306"/>
                <a:gd name="T83" fmla="*/ 48 h 306"/>
                <a:gd name="T84" fmla="*/ 206 w 306"/>
                <a:gd name="T85" fmla="*/ 10 h 306"/>
                <a:gd name="T86" fmla="*/ 140 w 306"/>
                <a:gd name="T87" fmla="*/ 0 h 306"/>
                <a:gd name="T88" fmla="*/ 136 w 306"/>
                <a:gd name="T89" fmla="*/ 40 h 306"/>
                <a:gd name="T90" fmla="*/ 136 w 306"/>
                <a:gd name="T91" fmla="*/ 40 h 306"/>
                <a:gd name="T92" fmla="*/ 124 w 306"/>
                <a:gd name="T93" fmla="*/ 42 h 306"/>
                <a:gd name="T94" fmla="*/ 112 w 306"/>
                <a:gd name="T95" fmla="*/ 46 h 306"/>
                <a:gd name="T96" fmla="*/ 88 w 306"/>
                <a:gd name="T97" fmla="*/ 1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6" h="306">
                  <a:moveTo>
                    <a:pt x="88" y="14"/>
                  </a:moveTo>
                  <a:lnTo>
                    <a:pt x="36" y="54"/>
                  </a:lnTo>
                  <a:lnTo>
                    <a:pt x="60" y="86"/>
                  </a:lnTo>
                  <a:lnTo>
                    <a:pt x="60" y="86"/>
                  </a:lnTo>
                  <a:lnTo>
                    <a:pt x="54" y="96"/>
                  </a:lnTo>
                  <a:lnTo>
                    <a:pt x="48" y="106"/>
                  </a:lnTo>
                  <a:lnTo>
                    <a:pt x="10" y="100"/>
                  </a:lnTo>
                  <a:lnTo>
                    <a:pt x="0" y="166"/>
                  </a:lnTo>
                  <a:lnTo>
                    <a:pt x="38" y="170"/>
                  </a:lnTo>
                  <a:lnTo>
                    <a:pt x="38" y="170"/>
                  </a:lnTo>
                  <a:lnTo>
                    <a:pt x="42" y="182"/>
                  </a:lnTo>
                  <a:lnTo>
                    <a:pt x="46" y="194"/>
                  </a:lnTo>
                  <a:lnTo>
                    <a:pt x="14" y="218"/>
                  </a:lnTo>
                  <a:lnTo>
                    <a:pt x="54" y="270"/>
                  </a:lnTo>
                  <a:lnTo>
                    <a:pt x="84" y="246"/>
                  </a:lnTo>
                  <a:lnTo>
                    <a:pt x="84" y="246"/>
                  </a:lnTo>
                  <a:lnTo>
                    <a:pt x="94" y="252"/>
                  </a:lnTo>
                  <a:lnTo>
                    <a:pt x="106" y="258"/>
                  </a:lnTo>
                  <a:lnTo>
                    <a:pt x="100" y="298"/>
                  </a:lnTo>
                  <a:lnTo>
                    <a:pt x="164" y="306"/>
                  </a:lnTo>
                  <a:lnTo>
                    <a:pt x="170" y="268"/>
                  </a:lnTo>
                  <a:lnTo>
                    <a:pt x="170" y="268"/>
                  </a:lnTo>
                  <a:lnTo>
                    <a:pt x="182" y="264"/>
                  </a:lnTo>
                  <a:lnTo>
                    <a:pt x="194" y="262"/>
                  </a:lnTo>
                  <a:lnTo>
                    <a:pt x="216" y="292"/>
                  </a:lnTo>
                  <a:lnTo>
                    <a:pt x="270" y="254"/>
                  </a:lnTo>
                  <a:lnTo>
                    <a:pt x="246" y="222"/>
                  </a:lnTo>
                  <a:lnTo>
                    <a:pt x="246" y="222"/>
                  </a:lnTo>
                  <a:lnTo>
                    <a:pt x="252" y="212"/>
                  </a:lnTo>
                  <a:lnTo>
                    <a:pt x="258" y="202"/>
                  </a:lnTo>
                  <a:lnTo>
                    <a:pt x="296" y="206"/>
                  </a:lnTo>
                  <a:lnTo>
                    <a:pt x="306" y="142"/>
                  </a:lnTo>
                  <a:lnTo>
                    <a:pt x="266" y="136"/>
                  </a:lnTo>
                  <a:lnTo>
                    <a:pt x="266" y="136"/>
                  </a:lnTo>
                  <a:lnTo>
                    <a:pt x="264" y="124"/>
                  </a:lnTo>
                  <a:lnTo>
                    <a:pt x="260" y="114"/>
                  </a:lnTo>
                  <a:lnTo>
                    <a:pt x="292" y="90"/>
                  </a:lnTo>
                  <a:lnTo>
                    <a:pt x="252" y="38"/>
                  </a:lnTo>
                  <a:lnTo>
                    <a:pt x="222" y="60"/>
                  </a:lnTo>
                  <a:lnTo>
                    <a:pt x="222" y="60"/>
                  </a:lnTo>
                  <a:lnTo>
                    <a:pt x="210" y="54"/>
                  </a:lnTo>
                  <a:lnTo>
                    <a:pt x="200" y="48"/>
                  </a:lnTo>
                  <a:lnTo>
                    <a:pt x="206" y="10"/>
                  </a:lnTo>
                  <a:lnTo>
                    <a:pt x="140" y="0"/>
                  </a:lnTo>
                  <a:lnTo>
                    <a:pt x="136" y="40"/>
                  </a:lnTo>
                  <a:lnTo>
                    <a:pt x="136" y="40"/>
                  </a:lnTo>
                  <a:lnTo>
                    <a:pt x="124" y="42"/>
                  </a:lnTo>
                  <a:lnTo>
                    <a:pt x="112" y="46"/>
                  </a:lnTo>
                  <a:lnTo>
                    <a:pt x="8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4"/>
            <p:cNvSpPr>
              <a:spLocks/>
            </p:cNvSpPr>
            <p:nvPr/>
          </p:nvSpPr>
          <p:spPr bwMode="auto">
            <a:xfrm>
              <a:off x="13351940" y="3942527"/>
              <a:ext cx="958775" cy="970611"/>
            </a:xfrm>
            <a:custGeom>
              <a:avLst/>
              <a:gdLst>
                <a:gd name="T0" fmla="*/ 146 w 162"/>
                <a:gd name="T1" fmla="*/ 32 h 164"/>
                <a:gd name="T2" fmla="*/ 146 w 162"/>
                <a:gd name="T3" fmla="*/ 32 h 164"/>
                <a:gd name="T4" fmla="*/ 154 w 162"/>
                <a:gd name="T5" fmla="*/ 46 h 164"/>
                <a:gd name="T6" fmla="*/ 160 w 162"/>
                <a:gd name="T7" fmla="*/ 62 h 164"/>
                <a:gd name="T8" fmla="*/ 162 w 162"/>
                <a:gd name="T9" fmla="*/ 78 h 164"/>
                <a:gd name="T10" fmla="*/ 162 w 162"/>
                <a:gd name="T11" fmla="*/ 92 h 164"/>
                <a:gd name="T12" fmla="*/ 158 w 162"/>
                <a:gd name="T13" fmla="*/ 108 h 164"/>
                <a:gd name="T14" fmla="*/ 152 w 162"/>
                <a:gd name="T15" fmla="*/ 122 h 164"/>
                <a:gd name="T16" fmla="*/ 142 w 162"/>
                <a:gd name="T17" fmla="*/ 136 h 164"/>
                <a:gd name="T18" fmla="*/ 130 w 162"/>
                <a:gd name="T19" fmla="*/ 146 h 164"/>
                <a:gd name="T20" fmla="*/ 130 w 162"/>
                <a:gd name="T21" fmla="*/ 146 h 164"/>
                <a:gd name="T22" fmla="*/ 116 w 162"/>
                <a:gd name="T23" fmla="*/ 156 h 164"/>
                <a:gd name="T24" fmla="*/ 100 w 162"/>
                <a:gd name="T25" fmla="*/ 160 h 164"/>
                <a:gd name="T26" fmla="*/ 86 w 162"/>
                <a:gd name="T27" fmla="*/ 164 h 164"/>
                <a:gd name="T28" fmla="*/ 70 w 162"/>
                <a:gd name="T29" fmla="*/ 162 h 164"/>
                <a:gd name="T30" fmla="*/ 54 w 162"/>
                <a:gd name="T31" fmla="*/ 158 h 164"/>
                <a:gd name="T32" fmla="*/ 40 w 162"/>
                <a:gd name="T33" fmla="*/ 152 h 164"/>
                <a:gd name="T34" fmla="*/ 26 w 162"/>
                <a:gd name="T35" fmla="*/ 142 h 164"/>
                <a:gd name="T36" fmla="*/ 16 w 162"/>
                <a:gd name="T37" fmla="*/ 130 h 164"/>
                <a:gd name="T38" fmla="*/ 16 w 162"/>
                <a:gd name="T39" fmla="*/ 130 h 164"/>
                <a:gd name="T40" fmla="*/ 8 w 162"/>
                <a:gd name="T41" fmla="*/ 116 h 164"/>
                <a:gd name="T42" fmla="*/ 2 w 162"/>
                <a:gd name="T43" fmla="*/ 102 h 164"/>
                <a:gd name="T44" fmla="*/ 0 w 162"/>
                <a:gd name="T45" fmla="*/ 86 h 164"/>
                <a:gd name="T46" fmla="*/ 0 w 162"/>
                <a:gd name="T47" fmla="*/ 70 h 164"/>
                <a:gd name="T48" fmla="*/ 4 w 162"/>
                <a:gd name="T49" fmla="*/ 56 h 164"/>
                <a:gd name="T50" fmla="*/ 10 w 162"/>
                <a:gd name="T51" fmla="*/ 40 h 164"/>
                <a:gd name="T52" fmla="*/ 20 w 162"/>
                <a:gd name="T53" fmla="*/ 28 h 164"/>
                <a:gd name="T54" fmla="*/ 32 w 162"/>
                <a:gd name="T55" fmla="*/ 16 h 164"/>
                <a:gd name="T56" fmla="*/ 32 w 162"/>
                <a:gd name="T57" fmla="*/ 16 h 164"/>
                <a:gd name="T58" fmla="*/ 46 w 162"/>
                <a:gd name="T59" fmla="*/ 8 h 164"/>
                <a:gd name="T60" fmla="*/ 60 w 162"/>
                <a:gd name="T61" fmla="*/ 2 h 164"/>
                <a:gd name="T62" fmla="*/ 76 w 162"/>
                <a:gd name="T63" fmla="*/ 0 h 164"/>
                <a:gd name="T64" fmla="*/ 92 w 162"/>
                <a:gd name="T65" fmla="*/ 0 h 164"/>
                <a:gd name="T66" fmla="*/ 108 w 162"/>
                <a:gd name="T67" fmla="*/ 4 h 164"/>
                <a:gd name="T68" fmla="*/ 122 w 162"/>
                <a:gd name="T69" fmla="*/ 10 h 164"/>
                <a:gd name="T70" fmla="*/ 134 w 162"/>
                <a:gd name="T71" fmla="*/ 20 h 164"/>
                <a:gd name="T72" fmla="*/ 146 w 162"/>
                <a:gd name="T73" fmla="*/ 3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2" h="164">
                  <a:moveTo>
                    <a:pt x="146" y="32"/>
                  </a:moveTo>
                  <a:lnTo>
                    <a:pt x="146" y="32"/>
                  </a:lnTo>
                  <a:lnTo>
                    <a:pt x="154" y="46"/>
                  </a:lnTo>
                  <a:lnTo>
                    <a:pt x="160" y="62"/>
                  </a:lnTo>
                  <a:lnTo>
                    <a:pt x="162" y="78"/>
                  </a:lnTo>
                  <a:lnTo>
                    <a:pt x="162" y="92"/>
                  </a:lnTo>
                  <a:lnTo>
                    <a:pt x="158" y="108"/>
                  </a:lnTo>
                  <a:lnTo>
                    <a:pt x="152" y="122"/>
                  </a:lnTo>
                  <a:lnTo>
                    <a:pt x="142" y="136"/>
                  </a:lnTo>
                  <a:lnTo>
                    <a:pt x="130" y="146"/>
                  </a:lnTo>
                  <a:lnTo>
                    <a:pt x="130" y="146"/>
                  </a:lnTo>
                  <a:lnTo>
                    <a:pt x="116" y="156"/>
                  </a:lnTo>
                  <a:lnTo>
                    <a:pt x="100" y="160"/>
                  </a:lnTo>
                  <a:lnTo>
                    <a:pt x="86" y="164"/>
                  </a:lnTo>
                  <a:lnTo>
                    <a:pt x="70" y="162"/>
                  </a:lnTo>
                  <a:lnTo>
                    <a:pt x="54" y="158"/>
                  </a:lnTo>
                  <a:lnTo>
                    <a:pt x="40" y="152"/>
                  </a:lnTo>
                  <a:lnTo>
                    <a:pt x="26" y="142"/>
                  </a:lnTo>
                  <a:lnTo>
                    <a:pt x="16" y="130"/>
                  </a:lnTo>
                  <a:lnTo>
                    <a:pt x="16" y="130"/>
                  </a:lnTo>
                  <a:lnTo>
                    <a:pt x="8" y="116"/>
                  </a:lnTo>
                  <a:lnTo>
                    <a:pt x="2" y="102"/>
                  </a:lnTo>
                  <a:lnTo>
                    <a:pt x="0" y="86"/>
                  </a:lnTo>
                  <a:lnTo>
                    <a:pt x="0" y="70"/>
                  </a:lnTo>
                  <a:lnTo>
                    <a:pt x="4" y="56"/>
                  </a:lnTo>
                  <a:lnTo>
                    <a:pt x="10" y="40"/>
                  </a:lnTo>
                  <a:lnTo>
                    <a:pt x="20" y="28"/>
                  </a:lnTo>
                  <a:lnTo>
                    <a:pt x="32" y="16"/>
                  </a:lnTo>
                  <a:lnTo>
                    <a:pt x="32" y="16"/>
                  </a:lnTo>
                  <a:lnTo>
                    <a:pt x="46" y="8"/>
                  </a:lnTo>
                  <a:lnTo>
                    <a:pt x="60" y="2"/>
                  </a:lnTo>
                  <a:lnTo>
                    <a:pt x="76" y="0"/>
                  </a:lnTo>
                  <a:lnTo>
                    <a:pt x="92" y="0"/>
                  </a:lnTo>
                  <a:lnTo>
                    <a:pt x="108" y="4"/>
                  </a:lnTo>
                  <a:lnTo>
                    <a:pt x="122" y="10"/>
                  </a:lnTo>
                  <a:lnTo>
                    <a:pt x="134" y="20"/>
                  </a:lnTo>
                  <a:lnTo>
                    <a:pt x="146" y="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5"/>
            <p:cNvSpPr>
              <a:spLocks noEditPoints="1"/>
            </p:cNvSpPr>
            <p:nvPr/>
          </p:nvSpPr>
          <p:spPr bwMode="auto">
            <a:xfrm>
              <a:off x="13257247" y="3847833"/>
              <a:ext cx="1148162" cy="1159999"/>
            </a:xfrm>
            <a:custGeom>
              <a:avLst/>
              <a:gdLst>
                <a:gd name="T0" fmla="*/ 174 w 194"/>
                <a:gd name="T1" fmla="*/ 38 h 196"/>
                <a:gd name="T2" fmla="*/ 192 w 194"/>
                <a:gd name="T3" fmla="*/ 74 h 196"/>
                <a:gd name="T4" fmla="*/ 194 w 194"/>
                <a:gd name="T5" fmla="*/ 112 h 196"/>
                <a:gd name="T6" fmla="*/ 182 w 194"/>
                <a:gd name="T7" fmla="*/ 146 h 196"/>
                <a:gd name="T8" fmla="*/ 156 w 194"/>
                <a:gd name="T9" fmla="*/ 176 h 196"/>
                <a:gd name="T10" fmla="*/ 138 w 194"/>
                <a:gd name="T11" fmla="*/ 186 h 196"/>
                <a:gd name="T12" fmla="*/ 102 w 194"/>
                <a:gd name="T13" fmla="*/ 196 h 196"/>
                <a:gd name="T14" fmla="*/ 66 w 194"/>
                <a:gd name="T15" fmla="*/ 190 h 196"/>
                <a:gd name="T16" fmla="*/ 32 w 194"/>
                <a:gd name="T17" fmla="*/ 170 h 196"/>
                <a:gd name="T18" fmla="*/ 18 w 194"/>
                <a:gd name="T19" fmla="*/ 156 h 196"/>
                <a:gd name="T20" fmla="*/ 2 w 194"/>
                <a:gd name="T21" fmla="*/ 122 h 196"/>
                <a:gd name="T22" fmla="*/ 0 w 194"/>
                <a:gd name="T23" fmla="*/ 84 h 196"/>
                <a:gd name="T24" fmla="*/ 12 w 194"/>
                <a:gd name="T25" fmla="*/ 48 h 196"/>
                <a:gd name="T26" fmla="*/ 38 w 194"/>
                <a:gd name="T27" fmla="*/ 20 h 196"/>
                <a:gd name="T28" fmla="*/ 54 w 194"/>
                <a:gd name="T29" fmla="*/ 10 h 196"/>
                <a:gd name="T30" fmla="*/ 92 w 194"/>
                <a:gd name="T31" fmla="*/ 0 h 196"/>
                <a:gd name="T32" fmla="*/ 128 w 194"/>
                <a:gd name="T33" fmla="*/ 6 h 196"/>
                <a:gd name="T34" fmla="*/ 162 w 194"/>
                <a:gd name="T35" fmla="*/ 24 h 196"/>
                <a:gd name="T36" fmla="*/ 44 w 194"/>
                <a:gd name="T37" fmla="*/ 138 h 196"/>
                <a:gd name="T38" fmla="*/ 54 w 194"/>
                <a:gd name="T39" fmla="*/ 146 h 196"/>
                <a:gd name="T40" fmla="*/ 76 w 194"/>
                <a:gd name="T41" fmla="*/ 160 h 196"/>
                <a:gd name="T42" fmla="*/ 100 w 194"/>
                <a:gd name="T43" fmla="*/ 164 h 196"/>
                <a:gd name="T44" fmla="*/ 124 w 194"/>
                <a:gd name="T45" fmla="*/ 156 h 196"/>
                <a:gd name="T46" fmla="*/ 136 w 194"/>
                <a:gd name="T47" fmla="*/ 150 h 196"/>
                <a:gd name="T48" fmla="*/ 154 w 194"/>
                <a:gd name="T49" fmla="*/ 130 h 196"/>
                <a:gd name="T50" fmla="*/ 162 w 194"/>
                <a:gd name="T51" fmla="*/ 106 h 196"/>
                <a:gd name="T52" fmla="*/ 160 w 194"/>
                <a:gd name="T53" fmla="*/ 82 h 196"/>
                <a:gd name="T54" fmla="*/ 150 w 194"/>
                <a:gd name="T55" fmla="*/ 58 h 196"/>
                <a:gd name="T56" fmla="*/ 140 w 194"/>
                <a:gd name="T57" fmla="*/ 48 h 196"/>
                <a:gd name="T58" fmla="*/ 118 w 194"/>
                <a:gd name="T59" fmla="*/ 36 h 196"/>
                <a:gd name="T60" fmla="*/ 94 w 194"/>
                <a:gd name="T61" fmla="*/ 32 h 196"/>
                <a:gd name="T62" fmla="*/ 68 w 194"/>
                <a:gd name="T63" fmla="*/ 38 h 196"/>
                <a:gd name="T64" fmla="*/ 58 w 194"/>
                <a:gd name="T65" fmla="*/ 46 h 196"/>
                <a:gd name="T66" fmla="*/ 40 w 194"/>
                <a:gd name="T67" fmla="*/ 64 h 196"/>
                <a:gd name="T68" fmla="*/ 32 w 194"/>
                <a:gd name="T69" fmla="*/ 88 h 196"/>
                <a:gd name="T70" fmla="*/ 34 w 194"/>
                <a:gd name="T71" fmla="*/ 114 h 196"/>
                <a:gd name="T72" fmla="*/ 44 w 194"/>
                <a:gd name="T73" fmla="*/ 13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6">
                  <a:moveTo>
                    <a:pt x="174" y="38"/>
                  </a:moveTo>
                  <a:lnTo>
                    <a:pt x="174" y="38"/>
                  </a:lnTo>
                  <a:lnTo>
                    <a:pt x="184" y="56"/>
                  </a:lnTo>
                  <a:lnTo>
                    <a:pt x="192" y="74"/>
                  </a:lnTo>
                  <a:lnTo>
                    <a:pt x="194" y="92"/>
                  </a:lnTo>
                  <a:lnTo>
                    <a:pt x="194" y="112"/>
                  </a:lnTo>
                  <a:lnTo>
                    <a:pt x="190" y="130"/>
                  </a:lnTo>
                  <a:lnTo>
                    <a:pt x="182" y="146"/>
                  </a:lnTo>
                  <a:lnTo>
                    <a:pt x="170" y="162"/>
                  </a:lnTo>
                  <a:lnTo>
                    <a:pt x="156" y="176"/>
                  </a:lnTo>
                  <a:lnTo>
                    <a:pt x="156" y="176"/>
                  </a:lnTo>
                  <a:lnTo>
                    <a:pt x="138" y="186"/>
                  </a:lnTo>
                  <a:lnTo>
                    <a:pt x="120" y="192"/>
                  </a:lnTo>
                  <a:lnTo>
                    <a:pt x="102" y="196"/>
                  </a:lnTo>
                  <a:lnTo>
                    <a:pt x="84" y="194"/>
                  </a:lnTo>
                  <a:lnTo>
                    <a:pt x="66" y="190"/>
                  </a:lnTo>
                  <a:lnTo>
                    <a:pt x="48" y="182"/>
                  </a:lnTo>
                  <a:lnTo>
                    <a:pt x="32" y="170"/>
                  </a:lnTo>
                  <a:lnTo>
                    <a:pt x="18" y="156"/>
                  </a:lnTo>
                  <a:lnTo>
                    <a:pt x="18" y="156"/>
                  </a:lnTo>
                  <a:lnTo>
                    <a:pt x="8" y="140"/>
                  </a:lnTo>
                  <a:lnTo>
                    <a:pt x="2" y="122"/>
                  </a:lnTo>
                  <a:lnTo>
                    <a:pt x="0" y="102"/>
                  </a:lnTo>
                  <a:lnTo>
                    <a:pt x="0" y="84"/>
                  </a:lnTo>
                  <a:lnTo>
                    <a:pt x="4" y="66"/>
                  </a:lnTo>
                  <a:lnTo>
                    <a:pt x="12" y="48"/>
                  </a:lnTo>
                  <a:lnTo>
                    <a:pt x="24" y="34"/>
                  </a:lnTo>
                  <a:lnTo>
                    <a:pt x="38" y="20"/>
                  </a:lnTo>
                  <a:lnTo>
                    <a:pt x="38" y="20"/>
                  </a:lnTo>
                  <a:lnTo>
                    <a:pt x="54" y="10"/>
                  </a:lnTo>
                  <a:lnTo>
                    <a:pt x="72" y="2"/>
                  </a:lnTo>
                  <a:lnTo>
                    <a:pt x="92" y="0"/>
                  </a:lnTo>
                  <a:lnTo>
                    <a:pt x="110" y="0"/>
                  </a:lnTo>
                  <a:lnTo>
                    <a:pt x="128" y="6"/>
                  </a:lnTo>
                  <a:lnTo>
                    <a:pt x="146" y="14"/>
                  </a:lnTo>
                  <a:lnTo>
                    <a:pt x="162" y="24"/>
                  </a:lnTo>
                  <a:lnTo>
                    <a:pt x="174" y="38"/>
                  </a:lnTo>
                  <a:close/>
                  <a:moveTo>
                    <a:pt x="44" y="138"/>
                  </a:moveTo>
                  <a:lnTo>
                    <a:pt x="44" y="138"/>
                  </a:lnTo>
                  <a:lnTo>
                    <a:pt x="54" y="146"/>
                  </a:lnTo>
                  <a:lnTo>
                    <a:pt x="64" y="154"/>
                  </a:lnTo>
                  <a:lnTo>
                    <a:pt x="76" y="160"/>
                  </a:lnTo>
                  <a:lnTo>
                    <a:pt x="88" y="162"/>
                  </a:lnTo>
                  <a:lnTo>
                    <a:pt x="100" y="164"/>
                  </a:lnTo>
                  <a:lnTo>
                    <a:pt x="112" y="162"/>
                  </a:lnTo>
                  <a:lnTo>
                    <a:pt x="124" y="156"/>
                  </a:lnTo>
                  <a:lnTo>
                    <a:pt x="136" y="150"/>
                  </a:lnTo>
                  <a:lnTo>
                    <a:pt x="136" y="150"/>
                  </a:lnTo>
                  <a:lnTo>
                    <a:pt x="146" y="140"/>
                  </a:lnTo>
                  <a:lnTo>
                    <a:pt x="154" y="130"/>
                  </a:lnTo>
                  <a:lnTo>
                    <a:pt x="158" y="118"/>
                  </a:lnTo>
                  <a:lnTo>
                    <a:pt x="162" y="106"/>
                  </a:lnTo>
                  <a:lnTo>
                    <a:pt x="162" y="94"/>
                  </a:lnTo>
                  <a:lnTo>
                    <a:pt x="160" y="82"/>
                  </a:lnTo>
                  <a:lnTo>
                    <a:pt x="156" y="70"/>
                  </a:lnTo>
                  <a:lnTo>
                    <a:pt x="150" y="58"/>
                  </a:lnTo>
                  <a:lnTo>
                    <a:pt x="150" y="58"/>
                  </a:lnTo>
                  <a:lnTo>
                    <a:pt x="140" y="48"/>
                  </a:lnTo>
                  <a:lnTo>
                    <a:pt x="130" y="40"/>
                  </a:lnTo>
                  <a:lnTo>
                    <a:pt x="118" y="36"/>
                  </a:lnTo>
                  <a:lnTo>
                    <a:pt x="106" y="32"/>
                  </a:lnTo>
                  <a:lnTo>
                    <a:pt x="94" y="32"/>
                  </a:lnTo>
                  <a:lnTo>
                    <a:pt x="80" y="34"/>
                  </a:lnTo>
                  <a:lnTo>
                    <a:pt x="68" y="38"/>
                  </a:lnTo>
                  <a:lnTo>
                    <a:pt x="58" y="46"/>
                  </a:lnTo>
                  <a:lnTo>
                    <a:pt x="58" y="46"/>
                  </a:lnTo>
                  <a:lnTo>
                    <a:pt x="48" y="54"/>
                  </a:lnTo>
                  <a:lnTo>
                    <a:pt x="40" y="64"/>
                  </a:lnTo>
                  <a:lnTo>
                    <a:pt x="34" y="76"/>
                  </a:lnTo>
                  <a:lnTo>
                    <a:pt x="32" y="88"/>
                  </a:lnTo>
                  <a:lnTo>
                    <a:pt x="32" y="102"/>
                  </a:lnTo>
                  <a:lnTo>
                    <a:pt x="34" y="114"/>
                  </a:lnTo>
                  <a:lnTo>
                    <a:pt x="38" y="126"/>
                  </a:lnTo>
                  <a:lnTo>
                    <a:pt x="44" y="138"/>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6"/>
            <p:cNvSpPr>
              <a:spLocks/>
            </p:cNvSpPr>
            <p:nvPr/>
          </p:nvSpPr>
          <p:spPr bwMode="auto">
            <a:xfrm>
              <a:off x="13257247" y="3847833"/>
              <a:ext cx="1148162" cy="1159999"/>
            </a:xfrm>
            <a:custGeom>
              <a:avLst/>
              <a:gdLst>
                <a:gd name="T0" fmla="*/ 174 w 194"/>
                <a:gd name="T1" fmla="*/ 38 h 196"/>
                <a:gd name="T2" fmla="*/ 174 w 194"/>
                <a:gd name="T3" fmla="*/ 38 h 196"/>
                <a:gd name="T4" fmla="*/ 184 w 194"/>
                <a:gd name="T5" fmla="*/ 56 h 196"/>
                <a:gd name="T6" fmla="*/ 192 w 194"/>
                <a:gd name="T7" fmla="*/ 74 h 196"/>
                <a:gd name="T8" fmla="*/ 194 w 194"/>
                <a:gd name="T9" fmla="*/ 92 h 196"/>
                <a:gd name="T10" fmla="*/ 194 w 194"/>
                <a:gd name="T11" fmla="*/ 112 h 196"/>
                <a:gd name="T12" fmla="*/ 190 w 194"/>
                <a:gd name="T13" fmla="*/ 130 h 196"/>
                <a:gd name="T14" fmla="*/ 182 w 194"/>
                <a:gd name="T15" fmla="*/ 146 h 196"/>
                <a:gd name="T16" fmla="*/ 170 w 194"/>
                <a:gd name="T17" fmla="*/ 162 h 196"/>
                <a:gd name="T18" fmla="*/ 156 w 194"/>
                <a:gd name="T19" fmla="*/ 176 h 196"/>
                <a:gd name="T20" fmla="*/ 156 w 194"/>
                <a:gd name="T21" fmla="*/ 176 h 196"/>
                <a:gd name="T22" fmla="*/ 138 w 194"/>
                <a:gd name="T23" fmla="*/ 186 h 196"/>
                <a:gd name="T24" fmla="*/ 120 w 194"/>
                <a:gd name="T25" fmla="*/ 192 h 196"/>
                <a:gd name="T26" fmla="*/ 102 w 194"/>
                <a:gd name="T27" fmla="*/ 196 h 196"/>
                <a:gd name="T28" fmla="*/ 84 w 194"/>
                <a:gd name="T29" fmla="*/ 194 h 196"/>
                <a:gd name="T30" fmla="*/ 66 w 194"/>
                <a:gd name="T31" fmla="*/ 190 h 196"/>
                <a:gd name="T32" fmla="*/ 48 w 194"/>
                <a:gd name="T33" fmla="*/ 182 h 196"/>
                <a:gd name="T34" fmla="*/ 32 w 194"/>
                <a:gd name="T35" fmla="*/ 170 h 196"/>
                <a:gd name="T36" fmla="*/ 18 w 194"/>
                <a:gd name="T37" fmla="*/ 156 h 196"/>
                <a:gd name="T38" fmla="*/ 18 w 194"/>
                <a:gd name="T39" fmla="*/ 156 h 196"/>
                <a:gd name="T40" fmla="*/ 8 w 194"/>
                <a:gd name="T41" fmla="*/ 140 h 196"/>
                <a:gd name="T42" fmla="*/ 2 w 194"/>
                <a:gd name="T43" fmla="*/ 122 h 196"/>
                <a:gd name="T44" fmla="*/ 0 w 194"/>
                <a:gd name="T45" fmla="*/ 102 h 196"/>
                <a:gd name="T46" fmla="*/ 0 w 194"/>
                <a:gd name="T47" fmla="*/ 84 h 196"/>
                <a:gd name="T48" fmla="*/ 4 w 194"/>
                <a:gd name="T49" fmla="*/ 66 h 196"/>
                <a:gd name="T50" fmla="*/ 12 w 194"/>
                <a:gd name="T51" fmla="*/ 48 h 196"/>
                <a:gd name="T52" fmla="*/ 24 w 194"/>
                <a:gd name="T53" fmla="*/ 34 h 196"/>
                <a:gd name="T54" fmla="*/ 38 w 194"/>
                <a:gd name="T55" fmla="*/ 20 h 196"/>
                <a:gd name="T56" fmla="*/ 38 w 194"/>
                <a:gd name="T57" fmla="*/ 20 h 196"/>
                <a:gd name="T58" fmla="*/ 54 w 194"/>
                <a:gd name="T59" fmla="*/ 10 h 196"/>
                <a:gd name="T60" fmla="*/ 72 w 194"/>
                <a:gd name="T61" fmla="*/ 2 h 196"/>
                <a:gd name="T62" fmla="*/ 92 w 194"/>
                <a:gd name="T63" fmla="*/ 0 h 196"/>
                <a:gd name="T64" fmla="*/ 110 w 194"/>
                <a:gd name="T65" fmla="*/ 0 h 196"/>
                <a:gd name="T66" fmla="*/ 128 w 194"/>
                <a:gd name="T67" fmla="*/ 6 h 196"/>
                <a:gd name="T68" fmla="*/ 146 w 194"/>
                <a:gd name="T69" fmla="*/ 14 h 196"/>
                <a:gd name="T70" fmla="*/ 162 w 194"/>
                <a:gd name="T71" fmla="*/ 24 h 196"/>
                <a:gd name="T72" fmla="*/ 174 w 194"/>
                <a:gd name="T73" fmla="*/ 3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6">
                  <a:moveTo>
                    <a:pt x="174" y="38"/>
                  </a:moveTo>
                  <a:lnTo>
                    <a:pt x="174" y="38"/>
                  </a:lnTo>
                  <a:lnTo>
                    <a:pt x="184" y="56"/>
                  </a:lnTo>
                  <a:lnTo>
                    <a:pt x="192" y="74"/>
                  </a:lnTo>
                  <a:lnTo>
                    <a:pt x="194" y="92"/>
                  </a:lnTo>
                  <a:lnTo>
                    <a:pt x="194" y="112"/>
                  </a:lnTo>
                  <a:lnTo>
                    <a:pt x="190" y="130"/>
                  </a:lnTo>
                  <a:lnTo>
                    <a:pt x="182" y="146"/>
                  </a:lnTo>
                  <a:lnTo>
                    <a:pt x="170" y="162"/>
                  </a:lnTo>
                  <a:lnTo>
                    <a:pt x="156" y="176"/>
                  </a:lnTo>
                  <a:lnTo>
                    <a:pt x="156" y="176"/>
                  </a:lnTo>
                  <a:lnTo>
                    <a:pt x="138" y="186"/>
                  </a:lnTo>
                  <a:lnTo>
                    <a:pt x="120" y="192"/>
                  </a:lnTo>
                  <a:lnTo>
                    <a:pt x="102" y="196"/>
                  </a:lnTo>
                  <a:lnTo>
                    <a:pt x="84" y="194"/>
                  </a:lnTo>
                  <a:lnTo>
                    <a:pt x="66" y="190"/>
                  </a:lnTo>
                  <a:lnTo>
                    <a:pt x="48" y="182"/>
                  </a:lnTo>
                  <a:lnTo>
                    <a:pt x="32" y="170"/>
                  </a:lnTo>
                  <a:lnTo>
                    <a:pt x="18" y="156"/>
                  </a:lnTo>
                  <a:lnTo>
                    <a:pt x="18" y="156"/>
                  </a:lnTo>
                  <a:lnTo>
                    <a:pt x="8" y="140"/>
                  </a:lnTo>
                  <a:lnTo>
                    <a:pt x="2" y="122"/>
                  </a:lnTo>
                  <a:lnTo>
                    <a:pt x="0" y="102"/>
                  </a:lnTo>
                  <a:lnTo>
                    <a:pt x="0" y="84"/>
                  </a:lnTo>
                  <a:lnTo>
                    <a:pt x="4" y="66"/>
                  </a:lnTo>
                  <a:lnTo>
                    <a:pt x="12" y="48"/>
                  </a:lnTo>
                  <a:lnTo>
                    <a:pt x="24" y="34"/>
                  </a:lnTo>
                  <a:lnTo>
                    <a:pt x="38" y="20"/>
                  </a:lnTo>
                  <a:lnTo>
                    <a:pt x="38" y="20"/>
                  </a:lnTo>
                  <a:lnTo>
                    <a:pt x="54" y="10"/>
                  </a:lnTo>
                  <a:lnTo>
                    <a:pt x="72" y="2"/>
                  </a:lnTo>
                  <a:lnTo>
                    <a:pt x="92" y="0"/>
                  </a:lnTo>
                  <a:lnTo>
                    <a:pt x="110" y="0"/>
                  </a:lnTo>
                  <a:lnTo>
                    <a:pt x="128" y="6"/>
                  </a:lnTo>
                  <a:lnTo>
                    <a:pt x="146" y="14"/>
                  </a:lnTo>
                  <a:lnTo>
                    <a:pt x="162" y="24"/>
                  </a:lnTo>
                  <a:lnTo>
                    <a:pt x="174"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7"/>
            <p:cNvSpPr>
              <a:spLocks/>
            </p:cNvSpPr>
            <p:nvPr/>
          </p:nvSpPr>
          <p:spPr bwMode="auto">
            <a:xfrm>
              <a:off x="13446634" y="4037221"/>
              <a:ext cx="769387" cy="781224"/>
            </a:xfrm>
            <a:custGeom>
              <a:avLst/>
              <a:gdLst>
                <a:gd name="T0" fmla="*/ 12 w 130"/>
                <a:gd name="T1" fmla="*/ 106 h 132"/>
                <a:gd name="T2" fmla="*/ 12 w 130"/>
                <a:gd name="T3" fmla="*/ 106 h 132"/>
                <a:gd name="T4" fmla="*/ 22 w 130"/>
                <a:gd name="T5" fmla="*/ 114 h 132"/>
                <a:gd name="T6" fmla="*/ 32 w 130"/>
                <a:gd name="T7" fmla="*/ 122 h 132"/>
                <a:gd name="T8" fmla="*/ 44 w 130"/>
                <a:gd name="T9" fmla="*/ 128 h 132"/>
                <a:gd name="T10" fmla="*/ 56 w 130"/>
                <a:gd name="T11" fmla="*/ 130 h 132"/>
                <a:gd name="T12" fmla="*/ 68 w 130"/>
                <a:gd name="T13" fmla="*/ 132 h 132"/>
                <a:gd name="T14" fmla="*/ 80 w 130"/>
                <a:gd name="T15" fmla="*/ 130 h 132"/>
                <a:gd name="T16" fmla="*/ 92 w 130"/>
                <a:gd name="T17" fmla="*/ 124 h 132"/>
                <a:gd name="T18" fmla="*/ 104 w 130"/>
                <a:gd name="T19" fmla="*/ 118 h 132"/>
                <a:gd name="T20" fmla="*/ 104 w 130"/>
                <a:gd name="T21" fmla="*/ 118 h 132"/>
                <a:gd name="T22" fmla="*/ 114 w 130"/>
                <a:gd name="T23" fmla="*/ 108 h 132"/>
                <a:gd name="T24" fmla="*/ 122 w 130"/>
                <a:gd name="T25" fmla="*/ 98 h 132"/>
                <a:gd name="T26" fmla="*/ 126 w 130"/>
                <a:gd name="T27" fmla="*/ 86 h 132"/>
                <a:gd name="T28" fmla="*/ 130 w 130"/>
                <a:gd name="T29" fmla="*/ 74 h 132"/>
                <a:gd name="T30" fmla="*/ 130 w 130"/>
                <a:gd name="T31" fmla="*/ 62 h 132"/>
                <a:gd name="T32" fmla="*/ 128 w 130"/>
                <a:gd name="T33" fmla="*/ 50 h 132"/>
                <a:gd name="T34" fmla="*/ 124 w 130"/>
                <a:gd name="T35" fmla="*/ 38 h 132"/>
                <a:gd name="T36" fmla="*/ 118 w 130"/>
                <a:gd name="T37" fmla="*/ 26 h 132"/>
                <a:gd name="T38" fmla="*/ 118 w 130"/>
                <a:gd name="T39" fmla="*/ 26 h 132"/>
                <a:gd name="T40" fmla="*/ 108 w 130"/>
                <a:gd name="T41" fmla="*/ 16 h 132"/>
                <a:gd name="T42" fmla="*/ 98 w 130"/>
                <a:gd name="T43" fmla="*/ 8 h 132"/>
                <a:gd name="T44" fmla="*/ 86 w 130"/>
                <a:gd name="T45" fmla="*/ 4 h 132"/>
                <a:gd name="T46" fmla="*/ 74 w 130"/>
                <a:gd name="T47" fmla="*/ 0 h 132"/>
                <a:gd name="T48" fmla="*/ 62 w 130"/>
                <a:gd name="T49" fmla="*/ 0 h 132"/>
                <a:gd name="T50" fmla="*/ 48 w 130"/>
                <a:gd name="T51" fmla="*/ 2 h 132"/>
                <a:gd name="T52" fmla="*/ 36 w 130"/>
                <a:gd name="T53" fmla="*/ 6 h 132"/>
                <a:gd name="T54" fmla="*/ 26 w 130"/>
                <a:gd name="T55" fmla="*/ 14 h 132"/>
                <a:gd name="T56" fmla="*/ 26 w 130"/>
                <a:gd name="T57" fmla="*/ 14 h 132"/>
                <a:gd name="T58" fmla="*/ 16 w 130"/>
                <a:gd name="T59" fmla="*/ 22 h 132"/>
                <a:gd name="T60" fmla="*/ 8 w 130"/>
                <a:gd name="T61" fmla="*/ 32 h 132"/>
                <a:gd name="T62" fmla="*/ 2 w 130"/>
                <a:gd name="T63" fmla="*/ 44 h 132"/>
                <a:gd name="T64" fmla="*/ 0 w 130"/>
                <a:gd name="T65" fmla="*/ 56 h 132"/>
                <a:gd name="T66" fmla="*/ 0 w 130"/>
                <a:gd name="T67" fmla="*/ 70 h 132"/>
                <a:gd name="T68" fmla="*/ 2 w 130"/>
                <a:gd name="T69" fmla="*/ 82 h 132"/>
                <a:gd name="T70" fmla="*/ 6 w 130"/>
                <a:gd name="T71" fmla="*/ 94 h 132"/>
                <a:gd name="T72" fmla="*/ 12 w 130"/>
                <a:gd name="T73" fmla="*/ 10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0" h="132">
                  <a:moveTo>
                    <a:pt x="12" y="106"/>
                  </a:moveTo>
                  <a:lnTo>
                    <a:pt x="12" y="106"/>
                  </a:lnTo>
                  <a:lnTo>
                    <a:pt x="22" y="114"/>
                  </a:lnTo>
                  <a:lnTo>
                    <a:pt x="32" y="122"/>
                  </a:lnTo>
                  <a:lnTo>
                    <a:pt x="44" y="128"/>
                  </a:lnTo>
                  <a:lnTo>
                    <a:pt x="56" y="130"/>
                  </a:lnTo>
                  <a:lnTo>
                    <a:pt x="68" y="132"/>
                  </a:lnTo>
                  <a:lnTo>
                    <a:pt x="80" y="130"/>
                  </a:lnTo>
                  <a:lnTo>
                    <a:pt x="92" y="124"/>
                  </a:lnTo>
                  <a:lnTo>
                    <a:pt x="104" y="118"/>
                  </a:lnTo>
                  <a:lnTo>
                    <a:pt x="104" y="118"/>
                  </a:lnTo>
                  <a:lnTo>
                    <a:pt x="114" y="108"/>
                  </a:lnTo>
                  <a:lnTo>
                    <a:pt x="122" y="98"/>
                  </a:lnTo>
                  <a:lnTo>
                    <a:pt x="126" y="86"/>
                  </a:lnTo>
                  <a:lnTo>
                    <a:pt x="130" y="74"/>
                  </a:lnTo>
                  <a:lnTo>
                    <a:pt x="130" y="62"/>
                  </a:lnTo>
                  <a:lnTo>
                    <a:pt x="128" y="50"/>
                  </a:lnTo>
                  <a:lnTo>
                    <a:pt x="124" y="38"/>
                  </a:lnTo>
                  <a:lnTo>
                    <a:pt x="118" y="26"/>
                  </a:lnTo>
                  <a:lnTo>
                    <a:pt x="118" y="26"/>
                  </a:lnTo>
                  <a:lnTo>
                    <a:pt x="108" y="16"/>
                  </a:lnTo>
                  <a:lnTo>
                    <a:pt x="98" y="8"/>
                  </a:lnTo>
                  <a:lnTo>
                    <a:pt x="86" y="4"/>
                  </a:lnTo>
                  <a:lnTo>
                    <a:pt x="74" y="0"/>
                  </a:lnTo>
                  <a:lnTo>
                    <a:pt x="62" y="0"/>
                  </a:lnTo>
                  <a:lnTo>
                    <a:pt x="48" y="2"/>
                  </a:lnTo>
                  <a:lnTo>
                    <a:pt x="36" y="6"/>
                  </a:lnTo>
                  <a:lnTo>
                    <a:pt x="26" y="14"/>
                  </a:lnTo>
                  <a:lnTo>
                    <a:pt x="26" y="14"/>
                  </a:lnTo>
                  <a:lnTo>
                    <a:pt x="16" y="22"/>
                  </a:lnTo>
                  <a:lnTo>
                    <a:pt x="8" y="32"/>
                  </a:lnTo>
                  <a:lnTo>
                    <a:pt x="2" y="44"/>
                  </a:lnTo>
                  <a:lnTo>
                    <a:pt x="0" y="56"/>
                  </a:lnTo>
                  <a:lnTo>
                    <a:pt x="0" y="70"/>
                  </a:lnTo>
                  <a:lnTo>
                    <a:pt x="2" y="82"/>
                  </a:lnTo>
                  <a:lnTo>
                    <a:pt x="6" y="94"/>
                  </a:lnTo>
                  <a:lnTo>
                    <a:pt x="12"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8"/>
            <p:cNvSpPr>
              <a:spLocks noEditPoints="1"/>
            </p:cNvSpPr>
            <p:nvPr/>
          </p:nvSpPr>
          <p:spPr bwMode="auto">
            <a:xfrm>
              <a:off x="9927688" y="7685366"/>
              <a:ext cx="2592243" cy="2580406"/>
            </a:xfrm>
            <a:custGeom>
              <a:avLst/>
              <a:gdLst>
                <a:gd name="T0" fmla="*/ 0 w 438"/>
                <a:gd name="T1" fmla="*/ 186 h 436"/>
                <a:gd name="T2" fmla="*/ 50 w 438"/>
                <a:gd name="T3" fmla="*/ 214 h 436"/>
                <a:gd name="T4" fmla="*/ 54 w 438"/>
                <a:gd name="T5" fmla="*/ 258 h 436"/>
                <a:gd name="T6" fmla="*/ 42 w 438"/>
                <a:gd name="T7" fmla="*/ 350 h 436"/>
                <a:gd name="T8" fmla="*/ 96 w 438"/>
                <a:gd name="T9" fmla="*/ 336 h 436"/>
                <a:gd name="T10" fmla="*/ 130 w 438"/>
                <a:gd name="T11" fmla="*/ 362 h 436"/>
                <a:gd name="T12" fmla="*/ 188 w 438"/>
                <a:gd name="T13" fmla="*/ 436 h 436"/>
                <a:gd name="T14" fmla="*/ 216 w 438"/>
                <a:gd name="T15" fmla="*/ 388 h 436"/>
                <a:gd name="T16" fmla="*/ 258 w 438"/>
                <a:gd name="T17" fmla="*/ 384 h 436"/>
                <a:gd name="T18" fmla="*/ 352 w 438"/>
                <a:gd name="T19" fmla="*/ 394 h 436"/>
                <a:gd name="T20" fmla="*/ 338 w 438"/>
                <a:gd name="T21" fmla="*/ 340 h 436"/>
                <a:gd name="T22" fmla="*/ 364 w 438"/>
                <a:gd name="T23" fmla="*/ 306 h 436"/>
                <a:gd name="T24" fmla="*/ 438 w 438"/>
                <a:gd name="T25" fmla="*/ 250 h 436"/>
                <a:gd name="T26" fmla="*/ 390 w 438"/>
                <a:gd name="T27" fmla="*/ 222 h 436"/>
                <a:gd name="T28" fmla="*/ 384 w 438"/>
                <a:gd name="T29" fmla="*/ 178 h 436"/>
                <a:gd name="T30" fmla="*/ 396 w 438"/>
                <a:gd name="T31" fmla="*/ 86 h 436"/>
                <a:gd name="T32" fmla="*/ 342 w 438"/>
                <a:gd name="T33" fmla="*/ 100 h 436"/>
                <a:gd name="T34" fmla="*/ 308 w 438"/>
                <a:gd name="T35" fmla="*/ 74 h 436"/>
                <a:gd name="T36" fmla="*/ 250 w 438"/>
                <a:gd name="T37" fmla="*/ 0 h 436"/>
                <a:gd name="T38" fmla="*/ 222 w 438"/>
                <a:gd name="T39" fmla="*/ 48 h 436"/>
                <a:gd name="T40" fmla="*/ 180 w 438"/>
                <a:gd name="T41" fmla="*/ 52 h 436"/>
                <a:gd name="T42" fmla="*/ 86 w 438"/>
                <a:gd name="T43" fmla="*/ 42 h 436"/>
                <a:gd name="T44" fmla="*/ 102 w 438"/>
                <a:gd name="T45" fmla="*/ 96 h 436"/>
                <a:gd name="T46" fmla="*/ 74 w 438"/>
                <a:gd name="T47" fmla="*/ 130 h 436"/>
                <a:gd name="T48" fmla="*/ 236 w 438"/>
                <a:gd name="T49" fmla="*/ 158 h 436"/>
                <a:gd name="T50" fmla="*/ 248 w 438"/>
                <a:gd name="T51" fmla="*/ 164 h 436"/>
                <a:gd name="T52" fmla="*/ 266 w 438"/>
                <a:gd name="T53" fmla="*/ 178 h 436"/>
                <a:gd name="T54" fmla="*/ 278 w 438"/>
                <a:gd name="T55" fmla="*/ 200 h 436"/>
                <a:gd name="T56" fmla="*/ 280 w 438"/>
                <a:gd name="T57" fmla="*/ 224 h 436"/>
                <a:gd name="T58" fmla="*/ 278 w 438"/>
                <a:gd name="T59" fmla="*/ 236 h 436"/>
                <a:gd name="T60" fmla="*/ 268 w 438"/>
                <a:gd name="T61" fmla="*/ 256 h 436"/>
                <a:gd name="T62" fmla="*/ 248 w 438"/>
                <a:gd name="T63" fmla="*/ 272 h 436"/>
                <a:gd name="T64" fmla="*/ 226 w 438"/>
                <a:gd name="T65" fmla="*/ 280 h 436"/>
                <a:gd name="T66" fmla="*/ 202 w 438"/>
                <a:gd name="T67" fmla="*/ 278 h 436"/>
                <a:gd name="T68" fmla="*/ 190 w 438"/>
                <a:gd name="T69" fmla="*/ 272 h 436"/>
                <a:gd name="T70" fmla="*/ 172 w 438"/>
                <a:gd name="T71" fmla="*/ 258 h 436"/>
                <a:gd name="T72" fmla="*/ 160 w 438"/>
                <a:gd name="T73" fmla="*/ 236 h 436"/>
                <a:gd name="T74" fmla="*/ 158 w 438"/>
                <a:gd name="T75" fmla="*/ 212 h 436"/>
                <a:gd name="T76" fmla="*/ 160 w 438"/>
                <a:gd name="T77" fmla="*/ 200 h 436"/>
                <a:gd name="T78" fmla="*/ 172 w 438"/>
                <a:gd name="T79" fmla="*/ 180 h 436"/>
                <a:gd name="T80" fmla="*/ 190 w 438"/>
                <a:gd name="T81" fmla="*/ 164 h 436"/>
                <a:gd name="T82" fmla="*/ 212 w 438"/>
                <a:gd name="T83" fmla="*/ 156 h 436"/>
                <a:gd name="T84" fmla="*/ 236 w 438"/>
                <a:gd name="T85" fmla="*/ 1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8" h="436">
                  <a:moveTo>
                    <a:pt x="18" y="126"/>
                  </a:moveTo>
                  <a:lnTo>
                    <a:pt x="0" y="186"/>
                  </a:lnTo>
                  <a:lnTo>
                    <a:pt x="50" y="214"/>
                  </a:lnTo>
                  <a:lnTo>
                    <a:pt x="50" y="214"/>
                  </a:lnTo>
                  <a:lnTo>
                    <a:pt x="50" y="236"/>
                  </a:lnTo>
                  <a:lnTo>
                    <a:pt x="54" y="258"/>
                  </a:lnTo>
                  <a:lnTo>
                    <a:pt x="12" y="296"/>
                  </a:lnTo>
                  <a:lnTo>
                    <a:pt x="42" y="350"/>
                  </a:lnTo>
                  <a:lnTo>
                    <a:pt x="96" y="336"/>
                  </a:lnTo>
                  <a:lnTo>
                    <a:pt x="96" y="336"/>
                  </a:lnTo>
                  <a:lnTo>
                    <a:pt x="112" y="350"/>
                  </a:lnTo>
                  <a:lnTo>
                    <a:pt x="130" y="362"/>
                  </a:lnTo>
                  <a:lnTo>
                    <a:pt x="128" y="420"/>
                  </a:lnTo>
                  <a:lnTo>
                    <a:pt x="188" y="436"/>
                  </a:lnTo>
                  <a:lnTo>
                    <a:pt x="216" y="388"/>
                  </a:lnTo>
                  <a:lnTo>
                    <a:pt x="216" y="388"/>
                  </a:lnTo>
                  <a:lnTo>
                    <a:pt x="238" y="388"/>
                  </a:lnTo>
                  <a:lnTo>
                    <a:pt x="258" y="384"/>
                  </a:lnTo>
                  <a:lnTo>
                    <a:pt x="296" y="424"/>
                  </a:lnTo>
                  <a:lnTo>
                    <a:pt x="352" y="394"/>
                  </a:lnTo>
                  <a:lnTo>
                    <a:pt x="338" y="340"/>
                  </a:lnTo>
                  <a:lnTo>
                    <a:pt x="338" y="340"/>
                  </a:lnTo>
                  <a:lnTo>
                    <a:pt x="352" y="324"/>
                  </a:lnTo>
                  <a:lnTo>
                    <a:pt x="364" y="306"/>
                  </a:lnTo>
                  <a:lnTo>
                    <a:pt x="420" y="310"/>
                  </a:lnTo>
                  <a:lnTo>
                    <a:pt x="438" y="250"/>
                  </a:lnTo>
                  <a:lnTo>
                    <a:pt x="390" y="222"/>
                  </a:lnTo>
                  <a:lnTo>
                    <a:pt x="390" y="222"/>
                  </a:lnTo>
                  <a:lnTo>
                    <a:pt x="388" y="200"/>
                  </a:lnTo>
                  <a:lnTo>
                    <a:pt x="384" y="178"/>
                  </a:lnTo>
                  <a:lnTo>
                    <a:pt x="426" y="140"/>
                  </a:lnTo>
                  <a:lnTo>
                    <a:pt x="396" y="86"/>
                  </a:lnTo>
                  <a:lnTo>
                    <a:pt x="342" y="100"/>
                  </a:lnTo>
                  <a:lnTo>
                    <a:pt x="342" y="100"/>
                  </a:lnTo>
                  <a:lnTo>
                    <a:pt x="326" y="86"/>
                  </a:lnTo>
                  <a:lnTo>
                    <a:pt x="308" y="74"/>
                  </a:lnTo>
                  <a:lnTo>
                    <a:pt x="310" y="16"/>
                  </a:lnTo>
                  <a:lnTo>
                    <a:pt x="250" y="0"/>
                  </a:lnTo>
                  <a:lnTo>
                    <a:pt x="222" y="48"/>
                  </a:lnTo>
                  <a:lnTo>
                    <a:pt x="222" y="48"/>
                  </a:lnTo>
                  <a:lnTo>
                    <a:pt x="200" y="48"/>
                  </a:lnTo>
                  <a:lnTo>
                    <a:pt x="180" y="52"/>
                  </a:lnTo>
                  <a:lnTo>
                    <a:pt x="142" y="12"/>
                  </a:lnTo>
                  <a:lnTo>
                    <a:pt x="86" y="42"/>
                  </a:lnTo>
                  <a:lnTo>
                    <a:pt x="102" y="96"/>
                  </a:lnTo>
                  <a:lnTo>
                    <a:pt x="102" y="96"/>
                  </a:lnTo>
                  <a:lnTo>
                    <a:pt x="86" y="112"/>
                  </a:lnTo>
                  <a:lnTo>
                    <a:pt x="74" y="130"/>
                  </a:lnTo>
                  <a:lnTo>
                    <a:pt x="18" y="126"/>
                  </a:lnTo>
                  <a:close/>
                  <a:moveTo>
                    <a:pt x="236" y="158"/>
                  </a:moveTo>
                  <a:lnTo>
                    <a:pt x="236" y="158"/>
                  </a:lnTo>
                  <a:lnTo>
                    <a:pt x="248" y="164"/>
                  </a:lnTo>
                  <a:lnTo>
                    <a:pt x="258" y="170"/>
                  </a:lnTo>
                  <a:lnTo>
                    <a:pt x="266" y="178"/>
                  </a:lnTo>
                  <a:lnTo>
                    <a:pt x="274" y="188"/>
                  </a:lnTo>
                  <a:lnTo>
                    <a:pt x="278" y="200"/>
                  </a:lnTo>
                  <a:lnTo>
                    <a:pt x="280" y="210"/>
                  </a:lnTo>
                  <a:lnTo>
                    <a:pt x="280" y="224"/>
                  </a:lnTo>
                  <a:lnTo>
                    <a:pt x="278" y="236"/>
                  </a:lnTo>
                  <a:lnTo>
                    <a:pt x="278" y="236"/>
                  </a:lnTo>
                  <a:lnTo>
                    <a:pt x="274" y="246"/>
                  </a:lnTo>
                  <a:lnTo>
                    <a:pt x="268" y="256"/>
                  </a:lnTo>
                  <a:lnTo>
                    <a:pt x="258" y="266"/>
                  </a:lnTo>
                  <a:lnTo>
                    <a:pt x="248" y="272"/>
                  </a:lnTo>
                  <a:lnTo>
                    <a:pt x="238" y="276"/>
                  </a:lnTo>
                  <a:lnTo>
                    <a:pt x="226" y="280"/>
                  </a:lnTo>
                  <a:lnTo>
                    <a:pt x="214" y="280"/>
                  </a:lnTo>
                  <a:lnTo>
                    <a:pt x="202" y="278"/>
                  </a:lnTo>
                  <a:lnTo>
                    <a:pt x="202" y="278"/>
                  </a:lnTo>
                  <a:lnTo>
                    <a:pt x="190" y="272"/>
                  </a:lnTo>
                  <a:lnTo>
                    <a:pt x="180" y="266"/>
                  </a:lnTo>
                  <a:lnTo>
                    <a:pt x="172" y="258"/>
                  </a:lnTo>
                  <a:lnTo>
                    <a:pt x="166" y="248"/>
                  </a:lnTo>
                  <a:lnTo>
                    <a:pt x="160" y="236"/>
                  </a:lnTo>
                  <a:lnTo>
                    <a:pt x="158" y="226"/>
                  </a:lnTo>
                  <a:lnTo>
                    <a:pt x="158" y="212"/>
                  </a:lnTo>
                  <a:lnTo>
                    <a:pt x="160" y="200"/>
                  </a:lnTo>
                  <a:lnTo>
                    <a:pt x="160" y="200"/>
                  </a:lnTo>
                  <a:lnTo>
                    <a:pt x="164" y="190"/>
                  </a:lnTo>
                  <a:lnTo>
                    <a:pt x="172" y="180"/>
                  </a:lnTo>
                  <a:lnTo>
                    <a:pt x="180" y="170"/>
                  </a:lnTo>
                  <a:lnTo>
                    <a:pt x="190" y="164"/>
                  </a:lnTo>
                  <a:lnTo>
                    <a:pt x="200" y="160"/>
                  </a:lnTo>
                  <a:lnTo>
                    <a:pt x="212" y="156"/>
                  </a:lnTo>
                  <a:lnTo>
                    <a:pt x="224" y="156"/>
                  </a:lnTo>
                  <a:lnTo>
                    <a:pt x="236" y="158"/>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8" name="Freeform 19"/>
            <p:cNvSpPr>
              <a:spLocks/>
            </p:cNvSpPr>
            <p:nvPr/>
          </p:nvSpPr>
          <p:spPr bwMode="auto">
            <a:xfrm>
              <a:off x="9927688" y="7685366"/>
              <a:ext cx="2592243" cy="2580406"/>
            </a:xfrm>
            <a:custGeom>
              <a:avLst/>
              <a:gdLst>
                <a:gd name="T0" fmla="*/ 18 w 438"/>
                <a:gd name="T1" fmla="*/ 126 h 436"/>
                <a:gd name="T2" fmla="*/ 0 w 438"/>
                <a:gd name="T3" fmla="*/ 186 h 436"/>
                <a:gd name="T4" fmla="*/ 50 w 438"/>
                <a:gd name="T5" fmla="*/ 214 h 436"/>
                <a:gd name="T6" fmla="*/ 50 w 438"/>
                <a:gd name="T7" fmla="*/ 214 h 436"/>
                <a:gd name="T8" fmla="*/ 50 w 438"/>
                <a:gd name="T9" fmla="*/ 236 h 436"/>
                <a:gd name="T10" fmla="*/ 54 w 438"/>
                <a:gd name="T11" fmla="*/ 258 h 436"/>
                <a:gd name="T12" fmla="*/ 12 w 438"/>
                <a:gd name="T13" fmla="*/ 296 h 436"/>
                <a:gd name="T14" fmla="*/ 42 w 438"/>
                <a:gd name="T15" fmla="*/ 350 h 436"/>
                <a:gd name="T16" fmla="*/ 96 w 438"/>
                <a:gd name="T17" fmla="*/ 336 h 436"/>
                <a:gd name="T18" fmla="*/ 96 w 438"/>
                <a:gd name="T19" fmla="*/ 336 h 436"/>
                <a:gd name="T20" fmla="*/ 112 w 438"/>
                <a:gd name="T21" fmla="*/ 350 h 436"/>
                <a:gd name="T22" fmla="*/ 130 w 438"/>
                <a:gd name="T23" fmla="*/ 362 h 436"/>
                <a:gd name="T24" fmla="*/ 128 w 438"/>
                <a:gd name="T25" fmla="*/ 420 h 436"/>
                <a:gd name="T26" fmla="*/ 188 w 438"/>
                <a:gd name="T27" fmla="*/ 436 h 436"/>
                <a:gd name="T28" fmla="*/ 216 w 438"/>
                <a:gd name="T29" fmla="*/ 388 h 436"/>
                <a:gd name="T30" fmla="*/ 216 w 438"/>
                <a:gd name="T31" fmla="*/ 388 h 436"/>
                <a:gd name="T32" fmla="*/ 238 w 438"/>
                <a:gd name="T33" fmla="*/ 388 h 436"/>
                <a:gd name="T34" fmla="*/ 258 w 438"/>
                <a:gd name="T35" fmla="*/ 384 h 436"/>
                <a:gd name="T36" fmla="*/ 296 w 438"/>
                <a:gd name="T37" fmla="*/ 424 h 436"/>
                <a:gd name="T38" fmla="*/ 352 w 438"/>
                <a:gd name="T39" fmla="*/ 394 h 436"/>
                <a:gd name="T40" fmla="*/ 338 w 438"/>
                <a:gd name="T41" fmla="*/ 340 h 436"/>
                <a:gd name="T42" fmla="*/ 338 w 438"/>
                <a:gd name="T43" fmla="*/ 340 h 436"/>
                <a:gd name="T44" fmla="*/ 352 w 438"/>
                <a:gd name="T45" fmla="*/ 324 h 436"/>
                <a:gd name="T46" fmla="*/ 364 w 438"/>
                <a:gd name="T47" fmla="*/ 306 h 436"/>
                <a:gd name="T48" fmla="*/ 420 w 438"/>
                <a:gd name="T49" fmla="*/ 310 h 436"/>
                <a:gd name="T50" fmla="*/ 438 w 438"/>
                <a:gd name="T51" fmla="*/ 250 h 436"/>
                <a:gd name="T52" fmla="*/ 390 w 438"/>
                <a:gd name="T53" fmla="*/ 222 h 436"/>
                <a:gd name="T54" fmla="*/ 390 w 438"/>
                <a:gd name="T55" fmla="*/ 222 h 436"/>
                <a:gd name="T56" fmla="*/ 388 w 438"/>
                <a:gd name="T57" fmla="*/ 200 h 436"/>
                <a:gd name="T58" fmla="*/ 384 w 438"/>
                <a:gd name="T59" fmla="*/ 178 h 436"/>
                <a:gd name="T60" fmla="*/ 426 w 438"/>
                <a:gd name="T61" fmla="*/ 140 h 436"/>
                <a:gd name="T62" fmla="*/ 396 w 438"/>
                <a:gd name="T63" fmla="*/ 86 h 436"/>
                <a:gd name="T64" fmla="*/ 342 w 438"/>
                <a:gd name="T65" fmla="*/ 100 h 436"/>
                <a:gd name="T66" fmla="*/ 342 w 438"/>
                <a:gd name="T67" fmla="*/ 100 h 436"/>
                <a:gd name="T68" fmla="*/ 326 w 438"/>
                <a:gd name="T69" fmla="*/ 86 h 436"/>
                <a:gd name="T70" fmla="*/ 308 w 438"/>
                <a:gd name="T71" fmla="*/ 74 h 436"/>
                <a:gd name="T72" fmla="*/ 310 w 438"/>
                <a:gd name="T73" fmla="*/ 16 h 436"/>
                <a:gd name="T74" fmla="*/ 250 w 438"/>
                <a:gd name="T75" fmla="*/ 0 h 436"/>
                <a:gd name="T76" fmla="*/ 222 w 438"/>
                <a:gd name="T77" fmla="*/ 48 h 436"/>
                <a:gd name="T78" fmla="*/ 222 w 438"/>
                <a:gd name="T79" fmla="*/ 48 h 436"/>
                <a:gd name="T80" fmla="*/ 200 w 438"/>
                <a:gd name="T81" fmla="*/ 48 h 436"/>
                <a:gd name="T82" fmla="*/ 180 w 438"/>
                <a:gd name="T83" fmla="*/ 52 h 436"/>
                <a:gd name="T84" fmla="*/ 142 w 438"/>
                <a:gd name="T85" fmla="*/ 12 h 436"/>
                <a:gd name="T86" fmla="*/ 86 w 438"/>
                <a:gd name="T87" fmla="*/ 42 h 436"/>
                <a:gd name="T88" fmla="*/ 102 w 438"/>
                <a:gd name="T89" fmla="*/ 96 h 436"/>
                <a:gd name="T90" fmla="*/ 102 w 438"/>
                <a:gd name="T91" fmla="*/ 96 h 436"/>
                <a:gd name="T92" fmla="*/ 86 w 438"/>
                <a:gd name="T93" fmla="*/ 112 h 436"/>
                <a:gd name="T94" fmla="*/ 74 w 438"/>
                <a:gd name="T95" fmla="*/ 130 h 436"/>
                <a:gd name="T96" fmla="*/ 18 w 438"/>
                <a:gd name="T97" fmla="*/ 12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8" h="436">
                  <a:moveTo>
                    <a:pt x="18" y="126"/>
                  </a:moveTo>
                  <a:lnTo>
                    <a:pt x="0" y="186"/>
                  </a:lnTo>
                  <a:lnTo>
                    <a:pt x="50" y="214"/>
                  </a:lnTo>
                  <a:lnTo>
                    <a:pt x="50" y="214"/>
                  </a:lnTo>
                  <a:lnTo>
                    <a:pt x="50" y="236"/>
                  </a:lnTo>
                  <a:lnTo>
                    <a:pt x="54" y="258"/>
                  </a:lnTo>
                  <a:lnTo>
                    <a:pt x="12" y="296"/>
                  </a:lnTo>
                  <a:lnTo>
                    <a:pt x="42" y="350"/>
                  </a:lnTo>
                  <a:lnTo>
                    <a:pt x="96" y="336"/>
                  </a:lnTo>
                  <a:lnTo>
                    <a:pt x="96" y="336"/>
                  </a:lnTo>
                  <a:lnTo>
                    <a:pt x="112" y="350"/>
                  </a:lnTo>
                  <a:lnTo>
                    <a:pt x="130" y="362"/>
                  </a:lnTo>
                  <a:lnTo>
                    <a:pt x="128" y="420"/>
                  </a:lnTo>
                  <a:lnTo>
                    <a:pt x="188" y="436"/>
                  </a:lnTo>
                  <a:lnTo>
                    <a:pt x="216" y="388"/>
                  </a:lnTo>
                  <a:lnTo>
                    <a:pt x="216" y="388"/>
                  </a:lnTo>
                  <a:lnTo>
                    <a:pt x="238" y="388"/>
                  </a:lnTo>
                  <a:lnTo>
                    <a:pt x="258" y="384"/>
                  </a:lnTo>
                  <a:lnTo>
                    <a:pt x="296" y="424"/>
                  </a:lnTo>
                  <a:lnTo>
                    <a:pt x="352" y="394"/>
                  </a:lnTo>
                  <a:lnTo>
                    <a:pt x="338" y="340"/>
                  </a:lnTo>
                  <a:lnTo>
                    <a:pt x="338" y="340"/>
                  </a:lnTo>
                  <a:lnTo>
                    <a:pt x="352" y="324"/>
                  </a:lnTo>
                  <a:lnTo>
                    <a:pt x="364" y="306"/>
                  </a:lnTo>
                  <a:lnTo>
                    <a:pt x="420" y="310"/>
                  </a:lnTo>
                  <a:lnTo>
                    <a:pt x="438" y="250"/>
                  </a:lnTo>
                  <a:lnTo>
                    <a:pt x="390" y="222"/>
                  </a:lnTo>
                  <a:lnTo>
                    <a:pt x="390" y="222"/>
                  </a:lnTo>
                  <a:lnTo>
                    <a:pt x="388" y="200"/>
                  </a:lnTo>
                  <a:lnTo>
                    <a:pt x="384" y="178"/>
                  </a:lnTo>
                  <a:lnTo>
                    <a:pt x="426" y="140"/>
                  </a:lnTo>
                  <a:lnTo>
                    <a:pt x="396" y="86"/>
                  </a:lnTo>
                  <a:lnTo>
                    <a:pt x="342" y="100"/>
                  </a:lnTo>
                  <a:lnTo>
                    <a:pt x="342" y="100"/>
                  </a:lnTo>
                  <a:lnTo>
                    <a:pt x="326" y="86"/>
                  </a:lnTo>
                  <a:lnTo>
                    <a:pt x="308" y="74"/>
                  </a:lnTo>
                  <a:lnTo>
                    <a:pt x="310" y="16"/>
                  </a:lnTo>
                  <a:lnTo>
                    <a:pt x="250" y="0"/>
                  </a:lnTo>
                  <a:lnTo>
                    <a:pt x="222" y="48"/>
                  </a:lnTo>
                  <a:lnTo>
                    <a:pt x="222" y="48"/>
                  </a:lnTo>
                  <a:lnTo>
                    <a:pt x="200" y="48"/>
                  </a:lnTo>
                  <a:lnTo>
                    <a:pt x="180" y="52"/>
                  </a:lnTo>
                  <a:lnTo>
                    <a:pt x="142" y="12"/>
                  </a:lnTo>
                  <a:lnTo>
                    <a:pt x="86" y="42"/>
                  </a:lnTo>
                  <a:lnTo>
                    <a:pt x="102" y="96"/>
                  </a:lnTo>
                  <a:lnTo>
                    <a:pt x="102" y="96"/>
                  </a:lnTo>
                  <a:lnTo>
                    <a:pt x="86" y="112"/>
                  </a:lnTo>
                  <a:lnTo>
                    <a:pt x="74" y="130"/>
                  </a:lnTo>
                  <a:lnTo>
                    <a:pt x="18" y="1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20"/>
            <p:cNvSpPr>
              <a:spLocks/>
            </p:cNvSpPr>
            <p:nvPr/>
          </p:nvSpPr>
          <p:spPr bwMode="auto">
            <a:xfrm>
              <a:off x="10862789" y="8608631"/>
              <a:ext cx="722040" cy="733877"/>
            </a:xfrm>
            <a:custGeom>
              <a:avLst/>
              <a:gdLst>
                <a:gd name="T0" fmla="*/ 78 w 122"/>
                <a:gd name="T1" fmla="*/ 2 h 124"/>
                <a:gd name="T2" fmla="*/ 78 w 122"/>
                <a:gd name="T3" fmla="*/ 2 h 124"/>
                <a:gd name="T4" fmla="*/ 90 w 122"/>
                <a:gd name="T5" fmla="*/ 8 h 124"/>
                <a:gd name="T6" fmla="*/ 100 w 122"/>
                <a:gd name="T7" fmla="*/ 14 h 124"/>
                <a:gd name="T8" fmla="*/ 108 w 122"/>
                <a:gd name="T9" fmla="*/ 22 h 124"/>
                <a:gd name="T10" fmla="*/ 116 w 122"/>
                <a:gd name="T11" fmla="*/ 32 h 124"/>
                <a:gd name="T12" fmla="*/ 120 w 122"/>
                <a:gd name="T13" fmla="*/ 44 h 124"/>
                <a:gd name="T14" fmla="*/ 122 w 122"/>
                <a:gd name="T15" fmla="*/ 54 h 124"/>
                <a:gd name="T16" fmla="*/ 122 w 122"/>
                <a:gd name="T17" fmla="*/ 68 h 124"/>
                <a:gd name="T18" fmla="*/ 120 w 122"/>
                <a:gd name="T19" fmla="*/ 80 h 124"/>
                <a:gd name="T20" fmla="*/ 120 w 122"/>
                <a:gd name="T21" fmla="*/ 80 h 124"/>
                <a:gd name="T22" fmla="*/ 116 w 122"/>
                <a:gd name="T23" fmla="*/ 90 h 124"/>
                <a:gd name="T24" fmla="*/ 110 w 122"/>
                <a:gd name="T25" fmla="*/ 100 h 124"/>
                <a:gd name="T26" fmla="*/ 100 w 122"/>
                <a:gd name="T27" fmla="*/ 110 h 124"/>
                <a:gd name="T28" fmla="*/ 90 w 122"/>
                <a:gd name="T29" fmla="*/ 116 h 124"/>
                <a:gd name="T30" fmla="*/ 80 w 122"/>
                <a:gd name="T31" fmla="*/ 120 h 124"/>
                <a:gd name="T32" fmla="*/ 68 w 122"/>
                <a:gd name="T33" fmla="*/ 124 h 124"/>
                <a:gd name="T34" fmla="*/ 56 w 122"/>
                <a:gd name="T35" fmla="*/ 124 h 124"/>
                <a:gd name="T36" fmla="*/ 44 w 122"/>
                <a:gd name="T37" fmla="*/ 122 h 124"/>
                <a:gd name="T38" fmla="*/ 44 w 122"/>
                <a:gd name="T39" fmla="*/ 122 h 124"/>
                <a:gd name="T40" fmla="*/ 32 w 122"/>
                <a:gd name="T41" fmla="*/ 116 h 124"/>
                <a:gd name="T42" fmla="*/ 22 w 122"/>
                <a:gd name="T43" fmla="*/ 110 h 124"/>
                <a:gd name="T44" fmla="*/ 14 w 122"/>
                <a:gd name="T45" fmla="*/ 102 h 124"/>
                <a:gd name="T46" fmla="*/ 8 w 122"/>
                <a:gd name="T47" fmla="*/ 92 h 124"/>
                <a:gd name="T48" fmla="*/ 2 w 122"/>
                <a:gd name="T49" fmla="*/ 80 h 124"/>
                <a:gd name="T50" fmla="*/ 0 w 122"/>
                <a:gd name="T51" fmla="*/ 70 h 124"/>
                <a:gd name="T52" fmla="*/ 0 w 122"/>
                <a:gd name="T53" fmla="*/ 56 h 124"/>
                <a:gd name="T54" fmla="*/ 2 w 122"/>
                <a:gd name="T55" fmla="*/ 44 h 124"/>
                <a:gd name="T56" fmla="*/ 2 w 122"/>
                <a:gd name="T57" fmla="*/ 44 h 124"/>
                <a:gd name="T58" fmla="*/ 6 w 122"/>
                <a:gd name="T59" fmla="*/ 34 h 124"/>
                <a:gd name="T60" fmla="*/ 14 w 122"/>
                <a:gd name="T61" fmla="*/ 24 h 124"/>
                <a:gd name="T62" fmla="*/ 22 w 122"/>
                <a:gd name="T63" fmla="*/ 14 h 124"/>
                <a:gd name="T64" fmla="*/ 32 w 122"/>
                <a:gd name="T65" fmla="*/ 8 h 124"/>
                <a:gd name="T66" fmla="*/ 42 w 122"/>
                <a:gd name="T67" fmla="*/ 4 h 124"/>
                <a:gd name="T68" fmla="*/ 54 w 122"/>
                <a:gd name="T69" fmla="*/ 0 h 124"/>
                <a:gd name="T70" fmla="*/ 66 w 122"/>
                <a:gd name="T71" fmla="*/ 0 h 124"/>
                <a:gd name="T72" fmla="*/ 78 w 122"/>
                <a:gd name="T73" fmla="*/ 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24">
                  <a:moveTo>
                    <a:pt x="78" y="2"/>
                  </a:moveTo>
                  <a:lnTo>
                    <a:pt x="78" y="2"/>
                  </a:lnTo>
                  <a:lnTo>
                    <a:pt x="90" y="8"/>
                  </a:lnTo>
                  <a:lnTo>
                    <a:pt x="100" y="14"/>
                  </a:lnTo>
                  <a:lnTo>
                    <a:pt x="108" y="22"/>
                  </a:lnTo>
                  <a:lnTo>
                    <a:pt x="116" y="32"/>
                  </a:lnTo>
                  <a:lnTo>
                    <a:pt x="120" y="44"/>
                  </a:lnTo>
                  <a:lnTo>
                    <a:pt x="122" y="54"/>
                  </a:lnTo>
                  <a:lnTo>
                    <a:pt x="122" y="68"/>
                  </a:lnTo>
                  <a:lnTo>
                    <a:pt x="120" y="80"/>
                  </a:lnTo>
                  <a:lnTo>
                    <a:pt x="120" y="80"/>
                  </a:lnTo>
                  <a:lnTo>
                    <a:pt x="116" y="90"/>
                  </a:lnTo>
                  <a:lnTo>
                    <a:pt x="110" y="100"/>
                  </a:lnTo>
                  <a:lnTo>
                    <a:pt x="100" y="110"/>
                  </a:lnTo>
                  <a:lnTo>
                    <a:pt x="90" y="116"/>
                  </a:lnTo>
                  <a:lnTo>
                    <a:pt x="80" y="120"/>
                  </a:lnTo>
                  <a:lnTo>
                    <a:pt x="68" y="124"/>
                  </a:lnTo>
                  <a:lnTo>
                    <a:pt x="56" y="124"/>
                  </a:lnTo>
                  <a:lnTo>
                    <a:pt x="44" y="122"/>
                  </a:lnTo>
                  <a:lnTo>
                    <a:pt x="44" y="122"/>
                  </a:lnTo>
                  <a:lnTo>
                    <a:pt x="32" y="116"/>
                  </a:lnTo>
                  <a:lnTo>
                    <a:pt x="22" y="110"/>
                  </a:lnTo>
                  <a:lnTo>
                    <a:pt x="14" y="102"/>
                  </a:lnTo>
                  <a:lnTo>
                    <a:pt x="8" y="92"/>
                  </a:lnTo>
                  <a:lnTo>
                    <a:pt x="2" y="80"/>
                  </a:lnTo>
                  <a:lnTo>
                    <a:pt x="0" y="70"/>
                  </a:lnTo>
                  <a:lnTo>
                    <a:pt x="0" y="56"/>
                  </a:lnTo>
                  <a:lnTo>
                    <a:pt x="2" y="44"/>
                  </a:lnTo>
                  <a:lnTo>
                    <a:pt x="2" y="44"/>
                  </a:lnTo>
                  <a:lnTo>
                    <a:pt x="6" y="34"/>
                  </a:lnTo>
                  <a:lnTo>
                    <a:pt x="14" y="24"/>
                  </a:lnTo>
                  <a:lnTo>
                    <a:pt x="22" y="14"/>
                  </a:lnTo>
                  <a:lnTo>
                    <a:pt x="32" y="8"/>
                  </a:lnTo>
                  <a:lnTo>
                    <a:pt x="42" y="4"/>
                  </a:lnTo>
                  <a:lnTo>
                    <a:pt x="54" y="0"/>
                  </a:lnTo>
                  <a:lnTo>
                    <a:pt x="66" y="0"/>
                  </a:lnTo>
                  <a:lnTo>
                    <a:pt x="78"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21"/>
            <p:cNvSpPr>
              <a:spLocks noEditPoints="1"/>
            </p:cNvSpPr>
            <p:nvPr/>
          </p:nvSpPr>
          <p:spPr bwMode="auto">
            <a:xfrm>
              <a:off x="10815442" y="8573120"/>
              <a:ext cx="816734" cy="804897"/>
            </a:xfrm>
            <a:custGeom>
              <a:avLst/>
              <a:gdLst>
                <a:gd name="T0" fmla="*/ 50 w 138"/>
                <a:gd name="T1" fmla="*/ 134 h 136"/>
                <a:gd name="T2" fmla="*/ 78 w 138"/>
                <a:gd name="T3" fmla="*/ 136 h 136"/>
                <a:gd name="T4" fmla="*/ 102 w 138"/>
                <a:gd name="T5" fmla="*/ 128 h 136"/>
                <a:gd name="T6" fmla="*/ 122 w 138"/>
                <a:gd name="T7" fmla="*/ 112 h 136"/>
                <a:gd name="T8" fmla="*/ 136 w 138"/>
                <a:gd name="T9" fmla="*/ 88 h 136"/>
                <a:gd name="T10" fmla="*/ 138 w 138"/>
                <a:gd name="T11" fmla="*/ 74 h 136"/>
                <a:gd name="T12" fmla="*/ 134 w 138"/>
                <a:gd name="T13" fmla="*/ 48 h 136"/>
                <a:gd name="T14" fmla="*/ 122 w 138"/>
                <a:gd name="T15" fmla="*/ 24 h 136"/>
                <a:gd name="T16" fmla="*/ 102 w 138"/>
                <a:gd name="T17" fmla="*/ 8 h 136"/>
                <a:gd name="T18" fmla="*/ 88 w 138"/>
                <a:gd name="T19" fmla="*/ 2 h 136"/>
                <a:gd name="T20" fmla="*/ 62 w 138"/>
                <a:gd name="T21" fmla="*/ 0 h 136"/>
                <a:gd name="T22" fmla="*/ 36 w 138"/>
                <a:gd name="T23" fmla="*/ 8 h 136"/>
                <a:gd name="T24" fmla="*/ 16 w 138"/>
                <a:gd name="T25" fmla="*/ 24 h 136"/>
                <a:gd name="T26" fmla="*/ 4 w 138"/>
                <a:gd name="T27" fmla="*/ 48 h 136"/>
                <a:gd name="T28" fmla="*/ 0 w 138"/>
                <a:gd name="T29" fmla="*/ 62 h 136"/>
                <a:gd name="T30" fmla="*/ 4 w 138"/>
                <a:gd name="T31" fmla="*/ 88 h 136"/>
                <a:gd name="T32" fmla="*/ 16 w 138"/>
                <a:gd name="T33" fmla="*/ 112 h 136"/>
                <a:gd name="T34" fmla="*/ 38 w 138"/>
                <a:gd name="T35" fmla="*/ 128 h 136"/>
                <a:gd name="T36" fmla="*/ 84 w 138"/>
                <a:gd name="T37" fmla="*/ 20 h 136"/>
                <a:gd name="T38" fmla="*/ 94 w 138"/>
                <a:gd name="T39" fmla="*/ 22 h 136"/>
                <a:gd name="T40" fmla="*/ 108 w 138"/>
                <a:gd name="T41" fmla="*/ 36 h 136"/>
                <a:gd name="T42" fmla="*/ 118 w 138"/>
                <a:gd name="T43" fmla="*/ 52 h 136"/>
                <a:gd name="T44" fmla="*/ 120 w 138"/>
                <a:gd name="T45" fmla="*/ 72 h 136"/>
                <a:gd name="T46" fmla="*/ 118 w 138"/>
                <a:gd name="T47" fmla="*/ 82 h 136"/>
                <a:gd name="T48" fmla="*/ 108 w 138"/>
                <a:gd name="T49" fmla="*/ 100 h 136"/>
                <a:gd name="T50" fmla="*/ 94 w 138"/>
                <a:gd name="T51" fmla="*/ 112 h 136"/>
                <a:gd name="T52" fmla="*/ 76 w 138"/>
                <a:gd name="T53" fmla="*/ 118 h 136"/>
                <a:gd name="T54" fmla="*/ 54 w 138"/>
                <a:gd name="T55" fmla="*/ 118 h 136"/>
                <a:gd name="T56" fmla="*/ 46 w 138"/>
                <a:gd name="T57" fmla="*/ 114 h 136"/>
                <a:gd name="T58" fmla="*/ 30 w 138"/>
                <a:gd name="T59" fmla="*/ 100 h 136"/>
                <a:gd name="T60" fmla="*/ 20 w 138"/>
                <a:gd name="T61" fmla="*/ 84 h 136"/>
                <a:gd name="T62" fmla="*/ 18 w 138"/>
                <a:gd name="T63" fmla="*/ 64 h 136"/>
                <a:gd name="T64" fmla="*/ 20 w 138"/>
                <a:gd name="T65" fmla="*/ 54 h 136"/>
                <a:gd name="T66" fmla="*/ 30 w 138"/>
                <a:gd name="T67" fmla="*/ 36 h 136"/>
                <a:gd name="T68" fmla="*/ 44 w 138"/>
                <a:gd name="T69" fmla="*/ 24 h 136"/>
                <a:gd name="T70" fmla="*/ 64 w 138"/>
                <a:gd name="T71" fmla="*/ 18 h 136"/>
                <a:gd name="T72" fmla="*/ 84 w 138"/>
                <a:gd name="T73"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136">
                  <a:moveTo>
                    <a:pt x="50" y="134"/>
                  </a:moveTo>
                  <a:lnTo>
                    <a:pt x="50" y="134"/>
                  </a:lnTo>
                  <a:lnTo>
                    <a:pt x="64" y="136"/>
                  </a:lnTo>
                  <a:lnTo>
                    <a:pt x="78" y="136"/>
                  </a:lnTo>
                  <a:lnTo>
                    <a:pt x="90" y="134"/>
                  </a:lnTo>
                  <a:lnTo>
                    <a:pt x="102" y="128"/>
                  </a:lnTo>
                  <a:lnTo>
                    <a:pt x="114" y="120"/>
                  </a:lnTo>
                  <a:lnTo>
                    <a:pt x="122" y="112"/>
                  </a:lnTo>
                  <a:lnTo>
                    <a:pt x="130" y="100"/>
                  </a:lnTo>
                  <a:lnTo>
                    <a:pt x="136" y="88"/>
                  </a:lnTo>
                  <a:lnTo>
                    <a:pt x="136" y="88"/>
                  </a:lnTo>
                  <a:lnTo>
                    <a:pt x="138" y="74"/>
                  </a:lnTo>
                  <a:lnTo>
                    <a:pt x="138" y="60"/>
                  </a:lnTo>
                  <a:lnTo>
                    <a:pt x="134" y="48"/>
                  </a:lnTo>
                  <a:lnTo>
                    <a:pt x="130" y="36"/>
                  </a:lnTo>
                  <a:lnTo>
                    <a:pt x="122" y="24"/>
                  </a:lnTo>
                  <a:lnTo>
                    <a:pt x="112" y="14"/>
                  </a:lnTo>
                  <a:lnTo>
                    <a:pt x="102" y="8"/>
                  </a:lnTo>
                  <a:lnTo>
                    <a:pt x="88" y="2"/>
                  </a:lnTo>
                  <a:lnTo>
                    <a:pt x="88" y="2"/>
                  </a:lnTo>
                  <a:lnTo>
                    <a:pt x="74" y="0"/>
                  </a:lnTo>
                  <a:lnTo>
                    <a:pt x="62" y="0"/>
                  </a:lnTo>
                  <a:lnTo>
                    <a:pt x="48" y="2"/>
                  </a:lnTo>
                  <a:lnTo>
                    <a:pt x="36" y="8"/>
                  </a:lnTo>
                  <a:lnTo>
                    <a:pt x="26" y="16"/>
                  </a:lnTo>
                  <a:lnTo>
                    <a:pt x="16" y="24"/>
                  </a:lnTo>
                  <a:lnTo>
                    <a:pt x="8" y="36"/>
                  </a:lnTo>
                  <a:lnTo>
                    <a:pt x="4" y="48"/>
                  </a:lnTo>
                  <a:lnTo>
                    <a:pt x="4" y="48"/>
                  </a:lnTo>
                  <a:lnTo>
                    <a:pt x="0" y="62"/>
                  </a:lnTo>
                  <a:lnTo>
                    <a:pt x="2" y="76"/>
                  </a:lnTo>
                  <a:lnTo>
                    <a:pt x="4" y="88"/>
                  </a:lnTo>
                  <a:lnTo>
                    <a:pt x="10" y="100"/>
                  </a:lnTo>
                  <a:lnTo>
                    <a:pt x="16" y="112"/>
                  </a:lnTo>
                  <a:lnTo>
                    <a:pt x="26" y="122"/>
                  </a:lnTo>
                  <a:lnTo>
                    <a:pt x="38" y="128"/>
                  </a:lnTo>
                  <a:lnTo>
                    <a:pt x="50" y="134"/>
                  </a:lnTo>
                  <a:close/>
                  <a:moveTo>
                    <a:pt x="84" y="20"/>
                  </a:moveTo>
                  <a:lnTo>
                    <a:pt x="84" y="20"/>
                  </a:lnTo>
                  <a:lnTo>
                    <a:pt x="94" y="22"/>
                  </a:lnTo>
                  <a:lnTo>
                    <a:pt x="102" y="28"/>
                  </a:lnTo>
                  <a:lnTo>
                    <a:pt x="108" y="36"/>
                  </a:lnTo>
                  <a:lnTo>
                    <a:pt x="114" y="44"/>
                  </a:lnTo>
                  <a:lnTo>
                    <a:pt x="118" y="52"/>
                  </a:lnTo>
                  <a:lnTo>
                    <a:pt x="120" y="62"/>
                  </a:lnTo>
                  <a:lnTo>
                    <a:pt x="120" y="72"/>
                  </a:lnTo>
                  <a:lnTo>
                    <a:pt x="118" y="82"/>
                  </a:lnTo>
                  <a:lnTo>
                    <a:pt x="118" y="82"/>
                  </a:lnTo>
                  <a:lnTo>
                    <a:pt x="114" y="92"/>
                  </a:lnTo>
                  <a:lnTo>
                    <a:pt x="108" y="100"/>
                  </a:lnTo>
                  <a:lnTo>
                    <a:pt x="102" y="108"/>
                  </a:lnTo>
                  <a:lnTo>
                    <a:pt x="94" y="112"/>
                  </a:lnTo>
                  <a:lnTo>
                    <a:pt x="84" y="116"/>
                  </a:lnTo>
                  <a:lnTo>
                    <a:pt x="76" y="118"/>
                  </a:lnTo>
                  <a:lnTo>
                    <a:pt x="66" y="118"/>
                  </a:lnTo>
                  <a:lnTo>
                    <a:pt x="54" y="118"/>
                  </a:lnTo>
                  <a:lnTo>
                    <a:pt x="54" y="118"/>
                  </a:lnTo>
                  <a:lnTo>
                    <a:pt x="46" y="114"/>
                  </a:lnTo>
                  <a:lnTo>
                    <a:pt x="36" y="108"/>
                  </a:lnTo>
                  <a:lnTo>
                    <a:pt x="30" y="100"/>
                  </a:lnTo>
                  <a:lnTo>
                    <a:pt x="24" y="92"/>
                  </a:lnTo>
                  <a:lnTo>
                    <a:pt x="20" y="84"/>
                  </a:lnTo>
                  <a:lnTo>
                    <a:pt x="18" y="74"/>
                  </a:lnTo>
                  <a:lnTo>
                    <a:pt x="18" y="64"/>
                  </a:lnTo>
                  <a:lnTo>
                    <a:pt x="20" y="54"/>
                  </a:lnTo>
                  <a:lnTo>
                    <a:pt x="20" y="54"/>
                  </a:lnTo>
                  <a:lnTo>
                    <a:pt x="24" y="44"/>
                  </a:lnTo>
                  <a:lnTo>
                    <a:pt x="30" y="36"/>
                  </a:lnTo>
                  <a:lnTo>
                    <a:pt x="36" y="28"/>
                  </a:lnTo>
                  <a:lnTo>
                    <a:pt x="44" y="24"/>
                  </a:lnTo>
                  <a:lnTo>
                    <a:pt x="54" y="20"/>
                  </a:lnTo>
                  <a:lnTo>
                    <a:pt x="64" y="18"/>
                  </a:lnTo>
                  <a:lnTo>
                    <a:pt x="74" y="18"/>
                  </a:lnTo>
                  <a:lnTo>
                    <a:pt x="84" y="20"/>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1" name="Freeform 22"/>
            <p:cNvSpPr>
              <a:spLocks/>
            </p:cNvSpPr>
            <p:nvPr/>
          </p:nvSpPr>
          <p:spPr bwMode="auto">
            <a:xfrm>
              <a:off x="10815442" y="8573120"/>
              <a:ext cx="816734" cy="804897"/>
            </a:xfrm>
            <a:custGeom>
              <a:avLst/>
              <a:gdLst>
                <a:gd name="T0" fmla="*/ 50 w 138"/>
                <a:gd name="T1" fmla="*/ 134 h 136"/>
                <a:gd name="T2" fmla="*/ 50 w 138"/>
                <a:gd name="T3" fmla="*/ 134 h 136"/>
                <a:gd name="T4" fmla="*/ 64 w 138"/>
                <a:gd name="T5" fmla="*/ 136 h 136"/>
                <a:gd name="T6" fmla="*/ 78 w 138"/>
                <a:gd name="T7" fmla="*/ 136 h 136"/>
                <a:gd name="T8" fmla="*/ 90 w 138"/>
                <a:gd name="T9" fmla="*/ 134 h 136"/>
                <a:gd name="T10" fmla="*/ 102 w 138"/>
                <a:gd name="T11" fmla="*/ 128 h 136"/>
                <a:gd name="T12" fmla="*/ 114 w 138"/>
                <a:gd name="T13" fmla="*/ 120 h 136"/>
                <a:gd name="T14" fmla="*/ 122 w 138"/>
                <a:gd name="T15" fmla="*/ 112 h 136"/>
                <a:gd name="T16" fmla="*/ 130 w 138"/>
                <a:gd name="T17" fmla="*/ 100 h 136"/>
                <a:gd name="T18" fmla="*/ 136 w 138"/>
                <a:gd name="T19" fmla="*/ 88 h 136"/>
                <a:gd name="T20" fmla="*/ 136 w 138"/>
                <a:gd name="T21" fmla="*/ 88 h 136"/>
                <a:gd name="T22" fmla="*/ 138 w 138"/>
                <a:gd name="T23" fmla="*/ 74 h 136"/>
                <a:gd name="T24" fmla="*/ 138 w 138"/>
                <a:gd name="T25" fmla="*/ 60 h 136"/>
                <a:gd name="T26" fmla="*/ 134 w 138"/>
                <a:gd name="T27" fmla="*/ 48 h 136"/>
                <a:gd name="T28" fmla="*/ 130 w 138"/>
                <a:gd name="T29" fmla="*/ 36 h 136"/>
                <a:gd name="T30" fmla="*/ 122 w 138"/>
                <a:gd name="T31" fmla="*/ 24 h 136"/>
                <a:gd name="T32" fmla="*/ 112 w 138"/>
                <a:gd name="T33" fmla="*/ 14 h 136"/>
                <a:gd name="T34" fmla="*/ 102 w 138"/>
                <a:gd name="T35" fmla="*/ 8 h 136"/>
                <a:gd name="T36" fmla="*/ 88 w 138"/>
                <a:gd name="T37" fmla="*/ 2 h 136"/>
                <a:gd name="T38" fmla="*/ 88 w 138"/>
                <a:gd name="T39" fmla="*/ 2 h 136"/>
                <a:gd name="T40" fmla="*/ 74 w 138"/>
                <a:gd name="T41" fmla="*/ 0 h 136"/>
                <a:gd name="T42" fmla="*/ 62 w 138"/>
                <a:gd name="T43" fmla="*/ 0 h 136"/>
                <a:gd name="T44" fmla="*/ 48 w 138"/>
                <a:gd name="T45" fmla="*/ 2 h 136"/>
                <a:gd name="T46" fmla="*/ 36 w 138"/>
                <a:gd name="T47" fmla="*/ 8 h 136"/>
                <a:gd name="T48" fmla="*/ 26 w 138"/>
                <a:gd name="T49" fmla="*/ 16 h 136"/>
                <a:gd name="T50" fmla="*/ 16 w 138"/>
                <a:gd name="T51" fmla="*/ 24 h 136"/>
                <a:gd name="T52" fmla="*/ 8 w 138"/>
                <a:gd name="T53" fmla="*/ 36 h 136"/>
                <a:gd name="T54" fmla="*/ 4 w 138"/>
                <a:gd name="T55" fmla="*/ 48 h 136"/>
                <a:gd name="T56" fmla="*/ 4 w 138"/>
                <a:gd name="T57" fmla="*/ 48 h 136"/>
                <a:gd name="T58" fmla="*/ 0 w 138"/>
                <a:gd name="T59" fmla="*/ 62 h 136"/>
                <a:gd name="T60" fmla="*/ 2 w 138"/>
                <a:gd name="T61" fmla="*/ 76 h 136"/>
                <a:gd name="T62" fmla="*/ 4 w 138"/>
                <a:gd name="T63" fmla="*/ 88 h 136"/>
                <a:gd name="T64" fmla="*/ 10 w 138"/>
                <a:gd name="T65" fmla="*/ 100 h 136"/>
                <a:gd name="T66" fmla="*/ 16 w 138"/>
                <a:gd name="T67" fmla="*/ 112 h 136"/>
                <a:gd name="T68" fmla="*/ 26 w 138"/>
                <a:gd name="T69" fmla="*/ 122 h 136"/>
                <a:gd name="T70" fmla="*/ 38 w 138"/>
                <a:gd name="T71" fmla="*/ 128 h 136"/>
                <a:gd name="T72" fmla="*/ 50 w 138"/>
                <a:gd name="T73" fmla="*/ 13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136">
                  <a:moveTo>
                    <a:pt x="50" y="134"/>
                  </a:moveTo>
                  <a:lnTo>
                    <a:pt x="50" y="134"/>
                  </a:lnTo>
                  <a:lnTo>
                    <a:pt x="64" y="136"/>
                  </a:lnTo>
                  <a:lnTo>
                    <a:pt x="78" y="136"/>
                  </a:lnTo>
                  <a:lnTo>
                    <a:pt x="90" y="134"/>
                  </a:lnTo>
                  <a:lnTo>
                    <a:pt x="102" y="128"/>
                  </a:lnTo>
                  <a:lnTo>
                    <a:pt x="114" y="120"/>
                  </a:lnTo>
                  <a:lnTo>
                    <a:pt x="122" y="112"/>
                  </a:lnTo>
                  <a:lnTo>
                    <a:pt x="130" y="100"/>
                  </a:lnTo>
                  <a:lnTo>
                    <a:pt x="136" y="88"/>
                  </a:lnTo>
                  <a:lnTo>
                    <a:pt x="136" y="88"/>
                  </a:lnTo>
                  <a:lnTo>
                    <a:pt x="138" y="74"/>
                  </a:lnTo>
                  <a:lnTo>
                    <a:pt x="138" y="60"/>
                  </a:lnTo>
                  <a:lnTo>
                    <a:pt x="134" y="48"/>
                  </a:lnTo>
                  <a:lnTo>
                    <a:pt x="130" y="36"/>
                  </a:lnTo>
                  <a:lnTo>
                    <a:pt x="122" y="24"/>
                  </a:lnTo>
                  <a:lnTo>
                    <a:pt x="112" y="14"/>
                  </a:lnTo>
                  <a:lnTo>
                    <a:pt x="102" y="8"/>
                  </a:lnTo>
                  <a:lnTo>
                    <a:pt x="88" y="2"/>
                  </a:lnTo>
                  <a:lnTo>
                    <a:pt x="88" y="2"/>
                  </a:lnTo>
                  <a:lnTo>
                    <a:pt x="74" y="0"/>
                  </a:lnTo>
                  <a:lnTo>
                    <a:pt x="62" y="0"/>
                  </a:lnTo>
                  <a:lnTo>
                    <a:pt x="48" y="2"/>
                  </a:lnTo>
                  <a:lnTo>
                    <a:pt x="36" y="8"/>
                  </a:lnTo>
                  <a:lnTo>
                    <a:pt x="26" y="16"/>
                  </a:lnTo>
                  <a:lnTo>
                    <a:pt x="16" y="24"/>
                  </a:lnTo>
                  <a:lnTo>
                    <a:pt x="8" y="36"/>
                  </a:lnTo>
                  <a:lnTo>
                    <a:pt x="4" y="48"/>
                  </a:lnTo>
                  <a:lnTo>
                    <a:pt x="4" y="48"/>
                  </a:lnTo>
                  <a:lnTo>
                    <a:pt x="0" y="62"/>
                  </a:lnTo>
                  <a:lnTo>
                    <a:pt x="2" y="76"/>
                  </a:lnTo>
                  <a:lnTo>
                    <a:pt x="4" y="88"/>
                  </a:lnTo>
                  <a:lnTo>
                    <a:pt x="10" y="100"/>
                  </a:lnTo>
                  <a:lnTo>
                    <a:pt x="16" y="112"/>
                  </a:lnTo>
                  <a:lnTo>
                    <a:pt x="26" y="122"/>
                  </a:lnTo>
                  <a:lnTo>
                    <a:pt x="38" y="128"/>
                  </a:lnTo>
                  <a:lnTo>
                    <a:pt x="5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3"/>
            <p:cNvSpPr>
              <a:spLocks/>
            </p:cNvSpPr>
            <p:nvPr/>
          </p:nvSpPr>
          <p:spPr bwMode="auto">
            <a:xfrm>
              <a:off x="10921973" y="8679651"/>
              <a:ext cx="603673" cy="591836"/>
            </a:xfrm>
            <a:custGeom>
              <a:avLst/>
              <a:gdLst>
                <a:gd name="T0" fmla="*/ 66 w 102"/>
                <a:gd name="T1" fmla="*/ 2 h 100"/>
                <a:gd name="T2" fmla="*/ 66 w 102"/>
                <a:gd name="T3" fmla="*/ 2 h 100"/>
                <a:gd name="T4" fmla="*/ 76 w 102"/>
                <a:gd name="T5" fmla="*/ 4 h 100"/>
                <a:gd name="T6" fmla="*/ 84 w 102"/>
                <a:gd name="T7" fmla="*/ 10 h 100"/>
                <a:gd name="T8" fmla="*/ 90 w 102"/>
                <a:gd name="T9" fmla="*/ 18 h 100"/>
                <a:gd name="T10" fmla="*/ 96 w 102"/>
                <a:gd name="T11" fmla="*/ 26 h 100"/>
                <a:gd name="T12" fmla="*/ 100 w 102"/>
                <a:gd name="T13" fmla="*/ 34 h 100"/>
                <a:gd name="T14" fmla="*/ 102 w 102"/>
                <a:gd name="T15" fmla="*/ 44 h 100"/>
                <a:gd name="T16" fmla="*/ 102 w 102"/>
                <a:gd name="T17" fmla="*/ 54 h 100"/>
                <a:gd name="T18" fmla="*/ 100 w 102"/>
                <a:gd name="T19" fmla="*/ 64 h 100"/>
                <a:gd name="T20" fmla="*/ 100 w 102"/>
                <a:gd name="T21" fmla="*/ 64 h 100"/>
                <a:gd name="T22" fmla="*/ 96 w 102"/>
                <a:gd name="T23" fmla="*/ 74 h 100"/>
                <a:gd name="T24" fmla="*/ 90 w 102"/>
                <a:gd name="T25" fmla="*/ 82 h 100"/>
                <a:gd name="T26" fmla="*/ 84 w 102"/>
                <a:gd name="T27" fmla="*/ 90 h 100"/>
                <a:gd name="T28" fmla="*/ 76 w 102"/>
                <a:gd name="T29" fmla="*/ 94 h 100"/>
                <a:gd name="T30" fmla="*/ 66 w 102"/>
                <a:gd name="T31" fmla="*/ 98 h 100"/>
                <a:gd name="T32" fmla="*/ 58 w 102"/>
                <a:gd name="T33" fmla="*/ 100 h 100"/>
                <a:gd name="T34" fmla="*/ 48 w 102"/>
                <a:gd name="T35" fmla="*/ 100 h 100"/>
                <a:gd name="T36" fmla="*/ 36 w 102"/>
                <a:gd name="T37" fmla="*/ 100 h 100"/>
                <a:gd name="T38" fmla="*/ 36 w 102"/>
                <a:gd name="T39" fmla="*/ 100 h 100"/>
                <a:gd name="T40" fmla="*/ 28 w 102"/>
                <a:gd name="T41" fmla="*/ 96 h 100"/>
                <a:gd name="T42" fmla="*/ 18 w 102"/>
                <a:gd name="T43" fmla="*/ 90 h 100"/>
                <a:gd name="T44" fmla="*/ 12 w 102"/>
                <a:gd name="T45" fmla="*/ 82 h 100"/>
                <a:gd name="T46" fmla="*/ 6 w 102"/>
                <a:gd name="T47" fmla="*/ 74 h 100"/>
                <a:gd name="T48" fmla="*/ 2 w 102"/>
                <a:gd name="T49" fmla="*/ 66 h 100"/>
                <a:gd name="T50" fmla="*/ 0 w 102"/>
                <a:gd name="T51" fmla="*/ 56 h 100"/>
                <a:gd name="T52" fmla="*/ 0 w 102"/>
                <a:gd name="T53" fmla="*/ 46 h 100"/>
                <a:gd name="T54" fmla="*/ 2 w 102"/>
                <a:gd name="T55" fmla="*/ 36 h 100"/>
                <a:gd name="T56" fmla="*/ 2 w 102"/>
                <a:gd name="T57" fmla="*/ 36 h 100"/>
                <a:gd name="T58" fmla="*/ 6 w 102"/>
                <a:gd name="T59" fmla="*/ 26 h 100"/>
                <a:gd name="T60" fmla="*/ 12 w 102"/>
                <a:gd name="T61" fmla="*/ 18 h 100"/>
                <a:gd name="T62" fmla="*/ 18 w 102"/>
                <a:gd name="T63" fmla="*/ 10 h 100"/>
                <a:gd name="T64" fmla="*/ 26 w 102"/>
                <a:gd name="T65" fmla="*/ 6 h 100"/>
                <a:gd name="T66" fmla="*/ 36 w 102"/>
                <a:gd name="T67" fmla="*/ 2 h 100"/>
                <a:gd name="T68" fmla="*/ 46 w 102"/>
                <a:gd name="T69" fmla="*/ 0 h 100"/>
                <a:gd name="T70" fmla="*/ 56 w 102"/>
                <a:gd name="T71" fmla="*/ 0 h 100"/>
                <a:gd name="T72" fmla="*/ 66 w 102"/>
                <a:gd name="T73"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2" h="100">
                  <a:moveTo>
                    <a:pt x="66" y="2"/>
                  </a:moveTo>
                  <a:lnTo>
                    <a:pt x="66" y="2"/>
                  </a:lnTo>
                  <a:lnTo>
                    <a:pt x="76" y="4"/>
                  </a:lnTo>
                  <a:lnTo>
                    <a:pt x="84" y="10"/>
                  </a:lnTo>
                  <a:lnTo>
                    <a:pt x="90" y="18"/>
                  </a:lnTo>
                  <a:lnTo>
                    <a:pt x="96" y="26"/>
                  </a:lnTo>
                  <a:lnTo>
                    <a:pt x="100" y="34"/>
                  </a:lnTo>
                  <a:lnTo>
                    <a:pt x="102" y="44"/>
                  </a:lnTo>
                  <a:lnTo>
                    <a:pt x="102" y="54"/>
                  </a:lnTo>
                  <a:lnTo>
                    <a:pt x="100" y="64"/>
                  </a:lnTo>
                  <a:lnTo>
                    <a:pt x="100" y="64"/>
                  </a:lnTo>
                  <a:lnTo>
                    <a:pt x="96" y="74"/>
                  </a:lnTo>
                  <a:lnTo>
                    <a:pt x="90" y="82"/>
                  </a:lnTo>
                  <a:lnTo>
                    <a:pt x="84" y="90"/>
                  </a:lnTo>
                  <a:lnTo>
                    <a:pt x="76" y="94"/>
                  </a:lnTo>
                  <a:lnTo>
                    <a:pt x="66" y="98"/>
                  </a:lnTo>
                  <a:lnTo>
                    <a:pt x="58" y="100"/>
                  </a:lnTo>
                  <a:lnTo>
                    <a:pt x="48" y="100"/>
                  </a:lnTo>
                  <a:lnTo>
                    <a:pt x="36" y="100"/>
                  </a:lnTo>
                  <a:lnTo>
                    <a:pt x="36" y="100"/>
                  </a:lnTo>
                  <a:lnTo>
                    <a:pt x="28" y="96"/>
                  </a:lnTo>
                  <a:lnTo>
                    <a:pt x="18" y="90"/>
                  </a:lnTo>
                  <a:lnTo>
                    <a:pt x="12" y="82"/>
                  </a:lnTo>
                  <a:lnTo>
                    <a:pt x="6" y="74"/>
                  </a:lnTo>
                  <a:lnTo>
                    <a:pt x="2" y="66"/>
                  </a:lnTo>
                  <a:lnTo>
                    <a:pt x="0" y="56"/>
                  </a:lnTo>
                  <a:lnTo>
                    <a:pt x="0" y="46"/>
                  </a:lnTo>
                  <a:lnTo>
                    <a:pt x="2" y="36"/>
                  </a:lnTo>
                  <a:lnTo>
                    <a:pt x="2" y="36"/>
                  </a:lnTo>
                  <a:lnTo>
                    <a:pt x="6" y="26"/>
                  </a:lnTo>
                  <a:lnTo>
                    <a:pt x="12" y="18"/>
                  </a:lnTo>
                  <a:lnTo>
                    <a:pt x="18" y="10"/>
                  </a:lnTo>
                  <a:lnTo>
                    <a:pt x="26" y="6"/>
                  </a:lnTo>
                  <a:lnTo>
                    <a:pt x="36" y="2"/>
                  </a:lnTo>
                  <a:lnTo>
                    <a:pt x="46" y="0"/>
                  </a:lnTo>
                  <a:lnTo>
                    <a:pt x="56" y="0"/>
                  </a:lnTo>
                  <a:lnTo>
                    <a:pt x="66"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24"/>
            <p:cNvSpPr>
              <a:spLocks noEditPoints="1"/>
            </p:cNvSpPr>
            <p:nvPr/>
          </p:nvSpPr>
          <p:spPr bwMode="auto">
            <a:xfrm>
              <a:off x="10555034" y="8312713"/>
              <a:ext cx="1337550" cy="1325713"/>
            </a:xfrm>
            <a:custGeom>
              <a:avLst/>
              <a:gdLst>
                <a:gd name="T0" fmla="*/ 82 w 226"/>
                <a:gd name="T1" fmla="*/ 220 h 224"/>
                <a:gd name="T2" fmla="*/ 126 w 226"/>
                <a:gd name="T3" fmla="*/ 224 h 224"/>
                <a:gd name="T4" fmla="*/ 168 w 226"/>
                <a:gd name="T5" fmla="*/ 212 h 224"/>
                <a:gd name="T6" fmla="*/ 202 w 226"/>
                <a:gd name="T7" fmla="*/ 184 h 224"/>
                <a:gd name="T8" fmla="*/ 222 w 226"/>
                <a:gd name="T9" fmla="*/ 144 h 224"/>
                <a:gd name="T10" fmla="*/ 226 w 226"/>
                <a:gd name="T11" fmla="*/ 122 h 224"/>
                <a:gd name="T12" fmla="*/ 222 w 226"/>
                <a:gd name="T13" fmla="*/ 78 h 224"/>
                <a:gd name="T14" fmla="*/ 200 w 226"/>
                <a:gd name="T15" fmla="*/ 40 h 224"/>
                <a:gd name="T16" fmla="*/ 166 w 226"/>
                <a:gd name="T17" fmla="*/ 12 h 224"/>
                <a:gd name="T18" fmla="*/ 146 w 226"/>
                <a:gd name="T19" fmla="*/ 4 h 224"/>
                <a:gd name="T20" fmla="*/ 100 w 226"/>
                <a:gd name="T21" fmla="*/ 0 h 224"/>
                <a:gd name="T22" fmla="*/ 58 w 226"/>
                <a:gd name="T23" fmla="*/ 12 h 224"/>
                <a:gd name="T24" fmla="*/ 26 w 226"/>
                <a:gd name="T25" fmla="*/ 40 h 224"/>
                <a:gd name="T26" fmla="*/ 4 w 226"/>
                <a:gd name="T27" fmla="*/ 80 h 224"/>
                <a:gd name="T28" fmla="*/ 0 w 226"/>
                <a:gd name="T29" fmla="*/ 102 h 224"/>
                <a:gd name="T30" fmla="*/ 6 w 226"/>
                <a:gd name="T31" fmla="*/ 146 h 224"/>
                <a:gd name="T32" fmla="*/ 26 w 226"/>
                <a:gd name="T33" fmla="*/ 184 h 224"/>
                <a:gd name="T34" fmla="*/ 60 w 226"/>
                <a:gd name="T35" fmla="*/ 212 h 224"/>
                <a:gd name="T36" fmla="*/ 138 w 226"/>
                <a:gd name="T37" fmla="*/ 26 h 224"/>
                <a:gd name="T38" fmla="*/ 156 w 226"/>
                <a:gd name="T39" fmla="*/ 32 h 224"/>
                <a:gd name="T40" fmla="*/ 182 w 226"/>
                <a:gd name="T41" fmla="*/ 54 h 224"/>
                <a:gd name="T42" fmla="*/ 198 w 226"/>
                <a:gd name="T43" fmla="*/ 84 h 224"/>
                <a:gd name="T44" fmla="*/ 202 w 226"/>
                <a:gd name="T45" fmla="*/ 120 h 224"/>
                <a:gd name="T46" fmla="*/ 200 w 226"/>
                <a:gd name="T47" fmla="*/ 138 h 224"/>
                <a:gd name="T48" fmla="*/ 182 w 226"/>
                <a:gd name="T49" fmla="*/ 168 h 224"/>
                <a:gd name="T50" fmla="*/ 156 w 226"/>
                <a:gd name="T51" fmla="*/ 190 h 224"/>
                <a:gd name="T52" fmla="*/ 124 w 226"/>
                <a:gd name="T53" fmla="*/ 202 h 224"/>
                <a:gd name="T54" fmla="*/ 88 w 226"/>
                <a:gd name="T55" fmla="*/ 198 h 224"/>
                <a:gd name="T56" fmla="*/ 72 w 226"/>
                <a:gd name="T57" fmla="*/ 192 h 224"/>
                <a:gd name="T58" fmla="*/ 44 w 226"/>
                <a:gd name="T59" fmla="*/ 170 h 224"/>
                <a:gd name="T60" fmla="*/ 28 w 226"/>
                <a:gd name="T61" fmla="*/ 140 h 224"/>
                <a:gd name="T62" fmla="*/ 24 w 226"/>
                <a:gd name="T63" fmla="*/ 104 h 224"/>
                <a:gd name="T64" fmla="*/ 28 w 226"/>
                <a:gd name="T65" fmla="*/ 86 h 224"/>
                <a:gd name="T66" fmla="*/ 44 w 226"/>
                <a:gd name="T67" fmla="*/ 56 h 224"/>
                <a:gd name="T68" fmla="*/ 70 w 226"/>
                <a:gd name="T69" fmla="*/ 34 h 224"/>
                <a:gd name="T70" fmla="*/ 102 w 226"/>
                <a:gd name="T71" fmla="*/ 22 h 224"/>
                <a:gd name="T72" fmla="*/ 138 w 226"/>
                <a:gd name="T73" fmla="*/ 2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6" h="224">
                  <a:moveTo>
                    <a:pt x="82" y="220"/>
                  </a:moveTo>
                  <a:lnTo>
                    <a:pt x="82" y="220"/>
                  </a:lnTo>
                  <a:lnTo>
                    <a:pt x="104" y="224"/>
                  </a:lnTo>
                  <a:lnTo>
                    <a:pt x="126" y="224"/>
                  </a:lnTo>
                  <a:lnTo>
                    <a:pt x="148" y="220"/>
                  </a:lnTo>
                  <a:lnTo>
                    <a:pt x="168" y="212"/>
                  </a:lnTo>
                  <a:lnTo>
                    <a:pt x="186" y="200"/>
                  </a:lnTo>
                  <a:lnTo>
                    <a:pt x="202" y="184"/>
                  </a:lnTo>
                  <a:lnTo>
                    <a:pt x="214" y="166"/>
                  </a:lnTo>
                  <a:lnTo>
                    <a:pt x="222" y="144"/>
                  </a:lnTo>
                  <a:lnTo>
                    <a:pt x="222" y="144"/>
                  </a:lnTo>
                  <a:lnTo>
                    <a:pt x="226" y="122"/>
                  </a:lnTo>
                  <a:lnTo>
                    <a:pt x="226" y="100"/>
                  </a:lnTo>
                  <a:lnTo>
                    <a:pt x="222" y="78"/>
                  </a:lnTo>
                  <a:lnTo>
                    <a:pt x="212" y="58"/>
                  </a:lnTo>
                  <a:lnTo>
                    <a:pt x="200" y="40"/>
                  </a:lnTo>
                  <a:lnTo>
                    <a:pt x="184" y="24"/>
                  </a:lnTo>
                  <a:lnTo>
                    <a:pt x="166" y="12"/>
                  </a:lnTo>
                  <a:lnTo>
                    <a:pt x="146" y="4"/>
                  </a:lnTo>
                  <a:lnTo>
                    <a:pt x="146" y="4"/>
                  </a:lnTo>
                  <a:lnTo>
                    <a:pt x="122" y="0"/>
                  </a:lnTo>
                  <a:lnTo>
                    <a:pt x="100" y="0"/>
                  </a:lnTo>
                  <a:lnTo>
                    <a:pt x="78" y="4"/>
                  </a:lnTo>
                  <a:lnTo>
                    <a:pt x="58" y="12"/>
                  </a:lnTo>
                  <a:lnTo>
                    <a:pt x="40" y="24"/>
                  </a:lnTo>
                  <a:lnTo>
                    <a:pt x="26" y="40"/>
                  </a:lnTo>
                  <a:lnTo>
                    <a:pt x="14" y="58"/>
                  </a:lnTo>
                  <a:lnTo>
                    <a:pt x="4" y="80"/>
                  </a:lnTo>
                  <a:lnTo>
                    <a:pt x="4" y="80"/>
                  </a:lnTo>
                  <a:lnTo>
                    <a:pt x="0" y="102"/>
                  </a:lnTo>
                  <a:lnTo>
                    <a:pt x="0" y="124"/>
                  </a:lnTo>
                  <a:lnTo>
                    <a:pt x="6" y="146"/>
                  </a:lnTo>
                  <a:lnTo>
                    <a:pt x="14" y="166"/>
                  </a:lnTo>
                  <a:lnTo>
                    <a:pt x="26" y="184"/>
                  </a:lnTo>
                  <a:lnTo>
                    <a:pt x="42" y="200"/>
                  </a:lnTo>
                  <a:lnTo>
                    <a:pt x="60" y="212"/>
                  </a:lnTo>
                  <a:lnTo>
                    <a:pt x="82" y="220"/>
                  </a:lnTo>
                  <a:close/>
                  <a:moveTo>
                    <a:pt x="138" y="26"/>
                  </a:moveTo>
                  <a:lnTo>
                    <a:pt x="138" y="26"/>
                  </a:lnTo>
                  <a:lnTo>
                    <a:pt x="156" y="32"/>
                  </a:lnTo>
                  <a:lnTo>
                    <a:pt x="170" y="42"/>
                  </a:lnTo>
                  <a:lnTo>
                    <a:pt x="182" y="54"/>
                  </a:lnTo>
                  <a:lnTo>
                    <a:pt x="192" y="68"/>
                  </a:lnTo>
                  <a:lnTo>
                    <a:pt x="198" y="84"/>
                  </a:lnTo>
                  <a:lnTo>
                    <a:pt x="202" y="102"/>
                  </a:lnTo>
                  <a:lnTo>
                    <a:pt x="202" y="120"/>
                  </a:lnTo>
                  <a:lnTo>
                    <a:pt x="200" y="138"/>
                  </a:lnTo>
                  <a:lnTo>
                    <a:pt x="200" y="138"/>
                  </a:lnTo>
                  <a:lnTo>
                    <a:pt x="192" y="154"/>
                  </a:lnTo>
                  <a:lnTo>
                    <a:pt x="182" y="168"/>
                  </a:lnTo>
                  <a:lnTo>
                    <a:pt x="170" y="182"/>
                  </a:lnTo>
                  <a:lnTo>
                    <a:pt x="156" y="190"/>
                  </a:lnTo>
                  <a:lnTo>
                    <a:pt x="140" y="198"/>
                  </a:lnTo>
                  <a:lnTo>
                    <a:pt x="124" y="202"/>
                  </a:lnTo>
                  <a:lnTo>
                    <a:pt x="106" y="202"/>
                  </a:lnTo>
                  <a:lnTo>
                    <a:pt x="88" y="198"/>
                  </a:lnTo>
                  <a:lnTo>
                    <a:pt x="88" y="198"/>
                  </a:lnTo>
                  <a:lnTo>
                    <a:pt x="72" y="192"/>
                  </a:lnTo>
                  <a:lnTo>
                    <a:pt x="56" y="182"/>
                  </a:lnTo>
                  <a:lnTo>
                    <a:pt x="44" y="170"/>
                  </a:lnTo>
                  <a:lnTo>
                    <a:pt x="34" y="156"/>
                  </a:lnTo>
                  <a:lnTo>
                    <a:pt x="28" y="140"/>
                  </a:lnTo>
                  <a:lnTo>
                    <a:pt x="24" y="122"/>
                  </a:lnTo>
                  <a:lnTo>
                    <a:pt x="24" y="104"/>
                  </a:lnTo>
                  <a:lnTo>
                    <a:pt x="28" y="86"/>
                  </a:lnTo>
                  <a:lnTo>
                    <a:pt x="28" y="86"/>
                  </a:lnTo>
                  <a:lnTo>
                    <a:pt x="34" y="70"/>
                  </a:lnTo>
                  <a:lnTo>
                    <a:pt x="44" y="56"/>
                  </a:lnTo>
                  <a:lnTo>
                    <a:pt x="56" y="42"/>
                  </a:lnTo>
                  <a:lnTo>
                    <a:pt x="70" y="34"/>
                  </a:lnTo>
                  <a:lnTo>
                    <a:pt x="86" y="26"/>
                  </a:lnTo>
                  <a:lnTo>
                    <a:pt x="102" y="22"/>
                  </a:lnTo>
                  <a:lnTo>
                    <a:pt x="120" y="22"/>
                  </a:lnTo>
                  <a:lnTo>
                    <a:pt x="138" y="26"/>
                  </a:lnTo>
                  <a:close/>
                </a:path>
              </a:pathLst>
            </a:custGeom>
            <a:solidFill>
              <a:schemeClr val="accent2">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4" name="Freeform 25"/>
            <p:cNvSpPr>
              <a:spLocks/>
            </p:cNvSpPr>
            <p:nvPr/>
          </p:nvSpPr>
          <p:spPr bwMode="auto">
            <a:xfrm>
              <a:off x="10555034" y="8312713"/>
              <a:ext cx="1337550" cy="1325713"/>
            </a:xfrm>
            <a:custGeom>
              <a:avLst/>
              <a:gdLst>
                <a:gd name="T0" fmla="*/ 82 w 226"/>
                <a:gd name="T1" fmla="*/ 220 h 224"/>
                <a:gd name="T2" fmla="*/ 82 w 226"/>
                <a:gd name="T3" fmla="*/ 220 h 224"/>
                <a:gd name="T4" fmla="*/ 104 w 226"/>
                <a:gd name="T5" fmla="*/ 224 h 224"/>
                <a:gd name="T6" fmla="*/ 126 w 226"/>
                <a:gd name="T7" fmla="*/ 224 h 224"/>
                <a:gd name="T8" fmla="*/ 148 w 226"/>
                <a:gd name="T9" fmla="*/ 220 h 224"/>
                <a:gd name="T10" fmla="*/ 168 w 226"/>
                <a:gd name="T11" fmla="*/ 212 h 224"/>
                <a:gd name="T12" fmla="*/ 186 w 226"/>
                <a:gd name="T13" fmla="*/ 200 h 224"/>
                <a:gd name="T14" fmla="*/ 202 w 226"/>
                <a:gd name="T15" fmla="*/ 184 h 224"/>
                <a:gd name="T16" fmla="*/ 214 w 226"/>
                <a:gd name="T17" fmla="*/ 166 h 224"/>
                <a:gd name="T18" fmla="*/ 222 w 226"/>
                <a:gd name="T19" fmla="*/ 144 h 224"/>
                <a:gd name="T20" fmla="*/ 222 w 226"/>
                <a:gd name="T21" fmla="*/ 144 h 224"/>
                <a:gd name="T22" fmla="*/ 226 w 226"/>
                <a:gd name="T23" fmla="*/ 122 h 224"/>
                <a:gd name="T24" fmla="*/ 226 w 226"/>
                <a:gd name="T25" fmla="*/ 100 h 224"/>
                <a:gd name="T26" fmla="*/ 222 w 226"/>
                <a:gd name="T27" fmla="*/ 78 h 224"/>
                <a:gd name="T28" fmla="*/ 212 w 226"/>
                <a:gd name="T29" fmla="*/ 58 h 224"/>
                <a:gd name="T30" fmla="*/ 200 w 226"/>
                <a:gd name="T31" fmla="*/ 40 h 224"/>
                <a:gd name="T32" fmla="*/ 184 w 226"/>
                <a:gd name="T33" fmla="*/ 24 h 224"/>
                <a:gd name="T34" fmla="*/ 166 w 226"/>
                <a:gd name="T35" fmla="*/ 12 h 224"/>
                <a:gd name="T36" fmla="*/ 146 w 226"/>
                <a:gd name="T37" fmla="*/ 4 h 224"/>
                <a:gd name="T38" fmla="*/ 146 w 226"/>
                <a:gd name="T39" fmla="*/ 4 h 224"/>
                <a:gd name="T40" fmla="*/ 122 w 226"/>
                <a:gd name="T41" fmla="*/ 0 h 224"/>
                <a:gd name="T42" fmla="*/ 100 w 226"/>
                <a:gd name="T43" fmla="*/ 0 h 224"/>
                <a:gd name="T44" fmla="*/ 78 w 226"/>
                <a:gd name="T45" fmla="*/ 4 h 224"/>
                <a:gd name="T46" fmla="*/ 58 w 226"/>
                <a:gd name="T47" fmla="*/ 12 h 224"/>
                <a:gd name="T48" fmla="*/ 40 w 226"/>
                <a:gd name="T49" fmla="*/ 24 h 224"/>
                <a:gd name="T50" fmla="*/ 26 w 226"/>
                <a:gd name="T51" fmla="*/ 40 h 224"/>
                <a:gd name="T52" fmla="*/ 14 w 226"/>
                <a:gd name="T53" fmla="*/ 58 h 224"/>
                <a:gd name="T54" fmla="*/ 4 w 226"/>
                <a:gd name="T55" fmla="*/ 80 h 224"/>
                <a:gd name="T56" fmla="*/ 4 w 226"/>
                <a:gd name="T57" fmla="*/ 80 h 224"/>
                <a:gd name="T58" fmla="*/ 0 w 226"/>
                <a:gd name="T59" fmla="*/ 102 h 224"/>
                <a:gd name="T60" fmla="*/ 0 w 226"/>
                <a:gd name="T61" fmla="*/ 124 h 224"/>
                <a:gd name="T62" fmla="*/ 6 w 226"/>
                <a:gd name="T63" fmla="*/ 146 h 224"/>
                <a:gd name="T64" fmla="*/ 14 w 226"/>
                <a:gd name="T65" fmla="*/ 166 h 224"/>
                <a:gd name="T66" fmla="*/ 26 w 226"/>
                <a:gd name="T67" fmla="*/ 184 h 224"/>
                <a:gd name="T68" fmla="*/ 42 w 226"/>
                <a:gd name="T69" fmla="*/ 200 h 224"/>
                <a:gd name="T70" fmla="*/ 60 w 226"/>
                <a:gd name="T71" fmla="*/ 212 h 224"/>
                <a:gd name="T72" fmla="*/ 82 w 226"/>
                <a:gd name="T73" fmla="*/ 22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6" h="224">
                  <a:moveTo>
                    <a:pt x="82" y="220"/>
                  </a:moveTo>
                  <a:lnTo>
                    <a:pt x="82" y="220"/>
                  </a:lnTo>
                  <a:lnTo>
                    <a:pt x="104" y="224"/>
                  </a:lnTo>
                  <a:lnTo>
                    <a:pt x="126" y="224"/>
                  </a:lnTo>
                  <a:lnTo>
                    <a:pt x="148" y="220"/>
                  </a:lnTo>
                  <a:lnTo>
                    <a:pt x="168" y="212"/>
                  </a:lnTo>
                  <a:lnTo>
                    <a:pt x="186" y="200"/>
                  </a:lnTo>
                  <a:lnTo>
                    <a:pt x="202" y="184"/>
                  </a:lnTo>
                  <a:lnTo>
                    <a:pt x="214" y="166"/>
                  </a:lnTo>
                  <a:lnTo>
                    <a:pt x="222" y="144"/>
                  </a:lnTo>
                  <a:lnTo>
                    <a:pt x="222" y="144"/>
                  </a:lnTo>
                  <a:lnTo>
                    <a:pt x="226" y="122"/>
                  </a:lnTo>
                  <a:lnTo>
                    <a:pt x="226" y="100"/>
                  </a:lnTo>
                  <a:lnTo>
                    <a:pt x="222" y="78"/>
                  </a:lnTo>
                  <a:lnTo>
                    <a:pt x="212" y="58"/>
                  </a:lnTo>
                  <a:lnTo>
                    <a:pt x="200" y="40"/>
                  </a:lnTo>
                  <a:lnTo>
                    <a:pt x="184" y="24"/>
                  </a:lnTo>
                  <a:lnTo>
                    <a:pt x="166" y="12"/>
                  </a:lnTo>
                  <a:lnTo>
                    <a:pt x="146" y="4"/>
                  </a:lnTo>
                  <a:lnTo>
                    <a:pt x="146" y="4"/>
                  </a:lnTo>
                  <a:lnTo>
                    <a:pt x="122" y="0"/>
                  </a:lnTo>
                  <a:lnTo>
                    <a:pt x="100" y="0"/>
                  </a:lnTo>
                  <a:lnTo>
                    <a:pt x="78" y="4"/>
                  </a:lnTo>
                  <a:lnTo>
                    <a:pt x="58" y="12"/>
                  </a:lnTo>
                  <a:lnTo>
                    <a:pt x="40" y="24"/>
                  </a:lnTo>
                  <a:lnTo>
                    <a:pt x="26" y="40"/>
                  </a:lnTo>
                  <a:lnTo>
                    <a:pt x="14" y="58"/>
                  </a:lnTo>
                  <a:lnTo>
                    <a:pt x="4" y="80"/>
                  </a:lnTo>
                  <a:lnTo>
                    <a:pt x="4" y="80"/>
                  </a:lnTo>
                  <a:lnTo>
                    <a:pt x="0" y="102"/>
                  </a:lnTo>
                  <a:lnTo>
                    <a:pt x="0" y="124"/>
                  </a:lnTo>
                  <a:lnTo>
                    <a:pt x="6" y="146"/>
                  </a:lnTo>
                  <a:lnTo>
                    <a:pt x="14" y="166"/>
                  </a:lnTo>
                  <a:lnTo>
                    <a:pt x="26" y="184"/>
                  </a:lnTo>
                  <a:lnTo>
                    <a:pt x="42" y="200"/>
                  </a:lnTo>
                  <a:lnTo>
                    <a:pt x="60" y="212"/>
                  </a:lnTo>
                  <a:lnTo>
                    <a:pt x="82" y="2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26"/>
            <p:cNvSpPr>
              <a:spLocks/>
            </p:cNvSpPr>
            <p:nvPr/>
          </p:nvSpPr>
          <p:spPr bwMode="auto">
            <a:xfrm>
              <a:off x="10697075" y="8442916"/>
              <a:ext cx="1053468" cy="1065305"/>
            </a:xfrm>
            <a:custGeom>
              <a:avLst/>
              <a:gdLst>
                <a:gd name="T0" fmla="*/ 114 w 178"/>
                <a:gd name="T1" fmla="*/ 4 h 180"/>
                <a:gd name="T2" fmla="*/ 114 w 178"/>
                <a:gd name="T3" fmla="*/ 4 h 180"/>
                <a:gd name="T4" fmla="*/ 132 w 178"/>
                <a:gd name="T5" fmla="*/ 10 h 180"/>
                <a:gd name="T6" fmla="*/ 146 w 178"/>
                <a:gd name="T7" fmla="*/ 20 h 180"/>
                <a:gd name="T8" fmla="*/ 158 w 178"/>
                <a:gd name="T9" fmla="*/ 32 h 180"/>
                <a:gd name="T10" fmla="*/ 168 w 178"/>
                <a:gd name="T11" fmla="*/ 46 h 180"/>
                <a:gd name="T12" fmla="*/ 174 w 178"/>
                <a:gd name="T13" fmla="*/ 62 h 180"/>
                <a:gd name="T14" fmla="*/ 178 w 178"/>
                <a:gd name="T15" fmla="*/ 80 h 180"/>
                <a:gd name="T16" fmla="*/ 178 w 178"/>
                <a:gd name="T17" fmla="*/ 98 h 180"/>
                <a:gd name="T18" fmla="*/ 176 w 178"/>
                <a:gd name="T19" fmla="*/ 116 h 180"/>
                <a:gd name="T20" fmla="*/ 176 w 178"/>
                <a:gd name="T21" fmla="*/ 116 h 180"/>
                <a:gd name="T22" fmla="*/ 168 w 178"/>
                <a:gd name="T23" fmla="*/ 132 h 180"/>
                <a:gd name="T24" fmla="*/ 158 w 178"/>
                <a:gd name="T25" fmla="*/ 146 h 180"/>
                <a:gd name="T26" fmla="*/ 146 w 178"/>
                <a:gd name="T27" fmla="*/ 160 h 180"/>
                <a:gd name="T28" fmla="*/ 132 w 178"/>
                <a:gd name="T29" fmla="*/ 168 h 180"/>
                <a:gd name="T30" fmla="*/ 116 w 178"/>
                <a:gd name="T31" fmla="*/ 176 h 180"/>
                <a:gd name="T32" fmla="*/ 100 w 178"/>
                <a:gd name="T33" fmla="*/ 180 h 180"/>
                <a:gd name="T34" fmla="*/ 82 w 178"/>
                <a:gd name="T35" fmla="*/ 180 h 180"/>
                <a:gd name="T36" fmla="*/ 64 w 178"/>
                <a:gd name="T37" fmla="*/ 176 h 180"/>
                <a:gd name="T38" fmla="*/ 64 w 178"/>
                <a:gd name="T39" fmla="*/ 176 h 180"/>
                <a:gd name="T40" fmla="*/ 48 w 178"/>
                <a:gd name="T41" fmla="*/ 170 h 180"/>
                <a:gd name="T42" fmla="*/ 32 w 178"/>
                <a:gd name="T43" fmla="*/ 160 h 180"/>
                <a:gd name="T44" fmla="*/ 20 w 178"/>
                <a:gd name="T45" fmla="*/ 148 h 180"/>
                <a:gd name="T46" fmla="*/ 10 w 178"/>
                <a:gd name="T47" fmla="*/ 134 h 180"/>
                <a:gd name="T48" fmla="*/ 4 w 178"/>
                <a:gd name="T49" fmla="*/ 118 h 180"/>
                <a:gd name="T50" fmla="*/ 0 w 178"/>
                <a:gd name="T51" fmla="*/ 100 h 180"/>
                <a:gd name="T52" fmla="*/ 0 w 178"/>
                <a:gd name="T53" fmla="*/ 82 h 180"/>
                <a:gd name="T54" fmla="*/ 4 w 178"/>
                <a:gd name="T55" fmla="*/ 64 h 180"/>
                <a:gd name="T56" fmla="*/ 4 w 178"/>
                <a:gd name="T57" fmla="*/ 64 h 180"/>
                <a:gd name="T58" fmla="*/ 10 w 178"/>
                <a:gd name="T59" fmla="*/ 48 h 180"/>
                <a:gd name="T60" fmla="*/ 20 w 178"/>
                <a:gd name="T61" fmla="*/ 34 h 180"/>
                <a:gd name="T62" fmla="*/ 32 w 178"/>
                <a:gd name="T63" fmla="*/ 20 h 180"/>
                <a:gd name="T64" fmla="*/ 46 w 178"/>
                <a:gd name="T65" fmla="*/ 12 h 180"/>
                <a:gd name="T66" fmla="*/ 62 w 178"/>
                <a:gd name="T67" fmla="*/ 4 h 180"/>
                <a:gd name="T68" fmla="*/ 78 w 178"/>
                <a:gd name="T69" fmla="*/ 0 h 180"/>
                <a:gd name="T70" fmla="*/ 96 w 178"/>
                <a:gd name="T71" fmla="*/ 0 h 180"/>
                <a:gd name="T72" fmla="*/ 114 w 178"/>
                <a:gd name="T73" fmla="*/ 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8" h="180">
                  <a:moveTo>
                    <a:pt x="114" y="4"/>
                  </a:moveTo>
                  <a:lnTo>
                    <a:pt x="114" y="4"/>
                  </a:lnTo>
                  <a:lnTo>
                    <a:pt x="132" y="10"/>
                  </a:lnTo>
                  <a:lnTo>
                    <a:pt x="146" y="20"/>
                  </a:lnTo>
                  <a:lnTo>
                    <a:pt x="158" y="32"/>
                  </a:lnTo>
                  <a:lnTo>
                    <a:pt x="168" y="46"/>
                  </a:lnTo>
                  <a:lnTo>
                    <a:pt x="174" y="62"/>
                  </a:lnTo>
                  <a:lnTo>
                    <a:pt x="178" y="80"/>
                  </a:lnTo>
                  <a:lnTo>
                    <a:pt x="178" y="98"/>
                  </a:lnTo>
                  <a:lnTo>
                    <a:pt x="176" y="116"/>
                  </a:lnTo>
                  <a:lnTo>
                    <a:pt x="176" y="116"/>
                  </a:lnTo>
                  <a:lnTo>
                    <a:pt x="168" y="132"/>
                  </a:lnTo>
                  <a:lnTo>
                    <a:pt x="158" y="146"/>
                  </a:lnTo>
                  <a:lnTo>
                    <a:pt x="146" y="160"/>
                  </a:lnTo>
                  <a:lnTo>
                    <a:pt x="132" y="168"/>
                  </a:lnTo>
                  <a:lnTo>
                    <a:pt x="116" y="176"/>
                  </a:lnTo>
                  <a:lnTo>
                    <a:pt x="100" y="180"/>
                  </a:lnTo>
                  <a:lnTo>
                    <a:pt x="82" y="180"/>
                  </a:lnTo>
                  <a:lnTo>
                    <a:pt x="64" y="176"/>
                  </a:lnTo>
                  <a:lnTo>
                    <a:pt x="64" y="176"/>
                  </a:lnTo>
                  <a:lnTo>
                    <a:pt x="48" y="170"/>
                  </a:lnTo>
                  <a:lnTo>
                    <a:pt x="32" y="160"/>
                  </a:lnTo>
                  <a:lnTo>
                    <a:pt x="20" y="148"/>
                  </a:lnTo>
                  <a:lnTo>
                    <a:pt x="10" y="134"/>
                  </a:lnTo>
                  <a:lnTo>
                    <a:pt x="4" y="118"/>
                  </a:lnTo>
                  <a:lnTo>
                    <a:pt x="0" y="100"/>
                  </a:lnTo>
                  <a:lnTo>
                    <a:pt x="0" y="82"/>
                  </a:lnTo>
                  <a:lnTo>
                    <a:pt x="4" y="64"/>
                  </a:lnTo>
                  <a:lnTo>
                    <a:pt x="4" y="64"/>
                  </a:lnTo>
                  <a:lnTo>
                    <a:pt x="10" y="48"/>
                  </a:lnTo>
                  <a:lnTo>
                    <a:pt x="20" y="34"/>
                  </a:lnTo>
                  <a:lnTo>
                    <a:pt x="32" y="20"/>
                  </a:lnTo>
                  <a:lnTo>
                    <a:pt x="46" y="12"/>
                  </a:lnTo>
                  <a:lnTo>
                    <a:pt x="62" y="4"/>
                  </a:lnTo>
                  <a:lnTo>
                    <a:pt x="78" y="0"/>
                  </a:lnTo>
                  <a:lnTo>
                    <a:pt x="96" y="0"/>
                  </a:lnTo>
                  <a:lnTo>
                    <a:pt x="11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27"/>
            <p:cNvSpPr>
              <a:spLocks noEditPoints="1"/>
            </p:cNvSpPr>
            <p:nvPr/>
          </p:nvSpPr>
          <p:spPr bwMode="auto">
            <a:xfrm>
              <a:off x="10697075" y="8442916"/>
              <a:ext cx="1053468" cy="1065305"/>
            </a:xfrm>
            <a:custGeom>
              <a:avLst/>
              <a:gdLst>
                <a:gd name="T0" fmla="*/ 64 w 178"/>
                <a:gd name="T1" fmla="*/ 176 h 180"/>
                <a:gd name="T2" fmla="*/ 100 w 178"/>
                <a:gd name="T3" fmla="*/ 180 h 180"/>
                <a:gd name="T4" fmla="*/ 132 w 178"/>
                <a:gd name="T5" fmla="*/ 168 h 180"/>
                <a:gd name="T6" fmla="*/ 158 w 178"/>
                <a:gd name="T7" fmla="*/ 146 h 180"/>
                <a:gd name="T8" fmla="*/ 176 w 178"/>
                <a:gd name="T9" fmla="*/ 116 h 180"/>
                <a:gd name="T10" fmla="*/ 178 w 178"/>
                <a:gd name="T11" fmla="*/ 98 h 180"/>
                <a:gd name="T12" fmla="*/ 174 w 178"/>
                <a:gd name="T13" fmla="*/ 62 h 180"/>
                <a:gd name="T14" fmla="*/ 158 w 178"/>
                <a:gd name="T15" fmla="*/ 32 h 180"/>
                <a:gd name="T16" fmla="*/ 132 w 178"/>
                <a:gd name="T17" fmla="*/ 10 h 180"/>
                <a:gd name="T18" fmla="*/ 114 w 178"/>
                <a:gd name="T19" fmla="*/ 4 h 180"/>
                <a:gd name="T20" fmla="*/ 78 w 178"/>
                <a:gd name="T21" fmla="*/ 0 h 180"/>
                <a:gd name="T22" fmla="*/ 46 w 178"/>
                <a:gd name="T23" fmla="*/ 12 h 180"/>
                <a:gd name="T24" fmla="*/ 20 w 178"/>
                <a:gd name="T25" fmla="*/ 34 h 180"/>
                <a:gd name="T26" fmla="*/ 4 w 178"/>
                <a:gd name="T27" fmla="*/ 64 h 180"/>
                <a:gd name="T28" fmla="*/ 0 w 178"/>
                <a:gd name="T29" fmla="*/ 82 h 180"/>
                <a:gd name="T30" fmla="*/ 4 w 178"/>
                <a:gd name="T31" fmla="*/ 118 h 180"/>
                <a:gd name="T32" fmla="*/ 20 w 178"/>
                <a:gd name="T33" fmla="*/ 148 h 180"/>
                <a:gd name="T34" fmla="*/ 48 w 178"/>
                <a:gd name="T35" fmla="*/ 170 h 180"/>
                <a:gd name="T36" fmla="*/ 108 w 178"/>
                <a:gd name="T37" fmla="*/ 24 h 180"/>
                <a:gd name="T38" fmla="*/ 122 w 178"/>
                <a:gd name="T39" fmla="*/ 30 h 180"/>
                <a:gd name="T40" fmla="*/ 142 w 178"/>
                <a:gd name="T41" fmla="*/ 46 h 180"/>
                <a:gd name="T42" fmla="*/ 154 w 178"/>
                <a:gd name="T43" fmla="*/ 70 h 180"/>
                <a:gd name="T44" fmla="*/ 158 w 178"/>
                <a:gd name="T45" fmla="*/ 96 h 180"/>
                <a:gd name="T46" fmla="*/ 156 w 178"/>
                <a:gd name="T47" fmla="*/ 110 h 180"/>
                <a:gd name="T48" fmla="*/ 142 w 178"/>
                <a:gd name="T49" fmla="*/ 134 h 180"/>
                <a:gd name="T50" fmla="*/ 122 w 178"/>
                <a:gd name="T51" fmla="*/ 150 h 180"/>
                <a:gd name="T52" fmla="*/ 98 w 178"/>
                <a:gd name="T53" fmla="*/ 158 h 180"/>
                <a:gd name="T54" fmla="*/ 70 w 178"/>
                <a:gd name="T55" fmla="*/ 156 h 180"/>
                <a:gd name="T56" fmla="*/ 58 w 178"/>
                <a:gd name="T57" fmla="*/ 150 h 180"/>
                <a:gd name="T58" fmla="*/ 36 w 178"/>
                <a:gd name="T59" fmla="*/ 134 h 180"/>
                <a:gd name="T60" fmla="*/ 24 w 178"/>
                <a:gd name="T61" fmla="*/ 110 h 180"/>
                <a:gd name="T62" fmla="*/ 20 w 178"/>
                <a:gd name="T63" fmla="*/ 84 h 180"/>
                <a:gd name="T64" fmla="*/ 24 w 178"/>
                <a:gd name="T65" fmla="*/ 70 h 180"/>
                <a:gd name="T66" fmla="*/ 36 w 178"/>
                <a:gd name="T67" fmla="*/ 46 h 180"/>
                <a:gd name="T68" fmla="*/ 56 w 178"/>
                <a:gd name="T69" fmla="*/ 30 h 180"/>
                <a:gd name="T70" fmla="*/ 82 w 178"/>
                <a:gd name="T71" fmla="*/ 22 h 180"/>
                <a:gd name="T72" fmla="*/ 108 w 178"/>
                <a:gd name="T73" fmla="*/ 2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8" h="180">
                  <a:moveTo>
                    <a:pt x="64" y="176"/>
                  </a:moveTo>
                  <a:lnTo>
                    <a:pt x="64" y="176"/>
                  </a:lnTo>
                  <a:lnTo>
                    <a:pt x="82" y="180"/>
                  </a:lnTo>
                  <a:lnTo>
                    <a:pt x="100" y="180"/>
                  </a:lnTo>
                  <a:lnTo>
                    <a:pt x="116" y="176"/>
                  </a:lnTo>
                  <a:lnTo>
                    <a:pt x="132" y="168"/>
                  </a:lnTo>
                  <a:lnTo>
                    <a:pt x="146" y="160"/>
                  </a:lnTo>
                  <a:lnTo>
                    <a:pt x="158" y="146"/>
                  </a:lnTo>
                  <a:lnTo>
                    <a:pt x="168" y="132"/>
                  </a:lnTo>
                  <a:lnTo>
                    <a:pt x="176" y="116"/>
                  </a:lnTo>
                  <a:lnTo>
                    <a:pt x="176" y="116"/>
                  </a:lnTo>
                  <a:lnTo>
                    <a:pt x="178" y="98"/>
                  </a:lnTo>
                  <a:lnTo>
                    <a:pt x="178" y="80"/>
                  </a:lnTo>
                  <a:lnTo>
                    <a:pt x="174" y="62"/>
                  </a:lnTo>
                  <a:lnTo>
                    <a:pt x="168" y="46"/>
                  </a:lnTo>
                  <a:lnTo>
                    <a:pt x="158" y="32"/>
                  </a:lnTo>
                  <a:lnTo>
                    <a:pt x="146" y="20"/>
                  </a:lnTo>
                  <a:lnTo>
                    <a:pt x="132" y="10"/>
                  </a:lnTo>
                  <a:lnTo>
                    <a:pt x="114" y="4"/>
                  </a:lnTo>
                  <a:lnTo>
                    <a:pt x="114" y="4"/>
                  </a:lnTo>
                  <a:lnTo>
                    <a:pt x="96" y="0"/>
                  </a:lnTo>
                  <a:lnTo>
                    <a:pt x="78" y="0"/>
                  </a:lnTo>
                  <a:lnTo>
                    <a:pt x="62" y="4"/>
                  </a:lnTo>
                  <a:lnTo>
                    <a:pt x="46" y="12"/>
                  </a:lnTo>
                  <a:lnTo>
                    <a:pt x="32" y="20"/>
                  </a:lnTo>
                  <a:lnTo>
                    <a:pt x="20" y="34"/>
                  </a:lnTo>
                  <a:lnTo>
                    <a:pt x="10" y="48"/>
                  </a:lnTo>
                  <a:lnTo>
                    <a:pt x="4" y="64"/>
                  </a:lnTo>
                  <a:lnTo>
                    <a:pt x="4" y="64"/>
                  </a:lnTo>
                  <a:lnTo>
                    <a:pt x="0" y="82"/>
                  </a:lnTo>
                  <a:lnTo>
                    <a:pt x="0" y="100"/>
                  </a:lnTo>
                  <a:lnTo>
                    <a:pt x="4" y="118"/>
                  </a:lnTo>
                  <a:lnTo>
                    <a:pt x="10" y="134"/>
                  </a:lnTo>
                  <a:lnTo>
                    <a:pt x="20" y="148"/>
                  </a:lnTo>
                  <a:lnTo>
                    <a:pt x="32" y="160"/>
                  </a:lnTo>
                  <a:lnTo>
                    <a:pt x="48" y="170"/>
                  </a:lnTo>
                  <a:lnTo>
                    <a:pt x="64" y="176"/>
                  </a:lnTo>
                  <a:close/>
                  <a:moveTo>
                    <a:pt x="108" y="24"/>
                  </a:moveTo>
                  <a:lnTo>
                    <a:pt x="108" y="24"/>
                  </a:lnTo>
                  <a:lnTo>
                    <a:pt x="122" y="30"/>
                  </a:lnTo>
                  <a:lnTo>
                    <a:pt x="132" y="36"/>
                  </a:lnTo>
                  <a:lnTo>
                    <a:pt x="142" y="46"/>
                  </a:lnTo>
                  <a:lnTo>
                    <a:pt x="150" y="58"/>
                  </a:lnTo>
                  <a:lnTo>
                    <a:pt x="154" y="70"/>
                  </a:lnTo>
                  <a:lnTo>
                    <a:pt x="158" y="82"/>
                  </a:lnTo>
                  <a:lnTo>
                    <a:pt x="158" y="96"/>
                  </a:lnTo>
                  <a:lnTo>
                    <a:pt x="156" y="110"/>
                  </a:lnTo>
                  <a:lnTo>
                    <a:pt x="156" y="110"/>
                  </a:lnTo>
                  <a:lnTo>
                    <a:pt x="150" y="122"/>
                  </a:lnTo>
                  <a:lnTo>
                    <a:pt x="142" y="134"/>
                  </a:lnTo>
                  <a:lnTo>
                    <a:pt x="134" y="142"/>
                  </a:lnTo>
                  <a:lnTo>
                    <a:pt x="122" y="150"/>
                  </a:lnTo>
                  <a:lnTo>
                    <a:pt x="110" y="156"/>
                  </a:lnTo>
                  <a:lnTo>
                    <a:pt x="98" y="158"/>
                  </a:lnTo>
                  <a:lnTo>
                    <a:pt x="84" y="158"/>
                  </a:lnTo>
                  <a:lnTo>
                    <a:pt x="70" y="156"/>
                  </a:lnTo>
                  <a:lnTo>
                    <a:pt x="70" y="156"/>
                  </a:lnTo>
                  <a:lnTo>
                    <a:pt x="58" y="150"/>
                  </a:lnTo>
                  <a:lnTo>
                    <a:pt x="46" y="144"/>
                  </a:lnTo>
                  <a:lnTo>
                    <a:pt x="36" y="134"/>
                  </a:lnTo>
                  <a:lnTo>
                    <a:pt x="30" y="122"/>
                  </a:lnTo>
                  <a:lnTo>
                    <a:pt x="24" y="110"/>
                  </a:lnTo>
                  <a:lnTo>
                    <a:pt x="22" y="98"/>
                  </a:lnTo>
                  <a:lnTo>
                    <a:pt x="20" y="84"/>
                  </a:lnTo>
                  <a:lnTo>
                    <a:pt x="24" y="70"/>
                  </a:lnTo>
                  <a:lnTo>
                    <a:pt x="24" y="70"/>
                  </a:lnTo>
                  <a:lnTo>
                    <a:pt x="28" y="58"/>
                  </a:lnTo>
                  <a:lnTo>
                    <a:pt x="36" y="46"/>
                  </a:lnTo>
                  <a:lnTo>
                    <a:pt x="46" y="38"/>
                  </a:lnTo>
                  <a:lnTo>
                    <a:pt x="56" y="30"/>
                  </a:lnTo>
                  <a:lnTo>
                    <a:pt x="68" y="24"/>
                  </a:lnTo>
                  <a:lnTo>
                    <a:pt x="82" y="22"/>
                  </a:lnTo>
                  <a:lnTo>
                    <a:pt x="94" y="22"/>
                  </a:lnTo>
                  <a:lnTo>
                    <a:pt x="108" y="24"/>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7" name="Freeform 28"/>
            <p:cNvSpPr>
              <a:spLocks/>
            </p:cNvSpPr>
            <p:nvPr/>
          </p:nvSpPr>
          <p:spPr bwMode="auto">
            <a:xfrm>
              <a:off x="10697075" y="8442916"/>
              <a:ext cx="1053468" cy="1065305"/>
            </a:xfrm>
            <a:custGeom>
              <a:avLst/>
              <a:gdLst>
                <a:gd name="T0" fmla="*/ 64 w 178"/>
                <a:gd name="T1" fmla="*/ 176 h 180"/>
                <a:gd name="T2" fmla="*/ 64 w 178"/>
                <a:gd name="T3" fmla="*/ 176 h 180"/>
                <a:gd name="T4" fmla="*/ 82 w 178"/>
                <a:gd name="T5" fmla="*/ 180 h 180"/>
                <a:gd name="T6" fmla="*/ 100 w 178"/>
                <a:gd name="T7" fmla="*/ 180 h 180"/>
                <a:gd name="T8" fmla="*/ 116 w 178"/>
                <a:gd name="T9" fmla="*/ 176 h 180"/>
                <a:gd name="T10" fmla="*/ 132 w 178"/>
                <a:gd name="T11" fmla="*/ 168 h 180"/>
                <a:gd name="T12" fmla="*/ 146 w 178"/>
                <a:gd name="T13" fmla="*/ 160 h 180"/>
                <a:gd name="T14" fmla="*/ 158 w 178"/>
                <a:gd name="T15" fmla="*/ 146 h 180"/>
                <a:gd name="T16" fmla="*/ 168 w 178"/>
                <a:gd name="T17" fmla="*/ 132 h 180"/>
                <a:gd name="T18" fmla="*/ 176 w 178"/>
                <a:gd name="T19" fmla="*/ 116 h 180"/>
                <a:gd name="T20" fmla="*/ 176 w 178"/>
                <a:gd name="T21" fmla="*/ 116 h 180"/>
                <a:gd name="T22" fmla="*/ 178 w 178"/>
                <a:gd name="T23" fmla="*/ 98 h 180"/>
                <a:gd name="T24" fmla="*/ 178 w 178"/>
                <a:gd name="T25" fmla="*/ 80 h 180"/>
                <a:gd name="T26" fmla="*/ 174 w 178"/>
                <a:gd name="T27" fmla="*/ 62 h 180"/>
                <a:gd name="T28" fmla="*/ 168 w 178"/>
                <a:gd name="T29" fmla="*/ 46 h 180"/>
                <a:gd name="T30" fmla="*/ 158 w 178"/>
                <a:gd name="T31" fmla="*/ 32 h 180"/>
                <a:gd name="T32" fmla="*/ 146 w 178"/>
                <a:gd name="T33" fmla="*/ 20 h 180"/>
                <a:gd name="T34" fmla="*/ 132 w 178"/>
                <a:gd name="T35" fmla="*/ 10 h 180"/>
                <a:gd name="T36" fmla="*/ 114 w 178"/>
                <a:gd name="T37" fmla="*/ 4 h 180"/>
                <a:gd name="T38" fmla="*/ 114 w 178"/>
                <a:gd name="T39" fmla="*/ 4 h 180"/>
                <a:gd name="T40" fmla="*/ 96 w 178"/>
                <a:gd name="T41" fmla="*/ 0 h 180"/>
                <a:gd name="T42" fmla="*/ 78 w 178"/>
                <a:gd name="T43" fmla="*/ 0 h 180"/>
                <a:gd name="T44" fmla="*/ 62 w 178"/>
                <a:gd name="T45" fmla="*/ 4 h 180"/>
                <a:gd name="T46" fmla="*/ 46 w 178"/>
                <a:gd name="T47" fmla="*/ 12 h 180"/>
                <a:gd name="T48" fmla="*/ 32 w 178"/>
                <a:gd name="T49" fmla="*/ 20 h 180"/>
                <a:gd name="T50" fmla="*/ 20 w 178"/>
                <a:gd name="T51" fmla="*/ 34 h 180"/>
                <a:gd name="T52" fmla="*/ 10 w 178"/>
                <a:gd name="T53" fmla="*/ 48 h 180"/>
                <a:gd name="T54" fmla="*/ 4 w 178"/>
                <a:gd name="T55" fmla="*/ 64 h 180"/>
                <a:gd name="T56" fmla="*/ 4 w 178"/>
                <a:gd name="T57" fmla="*/ 64 h 180"/>
                <a:gd name="T58" fmla="*/ 0 w 178"/>
                <a:gd name="T59" fmla="*/ 82 h 180"/>
                <a:gd name="T60" fmla="*/ 0 w 178"/>
                <a:gd name="T61" fmla="*/ 100 h 180"/>
                <a:gd name="T62" fmla="*/ 4 w 178"/>
                <a:gd name="T63" fmla="*/ 118 h 180"/>
                <a:gd name="T64" fmla="*/ 10 w 178"/>
                <a:gd name="T65" fmla="*/ 134 h 180"/>
                <a:gd name="T66" fmla="*/ 20 w 178"/>
                <a:gd name="T67" fmla="*/ 148 h 180"/>
                <a:gd name="T68" fmla="*/ 32 w 178"/>
                <a:gd name="T69" fmla="*/ 160 h 180"/>
                <a:gd name="T70" fmla="*/ 48 w 178"/>
                <a:gd name="T71" fmla="*/ 170 h 180"/>
                <a:gd name="T72" fmla="*/ 64 w 178"/>
                <a:gd name="T73" fmla="*/ 17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8" h="180">
                  <a:moveTo>
                    <a:pt x="64" y="176"/>
                  </a:moveTo>
                  <a:lnTo>
                    <a:pt x="64" y="176"/>
                  </a:lnTo>
                  <a:lnTo>
                    <a:pt x="82" y="180"/>
                  </a:lnTo>
                  <a:lnTo>
                    <a:pt x="100" y="180"/>
                  </a:lnTo>
                  <a:lnTo>
                    <a:pt x="116" y="176"/>
                  </a:lnTo>
                  <a:lnTo>
                    <a:pt x="132" y="168"/>
                  </a:lnTo>
                  <a:lnTo>
                    <a:pt x="146" y="160"/>
                  </a:lnTo>
                  <a:lnTo>
                    <a:pt x="158" y="146"/>
                  </a:lnTo>
                  <a:lnTo>
                    <a:pt x="168" y="132"/>
                  </a:lnTo>
                  <a:lnTo>
                    <a:pt x="176" y="116"/>
                  </a:lnTo>
                  <a:lnTo>
                    <a:pt x="176" y="116"/>
                  </a:lnTo>
                  <a:lnTo>
                    <a:pt x="178" y="98"/>
                  </a:lnTo>
                  <a:lnTo>
                    <a:pt x="178" y="80"/>
                  </a:lnTo>
                  <a:lnTo>
                    <a:pt x="174" y="62"/>
                  </a:lnTo>
                  <a:lnTo>
                    <a:pt x="168" y="46"/>
                  </a:lnTo>
                  <a:lnTo>
                    <a:pt x="158" y="32"/>
                  </a:lnTo>
                  <a:lnTo>
                    <a:pt x="146" y="20"/>
                  </a:lnTo>
                  <a:lnTo>
                    <a:pt x="132" y="10"/>
                  </a:lnTo>
                  <a:lnTo>
                    <a:pt x="114" y="4"/>
                  </a:lnTo>
                  <a:lnTo>
                    <a:pt x="114" y="4"/>
                  </a:lnTo>
                  <a:lnTo>
                    <a:pt x="96" y="0"/>
                  </a:lnTo>
                  <a:lnTo>
                    <a:pt x="78" y="0"/>
                  </a:lnTo>
                  <a:lnTo>
                    <a:pt x="62" y="4"/>
                  </a:lnTo>
                  <a:lnTo>
                    <a:pt x="46" y="12"/>
                  </a:lnTo>
                  <a:lnTo>
                    <a:pt x="32" y="20"/>
                  </a:lnTo>
                  <a:lnTo>
                    <a:pt x="20" y="34"/>
                  </a:lnTo>
                  <a:lnTo>
                    <a:pt x="10" y="48"/>
                  </a:lnTo>
                  <a:lnTo>
                    <a:pt x="4" y="64"/>
                  </a:lnTo>
                  <a:lnTo>
                    <a:pt x="4" y="64"/>
                  </a:lnTo>
                  <a:lnTo>
                    <a:pt x="0" y="82"/>
                  </a:lnTo>
                  <a:lnTo>
                    <a:pt x="0" y="100"/>
                  </a:lnTo>
                  <a:lnTo>
                    <a:pt x="4" y="118"/>
                  </a:lnTo>
                  <a:lnTo>
                    <a:pt x="10" y="134"/>
                  </a:lnTo>
                  <a:lnTo>
                    <a:pt x="20" y="148"/>
                  </a:lnTo>
                  <a:lnTo>
                    <a:pt x="32" y="160"/>
                  </a:lnTo>
                  <a:lnTo>
                    <a:pt x="48" y="170"/>
                  </a:lnTo>
                  <a:lnTo>
                    <a:pt x="64" y="1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29"/>
            <p:cNvSpPr>
              <a:spLocks/>
            </p:cNvSpPr>
            <p:nvPr/>
          </p:nvSpPr>
          <p:spPr bwMode="auto">
            <a:xfrm>
              <a:off x="10815442" y="8573120"/>
              <a:ext cx="816734" cy="804897"/>
            </a:xfrm>
            <a:custGeom>
              <a:avLst/>
              <a:gdLst>
                <a:gd name="T0" fmla="*/ 88 w 138"/>
                <a:gd name="T1" fmla="*/ 2 h 136"/>
                <a:gd name="T2" fmla="*/ 88 w 138"/>
                <a:gd name="T3" fmla="*/ 2 h 136"/>
                <a:gd name="T4" fmla="*/ 102 w 138"/>
                <a:gd name="T5" fmla="*/ 8 h 136"/>
                <a:gd name="T6" fmla="*/ 112 w 138"/>
                <a:gd name="T7" fmla="*/ 14 h 136"/>
                <a:gd name="T8" fmla="*/ 122 w 138"/>
                <a:gd name="T9" fmla="*/ 24 h 136"/>
                <a:gd name="T10" fmla="*/ 130 w 138"/>
                <a:gd name="T11" fmla="*/ 36 h 136"/>
                <a:gd name="T12" fmla="*/ 134 w 138"/>
                <a:gd name="T13" fmla="*/ 48 h 136"/>
                <a:gd name="T14" fmla="*/ 138 w 138"/>
                <a:gd name="T15" fmla="*/ 60 h 136"/>
                <a:gd name="T16" fmla="*/ 138 w 138"/>
                <a:gd name="T17" fmla="*/ 74 h 136"/>
                <a:gd name="T18" fmla="*/ 136 w 138"/>
                <a:gd name="T19" fmla="*/ 88 h 136"/>
                <a:gd name="T20" fmla="*/ 136 w 138"/>
                <a:gd name="T21" fmla="*/ 88 h 136"/>
                <a:gd name="T22" fmla="*/ 130 w 138"/>
                <a:gd name="T23" fmla="*/ 100 h 136"/>
                <a:gd name="T24" fmla="*/ 122 w 138"/>
                <a:gd name="T25" fmla="*/ 112 h 136"/>
                <a:gd name="T26" fmla="*/ 114 w 138"/>
                <a:gd name="T27" fmla="*/ 120 h 136"/>
                <a:gd name="T28" fmla="*/ 102 w 138"/>
                <a:gd name="T29" fmla="*/ 128 h 136"/>
                <a:gd name="T30" fmla="*/ 90 w 138"/>
                <a:gd name="T31" fmla="*/ 134 h 136"/>
                <a:gd name="T32" fmla="*/ 78 w 138"/>
                <a:gd name="T33" fmla="*/ 136 h 136"/>
                <a:gd name="T34" fmla="*/ 64 w 138"/>
                <a:gd name="T35" fmla="*/ 136 h 136"/>
                <a:gd name="T36" fmla="*/ 50 w 138"/>
                <a:gd name="T37" fmla="*/ 134 h 136"/>
                <a:gd name="T38" fmla="*/ 50 w 138"/>
                <a:gd name="T39" fmla="*/ 134 h 136"/>
                <a:gd name="T40" fmla="*/ 38 w 138"/>
                <a:gd name="T41" fmla="*/ 128 h 136"/>
                <a:gd name="T42" fmla="*/ 26 w 138"/>
                <a:gd name="T43" fmla="*/ 122 h 136"/>
                <a:gd name="T44" fmla="*/ 16 w 138"/>
                <a:gd name="T45" fmla="*/ 112 h 136"/>
                <a:gd name="T46" fmla="*/ 10 w 138"/>
                <a:gd name="T47" fmla="*/ 100 h 136"/>
                <a:gd name="T48" fmla="*/ 4 w 138"/>
                <a:gd name="T49" fmla="*/ 88 h 136"/>
                <a:gd name="T50" fmla="*/ 2 w 138"/>
                <a:gd name="T51" fmla="*/ 76 h 136"/>
                <a:gd name="T52" fmla="*/ 0 w 138"/>
                <a:gd name="T53" fmla="*/ 62 h 136"/>
                <a:gd name="T54" fmla="*/ 4 w 138"/>
                <a:gd name="T55" fmla="*/ 48 h 136"/>
                <a:gd name="T56" fmla="*/ 4 w 138"/>
                <a:gd name="T57" fmla="*/ 48 h 136"/>
                <a:gd name="T58" fmla="*/ 8 w 138"/>
                <a:gd name="T59" fmla="*/ 36 h 136"/>
                <a:gd name="T60" fmla="*/ 16 w 138"/>
                <a:gd name="T61" fmla="*/ 24 h 136"/>
                <a:gd name="T62" fmla="*/ 26 w 138"/>
                <a:gd name="T63" fmla="*/ 16 h 136"/>
                <a:gd name="T64" fmla="*/ 36 w 138"/>
                <a:gd name="T65" fmla="*/ 8 h 136"/>
                <a:gd name="T66" fmla="*/ 48 w 138"/>
                <a:gd name="T67" fmla="*/ 2 h 136"/>
                <a:gd name="T68" fmla="*/ 62 w 138"/>
                <a:gd name="T69" fmla="*/ 0 h 136"/>
                <a:gd name="T70" fmla="*/ 74 w 138"/>
                <a:gd name="T71" fmla="*/ 0 h 136"/>
                <a:gd name="T72" fmla="*/ 88 w 138"/>
                <a:gd name="T73" fmla="*/ 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136">
                  <a:moveTo>
                    <a:pt x="88" y="2"/>
                  </a:moveTo>
                  <a:lnTo>
                    <a:pt x="88" y="2"/>
                  </a:lnTo>
                  <a:lnTo>
                    <a:pt x="102" y="8"/>
                  </a:lnTo>
                  <a:lnTo>
                    <a:pt x="112" y="14"/>
                  </a:lnTo>
                  <a:lnTo>
                    <a:pt x="122" y="24"/>
                  </a:lnTo>
                  <a:lnTo>
                    <a:pt x="130" y="36"/>
                  </a:lnTo>
                  <a:lnTo>
                    <a:pt x="134" y="48"/>
                  </a:lnTo>
                  <a:lnTo>
                    <a:pt x="138" y="60"/>
                  </a:lnTo>
                  <a:lnTo>
                    <a:pt x="138" y="74"/>
                  </a:lnTo>
                  <a:lnTo>
                    <a:pt x="136" y="88"/>
                  </a:lnTo>
                  <a:lnTo>
                    <a:pt x="136" y="88"/>
                  </a:lnTo>
                  <a:lnTo>
                    <a:pt x="130" y="100"/>
                  </a:lnTo>
                  <a:lnTo>
                    <a:pt x="122" y="112"/>
                  </a:lnTo>
                  <a:lnTo>
                    <a:pt x="114" y="120"/>
                  </a:lnTo>
                  <a:lnTo>
                    <a:pt x="102" y="128"/>
                  </a:lnTo>
                  <a:lnTo>
                    <a:pt x="90" y="134"/>
                  </a:lnTo>
                  <a:lnTo>
                    <a:pt x="78" y="136"/>
                  </a:lnTo>
                  <a:lnTo>
                    <a:pt x="64" y="136"/>
                  </a:lnTo>
                  <a:lnTo>
                    <a:pt x="50" y="134"/>
                  </a:lnTo>
                  <a:lnTo>
                    <a:pt x="50" y="134"/>
                  </a:lnTo>
                  <a:lnTo>
                    <a:pt x="38" y="128"/>
                  </a:lnTo>
                  <a:lnTo>
                    <a:pt x="26" y="122"/>
                  </a:lnTo>
                  <a:lnTo>
                    <a:pt x="16" y="112"/>
                  </a:lnTo>
                  <a:lnTo>
                    <a:pt x="10" y="100"/>
                  </a:lnTo>
                  <a:lnTo>
                    <a:pt x="4" y="88"/>
                  </a:lnTo>
                  <a:lnTo>
                    <a:pt x="2" y="76"/>
                  </a:lnTo>
                  <a:lnTo>
                    <a:pt x="0" y="62"/>
                  </a:lnTo>
                  <a:lnTo>
                    <a:pt x="4" y="48"/>
                  </a:lnTo>
                  <a:lnTo>
                    <a:pt x="4" y="48"/>
                  </a:lnTo>
                  <a:lnTo>
                    <a:pt x="8" y="36"/>
                  </a:lnTo>
                  <a:lnTo>
                    <a:pt x="16" y="24"/>
                  </a:lnTo>
                  <a:lnTo>
                    <a:pt x="26" y="16"/>
                  </a:lnTo>
                  <a:lnTo>
                    <a:pt x="36" y="8"/>
                  </a:lnTo>
                  <a:lnTo>
                    <a:pt x="48" y="2"/>
                  </a:lnTo>
                  <a:lnTo>
                    <a:pt x="62" y="0"/>
                  </a:lnTo>
                  <a:lnTo>
                    <a:pt x="74" y="0"/>
                  </a:lnTo>
                  <a:lnTo>
                    <a:pt x="88"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30"/>
            <p:cNvSpPr>
              <a:spLocks noEditPoints="1"/>
            </p:cNvSpPr>
            <p:nvPr/>
          </p:nvSpPr>
          <p:spPr bwMode="auto">
            <a:xfrm>
              <a:off x="12981563" y="5353531"/>
              <a:ext cx="3255099" cy="3243262"/>
            </a:xfrm>
            <a:custGeom>
              <a:avLst/>
              <a:gdLst>
                <a:gd name="T0" fmla="*/ 0 w 550"/>
                <a:gd name="T1" fmla="*/ 244 h 548"/>
                <a:gd name="T2" fmla="*/ 44 w 550"/>
                <a:gd name="T3" fmla="*/ 270 h 548"/>
                <a:gd name="T4" fmla="*/ 50 w 550"/>
                <a:gd name="T5" fmla="*/ 328 h 548"/>
                <a:gd name="T6" fmla="*/ 60 w 550"/>
                <a:gd name="T7" fmla="*/ 446 h 548"/>
                <a:gd name="T8" fmla="*/ 110 w 550"/>
                <a:gd name="T9" fmla="*/ 434 h 548"/>
                <a:gd name="T10" fmla="*/ 154 w 550"/>
                <a:gd name="T11" fmla="*/ 470 h 548"/>
                <a:gd name="T12" fmla="*/ 246 w 550"/>
                <a:gd name="T13" fmla="*/ 548 h 548"/>
                <a:gd name="T14" fmla="*/ 272 w 550"/>
                <a:gd name="T15" fmla="*/ 504 h 548"/>
                <a:gd name="T16" fmla="*/ 328 w 550"/>
                <a:gd name="T17" fmla="*/ 498 h 548"/>
                <a:gd name="T18" fmla="*/ 448 w 550"/>
                <a:gd name="T19" fmla="*/ 488 h 548"/>
                <a:gd name="T20" fmla="*/ 436 w 550"/>
                <a:gd name="T21" fmla="*/ 440 h 548"/>
                <a:gd name="T22" fmla="*/ 470 w 550"/>
                <a:gd name="T23" fmla="*/ 394 h 548"/>
                <a:gd name="T24" fmla="*/ 550 w 550"/>
                <a:gd name="T25" fmla="*/ 304 h 548"/>
                <a:gd name="T26" fmla="*/ 506 w 550"/>
                <a:gd name="T27" fmla="*/ 278 h 548"/>
                <a:gd name="T28" fmla="*/ 500 w 550"/>
                <a:gd name="T29" fmla="*/ 220 h 548"/>
                <a:gd name="T30" fmla="*/ 490 w 550"/>
                <a:gd name="T31" fmla="*/ 102 h 548"/>
                <a:gd name="T32" fmla="*/ 440 w 550"/>
                <a:gd name="T33" fmla="*/ 114 h 548"/>
                <a:gd name="T34" fmla="*/ 396 w 550"/>
                <a:gd name="T35" fmla="*/ 78 h 548"/>
                <a:gd name="T36" fmla="*/ 304 w 550"/>
                <a:gd name="T37" fmla="*/ 0 h 548"/>
                <a:gd name="T38" fmla="*/ 278 w 550"/>
                <a:gd name="T39" fmla="*/ 44 h 548"/>
                <a:gd name="T40" fmla="*/ 222 w 550"/>
                <a:gd name="T41" fmla="*/ 50 h 548"/>
                <a:gd name="T42" fmla="*/ 102 w 550"/>
                <a:gd name="T43" fmla="*/ 60 h 548"/>
                <a:gd name="T44" fmla="*/ 114 w 550"/>
                <a:gd name="T45" fmla="*/ 108 h 548"/>
                <a:gd name="T46" fmla="*/ 78 w 550"/>
                <a:gd name="T47" fmla="*/ 154 h 548"/>
                <a:gd name="T48" fmla="*/ 292 w 550"/>
                <a:gd name="T49" fmla="*/ 214 h 548"/>
                <a:gd name="T50" fmla="*/ 304 w 550"/>
                <a:gd name="T51" fmla="*/ 220 h 548"/>
                <a:gd name="T52" fmla="*/ 322 w 550"/>
                <a:gd name="T53" fmla="*/ 234 h 548"/>
                <a:gd name="T54" fmla="*/ 334 w 550"/>
                <a:gd name="T55" fmla="*/ 256 h 548"/>
                <a:gd name="T56" fmla="*/ 336 w 550"/>
                <a:gd name="T57" fmla="*/ 280 h 548"/>
                <a:gd name="T58" fmla="*/ 334 w 550"/>
                <a:gd name="T59" fmla="*/ 292 h 548"/>
                <a:gd name="T60" fmla="*/ 324 w 550"/>
                <a:gd name="T61" fmla="*/ 314 h 548"/>
                <a:gd name="T62" fmla="*/ 304 w 550"/>
                <a:gd name="T63" fmla="*/ 328 h 548"/>
                <a:gd name="T64" fmla="*/ 282 w 550"/>
                <a:gd name="T65" fmla="*/ 336 h 548"/>
                <a:gd name="T66" fmla="*/ 258 w 550"/>
                <a:gd name="T67" fmla="*/ 334 h 548"/>
                <a:gd name="T68" fmla="*/ 246 w 550"/>
                <a:gd name="T69" fmla="*/ 328 h 548"/>
                <a:gd name="T70" fmla="*/ 228 w 550"/>
                <a:gd name="T71" fmla="*/ 314 h 548"/>
                <a:gd name="T72" fmla="*/ 216 w 550"/>
                <a:gd name="T73" fmla="*/ 292 h 548"/>
                <a:gd name="T74" fmla="*/ 214 w 550"/>
                <a:gd name="T75" fmla="*/ 268 h 548"/>
                <a:gd name="T76" fmla="*/ 216 w 550"/>
                <a:gd name="T77" fmla="*/ 256 h 548"/>
                <a:gd name="T78" fmla="*/ 226 w 550"/>
                <a:gd name="T79" fmla="*/ 234 h 548"/>
                <a:gd name="T80" fmla="*/ 246 w 550"/>
                <a:gd name="T81" fmla="*/ 220 h 548"/>
                <a:gd name="T82" fmla="*/ 268 w 550"/>
                <a:gd name="T83" fmla="*/ 212 h 548"/>
                <a:gd name="T84" fmla="*/ 292 w 550"/>
                <a:gd name="T85" fmla="*/ 21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50" h="548">
                  <a:moveTo>
                    <a:pt x="28" y="152"/>
                  </a:moveTo>
                  <a:lnTo>
                    <a:pt x="0" y="244"/>
                  </a:lnTo>
                  <a:lnTo>
                    <a:pt x="44" y="270"/>
                  </a:lnTo>
                  <a:lnTo>
                    <a:pt x="44" y="270"/>
                  </a:lnTo>
                  <a:lnTo>
                    <a:pt x="46" y="300"/>
                  </a:lnTo>
                  <a:lnTo>
                    <a:pt x="50" y="328"/>
                  </a:lnTo>
                  <a:lnTo>
                    <a:pt x="14" y="362"/>
                  </a:lnTo>
                  <a:lnTo>
                    <a:pt x="60" y="446"/>
                  </a:lnTo>
                  <a:lnTo>
                    <a:pt x="110" y="434"/>
                  </a:lnTo>
                  <a:lnTo>
                    <a:pt x="110" y="434"/>
                  </a:lnTo>
                  <a:lnTo>
                    <a:pt x="130" y="454"/>
                  </a:lnTo>
                  <a:lnTo>
                    <a:pt x="154" y="470"/>
                  </a:lnTo>
                  <a:lnTo>
                    <a:pt x="152" y="520"/>
                  </a:lnTo>
                  <a:lnTo>
                    <a:pt x="246" y="548"/>
                  </a:lnTo>
                  <a:lnTo>
                    <a:pt x="272" y="504"/>
                  </a:lnTo>
                  <a:lnTo>
                    <a:pt x="272" y="504"/>
                  </a:lnTo>
                  <a:lnTo>
                    <a:pt x="300" y="502"/>
                  </a:lnTo>
                  <a:lnTo>
                    <a:pt x="328" y="498"/>
                  </a:lnTo>
                  <a:lnTo>
                    <a:pt x="362" y="536"/>
                  </a:lnTo>
                  <a:lnTo>
                    <a:pt x="448" y="488"/>
                  </a:lnTo>
                  <a:lnTo>
                    <a:pt x="436" y="440"/>
                  </a:lnTo>
                  <a:lnTo>
                    <a:pt x="436" y="440"/>
                  </a:lnTo>
                  <a:lnTo>
                    <a:pt x="454" y="418"/>
                  </a:lnTo>
                  <a:lnTo>
                    <a:pt x="470" y="394"/>
                  </a:lnTo>
                  <a:lnTo>
                    <a:pt x="522" y="396"/>
                  </a:lnTo>
                  <a:lnTo>
                    <a:pt x="550" y="304"/>
                  </a:lnTo>
                  <a:lnTo>
                    <a:pt x="506" y="278"/>
                  </a:lnTo>
                  <a:lnTo>
                    <a:pt x="506" y="278"/>
                  </a:lnTo>
                  <a:lnTo>
                    <a:pt x="504" y="250"/>
                  </a:lnTo>
                  <a:lnTo>
                    <a:pt x="500" y="220"/>
                  </a:lnTo>
                  <a:lnTo>
                    <a:pt x="536" y="186"/>
                  </a:lnTo>
                  <a:lnTo>
                    <a:pt x="490" y="102"/>
                  </a:lnTo>
                  <a:lnTo>
                    <a:pt x="440" y="114"/>
                  </a:lnTo>
                  <a:lnTo>
                    <a:pt x="440" y="114"/>
                  </a:lnTo>
                  <a:lnTo>
                    <a:pt x="420" y="94"/>
                  </a:lnTo>
                  <a:lnTo>
                    <a:pt x="396" y="78"/>
                  </a:lnTo>
                  <a:lnTo>
                    <a:pt x="398" y="28"/>
                  </a:lnTo>
                  <a:lnTo>
                    <a:pt x="304" y="0"/>
                  </a:lnTo>
                  <a:lnTo>
                    <a:pt x="278" y="44"/>
                  </a:lnTo>
                  <a:lnTo>
                    <a:pt x="278" y="44"/>
                  </a:lnTo>
                  <a:lnTo>
                    <a:pt x="250" y="46"/>
                  </a:lnTo>
                  <a:lnTo>
                    <a:pt x="222" y="50"/>
                  </a:lnTo>
                  <a:lnTo>
                    <a:pt x="188" y="12"/>
                  </a:lnTo>
                  <a:lnTo>
                    <a:pt x="102" y="60"/>
                  </a:lnTo>
                  <a:lnTo>
                    <a:pt x="114" y="108"/>
                  </a:lnTo>
                  <a:lnTo>
                    <a:pt x="114" y="108"/>
                  </a:lnTo>
                  <a:lnTo>
                    <a:pt x="96" y="130"/>
                  </a:lnTo>
                  <a:lnTo>
                    <a:pt x="78" y="154"/>
                  </a:lnTo>
                  <a:lnTo>
                    <a:pt x="28" y="152"/>
                  </a:lnTo>
                  <a:close/>
                  <a:moveTo>
                    <a:pt x="292" y="214"/>
                  </a:moveTo>
                  <a:lnTo>
                    <a:pt x="292" y="214"/>
                  </a:lnTo>
                  <a:lnTo>
                    <a:pt x="304" y="220"/>
                  </a:lnTo>
                  <a:lnTo>
                    <a:pt x="314" y="226"/>
                  </a:lnTo>
                  <a:lnTo>
                    <a:pt x="322" y="234"/>
                  </a:lnTo>
                  <a:lnTo>
                    <a:pt x="330" y="244"/>
                  </a:lnTo>
                  <a:lnTo>
                    <a:pt x="334" y="256"/>
                  </a:lnTo>
                  <a:lnTo>
                    <a:pt x="336" y="266"/>
                  </a:lnTo>
                  <a:lnTo>
                    <a:pt x="336" y="280"/>
                  </a:lnTo>
                  <a:lnTo>
                    <a:pt x="334" y="292"/>
                  </a:lnTo>
                  <a:lnTo>
                    <a:pt x="334" y="292"/>
                  </a:lnTo>
                  <a:lnTo>
                    <a:pt x="330" y="304"/>
                  </a:lnTo>
                  <a:lnTo>
                    <a:pt x="324" y="314"/>
                  </a:lnTo>
                  <a:lnTo>
                    <a:pt x="314" y="322"/>
                  </a:lnTo>
                  <a:lnTo>
                    <a:pt x="304" y="328"/>
                  </a:lnTo>
                  <a:lnTo>
                    <a:pt x="294" y="334"/>
                  </a:lnTo>
                  <a:lnTo>
                    <a:pt x="282" y="336"/>
                  </a:lnTo>
                  <a:lnTo>
                    <a:pt x="270" y="336"/>
                  </a:lnTo>
                  <a:lnTo>
                    <a:pt x="258" y="334"/>
                  </a:lnTo>
                  <a:lnTo>
                    <a:pt x="258" y="334"/>
                  </a:lnTo>
                  <a:lnTo>
                    <a:pt x="246" y="328"/>
                  </a:lnTo>
                  <a:lnTo>
                    <a:pt x="236" y="322"/>
                  </a:lnTo>
                  <a:lnTo>
                    <a:pt x="228" y="314"/>
                  </a:lnTo>
                  <a:lnTo>
                    <a:pt x="220" y="304"/>
                  </a:lnTo>
                  <a:lnTo>
                    <a:pt x="216" y="292"/>
                  </a:lnTo>
                  <a:lnTo>
                    <a:pt x="214" y="282"/>
                  </a:lnTo>
                  <a:lnTo>
                    <a:pt x="214" y="268"/>
                  </a:lnTo>
                  <a:lnTo>
                    <a:pt x="216" y="256"/>
                  </a:lnTo>
                  <a:lnTo>
                    <a:pt x="216" y="256"/>
                  </a:lnTo>
                  <a:lnTo>
                    <a:pt x="220" y="244"/>
                  </a:lnTo>
                  <a:lnTo>
                    <a:pt x="226" y="234"/>
                  </a:lnTo>
                  <a:lnTo>
                    <a:pt x="236" y="226"/>
                  </a:lnTo>
                  <a:lnTo>
                    <a:pt x="246" y="220"/>
                  </a:lnTo>
                  <a:lnTo>
                    <a:pt x="256" y="214"/>
                  </a:lnTo>
                  <a:lnTo>
                    <a:pt x="268" y="212"/>
                  </a:lnTo>
                  <a:lnTo>
                    <a:pt x="280" y="212"/>
                  </a:lnTo>
                  <a:lnTo>
                    <a:pt x="292" y="21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0" name="Freeform 31"/>
            <p:cNvSpPr>
              <a:spLocks/>
            </p:cNvSpPr>
            <p:nvPr/>
          </p:nvSpPr>
          <p:spPr bwMode="auto">
            <a:xfrm>
              <a:off x="12981563" y="5353531"/>
              <a:ext cx="3255099" cy="3243262"/>
            </a:xfrm>
            <a:custGeom>
              <a:avLst/>
              <a:gdLst>
                <a:gd name="T0" fmla="*/ 28 w 550"/>
                <a:gd name="T1" fmla="*/ 152 h 548"/>
                <a:gd name="T2" fmla="*/ 0 w 550"/>
                <a:gd name="T3" fmla="*/ 244 h 548"/>
                <a:gd name="T4" fmla="*/ 44 w 550"/>
                <a:gd name="T5" fmla="*/ 270 h 548"/>
                <a:gd name="T6" fmla="*/ 44 w 550"/>
                <a:gd name="T7" fmla="*/ 270 h 548"/>
                <a:gd name="T8" fmla="*/ 46 w 550"/>
                <a:gd name="T9" fmla="*/ 300 h 548"/>
                <a:gd name="T10" fmla="*/ 50 w 550"/>
                <a:gd name="T11" fmla="*/ 328 h 548"/>
                <a:gd name="T12" fmla="*/ 14 w 550"/>
                <a:gd name="T13" fmla="*/ 362 h 548"/>
                <a:gd name="T14" fmla="*/ 60 w 550"/>
                <a:gd name="T15" fmla="*/ 446 h 548"/>
                <a:gd name="T16" fmla="*/ 110 w 550"/>
                <a:gd name="T17" fmla="*/ 434 h 548"/>
                <a:gd name="T18" fmla="*/ 110 w 550"/>
                <a:gd name="T19" fmla="*/ 434 h 548"/>
                <a:gd name="T20" fmla="*/ 130 w 550"/>
                <a:gd name="T21" fmla="*/ 454 h 548"/>
                <a:gd name="T22" fmla="*/ 154 w 550"/>
                <a:gd name="T23" fmla="*/ 470 h 548"/>
                <a:gd name="T24" fmla="*/ 152 w 550"/>
                <a:gd name="T25" fmla="*/ 520 h 548"/>
                <a:gd name="T26" fmla="*/ 246 w 550"/>
                <a:gd name="T27" fmla="*/ 548 h 548"/>
                <a:gd name="T28" fmla="*/ 272 w 550"/>
                <a:gd name="T29" fmla="*/ 504 h 548"/>
                <a:gd name="T30" fmla="*/ 272 w 550"/>
                <a:gd name="T31" fmla="*/ 504 h 548"/>
                <a:gd name="T32" fmla="*/ 300 w 550"/>
                <a:gd name="T33" fmla="*/ 502 h 548"/>
                <a:gd name="T34" fmla="*/ 328 w 550"/>
                <a:gd name="T35" fmla="*/ 498 h 548"/>
                <a:gd name="T36" fmla="*/ 362 w 550"/>
                <a:gd name="T37" fmla="*/ 536 h 548"/>
                <a:gd name="T38" fmla="*/ 448 w 550"/>
                <a:gd name="T39" fmla="*/ 488 h 548"/>
                <a:gd name="T40" fmla="*/ 436 w 550"/>
                <a:gd name="T41" fmla="*/ 440 h 548"/>
                <a:gd name="T42" fmla="*/ 436 w 550"/>
                <a:gd name="T43" fmla="*/ 440 h 548"/>
                <a:gd name="T44" fmla="*/ 454 w 550"/>
                <a:gd name="T45" fmla="*/ 418 h 548"/>
                <a:gd name="T46" fmla="*/ 470 w 550"/>
                <a:gd name="T47" fmla="*/ 394 h 548"/>
                <a:gd name="T48" fmla="*/ 522 w 550"/>
                <a:gd name="T49" fmla="*/ 396 h 548"/>
                <a:gd name="T50" fmla="*/ 550 w 550"/>
                <a:gd name="T51" fmla="*/ 304 h 548"/>
                <a:gd name="T52" fmla="*/ 506 w 550"/>
                <a:gd name="T53" fmla="*/ 278 h 548"/>
                <a:gd name="T54" fmla="*/ 506 w 550"/>
                <a:gd name="T55" fmla="*/ 278 h 548"/>
                <a:gd name="T56" fmla="*/ 504 w 550"/>
                <a:gd name="T57" fmla="*/ 250 h 548"/>
                <a:gd name="T58" fmla="*/ 500 w 550"/>
                <a:gd name="T59" fmla="*/ 220 h 548"/>
                <a:gd name="T60" fmla="*/ 536 w 550"/>
                <a:gd name="T61" fmla="*/ 186 h 548"/>
                <a:gd name="T62" fmla="*/ 490 w 550"/>
                <a:gd name="T63" fmla="*/ 102 h 548"/>
                <a:gd name="T64" fmla="*/ 440 w 550"/>
                <a:gd name="T65" fmla="*/ 114 h 548"/>
                <a:gd name="T66" fmla="*/ 440 w 550"/>
                <a:gd name="T67" fmla="*/ 114 h 548"/>
                <a:gd name="T68" fmla="*/ 420 w 550"/>
                <a:gd name="T69" fmla="*/ 94 h 548"/>
                <a:gd name="T70" fmla="*/ 396 w 550"/>
                <a:gd name="T71" fmla="*/ 78 h 548"/>
                <a:gd name="T72" fmla="*/ 398 w 550"/>
                <a:gd name="T73" fmla="*/ 28 h 548"/>
                <a:gd name="T74" fmla="*/ 304 w 550"/>
                <a:gd name="T75" fmla="*/ 0 h 548"/>
                <a:gd name="T76" fmla="*/ 278 w 550"/>
                <a:gd name="T77" fmla="*/ 44 h 548"/>
                <a:gd name="T78" fmla="*/ 278 w 550"/>
                <a:gd name="T79" fmla="*/ 44 h 548"/>
                <a:gd name="T80" fmla="*/ 250 w 550"/>
                <a:gd name="T81" fmla="*/ 46 h 548"/>
                <a:gd name="T82" fmla="*/ 222 w 550"/>
                <a:gd name="T83" fmla="*/ 50 h 548"/>
                <a:gd name="T84" fmla="*/ 188 w 550"/>
                <a:gd name="T85" fmla="*/ 12 h 548"/>
                <a:gd name="T86" fmla="*/ 102 w 550"/>
                <a:gd name="T87" fmla="*/ 60 h 548"/>
                <a:gd name="T88" fmla="*/ 114 w 550"/>
                <a:gd name="T89" fmla="*/ 108 h 548"/>
                <a:gd name="T90" fmla="*/ 114 w 550"/>
                <a:gd name="T91" fmla="*/ 108 h 548"/>
                <a:gd name="T92" fmla="*/ 96 w 550"/>
                <a:gd name="T93" fmla="*/ 130 h 548"/>
                <a:gd name="T94" fmla="*/ 78 w 550"/>
                <a:gd name="T95" fmla="*/ 154 h 548"/>
                <a:gd name="T96" fmla="*/ 28 w 550"/>
                <a:gd name="T97" fmla="*/ 1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0" h="548">
                  <a:moveTo>
                    <a:pt x="28" y="152"/>
                  </a:moveTo>
                  <a:lnTo>
                    <a:pt x="0" y="244"/>
                  </a:lnTo>
                  <a:lnTo>
                    <a:pt x="44" y="270"/>
                  </a:lnTo>
                  <a:lnTo>
                    <a:pt x="44" y="270"/>
                  </a:lnTo>
                  <a:lnTo>
                    <a:pt x="46" y="300"/>
                  </a:lnTo>
                  <a:lnTo>
                    <a:pt x="50" y="328"/>
                  </a:lnTo>
                  <a:lnTo>
                    <a:pt x="14" y="362"/>
                  </a:lnTo>
                  <a:lnTo>
                    <a:pt x="60" y="446"/>
                  </a:lnTo>
                  <a:lnTo>
                    <a:pt x="110" y="434"/>
                  </a:lnTo>
                  <a:lnTo>
                    <a:pt x="110" y="434"/>
                  </a:lnTo>
                  <a:lnTo>
                    <a:pt x="130" y="454"/>
                  </a:lnTo>
                  <a:lnTo>
                    <a:pt x="154" y="470"/>
                  </a:lnTo>
                  <a:lnTo>
                    <a:pt x="152" y="520"/>
                  </a:lnTo>
                  <a:lnTo>
                    <a:pt x="246" y="548"/>
                  </a:lnTo>
                  <a:lnTo>
                    <a:pt x="272" y="504"/>
                  </a:lnTo>
                  <a:lnTo>
                    <a:pt x="272" y="504"/>
                  </a:lnTo>
                  <a:lnTo>
                    <a:pt x="300" y="502"/>
                  </a:lnTo>
                  <a:lnTo>
                    <a:pt x="328" y="498"/>
                  </a:lnTo>
                  <a:lnTo>
                    <a:pt x="362" y="536"/>
                  </a:lnTo>
                  <a:lnTo>
                    <a:pt x="448" y="488"/>
                  </a:lnTo>
                  <a:lnTo>
                    <a:pt x="436" y="440"/>
                  </a:lnTo>
                  <a:lnTo>
                    <a:pt x="436" y="440"/>
                  </a:lnTo>
                  <a:lnTo>
                    <a:pt x="454" y="418"/>
                  </a:lnTo>
                  <a:lnTo>
                    <a:pt x="470" y="394"/>
                  </a:lnTo>
                  <a:lnTo>
                    <a:pt x="522" y="396"/>
                  </a:lnTo>
                  <a:lnTo>
                    <a:pt x="550" y="304"/>
                  </a:lnTo>
                  <a:lnTo>
                    <a:pt x="506" y="278"/>
                  </a:lnTo>
                  <a:lnTo>
                    <a:pt x="506" y="278"/>
                  </a:lnTo>
                  <a:lnTo>
                    <a:pt x="504" y="250"/>
                  </a:lnTo>
                  <a:lnTo>
                    <a:pt x="500" y="220"/>
                  </a:lnTo>
                  <a:lnTo>
                    <a:pt x="536" y="186"/>
                  </a:lnTo>
                  <a:lnTo>
                    <a:pt x="490" y="102"/>
                  </a:lnTo>
                  <a:lnTo>
                    <a:pt x="440" y="114"/>
                  </a:lnTo>
                  <a:lnTo>
                    <a:pt x="440" y="114"/>
                  </a:lnTo>
                  <a:lnTo>
                    <a:pt x="420" y="94"/>
                  </a:lnTo>
                  <a:lnTo>
                    <a:pt x="396" y="78"/>
                  </a:lnTo>
                  <a:lnTo>
                    <a:pt x="398" y="28"/>
                  </a:lnTo>
                  <a:lnTo>
                    <a:pt x="304" y="0"/>
                  </a:lnTo>
                  <a:lnTo>
                    <a:pt x="278" y="44"/>
                  </a:lnTo>
                  <a:lnTo>
                    <a:pt x="278" y="44"/>
                  </a:lnTo>
                  <a:lnTo>
                    <a:pt x="250" y="46"/>
                  </a:lnTo>
                  <a:lnTo>
                    <a:pt x="222" y="50"/>
                  </a:lnTo>
                  <a:lnTo>
                    <a:pt x="188" y="12"/>
                  </a:lnTo>
                  <a:lnTo>
                    <a:pt x="102" y="60"/>
                  </a:lnTo>
                  <a:lnTo>
                    <a:pt x="114" y="108"/>
                  </a:lnTo>
                  <a:lnTo>
                    <a:pt x="114" y="108"/>
                  </a:lnTo>
                  <a:lnTo>
                    <a:pt x="96" y="130"/>
                  </a:lnTo>
                  <a:lnTo>
                    <a:pt x="78" y="154"/>
                  </a:lnTo>
                  <a:lnTo>
                    <a:pt x="28" y="1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32"/>
            <p:cNvSpPr>
              <a:spLocks/>
            </p:cNvSpPr>
            <p:nvPr/>
          </p:nvSpPr>
          <p:spPr bwMode="auto">
            <a:xfrm>
              <a:off x="14248092" y="6608224"/>
              <a:ext cx="722040" cy="733877"/>
            </a:xfrm>
            <a:custGeom>
              <a:avLst/>
              <a:gdLst>
                <a:gd name="T0" fmla="*/ 78 w 122"/>
                <a:gd name="T1" fmla="*/ 2 h 124"/>
                <a:gd name="T2" fmla="*/ 78 w 122"/>
                <a:gd name="T3" fmla="*/ 2 h 124"/>
                <a:gd name="T4" fmla="*/ 90 w 122"/>
                <a:gd name="T5" fmla="*/ 8 h 124"/>
                <a:gd name="T6" fmla="*/ 100 w 122"/>
                <a:gd name="T7" fmla="*/ 14 h 124"/>
                <a:gd name="T8" fmla="*/ 108 w 122"/>
                <a:gd name="T9" fmla="*/ 22 h 124"/>
                <a:gd name="T10" fmla="*/ 116 w 122"/>
                <a:gd name="T11" fmla="*/ 32 h 124"/>
                <a:gd name="T12" fmla="*/ 120 w 122"/>
                <a:gd name="T13" fmla="*/ 44 h 124"/>
                <a:gd name="T14" fmla="*/ 122 w 122"/>
                <a:gd name="T15" fmla="*/ 54 h 124"/>
                <a:gd name="T16" fmla="*/ 122 w 122"/>
                <a:gd name="T17" fmla="*/ 68 h 124"/>
                <a:gd name="T18" fmla="*/ 120 w 122"/>
                <a:gd name="T19" fmla="*/ 80 h 124"/>
                <a:gd name="T20" fmla="*/ 120 w 122"/>
                <a:gd name="T21" fmla="*/ 80 h 124"/>
                <a:gd name="T22" fmla="*/ 116 w 122"/>
                <a:gd name="T23" fmla="*/ 92 h 124"/>
                <a:gd name="T24" fmla="*/ 110 w 122"/>
                <a:gd name="T25" fmla="*/ 102 h 124"/>
                <a:gd name="T26" fmla="*/ 100 w 122"/>
                <a:gd name="T27" fmla="*/ 110 h 124"/>
                <a:gd name="T28" fmla="*/ 90 w 122"/>
                <a:gd name="T29" fmla="*/ 116 h 124"/>
                <a:gd name="T30" fmla="*/ 80 w 122"/>
                <a:gd name="T31" fmla="*/ 122 h 124"/>
                <a:gd name="T32" fmla="*/ 68 w 122"/>
                <a:gd name="T33" fmla="*/ 124 h 124"/>
                <a:gd name="T34" fmla="*/ 56 w 122"/>
                <a:gd name="T35" fmla="*/ 124 h 124"/>
                <a:gd name="T36" fmla="*/ 44 w 122"/>
                <a:gd name="T37" fmla="*/ 122 h 124"/>
                <a:gd name="T38" fmla="*/ 44 w 122"/>
                <a:gd name="T39" fmla="*/ 122 h 124"/>
                <a:gd name="T40" fmla="*/ 32 w 122"/>
                <a:gd name="T41" fmla="*/ 116 h 124"/>
                <a:gd name="T42" fmla="*/ 22 w 122"/>
                <a:gd name="T43" fmla="*/ 110 h 124"/>
                <a:gd name="T44" fmla="*/ 14 w 122"/>
                <a:gd name="T45" fmla="*/ 102 h 124"/>
                <a:gd name="T46" fmla="*/ 6 w 122"/>
                <a:gd name="T47" fmla="*/ 92 h 124"/>
                <a:gd name="T48" fmla="*/ 2 w 122"/>
                <a:gd name="T49" fmla="*/ 80 h 124"/>
                <a:gd name="T50" fmla="*/ 0 w 122"/>
                <a:gd name="T51" fmla="*/ 70 h 124"/>
                <a:gd name="T52" fmla="*/ 0 w 122"/>
                <a:gd name="T53" fmla="*/ 56 h 124"/>
                <a:gd name="T54" fmla="*/ 2 w 122"/>
                <a:gd name="T55" fmla="*/ 44 h 124"/>
                <a:gd name="T56" fmla="*/ 2 w 122"/>
                <a:gd name="T57" fmla="*/ 44 h 124"/>
                <a:gd name="T58" fmla="*/ 6 w 122"/>
                <a:gd name="T59" fmla="*/ 32 h 124"/>
                <a:gd name="T60" fmla="*/ 12 w 122"/>
                <a:gd name="T61" fmla="*/ 22 h 124"/>
                <a:gd name="T62" fmla="*/ 22 w 122"/>
                <a:gd name="T63" fmla="*/ 14 h 124"/>
                <a:gd name="T64" fmla="*/ 32 w 122"/>
                <a:gd name="T65" fmla="*/ 8 h 124"/>
                <a:gd name="T66" fmla="*/ 42 w 122"/>
                <a:gd name="T67" fmla="*/ 2 h 124"/>
                <a:gd name="T68" fmla="*/ 54 w 122"/>
                <a:gd name="T69" fmla="*/ 0 h 124"/>
                <a:gd name="T70" fmla="*/ 66 w 122"/>
                <a:gd name="T71" fmla="*/ 0 h 124"/>
                <a:gd name="T72" fmla="*/ 78 w 122"/>
                <a:gd name="T73" fmla="*/ 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24">
                  <a:moveTo>
                    <a:pt x="78" y="2"/>
                  </a:moveTo>
                  <a:lnTo>
                    <a:pt x="78" y="2"/>
                  </a:lnTo>
                  <a:lnTo>
                    <a:pt x="90" y="8"/>
                  </a:lnTo>
                  <a:lnTo>
                    <a:pt x="100" y="14"/>
                  </a:lnTo>
                  <a:lnTo>
                    <a:pt x="108" y="22"/>
                  </a:lnTo>
                  <a:lnTo>
                    <a:pt x="116" y="32"/>
                  </a:lnTo>
                  <a:lnTo>
                    <a:pt x="120" y="44"/>
                  </a:lnTo>
                  <a:lnTo>
                    <a:pt x="122" y="54"/>
                  </a:lnTo>
                  <a:lnTo>
                    <a:pt x="122" y="68"/>
                  </a:lnTo>
                  <a:lnTo>
                    <a:pt x="120" y="80"/>
                  </a:lnTo>
                  <a:lnTo>
                    <a:pt x="120" y="80"/>
                  </a:lnTo>
                  <a:lnTo>
                    <a:pt x="116" y="92"/>
                  </a:lnTo>
                  <a:lnTo>
                    <a:pt x="110" y="102"/>
                  </a:lnTo>
                  <a:lnTo>
                    <a:pt x="100" y="110"/>
                  </a:lnTo>
                  <a:lnTo>
                    <a:pt x="90" y="116"/>
                  </a:lnTo>
                  <a:lnTo>
                    <a:pt x="80" y="122"/>
                  </a:lnTo>
                  <a:lnTo>
                    <a:pt x="68" y="124"/>
                  </a:lnTo>
                  <a:lnTo>
                    <a:pt x="56" y="124"/>
                  </a:lnTo>
                  <a:lnTo>
                    <a:pt x="44" y="122"/>
                  </a:lnTo>
                  <a:lnTo>
                    <a:pt x="44" y="122"/>
                  </a:lnTo>
                  <a:lnTo>
                    <a:pt x="32" y="116"/>
                  </a:lnTo>
                  <a:lnTo>
                    <a:pt x="22" y="110"/>
                  </a:lnTo>
                  <a:lnTo>
                    <a:pt x="14" y="102"/>
                  </a:lnTo>
                  <a:lnTo>
                    <a:pt x="6" y="92"/>
                  </a:lnTo>
                  <a:lnTo>
                    <a:pt x="2" y="80"/>
                  </a:lnTo>
                  <a:lnTo>
                    <a:pt x="0" y="70"/>
                  </a:lnTo>
                  <a:lnTo>
                    <a:pt x="0" y="56"/>
                  </a:lnTo>
                  <a:lnTo>
                    <a:pt x="2" y="44"/>
                  </a:lnTo>
                  <a:lnTo>
                    <a:pt x="2" y="44"/>
                  </a:lnTo>
                  <a:lnTo>
                    <a:pt x="6" y="32"/>
                  </a:lnTo>
                  <a:lnTo>
                    <a:pt x="12" y="22"/>
                  </a:lnTo>
                  <a:lnTo>
                    <a:pt x="22" y="14"/>
                  </a:lnTo>
                  <a:lnTo>
                    <a:pt x="32" y="8"/>
                  </a:lnTo>
                  <a:lnTo>
                    <a:pt x="42" y="2"/>
                  </a:lnTo>
                  <a:lnTo>
                    <a:pt x="54" y="0"/>
                  </a:lnTo>
                  <a:lnTo>
                    <a:pt x="66" y="0"/>
                  </a:lnTo>
                  <a:lnTo>
                    <a:pt x="78"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33"/>
            <p:cNvSpPr>
              <a:spLocks noEditPoints="1"/>
            </p:cNvSpPr>
            <p:nvPr/>
          </p:nvSpPr>
          <p:spPr bwMode="auto">
            <a:xfrm>
              <a:off x="13928501" y="6288633"/>
              <a:ext cx="1361223" cy="1373060"/>
            </a:xfrm>
            <a:custGeom>
              <a:avLst/>
              <a:gdLst>
                <a:gd name="T0" fmla="*/ 148 w 230"/>
                <a:gd name="T1" fmla="*/ 4 h 232"/>
                <a:gd name="T2" fmla="*/ 170 w 230"/>
                <a:gd name="T3" fmla="*/ 14 h 232"/>
                <a:gd name="T4" fmla="*/ 204 w 230"/>
                <a:gd name="T5" fmla="*/ 42 h 232"/>
                <a:gd name="T6" fmla="*/ 226 w 230"/>
                <a:gd name="T7" fmla="*/ 80 h 232"/>
                <a:gd name="T8" fmla="*/ 230 w 230"/>
                <a:gd name="T9" fmla="*/ 126 h 232"/>
                <a:gd name="T10" fmla="*/ 226 w 230"/>
                <a:gd name="T11" fmla="*/ 148 h 232"/>
                <a:gd name="T12" fmla="*/ 222 w 230"/>
                <a:gd name="T13" fmla="*/ 160 h 232"/>
                <a:gd name="T14" fmla="*/ 204 w 230"/>
                <a:gd name="T15" fmla="*/ 190 h 232"/>
                <a:gd name="T16" fmla="*/ 170 w 230"/>
                <a:gd name="T17" fmla="*/ 218 h 232"/>
                <a:gd name="T18" fmla="*/ 128 w 230"/>
                <a:gd name="T19" fmla="*/ 232 h 232"/>
                <a:gd name="T20" fmla="*/ 94 w 230"/>
                <a:gd name="T21" fmla="*/ 230 h 232"/>
                <a:gd name="T22" fmla="*/ 82 w 230"/>
                <a:gd name="T23" fmla="*/ 228 h 232"/>
                <a:gd name="T24" fmla="*/ 60 w 230"/>
                <a:gd name="T25" fmla="*/ 218 h 232"/>
                <a:gd name="T26" fmla="*/ 26 w 230"/>
                <a:gd name="T27" fmla="*/ 190 h 232"/>
                <a:gd name="T28" fmla="*/ 4 w 230"/>
                <a:gd name="T29" fmla="*/ 152 h 232"/>
                <a:gd name="T30" fmla="*/ 0 w 230"/>
                <a:gd name="T31" fmla="*/ 106 h 232"/>
                <a:gd name="T32" fmla="*/ 4 w 230"/>
                <a:gd name="T33" fmla="*/ 84 h 232"/>
                <a:gd name="T34" fmla="*/ 8 w 230"/>
                <a:gd name="T35" fmla="*/ 72 h 232"/>
                <a:gd name="T36" fmla="*/ 26 w 230"/>
                <a:gd name="T37" fmla="*/ 42 h 232"/>
                <a:gd name="T38" fmla="*/ 60 w 230"/>
                <a:gd name="T39" fmla="*/ 14 h 232"/>
                <a:gd name="T40" fmla="*/ 102 w 230"/>
                <a:gd name="T41" fmla="*/ 0 h 232"/>
                <a:gd name="T42" fmla="*/ 136 w 230"/>
                <a:gd name="T43" fmla="*/ 2 h 232"/>
                <a:gd name="T44" fmla="*/ 94 w 230"/>
                <a:gd name="T45" fmla="*/ 188 h 232"/>
                <a:gd name="T46" fmla="*/ 108 w 230"/>
                <a:gd name="T47" fmla="*/ 190 h 232"/>
                <a:gd name="T48" fmla="*/ 138 w 230"/>
                <a:gd name="T49" fmla="*/ 188 h 232"/>
                <a:gd name="T50" fmla="*/ 162 w 230"/>
                <a:gd name="T51" fmla="*/ 174 h 232"/>
                <a:gd name="T52" fmla="*/ 182 w 230"/>
                <a:gd name="T53" fmla="*/ 152 h 232"/>
                <a:gd name="T54" fmla="*/ 186 w 230"/>
                <a:gd name="T55" fmla="*/ 138 h 232"/>
                <a:gd name="T56" fmla="*/ 190 w 230"/>
                <a:gd name="T57" fmla="*/ 108 h 232"/>
                <a:gd name="T58" fmla="*/ 180 w 230"/>
                <a:gd name="T59" fmla="*/ 80 h 232"/>
                <a:gd name="T60" fmla="*/ 162 w 230"/>
                <a:gd name="T61" fmla="*/ 58 h 232"/>
                <a:gd name="T62" fmla="*/ 136 w 230"/>
                <a:gd name="T63" fmla="*/ 44 h 232"/>
                <a:gd name="T64" fmla="*/ 122 w 230"/>
                <a:gd name="T65" fmla="*/ 42 h 232"/>
                <a:gd name="T66" fmla="*/ 92 w 230"/>
                <a:gd name="T67" fmla="*/ 44 h 232"/>
                <a:gd name="T68" fmla="*/ 68 w 230"/>
                <a:gd name="T69" fmla="*/ 58 h 232"/>
                <a:gd name="T70" fmla="*/ 48 w 230"/>
                <a:gd name="T71" fmla="*/ 80 h 232"/>
                <a:gd name="T72" fmla="*/ 44 w 230"/>
                <a:gd name="T73" fmla="*/ 96 h 232"/>
                <a:gd name="T74" fmla="*/ 40 w 230"/>
                <a:gd name="T75" fmla="*/ 124 h 232"/>
                <a:gd name="T76" fmla="*/ 50 w 230"/>
                <a:gd name="T77" fmla="*/ 152 h 232"/>
                <a:gd name="T78" fmla="*/ 68 w 230"/>
                <a:gd name="T79" fmla="*/ 174 h 232"/>
                <a:gd name="T80" fmla="*/ 94 w 230"/>
                <a:gd name="T81" fmla="*/ 188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0" h="232">
                  <a:moveTo>
                    <a:pt x="148" y="4"/>
                  </a:moveTo>
                  <a:lnTo>
                    <a:pt x="148" y="4"/>
                  </a:lnTo>
                  <a:lnTo>
                    <a:pt x="158" y="8"/>
                  </a:lnTo>
                  <a:lnTo>
                    <a:pt x="170" y="14"/>
                  </a:lnTo>
                  <a:lnTo>
                    <a:pt x="188" y="26"/>
                  </a:lnTo>
                  <a:lnTo>
                    <a:pt x="204" y="42"/>
                  </a:lnTo>
                  <a:lnTo>
                    <a:pt x="216" y="60"/>
                  </a:lnTo>
                  <a:lnTo>
                    <a:pt x="226" y="80"/>
                  </a:lnTo>
                  <a:lnTo>
                    <a:pt x="230" y="102"/>
                  </a:lnTo>
                  <a:lnTo>
                    <a:pt x="230" y="126"/>
                  </a:lnTo>
                  <a:lnTo>
                    <a:pt x="228" y="138"/>
                  </a:lnTo>
                  <a:lnTo>
                    <a:pt x="226" y="148"/>
                  </a:lnTo>
                  <a:lnTo>
                    <a:pt x="226" y="148"/>
                  </a:lnTo>
                  <a:lnTo>
                    <a:pt x="222" y="160"/>
                  </a:lnTo>
                  <a:lnTo>
                    <a:pt x="218" y="170"/>
                  </a:lnTo>
                  <a:lnTo>
                    <a:pt x="204" y="190"/>
                  </a:lnTo>
                  <a:lnTo>
                    <a:pt x="188" y="206"/>
                  </a:lnTo>
                  <a:lnTo>
                    <a:pt x="170" y="218"/>
                  </a:lnTo>
                  <a:lnTo>
                    <a:pt x="150" y="226"/>
                  </a:lnTo>
                  <a:lnTo>
                    <a:pt x="128" y="232"/>
                  </a:lnTo>
                  <a:lnTo>
                    <a:pt x="106" y="232"/>
                  </a:lnTo>
                  <a:lnTo>
                    <a:pt x="94" y="230"/>
                  </a:lnTo>
                  <a:lnTo>
                    <a:pt x="82" y="228"/>
                  </a:lnTo>
                  <a:lnTo>
                    <a:pt x="82" y="228"/>
                  </a:lnTo>
                  <a:lnTo>
                    <a:pt x="72" y="224"/>
                  </a:lnTo>
                  <a:lnTo>
                    <a:pt x="60" y="218"/>
                  </a:lnTo>
                  <a:lnTo>
                    <a:pt x="42" y="206"/>
                  </a:lnTo>
                  <a:lnTo>
                    <a:pt x="26" y="190"/>
                  </a:lnTo>
                  <a:lnTo>
                    <a:pt x="14" y="172"/>
                  </a:lnTo>
                  <a:lnTo>
                    <a:pt x="4" y="152"/>
                  </a:lnTo>
                  <a:lnTo>
                    <a:pt x="0" y="130"/>
                  </a:lnTo>
                  <a:lnTo>
                    <a:pt x="0" y="106"/>
                  </a:lnTo>
                  <a:lnTo>
                    <a:pt x="0" y="96"/>
                  </a:lnTo>
                  <a:lnTo>
                    <a:pt x="4" y="84"/>
                  </a:lnTo>
                  <a:lnTo>
                    <a:pt x="4" y="84"/>
                  </a:lnTo>
                  <a:lnTo>
                    <a:pt x="8" y="72"/>
                  </a:lnTo>
                  <a:lnTo>
                    <a:pt x="12" y="62"/>
                  </a:lnTo>
                  <a:lnTo>
                    <a:pt x="26" y="42"/>
                  </a:lnTo>
                  <a:lnTo>
                    <a:pt x="40" y="26"/>
                  </a:lnTo>
                  <a:lnTo>
                    <a:pt x="60" y="14"/>
                  </a:lnTo>
                  <a:lnTo>
                    <a:pt x="80" y="6"/>
                  </a:lnTo>
                  <a:lnTo>
                    <a:pt x="102" y="0"/>
                  </a:lnTo>
                  <a:lnTo>
                    <a:pt x="124" y="0"/>
                  </a:lnTo>
                  <a:lnTo>
                    <a:pt x="136" y="2"/>
                  </a:lnTo>
                  <a:lnTo>
                    <a:pt x="148" y="4"/>
                  </a:lnTo>
                  <a:close/>
                  <a:moveTo>
                    <a:pt x="94" y="188"/>
                  </a:moveTo>
                  <a:lnTo>
                    <a:pt x="94" y="188"/>
                  </a:lnTo>
                  <a:lnTo>
                    <a:pt x="108" y="190"/>
                  </a:lnTo>
                  <a:lnTo>
                    <a:pt x="124" y="190"/>
                  </a:lnTo>
                  <a:lnTo>
                    <a:pt x="138" y="188"/>
                  </a:lnTo>
                  <a:lnTo>
                    <a:pt x="150" y="182"/>
                  </a:lnTo>
                  <a:lnTo>
                    <a:pt x="162" y="174"/>
                  </a:lnTo>
                  <a:lnTo>
                    <a:pt x="172" y="164"/>
                  </a:lnTo>
                  <a:lnTo>
                    <a:pt x="182" y="152"/>
                  </a:lnTo>
                  <a:lnTo>
                    <a:pt x="186" y="138"/>
                  </a:lnTo>
                  <a:lnTo>
                    <a:pt x="186" y="138"/>
                  </a:lnTo>
                  <a:lnTo>
                    <a:pt x="190" y="122"/>
                  </a:lnTo>
                  <a:lnTo>
                    <a:pt x="190" y="108"/>
                  </a:lnTo>
                  <a:lnTo>
                    <a:pt x="186" y="94"/>
                  </a:lnTo>
                  <a:lnTo>
                    <a:pt x="180" y="80"/>
                  </a:lnTo>
                  <a:lnTo>
                    <a:pt x="172" y="68"/>
                  </a:lnTo>
                  <a:lnTo>
                    <a:pt x="162" y="58"/>
                  </a:lnTo>
                  <a:lnTo>
                    <a:pt x="150" y="50"/>
                  </a:lnTo>
                  <a:lnTo>
                    <a:pt x="136" y="44"/>
                  </a:lnTo>
                  <a:lnTo>
                    <a:pt x="136" y="44"/>
                  </a:lnTo>
                  <a:lnTo>
                    <a:pt x="122" y="42"/>
                  </a:lnTo>
                  <a:lnTo>
                    <a:pt x="106" y="42"/>
                  </a:lnTo>
                  <a:lnTo>
                    <a:pt x="92" y="44"/>
                  </a:lnTo>
                  <a:lnTo>
                    <a:pt x="80" y="50"/>
                  </a:lnTo>
                  <a:lnTo>
                    <a:pt x="68" y="58"/>
                  </a:lnTo>
                  <a:lnTo>
                    <a:pt x="56" y="68"/>
                  </a:lnTo>
                  <a:lnTo>
                    <a:pt x="48" y="80"/>
                  </a:lnTo>
                  <a:lnTo>
                    <a:pt x="44" y="96"/>
                  </a:lnTo>
                  <a:lnTo>
                    <a:pt x="44" y="96"/>
                  </a:lnTo>
                  <a:lnTo>
                    <a:pt x="40" y="110"/>
                  </a:lnTo>
                  <a:lnTo>
                    <a:pt x="40" y="124"/>
                  </a:lnTo>
                  <a:lnTo>
                    <a:pt x="44" y="138"/>
                  </a:lnTo>
                  <a:lnTo>
                    <a:pt x="50" y="152"/>
                  </a:lnTo>
                  <a:lnTo>
                    <a:pt x="58" y="164"/>
                  </a:lnTo>
                  <a:lnTo>
                    <a:pt x="68" y="174"/>
                  </a:lnTo>
                  <a:lnTo>
                    <a:pt x="80" y="182"/>
                  </a:lnTo>
                  <a:lnTo>
                    <a:pt x="94" y="188"/>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3" name="Freeform 34"/>
            <p:cNvSpPr>
              <a:spLocks/>
            </p:cNvSpPr>
            <p:nvPr/>
          </p:nvSpPr>
          <p:spPr bwMode="auto">
            <a:xfrm>
              <a:off x="13928501" y="6288633"/>
              <a:ext cx="1361223" cy="1373060"/>
            </a:xfrm>
            <a:custGeom>
              <a:avLst/>
              <a:gdLst>
                <a:gd name="T0" fmla="*/ 148 w 230"/>
                <a:gd name="T1" fmla="*/ 4 h 232"/>
                <a:gd name="T2" fmla="*/ 148 w 230"/>
                <a:gd name="T3" fmla="*/ 4 h 232"/>
                <a:gd name="T4" fmla="*/ 158 w 230"/>
                <a:gd name="T5" fmla="*/ 8 h 232"/>
                <a:gd name="T6" fmla="*/ 170 w 230"/>
                <a:gd name="T7" fmla="*/ 14 h 232"/>
                <a:gd name="T8" fmla="*/ 188 w 230"/>
                <a:gd name="T9" fmla="*/ 26 h 232"/>
                <a:gd name="T10" fmla="*/ 204 w 230"/>
                <a:gd name="T11" fmla="*/ 42 h 232"/>
                <a:gd name="T12" fmla="*/ 216 w 230"/>
                <a:gd name="T13" fmla="*/ 60 h 232"/>
                <a:gd name="T14" fmla="*/ 226 w 230"/>
                <a:gd name="T15" fmla="*/ 80 h 232"/>
                <a:gd name="T16" fmla="*/ 230 w 230"/>
                <a:gd name="T17" fmla="*/ 102 h 232"/>
                <a:gd name="T18" fmla="*/ 230 w 230"/>
                <a:gd name="T19" fmla="*/ 126 h 232"/>
                <a:gd name="T20" fmla="*/ 228 w 230"/>
                <a:gd name="T21" fmla="*/ 138 h 232"/>
                <a:gd name="T22" fmla="*/ 226 w 230"/>
                <a:gd name="T23" fmla="*/ 148 h 232"/>
                <a:gd name="T24" fmla="*/ 226 w 230"/>
                <a:gd name="T25" fmla="*/ 148 h 232"/>
                <a:gd name="T26" fmla="*/ 222 w 230"/>
                <a:gd name="T27" fmla="*/ 160 h 232"/>
                <a:gd name="T28" fmla="*/ 218 w 230"/>
                <a:gd name="T29" fmla="*/ 170 h 232"/>
                <a:gd name="T30" fmla="*/ 204 w 230"/>
                <a:gd name="T31" fmla="*/ 190 h 232"/>
                <a:gd name="T32" fmla="*/ 188 w 230"/>
                <a:gd name="T33" fmla="*/ 206 h 232"/>
                <a:gd name="T34" fmla="*/ 170 w 230"/>
                <a:gd name="T35" fmla="*/ 218 h 232"/>
                <a:gd name="T36" fmla="*/ 150 w 230"/>
                <a:gd name="T37" fmla="*/ 226 h 232"/>
                <a:gd name="T38" fmla="*/ 128 w 230"/>
                <a:gd name="T39" fmla="*/ 232 h 232"/>
                <a:gd name="T40" fmla="*/ 106 w 230"/>
                <a:gd name="T41" fmla="*/ 232 h 232"/>
                <a:gd name="T42" fmla="*/ 94 w 230"/>
                <a:gd name="T43" fmla="*/ 230 h 232"/>
                <a:gd name="T44" fmla="*/ 82 w 230"/>
                <a:gd name="T45" fmla="*/ 228 h 232"/>
                <a:gd name="T46" fmla="*/ 82 w 230"/>
                <a:gd name="T47" fmla="*/ 228 h 232"/>
                <a:gd name="T48" fmla="*/ 72 w 230"/>
                <a:gd name="T49" fmla="*/ 224 h 232"/>
                <a:gd name="T50" fmla="*/ 60 w 230"/>
                <a:gd name="T51" fmla="*/ 218 h 232"/>
                <a:gd name="T52" fmla="*/ 42 w 230"/>
                <a:gd name="T53" fmla="*/ 206 h 232"/>
                <a:gd name="T54" fmla="*/ 26 w 230"/>
                <a:gd name="T55" fmla="*/ 190 h 232"/>
                <a:gd name="T56" fmla="*/ 14 w 230"/>
                <a:gd name="T57" fmla="*/ 172 h 232"/>
                <a:gd name="T58" fmla="*/ 4 w 230"/>
                <a:gd name="T59" fmla="*/ 152 h 232"/>
                <a:gd name="T60" fmla="*/ 0 w 230"/>
                <a:gd name="T61" fmla="*/ 130 h 232"/>
                <a:gd name="T62" fmla="*/ 0 w 230"/>
                <a:gd name="T63" fmla="*/ 106 h 232"/>
                <a:gd name="T64" fmla="*/ 0 w 230"/>
                <a:gd name="T65" fmla="*/ 96 h 232"/>
                <a:gd name="T66" fmla="*/ 4 w 230"/>
                <a:gd name="T67" fmla="*/ 84 h 232"/>
                <a:gd name="T68" fmla="*/ 4 w 230"/>
                <a:gd name="T69" fmla="*/ 84 h 232"/>
                <a:gd name="T70" fmla="*/ 8 w 230"/>
                <a:gd name="T71" fmla="*/ 72 h 232"/>
                <a:gd name="T72" fmla="*/ 12 w 230"/>
                <a:gd name="T73" fmla="*/ 62 h 232"/>
                <a:gd name="T74" fmla="*/ 26 w 230"/>
                <a:gd name="T75" fmla="*/ 42 h 232"/>
                <a:gd name="T76" fmla="*/ 40 w 230"/>
                <a:gd name="T77" fmla="*/ 26 h 232"/>
                <a:gd name="T78" fmla="*/ 60 w 230"/>
                <a:gd name="T79" fmla="*/ 14 h 232"/>
                <a:gd name="T80" fmla="*/ 80 w 230"/>
                <a:gd name="T81" fmla="*/ 6 h 232"/>
                <a:gd name="T82" fmla="*/ 102 w 230"/>
                <a:gd name="T83" fmla="*/ 0 h 232"/>
                <a:gd name="T84" fmla="*/ 124 w 230"/>
                <a:gd name="T85" fmla="*/ 0 h 232"/>
                <a:gd name="T86" fmla="*/ 136 w 230"/>
                <a:gd name="T87" fmla="*/ 2 h 232"/>
                <a:gd name="T88" fmla="*/ 148 w 230"/>
                <a:gd name="T89" fmla="*/ 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0" h="232">
                  <a:moveTo>
                    <a:pt x="148" y="4"/>
                  </a:moveTo>
                  <a:lnTo>
                    <a:pt x="148" y="4"/>
                  </a:lnTo>
                  <a:lnTo>
                    <a:pt x="158" y="8"/>
                  </a:lnTo>
                  <a:lnTo>
                    <a:pt x="170" y="14"/>
                  </a:lnTo>
                  <a:lnTo>
                    <a:pt x="188" y="26"/>
                  </a:lnTo>
                  <a:lnTo>
                    <a:pt x="204" y="42"/>
                  </a:lnTo>
                  <a:lnTo>
                    <a:pt x="216" y="60"/>
                  </a:lnTo>
                  <a:lnTo>
                    <a:pt x="226" y="80"/>
                  </a:lnTo>
                  <a:lnTo>
                    <a:pt x="230" y="102"/>
                  </a:lnTo>
                  <a:lnTo>
                    <a:pt x="230" y="126"/>
                  </a:lnTo>
                  <a:lnTo>
                    <a:pt x="228" y="138"/>
                  </a:lnTo>
                  <a:lnTo>
                    <a:pt x="226" y="148"/>
                  </a:lnTo>
                  <a:lnTo>
                    <a:pt x="226" y="148"/>
                  </a:lnTo>
                  <a:lnTo>
                    <a:pt x="222" y="160"/>
                  </a:lnTo>
                  <a:lnTo>
                    <a:pt x="218" y="170"/>
                  </a:lnTo>
                  <a:lnTo>
                    <a:pt x="204" y="190"/>
                  </a:lnTo>
                  <a:lnTo>
                    <a:pt x="188" y="206"/>
                  </a:lnTo>
                  <a:lnTo>
                    <a:pt x="170" y="218"/>
                  </a:lnTo>
                  <a:lnTo>
                    <a:pt x="150" y="226"/>
                  </a:lnTo>
                  <a:lnTo>
                    <a:pt x="128" y="232"/>
                  </a:lnTo>
                  <a:lnTo>
                    <a:pt x="106" y="232"/>
                  </a:lnTo>
                  <a:lnTo>
                    <a:pt x="94" y="230"/>
                  </a:lnTo>
                  <a:lnTo>
                    <a:pt x="82" y="228"/>
                  </a:lnTo>
                  <a:lnTo>
                    <a:pt x="82" y="228"/>
                  </a:lnTo>
                  <a:lnTo>
                    <a:pt x="72" y="224"/>
                  </a:lnTo>
                  <a:lnTo>
                    <a:pt x="60" y="218"/>
                  </a:lnTo>
                  <a:lnTo>
                    <a:pt x="42" y="206"/>
                  </a:lnTo>
                  <a:lnTo>
                    <a:pt x="26" y="190"/>
                  </a:lnTo>
                  <a:lnTo>
                    <a:pt x="14" y="172"/>
                  </a:lnTo>
                  <a:lnTo>
                    <a:pt x="4" y="152"/>
                  </a:lnTo>
                  <a:lnTo>
                    <a:pt x="0" y="130"/>
                  </a:lnTo>
                  <a:lnTo>
                    <a:pt x="0" y="106"/>
                  </a:lnTo>
                  <a:lnTo>
                    <a:pt x="0" y="96"/>
                  </a:lnTo>
                  <a:lnTo>
                    <a:pt x="4" y="84"/>
                  </a:lnTo>
                  <a:lnTo>
                    <a:pt x="4" y="84"/>
                  </a:lnTo>
                  <a:lnTo>
                    <a:pt x="8" y="72"/>
                  </a:lnTo>
                  <a:lnTo>
                    <a:pt x="12" y="62"/>
                  </a:lnTo>
                  <a:lnTo>
                    <a:pt x="26" y="42"/>
                  </a:lnTo>
                  <a:lnTo>
                    <a:pt x="40" y="26"/>
                  </a:lnTo>
                  <a:lnTo>
                    <a:pt x="60" y="14"/>
                  </a:lnTo>
                  <a:lnTo>
                    <a:pt x="80" y="6"/>
                  </a:lnTo>
                  <a:lnTo>
                    <a:pt x="102" y="0"/>
                  </a:lnTo>
                  <a:lnTo>
                    <a:pt x="124" y="0"/>
                  </a:lnTo>
                  <a:lnTo>
                    <a:pt x="136" y="2"/>
                  </a:lnTo>
                  <a:lnTo>
                    <a:pt x="14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35"/>
            <p:cNvSpPr>
              <a:spLocks/>
            </p:cNvSpPr>
            <p:nvPr/>
          </p:nvSpPr>
          <p:spPr bwMode="auto">
            <a:xfrm>
              <a:off x="14165235" y="6537204"/>
              <a:ext cx="887754" cy="875918"/>
            </a:xfrm>
            <a:custGeom>
              <a:avLst/>
              <a:gdLst>
                <a:gd name="T0" fmla="*/ 54 w 150"/>
                <a:gd name="T1" fmla="*/ 146 h 148"/>
                <a:gd name="T2" fmla="*/ 54 w 150"/>
                <a:gd name="T3" fmla="*/ 146 h 148"/>
                <a:gd name="T4" fmla="*/ 68 w 150"/>
                <a:gd name="T5" fmla="*/ 148 h 148"/>
                <a:gd name="T6" fmla="*/ 84 w 150"/>
                <a:gd name="T7" fmla="*/ 148 h 148"/>
                <a:gd name="T8" fmla="*/ 98 w 150"/>
                <a:gd name="T9" fmla="*/ 146 h 148"/>
                <a:gd name="T10" fmla="*/ 110 w 150"/>
                <a:gd name="T11" fmla="*/ 140 h 148"/>
                <a:gd name="T12" fmla="*/ 122 w 150"/>
                <a:gd name="T13" fmla="*/ 132 h 148"/>
                <a:gd name="T14" fmla="*/ 132 w 150"/>
                <a:gd name="T15" fmla="*/ 122 h 148"/>
                <a:gd name="T16" fmla="*/ 142 w 150"/>
                <a:gd name="T17" fmla="*/ 110 h 148"/>
                <a:gd name="T18" fmla="*/ 146 w 150"/>
                <a:gd name="T19" fmla="*/ 96 h 148"/>
                <a:gd name="T20" fmla="*/ 146 w 150"/>
                <a:gd name="T21" fmla="*/ 96 h 148"/>
                <a:gd name="T22" fmla="*/ 150 w 150"/>
                <a:gd name="T23" fmla="*/ 80 h 148"/>
                <a:gd name="T24" fmla="*/ 150 w 150"/>
                <a:gd name="T25" fmla="*/ 66 h 148"/>
                <a:gd name="T26" fmla="*/ 146 w 150"/>
                <a:gd name="T27" fmla="*/ 52 h 148"/>
                <a:gd name="T28" fmla="*/ 140 w 150"/>
                <a:gd name="T29" fmla="*/ 38 h 148"/>
                <a:gd name="T30" fmla="*/ 132 w 150"/>
                <a:gd name="T31" fmla="*/ 26 h 148"/>
                <a:gd name="T32" fmla="*/ 122 w 150"/>
                <a:gd name="T33" fmla="*/ 16 h 148"/>
                <a:gd name="T34" fmla="*/ 110 w 150"/>
                <a:gd name="T35" fmla="*/ 8 h 148"/>
                <a:gd name="T36" fmla="*/ 96 w 150"/>
                <a:gd name="T37" fmla="*/ 2 h 148"/>
                <a:gd name="T38" fmla="*/ 96 w 150"/>
                <a:gd name="T39" fmla="*/ 2 h 148"/>
                <a:gd name="T40" fmla="*/ 82 w 150"/>
                <a:gd name="T41" fmla="*/ 0 h 148"/>
                <a:gd name="T42" fmla="*/ 66 w 150"/>
                <a:gd name="T43" fmla="*/ 0 h 148"/>
                <a:gd name="T44" fmla="*/ 52 w 150"/>
                <a:gd name="T45" fmla="*/ 2 h 148"/>
                <a:gd name="T46" fmla="*/ 40 w 150"/>
                <a:gd name="T47" fmla="*/ 8 h 148"/>
                <a:gd name="T48" fmla="*/ 28 w 150"/>
                <a:gd name="T49" fmla="*/ 16 h 148"/>
                <a:gd name="T50" fmla="*/ 16 w 150"/>
                <a:gd name="T51" fmla="*/ 26 h 148"/>
                <a:gd name="T52" fmla="*/ 8 w 150"/>
                <a:gd name="T53" fmla="*/ 38 h 148"/>
                <a:gd name="T54" fmla="*/ 4 w 150"/>
                <a:gd name="T55" fmla="*/ 54 h 148"/>
                <a:gd name="T56" fmla="*/ 4 w 150"/>
                <a:gd name="T57" fmla="*/ 54 h 148"/>
                <a:gd name="T58" fmla="*/ 0 w 150"/>
                <a:gd name="T59" fmla="*/ 68 h 148"/>
                <a:gd name="T60" fmla="*/ 0 w 150"/>
                <a:gd name="T61" fmla="*/ 82 h 148"/>
                <a:gd name="T62" fmla="*/ 4 w 150"/>
                <a:gd name="T63" fmla="*/ 96 h 148"/>
                <a:gd name="T64" fmla="*/ 10 w 150"/>
                <a:gd name="T65" fmla="*/ 110 h 148"/>
                <a:gd name="T66" fmla="*/ 18 w 150"/>
                <a:gd name="T67" fmla="*/ 122 h 148"/>
                <a:gd name="T68" fmla="*/ 28 w 150"/>
                <a:gd name="T69" fmla="*/ 132 h 148"/>
                <a:gd name="T70" fmla="*/ 40 w 150"/>
                <a:gd name="T71" fmla="*/ 140 h 148"/>
                <a:gd name="T72" fmla="*/ 54 w 150"/>
                <a:gd name="T73" fmla="*/ 14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0" h="148">
                  <a:moveTo>
                    <a:pt x="54" y="146"/>
                  </a:moveTo>
                  <a:lnTo>
                    <a:pt x="54" y="146"/>
                  </a:lnTo>
                  <a:lnTo>
                    <a:pt x="68" y="148"/>
                  </a:lnTo>
                  <a:lnTo>
                    <a:pt x="84" y="148"/>
                  </a:lnTo>
                  <a:lnTo>
                    <a:pt x="98" y="146"/>
                  </a:lnTo>
                  <a:lnTo>
                    <a:pt x="110" y="140"/>
                  </a:lnTo>
                  <a:lnTo>
                    <a:pt x="122" y="132"/>
                  </a:lnTo>
                  <a:lnTo>
                    <a:pt x="132" y="122"/>
                  </a:lnTo>
                  <a:lnTo>
                    <a:pt x="142" y="110"/>
                  </a:lnTo>
                  <a:lnTo>
                    <a:pt x="146" y="96"/>
                  </a:lnTo>
                  <a:lnTo>
                    <a:pt x="146" y="96"/>
                  </a:lnTo>
                  <a:lnTo>
                    <a:pt x="150" y="80"/>
                  </a:lnTo>
                  <a:lnTo>
                    <a:pt x="150" y="66"/>
                  </a:lnTo>
                  <a:lnTo>
                    <a:pt x="146" y="52"/>
                  </a:lnTo>
                  <a:lnTo>
                    <a:pt x="140" y="38"/>
                  </a:lnTo>
                  <a:lnTo>
                    <a:pt x="132" y="26"/>
                  </a:lnTo>
                  <a:lnTo>
                    <a:pt x="122" y="16"/>
                  </a:lnTo>
                  <a:lnTo>
                    <a:pt x="110" y="8"/>
                  </a:lnTo>
                  <a:lnTo>
                    <a:pt x="96" y="2"/>
                  </a:lnTo>
                  <a:lnTo>
                    <a:pt x="96" y="2"/>
                  </a:lnTo>
                  <a:lnTo>
                    <a:pt x="82" y="0"/>
                  </a:lnTo>
                  <a:lnTo>
                    <a:pt x="66" y="0"/>
                  </a:lnTo>
                  <a:lnTo>
                    <a:pt x="52" y="2"/>
                  </a:lnTo>
                  <a:lnTo>
                    <a:pt x="40" y="8"/>
                  </a:lnTo>
                  <a:lnTo>
                    <a:pt x="28" y="16"/>
                  </a:lnTo>
                  <a:lnTo>
                    <a:pt x="16" y="26"/>
                  </a:lnTo>
                  <a:lnTo>
                    <a:pt x="8" y="38"/>
                  </a:lnTo>
                  <a:lnTo>
                    <a:pt x="4" y="54"/>
                  </a:lnTo>
                  <a:lnTo>
                    <a:pt x="4" y="54"/>
                  </a:lnTo>
                  <a:lnTo>
                    <a:pt x="0" y="68"/>
                  </a:lnTo>
                  <a:lnTo>
                    <a:pt x="0" y="82"/>
                  </a:lnTo>
                  <a:lnTo>
                    <a:pt x="4" y="96"/>
                  </a:lnTo>
                  <a:lnTo>
                    <a:pt x="10" y="110"/>
                  </a:lnTo>
                  <a:lnTo>
                    <a:pt x="18" y="122"/>
                  </a:lnTo>
                  <a:lnTo>
                    <a:pt x="28" y="132"/>
                  </a:lnTo>
                  <a:lnTo>
                    <a:pt x="40" y="140"/>
                  </a:lnTo>
                  <a:lnTo>
                    <a:pt x="54"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36"/>
            <p:cNvSpPr>
              <a:spLocks noEditPoints="1"/>
            </p:cNvSpPr>
            <p:nvPr/>
          </p:nvSpPr>
          <p:spPr bwMode="auto">
            <a:xfrm>
              <a:off x="14224419" y="6584551"/>
              <a:ext cx="769387" cy="781224"/>
            </a:xfrm>
            <a:custGeom>
              <a:avLst/>
              <a:gdLst>
                <a:gd name="T0" fmla="*/ 84 w 130"/>
                <a:gd name="T1" fmla="*/ 4 h 132"/>
                <a:gd name="T2" fmla="*/ 106 w 130"/>
                <a:gd name="T3" fmla="*/ 16 h 132"/>
                <a:gd name="T4" fmla="*/ 122 w 130"/>
                <a:gd name="T5" fmla="*/ 34 h 132"/>
                <a:gd name="T6" fmla="*/ 130 w 130"/>
                <a:gd name="T7" fmla="*/ 58 h 132"/>
                <a:gd name="T8" fmla="*/ 128 w 130"/>
                <a:gd name="T9" fmla="*/ 84 h 132"/>
                <a:gd name="T10" fmla="*/ 122 w 130"/>
                <a:gd name="T11" fmla="*/ 96 h 132"/>
                <a:gd name="T12" fmla="*/ 106 w 130"/>
                <a:gd name="T13" fmla="*/ 116 h 132"/>
                <a:gd name="T14" fmla="*/ 84 w 130"/>
                <a:gd name="T15" fmla="*/ 128 h 132"/>
                <a:gd name="T16" fmla="*/ 60 w 130"/>
                <a:gd name="T17" fmla="*/ 132 h 132"/>
                <a:gd name="T18" fmla="*/ 46 w 130"/>
                <a:gd name="T19" fmla="*/ 128 h 132"/>
                <a:gd name="T20" fmla="*/ 24 w 130"/>
                <a:gd name="T21" fmla="*/ 116 h 132"/>
                <a:gd name="T22" fmla="*/ 8 w 130"/>
                <a:gd name="T23" fmla="*/ 98 h 132"/>
                <a:gd name="T24" fmla="*/ 0 w 130"/>
                <a:gd name="T25" fmla="*/ 74 h 132"/>
                <a:gd name="T26" fmla="*/ 2 w 130"/>
                <a:gd name="T27" fmla="*/ 48 h 132"/>
                <a:gd name="T28" fmla="*/ 8 w 130"/>
                <a:gd name="T29" fmla="*/ 36 h 132"/>
                <a:gd name="T30" fmla="*/ 24 w 130"/>
                <a:gd name="T31" fmla="*/ 16 h 132"/>
                <a:gd name="T32" fmla="*/ 46 w 130"/>
                <a:gd name="T33" fmla="*/ 4 h 132"/>
                <a:gd name="T34" fmla="*/ 70 w 130"/>
                <a:gd name="T35" fmla="*/ 0 h 132"/>
                <a:gd name="T36" fmla="*/ 48 w 130"/>
                <a:gd name="T37" fmla="*/ 122 h 132"/>
                <a:gd name="T38" fmla="*/ 60 w 130"/>
                <a:gd name="T39" fmla="*/ 124 h 132"/>
                <a:gd name="T40" fmla="*/ 82 w 130"/>
                <a:gd name="T41" fmla="*/ 122 h 132"/>
                <a:gd name="T42" fmla="*/ 102 w 130"/>
                <a:gd name="T43" fmla="*/ 112 h 132"/>
                <a:gd name="T44" fmla="*/ 116 w 130"/>
                <a:gd name="T45" fmla="*/ 94 h 132"/>
                <a:gd name="T46" fmla="*/ 122 w 130"/>
                <a:gd name="T47" fmla="*/ 82 h 132"/>
                <a:gd name="T48" fmla="*/ 124 w 130"/>
                <a:gd name="T49" fmla="*/ 60 h 132"/>
                <a:gd name="T50" fmla="*/ 116 w 130"/>
                <a:gd name="T51" fmla="*/ 38 h 132"/>
                <a:gd name="T52" fmla="*/ 102 w 130"/>
                <a:gd name="T53" fmla="*/ 20 h 132"/>
                <a:gd name="T54" fmla="*/ 82 w 130"/>
                <a:gd name="T55" fmla="*/ 10 h 132"/>
                <a:gd name="T56" fmla="*/ 70 w 130"/>
                <a:gd name="T57" fmla="*/ 8 h 132"/>
                <a:gd name="T58" fmla="*/ 48 w 130"/>
                <a:gd name="T59" fmla="*/ 10 h 132"/>
                <a:gd name="T60" fmla="*/ 28 w 130"/>
                <a:gd name="T61" fmla="*/ 20 h 132"/>
                <a:gd name="T62" fmla="*/ 14 w 130"/>
                <a:gd name="T63" fmla="*/ 38 h 132"/>
                <a:gd name="T64" fmla="*/ 8 w 130"/>
                <a:gd name="T65" fmla="*/ 50 h 132"/>
                <a:gd name="T66" fmla="*/ 6 w 130"/>
                <a:gd name="T67" fmla="*/ 72 h 132"/>
                <a:gd name="T68" fmla="*/ 14 w 130"/>
                <a:gd name="T69" fmla="*/ 94 h 132"/>
                <a:gd name="T70" fmla="*/ 28 w 130"/>
                <a:gd name="T71" fmla="*/ 112 h 132"/>
                <a:gd name="T72" fmla="*/ 48 w 130"/>
                <a:gd name="T73" fmla="*/ 12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0" h="132">
                  <a:moveTo>
                    <a:pt x="84" y="4"/>
                  </a:moveTo>
                  <a:lnTo>
                    <a:pt x="84" y="4"/>
                  </a:lnTo>
                  <a:lnTo>
                    <a:pt x="96" y="8"/>
                  </a:lnTo>
                  <a:lnTo>
                    <a:pt x="106" y="16"/>
                  </a:lnTo>
                  <a:lnTo>
                    <a:pt x="116" y="24"/>
                  </a:lnTo>
                  <a:lnTo>
                    <a:pt x="122" y="34"/>
                  </a:lnTo>
                  <a:lnTo>
                    <a:pt x="128" y="46"/>
                  </a:lnTo>
                  <a:lnTo>
                    <a:pt x="130" y="58"/>
                  </a:lnTo>
                  <a:lnTo>
                    <a:pt x="130" y="72"/>
                  </a:lnTo>
                  <a:lnTo>
                    <a:pt x="128" y="84"/>
                  </a:lnTo>
                  <a:lnTo>
                    <a:pt x="128" y="84"/>
                  </a:lnTo>
                  <a:lnTo>
                    <a:pt x="122" y="96"/>
                  </a:lnTo>
                  <a:lnTo>
                    <a:pt x="116" y="108"/>
                  </a:lnTo>
                  <a:lnTo>
                    <a:pt x="106" y="116"/>
                  </a:lnTo>
                  <a:lnTo>
                    <a:pt x="96" y="124"/>
                  </a:lnTo>
                  <a:lnTo>
                    <a:pt x="84" y="128"/>
                  </a:lnTo>
                  <a:lnTo>
                    <a:pt x="72" y="132"/>
                  </a:lnTo>
                  <a:lnTo>
                    <a:pt x="60" y="132"/>
                  </a:lnTo>
                  <a:lnTo>
                    <a:pt x="46" y="128"/>
                  </a:lnTo>
                  <a:lnTo>
                    <a:pt x="46" y="128"/>
                  </a:lnTo>
                  <a:lnTo>
                    <a:pt x="34" y="124"/>
                  </a:lnTo>
                  <a:lnTo>
                    <a:pt x="24" y="116"/>
                  </a:lnTo>
                  <a:lnTo>
                    <a:pt x="14" y="108"/>
                  </a:lnTo>
                  <a:lnTo>
                    <a:pt x="8" y="98"/>
                  </a:lnTo>
                  <a:lnTo>
                    <a:pt x="2" y="86"/>
                  </a:lnTo>
                  <a:lnTo>
                    <a:pt x="0" y="74"/>
                  </a:lnTo>
                  <a:lnTo>
                    <a:pt x="0" y="60"/>
                  </a:lnTo>
                  <a:lnTo>
                    <a:pt x="2" y="48"/>
                  </a:lnTo>
                  <a:lnTo>
                    <a:pt x="2" y="48"/>
                  </a:lnTo>
                  <a:lnTo>
                    <a:pt x="8" y="36"/>
                  </a:lnTo>
                  <a:lnTo>
                    <a:pt x="14" y="24"/>
                  </a:lnTo>
                  <a:lnTo>
                    <a:pt x="24" y="16"/>
                  </a:lnTo>
                  <a:lnTo>
                    <a:pt x="34" y="8"/>
                  </a:lnTo>
                  <a:lnTo>
                    <a:pt x="46" y="4"/>
                  </a:lnTo>
                  <a:lnTo>
                    <a:pt x="58" y="0"/>
                  </a:lnTo>
                  <a:lnTo>
                    <a:pt x="70" y="0"/>
                  </a:lnTo>
                  <a:lnTo>
                    <a:pt x="84" y="4"/>
                  </a:lnTo>
                  <a:close/>
                  <a:moveTo>
                    <a:pt x="48" y="122"/>
                  </a:moveTo>
                  <a:lnTo>
                    <a:pt x="48" y="122"/>
                  </a:lnTo>
                  <a:lnTo>
                    <a:pt x="60" y="124"/>
                  </a:lnTo>
                  <a:lnTo>
                    <a:pt x="72" y="124"/>
                  </a:lnTo>
                  <a:lnTo>
                    <a:pt x="82" y="122"/>
                  </a:lnTo>
                  <a:lnTo>
                    <a:pt x="94" y="118"/>
                  </a:lnTo>
                  <a:lnTo>
                    <a:pt x="102" y="112"/>
                  </a:lnTo>
                  <a:lnTo>
                    <a:pt x="110" y="104"/>
                  </a:lnTo>
                  <a:lnTo>
                    <a:pt x="116" y="94"/>
                  </a:lnTo>
                  <a:lnTo>
                    <a:pt x="122" y="82"/>
                  </a:lnTo>
                  <a:lnTo>
                    <a:pt x="122" y="82"/>
                  </a:lnTo>
                  <a:lnTo>
                    <a:pt x="124" y="70"/>
                  </a:lnTo>
                  <a:lnTo>
                    <a:pt x="124" y="60"/>
                  </a:lnTo>
                  <a:lnTo>
                    <a:pt x="120" y="48"/>
                  </a:lnTo>
                  <a:lnTo>
                    <a:pt x="116" y="38"/>
                  </a:lnTo>
                  <a:lnTo>
                    <a:pt x="110" y="28"/>
                  </a:lnTo>
                  <a:lnTo>
                    <a:pt x="102" y="20"/>
                  </a:lnTo>
                  <a:lnTo>
                    <a:pt x="92" y="14"/>
                  </a:lnTo>
                  <a:lnTo>
                    <a:pt x="82" y="10"/>
                  </a:lnTo>
                  <a:lnTo>
                    <a:pt x="82" y="10"/>
                  </a:lnTo>
                  <a:lnTo>
                    <a:pt x="70" y="8"/>
                  </a:lnTo>
                  <a:lnTo>
                    <a:pt x="58" y="8"/>
                  </a:lnTo>
                  <a:lnTo>
                    <a:pt x="48" y="10"/>
                  </a:lnTo>
                  <a:lnTo>
                    <a:pt x="36" y="14"/>
                  </a:lnTo>
                  <a:lnTo>
                    <a:pt x="28" y="20"/>
                  </a:lnTo>
                  <a:lnTo>
                    <a:pt x="20" y="28"/>
                  </a:lnTo>
                  <a:lnTo>
                    <a:pt x="14" y="38"/>
                  </a:lnTo>
                  <a:lnTo>
                    <a:pt x="8" y="50"/>
                  </a:lnTo>
                  <a:lnTo>
                    <a:pt x="8" y="50"/>
                  </a:lnTo>
                  <a:lnTo>
                    <a:pt x="6" y="62"/>
                  </a:lnTo>
                  <a:lnTo>
                    <a:pt x="6" y="72"/>
                  </a:lnTo>
                  <a:lnTo>
                    <a:pt x="10" y="84"/>
                  </a:lnTo>
                  <a:lnTo>
                    <a:pt x="14" y="94"/>
                  </a:lnTo>
                  <a:lnTo>
                    <a:pt x="20" y="104"/>
                  </a:lnTo>
                  <a:lnTo>
                    <a:pt x="28" y="112"/>
                  </a:lnTo>
                  <a:lnTo>
                    <a:pt x="38" y="118"/>
                  </a:lnTo>
                  <a:lnTo>
                    <a:pt x="48" y="122"/>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6" name="Freeform 37"/>
            <p:cNvSpPr>
              <a:spLocks/>
            </p:cNvSpPr>
            <p:nvPr/>
          </p:nvSpPr>
          <p:spPr bwMode="auto">
            <a:xfrm>
              <a:off x="14224419" y="6584551"/>
              <a:ext cx="769387" cy="781224"/>
            </a:xfrm>
            <a:custGeom>
              <a:avLst/>
              <a:gdLst>
                <a:gd name="T0" fmla="*/ 84 w 130"/>
                <a:gd name="T1" fmla="*/ 4 h 132"/>
                <a:gd name="T2" fmla="*/ 84 w 130"/>
                <a:gd name="T3" fmla="*/ 4 h 132"/>
                <a:gd name="T4" fmla="*/ 96 w 130"/>
                <a:gd name="T5" fmla="*/ 8 h 132"/>
                <a:gd name="T6" fmla="*/ 106 w 130"/>
                <a:gd name="T7" fmla="*/ 16 h 132"/>
                <a:gd name="T8" fmla="*/ 116 w 130"/>
                <a:gd name="T9" fmla="*/ 24 h 132"/>
                <a:gd name="T10" fmla="*/ 122 w 130"/>
                <a:gd name="T11" fmla="*/ 34 h 132"/>
                <a:gd name="T12" fmla="*/ 128 w 130"/>
                <a:gd name="T13" fmla="*/ 46 h 132"/>
                <a:gd name="T14" fmla="*/ 130 w 130"/>
                <a:gd name="T15" fmla="*/ 58 h 132"/>
                <a:gd name="T16" fmla="*/ 130 w 130"/>
                <a:gd name="T17" fmla="*/ 72 h 132"/>
                <a:gd name="T18" fmla="*/ 128 w 130"/>
                <a:gd name="T19" fmla="*/ 84 h 132"/>
                <a:gd name="T20" fmla="*/ 128 w 130"/>
                <a:gd name="T21" fmla="*/ 84 h 132"/>
                <a:gd name="T22" fmla="*/ 122 w 130"/>
                <a:gd name="T23" fmla="*/ 96 h 132"/>
                <a:gd name="T24" fmla="*/ 116 w 130"/>
                <a:gd name="T25" fmla="*/ 108 h 132"/>
                <a:gd name="T26" fmla="*/ 106 w 130"/>
                <a:gd name="T27" fmla="*/ 116 h 132"/>
                <a:gd name="T28" fmla="*/ 96 w 130"/>
                <a:gd name="T29" fmla="*/ 124 h 132"/>
                <a:gd name="T30" fmla="*/ 84 w 130"/>
                <a:gd name="T31" fmla="*/ 128 h 132"/>
                <a:gd name="T32" fmla="*/ 72 w 130"/>
                <a:gd name="T33" fmla="*/ 132 h 132"/>
                <a:gd name="T34" fmla="*/ 60 w 130"/>
                <a:gd name="T35" fmla="*/ 132 h 132"/>
                <a:gd name="T36" fmla="*/ 46 w 130"/>
                <a:gd name="T37" fmla="*/ 128 h 132"/>
                <a:gd name="T38" fmla="*/ 46 w 130"/>
                <a:gd name="T39" fmla="*/ 128 h 132"/>
                <a:gd name="T40" fmla="*/ 34 w 130"/>
                <a:gd name="T41" fmla="*/ 124 h 132"/>
                <a:gd name="T42" fmla="*/ 24 w 130"/>
                <a:gd name="T43" fmla="*/ 116 h 132"/>
                <a:gd name="T44" fmla="*/ 14 w 130"/>
                <a:gd name="T45" fmla="*/ 108 h 132"/>
                <a:gd name="T46" fmla="*/ 8 w 130"/>
                <a:gd name="T47" fmla="*/ 98 h 132"/>
                <a:gd name="T48" fmla="*/ 2 w 130"/>
                <a:gd name="T49" fmla="*/ 86 h 132"/>
                <a:gd name="T50" fmla="*/ 0 w 130"/>
                <a:gd name="T51" fmla="*/ 74 h 132"/>
                <a:gd name="T52" fmla="*/ 0 w 130"/>
                <a:gd name="T53" fmla="*/ 60 h 132"/>
                <a:gd name="T54" fmla="*/ 2 w 130"/>
                <a:gd name="T55" fmla="*/ 48 h 132"/>
                <a:gd name="T56" fmla="*/ 2 w 130"/>
                <a:gd name="T57" fmla="*/ 48 h 132"/>
                <a:gd name="T58" fmla="*/ 8 w 130"/>
                <a:gd name="T59" fmla="*/ 36 h 132"/>
                <a:gd name="T60" fmla="*/ 14 w 130"/>
                <a:gd name="T61" fmla="*/ 24 h 132"/>
                <a:gd name="T62" fmla="*/ 24 w 130"/>
                <a:gd name="T63" fmla="*/ 16 h 132"/>
                <a:gd name="T64" fmla="*/ 34 w 130"/>
                <a:gd name="T65" fmla="*/ 8 h 132"/>
                <a:gd name="T66" fmla="*/ 46 w 130"/>
                <a:gd name="T67" fmla="*/ 4 h 132"/>
                <a:gd name="T68" fmla="*/ 58 w 130"/>
                <a:gd name="T69" fmla="*/ 0 h 132"/>
                <a:gd name="T70" fmla="*/ 70 w 130"/>
                <a:gd name="T71" fmla="*/ 0 h 132"/>
                <a:gd name="T72" fmla="*/ 84 w 130"/>
                <a:gd name="T73" fmla="*/ 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0" h="132">
                  <a:moveTo>
                    <a:pt x="84" y="4"/>
                  </a:moveTo>
                  <a:lnTo>
                    <a:pt x="84" y="4"/>
                  </a:lnTo>
                  <a:lnTo>
                    <a:pt x="96" y="8"/>
                  </a:lnTo>
                  <a:lnTo>
                    <a:pt x="106" y="16"/>
                  </a:lnTo>
                  <a:lnTo>
                    <a:pt x="116" y="24"/>
                  </a:lnTo>
                  <a:lnTo>
                    <a:pt x="122" y="34"/>
                  </a:lnTo>
                  <a:lnTo>
                    <a:pt x="128" y="46"/>
                  </a:lnTo>
                  <a:lnTo>
                    <a:pt x="130" y="58"/>
                  </a:lnTo>
                  <a:lnTo>
                    <a:pt x="130" y="72"/>
                  </a:lnTo>
                  <a:lnTo>
                    <a:pt x="128" y="84"/>
                  </a:lnTo>
                  <a:lnTo>
                    <a:pt x="128" y="84"/>
                  </a:lnTo>
                  <a:lnTo>
                    <a:pt x="122" y="96"/>
                  </a:lnTo>
                  <a:lnTo>
                    <a:pt x="116" y="108"/>
                  </a:lnTo>
                  <a:lnTo>
                    <a:pt x="106" y="116"/>
                  </a:lnTo>
                  <a:lnTo>
                    <a:pt x="96" y="124"/>
                  </a:lnTo>
                  <a:lnTo>
                    <a:pt x="84" y="128"/>
                  </a:lnTo>
                  <a:lnTo>
                    <a:pt x="72" y="132"/>
                  </a:lnTo>
                  <a:lnTo>
                    <a:pt x="60" y="132"/>
                  </a:lnTo>
                  <a:lnTo>
                    <a:pt x="46" y="128"/>
                  </a:lnTo>
                  <a:lnTo>
                    <a:pt x="46" y="128"/>
                  </a:lnTo>
                  <a:lnTo>
                    <a:pt x="34" y="124"/>
                  </a:lnTo>
                  <a:lnTo>
                    <a:pt x="24" y="116"/>
                  </a:lnTo>
                  <a:lnTo>
                    <a:pt x="14" y="108"/>
                  </a:lnTo>
                  <a:lnTo>
                    <a:pt x="8" y="98"/>
                  </a:lnTo>
                  <a:lnTo>
                    <a:pt x="2" y="86"/>
                  </a:lnTo>
                  <a:lnTo>
                    <a:pt x="0" y="74"/>
                  </a:lnTo>
                  <a:lnTo>
                    <a:pt x="0" y="60"/>
                  </a:lnTo>
                  <a:lnTo>
                    <a:pt x="2" y="48"/>
                  </a:lnTo>
                  <a:lnTo>
                    <a:pt x="2" y="48"/>
                  </a:lnTo>
                  <a:lnTo>
                    <a:pt x="8" y="36"/>
                  </a:lnTo>
                  <a:lnTo>
                    <a:pt x="14" y="24"/>
                  </a:lnTo>
                  <a:lnTo>
                    <a:pt x="24" y="16"/>
                  </a:lnTo>
                  <a:lnTo>
                    <a:pt x="34" y="8"/>
                  </a:lnTo>
                  <a:lnTo>
                    <a:pt x="46" y="4"/>
                  </a:lnTo>
                  <a:lnTo>
                    <a:pt x="58" y="0"/>
                  </a:lnTo>
                  <a:lnTo>
                    <a:pt x="70" y="0"/>
                  </a:lnTo>
                  <a:lnTo>
                    <a:pt x="84"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Freeform 38"/>
            <p:cNvSpPr>
              <a:spLocks/>
            </p:cNvSpPr>
            <p:nvPr/>
          </p:nvSpPr>
          <p:spPr bwMode="auto">
            <a:xfrm>
              <a:off x="14259929" y="6631898"/>
              <a:ext cx="698367" cy="686530"/>
            </a:xfrm>
            <a:custGeom>
              <a:avLst/>
              <a:gdLst>
                <a:gd name="T0" fmla="*/ 42 w 118"/>
                <a:gd name="T1" fmla="*/ 114 h 116"/>
                <a:gd name="T2" fmla="*/ 42 w 118"/>
                <a:gd name="T3" fmla="*/ 114 h 116"/>
                <a:gd name="T4" fmla="*/ 54 w 118"/>
                <a:gd name="T5" fmla="*/ 116 h 116"/>
                <a:gd name="T6" fmla="*/ 66 w 118"/>
                <a:gd name="T7" fmla="*/ 116 h 116"/>
                <a:gd name="T8" fmla="*/ 76 w 118"/>
                <a:gd name="T9" fmla="*/ 114 h 116"/>
                <a:gd name="T10" fmla="*/ 88 w 118"/>
                <a:gd name="T11" fmla="*/ 110 h 116"/>
                <a:gd name="T12" fmla="*/ 96 w 118"/>
                <a:gd name="T13" fmla="*/ 104 h 116"/>
                <a:gd name="T14" fmla="*/ 104 w 118"/>
                <a:gd name="T15" fmla="*/ 96 h 116"/>
                <a:gd name="T16" fmla="*/ 110 w 118"/>
                <a:gd name="T17" fmla="*/ 86 h 116"/>
                <a:gd name="T18" fmla="*/ 116 w 118"/>
                <a:gd name="T19" fmla="*/ 74 h 116"/>
                <a:gd name="T20" fmla="*/ 116 w 118"/>
                <a:gd name="T21" fmla="*/ 74 h 116"/>
                <a:gd name="T22" fmla="*/ 118 w 118"/>
                <a:gd name="T23" fmla="*/ 62 h 116"/>
                <a:gd name="T24" fmla="*/ 118 w 118"/>
                <a:gd name="T25" fmla="*/ 52 h 116"/>
                <a:gd name="T26" fmla="*/ 114 w 118"/>
                <a:gd name="T27" fmla="*/ 40 h 116"/>
                <a:gd name="T28" fmla="*/ 110 w 118"/>
                <a:gd name="T29" fmla="*/ 30 h 116"/>
                <a:gd name="T30" fmla="*/ 104 w 118"/>
                <a:gd name="T31" fmla="*/ 20 h 116"/>
                <a:gd name="T32" fmla="*/ 96 w 118"/>
                <a:gd name="T33" fmla="*/ 12 h 116"/>
                <a:gd name="T34" fmla="*/ 86 w 118"/>
                <a:gd name="T35" fmla="*/ 6 h 116"/>
                <a:gd name="T36" fmla="*/ 76 w 118"/>
                <a:gd name="T37" fmla="*/ 2 h 116"/>
                <a:gd name="T38" fmla="*/ 76 w 118"/>
                <a:gd name="T39" fmla="*/ 2 h 116"/>
                <a:gd name="T40" fmla="*/ 64 w 118"/>
                <a:gd name="T41" fmla="*/ 0 h 116"/>
                <a:gd name="T42" fmla="*/ 52 w 118"/>
                <a:gd name="T43" fmla="*/ 0 h 116"/>
                <a:gd name="T44" fmla="*/ 42 w 118"/>
                <a:gd name="T45" fmla="*/ 2 h 116"/>
                <a:gd name="T46" fmla="*/ 30 w 118"/>
                <a:gd name="T47" fmla="*/ 6 h 116"/>
                <a:gd name="T48" fmla="*/ 22 w 118"/>
                <a:gd name="T49" fmla="*/ 12 h 116"/>
                <a:gd name="T50" fmla="*/ 14 w 118"/>
                <a:gd name="T51" fmla="*/ 20 h 116"/>
                <a:gd name="T52" fmla="*/ 8 w 118"/>
                <a:gd name="T53" fmla="*/ 30 h 116"/>
                <a:gd name="T54" fmla="*/ 2 w 118"/>
                <a:gd name="T55" fmla="*/ 42 h 116"/>
                <a:gd name="T56" fmla="*/ 2 w 118"/>
                <a:gd name="T57" fmla="*/ 42 h 116"/>
                <a:gd name="T58" fmla="*/ 0 w 118"/>
                <a:gd name="T59" fmla="*/ 54 h 116"/>
                <a:gd name="T60" fmla="*/ 0 w 118"/>
                <a:gd name="T61" fmla="*/ 64 h 116"/>
                <a:gd name="T62" fmla="*/ 4 w 118"/>
                <a:gd name="T63" fmla="*/ 76 h 116"/>
                <a:gd name="T64" fmla="*/ 8 w 118"/>
                <a:gd name="T65" fmla="*/ 86 h 116"/>
                <a:gd name="T66" fmla="*/ 14 w 118"/>
                <a:gd name="T67" fmla="*/ 96 h 116"/>
                <a:gd name="T68" fmla="*/ 22 w 118"/>
                <a:gd name="T69" fmla="*/ 104 h 116"/>
                <a:gd name="T70" fmla="*/ 32 w 118"/>
                <a:gd name="T71" fmla="*/ 110 h 116"/>
                <a:gd name="T72" fmla="*/ 42 w 118"/>
                <a:gd name="T73" fmla="*/ 11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116">
                  <a:moveTo>
                    <a:pt x="42" y="114"/>
                  </a:moveTo>
                  <a:lnTo>
                    <a:pt x="42" y="114"/>
                  </a:lnTo>
                  <a:lnTo>
                    <a:pt x="54" y="116"/>
                  </a:lnTo>
                  <a:lnTo>
                    <a:pt x="66" y="116"/>
                  </a:lnTo>
                  <a:lnTo>
                    <a:pt x="76" y="114"/>
                  </a:lnTo>
                  <a:lnTo>
                    <a:pt x="88" y="110"/>
                  </a:lnTo>
                  <a:lnTo>
                    <a:pt x="96" y="104"/>
                  </a:lnTo>
                  <a:lnTo>
                    <a:pt x="104" y="96"/>
                  </a:lnTo>
                  <a:lnTo>
                    <a:pt x="110" y="86"/>
                  </a:lnTo>
                  <a:lnTo>
                    <a:pt x="116" y="74"/>
                  </a:lnTo>
                  <a:lnTo>
                    <a:pt x="116" y="74"/>
                  </a:lnTo>
                  <a:lnTo>
                    <a:pt x="118" y="62"/>
                  </a:lnTo>
                  <a:lnTo>
                    <a:pt x="118" y="52"/>
                  </a:lnTo>
                  <a:lnTo>
                    <a:pt x="114" y="40"/>
                  </a:lnTo>
                  <a:lnTo>
                    <a:pt x="110" y="30"/>
                  </a:lnTo>
                  <a:lnTo>
                    <a:pt x="104" y="20"/>
                  </a:lnTo>
                  <a:lnTo>
                    <a:pt x="96" y="12"/>
                  </a:lnTo>
                  <a:lnTo>
                    <a:pt x="86" y="6"/>
                  </a:lnTo>
                  <a:lnTo>
                    <a:pt x="76" y="2"/>
                  </a:lnTo>
                  <a:lnTo>
                    <a:pt x="76" y="2"/>
                  </a:lnTo>
                  <a:lnTo>
                    <a:pt x="64" y="0"/>
                  </a:lnTo>
                  <a:lnTo>
                    <a:pt x="52" y="0"/>
                  </a:lnTo>
                  <a:lnTo>
                    <a:pt x="42" y="2"/>
                  </a:lnTo>
                  <a:lnTo>
                    <a:pt x="30" y="6"/>
                  </a:lnTo>
                  <a:lnTo>
                    <a:pt x="22" y="12"/>
                  </a:lnTo>
                  <a:lnTo>
                    <a:pt x="14" y="20"/>
                  </a:lnTo>
                  <a:lnTo>
                    <a:pt x="8" y="30"/>
                  </a:lnTo>
                  <a:lnTo>
                    <a:pt x="2" y="42"/>
                  </a:lnTo>
                  <a:lnTo>
                    <a:pt x="2" y="42"/>
                  </a:lnTo>
                  <a:lnTo>
                    <a:pt x="0" y="54"/>
                  </a:lnTo>
                  <a:lnTo>
                    <a:pt x="0" y="64"/>
                  </a:lnTo>
                  <a:lnTo>
                    <a:pt x="4" y="76"/>
                  </a:lnTo>
                  <a:lnTo>
                    <a:pt x="8" y="86"/>
                  </a:lnTo>
                  <a:lnTo>
                    <a:pt x="14" y="96"/>
                  </a:lnTo>
                  <a:lnTo>
                    <a:pt x="22" y="104"/>
                  </a:lnTo>
                  <a:lnTo>
                    <a:pt x="32" y="110"/>
                  </a:lnTo>
                  <a:lnTo>
                    <a:pt x="42" y="1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 name="Freeform 39"/>
            <p:cNvSpPr>
              <a:spLocks noEditPoints="1"/>
            </p:cNvSpPr>
            <p:nvPr/>
          </p:nvSpPr>
          <p:spPr bwMode="auto">
            <a:xfrm>
              <a:off x="13786460" y="6158429"/>
              <a:ext cx="1645305" cy="1633468"/>
            </a:xfrm>
            <a:custGeom>
              <a:avLst/>
              <a:gdLst>
                <a:gd name="T0" fmla="*/ 178 w 278"/>
                <a:gd name="T1" fmla="*/ 4 h 276"/>
                <a:gd name="T2" fmla="*/ 204 w 278"/>
                <a:gd name="T3" fmla="*/ 16 h 276"/>
                <a:gd name="T4" fmla="*/ 226 w 278"/>
                <a:gd name="T5" fmla="*/ 30 h 276"/>
                <a:gd name="T6" fmla="*/ 246 w 278"/>
                <a:gd name="T7" fmla="*/ 50 h 276"/>
                <a:gd name="T8" fmla="*/ 260 w 278"/>
                <a:gd name="T9" fmla="*/ 72 h 276"/>
                <a:gd name="T10" fmla="*/ 272 w 278"/>
                <a:gd name="T11" fmla="*/ 96 h 276"/>
                <a:gd name="T12" fmla="*/ 276 w 278"/>
                <a:gd name="T13" fmla="*/ 122 h 276"/>
                <a:gd name="T14" fmla="*/ 278 w 278"/>
                <a:gd name="T15" fmla="*/ 150 h 276"/>
                <a:gd name="T16" fmla="*/ 272 w 278"/>
                <a:gd name="T17" fmla="*/ 178 h 276"/>
                <a:gd name="T18" fmla="*/ 268 w 278"/>
                <a:gd name="T19" fmla="*/ 190 h 276"/>
                <a:gd name="T20" fmla="*/ 254 w 278"/>
                <a:gd name="T21" fmla="*/ 214 h 276"/>
                <a:gd name="T22" fmla="*/ 238 w 278"/>
                <a:gd name="T23" fmla="*/ 236 h 276"/>
                <a:gd name="T24" fmla="*/ 216 w 278"/>
                <a:gd name="T25" fmla="*/ 252 h 276"/>
                <a:gd name="T26" fmla="*/ 194 w 278"/>
                <a:gd name="T27" fmla="*/ 266 h 276"/>
                <a:gd name="T28" fmla="*/ 168 w 278"/>
                <a:gd name="T29" fmla="*/ 274 h 276"/>
                <a:gd name="T30" fmla="*/ 142 w 278"/>
                <a:gd name="T31" fmla="*/ 276 h 276"/>
                <a:gd name="T32" fmla="*/ 114 w 278"/>
                <a:gd name="T33" fmla="*/ 274 h 276"/>
                <a:gd name="T34" fmla="*/ 100 w 278"/>
                <a:gd name="T35" fmla="*/ 272 h 276"/>
                <a:gd name="T36" fmla="*/ 74 w 278"/>
                <a:gd name="T37" fmla="*/ 260 h 276"/>
                <a:gd name="T38" fmla="*/ 52 w 278"/>
                <a:gd name="T39" fmla="*/ 246 h 276"/>
                <a:gd name="T40" fmla="*/ 32 w 278"/>
                <a:gd name="T41" fmla="*/ 226 h 276"/>
                <a:gd name="T42" fmla="*/ 18 w 278"/>
                <a:gd name="T43" fmla="*/ 204 h 276"/>
                <a:gd name="T44" fmla="*/ 6 w 278"/>
                <a:gd name="T45" fmla="*/ 180 h 276"/>
                <a:gd name="T46" fmla="*/ 0 w 278"/>
                <a:gd name="T47" fmla="*/ 154 h 276"/>
                <a:gd name="T48" fmla="*/ 0 w 278"/>
                <a:gd name="T49" fmla="*/ 126 h 276"/>
                <a:gd name="T50" fmla="*/ 6 w 278"/>
                <a:gd name="T51" fmla="*/ 100 h 276"/>
                <a:gd name="T52" fmla="*/ 10 w 278"/>
                <a:gd name="T53" fmla="*/ 86 h 276"/>
                <a:gd name="T54" fmla="*/ 24 w 278"/>
                <a:gd name="T55" fmla="*/ 62 h 276"/>
                <a:gd name="T56" fmla="*/ 40 w 278"/>
                <a:gd name="T57" fmla="*/ 40 h 276"/>
                <a:gd name="T58" fmla="*/ 60 w 278"/>
                <a:gd name="T59" fmla="*/ 24 h 276"/>
                <a:gd name="T60" fmla="*/ 84 w 278"/>
                <a:gd name="T61" fmla="*/ 10 h 276"/>
                <a:gd name="T62" fmla="*/ 110 w 278"/>
                <a:gd name="T63" fmla="*/ 2 h 276"/>
                <a:gd name="T64" fmla="*/ 136 w 278"/>
                <a:gd name="T65" fmla="*/ 0 h 276"/>
                <a:gd name="T66" fmla="*/ 164 w 278"/>
                <a:gd name="T67" fmla="*/ 2 h 276"/>
                <a:gd name="T68" fmla="*/ 104 w 278"/>
                <a:gd name="T69" fmla="*/ 258 h 276"/>
                <a:gd name="T70" fmla="*/ 116 w 278"/>
                <a:gd name="T71" fmla="*/ 262 h 276"/>
                <a:gd name="T72" fmla="*/ 142 w 278"/>
                <a:gd name="T73" fmla="*/ 264 h 276"/>
                <a:gd name="T74" fmla="*/ 176 w 278"/>
                <a:gd name="T75" fmla="*/ 258 h 276"/>
                <a:gd name="T76" fmla="*/ 218 w 278"/>
                <a:gd name="T77" fmla="*/ 234 h 276"/>
                <a:gd name="T78" fmla="*/ 244 w 278"/>
                <a:gd name="T79" fmla="*/ 208 h 276"/>
                <a:gd name="T80" fmla="*/ 254 w 278"/>
                <a:gd name="T81" fmla="*/ 186 h 276"/>
                <a:gd name="T82" fmla="*/ 260 w 278"/>
                <a:gd name="T83" fmla="*/ 174 h 276"/>
                <a:gd name="T84" fmla="*/ 264 w 278"/>
                <a:gd name="T85" fmla="*/ 148 h 276"/>
                <a:gd name="T86" fmla="*/ 264 w 278"/>
                <a:gd name="T87" fmla="*/ 124 h 276"/>
                <a:gd name="T88" fmla="*/ 248 w 278"/>
                <a:gd name="T89" fmla="*/ 78 h 276"/>
                <a:gd name="T90" fmla="*/ 218 w 278"/>
                <a:gd name="T91" fmla="*/ 40 h 276"/>
                <a:gd name="T92" fmla="*/ 198 w 278"/>
                <a:gd name="T93" fmla="*/ 28 h 276"/>
                <a:gd name="T94" fmla="*/ 174 w 278"/>
                <a:gd name="T95" fmla="*/ 18 h 276"/>
                <a:gd name="T96" fmla="*/ 162 w 278"/>
                <a:gd name="T97" fmla="*/ 14 h 276"/>
                <a:gd name="T98" fmla="*/ 136 w 278"/>
                <a:gd name="T99" fmla="*/ 12 h 276"/>
                <a:gd name="T100" fmla="*/ 100 w 278"/>
                <a:gd name="T101" fmla="*/ 18 h 276"/>
                <a:gd name="T102" fmla="*/ 58 w 278"/>
                <a:gd name="T103" fmla="*/ 42 h 276"/>
                <a:gd name="T104" fmla="*/ 34 w 278"/>
                <a:gd name="T105" fmla="*/ 68 h 276"/>
                <a:gd name="T106" fmla="*/ 22 w 278"/>
                <a:gd name="T107" fmla="*/ 90 h 276"/>
                <a:gd name="T108" fmla="*/ 18 w 278"/>
                <a:gd name="T109" fmla="*/ 102 h 276"/>
                <a:gd name="T110" fmla="*/ 14 w 278"/>
                <a:gd name="T111" fmla="*/ 128 h 276"/>
                <a:gd name="T112" fmla="*/ 14 w 278"/>
                <a:gd name="T113" fmla="*/ 152 h 276"/>
                <a:gd name="T114" fmla="*/ 30 w 278"/>
                <a:gd name="T115" fmla="*/ 198 h 276"/>
                <a:gd name="T116" fmla="*/ 60 w 278"/>
                <a:gd name="T117" fmla="*/ 236 h 276"/>
                <a:gd name="T118" fmla="*/ 80 w 278"/>
                <a:gd name="T119" fmla="*/ 248 h 276"/>
                <a:gd name="T120" fmla="*/ 104 w 278"/>
                <a:gd name="T121" fmla="*/ 25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8" h="276">
                  <a:moveTo>
                    <a:pt x="178" y="4"/>
                  </a:moveTo>
                  <a:lnTo>
                    <a:pt x="178" y="4"/>
                  </a:lnTo>
                  <a:lnTo>
                    <a:pt x="192" y="10"/>
                  </a:lnTo>
                  <a:lnTo>
                    <a:pt x="204" y="16"/>
                  </a:lnTo>
                  <a:lnTo>
                    <a:pt x="216" y="22"/>
                  </a:lnTo>
                  <a:lnTo>
                    <a:pt x="226" y="30"/>
                  </a:lnTo>
                  <a:lnTo>
                    <a:pt x="236" y="40"/>
                  </a:lnTo>
                  <a:lnTo>
                    <a:pt x="246" y="50"/>
                  </a:lnTo>
                  <a:lnTo>
                    <a:pt x="254" y="60"/>
                  </a:lnTo>
                  <a:lnTo>
                    <a:pt x="260" y="72"/>
                  </a:lnTo>
                  <a:lnTo>
                    <a:pt x="266" y="84"/>
                  </a:lnTo>
                  <a:lnTo>
                    <a:pt x="272" y="96"/>
                  </a:lnTo>
                  <a:lnTo>
                    <a:pt x="274" y="108"/>
                  </a:lnTo>
                  <a:lnTo>
                    <a:pt x="276" y="122"/>
                  </a:lnTo>
                  <a:lnTo>
                    <a:pt x="278" y="136"/>
                  </a:lnTo>
                  <a:lnTo>
                    <a:pt x="278" y="150"/>
                  </a:lnTo>
                  <a:lnTo>
                    <a:pt x="276" y="164"/>
                  </a:lnTo>
                  <a:lnTo>
                    <a:pt x="272" y="178"/>
                  </a:lnTo>
                  <a:lnTo>
                    <a:pt x="272" y="178"/>
                  </a:lnTo>
                  <a:lnTo>
                    <a:pt x="268" y="190"/>
                  </a:lnTo>
                  <a:lnTo>
                    <a:pt x="262" y="204"/>
                  </a:lnTo>
                  <a:lnTo>
                    <a:pt x="254" y="214"/>
                  </a:lnTo>
                  <a:lnTo>
                    <a:pt x="246" y="226"/>
                  </a:lnTo>
                  <a:lnTo>
                    <a:pt x="238" y="236"/>
                  </a:lnTo>
                  <a:lnTo>
                    <a:pt x="228" y="244"/>
                  </a:lnTo>
                  <a:lnTo>
                    <a:pt x="216" y="252"/>
                  </a:lnTo>
                  <a:lnTo>
                    <a:pt x="206" y="260"/>
                  </a:lnTo>
                  <a:lnTo>
                    <a:pt x="194" y="266"/>
                  </a:lnTo>
                  <a:lnTo>
                    <a:pt x="182" y="270"/>
                  </a:lnTo>
                  <a:lnTo>
                    <a:pt x="168" y="274"/>
                  </a:lnTo>
                  <a:lnTo>
                    <a:pt x="154" y="276"/>
                  </a:lnTo>
                  <a:lnTo>
                    <a:pt x="142" y="276"/>
                  </a:lnTo>
                  <a:lnTo>
                    <a:pt x="128" y="276"/>
                  </a:lnTo>
                  <a:lnTo>
                    <a:pt x="114" y="274"/>
                  </a:lnTo>
                  <a:lnTo>
                    <a:pt x="100" y="272"/>
                  </a:lnTo>
                  <a:lnTo>
                    <a:pt x="100" y="272"/>
                  </a:lnTo>
                  <a:lnTo>
                    <a:pt x="86" y="266"/>
                  </a:lnTo>
                  <a:lnTo>
                    <a:pt x="74" y="260"/>
                  </a:lnTo>
                  <a:lnTo>
                    <a:pt x="62" y="254"/>
                  </a:lnTo>
                  <a:lnTo>
                    <a:pt x="52" y="246"/>
                  </a:lnTo>
                  <a:lnTo>
                    <a:pt x="42" y="236"/>
                  </a:lnTo>
                  <a:lnTo>
                    <a:pt x="32" y="226"/>
                  </a:lnTo>
                  <a:lnTo>
                    <a:pt x="24" y="216"/>
                  </a:lnTo>
                  <a:lnTo>
                    <a:pt x="18" y="204"/>
                  </a:lnTo>
                  <a:lnTo>
                    <a:pt x="12" y="192"/>
                  </a:lnTo>
                  <a:lnTo>
                    <a:pt x="6" y="180"/>
                  </a:lnTo>
                  <a:lnTo>
                    <a:pt x="4" y="168"/>
                  </a:lnTo>
                  <a:lnTo>
                    <a:pt x="0" y="154"/>
                  </a:lnTo>
                  <a:lnTo>
                    <a:pt x="0" y="140"/>
                  </a:lnTo>
                  <a:lnTo>
                    <a:pt x="0" y="126"/>
                  </a:lnTo>
                  <a:lnTo>
                    <a:pt x="2" y="112"/>
                  </a:lnTo>
                  <a:lnTo>
                    <a:pt x="6" y="100"/>
                  </a:lnTo>
                  <a:lnTo>
                    <a:pt x="6" y="100"/>
                  </a:lnTo>
                  <a:lnTo>
                    <a:pt x="10" y="86"/>
                  </a:lnTo>
                  <a:lnTo>
                    <a:pt x="16" y="72"/>
                  </a:lnTo>
                  <a:lnTo>
                    <a:pt x="24" y="62"/>
                  </a:lnTo>
                  <a:lnTo>
                    <a:pt x="32" y="50"/>
                  </a:lnTo>
                  <a:lnTo>
                    <a:pt x="40" y="40"/>
                  </a:lnTo>
                  <a:lnTo>
                    <a:pt x="50" y="32"/>
                  </a:lnTo>
                  <a:lnTo>
                    <a:pt x="60" y="24"/>
                  </a:lnTo>
                  <a:lnTo>
                    <a:pt x="72" y="16"/>
                  </a:lnTo>
                  <a:lnTo>
                    <a:pt x="84" y="10"/>
                  </a:lnTo>
                  <a:lnTo>
                    <a:pt x="96" y="6"/>
                  </a:lnTo>
                  <a:lnTo>
                    <a:pt x="110" y="2"/>
                  </a:lnTo>
                  <a:lnTo>
                    <a:pt x="124" y="0"/>
                  </a:lnTo>
                  <a:lnTo>
                    <a:pt x="136" y="0"/>
                  </a:lnTo>
                  <a:lnTo>
                    <a:pt x="150" y="0"/>
                  </a:lnTo>
                  <a:lnTo>
                    <a:pt x="164" y="2"/>
                  </a:lnTo>
                  <a:lnTo>
                    <a:pt x="178" y="4"/>
                  </a:lnTo>
                  <a:close/>
                  <a:moveTo>
                    <a:pt x="104" y="258"/>
                  </a:moveTo>
                  <a:lnTo>
                    <a:pt x="104" y="258"/>
                  </a:lnTo>
                  <a:lnTo>
                    <a:pt x="116" y="262"/>
                  </a:lnTo>
                  <a:lnTo>
                    <a:pt x="128" y="262"/>
                  </a:lnTo>
                  <a:lnTo>
                    <a:pt x="142" y="264"/>
                  </a:lnTo>
                  <a:lnTo>
                    <a:pt x="154" y="262"/>
                  </a:lnTo>
                  <a:lnTo>
                    <a:pt x="176" y="258"/>
                  </a:lnTo>
                  <a:lnTo>
                    <a:pt x="200" y="248"/>
                  </a:lnTo>
                  <a:lnTo>
                    <a:pt x="218" y="234"/>
                  </a:lnTo>
                  <a:lnTo>
                    <a:pt x="236" y="218"/>
                  </a:lnTo>
                  <a:lnTo>
                    <a:pt x="244" y="208"/>
                  </a:lnTo>
                  <a:lnTo>
                    <a:pt x="250" y="196"/>
                  </a:lnTo>
                  <a:lnTo>
                    <a:pt x="254" y="186"/>
                  </a:lnTo>
                  <a:lnTo>
                    <a:pt x="260" y="174"/>
                  </a:lnTo>
                  <a:lnTo>
                    <a:pt x="260" y="174"/>
                  </a:lnTo>
                  <a:lnTo>
                    <a:pt x="262" y="160"/>
                  </a:lnTo>
                  <a:lnTo>
                    <a:pt x="264" y="148"/>
                  </a:lnTo>
                  <a:lnTo>
                    <a:pt x="264" y="136"/>
                  </a:lnTo>
                  <a:lnTo>
                    <a:pt x="264" y="124"/>
                  </a:lnTo>
                  <a:lnTo>
                    <a:pt x="258" y="100"/>
                  </a:lnTo>
                  <a:lnTo>
                    <a:pt x="248" y="78"/>
                  </a:lnTo>
                  <a:lnTo>
                    <a:pt x="236" y="58"/>
                  </a:lnTo>
                  <a:lnTo>
                    <a:pt x="218" y="40"/>
                  </a:lnTo>
                  <a:lnTo>
                    <a:pt x="208" y="34"/>
                  </a:lnTo>
                  <a:lnTo>
                    <a:pt x="198" y="28"/>
                  </a:lnTo>
                  <a:lnTo>
                    <a:pt x="186" y="22"/>
                  </a:lnTo>
                  <a:lnTo>
                    <a:pt x="174" y="18"/>
                  </a:lnTo>
                  <a:lnTo>
                    <a:pt x="174" y="18"/>
                  </a:lnTo>
                  <a:lnTo>
                    <a:pt x="162" y="14"/>
                  </a:lnTo>
                  <a:lnTo>
                    <a:pt x="150" y="14"/>
                  </a:lnTo>
                  <a:lnTo>
                    <a:pt x="136" y="12"/>
                  </a:lnTo>
                  <a:lnTo>
                    <a:pt x="124" y="14"/>
                  </a:lnTo>
                  <a:lnTo>
                    <a:pt x="100" y="18"/>
                  </a:lnTo>
                  <a:lnTo>
                    <a:pt x="78" y="28"/>
                  </a:lnTo>
                  <a:lnTo>
                    <a:pt x="58" y="42"/>
                  </a:lnTo>
                  <a:lnTo>
                    <a:pt x="42" y="58"/>
                  </a:lnTo>
                  <a:lnTo>
                    <a:pt x="34" y="68"/>
                  </a:lnTo>
                  <a:lnTo>
                    <a:pt x="28" y="80"/>
                  </a:lnTo>
                  <a:lnTo>
                    <a:pt x="22" y="90"/>
                  </a:lnTo>
                  <a:lnTo>
                    <a:pt x="18" y="102"/>
                  </a:lnTo>
                  <a:lnTo>
                    <a:pt x="18" y="102"/>
                  </a:lnTo>
                  <a:lnTo>
                    <a:pt x="16" y="116"/>
                  </a:lnTo>
                  <a:lnTo>
                    <a:pt x="14" y="128"/>
                  </a:lnTo>
                  <a:lnTo>
                    <a:pt x="14" y="140"/>
                  </a:lnTo>
                  <a:lnTo>
                    <a:pt x="14" y="152"/>
                  </a:lnTo>
                  <a:lnTo>
                    <a:pt x="20" y="176"/>
                  </a:lnTo>
                  <a:lnTo>
                    <a:pt x="30" y="198"/>
                  </a:lnTo>
                  <a:lnTo>
                    <a:pt x="42" y="218"/>
                  </a:lnTo>
                  <a:lnTo>
                    <a:pt x="60" y="236"/>
                  </a:lnTo>
                  <a:lnTo>
                    <a:pt x="70" y="242"/>
                  </a:lnTo>
                  <a:lnTo>
                    <a:pt x="80" y="248"/>
                  </a:lnTo>
                  <a:lnTo>
                    <a:pt x="92" y="254"/>
                  </a:lnTo>
                  <a:lnTo>
                    <a:pt x="104" y="258"/>
                  </a:lnTo>
                  <a:close/>
                </a:path>
              </a:pathLst>
            </a:cu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9" name="Freeform 40"/>
            <p:cNvSpPr>
              <a:spLocks/>
            </p:cNvSpPr>
            <p:nvPr/>
          </p:nvSpPr>
          <p:spPr bwMode="auto">
            <a:xfrm>
              <a:off x="13786460" y="6158429"/>
              <a:ext cx="1645305" cy="1633468"/>
            </a:xfrm>
            <a:custGeom>
              <a:avLst/>
              <a:gdLst>
                <a:gd name="T0" fmla="*/ 178 w 278"/>
                <a:gd name="T1" fmla="*/ 4 h 276"/>
                <a:gd name="T2" fmla="*/ 204 w 278"/>
                <a:gd name="T3" fmla="*/ 16 h 276"/>
                <a:gd name="T4" fmla="*/ 226 w 278"/>
                <a:gd name="T5" fmla="*/ 30 h 276"/>
                <a:gd name="T6" fmla="*/ 246 w 278"/>
                <a:gd name="T7" fmla="*/ 50 h 276"/>
                <a:gd name="T8" fmla="*/ 260 w 278"/>
                <a:gd name="T9" fmla="*/ 72 h 276"/>
                <a:gd name="T10" fmla="*/ 272 w 278"/>
                <a:gd name="T11" fmla="*/ 96 h 276"/>
                <a:gd name="T12" fmla="*/ 276 w 278"/>
                <a:gd name="T13" fmla="*/ 122 h 276"/>
                <a:gd name="T14" fmla="*/ 278 w 278"/>
                <a:gd name="T15" fmla="*/ 150 h 276"/>
                <a:gd name="T16" fmla="*/ 272 w 278"/>
                <a:gd name="T17" fmla="*/ 178 h 276"/>
                <a:gd name="T18" fmla="*/ 268 w 278"/>
                <a:gd name="T19" fmla="*/ 190 h 276"/>
                <a:gd name="T20" fmla="*/ 254 w 278"/>
                <a:gd name="T21" fmla="*/ 214 h 276"/>
                <a:gd name="T22" fmla="*/ 238 w 278"/>
                <a:gd name="T23" fmla="*/ 236 h 276"/>
                <a:gd name="T24" fmla="*/ 216 w 278"/>
                <a:gd name="T25" fmla="*/ 252 h 276"/>
                <a:gd name="T26" fmla="*/ 194 w 278"/>
                <a:gd name="T27" fmla="*/ 266 h 276"/>
                <a:gd name="T28" fmla="*/ 168 w 278"/>
                <a:gd name="T29" fmla="*/ 274 h 276"/>
                <a:gd name="T30" fmla="*/ 142 w 278"/>
                <a:gd name="T31" fmla="*/ 276 h 276"/>
                <a:gd name="T32" fmla="*/ 114 w 278"/>
                <a:gd name="T33" fmla="*/ 274 h 276"/>
                <a:gd name="T34" fmla="*/ 100 w 278"/>
                <a:gd name="T35" fmla="*/ 272 h 276"/>
                <a:gd name="T36" fmla="*/ 74 w 278"/>
                <a:gd name="T37" fmla="*/ 260 h 276"/>
                <a:gd name="T38" fmla="*/ 52 w 278"/>
                <a:gd name="T39" fmla="*/ 246 h 276"/>
                <a:gd name="T40" fmla="*/ 32 w 278"/>
                <a:gd name="T41" fmla="*/ 226 h 276"/>
                <a:gd name="T42" fmla="*/ 18 w 278"/>
                <a:gd name="T43" fmla="*/ 204 h 276"/>
                <a:gd name="T44" fmla="*/ 6 w 278"/>
                <a:gd name="T45" fmla="*/ 180 h 276"/>
                <a:gd name="T46" fmla="*/ 0 w 278"/>
                <a:gd name="T47" fmla="*/ 154 h 276"/>
                <a:gd name="T48" fmla="*/ 0 w 278"/>
                <a:gd name="T49" fmla="*/ 126 h 276"/>
                <a:gd name="T50" fmla="*/ 6 w 278"/>
                <a:gd name="T51" fmla="*/ 100 h 276"/>
                <a:gd name="T52" fmla="*/ 10 w 278"/>
                <a:gd name="T53" fmla="*/ 86 h 276"/>
                <a:gd name="T54" fmla="*/ 24 w 278"/>
                <a:gd name="T55" fmla="*/ 62 h 276"/>
                <a:gd name="T56" fmla="*/ 40 w 278"/>
                <a:gd name="T57" fmla="*/ 40 h 276"/>
                <a:gd name="T58" fmla="*/ 60 w 278"/>
                <a:gd name="T59" fmla="*/ 24 h 276"/>
                <a:gd name="T60" fmla="*/ 84 w 278"/>
                <a:gd name="T61" fmla="*/ 10 h 276"/>
                <a:gd name="T62" fmla="*/ 110 w 278"/>
                <a:gd name="T63" fmla="*/ 2 h 276"/>
                <a:gd name="T64" fmla="*/ 136 w 278"/>
                <a:gd name="T65" fmla="*/ 0 h 276"/>
                <a:gd name="T66" fmla="*/ 164 w 278"/>
                <a:gd name="T67" fmla="*/ 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8" h="276">
                  <a:moveTo>
                    <a:pt x="178" y="4"/>
                  </a:moveTo>
                  <a:lnTo>
                    <a:pt x="178" y="4"/>
                  </a:lnTo>
                  <a:lnTo>
                    <a:pt x="192" y="10"/>
                  </a:lnTo>
                  <a:lnTo>
                    <a:pt x="204" y="16"/>
                  </a:lnTo>
                  <a:lnTo>
                    <a:pt x="216" y="22"/>
                  </a:lnTo>
                  <a:lnTo>
                    <a:pt x="226" y="30"/>
                  </a:lnTo>
                  <a:lnTo>
                    <a:pt x="236" y="40"/>
                  </a:lnTo>
                  <a:lnTo>
                    <a:pt x="246" y="50"/>
                  </a:lnTo>
                  <a:lnTo>
                    <a:pt x="254" y="60"/>
                  </a:lnTo>
                  <a:lnTo>
                    <a:pt x="260" y="72"/>
                  </a:lnTo>
                  <a:lnTo>
                    <a:pt x="266" y="84"/>
                  </a:lnTo>
                  <a:lnTo>
                    <a:pt x="272" y="96"/>
                  </a:lnTo>
                  <a:lnTo>
                    <a:pt x="274" y="108"/>
                  </a:lnTo>
                  <a:lnTo>
                    <a:pt x="276" y="122"/>
                  </a:lnTo>
                  <a:lnTo>
                    <a:pt x="278" y="136"/>
                  </a:lnTo>
                  <a:lnTo>
                    <a:pt x="278" y="150"/>
                  </a:lnTo>
                  <a:lnTo>
                    <a:pt x="276" y="164"/>
                  </a:lnTo>
                  <a:lnTo>
                    <a:pt x="272" y="178"/>
                  </a:lnTo>
                  <a:lnTo>
                    <a:pt x="272" y="178"/>
                  </a:lnTo>
                  <a:lnTo>
                    <a:pt x="268" y="190"/>
                  </a:lnTo>
                  <a:lnTo>
                    <a:pt x="262" y="204"/>
                  </a:lnTo>
                  <a:lnTo>
                    <a:pt x="254" y="214"/>
                  </a:lnTo>
                  <a:lnTo>
                    <a:pt x="246" y="226"/>
                  </a:lnTo>
                  <a:lnTo>
                    <a:pt x="238" y="236"/>
                  </a:lnTo>
                  <a:lnTo>
                    <a:pt x="228" y="244"/>
                  </a:lnTo>
                  <a:lnTo>
                    <a:pt x="216" y="252"/>
                  </a:lnTo>
                  <a:lnTo>
                    <a:pt x="206" y="260"/>
                  </a:lnTo>
                  <a:lnTo>
                    <a:pt x="194" y="266"/>
                  </a:lnTo>
                  <a:lnTo>
                    <a:pt x="182" y="270"/>
                  </a:lnTo>
                  <a:lnTo>
                    <a:pt x="168" y="274"/>
                  </a:lnTo>
                  <a:lnTo>
                    <a:pt x="154" y="276"/>
                  </a:lnTo>
                  <a:lnTo>
                    <a:pt x="142" y="276"/>
                  </a:lnTo>
                  <a:lnTo>
                    <a:pt x="128" y="276"/>
                  </a:lnTo>
                  <a:lnTo>
                    <a:pt x="114" y="274"/>
                  </a:lnTo>
                  <a:lnTo>
                    <a:pt x="100" y="272"/>
                  </a:lnTo>
                  <a:lnTo>
                    <a:pt x="100" y="272"/>
                  </a:lnTo>
                  <a:lnTo>
                    <a:pt x="86" y="266"/>
                  </a:lnTo>
                  <a:lnTo>
                    <a:pt x="74" y="260"/>
                  </a:lnTo>
                  <a:lnTo>
                    <a:pt x="62" y="254"/>
                  </a:lnTo>
                  <a:lnTo>
                    <a:pt x="52" y="246"/>
                  </a:lnTo>
                  <a:lnTo>
                    <a:pt x="42" y="236"/>
                  </a:lnTo>
                  <a:lnTo>
                    <a:pt x="32" y="226"/>
                  </a:lnTo>
                  <a:lnTo>
                    <a:pt x="24" y="216"/>
                  </a:lnTo>
                  <a:lnTo>
                    <a:pt x="18" y="204"/>
                  </a:lnTo>
                  <a:lnTo>
                    <a:pt x="12" y="192"/>
                  </a:lnTo>
                  <a:lnTo>
                    <a:pt x="6" y="180"/>
                  </a:lnTo>
                  <a:lnTo>
                    <a:pt x="4" y="168"/>
                  </a:lnTo>
                  <a:lnTo>
                    <a:pt x="0" y="154"/>
                  </a:lnTo>
                  <a:lnTo>
                    <a:pt x="0" y="140"/>
                  </a:lnTo>
                  <a:lnTo>
                    <a:pt x="0" y="126"/>
                  </a:lnTo>
                  <a:lnTo>
                    <a:pt x="2" y="112"/>
                  </a:lnTo>
                  <a:lnTo>
                    <a:pt x="6" y="100"/>
                  </a:lnTo>
                  <a:lnTo>
                    <a:pt x="6" y="100"/>
                  </a:lnTo>
                  <a:lnTo>
                    <a:pt x="10" y="86"/>
                  </a:lnTo>
                  <a:lnTo>
                    <a:pt x="16" y="72"/>
                  </a:lnTo>
                  <a:lnTo>
                    <a:pt x="24" y="62"/>
                  </a:lnTo>
                  <a:lnTo>
                    <a:pt x="32" y="50"/>
                  </a:lnTo>
                  <a:lnTo>
                    <a:pt x="40" y="40"/>
                  </a:lnTo>
                  <a:lnTo>
                    <a:pt x="50" y="32"/>
                  </a:lnTo>
                  <a:lnTo>
                    <a:pt x="60" y="24"/>
                  </a:lnTo>
                  <a:lnTo>
                    <a:pt x="72" y="16"/>
                  </a:lnTo>
                  <a:lnTo>
                    <a:pt x="84" y="10"/>
                  </a:lnTo>
                  <a:lnTo>
                    <a:pt x="96" y="6"/>
                  </a:lnTo>
                  <a:lnTo>
                    <a:pt x="110" y="2"/>
                  </a:lnTo>
                  <a:lnTo>
                    <a:pt x="124" y="0"/>
                  </a:lnTo>
                  <a:lnTo>
                    <a:pt x="136" y="0"/>
                  </a:lnTo>
                  <a:lnTo>
                    <a:pt x="150" y="0"/>
                  </a:lnTo>
                  <a:lnTo>
                    <a:pt x="164" y="2"/>
                  </a:lnTo>
                  <a:lnTo>
                    <a:pt x="17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0" name="Freeform 41"/>
            <p:cNvSpPr>
              <a:spLocks/>
            </p:cNvSpPr>
            <p:nvPr/>
          </p:nvSpPr>
          <p:spPr bwMode="auto">
            <a:xfrm>
              <a:off x="13869317" y="6229449"/>
              <a:ext cx="1479591" cy="1491427"/>
            </a:xfrm>
            <a:custGeom>
              <a:avLst/>
              <a:gdLst>
                <a:gd name="T0" fmla="*/ 90 w 250"/>
                <a:gd name="T1" fmla="*/ 246 h 252"/>
                <a:gd name="T2" fmla="*/ 90 w 250"/>
                <a:gd name="T3" fmla="*/ 246 h 252"/>
                <a:gd name="T4" fmla="*/ 102 w 250"/>
                <a:gd name="T5" fmla="*/ 250 h 252"/>
                <a:gd name="T6" fmla="*/ 114 w 250"/>
                <a:gd name="T7" fmla="*/ 250 h 252"/>
                <a:gd name="T8" fmla="*/ 128 w 250"/>
                <a:gd name="T9" fmla="*/ 252 h 252"/>
                <a:gd name="T10" fmla="*/ 140 w 250"/>
                <a:gd name="T11" fmla="*/ 250 h 252"/>
                <a:gd name="T12" fmla="*/ 162 w 250"/>
                <a:gd name="T13" fmla="*/ 246 h 252"/>
                <a:gd name="T14" fmla="*/ 186 w 250"/>
                <a:gd name="T15" fmla="*/ 236 h 252"/>
                <a:gd name="T16" fmla="*/ 204 w 250"/>
                <a:gd name="T17" fmla="*/ 222 h 252"/>
                <a:gd name="T18" fmla="*/ 222 w 250"/>
                <a:gd name="T19" fmla="*/ 206 h 252"/>
                <a:gd name="T20" fmla="*/ 230 w 250"/>
                <a:gd name="T21" fmla="*/ 196 h 252"/>
                <a:gd name="T22" fmla="*/ 236 w 250"/>
                <a:gd name="T23" fmla="*/ 184 h 252"/>
                <a:gd name="T24" fmla="*/ 240 w 250"/>
                <a:gd name="T25" fmla="*/ 174 h 252"/>
                <a:gd name="T26" fmla="*/ 246 w 250"/>
                <a:gd name="T27" fmla="*/ 162 h 252"/>
                <a:gd name="T28" fmla="*/ 246 w 250"/>
                <a:gd name="T29" fmla="*/ 162 h 252"/>
                <a:gd name="T30" fmla="*/ 248 w 250"/>
                <a:gd name="T31" fmla="*/ 148 h 252"/>
                <a:gd name="T32" fmla="*/ 250 w 250"/>
                <a:gd name="T33" fmla="*/ 136 h 252"/>
                <a:gd name="T34" fmla="*/ 250 w 250"/>
                <a:gd name="T35" fmla="*/ 124 h 252"/>
                <a:gd name="T36" fmla="*/ 250 w 250"/>
                <a:gd name="T37" fmla="*/ 112 h 252"/>
                <a:gd name="T38" fmla="*/ 244 w 250"/>
                <a:gd name="T39" fmla="*/ 88 h 252"/>
                <a:gd name="T40" fmla="*/ 234 w 250"/>
                <a:gd name="T41" fmla="*/ 66 h 252"/>
                <a:gd name="T42" fmla="*/ 222 w 250"/>
                <a:gd name="T43" fmla="*/ 46 h 252"/>
                <a:gd name="T44" fmla="*/ 204 w 250"/>
                <a:gd name="T45" fmla="*/ 28 h 252"/>
                <a:gd name="T46" fmla="*/ 194 w 250"/>
                <a:gd name="T47" fmla="*/ 22 h 252"/>
                <a:gd name="T48" fmla="*/ 184 w 250"/>
                <a:gd name="T49" fmla="*/ 16 h 252"/>
                <a:gd name="T50" fmla="*/ 172 w 250"/>
                <a:gd name="T51" fmla="*/ 10 h 252"/>
                <a:gd name="T52" fmla="*/ 160 w 250"/>
                <a:gd name="T53" fmla="*/ 6 h 252"/>
                <a:gd name="T54" fmla="*/ 160 w 250"/>
                <a:gd name="T55" fmla="*/ 6 h 252"/>
                <a:gd name="T56" fmla="*/ 148 w 250"/>
                <a:gd name="T57" fmla="*/ 2 h 252"/>
                <a:gd name="T58" fmla="*/ 136 w 250"/>
                <a:gd name="T59" fmla="*/ 2 h 252"/>
                <a:gd name="T60" fmla="*/ 122 w 250"/>
                <a:gd name="T61" fmla="*/ 0 h 252"/>
                <a:gd name="T62" fmla="*/ 110 w 250"/>
                <a:gd name="T63" fmla="*/ 2 h 252"/>
                <a:gd name="T64" fmla="*/ 86 w 250"/>
                <a:gd name="T65" fmla="*/ 6 h 252"/>
                <a:gd name="T66" fmla="*/ 64 w 250"/>
                <a:gd name="T67" fmla="*/ 16 h 252"/>
                <a:gd name="T68" fmla="*/ 44 w 250"/>
                <a:gd name="T69" fmla="*/ 30 h 252"/>
                <a:gd name="T70" fmla="*/ 28 w 250"/>
                <a:gd name="T71" fmla="*/ 46 h 252"/>
                <a:gd name="T72" fmla="*/ 20 w 250"/>
                <a:gd name="T73" fmla="*/ 56 h 252"/>
                <a:gd name="T74" fmla="*/ 14 w 250"/>
                <a:gd name="T75" fmla="*/ 68 h 252"/>
                <a:gd name="T76" fmla="*/ 8 w 250"/>
                <a:gd name="T77" fmla="*/ 78 h 252"/>
                <a:gd name="T78" fmla="*/ 4 w 250"/>
                <a:gd name="T79" fmla="*/ 90 h 252"/>
                <a:gd name="T80" fmla="*/ 4 w 250"/>
                <a:gd name="T81" fmla="*/ 90 h 252"/>
                <a:gd name="T82" fmla="*/ 2 w 250"/>
                <a:gd name="T83" fmla="*/ 104 h 252"/>
                <a:gd name="T84" fmla="*/ 0 w 250"/>
                <a:gd name="T85" fmla="*/ 116 h 252"/>
                <a:gd name="T86" fmla="*/ 0 w 250"/>
                <a:gd name="T87" fmla="*/ 128 h 252"/>
                <a:gd name="T88" fmla="*/ 0 w 250"/>
                <a:gd name="T89" fmla="*/ 140 h 252"/>
                <a:gd name="T90" fmla="*/ 6 w 250"/>
                <a:gd name="T91" fmla="*/ 164 h 252"/>
                <a:gd name="T92" fmla="*/ 16 w 250"/>
                <a:gd name="T93" fmla="*/ 186 h 252"/>
                <a:gd name="T94" fmla="*/ 28 w 250"/>
                <a:gd name="T95" fmla="*/ 206 h 252"/>
                <a:gd name="T96" fmla="*/ 46 w 250"/>
                <a:gd name="T97" fmla="*/ 224 h 252"/>
                <a:gd name="T98" fmla="*/ 56 w 250"/>
                <a:gd name="T99" fmla="*/ 230 h 252"/>
                <a:gd name="T100" fmla="*/ 66 w 250"/>
                <a:gd name="T101" fmla="*/ 236 h 252"/>
                <a:gd name="T102" fmla="*/ 78 w 250"/>
                <a:gd name="T103" fmla="*/ 242 h 252"/>
                <a:gd name="T104" fmla="*/ 90 w 250"/>
                <a:gd name="T105" fmla="*/ 24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0" h="252">
                  <a:moveTo>
                    <a:pt x="90" y="246"/>
                  </a:moveTo>
                  <a:lnTo>
                    <a:pt x="90" y="246"/>
                  </a:lnTo>
                  <a:lnTo>
                    <a:pt x="102" y="250"/>
                  </a:lnTo>
                  <a:lnTo>
                    <a:pt x="114" y="250"/>
                  </a:lnTo>
                  <a:lnTo>
                    <a:pt x="128" y="252"/>
                  </a:lnTo>
                  <a:lnTo>
                    <a:pt x="140" y="250"/>
                  </a:lnTo>
                  <a:lnTo>
                    <a:pt x="162" y="246"/>
                  </a:lnTo>
                  <a:lnTo>
                    <a:pt x="186" y="236"/>
                  </a:lnTo>
                  <a:lnTo>
                    <a:pt x="204" y="222"/>
                  </a:lnTo>
                  <a:lnTo>
                    <a:pt x="222" y="206"/>
                  </a:lnTo>
                  <a:lnTo>
                    <a:pt x="230" y="196"/>
                  </a:lnTo>
                  <a:lnTo>
                    <a:pt x="236" y="184"/>
                  </a:lnTo>
                  <a:lnTo>
                    <a:pt x="240" y="174"/>
                  </a:lnTo>
                  <a:lnTo>
                    <a:pt x="246" y="162"/>
                  </a:lnTo>
                  <a:lnTo>
                    <a:pt x="246" y="162"/>
                  </a:lnTo>
                  <a:lnTo>
                    <a:pt x="248" y="148"/>
                  </a:lnTo>
                  <a:lnTo>
                    <a:pt x="250" y="136"/>
                  </a:lnTo>
                  <a:lnTo>
                    <a:pt x="250" y="124"/>
                  </a:lnTo>
                  <a:lnTo>
                    <a:pt x="250" y="112"/>
                  </a:lnTo>
                  <a:lnTo>
                    <a:pt x="244" y="88"/>
                  </a:lnTo>
                  <a:lnTo>
                    <a:pt x="234" y="66"/>
                  </a:lnTo>
                  <a:lnTo>
                    <a:pt x="222" y="46"/>
                  </a:lnTo>
                  <a:lnTo>
                    <a:pt x="204" y="28"/>
                  </a:lnTo>
                  <a:lnTo>
                    <a:pt x="194" y="22"/>
                  </a:lnTo>
                  <a:lnTo>
                    <a:pt x="184" y="16"/>
                  </a:lnTo>
                  <a:lnTo>
                    <a:pt x="172" y="10"/>
                  </a:lnTo>
                  <a:lnTo>
                    <a:pt x="160" y="6"/>
                  </a:lnTo>
                  <a:lnTo>
                    <a:pt x="160" y="6"/>
                  </a:lnTo>
                  <a:lnTo>
                    <a:pt x="148" y="2"/>
                  </a:lnTo>
                  <a:lnTo>
                    <a:pt x="136" y="2"/>
                  </a:lnTo>
                  <a:lnTo>
                    <a:pt x="122" y="0"/>
                  </a:lnTo>
                  <a:lnTo>
                    <a:pt x="110" y="2"/>
                  </a:lnTo>
                  <a:lnTo>
                    <a:pt x="86" y="6"/>
                  </a:lnTo>
                  <a:lnTo>
                    <a:pt x="64" y="16"/>
                  </a:lnTo>
                  <a:lnTo>
                    <a:pt x="44" y="30"/>
                  </a:lnTo>
                  <a:lnTo>
                    <a:pt x="28" y="46"/>
                  </a:lnTo>
                  <a:lnTo>
                    <a:pt x="20" y="56"/>
                  </a:lnTo>
                  <a:lnTo>
                    <a:pt x="14" y="68"/>
                  </a:lnTo>
                  <a:lnTo>
                    <a:pt x="8" y="78"/>
                  </a:lnTo>
                  <a:lnTo>
                    <a:pt x="4" y="90"/>
                  </a:lnTo>
                  <a:lnTo>
                    <a:pt x="4" y="90"/>
                  </a:lnTo>
                  <a:lnTo>
                    <a:pt x="2" y="104"/>
                  </a:lnTo>
                  <a:lnTo>
                    <a:pt x="0" y="116"/>
                  </a:lnTo>
                  <a:lnTo>
                    <a:pt x="0" y="128"/>
                  </a:lnTo>
                  <a:lnTo>
                    <a:pt x="0" y="140"/>
                  </a:lnTo>
                  <a:lnTo>
                    <a:pt x="6" y="164"/>
                  </a:lnTo>
                  <a:lnTo>
                    <a:pt x="16" y="186"/>
                  </a:lnTo>
                  <a:lnTo>
                    <a:pt x="28" y="206"/>
                  </a:lnTo>
                  <a:lnTo>
                    <a:pt x="46" y="224"/>
                  </a:lnTo>
                  <a:lnTo>
                    <a:pt x="56" y="230"/>
                  </a:lnTo>
                  <a:lnTo>
                    <a:pt x="66" y="236"/>
                  </a:lnTo>
                  <a:lnTo>
                    <a:pt x="78" y="242"/>
                  </a:lnTo>
                  <a:lnTo>
                    <a:pt x="90" y="2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42"/>
            <p:cNvSpPr>
              <a:spLocks/>
            </p:cNvSpPr>
            <p:nvPr/>
          </p:nvSpPr>
          <p:spPr bwMode="auto">
            <a:xfrm>
              <a:off x="10779932" y="6513530"/>
              <a:ext cx="4296731" cy="2899997"/>
            </a:xfrm>
            <a:custGeom>
              <a:avLst/>
              <a:gdLst>
                <a:gd name="T0" fmla="*/ 106 w 726"/>
                <a:gd name="T1" fmla="*/ 470 h 490"/>
                <a:gd name="T2" fmla="*/ 76 w 726"/>
                <a:gd name="T3" fmla="*/ 478 h 490"/>
                <a:gd name="T4" fmla="*/ 30 w 726"/>
                <a:gd name="T5" fmla="*/ 460 h 490"/>
                <a:gd name="T6" fmla="*/ 20 w 726"/>
                <a:gd name="T7" fmla="*/ 446 h 490"/>
                <a:gd name="T8" fmla="*/ 12 w 726"/>
                <a:gd name="T9" fmla="*/ 416 h 490"/>
                <a:gd name="T10" fmla="*/ 32 w 726"/>
                <a:gd name="T11" fmla="*/ 372 h 490"/>
                <a:gd name="T12" fmla="*/ 46 w 726"/>
                <a:gd name="T13" fmla="*/ 362 h 490"/>
                <a:gd name="T14" fmla="*/ 342 w 726"/>
                <a:gd name="T15" fmla="*/ 182 h 490"/>
                <a:gd name="T16" fmla="*/ 528 w 726"/>
                <a:gd name="T17" fmla="*/ 72 h 490"/>
                <a:gd name="T18" fmla="*/ 608 w 726"/>
                <a:gd name="T19" fmla="*/ 24 h 490"/>
                <a:gd name="T20" fmla="*/ 614 w 726"/>
                <a:gd name="T21" fmla="*/ 20 h 490"/>
                <a:gd name="T22" fmla="*/ 646 w 726"/>
                <a:gd name="T23" fmla="*/ 10 h 490"/>
                <a:gd name="T24" fmla="*/ 688 w 726"/>
                <a:gd name="T25" fmla="*/ 26 h 490"/>
                <a:gd name="T26" fmla="*/ 706 w 726"/>
                <a:gd name="T27" fmla="*/ 46 h 490"/>
                <a:gd name="T28" fmla="*/ 714 w 726"/>
                <a:gd name="T29" fmla="*/ 78 h 490"/>
                <a:gd name="T30" fmla="*/ 704 w 726"/>
                <a:gd name="T31" fmla="*/ 112 h 490"/>
                <a:gd name="T32" fmla="*/ 688 w 726"/>
                <a:gd name="T33" fmla="*/ 132 h 490"/>
                <a:gd name="T34" fmla="*/ 672 w 726"/>
                <a:gd name="T35" fmla="*/ 142 h 490"/>
                <a:gd name="T36" fmla="*/ 366 w 726"/>
                <a:gd name="T37" fmla="*/ 320 h 490"/>
                <a:gd name="T38" fmla="*/ 128 w 726"/>
                <a:gd name="T39" fmla="*/ 458 h 490"/>
                <a:gd name="T40" fmla="*/ 112 w 726"/>
                <a:gd name="T41" fmla="*/ 468 h 490"/>
                <a:gd name="T42" fmla="*/ 106 w 726"/>
                <a:gd name="T43" fmla="*/ 470 h 490"/>
                <a:gd name="T44" fmla="*/ 110 w 726"/>
                <a:gd name="T45" fmla="*/ 482 h 490"/>
                <a:gd name="T46" fmla="*/ 410 w 726"/>
                <a:gd name="T47" fmla="*/ 306 h 490"/>
                <a:gd name="T48" fmla="*/ 598 w 726"/>
                <a:gd name="T49" fmla="*/ 198 h 490"/>
                <a:gd name="T50" fmla="*/ 678 w 726"/>
                <a:gd name="T51" fmla="*/ 152 h 490"/>
                <a:gd name="T52" fmla="*/ 684 w 726"/>
                <a:gd name="T53" fmla="*/ 148 h 490"/>
                <a:gd name="T54" fmla="*/ 710 w 726"/>
                <a:gd name="T55" fmla="*/ 126 h 490"/>
                <a:gd name="T56" fmla="*/ 724 w 726"/>
                <a:gd name="T57" fmla="*/ 98 h 490"/>
                <a:gd name="T58" fmla="*/ 726 w 726"/>
                <a:gd name="T59" fmla="*/ 78 h 490"/>
                <a:gd name="T60" fmla="*/ 720 w 726"/>
                <a:gd name="T61" fmla="*/ 50 h 490"/>
                <a:gd name="T62" fmla="*/ 710 w 726"/>
                <a:gd name="T63" fmla="*/ 30 h 490"/>
                <a:gd name="T64" fmla="*/ 686 w 726"/>
                <a:gd name="T65" fmla="*/ 10 h 490"/>
                <a:gd name="T66" fmla="*/ 658 w 726"/>
                <a:gd name="T67" fmla="*/ 0 h 490"/>
                <a:gd name="T68" fmla="*/ 638 w 726"/>
                <a:gd name="T69" fmla="*/ 0 h 490"/>
                <a:gd name="T70" fmla="*/ 610 w 726"/>
                <a:gd name="T71" fmla="*/ 8 h 490"/>
                <a:gd name="T72" fmla="*/ 600 w 726"/>
                <a:gd name="T73" fmla="*/ 14 h 490"/>
                <a:gd name="T74" fmla="*/ 120 w 726"/>
                <a:gd name="T75" fmla="*/ 302 h 490"/>
                <a:gd name="T76" fmla="*/ 62 w 726"/>
                <a:gd name="T77" fmla="*/ 336 h 490"/>
                <a:gd name="T78" fmla="*/ 42 w 726"/>
                <a:gd name="T79" fmla="*/ 350 h 490"/>
                <a:gd name="T80" fmla="*/ 40 w 726"/>
                <a:gd name="T81" fmla="*/ 350 h 490"/>
                <a:gd name="T82" fmla="*/ 16 w 726"/>
                <a:gd name="T83" fmla="*/ 370 h 490"/>
                <a:gd name="T84" fmla="*/ 4 w 726"/>
                <a:gd name="T85" fmla="*/ 396 h 490"/>
                <a:gd name="T86" fmla="*/ 0 w 726"/>
                <a:gd name="T87" fmla="*/ 416 h 490"/>
                <a:gd name="T88" fmla="*/ 10 w 726"/>
                <a:gd name="T89" fmla="*/ 452 h 490"/>
                <a:gd name="T90" fmla="*/ 22 w 726"/>
                <a:gd name="T91" fmla="*/ 468 h 490"/>
                <a:gd name="T92" fmla="*/ 46 w 726"/>
                <a:gd name="T93" fmla="*/ 484 h 490"/>
                <a:gd name="T94" fmla="*/ 76 w 726"/>
                <a:gd name="T95" fmla="*/ 490 h 490"/>
                <a:gd name="T96" fmla="*/ 102 w 726"/>
                <a:gd name="T9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490">
                  <a:moveTo>
                    <a:pt x="108" y="476"/>
                  </a:moveTo>
                  <a:lnTo>
                    <a:pt x="106" y="470"/>
                  </a:lnTo>
                  <a:lnTo>
                    <a:pt x="106" y="470"/>
                  </a:lnTo>
                  <a:lnTo>
                    <a:pt x="90" y="476"/>
                  </a:lnTo>
                  <a:lnTo>
                    <a:pt x="76" y="478"/>
                  </a:lnTo>
                  <a:lnTo>
                    <a:pt x="76" y="478"/>
                  </a:lnTo>
                  <a:lnTo>
                    <a:pt x="58" y="476"/>
                  </a:lnTo>
                  <a:lnTo>
                    <a:pt x="44" y="470"/>
                  </a:lnTo>
                  <a:lnTo>
                    <a:pt x="30" y="460"/>
                  </a:lnTo>
                  <a:lnTo>
                    <a:pt x="26" y="454"/>
                  </a:lnTo>
                  <a:lnTo>
                    <a:pt x="20" y="446"/>
                  </a:lnTo>
                  <a:lnTo>
                    <a:pt x="20" y="446"/>
                  </a:lnTo>
                  <a:lnTo>
                    <a:pt x="14" y="432"/>
                  </a:lnTo>
                  <a:lnTo>
                    <a:pt x="12" y="416"/>
                  </a:lnTo>
                  <a:lnTo>
                    <a:pt x="12" y="416"/>
                  </a:lnTo>
                  <a:lnTo>
                    <a:pt x="14" y="400"/>
                  </a:lnTo>
                  <a:lnTo>
                    <a:pt x="22" y="384"/>
                  </a:lnTo>
                  <a:lnTo>
                    <a:pt x="32" y="372"/>
                  </a:lnTo>
                  <a:lnTo>
                    <a:pt x="38" y="366"/>
                  </a:lnTo>
                  <a:lnTo>
                    <a:pt x="46" y="362"/>
                  </a:lnTo>
                  <a:lnTo>
                    <a:pt x="46" y="362"/>
                  </a:lnTo>
                  <a:lnTo>
                    <a:pt x="48" y="360"/>
                  </a:lnTo>
                  <a:lnTo>
                    <a:pt x="48" y="360"/>
                  </a:lnTo>
                  <a:lnTo>
                    <a:pt x="342" y="182"/>
                  </a:lnTo>
                  <a:lnTo>
                    <a:pt x="342" y="182"/>
                  </a:lnTo>
                  <a:lnTo>
                    <a:pt x="528" y="72"/>
                  </a:lnTo>
                  <a:lnTo>
                    <a:pt x="528" y="72"/>
                  </a:lnTo>
                  <a:lnTo>
                    <a:pt x="590" y="34"/>
                  </a:lnTo>
                  <a:lnTo>
                    <a:pt x="590" y="34"/>
                  </a:lnTo>
                  <a:lnTo>
                    <a:pt x="608" y="24"/>
                  </a:lnTo>
                  <a:lnTo>
                    <a:pt x="608" y="24"/>
                  </a:lnTo>
                  <a:lnTo>
                    <a:pt x="614" y="20"/>
                  </a:lnTo>
                  <a:lnTo>
                    <a:pt x="614" y="20"/>
                  </a:lnTo>
                  <a:lnTo>
                    <a:pt x="630" y="12"/>
                  </a:lnTo>
                  <a:lnTo>
                    <a:pt x="646" y="10"/>
                  </a:lnTo>
                  <a:lnTo>
                    <a:pt x="646" y="10"/>
                  </a:lnTo>
                  <a:lnTo>
                    <a:pt x="664" y="14"/>
                  </a:lnTo>
                  <a:lnTo>
                    <a:pt x="680" y="20"/>
                  </a:lnTo>
                  <a:lnTo>
                    <a:pt x="688" y="26"/>
                  </a:lnTo>
                  <a:lnTo>
                    <a:pt x="694" y="30"/>
                  </a:lnTo>
                  <a:lnTo>
                    <a:pt x="700" y="38"/>
                  </a:lnTo>
                  <a:lnTo>
                    <a:pt x="706" y="46"/>
                  </a:lnTo>
                  <a:lnTo>
                    <a:pt x="706" y="46"/>
                  </a:lnTo>
                  <a:lnTo>
                    <a:pt x="712" y="62"/>
                  </a:lnTo>
                  <a:lnTo>
                    <a:pt x="714" y="78"/>
                  </a:lnTo>
                  <a:lnTo>
                    <a:pt x="714" y="78"/>
                  </a:lnTo>
                  <a:lnTo>
                    <a:pt x="712" y="96"/>
                  </a:lnTo>
                  <a:lnTo>
                    <a:pt x="704" y="112"/>
                  </a:lnTo>
                  <a:lnTo>
                    <a:pt x="700" y="120"/>
                  </a:lnTo>
                  <a:lnTo>
                    <a:pt x="694" y="126"/>
                  </a:lnTo>
                  <a:lnTo>
                    <a:pt x="688" y="132"/>
                  </a:lnTo>
                  <a:lnTo>
                    <a:pt x="680" y="136"/>
                  </a:lnTo>
                  <a:lnTo>
                    <a:pt x="680" y="136"/>
                  </a:lnTo>
                  <a:lnTo>
                    <a:pt x="672" y="142"/>
                  </a:lnTo>
                  <a:lnTo>
                    <a:pt x="672" y="142"/>
                  </a:lnTo>
                  <a:lnTo>
                    <a:pt x="366" y="320"/>
                  </a:lnTo>
                  <a:lnTo>
                    <a:pt x="366" y="320"/>
                  </a:lnTo>
                  <a:lnTo>
                    <a:pt x="186" y="424"/>
                  </a:lnTo>
                  <a:lnTo>
                    <a:pt x="186" y="424"/>
                  </a:lnTo>
                  <a:lnTo>
                    <a:pt x="128" y="458"/>
                  </a:lnTo>
                  <a:lnTo>
                    <a:pt x="128" y="458"/>
                  </a:lnTo>
                  <a:lnTo>
                    <a:pt x="112" y="468"/>
                  </a:lnTo>
                  <a:lnTo>
                    <a:pt x="112" y="468"/>
                  </a:lnTo>
                  <a:lnTo>
                    <a:pt x="108" y="470"/>
                  </a:lnTo>
                  <a:lnTo>
                    <a:pt x="108" y="470"/>
                  </a:lnTo>
                  <a:lnTo>
                    <a:pt x="106" y="470"/>
                  </a:lnTo>
                  <a:lnTo>
                    <a:pt x="108" y="476"/>
                  </a:lnTo>
                  <a:lnTo>
                    <a:pt x="110" y="482"/>
                  </a:lnTo>
                  <a:lnTo>
                    <a:pt x="110" y="482"/>
                  </a:lnTo>
                  <a:lnTo>
                    <a:pt x="114" y="480"/>
                  </a:lnTo>
                  <a:lnTo>
                    <a:pt x="114" y="480"/>
                  </a:lnTo>
                  <a:lnTo>
                    <a:pt x="410" y="306"/>
                  </a:lnTo>
                  <a:lnTo>
                    <a:pt x="410" y="306"/>
                  </a:lnTo>
                  <a:lnTo>
                    <a:pt x="598" y="198"/>
                  </a:lnTo>
                  <a:lnTo>
                    <a:pt x="598" y="198"/>
                  </a:lnTo>
                  <a:lnTo>
                    <a:pt x="660" y="162"/>
                  </a:lnTo>
                  <a:lnTo>
                    <a:pt x="660" y="162"/>
                  </a:lnTo>
                  <a:lnTo>
                    <a:pt x="678" y="152"/>
                  </a:lnTo>
                  <a:lnTo>
                    <a:pt x="678" y="152"/>
                  </a:lnTo>
                  <a:lnTo>
                    <a:pt x="684" y="148"/>
                  </a:lnTo>
                  <a:lnTo>
                    <a:pt x="684" y="148"/>
                  </a:lnTo>
                  <a:lnTo>
                    <a:pt x="694" y="142"/>
                  </a:lnTo>
                  <a:lnTo>
                    <a:pt x="702" y="134"/>
                  </a:lnTo>
                  <a:lnTo>
                    <a:pt x="710" y="126"/>
                  </a:lnTo>
                  <a:lnTo>
                    <a:pt x="716" y="118"/>
                  </a:lnTo>
                  <a:lnTo>
                    <a:pt x="720" y="108"/>
                  </a:lnTo>
                  <a:lnTo>
                    <a:pt x="724" y="98"/>
                  </a:lnTo>
                  <a:lnTo>
                    <a:pt x="726" y="88"/>
                  </a:lnTo>
                  <a:lnTo>
                    <a:pt x="726" y="78"/>
                  </a:lnTo>
                  <a:lnTo>
                    <a:pt x="726" y="78"/>
                  </a:lnTo>
                  <a:lnTo>
                    <a:pt x="726" y="68"/>
                  </a:lnTo>
                  <a:lnTo>
                    <a:pt x="724" y="58"/>
                  </a:lnTo>
                  <a:lnTo>
                    <a:pt x="720" y="50"/>
                  </a:lnTo>
                  <a:lnTo>
                    <a:pt x="716" y="40"/>
                  </a:lnTo>
                  <a:lnTo>
                    <a:pt x="716" y="40"/>
                  </a:lnTo>
                  <a:lnTo>
                    <a:pt x="710" y="30"/>
                  </a:lnTo>
                  <a:lnTo>
                    <a:pt x="704" y="22"/>
                  </a:lnTo>
                  <a:lnTo>
                    <a:pt x="696" y="16"/>
                  </a:lnTo>
                  <a:lnTo>
                    <a:pt x="686" y="10"/>
                  </a:lnTo>
                  <a:lnTo>
                    <a:pt x="678" y="6"/>
                  </a:lnTo>
                  <a:lnTo>
                    <a:pt x="668" y="2"/>
                  </a:lnTo>
                  <a:lnTo>
                    <a:pt x="658" y="0"/>
                  </a:lnTo>
                  <a:lnTo>
                    <a:pt x="646" y="0"/>
                  </a:lnTo>
                  <a:lnTo>
                    <a:pt x="646" y="0"/>
                  </a:lnTo>
                  <a:lnTo>
                    <a:pt x="638" y="0"/>
                  </a:lnTo>
                  <a:lnTo>
                    <a:pt x="628" y="2"/>
                  </a:lnTo>
                  <a:lnTo>
                    <a:pt x="618" y="4"/>
                  </a:lnTo>
                  <a:lnTo>
                    <a:pt x="610" y="8"/>
                  </a:lnTo>
                  <a:lnTo>
                    <a:pt x="610" y="8"/>
                  </a:lnTo>
                  <a:lnTo>
                    <a:pt x="600" y="14"/>
                  </a:lnTo>
                  <a:lnTo>
                    <a:pt x="600" y="14"/>
                  </a:lnTo>
                  <a:lnTo>
                    <a:pt x="296" y="196"/>
                  </a:lnTo>
                  <a:lnTo>
                    <a:pt x="296" y="196"/>
                  </a:lnTo>
                  <a:lnTo>
                    <a:pt x="120" y="302"/>
                  </a:lnTo>
                  <a:lnTo>
                    <a:pt x="120" y="302"/>
                  </a:lnTo>
                  <a:lnTo>
                    <a:pt x="62" y="336"/>
                  </a:lnTo>
                  <a:lnTo>
                    <a:pt x="62" y="336"/>
                  </a:lnTo>
                  <a:lnTo>
                    <a:pt x="46" y="346"/>
                  </a:lnTo>
                  <a:lnTo>
                    <a:pt x="46" y="346"/>
                  </a:lnTo>
                  <a:lnTo>
                    <a:pt x="42" y="350"/>
                  </a:lnTo>
                  <a:lnTo>
                    <a:pt x="42" y="350"/>
                  </a:lnTo>
                  <a:lnTo>
                    <a:pt x="40" y="350"/>
                  </a:lnTo>
                  <a:lnTo>
                    <a:pt x="40" y="350"/>
                  </a:lnTo>
                  <a:lnTo>
                    <a:pt x="30" y="356"/>
                  </a:lnTo>
                  <a:lnTo>
                    <a:pt x="24" y="362"/>
                  </a:lnTo>
                  <a:lnTo>
                    <a:pt x="16" y="370"/>
                  </a:lnTo>
                  <a:lnTo>
                    <a:pt x="10" y="378"/>
                  </a:lnTo>
                  <a:lnTo>
                    <a:pt x="6" y="388"/>
                  </a:lnTo>
                  <a:lnTo>
                    <a:pt x="4" y="396"/>
                  </a:lnTo>
                  <a:lnTo>
                    <a:pt x="2" y="406"/>
                  </a:lnTo>
                  <a:lnTo>
                    <a:pt x="0" y="416"/>
                  </a:lnTo>
                  <a:lnTo>
                    <a:pt x="0" y="416"/>
                  </a:lnTo>
                  <a:lnTo>
                    <a:pt x="4" y="434"/>
                  </a:lnTo>
                  <a:lnTo>
                    <a:pt x="6" y="444"/>
                  </a:lnTo>
                  <a:lnTo>
                    <a:pt x="10" y="452"/>
                  </a:lnTo>
                  <a:lnTo>
                    <a:pt x="10" y="452"/>
                  </a:lnTo>
                  <a:lnTo>
                    <a:pt x="16" y="460"/>
                  </a:lnTo>
                  <a:lnTo>
                    <a:pt x="22" y="468"/>
                  </a:lnTo>
                  <a:lnTo>
                    <a:pt x="30" y="474"/>
                  </a:lnTo>
                  <a:lnTo>
                    <a:pt x="38" y="480"/>
                  </a:lnTo>
                  <a:lnTo>
                    <a:pt x="46" y="484"/>
                  </a:lnTo>
                  <a:lnTo>
                    <a:pt x="56" y="488"/>
                  </a:lnTo>
                  <a:lnTo>
                    <a:pt x="66" y="490"/>
                  </a:lnTo>
                  <a:lnTo>
                    <a:pt x="76" y="490"/>
                  </a:lnTo>
                  <a:lnTo>
                    <a:pt x="76" y="490"/>
                  </a:lnTo>
                  <a:lnTo>
                    <a:pt x="94" y="488"/>
                  </a:lnTo>
                  <a:lnTo>
                    <a:pt x="102" y="486"/>
                  </a:lnTo>
                  <a:lnTo>
                    <a:pt x="110" y="482"/>
                  </a:lnTo>
                  <a:lnTo>
                    <a:pt x="108" y="476"/>
                  </a:lnTo>
                  <a:close/>
                </a:path>
              </a:pathLst>
            </a:custGeom>
            <a:solidFill>
              <a:schemeClr val="tx1">
                <a:lumMod val="75000"/>
                <a:lumOff val="2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2" name="Freeform 43"/>
            <p:cNvSpPr>
              <a:spLocks/>
            </p:cNvSpPr>
            <p:nvPr/>
          </p:nvSpPr>
          <p:spPr bwMode="auto">
            <a:xfrm>
              <a:off x="10779932" y="6513530"/>
              <a:ext cx="4296731" cy="2899997"/>
            </a:xfrm>
            <a:custGeom>
              <a:avLst/>
              <a:gdLst>
                <a:gd name="T0" fmla="*/ 106 w 726"/>
                <a:gd name="T1" fmla="*/ 470 h 490"/>
                <a:gd name="T2" fmla="*/ 76 w 726"/>
                <a:gd name="T3" fmla="*/ 478 h 490"/>
                <a:gd name="T4" fmla="*/ 30 w 726"/>
                <a:gd name="T5" fmla="*/ 460 h 490"/>
                <a:gd name="T6" fmla="*/ 20 w 726"/>
                <a:gd name="T7" fmla="*/ 446 h 490"/>
                <a:gd name="T8" fmla="*/ 12 w 726"/>
                <a:gd name="T9" fmla="*/ 416 h 490"/>
                <a:gd name="T10" fmla="*/ 32 w 726"/>
                <a:gd name="T11" fmla="*/ 372 h 490"/>
                <a:gd name="T12" fmla="*/ 46 w 726"/>
                <a:gd name="T13" fmla="*/ 362 h 490"/>
                <a:gd name="T14" fmla="*/ 342 w 726"/>
                <a:gd name="T15" fmla="*/ 182 h 490"/>
                <a:gd name="T16" fmla="*/ 528 w 726"/>
                <a:gd name="T17" fmla="*/ 72 h 490"/>
                <a:gd name="T18" fmla="*/ 608 w 726"/>
                <a:gd name="T19" fmla="*/ 24 h 490"/>
                <a:gd name="T20" fmla="*/ 614 w 726"/>
                <a:gd name="T21" fmla="*/ 20 h 490"/>
                <a:gd name="T22" fmla="*/ 646 w 726"/>
                <a:gd name="T23" fmla="*/ 10 h 490"/>
                <a:gd name="T24" fmla="*/ 688 w 726"/>
                <a:gd name="T25" fmla="*/ 26 h 490"/>
                <a:gd name="T26" fmla="*/ 706 w 726"/>
                <a:gd name="T27" fmla="*/ 46 h 490"/>
                <a:gd name="T28" fmla="*/ 714 w 726"/>
                <a:gd name="T29" fmla="*/ 78 h 490"/>
                <a:gd name="T30" fmla="*/ 704 w 726"/>
                <a:gd name="T31" fmla="*/ 112 h 490"/>
                <a:gd name="T32" fmla="*/ 688 w 726"/>
                <a:gd name="T33" fmla="*/ 132 h 490"/>
                <a:gd name="T34" fmla="*/ 672 w 726"/>
                <a:gd name="T35" fmla="*/ 142 h 490"/>
                <a:gd name="T36" fmla="*/ 366 w 726"/>
                <a:gd name="T37" fmla="*/ 320 h 490"/>
                <a:gd name="T38" fmla="*/ 128 w 726"/>
                <a:gd name="T39" fmla="*/ 458 h 490"/>
                <a:gd name="T40" fmla="*/ 112 w 726"/>
                <a:gd name="T41" fmla="*/ 468 h 490"/>
                <a:gd name="T42" fmla="*/ 106 w 726"/>
                <a:gd name="T43" fmla="*/ 470 h 490"/>
                <a:gd name="T44" fmla="*/ 110 w 726"/>
                <a:gd name="T45" fmla="*/ 482 h 490"/>
                <a:gd name="T46" fmla="*/ 410 w 726"/>
                <a:gd name="T47" fmla="*/ 306 h 490"/>
                <a:gd name="T48" fmla="*/ 598 w 726"/>
                <a:gd name="T49" fmla="*/ 198 h 490"/>
                <a:gd name="T50" fmla="*/ 678 w 726"/>
                <a:gd name="T51" fmla="*/ 152 h 490"/>
                <a:gd name="T52" fmla="*/ 684 w 726"/>
                <a:gd name="T53" fmla="*/ 148 h 490"/>
                <a:gd name="T54" fmla="*/ 710 w 726"/>
                <a:gd name="T55" fmla="*/ 126 h 490"/>
                <a:gd name="T56" fmla="*/ 724 w 726"/>
                <a:gd name="T57" fmla="*/ 98 h 490"/>
                <a:gd name="T58" fmla="*/ 726 w 726"/>
                <a:gd name="T59" fmla="*/ 78 h 490"/>
                <a:gd name="T60" fmla="*/ 720 w 726"/>
                <a:gd name="T61" fmla="*/ 50 h 490"/>
                <a:gd name="T62" fmla="*/ 710 w 726"/>
                <a:gd name="T63" fmla="*/ 30 h 490"/>
                <a:gd name="T64" fmla="*/ 686 w 726"/>
                <a:gd name="T65" fmla="*/ 10 h 490"/>
                <a:gd name="T66" fmla="*/ 658 w 726"/>
                <a:gd name="T67" fmla="*/ 0 h 490"/>
                <a:gd name="T68" fmla="*/ 638 w 726"/>
                <a:gd name="T69" fmla="*/ 0 h 490"/>
                <a:gd name="T70" fmla="*/ 610 w 726"/>
                <a:gd name="T71" fmla="*/ 8 h 490"/>
                <a:gd name="T72" fmla="*/ 600 w 726"/>
                <a:gd name="T73" fmla="*/ 14 h 490"/>
                <a:gd name="T74" fmla="*/ 120 w 726"/>
                <a:gd name="T75" fmla="*/ 302 h 490"/>
                <a:gd name="T76" fmla="*/ 62 w 726"/>
                <a:gd name="T77" fmla="*/ 336 h 490"/>
                <a:gd name="T78" fmla="*/ 42 w 726"/>
                <a:gd name="T79" fmla="*/ 350 h 490"/>
                <a:gd name="T80" fmla="*/ 40 w 726"/>
                <a:gd name="T81" fmla="*/ 350 h 490"/>
                <a:gd name="T82" fmla="*/ 16 w 726"/>
                <a:gd name="T83" fmla="*/ 370 h 490"/>
                <a:gd name="T84" fmla="*/ 4 w 726"/>
                <a:gd name="T85" fmla="*/ 396 h 490"/>
                <a:gd name="T86" fmla="*/ 0 w 726"/>
                <a:gd name="T87" fmla="*/ 416 h 490"/>
                <a:gd name="T88" fmla="*/ 10 w 726"/>
                <a:gd name="T89" fmla="*/ 452 h 490"/>
                <a:gd name="T90" fmla="*/ 22 w 726"/>
                <a:gd name="T91" fmla="*/ 468 h 490"/>
                <a:gd name="T92" fmla="*/ 46 w 726"/>
                <a:gd name="T93" fmla="*/ 484 h 490"/>
                <a:gd name="T94" fmla="*/ 76 w 726"/>
                <a:gd name="T95" fmla="*/ 490 h 490"/>
                <a:gd name="T96" fmla="*/ 102 w 726"/>
                <a:gd name="T9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6" h="490">
                  <a:moveTo>
                    <a:pt x="108" y="476"/>
                  </a:moveTo>
                  <a:lnTo>
                    <a:pt x="106" y="470"/>
                  </a:lnTo>
                  <a:lnTo>
                    <a:pt x="106" y="470"/>
                  </a:lnTo>
                  <a:lnTo>
                    <a:pt x="90" y="476"/>
                  </a:lnTo>
                  <a:lnTo>
                    <a:pt x="76" y="478"/>
                  </a:lnTo>
                  <a:lnTo>
                    <a:pt x="76" y="478"/>
                  </a:lnTo>
                  <a:lnTo>
                    <a:pt x="58" y="476"/>
                  </a:lnTo>
                  <a:lnTo>
                    <a:pt x="44" y="470"/>
                  </a:lnTo>
                  <a:lnTo>
                    <a:pt x="30" y="460"/>
                  </a:lnTo>
                  <a:lnTo>
                    <a:pt x="26" y="454"/>
                  </a:lnTo>
                  <a:lnTo>
                    <a:pt x="20" y="446"/>
                  </a:lnTo>
                  <a:lnTo>
                    <a:pt x="20" y="446"/>
                  </a:lnTo>
                  <a:lnTo>
                    <a:pt x="14" y="432"/>
                  </a:lnTo>
                  <a:lnTo>
                    <a:pt x="12" y="416"/>
                  </a:lnTo>
                  <a:lnTo>
                    <a:pt x="12" y="416"/>
                  </a:lnTo>
                  <a:lnTo>
                    <a:pt x="14" y="400"/>
                  </a:lnTo>
                  <a:lnTo>
                    <a:pt x="22" y="384"/>
                  </a:lnTo>
                  <a:lnTo>
                    <a:pt x="32" y="372"/>
                  </a:lnTo>
                  <a:lnTo>
                    <a:pt x="38" y="366"/>
                  </a:lnTo>
                  <a:lnTo>
                    <a:pt x="46" y="362"/>
                  </a:lnTo>
                  <a:lnTo>
                    <a:pt x="46" y="362"/>
                  </a:lnTo>
                  <a:lnTo>
                    <a:pt x="48" y="360"/>
                  </a:lnTo>
                  <a:lnTo>
                    <a:pt x="48" y="360"/>
                  </a:lnTo>
                  <a:lnTo>
                    <a:pt x="342" y="182"/>
                  </a:lnTo>
                  <a:lnTo>
                    <a:pt x="342" y="182"/>
                  </a:lnTo>
                  <a:lnTo>
                    <a:pt x="528" y="72"/>
                  </a:lnTo>
                  <a:lnTo>
                    <a:pt x="528" y="72"/>
                  </a:lnTo>
                  <a:lnTo>
                    <a:pt x="590" y="34"/>
                  </a:lnTo>
                  <a:lnTo>
                    <a:pt x="590" y="34"/>
                  </a:lnTo>
                  <a:lnTo>
                    <a:pt x="608" y="24"/>
                  </a:lnTo>
                  <a:lnTo>
                    <a:pt x="608" y="24"/>
                  </a:lnTo>
                  <a:lnTo>
                    <a:pt x="614" y="20"/>
                  </a:lnTo>
                  <a:lnTo>
                    <a:pt x="614" y="20"/>
                  </a:lnTo>
                  <a:lnTo>
                    <a:pt x="630" y="12"/>
                  </a:lnTo>
                  <a:lnTo>
                    <a:pt x="646" y="10"/>
                  </a:lnTo>
                  <a:lnTo>
                    <a:pt x="646" y="10"/>
                  </a:lnTo>
                  <a:lnTo>
                    <a:pt x="664" y="14"/>
                  </a:lnTo>
                  <a:lnTo>
                    <a:pt x="680" y="20"/>
                  </a:lnTo>
                  <a:lnTo>
                    <a:pt x="688" y="26"/>
                  </a:lnTo>
                  <a:lnTo>
                    <a:pt x="694" y="30"/>
                  </a:lnTo>
                  <a:lnTo>
                    <a:pt x="700" y="38"/>
                  </a:lnTo>
                  <a:lnTo>
                    <a:pt x="706" y="46"/>
                  </a:lnTo>
                  <a:lnTo>
                    <a:pt x="706" y="46"/>
                  </a:lnTo>
                  <a:lnTo>
                    <a:pt x="712" y="62"/>
                  </a:lnTo>
                  <a:lnTo>
                    <a:pt x="714" y="78"/>
                  </a:lnTo>
                  <a:lnTo>
                    <a:pt x="714" y="78"/>
                  </a:lnTo>
                  <a:lnTo>
                    <a:pt x="712" y="96"/>
                  </a:lnTo>
                  <a:lnTo>
                    <a:pt x="704" y="112"/>
                  </a:lnTo>
                  <a:lnTo>
                    <a:pt x="700" y="120"/>
                  </a:lnTo>
                  <a:lnTo>
                    <a:pt x="694" y="126"/>
                  </a:lnTo>
                  <a:lnTo>
                    <a:pt x="688" y="132"/>
                  </a:lnTo>
                  <a:lnTo>
                    <a:pt x="680" y="136"/>
                  </a:lnTo>
                  <a:lnTo>
                    <a:pt x="680" y="136"/>
                  </a:lnTo>
                  <a:lnTo>
                    <a:pt x="672" y="142"/>
                  </a:lnTo>
                  <a:lnTo>
                    <a:pt x="672" y="142"/>
                  </a:lnTo>
                  <a:lnTo>
                    <a:pt x="366" y="320"/>
                  </a:lnTo>
                  <a:lnTo>
                    <a:pt x="366" y="320"/>
                  </a:lnTo>
                  <a:lnTo>
                    <a:pt x="186" y="424"/>
                  </a:lnTo>
                  <a:lnTo>
                    <a:pt x="186" y="424"/>
                  </a:lnTo>
                  <a:lnTo>
                    <a:pt x="128" y="458"/>
                  </a:lnTo>
                  <a:lnTo>
                    <a:pt x="128" y="458"/>
                  </a:lnTo>
                  <a:lnTo>
                    <a:pt x="112" y="468"/>
                  </a:lnTo>
                  <a:lnTo>
                    <a:pt x="112" y="468"/>
                  </a:lnTo>
                  <a:lnTo>
                    <a:pt x="108" y="470"/>
                  </a:lnTo>
                  <a:lnTo>
                    <a:pt x="108" y="470"/>
                  </a:lnTo>
                  <a:lnTo>
                    <a:pt x="106" y="470"/>
                  </a:lnTo>
                  <a:lnTo>
                    <a:pt x="108" y="476"/>
                  </a:lnTo>
                  <a:lnTo>
                    <a:pt x="110" y="482"/>
                  </a:lnTo>
                  <a:lnTo>
                    <a:pt x="110" y="482"/>
                  </a:lnTo>
                  <a:lnTo>
                    <a:pt x="114" y="480"/>
                  </a:lnTo>
                  <a:lnTo>
                    <a:pt x="114" y="480"/>
                  </a:lnTo>
                  <a:lnTo>
                    <a:pt x="410" y="306"/>
                  </a:lnTo>
                  <a:lnTo>
                    <a:pt x="410" y="306"/>
                  </a:lnTo>
                  <a:lnTo>
                    <a:pt x="598" y="198"/>
                  </a:lnTo>
                  <a:lnTo>
                    <a:pt x="598" y="198"/>
                  </a:lnTo>
                  <a:lnTo>
                    <a:pt x="660" y="162"/>
                  </a:lnTo>
                  <a:lnTo>
                    <a:pt x="660" y="162"/>
                  </a:lnTo>
                  <a:lnTo>
                    <a:pt x="678" y="152"/>
                  </a:lnTo>
                  <a:lnTo>
                    <a:pt x="678" y="152"/>
                  </a:lnTo>
                  <a:lnTo>
                    <a:pt x="684" y="148"/>
                  </a:lnTo>
                  <a:lnTo>
                    <a:pt x="684" y="148"/>
                  </a:lnTo>
                  <a:lnTo>
                    <a:pt x="694" y="142"/>
                  </a:lnTo>
                  <a:lnTo>
                    <a:pt x="702" y="134"/>
                  </a:lnTo>
                  <a:lnTo>
                    <a:pt x="710" y="126"/>
                  </a:lnTo>
                  <a:lnTo>
                    <a:pt x="716" y="118"/>
                  </a:lnTo>
                  <a:lnTo>
                    <a:pt x="720" y="108"/>
                  </a:lnTo>
                  <a:lnTo>
                    <a:pt x="724" y="98"/>
                  </a:lnTo>
                  <a:lnTo>
                    <a:pt x="726" y="88"/>
                  </a:lnTo>
                  <a:lnTo>
                    <a:pt x="726" y="78"/>
                  </a:lnTo>
                  <a:lnTo>
                    <a:pt x="726" y="78"/>
                  </a:lnTo>
                  <a:lnTo>
                    <a:pt x="726" y="68"/>
                  </a:lnTo>
                  <a:lnTo>
                    <a:pt x="724" y="58"/>
                  </a:lnTo>
                  <a:lnTo>
                    <a:pt x="720" y="50"/>
                  </a:lnTo>
                  <a:lnTo>
                    <a:pt x="716" y="40"/>
                  </a:lnTo>
                  <a:lnTo>
                    <a:pt x="716" y="40"/>
                  </a:lnTo>
                  <a:lnTo>
                    <a:pt x="710" y="30"/>
                  </a:lnTo>
                  <a:lnTo>
                    <a:pt x="704" y="22"/>
                  </a:lnTo>
                  <a:lnTo>
                    <a:pt x="696" y="16"/>
                  </a:lnTo>
                  <a:lnTo>
                    <a:pt x="686" y="10"/>
                  </a:lnTo>
                  <a:lnTo>
                    <a:pt x="678" y="6"/>
                  </a:lnTo>
                  <a:lnTo>
                    <a:pt x="668" y="2"/>
                  </a:lnTo>
                  <a:lnTo>
                    <a:pt x="658" y="0"/>
                  </a:lnTo>
                  <a:lnTo>
                    <a:pt x="646" y="0"/>
                  </a:lnTo>
                  <a:lnTo>
                    <a:pt x="646" y="0"/>
                  </a:lnTo>
                  <a:lnTo>
                    <a:pt x="638" y="0"/>
                  </a:lnTo>
                  <a:lnTo>
                    <a:pt x="628" y="2"/>
                  </a:lnTo>
                  <a:lnTo>
                    <a:pt x="618" y="4"/>
                  </a:lnTo>
                  <a:lnTo>
                    <a:pt x="610" y="8"/>
                  </a:lnTo>
                  <a:lnTo>
                    <a:pt x="610" y="8"/>
                  </a:lnTo>
                  <a:lnTo>
                    <a:pt x="600" y="14"/>
                  </a:lnTo>
                  <a:lnTo>
                    <a:pt x="600" y="14"/>
                  </a:lnTo>
                  <a:lnTo>
                    <a:pt x="296" y="196"/>
                  </a:lnTo>
                  <a:lnTo>
                    <a:pt x="296" y="196"/>
                  </a:lnTo>
                  <a:lnTo>
                    <a:pt x="120" y="302"/>
                  </a:lnTo>
                  <a:lnTo>
                    <a:pt x="120" y="302"/>
                  </a:lnTo>
                  <a:lnTo>
                    <a:pt x="62" y="336"/>
                  </a:lnTo>
                  <a:lnTo>
                    <a:pt x="62" y="336"/>
                  </a:lnTo>
                  <a:lnTo>
                    <a:pt x="46" y="346"/>
                  </a:lnTo>
                  <a:lnTo>
                    <a:pt x="46" y="346"/>
                  </a:lnTo>
                  <a:lnTo>
                    <a:pt x="42" y="350"/>
                  </a:lnTo>
                  <a:lnTo>
                    <a:pt x="42" y="350"/>
                  </a:lnTo>
                  <a:lnTo>
                    <a:pt x="40" y="350"/>
                  </a:lnTo>
                  <a:lnTo>
                    <a:pt x="40" y="350"/>
                  </a:lnTo>
                  <a:lnTo>
                    <a:pt x="30" y="356"/>
                  </a:lnTo>
                  <a:lnTo>
                    <a:pt x="24" y="362"/>
                  </a:lnTo>
                  <a:lnTo>
                    <a:pt x="16" y="370"/>
                  </a:lnTo>
                  <a:lnTo>
                    <a:pt x="10" y="378"/>
                  </a:lnTo>
                  <a:lnTo>
                    <a:pt x="6" y="388"/>
                  </a:lnTo>
                  <a:lnTo>
                    <a:pt x="4" y="396"/>
                  </a:lnTo>
                  <a:lnTo>
                    <a:pt x="2" y="406"/>
                  </a:lnTo>
                  <a:lnTo>
                    <a:pt x="0" y="416"/>
                  </a:lnTo>
                  <a:lnTo>
                    <a:pt x="0" y="416"/>
                  </a:lnTo>
                  <a:lnTo>
                    <a:pt x="4" y="434"/>
                  </a:lnTo>
                  <a:lnTo>
                    <a:pt x="6" y="444"/>
                  </a:lnTo>
                  <a:lnTo>
                    <a:pt x="10" y="452"/>
                  </a:lnTo>
                  <a:lnTo>
                    <a:pt x="10" y="452"/>
                  </a:lnTo>
                  <a:lnTo>
                    <a:pt x="16" y="460"/>
                  </a:lnTo>
                  <a:lnTo>
                    <a:pt x="22" y="468"/>
                  </a:lnTo>
                  <a:lnTo>
                    <a:pt x="30" y="474"/>
                  </a:lnTo>
                  <a:lnTo>
                    <a:pt x="38" y="480"/>
                  </a:lnTo>
                  <a:lnTo>
                    <a:pt x="46" y="484"/>
                  </a:lnTo>
                  <a:lnTo>
                    <a:pt x="56" y="488"/>
                  </a:lnTo>
                  <a:lnTo>
                    <a:pt x="66" y="490"/>
                  </a:lnTo>
                  <a:lnTo>
                    <a:pt x="76" y="490"/>
                  </a:lnTo>
                  <a:lnTo>
                    <a:pt x="76" y="490"/>
                  </a:lnTo>
                  <a:lnTo>
                    <a:pt x="94" y="488"/>
                  </a:lnTo>
                  <a:lnTo>
                    <a:pt x="102" y="486"/>
                  </a:lnTo>
                  <a:lnTo>
                    <a:pt x="110" y="482"/>
                  </a:lnTo>
                  <a:lnTo>
                    <a:pt x="108" y="4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6" name="Freeform 9"/>
            <p:cNvSpPr>
              <a:spLocks noEditPoints="1"/>
            </p:cNvSpPr>
            <p:nvPr/>
          </p:nvSpPr>
          <p:spPr bwMode="auto">
            <a:xfrm>
              <a:off x="13772982" y="8931806"/>
              <a:ext cx="1442925" cy="1463537"/>
            </a:xfrm>
            <a:custGeom>
              <a:avLst/>
              <a:gdLst>
                <a:gd name="T0" fmla="*/ 124 w 140"/>
                <a:gd name="T1" fmla="*/ 58 h 142"/>
                <a:gd name="T2" fmla="*/ 136 w 140"/>
                <a:gd name="T3" fmla="*/ 46 h 142"/>
                <a:gd name="T4" fmla="*/ 126 w 140"/>
                <a:gd name="T5" fmla="*/ 28 h 142"/>
                <a:gd name="T6" fmla="*/ 110 w 140"/>
                <a:gd name="T7" fmla="*/ 32 h 142"/>
                <a:gd name="T8" fmla="*/ 110 w 140"/>
                <a:gd name="T9" fmla="*/ 32 h 142"/>
                <a:gd name="T10" fmla="*/ 98 w 140"/>
                <a:gd name="T11" fmla="*/ 24 h 142"/>
                <a:gd name="T12" fmla="*/ 100 w 140"/>
                <a:gd name="T13" fmla="*/ 6 h 142"/>
                <a:gd name="T14" fmla="*/ 80 w 140"/>
                <a:gd name="T15" fmla="*/ 0 h 142"/>
                <a:gd name="T16" fmla="*/ 72 w 140"/>
                <a:gd name="T17" fmla="*/ 16 h 142"/>
                <a:gd name="T18" fmla="*/ 72 w 140"/>
                <a:gd name="T19" fmla="*/ 16 h 142"/>
                <a:gd name="T20" fmla="*/ 58 w 140"/>
                <a:gd name="T21" fmla="*/ 18 h 142"/>
                <a:gd name="T22" fmla="*/ 46 w 140"/>
                <a:gd name="T23" fmla="*/ 4 h 142"/>
                <a:gd name="T24" fmla="*/ 28 w 140"/>
                <a:gd name="T25" fmla="*/ 14 h 142"/>
                <a:gd name="T26" fmla="*/ 32 w 140"/>
                <a:gd name="T27" fmla="*/ 32 h 142"/>
                <a:gd name="T28" fmla="*/ 32 w 140"/>
                <a:gd name="T29" fmla="*/ 32 h 142"/>
                <a:gd name="T30" fmla="*/ 24 w 140"/>
                <a:gd name="T31" fmla="*/ 42 h 142"/>
                <a:gd name="T32" fmla="*/ 6 w 140"/>
                <a:gd name="T33" fmla="*/ 42 h 142"/>
                <a:gd name="T34" fmla="*/ 0 w 140"/>
                <a:gd name="T35" fmla="*/ 60 h 142"/>
                <a:gd name="T36" fmla="*/ 16 w 140"/>
                <a:gd name="T37" fmla="*/ 70 h 142"/>
                <a:gd name="T38" fmla="*/ 16 w 140"/>
                <a:gd name="T39" fmla="*/ 70 h 142"/>
                <a:gd name="T40" fmla="*/ 16 w 140"/>
                <a:gd name="T41" fmla="*/ 84 h 142"/>
                <a:gd name="T42" fmla="*/ 4 w 140"/>
                <a:gd name="T43" fmla="*/ 96 h 142"/>
                <a:gd name="T44" fmla="*/ 14 w 140"/>
                <a:gd name="T45" fmla="*/ 114 h 142"/>
                <a:gd name="T46" fmla="*/ 30 w 140"/>
                <a:gd name="T47" fmla="*/ 108 h 142"/>
                <a:gd name="T48" fmla="*/ 30 w 140"/>
                <a:gd name="T49" fmla="*/ 108 h 142"/>
                <a:gd name="T50" fmla="*/ 42 w 140"/>
                <a:gd name="T51" fmla="*/ 118 h 142"/>
                <a:gd name="T52" fmla="*/ 40 w 140"/>
                <a:gd name="T53" fmla="*/ 136 h 142"/>
                <a:gd name="T54" fmla="*/ 60 w 140"/>
                <a:gd name="T55" fmla="*/ 142 h 142"/>
                <a:gd name="T56" fmla="*/ 70 w 140"/>
                <a:gd name="T57" fmla="*/ 126 h 142"/>
                <a:gd name="T58" fmla="*/ 70 w 140"/>
                <a:gd name="T59" fmla="*/ 126 h 142"/>
                <a:gd name="T60" fmla="*/ 82 w 140"/>
                <a:gd name="T61" fmla="*/ 124 h 142"/>
                <a:gd name="T62" fmla="*/ 96 w 140"/>
                <a:gd name="T63" fmla="*/ 138 h 142"/>
                <a:gd name="T64" fmla="*/ 112 w 140"/>
                <a:gd name="T65" fmla="*/ 128 h 142"/>
                <a:gd name="T66" fmla="*/ 108 w 140"/>
                <a:gd name="T67" fmla="*/ 110 h 142"/>
                <a:gd name="T68" fmla="*/ 108 w 140"/>
                <a:gd name="T69" fmla="*/ 110 h 142"/>
                <a:gd name="T70" fmla="*/ 116 w 140"/>
                <a:gd name="T71" fmla="*/ 100 h 142"/>
                <a:gd name="T72" fmla="*/ 134 w 140"/>
                <a:gd name="T73" fmla="*/ 100 h 142"/>
                <a:gd name="T74" fmla="*/ 140 w 140"/>
                <a:gd name="T75" fmla="*/ 82 h 142"/>
                <a:gd name="T76" fmla="*/ 124 w 140"/>
                <a:gd name="T77" fmla="*/ 72 h 142"/>
                <a:gd name="T78" fmla="*/ 124 w 140"/>
                <a:gd name="T79" fmla="*/ 72 h 142"/>
                <a:gd name="T80" fmla="*/ 124 w 140"/>
                <a:gd name="T81" fmla="*/ 58 h 142"/>
                <a:gd name="T82" fmla="*/ 82 w 140"/>
                <a:gd name="T83" fmla="*/ 94 h 142"/>
                <a:gd name="T84" fmla="*/ 82 w 140"/>
                <a:gd name="T85" fmla="*/ 94 h 142"/>
                <a:gd name="T86" fmla="*/ 72 w 140"/>
                <a:gd name="T87" fmla="*/ 96 h 142"/>
                <a:gd name="T88" fmla="*/ 62 w 140"/>
                <a:gd name="T89" fmla="*/ 96 h 142"/>
                <a:gd name="T90" fmla="*/ 54 w 140"/>
                <a:gd name="T91" fmla="*/ 92 h 142"/>
                <a:gd name="T92" fmla="*/ 48 w 140"/>
                <a:gd name="T93" fmla="*/ 84 h 142"/>
                <a:gd name="T94" fmla="*/ 48 w 140"/>
                <a:gd name="T95" fmla="*/ 84 h 142"/>
                <a:gd name="T96" fmla="*/ 44 w 140"/>
                <a:gd name="T97" fmla="*/ 74 h 142"/>
                <a:gd name="T98" fmla="*/ 46 w 140"/>
                <a:gd name="T99" fmla="*/ 64 h 142"/>
                <a:gd name="T100" fmla="*/ 50 w 140"/>
                <a:gd name="T101" fmla="*/ 54 h 142"/>
                <a:gd name="T102" fmla="*/ 58 w 140"/>
                <a:gd name="T103" fmla="*/ 48 h 142"/>
                <a:gd name="T104" fmla="*/ 58 w 140"/>
                <a:gd name="T105" fmla="*/ 48 h 142"/>
                <a:gd name="T106" fmla="*/ 68 w 140"/>
                <a:gd name="T107" fmla="*/ 46 h 142"/>
                <a:gd name="T108" fmla="*/ 78 w 140"/>
                <a:gd name="T109" fmla="*/ 46 h 142"/>
                <a:gd name="T110" fmla="*/ 86 w 140"/>
                <a:gd name="T111" fmla="*/ 50 h 142"/>
                <a:gd name="T112" fmla="*/ 92 w 140"/>
                <a:gd name="T113" fmla="*/ 58 h 142"/>
                <a:gd name="T114" fmla="*/ 92 w 140"/>
                <a:gd name="T115" fmla="*/ 58 h 142"/>
                <a:gd name="T116" fmla="*/ 96 w 140"/>
                <a:gd name="T117" fmla="*/ 68 h 142"/>
                <a:gd name="T118" fmla="*/ 94 w 140"/>
                <a:gd name="T119" fmla="*/ 78 h 142"/>
                <a:gd name="T120" fmla="*/ 90 w 140"/>
                <a:gd name="T121" fmla="*/ 86 h 142"/>
                <a:gd name="T122" fmla="*/ 82 w 140"/>
                <a:gd name="T123" fmla="*/ 9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 h="142">
                  <a:moveTo>
                    <a:pt x="124" y="58"/>
                  </a:moveTo>
                  <a:lnTo>
                    <a:pt x="136" y="46"/>
                  </a:lnTo>
                  <a:lnTo>
                    <a:pt x="126" y="28"/>
                  </a:lnTo>
                  <a:lnTo>
                    <a:pt x="110" y="32"/>
                  </a:lnTo>
                  <a:lnTo>
                    <a:pt x="110" y="32"/>
                  </a:lnTo>
                  <a:lnTo>
                    <a:pt x="98" y="24"/>
                  </a:lnTo>
                  <a:lnTo>
                    <a:pt x="100" y="6"/>
                  </a:lnTo>
                  <a:lnTo>
                    <a:pt x="80" y="0"/>
                  </a:lnTo>
                  <a:lnTo>
                    <a:pt x="72" y="16"/>
                  </a:lnTo>
                  <a:lnTo>
                    <a:pt x="72" y="16"/>
                  </a:lnTo>
                  <a:lnTo>
                    <a:pt x="58" y="18"/>
                  </a:lnTo>
                  <a:lnTo>
                    <a:pt x="46" y="4"/>
                  </a:lnTo>
                  <a:lnTo>
                    <a:pt x="28" y="14"/>
                  </a:lnTo>
                  <a:lnTo>
                    <a:pt x="32" y="32"/>
                  </a:lnTo>
                  <a:lnTo>
                    <a:pt x="32" y="32"/>
                  </a:lnTo>
                  <a:lnTo>
                    <a:pt x="24" y="42"/>
                  </a:lnTo>
                  <a:lnTo>
                    <a:pt x="6" y="42"/>
                  </a:lnTo>
                  <a:lnTo>
                    <a:pt x="0" y="60"/>
                  </a:lnTo>
                  <a:lnTo>
                    <a:pt x="16" y="70"/>
                  </a:lnTo>
                  <a:lnTo>
                    <a:pt x="16" y="70"/>
                  </a:lnTo>
                  <a:lnTo>
                    <a:pt x="16" y="84"/>
                  </a:lnTo>
                  <a:lnTo>
                    <a:pt x="4" y="96"/>
                  </a:lnTo>
                  <a:lnTo>
                    <a:pt x="14" y="114"/>
                  </a:lnTo>
                  <a:lnTo>
                    <a:pt x="30" y="108"/>
                  </a:lnTo>
                  <a:lnTo>
                    <a:pt x="30" y="108"/>
                  </a:lnTo>
                  <a:lnTo>
                    <a:pt x="42" y="118"/>
                  </a:lnTo>
                  <a:lnTo>
                    <a:pt x="40" y="136"/>
                  </a:lnTo>
                  <a:lnTo>
                    <a:pt x="60" y="142"/>
                  </a:lnTo>
                  <a:lnTo>
                    <a:pt x="70" y="126"/>
                  </a:lnTo>
                  <a:lnTo>
                    <a:pt x="70" y="126"/>
                  </a:lnTo>
                  <a:lnTo>
                    <a:pt x="82" y="124"/>
                  </a:lnTo>
                  <a:lnTo>
                    <a:pt x="96" y="138"/>
                  </a:lnTo>
                  <a:lnTo>
                    <a:pt x="112" y="128"/>
                  </a:lnTo>
                  <a:lnTo>
                    <a:pt x="108" y="110"/>
                  </a:lnTo>
                  <a:lnTo>
                    <a:pt x="108" y="110"/>
                  </a:lnTo>
                  <a:lnTo>
                    <a:pt x="116" y="100"/>
                  </a:lnTo>
                  <a:lnTo>
                    <a:pt x="134" y="100"/>
                  </a:lnTo>
                  <a:lnTo>
                    <a:pt x="140" y="82"/>
                  </a:lnTo>
                  <a:lnTo>
                    <a:pt x="124" y="72"/>
                  </a:lnTo>
                  <a:lnTo>
                    <a:pt x="124" y="72"/>
                  </a:lnTo>
                  <a:lnTo>
                    <a:pt x="124" y="58"/>
                  </a:lnTo>
                  <a:close/>
                  <a:moveTo>
                    <a:pt x="82" y="94"/>
                  </a:moveTo>
                  <a:lnTo>
                    <a:pt x="82" y="94"/>
                  </a:lnTo>
                  <a:lnTo>
                    <a:pt x="72" y="96"/>
                  </a:lnTo>
                  <a:lnTo>
                    <a:pt x="62" y="96"/>
                  </a:lnTo>
                  <a:lnTo>
                    <a:pt x="54" y="92"/>
                  </a:lnTo>
                  <a:lnTo>
                    <a:pt x="48" y="84"/>
                  </a:lnTo>
                  <a:lnTo>
                    <a:pt x="48" y="84"/>
                  </a:lnTo>
                  <a:lnTo>
                    <a:pt x="44" y="74"/>
                  </a:lnTo>
                  <a:lnTo>
                    <a:pt x="46" y="64"/>
                  </a:lnTo>
                  <a:lnTo>
                    <a:pt x="50" y="54"/>
                  </a:lnTo>
                  <a:lnTo>
                    <a:pt x="58" y="48"/>
                  </a:lnTo>
                  <a:lnTo>
                    <a:pt x="58" y="48"/>
                  </a:lnTo>
                  <a:lnTo>
                    <a:pt x="68" y="46"/>
                  </a:lnTo>
                  <a:lnTo>
                    <a:pt x="78" y="46"/>
                  </a:lnTo>
                  <a:lnTo>
                    <a:pt x="86" y="50"/>
                  </a:lnTo>
                  <a:lnTo>
                    <a:pt x="92" y="58"/>
                  </a:lnTo>
                  <a:lnTo>
                    <a:pt x="92" y="58"/>
                  </a:lnTo>
                  <a:lnTo>
                    <a:pt x="96" y="68"/>
                  </a:lnTo>
                  <a:lnTo>
                    <a:pt x="94" y="78"/>
                  </a:lnTo>
                  <a:lnTo>
                    <a:pt x="90" y="86"/>
                  </a:lnTo>
                  <a:lnTo>
                    <a:pt x="82" y="94"/>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7" name="Freeform 10"/>
            <p:cNvSpPr>
              <a:spLocks/>
            </p:cNvSpPr>
            <p:nvPr/>
          </p:nvSpPr>
          <p:spPr bwMode="auto">
            <a:xfrm>
              <a:off x="13772982" y="8931806"/>
              <a:ext cx="1442925" cy="1463537"/>
            </a:xfrm>
            <a:custGeom>
              <a:avLst/>
              <a:gdLst>
                <a:gd name="T0" fmla="*/ 124 w 140"/>
                <a:gd name="T1" fmla="*/ 58 h 142"/>
                <a:gd name="T2" fmla="*/ 136 w 140"/>
                <a:gd name="T3" fmla="*/ 46 h 142"/>
                <a:gd name="T4" fmla="*/ 126 w 140"/>
                <a:gd name="T5" fmla="*/ 28 h 142"/>
                <a:gd name="T6" fmla="*/ 110 w 140"/>
                <a:gd name="T7" fmla="*/ 32 h 142"/>
                <a:gd name="T8" fmla="*/ 110 w 140"/>
                <a:gd name="T9" fmla="*/ 32 h 142"/>
                <a:gd name="T10" fmla="*/ 98 w 140"/>
                <a:gd name="T11" fmla="*/ 24 h 142"/>
                <a:gd name="T12" fmla="*/ 100 w 140"/>
                <a:gd name="T13" fmla="*/ 6 h 142"/>
                <a:gd name="T14" fmla="*/ 80 w 140"/>
                <a:gd name="T15" fmla="*/ 0 h 142"/>
                <a:gd name="T16" fmla="*/ 72 w 140"/>
                <a:gd name="T17" fmla="*/ 16 h 142"/>
                <a:gd name="T18" fmla="*/ 72 w 140"/>
                <a:gd name="T19" fmla="*/ 16 h 142"/>
                <a:gd name="T20" fmla="*/ 58 w 140"/>
                <a:gd name="T21" fmla="*/ 18 h 142"/>
                <a:gd name="T22" fmla="*/ 46 w 140"/>
                <a:gd name="T23" fmla="*/ 4 h 142"/>
                <a:gd name="T24" fmla="*/ 28 w 140"/>
                <a:gd name="T25" fmla="*/ 14 h 142"/>
                <a:gd name="T26" fmla="*/ 32 w 140"/>
                <a:gd name="T27" fmla="*/ 32 h 142"/>
                <a:gd name="T28" fmla="*/ 32 w 140"/>
                <a:gd name="T29" fmla="*/ 32 h 142"/>
                <a:gd name="T30" fmla="*/ 24 w 140"/>
                <a:gd name="T31" fmla="*/ 42 h 142"/>
                <a:gd name="T32" fmla="*/ 6 w 140"/>
                <a:gd name="T33" fmla="*/ 42 h 142"/>
                <a:gd name="T34" fmla="*/ 0 w 140"/>
                <a:gd name="T35" fmla="*/ 60 h 142"/>
                <a:gd name="T36" fmla="*/ 16 w 140"/>
                <a:gd name="T37" fmla="*/ 70 h 142"/>
                <a:gd name="T38" fmla="*/ 16 w 140"/>
                <a:gd name="T39" fmla="*/ 70 h 142"/>
                <a:gd name="T40" fmla="*/ 16 w 140"/>
                <a:gd name="T41" fmla="*/ 84 h 142"/>
                <a:gd name="T42" fmla="*/ 4 w 140"/>
                <a:gd name="T43" fmla="*/ 96 h 142"/>
                <a:gd name="T44" fmla="*/ 14 w 140"/>
                <a:gd name="T45" fmla="*/ 114 h 142"/>
                <a:gd name="T46" fmla="*/ 30 w 140"/>
                <a:gd name="T47" fmla="*/ 108 h 142"/>
                <a:gd name="T48" fmla="*/ 30 w 140"/>
                <a:gd name="T49" fmla="*/ 108 h 142"/>
                <a:gd name="T50" fmla="*/ 42 w 140"/>
                <a:gd name="T51" fmla="*/ 118 h 142"/>
                <a:gd name="T52" fmla="*/ 40 w 140"/>
                <a:gd name="T53" fmla="*/ 136 h 142"/>
                <a:gd name="T54" fmla="*/ 60 w 140"/>
                <a:gd name="T55" fmla="*/ 142 h 142"/>
                <a:gd name="T56" fmla="*/ 70 w 140"/>
                <a:gd name="T57" fmla="*/ 126 h 142"/>
                <a:gd name="T58" fmla="*/ 70 w 140"/>
                <a:gd name="T59" fmla="*/ 126 h 142"/>
                <a:gd name="T60" fmla="*/ 82 w 140"/>
                <a:gd name="T61" fmla="*/ 124 h 142"/>
                <a:gd name="T62" fmla="*/ 96 w 140"/>
                <a:gd name="T63" fmla="*/ 138 h 142"/>
                <a:gd name="T64" fmla="*/ 112 w 140"/>
                <a:gd name="T65" fmla="*/ 128 h 142"/>
                <a:gd name="T66" fmla="*/ 108 w 140"/>
                <a:gd name="T67" fmla="*/ 110 h 142"/>
                <a:gd name="T68" fmla="*/ 108 w 140"/>
                <a:gd name="T69" fmla="*/ 110 h 142"/>
                <a:gd name="T70" fmla="*/ 116 w 140"/>
                <a:gd name="T71" fmla="*/ 100 h 142"/>
                <a:gd name="T72" fmla="*/ 134 w 140"/>
                <a:gd name="T73" fmla="*/ 100 h 142"/>
                <a:gd name="T74" fmla="*/ 140 w 140"/>
                <a:gd name="T75" fmla="*/ 82 h 142"/>
                <a:gd name="T76" fmla="*/ 124 w 140"/>
                <a:gd name="T77" fmla="*/ 72 h 142"/>
                <a:gd name="T78" fmla="*/ 124 w 140"/>
                <a:gd name="T79" fmla="*/ 72 h 142"/>
                <a:gd name="T80" fmla="*/ 124 w 140"/>
                <a:gd name="T81" fmla="*/ 5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142">
                  <a:moveTo>
                    <a:pt x="124" y="58"/>
                  </a:moveTo>
                  <a:lnTo>
                    <a:pt x="136" y="46"/>
                  </a:lnTo>
                  <a:lnTo>
                    <a:pt x="126" y="28"/>
                  </a:lnTo>
                  <a:lnTo>
                    <a:pt x="110" y="32"/>
                  </a:lnTo>
                  <a:lnTo>
                    <a:pt x="110" y="32"/>
                  </a:lnTo>
                  <a:lnTo>
                    <a:pt x="98" y="24"/>
                  </a:lnTo>
                  <a:lnTo>
                    <a:pt x="100" y="6"/>
                  </a:lnTo>
                  <a:lnTo>
                    <a:pt x="80" y="0"/>
                  </a:lnTo>
                  <a:lnTo>
                    <a:pt x="72" y="16"/>
                  </a:lnTo>
                  <a:lnTo>
                    <a:pt x="72" y="16"/>
                  </a:lnTo>
                  <a:lnTo>
                    <a:pt x="58" y="18"/>
                  </a:lnTo>
                  <a:lnTo>
                    <a:pt x="46" y="4"/>
                  </a:lnTo>
                  <a:lnTo>
                    <a:pt x="28" y="14"/>
                  </a:lnTo>
                  <a:lnTo>
                    <a:pt x="32" y="32"/>
                  </a:lnTo>
                  <a:lnTo>
                    <a:pt x="32" y="32"/>
                  </a:lnTo>
                  <a:lnTo>
                    <a:pt x="24" y="42"/>
                  </a:lnTo>
                  <a:lnTo>
                    <a:pt x="6" y="42"/>
                  </a:lnTo>
                  <a:lnTo>
                    <a:pt x="0" y="60"/>
                  </a:lnTo>
                  <a:lnTo>
                    <a:pt x="16" y="70"/>
                  </a:lnTo>
                  <a:lnTo>
                    <a:pt x="16" y="70"/>
                  </a:lnTo>
                  <a:lnTo>
                    <a:pt x="16" y="84"/>
                  </a:lnTo>
                  <a:lnTo>
                    <a:pt x="4" y="96"/>
                  </a:lnTo>
                  <a:lnTo>
                    <a:pt x="14" y="114"/>
                  </a:lnTo>
                  <a:lnTo>
                    <a:pt x="30" y="108"/>
                  </a:lnTo>
                  <a:lnTo>
                    <a:pt x="30" y="108"/>
                  </a:lnTo>
                  <a:lnTo>
                    <a:pt x="42" y="118"/>
                  </a:lnTo>
                  <a:lnTo>
                    <a:pt x="40" y="136"/>
                  </a:lnTo>
                  <a:lnTo>
                    <a:pt x="60" y="142"/>
                  </a:lnTo>
                  <a:lnTo>
                    <a:pt x="70" y="126"/>
                  </a:lnTo>
                  <a:lnTo>
                    <a:pt x="70" y="126"/>
                  </a:lnTo>
                  <a:lnTo>
                    <a:pt x="82" y="124"/>
                  </a:lnTo>
                  <a:lnTo>
                    <a:pt x="96" y="138"/>
                  </a:lnTo>
                  <a:lnTo>
                    <a:pt x="112" y="128"/>
                  </a:lnTo>
                  <a:lnTo>
                    <a:pt x="108" y="110"/>
                  </a:lnTo>
                  <a:lnTo>
                    <a:pt x="108" y="110"/>
                  </a:lnTo>
                  <a:lnTo>
                    <a:pt x="116" y="100"/>
                  </a:lnTo>
                  <a:lnTo>
                    <a:pt x="134" y="100"/>
                  </a:lnTo>
                  <a:lnTo>
                    <a:pt x="140" y="82"/>
                  </a:lnTo>
                  <a:lnTo>
                    <a:pt x="124" y="72"/>
                  </a:lnTo>
                  <a:lnTo>
                    <a:pt x="124" y="72"/>
                  </a:lnTo>
                  <a:lnTo>
                    <a:pt x="124"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8" name="Freeform 11"/>
            <p:cNvSpPr>
              <a:spLocks/>
            </p:cNvSpPr>
            <p:nvPr/>
          </p:nvSpPr>
          <p:spPr bwMode="auto">
            <a:xfrm>
              <a:off x="14226473" y="9405910"/>
              <a:ext cx="535944" cy="515330"/>
            </a:xfrm>
            <a:custGeom>
              <a:avLst/>
              <a:gdLst>
                <a:gd name="T0" fmla="*/ 38 w 52"/>
                <a:gd name="T1" fmla="*/ 48 h 50"/>
                <a:gd name="T2" fmla="*/ 38 w 52"/>
                <a:gd name="T3" fmla="*/ 48 h 50"/>
                <a:gd name="T4" fmla="*/ 28 w 52"/>
                <a:gd name="T5" fmla="*/ 50 h 50"/>
                <a:gd name="T6" fmla="*/ 18 w 52"/>
                <a:gd name="T7" fmla="*/ 50 h 50"/>
                <a:gd name="T8" fmla="*/ 10 w 52"/>
                <a:gd name="T9" fmla="*/ 46 h 50"/>
                <a:gd name="T10" fmla="*/ 4 w 52"/>
                <a:gd name="T11" fmla="*/ 38 h 50"/>
                <a:gd name="T12" fmla="*/ 4 w 52"/>
                <a:gd name="T13" fmla="*/ 38 h 50"/>
                <a:gd name="T14" fmla="*/ 0 w 52"/>
                <a:gd name="T15" fmla="*/ 28 h 50"/>
                <a:gd name="T16" fmla="*/ 2 w 52"/>
                <a:gd name="T17" fmla="*/ 18 h 50"/>
                <a:gd name="T18" fmla="*/ 6 w 52"/>
                <a:gd name="T19" fmla="*/ 8 h 50"/>
                <a:gd name="T20" fmla="*/ 14 w 52"/>
                <a:gd name="T21" fmla="*/ 2 h 50"/>
                <a:gd name="T22" fmla="*/ 14 w 52"/>
                <a:gd name="T23" fmla="*/ 2 h 50"/>
                <a:gd name="T24" fmla="*/ 24 w 52"/>
                <a:gd name="T25" fmla="*/ 0 h 50"/>
                <a:gd name="T26" fmla="*/ 34 w 52"/>
                <a:gd name="T27" fmla="*/ 0 h 50"/>
                <a:gd name="T28" fmla="*/ 42 w 52"/>
                <a:gd name="T29" fmla="*/ 4 h 50"/>
                <a:gd name="T30" fmla="*/ 48 w 52"/>
                <a:gd name="T31" fmla="*/ 12 h 50"/>
                <a:gd name="T32" fmla="*/ 48 w 52"/>
                <a:gd name="T33" fmla="*/ 12 h 50"/>
                <a:gd name="T34" fmla="*/ 52 w 52"/>
                <a:gd name="T35" fmla="*/ 22 h 50"/>
                <a:gd name="T36" fmla="*/ 50 w 52"/>
                <a:gd name="T37" fmla="*/ 32 h 50"/>
                <a:gd name="T38" fmla="*/ 46 w 52"/>
                <a:gd name="T39" fmla="*/ 40 h 50"/>
                <a:gd name="T40" fmla="*/ 38 w 52"/>
                <a:gd name="T41"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50">
                  <a:moveTo>
                    <a:pt x="38" y="48"/>
                  </a:moveTo>
                  <a:lnTo>
                    <a:pt x="38" y="48"/>
                  </a:lnTo>
                  <a:lnTo>
                    <a:pt x="28" y="50"/>
                  </a:lnTo>
                  <a:lnTo>
                    <a:pt x="18" y="50"/>
                  </a:lnTo>
                  <a:lnTo>
                    <a:pt x="10" y="46"/>
                  </a:lnTo>
                  <a:lnTo>
                    <a:pt x="4" y="38"/>
                  </a:lnTo>
                  <a:lnTo>
                    <a:pt x="4" y="38"/>
                  </a:lnTo>
                  <a:lnTo>
                    <a:pt x="0" y="28"/>
                  </a:lnTo>
                  <a:lnTo>
                    <a:pt x="2" y="18"/>
                  </a:lnTo>
                  <a:lnTo>
                    <a:pt x="6" y="8"/>
                  </a:lnTo>
                  <a:lnTo>
                    <a:pt x="14" y="2"/>
                  </a:lnTo>
                  <a:lnTo>
                    <a:pt x="14" y="2"/>
                  </a:lnTo>
                  <a:lnTo>
                    <a:pt x="24" y="0"/>
                  </a:lnTo>
                  <a:lnTo>
                    <a:pt x="34" y="0"/>
                  </a:lnTo>
                  <a:lnTo>
                    <a:pt x="42" y="4"/>
                  </a:lnTo>
                  <a:lnTo>
                    <a:pt x="48" y="12"/>
                  </a:lnTo>
                  <a:lnTo>
                    <a:pt x="48" y="12"/>
                  </a:lnTo>
                  <a:lnTo>
                    <a:pt x="52" y="22"/>
                  </a:lnTo>
                  <a:lnTo>
                    <a:pt x="50" y="32"/>
                  </a:lnTo>
                  <a:lnTo>
                    <a:pt x="46" y="40"/>
                  </a:lnTo>
                  <a:lnTo>
                    <a:pt x="38"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2" name="Freeform 12"/>
            <p:cNvSpPr>
              <a:spLocks noEditPoints="1"/>
            </p:cNvSpPr>
            <p:nvPr/>
          </p:nvSpPr>
          <p:spPr bwMode="auto">
            <a:xfrm>
              <a:off x="8253267" y="7079475"/>
              <a:ext cx="1583855" cy="1583855"/>
            </a:xfrm>
            <a:custGeom>
              <a:avLst/>
              <a:gdLst>
                <a:gd name="T0" fmla="*/ 36 w 306"/>
                <a:gd name="T1" fmla="*/ 54 h 306"/>
                <a:gd name="T2" fmla="*/ 60 w 306"/>
                <a:gd name="T3" fmla="*/ 86 h 306"/>
                <a:gd name="T4" fmla="*/ 48 w 306"/>
                <a:gd name="T5" fmla="*/ 106 h 306"/>
                <a:gd name="T6" fmla="*/ 0 w 306"/>
                <a:gd name="T7" fmla="*/ 166 h 306"/>
                <a:gd name="T8" fmla="*/ 38 w 306"/>
                <a:gd name="T9" fmla="*/ 170 h 306"/>
                <a:gd name="T10" fmla="*/ 46 w 306"/>
                <a:gd name="T11" fmla="*/ 194 h 306"/>
                <a:gd name="T12" fmla="*/ 54 w 306"/>
                <a:gd name="T13" fmla="*/ 270 h 306"/>
                <a:gd name="T14" fmla="*/ 84 w 306"/>
                <a:gd name="T15" fmla="*/ 246 h 306"/>
                <a:gd name="T16" fmla="*/ 106 w 306"/>
                <a:gd name="T17" fmla="*/ 258 h 306"/>
                <a:gd name="T18" fmla="*/ 164 w 306"/>
                <a:gd name="T19" fmla="*/ 306 h 306"/>
                <a:gd name="T20" fmla="*/ 170 w 306"/>
                <a:gd name="T21" fmla="*/ 268 h 306"/>
                <a:gd name="T22" fmla="*/ 194 w 306"/>
                <a:gd name="T23" fmla="*/ 262 h 306"/>
                <a:gd name="T24" fmla="*/ 270 w 306"/>
                <a:gd name="T25" fmla="*/ 254 h 306"/>
                <a:gd name="T26" fmla="*/ 246 w 306"/>
                <a:gd name="T27" fmla="*/ 222 h 306"/>
                <a:gd name="T28" fmla="*/ 258 w 306"/>
                <a:gd name="T29" fmla="*/ 202 h 306"/>
                <a:gd name="T30" fmla="*/ 306 w 306"/>
                <a:gd name="T31" fmla="*/ 142 h 306"/>
                <a:gd name="T32" fmla="*/ 266 w 306"/>
                <a:gd name="T33" fmla="*/ 136 h 306"/>
                <a:gd name="T34" fmla="*/ 260 w 306"/>
                <a:gd name="T35" fmla="*/ 114 h 306"/>
                <a:gd name="T36" fmla="*/ 252 w 306"/>
                <a:gd name="T37" fmla="*/ 38 h 306"/>
                <a:gd name="T38" fmla="*/ 222 w 306"/>
                <a:gd name="T39" fmla="*/ 60 h 306"/>
                <a:gd name="T40" fmla="*/ 200 w 306"/>
                <a:gd name="T41" fmla="*/ 48 h 306"/>
                <a:gd name="T42" fmla="*/ 140 w 306"/>
                <a:gd name="T43" fmla="*/ 0 h 306"/>
                <a:gd name="T44" fmla="*/ 136 w 306"/>
                <a:gd name="T45" fmla="*/ 40 h 306"/>
                <a:gd name="T46" fmla="*/ 112 w 306"/>
                <a:gd name="T47" fmla="*/ 46 h 306"/>
                <a:gd name="T48" fmla="*/ 218 w 306"/>
                <a:gd name="T49" fmla="*/ 104 h 306"/>
                <a:gd name="T50" fmla="*/ 226 w 306"/>
                <a:gd name="T51" fmla="*/ 118 h 306"/>
                <a:gd name="T52" fmla="*/ 234 w 306"/>
                <a:gd name="T53" fmla="*/ 150 h 306"/>
                <a:gd name="T54" fmla="*/ 230 w 306"/>
                <a:gd name="T55" fmla="*/ 180 h 306"/>
                <a:gd name="T56" fmla="*/ 214 w 306"/>
                <a:gd name="T57" fmla="*/ 208 h 306"/>
                <a:gd name="T58" fmla="*/ 202 w 306"/>
                <a:gd name="T59" fmla="*/ 218 h 306"/>
                <a:gd name="T60" fmla="*/ 172 w 306"/>
                <a:gd name="T61" fmla="*/ 232 h 306"/>
                <a:gd name="T62" fmla="*/ 142 w 306"/>
                <a:gd name="T63" fmla="*/ 234 h 306"/>
                <a:gd name="T64" fmla="*/ 112 w 306"/>
                <a:gd name="T65" fmla="*/ 224 h 306"/>
                <a:gd name="T66" fmla="*/ 88 w 306"/>
                <a:gd name="T67" fmla="*/ 202 h 306"/>
                <a:gd name="T68" fmla="*/ 80 w 306"/>
                <a:gd name="T69" fmla="*/ 188 h 306"/>
                <a:gd name="T70" fmla="*/ 72 w 306"/>
                <a:gd name="T71" fmla="*/ 158 h 306"/>
                <a:gd name="T72" fmla="*/ 76 w 306"/>
                <a:gd name="T73" fmla="*/ 128 h 306"/>
                <a:gd name="T74" fmla="*/ 92 w 306"/>
                <a:gd name="T75" fmla="*/ 100 h 306"/>
                <a:gd name="T76" fmla="*/ 104 w 306"/>
                <a:gd name="T77" fmla="*/ 88 h 306"/>
                <a:gd name="T78" fmla="*/ 132 w 306"/>
                <a:gd name="T79" fmla="*/ 74 h 306"/>
                <a:gd name="T80" fmla="*/ 164 w 306"/>
                <a:gd name="T81" fmla="*/ 72 h 306"/>
                <a:gd name="T82" fmla="*/ 194 w 306"/>
                <a:gd name="T83" fmla="*/ 82 h 306"/>
                <a:gd name="T84" fmla="*/ 218 w 306"/>
                <a:gd name="T85" fmla="*/ 10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306">
                  <a:moveTo>
                    <a:pt x="88" y="14"/>
                  </a:moveTo>
                  <a:lnTo>
                    <a:pt x="36" y="54"/>
                  </a:lnTo>
                  <a:lnTo>
                    <a:pt x="60" y="86"/>
                  </a:lnTo>
                  <a:lnTo>
                    <a:pt x="60" y="86"/>
                  </a:lnTo>
                  <a:lnTo>
                    <a:pt x="54" y="96"/>
                  </a:lnTo>
                  <a:lnTo>
                    <a:pt x="48" y="106"/>
                  </a:lnTo>
                  <a:lnTo>
                    <a:pt x="10" y="100"/>
                  </a:lnTo>
                  <a:lnTo>
                    <a:pt x="0" y="166"/>
                  </a:lnTo>
                  <a:lnTo>
                    <a:pt x="38" y="170"/>
                  </a:lnTo>
                  <a:lnTo>
                    <a:pt x="38" y="170"/>
                  </a:lnTo>
                  <a:lnTo>
                    <a:pt x="42" y="182"/>
                  </a:lnTo>
                  <a:lnTo>
                    <a:pt x="46" y="194"/>
                  </a:lnTo>
                  <a:lnTo>
                    <a:pt x="14" y="218"/>
                  </a:lnTo>
                  <a:lnTo>
                    <a:pt x="54" y="270"/>
                  </a:lnTo>
                  <a:lnTo>
                    <a:pt x="84" y="246"/>
                  </a:lnTo>
                  <a:lnTo>
                    <a:pt x="84" y="246"/>
                  </a:lnTo>
                  <a:lnTo>
                    <a:pt x="94" y="252"/>
                  </a:lnTo>
                  <a:lnTo>
                    <a:pt x="106" y="258"/>
                  </a:lnTo>
                  <a:lnTo>
                    <a:pt x="100" y="298"/>
                  </a:lnTo>
                  <a:lnTo>
                    <a:pt x="164" y="306"/>
                  </a:lnTo>
                  <a:lnTo>
                    <a:pt x="170" y="268"/>
                  </a:lnTo>
                  <a:lnTo>
                    <a:pt x="170" y="268"/>
                  </a:lnTo>
                  <a:lnTo>
                    <a:pt x="182" y="264"/>
                  </a:lnTo>
                  <a:lnTo>
                    <a:pt x="194" y="262"/>
                  </a:lnTo>
                  <a:lnTo>
                    <a:pt x="216" y="292"/>
                  </a:lnTo>
                  <a:lnTo>
                    <a:pt x="270" y="254"/>
                  </a:lnTo>
                  <a:lnTo>
                    <a:pt x="246" y="222"/>
                  </a:lnTo>
                  <a:lnTo>
                    <a:pt x="246" y="222"/>
                  </a:lnTo>
                  <a:lnTo>
                    <a:pt x="252" y="212"/>
                  </a:lnTo>
                  <a:lnTo>
                    <a:pt x="258" y="202"/>
                  </a:lnTo>
                  <a:lnTo>
                    <a:pt x="296" y="206"/>
                  </a:lnTo>
                  <a:lnTo>
                    <a:pt x="306" y="142"/>
                  </a:lnTo>
                  <a:lnTo>
                    <a:pt x="266" y="136"/>
                  </a:lnTo>
                  <a:lnTo>
                    <a:pt x="266" y="136"/>
                  </a:lnTo>
                  <a:lnTo>
                    <a:pt x="264" y="124"/>
                  </a:lnTo>
                  <a:lnTo>
                    <a:pt x="260" y="114"/>
                  </a:lnTo>
                  <a:lnTo>
                    <a:pt x="292" y="90"/>
                  </a:lnTo>
                  <a:lnTo>
                    <a:pt x="252" y="38"/>
                  </a:lnTo>
                  <a:lnTo>
                    <a:pt x="222" y="60"/>
                  </a:lnTo>
                  <a:lnTo>
                    <a:pt x="222" y="60"/>
                  </a:lnTo>
                  <a:lnTo>
                    <a:pt x="210" y="54"/>
                  </a:lnTo>
                  <a:lnTo>
                    <a:pt x="200" y="48"/>
                  </a:lnTo>
                  <a:lnTo>
                    <a:pt x="206" y="10"/>
                  </a:lnTo>
                  <a:lnTo>
                    <a:pt x="140" y="0"/>
                  </a:lnTo>
                  <a:lnTo>
                    <a:pt x="136" y="40"/>
                  </a:lnTo>
                  <a:lnTo>
                    <a:pt x="136" y="40"/>
                  </a:lnTo>
                  <a:lnTo>
                    <a:pt x="124" y="42"/>
                  </a:lnTo>
                  <a:lnTo>
                    <a:pt x="112" y="46"/>
                  </a:lnTo>
                  <a:lnTo>
                    <a:pt x="88" y="14"/>
                  </a:lnTo>
                  <a:close/>
                  <a:moveTo>
                    <a:pt x="218" y="104"/>
                  </a:moveTo>
                  <a:lnTo>
                    <a:pt x="218" y="104"/>
                  </a:lnTo>
                  <a:lnTo>
                    <a:pt x="226" y="118"/>
                  </a:lnTo>
                  <a:lnTo>
                    <a:pt x="232" y="134"/>
                  </a:lnTo>
                  <a:lnTo>
                    <a:pt x="234" y="150"/>
                  </a:lnTo>
                  <a:lnTo>
                    <a:pt x="234" y="164"/>
                  </a:lnTo>
                  <a:lnTo>
                    <a:pt x="230" y="180"/>
                  </a:lnTo>
                  <a:lnTo>
                    <a:pt x="224" y="194"/>
                  </a:lnTo>
                  <a:lnTo>
                    <a:pt x="214" y="208"/>
                  </a:lnTo>
                  <a:lnTo>
                    <a:pt x="202" y="218"/>
                  </a:lnTo>
                  <a:lnTo>
                    <a:pt x="202" y="218"/>
                  </a:lnTo>
                  <a:lnTo>
                    <a:pt x="188" y="228"/>
                  </a:lnTo>
                  <a:lnTo>
                    <a:pt x="172" y="232"/>
                  </a:lnTo>
                  <a:lnTo>
                    <a:pt x="158" y="236"/>
                  </a:lnTo>
                  <a:lnTo>
                    <a:pt x="142" y="234"/>
                  </a:lnTo>
                  <a:lnTo>
                    <a:pt x="126" y="230"/>
                  </a:lnTo>
                  <a:lnTo>
                    <a:pt x="112" y="224"/>
                  </a:lnTo>
                  <a:lnTo>
                    <a:pt x="98" y="214"/>
                  </a:lnTo>
                  <a:lnTo>
                    <a:pt x="88" y="202"/>
                  </a:lnTo>
                  <a:lnTo>
                    <a:pt x="88" y="202"/>
                  </a:lnTo>
                  <a:lnTo>
                    <a:pt x="80" y="188"/>
                  </a:lnTo>
                  <a:lnTo>
                    <a:pt x="74" y="174"/>
                  </a:lnTo>
                  <a:lnTo>
                    <a:pt x="72" y="158"/>
                  </a:lnTo>
                  <a:lnTo>
                    <a:pt x="72" y="142"/>
                  </a:lnTo>
                  <a:lnTo>
                    <a:pt x="76" y="128"/>
                  </a:lnTo>
                  <a:lnTo>
                    <a:pt x="82" y="112"/>
                  </a:lnTo>
                  <a:lnTo>
                    <a:pt x="92" y="100"/>
                  </a:lnTo>
                  <a:lnTo>
                    <a:pt x="104" y="88"/>
                  </a:lnTo>
                  <a:lnTo>
                    <a:pt x="104" y="88"/>
                  </a:lnTo>
                  <a:lnTo>
                    <a:pt x="118" y="80"/>
                  </a:lnTo>
                  <a:lnTo>
                    <a:pt x="132" y="74"/>
                  </a:lnTo>
                  <a:lnTo>
                    <a:pt x="148" y="72"/>
                  </a:lnTo>
                  <a:lnTo>
                    <a:pt x="164" y="72"/>
                  </a:lnTo>
                  <a:lnTo>
                    <a:pt x="180" y="76"/>
                  </a:lnTo>
                  <a:lnTo>
                    <a:pt x="194" y="82"/>
                  </a:lnTo>
                  <a:lnTo>
                    <a:pt x="206" y="92"/>
                  </a:lnTo>
                  <a:lnTo>
                    <a:pt x="218" y="10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Freeform 13"/>
            <p:cNvSpPr>
              <a:spLocks/>
            </p:cNvSpPr>
            <p:nvPr/>
          </p:nvSpPr>
          <p:spPr bwMode="auto">
            <a:xfrm>
              <a:off x="8253267" y="7079475"/>
              <a:ext cx="1583855" cy="1583855"/>
            </a:xfrm>
            <a:custGeom>
              <a:avLst/>
              <a:gdLst>
                <a:gd name="T0" fmla="*/ 88 w 306"/>
                <a:gd name="T1" fmla="*/ 14 h 306"/>
                <a:gd name="T2" fmla="*/ 36 w 306"/>
                <a:gd name="T3" fmla="*/ 54 h 306"/>
                <a:gd name="T4" fmla="*/ 60 w 306"/>
                <a:gd name="T5" fmla="*/ 86 h 306"/>
                <a:gd name="T6" fmla="*/ 60 w 306"/>
                <a:gd name="T7" fmla="*/ 86 h 306"/>
                <a:gd name="T8" fmla="*/ 54 w 306"/>
                <a:gd name="T9" fmla="*/ 96 h 306"/>
                <a:gd name="T10" fmla="*/ 48 w 306"/>
                <a:gd name="T11" fmla="*/ 106 h 306"/>
                <a:gd name="T12" fmla="*/ 10 w 306"/>
                <a:gd name="T13" fmla="*/ 100 h 306"/>
                <a:gd name="T14" fmla="*/ 0 w 306"/>
                <a:gd name="T15" fmla="*/ 166 h 306"/>
                <a:gd name="T16" fmla="*/ 38 w 306"/>
                <a:gd name="T17" fmla="*/ 170 h 306"/>
                <a:gd name="T18" fmla="*/ 38 w 306"/>
                <a:gd name="T19" fmla="*/ 170 h 306"/>
                <a:gd name="T20" fmla="*/ 42 w 306"/>
                <a:gd name="T21" fmla="*/ 182 h 306"/>
                <a:gd name="T22" fmla="*/ 46 w 306"/>
                <a:gd name="T23" fmla="*/ 194 h 306"/>
                <a:gd name="T24" fmla="*/ 14 w 306"/>
                <a:gd name="T25" fmla="*/ 218 h 306"/>
                <a:gd name="T26" fmla="*/ 54 w 306"/>
                <a:gd name="T27" fmla="*/ 270 h 306"/>
                <a:gd name="T28" fmla="*/ 84 w 306"/>
                <a:gd name="T29" fmla="*/ 246 h 306"/>
                <a:gd name="T30" fmla="*/ 84 w 306"/>
                <a:gd name="T31" fmla="*/ 246 h 306"/>
                <a:gd name="T32" fmla="*/ 94 w 306"/>
                <a:gd name="T33" fmla="*/ 252 h 306"/>
                <a:gd name="T34" fmla="*/ 106 w 306"/>
                <a:gd name="T35" fmla="*/ 258 h 306"/>
                <a:gd name="T36" fmla="*/ 100 w 306"/>
                <a:gd name="T37" fmla="*/ 298 h 306"/>
                <a:gd name="T38" fmla="*/ 164 w 306"/>
                <a:gd name="T39" fmla="*/ 306 h 306"/>
                <a:gd name="T40" fmla="*/ 170 w 306"/>
                <a:gd name="T41" fmla="*/ 268 h 306"/>
                <a:gd name="T42" fmla="*/ 170 w 306"/>
                <a:gd name="T43" fmla="*/ 268 h 306"/>
                <a:gd name="T44" fmla="*/ 182 w 306"/>
                <a:gd name="T45" fmla="*/ 264 h 306"/>
                <a:gd name="T46" fmla="*/ 194 w 306"/>
                <a:gd name="T47" fmla="*/ 262 h 306"/>
                <a:gd name="T48" fmla="*/ 216 w 306"/>
                <a:gd name="T49" fmla="*/ 292 h 306"/>
                <a:gd name="T50" fmla="*/ 270 w 306"/>
                <a:gd name="T51" fmla="*/ 254 h 306"/>
                <a:gd name="T52" fmla="*/ 246 w 306"/>
                <a:gd name="T53" fmla="*/ 222 h 306"/>
                <a:gd name="T54" fmla="*/ 246 w 306"/>
                <a:gd name="T55" fmla="*/ 222 h 306"/>
                <a:gd name="T56" fmla="*/ 252 w 306"/>
                <a:gd name="T57" fmla="*/ 212 h 306"/>
                <a:gd name="T58" fmla="*/ 258 w 306"/>
                <a:gd name="T59" fmla="*/ 202 h 306"/>
                <a:gd name="T60" fmla="*/ 296 w 306"/>
                <a:gd name="T61" fmla="*/ 206 h 306"/>
                <a:gd name="T62" fmla="*/ 306 w 306"/>
                <a:gd name="T63" fmla="*/ 142 h 306"/>
                <a:gd name="T64" fmla="*/ 266 w 306"/>
                <a:gd name="T65" fmla="*/ 136 h 306"/>
                <a:gd name="T66" fmla="*/ 266 w 306"/>
                <a:gd name="T67" fmla="*/ 136 h 306"/>
                <a:gd name="T68" fmla="*/ 264 w 306"/>
                <a:gd name="T69" fmla="*/ 124 h 306"/>
                <a:gd name="T70" fmla="*/ 260 w 306"/>
                <a:gd name="T71" fmla="*/ 114 h 306"/>
                <a:gd name="T72" fmla="*/ 292 w 306"/>
                <a:gd name="T73" fmla="*/ 90 h 306"/>
                <a:gd name="T74" fmla="*/ 252 w 306"/>
                <a:gd name="T75" fmla="*/ 38 h 306"/>
                <a:gd name="T76" fmla="*/ 222 w 306"/>
                <a:gd name="T77" fmla="*/ 60 h 306"/>
                <a:gd name="T78" fmla="*/ 222 w 306"/>
                <a:gd name="T79" fmla="*/ 60 h 306"/>
                <a:gd name="T80" fmla="*/ 210 w 306"/>
                <a:gd name="T81" fmla="*/ 54 h 306"/>
                <a:gd name="T82" fmla="*/ 200 w 306"/>
                <a:gd name="T83" fmla="*/ 48 h 306"/>
                <a:gd name="T84" fmla="*/ 206 w 306"/>
                <a:gd name="T85" fmla="*/ 10 h 306"/>
                <a:gd name="T86" fmla="*/ 140 w 306"/>
                <a:gd name="T87" fmla="*/ 0 h 306"/>
                <a:gd name="T88" fmla="*/ 136 w 306"/>
                <a:gd name="T89" fmla="*/ 40 h 306"/>
                <a:gd name="T90" fmla="*/ 136 w 306"/>
                <a:gd name="T91" fmla="*/ 40 h 306"/>
                <a:gd name="T92" fmla="*/ 124 w 306"/>
                <a:gd name="T93" fmla="*/ 42 h 306"/>
                <a:gd name="T94" fmla="*/ 112 w 306"/>
                <a:gd name="T95" fmla="*/ 46 h 306"/>
                <a:gd name="T96" fmla="*/ 88 w 306"/>
                <a:gd name="T97" fmla="*/ 1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6" h="306">
                  <a:moveTo>
                    <a:pt x="88" y="14"/>
                  </a:moveTo>
                  <a:lnTo>
                    <a:pt x="36" y="54"/>
                  </a:lnTo>
                  <a:lnTo>
                    <a:pt x="60" y="86"/>
                  </a:lnTo>
                  <a:lnTo>
                    <a:pt x="60" y="86"/>
                  </a:lnTo>
                  <a:lnTo>
                    <a:pt x="54" y="96"/>
                  </a:lnTo>
                  <a:lnTo>
                    <a:pt x="48" y="106"/>
                  </a:lnTo>
                  <a:lnTo>
                    <a:pt x="10" y="100"/>
                  </a:lnTo>
                  <a:lnTo>
                    <a:pt x="0" y="166"/>
                  </a:lnTo>
                  <a:lnTo>
                    <a:pt x="38" y="170"/>
                  </a:lnTo>
                  <a:lnTo>
                    <a:pt x="38" y="170"/>
                  </a:lnTo>
                  <a:lnTo>
                    <a:pt x="42" y="182"/>
                  </a:lnTo>
                  <a:lnTo>
                    <a:pt x="46" y="194"/>
                  </a:lnTo>
                  <a:lnTo>
                    <a:pt x="14" y="218"/>
                  </a:lnTo>
                  <a:lnTo>
                    <a:pt x="54" y="270"/>
                  </a:lnTo>
                  <a:lnTo>
                    <a:pt x="84" y="246"/>
                  </a:lnTo>
                  <a:lnTo>
                    <a:pt x="84" y="246"/>
                  </a:lnTo>
                  <a:lnTo>
                    <a:pt x="94" y="252"/>
                  </a:lnTo>
                  <a:lnTo>
                    <a:pt x="106" y="258"/>
                  </a:lnTo>
                  <a:lnTo>
                    <a:pt x="100" y="298"/>
                  </a:lnTo>
                  <a:lnTo>
                    <a:pt x="164" y="306"/>
                  </a:lnTo>
                  <a:lnTo>
                    <a:pt x="170" y="268"/>
                  </a:lnTo>
                  <a:lnTo>
                    <a:pt x="170" y="268"/>
                  </a:lnTo>
                  <a:lnTo>
                    <a:pt x="182" y="264"/>
                  </a:lnTo>
                  <a:lnTo>
                    <a:pt x="194" y="262"/>
                  </a:lnTo>
                  <a:lnTo>
                    <a:pt x="216" y="292"/>
                  </a:lnTo>
                  <a:lnTo>
                    <a:pt x="270" y="254"/>
                  </a:lnTo>
                  <a:lnTo>
                    <a:pt x="246" y="222"/>
                  </a:lnTo>
                  <a:lnTo>
                    <a:pt x="246" y="222"/>
                  </a:lnTo>
                  <a:lnTo>
                    <a:pt x="252" y="212"/>
                  </a:lnTo>
                  <a:lnTo>
                    <a:pt x="258" y="202"/>
                  </a:lnTo>
                  <a:lnTo>
                    <a:pt x="296" y="206"/>
                  </a:lnTo>
                  <a:lnTo>
                    <a:pt x="306" y="142"/>
                  </a:lnTo>
                  <a:lnTo>
                    <a:pt x="266" y="136"/>
                  </a:lnTo>
                  <a:lnTo>
                    <a:pt x="266" y="136"/>
                  </a:lnTo>
                  <a:lnTo>
                    <a:pt x="264" y="124"/>
                  </a:lnTo>
                  <a:lnTo>
                    <a:pt x="260" y="114"/>
                  </a:lnTo>
                  <a:lnTo>
                    <a:pt x="292" y="90"/>
                  </a:lnTo>
                  <a:lnTo>
                    <a:pt x="252" y="38"/>
                  </a:lnTo>
                  <a:lnTo>
                    <a:pt x="222" y="60"/>
                  </a:lnTo>
                  <a:lnTo>
                    <a:pt x="222" y="60"/>
                  </a:lnTo>
                  <a:lnTo>
                    <a:pt x="210" y="54"/>
                  </a:lnTo>
                  <a:lnTo>
                    <a:pt x="200" y="48"/>
                  </a:lnTo>
                  <a:lnTo>
                    <a:pt x="206" y="10"/>
                  </a:lnTo>
                  <a:lnTo>
                    <a:pt x="140" y="0"/>
                  </a:lnTo>
                  <a:lnTo>
                    <a:pt x="136" y="40"/>
                  </a:lnTo>
                  <a:lnTo>
                    <a:pt x="136" y="40"/>
                  </a:lnTo>
                  <a:lnTo>
                    <a:pt x="124" y="42"/>
                  </a:lnTo>
                  <a:lnTo>
                    <a:pt x="112" y="46"/>
                  </a:lnTo>
                  <a:lnTo>
                    <a:pt x="8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4" name="Freeform 14"/>
            <p:cNvSpPr>
              <a:spLocks/>
            </p:cNvSpPr>
            <p:nvPr/>
          </p:nvSpPr>
          <p:spPr bwMode="auto">
            <a:xfrm>
              <a:off x="8625939" y="7452147"/>
              <a:ext cx="838512" cy="848863"/>
            </a:xfrm>
            <a:custGeom>
              <a:avLst/>
              <a:gdLst>
                <a:gd name="T0" fmla="*/ 146 w 162"/>
                <a:gd name="T1" fmla="*/ 32 h 164"/>
                <a:gd name="T2" fmla="*/ 146 w 162"/>
                <a:gd name="T3" fmla="*/ 32 h 164"/>
                <a:gd name="T4" fmla="*/ 154 w 162"/>
                <a:gd name="T5" fmla="*/ 46 h 164"/>
                <a:gd name="T6" fmla="*/ 160 w 162"/>
                <a:gd name="T7" fmla="*/ 62 h 164"/>
                <a:gd name="T8" fmla="*/ 162 w 162"/>
                <a:gd name="T9" fmla="*/ 78 h 164"/>
                <a:gd name="T10" fmla="*/ 162 w 162"/>
                <a:gd name="T11" fmla="*/ 92 h 164"/>
                <a:gd name="T12" fmla="*/ 158 w 162"/>
                <a:gd name="T13" fmla="*/ 108 h 164"/>
                <a:gd name="T14" fmla="*/ 152 w 162"/>
                <a:gd name="T15" fmla="*/ 122 h 164"/>
                <a:gd name="T16" fmla="*/ 142 w 162"/>
                <a:gd name="T17" fmla="*/ 136 h 164"/>
                <a:gd name="T18" fmla="*/ 130 w 162"/>
                <a:gd name="T19" fmla="*/ 146 h 164"/>
                <a:gd name="T20" fmla="*/ 130 w 162"/>
                <a:gd name="T21" fmla="*/ 146 h 164"/>
                <a:gd name="T22" fmla="*/ 116 w 162"/>
                <a:gd name="T23" fmla="*/ 156 h 164"/>
                <a:gd name="T24" fmla="*/ 100 w 162"/>
                <a:gd name="T25" fmla="*/ 160 h 164"/>
                <a:gd name="T26" fmla="*/ 86 w 162"/>
                <a:gd name="T27" fmla="*/ 164 h 164"/>
                <a:gd name="T28" fmla="*/ 70 w 162"/>
                <a:gd name="T29" fmla="*/ 162 h 164"/>
                <a:gd name="T30" fmla="*/ 54 w 162"/>
                <a:gd name="T31" fmla="*/ 158 h 164"/>
                <a:gd name="T32" fmla="*/ 40 w 162"/>
                <a:gd name="T33" fmla="*/ 152 h 164"/>
                <a:gd name="T34" fmla="*/ 26 w 162"/>
                <a:gd name="T35" fmla="*/ 142 h 164"/>
                <a:gd name="T36" fmla="*/ 16 w 162"/>
                <a:gd name="T37" fmla="*/ 130 h 164"/>
                <a:gd name="T38" fmla="*/ 16 w 162"/>
                <a:gd name="T39" fmla="*/ 130 h 164"/>
                <a:gd name="T40" fmla="*/ 8 w 162"/>
                <a:gd name="T41" fmla="*/ 116 h 164"/>
                <a:gd name="T42" fmla="*/ 2 w 162"/>
                <a:gd name="T43" fmla="*/ 102 h 164"/>
                <a:gd name="T44" fmla="*/ 0 w 162"/>
                <a:gd name="T45" fmla="*/ 86 h 164"/>
                <a:gd name="T46" fmla="*/ 0 w 162"/>
                <a:gd name="T47" fmla="*/ 70 h 164"/>
                <a:gd name="T48" fmla="*/ 4 w 162"/>
                <a:gd name="T49" fmla="*/ 56 h 164"/>
                <a:gd name="T50" fmla="*/ 10 w 162"/>
                <a:gd name="T51" fmla="*/ 40 h 164"/>
                <a:gd name="T52" fmla="*/ 20 w 162"/>
                <a:gd name="T53" fmla="*/ 28 h 164"/>
                <a:gd name="T54" fmla="*/ 32 w 162"/>
                <a:gd name="T55" fmla="*/ 16 h 164"/>
                <a:gd name="T56" fmla="*/ 32 w 162"/>
                <a:gd name="T57" fmla="*/ 16 h 164"/>
                <a:gd name="T58" fmla="*/ 46 w 162"/>
                <a:gd name="T59" fmla="*/ 8 h 164"/>
                <a:gd name="T60" fmla="*/ 60 w 162"/>
                <a:gd name="T61" fmla="*/ 2 h 164"/>
                <a:gd name="T62" fmla="*/ 76 w 162"/>
                <a:gd name="T63" fmla="*/ 0 h 164"/>
                <a:gd name="T64" fmla="*/ 92 w 162"/>
                <a:gd name="T65" fmla="*/ 0 h 164"/>
                <a:gd name="T66" fmla="*/ 108 w 162"/>
                <a:gd name="T67" fmla="*/ 4 h 164"/>
                <a:gd name="T68" fmla="*/ 122 w 162"/>
                <a:gd name="T69" fmla="*/ 10 h 164"/>
                <a:gd name="T70" fmla="*/ 134 w 162"/>
                <a:gd name="T71" fmla="*/ 20 h 164"/>
                <a:gd name="T72" fmla="*/ 146 w 162"/>
                <a:gd name="T73" fmla="*/ 3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2" h="164">
                  <a:moveTo>
                    <a:pt x="146" y="32"/>
                  </a:moveTo>
                  <a:lnTo>
                    <a:pt x="146" y="32"/>
                  </a:lnTo>
                  <a:lnTo>
                    <a:pt x="154" y="46"/>
                  </a:lnTo>
                  <a:lnTo>
                    <a:pt x="160" y="62"/>
                  </a:lnTo>
                  <a:lnTo>
                    <a:pt x="162" y="78"/>
                  </a:lnTo>
                  <a:lnTo>
                    <a:pt x="162" y="92"/>
                  </a:lnTo>
                  <a:lnTo>
                    <a:pt x="158" y="108"/>
                  </a:lnTo>
                  <a:lnTo>
                    <a:pt x="152" y="122"/>
                  </a:lnTo>
                  <a:lnTo>
                    <a:pt x="142" y="136"/>
                  </a:lnTo>
                  <a:lnTo>
                    <a:pt x="130" y="146"/>
                  </a:lnTo>
                  <a:lnTo>
                    <a:pt x="130" y="146"/>
                  </a:lnTo>
                  <a:lnTo>
                    <a:pt x="116" y="156"/>
                  </a:lnTo>
                  <a:lnTo>
                    <a:pt x="100" y="160"/>
                  </a:lnTo>
                  <a:lnTo>
                    <a:pt x="86" y="164"/>
                  </a:lnTo>
                  <a:lnTo>
                    <a:pt x="70" y="162"/>
                  </a:lnTo>
                  <a:lnTo>
                    <a:pt x="54" y="158"/>
                  </a:lnTo>
                  <a:lnTo>
                    <a:pt x="40" y="152"/>
                  </a:lnTo>
                  <a:lnTo>
                    <a:pt x="26" y="142"/>
                  </a:lnTo>
                  <a:lnTo>
                    <a:pt x="16" y="130"/>
                  </a:lnTo>
                  <a:lnTo>
                    <a:pt x="16" y="130"/>
                  </a:lnTo>
                  <a:lnTo>
                    <a:pt x="8" y="116"/>
                  </a:lnTo>
                  <a:lnTo>
                    <a:pt x="2" y="102"/>
                  </a:lnTo>
                  <a:lnTo>
                    <a:pt x="0" y="86"/>
                  </a:lnTo>
                  <a:lnTo>
                    <a:pt x="0" y="70"/>
                  </a:lnTo>
                  <a:lnTo>
                    <a:pt x="4" y="56"/>
                  </a:lnTo>
                  <a:lnTo>
                    <a:pt x="10" y="40"/>
                  </a:lnTo>
                  <a:lnTo>
                    <a:pt x="20" y="28"/>
                  </a:lnTo>
                  <a:lnTo>
                    <a:pt x="32" y="16"/>
                  </a:lnTo>
                  <a:lnTo>
                    <a:pt x="32" y="16"/>
                  </a:lnTo>
                  <a:lnTo>
                    <a:pt x="46" y="8"/>
                  </a:lnTo>
                  <a:lnTo>
                    <a:pt x="60" y="2"/>
                  </a:lnTo>
                  <a:lnTo>
                    <a:pt x="76" y="0"/>
                  </a:lnTo>
                  <a:lnTo>
                    <a:pt x="92" y="0"/>
                  </a:lnTo>
                  <a:lnTo>
                    <a:pt x="108" y="4"/>
                  </a:lnTo>
                  <a:lnTo>
                    <a:pt x="122" y="10"/>
                  </a:lnTo>
                  <a:lnTo>
                    <a:pt x="134" y="20"/>
                  </a:lnTo>
                  <a:lnTo>
                    <a:pt x="146" y="3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5" name="Freeform 15"/>
            <p:cNvSpPr>
              <a:spLocks noEditPoints="1"/>
            </p:cNvSpPr>
            <p:nvPr/>
          </p:nvSpPr>
          <p:spPr bwMode="auto">
            <a:xfrm>
              <a:off x="8543123" y="7369331"/>
              <a:ext cx="1004143" cy="1014495"/>
            </a:xfrm>
            <a:custGeom>
              <a:avLst/>
              <a:gdLst>
                <a:gd name="T0" fmla="*/ 174 w 194"/>
                <a:gd name="T1" fmla="*/ 38 h 196"/>
                <a:gd name="T2" fmla="*/ 192 w 194"/>
                <a:gd name="T3" fmla="*/ 74 h 196"/>
                <a:gd name="T4" fmla="*/ 194 w 194"/>
                <a:gd name="T5" fmla="*/ 112 h 196"/>
                <a:gd name="T6" fmla="*/ 182 w 194"/>
                <a:gd name="T7" fmla="*/ 146 h 196"/>
                <a:gd name="T8" fmla="*/ 156 w 194"/>
                <a:gd name="T9" fmla="*/ 176 h 196"/>
                <a:gd name="T10" fmla="*/ 138 w 194"/>
                <a:gd name="T11" fmla="*/ 186 h 196"/>
                <a:gd name="T12" fmla="*/ 102 w 194"/>
                <a:gd name="T13" fmla="*/ 196 h 196"/>
                <a:gd name="T14" fmla="*/ 66 w 194"/>
                <a:gd name="T15" fmla="*/ 190 h 196"/>
                <a:gd name="T16" fmla="*/ 32 w 194"/>
                <a:gd name="T17" fmla="*/ 170 h 196"/>
                <a:gd name="T18" fmla="*/ 18 w 194"/>
                <a:gd name="T19" fmla="*/ 156 h 196"/>
                <a:gd name="T20" fmla="*/ 2 w 194"/>
                <a:gd name="T21" fmla="*/ 122 h 196"/>
                <a:gd name="T22" fmla="*/ 0 w 194"/>
                <a:gd name="T23" fmla="*/ 84 h 196"/>
                <a:gd name="T24" fmla="*/ 12 w 194"/>
                <a:gd name="T25" fmla="*/ 48 h 196"/>
                <a:gd name="T26" fmla="*/ 38 w 194"/>
                <a:gd name="T27" fmla="*/ 20 h 196"/>
                <a:gd name="T28" fmla="*/ 54 w 194"/>
                <a:gd name="T29" fmla="*/ 10 h 196"/>
                <a:gd name="T30" fmla="*/ 92 w 194"/>
                <a:gd name="T31" fmla="*/ 0 h 196"/>
                <a:gd name="T32" fmla="*/ 128 w 194"/>
                <a:gd name="T33" fmla="*/ 6 h 196"/>
                <a:gd name="T34" fmla="*/ 162 w 194"/>
                <a:gd name="T35" fmla="*/ 24 h 196"/>
                <a:gd name="T36" fmla="*/ 44 w 194"/>
                <a:gd name="T37" fmla="*/ 138 h 196"/>
                <a:gd name="T38" fmla="*/ 54 w 194"/>
                <a:gd name="T39" fmla="*/ 146 h 196"/>
                <a:gd name="T40" fmla="*/ 76 w 194"/>
                <a:gd name="T41" fmla="*/ 160 h 196"/>
                <a:gd name="T42" fmla="*/ 100 w 194"/>
                <a:gd name="T43" fmla="*/ 164 h 196"/>
                <a:gd name="T44" fmla="*/ 124 w 194"/>
                <a:gd name="T45" fmla="*/ 156 h 196"/>
                <a:gd name="T46" fmla="*/ 136 w 194"/>
                <a:gd name="T47" fmla="*/ 150 h 196"/>
                <a:gd name="T48" fmla="*/ 154 w 194"/>
                <a:gd name="T49" fmla="*/ 130 h 196"/>
                <a:gd name="T50" fmla="*/ 162 w 194"/>
                <a:gd name="T51" fmla="*/ 106 h 196"/>
                <a:gd name="T52" fmla="*/ 160 w 194"/>
                <a:gd name="T53" fmla="*/ 82 h 196"/>
                <a:gd name="T54" fmla="*/ 150 w 194"/>
                <a:gd name="T55" fmla="*/ 58 h 196"/>
                <a:gd name="T56" fmla="*/ 140 w 194"/>
                <a:gd name="T57" fmla="*/ 48 h 196"/>
                <a:gd name="T58" fmla="*/ 118 w 194"/>
                <a:gd name="T59" fmla="*/ 36 h 196"/>
                <a:gd name="T60" fmla="*/ 94 w 194"/>
                <a:gd name="T61" fmla="*/ 32 h 196"/>
                <a:gd name="T62" fmla="*/ 68 w 194"/>
                <a:gd name="T63" fmla="*/ 38 h 196"/>
                <a:gd name="T64" fmla="*/ 58 w 194"/>
                <a:gd name="T65" fmla="*/ 46 h 196"/>
                <a:gd name="T66" fmla="*/ 40 w 194"/>
                <a:gd name="T67" fmla="*/ 64 h 196"/>
                <a:gd name="T68" fmla="*/ 32 w 194"/>
                <a:gd name="T69" fmla="*/ 88 h 196"/>
                <a:gd name="T70" fmla="*/ 34 w 194"/>
                <a:gd name="T71" fmla="*/ 114 h 196"/>
                <a:gd name="T72" fmla="*/ 44 w 194"/>
                <a:gd name="T73" fmla="*/ 13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6">
                  <a:moveTo>
                    <a:pt x="174" y="38"/>
                  </a:moveTo>
                  <a:lnTo>
                    <a:pt x="174" y="38"/>
                  </a:lnTo>
                  <a:lnTo>
                    <a:pt x="184" y="56"/>
                  </a:lnTo>
                  <a:lnTo>
                    <a:pt x="192" y="74"/>
                  </a:lnTo>
                  <a:lnTo>
                    <a:pt x="194" y="92"/>
                  </a:lnTo>
                  <a:lnTo>
                    <a:pt x="194" y="112"/>
                  </a:lnTo>
                  <a:lnTo>
                    <a:pt x="190" y="130"/>
                  </a:lnTo>
                  <a:lnTo>
                    <a:pt x="182" y="146"/>
                  </a:lnTo>
                  <a:lnTo>
                    <a:pt x="170" y="162"/>
                  </a:lnTo>
                  <a:lnTo>
                    <a:pt x="156" y="176"/>
                  </a:lnTo>
                  <a:lnTo>
                    <a:pt x="156" y="176"/>
                  </a:lnTo>
                  <a:lnTo>
                    <a:pt x="138" y="186"/>
                  </a:lnTo>
                  <a:lnTo>
                    <a:pt x="120" y="192"/>
                  </a:lnTo>
                  <a:lnTo>
                    <a:pt x="102" y="196"/>
                  </a:lnTo>
                  <a:lnTo>
                    <a:pt x="84" y="194"/>
                  </a:lnTo>
                  <a:lnTo>
                    <a:pt x="66" y="190"/>
                  </a:lnTo>
                  <a:lnTo>
                    <a:pt x="48" y="182"/>
                  </a:lnTo>
                  <a:lnTo>
                    <a:pt x="32" y="170"/>
                  </a:lnTo>
                  <a:lnTo>
                    <a:pt x="18" y="156"/>
                  </a:lnTo>
                  <a:lnTo>
                    <a:pt x="18" y="156"/>
                  </a:lnTo>
                  <a:lnTo>
                    <a:pt x="8" y="140"/>
                  </a:lnTo>
                  <a:lnTo>
                    <a:pt x="2" y="122"/>
                  </a:lnTo>
                  <a:lnTo>
                    <a:pt x="0" y="102"/>
                  </a:lnTo>
                  <a:lnTo>
                    <a:pt x="0" y="84"/>
                  </a:lnTo>
                  <a:lnTo>
                    <a:pt x="4" y="66"/>
                  </a:lnTo>
                  <a:lnTo>
                    <a:pt x="12" y="48"/>
                  </a:lnTo>
                  <a:lnTo>
                    <a:pt x="24" y="34"/>
                  </a:lnTo>
                  <a:lnTo>
                    <a:pt x="38" y="20"/>
                  </a:lnTo>
                  <a:lnTo>
                    <a:pt x="38" y="20"/>
                  </a:lnTo>
                  <a:lnTo>
                    <a:pt x="54" y="10"/>
                  </a:lnTo>
                  <a:lnTo>
                    <a:pt x="72" y="2"/>
                  </a:lnTo>
                  <a:lnTo>
                    <a:pt x="92" y="0"/>
                  </a:lnTo>
                  <a:lnTo>
                    <a:pt x="110" y="0"/>
                  </a:lnTo>
                  <a:lnTo>
                    <a:pt x="128" y="6"/>
                  </a:lnTo>
                  <a:lnTo>
                    <a:pt x="146" y="14"/>
                  </a:lnTo>
                  <a:lnTo>
                    <a:pt x="162" y="24"/>
                  </a:lnTo>
                  <a:lnTo>
                    <a:pt x="174" y="38"/>
                  </a:lnTo>
                  <a:close/>
                  <a:moveTo>
                    <a:pt x="44" y="138"/>
                  </a:moveTo>
                  <a:lnTo>
                    <a:pt x="44" y="138"/>
                  </a:lnTo>
                  <a:lnTo>
                    <a:pt x="54" y="146"/>
                  </a:lnTo>
                  <a:lnTo>
                    <a:pt x="64" y="154"/>
                  </a:lnTo>
                  <a:lnTo>
                    <a:pt x="76" y="160"/>
                  </a:lnTo>
                  <a:lnTo>
                    <a:pt x="88" y="162"/>
                  </a:lnTo>
                  <a:lnTo>
                    <a:pt x="100" y="164"/>
                  </a:lnTo>
                  <a:lnTo>
                    <a:pt x="112" y="162"/>
                  </a:lnTo>
                  <a:lnTo>
                    <a:pt x="124" y="156"/>
                  </a:lnTo>
                  <a:lnTo>
                    <a:pt x="136" y="150"/>
                  </a:lnTo>
                  <a:lnTo>
                    <a:pt x="136" y="150"/>
                  </a:lnTo>
                  <a:lnTo>
                    <a:pt x="146" y="140"/>
                  </a:lnTo>
                  <a:lnTo>
                    <a:pt x="154" y="130"/>
                  </a:lnTo>
                  <a:lnTo>
                    <a:pt x="158" y="118"/>
                  </a:lnTo>
                  <a:lnTo>
                    <a:pt x="162" y="106"/>
                  </a:lnTo>
                  <a:lnTo>
                    <a:pt x="162" y="94"/>
                  </a:lnTo>
                  <a:lnTo>
                    <a:pt x="160" y="82"/>
                  </a:lnTo>
                  <a:lnTo>
                    <a:pt x="156" y="70"/>
                  </a:lnTo>
                  <a:lnTo>
                    <a:pt x="150" y="58"/>
                  </a:lnTo>
                  <a:lnTo>
                    <a:pt x="150" y="58"/>
                  </a:lnTo>
                  <a:lnTo>
                    <a:pt x="140" y="48"/>
                  </a:lnTo>
                  <a:lnTo>
                    <a:pt x="130" y="40"/>
                  </a:lnTo>
                  <a:lnTo>
                    <a:pt x="118" y="36"/>
                  </a:lnTo>
                  <a:lnTo>
                    <a:pt x="106" y="32"/>
                  </a:lnTo>
                  <a:lnTo>
                    <a:pt x="94" y="32"/>
                  </a:lnTo>
                  <a:lnTo>
                    <a:pt x="80" y="34"/>
                  </a:lnTo>
                  <a:lnTo>
                    <a:pt x="68" y="38"/>
                  </a:lnTo>
                  <a:lnTo>
                    <a:pt x="58" y="46"/>
                  </a:lnTo>
                  <a:lnTo>
                    <a:pt x="58" y="46"/>
                  </a:lnTo>
                  <a:lnTo>
                    <a:pt x="48" y="54"/>
                  </a:lnTo>
                  <a:lnTo>
                    <a:pt x="40" y="64"/>
                  </a:lnTo>
                  <a:lnTo>
                    <a:pt x="34" y="76"/>
                  </a:lnTo>
                  <a:lnTo>
                    <a:pt x="32" y="88"/>
                  </a:lnTo>
                  <a:lnTo>
                    <a:pt x="32" y="102"/>
                  </a:lnTo>
                  <a:lnTo>
                    <a:pt x="34" y="114"/>
                  </a:lnTo>
                  <a:lnTo>
                    <a:pt x="38" y="126"/>
                  </a:lnTo>
                  <a:lnTo>
                    <a:pt x="44" y="138"/>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6" name="Freeform 16"/>
            <p:cNvSpPr>
              <a:spLocks/>
            </p:cNvSpPr>
            <p:nvPr/>
          </p:nvSpPr>
          <p:spPr bwMode="auto">
            <a:xfrm>
              <a:off x="8543123" y="7369331"/>
              <a:ext cx="1004143" cy="1014495"/>
            </a:xfrm>
            <a:custGeom>
              <a:avLst/>
              <a:gdLst>
                <a:gd name="T0" fmla="*/ 174 w 194"/>
                <a:gd name="T1" fmla="*/ 38 h 196"/>
                <a:gd name="T2" fmla="*/ 174 w 194"/>
                <a:gd name="T3" fmla="*/ 38 h 196"/>
                <a:gd name="T4" fmla="*/ 184 w 194"/>
                <a:gd name="T5" fmla="*/ 56 h 196"/>
                <a:gd name="T6" fmla="*/ 192 w 194"/>
                <a:gd name="T7" fmla="*/ 74 h 196"/>
                <a:gd name="T8" fmla="*/ 194 w 194"/>
                <a:gd name="T9" fmla="*/ 92 h 196"/>
                <a:gd name="T10" fmla="*/ 194 w 194"/>
                <a:gd name="T11" fmla="*/ 112 h 196"/>
                <a:gd name="T12" fmla="*/ 190 w 194"/>
                <a:gd name="T13" fmla="*/ 130 h 196"/>
                <a:gd name="T14" fmla="*/ 182 w 194"/>
                <a:gd name="T15" fmla="*/ 146 h 196"/>
                <a:gd name="T16" fmla="*/ 170 w 194"/>
                <a:gd name="T17" fmla="*/ 162 h 196"/>
                <a:gd name="T18" fmla="*/ 156 w 194"/>
                <a:gd name="T19" fmla="*/ 176 h 196"/>
                <a:gd name="T20" fmla="*/ 156 w 194"/>
                <a:gd name="T21" fmla="*/ 176 h 196"/>
                <a:gd name="T22" fmla="*/ 138 w 194"/>
                <a:gd name="T23" fmla="*/ 186 h 196"/>
                <a:gd name="T24" fmla="*/ 120 w 194"/>
                <a:gd name="T25" fmla="*/ 192 h 196"/>
                <a:gd name="T26" fmla="*/ 102 w 194"/>
                <a:gd name="T27" fmla="*/ 196 h 196"/>
                <a:gd name="T28" fmla="*/ 84 w 194"/>
                <a:gd name="T29" fmla="*/ 194 h 196"/>
                <a:gd name="T30" fmla="*/ 66 w 194"/>
                <a:gd name="T31" fmla="*/ 190 h 196"/>
                <a:gd name="T32" fmla="*/ 48 w 194"/>
                <a:gd name="T33" fmla="*/ 182 h 196"/>
                <a:gd name="T34" fmla="*/ 32 w 194"/>
                <a:gd name="T35" fmla="*/ 170 h 196"/>
                <a:gd name="T36" fmla="*/ 18 w 194"/>
                <a:gd name="T37" fmla="*/ 156 h 196"/>
                <a:gd name="T38" fmla="*/ 18 w 194"/>
                <a:gd name="T39" fmla="*/ 156 h 196"/>
                <a:gd name="T40" fmla="*/ 8 w 194"/>
                <a:gd name="T41" fmla="*/ 140 h 196"/>
                <a:gd name="T42" fmla="*/ 2 w 194"/>
                <a:gd name="T43" fmla="*/ 122 h 196"/>
                <a:gd name="T44" fmla="*/ 0 w 194"/>
                <a:gd name="T45" fmla="*/ 102 h 196"/>
                <a:gd name="T46" fmla="*/ 0 w 194"/>
                <a:gd name="T47" fmla="*/ 84 h 196"/>
                <a:gd name="T48" fmla="*/ 4 w 194"/>
                <a:gd name="T49" fmla="*/ 66 h 196"/>
                <a:gd name="T50" fmla="*/ 12 w 194"/>
                <a:gd name="T51" fmla="*/ 48 h 196"/>
                <a:gd name="T52" fmla="*/ 24 w 194"/>
                <a:gd name="T53" fmla="*/ 34 h 196"/>
                <a:gd name="T54" fmla="*/ 38 w 194"/>
                <a:gd name="T55" fmla="*/ 20 h 196"/>
                <a:gd name="T56" fmla="*/ 38 w 194"/>
                <a:gd name="T57" fmla="*/ 20 h 196"/>
                <a:gd name="T58" fmla="*/ 54 w 194"/>
                <a:gd name="T59" fmla="*/ 10 h 196"/>
                <a:gd name="T60" fmla="*/ 72 w 194"/>
                <a:gd name="T61" fmla="*/ 2 h 196"/>
                <a:gd name="T62" fmla="*/ 92 w 194"/>
                <a:gd name="T63" fmla="*/ 0 h 196"/>
                <a:gd name="T64" fmla="*/ 110 w 194"/>
                <a:gd name="T65" fmla="*/ 0 h 196"/>
                <a:gd name="T66" fmla="*/ 128 w 194"/>
                <a:gd name="T67" fmla="*/ 6 h 196"/>
                <a:gd name="T68" fmla="*/ 146 w 194"/>
                <a:gd name="T69" fmla="*/ 14 h 196"/>
                <a:gd name="T70" fmla="*/ 162 w 194"/>
                <a:gd name="T71" fmla="*/ 24 h 196"/>
                <a:gd name="T72" fmla="*/ 174 w 194"/>
                <a:gd name="T73" fmla="*/ 3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6">
                  <a:moveTo>
                    <a:pt x="174" y="38"/>
                  </a:moveTo>
                  <a:lnTo>
                    <a:pt x="174" y="38"/>
                  </a:lnTo>
                  <a:lnTo>
                    <a:pt x="184" y="56"/>
                  </a:lnTo>
                  <a:lnTo>
                    <a:pt x="192" y="74"/>
                  </a:lnTo>
                  <a:lnTo>
                    <a:pt x="194" y="92"/>
                  </a:lnTo>
                  <a:lnTo>
                    <a:pt x="194" y="112"/>
                  </a:lnTo>
                  <a:lnTo>
                    <a:pt x="190" y="130"/>
                  </a:lnTo>
                  <a:lnTo>
                    <a:pt x="182" y="146"/>
                  </a:lnTo>
                  <a:lnTo>
                    <a:pt x="170" y="162"/>
                  </a:lnTo>
                  <a:lnTo>
                    <a:pt x="156" y="176"/>
                  </a:lnTo>
                  <a:lnTo>
                    <a:pt x="156" y="176"/>
                  </a:lnTo>
                  <a:lnTo>
                    <a:pt x="138" y="186"/>
                  </a:lnTo>
                  <a:lnTo>
                    <a:pt x="120" y="192"/>
                  </a:lnTo>
                  <a:lnTo>
                    <a:pt x="102" y="196"/>
                  </a:lnTo>
                  <a:lnTo>
                    <a:pt x="84" y="194"/>
                  </a:lnTo>
                  <a:lnTo>
                    <a:pt x="66" y="190"/>
                  </a:lnTo>
                  <a:lnTo>
                    <a:pt x="48" y="182"/>
                  </a:lnTo>
                  <a:lnTo>
                    <a:pt x="32" y="170"/>
                  </a:lnTo>
                  <a:lnTo>
                    <a:pt x="18" y="156"/>
                  </a:lnTo>
                  <a:lnTo>
                    <a:pt x="18" y="156"/>
                  </a:lnTo>
                  <a:lnTo>
                    <a:pt x="8" y="140"/>
                  </a:lnTo>
                  <a:lnTo>
                    <a:pt x="2" y="122"/>
                  </a:lnTo>
                  <a:lnTo>
                    <a:pt x="0" y="102"/>
                  </a:lnTo>
                  <a:lnTo>
                    <a:pt x="0" y="84"/>
                  </a:lnTo>
                  <a:lnTo>
                    <a:pt x="4" y="66"/>
                  </a:lnTo>
                  <a:lnTo>
                    <a:pt x="12" y="48"/>
                  </a:lnTo>
                  <a:lnTo>
                    <a:pt x="24" y="34"/>
                  </a:lnTo>
                  <a:lnTo>
                    <a:pt x="38" y="20"/>
                  </a:lnTo>
                  <a:lnTo>
                    <a:pt x="38" y="20"/>
                  </a:lnTo>
                  <a:lnTo>
                    <a:pt x="54" y="10"/>
                  </a:lnTo>
                  <a:lnTo>
                    <a:pt x="72" y="2"/>
                  </a:lnTo>
                  <a:lnTo>
                    <a:pt x="92" y="0"/>
                  </a:lnTo>
                  <a:lnTo>
                    <a:pt x="110" y="0"/>
                  </a:lnTo>
                  <a:lnTo>
                    <a:pt x="128" y="6"/>
                  </a:lnTo>
                  <a:lnTo>
                    <a:pt x="146" y="14"/>
                  </a:lnTo>
                  <a:lnTo>
                    <a:pt x="162" y="24"/>
                  </a:lnTo>
                  <a:lnTo>
                    <a:pt x="174"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17"/>
            <p:cNvSpPr>
              <a:spLocks/>
            </p:cNvSpPr>
            <p:nvPr/>
          </p:nvSpPr>
          <p:spPr bwMode="auto">
            <a:xfrm>
              <a:off x="8708755" y="7534963"/>
              <a:ext cx="672879" cy="683232"/>
            </a:xfrm>
            <a:custGeom>
              <a:avLst/>
              <a:gdLst>
                <a:gd name="T0" fmla="*/ 12 w 130"/>
                <a:gd name="T1" fmla="*/ 106 h 132"/>
                <a:gd name="T2" fmla="*/ 12 w 130"/>
                <a:gd name="T3" fmla="*/ 106 h 132"/>
                <a:gd name="T4" fmla="*/ 22 w 130"/>
                <a:gd name="T5" fmla="*/ 114 h 132"/>
                <a:gd name="T6" fmla="*/ 32 w 130"/>
                <a:gd name="T7" fmla="*/ 122 h 132"/>
                <a:gd name="T8" fmla="*/ 44 w 130"/>
                <a:gd name="T9" fmla="*/ 128 h 132"/>
                <a:gd name="T10" fmla="*/ 56 w 130"/>
                <a:gd name="T11" fmla="*/ 130 h 132"/>
                <a:gd name="T12" fmla="*/ 68 w 130"/>
                <a:gd name="T13" fmla="*/ 132 h 132"/>
                <a:gd name="T14" fmla="*/ 80 w 130"/>
                <a:gd name="T15" fmla="*/ 130 h 132"/>
                <a:gd name="T16" fmla="*/ 92 w 130"/>
                <a:gd name="T17" fmla="*/ 124 h 132"/>
                <a:gd name="T18" fmla="*/ 104 w 130"/>
                <a:gd name="T19" fmla="*/ 118 h 132"/>
                <a:gd name="T20" fmla="*/ 104 w 130"/>
                <a:gd name="T21" fmla="*/ 118 h 132"/>
                <a:gd name="T22" fmla="*/ 114 w 130"/>
                <a:gd name="T23" fmla="*/ 108 h 132"/>
                <a:gd name="T24" fmla="*/ 122 w 130"/>
                <a:gd name="T25" fmla="*/ 98 h 132"/>
                <a:gd name="T26" fmla="*/ 126 w 130"/>
                <a:gd name="T27" fmla="*/ 86 h 132"/>
                <a:gd name="T28" fmla="*/ 130 w 130"/>
                <a:gd name="T29" fmla="*/ 74 h 132"/>
                <a:gd name="T30" fmla="*/ 130 w 130"/>
                <a:gd name="T31" fmla="*/ 62 h 132"/>
                <a:gd name="T32" fmla="*/ 128 w 130"/>
                <a:gd name="T33" fmla="*/ 50 h 132"/>
                <a:gd name="T34" fmla="*/ 124 w 130"/>
                <a:gd name="T35" fmla="*/ 38 h 132"/>
                <a:gd name="T36" fmla="*/ 118 w 130"/>
                <a:gd name="T37" fmla="*/ 26 h 132"/>
                <a:gd name="T38" fmla="*/ 118 w 130"/>
                <a:gd name="T39" fmla="*/ 26 h 132"/>
                <a:gd name="T40" fmla="*/ 108 w 130"/>
                <a:gd name="T41" fmla="*/ 16 h 132"/>
                <a:gd name="T42" fmla="*/ 98 w 130"/>
                <a:gd name="T43" fmla="*/ 8 h 132"/>
                <a:gd name="T44" fmla="*/ 86 w 130"/>
                <a:gd name="T45" fmla="*/ 4 h 132"/>
                <a:gd name="T46" fmla="*/ 74 w 130"/>
                <a:gd name="T47" fmla="*/ 0 h 132"/>
                <a:gd name="T48" fmla="*/ 62 w 130"/>
                <a:gd name="T49" fmla="*/ 0 h 132"/>
                <a:gd name="T50" fmla="*/ 48 w 130"/>
                <a:gd name="T51" fmla="*/ 2 h 132"/>
                <a:gd name="T52" fmla="*/ 36 w 130"/>
                <a:gd name="T53" fmla="*/ 6 h 132"/>
                <a:gd name="T54" fmla="*/ 26 w 130"/>
                <a:gd name="T55" fmla="*/ 14 h 132"/>
                <a:gd name="T56" fmla="*/ 26 w 130"/>
                <a:gd name="T57" fmla="*/ 14 h 132"/>
                <a:gd name="T58" fmla="*/ 16 w 130"/>
                <a:gd name="T59" fmla="*/ 22 h 132"/>
                <a:gd name="T60" fmla="*/ 8 w 130"/>
                <a:gd name="T61" fmla="*/ 32 h 132"/>
                <a:gd name="T62" fmla="*/ 2 w 130"/>
                <a:gd name="T63" fmla="*/ 44 h 132"/>
                <a:gd name="T64" fmla="*/ 0 w 130"/>
                <a:gd name="T65" fmla="*/ 56 h 132"/>
                <a:gd name="T66" fmla="*/ 0 w 130"/>
                <a:gd name="T67" fmla="*/ 70 h 132"/>
                <a:gd name="T68" fmla="*/ 2 w 130"/>
                <a:gd name="T69" fmla="*/ 82 h 132"/>
                <a:gd name="T70" fmla="*/ 6 w 130"/>
                <a:gd name="T71" fmla="*/ 94 h 132"/>
                <a:gd name="T72" fmla="*/ 12 w 130"/>
                <a:gd name="T73" fmla="*/ 10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0" h="132">
                  <a:moveTo>
                    <a:pt x="12" y="106"/>
                  </a:moveTo>
                  <a:lnTo>
                    <a:pt x="12" y="106"/>
                  </a:lnTo>
                  <a:lnTo>
                    <a:pt x="22" y="114"/>
                  </a:lnTo>
                  <a:lnTo>
                    <a:pt x="32" y="122"/>
                  </a:lnTo>
                  <a:lnTo>
                    <a:pt x="44" y="128"/>
                  </a:lnTo>
                  <a:lnTo>
                    <a:pt x="56" y="130"/>
                  </a:lnTo>
                  <a:lnTo>
                    <a:pt x="68" y="132"/>
                  </a:lnTo>
                  <a:lnTo>
                    <a:pt x="80" y="130"/>
                  </a:lnTo>
                  <a:lnTo>
                    <a:pt x="92" y="124"/>
                  </a:lnTo>
                  <a:lnTo>
                    <a:pt x="104" y="118"/>
                  </a:lnTo>
                  <a:lnTo>
                    <a:pt x="104" y="118"/>
                  </a:lnTo>
                  <a:lnTo>
                    <a:pt x="114" y="108"/>
                  </a:lnTo>
                  <a:lnTo>
                    <a:pt x="122" y="98"/>
                  </a:lnTo>
                  <a:lnTo>
                    <a:pt x="126" y="86"/>
                  </a:lnTo>
                  <a:lnTo>
                    <a:pt x="130" y="74"/>
                  </a:lnTo>
                  <a:lnTo>
                    <a:pt x="130" y="62"/>
                  </a:lnTo>
                  <a:lnTo>
                    <a:pt x="128" y="50"/>
                  </a:lnTo>
                  <a:lnTo>
                    <a:pt x="124" y="38"/>
                  </a:lnTo>
                  <a:lnTo>
                    <a:pt x="118" y="26"/>
                  </a:lnTo>
                  <a:lnTo>
                    <a:pt x="118" y="26"/>
                  </a:lnTo>
                  <a:lnTo>
                    <a:pt x="108" y="16"/>
                  </a:lnTo>
                  <a:lnTo>
                    <a:pt x="98" y="8"/>
                  </a:lnTo>
                  <a:lnTo>
                    <a:pt x="86" y="4"/>
                  </a:lnTo>
                  <a:lnTo>
                    <a:pt x="74" y="0"/>
                  </a:lnTo>
                  <a:lnTo>
                    <a:pt x="62" y="0"/>
                  </a:lnTo>
                  <a:lnTo>
                    <a:pt x="48" y="2"/>
                  </a:lnTo>
                  <a:lnTo>
                    <a:pt x="36" y="6"/>
                  </a:lnTo>
                  <a:lnTo>
                    <a:pt x="26" y="14"/>
                  </a:lnTo>
                  <a:lnTo>
                    <a:pt x="26" y="14"/>
                  </a:lnTo>
                  <a:lnTo>
                    <a:pt x="16" y="22"/>
                  </a:lnTo>
                  <a:lnTo>
                    <a:pt x="8" y="32"/>
                  </a:lnTo>
                  <a:lnTo>
                    <a:pt x="2" y="44"/>
                  </a:lnTo>
                  <a:lnTo>
                    <a:pt x="0" y="56"/>
                  </a:lnTo>
                  <a:lnTo>
                    <a:pt x="0" y="70"/>
                  </a:lnTo>
                  <a:lnTo>
                    <a:pt x="2" y="82"/>
                  </a:lnTo>
                  <a:lnTo>
                    <a:pt x="6" y="94"/>
                  </a:lnTo>
                  <a:lnTo>
                    <a:pt x="12"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58" name="TextBox 57"/>
          <p:cNvSpPr txBox="1"/>
          <p:nvPr/>
        </p:nvSpPr>
        <p:spPr>
          <a:xfrm>
            <a:off x="1675962" y="3898959"/>
            <a:ext cx="5499538"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SUBTITLE HERE PLEASE</a:t>
            </a:r>
          </a:p>
        </p:txBody>
      </p:sp>
      <p:sp>
        <p:nvSpPr>
          <p:cNvPr id="59" name="Rectangle 58"/>
          <p:cNvSpPr/>
          <p:nvPr/>
        </p:nvSpPr>
        <p:spPr>
          <a:xfrm>
            <a:off x="1675962" y="4523887"/>
            <a:ext cx="5499539" cy="2862322"/>
          </a:xfrm>
          <a:prstGeom prst="rect">
            <a:avLst/>
          </a:prstGeom>
        </p:spPr>
        <p:txBody>
          <a:bodyPr wrap="square">
            <a:spAutoFit/>
          </a:bodyPr>
          <a:lstStyle/>
          <a:p>
            <a:pPr>
              <a:lnSpc>
                <a:spcPct val="150000"/>
              </a:lnSpc>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junpi tabulto veram upa us ut hebbi lorem ipsum dolor sit amet ui ut ut yalpa custo mark yoplu it yumi</a:t>
            </a:r>
          </a:p>
        </p:txBody>
      </p:sp>
      <p:sp>
        <p:nvSpPr>
          <p:cNvPr id="61" name="TextBox 60"/>
          <p:cNvSpPr txBox="1"/>
          <p:nvPr/>
        </p:nvSpPr>
        <p:spPr>
          <a:xfrm>
            <a:off x="1748550" y="8625158"/>
            <a:ext cx="5365286" cy="523220"/>
          </a:xfrm>
          <a:prstGeom prst="rect">
            <a:avLst/>
          </a:prstGeom>
          <a:noFill/>
        </p:spPr>
        <p:txBody>
          <a:bodyPr wrap="square" rtlCol="0">
            <a:spAutoFit/>
          </a:bodyPr>
          <a:lstStyle/>
          <a:p>
            <a:r>
              <a:rPr lang="id-ID" sz="2800" b="1" dirty="0">
                <a:solidFill>
                  <a:schemeClr val="accent3"/>
                </a:solidFill>
                <a:latin typeface="+mj-lt"/>
              </a:rPr>
              <a:t>Fasten it up</a:t>
            </a:r>
          </a:p>
        </p:txBody>
      </p:sp>
      <p:sp>
        <p:nvSpPr>
          <p:cNvPr id="62" name="Rectangle 61"/>
          <p:cNvSpPr/>
          <p:nvPr/>
        </p:nvSpPr>
        <p:spPr>
          <a:xfrm>
            <a:off x="1748549" y="9250086"/>
            <a:ext cx="5365288"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jump and hump lorem dolupta</a:t>
            </a:r>
          </a:p>
        </p:txBody>
      </p:sp>
      <p:sp>
        <p:nvSpPr>
          <p:cNvPr id="63" name="Rectangle 62"/>
          <p:cNvSpPr/>
          <p:nvPr/>
        </p:nvSpPr>
        <p:spPr>
          <a:xfrm>
            <a:off x="1675962" y="10874342"/>
            <a:ext cx="5365288" cy="1015663"/>
          </a:xfrm>
          <a:prstGeom prst="rect">
            <a:avLst/>
          </a:prstGeom>
        </p:spPr>
        <p:txBody>
          <a:bodyPr wrap="square">
            <a:spAutoFit/>
          </a:bodyPr>
          <a:lstStyle/>
          <a:p>
            <a:pPr>
              <a:lnSpc>
                <a:spcPct val="150000"/>
              </a:lnSpc>
            </a:pPr>
            <a:r>
              <a:rPr lang="id-ID" sz="2000" b="1" dirty="0">
                <a:solidFill>
                  <a:schemeClr val="bg1">
                    <a:lumMod val="50000"/>
                  </a:schemeClr>
                </a:solidFill>
              </a:rPr>
              <a:t>Analysis: </a:t>
            </a:r>
            <a:r>
              <a:rPr lang="id-ID" sz="2000" dirty="0">
                <a:solidFill>
                  <a:schemeClr val="bg1">
                    <a:lumMod val="50000"/>
                  </a:schemeClr>
                </a:solidFill>
              </a:rPr>
              <a:t>Nice – Fair</a:t>
            </a:r>
          </a:p>
          <a:p>
            <a:pPr>
              <a:lnSpc>
                <a:spcPct val="150000"/>
              </a:lnSpc>
            </a:pPr>
            <a:r>
              <a:rPr lang="id-ID" sz="2000" b="1" dirty="0">
                <a:solidFill>
                  <a:schemeClr val="bg1">
                    <a:lumMod val="50000"/>
                  </a:schemeClr>
                </a:solidFill>
              </a:rPr>
              <a:t>Price: </a:t>
            </a:r>
            <a:r>
              <a:rPr lang="id-ID" sz="2000" dirty="0">
                <a:solidFill>
                  <a:schemeClr val="bg1">
                    <a:lumMod val="50000"/>
                  </a:schemeClr>
                </a:solidFill>
              </a:rPr>
              <a:t>USD 325</a:t>
            </a:r>
          </a:p>
        </p:txBody>
      </p:sp>
      <p:sp>
        <p:nvSpPr>
          <p:cNvPr id="65" name="TextBox 64"/>
          <p:cNvSpPr txBox="1"/>
          <p:nvPr/>
        </p:nvSpPr>
        <p:spPr>
          <a:xfrm>
            <a:off x="16259839" y="5186285"/>
            <a:ext cx="4996233" cy="5170646"/>
          </a:xfrm>
          <a:prstGeom prst="rect">
            <a:avLst/>
          </a:prstGeom>
          <a:noFill/>
        </p:spPr>
        <p:txBody>
          <a:bodyPr wrap="square" rtlCol="0">
            <a:spAutoFit/>
          </a:bodyPr>
          <a:lstStyle/>
          <a:p>
            <a:pPr marL="432000" indent="-342900">
              <a:lnSpc>
                <a:spcPct val="150000"/>
              </a:lnSpc>
              <a:buSzPct val="75000"/>
              <a:buFont typeface="Wingdings" panose="05000000000000000000" pitchFamily="2" charset="2"/>
              <a:buChar char="q"/>
            </a:pPr>
            <a:r>
              <a:rPr lang="id-ID" sz="2400" dirty="0">
                <a:solidFill>
                  <a:schemeClr val="bg1">
                    <a:lumMod val="50000"/>
                  </a:schemeClr>
                </a:solidFill>
              </a:rPr>
              <a:t>Foltis uit dolor palas lignist tantum perupta volor</a:t>
            </a:r>
          </a:p>
          <a:p>
            <a:pPr marL="432000" indent="-342900">
              <a:lnSpc>
                <a:spcPct val="150000"/>
              </a:lnSpc>
              <a:buSzPct val="75000"/>
              <a:buFont typeface="Wingdings" panose="05000000000000000000" pitchFamily="2" charset="2"/>
              <a:buChar char="q"/>
            </a:pPr>
            <a:r>
              <a:rPr lang="id-ID" sz="2400" dirty="0">
                <a:solidFill>
                  <a:schemeClr val="bg1">
                    <a:lumMod val="50000"/>
                  </a:schemeClr>
                </a:solidFill>
              </a:rPr>
              <a:t>Foltis uit dolor palas lignist tantum perupta volor</a:t>
            </a:r>
          </a:p>
          <a:p>
            <a:pPr marL="432000" indent="-342900">
              <a:lnSpc>
                <a:spcPct val="150000"/>
              </a:lnSpc>
              <a:buSzPct val="75000"/>
              <a:buFont typeface="Wingdings" panose="05000000000000000000" pitchFamily="2" charset="2"/>
              <a:buChar char="q"/>
            </a:pPr>
            <a:r>
              <a:rPr lang="id-ID" sz="2400" dirty="0">
                <a:solidFill>
                  <a:schemeClr val="bg1">
                    <a:lumMod val="50000"/>
                  </a:schemeClr>
                </a:solidFill>
              </a:rPr>
              <a:t>Foltis uit dolor palas lignist tantum perupta volor</a:t>
            </a:r>
          </a:p>
          <a:p>
            <a:pPr marL="432000" indent="-342900">
              <a:lnSpc>
                <a:spcPct val="150000"/>
              </a:lnSpc>
              <a:buSzPct val="75000"/>
              <a:buFont typeface="Wingdings" panose="05000000000000000000" pitchFamily="2" charset="2"/>
              <a:buChar char="q"/>
            </a:pPr>
            <a:r>
              <a:rPr lang="id-ID" sz="2400" dirty="0">
                <a:solidFill>
                  <a:schemeClr val="bg1">
                    <a:lumMod val="50000"/>
                  </a:schemeClr>
                </a:solidFill>
              </a:rPr>
              <a:t>Foltis uit dolor palas lignist tantum perupta volor</a:t>
            </a:r>
          </a:p>
          <a:p>
            <a:pPr marL="432000" indent="-342900">
              <a:lnSpc>
                <a:spcPct val="150000"/>
              </a:lnSpc>
              <a:buSzPct val="75000"/>
              <a:buFont typeface="Wingdings" panose="05000000000000000000" pitchFamily="2" charset="2"/>
              <a:buChar char="q"/>
            </a:pPr>
            <a:endParaRPr lang="id-ID" sz="2800" dirty="0">
              <a:solidFill>
                <a:schemeClr val="bg1">
                  <a:lumMod val="50000"/>
                </a:schemeClr>
              </a:solidFill>
            </a:endParaRPr>
          </a:p>
        </p:txBody>
      </p:sp>
      <p:sp>
        <p:nvSpPr>
          <p:cNvPr id="60" name="TextBox 59"/>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8</a:t>
            </a:fld>
            <a:endParaRPr lang="en-US" sz="2400" dirty="0">
              <a:solidFill>
                <a:schemeClr val="bg1"/>
              </a:solidFill>
            </a:endParaRPr>
          </a:p>
        </p:txBody>
      </p:sp>
    </p:spTree>
    <p:extLst>
      <p:ext uri="{BB962C8B-B14F-4D97-AF65-F5344CB8AC3E}">
        <p14:creationId xmlns:p14="http://schemas.microsoft.com/office/powerpoint/2010/main" val="353298481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fade">
                                      <p:cBhvr>
                                        <p:cTn id="11" dur="500"/>
                                        <p:tgtEl>
                                          <p:spTgt spid="5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fade">
                                      <p:cBhvr>
                                        <p:cTn id="14" dur="500"/>
                                        <p:tgtEl>
                                          <p:spTgt spid="59"/>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61"/>
                                        </p:tgtEl>
                                        <p:attrNameLst>
                                          <p:attrName>style.visibility</p:attrName>
                                        </p:attrNameLst>
                                      </p:cBhvr>
                                      <p:to>
                                        <p:strVal val="visible"/>
                                      </p:to>
                                    </p:set>
                                    <p:animEffect transition="in" filter="fade">
                                      <p:cBhvr>
                                        <p:cTn id="18" dur="500"/>
                                        <p:tgtEl>
                                          <p:spTgt spid="6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2"/>
                                        </p:tgtEl>
                                        <p:attrNameLst>
                                          <p:attrName>style.visibility</p:attrName>
                                        </p:attrNameLst>
                                      </p:cBhvr>
                                      <p:to>
                                        <p:strVal val="visible"/>
                                      </p:to>
                                    </p:set>
                                    <p:animEffect transition="in" filter="fade">
                                      <p:cBhvr>
                                        <p:cTn id="21" dur="500"/>
                                        <p:tgtEl>
                                          <p:spTgt spid="6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63"/>
                                        </p:tgtEl>
                                        <p:attrNameLst>
                                          <p:attrName>style.visibility</p:attrName>
                                        </p:attrNameLst>
                                      </p:cBhvr>
                                      <p:to>
                                        <p:strVal val="visible"/>
                                      </p:to>
                                    </p:set>
                                    <p:animEffect transition="in" filter="fade">
                                      <p:cBhvr>
                                        <p:cTn id="24" dur="500"/>
                                        <p:tgtEl>
                                          <p:spTgt spid="63"/>
                                        </p:tgtEl>
                                      </p:cBhvr>
                                    </p:animEffect>
                                  </p:childTnLst>
                                </p:cTn>
                              </p:par>
                            </p:childTnLst>
                          </p:cTn>
                        </p:par>
                        <p:par>
                          <p:cTn id="25" fill="hold">
                            <p:stCondLst>
                              <p:cond delay="1500"/>
                            </p:stCondLst>
                            <p:childTnLst>
                              <p:par>
                                <p:cTn id="26" presetID="22" presetClass="entr" presetSubtype="8" fill="hold" grpId="0" nodeType="afterEffect">
                                  <p:stCondLst>
                                    <p:cond delay="0"/>
                                  </p:stCondLst>
                                  <p:childTnLst>
                                    <p:set>
                                      <p:cBhvr>
                                        <p:cTn id="27" dur="1" fill="hold">
                                          <p:stCondLst>
                                            <p:cond delay="0"/>
                                          </p:stCondLst>
                                        </p:cTn>
                                        <p:tgtEl>
                                          <p:spTgt spid="65">
                                            <p:txEl>
                                              <p:pRg st="0" end="0"/>
                                            </p:txEl>
                                          </p:spTgt>
                                        </p:tgtEl>
                                        <p:attrNameLst>
                                          <p:attrName>style.visibility</p:attrName>
                                        </p:attrNameLst>
                                      </p:cBhvr>
                                      <p:to>
                                        <p:strVal val="visible"/>
                                      </p:to>
                                    </p:set>
                                    <p:animEffect transition="in" filter="wipe(left)">
                                      <p:cBhvr>
                                        <p:cTn id="28" dur="500"/>
                                        <p:tgtEl>
                                          <p:spTgt spid="65">
                                            <p:txEl>
                                              <p:pRg st="0" end="0"/>
                                            </p:txEl>
                                          </p:spTgt>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65">
                                            <p:txEl>
                                              <p:pRg st="1" end="1"/>
                                            </p:txEl>
                                          </p:spTgt>
                                        </p:tgtEl>
                                        <p:attrNameLst>
                                          <p:attrName>style.visibility</p:attrName>
                                        </p:attrNameLst>
                                      </p:cBhvr>
                                      <p:to>
                                        <p:strVal val="visible"/>
                                      </p:to>
                                    </p:set>
                                    <p:animEffect transition="in" filter="wipe(left)">
                                      <p:cBhvr>
                                        <p:cTn id="32" dur="500"/>
                                        <p:tgtEl>
                                          <p:spTgt spid="65">
                                            <p:txEl>
                                              <p:pRg st="1" end="1"/>
                                            </p:txEl>
                                          </p:spTgt>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65">
                                            <p:txEl>
                                              <p:pRg st="2" end="2"/>
                                            </p:txEl>
                                          </p:spTgt>
                                        </p:tgtEl>
                                        <p:attrNameLst>
                                          <p:attrName>style.visibility</p:attrName>
                                        </p:attrNameLst>
                                      </p:cBhvr>
                                      <p:to>
                                        <p:strVal val="visible"/>
                                      </p:to>
                                    </p:set>
                                    <p:animEffect transition="in" filter="wipe(left)">
                                      <p:cBhvr>
                                        <p:cTn id="36" dur="500"/>
                                        <p:tgtEl>
                                          <p:spTgt spid="65">
                                            <p:txEl>
                                              <p:pRg st="2" end="2"/>
                                            </p:txEl>
                                          </p:spTgt>
                                        </p:tgtEl>
                                      </p:cBhvr>
                                    </p:animEffect>
                                  </p:childTnLst>
                                </p:cTn>
                              </p:par>
                            </p:childTnLst>
                          </p:cTn>
                        </p:par>
                        <p:par>
                          <p:cTn id="37" fill="hold">
                            <p:stCondLst>
                              <p:cond delay="3000"/>
                            </p:stCondLst>
                            <p:childTnLst>
                              <p:par>
                                <p:cTn id="38" presetID="22" presetClass="entr" presetSubtype="8" fill="hold" grpId="0" nodeType="afterEffect">
                                  <p:stCondLst>
                                    <p:cond delay="0"/>
                                  </p:stCondLst>
                                  <p:childTnLst>
                                    <p:set>
                                      <p:cBhvr>
                                        <p:cTn id="39" dur="1" fill="hold">
                                          <p:stCondLst>
                                            <p:cond delay="0"/>
                                          </p:stCondLst>
                                        </p:cTn>
                                        <p:tgtEl>
                                          <p:spTgt spid="65">
                                            <p:txEl>
                                              <p:pRg st="3" end="3"/>
                                            </p:txEl>
                                          </p:spTgt>
                                        </p:tgtEl>
                                        <p:attrNameLst>
                                          <p:attrName>style.visibility</p:attrName>
                                        </p:attrNameLst>
                                      </p:cBhvr>
                                      <p:to>
                                        <p:strVal val="visible"/>
                                      </p:to>
                                    </p:set>
                                    <p:animEffect transition="in" filter="wipe(left)">
                                      <p:cBhvr>
                                        <p:cTn id="40" dur="500"/>
                                        <p:tgtEl>
                                          <p:spTgt spid="6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61" grpId="0"/>
      <p:bldP spid="62" grpId="0"/>
      <p:bldP spid="63" grpId="0"/>
      <p:bldP spid="65" grpId="0" uiExpand="1" build="p"/>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 name="Group 1"/>
          <p:cNvGrpSpPr/>
          <p:nvPr/>
        </p:nvGrpSpPr>
        <p:grpSpPr>
          <a:xfrm>
            <a:off x="1603375" y="4621213"/>
            <a:ext cx="6432550" cy="7029450"/>
            <a:chOff x="9805988" y="2563813"/>
            <a:chExt cx="6432550" cy="7029450"/>
          </a:xfrm>
        </p:grpSpPr>
        <p:sp>
          <p:nvSpPr>
            <p:cNvPr id="1052" name="Freeform 67"/>
            <p:cNvSpPr>
              <a:spLocks/>
            </p:cNvSpPr>
            <p:nvPr/>
          </p:nvSpPr>
          <p:spPr bwMode="auto">
            <a:xfrm>
              <a:off x="9805988" y="6831013"/>
              <a:ext cx="752475" cy="892175"/>
            </a:xfrm>
            <a:custGeom>
              <a:avLst/>
              <a:gdLst>
                <a:gd name="T0" fmla="*/ 442 w 474"/>
                <a:gd name="T1" fmla="*/ 192 h 562"/>
                <a:gd name="T2" fmla="*/ 462 w 474"/>
                <a:gd name="T3" fmla="*/ 246 h 562"/>
                <a:gd name="T4" fmla="*/ 472 w 474"/>
                <a:gd name="T5" fmla="*/ 302 h 562"/>
                <a:gd name="T6" fmla="*/ 472 w 474"/>
                <a:gd name="T7" fmla="*/ 356 h 562"/>
                <a:gd name="T8" fmla="*/ 464 w 474"/>
                <a:gd name="T9" fmla="*/ 406 h 562"/>
                <a:gd name="T10" fmla="*/ 448 w 474"/>
                <a:gd name="T11" fmla="*/ 452 h 562"/>
                <a:gd name="T12" fmla="*/ 424 w 474"/>
                <a:gd name="T13" fmla="*/ 492 h 562"/>
                <a:gd name="T14" fmla="*/ 392 w 474"/>
                <a:gd name="T15" fmla="*/ 524 h 562"/>
                <a:gd name="T16" fmla="*/ 352 w 474"/>
                <a:gd name="T17" fmla="*/ 548 h 562"/>
                <a:gd name="T18" fmla="*/ 332 w 474"/>
                <a:gd name="T19" fmla="*/ 556 h 562"/>
                <a:gd name="T20" fmla="*/ 286 w 474"/>
                <a:gd name="T21" fmla="*/ 562 h 562"/>
                <a:gd name="T22" fmla="*/ 240 w 474"/>
                <a:gd name="T23" fmla="*/ 558 h 562"/>
                <a:gd name="T24" fmla="*/ 194 w 474"/>
                <a:gd name="T25" fmla="*/ 544 h 562"/>
                <a:gd name="T26" fmla="*/ 152 w 474"/>
                <a:gd name="T27" fmla="*/ 520 h 562"/>
                <a:gd name="T28" fmla="*/ 110 w 474"/>
                <a:gd name="T29" fmla="*/ 488 h 562"/>
                <a:gd name="T30" fmla="*/ 74 w 474"/>
                <a:gd name="T31" fmla="*/ 446 h 562"/>
                <a:gd name="T32" fmla="*/ 42 w 474"/>
                <a:gd name="T33" fmla="*/ 398 h 562"/>
                <a:gd name="T34" fmla="*/ 30 w 474"/>
                <a:gd name="T35" fmla="*/ 372 h 562"/>
                <a:gd name="T36" fmla="*/ 10 w 474"/>
                <a:gd name="T37" fmla="*/ 316 h 562"/>
                <a:gd name="T38" fmla="*/ 0 w 474"/>
                <a:gd name="T39" fmla="*/ 262 h 562"/>
                <a:gd name="T40" fmla="*/ 0 w 474"/>
                <a:gd name="T41" fmla="*/ 208 h 562"/>
                <a:gd name="T42" fmla="*/ 8 w 474"/>
                <a:gd name="T43" fmla="*/ 158 h 562"/>
                <a:gd name="T44" fmla="*/ 24 w 474"/>
                <a:gd name="T45" fmla="*/ 112 h 562"/>
                <a:gd name="T46" fmla="*/ 48 w 474"/>
                <a:gd name="T47" fmla="*/ 72 h 562"/>
                <a:gd name="T48" fmla="*/ 80 w 474"/>
                <a:gd name="T49" fmla="*/ 38 h 562"/>
                <a:gd name="T50" fmla="*/ 120 w 474"/>
                <a:gd name="T51" fmla="*/ 16 h 562"/>
                <a:gd name="T52" fmla="*/ 142 w 474"/>
                <a:gd name="T53" fmla="*/ 8 h 562"/>
                <a:gd name="T54" fmla="*/ 186 w 474"/>
                <a:gd name="T55" fmla="*/ 0 h 562"/>
                <a:gd name="T56" fmla="*/ 232 w 474"/>
                <a:gd name="T57" fmla="*/ 4 h 562"/>
                <a:gd name="T58" fmla="*/ 278 w 474"/>
                <a:gd name="T59" fmla="*/ 18 h 562"/>
                <a:gd name="T60" fmla="*/ 322 w 474"/>
                <a:gd name="T61" fmla="*/ 42 h 562"/>
                <a:gd name="T62" fmla="*/ 362 w 474"/>
                <a:gd name="T63" fmla="*/ 76 h 562"/>
                <a:gd name="T64" fmla="*/ 398 w 474"/>
                <a:gd name="T65" fmla="*/ 116 h 562"/>
                <a:gd name="T66" fmla="*/ 430 w 474"/>
                <a:gd name="T67" fmla="*/ 164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4" h="562">
                  <a:moveTo>
                    <a:pt x="442" y="192"/>
                  </a:moveTo>
                  <a:lnTo>
                    <a:pt x="442" y="192"/>
                  </a:lnTo>
                  <a:lnTo>
                    <a:pt x="454" y="220"/>
                  </a:lnTo>
                  <a:lnTo>
                    <a:pt x="462" y="246"/>
                  </a:lnTo>
                  <a:lnTo>
                    <a:pt x="468" y="274"/>
                  </a:lnTo>
                  <a:lnTo>
                    <a:pt x="472" y="302"/>
                  </a:lnTo>
                  <a:lnTo>
                    <a:pt x="474" y="330"/>
                  </a:lnTo>
                  <a:lnTo>
                    <a:pt x="472" y="356"/>
                  </a:lnTo>
                  <a:lnTo>
                    <a:pt x="470" y="382"/>
                  </a:lnTo>
                  <a:lnTo>
                    <a:pt x="464" y="406"/>
                  </a:lnTo>
                  <a:lnTo>
                    <a:pt x="458" y="430"/>
                  </a:lnTo>
                  <a:lnTo>
                    <a:pt x="448" y="452"/>
                  </a:lnTo>
                  <a:lnTo>
                    <a:pt x="438" y="472"/>
                  </a:lnTo>
                  <a:lnTo>
                    <a:pt x="424" y="492"/>
                  </a:lnTo>
                  <a:lnTo>
                    <a:pt x="408" y="510"/>
                  </a:lnTo>
                  <a:lnTo>
                    <a:pt x="392" y="524"/>
                  </a:lnTo>
                  <a:lnTo>
                    <a:pt x="374" y="538"/>
                  </a:lnTo>
                  <a:lnTo>
                    <a:pt x="352" y="548"/>
                  </a:lnTo>
                  <a:lnTo>
                    <a:pt x="352" y="548"/>
                  </a:lnTo>
                  <a:lnTo>
                    <a:pt x="332" y="556"/>
                  </a:lnTo>
                  <a:lnTo>
                    <a:pt x="308" y="560"/>
                  </a:lnTo>
                  <a:lnTo>
                    <a:pt x="286" y="562"/>
                  </a:lnTo>
                  <a:lnTo>
                    <a:pt x="264" y="562"/>
                  </a:lnTo>
                  <a:lnTo>
                    <a:pt x="240" y="558"/>
                  </a:lnTo>
                  <a:lnTo>
                    <a:pt x="218" y="552"/>
                  </a:lnTo>
                  <a:lnTo>
                    <a:pt x="194" y="544"/>
                  </a:lnTo>
                  <a:lnTo>
                    <a:pt x="172" y="534"/>
                  </a:lnTo>
                  <a:lnTo>
                    <a:pt x="152" y="520"/>
                  </a:lnTo>
                  <a:lnTo>
                    <a:pt x="130" y="506"/>
                  </a:lnTo>
                  <a:lnTo>
                    <a:pt x="110" y="488"/>
                  </a:lnTo>
                  <a:lnTo>
                    <a:pt x="92" y="468"/>
                  </a:lnTo>
                  <a:lnTo>
                    <a:pt x="74" y="446"/>
                  </a:lnTo>
                  <a:lnTo>
                    <a:pt x="58" y="424"/>
                  </a:lnTo>
                  <a:lnTo>
                    <a:pt x="42" y="398"/>
                  </a:lnTo>
                  <a:lnTo>
                    <a:pt x="30" y="372"/>
                  </a:lnTo>
                  <a:lnTo>
                    <a:pt x="30" y="372"/>
                  </a:lnTo>
                  <a:lnTo>
                    <a:pt x="20" y="344"/>
                  </a:lnTo>
                  <a:lnTo>
                    <a:pt x="10" y="316"/>
                  </a:lnTo>
                  <a:lnTo>
                    <a:pt x="4" y="288"/>
                  </a:lnTo>
                  <a:lnTo>
                    <a:pt x="0" y="262"/>
                  </a:lnTo>
                  <a:lnTo>
                    <a:pt x="0" y="234"/>
                  </a:lnTo>
                  <a:lnTo>
                    <a:pt x="0" y="208"/>
                  </a:lnTo>
                  <a:lnTo>
                    <a:pt x="4" y="182"/>
                  </a:lnTo>
                  <a:lnTo>
                    <a:pt x="8" y="158"/>
                  </a:lnTo>
                  <a:lnTo>
                    <a:pt x="16" y="134"/>
                  </a:lnTo>
                  <a:lnTo>
                    <a:pt x="24" y="112"/>
                  </a:lnTo>
                  <a:lnTo>
                    <a:pt x="36" y="90"/>
                  </a:lnTo>
                  <a:lnTo>
                    <a:pt x="48" y="72"/>
                  </a:lnTo>
                  <a:lnTo>
                    <a:pt x="64" y="54"/>
                  </a:lnTo>
                  <a:lnTo>
                    <a:pt x="80" y="38"/>
                  </a:lnTo>
                  <a:lnTo>
                    <a:pt x="100" y="26"/>
                  </a:lnTo>
                  <a:lnTo>
                    <a:pt x="120" y="16"/>
                  </a:lnTo>
                  <a:lnTo>
                    <a:pt x="120" y="16"/>
                  </a:lnTo>
                  <a:lnTo>
                    <a:pt x="142" y="8"/>
                  </a:lnTo>
                  <a:lnTo>
                    <a:pt x="164" y="2"/>
                  </a:lnTo>
                  <a:lnTo>
                    <a:pt x="186" y="0"/>
                  </a:lnTo>
                  <a:lnTo>
                    <a:pt x="210" y="2"/>
                  </a:lnTo>
                  <a:lnTo>
                    <a:pt x="232" y="4"/>
                  </a:lnTo>
                  <a:lnTo>
                    <a:pt x="256" y="10"/>
                  </a:lnTo>
                  <a:lnTo>
                    <a:pt x="278" y="18"/>
                  </a:lnTo>
                  <a:lnTo>
                    <a:pt x="300" y="30"/>
                  </a:lnTo>
                  <a:lnTo>
                    <a:pt x="322" y="42"/>
                  </a:lnTo>
                  <a:lnTo>
                    <a:pt x="342" y="58"/>
                  </a:lnTo>
                  <a:lnTo>
                    <a:pt x="362" y="76"/>
                  </a:lnTo>
                  <a:lnTo>
                    <a:pt x="382" y="94"/>
                  </a:lnTo>
                  <a:lnTo>
                    <a:pt x="398" y="116"/>
                  </a:lnTo>
                  <a:lnTo>
                    <a:pt x="416" y="140"/>
                  </a:lnTo>
                  <a:lnTo>
                    <a:pt x="430" y="164"/>
                  </a:lnTo>
                  <a:lnTo>
                    <a:pt x="442" y="19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5" name="Freeform 69"/>
            <p:cNvSpPr>
              <a:spLocks/>
            </p:cNvSpPr>
            <p:nvPr/>
          </p:nvSpPr>
          <p:spPr bwMode="auto">
            <a:xfrm>
              <a:off x="9805988" y="6983413"/>
              <a:ext cx="752475" cy="739775"/>
            </a:xfrm>
            <a:custGeom>
              <a:avLst/>
              <a:gdLst>
                <a:gd name="T0" fmla="*/ 386 w 474"/>
                <a:gd name="T1" fmla="*/ 338 h 466"/>
                <a:gd name="T2" fmla="*/ 342 w 474"/>
                <a:gd name="T3" fmla="*/ 350 h 466"/>
                <a:gd name="T4" fmla="*/ 296 w 474"/>
                <a:gd name="T5" fmla="*/ 352 h 466"/>
                <a:gd name="T6" fmla="*/ 250 w 474"/>
                <a:gd name="T7" fmla="*/ 342 h 466"/>
                <a:gd name="T8" fmla="*/ 204 w 474"/>
                <a:gd name="T9" fmla="*/ 324 h 466"/>
                <a:gd name="T10" fmla="*/ 162 w 474"/>
                <a:gd name="T11" fmla="*/ 296 h 466"/>
                <a:gd name="T12" fmla="*/ 124 w 474"/>
                <a:gd name="T13" fmla="*/ 258 h 466"/>
                <a:gd name="T14" fmla="*/ 90 w 474"/>
                <a:gd name="T15" fmla="*/ 214 h 466"/>
                <a:gd name="T16" fmla="*/ 62 w 474"/>
                <a:gd name="T17" fmla="*/ 162 h 466"/>
                <a:gd name="T18" fmla="*/ 54 w 474"/>
                <a:gd name="T19" fmla="*/ 142 h 466"/>
                <a:gd name="T20" fmla="*/ 42 w 474"/>
                <a:gd name="T21" fmla="*/ 100 h 466"/>
                <a:gd name="T22" fmla="*/ 34 w 474"/>
                <a:gd name="T23" fmla="*/ 60 h 466"/>
                <a:gd name="T24" fmla="*/ 32 w 474"/>
                <a:gd name="T25" fmla="*/ 0 h 466"/>
                <a:gd name="T26" fmla="*/ 18 w 474"/>
                <a:gd name="T27" fmla="*/ 30 h 466"/>
                <a:gd name="T28" fmla="*/ 2 w 474"/>
                <a:gd name="T29" fmla="*/ 94 h 466"/>
                <a:gd name="T30" fmla="*/ 2 w 474"/>
                <a:gd name="T31" fmla="*/ 164 h 466"/>
                <a:gd name="T32" fmla="*/ 16 w 474"/>
                <a:gd name="T33" fmla="*/ 238 h 466"/>
                <a:gd name="T34" fmla="*/ 30 w 474"/>
                <a:gd name="T35" fmla="*/ 276 h 466"/>
                <a:gd name="T36" fmla="*/ 58 w 474"/>
                <a:gd name="T37" fmla="*/ 328 h 466"/>
                <a:gd name="T38" fmla="*/ 92 w 474"/>
                <a:gd name="T39" fmla="*/ 372 h 466"/>
                <a:gd name="T40" fmla="*/ 130 w 474"/>
                <a:gd name="T41" fmla="*/ 410 h 466"/>
                <a:gd name="T42" fmla="*/ 174 w 474"/>
                <a:gd name="T43" fmla="*/ 438 h 466"/>
                <a:gd name="T44" fmla="*/ 218 w 474"/>
                <a:gd name="T45" fmla="*/ 456 h 466"/>
                <a:gd name="T46" fmla="*/ 264 w 474"/>
                <a:gd name="T47" fmla="*/ 466 h 466"/>
                <a:gd name="T48" fmla="*/ 310 w 474"/>
                <a:gd name="T49" fmla="*/ 464 h 466"/>
                <a:gd name="T50" fmla="*/ 354 w 474"/>
                <a:gd name="T51" fmla="*/ 452 h 466"/>
                <a:gd name="T52" fmla="*/ 366 w 474"/>
                <a:gd name="T53" fmla="*/ 446 h 466"/>
                <a:gd name="T54" fmla="*/ 402 w 474"/>
                <a:gd name="T55" fmla="*/ 420 h 466"/>
                <a:gd name="T56" fmla="*/ 438 w 474"/>
                <a:gd name="T57" fmla="*/ 376 h 466"/>
                <a:gd name="T58" fmla="*/ 462 w 474"/>
                <a:gd name="T59" fmla="*/ 320 h 466"/>
                <a:gd name="T60" fmla="*/ 474 w 474"/>
                <a:gd name="T61" fmla="*/ 256 h 466"/>
                <a:gd name="T62" fmla="*/ 456 w 474"/>
                <a:gd name="T63" fmla="*/ 282 h 466"/>
                <a:gd name="T64" fmla="*/ 436 w 474"/>
                <a:gd name="T65" fmla="*/ 304 h 466"/>
                <a:gd name="T66" fmla="*/ 412 w 474"/>
                <a:gd name="T67" fmla="*/ 324 h 466"/>
                <a:gd name="T68" fmla="*/ 386 w 474"/>
                <a:gd name="T69" fmla="*/ 338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4" h="466">
                  <a:moveTo>
                    <a:pt x="386" y="338"/>
                  </a:moveTo>
                  <a:lnTo>
                    <a:pt x="386" y="338"/>
                  </a:lnTo>
                  <a:lnTo>
                    <a:pt x="364" y="346"/>
                  </a:lnTo>
                  <a:lnTo>
                    <a:pt x="342" y="350"/>
                  </a:lnTo>
                  <a:lnTo>
                    <a:pt x="318" y="352"/>
                  </a:lnTo>
                  <a:lnTo>
                    <a:pt x="296" y="352"/>
                  </a:lnTo>
                  <a:lnTo>
                    <a:pt x="272" y="348"/>
                  </a:lnTo>
                  <a:lnTo>
                    <a:pt x="250" y="342"/>
                  </a:lnTo>
                  <a:lnTo>
                    <a:pt x="228" y="334"/>
                  </a:lnTo>
                  <a:lnTo>
                    <a:pt x="204" y="324"/>
                  </a:lnTo>
                  <a:lnTo>
                    <a:pt x="184" y="310"/>
                  </a:lnTo>
                  <a:lnTo>
                    <a:pt x="162" y="296"/>
                  </a:lnTo>
                  <a:lnTo>
                    <a:pt x="142" y="278"/>
                  </a:lnTo>
                  <a:lnTo>
                    <a:pt x="124" y="258"/>
                  </a:lnTo>
                  <a:lnTo>
                    <a:pt x="106" y="236"/>
                  </a:lnTo>
                  <a:lnTo>
                    <a:pt x="90" y="214"/>
                  </a:lnTo>
                  <a:lnTo>
                    <a:pt x="76" y="188"/>
                  </a:lnTo>
                  <a:lnTo>
                    <a:pt x="62" y="162"/>
                  </a:lnTo>
                  <a:lnTo>
                    <a:pt x="62" y="162"/>
                  </a:lnTo>
                  <a:lnTo>
                    <a:pt x="54" y="142"/>
                  </a:lnTo>
                  <a:lnTo>
                    <a:pt x="48" y="120"/>
                  </a:lnTo>
                  <a:lnTo>
                    <a:pt x="42" y="100"/>
                  </a:lnTo>
                  <a:lnTo>
                    <a:pt x="38" y="80"/>
                  </a:lnTo>
                  <a:lnTo>
                    <a:pt x="34" y="60"/>
                  </a:lnTo>
                  <a:lnTo>
                    <a:pt x="32" y="40"/>
                  </a:lnTo>
                  <a:lnTo>
                    <a:pt x="32" y="0"/>
                  </a:lnTo>
                  <a:lnTo>
                    <a:pt x="32" y="0"/>
                  </a:lnTo>
                  <a:lnTo>
                    <a:pt x="18" y="30"/>
                  </a:lnTo>
                  <a:lnTo>
                    <a:pt x="8" y="60"/>
                  </a:lnTo>
                  <a:lnTo>
                    <a:pt x="2" y="94"/>
                  </a:lnTo>
                  <a:lnTo>
                    <a:pt x="0" y="128"/>
                  </a:lnTo>
                  <a:lnTo>
                    <a:pt x="2" y="164"/>
                  </a:lnTo>
                  <a:lnTo>
                    <a:pt x="6" y="202"/>
                  </a:lnTo>
                  <a:lnTo>
                    <a:pt x="16" y="238"/>
                  </a:lnTo>
                  <a:lnTo>
                    <a:pt x="30" y="276"/>
                  </a:lnTo>
                  <a:lnTo>
                    <a:pt x="30" y="276"/>
                  </a:lnTo>
                  <a:lnTo>
                    <a:pt x="44" y="302"/>
                  </a:lnTo>
                  <a:lnTo>
                    <a:pt x="58" y="328"/>
                  </a:lnTo>
                  <a:lnTo>
                    <a:pt x="74" y="350"/>
                  </a:lnTo>
                  <a:lnTo>
                    <a:pt x="92" y="372"/>
                  </a:lnTo>
                  <a:lnTo>
                    <a:pt x="110" y="392"/>
                  </a:lnTo>
                  <a:lnTo>
                    <a:pt x="130" y="410"/>
                  </a:lnTo>
                  <a:lnTo>
                    <a:pt x="152" y="424"/>
                  </a:lnTo>
                  <a:lnTo>
                    <a:pt x="174" y="438"/>
                  </a:lnTo>
                  <a:lnTo>
                    <a:pt x="196" y="448"/>
                  </a:lnTo>
                  <a:lnTo>
                    <a:pt x="218" y="456"/>
                  </a:lnTo>
                  <a:lnTo>
                    <a:pt x="240" y="462"/>
                  </a:lnTo>
                  <a:lnTo>
                    <a:pt x="264" y="466"/>
                  </a:lnTo>
                  <a:lnTo>
                    <a:pt x="286" y="466"/>
                  </a:lnTo>
                  <a:lnTo>
                    <a:pt x="310" y="464"/>
                  </a:lnTo>
                  <a:lnTo>
                    <a:pt x="332" y="460"/>
                  </a:lnTo>
                  <a:lnTo>
                    <a:pt x="354" y="452"/>
                  </a:lnTo>
                  <a:lnTo>
                    <a:pt x="354" y="452"/>
                  </a:lnTo>
                  <a:lnTo>
                    <a:pt x="366" y="446"/>
                  </a:lnTo>
                  <a:lnTo>
                    <a:pt x="378" y="438"/>
                  </a:lnTo>
                  <a:lnTo>
                    <a:pt x="402" y="420"/>
                  </a:lnTo>
                  <a:lnTo>
                    <a:pt x="422" y="400"/>
                  </a:lnTo>
                  <a:lnTo>
                    <a:pt x="438" y="376"/>
                  </a:lnTo>
                  <a:lnTo>
                    <a:pt x="452" y="348"/>
                  </a:lnTo>
                  <a:lnTo>
                    <a:pt x="462" y="320"/>
                  </a:lnTo>
                  <a:lnTo>
                    <a:pt x="470" y="288"/>
                  </a:lnTo>
                  <a:lnTo>
                    <a:pt x="474" y="256"/>
                  </a:lnTo>
                  <a:lnTo>
                    <a:pt x="474" y="256"/>
                  </a:lnTo>
                  <a:lnTo>
                    <a:pt x="456" y="282"/>
                  </a:lnTo>
                  <a:lnTo>
                    <a:pt x="446" y="294"/>
                  </a:lnTo>
                  <a:lnTo>
                    <a:pt x="436" y="304"/>
                  </a:lnTo>
                  <a:lnTo>
                    <a:pt x="424" y="314"/>
                  </a:lnTo>
                  <a:lnTo>
                    <a:pt x="412" y="324"/>
                  </a:lnTo>
                  <a:lnTo>
                    <a:pt x="398" y="332"/>
                  </a:lnTo>
                  <a:lnTo>
                    <a:pt x="386" y="338"/>
                  </a:lnTo>
                  <a:close/>
                </a:path>
              </a:pathLst>
            </a:custGeom>
            <a:solidFill>
              <a:schemeClr val="tx1">
                <a:lumMod val="95000"/>
                <a:lumOff val="5000"/>
                <a:alpha val="8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066" name="Freeform 77"/>
            <p:cNvSpPr>
              <a:spLocks/>
            </p:cNvSpPr>
            <p:nvPr/>
          </p:nvSpPr>
          <p:spPr bwMode="auto">
            <a:xfrm>
              <a:off x="9990138" y="2627313"/>
              <a:ext cx="5984875" cy="5286375"/>
            </a:xfrm>
            <a:custGeom>
              <a:avLst/>
              <a:gdLst>
                <a:gd name="T0" fmla="*/ 2452 w 3770"/>
                <a:gd name="T1" fmla="*/ 0 h 3330"/>
                <a:gd name="T2" fmla="*/ 2408 w 3770"/>
                <a:gd name="T3" fmla="*/ 58 h 3330"/>
                <a:gd name="T4" fmla="*/ 2368 w 3770"/>
                <a:gd name="T5" fmla="*/ 118 h 3330"/>
                <a:gd name="T6" fmla="*/ 2296 w 3770"/>
                <a:gd name="T7" fmla="*/ 250 h 3330"/>
                <a:gd name="T8" fmla="*/ 2194 w 3770"/>
                <a:gd name="T9" fmla="*/ 446 h 3330"/>
                <a:gd name="T10" fmla="*/ 2156 w 3770"/>
                <a:gd name="T11" fmla="*/ 506 h 3330"/>
                <a:gd name="T12" fmla="*/ 2094 w 3770"/>
                <a:gd name="T13" fmla="*/ 594 h 3330"/>
                <a:gd name="T14" fmla="*/ 1960 w 3770"/>
                <a:gd name="T15" fmla="*/ 764 h 3330"/>
                <a:gd name="T16" fmla="*/ 1814 w 3770"/>
                <a:gd name="T17" fmla="*/ 922 h 3330"/>
                <a:gd name="T18" fmla="*/ 1656 w 3770"/>
                <a:gd name="T19" fmla="*/ 1074 h 3330"/>
                <a:gd name="T20" fmla="*/ 1486 w 3770"/>
                <a:gd name="T21" fmla="*/ 1214 h 3330"/>
                <a:gd name="T22" fmla="*/ 1308 w 3770"/>
                <a:gd name="T23" fmla="*/ 1346 h 3330"/>
                <a:gd name="T24" fmla="*/ 1122 w 3770"/>
                <a:gd name="T25" fmla="*/ 1470 h 3330"/>
                <a:gd name="T26" fmla="*/ 928 w 3770"/>
                <a:gd name="T27" fmla="*/ 1584 h 3330"/>
                <a:gd name="T28" fmla="*/ 830 w 3770"/>
                <a:gd name="T29" fmla="*/ 1638 h 3330"/>
                <a:gd name="T30" fmla="*/ 682 w 3770"/>
                <a:gd name="T31" fmla="*/ 1718 h 3330"/>
                <a:gd name="T32" fmla="*/ 520 w 3770"/>
                <a:gd name="T33" fmla="*/ 1814 h 3330"/>
                <a:gd name="T34" fmla="*/ 396 w 3770"/>
                <a:gd name="T35" fmla="*/ 1900 h 3330"/>
                <a:gd name="T36" fmla="*/ 316 w 3770"/>
                <a:gd name="T37" fmla="*/ 1964 h 3330"/>
                <a:gd name="T38" fmla="*/ 242 w 3770"/>
                <a:gd name="T39" fmla="*/ 2032 h 3330"/>
                <a:gd name="T40" fmla="*/ 174 w 3770"/>
                <a:gd name="T41" fmla="*/ 2106 h 3330"/>
                <a:gd name="T42" fmla="*/ 116 w 3770"/>
                <a:gd name="T43" fmla="*/ 2186 h 3330"/>
                <a:gd name="T44" fmla="*/ 66 w 3770"/>
                <a:gd name="T45" fmla="*/ 2272 h 3330"/>
                <a:gd name="T46" fmla="*/ 30 w 3770"/>
                <a:gd name="T47" fmla="*/ 2364 h 3330"/>
                <a:gd name="T48" fmla="*/ 6 w 3770"/>
                <a:gd name="T49" fmla="*/ 2462 h 3330"/>
                <a:gd name="T50" fmla="*/ 0 w 3770"/>
                <a:gd name="T51" fmla="*/ 2568 h 3330"/>
                <a:gd name="T52" fmla="*/ 12 w 3770"/>
                <a:gd name="T53" fmla="*/ 2680 h 3330"/>
                <a:gd name="T54" fmla="*/ 42 w 3770"/>
                <a:gd name="T55" fmla="*/ 2798 h 3330"/>
                <a:gd name="T56" fmla="*/ 66 w 3770"/>
                <a:gd name="T57" fmla="*/ 2860 h 3330"/>
                <a:gd name="T58" fmla="*/ 122 w 3770"/>
                <a:gd name="T59" fmla="*/ 2978 h 3330"/>
                <a:gd name="T60" fmla="*/ 188 w 3770"/>
                <a:gd name="T61" fmla="*/ 3074 h 3330"/>
                <a:gd name="T62" fmla="*/ 262 w 3770"/>
                <a:gd name="T63" fmla="*/ 3154 h 3330"/>
                <a:gd name="T64" fmla="*/ 342 w 3770"/>
                <a:gd name="T65" fmla="*/ 3216 h 3330"/>
                <a:gd name="T66" fmla="*/ 430 w 3770"/>
                <a:gd name="T67" fmla="*/ 3264 h 3330"/>
                <a:gd name="T68" fmla="*/ 524 w 3770"/>
                <a:gd name="T69" fmla="*/ 3298 h 3330"/>
                <a:gd name="T70" fmla="*/ 620 w 3770"/>
                <a:gd name="T71" fmla="*/ 3318 h 3330"/>
                <a:gd name="T72" fmla="*/ 720 w 3770"/>
                <a:gd name="T73" fmla="*/ 3328 h 3330"/>
                <a:gd name="T74" fmla="*/ 820 w 3770"/>
                <a:gd name="T75" fmla="*/ 3330 h 3330"/>
                <a:gd name="T76" fmla="*/ 922 w 3770"/>
                <a:gd name="T77" fmla="*/ 3324 h 3330"/>
                <a:gd name="T78" fmla="*/ 1022 w 3770"/>
                <a:gd name="T79" fmla="*/ 3310 h 3330"/>
                <a:gd name="T80" fmla="*/ 1214 w 3770"/>
                <a:gd name="T81" fmla="*/ 3272 h 3330"/>
                <a:gd name="T82" fmla="*/ 1388 w 3770"/>
                <a:gd name="T83" fmla="*/ 3226 h 3330"/>
                <a:gd name="T84" fmla="*/ 1466 w 3770"/>
                <a:gd name="T85" fmla="*/ 3204 h 3330"/>
                <a:gd name="T86" fmla="*/ 1684 w 3770"/>
                <a:gd name="T87" fmla="*/ 3146 h 3330"/>
                <a:gd name="T88" fmla="*/ 1902 w 3770"/>
                <a:gd name="T89" fmla="*/ 3098 h 3330"/>
                <a:gd name="T90" fmla="*/ 2122 w 3770"/>
                <a:gd name="T91" fmla="*/ 3062 h 3330"/>
                <a:gd name="T92" fmla="*/ 2342 w 3770"/>
                <a:gd name="T93" fmla="*/ 3038 h 3330"/>
                <a:gd name="T94" fmla="*/ 2560 w 3770"/>
                <a:gd name="T95" fmla="*/ 3030 h 3330"/>
                <a:gd name="T96" fmla="*/ 2778 w 3770"/>
                <a:gd name="T97" fmla="*/ 3034 h 3330"/>
                <a:gd name="T98" fmla="*/ 2994 w 3770"/>
                <a:gd name="T99" fmla="*/ 3054 h 3330"/>
                <a:gd name="T100" fmla="*/ 3206 w 3770"/>
                <a:gd name="T101" fmla="*/ 3090 h 3330"/>
                <a:gd name="T102" fmla="*/ 3240 w 3770"/>
                <a:gd name="T103" fmla="*/ 3098 h 3330"/>
                <a:gd name="T104" fmla="*/ 3344 w 3770"/>
                <a:gd name="T105" fmla="*/ 3128 h 3330"/>
                <a:gd name="T106" fmla="*/ 3556 w 3770"/>
                <a:gd name="T107" fmla="*/ 3198 h 3330"/>
                <a:gd name="T108" fmla="*/ 3664 w 3770"/>
                <a:gd name="T109" fmla="*/ 3228 h 3330"/>
                <a:gd name="T110" fmla="*/ 3734 w 3770"/>
                <a:gd name="T111" fmla="*/ 3242 h 3330"/>
                <a:gd name="T112" fmla="*/ 2452 w 3770"/>
                <a:gd name="T113" fmla="*/ 0 h 3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70" h="3330">
                  <a:moveTo>
                    <a:pt x="2452" y="0"/>
                  </a:moveTo>
                  <a:lnTo>
                    <a:pt x="2452" y="0"/>
                  </a:lnTo>
                  <a:lnTo>
                    <a:pt x="2430" y="28"/>
                  </a:lnTo>
                  <a:lnTo>
                    <a:pt x="2408" y="58"/>
                  </a:lnTo>
                  <a:lnTo>
                    <a:pt x="2388" y="88"/>
                  </a:lnTo>
                  <a:lnTo>
                    <a:pt x="2368" y="118"/>
                  </a:lnTo>
                  <a:lnTo>
                    <a:pt x="2330" y="184"/>
                  </a:lnTo>
                  <a:lnTo>
                    <a:pt x="2296" y="250"/>
                  </a:lnTo>
                  <a:lnTo>
                    <a:pt x="2228" y="382"/>
                  </a:lnTo>
                  <a:lnTo>
                    <a:pt x="2194" y="446"/>
                  </a:lnTo>
                  <a:lnTo>
                    <a:pt x="2174" y="476"/>
                  </a:lnTo>
                  <a:lnTo>
                    <a:pt x="2156" y="506"/>
                  </a:lnTo>
                  <a:lnTo>
                    <a:pt x="2156" y="506"/>
                  </a:lnTo>
                  <a:lnTo>
                    <a:pt x="2094" y="594"/>
                  </a:lnTo>
                  <a:lnTo>
                    <a:pt x="2028" y="680"/>
                  </a:lnTo>
                  <a:lnTo>
                    <a:pt x="1960" y="764"/>
                  </a:lnTo>
                  <a:lnTo>
                    <a:pt x="1888" y="844"/>
                  </a:lnTo>
                  <a:lnTo>
                    <a:pt x="1814" y="922"/>
                  </a:lnTo>
                  <a:lnTo>
                    <a:pt x="1736" y="1000"/>
                  </a:lnTo>
                  <a:lnTo>
                    <a:pt x="1656" y="1074"/>
                  </a:lnTo>
                  <a:lnTo>
                    <a:pt x="1572" y="1146"/>
                  </a:lnTo>
                  <a:lnTo>
                    <a:pt x="1486" y="1214"/>
                  </a:lnTo>
                  <a:lnTo>
                    <a:pt x="1398" y="1282"/>
                  </a:lnTo>
                  <a:lnTo>
                    <a:pt x="1308" y="1346"/>
                  </a:lnTo>
                  <a:lnTo>
                    <a:pt x="1216" y="1410"/>
                  </a:lnTo>
                  <a:lnTo>
                    <a:pt x="1122" y="1470"/>
                  </a:lnTo>
                  <a:lnTo>
                    <a:pt x="1026" y="1528"/>
                  </a:lnTo>
                  <a:lnTo>
                    <a:pt x="928" y="1584"/>
                  </a:lnTo>
                  <a:lnTo>
                    <a:pt x="830" y="1638"/>
                  </a:lnTo>
                  <a:lnTo>
                    <a:pt x="830" y="1638"/>
                  </a:lnTo>
                  <a:lnTo>
                    <a:pt x="758" y="1676"/>
                  </a:lnTo>
                  <a:lnTo>
                    <a:pt x="682" y="1718"/>
                  </a:lnTo>
                  <a:lnTo>
                    <a:pt x="602" y="1764"/>
                  </a:lnTo>
                  <a:lnTo>
                    <a:pt x="520" y="1814"/>
                  </a:lnTo>
                  <a:lnTo>
                    <a:pt x="436" y="1870"/>
                  </a:lnTo>
                  <a:lnTo>
                    <a:pt x="396" y="1900"/>
                  </a:lnTo>
                  <a:lnTo>
                    <a:pt x="356" y="1932"/>
                  </a:lnTo>
                  <a:lnTo>
                    <a:pt x="316" y="1964"/>
                  </a:lnTo>
                  <a:lnTo>
                    <a:pt x="278" y="1996"/>
                  </a:lnTo>
                  <a:lnTo>
                    <a:pt x="242" y="2032"/>
                  </a:lnTo>
                  <a:lnTo>
                    <a:pt x="208" y="2068"/>
                  </a:lnTo>
                  <a:lnTo>
                    <a:pt x="174" y="2106"/>
                  </a:lnTo>
                  <a:lnTo>
                    <a:pt x="144" y="2146"/>
                  </a:lnTo>
                  <a:lnTo>
                    <a:pt x="116" y="2186"/>
                  </a:lnTo>
                  <a:lnTo>
                    <a:pt x="90" y="2228"/>
                  </a:lnTo>
                  <a:lnTo>
                    <a:pt x="66" y="2272"/>
                  </a:lnTo>
                  <a:lnTo>
                    <a:pt x="46" y="2316"/>
                  </a:lnTo>
                  <a:lnTo>
                    <a:pt x="30" y="2364"/>
                  </a:lnTo>
                  <a:lnTo>
                    <a:pt x="16" y="2412"/>
                  </a:lnTo>
                  <a:lnTo>
                    <a:pt x="6" y="2462"/>
                  </a:lnTo>
                  <a:lnTo>
                    <a:pt x="2" y="2514"/>
                  </a:lnTo>
                  <a:lnTo>
                    <a:pt x="0" y="2568"/>
                  </a:lnTo>
                  <a:lnTo>
                    <a:pt x="4" y="2622"/>
                  </a:lnTo>
                  <a:lnTo>
                    <a:pt x="12" y="2680"/>
                  </a:lnTo>
                  <a:lnTo>
                    <a:pt x="24" y="2738"/>
                  </a:lnTo>
                  <a:lnTo>
                    <a:pt x="42" y="2798"/>
                  </a:lnTo>
                  <a:lnTo>
                    <a:pt x="66" y="2860"/>
                  </a:lnTo>
                  <a:lnTo>
                    <a:pt x="66" y="2860"/>
                  </a:lnTo>
                  <a:lnTo>
                    <a:pt x="92" y="2922"/>
                  </a:lnTo>
                  <a:lnTo>
                    <a:pt x="122" y="2978"/>
                  </a:lnTo>
                  <a:lnTo>
                    <a:pt x="154" y="3028"/>
                  </a:lnTo>
                  <a:lnTo>
                    <a:pt x="188" y="3074"/>
                  </a:lnTo>
                  <a:lnTo>
                    <a:pt x="224" y="3116"/>
                  </a:lnTo>
                  <a:lnTo>
                    <a:pt x="262" y="3154"/>
                  </a:lnTo>
                  <a:lnTo>
                    <a:pt x="302" y="3186"/>
                  </a:lnTo>
                  <a:lnTo>
                    <a:pt x="342" y="3216"/>
                  </a:lnTo>
                  <a:lnTo>
                    <a:pt x="386" y="3242"/>
                  </a:lnTo>
                  <a:lnTo>
                    <a:pt x="430" y="3264"/>
                  </a:lnTo>
                  <a:lnTo>
                    <a:pt x="476" y="3282"/>
                  </a:lnTo>
                  <a:lnTo>
                    <a:pt x="524" y="3298"/>
                  </a:lnTo>
                  <a:lnTo>
                    <a:pt x="572" y="3310"/>
                  </a:lnTo>
                  <a:lnTo>
                    <a:pt x="620" y="3318"/>
                  </a:lnTo>
                  <a:lnTo>
                    <a:pt x="670" y="3324"/>
                  </a:lnTo>
                  <a:lnTo>
                    <a:pt x="720" y="3328"/>
                  </a:lnTo>
                  <a:lnTo>
                    <a:pt x="770" y="3330"/>
                  </a:lnTo>
                  <a:lnTo>
                    <a:pt x="820" y="3330"/>
                  </a:lnTo>
                  <a:lnTo>
                    <a:pt x="872" y="3328"/>
                  </a:lnTo>
                  <a:lnTo>
                    <a:pt x="922" y="3324"/>
                  </a:lnTo>
                  <a:lnTo>
                    <a:pt x="972" y="3318"/>
                  </a:lnTo>
                  <a:lnTo>
                    <a:pt x="1022" y="3310"/>
                  </a:lnTo>
                  <a:lnTo>
                    <a:pt x="1120" y="3294"/>
                  </a:lnTo>
                  <a:lnTo>
                    <a:pt x="1214" y="3272"/>
                  </a:lnTo>
                  <a:lnTo>
                    <a:pt x="1304" y="3250"/>
                  </a:lnTo>
                  <a:lnTo>
                    <a:pt x="1388" y="3226"/>
                  </a:lnTo>
                  <a:lnTo>
                    <a:pt x="1466" y="3204"/>
                  </a:lnTo>
                  <a:lnTo>
                    <a:pt x="1466" y="3204"/>
                  </a:lnTo>
                  <a:lnTo>
                    <a:pt x="1574" y="3174"/>
                  </a:lnTo>
                  <a:lnTo>
                    <a:pt x="1684" y="3146"/>
                  </a:lnTo>
                  <a:lnTo>
                    <a:pt x="1792" y="3120"/>
                  </a:lnTo>
                  <a:lnTo>
                    <a:pt x="1902" y="3098"/>
                  </a:lnTo>
                  <a:lnTo>
                    <a:pt x="2012" y="3078"/>
                  </a:lnTo>
                  <a:lnTo>
                    <a:pt x="2122" y="3062"/>
                  </a:lnTo>
                  <a:lnTo>
                    <a:pt x="2232" y="3048"/>
                  </a:lnTo>
                  <a:lnTo>
                    <a:pt x="2342" y="3038"/>
                  </a:lnTo>
                  <a:lnTo>
                    <a:pt x="2452" y="3032"/>
                  </a:lnTo>
                  <a:lnTo>
                    <a:pt x="2560" y="3030"/>
                  </a:lnTo>
                  <a:lnTo>
                    <a:pt x="2670" y="3030"/>
                  </a:lnTo>
                  <a:lnTo>
                    <a:pt x="2778" y="3034"/>
                  </a:lnTo>
                  <a:lnTo>
                    <a:pt x="2886" y="3042"/>
                  </a:lnTo>
                  <a:lnTo>
                    <a:pt x="2994" y="3054"/>
                  </a:lnTo>
                  <a:lnTo>
                    <a:pt x="3100" y="3070"/>
                  </a:lnTo>
                  <a:lnTo>
                    <a:pt x="3206" y="3090"/>
                  </a:lnTo>
                  <a:lnTo>
                    <a:pt x="3206" y="3090"/>
                  </a:lnTo>
                  <a:lnTo>
                    <a:pt x="3240" y="3098"/>
                  </a:lnTo>
                  <a:lnTo>
                    <a:pt x="3274" y="3106"/>
                  </a:lnTo>
                  <a:lnTo>
                    <a:pt x="3344" y="3128"/>
                  </a:lnTo>
                  <a:lnTo>
                    <a:pt x="3484" y="3176"/>
                  </a:lnTo>
                  <a:lnTo>
                    <a:pt x="3556" y="3198"/>
                  </a:lnTo>
                  <a:lnTo>
                    <a:pt x="3628" y="3220"/>
                  </a:lnTo>
                  <a:lnTo>
                    <a:pt x="3664" y="3228"/>
                  </a:lnTo>
                  <a:lnTo>
                    <a:pt x="3698" y="3236"/>
                  </a:lnTo>
                  <a:lnTo>
                    <a:pt x="3734" y="3242"/>
                  </a:lnTo>
                  <a:lnTo>
                    <a:pt x="3770" y="3246"/>
                  </a:lnTo>
                  <a:lnTo>
                    <a:pt x="2452" y="0"/>
                  </a:lnTo>
                  <a:close/>
                </a:path>
              </a:pathLst>
            </a:custGeom>
            <a:solidFill>
              <a:srgbClr val="9FC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0" name="Freeform 65"/>
            <p:cNvSpPr>
              <a:spLocks/>
            </p:cNvSpPr>
            <p:nvPr/>
          </p:nvSpPr>
          <p:spPr bwMode="auto">
            <a:xfrm>
              <a:off x="10736263" y="8316913"/>
              <a:ext cx="2660650" cy="1276350"/>
            </a:xfrm>
            <a:custGeom>
              <a:avLst/>
              <a:gdLst>
                <a:gd name="T0" fmla="*/ 1596 w 1676"/>
                <a:gd name="T1" fmla="*/ 610 h 804"/>
                <a:gd name="T2" fmla="*/ 1432 w 1676"/>
                <a:gd name="T3" fmla="*/ 662 h 804"/>
                <a:gd name="T4" fmla="*/ 1264 w 1676"/>
                <a:gd name="T5" fmla="*/ 686 h 804"/>
                <a:gd name="T6" fmla="*/ 1092 w 1676"/>
                <a:gd name="T7" fmla="*/ 680 h 804"/>
                <a:gd name="T8" fmla="*/ 968 w 1676"/>
                <a:gd name="T9" fmla="*/ 654 h 804"/>
                <a:gd name="T10" fmla="*/ 816 w 1676"/>
                <a:gd name="T11" fmla="*/ 600 h 804"/>
                <a:gd name="T12" fmla="*/ 678 w 1676"/>
                <a:gd name="T13" fmla="*/ 520 h 804"/>
                <a:gd name="T14" fmla="*/ 560 w 1676"/>
                <a:gd name="T15" fmla="*/ 414 h 804"/>
                <a:gd name="T16" fmla="*/ 490 w 1676"/>
                <a:gd name="T17" fmla="*/ 316 h 804"/>
                <a:gd name="T18" fmla="*/ 414 w 1676"/>
                <a:gd name="T19" fmla="*/ 166 h 804"/>
                <a:gd name="T20" fmla="*/ 362 w 1676"/>
                <a:gd name="T21" fmla="*/ 82 h 804"/>
                <a:gd name="T22" fmla="*/ 270 w 1676"/>
                <a:gd name="T23" fmla="*/ 12 h 804"/>
                <a:gd name="T24" fmla="*/ 212 w 1676"/>
                <a:gd name="T25" fmla="*/ 0 h 804"/>
                <a:gd name="T26" fmla="*/ 158 w 1676"/>
                <a:gd name="T27" fmla="*/ 16 h 804"/>
                <a:gd name="T28" fmla="*/ 52 w 1676"/>
                <a:gd name="T29" fmla="*/ 84 h 804"/>
                <a:gd name="T30" fmla="*/ 26 w 1676"/>
                <a:gd name="T31" fmla="*/ 114 h 804"/>
                <a:gd name="T32" fmla="*/ 4 w 1676"/>
                <a:gd name="T33" fmla="*/ 176 h 804"/>
                <a:gd name="T34" fmla="*/ 8 w 1676"/>
                <a:gd name="T35" fmla="*/ 306 h 804"/>
                <a:gd name="T36" fmla="*/ 56 w 1676"/>
                <a:gd name="T37" fmla="*/ 426 h 804"/>
                <a:gd name="T38" fmla="*/ 114 w 1676"/>
                <a:gd name="T39" fmla="*/ 514 h 804"/>
                <a:gd name="T40" fmla="*/ 268 w 1676"/>
                <a:gd name="T41" fmla="*/ 658 h 804"/>
                <a:gd name="T42" fmla="*/ 384 w 1676"/>
                <a:gd name="T43" fmla="*/ 726 h 804"/>
                <a:gd name="T44" fmla="*/ 580 w 1676"/>
                <a:gd name="T45" fmla="*/ 784 h 804"/>
                <a:gd name="T46" fmla="*/ 814 w 1676"/>
                <a:gd name="T47" fmla="*/ 804 h 804"/>
                <a:gd name="T48" fmla="*/ 1024 w 1676"/>
                <a:gd name="T49" fmla="*/ 800 h 804"/>
                <a:gd name="T50" fmla="*/ 1230 w 1676"/>
                <a:gd name="T51" fmla="*/ 772 h 804"/>
                <a:gd name="T52" fmla="*/ 1384 w 1676"/>
                <a:gd name="T53" fmla="*/ 730 h 804"/>
                <a:gd name="T54" fmla="*/ 1520 w 1676"/>
                <a:gd name="T55" fmla="*/ 668 h 804"/>
                <a:gd name="T56" fmla="*/ 1636 w 1676"/>
                <a:gd name="T57" fmla="*/ 594 h 804"/>
                <a:gd name="T58" fmla="*/ 1608 w 1676"/>
                <a:gd name="T59" fmla="*/ 610 h 804"/>
                <a:gd name="T60" fmla="*/ 1564 w 1676"/>
                <a:gd name="T61" fmla="*/ 632 h 804"/>
                <a:gd name="T62" fmla="*/ 1484 w 1676"/>
                <a:gd name="T63" fmla="*/ 666 h 804"/>
                <a:gd name="T64" fmla="*/ 1326 w 1676"/>
                <a:gd name="T65" fmla="*/ 708 h 804"/>
                <a:gd name="T66" fmla="*/ 1134 w 1676"/>
                <a:gd name="T67" fmla="*/ 734 h 804"/>
                <a:gd name="T68" fmla="*/ 868 w 1676"/>
                <a:gd name="T69" fmla="*/ 740 h 804"/>
                <a:gd name="T70" fmla="*/ 604 w 1676"/>
                <a:gd name="T71" fmla="*/ 702 h 804"/>
                <a:gd name="T72" fmla="*/ 512 w 1676"/>
                <a:gd name="T73" fmla="*/ 672 h 804"/>
                <a:gd name="T74" fmla="*/ 398 w 1676"/>
                <a:gd name="T75" fmla="*/ 612 h 804"/>
                <a:gd name="T76" fmla="*/ 294 w 1676"/>
                <a:gd name="T77" fmla="*/ 534 h 804"/>
                <a:gd name="T78" fmla="*/ 208 w 1676"/>
                <a:gd name="T79" fmla="*/ 440 h 804"/>
                <a:gd name="T80" fmla="*/ 158 w 1676"/>
                <a:gd name="T81" fmla="*/ 362 h 804"/>
                <a:gd name="T82" fmla="*/ 112 w 1676"/>
                <a:gd name="T83" fmla="*/ 252 h 804"/>
                <a:gd name="T84" fmla="*/ 100 w 1676"/>
                <a:gd name="T85" fmla="*/ 172 h 804"/>
                <a:gd name="T86" fmla="*/ 114 w 1676"/>
                <a:gd name="T87" fmla="*/ 76 h 804"/>
                <a:gd name="T88" fmla="*/ 154 w 1676"/>
                <a:gd name="T89" fmla="*/ 18 h 804"/>
                <a:gd name="T90" fmla="*/ 144 w 1676"/>
                <a:gd name="T91" fmla="*/ 24 h 804"/>
                <a:gd name="T92" fmla="*/ 80 w 1676"/>
                <a:gd name="T93" fmla="*/ 70 h 804"/>
                <a:gd name="T94" fmla="*/ 166 w 1676"/>
                <a:gd name="T95" fmla="*/ 74 h 804"/>
                <a:gd name="T96" fmla="*/ 238 w 1676"/>
                <a:gd name="T97" fmla="*/ 124 h 804"/>
                <a:gd name="T98" fmla="*/ 306 w 1676"/>
                <a:gd name="T99" fmla="*/ 216 h 804"/>
                <a:gd name="T100" fmla="*/ 372 w 1676"/>
                <a:gd name="T101" fmla="*/ 352 h 804"/>
                <a:gd name="T102" fmla="*/ 480 w 1676"/>
                <a:gd name="T103" fmla="*/ 504 h 804"/>
                <a:gd name="T104" fmla="*/ 562 w 1676"/>
                <a:gd name="T105" fmla="*/ 576 h 804"/>
                <a:gd name="T106" fmla="*/ 696 w 1676"/>
                <a:gd name="T107" fmla="*/ 654 h 804"/>
                <a:gd name="T108" fmla="*/ 938 w 1676"/>
                <a:gd name="T109" fmla="*/ 736 h 804"/>
                <a:gd name="T110" fmla="*/ 1098 w 1676"/>
                <a:gd name="T111" fmla="*/ 754 h 804"/>
                <a:gd name="T112" fmla="*/ 1262 w 1676"/>
                <a:gd name="T113" fmla="*/ 742 h 804"/>
                <a:gd name="T114" fmla="*/ 1514 w 1676"/>
                <a:gd name="T115" fmla="*/ 668 h 804"/>
                <a:gd name="T116" fmla="*/ 1626 w 1676"/>
                <a:gd name="T117" fmla="*/ 606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6" h="804">
                  <a:moveTo>
                    <a:pt x="1676" y="574"/>
                  </a:moveTo>
                  <a:lnTo>
                    <a:pt x="1676" y="574"/>
                  </a:lnTo>
                  <a:lnTo>
                    <a:pt x="1636" y="592"/>
                  </a:lnTo>
                  <a:lnTo>
                    <a:pt x="1596" y="610"/>
                  </a:lnTo>
                  <a:lnTo>
                    <a:pt x="1556" y="626"/>
                  </a:lnTo>
                  <a:lnTo>
                    <a:pt x="1514" y="640"/>
                  </a:lnTo>
                  <a:lnTo>
                    <a:pt x="1474" y="652"/>
                  </a:lnTo>
                  <a:lnTo>
                    <a:pt x="1432" y="662"/>
                  </a:lnTo>
                  <a:lnTo>
                    <a:pt x="1390" y="670"/>
                  </a:lnTo>
                  <a:lnTo>
                    <a:pt x="1348" y="678"/>
                  </a:lnTo>
                  <a:lnTo>
                    <a:pt x="1306" y="682"/>
                  </a:lnTo>
                  <a:lnTo>
                    <a:pt x="1264" y="686"/>
                  </a:lnTo>
                  <a:lnTo>
                    <a:pt x="1222" y="688"/>
                  </a:lnTo>
                  <a:lnTo>
                    <a:pt x="1178" y="686"/>
                  </a:lnTo>
                  <a:lnTo>
                    <a:pt x="1136" y="684"/>
                  </a:lnTo>
                  <a:lnTo>
                    <a:pt x="1092" y="680"/>
                  </a:lnTo>
                  <a:lnTo>
                    <a:pt x="1050" y="672"/>
                  </a:lnTo>
                  <a:lnTo>
                    <a:pt x="1006" y="664"/>
                  </a:lnTo>
                  <a:lnTo>
                    <a:pt x="1006" y="664"/>
                  </a:lnTo>
                  <a:lnTo>
                    <a:pt x="968" y="654"/>
                  </a:lnTo>
                  <a:lnTo>
                    <a:pt x="928" y="644"/>
                  </a:lnTo>
                  <a:lnTo>
                    <a:pt x="890" y="630"/>
                  </a:lnTo>
                  <a:lnTo>
                    <a:pt x="854" y="616"/>
                  </a:lnTo>
                  <a:lnTo>
                    <a:pt x="816" y="600"/>
                  </a:lnTo>
                  <a:lnTo>
                    <a:pt x="780" y="582"/>
                  </a:lnTo>
                  <a:lnTo>
                    <a:pt x="746" y="564"/>
                  </a:lnTo>
                  <a:lnTo>
                    <a:pt x="712" y="542"/>
                  </a:lnTo>
                  <a:lnTo>
                    <a:pt x="678" y="520"/>
                  </a:lnTo>
                  <a:lnTo>
                    <a:pt x="646" y="496"/>
                  </a:lnTo>
                  <a:lnTo>
                    <a:pt x="616" y="470"/>
                  </a:lnTo>
                  <a:lnTo>
                    <a:pt x="588" y="442"/>
                  </a:lnTo>
                  <a:lnTo>
                    <a:pt x="560" y="414"/>
                  </a:lnTo>
                  <a:lnTo>
                    <a:pt x="534" y="382"/>
                  </a:lnTo>
                  <a:lnTo>
                    <a:pt x="512" y="350"/>
                  </a:lnTo>
                  <a:lnTo>
                    <a:pt x="490" y="316"/>
                  </a:lnTo>
                  <a:lnTo>
                    <a:pt x="490" y="316"/>
                  </a:lnTo>
                  <a:lnTo>
                    <a:pt x="474" y="286"/>
                  </a:lnTo>
                  <a:lnTo>
                    <a:pt x="458" y="258"/>
                  </a:lnTo>
                  <a:lnTo>
                    <a:pt x="430" y="196"/>
                  </a:lnTo>
                  <a:lnTo>
                    <a:pt x="414" y="166"/>
                  </a:lnTo>
                  <a:lnTo>
                    <a:pt x="400" y="138"/>
                  </a:lnTo>
                  <a:lnTo>
                    <a:pt x="382" y="110"/>
                  </a:lnTo>
                  <a:lnTo>
                    <a:pt x="362" y="82"/>
                  </a:lnTo>
                  <a:lnTo>
                    <a:pt x="362" y="82"/>
                  </a:lnTo>
                  <a:lnTo>
                    <a:pt x="344" y="62"/>
                  </a:lnTo>
                  <a:lnTo>
                    <a:pt x="322" y="42"/>
                  </a:lnTo>
                  <a:lnTo>
                    <a:pt x="296" y="26"/>
                  </a:lnTo>
                  <a:lnTo>
                    <a:pt x="270" y="12"/>
                  </a:lnTo>
                  <a:lnTo>
                    <a:pt x="256" y="8"/>
                  </a:lnTo>
                  <a:lnTo>
                    <a:pt x="242" y="4"/>
                  </a:lnTo>
                  <a:lnTo>
                    <a:pt x="228" y="2"/>
                  </a:lnTo>
                  <a:lnTo>
                    <a:pt x="212" y="0"/>
                  </a:lnTo>
                  <a:lnTo>
                    <a:pt x="198" y="2"/>
                  </a:lnTo>
                  <a:lnTo>
                    <a:pt x="184" y="4"/>
                  </a:lnTo>
                  <a:lnTo>
                    <a:pt x="170" y="8"/>
                  </a:lnTo>
                  <a:lnTo>
                    <a:pt x="158" y="16"/>
                  </a:lnTo>
                  <a:lnTo>
                    <a:pt x="158" y="16"/>
                  </a:lnTo>
                  <a:lnTo>
                    <a:pt x="104" y="48"/>
                  </a:lnTo>
                  <a:lnTo>
                    <a:pt x="78" y="66"/>
                  </a:lnTo>
                  <a:lnTo>
                    <a:pt x="52" y="84"/>
                  </a:lnTo>
                  <a:lnTo>
                    <a:pt x="52" y="84"/>
                  </a:lnTo>
                  <a:lnTo>
                    <a:pt x="42" y="94"/>
                  </a:lnTo>
                  <a:lnTo>
                    <a:pt x="34" y="104"/>
                  </a:lnTo>
                  <a:lnTo>
                    <a:pt x="26" y="114"/>
                  </a:lnTo>
                  <a:lnTo>
                    <a:pt x="20" y="126"/>
                  </a:lnTo>
                  <a:lnTo>
                    <a:pt x="10" y="150"/>
                  </a:lnTo>
                  <a:lnTo>
                    <a:pt x="4" y="176"/>
                  </a:lnTo>
                  <a:lnTo>
                    <a:pt x="4" y="176"/>
                  </a:lnTo>
                  <a:lnTo>
                    <a:pt x="0" y="210"/>
                  </a:lnTo>
                  <a:lnTo>
                    <a:pt x="0" y="242"/>
                  </a:lnTo>
                  <a:lnTo>
                    <a:pt x="2" y="274"/>
                  </a:lnTo>
                  <a:lnTo>
                    <a:pt x="8" y="306"/>
                  </a:lnTo>
                  <a:lnTo>
                    <a:pt x="18" y="336"/>
                  </a:lnTo>
                  <a:lnTo>
                    <a:pt x="28" y="366"/>
                  </a:lnTo>
                  <a:lnTo>
                    <a:pt x="42" y="396"/>
                  </a:lnTo>
                  <a:lnTo>
                    <a:pt x="56" y="426"/>
                  </a:lnTo>
                  <a:lnTo>
                    <a:pt x="56" y="426"/>
                  </a:lnTo>
                  <a:lnTo>
                    <a:pt x="68" y="448"/>
                  </a:lnTo>
                  <a:lnTo>
                    <a:pt x="82" y="470"/>
                  </a:lnTo>
                  <a:lnTo>
                    <a:pt x="114" y="514"/>
                  </a:lnTo>
                  <a:lnTo>
                    <a:pt x="148" y="554"/>
                  </a:lnTo>
                  <a:lnTo>
                    <a:pt x="184" y="592"/>
                  </a:lnTo>
                  <a:lnTo>
                    <a:pt x="224" y="626"/>
                  </a:lnTo>
                  <a:lnTo>
                    <a:pt x="268" y="658"/>
                  </a:lnTo>
                  <a:lnTo>
                    <a:pt x="312" y="688"/>
                  </a:lnTo>
                  <a:lnTo>
                    <a:pt x="358" y="712"/>
                  </a:lnTo>
                  <a:lnTo>
                    <a:pt x="358" y="712"/>
                  </a:lnTo>
                  <a:lnTo>
                    <a:pt x="384" y="726"/>
                  </a:lnTo>
                  <a:lnTo>
                    <a:pt x="412" y="738"/>
                  </a:lnTo>
                  <a:lnTo>
                    <a:pt x="466" y="758"/>
                  </a:lnTo>
                  <a:lnTo>
                    <a:pt x="522" y="772"/>
                  </a:lnTo>
                  <a:lnTo>
                    <a:pt x="580" y="784"/>
                  </a:lnTo>
                  <a:lnTo>
                    <a:pt x="638" y="794"/>
                  </a:lnTo>
                  <a:lnTo>
                    <a:pt x="698" y="800"/>
                  </a:lnTo>
                  <a:lnTo>
                    <a:pt x="756" y="802"/>
                  </a:lnTo>
                  <a:lnTo>
                    <a:pt x="814" y="804"/>
                  </a:lnTo>
                  <a:lnTo>
                    <a:pt x="814" y="804"/>
                  </a:lnTo>
                  <a:lnTo>
                    <a:pt x="920" y="804"/>
                  </a:lnTo>
                  <a:lnTo>
                    <a:pt x="972" y="804"/>
                  </a:lnTo>
                  <a:lnTo>
                    <a:pt x="1024" y="800"/>
                  </a:lnTo>
                  <a:lnTo>
                    <a:pt x="1076" y="796"/>
                  </a:lnTo>
                  <a:lnTo>
                    <a:pt x="1128" y="790"/>
                  </a:lnTo>
                  <a:lnTo>
                    <a:pt x="1180" y="782"/>
                  </a:lnTo>
                  <a:lnTo>
                    <a:pt x="1230" y="772"/>
                  </a:lnTo>
                  <a:lnTo>
                    <a:pt x="1230" y="772"/>
                  </a:lnTo>
                  <a:lnTo>
                    <a:pt x="1282" y="760"/>
                  </a:lnTo>
                  <a:lnTo>
                    <a:pt x="1334" y="746"/>
                  </a:lnTo>
                  <a:lnTo>
                    <a:pt x="1384" y="730"/>
                  </a:lnTo>
                  <a:lnTo>
                    <a:pt x="1434" y="712"/>
                  </a:lnTo>
                  <a:lnTo>
                    <a:pt x="1434" y="712"/>
                  </a:lnTo>
                  <a:lnTo>
                    <a:pt x="1478" y="692"/>
                  </a:lnTo>
                  <a:lnTo>
                    <a:pt x="1520" y="668"/>
                  </a:lnTo>
                  <a:lnTo>
                    <a:pt x="1560" y="644"/>
                  </a:lnTo>
                  <a:lnTo>
                    <a:pt x="1602" y="616"/>
                  </a:lnTo>
                  <a:lnTo>
                    <a:pt x="1602" y="616"/>
                  </a:lnTo>
                  <a:lnTo>
                    <a:pt x="1636" y="594"/>
                  </a:lnTo>
                  <a:lnTo>
                    <a:pt x="1636" y="594"/>
                  </a:lnTo>
                  <a:lnTo>
                    <a:pt x="1574" y="634"/>
                  </a:lnTo>
                  <a:lnTo>
                    <a:pt x="1574" y="634"/>
                  </a:lnTo>
                  <a:lnTo>
                    <a:pt x="1608" y="610"/>
                  </a:lnTo>
                  <a:lnTo>
                    <a:pt x="1612" y="608"/>
                  </a:lnTo>
                  <a:lnTo>
                    <a:pt x="1606" y="610"/>
                  </a:lnTo>
                  <a:lnTo>
                    <a:pt x="1564" y="632"/>
                  </a:lnTo>
                  <a:lnTo>
                    <a:pt x="1564" y="632"/>
                  </a:lnTo>
                  <a:lnTo>
                    <a:pt x="1540" y="644"/>
                  </a:lnTo>
                  <a:lnTo>
                    <a:pt x="1514" y="654"/>
                  </a:lnTo>
                  <a:lnTo>
                    <a:pt x="1514" y="654"/>
                  </a:lnTo>
                  <a:lnTo>
                    <a:pt x="1484" y="666"/>
                  </a:lnTo>
                  <a:lnTo>
                    <a:pt x="1452" y="676"/>
                  </a:lnTo>
                  <a:lnTo>
                    <a:pt x="1390" y="694"/>
                  </a:lnTo>
                  <a:lnTo>
                    <a:pt x="1390" y="694"/>
                  </a:lnTo>
                  <a:lnTo>
                    <a:pt x="1326" y="708"/>
                  </a:lnTo>
                  <a:lnTo>
                    <a:pt x="1262" y="720"/>
                  </a:lnTo>
                  <a:lnTo>
                    <a:pt x="1198" y="728"/>
                  </a:lnTo>
                  <a:lnTo>
                    <a:pt x="1134" y="734"/>
                  </a:lnTo>
                  <a:lnTo>
                    <a:pt x="1134" y="734"/>
                  </a:lnTo>
                  <a:lnTo>
                    <a:pt x="1068" y="740"/>
                  </a:lnTo>
                  <a:lnTo>
                    <a:pt x="1002" y="742"/>
                  </a:lnTo>
                  <a:lnTo>
                    <a:pt x="934" y="742"/>
                  </a:lnTo>
                  <a:lnTo>
                    <a:pt x="868" y="740"/>
                  </a:lnTo>
                  <a:lnTo>
                    <a:pt x="800" y="736"/>
                  </a:lnTo>
                  <a:lnTo>
                    <a:pt x="734" y="728"/>
                  </a:lnTo>
                  <a:lnTo>
                    <a:pt x="670" y="718"/>
                  </a:lnTo>
                  <a:lnTo>
                    <a:pt x="604" y="702"/>
                  </a:lnTo>
                  <a:lnTo>
                    <a:pt x="604" y="702"/>
                  </a:lnTo>
                  <a:lnTo>
                    <a:pt x="574" y="694"/>
                  </a:lnTo>
                  <a:lnTo>
                    <a:pt x="542" y="684"/>
                  </a:lnTo>
                  <a:lnTo>
                    <a:pt x="512" y="672"/>
                  </a:lnTo>
                  <a:lnTo>
                    <a:pt x="482" y="660"/>
                  </a:lnTo>
                  <a:lnTo>
                    <a:pt x="454" y="644"/>
                  </a:lnTo>
                  <a:lnTo>
                    <a:pt x="426" y="630"/>
                  </a:lnTo>
                  <a:lnTo>
                    <a:pt x="398" y="612"/>
                  </a:lnTo>
                  <a:lnTo>
                    <a:pt x="370" y="596"/>
                  </a:lnTo>
                  <a:lnTo>
                    <a:pt x="344" y="576"/>
                  </a:lnTo>
                  <a:lnTo>
                    <a:pt x="320" y="556"/>
                  </a:lnTo>
                  <a:lnTo>
                    <a:pt x="294" y="534"/>
                  </a:lnTo>
                  <a:lnTo>
                    <a:pt x="272" y="512"/>
                  </a:lnTo>
                  <a:lnTo>
                    <a:pt x="250" y="488"/>
                  </a:lnTo>
                  <a:lnTo>
                    <a:pt x="228" y="464"/>
                  </a:lnTo>
                  <a:lnTo>
                    <a:pt x="208" y="440"/>
                  </a:lnTo>
                  <a:lnTo>
                    <a:pt x="188" y="412"/>
                  </a:lnTo>
                  <a:lnTo>
                    <a:pt x="188" y="412"/>
                  </a:lnTo>
                  <a:lnTo>
                    <a:pt x="172" y="388"/>
                  </a:lnTo>
                  <a:lnTo>
                    <a:pt x="158" y="362"/>
                  </a:lnTo>
                  <a:lnTo>
                    <a:pt x="144" y="336"/>
                  </a:lnTo>
                  <a:lnTo>
                    <a:pt x="132" y="308"/>
                  </a:lnTo>
                  <a:lnTo>
                    <a:pt x="120" y="280"/>
                  </a:lnTo>
                  <a:lnTo>
                    <a:pt x="112" y="252"/>
                  </a:lnTo>
                  <a:lnTo>
                    <a:pt x="106" y="224"/>
                  </a:lnTo>
                  <a:lnTo>
                    <a:pt x="102" y="194"/>
                  </a:lnTo>
                  <a:lnTo>
                    <a:pt x="102" y="194"/>
                  </a:lnTo>
                  <a:lnTo>
                    <a:pt x="100" y="172"/>
                  </a:lnTo>
                  <a:lnTo>
                    <a:pt x="100" y="148"/>
                  </a:lnTo>
                  <a:lnTo>
                    <a:pt x="102" y="124"/>
                  </a:lnTo>
                  <a:lnTo>
                    <a:pt x="106" y="100"/>
                  </a:lnTo>
                  <a:lnTo>
                    <a:pt x="114" y="76"/>
                  </a:lnTo>
                  <a:lnTo>
                    <a:pt x="124" y="54"/>
                  </a:lnTo>
                  <a:lnTo>
                    <a:pt x="136" y="36"/>
                  </a:lnTo>
                  <a:lnTo>
                    <a:pt x="144" y="26"/>
                  </a:lnTo>
                  <a:lnTo>
                    <a:pt x="154" y="18"/>
                  </a:lnTo>
                  <a:lnTo>
                    <a:pt x="154" y="18"/>
                  </a:lnTo>
                  <a:lnTo>
                    <a:pt x="138" y="28"/>
                  </a:lnTo>
                  <a:lnTo>
                    <a:pt x="138" y="28"/>
                  </a:lnTo>
                  <a:lnTo>
                    <a:pt x="144" y="24"/>
                  </a:lnTo>
                  <a:lnTo>
                    <a:pt x="144" y="24"/>
                  </a:lnTo>
                  <a:lnTo>
                    <a:pt x="58" y="80"/>
                  </a:lnTo>
                  <a:lnTo>
                    <a:pt x="58" y="80"/>
                  </a:lnTo>
                  <a:lnTo>
                    <a:pt x="80" y="70"/>
                  </a:lnTo>
                  <a:lnTo>
                    <a:pt x="102" y="66"/>
                  </a:lnTo>
                  <a:lnTo>
                    <a:pt x="124" y="64"/>
                  </a:lnTo>
                  <a:lnTo>
                    <a:pt x="144" y="68"/>
                  </a:lnTo>
                  <a:lnTo>
                    <a:pt x="166" y="74"/>
                  </a:lnTo>
                  <a:lnTo>
                    <a:pt x="184" y="82"/>
                  </a:lnTo>
                  <a:lnTo>
                    <a:pt x="204" y="94"/>
                  </a:lnTo>
                  <a:lnTo>
                    <a:pt x="220" y="108"/>
                  </a:lnTo>
                  <a:lnTo>
                    <a:pt x="238" y="124"/>
                  </a:lnTo>
                  <a:lnTo>
                    <a:pt x="254" y="142"/>
                  </a:lnTo>
                  <a:lnTo>
                    <a:pt x="268" y="160"/>
                  </a:lnTo>
                  <a:lnTo>
                    <a:pt x="282" y="178"/>
                  </a:lnTo>
                  <a:lnTo>
                    <a:pt x="306" y="216"/>
                  </a:lnTo>
                  <a:lnTo>
                    <a:pt x="324" y="254"/>
                  </a:lnTo>
                  <a:lnTo>
                    <a:pt x="324" y="254"/>
                  </a:lnTo>
                  <a:lnTo>
                    <a:pt x="348" y="302"/>
                  </a:lnTo>
                  <a:lnTo>
                    <a:pt x="372" y="352"/>
                  </a:lnTo>
                  <a:lnTo>
                    <a:pt x="400" y="398"/>
                  </a:lnTo>
                  <a:lnTo>
                    <a:pt x="430" y="442"/>
                  </a:lnTo>
                  <a:lnTo>
                    <a:pt x="464" y="484"/>
                  </a:lnTo>
                  <a:lnTo>
                    <a:pt x="480" y="504"/>
                  </a:lnTo>
                  <a:lnTo>
                    <a:pt x="500" y="524"/>
                  </a:lnTo>
                  <a:lnTo>
                    <a:pt x="520" y="542"/>
                  </a:lnTo>
                  <a:lnTo>
                    <a:pt x="540" y="560"/>
                  </a:lnTo>
                  <a:lnTo>
                    <a:pt x="562" y="576"/>
                  </a:lnTo>
                  <a:lnTo>
                    <a:pt x="586" y="592"/>
                  </a:lnTo>
                  <a:lnTo>
                    <a:pt x="586" y="592"/>
                  </a:lnTo>
                  <a:lnTo>
                    <a:pt x="640" y="624"/>
                  </a:lnTo>
                  <a:lnTo>
                    <a:pt x="696" y="654"/>
                  </a:lnTo>
                  <a:lnTo>
                    <a:pt x="754" y="680"/>
                  </a:lnTo>
                  <a:lnTo>
                    <a:pt x="814" y="702"/>
                  </a:lnTo>
                  <a:lnTo>
                    <a:pt x="876" y="722"/>
                  </a:lnTo>
                  <a:lnTo>
                    <a:pt x="938" y="736"/>
                  </a:lnTo>
                  <a:lnTo>
                    <a:pt x="1000" y="746"/>
                  </a:lnTo>
                  <a:lnTo>
                    <a:pt x="1064" y="752"/>
                  </a:lnTo>
                  <a:lnTo>
                    <a:pt x="1064" y="752"/>
                  </a:lnTo>
                  <a:lnTo>
                    <a:pt x="1098" y="754"/>
                  </a:lnTo>
                  <a:lnTo>
                    <a:pt x="1130" y="754"/>
                  </a:lnTo>
                  <a:lnTo>
                    <a:pt x="1164" y="754"/>
                  </a:lnTo>
                  <a:lnTo>
                    <a:pt x="1196" y="750"/>
                  </a:lnTo>
                  <a:lnTo>
                    <a:pt x="1262" y="742"/>
                  </a:lnTo>
                  <a:lnTo>
                    <a:pt x="1326" y="730"/>
                  </a:lnTo>
                  <a:lnTo>
                    <a:pt x="1390" y="712"/>
                  </a:lnTo>
                  <a:lnTo>
                    <a:pt x="1454" y="692"/>
                  </a:lnTo>
                  <a:lnTo>
                    <a:pt x="1514" y="668"/>
                  </a:lnTo>
                  <a:lnTo>
                    <a:pt x="1574" y="640"/>
                  </a:lnTo>
                  <a:lnTo>
                    <a:pt x="1574" y="640"/>
                  </a:lnTo>
                  <a:lnTo>
                    <a:pt x="1600" y="624"/>
                  </a:lnTo>
                  <a:lnTo>
                    <a:pt x="1626" y="606"/>
                  </a:lnTo>
                  <a:lnTo>
                    <a:pt x="1650" y="590"/>
                  </a:lnTo>
                  <a:lnTo>
                    <a:pt x="1676" y="57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1" name="Freeform 66"/>
            <p:cNvSpPr>
              <a:spLocks/>
            </p:cNvSpPr>
            <p:nvPr/>
          </p:nvSpPr>
          <p:spPr bwMode="auto">
            <a:xfrm>
              <a:off x="10736263" y="8316913"/>
              <a:ext cx="2660650" cy="1276350"/>
            </a:xfrm>
            <a:custGeom>
              <a:avLst/>
              <a:gdLst>
                <a:gd name="T0" fmla="*/ 1596 w 1676"/>
                <a:gd name="T1" fmla="*/ 610 h 804"/>
                <a:gd name="T2" fmla="*/ 1432 w 1676"/>
                <a:gd name="T3" fmla="*/ 662 h 804"/>
                <a:gd name="T4" fmla="*/ 1264 w 1676"/>
                <a:gd name="T5" fmla="*/ 686 h 804"/>
                <a:gd name="T6" fmla="*/ 1092 w 1676"/>
                <a:gd name="T7" fmla="*/ 680 h 804"/>
                <a:gd name="T8" fmla="*/ 968 w 1676"/>
                <a:gd name="T9" fmla="*/ 654 h 804"/>
                <a:gd name="T10" fmla="*/ 816 w 1676"/>
                <a:gd name="T11" fmla="*/ 600 h 804"/>
                <a:gd name="T12" fmla="*/ 678 w 1676"/>
                <a:gd name="T13" fmla="*/ 520 h 804"/>
                <a:gd name="T14" fmla="*/ 560 w 1676"/>
                <a:gd name="T15" fmla="*/ 414 h 804"/>
                <a:gd name="T16" fmla="*/ 490 w 1676"/>
                <a:gd name="T17" fmla="*/ 316 h 804"/>
                <a:gd name="T18" fmla="*/ 414 w 1676"/>
                <a:gd name="T19" fmla="*/ 166 h 804"/>
                <a:gd name="T20" fmla="*/ 362 w 1676"/>
                <a:gd name="T21" fmla="*/ 82 h 804"/>
                <a:gd name="T22" fmla="*/ 270 w 1676"/>
                <a:gd name="T23" fmla="*/ 12 h 804"/>
                <a:gd name="T24" fmla="*/ 212 w 1676"/>
                <a:gd name="T25" fmla="*/ 0 h 804"/>
                <a:gd name="T26" fmla="*/ 158 w 1676"/>
                <a:gd name="T27" fmla="*/ 16 h 804"/>
                <a:gd name="T28" fmla="*/ 52 w 1676"/>
                <a:gd name="T29" fmla="*/ 84 h 804"/>
                <a:gd name="T30" fmla="*/ 26 w 1676"/>
                <a:gd name="T31" fmla="*/ 114 h 804"/>
                <a:gd name="T32" fmla="*/ 4 w 1676"/>
                <a:gd name="T33" fmla="*/ 176 h 804"/>
                <a:gd name="T34" fmla="*/ 8 w 1676"/>
                <a:gd name="T35" fmla="*/ 306 h 804"/>
                <a:gd name="T36" fmla="*/ 56 w 1676"/>
                <a:gd name="T37" fmla="*/ 426 h 804"/>
                <a:gd name="T38" fmla="*/ 114 w 1676"/>
                <a:gd name="T39" fmla="*/ 514 h 804"/>
                <a:gd name="T40" fmla="*/ 268 w 1676"/>
                <a:gd name="T41" fmla="*/ 658 h 804"/>
                <a:gd name="T42" fmla="*/ 384 w 1676"/>
                <a:gd name="T43" fmla="*/ 726 h 804"/>
                <a:gd name="T44" fmla="*/ 580 w 1676"/>
                <a:gd name="T45" fmla="*/ 784 h 804"/>
                <a:gd name="T46" fmla="*/ 814 w 1676"/>
                <a:gd name="T47" fmla="*/ 804 h 804"/>
                <a:gd name="T48" fmla="*/ 1024 w 1676"/>
                <a:gd name="T49" fmla="*/ 800 h 804"/>
                <a:gd name="T50" fmla="*/ 1230 w 1676"/>
                <a:gd name="T51" fmla="*/ 772 h 804"/>
                <a:gd name="T52" fmla="*/ 1384 w 1676"/>
                <a:gd name="T53" fmla="*/ 730 h 804"/>
                <a:gd name="T54" fmla="*/ 1520 w 1676"/>
                <a:gd name="T55" fmla="*/ 668 h 804"/>
                <a:gd name="T56" fmla="*/ 1636 w 1676"/>
                <a:gd name="T57" fmla="*/ 594 h 804"/>
                <a:gd name="T58" fmla="*/ 1608 w 1676"/>
                <a:gd name="T59" fmla="*/ 610 h 804"/>
                <a:gd name="T60" fmla="*/ 1564 w 1676"/>
                <a:gd name="T61" fmla="*/ 632 h 804"/>
                <a:gd name="T62" fmla="*/ 1484 w 1676"/>
                <a:gd name="T63" fmla="*/ 666 h 804"/>
                <a:gd name="T64" fmla="*/ 1326 w 1676"/>
                <a:gd name="T65" fmla="*/ 708 h 804"/>
                <a:gd name="T66" fmla="*/ 1134 w 1676"/>
                <a:gd name="T67" fmla="*/ 734 h 804"/>
                <a:gd name="T68" fmla="*/ 868 w 1676"/>
                <a:gd name="T69" fmla="*/ 740 h 804"/>
                <a:gd name="T70" fmla="*/ 604 w 1676"/>
                <a:gd name="T71" fmla="*/ 702 h 804"/>
                <a:gd name="T72" fmla="*/ 512 w 1676"/>
                <a:gd name="T73" fmla="*/ 672 h 804"/>
                <a:gd name="T74" fmla="*/ 398 w 1676"/>
                <a:gd name="T75" fmla="*/ 612 h 804"/>
                <a:gd name="T76" fmla="*/ 294 w 1676"/>
                <a:gd name="T77" fmla="*/ 534 h 804"/>
                <a:gd name="T78" fmla="*/ 208 w 1676"/>
                <a:gd name="T79" fmla="*/ 440 h 804"/>
                <a:gd name="T80" fmla="*/ 158 w 1676"/>
                <a:gd name="T81" fmla="*/ 362 h 804"/>
                <a:gd name="T82" fmla="*/ 112 w 1676"/>
                <a:gd name="T83" fmla="*/ 252 h 804"/>
                <a:gd name="T84" fmla="*/ 100 w 1676"/>
                <a:gd name="T85" fmla="*/ 172 h 804"/>
                <a:gd name="T86" fmla="*/ 114 w 1676"/>
                <a:gd name="T87" fmla="*/ 76 h 804"/>
                <a:gd name="T88" fmla="*/ 154 w 1676"/>
                <a:gd name="T89" fmla="*/ 18 h 804"/>
                <a:gd name="T90" fmla="*/ 144 w 1676"/>
                <a:gd name="T91" fmla="*/ 24 h 804"/>
                <a:gd name="T92" fmla="*/ 80 w 1676"/>
                <a:gd name="T93" fmla="*/ 70 h 804"/>
                <a:gd name="T94" fmla="*/ 166 w 1676"/>
                <a:gd name="T95" fmla="*/ 74 h 804"/>
                <a:gd name="T96" fmla="*/ 238 w 1676"/>
                <a:gd name="T97" fmla="*/ 124 h 804"/>
                <a:gd name="T98" fmla="*/ 306 w 1676"/>
                <a:gd name="T99" fmla="*/ 216 h 804"/>
                <a:gd name="T100" fmla="*/ 372 w 1676"/>
                <a:gd name="T101" fmla="*/ 352 h 804"/>
                <a:gd name="T102" fmla="*/ 480 w 1676"/>
                <a:gd name="T103" fmla="*/ 504 h 804"/>
                <a:gd name="T104" fmla="*/ 562 w 1676"/>
                <a:gd name="T105" fmla="*/ 576 h 804"/>
                <a:gd name="T106" fmla="*/ 696 w 1676"/>
                <a:gd name="T107" fmla="*/ 654 h 804"/>
                <a:gd name="T108" fmla="*/ 938 w 1676"/>
                <a:gd name="T109" fmla="*/ 736 h 804"/>
                <a:gd name="T110" fmla="*/ 1098 w 1676"/>
                <a:gd name="T111" fmla="*/ 754 h 804"/>
                <a:gd name="T112" fmla="*/ 1262 w 1676"/>
                <a:gd name="T113" fmla="*/ 742 h 804"/>
                <a:gd name="T114" fmla="*/ 1514 w 1676"/>
                <a:gd name="T115" fmla="*/ 668 h 804"/>
                <a:gd name="T116" fmla="*/ 1626 w 1676"/>
                <a:gd name="T117" fmla="*/ 606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76" h="804">
                  <a:moveTo>
                    <a:pt x="1676" y="574"/>
                  </a:moveTo>
                  <a:lnTo>
                    <a:pt x="1676" y="574"/>
                  </a:lnTo>
                  <a:lnTo>
                    <a:pt x="1636" y="592"/>
                  </a:lnTo>
                  <a:lnTo>
                    <a:pt x="1596" y="610"/>
                  </a:lnTo>
                  <a:lnTo>
                    <a:pt x="1556" y="626"/>
                  </a:lnTo>
                  <a:lnTo>
                    <a:pt x="1514" y="640"/>
                  </a:lnTo>
                  <a:lnTo>
                    <a:pt x="1474" y="652"/>
                  </a:lnTo>
                  <a:lnTo>
                    <a:pt x="1432" y="662"/>
                  </a:lnTo>
                  <a:lnTo>
                    <a:pt x="1390" y="670"/>
                  </a:lnTo>
                  <a:lnTo>
                    <a:pt x="1348" y="678"/>
                  </a:lnTo>
                  <a:lnTo>
                    <a:pt x="1306" y="682"/>
                  </a:lnTo>
                  <a:lnTo>
                    <a:pt x="1264" y="686"/>
                  </a:lnTo>
                  <a:lnTo>
                    <a:pt x="1222" y="688"/>
                  </a:lnTo>
                  <a:lnTo>
                    <a:pt x="1178" y="686"/>
                  </a:lnTo>
                  <a:lnTo>
                    <a:pt x="1136" y="684"/>
                  </a:lnTo>
                  <a:lnTo>
                    <a:pt x="1092" y="680"/>
                  </a:lnTo>
                  <a:lnTo>
                    <a:pt x="1050" y="672"/>
                  </a:lnTo>
                  <a:lnTo>
                    <a:pt x="1006" y="664"/>
                  </a:lnTo>
                  <a:lnTo>
                    <a:pt x="1006" y="664"/>
                  </a:lnTo>
                  <a:lnTo>
                    <a:pt x="968" y="654"/>
                  </a:lnTo>
                  <a:lnTo>
                    <a:pt x="928" y="644"/>
                  </a:lnTo>
                  <a:lnTo>
                    <a:pt x="890" y="630"/>
                  </a:lnTo>
                  <a:lnTo>
                    <a:pt x="854" y="616"/>
                  </a:lnTo>
                  <a:lnTo>
                    <a:pt x="816" y="600"/>
                  </a:lnTo>
                  <a:lnTo>
                    <a:pt x="780" y="582"/>
                  </a:lnTo>
                  <a:lnTo>
                    <a:pt x="746" y="564"/>
                  </a:lnTo>
                  <a:lnTo>
                    <a:pt x="712" y="542"/>
                  </a:lnTo>
                  <a:lnTo>
                    <a:pt x="678" y="520"/>
                  </a:lnTo>
                  <a:lnTo>
                    <a:pt x="646" y="496"/>
                  </a:lnTo>
                  <a:lnTo>
                    <a:pt x="616" y="470"/>
                  </a:lnTo>
                  <a:lnTo>
                    <a:pt x="588" y="442"/>
                  </a:lnTo>
                  <a:lnTo>
                    <a:pt x="560" y="414"/>
                  </a:lnTo>
                  <a:lnTo>
                    <a:pt x="534" y="382"/>
                  </a:lnTo>
                  <a:lnTo>
                    <a:pt x="512" y="350"/>
                  </a:lnTo>
                  <a:lnTo>
                    <a:pt x="490" y="316"/>
                  </a:lnTo>
                  <a:lnTo>
                    <a:pt x="490" y="316"/>
                  </a:lnTo>
                  <a:lnTo>
                    <a:pt x="474" y="286"/>
                  </a:lnTo>
                  <a:lnTo>
                    <a:pt x="458" y="258"/>
                  </a:lnTo>
                  <a:lnTo>
                    <a:pt x="430" y="196"/>
                  </a:lnTo>
                  <a:lnTo>
                    <a:pt x="414" y="166"/>
                  </a:lnTo>
                  <a:lnTo>
                    <a:pt x="400" y="138"/>
                  </a:lnTo>
                  <a:lnTo>
                    <a:pt x="382" y="110"/>
                  </a:lnTo>
                  <a:lnTo>
                    <a:pt x="362" y="82"/>
                  </a:lnTo>
                  <a:lnTo>
                    <a:pt x="362" y="82"/>
                  </a:lnTo>
                  <a:lnTo>
                    <a:pt x="344" y="62"/>
                  </a:lnTo>
                  <a:lnTo>
                    <a:pt x="322" y="42"/>
                  </a:lnTo>
                  <a:lnTo>
                    <a:pt x="296" y="26"/>
                  </a:lnTo>
                  <a:lnTo>
                    <a:pt x="270" y="12"/>
                  </a:lnTo>
                  <a:lnTo>
                    <a:pt x="256" y="8"/>
                  </a:lnTo>
                  <a:lnTo>
                    <a:pt x="242" y="4"/>
                  </a:lnTo>
                  <a:lnTo>
                    <a:pt x="228" y="2"/>
                  </a:lnTo>
                  <a:lnTo>
                    <a:pt x="212" y="0"/>
                  </a:lnTo>
                  <a:lnTo>
                    <a:pt x="198" y="2"/>
                  </a:lnTo>
                  <a:lnTo>
                    <a:pt x="184" y="4"/>
                  </a:lnTo>
                  <a:lnTo>
                    <a:pt x="170" y="8"/>
                  </a:lnTo>
                  <a:lnTo>
                    <a:pt x="158" y="16"/>
                  </a:lnTo>
                  <a:lnTo>
                    <a:pt x="158" y="16"/>
                  </a:lnTo>
                  <a:lnTo>
                    <a:pt x="104" y="48"/>
                  </a:lnTo>
                  <a:lnTo>
                    <a:pt x="78" y="66"/>
                  </a:lnTo>
                  <a:lnTo>
                    <a:pt x="52" y="84"/>
                  </a:lnTo>
                  <a:lnTo>
                    <a:pt x="52" y="84"/>
                  </a:lnTo>
                  <a:lnTo>
                    <a:pt x="42" y="94"/>
                  </a:lnTo>
                  <a:lnTo>
                    <a:pt x="34" y="104"/>
                  </a:lnTo>
                  <a:lnTo>
                    <a:pt x="26" y="114"/>
                  </a:lnTo>
                  <a:lnTo>
                    <a:pt x="20" y="126"/>
                  </a:lnTo>
                  <a:lnTo>
                    <a:pt x="10" y="150"/>
                  </a:lnTo>
                  <a:lnTo>
                    <a:pt x="4" y="176"/>
                  </a:lnTo>
                  <a:lnTo>
                    <a:pt x="4" y="176"/>
                  </a:lnTo>
                  <a:lnTo>
                    <a:pt x="0" y="210"/>
                  </a:lnTo>
                  <a:lnTo>
                    <a:pt x="0" y="242"/>
                  </a:lnTo>
                  <a:lnTo>
                    <a:pt x="2" y="274"/>
                  </a:lnTo>
                  <a:lnTo>
                    <a:pt x="8" y="306"/>
                  </a:lnTo>
                  <a:lnTo>
                    <a:pt x="18" y="336"/>
                  </a:lnTo>
                  <a:lnTo>
                    <a:pt x="28" y="366"/>
                  </a:lnTo>
                  <a:lnTo>
                    <a:pt x="42" y="396"/>
                  </a:lnTo>
                  <a:lnTo>
                    <a:pt x="56" y="426"/>
                  </a:lnTo>
                  <a:lnTo>
                    <a:pt x="56" y="426"/>
                  </a:lnTo>
                  <a:lnTo>
                    <a:pt x="68" y="448"/>
                  </a:lnTo>
                  <a:lnTo>
                    <a:pt x="82" y="470"/>
                  </a:lnTo>
                  <a:lnTo>
                    <a:pt x="114" y="514"/>
                  </a:lnTo>
                  <a:lnTo>
                    <a:pt x="148" y="554"/>
                  </a:lnTo>
                  <a:lnTo>
                    <a:pt x="184" y="592"/>
                  </a:lnTo>
                  <a:lnTo>
                    <a:pt x="224" y="626"/>
                  </a:lnTo>
                  <a:lnTo>
                    <a:pt x="268" y="658"/>
                  </a:lnTo>
                  <a:lnTo>
                    <a:pt x="312" y="688"/>
                  </a:lnTo>
                  <a:lnTo>
                    <a:pt x="358" y="712"/>
                  </a:lnTo>
                  <a:lnTo>
                    <a:pt x="358" y="712"/>
                  </a:lnTo>
                  <a:lnTo>
                    <a:pt x="384" y="726"/>
                  </a:lnTo>
                  <a:lnTo>
                    <a:pt x="412" y="738"/>
                  </a:lnTo>
                  <a:lnTo>
                    <a:pt x="466" y="758"/>
                  </a:lnTo>
                  <a:lnTo>
                    <a:pt x="522" y="772"/>
                  </a:lnTo>
                  <a:lnTo>
                    <a:pt x="580" y="784"/>
                  </a:lnTo>
                  <a:lnTo>
                    <a:pt x="638" y="794"/>
                  </a:lnTo>
                  <a:lnTo>
                    <a:pt x="698" y="800"/>
                  </a:lnTo>
                  <a:lnTo>
                    <a:pt x="756" y="802"/>
                  </a:lnTo>
                  <a:lnTo>
                    <a:pt x="814" y="804"/>
                  </a:lnTo>
                  <a:lnTo>
                    <a:pt x="814" y="804"/>
                  </a:lnTo>
                  <a:lnTo>
                    <a:pt x="920" y="804"/>
                  </a:lnTo>
                  <a:lnTo>
                    <a:pt x="972" y="804"/>
                  </a:lnTo>
                  <a:lnTo>
                    <a:pt x="1024" y="800"/>
                  </a:lnTo>
                  <a:lnTo>
                    <a:pt x="1076" y="796"/>
                  </a:lnTo>
                  <a:lnTo>
                    <a:pt x="1128" y="790"/>
                  </a:lnTo>
                  <a:lnTo>
                    <a:pt x="1180" y="782"/>
                  </a:lnTo>
                  <a:lnTo>
                    <a:pt x="1230" y="772"/>
                  </a:lnTo>
                  <a:lnTo>
                    <a:pt x="1230" y="772"/>
                  </a:lnTo>
                  <a:lnTo>
                    <a:pt x="1282" y="760"/>
                  </a:lnTo>
                  <a:lnTo>
                    <a:pt x="1334" y="746"/>
                  </a:lnTo>
                  <a:lnTo>
                    <a:pt x="1384" y="730"/>
                  </a:lnTo>
                  <a:lnTo>
                    <a:pt x="1434" y="712"/>
                  </a:lnTo>
                  <a:lnTo>
                    <a:pt x="1434" y="712"/>
                  </a:lnTo>
                  <a:lnTo>
                    <a:pt x="1478" y="692"/>
                  </a:lnTo>
                  <a:lnTo>
                    <a:pt x="1520" y="668"/>
                  </a:lnTo>
                  <a:lnTo>
                    <a:pt x="1560" y="644"/>
                  </a:lnTo>
                  <a:lnTo>
                    <a:pt x="1602" y="616"/>
                  </a:lnTo>
                  <a:lnTo>
                    <a:pt x="1602" y="616"/>
                  </a:lnTo>
                  <a:lnTo>
                    <a:pt x="1636" y="594"/>
                  </a:lnTo>
                  <a:lnTo>
                    <a:pt x="1636" y="594"/>
                  </a:lnTo>
                  <a:lnTo>
                    <a:pt x="1574" y="634"/>
                  </a:lnTo>
                  <a:lnTo>
                    <a:pt x="1574" y="634"/>
                  </a:lnTo>
                  <a:lnTo>
                    <a:pt x="1608" y="610"/>
                  </a:lnTo>
                  <a:lnTo>
                    <a:pt x="1612" y="608"/>
                  </a:lnTo>
                  <a:lnTo>
                    <a:pt x="1606" y="610"/>
                  </a:lnTo>
                  <a:lnTo>
                    <a:pt x="1564" y="632"/>
                  </a:lnTo>
                  <a:lnTo>
                    <a:pt x="1564" y="632"/>
                  </a:lnTo>
                  <a:lnTo>
                    <a:pt x="1540" y="644"/>
                  </a:lnTo>
                  <a:lnTo>
                    <a:pt x="1514" y="654"/>
                  </a:lnTo>
                  <a:lnTo>
                    <a:pt x="1514" y="654"/>
                  </a:lnTo>
                  <a:lnTo>
                    <a:pt x="1484" y="666"/>
                  </a:lnTo>
                  <a:lnTo>
                    <a:pt x="1452" y="676"/>
                  </a:lnTo>
                  <a:lnTo>
                    <a:pt x="1390" y="694"/>
                  </a:lnTo>
                  <a:lnTo>
                    <a:pt x="1390" y="694"/>
                  </a:lnTo>
                  <a:lnTo>
                    <a:pt x="1326" y="708"/>
                  </a:lnTo>
                  <a:lnTo>
                    <a:pt x="1262" y="720"/>
                  </a:lnTo>
                  <a:lnTo>
                    <a:pt x="1198" y="728"/>
                  </a:lnTo>
                  <a:lnTo>
                    <a:pt x="1134" y="734"/>
                  </a:lnTo>
                  <a:lnTo>
                    <a:pt x="1134" y="734"/>
                  </a:lnTo>
                  <a:lnTo>
                    <a:pt x="1068" y="740"/>
                  </a:lnTo>
                  <a:lnTo>
                    <a:pt x="1002" y="742"/>
                  </a:lnTo>
                  <a:lnTo>
                    <a:pt x="934" y="742"/>
                  </a:lnTo>
                  <a:lnTo>
                    <a:pt x="868" y="740"/>
                  </a:lnTo>
                  <a:lnTo>
                    <a:pt x="800" y="736"/>
                  </a:lnTo>
                  <a:lnTo>
                    <a:pt x="734" y="728"/>
                  </a:lnTo>
                  <a:lnTo>
                    <a:pt x="670" y="718"/>
                  </a:lnTo>
                  <a:lnTo>
                    <a:pt x="604" y="702"/>
                  </a:lnTo>
                  <a:lnTo>
                    <a:pt x="604" y="702"/>
                  </a:lnTo>
                  <a:lnTo>
                    <a:pt x="574" y="694"/>
                  </a:lnTo>
                  <a:lnTo>
                    <a:pt x="542" y="684"/>
                  </a:lnTo>
                  <a:lnTo>
                    <a:pt x="512" y="672"/>
                  </a:lnTo>
                  <a:lnTo>
                    <a:pt x="482" y="660"/>
                  </a:lnTo>
                  <a:lnTo>
                    <a:pt x="454" y="644"/>
                  </a:lnTo>
                  <a:lnTo>
                    <a:pt x="426" y="630"/>
                  </a:lnTo>
                  <a:lnTo>
                    <a:pt x="398" y="612"/>
                  </a:lnTo>
                  <a:lnTo>
                    <a:pt x="370" y="596"/>
                  </a:lnTo>
                  <a:lnTo>
                    <a:pt x="344" y="576"/>
                  </a:lnTo>
                  <a:lnTo>
                    <a:pt x="320" y="556"/>
                  </a:lnTo>
                  <a:lnTo>
                    <a:pt x="294" y="534"/>
                  </a:lnTo>
                  <a:lnTo>
                    <a:pt x="272" y="512"/>
                  </a:lnTo>
                  <a:lnTo>
                    <a:pt x="250" y="488"/>
                  </a:lnTo>
                  <a:lnTo>
                    <a:pt x="228" y="464"/>
                  </a:lnTo>
                  <a:lnTo>
                    <a:pt x="208" y="440"/>
                  </a:lnTo>
                  <a:lnTo>
                    <a:pt x="188" y="412"/>
                  </a:lnTo>
                  <a:lnTo>
                    <a:pt x="188" y="412"/>
                  </a:lnTo>
                  <a:lnTo>
                    <a:pt x="172" y="388"/>
                  </a:lnTo>
                  <a:lnTo>
                    <a:pt x="158" y="362"/>
                  </a:lnTo>
                  <a:lnTo>
                    <a:pt x="144" y="336"/>
                  </a:lnTo>
                  <a:lnTo>
                    <a:pt x="132" y="308"/>
                  </a:lnTo>
                  <a:lnTo>
                    <a:pt x="120" y="280"/>
                  </a:lnTo>
                  <a:lnTo>
                    <a:pt x="112" y="252"/>
                  </a:lnTo>
                  <a:lnTo>
                    <a:pt x="106" y="224"/>
                  </a:lnTo>
                  <a:lnTo>
                    <a:pt x="102" y="194"/>
                  </a:lnTo>
                  <a:lnTo>
                    <a:pt x="102" y="194"/>
                  </a:lnTo>
                  <a:lnTo>
                    <a:pt x="100" y="172"/>
                  </a:lnTo>
                  <a:lnTo>
                    <a:pt x="100" y="148"/>
                  </a:lnTo>
                  <a:lnTo>
                    <a:pt x="102" y="124"/>
                  </a:lnTo>
                  <a:lnTo>
                    <a:pt x="106" y="100"/>
                  </a:lnTo>
                  <a:lnTo>
                    <a:pt x="114" y="76"/>
                  </a:lnTo>
                  <a:lnTo>
                    <a:pt x="124" y="54"/>
                  </a:lnTo>
                  <a:lnTo>
                    <a:pt x="136" y="36"/>
                  </a:lnTo>
                  <a:lnTo>
                    <a:pt x="144" y="26"/>
                  </a:lnTo>
                  <a:lnTo>
                    <a:pt x="154" y="18"/>
                  </a:lnTo>
                  <a:lnTo>
                    <a:pt x="154" y="18"/>
                  </a:lnTo>
                  <a:lnTo>
                    <a:pt x="138" y="28"/>
                  </a:lnTo>
                  <a:lnTo>
                    <a:pt x="138" y="28"/>
                  </a:lnTo>
                  <a:lnTo>
                    <a:pt x="144" y="24"/>
                  </a:lnTo>
                  <a:lnTo>
                    <a:pt x="144" y="24"/>
                  </a:lnTo>
                  <a:lnTo>
                    <a:pt x="58" y="80"/>
                  </a:lnTo>
                  <a:lnTo>
                    <a:pt x="58" y="80"/>
                  </a:lnTo>
                  <a:lnTo>
                    <a:pt x="80" y="70"/>
                  </a:lnTo>
                  <a:lnTo>
                    <a:pt x="102" y="66"/>
                  </a:lnTo>
                  <a:lnTo>
                    <a:pt x="124" y="64"/>
                  </a:lnTo>
                  <a:lnTo>
                    <a:pt x="144" y="68"/>
                  </a:lnTo>
                  <a:lnTo>
                    <a:pt x="166" y="74"/>
                  </a:lnTo>
                  <a:lnTo>
                    <a:pt x="184" y="82"/>
                  </a:lnTo>
                  <a:lnTo>
                    <a:pt x="204" y="94"/>
                  </a:lnTo>
                  <a:lnTo>
                    <a:pt x="220" y="108"/>
                  </a:lnTo>
                  <a:lnTo>
                    <a:pt x="238" y="124"/>
                  </a:lnTo>
                  <a:lnTo>
                    <a:pt x="254" y="142"/>
                  </a:lnTo>
                  <a:lnTo>
                    <a:pt x="268" y="160"/>
                  </a:lnTo>
                  <a:lnTo>
                    <a:pt x="282" y="178"/>
                  </a:lnTo>
                  <a:lnTo>
                    <a:pt x="306" y="216"/>
                  </a:lnTo>
                  <a:lnTo>
                    <a:pt x="324" y="254"/>
                  </a:lnTo>
                  <a:lnTo>
                    <a:pt x="324" y="254"/>
                  </a:lnTo>
                  <a:lnTo>
                    <a:pt x="348" y="302"/>
                  </a:lnTo>
                  <a:lnTo>
                    <a:pt x="372" y="352"/>
                  </a:lnTo>
                  <a:lnTo>
                    <a:pt x="400" y="398"/>
                  </a:lnTo>
                  <a:lnTo>
                    <a:pt x="430" y="442"/>
                  </a:lnTo>
                  <a:lnTo>
                    <a:pt x="464" y="484"/>
                  </a:lnTo>
                  <a:lnTo>
                    <a:pt x="480" y="504"/>
                  </a:lnTo>
                  <a:lnTo>
                    <a:pt x="500" y="524"/>
                  </a:lnTo>
                  <a:lnTo>
                    <a:pt x="520" y="542"/>
                  </a:lnTo>
                  <a:lnTo>
                    <a:pt x="540" y="560"/>
                  </a:lnTo>
                  <a:lnTo>
                    <a:pt x="562" y="576"/>
                  </a:lnTo>
                  <a:lnTo>
                    <a:pt x="586" y="592"/>
                  </a:lnTo>
                  <a:lnTo>
                    <a:pt x="586" y="592"/>
                  </a:lnTo>
                  <a:lnTo>
                    <a:pt x="640" y="624"/>
                  </a:lnTo>
                  <a:lnTo>
                    <a:pt x="696" y="654"/>
                  </a:lnTo>
                  <a:lnTo>
                    <a:pt x="754" y="680"/>
                  </a:lnTo>
                  <a:lnTo>
                    <a:pt x="814" y="702"/>
                  </a:lnTo>
                  <a:lnTo>
                    <a:pt x="876" y="722"/>
                  </a:lnTo>
                  <a:lnTo>
                    <a:pt x="938" y="736"/>
                  </a:lnTo>
                  <a:lnTo>
                    <a:pt x="1000" y="746"/>
                  </a:lnTo>
                  <a:lnTo>
                    <a:pt x="1064" y="752"/>
                  </a:lnTo>
                  <a:lnTo>
                    <a:pt x="1064" y="752"/>
                  </a:lnTo>
                  <a:lnTo>
                    <a:pt x="1098" y="754"/>
                  </a:lnTo>
                  <a:lnTo>
                    <a:pt x="1130" y="754"/>
                  </a:lnTo>
                  <a:lnTo>
                    <a:pt x="1164" y="754"/>
                  </a:lnTo>
                  <a:lnTo>
                    <a:pt x="1196" y="750"/>
                  </a:lnTo>
                  <a:lnTo>
                    <a:pt x="1262" y="742"/>
                  </a:lnTo>
                  <a:lnTo>
                    <a:pt x="1326" y="730"/>
                  </a:lnTo>
                  <a:lnTo>
                    <a:pt x="1390" y="712"/>
                  </a:lnTo>
                  <a:lnTo>
                    <a:pt x="1454" y="692"/>
                  </a:lnTo>
                  <a:lnTo>
                    <a:pt x="1514" y="668"/>
                  </a:lnTo>
                  <a:lnTo>
                    <a:pt x="1574" y="640"/>
                  </a:lnTo>
                  <a:lnTo>
                    <a:pt x="1574" y="640"/>
                  </a:lnTo>
                  <a:lnTo>
                    <a:pt x="1600" y="624"/>
                  </a:lnTo>
                  <a:lnTo>
                    <a:pt x="1626" y="606"/>
                  </a:lnTo>
                  <a:lnTo>
                    <a:pt x="1650" y="590"/>
                  </a:lnTo>
                  <a:lnTo>
                    <a:pt x="1676" y="5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4" name="Freeform 68"/>
            <p:cNvSpPr>
              <a:spLocks/>
            </p:cNvSpPr>
            <p:nvPr/>
          </p:nvSpPr>
          <p:spPr bwMode="auto">
            <a:xfrm>
              <a:off x="9805988" y="6831013"/>
              <a:ext cx="752475" cy="892175"/>
            </a:xfrm>
            <a:custGeom>
              <a:avLst/>
              <a:gdLst>
                <a:gd name="T0" fmla="*/ 442 w 474"/>
                <a:gd name="T1" fmla="*/ 192 h 562"/>
                <a:gd name="T2" fmla="*/ 462 w 474"/>
                <a:gd name="T3" fmla="*/ 246 h 562"/>
                <a:gd name="T4" fmla="*/ 472 w 474"/>
                <a:gd name="T5" fmla="*/ 302 h 562"/>
                <a:gd name="T6" fmla="*/ 472 w 474"/>
                <a:gd name="T7" fmla="*/ 356 h 562"/>
                <a:gd name="T8" fmla="*/ 464 w 474"/>
                <a:gd name="T9" fmla="*/ 406 h 562"/>
                <a:gd name="T10" fmla="*/ 448 w 474"/>
                <a:gd name="T11" fmla="*/ 452 h 562"/>
                <a:gd name="T12" fmla="*/ 424 w 474"/>
                <a:gd name="T13" fmla="*/ 492 h 562"/>
                <a:gd name="T14" fmla="*/ 392 w 474"/>
                <a:gd name="T15" fmla="*/ 524 h 562"/>
                <a:gd name="T16" fmla="*/ 352 w 474"/>
                <a:gd name="T17" fmla="*/ 548 h 562"/>
                <a:gd name="T18" fmla="*/ 332 w 474"/>
                <a:gd name="T19" fmla="*/ 556 h 562"/>
                <a:gd name="T20" fmla="*/ 286 w 474"/>
                <a:gd name="T21" fmla="*/ 562 h 562"/>
                <a:gd name="T22" fmla="*/ 240 w 474"/>
                <a:gd name="T23" fmla="*/ 558 h 562"/>
                <a:gd name="T24" fmla="*/ 194 w 474"/>
                <a:gd name="T25" fmla="*/ 544 h 562"/>
                <a:gd name="T26" fmla="*/ 152 w 474"/>
                <a:gd name="T27" fmla="*/ 520 h 562"/>
                <a:gd name="T28" fmla="*/ 110 w 474"/>
                <a:gd name="T29" fmla="*/ 488 h 562"/>
                <a:gd name="T30" fmla="*/ 74 w 474"/>
                <a:gd name="T31" fmla="*/ 446 h 562"/>
                <a:gd name="T32" fmla="*/ 42 w 474"/>
                <a:gd name="T33" fmla="*/ 398 h 562"/>
                <a:gd name="T34" fmla="*/ 30 w 474"/>
                <a:gd name="T35" fmla="*/ 372 h 562"/>
                <a:gd name="T36" fmla="*/ 10 w 474"/>
                <a:gd name="T37" fmla="*/ 316 h 562"/>
                <a:gd name="T38" fmla="*/ 0 w 474"/>
                <a:gd name="T39" fmla="*/ 262 h 562"/>
                <a:gd name="T40" fmla="*/ 0 w 474"/>
                <a:gd name="T41" fmla="*/ 208 h 562"/>
                <a:gd name="T42" fmla="*/ 8 w 474"/>
                <a:gd name="T43" fmla="*/ 158 h 562"/>
                <a:gd name="T44" fmla="*/ 24 w 474"/>
                <a:gd name="T45" fmla="*/ 112 h 562"/>
                <a:gd name="T46" fmla="*/ 48 w 474"/>
                <a:gd name="T47" fmla="*/ 72 h 562"/>
                <a:gd name="T48" fmla="*/ 80 w 474"/>
                <a:gd name="T49" fmla="*/ 38 h 562"/>
                <a:gd name="T50" fmla="*/ 120 w 474"/>
                <a:gd name="T51" fmla="*/ 16 h 562"/>
                <a:gd name="T52" fmla="*/ 142 w 474"/>
                <a:gd name="T53" fmla="*/ 8 h 562"/>
                <a:gd name="T54" fmla="*/ 186 w 474"/>
                <a:gd name="T55" fmla="*/ 0 h 562"/>
                <a:gd name="T56" fmla="*/ 232 w 474"/>
                <a:gd name="T57" fmla="*/ 4 h 562"/>
                <a:gd name="T58" fmla="*/ 278 w 474"/>
                <a:gd name="T59" fmla="*/ 18 h 562"/>
                <a:gd name="T60" fmla="*/ 322 w 474"/>
                <a:gd name="T61" fmla="*/ 42 h 562"/>
                <a:gd name="T62" fmla="*/ 362 w 474"/>
                <a:gd name="T63" fmla="*/ 76 h 562"/>
                <a:gd name="T64" fmla="*/ 398 w 474"/>
                <a:gd name="T65" fmla="*/ 116 h 562"/>
                <a:gd name="T66" fmla="*/ 430 w 474"/>
                <a:gd name="T67" fmla="*/ 164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4" h="562">
                  <a:moveTo>
                    <a:pt x="442" y="192"/>
                  </a:moveTo>
                  <a:lnTo>
                    <a:pt x="442" y="192"/>
                  </a:lnTo>
                  <a:lnTo>
                    <a:pt x="454" y="220"/>
                  </a:lnTo>
                  <a:lnTo>
                    <a:pt x="462" y="246"/>
                  </a:lnTo>
                  <a:lnTo>
                    <a:pt x="468" y="274"/>
                  </a:lnTo>
                  <a:lnTo>
                    <a:pt x="472" y="302"/>
                  </a:lnTo>
                  <a:lnTo>
                    <a:pt x="474" y="330"/>
                  </a:lnTo>
                  <a:lnTo>
                    <a:pt x="472" y="356"/>
                  </a:lnTo>
                  <a:lnTo>
                    <a:pt x="470" y="382"/>
                  </a:lnTo>
                  <a:lnTo>
                    <a:pt x="464" y="406"/>
                  </a:lnTo>
                  <a:lnTo>
                    <a:pt x="458" y="430"/>
                  </a:lnTo>
                  <a:lnTo>
                    <a:pt x="448" y="452"/>
                  </a:lnTo>
                  <a:lnTo>
                    <a:pt x="438" y="472"/>
                  </a:lnTo>
                  <a:lnTo>
                    <a:pt x="424" y="492"/>
                  </a:lnTo>
                  <a:lnTo>
                    <a:pt x="408" y="510"/>
                  </a:lnTo>
                  <a:lnTo>
                    <a:pt x="392" y="524"/>
                  </a:lnTo>
                  <a:lnTo>
                    <a:pt x="374" y="538"/>
                  </a:lnTo>
                  <a:lnTo>
                    <a:pt x="352" y="548"/>
                  </a:lnTo>
                  <a:lnTo>
                    <a:pt x="352" y="548"/>
                  </a:lnTo>
                  <a:lnTo>
                    <a:pt x="332" y="556"/>
                  </a:lnTo>
                  <a:lnTo>
                    <a:pt x="308" y="560"/>
                  </a:lnTo>
                  <a:lnTo>
                    <a:pt x="286" y="562"/>
                  </a:lnTo>
                  <a:lnTo>
                    <a:pt x="264" y="562"/>
                  </a:lnTo>
                  <a:lnTo>
                    <a:pt x="240" y="558"/>
                  </a:lnTo>
                  <a:lnTo>
                    <a:pt x="218" y="552"/>
                  </a:lnTo>
                  <a:lnTo>
                    <a:pt x="194" y="544"/>
                  </a:lnTo>
                  <a:lnTo>
                    <a:pt x="172" y="534"/>
                  </a:lnTo>
                  <a:lnTo>
                    <a:pt x="152" y="520"/>
                  </a:lnTo>
                  <a:lnTo>
                    <a:pt x="130" y="506"/>
                  </a:lnTo>
                  <a:lnTo>
                    <a:pt x="110" y="488"/>
                  </a:lnTo>
                  <a:lnTo>
                    <a:pt x="92" y="468"/>
                  </a:lnTo>
                  <a:lnTo>
                    <a:pt x="74" y="446"/>
                  </a:lnTo>
                  <a:lnTo>
                    <a:pt x="58" y="424"/>
                  </a:lnTo>
                  <a:lnTo>
                    <a:pt x="42" y="398"/>
                  </a:lnTo>
                  <a:lnTo>
                    <a:pt x="30" y="372"/>
                  </a:lnTo>
                  <a:lnTo>
                    <a:pt x="30" y="372"/>
                  </a:lnTo>
                  <a:lnTo>
                    <a:pt x="20" y="344"/>
                  </a:lnTo>
                  <a:lnTo>
                    <a:pt x="10" y="316"/>
                  </a:lnTo>
                  <a:lnTo>
                    <a:pt x="4" y="288"/>
                  </a:lnTo>
                  <a:lnTo>
                    <a:pt x="0" y="262"/>
                  </a:lnTo>
                  <a:lnTo>
                    <a:pt x="0" y="234"/>
                  </a:lnTo>
                  <a:lnTo>
                    <a:pt x="0" y="208"/>
                  </a:lnTo>
                  <a:lnTo>
                    <a:pt x="4" y="182"/>
                  </a:lnTo>
                  <a:lnTo>
                    <a:pt x="8" y="158"/>
                  </a:lnTo>
                  <a:lnTo>
                    <a:pt x="16" y="134"/>
                  </a:lnTo>
                  <a:lnTo>
                    <a:pt x="24" y="112"/>
                  </a:lnTo>
                  <a:lnTo>
                    <a:pt x="36" y="90"/>
                  </a:lnTo>
                  <a:lnTo>
                    <a:pt x="48" y="72"/>
                  </a:lnTo>
                  <a:lnTo>
                    <a:pt x="64" y="54"/>
                  </a:lnTo>
                  <a:lnTo>
                    <a:pt x="80" y="38"/>
                  </a:lnTo>
                  <a:lnTo>
                    <a:pt x="100" y="26"/>
                  </a:lnTo>
                  <a:lnTo>
                    <a:pt x="120" y="16"/>
                  </a:lnTo>
                  <a:lnTo>
                    <a:pt x="120" y="16"/>
                  </a:lnTo>
                  <a:lnTo>
                    <a:pt x="142" y="8"/>
                  </a:lnTo>
                  <a:lnTo>
                    <a:pt x="164" y="2"/>
                  </a:lnTo>
                  <a:lnTo>
                    <a:pt x="186" y="0"/>
                  </a:lnTo>
                  <a:lnTo>
                    <a:pt x="210" y="2"/>
                  </a:lnTo>
                  <a:lnTo>
                    <a:pt x="232" y="4"/>
                  </a:lnTo>
                  <a:lnTo>
                    <a:pt x="256" y="10"/>
                  </a:lnTo>
                  <a:lnTo>
                    <a:pt x="278" y="18"/>
                  </a:lnTo>
                  <a:lnTo>
                    <a:pt x="300" y="30"/>
                  </a:lnTo>
                  <a:lnTo>
                    <a:pt x="322" y="42"/>
                  </a:lnTo>
                  <a:lnTo>
                    <a:pt x="342" y="58"/>
                  </a:lnTo>
                  <a:lnTo>
                    <a:pt x="362" y="76"/>
                  </a:lnTo>
                  <a:lnTo>
                    <a:pt x="382" y="94"/>
                  </a:lnTo>
                  <a:lnTo>
                    <a:pt x="398" y="116"/>
                  </a:lnTo>
                  <a:lnTo>
                    <a:pt x="416" y="140"/>
                  </a:lnTo>
                  <a:lnTo>
                    <a:pt x="430" y="164"/>
                  </a:lnTo>
                  <a:lnTo>
                    <a:pt x="442" y="1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8" name="Freeform 70"/>
            <p:cNvSpPr>
              <a:spLocks/>
            </p:cNvSpPr>
            <p:nvPr/>
          </p:nvSpPr>
          <p:spPr bwMode="auto">
            <a:xfrm>
              <a:off x="9805988" y="6983413"/>
              <a:ext cx="752475" cy="739775"/>
            </a:xfrm>
            <a:custGeom>
              <a:avLst/>
              <a:gdLst>
                <a:gd name="T0" fmla="*/ 386 w 474"/>
                <a:gd name="T1" fmla="*/ 338 h 466"/>
                <a:gd name="T2" fmla="*/ 342 w 474"/>
                <a:gd name="T3" fmla="*/ 350 h 466"/>
                <a:gd name="T4" fmla="*/ 296 w 474"/>
                <a:gd name="T5" fmla="*/ 352 h 466"/>
                <a:gd name="T6" fmla="*/ 250 w 474"/>
                <a:gd name="T7" fmla="*/ 342 h 466"/>
                <a:gd name="T8" fmla="*/ 204 w 474"/>
                <a:gd name="T9" fmla="*/ 324 h 466"/>
                <a:gd name="T10" fmla="*/ 162 w 474"/>
                <a:gd name="T11" fmla="*/ 296 h 466"/>
                <a:gd name="T12" fmla="*/ 124 w 474"/>
                <a:gd name="T13" fmla="*/ 258 h 466"/>
                <a:gd name="T14" fmla="*/ 90 w 474"/>
                <a:gd name="T15" fmla="*/ 214 h 466"/>
                <a:gd name="T16" fmla="*/ 62 w 474"/>
                <a:gd name="T17" fmla="*/ 162 h 466"/>
                <a:gd name="T18" fmla="*/ 54 w 474"/>
                <a:gd name="T19" fmla="*/ 142 h 466"/>
                <a:gd name="T20" fmla="*/ 42 w 474"/>
                <a:gd name="T21" fmla="*/ 100 h 466"/>
                <a:gd name="T22" fmla="*/ 34 w 474"/>
                <a:gd name="T23" fmla="*/ 60 h 466"/>
                <a:gd name="T24" fmla="*/ 32 w 474"/>
                <a:gd name="T25" fmla="*/ 0 h 466"/>
                <a:gd name="T26" fmla="*/ 18 w 474"/>
                <a:gd name="T27" fmla="*/ 30 h 466"/>
                <a:gd name="T28" fmla="*/ 2 w 474"/>
                <a:gd name="T29" fmla="*/ 94 h 466"/>
                <a:gd name="T30" fmla="*/ 2 w 474"/>
                <a:gd name="T31" fmla="*/ 164 h 466"/>
                <a:gd name="T32" fmla="*/ 16 w 474"/>
                <a:gd name="T33" fmla="*/ 238 h 466"/>
                <a:gd name="T34" fmla="*/ 30 w 474"/>
                <a:gd name="T35" fmla="*/ 276 h 466"/>
                <a:gd name="T36" fmla="*/ 58 w 474"/>
                <a:gd name="T37" fmla="*/ 328 h 466"/>
                <a:gd name="T38" fmla="*/ 92 w 474"/>
                <a:gd name="T39" fmla="*/ 372 h 466"/>
                <a:gd name="T40" fmla="*/ 130 w 474"/>
                <a:gd name="T41" fmla="*/ 410 h 466"/>
                <a:gd name="T42" fmla="*/ 174 w 474"/>
                <a:gd name="T43" fmla="*/ 438 h 466"/>
                <a:gd name="T44" fmla="*/ 218 w 474"/>
                <a:gd name="T45" fmla="*/ 456 h 466"/>
                <a:gd name="T46" fmla="*/ 264 w 474"/>
                <a:gd name="T47" fmla="*/ 466 h 466"/>
                <a:gd name="T48" fmla="*/ 310 w 474"/>
                <a:gd name="T49" fmla="*/ 464 h 466"/>
                <a:gd name="T50" fmla="*/ 354 w 474"/>
                <a:gd name="T51" fmla="*/ 452 h 466"/>
                <a:gd name="T52" fmla="*/ 366 w 474"/>
                <a:gd name="T53" fmla="*/ 446 h 466"/>
                <a:gd name="T54" fmla="*/ 402 w 474"/>
                <a:gd name="T55" fmla="*/ 420 h 466"/>
                <a:gd name="T56" fmla="*/ 438 w 474"/>
                <a:gd name="T57" fmla="*/ 376 h 466"/>
                <a:gd name="T58" fmla="*/ 462 w 474"/>
                <a:gd name="T59" fmla="*/ 320 h 466"/>
                <a:gd name="T60" fmla="*/ 474 w 474"/>
                <a:gd name="T61" fmla="*/ 256 h 466"/>
                <a:gd name="T62" fmla="*/ 456 w 474"/>
                <a:gd name="T63" fmla="*/ 282 h 466"/>
                <a:gd name="T64" fmla="*/ 436 w 474"/>
                <a:gd name="T65" fmla="*/ 304 h 466"/>
                <a:gd name="T66" fmla="*/ 412 w 474"/>
                <a:gd name="T67" fmla="*/ 324 h 466"/>
                <a:gd name="T68" fmla="*/ 386 w 474"/>
                <a:gd name="T69" fmla="*/ 338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4" h="466">
                  <a:moveTo>
                    <a:pt x="386" y="338"/>
                  </a:moveTo>
                  <a:lnTo>
                    <a:pt x="386" y="338"/>
                  </a:lnTo>
                  <a:lnTo>
                    <a:pt x="364" y="346"/>
                  </a:lnTo>
                  <a:lnTo>
                    <a:pt x="342" y="350"/>
                  </a:lnTo>
                  <a:lnTo>
                    <a:pt x="318" y="352"/>
                  </a:lnTo>
                  <a:lnTo>
                    <a:pt x="296" y="352"/>
                  </a:lnTo>
                  <a:lnTo>
                    <a:pt x="272" y="348"/>
                  </a:lnTo>
                  <a:lnTo>
                    <a:pt x="250" y="342"/>
                  </a:lnTo>
                  <a:lnTo>
                    <a:pt x="228" y="334"/>
                  </a:lnTo>
                  <a:lnTo>
                    <a:pt x="204" y="324"/>
                  </a:lnTo>
                  <a:lnTo>
                    <a:pt x="184" y="310"/>
                  </a:lnTo>
                  <a:lnTo>
                    <a:pt x="162" y="296"/>
                  </a:lnTo>
                  <a:lnTo>
                    <a:pt x="142" y="278"/>
                  </a:lnTo>
                  <a:lnTo>
                    <a:pt x="124" y="258"/>
                  </a:lnTo>
                  <a:lnTo>
                    <a:pt x="106" y="236"/>
                  </a:lnTo>
                  <a:lnTo>
                    <a:pt x="90" y="214"/>
                  </a:lnTo>
                  <a:lnTo>
                    <a:pt x="76" y="188"/>
                  </a:lnTo>
                  <a:lnTo>
                    <a:pt x="62" y="162"/>
                  </a:lnTo>
                  <a:lnTo>
                    <a:pt x="62" y="162"/>
                  </a:lnTo>
                  <a:lnTo>
                    <a:pt x="54" y="142"/>
                  </a:lnTo>
                  <a:lnTo>
                    <a:pt x="48" y="120"/>
                  </a:lnTo>
                  <a:lnTo>
                    <a:pt x="42" y="100"/>
                  </a:lnTo>
                  <a:lnTo>
                    <a:pt x="38" y="80"/>
                  </a:lnTo>
                  <a:lnTo>
                    <a:pt x="34" y="60"/>
                  </a:lnTo>
                  <a:lnTo>
                    <a:pt x="32" y="40"/>
                  </a:lnTo>
                  <a:lnTo>
                    <a:pt x="32" y="0"/>
                  </a:lnTo>
                  <a:lnTo>
                    <a:pt x="32" y="0"/>
                  </a:lnTo>
                  <a:lnTo>
                    <a:pt x="18" y="30"/>
                  </a:lnTo>
                  <a:lnTo>
                    <a:pt x="8" y="60"/>
                  </a:lnTo>
                  <a:lnTo>
                    <a:pt x="2" y="94"/>
                  </a:lnTo>
                  <a:lnTo>
                    <a:pt x="0" y="128"/>
                  </a:lnTo>
                  <a:lnTo>
                    <a:pt x="2" y="164"/>
                  </a:lnTo>
                  <a:lnTo>
                    <a:pt x="6" y="202"/>
                  </a:lnTo>
                  <a:lnTo>
                    <a:pt x="16" y="238"/>
                  </a:lnTo>
                  <a:lnTo>
                    <a:pt x="30" y="276"/>
                  </a:lnTo>
                  <a:lnTo>
                    <a:pt x="30" y="276"/>
                  </a:lnTo>
                  <a:lnTo>
                    <a:pt x="44" y="302"/>
                  </a:lnTo>
                  <a:lnTo>
                    <a:pt x="58" y="328"/>
                  </a:lnTo>
                  <a:lnTo>
                    <a:pt x="74" y="350"/>
                  </a:lnTo>
                  <a:lnTo>
                    <a:pt x="92" y="372"/>
                  </a:lnTo>
                  <a:lnTo>
                    <a:pt x="110" y="392"/>
                  </a:lnTo>
                  <a:lnTo>
                    <a:pt x="130" y="410"/>
                  </a:lnTo>
                  <a:lnTo>
                    <a:pt x="152" y="424"/>
                  </a:lnTo>
                  <a:lnTo>
                    <a:pt x="174" y="438"/>
                  </a:lnTo>
                  <a:lnTo>
                    <a:pt x="196" y="448"/>
                  </a:lnTo>
                  <a:lnTo>
                    <a:pt x="218" y="456"/>
                  </a:lnTo>
                  <a:lnTo>
                    <a:pt x="240" y="462"/>
                  </a:lnTo>
                  <a:lnTo>
                    <a:pt x="264" y="466"/>
                  </a:lnTo>
                  <a:lnTo>
                    <a:pt x="286" y="466"/>
                  </a:lnTo>
                  <a:lnTo>
                    <a:pt x="310" y="464"/>
                  </a:lnTo>
                  <a:lnTo>
                    <a:pt x="332" y="460"/>
                  </a:lnTo>
                  <a:lnTo>
                    <a:pt x="354" y="452"/>
                  </a:lnTo>
                  <a:lnTo>
                    <a:pt x="354" y="452"/>
                  </a:lnTo>
                  <a:lnTo>
                    <a:pt x="366" y="446"/>
                  </a:lnTo>
                  <a:lnTo>
                    <a:pt x="378" y="438"/>
                  </a:lnTo>
                  <a:lnTo>
                    <a:pt x="402" y="420"/>
                  </a:lnTo>
                  <a:lnTo>
                    <a:pt x="422" y="400"/>
                  </a:lnTo>
                  <a:lnTo>
                    <a:pt x="438" y="376"/>
                  </a:lnTo>
                  <a:lnTo>
                    <a:pt x="452" y="348"/>
                  </a:lnTo>
                  <a:lnTo>
                    <a:pt x="462" y="320"/>
                  </a:lnTo>
                  <a:lnTo>
                    <a:pt x="470" y="288"/>
                  </a:lnTo>
                  <a:lnTo>
                    <a:pt x="474" y="256"/>
                  </a:lnTo>
                  <a:lnTo>
                    <a:pt x="474" y="256"/>
                  </a:lnTo>
                  <a:lnTo>
                    <a:pt x="456" y="282"/>
                  </a:lnTo>
                  <a:lnTo>
                    <a:pt x="446" y="294"/>
                  </a:lnTo>
                  <a:lnTo>
                    <a:pt x="436" y="304"/>
                  </a:lnTo>
                  <a:lnTo>
                    <a:pt x="424" y="314"/>
                  </a:lnTo>
                  <a:lnTo>
                    <a:pt x="412" y="324"/>
                  </a:lnTo>
                  <a:lnTo>
                    <a:pt x="398" y="332"/>
                  </a:lnTo>
                  <a:lnTo>
                    <a:pt x="386" y="3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9" name="Freeform 71"/>
            <p:cNvSpPr>
              <a:spLocks/>
            </p:cNvSpPr>
            <p:nvPr/>
          </p:nvSpPr>
          <p:spPr bwMode="auto">
            <a:xfrm>
              <a:off x="11787188" y="7332663"/>
              <a:ext cx="2289175" cy="2216150"/>
            </a:xfrm>
            <a:custGeom>
              <a:avLst/>
              <a:gdLst>
                <a:gd name="T0" fmla="*/ 0 w 1442"/>
                <a:gd name="T1" fmla="*/ 282 h 1396"/>
                <a:gd name="T2" fmla="*/ 76 w 1442"/>
                <a:gd name="T3" fmla="*/ 336 h 1396"/>
                <a:gd name="T4" fmla="*/ 192 w 1442"/>
                <a:gd name="T5" fmla="*/ 426 h 1396"/>
                <a:gd name="T6" fmla="*/ 342 w 1442"/>
                <a:gd name="T7" fmla="*/ 552 h 1396"/>
                <a:gd name="T8" fmla="*/ 504 w 1442"/>
                <a:gd name="T9" fmla="*/ 706 h 1396"/>
                <a:gd name="T10" fmla="*/ 586 w 1442"/>
                <a:gd name="T11" fmla="*/ 794 h 1396"/>
                <a:gd name="T12" fmla="*/ 664 w 1442"/>
                <a:gd name="T13" fmla="*/ 886 h 1396"/>
                <a:gd name="T14" fmla="*/ 736 w 1442"/>
                <a:gd name="T15" fmla="*/ 982 h 1396"/>
                <a:gd name="T16" fmla="*/ 802 w 1442"/>
                <a:gd name="T17" fmla="*/ 1082 h 1396"/>
                <a:gd name="T18" fmla="*/ 856 w 1442"/>
                <a:gd name="T19" fmla="*/ 1184 h 1396"/>
                <a:gd name="T20" fmla="*/ 900 w 1442"/>
                <a:gd name="T21" fmla="*/ 1290 h 1396"/>
                <a:gd name="T22" fmla="*/ 928 w 1442"/>
                <a:gd name="T23" fmla="*/ 1396 h 1396"/>
                <a:gd name="T24" fmla="*/ 952 w 1442"/>
                <a:gd name="T25" fmla="*/ 1394 h 1396"/>
                <a:gd name="T26" fmla="*/ 1014 w 1442"/>
                <a:gd name="T27" fmla="*/ 1388 h 1396"/>
                <a:gd name="T28" fmla="*/ 1102 w 1442"/>
                <a:gd name="T29" fmla="*/ 1370 h 1396"/>
                <a:gd name="T30" fmla="*/ 1176 w 1442"/>
                <a:gd name="T31" fmla="*/ 1346 h 1396"/>
                <a:gd name="T32" fmla="*/ 1226 w 1442"/>
                <a:gd name="T33" fmla="*/ 1324 h 1396"/>
                <a:gd name="T34" fmla="*/ 1274 w 1442"/>
                <a:gd name="T35" fmla="*/ 1294 h 1396"/>
                <a:gd name="T36" fmla="*/ 1320 w 1442"/>
                <a:gd name="T37" fmla="*/ 1258 h 1396"/>
                <a:gd name="T38" fmla="*/ 1362 w 1442"/>
                <a:gd name="T39" fmla="*/ 1216 h 1396"/>
                <a:gd name="T40" fmla="*/ 1396 w 1442"/>
                <a:gd name="T41" fmla="*/ 1164 h 1396"/>
                <a:gd name="T42" fmla="*/ 1422 w 1442"/>
                <a:gd name="T43" fmla="*/ 1102 h 1396"/>
                <a:gd name="T44" fmla="*/ 1438 w 1442"/>
                <a:gd name="T45" fmla="*/ 1032 h 1396"/>
                <a:gd name="T46" fmla="*/ 1442 w 1442"/>
                <a:gd name="T47" fmla="*/ 950 h 1396"/>
                <a:gd name="T48" fmla="*/ 1440 w 1442"/>
                <a:gd name="T49" fmla="*/ 906 h 1396"/>
                <a:gd name="T50" fmla="*/ 1318 w 1442"/>
                <a:gd name="T51" fmla="*/ 810 h 1396"/>
                <a:gd name="T52" fmla="*/ 1190 w 1442"/>
                <a:gd name="T53" fmla="*/ 706 h 1396"/>
                <a:gd name="T54" fmla="*/ 1042 w 1442"/>
                <a:gd name="T55" fmla="*/ 576 h 1396"/>
                <a:gd name="T56" fmla="*/ 892 w 1442"/>
                <a:gd name="T57" fmla="*/ 432 h 1396"/>
                <a:gd name="T58" fmla="*/ 788 w 1442"/>
                <a:gd name="T59" fmla="*/ 318 h 1396"/>
                <a:gd name="T60" fmla="*/ 726 w 1442"/>
                <a:gd name="T61" fmla="*/ 242 h 1396"/>
                <a:gd name="T62" fmla="*/ 674 w 1442"/>
                <a:gd name="T63" fmla="*/ 170 h 1396"/>
                <a:gd name="T64" fmla="*/ 632 w 1442"/>
                <a:gd name="T65" fmla="*/ 98 h 1396"/>
                <a:gd name="T66" fmla="*/ 604 w 1442"/>
                <a:gd name="T67" fmla="*/ 32 h 1396"/>
                <a:gd name="T68" fmla="*/ 0 w 1442"/>
                <a:gd name="T69" fmla="*/ 282 h 1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2" h="1396">
                  <a:moveTo>
                    <a:pt x="0" y="282"/>
                  </a:moveTo>
                  <a:lnTo>
                    <a:pt x="0" y="282"/>
                  </a:lnTo>
                  <a:lnTo>
                    <a:pt x="34" y="306"/>
                  </a:lnTo>
                  <a:lnTo>
                    <a:pt x="76" y="336"/>
                  </a:lnTo>
                  <a:lnTo>
                    <a:pt x="128" y="376"/>
                  </a:lnTo>
                  <a:lnTo>
                    <a:pt x="192" y="426"/>
                  </a:lnTo>
                  <a:lnTo>
                    <a:pt x="264" y="484"/>
                  </a:lnTo>
                  <a:lnTo>
                    <a:pt x="342" y="552"/>
                  </a:lnTo>
                  <a:lnTo>
                    <a:pt x="422" y="626"/>
                  </a:lnTo>
                  <a:lnTo>
                    <a:pt x="504" y="706"/>
                  </a:lnTo>
                  <a:lnTo>
                    <a:pt x="546" y="750"/>
                  </a:lnTo>
                  <a:lnTo>
                    <a:pt x="586" y="794"/>
                  </a:lnTo>
                  <a:lnTo>
                    <a:pt x="626" y="838"/>
                  </a:lnTo>
                  <a:lnTo>
                    <a:pt x="664" y="886"/>
                  </a:lnTo>
                  <a:lnTo>
                    <a:pt x="702" y="932"/>
                  </a:lnTo>
                  <a:lnTo>
                    <a:pt x="736" y="982"/>
                  </a:lnTo>
                  <a:lnTo>
                    <a:pt x="770" y="1032"/>
                  </a:lnTo>
                  <a:lnTo>
                    <a:pt x="802" y="1082"/>
                  </a:lnTo>
                  <a:lnTo>
                    <a:pt x="830" y="1132"/>
                  </a:lnTo>
                  <a:lnTo>
                    <a:pt x="856" y="1184"/>
                  </a:lnTo>
                  <a:lnTo>
                    <a:pt x="880" y="1236"/>
                  </a:lnTo>
                  <a:lnTo>
                    <a:pt x="900" y="1290"/>
                  </a:lnTo>
                  <a:lnTo>
                    <a:pt x="916" y="1342"/>
                  </a:lnTo>
                  <a:lnTo>
                    <a:pt x="928" y="1396"/>
                  </a:lnTo>
                  <a:lnTo>
                    <a:pt x="928" y="1396"/>
                  </a:lnTo>
                  <a:lnTo>
                    <a:pt x="952" y="1394"/>
                  </a:lnTo>
                  <a:lnTo>
                    <a:pt x="980" y="1392"/>
                  </a:lnTo>
                  <a:lnTo>
                    <a:pt x="1014" y="1388"/>
                  </a:lnTo>
                  <a:lnTo>
                    <a:pt x="1056" y="1382"/>
                  </a:lnTo>
                  <a:lnTo>
                    <a:pt x="1102" y="1370"/>
                  </a:lnTo>
                  <a:lnTo>
                    <a:pt x="1152" y="1356"/>
                  </a:lnTo>
                  <a:lnTo>
                    <a:pt x="1176" y="1346"/>
                  </a:lnTo>
                  <a:lnTo>
                    <a:pt x="1202" y="1336"/>
                  </a:lnTo>
                  <a:lnTo>
                    <a:pt x="1226" y="1324"/>
                  </a:lnTo>
                  <a:lnTo>
                    <a:pt x="1250" y="1310"/>
                  </a:lnTo>
                  <a:lnTo>
                    <a:pt x="1274" y="1294"/>
                  </a:lnTo>
                  <a:lnTo>
                    <a:pt x="1298" y="1278"/>
                  </a:lnTo>
                  <a:lnTo>
                    <a:pt x="1320" y="1258"/>
                  </a:lnTo>
                  <a:lnTo>
                    <a:pt x="1342" y="1238"/>
                  </a:lnTo>
                  <a:lnTo>
                    <a:pt x="1362" y="1216"/>
                  </a:lnTo>
                  <a:lnTo>
                    <a:pt x="1380" y="1190"/>
                  </a:lnTo>
                  <a:lnTo>
                    <a:pt x="1396" y="1164"/>
                  </a:lnTo>
                  <a:lnTo>
                    <a:pt x="1410" y="1134"/>
                  </a:lnTo>
                  <a:lnTo>
                    <a:pt x="1422" y="1102"/>
                  </a:lnTo>
                  <a:lnTo>
                    <a:pt x="1432" y="1068"/>
                  </a:lnTo>
                  <a:lnTo>
                    <a:pt x="1438" y="1032"/>
                  </a:lnTo>
                  <a:lnTo>
                    <a:pt x="1442" y="992"/>
                  </a:lnTo>
                  <a:lnTo>
                    <a:pt x="1442" y="950"/>
                  </a:lnTo>
                  <a:lnTo>
                    <a:pt x="1440" y="906"/>
                  </a:lnTo>
                  <a:lnTo>
                    <a:pt x="1440" y="906"/>
                  </a:lnTo>
                  <a:lnTo>
                    <a:pt x="1406" y="880"/>
                  </a:lnTo>
                  <a:lnTo>
                    <a:pt x="1318" y="810"/>
                  </a:lnTo>
                  <a:lnTo>
                    <a:pt x="1258" y="762"/>
                  </a:lnTo>
                  <a:lnTo>
                    <a:pt x="1190" y="706"/>
                  </a:lnTo>
                  <a:lnTo>
                    <a:pt x="1118" y="644"/>
                  </a:lnTo>
                  <a:lnTo>
                    <a:pt x="1042" y="576"/>
                  </a:lnTo>
                  <a:lnTo>
                    <a:pt x="966" y="506"/>
                  </a:lnTo>
                  <a:lnTo>
                    <a:pt x="892" y="432"/>
                  </a:lnTo>
                  <a:lnTo>
                    <a:pt x="820" y="356"/>
                  </a:lnTo>
                  <a:lnTo>
                    <a:pt x="788" y="318"/>
                  </a:lnTo>
                  <a:lnTo>
                    <a:pt x="756" y="280"/>
                  </a:lnTo>
                  <a:lnTo>
                    <a:pt x="726" y="242"/>
                  </a:lnTo>
                  <a:lnTo>
                    <a:pt x="698" y="206"/>
                  </a:lnTo>
                  <a:lnTo>
                    <a:pt x="674" y="170"/>
                  </a:lnTo>
                  <a:lnTo>
                    <a:pt x="650" y="134"/>
                  </a:lnTo>
                  <a:lnTo>
                    <a:pt x="632" y="98"/>
                  </a:lnTo>
                  <a:lnTo>
                    <a:pt x="616" y="64"/>
                  </a:lnTo>
                  <a:lnTo>
                    <a:pt x="604" y="32"/>
                  </a:lnTo>
                  <a:lnTo>
                    <a:pt x="596" y="0"/>
                  </a:lnTo>
                  <a:lnTo>
                    <a:pt x="0" y="282"/>
                  </a:lnTo>
                  <a:close/>
                </a:path>
              </a:pathLst>
            </a:custGeom>
            <a:solidFill>
              <a:srgbClr val="60A6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0" name="Freeform 72"/>
            <p:cNvSpPr>
              <a:spLocks/>
            </p:cNvSpPr>
            <p:nvPr/>
          </p:nvSpPr>
          <p:spPr bwMode="auto">
            <a:xfrm>
              <a:off x="11787188" y="7332663"/>
              <a:ext cx="2289175" cy="2216150"/>
            </a:xfrm>
            <a:custGeom>
              <a:avLst/>
              <a:gdLst>
                <a:gd name="T0" fmla="*/ 0 w 1442"/>
                <a:gd name="T1" fmla="*/ 282 h 1396"/>
                <a:gd name="T2" fmla="*/ 76 w 1442"/>
                <a:gd name="T3" fmla="*/ 336 h 1396"/>
                <a:gd name="T4" fmla="*/ 192 w 1442"/>
                <a:gd name="T5" fmla="*/ 426 h 1396"/>
                <a:gd name="T6" fmla="*/ 342 w 1442"/>
                <a:gd name="T7" fmla="*/ 552 h 1396"/>
                <a:gd name="T8" fmla="*/ 504 w 1442"/>
                <a:gd name="T9" fmla="*/ 706 h 1396"/>
                <a:gd name="T10" fmla="*/ 586 w 1442"/>
                <a:gd name="T11" fmla="*/ 794 h 1396"/>
                <a:gd name="T12" fmla="*/ 664 w 1442"/>
                <a:gd name="T13" fmla="*/ 886 h 1396"/>
                <a:gd name="T14" fmla="*/ 736 w 1442"/>
                <a:gd name="T15" fmla="*/ 982 h 1396"/>
                <a:gd name="T16" fmla="*/ 802 w 1442"/>
                <a:gd name="T17" fmla="*/ 1082 h 1396"/>
                <a:gd name="T18" fmla="*/ 856 w 1442"/>
                <a:gd name="T19" fmla="*/ 1184 h 1396"/>
                <a:gd name="T20" fmla="*/ 900 w 1442"/>
                <a:gd name="T21" fmla="*/ 1290 h 1396"/>
                <a:gd name="T22" fmla="*/ 928 w 1442"/>
                <a:gd name="T23" fmla="*/ 1396 h 1396"/>
                <a:gd name="T24" fmla="*/ 952 w 1442"/>
                <a:gd name="T25" fmla="*/ 1394 h 1396"/>
                <a:gd name="T26" fmla="*/ 1014 w 1442"/>
                <a:gd name="T27" fmla="*/ 1388 h 1396"/>
                <a:gd name="T28" fmla="*/ 1102 w 1442"/>
                <a:gd name="T29" fmla="*/ 1370 h 1396"/>
                <a:gd name="T30" fmla="*/ 1176 w 1442"/>
                <a:gd name="T31" fmla="*/ 1346 h 1396"/>
                <a:gd name="T32" fmla="*/ 1226 w 1442"/>
                <a:gd name="T33" fmla="*/ 1324 h 1396"/>
                <a:gd name="T34" fmla="*/ 1274 w 1442"/>
                <a:gd name="T35" fmla="*/ 1294 h 1396"/>
                <a:gd name="T36" fmla="*/ 1320 w 1442"/>
                <a:gd name="T37" fmla="*/ 1258 h 1396"/>
                <a:gd name="T38" fmla="*/ 1362 w 1442"/>
                <a:gd name="T39" fmla="*/ 1216 h 1396"/>
                <a:gd name="T40" fmla="*/ 1396 w 1442"/>
                <a:gd name="T41" fmla="*/ 1164 h 1396"/>
                <a:gd name="T42" fmla="*/ 1422 w 1442"/>
                <a:gd name="T43" fmla="*/ 1102 h 1396"/>
                <a:gd name="T44" fmla="*/ 1438 w 1442"/>
                <a:gd name="T45" fmla="*/ 1032 h 1396"/>
                <a:gd name="T46" fmla="*/ 1442 w 1442"/>
                <a:gd name="T47" fmla="*/ 950 h 1396"/>
                <a:gd name="T48" fmla="*/ 1440 w 1442"/>
                <a:gd name="T49" fmla="*/ 906 h 1396"/>
                <a:gd name="T50" fmla="*/ 1318 w 1442"/>
                <a:gd name="T51" fmla="*/ 810 h 1396"/>
                <a:gd name="T52" fmla="*/ 1190 w 1442"/>
                <a:gd name="T53" fmla="*/ 706 h 1396"/>
                <a:gd name="T54" fmla="*/ 1042 w 1442"/>
                <a:gd name="T55" fmla="*/ 576 h 1396"/>
                <a:gd name="T56" fmla="*/ 892 w 1442"/>
                <a:gd name="T57" fmla="*/ 432 h 1396"/>
                <a:gd name="T58" fmla="*/ 788 w 1442"/>
                <a:gd name="T59" fmla="*/ 318 h 1396"/>
                <a:gd name="T60" fmla="*/ 726 w 1442"/>
                <a:gd name="T61" fmla="*/ 242 h 1396"/>
                <a:gd name="T62" fmla="*/ 674 w 1442"/>
                <a:gd name="T63" fmla="*/ 170 h 1396"/>
                <a:gd name="T64" fmla="*/ 632 w 1442"/>
                <a:gd name="T65" fmla="*/ 98 h 1396"/>
                <a:gd name="T66" fmla="*/ 604 w 1442"/>
                <a:gd name="T67" fmla="*/ 32 h 1396"/>
                <a:gd name="T68" fmla="*/ 0 w 1442"/>
                <a:gd name="T69" fmla="*/ 282 h 1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2" h="1396">
                  <a:moveTo>
                    <a:pt x="0" y="282"/>
                  </a:moveTo>
                  <a:lnTo>
                    <a:pt x="0" y="282"/>
                  </a:lnTo>
                  <a:lnTo>
                    <a:pt x="34" y="306"/>
                  </a:lnTo>
                  <a:lnTo>
                    <a:pt x="76" y="336"/>
                  </a:lnTo>
                  <a:lnTo>
                    <a:pt x="128" y="376"/>
                  </a:lnTo>
                  <a:lnTo>
                    <a:pt x="192" y="426"/>
                  </a:lnTo>
                  <a:lnTo>
                    <a:pt x="264" y="484"/>
                  </a:lnTo>
                  <a:lnTo>
                    <a:pt x="342" y="552"/>
                  </a:lnTo>
                  <a:lnTo>
                    <a:pt x="422" y="626"/>
                  </a:lnTo>
                  <a:lnTo>
                    <a:pt x="504" y="706"/>
                  </a:lnTo>
                  <a:lnTo>
                    <a:pt x="546" y="750"/>
                  </a:lnTo>
                  <a:lnTo>
                    <a:pt x="586" y="794"/>
                  </a:lnTo>
                  <a:lnTo>
                    <a:pt x="626" y="838"/>
                  </a:lnTo>
                  <a:lnTo>
                    <a:pt x="664" y="886"/>
                  </a:lnTo>
                  <a:lnTo>
                    <a:pt x="702" y="932"/>
                  </a:lnTo>
                  <a:lnTo>
                    <a:pt x="736" y="982"/>
                  </a:lnTo>
                  <a:lnTo>
                    <a:pt x="770" y="1032"/>
                  </a:lnTo>
                  <a:lnTo>
                    <a:pt x="802" y="1082"/>
                  </a:lnTo>
                  <a:lnTo>
                    <a:pt x="830" y="1132"/>
                  </a:lnTo>
                  <a:lnTo>
                    <a:pt x="856" y="1184"/>
                  </a:lnTo>
                  <a:lnTo>
                    <a:pt x="880" y="1236"/>
                  </a:lnTo>
                  <a:lnTo>
                    <a:pt x="900" y="1290"/>
                  </a:lnTo>
                  <a:lnTo>
                    <a:pt x="916" y="1342"/>
                  </a:lnTo>
                  <a:lnTo>
                    <a:pt x="928" y="1396"/>
                  </a:lnTo>
                  <a:lnTo>
                    <a:pt x="928" y="1396"/>
                  </a:lnTo>
                  <a:lnTo>
                    <a:pt x="952" y="1394"/>
                  </a:lnTo>
                  <a:lnTo>
                    <a:pt x="980" y="1392"/>
                  </a:lnTo>
                  <a:lnTo>
                    <a:pt x="1014" y="1388"/>
                  </a:lnTo>
                  <a:lnTo>
                    <a:pt x="1056" y="1382"/>
                  </a:lnTo>
                  <a:lnTo>
                    <a:pt x="1102" y="1370"/>
                  </a:lnTo>
                  <a:lnTo>
                    <a:pt x="1152" y="1356"/>
                  </a:lnTo>
                  <a:lnTo>
                    <a:pt x="1176" y="1346"/>
                  </a:lnTo>
                  <a:lnTo>
                    <a:pt x="1202" y="1336"/>
                  </a:lnTo>
                  <a:lnTo>
                    <a:pt x="1226" y="1324"/>
                  </a:lnTo>
                  <a:lnTo>
                    <a:pt x="1250" y="1310"/>
                  </a:lnTo>
                  <a:lnTo>
                    <a:pt x="1274" y="1294"/>
                  </a:lnTo>
                  <a:lnTo>
                    <a:pt x="1298" y="1278"/>
                  </a:lnTo>
                  <a:lnTo>
                    <a:pt x="1320" y="1258"/>
                  </a:lnTo>
                  <a:lnTo>
                    <a:pt x="1342" y="1238"/>
                  </a:lnTo>
                  <a:lnTo>
                    <a:pt x="1362" y="1216"/>
                  </a:lnTo>
                  <a:lnTo>
                    <a:pt x="1380" y="1190"/>
                  </a:lnTo>
                  <a:lnTo>
                    <a:pt x="1396" y="1164"/>
                  </a:lnTo>
                  <a:lnTo>
                    <a:pt x="1410" y="1134"/>
                  </a:lnTo>
                  <a:lnTo>
                    <a:pt x="1422" y="1102"/>
                  </a:lnTo>
                  <a:lnTo>
                    <a:pt x="1432" y="1068"/>
                  </a:lnTo>
                  <a:lnTo>
                    <a:pt x="1438" y="1032"/>
                  </a:lnTo>
                  <a:lnTo>
                    <a:pt x="1442" y="992"/>
                  </a:lnTo>
                  <a:lnTo>
                    <a:pt x="1442" y="950"/>
                  </a:lnTo>
                  <a:lnTo>
                    <a:pt x="1440" y="906"/>
                  </a:lnTo>
                  <a:lnTo>
                    <a:pt x="1440" y="906"/>
                  </a:lnTo>
                  <a:lnTo>
                    <a:pt x="1406" y="880"/>
                  </a:lnTo>
                  <a:lnTo>
                    <a:pt x="1318" y="810"/>
                  </a:lnTo>
                  <a:lnTo>
                    <a:pt x="1258" y="762"/>
                  </a:lnTo>
                  <a:lnTo>
                    <a:pt x="1190" y="706"/>
                  </a:lnTo>
                  <a:lnTo>
                    <a:pt x="1118" y="644"/>
                  </a:lnTo>
                  <a:lnTo>
                    <a:pt x="1042" y="576"/>
                  </a:lnTo>
                  <a:lnTo>
                    <a:pt x="966" y="506"/>
                  </a:lnTo>
                  <a:lnTo>
                    <a:pt x="892" y="432"/>
                  </a:lnTo>
                  <a:lnTo>
                    <a:pt x="820" y="356"/>
                  </a:lnTo>
                  <a:lnTo>
                    <a:pt x="788" y="318"/>
                  </a:lnTo>
                  <a:lnTo>
                    <a:pt x="756" y="280"/>
                  </a:lnTo>
                  <a:lnTo>
                    <a:pt x="726" y="242"/>
                  </a:lnTo>
                  <a:lnTo>
                    <a:pt x="698" y="206"/>
                  </a:lnTo>
                  <a:lnTo>
                    <a:pt x="674" y="170"/>
                  </a:lnTo>
                  <a:lnTo>
                    <a:pt x="650" y="134"/>
                  </a:lnTo>
                  <a:lnTo>
                    <a:pt x="632" y="98"/>
                  </a:lnTo>
                  <a:lnTo>
                    <a:pt x="616" y="64"/>
                  </a:lnTo>
                  <a:lnTo>
                    <a:pt x="604" y="32"/>
                  </a:lnTo>
                  <a:lnTo>
                    <a:pt x="596" y="0"/>
                  </a:lnTo>
                  <a:lnTo>
                    <a:pt x="0"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1" name="Freeform 73"/>
            <p:cNvSpPr>
              <a:spLocks/>
            </p:cNvSpPr>
            <p:nvPr/>
          </p:nvSpPr>
          <p:spPr bwMode="auto">
            <a:xfrm>
              <a:off x="11647488" y="7427913"/>
              <a:ext cx="2289175" cy="2117725"/>
            </a:xfrm>
            <a:custGeom>
              <a:avLst/>
              <a:gdLst>
                <a:gd name="T0" fmla="*/ 0 w 1442"/>
                <a:gd name="T1" fmla="*/ 280 h 1334"/>
                <a:gd name="T2" fmla="*/ 78 w 1442"/>
                <a:gd name="T3" fmla="*/ 330 h 1334"/>
                <a:gd name="T4" fmla="*/ 200 w 1442"/>
                <a:gd name="T5" fmla="*/ 410 h 1334"/>
                <a:gd name="T6" fmla="*/ 356 w 1442"/>
                <a:gd name="T7" fmla="*/ 526 h 1334"/>
                <a:gd name="T8" fmla="*/ 482 w 1442"/>
                <a:gd name="T9" fmla="*/ 630 h 1334"/>
                <a:gd name="T10" fmla="*/ 568 w 1442"/>
                <a:gd name="T11" fmla="*/ 708 h 1334"/>
                <a:gd name="T12" fmla="*/ 650 w 1442"/>
                <a:gd name="T13" fmla="*/ 792 h 1334"/>
                <a:gd name="T14" fmla="*/ 728 w 1442"/>
                <a:gd name="T15" fmla="*/ 882 h 1334"/>
                <a:gd name="T16" fmla="*/ 800 w 1442"/>
                <a:gd name="T17" fmla="*/ 976 h 1334"/>
                <a:gd name="T18" fmla="*/ 862 w 1442"/>
                <a:gd name="T19" fmla="*/ 1074 h 1334"/>
                <a:gd name="T20" fmla="*/ 914 w 1442"/>
                <a:gd name="T21" fmla="*/ 1174 h 1334"/>
                <a:gd name="T22" fmla="*/ 950 w 1442"/>
                <a:gd name="T23" fmla="*/ 1280 h 1334"/>
                <a:gd name="T24" fmla="*/ 962 w 1442"/>
                <a:gd name="T25" fmla="*/ 1332 h 1334"/>
                <a:gd name="T26" fmla="*/ 1010 w 1442"/>
                <a:gd name="T27" fmla="*/ 1334 h 1334"/>
                <a:gd name="T28" fmla="*/ 1082 w 1442"/>
                <a:gd name="T29" fmla="*/ 1332 h 1334"/>
                <a:gd name="T30" fmla="*/ 1172 w 1442"/>
                <a:gd name="T31" fmla="*/ 1318 h 1334"/>
                <a:gd name="T32" fmla="*/ 1218 w 1442"/>
                <a:gd name="T33" fmla="*/ 1304 h 1334"/>
                <a:gd name="T34" fmla="*/ 1264 w 1442"/>
                <a:gd name="T35" fmla="*/ 1284 h 1334"/>
                <a:gd name="T36" fmla="*/ 1308 w 1442"/>
                <a:gd name="T37" fmla="*/ 1258 h 1334"/>
                <a:gd name="T38" fmla="*/ 1350 w 1442"/>
                <a:gd name="T39" fmla="*/ 1222 h 1334"/>
                <a:gd name="T40" fmla="*/ 1384 w 1442"/>
                <a:gd name="T41" fmla="*/ 1180 h 1334"/>
                <a:gd name="T42" fmla="*/ 1412 w 1442"/>
                <a:gd name="T43" fmla="*/ 1128 h 1334"/>
                <a:gd name="T44" fmla="*/ 1432 w 1442"/>
                <a:gd name="T45" fmla="*/ 1066 h 1334"/>
                <a:gd name="T46" fmla="*/ 1442 w 1442"/>
                <a:gd name="T47" fmla="*/ 990 h 1334"/>
                <a:gd name="T48" fmla="*/ 1440 w 1442"/>
                <a:gd name="T49" fmla="*/ 904 h 1334"/>
                <a:gd name="T50" fmla="*/ 1406 w 1442"/>
                <a:gd name="T51" fmla="*/ 880 h 1334"/>
                <a:gd name="T52" fmla="*/ 1258 w 1442"/>
                <a:gd name="T53" fmla="*/ 762 h 1334"/>
                <a:gd name="T54" fmla="*/ 1118 w 1442"/>
                <a:gd name="T55" fmla="*/ 642 h 1334"/>
                <a:gd name="T56" fmla="*/ 966 w 1442"/>
                <a:gd name="T57" fmla="*/ 504 h 1334"/>
                <a:gd name="T58" fmla="*/ 820 w 1442"/>
                <a:gd name="T59" fmla="*/ 356 h 1334"/>
                <a:gd name="T60" fmla="*/ 756 w 1442"/>
                <a:gd name="T61" fmla="*/ 280 h 1334"/>
                <a:gd name="T62" fmla="*/ 698 w 1442"/>
                <a:gd name="T63" fmla="*/ 206 h 1334"/>
                <a:gd name="T64" fmla="*/ 650 w 1442"/>
                <a:gd name="T65" fmla="*/ 132 h 1334"/>
                <a:gd name="T66" fmla="*/ 616 w 1442"/>
                <a:gd name="T67" fmla="*/ 64 h 1334"/>
                <a:gd name="T68" fmla="*/ 596 w 1442"/>
                <a:gd name="T69" fmla="*/ 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2" h="1334">
                  <a:moveTo>
                    <a:pt x="0" y="280"/>
                  </a:moveTo>
                  <a:lnTo>
                    <a:pt x="0" y="280"/>
                  </a:lnTo>
                  <a:lnTo>
                    <a:pt x="36" y="302"/>
                  </a:lnTo>
                  <a:lnTo>
                    <a:pt x="78" y="330"/>
                  </a:lnTo>
                  <a:lnTo>
                    <a:pt x="134" y="366"/>
                  </a:lnTo>
                  <a:lnTo>
                    <a:pt x="200" y="410"/>
                  </a:lnTo>
                  <a:lnTo>
                    <a:pt x="274" y="464"/>
                  </a:lnTo>
                  <a:lnTo>
                    <a:pt x="356" y="526"/>
                  </a:lnTo>
                  <a:lnTo>
                    <a:pt x="440" y="594"/>
                  </a:lnTo>
                  <a:lnTo>
                    <a:pt x="482" y="630"/>
                  </a:lnTo>
                  <a:lnTo>
                    <a:pt x="524" y="668"/>
                  </a:lnTo>
                  <a:lnTo>
                    <a:pt x="568" y="708"/>
                  </a:lnTo>
                  <a:lnTo>
                    <a:pt x="608" y="750"/>
                  </a:lnTo>
                  <a:lnTo>
                    <a:pt x="650" y="792"/>
                  </a:lnTo>
                  <a:lnTo>
                    <a:pt x="690" y="836"/>
                  </a:lnTo>
                  <a:lnTo>
                    <a:pt x="728" y="882"/>
                  </a:lnTo>
                  <a:lnTo>
                    <a:pt x="766" y="928"/>
                  </a:lnTo>
                  <a:lnTo>
                    <a:pt x="800" y="976"/>
                  </a:lnTo>
                  <a:lnTo>
                    <a:pt x="832" y="1024"/>
                  </a:lnTo>
                  <a:lnTo>
                    <a:pt x="862" y="1074"/>
                  </a:lnTo>
                  <a:lnTo>
                    <a:pt x="890" y="1124"/>
                  </a:lnTo>
                  <a:lnTo>
                    <a:pt x="914" y="1174"/>
                  </a:lnTo>
                  <a:lnTo>
                    <a:pt x="934" y="1226"/>
                  </a:lnTo>
                  <a:lnTo>
                    <a:pt x="950" y="1280"/>
                  </a:lnTo>
                  <a:lnTo>
                    <a:pt x="962" y="1332"/>
                  </a:lnTo>
                  <a:lnTo>
                    <a:pt x="962" y="1332"/>
                  </a:lnTo>
                  <a:lnTo>
                    <a:pt x="986" y="1334"/>
                  </a:lnTo>
                  <a:lnTo>
                    <a:pt x="1010" y="1334"/>
                  </a:lnTo>
                  <a:lnTo>
                    <a:pt x="1044" y="1334"/>
                  </a:lnTo>
                  <a:lnTo>
                    <a:pt x="1082" y="1332"/>
                  </a:lnTo>
                  <a:lnTo>
                    <a:pt x="1126" y="1328"/>
                  </a:lnTo>
                  <a:lnTo>
                    <a:pt x="1172" y="1318"/>
                  </a:lnTo>
                  <a:lnTo>
                    <a:pt x="1194" y="1312"/>
                  </a:lnTo>
                  <a:lnTo>
                    <a:pt x="1218" y="1304"/>
                  </a:lnTo>
                  <a:lnTo>
                    <a:pt x="1242" y="1294"/>
                  </a:lnTo>
                  <a:lnTo>
                    <a:pt x="1264" y="1284"/>
                  </a:lnTo>
                  <a:lnTo>
                    <a:pt x="1286" y="1272"/>
                  </a:lnTo>
                  <a:lnTo>
                    <a:pt x="1308" y="1258"/>
                  </a:lnTo>
                  <a:lnTo>
                    <a:pt x="1330" y="1242"/>
                  </a:lnTo>
                  <a:lnTo>
                    <a:pt x="1350" y="1222"/>
                  </a:lnTo>
                  <a:lnTo>
                    <a:pt x="1368" y="1202"/>
                  </a:lnTo>
                  <a:lnTo>
                    <a:pt x="1384" y="1180"/>
                  </a:lnTo>
                  <a:lnTo>
                    <a:pt x="1400" y="1156"/>
                  </a:lnTo>
                  <a:lnTo>
                    <a:pt x="1412" y="1128"/>
                  </a:lnTo>
                  <a:lnTo>
                    <a:pt x="1424" y="1098"/>
                  </a:lnTo>
                  <a:lnTo>
                    <a:pt x="1432" y="1066"/>
                  </a:lnTo>
                  <a:lnTo>
                    <a:pt x="1438" y="1030"/>
                  </a:lnTo>
                  <a:lnTo>
                    <a:pt x="1442" y="990"/>
                  </a:lnTo>
                  <a:lnTo>
                    <a:pt x="1442" y="950"/>
                  </a:lnTo>
                  <a:lnTo>
                    <a:pt x="1440" y="904"/>
                  </a:lnTo>
                  <a:lnTo>
                    <a:pt x="1440" y="904"/>
                  </a:lnTo>
                  <a:lnTo>
                    <a:pt x="1406" y="880"/>
                  </a:lnTo>
                  <a:lnTo>
                    <a:pt x="1318" y="810"/>
                  </a:lnTo>
                  <a:lnTo>
                    <a:pt x="1258" y="762"/>
                  </a:lnTo>
                  <a:lnTo>
                    <a:pt x="1190" y="706"/>
                  </a:lnTo>
                  <a:lnTo>
                    <a:pt x="1118" y="642"/>
                  </a:lnTo>
                  <a:lnTo>
                    <a:pt x="1042" y="576"/>
                  </a:lnTo>
                  <a:lnTo>
                    <a:pt x="966" y="504"/>
                  </a:lnTo>
                  <a:lnTo>
                    <a:pt x="892" y="430"/>
                  </a:lnTo>
                  <a:lnTo>
                    <a:pt x="820" y="356"/>
                  </a:lnTo>
                  <a:lnTo>
                    <a:pt x="788" y="318"/>
                  </a:lnTo>
                  <a:lnTo>
                    <a:pt x="756" y="280"/>
                  </a:lnTo>
                  <a:lnTo>
                    <a:pt x="726" y="242"/>
                  </a:lnTo>
                  <a:lnTo>
                    <a:pt x="698" y="206"/>
                  </a:lnTo>
                  <a:lnTo>
                    <a:pt x="672" y="168"/>
                  </a:lnTo>
                  <a:lnTo>
                    <a:pt x="650" y="132"/>
                  </a:lnTo>
                  <a:lnTo>
                    <a:pt x="632" y="98"/>
                  </a:lnTo>
                  <a:lnTo>
                    <a:pt x="616" y="64"/>
                  </a:lnTo>
                  <a:lnTo>
                    <a:pt x="604" y="32"/>
                  </a:lnTo>
                  <a:lnTo>
                    <a:pt x="596" y="0"/>
                  </a:lnTo>
                  <a:lnTo>
                    <a:pt x="0" y="280"/>
                  </a:lnTo>
                  <a:close/>
                </a:path>
              </a:pathLst>
            </a:custGeom>
            <a:solidFill>
              <a:srgbClr val="81C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3" name="Freeform 74"/>
            <p:cNvSpPr>
              <a:spLocks/>
            </p:cNvSpPr>
            <p:nvPr/>
          </p:nvSpPr>
          <p:spPr bwMode="auto">
            <a:xfrm>
              <a:off x="11647488" y="7427913"/>
              <a:ext cx="2289175" cy="2117725"/>
            </a:xfrm>
            <a:custGeom>
              <a:avLst/>
              <a:gdLst>
                <a:gd name="T0" fmla="*/ 0 w 1442"/>
                <a:gd name="T1" fmla="*/ 280 h 1334"/>
                <a:gd name="T2" fmla="*/ 78 w 1442"/>
                <a:gd name="T3" fmla="*/ 330 h 1334"/>
                <a:gd name="T4" fmla="*/ 200 w 1442"/>
                <a:gd name="T5" fmla="*/ 410 h 1334"/>
                <a:gd name="T6" fmla="*/ 356 w 1442"/>
                <a:gd name="T7" fmla="*/ 526 h 1334"/>
                <a:gd name="T8" fmla="*/ 482 w 1442"/>
                <a:gd name="T9" fmla="*/ 630 h 1334"/>
                <a:gd name="T10" fmla="*/ 568 w 1442"/>
                <a:gd name="T11" fmla="*/ 708 h 1334"/>
                <a:gd name="T12" fmla="*/ 650 w 1442"/>
                <a:gd name="T13" fmla="*/ 792 h 1334"/>
                <a:gd name="T14" fmla="*/ 728 w 1442"/>
                <a:gd name="T15" fmla="*/ 882 h 1334"/>
                <a:gd name="T16" fmla="*/ 800 w 1442"/>
                <a:gd name="T17" fmla="*/ 976 h 1334"/>
                <a:gd name="T18" fmla="*/ 862 w 1442"/>
                <a:gd name="T19" fmla="*/ 1074 h 1334"/>
                <a:gd name="T20" fmla="*/ 914 w 1442"/>
                <a:gd name="T21" fmla="*/ 1174 h 1334"/>
                <a:gd name="T22" fmla="*/ 950 w 1442"/>
                <a:gd name="T23" fmla="*/ 1280 h 1334"/>
                <a:gd name="T24" fmla="*/ 962 w 1442"/>
                <a:gd name="T25" fmla="*/ 1332 h 1334"/>
                <a:gd name="T26" fmla="*/ 1010 w 1442"/>
                <a:gd name="T27" fmla="*/ 1334 h 1334"/>
                <a:gd name="T28" fmla="*/ 1082 w 1442"/>
                <a:gd name="T29" fmla="*/ 1332 h 1334"/>
                <a:gd name="T30" fmla="*/ 1172 w 1442"/>
                <a:gd name="T31" fmla="*/ 1318 h 1334"/>
                <a:gd name="T32" fmla="*/ 1218 w 1442"/>
                <a:gd name="T33" fmla="*/ 1304 h 1334"/>
                <a:gd name="T34" fmla="*/ 1264 w 1442"/>
                <a:gd name="T35" fmla="*/ 1284 h 1334"/>
                <a:gd name="T36" fmla="*/ 1308 w 1442"/>
                <a:gd name="T37" fmla="*/ 1258 h 1334"/>
                <a:gd name="T38" fmla="*/ 1350 w 1442"/>
                <a:gd name="T39" fmla="*/ 1222 h 1334"/>
                <a:gd name="T40" fmla="*/ 1384 w 1442"/>
                <a:gd name="T41" fmla="*/ 1180 h 1334"/>
                <a:gd name="T42" fmla="*/ 1412 w 1442"/>
                <a:gd name="T43" fmla="*/ 1128 h 1334"/>
                <a:gd name="T44" fmla="*/ 1432 w 1442"/>
                <a:gd name="T45" fmla="*/ 1066 h 1334"/>
                <a:gd name="T46" fmla="*/ 1442 w 1442"/>
                <a:gd name="T47" fmla="*/ 990 h 1334"/>
                <a:gd name="T48" fmla="*/ 1440 w 1442"/>
                <a:gd name="T49" fmla="*/ 904 h 1334"/>
                <a:gd name="T50" fmla="*/ 1406 w 1442"/>
                <a:gd name="T51" fmla="*/ 880 h 1334"/>
                <a:gd name="T52" fmla="*/ 1258 w 1442"/>
                <a:gd name="T53" fmla="*/ 762 h 1334"/>
                <a:gd name="T54" fmla="*/ 1118 w 1442"/>
                <a:gd name="T55" fmla="*/ 642 h 1334"/>
                <a:gd name="T56" fmla="*/ 966 w 1442"/>
                <a:gd name="T57" fmla="*/ 504 h 1334"/>
                <a:gd name="T58" fmla="*/ 820 w 1442"/>
                <a:gd name="T59" fmla="*/ 356 h 1334"/>
                <a:gd name="T60" fmla="*/ 756 w 1442"/>
                <a:gd name="T61" fmla="*/ 280 h 1334"/>
                <a:gd name="T62" fmla="*/ 698 w 1442"/>
                <a:gd name="T63" fmla="*/ 206 h 1334"/>
                <a:gd name="T64" fmla="*/ 650 w 1442"/>
                <a:gd name="T65" fmla="*/ 132 h 1334"/>
                <a:gd name="T66" fmla="*/ 616 w 1442"/>
                <a:gd name="T67" fmla="*/ 64 h 1334"/>
                <a:gd name="T68" fmla="*/ 596 w 1442"/>
                <a:gd name="T69" fmla="*/ 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2" h="1334">
                  <a:moveTo>
                    <a:pt x="0" y="280"/>
                  </a:moveTo>
                  <a:lnTo>
                    <a:pt x="0" y="280"/>
                  </a:lnTo>
                  <a:lnTo>
                    <a:pt x="36" y="302"/>
                  </a:lnTo>
                  <a:lnTo>
                    <a:pt x="78" y="330"/>
                  </a:lnTo>
                  <a:lnTo>
                    <a:pt x="134" y="366"/>
                  </a:lnTo>
                  <a:lnTo>
                    <a:pt x="200" y="410"/>
                  </a:lnTo>
                  <a:lnTo>
                    <a:pt x="274" y="464"/>
                  </a:lnTo>
                  <a:lnTo>
                    <a:pt x="356" y="526"/>
                  </a:lnTo>
                  <a:lnTo>
                    <a:pt x="440" y="594"/>
                  </a:lnTo>
                  <a:lnTo>
                    <a:pt x="482" y="630"/>
                  </a:lnTo>
                  <a:lnTo>
                    <a:pt x="524" y="668"/>
                  </a:lnTo>
                  <a:lnTo>
                    <a:pt x="568" y="708"/>
                  </a:lnTo>
                  <a:lnTo>
                    <a:pt x="608" y="750"/>
                  </a:lnTo>
                  <a:lnTo>
                    <a:pt x="650" y="792"/>
                  </a:lnTo>
                  <a:lnTo>
                    <a:pt x="690" y="836"/>
                  </a:lnTo>
                  <a:lnTo>
                    <a:pt x="728" y="882"/>
                  </a:lnTo>
                  <a:lnTo>
                    <a:pt x="766" y="928"/>
                  </a:lnTo>
                  <a:lnTo>
                    <a:pt x="800" y="976"/>
                  </a:lnTo>
                  <a:lnTo>
                    <a:pt x="832" y="1024"/>
                  </a:lnTo>
                  <a:lnTo>
                    <a:pt x="862" y="1074"/>
                  </a:lnTo>
                  <a:lnTo>
                    <a:pt x="890" y="1124"/>
                  </a:lnTo>
                  <a:lnTo>
                    <a:pt x="914" y="1174"/>
                  </a:lnTo>
                  <a:lnTo>
                    <a:pt x="934" y="1226"/>
                  </a:lnTo>
                  <a:lnTo>
                    <a:pt x="950" y="1280"/>
                  </a:lnTo>
                  <a:lnTo>
                    <a:pt x="962" y="1332"/>
                  </a:lnTo>
                  <a:lnTo>
                    <a:pt x="962" y="1332"/>
                  </a:lnTo>
                  <a:lnTo>
                    <a:pt x="986" y="1334"/>
                  </a:lnTo>
                  <a:lnTo>
                    <a:pt x="1010" y="1334"/>
                  </a:lnTo>
                  <a:lnTo>
                    <a:pt x="1044" y="1334"/>
                  </a:lnTo>
                  <a:lnTo>
                    <a:pt x="1082" y="1332"/>
                  </a:lnTo>
                  <a:lnTo>
                    <a:pt x="1126" y="1328"/>
                  </a:lnTo>
                  <a:lnTo>
                    <a:pt x="1172" y="1318"/>
                  </a:lnTo>
                  <a:lnTo>
                    <a:pt x="1194" y="1312"/>
                  </a:lnTo>
                  <a:lnTo>
                    <a:pt x="1218" y="1304"/>
                  </a:lnTo>
                  <a:lnTo>
                    <a:pt x="1242" y="1294"/>
                  </a:lnTo>
                  <a:lnTo>
                    <a:pt x="1264" y="1284"/>
                  </a:lnTo>
                  <a:lnTo>
                    <a:pt x="1286" y="1272"/>
                  </a:lnTo>
                  <a:lnTo>
                    <a:pt x="1308" y="1258"/>
                  </a:lnTo>
                  <a:lnTo>
                    <a:pt x="1330" y="1242"/>
                  </a:lnTo>
                  <a:lnTo>
                    <a:pt x="1350" y="1222"/>
                  </a:lnTo>
                  <a:lnTo>
                    <a:pt x="1368" y="1202"/>
                  </a:lnTo>
                  <a:lnTo>
                    <a:pt x="1384" y="1180"/>
                  </a:lnTo>
                  <a:lnTo>
                    <a:pt x="1400" y="1156"/>
                  </a:lnTo>
                  <a:lnTo>
                    <a:pt x="1412" y="1128"/>
                  </a:lnTo>
                  <a:lnTo>
                    <a:pt x="1424" y="1098"/>
                  </a:lnTo>
                  <a:lnTo>
                    <a:pt x="1432" y="1066"/>
                  </a:lnTo>
                  <a:lnTo>
                    <a:pt x="1438" y="1030"/>
                  </a:lnTo>
                  <a:lnTo>
                    <a:pt x="1442" y="990"/>
                  </a:lnTo>
                  <a:lnTo>
                    <a:pt x="1442" y="950"/>
                  </a:lnTo>
                  <a:lnTo>
                    <a:pt x="1440" y="904"/>
                  </a:lnTo>
                  <a:lnTo>
                    <a:pt x="1440" y="904"/>
                  </a:lnTo>
                  <a:lnTo>
                    <a:pt x="1406" y="880"/>
                  </a:lnTo>
                  <a:lnTo>
                    <a:pt x="1318" y="810"/>
                  </a:lnTo>
                  <a:lnTo>
                    <a:pt x="1258" y="762"/>
                  </a:lnTo>
                  <a:lnTo>
                    <a:pt x="1190" y="706"/>
                  </a:lnTo>
                  <a:lnTo>
                    <a:pt x="1118" y="642"/>
                  </a:lnTo>
                  <a:lnTo>
                    <a:pt x="1042" y="576"/>
                  </a:lnTo>
                  <a:lnTo>
                    <a:pt x="966" y="504"/>
                  </a:lnTo>
                  <a:lnTo>
                    <a:pt x="892" y="430"/>
                  </a:lnTo>
                  <a:lnTo>
                    <a:pt x="820" y="356"/>
                  </a:lnTo>
                  <a:lnTo>
                    <a:pt x="788" y="318"/>
                  </a:lnTo>
                  <a:lnTo>
                    <a:pt x="756" y="280"/>
                  </a:lnTo>
                  <a:lnTo>
                    <a:pt x="726" y="242"/>
                  </a:lnTo>
                  <a:lnTo>
                    <a:pt x="698" y="206"/>
                  </a:lnTo>
                  <a:lnTo>
                    <a:pt x="672" y="168"/>
                  </a:lnTo>
                  <a:lnTo>
                    <a:pt x="650" y="132"/>
                  </a:lnTo>
                  <a:lnTo>
                    <a:pt x="632" y="98"/>
                  </a:lnTo>
                  <a:lnTo>
                    <a:pt x="616" y="64"/>
                  </a:lnTo>
                  <a:lnTo>
                    <a:pt x="604" y="32"/>
                  </a:lnTo>
                  <a:lnTo>
                    <a:pt x="596" y="0"/>
                  </a:lnTo>
                  <a:lnTo>
                    <a:pt x="0" y="2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4" name="Freeform 75"/>
            <p:cNvSpPr>
              <a:spLocks/>
            </p:cNvSpPr>
            <p:nvPr/>
          </p:nvSpPr>
          <p:spPr bwMode="auto">
            <a:xfrm>
              <a:off x="10094913" y="716756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9FC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5" name="Freeform 76"/>
            <p:cNvSpPr>
              <a:spLocks/>
            </p:cNvSpPr>
            <p:nvPr/>
          </p:nvSpPr>
          <p:spPr bwMode="auto">
            <a:xfrm>
              <a:off x="10094913" y="716756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7" name="Freeform 78"/>
            <p:cNvSpPr>
              <a:spLocks/>
            </p:cNvSpPr>
            <p:nvPr/>
          </p:nvSpPr>
          <p:spPr bwMode="auto">
            <a:xfrm>
              <a:off x="9990138" y="2627313"/>
              <a:ext cx="5984875" cy="5286375"/>
            </a:xfrm>
            <a:custGeom>
              <a:avLst/>
              <a:gdLst>
                <a:gd name="T0" fmla="*/ 2452 w 3770"/>
                <a:gd name="T1" fmla="*/ 0 h 3330"/>
                <a:gd name="T2" fmla="*/ 2408 w 3770"/>
                <a:gd name="T3" fmla="*/ 58 h 3330"/>
                <a:gd name="T4" fmla="*/ 2368 w 3770"/>
                <a:gd name="T5" fmla="*/ 118 h 3330"/>
                <a:gd name="T6" fmla="*/ 2296 w 3770"/>
                <a:gd name="T7" fmla="*/ 250 h 3330"/>
                <a:gd name="T8" fmla="*/ 2194 w 3770"/>
                <a:gd name="T9" fmla="*/ 446 h 3330"/>
                <a:gd name="T10" fmla="*/ 2156 w 3770"/>
                <a:gd name="T11" fmla="*/ 506 h 3330"/>
                <a:gd name="T12" fmla="*/ 2094 w 3770"/>
                <a:gd name="T13" fmla="*/ 594 h 3330"/>
                <a:gd name="T14" fmla="*/ 1960 w 3770"/>
                <a:gd name="T15" fmla="*/ 764 h 3330"/>
                <a:gd name="T16" fmla="*/ 1814 w 3770"/>
                <a:gd name="T17" fmla="*/ 922 h 3330"/>
                <a:gd name="T18" fmla="*/ 1656 w 3770"/>
                <a:gd name="T19" fmla="*/ 1074 h 3330"/>
                <a:gd name="T20" fmla="*/ 1486 w 3770"/>
                <a:gd name="T21" fmla="*/ 1214 h 3330"/>
                <a:gd name="T22" fmla="*/ 1308 w 3770"/>
                <a:gd name="T23" fmla="*/ 1346 h 3330"/>
                <a:gd name="T24" fmla="*/ 1122 w 3770"/>
                <a:gd name="T25" fmla="*/ 1470 h 3330"/>
                <a:gd name="T26" fmla="*/ 928 w 3770"/>
                <a:gd name="T27" fmla="*/ 1584 h 3330"/>
                <a:gd name="T28" fmla="*/ 830 w 3770"/>
                <a:gd name="T29" fmla="*/ 1638 h 3330"/>
                <a:gd name="T30" fmla="*/ 682 w 3770"/>
                <a:gd name="T31" fmla="*/ 1718 h 3330"/>
                <a:gd name="T32" fmla="*/ 520 w 3770"/>
                <a:gd name="T33" fmla="*/ 1814 h 3330"/>
                <a:gd name="T34" fmla="*/ 396 w 3770"/>
                <a:gd name="T35" fmla="*/ 1900 h 3330"/>
                <a:gd name="T36" fmla="*/ 316 w 3770"/>
                <a:gd name="T37" fmla="*/ 1964 h 3330"/>
                <a:gd name="T38" fmla="*/ 242 w 3770"/>
                <a:gd name="T39" fmla="*/ 2032 h 3330"/>
                <a:gd name="T40" fmla="*/ 174 w 3770"/>
                <a:gd name="T41" fmla="*/ 2106 h 3330"/>
                <a:gd name="T42" fmla="*/ 116 w 3770"/>
                <a:gd name="T43" fmla="*/ 2186 h 3330"/>
                <a:gd name="T44" fmla="*/ 66 w 3770"/>
                <a:gd name="T45" fmla="*/ 2272 h 3330"/>
                <a:gd name="T46" fmla="*/ 30 w 3770"/>
                <a:gd name="T47" fmla="*/ 2364 h 3330"/>
                <a:gd name="T48" fmla="*/ 6 w 3770"/>
                <a:gd name="T49" fmla="*/ 2462 h 3330"/>
                <a:gd name="T50" fmla="*/ 0 w 3770"/>
                <a:gd name="T51" fmla="*/ 2568 h 3330"/>
                <a:gd name="T52" fmla="*/ 12 w 3770"/>
                <a:gd name="T53" fmla="*/ 2680 h 3330"/>
                <a:gd name="T54" fmla="*/ 42 w 3770"/>
                <a:gd name="T55" fmla="*/ 2798 h 3330"/>
                <a:gd name="T56" fmla="*/ 66 w 3770"/>
                <a:gd name="T57" fmla="*/ 2860 h 3330"/>
                <a:gd name="T58" fmla="*/ 122 w 3770"/>
                <a:gd name="T59" fmla="*/ 2978 h 3330"/>
                <a:gd name="T60" fmla="*/ 188 w 3770"/>
                <a:gd name="T61" fmla="*/ 3074 h 3330"/>
                <a:gd name="T62" fmla="*/ 262 w 3770"/>
                <a:gd name="T63" fmla="*/ 3154 h 3330"/>
                <a:gd name="T64" fmla="*/ 342 w 3770"/>
                <a:gd name="T65" fmla="*/ 3216 h 3330"/>
                <a:gd name="T66" fmla="*/ 430 w 3770"/>
                <a:gd name="T67" fmla="*/ 3264 h 3330"/>
                <a:gd name="T68" fmla="*/ 524 w 3770"/>
                <a:gd name="T69" fmla="*/ 3298 h 3330"/>
                <a:gd name="T70" fmla="*/ 620 w 3770"/>
                <a:gd name="T71" fmla="*/ 3318 h 3330"/>
                <a:gd name="T72" fmla="*/ 720 w 3770"/>
                <a:gd name="T73" fmla="*/ 3328 h 3330"/>
                <a:gd name="T74" fmla="*/ 820 w 3770"/>
                <a:gd name="T75" fmla="*/ 3330 h 3330"/>
                <a:gd name="T76" fmla="*/ 922 w 3770"/>
                <a:gd name="T77" fmla="*/ 3324 h 3330"/>
                <a:gd name="T78" fmla="*/ 1022 w 3770"/>
                <a:gd name="T79" fmla="*/ 3310 h 3330"/>
                <a:gd name="T80" fmla="*/ 1214 w 3770"/>
                <a:gd name="T81" fmla="*/ 3272 h 3330"/>
                <a:gd name="T82" fmla="*/ 1388 w 3770"/>
                <a:gd name="T83" fmla="*/ 3226 h 3330"/>
                <a:gd name="T84" fmla="*/ 1466 w 3770"/>
                <a:gd name="T85" fmla="*/ 3204 h 3330"/>
                <a:gd name="T86" fmla="*/ 1684 w 3770"/>
                <a:gd name="T87" fmla="*/ 3146 h 3330"/>
                <a:gd name="T88" fmla="*/ 1902 w 3770"/>
                <a:gd name="T89" fmla="*/ 3098 h 3330"/>
                <a:gd name="T90" fmla="*/ 2122 w 3770"/>
                <a:gd name="T91" fmla="*/ 3062 h 3330"/>
                <a:gd name="T92" fmla="*/ 2342 w 3770"/>
                <a:gd name="T93" fmla="*/ 3038 h 3330"/>
                <a:gd name="T94" fmla="*/ 2560 w 3770"/>
                <a:gd name="T95" fmla="*/ 3030 h 3330"/>
                <a:gd name="T96" fmla="*/ 2778 w 3770"/>
                <a:gd name="T97" fmla="*/ 3034 h 3330"/>
                <a:gd name="T98" fmla="*/ 2994 w 3770"/>
                <a:gd name="T99" fmla="*/ 3054 h 3330"/>
                <a:gd name="T100" fmla="*/ 3206 w 3770"/>
                <a:gd name="T101" fmla="*/ 3090 h 3330"/>
                <a:gd name="T102" fmla="*/ 3240 w 3770"/>
                <a:gd name="T103" fmla="*/ 3098 h 3330"/>
                <a:gd name="T104" fmla="*/ 3344 w 3770"/>
                <a:gd name="T105" fmla="*/ 3128 h 3330"/>
                <a:gd name="T106" fmla="*/ 3556 w 3770"/>
                <a:gd name="T107" fmla="*/ 3198 h 3330"/>
                <a:gd name="T108" fmla="*/ 3664 w 3770"/>
                <a:gd name="T109" fmla="*/ 3228 h 3330"/>
                <a:gd name="T110" fmla="*/ 3734 w 3770"/>
                <a:gd name="T111" fmla="*/ 3242 h 3330"/>
                <a:gd name="T112" fmla="*/ 2452 w 3770"/>
                <a:gd name="T113" fmla="*/ 0 h 3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70" h="3330">
                  <a:moveTo>
                    <a:pt x="2452" y="0"/>
                  </a:moveTo>
                  <a:lnTo>
                    <a:pt x="2452" y="0"/>
                  </a:lnTo>
                  <a:lnTo>
                    <a:pt x="2430" y="28"/>
                  </a:lnTo>
                  <a:lnTo>
                    <a:pt x="2408" y="58"/>
                  </a:lnTo>
                  <a:lnTo>
                    <a:pt x="2388" y="88"/>
                  </a:lnTo>
                  <a:lnTo>
                    <a:pt x="2368" y="118"/>
                  </a:lnTo>
                  <a:lnTo>
                    <a:pt x="2330" y="184"/>
                  </a:lnTo>
                  <a:lnTo>
                    <a:pt x="2296" y="250"/>
                  </a:lnTo>
                  <a:lnTo>
                    <a:pt x="2228" y="382"/>
                  </a:lnTo>
                  <a:lnTo>
                    <a:pt x="2194" y="446"/>
                  </a:lnTo>
                  <a:lnTo>
                    <a:pt x="2174" y="476"/>
                  </a:lnTo>
                  <a:lnTo>
                    <a:pt x="2156" y="506"/>
                  </a:lnTo>
                  <a:lnTo>
                    <a:pt x="2156" y="506"/>
                  </a:lnTo>
                  <a:lnTo>
                    <a:pt x="2094" y="594"/>
                  </a:lnTo>
                  <a:lnTo>
                    <a:pt x="2028" y="680"/>
                  </a:lnTo>
                  <a:lnTo>
                    <a:pt x="1960" y="764"/>
                  </a:lnTo>
                  <a:lnTo>
                    <a:pt x="1888" y="844"/>
                  </a:lnTo>
                  <a:lnTo>
                    <a:pt x="1814" y="922"/>
                  </a:lnTo>
                  <a:lnTo>
                    <a:pt x="1736" y="1000"/>
                  </a:lnTo>
                  <a:lnTo>
                    <a:pt x="1656" y="1074"/>
                  </a:lnTo>
                  <a:lnTo>
                    <a:pt x="1572" y="1146"/>
                  </a:lnTo>
                  <a:lnTo>
                    <a:pt x="1486" y="1214"/>
                  </a:lnTo>
                  <a:lnTo>
                    <a:pt x="1398" y="1282"/>
                  </a:lnTo>
                  <a:lnTo>
                    <a:pt x="1308" y="1346"/>
                  </a:lnTo>
                  <a:lnTo>
                    <a:pt x="1216" y="1410"/>
                  </a:lnTo>
                  <a:lnTo>
                    <a:pt x="1122" y="1470"/>
                  </a:lnTo>
                  <a:lnTo>
                    <a:pt x="1026" y="1528"/>
                  </a:lnTo>
                  <a:lnTo>
                    <a:pt x="928" y="1584"/>
                  </a:lnTo>
                  <a:lnTo>
                    <a:pt x="830" y="1638"/>
                  </a:lnTo>
                  <a:lnTo>
                    <a:pt x="830" y="1638"/>
                  </a:lnTo>
                  <a:lnTo>
                    <a:pt x="758" y="1676"/>
                  </a:lnTo>
                  <a:lnTo>
                    <a:pt x="682" y="1718"/>
                  </a:lnTo>
                  <a:lnTo>
                    <a:pt x="602" y="1764"/>
                  </a:lnTo>
                  <a:lnTo>
                    <a:pt x="520" y="1814"/>
                  </a:lnTo>
                  <a:lnTo>
                    <a:pt x="436" y="1870"/>
                  </a:lnTo>
                  <a:lnTo>
                    <a:pt x="396" y="1900"/>
                  </a:lnTo>
                  <a:lnTo>
                    <a:pt x="356" y="1932"/>
                  </a:lnTo>
                  <a:lnTo>
                    <a:pt x="316" y="1964"/>
                  </a:lnTo>
                  <a:lnTo>
                    <a:pt x="278" y="1996"/>
                  </a:lnTo>
                  <a:lnTo>
                    <a:pt x="242" y="2032"/>
                  </a:lnTo>
                  <a:lnTo>
                    <a:pt x="208" y="2068"/>
                  </a:lnTo>
                  <a:lnTo>
                    <a:pt x="174" y="2106"/>
                  </a:lnTo>
                  <a:lnTo>
                    <a:pt x="144" y="2146"/>
                  </a:lnTo>
                  <a:lnTo>
                    <a:pt x="116" y="2186"/>
                  </a:lnTo>
                  <a:lnTo>
                    <a:pt x="90" y="2228"/>
                  </a:lnTo>
                  <a:lnTo>
                    <a:pt x="66" y="2272"/>
                  </a:lnTo>
                  <a:lnTo>
                    <a:pt x="46" y="2316"/>
                  </a:lnTo>
                  <a:lnTo>
                    <a:pt x="30" y="2364"/>
                  </a:lnTo>
                  <a:lnTo>
                    <a:pt x="16" y="2412"/>
                  </a:lnTo>
                  <a:lnTo>
                    <a:pt x="6" y="2462"/>
                  </a:lnTo>
                  <a:lnTo>
                    <a:pt x="2" y="2514"/>
                  </a:lnTo>
                  <a:lnTo>
                    <a:pt x="0" y="2568"/>
                  </a:lnTo>
                  <a:lnTo>
                    <a:pt x="4" y="2622"/>
                  </a:lnTo>
                  <a:lnTo>
                    <a:pt x="12" y="2680"/>
                  </a:lnTo>
                  <a:lnTo>
                    <a:pt x="24" y="2738"/>
                  </a:lnTo>
                  <a:lnTo>
                    <a:pt x="42" y="2798"/>
                  </a:lnTo>
                  <a:lnTo>
                    <a:pt x="66" y="2860"/>
                  </a:lnTo>
                  <a:lnTo>
                    <a:pt x="66" y="2860"/>
                  </a:lnTo>
                  <a:lnTo>
                    <a:pt x="92" y="2922"/>
                  </a:lnTo>
                  <a:lnTo>
                    <a:pt x="122" y="2978"/>
                  </a:lnTo>
                  <a:lnTo>
                    <a:pt x="154" y="3028"/>
                  </a:lnTo>
                  <a:lnTo>
                    <a:pt x="188" y="3074"/>
                  </a:lnTo>
                  <a:lnTo>
                    <a:pt x="224" y="3116"/>
                  </a:lnTo>
                  <a:lnTo>
                    <a:pt x="262" y="3154"/>
                  </a:lnTo>
                  <a:lnTo>
                    <a:pt x="302" y="3186"/>
                  </a:lnTo>
                  <a:lnTo>
                    <a:pt x="342" y="3216"/>
                  </a:lnTo>
                  <a:lnTo>
                    <a:pt x="386" y="3242"/>
                  </a:lnTo>
                  <a:lnTo>
                    <a:pt x="430" y="3264"/>
                  </a:lnTo>
                  <a:lnTo>
                    <a:pt x="476" y="3282"/>
                  </a:lnTo>
                  <a:lnTo>
                    <a:pt x="524" y="3298"/>
                  </a:lnTo>
                  <a:lnTo>
                    <a:pt x="572" y="3310"/>
                  </a:lnTo>
                  <a:lnTo>
                    <a:pt x="620" y="3318"/>
                  </a:lnTo>
                  <a:lnTo>
                    <a:pt x="670" y="3324"/>
                  </a:lnTo>
                  <a:lnTo>
                    <a:pt x="720" y="3328"/>
                  </a:lnTo>
                  <a:lnTo>
                    <a:pt x="770" y="3330"/>
                  </a:lnTo>
                  <a:lnTo>
                    <a:pt x="820" y="3330"/>
                  </a:lnTo>
                  <a:lnTo>
                    <a:pt x="872" y="3328"/>
                  </a:lnTo>
                  <a:lnTo>
                    <a:pt x="922" y="3324"/>
                  </a:lnTo>
                  <a:lnTo>
                    <a:pt x="972" y="3318"/>
                  </a:lnTo>
                  <a:lnTo>
                    <a:pt x="1022" y="3310"/>
                  </a:lnTo>
                  <a:lnTo>
                    <a:pt x="1120" y="3294"/>
                  </a:lnTo>
                  <a:lnTo>
                    <a:pt x="1214" y="3272"/>
                  </a:lnTo>
                  <a:lnTo>
                    <a:pt x="1304" y="3250"/>
                  </a:lnTo>
                  <a:lnTo>
                    <a:pt x="1388" y="3226"/>
                  </a:lnTo>
                  <a:lnTo>
                    <a:pt x="1466" y="3204"/>
                  </a:lnTo>
                  <a:lnTo>
                    <a:pt x="1466" y="3204"/>
                  </a:lnTo>
                  <a:lnTo>
                    <a:pt x="1574" y="3174"/>
                  </a:lnTo>
                  <a:lnTo>
                    <a:pt x="1684" y="3146"/>
                  </a:lnTo>
                  <a:lnTo>
                    <a:pt x="1792" y="3120"/>
                  </a:lnTo>
                  <a:lnTo>
                    <a:pt x="1902" y="3098"/>
                  </a:lnTo>
                  <a:lnTo>
                    <a:pt x="2012" y="3078"/>
                  </a:lnTo>
                  <a:lnTo>
                    <a:pt x="2122" y="3062"/>
                  </a:lnTo>
                  <a:lnTo>
                    <a:pt x="2232" y="3048"/>
                  </a:lnTo>
                  <a:lnTo>
                    <a:pt x="2342" y="3038"/>
                  </a:lnTo>
                  <a:lnTo>
                    <a:pt x="2452" y="3032"/>
                  </a:lnTo>
                  <a:lnTo>
                    <a:pt x="2560" y="3030"/>
                  </a:lnTo>
                  <a:lnTo>
                    <a:pt x="2670" y="3030"/>
                  </a:lnTo>
                  <a:lnTo>
                    <a:pt x="2778" y="3034"/>
                  </a:lnTo>
                  <a:lnTo>
                    <a:pt x="2886" y="3042"/>
                  </a:lnTo>
                  <a:lnTo>
                    <a:pt x="2994" y="3054"/>
                  </a:lnTo>
                  <a:lnTo>
                    <a:pt x="3100" y="3070"/>
                  </a:lnTo>
                  <a:lnTo>
                    <a:pt x="3206" y="3090"/>
                  </a:lnTo>
                  <a:lnTo>
                    <a:pt x="3206" y="3090"/>
                  </a:lnTo>
                  <a:lnTo>
                    <a:pt x="3240" y="3098"/>
                  </a:lnTo>
                  <a:lnTo>
                    <a:pt x="3274" y="3106"/>
                  </a:lnTo>
                  <a:lnTo>
                    <a:pt x="3344" y="3128"/>
                  </a:lnTo>
                  <a:lnTo>
                    <a:pt x="3484" y="3176"/>
                  </a:lnTo>
                  <a:lnTo>
                    <a:pt x="3556" y="3198"/>
                  </a:lnTo>
                  <a:lnTo>
                    <a:pt x="3628" y="3220"/>
                  </a:lnTo>
                  <a:lnTo>
                    <a:pt x="3664" y="3228"/>
                  </a:lnTo>
                  <a:lnTo>
                    <a:pt x="3698" y="3236"/>
                  </a:lnTo>
                  <a:lnTo>
                    <a:pt x="3734" y="3242"/>
                  </a:lnTo>
                  <a:lnTo>
                    <a:pt x="3770" y="3246"/>
                  </a:lnTo>
                  <a:lnTo>
                    <a:pt x="245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8" name="Freeform 79"/>
            <p:cNvSpPr>
              <a:spLocks/>
            </p:cNvSpPr>
            <p:nvPr/>
          </p:nvSpPr>
          <p:spPr bwMode="auto">
            <a:xfrm>
              <a:off x="9990138" y="5084763"/>
              <a:ext cx="2689225" cy="2835275"/>
            </a:xfrm>
            <a:custGeom>
              <a:avLst/>
              <a:gdLst>
                <a:gd name="T0" fmla="*/ 994 w 1694"/>
                <a:gd name="T1" fmla="*/ 0 h 1786"/>
                <a:gd name="T2" fmla="*/ 824 w 1694"/>
                <a:gd name="T3" fmla="*/ 92 h 1786"/>
                <a:gd name="T4" fmla="*/ 752 w 1694"/>
                <a:gd name="T5" fmla="*/ 130 h 1786"/>
                <a:gd name="T6" fmla="*/ 596 w 1694"/>
                <a:gd name="T7" fmla="*/ 218 h 1786"/>
                <a:gd name="T8" fmla="*/ 432 w 1694"/>
                <a:gd name="T9" fmla="*/ 326 h 1786"/>
                <a:gd name="T10" fmla="*/ 352 w 1694"/>
                <a:gd name="T11" fmla="*/ 386 h 1786"/>
                <a:gd name="T12" fmla="*/ 276 w 1694"/>
                <a:gd name="T13" fmla="*/ 452 h 1786"/>
                <a:gd name="T14" fmla="*/ 204 w 1694"/>
                <a:gd name="T15" fmla="*/ 524 h 1786"/>
                <a:gd name="T16" fmla="*/ 142 w 1694"/>
                <a:gd name="T17" fmla="*/ 602 h 1786"/>
                <a:gd name="T18" fmla="*/ 88 w 1694"/>
                <a:gd name="T19" fmla="*/ 684 h 1786"/>
                <a:gd name="T20" fmla="*/ 44 w 1694"/>
                <a:gd name="T21" fmla="*/ 774 h 1786"/>
                <a:gd name="T22" fmla="*/ 16 w 1694"/>
                <a:gd name="T23" fmla="*/ 868 h 1786"/>
                <a:gd name="T24" fmla="*/ 0 w 1694"/>
                <a:gd name="T25" fmla="*/ 970 h 1786"/>
                <a:gd name="T26" fmla="*/ 4 w 1694"/>
                <a:gd name="T27" fmla="*/ 1080 h 1786"/>
                <a:gd name="T28" fmla="*/ 24 w 1694"/>
                <a:gd name="T29" fmla="*/ 1194 h 1786"/>
                <a:gd name="T30" fmla="*/ 66 w 1694"/>
                <a:gd name="T31" fmla="*/ 1318 h 1786"/>
                <a:gd name="T32" fmla="*/ 92 w 1694"/>
                <a:gd name="T33" fmla="*/ 1378 h 1786"/>
                <a:gd name="T34" fmla="*/ 154 w 1694"/>
                <a:gd name="T35" fmla="*/ 1486 h 1786"/>
                <a:gd name="T36" fmla="*/ 222 w 1694"/>
                <a:gd name="T37" fmla="*/ 1574 h 1786"/>
                <a:gd name="T38" fmla="*/ 300 w 1694"/>
                <a:gd name="T39" fmla="*/ 1644 h 1786"/>
                <a:gd name="T40" fmla="*/ 384 w 1694"/>
                <a:gd name="T41" fmla="*/ 1698 h 1786"/>
                <a:gd name="T42" fmla="*/ 474 w 1694"/>
                <a:gd name="T43" fmla="*/ 1738 h 1786"/>
                <a:gd name="T44" fmla="*/ 570 w 1694"/>
                <a:gd name="T45" fmla="*/ 1766 h 1786"/>
                <a:gd name="T46" fmla="*/ 666 w 1694"/>
                <a:gd name="T47" fmla="*/ 1780 h 1786"/>
                <a:gd name="T48" fmla="*/ 766 w 1694"/>
                <a:gd name="T49" fmla="*/ 1786 h 1786"/>
                <a:gd name="T50" fmla="*/ 866 w 1694"/>
                <a:gd name="T51" fmla="*/ 1782 h 1786"/>
                <a:gd name="T52" fmla="*/ 968 w 1694"/>
                <a:gd name="T53" fmla="*/ 1772 h 1786"/>
                <a:gd name="T54" fmla="*/ 1114 w 1694"/>
                <a:gd name="T55" fmla="*/ 1748 h 1786"/>
                <a:gd name="T56" fmla="*/ 1298 w 1694"/>
                <a:gd name="T57" fmla="*/ 1704 h 1786"/>
                <a:gd name="T58" fmla="*/ 1458 w 1694"/>
                <a:gd name="T59" fmla="*/ 1658 h 1786"/>
                <a:gd name="T60" fmla="*/ 1694 w 1694"/>
                <a:gd name="T61" fmla="*/ 1594 h 1786"/>
                <a:gd name="T62" fmla="*/ 1636 w 1694"/>
                <a:gd name="T63" fmla="*/ 1556 h 1786"/>
                <a:gd name="T64" fmla="*/ 1528 w 1694"/>
                <a:gd name="T65" fmla="*/ 1468 h 1786"/>
                <a:gd name="T66" fmla="*/ 1430 w 1694"/>
                <a:gd name="T67" fmla="*/ 1374 h 1786"/>
                <a:gd name="T68" fmla="*/ 1342 w 1694"/>
                <a:gd name="T69" fmla="*/ 1270 h 1786"/>
                <a:gd name="T70" fmla="*/ 1266 w 1694"/>
                <a:gd name="T71" fmla="*/ 1162 h 1786"/>
                <a:gd name="T72" fmla="*/ 1200 w 1694"/>
                <a:gd name="T73" fmla="*/ 1050 h 1786"/>
                <a:gd name="T74" fmla="*/ 1142 w 1694"/>
                <a:gd name="T75" fmla="*/ 934 h 1786"/>
                <a:gd name="T76" fmla="*/ 1094 w 1694"/>
                <a:gd name="T77" fmla="*/ 818 h 1786"/>
                <a:gd name="T78" fmla="*/ 1054 w 1694"/>
                <a:gd name="T79" fmla="*/ 702 h 1786"/>
                <a:gd name="T80" fmla="*/ 1022 w 1694"/>
                <a:gd name="T81" fmla="*/ 588 h 1786"/>
                <a:gd name="T82" fmla="*/ 998 w 1694"/>
                <a:gd name="T83" fmla="*/ 476 h 1786"/>
                <a:gd name="T84" fmla="*/ 982 w 1694"/>
                <a:gd name="T85" fmla="*/ 370 h 1786"/>
                <a:gd name="T86" fmla="*/ 974 w 1694"/>
                <a:gd name="T87" fmla="*/ 272 h 1786"/>
                <a:gd name="T88" fmla="*/ 972 w 1694"/>
                <a:gd name="T89" fmla="*/ 180 h 1786"/>
                <a:gd name="T90" fmla="*/ 976 w 1694"/>
                <a:gd name="T91" fmla="*/ 100 h 1786"/>
                <a:gd name="T92" fmla="*/ 986 w 1694"/>
                <a:gd name="T93" fmla="*/ 30 h 1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94" h="1786">
                  <a:moveTo>
                    <a:pt x="994" y="0"/>
                  </a:moveTo>
                  <a:lnTo>
                    <a:pt x="994" y="0"/>
                  </a:lnTo>
                  <a:lnTo>
                    <a:pt x="908" y="46"/>
                  </a:lnTo>
                  <a:lnTo>
                    <a:pt x="824" y="92"/>
                  </a:lnTo>
                  <a:lnTo>
                    <a:pt x="824" y="92"/>
                  </a:lnTo>
                  <a:lnTo>
                    <a:pt x="752" y="130"/>
                  </a:lnTo>
                  <a:lnTo>
                    <a:pt x="676" y="172"/>
                  </a:lnTo>
                  <a:lnTo>
                    <a:pt x="596" y="218"/>
                  </a:lnTo>
                  <a:lnTo>
                    <a:pt x="514" y="270"/>
                  </a:lnTo>
                  <a:lnTo>
                    <a:pt x="432" y="326"/>
                  </a:lnTo>
                  <a:lnTo>
                    <a:pt x="392" y="356"/>
                  </a:lnTo>
                  <a:lnTo>
                    <a:pt x="352" y="386"/>
                  </a:lnTo>
                  <a:lnTo>
                    <a:pt x="314" y="420"/>
                  </a:lnTo>
                  <a:lnTo>
                    <a:pt x="276" y="452"/>
                  </a:lnTo>
                  <a:lnTo>
                    <a:pt x="240" y="488"/>
                  </a:lnTo>
                  <a:lnTo>
                    <a:pt x="204" y="524"/>
                  </a:lnTo>
                  <a:lnTo>
                    <a:pt x="172" y="562"/>
                  </a:lnTo>
                  <a:lnTo>
                    <a:pt x="142" y="602"/>
                  </a:lnTo>
                  <a:lnTo>
                    <a:pt x="114" y="642"/>
                  </a:lnTo>
                  <a:lnTo>
                    <a:pt x="88" y="684"/>
                  </a:lnTo>
                  <a:lnTo>
                    <a:pt x="64" y="728"/>
                  </a:lnTo>
                  <a:lnTo>
                    <a:pt x="44" y="774"/>
                  </a:lnTo>
                  <a:lnTo>
                    <a:pt x="28" y="820"/>
                  </a:lnTo>
                  <a:lnTo>
                    <a:pt x="16" y="868"/>
                  </a:lnTo>
                  <a:lnTo>
                    <a:pt x="6" y="918"/>
                  </a:lnTo>
                  <a:lnTo>
                    <a:pt x="0" y="970"/>
                  </a:lnTo>
                  <a:lnTo>
                    <a:pt x="0" y="1024"/>
                  </a:lnTo>
                  <a:lnTo>
                    <a:pt x="4" y="1080"/>
                  </a:lnTo>
                  <a:lnTo>
                    <a:pt x="12" y="1136"/>
                  </a:lnTo>
                  <a:lnTo>
                    <a:pt x="24" y="1194"/>
                  </a:lnTo>
                  <a:lnTo>
                    <a:pt x="42" y="1256"/>
                  </a:lnTo>
                  <a:lnTo>
                    <a:pt x="66" y="1318"/>
                  </a:lnTo>
                  <a:lnTo>
                    <a:pt x="66" y="1318"/>
                  </a:lnTo>
                  <a:lnTo>
                    <a:pt x="92" y="1378"/>
                  </a:lnTo>
                  <a:lnTo>
                    <a:pt x="122" y="1434"/>
                  </a:lnTo>
                  <a:lnTo>
                    <a:pt x="154" y="1486"/>
                  </a:lnTo>
                  <a:lnTo>
                    <a:pt x="186" y="1532"/>
                  </a:lnTo>
                  <a:lnTo>
                    <a:pt x="222" y="1574"/>
                  </a:lnTo>
                  <a:lnTo>
                    <a:pt x="260" y="1610"/>
                  </a:lnTo>
                  <a:lnTo>
                    <a:pt x="300" y="1644"/>
                  </a:lnTo>
                  <a:lnTo>
                    <a:pt x="342" y="1672"/>
                  </a:lnTo>
                  <a:lnTo>
                    <a:pt x="384" y="1698"/>
                  </a:lnTo>
                  <a:lnTo>
                    <a:pt x="428" y="1720"/>
                  </a:lnTo>
                  <a:lnTo>
                    <a:pt x="474" y="1738"/>
                  </a:lnTo>
                  <a:lnTo>
                    <a:pt x="522" y="1754"/>
                  </a:lnTo>
                  <a:lnTo>
                    <a:pt x="570" y="1766"/>
                  </a:lnTo>
                  <a:lnTo>
                    <a:pt x="618" y="1774"/>
                  </a:lnTo>
                  <a:lnTo>
                    <a:pt x="666" y="1780"/>
                  </a:lnTo>
                  <a:lnTo>
                    <a:pt x="716" y="1784"/>
                  </a:lnTo>
                  <a:lnTo>
                    <a:pt x="766" y="1786"/>
                  </a:lnTo>
                  <a:lnTo>
                    <a:pt x="816" y="1786"/>
                  </a:lnTo>
                  <a:lnTo>
                    <a:pt x="866" y="1782"/>
                  </a:lnTo>
                  <a:lnTo>
                    <a:pt x="918" y="1778"/>
                  </a:lnTo>
                  <a:lnTo>
                    <a:pt x="968" y="1772"/>
                  </a:lnTo>
                  <a:lnTo>
                    <a:pt x="1016" y="1766"/>
                  </a:lnTo>
                  <a:lnTo>
                    <a:pt x="1114" y="1748"/>
                  </a:lnTo>
                  <a:lnTo>
                    <a:pt x="1208" y="1726"/>
                  </a:lnTo>
                  <a:lnTo>
                    <a:pt x="1298" y="1704"/>
                  </a:lnTo>
                  <a:lnTo>
                    <a:pt x="1458" y="1658"/>
                  </a:lnTo>
                  <a:lnTo>
                    <a:pt x="1458" y="1658"/>
                  </a:lnTo>
                  <a:lnTo>
                    <a:pt x="1576" y="1624"/>
                  </a:lnTo>
                  <a:lnTo>
                    <a:pt x="1694" y="1594"/>
                  </a:lnTo>
                  <a:lnTo>
                    <a:pt x="1694" y="1594"/>
                  </a:lnTo>
                  <a:lnTo>
                    <a:pt x="1636" y="1556"/>
                  </a:lnTo>
                  <a:lnTo>
                    <a:pt x="1580" y="1514"/>
                  </a:lnTo>
                  <a:lnTo>
                    <a:pt x="1528" y="1468"/>
                  </a:lnTo>
                  <a:lnTo>
                    <a:pt x="1476" y="1422"/>
                  </a:lnTo>
                  <a:lnTo>
                    <a:pt x="1430" y="1374"/>
                  </a:lnTo>
                  <a:lnTo>
                    <a:pt x="1384" y="1324"/>
                  </a:lnTo>
                  <a:lnTo>
                    <a:pt x="1342" y="1270"/>
                  </a:lnTo>
                  <a:lnTo>
                    <a:pt x="1304" y="1218"/>
                  </a:lnTo>
                  <a:lnTo>
                    <a:pt x="1266" y="1162"/>
                  </a:lnTo>
                  <a:lnTo>
                    <a:pt x="1232" y="1106"/>
                  </a:lnTo>
                  <a:lnTo>
                    <a:pt x="1200" y="1050"/>
                  </a:lnTo>
                  <a:lnTo>
                    <a:pt x="1170" y="992"/>
                  </a:lnTo>
                  <a:lnTo>
                    <a:pt x="1142" y="934"/>
                  </a:lnTo>
                  <a:lnTo>
                    <a:pt x="1116" y="876"/>
                  </a:lnTo>
                  <a:lnTo>
                    <a:pt x="1094" y="818"/>
                  </a:lnTo>
                  <a:lnTo>
                    <a:pt x="1072" y="760"/>
                  </a:lnTo>
                  <a:lnTo>
                    <a:pt x="1054" y="702"/>
                  </a:lnTo>
                  <a:lnTo>
                    <a:pt x="1036" y="644"/>
                  </a:lnTo>
                  <a:lnTo>
                    <a:pt x="1022" y="588"/>
                  </a:lnTo>
                  <a:lnTo>
                    <a:pt x="1010" y="532"/>
                  </a:lnTo>
                  <a:lnTo>
                    <a:pt x="998" y="476"/>
                  </a:lnTo>
                  <a:lnTo>
                    <a:pt x="990" y="422"/>
                  </a:lnTo>
                  <a:lnTo>
                    <a:pt x="982" y="370"/>
                  </a:lnTo>
                  <a:lnTo>
                    <a:pt x="978" y="320"/>
                  </a:lnTo>
                  <a:lnTo>
                    <a:pt x="974" y="272"/>
                  </a:lnTo>
                  <a:lnTo>
                    <a:pt x="972" y="224"/>
                  </a:lnTo>
                  <a:lnTo>
                    <a:pt x="972" y="180"/>
                  </a:lnTo>
                  <a:lnTo>
                    <a:pt x="974" y="138"/>
                  </a:lnTo>
                  <a:lnTo>
                    <a:pt x="976" y="100"/>
                  </a:lnTo>
                  <a:lnTo>
                    <a:pt x="980" y="62"/>
                  </a:lnTo>
                  <a:lnTo>
                    <a:pt x="986" y="30"/>
                  </a:lnTo>
                  <a:lnTo>
                    <a:pt x="994" y="0"/>
                  </a:lnTo>
                  <a:close/>
                </a:path>
              </a:pathLst>
            </a:custGeom>
            <a:solidFill>
              <a:srgbClr val="5BA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9" name="Freeform 80"/>
            <p:cNvSpPr>
              <a:spLocks/>
            </p:cNvSpPr>
            <p:nvPr/>
          </p:nvSpPr>
          <p:spPr bwMode="auto">
            <a:xfrm>
              <a:off x="9990138" y="5084763"/>
              <a:ext cx="2689225" cy="2835275"/>
            </a:xfrm>
            <a:custGeom>
              <a:avLst/>
              <a:gdLst>
                <a:gd name="T0" fmla="*/ 994 w 1694"/>
                <a:gd name="T1" fmla="*/ 0 h 1786"/>
                <a:gd name="T2" fmla="*/ 824 w 1694"/>
                <a:gd name="T3" fmla="*/ 92 h 1786"/>
                <a:gd name="T4" fmla="*/ 752 w 1694"/>
                <a:gd name="T5" fmla="*/ 130 h 1786"/>
                <a:gd name="T6" fmla="*/ 596 w 1694"/>
                <a:gd name="T7" fmla="*/ 218 h 1786"/>
                <a:gd name="T8" fmla="*/ 432 w 1694"/>
                <a:gd name="T9" fmla="*/ 326 h 1786"/>
                <a:gd name="T10" fmla="*/ 352 w 1694"/>
                <a:gd name="T11" fmla="*/ 386 h 1786"/>
                <a:gd name="T12" fmla="*/ 276 w 1694"/>
                <a:gd name="T13" fmla="*/ 452 h 1786"/>
                <a:gd name="T14" fmla="*/ 204 w 1694"/>
                <a:gd name="T15" fmla="*/ 524 h 1786"/>
                <a:gd name="T16" fmla="*/ 142 w 1694"/>
                <a:gd name="T17" fmla="*/ 602 h 1786"/>
                <a:gd name="T18" fmla="*/ 88 w 1694"/>
                <a:gd name="T19" fmla="*/ 684 h 1786"/>
                <a:gd name="T20" fmla="*/ 44 w 1694"/>
                <a:gd name="T21" fmla="*/ 774 h 1786"/>
                <a:gd name="T22" fmla="*/ 16 w 1694"/>
                <a:gd name="T23" fmla="*/ 868 h 1786"/>
                <a:gd name="T24" fmla="*/ 0 w 1694"/>
                <a:gd name="T25" fmla="*/ 970 h 1786"/>
                <a:gd name="T26" fmla="*/ 4 w 1694"/>
                <a:gd name="T27" fmla="*/ 1080 h 1786"/>
                <a:gd name="T28" fmla="*/ 24 w 1694"/>
                <a:gd name="T29" fmla="*/ 1194 h 1786"/>
                <a:gd name="T30" fmla="*/ 66 w 1694"/>
                <a:gd name="T31" fmla="*/ 1318 h 1786"/>
                <a:gd name="T32" fmla="*/ 92 w 1694"/>
                <a:gd name="T33" fmla="*/ 1378 h 1786"/>
                <a:gd name="T34" fmla="*/ 154 w 1694"/>
                <a:gd name="T35" fmla="*/ 1486 h 1786"/>
                <a:gd name="T36" fmla="*/ 222 w 1694"/>
                <a:gd name="T37" fmla="*/ 1574 h 1786"/>
                <a:gd name="T38" fmla="*/ 300 w 1694"/>
                <a:gd name="T39" fmla="*/ 1644 h 1786"/>
                <a:gd name="T40" fmla="*/ 384 w 1694"/>
                <a:gd name="T41" fmla="*/ 1698 h 1786"/>
                <a:gd name="T42" fmla="*/ 474 w 1694"/>
                <a:gd name="T43" fmla="*/ 1738 h 1786"/>
                <a:gd name="T44" fmla="*/ 570 w 1694"/>
                <a:gd name="T45" fmla="*/ 1766 h 1786"/>
                <a:gd name="T46" fmla="*/ 666 w 1694"/>
                <a:gd name="T47" fmla="*/ 1780 h 1786"/>
                <a:gd name="T48" fmla="*/ 766 w 1694"/>
                <a:gd name="T49" fmla="*/ 1786 h 1786"/>
                <a:gd name="T50" fmla="*/ 866 w 1694"/>
                <a:gd name="T51" fmla="*/ 1782 h 1786"/>
                <a:gd name="T52" fmla="*/ 968 w 1694"/>
                <a:gd name="T53" fmla="*/ 1772 h 1786"/>
                <a:gd name="T54" fmla="*/ 1114 w 1694"/>
                <a:gd name="T55" fmla="*/ 1748 h 1786"/>
                <a:gd name="T56" fmla="*/ 1298 w 1694"/>
                <a:gd name="T57" fmla="*/ 1704 h 1786"/>
                <a:gd name="T58" fmla="*/ 1458 w 1694"/>
                <a:gd name="T59" fmla="*/ 1658 h 1786"/>
                <a:gd name="T60" fmla="*/ 1694 w 1694"/>
                <a:gd name="T61" fmla="*/ 1594 h 1786"/>
                <a:gd name="T62" fmla="*/ 1636 w 1694"/>
                <a:gd name="T63" fmla="*/ 1556 h 1786"/>
                <a:gd name="T64" fmla="*/ 1528 w 1694"/>
                <a:gd name="T65" fmla="*/ 1468 h 1786"/>
                <a:gd name="T66" fmla="*/ 1430 w 1694"/>
                <a:gd name="T67" fmla="*/ 1374 h 1786"/>
                <a:gd name="T68" fmla="*/ 1342 w 1694"/>
                <a:gd name="T69" fmla="*/ 1270 h 1786"/>
                <a:gd name="T70" fmla="*/ 1266 w 1694"/>
                <a:gd name="T71" fmla="*/ 1162 h 1786"/>
                <a:gd name="T72" fmla="*/ 1200 w 1694"/>
                <a:gd name="T73" fmla="*/ 1050 h 1786"/>
                <a:gd name="T74" fmla="*/ 1142 w 1694"/>
                <a:gd name="T75" fmla="*/ 934 h 1786"/>
                <a:gd name="T76" fmla="*/ 1094 w 1694"/>
                <a:gd name="T77" fmla="*/ 818 h 1786"/>
                <a:gd name="T78" fmla="*/ 1054 w 1694"/>
                <a:gd name="T79" fmla="*/ 702 h 1786"/>
                <a:gd name="T80" fmla="*/ 1022 w 1694"/>
                <a:gd name="T81" fmla="*/ 588 h 1786"/>
                <a:gd name="T82" fmla="*/ 998 w 1694"/>
                <a:gd name="T83" fmla="*/ 476 h 1786"/>
                <a:gd name="T84" fmla="*/ 982 w 1694"/>
                <a:gd name="T85" fmla="*/ 370 h 1786"/>
                <a:gd name="T86" fmla="*/ 974 w 1694"/>
                <a:gd name="T87" fmla="*/ 272 h 1786"/>
                <a:gd name="T88" fmla="*/ 972 w 1694"/>
                <a:gd name="T89" fmla="*/ 180 h 1786"/>
                <a:gd name="T90" fmla="*/ 976 w 1694"/>
                <a:gd name="T91" fmla="*/ 100 h 1786"/>
                <a:gd name="T92" fmla="*/ 986 w 1694"/>
                <a:gd name="T93" fmla="*/ 30 h 1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94" h="1786">
                  <a:moveTo>
                    <a:pt x="994" y="0"/>
                  </a:moveTo>
                  <a:lnTo>
                    <a:pt x="994" y="0"/>
                  </a:lnTo>
                  <a:lnTo>
                    <a:pt x="908" y="46"/>
                  </a:lnTo>
                  <a:lnTo>
                    <a:pt x="824" y="92"/>
                  </a:lnTo>
                  <a:lnTo>
                    <a:pt x="824" y="92"/>
                  </a:lnTo>
                  <a:lnTo>
                    <a:pt x="752" y="130"/>
                  </a:lnTo>
                  <a:lnTo>
                    <a:pt x="676" y="172"/>
                  </a:lnTo>
                  <a:lnTo>
                    <a:pt x="596" y="218"/>
                  </a:lnTo>
                  <a:lnTo>
                    <a:pt x="514" y="270"/>
                  </a:lnTo>
                  <a:lnTo>
                    <a:pt x="432" y="326"/>
                  </a:lnTo>
                  <a:lnTo>
                    <a:pt x="392" y="356"/>
                  </a:lnTo>
                  <a:lnTo>
                    <a:pt x="352" y="386"/>
                  </a:lnTo>
                  <a:lnTo>
                    <a:pt x="314" y="420"/>
                  </a:lnTo>
                  <a:lnTo>
                    <a:pt x="276" y="452"/>
                  </a:lnTo>
                  <a:lnTo>
                    <a:pt x="240" y="488"/>
                  </a:lnTo>
                  <a:lnTo>
                    <a:pt x="204" y="524"/>
                  </a:lnTo>
                  <a:lnTo>
                    <a:pt x="172" y="562"/>
                  </a:lnTo>
                  <a:lnTo>
                    <a:pt x="142" y="602"/>
                  </a:lnTo>
                  <a:lnTo>
                    <a:pt x="114" y="642"/>
                  </a:lnTo>
                  <a:lnTo>
                    <a:pt x="88" y="684"/>
                  </a:lnTo>
                  <a:lnTo>
                    <a:pt x="64" y="728"/>
                  </a:lnTo>
                  <a:lnTo>
                    <a:pt x="44" y="774"/>
                  </a:lnTo>
                  <a:lnTo>
                    <a:pt x="28" y="820"/>
                  </a:lnTo>
                  <a:lnTo>
                    <a:pt x="16" y="868"/>
                  </a:lnTo>
                  <a:lnTo>
                    <a:pt x="6" y="918"/>
                  </a:lnTo>
                  <a:lnTo>
                    <a:pt x="0" y="970"/>
                  </a:lnTo>
                  <a:lnTo>
                    <a:pt x="0" y="1024"/>
                  </a:lnTo>
                  <a:lnTo>
                    <a:pt x="4" y="1080"/>
                  </a:lnTo>
                  <a:lnTo>
                    <a:pt x="12" y="1136"/>
                  </a:lnTo>
                  <a:lnTo>
                    <a:pt x="24" y="1194"/>
                  </a:lnTo>
                  <a:lnTo>
                    <a:pt x="42" y="1256"/>
                  </a:lnTo>
                  <a:lnTo>
                    <a:pt x="66" y="1318"/>
                  </a:lnTo>
                  <a:lnTo>
                    <a:pt x="66" y="1318"/>
                  </a:lnTo>
                  <a:lnTo>
                    <a:pt x="92" y="1378"/>
                  </a:lnTo>
                  <a:lnTo>
                    <a:pt x="122" y="1434"/>
                  </a:lnTo>
                  <a:lnTo>
                    <a:pt x="154" y="1486"/>
                  </a:lnTo>
                  <a:lnTo>
                    <a:pt x="186" y="1532"/>
                  </a:lnTo>
                  <a:lnTo>
                    <a:pt x="222" y="1574"/>
                  </a:lnTo>
                  <a:lnTo>
                    <a:pt x="260" y="1610"/>
                  </a:lnTo>
                  <a:lnTo>
                    <a:pt x="300" y="1644"/>
                  </a:lnTo>
                  <a:lnTo>
                    <a:pt x="342" y="1672"/>
                  </a:lnTo>
                  <a:lnTo>
                    <a:pt x="384" y="1698"/>
                  </a:lnTo>
                  <a:lnTo>
                    <a:pt x="428" y="1720"/>
                  </a:lnTo>
                  <a:lnTo>
                    <a:pt x="474" y="1738"/>
                  </a:lnTo>
                  <a:lnTo>
                    <a:pt x="522" y="1754"/>
                  </a:lnTo>
                  <a:lnTo>
                    <a:pt x="570" y="1766"/>
                  </a:lnTo>
                  <a:lnTo>
                    <a:pt x="618" y="1774"/>
                  </a:lnTo>
                  <a:lnTo>
                    <a:pt x="666" y="1780"/>
                  </a:lnTo>
                  <a:lnTo>
                    <a:pt x="716" y="1784"/>
                  </a:lnTo>
                  <a:lnTo>
                    <a:pt x="766" y="1786"/>
                  </a:lnTo>
                  <a:lnTo>
                    <a:pt x="816" y="1786"/>
                  </a:lnTo>
                  <a:lnTo>
                    <a:pt x="866" y="1782"/>
                  </a:lnTo>
                  <a:lnTo>
                    <a:pt x="918" y="1778"/>
                  </a:lnTo>
                  <a:lnTo>
                    <a:pt x="968" y="1772"/>
                  </a:lnTo>
                  <a:lnTo>
                    <a:pt x="1016" y="1766"/>
                  </a:lnTo>
                  <a:lnTo>
                    <a:pt x="1114" y="1748"/>
                  </a:lnTo>
                  <a:lnTo>
                    <a:pt x="1208" y="1726"/>
                  </a:lnTo>
                  <a:lnTo>
                    <a:pt x="1298" y="1704"/>
                  </a:lnTo>
                  <a:lnTo>
                    <a:pt x="1458" y="1658"/>
                  </a:lnTo>
                  <a:lnTo>
                    <a:pt x="1458" y="1658"/>
                  </a:lnTo>
                  <a:lnTo>
                    <a:pt x="1576" y="1624"/>
                  </a:lnTo>
                  <a:lnTo>
                    <a:pt x="1694" y="1594"/>
                  </a:lnTo>
                  <a:lnTo>
                    <a:pt x="1694" y="1594"/>
                  </a:lnTo>
                  <a:lnTo>
                    <a:pt x="1636" y="1556"/>
                  </a:lnTo>
                  <a:lnTo>
                    <a:pt x="1580" y="1514"/>
                  </a:lnTo>
                  <a:lnTo>
                    <a:pt x="1528" y="1468"/>
                  </a:lnTo>
                  <a:lnTo>
                    <a:pt x="1476" y="1422"/>
                  </a:lnTo>
                  <a:lnTo>
                    <a:pt x="1430" y="1374"/>
                  </a:lnTo>
                  <a:lnTo>
                    <a:pt x="1384" y="1324"/>
                  </a:lnTo>
                  <a:lnTo>
                    <a:pt x="1342" y="1270"/>
                  </a:lnTo>
                  <a:lnTo>
                    <a:pt x="1304" y="1218"/>
                  </a:lnTo>
                  <a:lnTo>
                    <a:pt x="1266" y="1162"/>
                  </a:lnTo>
                  <a:lnTo>
                    <a:pt x="1232" y="1106"/>
                  </a:lnTo>
                  <a:lnTo>
                    <a:pt x="1200" y="1050"/>
                  </a:lnTo>
                  <a:lnTo>
                    <a:pt x="1170" y="992"/>
                  </a:lnTo>
                  <a:lnTo>
                    <a:pt x="1142" y="934"/>
                  </a:lnTo>
                  <a:lnTo>
                    <a:pt x="1116" y="876"/>
                  </a:lnTo>
                  <a:lnTo>
                    <a:pt x="1094" y="818"/>
                  </a:lnTo>
                  <a:lnTo>
                    <a:pt x="1072" y="760"/>
                  </a:lnTo>
                  <a:lnTo>
                    <a:pt x="1054" y="702"/>
                  </a:lnTo>
                  <a:lnTo>
                    <a:pt x="1036" y="644"/>
                  </a:lnTo>
                  <a:lnTo>
                    <a:pt x="1022" y="588"/>
                  </a:lnTo>
                  <a:lnTo>
                    <a:pt x="1010" y="532"/>
                  </a:lnTo>
                  <a:lnTo>
                    <a:pt x="998" y="476"/>
                  </a:lnTo>
                  <a:lnTo>
                    <a:pt x="990" y="422"/>
                  </a:lnTo>
                  <a:lnTo>
                    <a:pt x="982" y="370"/>
                  </a:lnTo>
                  <a:lnTo>
                    <a:pt x="978" y="320"/>
                  </a:lnTo>
                  <a:lnTo>
                    <a:pt x="974" y="272"/>
                  </a:lnTo>
                  <a:lnTo>
                    <a:pt x="972" y="224"/>
                  </a:lnTo>
                  <a:lnTo>
                    <a:pt x="972" y="180"/>
                  </a:lnTo>
                  <a:lnTo>
                    <a:pt x="974" y="138"/>
                  </a:lnTo>
                  <a:lnTo>
                    <a:pt x="976" y="100"/>
                  </a:lnTo>
                  <a:lnTo>
                    <a:pt x="980" y="62"/>
                  </a:lnTo>
                  <a:lnTo>
                    <a:pt x="986" y="30"/>
                  </a:lnTo>
                  <a:lnTo>
                    <a:pt x="9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0" name="Freeform 81"/>
            <p:cNvSpPr>
              <a:spLocks/>
            </p:cNvSpPr>
            <p:nvPr/>
          </p:nvSpPr>
          <p:spPr bwMode="auto">
            <a:xfrm>
              <a:off x="13581063" y="2624138"/>
              <a:ext cx="2425700" cy="5099050"/>
            </a:xfrm>
            <a:custGeom>
              <a:avLst/>
              <a:gdLst>
                <a:gd name="T0" fmla="*/ 398 w 1528"/>
                <a:gd name="T1" fmla="*/ 1712 h 3212"/>
                <a:gd name="T2" fmla="*/ 306 w 1528"/>
                <a:gd name="T3" fmla="*/ 1462 h 3212"/>
                <a:gd name="T4" fmla="*/ 232 w 1528"/>
                <a:gd name="T5" fmla="*/ 1226 h 3212"/>
                <a:gd name="T6" fmla="*/ 176 w 1528"/>
                <a:gd name="T7" fmla="*/ 1004 h 3212"/>
                <a:gd name="T8" fmla="*/ 136 w 1528"/>
                <a:gd name="T9" fmla="*/ 798 h 3212"/>
                <a:gd name="T10" fmla="*/ 116 w 1528"/>
                <a:gd name="T11" fmla="*/ 610 h 3212"/>
                <a:gd name="T12" fmla="*/ 112 w 1528"/>
                <a:gd name="T13" fmla="*/ 444 h 3212"/>
                <a:gd name="T14" fmla="*/ 126 w 1528"/>
                <a:gd name="T15" fmla="*/ 300 h 3212"/>
                <a:gd name="T16" fmla="*/ 156 w 1528"/>
                <a:gd name="T17" fmla="*/ 180 h 3212"/>
                <a:gd name="T18" fmla="*/ 204 w 1528"/>
                <a:gd name="T19" fmla="*/ 86 h 3212"/>
                <a:gd name="T20" fmla="*/ 268 w 1528"/>
                <a:gd name="T21" fmla="*/ 20 h 3212"/>
                <a:gd name="T22" fmla="*/ 272 w 1528"/>
                <a:gd name="T23" fmla="*/ 2 h 3212"/>
                <a:gd name="T24" fmla="*/ 224 w 1528"/>
                <a:gd name="T25" fmla="*/ 6 h 3212"/>
                <a:gd name="T26" fmla="*/ 192 w 1528"/>
                <a:gd name="T27" fmla="*/ 26 h 3212"/>
                <a:gd name="T28" fmla="*/ 124 w 1528"/>
                <a:gd name="T29" fmla="*/ 94 h 3212"/>
                <a:gd name="T30" fmla="*/ 72 w 1528"/>
                <a:gd name="T31" fmla="*/ 190 h 3212"/>
                <a:gd name="T32" fmla="*/ 32 w 1528"/>
                <a:gd name="T33" fmla="*/ 316 h 3212"/>
                <a:gd name="T34" fmla="*/ 8 w 1528"/>
                <a:gd name="T35" fmla="*/ 468 h 3212"/>
                <a:gd name="T36" fmla="*/ 0 w 1528"/>
                <a:gd name="T37" fmla="*/ 642 h 3212"/>
                <a:gd name="T38" fmla="*/ 10 w 1528"/>
                <a:gd name="T39" fmla="*/ 838 h 3212"/>
                <a:gd name="T40" fmla="*/ 38 w 1528"/>
                <a:gd name="T41" fmla="*/ 1052 h 3212"/>
                <a:gd name="T42" fmla="*/ 86 w 1528"/>
                <a:gd name="T43" fmla="*/ 1284 h 3212"/>
                <a:gd name="T44" fmla="*/ 154 w 1528"/>
                <a:gd name="T45" fmla="*/ 1528 h 3212"/>
                <a:gd name="T46" fmla="*/ 244 w 1528"/>
                <a:gd name="T47" fmla="*/ 1786 h 3212"/>
                <a:gd name="T48" fmla="*/ 316 w 1528"/>
                <a:gd name="T49" fmla="*/ 1966 h 3212"/>
                <a:gd name="T50" fmla="*/ 434 w 1528"/>
                <a:gd name="T51" fmla="*/ 2218 h 3212"/>
                <a:gd name="T52" fmla="*/ 556 w 1528"/>
                <a:gd name="T53" fmla="*/ 2444 h 3212"/>
                <a:gd name="T54" fmla="*/ 680 w 1528"/>
                <a:gd name="T55" fmla="*/ 2640 h 3212"/>
                <a:gd name="T56" fmla="*/ 806 w 1528"/>
                <a:gd name="T57" fmla="*/ 2808 h 3212"/>
                <a:gd name="T58" fmla="*/ 932 w 1528"/>
                <a:gd name="T59" fmla="*/ 2948 h 3212"/>
                <a:gd name="T60" fmla="*/ 1054 w 1528"/>
                <a:gd name="T61" fmla="*/ 3058 h 3212"/>
                <a:gd name="T62" fmla="*/ 1174 w 1528"/>
                <a:gd name="T63" fmla="*/ 3138 h 3212"/>
                <a:gd name="T64" fmla="*/ 1290 w 1528"/>
                <a:gd name="T65" fmla="*/ 3190 h 3212"/>
                <a:gd name="T66" fmla="*/ 1398 w 1528"/>
                <a:gd name="T67" fmla="*/ 3212 h 3212"/>
                <a:gd name="T68" fmla="*/ 1496 w 1528"/>
                <a:gd name="T69" fmla="*/ 3204 h 3212"/>
                <a:gd name="T70" fmla="*/ 1498 w 1528"/>
                <a:gd name="T71" fmla="*/ 3192 h 3212"/>
                <a:gd name="T72" fmla="*/ 1404 w 1528"/>
                <a:gd name="T73" fmla="*/ 3166 h 3212"/>
                <a:gd name="T74" fmla="*/ 1304 w 1528"/>
                <a:gd name="T75" fmla="*/ 3112 h 3212"/>
                <a:gd name="T76" fmla="*/ 1202 w 1528"/>
                <a:gd name="T77" fmla="*/ 3034 h 3212"/>
                <a:gd name="T78" fmla="*/ 1098 w 1528"/>
                <a:gd name="T79" fmla="*/ 2930 h 3212"/>
                <a:gd name="T80" fmla="*/ 992 w 1528"/>
                <a:gd name="T81" fmla="*/ 2804 h 3212"/>
                <a:gd name="T82" fmla="*/ 884 w 1528"/>
                <a:gd name="T83" fmla="*/ 2658 h 3212"/>
                <a:gd name="T84" fmla="*/ 776 w 1528"/>
                <a:gd name="T85" fmla="*/ 2490 h 3212"/>
                <a:gd name="T86" fmla="*/ 568 w 1528"/>
                <a:gd name="T87" fmla="*/ 2098 h 3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8" h="3212">
                  <a:moveTo>
                    <a:pt x="434" y="1798"/>
                  </a:moveTo>
                  <a:lnTo>
                    <a:pt x="434" y="1798"/>
                  </a:lnTo>
                  <a:lnTo>
                    <a:pt x="398" y="1712"/>
                  </a:lnTo>
                  <a:lnTo>
                    <a:pt x="366" y="1628"/>
                  </a:lnTo>
                  <a:lnTo>
                    <a:pt x="334" y="1544"/>
                  </a:lnTo>
                  <a:lnTo>
                    <a:pt x="306" y="1462"/>
                  </a:lnTo>
                  <a:lnTo>
                    <a:pt x="280" y="1382"/>
                  </a:lnTo>
                  <a:lnTo>
                    <a:pt x="254" y="1304"/>
                  </a:lnTo>
                  <a:lnTo>
                    <a:pt x="232" y="1226"/>
                  </a:lnTo>
                  <a:lnTo>
                    <a:pt x="210" y="1150"/>
                  </a:lnTo>
                  <a:lnTo>
                    <a:pt x="192" y="1076"/>
                  </a:lnTo>
                  <a:lnTo>
                    <a:pt x="176" y="1004"/>
                  </a:lnTo>
                  <a:lnTo>
                    <a:pt x="160" y="934"/>
                  </a:lnTo>
                  <a:lnTo>
                    <a:pt x="148" y="864"/>
                  </a:lnTo>
                  <a:lnTo>
                    <a:pt x="136" y="798"/>
                  </a:lnTo>
                  <a:lnTo>
                    <a:pt x="128" y="734"/>
                  </a:lnTo>
                  <a:lnTo>
                    <a:pt x="120" y="670"/>
                  </a:lnTo>
                  <a:lnTo>
                    <a:pt x="116" y="610"/>
                  </a:lnTo>
                  <a:lnTo>
                    <a:pt x="112" y="552"/>
                  </a:lnTo>
                  <a:lnTo>
                    <a:pt x="110" y="498"/>
                  </a:lnTo>
                  <a:lnTo>
                    <a:pt x="112" y="444"/>
                  </a:lnTo>
                  <a:lnTo>
                    <a:pt x="114" y="394"/>
                  </a:lnTo>
                  <a:lnTo>
                    <a:pt x="118" y="344"/>
                  </a:lnTo>
                  <a:lnTo>
                    <a:pt x="126" y="300"/>
                  </a:lnTo>
                  <a:lnTo>
                    <a:pt x="134" y="256"/>
                  </a:lnTo>
                  <a:lnTo>
                    <a:pt x="144" y="216"/>
                  </a:lnTo>
                  <a:lnTo>
                    <a:pt x="156" y="180"/>
                  </a:lnTo>
                  <a:lnTo>
                    <a:pt x="170" y="146"/>
                  </a:lnTo>
                  <a:lnTo>
                    <a:pt x="186" y="114"/>
                  </a:lnTo>
                  <a:lnTo>
                    <a:pt x="204" y="86"/>
                  </a:lnTo>
                  <a:lnTo>
                    <a:pt x="222" y="60"/>
                  </a:lnTo>
                  <a:lnTo>
                    <a:pt x="244" y="38"/>
                  </a:lnTo>
                  <a:lnTo>
                    <a:pt x="268" y="20"/>
                  </a:lnTo>
                  <a:lnTo>
                    <a:pt x="292" y="4"/>
                  </a:lnTo>
                  <a:lnTo>
                    <a:pt x="292" y="4"/>
                  </a:lnTo>
                  <a:lnTo>
                    <a:pt x="272" y="2"/>
                  </a:lnTo>
                  <a:lnTo>
                    <a:pt x="252" y="0"/>
                  </a:lnTo>
                  <a:lnTo>
                    <a:pt x="234" y="4"/>
                  </a:lnTo>
                  <a:lnTo>
                    <a:pt x="224" y="6"/>
                  </a:lnTo>
                  <a:lnTo>
                    <a:pt x="216" y="10"/>
                  </a:lnTo>
                  <a:lnTo>
                    <a:pt x="216" y="10"/>
                  </a:lnTo>
                  <a:lnTo>
                    <a:pt x="192" y="26"/>
                  </a:lnTo>
                  <a:lnTo>
                    <a:pt x="168" y="44"/>
                  </a:lnTo>
                  <a:lnTo>
                    <a:pt x="146" y="68"/>
                  </a:lnTo>
                  <a:lnTo>
                    <a:pt x="124" y="94"/>
                  </a:lnTo>
                  <a:lnTo>
                    <a:pt x="106" y="122"/>
                  </a:lnTo>
                  <a:lnTo>
                    <a:pt x="88" y="156"/>
                  </a:lnTo>
                  <a:lnTo>
                    <a:pt x="72" y="190"/>
                  </a:lnTo>
                  <a:lnTo>
                    <a:pt x="58" y="230"/>
                  </a:lnTo>
                  <a:lnTo>
                    <a:pt x="44" y="272"/>
                  </a:lnTo>
                  <a:lnTo>
                    <a:pt x="32" y="316"/>
                  </a:lnTo>
                  <a:lnTo>
                    <a:pt x="22" y="364"/>
                  </a:lnTo>
                  <a:lnTo>
                    <a:pt x="14" y="414"/>
                  </a:lnTo>
                  <a:lnTo>
                    <a:pt x="8" y="468"/>
                  </a:lnTo>
                  <a:lnTo>
                    <a:pt x="4" y="524"/>
                  </a:lnTo>
                  <a:lnTo>
                    <a:pt x="2" y="582"/>
                  </a:lnTo>
                  <a:lnTo>
                    <a:pt x="0" y="642"/>
                  </a:lnTo>
                  <a:lnTo>
                    <a:pt x="2" y="706"/>
                  </a:lnTo>
                  <a:lnTo>
                    <a:pt x="6" y="770"/>
                  </a:lnTo>
                  <a:lnTo>
                    <a:pt x="10" y="838"/>
                  </a:lnTo>
                  <a:lnTo>
                    <a:pt x="18" y="908"/>
                  </a:lnTo>
                  <a:lnTo>
                    <a:pt x="26" y="980"/>
                  </a:lnTo>
                  <a:lnTo>
                    <a:pt x="38" y="1052"/>
                  </a:lnTo>
                  <a:lnTo>
                    <a:pt x="52" y="1128"/>
                  </a:lnTo>
                  <a:lnTo>
                    <a:pt x="68" y="1204"/>
                  </a:lnTo>
                  <a:lnTo>
                    <a:pt x="86" y="1284"/>
                  </a:lnTo>
                  <a:lnTo>
                    <a:pt x="106" y="1364"/>
                  </a:lnTo>
                  <a:lnTo>
                    <a:pt x="128" y="1446"/>
                  </a:lnTo>
                  <a:lnTo>
                    <a:pt x="154" y="1528"/>
                  </a:lnTo>
                  <a:lnTo>
                    <a:pt x="182" y="1614"/>
                  </a:lnTo>
                  <a:lnTo>
                    <a:pt x="210" y="1700"/>
                  </a:lnTo>
                  <a:lnTo>
                    <a:pt x="244" y="1786"/>
                  </a:lnTo>
                  <a:lnTo>
                    <a:pt x="278" y="1874"/>
                  </a:lnTo>
                  <a:lnTo>
                    <a:pt x="278" y="1874"/>
                  </a:lnTo>
                  <a:lnTo>
                    <a:pt x="316" y="1966"/>
                  </a:lnTo>
                  <a:lnTo>
                    <a:pt x="354" y="2052"/>
                  </a:lnTo>
                  <a:lnTo>
                    <a:pt x="394" y="2138"/>
                  </a:lnTo>
                  <a:lnTo>
                    <a:pt x="434" y="2218"/>
                  </a:lnTo>
                  <a:lnTo>
                    <a:pt x="474" y="2298"/>
                  </a:lnTo>
                  <a:lnTo>
                    <a:pt x="514" y="2372"/>
                  </a:lnTo>
                  <a:lnTo>
                    <a:pt x="556" y="2444"/>
                  </a:lnTo>
                  <a:lnTo>
                    <a:pt x="598" y="2512"/>
                  </a:lnTo>
                  <a:lnTo>
                    <a:pt x="638" y="2578"/>
                  </a:lnTo>
                  <a:lnTo>
                    <a:pt x="680" y="2640"/>
                  </a:lnTo>
                  <a:lnTo>
                    <a:pt x="722" y="2700"/>
                  </a:lnTo>
                  <a:lnTo>
                    <a:pt x="764" y="2756"/>
                  </a:lnTo>
                  <a:lnTo>
                    <a:pt x="806" y="2808"/>
                  </a:lnTo>
                  <a:lnTo>
                    <a:pt x="848" y="2858"/>
                  </a:lnTo>
                  <a:lnTo>
                    <a:pt x="890" y="2904"/>
                  </a:lnTo>
                  <a:lnTo>
                    <a:pt x="932" y="2948"/>
                  </a:lnTo>
                  <a:lnTo>
                    <a:pt x="974" y="2988"/>
                  </a:lnTo>
                  <a:lnTo>
                    <a:pt x="1014" y="3024"/>
                  </a:lnTo>
                  <a:lnTo>
                    <a:pt x="1054" y="3058"/>
                  </a:lnTo>
                  <a:lnTo>
                    <a:pt x="1096" y="3088"/>
                  </a:lnTo>
                  <a:lnTo>
                    <a:pt x="1136" y="3114"/>
                  </a:lnTo>
                  <a:lnTo>
                    <a:pt x="1174" y="3138"/>
                  </a:lnTo>
                  <a:lnTo>
                    <a:pt x="1214" y="3158"/>
                  </a:lnTo>
                  <a:lnTo>
                    <a:pt x="1252" y="3176"/>
                  </a:lnTo>
                  <a:lnTo>
                    <a:pt x="1290" y="3190"/>
                  </a:lnTo>
                  <a:lnTo>
                    <a:pt x="1326" y="3200"/>
                  </a:lnTo>
                  <a:lnTo>
                    <a:pt x="1362" y="3208"/>
                  </a:lnTo>
                  <a:lnTo>
                    <a:pt x="1398" y="3212"/>
                  </a:lnTo>
                  <a:lnTo>
                    <a:pt x="1432" y="3212"/>
                  </a:lnTo>
                  <a:lnTo>
                    <a:pt x="1464" y="3210"/>
                  </a:lnTo>
                  <a:lnTo>
                    <a:pt x="1496" y="3204"/>
                  </a:lnTo>
                  <a:lnTo>
                    <a:pt x="1528" y="3196"/>
                  </a:lnTo>
                  <a:lnTo>
                    <a:pt x="1528" y="3196"/>
                  </a:lnTo>
                  <a:lnTo>
                    <a:pt x="1498" y="3192"/>
                  </a:lnTo>
                  <a:lnTo>
                    <a:pt x="1466" y="3186"/>
                  </a:lnTo>
                  <a:lnTo>
                    <a:pt x="1436" y="3178"/>
                  </a:lnTo>
                  <a:lnTo>
                    <a:pt x="1404" y="3166"/>
                  </a:lnTo>
                  <a:lnTo>
                    <a:pt x="1370" y="3152"/>
                  </a:lnTo>
                  <a:lnTo>
                    <a:pt x="1338" y="3134"/>
                  </a:lnTo>
                  <a:lnTo>
                    <a:pt x="1304" y="3112"/>
                  </a:lnTo>
                  <a:lnTo>
                    <a:pt x="1270" y="3090"/>
                  </a:lnTo>
                  <a:lnTo>
                    <a:pt x="1236" y="3062"/>
                  </a:lnTo>
                  <a:lnTo>
                    <a:pt x="1202" y="3034"/>
                  </a:lnTo>
                  <a:lnTo>
                    <a:pt x="1168" y="3002"/>
                  </a:lnTo>
                  <a:lnTo>
                    <a:pt x="1132" y="2968"/>
                  </a:lnTo>
                  <a:lnTo>
                    <a:pt x="1098" y="2930"/>
                  </a:lnTo>
                  <a:lnTo>
                    <a:pt x="1062" y="2892"/>
                  </a:lnTo>
                  <a:lnTo>
                    <a:pt x="1026" y="2850"/>
                  </a:lnTo>
                  <a:lnTo>
                    <a:pt x="992" y="2804"/>
                  </a:lnTo>
                  <a:lnTo>
                    <a:pt x="956" y="2758"/>
                  </a:lnTo>
                  <a:lnTo>
                    <a:pt x="920" y="2708"/>
                  </a:lnTo>
                  <a:lnTo>
                    <a:pt x="884" y="2658"/>
                  </a:lnTo>
                  <a:lnTo>
                    <a:pt x="848" y="2604"/>
                  </a:lnTo>
                  <a:lnTo>
                    <a:pt x="812" y="2548"/>
                  </a:lnTo>
                  <a:lnTo>
                    <a:pt x="776" y="2490"/>
                  </a:lnTo>
                  <a:lnTo>
                    <a:pt x="706" y="2366"/>
                  </a:lnTo>
                  <a:lnTo>
                    <a:pt x="636" y="2236"/>
                  </a:lnTo>
                  <a:lnTo>
                    <a:pt x="568" y="2098"/>
                  </a:lnTo>
                  <a:lnTo>
                    <a:pt x="500" y="1952"/>
                  </a:lnTo>
                  <a:lnTo>
                    <a:pt x="434" y="1798"/>
                  </a:lnTo>
                  <a:close/>
                </a:path>
              </a:pathLst>
            </a:custGeom>
            <a:solidFill>
              <a:srgbClr val="231F20">
                <a:alpha val="40000"/>
              </a:srgbClr>
            </a:solidFill>
            <a:ln>
              <a:noFill/>
            </a:ln>
          </p:spPr>
          <p:txBody>
            <a:bodyPr vert="horz" wrap="square" lIns="91440" tIns="45720" rIns="91440" bIns="45720" numCol="1" anchor="t" anchorCtr="0" compatLnSpc="1">
              <a:prstTxWarp prst="textNoShape">
                <a:avLst/>
              </a:prstTxWarp>
            </a:bodyPr>
            <a:lstStyle/>
            <a:p>
              <a:endParaRPr lang="en-AU"/>
            </a:p>
          </p:txBody>
        </p:sp>
        <p:sp>
          <p:nvSpPr>
            <p:cNvPr id="1071" name="Freeform 82"/>
            <p:cNvSpPr>
              <a:spLocks/>
            </p:cNvSpPr>
            <p:nvPr/>
          </p:nvSpPr>
          <p:spPr bwMode="auto">
            <a:xfrm>
              <a:off x="13581063" y="2624138"/>
              <a:ext cx="2425700" cy="5099050"/>
            </a:xfrm>
            <a:custGeom>
              <a:avLst/>
              <a:gdLst>
                <a:gd name="T0" fmla="*/ 398 w 1528"/>
                <a:gd name="T1" fmla="*/ 1712 h 3212"/>
                <a:gd name="T2" fmla="*/ 306 w 1528"/>
                <a:gd name="T3" fmla="*/ 1462 h 3212"/>
                <a:gd name="T4" fmla="*/ 232 w 1528"/>
                <a:gd name="T5" fmla="*/ 1226 h 3212"/>
                <a:gd name="T6" fmla="*/ 176 w 1528"/>
                <a:gd name="T7" fmla="*/ 1004 h 3212"/>
                <a:gd name="T8" fmla="*/ 136 w 1528"/>
                <a:gd name="T9" fmla="*/ 798 h 3212"/>
                <a:gd name="T10" fmla="*/ 116 w 1528"/>
                <a:gd name="T11" fmla="*/ 610 h 3212"/>
                <a:gd name="T12" fmla="*/ 112 w 1528"/>
                <a:gd name="T13" fmla="*/ 444 h 3212"/>
                <a:gd name="T14" fmla="*/ 126 w 1528"/>
                <a:gd name="T15" fmla="*/ 300 h 3212"/>
                <a:gd name="T16" fmla="*/ 156 w 1528"/>
                <a:gd name="T17" fmla="*/ 180 h 3212"/>
                <a:gd name="T18" fmla="*/ 204 w 1528"/>
                <a:gd name="T19" fmla="*/ 86 h 3212"/>
                <a:gd name="T20" fmla="*/ 268 w 1528"/>
                <a:gd name="T21" fmla="*/ 20 h 3212"/>
                <a:gd name="T22" fmla="*/ 272 w 1528"/>
                <a:gd name="T23" fmla="*/ 2 h 3212"/>
                <a:gd name="T24" fmla="*/ 224 w 1528"/>
                <a:gd name="T25" fmla="*/ 6 h 3212"/>
                <a:gd name="T26" fmla="*/ 192 w 1528"/>
                <a:gd name="T27" fmla="*/ 26 h 3212"/>
                <a:gd name="T28" fmla="*/ 124 w 1528"/>
                <a:gd name="T29" fmla="*/ 94 h 3212"/>
                <a:gd name="T30" fmla="*/ 72 w 1528"/>
                <a:gd name="T31" fmla="*/ 190 h 3212"/>
                <a:gd name="T32" fmla="*/ 32 w 1528"/>
                <a:gd name="T33" fmla="*/ 316 h 3212"/>
                <a:gd name="T34" fmla="*/ 8 w 1528"/>
                <a:gd name="T35" fmla="*/ 468 h 3212"/>
                <a:gd name="T36" fmla="*/ 0 w 1528"/>
                <a:gd name="T37" fmla="*/ 642 h 3212"/>
                <a:gd name="T38" fmla="*/ 10 w 1528"/>
                <a:gd name="T39" fmla="*/ 838 h 3212"/>
                <a:gd name="T40" fmla="*/ 38 w 1528"/>
                <a:gd name="T41" fmla="*/ 1052 h 3212"/>
                <a:gd name="T42" fmla="*/ 86 w 1528"/>
                <a:gd name="T43" fmla="*/ 1284 h 3212"/>
                <a:gd name="T44" fmla="*/ 154 w 1528"/>
                <a:gd name="T45" fmla="*/ 1528 h 3212"/>
                <a:gd name="T46" fmla="*/ 244 w 1528"/>
                <a:gd name="T47" fmla="*/ 1786 h 3212"/>
                <a:gd name="T48" fmla="*/ 316 w 1528"/>
                <a:gd name="T49" fmla="*/ 1966 h 3212"/>
                <a:gd name="T50" fmla="*/ 434 w 1528"/>
                <a:gd name="T51" fmla="*/ 2218 h 3212"/>
                <a:gd name="T52" fmla="*/ 556 w 1528"/>
                <a:gd name="T53" fmla="*/ 2444 h 3212"/>
                <a:gd name="T54" fmla="*/ 680 w 1528"/>
                <a:gd name="T55" fmla="*/ 2640 h 3212"/>
                <a:gd name="T56" fmla="*/ 806 w 1528"/>
                <a:gd name="T57" fmla="*/ 2808 h 3212"/>
                <a:gd name="T58" fmla="*/ 932 w 1528"/>
                <a:gd name="T59" fmla="*/ 2948 h 3212"/>
                <a:gd name="T60" fmla="*/ 1054 w 1528"/>
                <a:gd name="T61" fmla="*/ 3058 h 3212"/>
                <a:gd name="T62" fmla="*/ 1174 w 1528"/>
                <a:gd name="T63" fmla="*/ 3138 h 3212"/>
                <a:gd name="T64" fmla="*/ 1290 w 1528"/>
                <a:gd name="T65" fmla="*/ 3190 h 3212"/>
                <a:gd name="T66" fmla="*/ 1398 w 1528"/>
                <a:gd name="T67" fmla="*/ 3212 h 3212"/>
                <a:gd name="T68" fmla="*/ 1496 w 1528"/>
                <a:gd name="T69" fmla="*/ 3204 h 3212"/>
                <a:gd name="T70" fmla="*/ 1498 w 1528"/>
                <a:gd name="T71" fmla="*/ 3192 h 3212"/>
                <a:gd name="T72" fmla="*/ 1404 w 1528"/>
                <a:gd name="T73" fmla="*/ 3166 h 3212"/>
                <a:gd name="T74" fmla="*/ 1304 w 1528"/>
                <a:gd name="T75" fmla="*/ 3112 h 3212"/>
                <a:gd name="T76" fmla="*/ 1202 w 1528"/>
                <a:gd name="T77" fmla="*/ 3034 h 3212"/>
                <a:gd name="T78" fmla="*/ 1098 w 1528"/>
                <a:gd name="T79" fmla="*/ 2930 h 3212"/>
                <a:gd name="T80" fmla="*/ 992 w 1528"/>
                <a:gd name="T81" fmla="*/ 2804 h 3212"/>
                <a:gd name="T82" fmla="*/ 884 w 1528"/>
                <a:gd name="T83" fmla="*/ 2658 h 3212"/>
                <a:gd name="T84" fmla="*/ 776 w 1528"/>
                <a:gd name="T85" fmla="*/ 2490 h 3212"/>
                <a:gd name="T86" fmla="*/ 568 w 1528"/>
                <a:gd name="T87" fmla="*/ 2098 h 3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8" h="3212">
                  <a:moveTo>
                    <a:pt x="434" y="1798"/>
                  </a:moveTo>
                  <a:lnTo>
                    <a:pt x="434" y="1798"/>
                  </a:lnTo>
                  <a:lnTo>
                    <a:pt x="398" y="1712"/>
                  </a:lnTo>
                  <a:lnTo>
                    <a:pt x="366" y="1628"/>
                  </a:lnTo>
                  <a:lnTo>
                    <a:pt x="334" y="1544"/>
                  </a:lnTo>
                  <a:lnTo>
                    <a:pt x="306" y="1462"/>
                  </a:lnTo>
                  <a:lnTo>
                    <a:pt x="280" y="1382"/>
                  </a:lnTo>
                  <a:lnTo>
                    <a:pt x="254" y="1304"/>
                  </a:lnTo>
                  <a:lnTo>
                    <a:pt x="232" y="1226"/>
                  </a:lnTo>
                  <a:lnTo>
                    <a:pt x="210" y="1150"/>
                  </a:lnTo>
                  <a:lnTo>
                    <a:pt x="192" y="1076"/>
                  </a:lnTo>
                  <a:lnTo>
                    <a:pt x="176" y="1004"/>
                  </a:lnTo>
                  <a:lnTo>
                    <a:pt x="160" y="934"/>
                  </a:lnTo>
                  <a:lnTo>
                    <a:pt x="148" y="864"/>
                  </a:lnTo>
                  <a:lnTo>
                    <a:pt x="136" y="798"/>
                  </a:lnTo>
                  <a:lnTo>
                    <a:pt x="128" y="734"/>
                  </a:lnTo>
                  <a:lnTo>
                    <a:pt x="120" y="670"/>
                  </a:lnTo>
                  <a:lnTo>
                    <a:pt x="116" y="610"/>
                  </a:lnTo>
                  <a:lnTo>
                    <a:pt x="112" y="552"/>
                  </a:lnTo>
                  <a:lnTo>
                    <a:pt x="110" y="498"/>
                  </a:lnTo>
                  <a:lnTo>
                    <a:pt x="112" y="444"/>
                  </a:lnTo>
                  <a:lnTo>
                    <a:pt x="114" y="394"/>
                  </a:lnTo>
                  <a:lnTo>
                    <a:pt x="118" y="344"/>
                  </a:lnTo>
                  <a:lnTo>
                    <a:pt x="126" y="300"/>
                  </a:lnTo>
                  <a:lnTo>
                    <a:pt x="134" y="256"/>
                  </a:lnTo>
                  <a:lnTo>
                    <a:pt x="144" y="216"/>
                  </a:lnTo>
                  <a:lnTo>
                    <a:pt x="156" y="180"/>
                  </a:lnTo>
                  <a:lnTo>
                    <a:pt x="170" y="146"/>
                  </a:lnTo>
                  <a:lnTo>
                    <a:pt x="186" y="114"/>
                  </a:lnTo>
                  <a:lnTo>
                    <a:pt x="204" y="86"/>
                  </a:lnTo>
                  <a:lnTo>
                    <a:pt x="222" y="60"/>
                  </a:lnTo>
                  <a:lnTo>
                    <a:pt x="244" y="38"/>
                  </a:lnTo>
                  <a:lnTo>
                    <a:pt x="268" y="20"/>
                  </a:lnTo>
                  <a:lnTo>
                    <a:pt x="292" y="4"/>
                  </a:lnTo>
                  <a:lnTo>
                    <a:pt x="292" y="4"/>
                  </a:lnTo>
                  <a:lnTo>
                    <a:pt x="272" y="2"/>
                  </a:lnTo>
                  <a:lnTo>
                    <a:pt x="252" y="0"/>
                  </a:lnTo>
                  <a:lnTo>
                    <a:pt x="234" y="4"/>
                  </a:lnTo>
                  <a:lnTo>
                    <a:pt x="224" y="6"/>
                  </a:lnTo>
                  <a:lnTo>
                    <a:pt x="216" y="10"/>
                  </a:lnTo>
                  <a:lnTo>
                    <a:pt x="216" y="10"/>
                  </a:lnTo>
                  <a:lnTo>
                    <a:pt x="192" y="26"/>
                  </a:lnTo>
                  <a:lnTo>
                    <a:pt x="168" y="44"/>
                  </a:lnTo>
                  <a:lnTo>
                    <a:pt x="146" y="68"/>
                  </a:lnTo>
                  <a:lnTo>
                    <a:pt x="124" y="94"/>
                  </a:lnTo>
                  <a:lnTo>
                    <a:pt x="106" y="122"/>
                  </a:lnTo>
                  <a:lnTo>
                    <a:pt x="88" y="156"/>
                  </a:lnTo>
                  <a:lnTo>
                    <a:pt x="72" y="190"/>
                  </a:lnTo>
                  <a:lnTo>
                    <a:pt x="58" y="230"/>
                  </a:lnTo>
                  <a:lnTo>
                    <a:pt x="44" y="272"/>
                  </a:lnTo>
                  <a:lnTo>
                    <a:pt x="32" y="316"/>
                  </a:lnTo>
                  <a:lnTo>
                    <a:pt x="22" y="364"/>
                  </a:lnTo>
                  <a:lnTo>
                    <a:pt x="14" y="414"/>
                  </a:lnTo>
                  <a:lnTo>
                    <a:pt x="8" y="468"/>
                  </a:lnTo>
                  <a:lnTo>
                    <a:pt x="4" y="524"/>
                  </a:lnTo>
                  <a:lnTo>
                    <a:pt x="2" y="582"/>
                  </a:lnTo>
                  <a:lnTo>
                    <a:pt x="0" y="642"/>
                  </a:lnTo>
                  <a:lnTo>
                    <a:pt x="2" y="706"/>
                  </a:lnTo>
                  <a:lnTo>
                    <a:pt x="6" y="770"/>
                  </a:lnTo>
                  <a:lnTo>
                    <a:pt x="10" y="838"/>
                  </a:lnTo>
                  <a:lnTo>
                    <a:pt x="18" y="908"/>
                  </a:lnTo>
                  <a:lnTo>
                    <a:pt x="26" y="980"/>
                  </a:lnTo>
                  <a:lnTo>
                    <a:pt x="38" y="1052"/>
                  </a:lnTo>
                  <a:lnTo>
                    <a:pt x="52" y="1128"/>
                  </a:lnTo>
                  <a:lnTo>
                    <a:pt x="68" y="1204"/>
                  </a:lnTo>
                  <a:lnTo>
                    <a:pt x="86" y="1284"/>
                  </a:lnTo>
                  <a:lnTo>
                    <a:pt x="106" y="1364"/>
                  </a:lnTo>
                  <a:lnTo>
                    <a:pt x="128" y="1446"/>
                  </a:lnTo>
                  <a:lnTo>
                    <a:pt x="154" y="1528"/>
                  </a:lnTo>
                  <a:lnTo>
                    <a:pt x="182" y="1614"/>
                  </a:lnTo>
                  <a:lnTo>
                    <a:pt x="210" y="1700"/>
                  </a:lnTo>
                  <a:lnTo>
                    <a:pt x="244" y="1786"/>
                  </a:lnTo>
                  <a:lnTo>
                    <a:pt x="278" y="1874"/>
                  </a:lnTo>
                  <a:lnTo>
                    <a:pt x="278" y="1874"/>
                  </a:lnTo>
                  <a:lnTo>
                    <a:pt x="316" y="1966"/>
                  </a:lnTo>
                  <a:lnTo>
                    <a:pt x="354" y="2052"/>
                  </a:lnTo>
                  <a:lnTo>
                    <a:pt x="394" y="2138"/>
                  </a:lnTo>
                  <a:lnTo>
                    <a:pt x="434" y="2218"/>
                  </a:lnTo>
                  <a:lnTo>
                    <a:pt x="474" y="2298"/>
                  </a:lnTo>
                  <a:lnTo>
                    <a:pt x="514" y="2372"/>
                  </a:lnTo>
                  <a:lnTo>
                    <a:pt x="556" y="2444"/>
                  </a:lnTo>
                  <a:lnTo>
                    <a:pt x="598" y="2512"/>
                  </a:lnTo>
                  <a:lnTo>
                    <a:pt x="638" y="2578"/>
                  </a:lnTo>
                  <a:lnTo>
                    <a:pt x="680" y="2640"/>
                  </a:lnTo>
                  <a:lnTo>
                    <a:pt x="722" y="2700"/>
                  </a:lnTo>
                  <a:lnTo>
                    <a:pt x="764" y="2756"/>
                  </a:lnTo>
                  <a:lnTo>
                    <a:pt x="806" y="2808"/>
                  </a:lnTo>
                  <a:lnTo>
                    <a:pt x="848" y="2858"/>
                  </a:lnTo>
                  <a:lnTo>
                    <a:pt x="890" y="2904"/>
                  </a:lnTo>
                  <a:lnTo>
                    <a:pt x="932" y="2948"/>
                  </a:lnTo>
                  <a:lnTo>
                    <a:pt x="974" y="2988"/>
                  </a:lnTo>
                  <a:lnTo>
                    <a:pt x="1014" y="3024"/>
                  </a:lnTo>
                  <a:lnTo>
                    <a:pt x="1054" y="3058"/>
                  </a:lnTo>
                  <a:lnTo>
                    <a:pt x="1096" y="3088"/>
                  </a:lnTo>
                  <a:lnTo>
                    <a:pt x="1136" y="3114"/>
                  </a:lnTo>
                  <a:lnTo>
                    <a:pt x="1174" y="3138"/>
                  </a:lnTo>
                  <a:lnTo>
                    <a:pt x="1214" y="3158"/>
                  </a:lnTo>
                  <a:lnTo>
                    <a:pt x="1252" y="3176"/>
                  </a:lnTo>
                  <a:lnTo>
                    <a:pt x="1290" y="3190"/>
                  </a:lnTo>
                  <a:lnTo>
                    <a:pt x="1326" y="3200"/>
                  </a:lnTo>
                  <a:lnTo>
                    <a:pt x="1362" y="3208"/>
                  </a:lnTo>
                  <a:lnTo>
                    <a:pt x="1398" y="3212"/>
                  </a:lnTo>
                  <a:lnTo>
                    <a:pt x="1432" y="3212"/>
                  </a:lnTo>
                  <a:lnTo>
                    <a:pt x="1464" y="3210"/>
                  </a:lnTo>
                  <a:lnTo>
                    <a:pt x="1496" y="3204"/>
                  </a:lnTo>
                  <a:lnTo>
                    <a:pt x="1528" y="3196"/>
                  </a:lnTo>
                  <a:lnTo>
                    <a:pt x="1528" y="3196"/>
                  </a:lnTo>
                  <a:lnTo>
                    <a:pt x="1498" y="3192"/>
                  </a:lnTo>
                  <a:lnTo>
                    <a:pt x="1466" y="3186"/>
                  </a:lnTo>
                  <a:lnTo>
                    <a:pt x="1436" y="3178"/>
                  </a:lnTo>
                  <a:lnTo>
                    <a:pt x="1404" y="3166"/>
                  </a:lnTo>
                  <a:lnTo>
                    <a:pt x="1370" y="3152"/>
                  </a:lnTo>
                  <a:lnTo>
                    <a:pt x="1338" y="3134"/>
                  </a:lnTo>
                  <a:lnTo>
                    <a:pt x="1304" y="3112"/>
                  </a:lnTo>
                  <a:lnTo>
                    <a:pt x="1270" y="3090"/>
                  </a:lnTo>
                  <a:lnTo>
                    <a:pt x="1236" y="3062"/>
                  </a:lnTo>
                  <a:lnTo>
                    <a:pt x="1202" y="3034"/>
                  </a:lnTo>
                  <a:lnTo>
                    <a:pt x="1168" y="3002"/>
                  </a:lnTo>
                  <a:lnTo>
                    <a:pt x="1132" y="2968"/>
                  </a:lnTo>
                  <a:lnTo>
                    <a:pt x="1098" y="2930"/>
                  </a:lnTo>
                  <a:lnTo>
                    <a:pt x="1062" y="2892"/>
                  </a:lnTo>
                  <a:lnTo>
                    <a:pt x="1026" y="2850"/>
                  </a:lnTo>
                  <a:lnTo>
                    <a:pt x="992" y="2804"/>
                  </a:lnTo>
                  <a:lnTo>
                    <a:pt x="956" y="2758"/>
                  </a:lnTo>
                  <a:lnTo>
                    <a:pt x="920" y="2708"/>
                  </a:lnTo>
                  <a:lnTo>
                    <a:pt x="884" y="2658"/>
                  </a:lnTo>
                  <a:lnTo>
                    <a:pt x="848" y="2604"/>
                  </a:lnTo>
                  <a:lnTo>
                    <a:pt x="812" y="2548"/>
                  </a:lnTo>
                  <a:lnTo>
                    <a:pt x="776" y="2490"/>
                  </a:lnTo>
                  <a:lnTo>
                    <a:pt x="706" y="2366"/>
                  </a:lnTo>
                  <a:lnTo>
                    <a:pt x="636" y="2236"/>
                  </a:lnTo>
                  <a:lnTo>
                    <a:pt x="568" y="2098"/>
                  </a:lnTo>
                  <a:lnTo>
                    <a:pt x="500" y="1952"/>
                  </a:lnTo>
                  <a:lnTo>
                    <a:pt x="434" y="179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2" name="Freeform 83"/>
            <p:cNvSpPr>
              <a:spLocks/>
            </p:cNvSpPr>
            <p:nvPr/>
          </p:nvSpPr>
          <p:spPr bwMode="auto">
            <a:xfrm>
              <a:off x="13666788" y="8770938"/>
              <a:ext cx="412750" cy="692150"/>
            </a:xfrm>
            <a:custGeom>
              <a:avLst/>
              <a:gdLst>
                <a:gd name="T0" fmla="*/ 168 w 260"/>
                <a:gd name="T1" fmla="*/ 58 h 436"/>
                <a:gd name="T2" fmla="*/ 256 w 260"/>
                <a:gd name="T3" fmla="*/ 0 h 436"/>
                <a:gd name="T4" fmla="*/ 256 w 260"/>
                <a:gd name="T5" fmla="*/ 0 h 436"/>
                <a:gd name="T6" fmla="*/ 258 w 260"/>
                <a:gd name="T7" fmla="*/ 14 h 436"/>
                <a:gd name="T8" fmla="*/ 260 w 260"/>
                <a:gd name="T9" fmla="*/ 52 h 436"/>
                <a:gd name="T10" fmla="*/ 258 w 260"/>
                <a:gd name="T11" fmla="*/ 78 h 436"/>
                <a:gd name="T12" fmla="*/ 256 w 260"/>
                <a:gd name="T13" fmla="*/ 108 h 436"/>
                <a:gd name="T14" fmla="*/ 252 w 260"/>
                <a:gd name="T15" fmla="*/ 140 h 436"/>
                <a:gd name="T16" fmla="*/ 244 w 260"/>
                <a:gd name="T17" fmla="*/ 176 h 436"/>
                <a:gd name="T18" fmla="*/ 232 w 260"/>
                <a:gd name="T19" fmla="*/ 212 h 436"/>
                <a:gd name="T20" fmla="*/ 216 w 260"/>
                <a:gd name="T21" fmla="*/ 248 h 436"/>
                <a:gd name="T22" fmla="*/ 206 w 260"/>
                <a:gd name="T23" fmla="*/ 268 h 436"/>
                <a:gd name="T24" fmla="*/ 196 w 260"/>
                <a:gd name="T25" fmla="*/ 286 h 436"/>
                <a:gd name="T26" fmla="*/ 184 w 260"/>
                <a:gd name="T27" fmla="*/ 304 h 436"/>
                <a:gd name="T28" fmla="*/ 170 w 260"/>
                <a:gd name="T29" fmla="*/ 320 h 436"/>
                <a:gd name="T30" fmla="*/ 154 w 260"/>
                <a:gd name="T31" fmla="*/ 338 h 436"/>
                <a:gd name="T32" fmla="*/ 138 w 260"/>
                <a:gd name="T33" fmla="*/ 354 h 436"/>
                <a:gd name="T34" fmla="*/ 118 w 260"/>
                <a:gd name="T35" fmla="*/ 370 h 436"/>
                <a:gd name="T36" fmla="*/ 98 w 260"/>
                <a:gd name="T37" fmla="*/ 386 h 436"/>
                <a:gd name="T38" fmla="*/ 76 w 260"/>
                <a:gd name="T39" fmla="*/ 400 h 436"/>
                <a:gd name="T40" fmla="*/ 52 w 260"/>
                <a:gd name="T41" fmla="*/ 414 h 436"/>
                <a:gd name="T42" fmla="*/ 28 w 260"/>
                <a:gd name="T43" fmla="*/ 426 h 436"/>
                <a:gd name="T44" fmla="*/ 0 w 260"/>
                <a:gd name="T45" fmla="*/ 436 h 436"/>
                <a:gd name="T46" fmla="*/ 0 w 260"/>
                <a:gd name="T47" fmla="*/ 436 h 436"/>
                <a:gd name="T48" fmla="*/ 8 w 260"/>
                <a:gd name="T49" fmla="*/ 432 h 436"/>
                <a:gd name="T50" fmla="*/ 30 w 260"/>
                <a:gd name="T51" fmla="*/ 418 h 436"/>
                <a:gd name="T52" fmla="*/ 44 w 260"/>
                <a:gd name="T53" fmla="*/ 408 h 436"/>
                <a:gd name="T54" fmla="*/ 62 w 260"/>
                <a:gd name="T55" fmla="*/ 394 h 436"/>
                <a:gd name="T56" fmla="*/ 78 w 260"/>
                <a:gd name="T57" fmla="*/ 378 h 436"/>
                <a:gd name="T58" fmla="*/ 96 w 260"/>
                <a:gd name="T59" fmla="*/ 358 h 436"/>
                <a:gd name="T60" fmla="*/ 112 w 260"/>
                <a:gd name="T61" fmla="*/ 334 h 436"/>
                <a:gd name="T62" fmla="*/ 128 w 260"/>
                <a:gd name="T63" fmla="*/ 306 h 436"/>
                <a:gd name="T64" fmla="*/ 144 w 260"/>
                <a:gd name="T65" fmla="*/ 276 h 436"/>
                <a:gd name="T66" fmla="*/ 156 w 260"/>
                <a:gd name="T67" fmla="*/ 240 h 436"/>
                <a:gd name="T68" fmla="*/ 164 w 260"/>
                <a:gd name="T69" fmla="*/ 202 h 436"/>
                <a:gd name="T70" fmla="*/ 170 w 260"/>
                <a:gd name="T71" fmla="*/ 158 h 436"/>
                <a:gd name="T72" fmla="*/ 172 w 260"/>
                <a:gd name="T73" fmla="*/ 112 h 436"/>
                <a:gd name="T74" fmla="*/ 170 w 260"/>
                <a:gd name="T75" fmla="*/ 86 h 436"/>
                <a:gd name="T76" fmla="*/ 168 w 260"/>
                <a:gd name="T77" fmla="*/ 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0" h="436">
                  <a:moveTo>
                    <a:pt x="168" y="58"/>
                  </a:moveTo>
                  <a:lnTo>
                    <a:pt x="256" y="0"/>
                  </a:lnTo>
                  <a:lnTo>
                    <a:pt x="256" y="0"/>
                  </a:lnTo>
                  <a:lnTo>
                    <a:pt x="258" y="14"/>
                  </a:lnTo>
                  <a:lnTo>
                    <a:pt x="260" y="52"/>
                  </a:lnTo>
                  <a:lnTo>
                    <a:pt x="258" y="78"/>
                  </a:lnTo>
                  <a:lnTo>
                    <a:pt x="256" y="108"/>
                  </a:lnTo>
                  <a:lnTo>
                    <a:pt x="252" y="140"/>
                  </a:lnTo>
                  <a:lnTo>
                    <a:pt x="244" y="176"/>
                  </a:lnTo>
                  <a:lnTo>
                    <a:pt x="232" y="212"/>
                  </a:lnTo>
                  <a:lnTo>
                    <a:pt x="216" y="248"/>
                  </a:lnTo>
                  <a:lnTo>
                    <a:pt x="206" y="268"/>
                  </a:lnTo>
                  <a:lnTo>
                    <a:pt x="196" y="286"/>
                  </a:lnTo>
                  <a:lnTo>
                    <a:pt x="184" y="304"/>
                  </a:lnTo>
                  <a:lnTo>
                    <a:pt x="170" y="320"/>
                  </a:lnTo>
                  <a:lnTo>
                    <a:pt x="154" y="338"/>
                  </a:lnTo>
                  <a:lnTo>
                    <a:pt x="138" y="354"/>
                  </a:lnTo>
                  <a:lnTo>
                    <a:pt x="118" y="370"/>
                  </a:lnTo>
                  <a:lnTo>
                    <a:pt x="98" y="386"/>
                  </a:lnTo>
                  <a:lnTo>
                    <a:pt x="76" y="400"/>
                  </a:lnTo>
                  <a:lnTo>
                    <a:pt x="52" y="414"/>
                  </a:lnTo>
                  <a:lnTo>
                    <a:pt x="28" y="426"/>
                  </a:lnTo>
                  <a:lnTo>
                    <a:pt x="0" y="436"/>
                  </a:lnTo>
                  <a:lnTo>
                    <a:pt x="0" y="436"/>
                  </a:lnTo>
                  <a:lnTo>
                    <a:pt x="8" y="432"/>
                  </a:lnTo>
                  <a:lnTo>
                    <a:pt x="30" y="418"/>
                  </a:lnTo>
                  <a:lnTo>
                    <a:pt x="44" y="408"/>
                  </a:lnTo>
                  <a:lnTo>
                    <a:pt x="62" y="394"/>
                  </a:lnTo>
                  <a:lnTo>
                    <a:pt x="78" y="378"/>
                  </a:lnTo>
                  <a:lnTo>
                    <a:pt x="96" y="358"/>
                  </a:lnTo>
                  <a:lnTo>
                    <a:pt x="112" y="334"/>
                  </a:lnTo>
                  <a:lnTo>
                    <a:pt x="128" y="306"/>
                  </a:lnTo>
                  <a:lnTo>
                    <a:pt x="144" y="276"/>
                  </a:lnTo>
                  <a:lnTo>
                    <a:pt x="156" y="240"/>
                  </a:lnTo>
                  <a:lnTo>
                    <a:pt x="164" y="202"/>
                  </a:lnTo>
                  <a:lnTo>
                    <a:pt x="170" y="158"/>
                  </a:lnTo>
                  <a:lnTo>
                    <a:pt x="172" y="112"/>
                  </a:lnTo>
                  <a:lnTo>
                    <a:pt x="170" y="86"/>
                  </a:lnTo>
                  <a:lnTo>
                    <a:pt x="168" y="58"/>
                  </a:lnTo>
                  <a:close/>
                </a:path>
              </a:pathLst>
            </a:custGeom>
            <a:solidFill>
              <a:srgbClr val="528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4" name="Freeform 84"/>
            <p:cNvSpPr>
              <a:spLocks/>
            </p:cNvSpPr>
            <p:nvPr/>
          </p:nvSpPr>
          <p:spPr bwMode="auto">
            <a:xfrm>
              <a:off x="13666788" y="8770938"/>
              <a:ext cx="412750" cy="692150"/>
            </a:xfrm>
            <a:custGeom>
              <a:avLst/>
              <a:gdLst>
                <a:gd name="T0" fmla="*/ 168 w 260"/>
                <a:gd name="T1" fmla="*/ 58 h 436"/>
                <a:gd name="T2" fmla="*/ 256 w 260"/>
                <a:gd name="T3" fmla="*/ 0 h 436"/>
                <a:gd name="T4" fmla="*/ 256 w 260"/>
                <a:gd name="T5" fmla="*/ 0 h 436"/>
                <a:gd name="T6" fmla="*/ 258 w 260"/>
                <a:gd name="T7" fmla="*/ 14 h 436"/>
                <a:gd name="T8" fmla="*/ 260 w 260"/>
                <a:gd name="T9" fmla="*/ 52 h 436"/>
                <a:gd name="T10" fmla="*/ 258 w 260"/>
                <a:gd name="T11" fmla="*/ 78 h 436"/>
                <a:gd name="T12" fmla="*/ 256 w 260"/>
                <a:gd name="T13" fmla="*/ 108 h 436"/>
                <a:gd name="T14" fmla="*/ 252 w 260"/>
                <a:gd name="T15" fmla="*/ 140 h 436"/>
                <a:gd name="T16" fmla="*/ 244 w 260"/>
                <a:gd name="T17" fmla="*/ 176 h 436"/>
                <a:gd name="T18" fmla="*/ 232 w 260"/>
                <a:gd name="T19" fmla="*/ 212 h 436"/>
                <a:gd name="T20" fmla="*/ 216 w 260"/>
                <a:gd name="T21" fmla="*/ 248 h 436"/>
                <a:gd name="T22" fmla="*/ 206 w 260"/>
                <a:gd name="T23" fmla="*/ 268 h 436"/>
                <a:gd name="T24" fmla="*/ 196 w 260"/>
                <a:gd name="T25" fmla="*/ 286 h 436"/>
                <a:gd name="T26" fmla="*/ 184 w 260"/>
                <a:gd name="T27" fmla="*/ 304 h 436"/>
                <a:gd name="T28" fmla="*/ 170 w 260"/>
                <a:gd name="T29" fmla="*/ 320 h 436"/>
                <a:gd name="T30" fmla="*/ 154 w 260"/>
                <a:gd name="T31" fmla="*/ 338 h 436"/>
                <a:gd name="T32" fmla="*/ 138 w 260"/>
                <a:gd name="T33" fmla="*/ 354 h 436"/>
                <a:gd name="T34" fmla="*/ 118 w 260"/>
                <a:gd name="T35" fmla="*/ 370 h 436"/>
                <a:gd name="T36" fmla="*/ 98 w 260"/>
                <a:gd name="T37" fmla="*/ 386 h 436"/>
                <a:gd name="T38" fmla="*/ 76 w 260"/>
                <a:gd name="T39" fmla="*/ 400 h 436"/>
                <a:gd name="T40" fmla="*/ 52 w 260"/>
                <a:gd name="T41" fmla="*/ 414 h 436"/>
                <a:gd name="T42" fmla="*/ 28 w 260"/>
                <a:gd name="T43" fmla="*/ 426 h 436"/>
                <a:gd name="T44" fmla="*/ 0 w 260"/>
                <a:gd name="T45" fmla="*/ 436 h 436"/>
                <a:gd name="T46" fmla="*/ 0 w 260"/>
                <a:gd name="T47" fmla="*/ 436 h 436"/>
                <a:gd name="T48" fmla="*/ 8 w 260"/>
                <a:gd name="T49" fmla="*/ 432 h 436"/>
                <a:gd name="T50" fmla="*/ 30 w 260"/>
                <a:gd name="T51" fmla="*/ 418 h 436"/>
                <a:gd name="T52" fmla="*/ 44 w 260"/>
                <a:gd name="T53" fmla="*/ 408 h 436"/>
                <a:gd name="T54" fmla="*/ 62 w 260"/>
                <a:gd name="T55" fmla="*/ 394 h 436"/>
                <a:gd name="T56" fmla="*/ 78 w 260"/>
                <a:gd name="T57" fmla="*/ 378 h 436"/>
                <a:gd name="T58" fmla="*/ 96 w 260"/>
                <a:gd name="T59" fmla="*/ 358 h 436"/>
                <a:gd name="T60" fmla="*/ 112 w 260"/>
                <a:gd name="T61" fmla="*/ 334 h 436"/>
                <a:gd name="T62" fmla="*/ 128 w 260"/>
                <a:gd name="T63" fmla="*/ 306 h 436"/>
                <a:gd name="T64" fmla="*/ 144 w 260"/>
                <a:gd name="T65" fmla="*/ 276 h 436"/>
                <a:gd name="T66" fmla="*/ 156 w 260"/>
                <a:gd name="T67" fmla="*/ 240 h 436"/>
                <a:gd name="T68" fmla="*/ 164 w 260"/>
                <a:gd name="T69" fmla="*/ 202 h 436"/>
                <a:gd name="T70" fmla="*/ 170 w 260"/>
                <a:gd name="T71" fmla="*/ 158 h 436"/>
                <a:gd name="T72" fmla="*/ 172 w 260"/>
                <a:gd name="T73" fmla="*/ 112 h 436"/>
                <a:gd name="T74" fmla="*/ 170 w 260"/>
                <a:gd name="T75" fmla="*/ 86 h 436"/>
                <a:gd name="T76" fmla="*/ 168 w 260"/>
                <a:gd name="T77" fmla="*/ 58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0" h="436">
                  <a:moveTo>
                    <a:pt x="168" y="58"/>
                  </a:moveTo>
                  <a:lnTo>
                    <a:pt x="256" y="0"/>
                  </a:lnTo>
                  <a:lnTo>
                    <a:pt x="256" y="0"/>
                  </a:lnTo>
                  <a:lnTo>
                    <a:pt x="258" y="14"/>
                  </a:lnTo>
                  <a:lnTo>
                    <a:pt x="260" y="52"/>
                  </a:lnTo>
                  <a:lnTo>
                    <a:pt x="258" y="78"/>
                  </a:lnTo>
                  <a:lnTo>
                    <a:pt x="256" y="108"/>
                  </a:lnTo>
                  <a:lnTo>
                    <a:pt x="252" y="140"/>
                  </a:lnTo>
                  <a:lnTo>
                    <a:pt x="244" y="176"/>
                  </a:lnTo>
                  <a:lnTo>
                    <a:pt x="232" y="212"/>
                  </a:lnTo>
                  <a:lnTo>
                    <a:pt x="216" y="248"/>
                  </a:lnTo>
                  <a:lnTo>
                    <a:pt x="206" y="268"/>
                  </a:lnTo>
                  <a:lnTo>
                    <a:pt x="196" y="286"/>
                  </a:lnTo>
                  <a:lnTo>
                    <a:pt x="184" y="304"/>
                  </a:lnTo>
                  <a:lnTo>
                    <a:pt x="170" y="320"/>
                  </a:lnTo>
                  <a:lnTo>
                    <a:pt x="154" y="338"/>
                  </a:lnTo>
                  <a:lnTo>
                    <a:pt x="138" y="354"/>
                  </a:lnTo>
                  <a:lnTo>
                    <a:pt x="118" y="370"/>
                  </a:lnTo>
                  <a:lnTo>
                    <a:pt x="98" y="386"/>
                  </a:lnTo>
                  <a:lnTo>
                    <a:pt x="76" y="400"/>
                  </a:lnTo>
                  <a:lnTo>
                    <a:pt x="52" y="414"/>
                  </a:lnTo>
                  <a:lnTo>
                    <a:pt x="28" y="426"/>
                  </a:lnTo>
                  <a:lnTo>
                    <a:pt x="0" y="436"/>
                  </a:lnTo>
                  <a:lnTo>
                    <a:pt x="0" y="436"/>
                  </a:lnTo>
                  <a:lnTo>
                    <a:pt x="8" y="432"/>
                  </a:lnTo>
                  <a:lnTo>
                    <a:pt x="30" y="418"/>
                  </a:lnTo>
                  <a:lnTo>
                    <a:pt x="44" y="408"/>
                  </a:lnTo>
                  <a:lnTo>
                    <a:pt x="62" y="394"/>
                  </a:lnTo>
                  <a:lnTo>
                    <a:pt x="78" y="378"/>
                  </a:lnTo>
                  <a:lnTo>
                    <a:pt x="96" y="358"/>
                  </a:lnTo>
                  <a:lnTo>
                    <a:pt x="112" y="334"/>
                  </a:lnTo>
                  <a:lnTo>
                    <a:pt x="128" y="306"/>
                  </a:lnTo>
                  <a:lnTo>
                    <a:pt x="144" y="276"/>
                  </a:lnTo>
                  <a:lnTo>
                    <a:pt x="156" y="240"/>
                  </a:lnTo>
                  <a:lnTo>
                    <a:pt x="164" y="202"/>
                  </a:lnTo>
                  <a:lnTo>
                    <a:pt x="170" y="158"/>
                  </a:lnTo>
                  <a:lnTo>
                    <a:pt x="172" y="112"/>
                  </a:lnTo>
                  <a:lnTo>
                    <a:pt x="170" y="86"/>
                  </a:lnTo>
                  <a:lnTo>
                    <a:pt x="168"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5" name="Freeform 85"/>
            <p:cNvSpPr>
              <a:spLocks/>
            </p:cNvSpPr>
            <p:nvPr/>
          </p:nvSpPr>
          <p:spPr bwMode="auto">
            <a:xfrm>
              <a:off x="13044488" y="7888288"/>
              <a:ext cx="422275" cy="266700"/>
            </a:xfrm>
            <a:custGeom>
              <a:avLst/>
              <a:gdLst>
                <a:gd name="T0" fmla="*/ 0 w 266"/>
                <a:gd name="T1" fmla="*/ 16 h 168"/>
                <a:gd name="T2" fmla="*/ 148 w 266"/>
                <a:gd name="T3" fmla="*/ 168 h 168"/>
                <a:gd name="T4" fmla="*/ 266 w 266"/>
                <a:gd name="T5" fmla="*/ 66 h 168"/>
                <a:gd name="T6" fmla="*/ 266 w 266"/>
                <a:gd name="T7" fmla="*/ 66 h 168"/>
                <a:gd name="T8" fmla="*/ 262 w 266"/>
                <a:gd name="T9" fmla="*/ 60 h 168"/>
                <a:gd name="T10" fmla="*/ 250 w 266"/>
                <a:gd name="T11" fmla="*/ 50 h 168"/>
                <a:gd name="T12" fmla="*/ 230 w 266"/>
                <a:gd name="T13" fmla="*/ 34 h 168"/>
                <a:gd name="T14" fmla="*/ 216 w 266"/>
                <a:gd name="T15" fmla="*/ 26 h 168"/>
                <a:gd name="T16" fmla="*/ 200 w 266"/>
                <a:gd name="T17" fmla="*/ 20 h 168"/>
                <a:gd name="T18" fmla="*/ 184 w 266"/>
                <a:gd name="T19" fmla="*/ 12 h 168"/>
                <a:gd name="T20" fmla="*/ 164 w 266"/>
                <a:gd name="T21" fmla="*/ 6 h 168"/>
                <a:gd name="T22" fmla="*/ 142 w 266"/>
                <a:gd name="T23" fmla="*/ 2 h 168"/>
                <a:gd name="T24" fmla="*/ 118 w 266"/>
                <a:gd name="T25" fmla="*/ 0 h 168"/>
                <a:gd name="T26" fmla="*/ 92 w 266"/>
                <a:gd name="T27" fmla="*/ 0 h 168"/>
                <a:gd name="T28" fmla="*/ 64 w 266"/>
                <a:gd name="T29" fmla="*/ 2 h 168"/>
                <a:gd name="T30" fmla="*/ 34 w 266"/>
                <a:gd name="T31" fmla="*/ 8 h 168"/>
                <a:gd name="T32" fmla="*/ 0 w 266"/>
                <a:gd name="T33" fmla="*/ 1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8">
                  <a:moveTo>
                    <a:pt x="0" y="16"/>
                  </a:moveTo>
                  <a:lnTo>
                    <a:pt x="148" y="168"/>
                  </a:lnTo>
                  <a:lnTo>
                    <a:pt x="266" y="66"/>
                  </a:lnTo>
                  <a:lnTo>
                    <a:pt x="266" y="66"/>
                  </a:lnTo>
                  <a:lnTo>
                    <a:pt x="262" y="60"/>
                  </a:lnTo>
                  <a:lnTo>
                    <a:pt x="250" y="50"/>
                  </a:lnTo>
                  <a:lnTo>
                    <a:pt x="230" y="34"/>
                  </a:lnTo>
                  <a:lnTo>
                    <a:pt x="216" y="26"/>
                  </a:lnTo>
                  <a:lnTo>
                    <a:pt x="200" y="20"/>
                  </a:lnTo>
                  <a:lnTo>
                    <a:pt x="184" y="12"/>
                  </a:lnTo>
                  <a:lnTo>
                    <a:pt x="164" y="6"/>
                  </a:lnTo>
                  <a:lnTo>
                    <a:pt x="142" y="2"/>
                  </a:lnTo>
                  <a:lnTo>
                    <a:pt x="118" y="0"/>
                  </a:lnTo>
                  <a:lnTo>
                    <a:pt x="92" y="0"/>
                  </a:lnTo>
                  <a:lnTo>
                    <a:pt x="64" y="2"/>
                  </a:lnTo>
                  <a:lnTo>
                    <a:pt x="34" y="8"/>
                  </a:lnTo>
                  <a:lnTo>
                    <a:pt x="0" y="16"/>
                  </a:lnTo>
                  <a:close/>
                </a:path>
              </a:pathLst>
            </a:custGeom>
            <a:solidFill>
              <a:srgbClr val="373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6" name="Freeform 86"/>
            <p:cNvSpPr>
              <a:spLocks/>
            </p:cNvSpPr>
            <p:nvPr/>
          </p:nvSpPr>
          <p:spPr bwMode="auto">
            <a:xfrm>
              <a:off x="13044488" y="7888288"/>
              <a:ext cx="422275" cy="266700"/>
            </a:xfrm>
            <a:custGeom>
              <a:avLst/>
              <a:gdLst>
                <a:gd name="T0" fmla="*/ 0 w 266"/>
                <a:gd name="T1" fmla="*/ 16 h 168"/>
                <a:gd name="T2" fmla="*/ 148 w 266"/>
                <a:gd name="T3" fmla="*/ 168 h 168"/>
                <a:gd name="T4" fmla="*/ 266 w 266"/>
                <a:gd name="T5" fmla="*/ 66 h 168"/>
                <a:gd name="T6" fmla="*/ 266 w 266"/>
                <a:gd name="T7" fmla="*/ 66 h 168"/>
                <a:gd name="T8" fmla="*/ 262 w 266"/>
                <a:gd name="T9" fmla="*/ 60 h 168"/>
                <a:gd name="T10" fmla="*/ 250 w 266"/>
                <a:gd name="T11" fmla="*/ 50 h 168"/>
                <a:gd name="T12" fmla="*/ 230 w 266"/>
                <a:gd name="T13" fmla="*/ 34 h 168"/>
                <a:gd name="T14" fmla="*/ 216 w 266"/>
                <a:gd name="T15" fmla="*/ 26 h 168"/>
                <a:gd name="T16" fmla="*/ 200 w 266"/>
                <a:gd name="T17" fmla="*/ 20 h 168"/>
                <a:gd name="T18" fmla="*/ 184 w 266"/>
                <a:gd name="T19" fmla="*/ 12 h 168"/>
                <a:gd name="T20" fmla="*/ 164 w 266"/>
                <a:gd name="T21" fmla="*/ 6 h 168"/>
                <a:gd name="T22" fmla="*/ 142 w 266"/>
                <a:gd name="T23" fmla="*/ 2 h 168"/>
                <a:gd name="T24" fmla="*/ 118 w 266"/>
                <a:gd name="T25" fmla="*/ 0 h 168"/>
                <a:gd name="T26" fmla="*/ 92 w 266"/>
                <a:gd name="T27" fmla="*/ 0 h 168"/>
                <a:gd name="T28" fmla="*/ 64 w 266"/>
                <a:gd name="T29" fmla="*/ 2 h 168"/>
                <a:gd name="T30" fmla="*/ 34 w 266"/>
                <a:gd name="T31" fmla="*/ 8 h 168"/>
                <a:gd name="T32" fmla="*/ 0 w 266"/>
                <a:gd name="T33" fmla="*/ 1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8">
                  <a:moveTo>
                    <a:pt x="0" y="16"/>
                  </a:moveTo>
                  <a:lnTo>
                    <a:pt x="148" y="168"/>
                  </a:lnTo>
                  <a:lnTo>
                    <a:pt x="266" y="66"/>
                  </a:lnTo>
                  <a:lnTo>
                    <a:pt x="266" y="66"/>
                  </a:lnTo>
                  <a:lnTo>
                    <a:pt x="262" y="60"/>
                  </a:lnTo>
                  <a:lnTo>
                    <a:pt x="250" y="50"/>
                  </a:lnTo>
                  <a:lnTo>
                    <a:pt x="230" y="34"/>
                  </a:lnTo>
                  <a:lnTo>
                    <a:pt x="216" y="26"/>
                  </a:lnTo>
                  <a:lnTo>
                    <a:pt x="200" y="20"/>
                  </a:lnTo>
                  <a:lnTo>
                    <a:pt x="184" y="12"/>
                  </a:lnTo>
                  <a:lnTo>
                    <a:pt x="164" y="6"/>
                  </a:lnTo>
                  <a:lnTo>
                    <a:pt x="142" y="2"/>
                  </a:lnTo>
                  <a:lnTo>
                    <a:pt x="118" y="0"/>
                  </a:lnTo>
                  <a:lnTo>
                    <a:pt x="92" y="0"/>
                  </a:lnTo>
                  <a:lnTo>
                    <a:pt x="64" y="2"/>
                  </a:lnTo>
                  <a:lnTo>
                    <a:pt x="34" y="8"/>
                  </a:lnTo>
                  <a:lnTo>
                    <a:pt x="0"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7" name="Freeform 87"/>
            <p:cNvSpPr>
              <a:spLocks/>
            </p:cNvSpPr>
            <p:nvPr/>
          </p:nvSpPr>
          <p:spPr bwMode="auto">
            <a:xfrm>
              <a:off x="12984163" y="7888288"/>
              <a:ext cx="419100" cy="266700"/>
            </a:xfrm>
            <a:custGeom>
              <a:avLst/>
              <a:gdLst>
                <a:gd name="T0" fmla="*/ 0 w 264"/>
                <a:gd name="T1" fmla="*/ 16 h 168"/>
                <a:gd name="T2" fmla="*/ 146 w 264"/>
                <a:gd name="T3" fmla="*/ 168 h 168"/>
                <a:gd name="T4" fmla="*/ 264 w 264"/>
                <a:gd name="T5" fmla="*/ 66 h 168"/>
                <a:gd name="T6" fmla="*/ 264 w 264"/>
                <a:gd name="T7" fmla="*/ 66 h 168"/>
                <a:gd name="T8" fmla="*/ 260 w 264"/>
                <a:gd name="T9" fmla="*/ 60 h 168"/>
                <a:gd name="T10" fmla="*/ 248 w 264"/>
                <a:gd name="T11" fmla="*/ 50 h 168"/>
                <a:gd name="T12" fmla="*/ 228 w 264"/>
                <a:gd name="T13" fmla="*/ 34 h 168"/>
                <a:gd name="T14" fmla="*/ 214 w 264"/>
                <a:gd name="T15" fmla="*/ 26 h 168"/>
                <a:gd name="T16" fmla="*/ 200 w 264"/>
                <a:gd name="T17" fmla="*/ 20 h 168"/>
                <a:gd name="T18" fmla="*/ 182 w 264"/>
                <a:gd name="T19" fmla="*/ 12 h 168"/>
                <a:gd name="T20" fmla="*/ 162 w 264"/>
                <a:gd name="T21" fmla="*/ 6 h 168"/>
                <a:gd name="T22" fmla="*/ 140 w 264"/>
                <a:gd name="T23" fmla="*/ 2 h 168"/>
                <a:gd name="T24" fmla="*/ 116 w 264"/>
                <a:gd name="T25" fmla="*/ 0 h 168"/>
                <a:gd name="T26" fmla="*/ 90 w 264"/>
                <a:gd name="T27" fmla="*/ 0 h 168"/>
                <a:gd name="T28" fmla="*/ 62 w 264"/>
                <a:gd name="T29" fmla="*/ 2 h 168"/>
                <a:gd name="T30" fmla="*/ 32 w 264"/>
                <a:gd name="T31" fmla="*/ 8 h 168"/>
                <a:gd name="T32" fmla="*/ 0 w 264"/>
                <a:gd name="T33" fmla="*/ 1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8">
                  <a:moveTo>
                    <a:pt x="0" y="16"/>
                  </a:moveTo>
                  <a:lnTo>
                    <a:pt x="146" y="168"/>
                  </a:lnTo>
                  <a:lnTo>
                    <a:pt x="264" y="66"/>
                  </a:lnTo>
                  <a:lnTo>
                    <a:pt x="264" y="66"/>
                  </a:lnTo>
                  <a:lnTo>
                    <a:pt x="260" y="60"/>
                  </a:lnTo>
                  <a:lnTo>
                    <a:pt x="248" y="50"/>
                  </a:lnTo>
                  <a:lnTo>
                    <a:pt x="228" y="34"/>
                  </a:lnTo>
                  <a:lnTo>
                    <a:pt x="214" y="26"/>
                  </a:lnTo>
                  <a:lnTo>
                    <a:pt x="200" y="20"/>
                  </a:lnTo>
                  <a:lnTo>
                    <a:pt x="182" y="12"/>
                  </a:lnTo>
                  <a:lnTo>
                    <a:pt x="162" y="6"/>
                  </a:lnTo>
                  <a:lnTo>
                    <a:pt x="140" y="2"/>
                  </a:lnTo>
                  <a:lnTo>
                    <a:pt x="116" y="0"/>
                  </a:lnTo>
                  <a:lnTo>
                    <a:pt x="90" y="0"/>
                  </a:lnTo>
                  <a:lnTo>
                    <a:pt x="62" y="2"/>
                  </a:lnTo>
                  <a:lnTo>
                    <a:pt x="32" y="8"/>
                  </a:lnTo>
                  <a:lnTo>
                    <a:pt x="0" y="16"/>
                  </a:lnTo>
                  <a:close/>
                </a:path>
              </a:pathLst>
            </a:custGeom>
            <a:solidFill>
              <a:srgbClr val="3E38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8" name="Freeform 88"/>
            <p:cNvSpPr>
              <a:spLocks/>
            </p:cNvSpPr>
            <p:nvPr/>
          </p:nvSpPr>
          <p:spPr bwMode="auto">
            <a:xfrm>
              <a:off x="12984163" y="7888288"/>
              <a:ext cx="419100" cy="266700"/>
            </a:xfrm>
            <a:custGeom>
              <a:avLst/>
              <a:gdLst>
                <a:gd name="T0" fmla="*/ 0 w 264"/>
                <a:gd name="T1" fmla="*/ 16 h 168"/>
                <a:gd name="T2" fmla="*/ 146 w 264"/>
                <a:gd name="T3" fmla="*/ 168 h 168"/>
                <a:gd name="T4" fmla="*/ 264 w 264"/>
                <a:gd name="T5" fmla="*/ 66 h 168"/>
                <a:gd name="T6" fmla="*/ 264 w 264"/>
                <a:gd name="T7" fmla="*/ 66 h 168"/>
                <a:gd name="T8" fmla="*/ 260 w 264"/>
                <a:gd name="T9" fmla="*/ 60 h 168"/>
                <a:gd name="T10" fmla="*/ 248 w 264"/>
                <a:gd name="T11" fmla="*/ 50 h 168"/>
                <a:gd name="T12" fmla="*/ 228 w 264"/>
                <a:gd name="T13" fmla="*/ 34 h 168"/>
                <a:gd name="T14" fmla="*/ 214 w 264"/>
                <a:gd name="T15" fmla="*/ 26 h 168"/>
                <a:gd name="T16" fmla="*/ 200 w 264"/>
                <a:gd name="T17" fmla="*/ 20 h 168"/>
                <a:gd name="T18" fmla="*/ 182 w 264"/>
                <a:gd name="T19" fmla="*/ 12 h 168"/>
                <a:gd name="T20" fmla="*/ 162 w 264"/>
                <a:gd name="T21" fmla="*/ 6 h 168"/>
                <a:gd name="T22" fmla="*/ 140 w 264"/>
                <a:gd name="T23" fmla="*/ 2 h 168"/>
                <a:gd name="T24" fmla="*/ 116 w 264"/>
                <a:gd name="T25" fmla="*/ 0 h 168"/>
                <a:gd name="T26" fmla="*/ 90 w 264"/>
                <a:gd name="T27" fmla="*/ 0 h 168"/>
                <a:gd name="T28" fmla="*/ 62 w 264"/>
                <a:gd name="T29" fmla="*/ 2 h 168"/>
                <a:gd name="T30" fmla="*/ 32 w 264"/>
                <a:gd name="T31" fmla="*/ 8 h 168"/>
                <a:gd name="T32" fmla="*/ 0 w 264"/>
                <a:gd name="T33" fmla="*/ 1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8">
                  <a:moveTo>
                    <a:pt x="0" y="16"/>
                  </a:moveTo>
                  <a:lnTo>
                    <a:pt x="146" y="168"/>
                  </a:lnTo>
                  <a:lnTo>
                    <a:pt x="264" y="66"/>
                  </a:lnTo>
                  <a:lnTo>
                    <a:pt x="264" y="66"/>
                  </a:lnTo>
                  <a:lnTo>
                    <a:pt x="260" y="60"/>
                  </a:lnTo>
                  <a:lnTo>
                    <a:pt x="248" y="50"/>
                  </a:lnTo>
                  <a:lnTo>
                    <a:pt x="228" y="34"/>
                  </a:lnTo>
                  <a:lnTo>
                    <a:pt x="214" y="26"/>
                  </a:lnTo>
                  <a:lnTo>
                    <a:pt x="200" y="20"/>
                  </a:lnTo>
                  <a:lnTo>
                    <a:pt x="182" y="12"/>
                  </a:lnTo>
                  <a:lnTo>
                    <a:pt x="162" y="6"/>
                  </a:lnTo>
                  <a:lnTo>
                    <a:pt x="140" y="2"/>
                  </a:lnTo>
                  <a:lnTo>
                    <a:pt x="116" y="0"/>
                  </a:lnTo>
                  <a:lnTo>
                    <a:pt x="90" y="0"/>
                  </a:lnTo>
                  <a:lnTo>
                    <a:pt x="62" y="2"/>
                  </a:lnTo>
                  <a:lnTo>
                    <a:pt x="32" y="8"/>
                  </a:lnTo>
                  <a:lnTo>
                    <a:pt x="0"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9" name="Freeform 89"/>
            <p:cNvSpPr>
              <a:spLocks/>
            </p:cNvSpPr>
            <p:nvPr/>
          </p:nvSpPr>
          <p:spPr bwMode="auto">
            <a:xfrm>
              <a:off x="13215938" y="7993063"/>
              <a:ext cx="250825" cy="171450"/>
            </a:xfrm>
            <a:custGeom>
              <a:avLst/>
              <a:gdLst>
                <a:gd name="T0" fmla="*/ 118 w 158"/>
                <a:gd name="T1" fmla="*/ 0 h 108"/>
                <a:gd name="T2" fmla="*/ 158 w 158"/>
                <a:gd name="T3" fmla="*/ 0 h 108"/>
                <a:gd name="T4" fmla="*/ 34 w 158"/>
                <a:gd name="T5" fmla="*/ 108 h 108"/>
                <a:gd name="T6" fmla="*/ 0 w 158"/>
                <a:gd name="T7" fmla="*/ 102 h 108"/>
                <a:gd name="T8" fmla="*/ 118 w 158"/>
                <a:gd name="T9" fmla="*/ 0 h 108"/>
              </a:gdLst>
              <a:ahLst/>
              <a:cxnLst>
                <a:cxn ang="0">
                  <a:pos x="T0" y="T1"/>
                </a:cxn>
                <a:cxn ang="0">
                  <a:pos x="T2" y="T3"/>
                </a:cxn>
                <a:cxn ang="0">
                  <a:pos x="T4" y="T5"/>
                </a:cxn>
                <a:cxn ang="0">
                  <a:pos x="T6" y="T7"/>
                </a:cxn>
                <a:cxn ang="0">
                  <a:pos x="T8" y="T9"/>
                </a:cxn>
              </a:cxnLst>
              <a:rect l="0" t="0" r="r" b="b"/>
              <a:pathLst>
                <a:path w="158" h="108">
                  <a:moveTo>
                    <a:pt x="118" y="0"/>
                  </a:moveTo>
                  <a:lnTo>
                    <a:pt x="158" y="0"/>
                  </a:lnTo>
                  <a:lnTo>
                    <a:pt x="34" y="108"/>
                  </a:lnTo>
                  <a:lnTo>
                    <a:pt x="0" y="102"/>
                  </a:lnTo>
                  <a:lnTo>
                    <a:pt x="118" y="0"/>
                  </a:lnTo>
                  <a:close/>
                </a:path>
              </a:pathLst>
            </a:custGeom>
            <a:solidFill>
              <a:srgbClr val="221D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2" name="Freeform 91"/>
            <p:cNvSpPr>
              <a:spLocks/>
            </p:cNvSpPr>
            <p:nvPr/>
          </p:nvSpPr>
          <p:spPr bwMode="auto">
            <a:xfrm>
              <a:off x="10501313" y="5341938"/>
              <a:ext cx="403225" cy="403225"/>
            </a:xfrm>
            <a:custGeom>
              <a:avLst/>
              <a:gdLst>
                <a:gd name="T0" fmla="*/ 70 w 254"/>
                <a:gd name="T1" fmla="*/ 22 h 254"/>
                <a:gd name="T2" fmla="*/ 70 w 254"/>
                <a:gd name="T3" fmla="*/ 22 h 254"/>
                <a:gd name="T4" fmla="*/ 52 w 254"/>
                <a:gd name="T5" fmla="*/ 34 h 254"/>
                <a:gd name="T6" fmla="*/ 36 w 254"/>
                <a:gd name="T7" fmla="*/ 46 h 254"/>
                <a:gd name="T8" fmla="*/ 22 w 254"/>
                <a:gd name="T9" fmla="*/ 58 h 254"/>
                <a:gd name="T10" fmla="*/ 12 w 254"/>
                <a:gd name="T11" fmla="*/ 70 h 254"/>
                <a:gd name="T12" fmla="*/ 4 w 254"/>
                <a:gd name="T13" fmla="*/ 84 h 254"/>
                <a:gd name="T14" fmla="*/ 0 w 254"/>
                <a:gd name="T15" fmla="*/ 96 h 254"/>
                <a:gd name="T16" fmla="*/ 0 w 254"/>
                <a:gd name="T17" fmla="*/ 108 h 254"/>
                <a:gd name="T18" fmla="*/ 4 w 254"/>
                <a:gd name="T19" fmla="*/ 118 h 254"/>
                <a:gd name="T20" fmla="*/ 68 w 254"/>
                <a:gd name="T21" fmla="*/ 236 h 254"/>
                <a:gd name="T22" fmla="*/ 68 w 254"/>
                <a:gd name="T23" fmla="*/ 236 h 254"/>
                <a:gd name="T24" fmla="*/ 76 w 254"/>
                <a:gd name="T25" fmla="*/ 244 h 254"/>
                <a:gd name="T26" fmla="*/ 86 w 254"/>
                <a:gd name="T27" fmla="*/ 250 h 254"/>
                <a:gd name="T28" fmla="*/ 98 w 254"/>
                <a:gd name="T29" fmla="*/ 254 h 254"/>
                <a:gd name="T30" fmla="*/ 112 w 254"/>
                <a:gd name="T31" fmla="*/ 254 h 254"/>
                <a:gd name="T32" fmla="*/ 130 w 254"/>
                <a:gd name="T33" fmla="*/ 252 h 254"/>
                <a:gd name="T34" fmla="*/ 146 w 254"/>
                <a:gd name="T35" fmla="*/ 248 h 254"/>
                <a:gd name="T36" fmla="*/ 166 w 254"/>
                <a:gd name="T37" fmla="*/ 240 h 254"/>
                <a:gd name="T38" fmla="*/ 184 w 254"/>
                <a:gd name="T39" fmla="*/ 232 h 254"/>
                <a:gd name="T40" fmla="*/ 184 w 254"/>
                <a:gd name="T41" fmla="*/ 232 h 254"/>
                <a:gd name="T42" fmla="*/ 202 w 254"/>
                <a:gd name="T43" fmla="*/ 220 h 254"/>
                <a:gd name="T44" fmla="*/ 218 w 254"/>
                <a:gd name="T45" fmla="*/ 208 h 254"/>
                <a:gd name="T46" fmla="*/ 230 w 254"/>
                <a:gd name="T47" fmla="*/ 196 h 254"/>
                <a:gd name="T48" fmla="*/ 242 w 254"/>
                <a:gd name="T49" fmla="*/ 184 h 254"/>
                <a:gd name="T50" fmla="*/ 248 w 254"/>
                <a:gd name="T51" fmla="*/ 170 h 254"/>
                <a:gd name="T52" fmla="*/ 254 w 254"/>
                <a:gd name="T53" fmla="*/ 158 h 254"/>
                <a:gd name="T54" fmla="*/ 254 w 254"/>
                <a:gd name="T55" fmla="*/ 146 h 254"/>
                <a:gd name="T56" fmla="*/ 250 w 254"/>
                <a:gd name="T57" fmla="*/ 136 h 254"/>
                <a:gd name="T58" fmla="*/ 186 w 254"/>
                <a:gd name="T59" fmla="*/ 18 h 254"/>
                <a:gd name="T60" fmla="*/ 186 w 254"/>
                <a:gd name="T61" fmla="*/ 18 h 254"/>
                <a:gd name="T62" fmla="*/ 178 w 254"/>
                <a:gd name="T63" fmla="*/ 10 h 254"/>
                <a:gd name="T64" fmla="*/ 168 w 254"/>
                <a:gd name="T65" fmla="*/ 4 h 254"/>
                <a:gd name="T66" fmla="*/ 156 w 254"/>
                <a:gd name="T67" fmla="*/ 0 h 254"/>
                <a:gd name="T68" fmla="*/ 142 w 254"/>
                <a:gd name="T69" fmla="*/ 0 h 254"/>
                <a:gd name="T70" fmla="*/ 124 w 254"/>
                <a:gd name="T71" fmla="*/ 2 h 254"/>
                <a:gd name="T72" fmla="*/ 106 w 254"/>
                <a:gd name="T73" fmla="*/ 6 h 254"/>
                <a:gd name="T74" fmla="*/ 88 w 254"/>
                <a:gd name="T75" fmla="*/ 14 h 254"/>
                <a:gd name="T76" fmla="*/ 70 w 254"/>
                <a:gd name="T77" fmla="*/ 2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4" h="254">
                  <a:moveTo>
                    <a:pt x="70" y="22"/>
                  </a:moveTo>
                  <a:lnTo>
                    <a:pt x="70" y="22"/>
                  </a:lnTo>
                  <a:lnTo>
                    <a:pt x="52" y="34"/>
                  </a:lnTo>
                  <a:lnTo>
                    <a:pt x="36" y="46"/>
                  </a:lnTo>
                  <a:lnTo>
                    <a:pt x="22" y="58"/>
                  </a:lnTo>
                  <a:lnTo>
                    <a:pt x="12" y="70"/>
                  </a:lnTo>
                  <a:lnTo>
                    <a:pt x="4" y="84"/>
                  </a:lnTo>
                  <a:lnTo>
                    <a:pt x="0" y="96"/>
                  </a:lnTo>
                  <a:lnTo>
                    <a:pt x="0" y="108"/>
                  </a:lnTo>
                  <a:lnTo>
                    <a:pt x="4" y="118"/>
                  </a:lnTo>
                  <a:lnTo>
                    <a:pt x="68" y="236"/>
                  </a:lnTo>
                  <a:lnTo>
                    <a:pt x="68" y="236"/>
                  </a:lnTo>
                  <a:lnTo>
                    <a:pt x="76" y="244"/>
                  </a:lnTo>
                  <a:lnTo>
                    <a:pt x="86" y="250"/>
                  </a:lnTo>
                  <a:lnTo>
                    <a:pt x="98" y="254"/>
                  </a:lnTo>
                  <a:lnTo>
                    <a:pt x="112" y="254"/>
                  </a:lnTo>
                  <a:lnTo>
                    <a:pt x="130" y="252"/>
                  </a:lnTo>
                  <a:lnTo>
                    <a:pt x="146" y="248"/>
                  </a:lnTo>
                  <a:lnTo>
                    <a:pt x="166" y="240"/>
                  </a:lnTo>
                  <a:lnTo>
                    <a:pt x="184" y="232"/>
                  </a:lnTo>
                  <a:lnTo>
                    <a:pt x="184" y="232"/>
                  </a:lnTo>
                  <a:lnTo>
                    <a:pt x="202" y="220"/>
                  </a:lnTo>
                  <a:lnTo>
                    <a:pt x="218" y="208"/>
                  </a:lnTo>
                  <a:lnTo>
                    <a:pt x="230" y="196"/>
                  </a:lnTo>
                  <a:lnTo>
                    <a:pt x="242" y="184"/>
                  </a:lnTo>
                  <a:lnTo>
                    <a:pt x="248" y="170"/>
                  </a:lnTo>
                  <a:lnTo>
                    <a:pt x="254" y="158"/>
                  </a:lnTo>
                  <a:lnTo>
                    <a:pt x="254" y="146"/>
                  </a:lnTo>
                  <a:lnTo>
                    <a:pt x="250" y="136"/>
                  </a:lnTo>
                  <a:lnTo>
                    <a:pt x="186" y="18"/>
                  </a:lnTo>
                  <a:lnTo>
                    <a:pt x="186" y="18"/>
                  </a:lnTo>
                  <a:lnTo>
                    <a:pt x="178" y="10"/>
                  </a:lnTo>
                  <a:lnTo>
                    <a:pt x="168" y="4"/>
                  </a:lnTo>
                  <a:lnTo>
                    <a:pt x="156" y="0"/>
                  </a:lnTo>
                  <a:lnTo>
                    <a:pt x="142" y="0"/>
                  </a:lnTo>
                  <a:lnTo>
                    <a:pt x="124" y="2"/>
                  </a:lnTo>
                  <a:lnTo>
                    <a:pt x="106" y="6"/>
                  </a:lnTo>
                  <a:lnTo>
                    <a:pt x="88" y="14"/>
                  </a:lnTo>
                  <a:lnTo>
                    <a:pt x="70" y="22"/>
                  </a:lnTo>
                  <a:close/>
                </a:path>
              </a:pathLst>
            </a:custGeom>
            <a:solidFill>
              <a:srgbClr val="373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3" name="Freeform 92"/>
            <p:cNvSpPr>
              <a:spLocks/>
            </p:cNvSpPr>
            <p:nvPr/>
          </p:nvSpPr>
          <p:spPr bwMode="auto">
            <a:xfrm>
              <a:off x="10501313" y="5341938"/>
              <a:ext cx="403225" cy="403225"/>
            </a:xfrm>
            <a:custGeom>
              <a:avLst/>
              <a:gdLst>
                <a:gd name="T0" fmla="*/ 70 w 254"/>
                <a:gd name="T1" fmla="*/ 22 h 254"/>
                <a:gd name="T2" fmla="*/ 70 w 254"/>
                <a:gd name="T3" fmla="*/ 22 h 254"/>
                <a:gd name="T4" fmla="*/ 52 w 254"/>
                <a:gd name="T5" fmla="*/ 34 h 254"/>
                <a:gd name="T6" fmla="*/ 36 w 254"/>
                <a:gd name="T7" fmla="*/ 46 h 254"/>
                <a:gd name="T8" fmla="*/ 22 w 254"/>
                <a:gd name="T9" fmla="*/ 58 h 254"/>
                <a:gd name="T10" fmla="*/ 12 w 254"/>
                <a:gd name="T11" fmla="*/ 70 h 254"/>
                <a:gd name="T12" fmla="*/ 4 w 254"/>
                <a:gd name="T13" fmla="*/ 84 h 254"/>
                <a:gd name="T14" fmla="*/ 0 w 254"/>
                <a:gd name="T15" fmla="*/ 96 h 254"/>
                <a:gd name="T16" fmla="*/ 0 w 254"/>
                <a:gd name="T17" fmla="*/ 108 h 254"/>
                <a:gd name="T18" fmla="*/ 4 w 254"/>
                <a:gd name="T19" fmla="*/ 118 h 254"/>
                <a:gd name="T20" fmla="*/ 68 w 254"/>
                <a:gd name="T21" fmla="*/ 236 h 254"/>
                <a:gd name="T22" fmla="*/ 68 w 254"/>
                <a:gd name="T23" fmla="*/ 236 h 254"/>
                <a:gd name="T24" fmla="*/ 76 w 254"/>
                <a:gd name="T25" fmla="*/ 244 h 254"/>
                <a:gd name="T26" fmla="*/ 86 w 254"/>
                <a:gd name="T27" fmla="*/ 250 h 254"/>
                <a:gd name="T28" fmla="*/ 98 w 254"/>
                <a:gd name="T29" fmla="*/ 254 h 254"/>
                <a:gd name="T30" fmla="*/ 112 w 254"/>
                <a:gd name="T31" fmla="*/ 254 h 254"/>
                <a:gd name="T32" fmla="*/ 130 w 254"/>
                <a:gd name="T33" fmla="*/ 252 h 254"/>
                <a:gd name="T34" fmla="*/ 146 w 254"/>
                <a:gd name="T35" fmla="*/ 248 h 254"/>
                <a:gd name="T36" fmla="*/ 166 w 254"/>
                <a:gd name="T37" fmla="*/ 240 h 254"/>
                <a:gd name="T38" fmla="*/ 184 w 254"/>
                <a:gd name="T39" fmla="*/ 232 h 254"/>
                <a:gd name="T40" fmla="*/ 184 w 254"/>
                <a:gd name="T41" fmla="*/ 232 h 254"/>
                <a:gd name="T42" fmla="*/ 202 w 254"/>
                <a:gd name="T43" fmla="*/ 220 h 254"/>
                <a:gd name="T44" fmla="*/ 218 w 254"/>
                <a:gd name="T45" fmla="*/ 208 h 254"/>
                <a:gd name="T46" fmla="*/ 230 w 254"/>
                <a:gd name="T47" fmla="*/ 196 h 254"/>
                <a:gd name="T48" fmla="*/ 242 w 254"/>
                <a:gd name="T49" fmla="*/ 184 h 254"/>
                <a:gd name="T50" fmla="*/ 248 w 254"/>
                <a:gd name="T51" fmla="*/ 170 h 254"/>
                <a:gd name="T52" fmla="*/ 254 w 254"/>
                <a:gd name="T53" fmla="*/ 158 h 254"/>
                <a:gd name="T54" fmla="*/ 254 w 254"/>
                <a:gd name="T55" fmla="*/ 146 h 254"/>
                <a:gd name="T56" fmla="*/ 250 w 254"/>
                <a:gd name="T57" fmla="*/ 136 h 254"/>
                <a:gd name="T58" fmla="*/ 186 w 254"/>
                <a:gd name="T59" fmla="*/ 18 h 254"/>
                <a:gd name="T60" fmla="*/ 186 w 254"/>
                <a:gd name="T61" fmla="*/ 18 h 254"/>
                <a:gd name="T62" fmla="*/ 178 w 254"/>
                <a:gd name="T63" fmla="*/ 10 h 254"/>
                <a:gd name="T64" fmla="*/ 168 w 254"/>
                <a:gd name="T65" fmla="*/ 4 h 254"/>
                <a:gd name="T66" fmla="*/ 156 w 254"/>
                <a:gd name="T67" fmla="*/ 0 h 254"/>
                <a:gd name="T68" fmla="*/ 142 w 254"/>
                <a:gd name="T69" fmla="*/ 0 h 254"/>
                <a:gd name="T70" fmla="*/ 124 w 254"/>
                <a:gd name="T71" fmla="*/ 2 h 254"/>
                <a:gd name="T72" fmla="*/ 106 w 254"/>
                <a:gd name="T73" fmla="*/ 6 h 254"/>
                <a:gd name="T74" fmla="*/ 88 w 254"/>
                <a:gd name="T75" fmla="*/ 14 h 254"/>
                <a:gd name="T76" fmla="*/ 70 w 254"/>
                <a:gd name="T77" fmla="*/ 2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4" h="254">
                  <a:moveTo>
                    <a:pt x="70" y="22"/>
                  </a:moveTo>
                  <a:lnTo>
                    <a:pt x="70" y="22"/>
                  </a:lnTo>
                  <a:lnTo>
                    <a:pt x="52" y="34"/>
                  </a:lnTo>
                  <a:lnTo>
                    <a:pt x="36" y="46"/>
                  </a:lnTo>
                  <a:lnTo>
                    <a:pt x="22" y="58"/>
                  </a:lnTo>
                  <a:lnTo>
                    <a:pt x="12" y="70"/>
                  </a:lnTo>
                  <a:lnTo>
                    <a:pt x="4" y="84"/>
                  </a:lnTo>
                  <a:lnTo>
                    <a:pt x="0" y="96"/>
                  </a:lnTo>
                  <a:lnTo>
                    <a:pt x="0" y="108"/>
                  </a:lnTo>
                  <a:lnTo>
                    <a:pt x="4" y="118"/>
                  </a:lnTo>
                  <a:lnTo>
                    <a:pt x="68" y="236"/>
                  </a:lnTo>
                  <a:lnTo>
                    <a:pt x="68" y="236"/>
                  </a:lnTo>
                  <a:lnTo>
                    <a:pt x="76" y="244"/>
                  </a:lnTo>
                  <a:lnTo>
                    <a:pt x="86" y="250"/>
                  </a:lnTo>
                  <a:lnTo>
                    <a:pt x="98" y="254"/>
                  </a:lnTo>
                  <a:lnTo>
                    <a:pt x="112" y="254"/>
                  </a:lnTo>
                  <a:lnTo>
                    <a:pt x="130" y="252"/>
                  </a:lnTo>
                  <a:lnTo>
                    <a:pt x="146" y="248"/>
                  </a:lnTo>
                  <a:lnTo>
                    <a:pt x="166" y="240"/>
                  </a:lnTo>
                  <a:lnTo>
                    <a:pt x="184" y="232"/>
                  </a:lnTo>
                  <a:lnTo>
                    <a:pt x="184" y="232"/>
                  </a:lnTo>
                  <a:lnTo>
                    <a:pt x="202" y="220"/>
                  </a:lnTo>
                  <a:lnTo>
                    <a:pt x="218" y="208"/>
                  </a:lnTo>
                  <a:lnTo>
                    <a:pt x="230" y="196"/>
                  </a:lnTo>
                  <a:lnTo>
                    <a:pt x="242" y="184"/>
                  </a:lnTo>
                  <a:lnTo>
                    <a:pt x="248" y="170"/>
                  </a:lnTo>
                  <a:lnTo>
                    <a:pt x="254" y="158"/>
                  </a:lnTo>
                  <a:lnTo>
                    <a:pt x="254" y="146"/>
                  </a:lnTo>
                  <a:lnTo>
                    <a:pt x="250" y="136"/>
                  </a:lnTo>
                  <a:lnTo>
                    <a:pt x="186" y="18"/>
                  </a:lnTo>
                  <a:lnTo>
                    <a:pt x="186" y="18"/>
                  </a:lnTo>
                  <a:lnTo>
                    <a:pt x="178" y="10"/>
                  </a:lnTo>
                  <a:lnTo>
                    <a:pt x="168" y="4"/>
                  </a:lnTo>
                  <a:lnTo>
                    <a:pt x="156" y="0"/>
                  </a:lnTo>
                  <a:lnTo>
                    <a:pt x="142" y="0"/>
                  </a:lnTo>
                  <a:lnTo>
                    <a:pt x="124" y="2"/>
                  </a:lnTo>
                  <a:lnTo>
                    <a:pt x="106" y="6"/>
                  </a:lnTo>
                  <a:lnTo>
                    <a:pt x="88" y="14"/>
                  </a:lnTo>
                  <a:lnTo>
                    <a:pt x="70"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5" name="Freeform 93"/>
            <p:cNvSpPr>
              <a:spLocks/>
            </p:cNvSpPr>
            <p:nvPr/>
          </p:nvSpPr>
          <p:spPr bwMode="auto">
            <a:xfrm>
              <a:off x="10615613" y="5341938"/>
              <a:ext cx="288925" cy="403225"/>
            </a:xfrm>
            <a:custGeom>
              <a:avLst/>
              <a:gdLst>
                <a:gd name="T0" fmla="*/ 60 w 182"/>
                <a:gd name="T1" fmla="*/ 2 h 254"/>
                <a:gd name="T2" fmla="*/ 60 w 182"/>
                <a:gd name="T3" fmla="*/ 2 h 254"/>
                <a:gd name="T4" fmla="*/ 66 w 182"/>
                <a:gd name="T5" fmla="*/ 8 h 254"/>
                <a:gd name="T6" fmla="*/ 130 w 182"/>
                <a:gd name="T7" fmla="*/ 126 h 254"/>
                <a:gd name="T8" fmla="*/ 130 w 182"/>
                <a:gd name="T9" fmla="*/ 126 h 254"/>
                <a:gd name="T10" fmla="*/ 134 w 182"/>
                <a:gd name="T11" fmla="*/ 136 h 254"/>
                <a:gd name="T12" fmla="*/ 134 w 182"/>
                <a:gd name="T13" fmla="*/ 148 h 254"/>
                <a:gd name="T14" fmla="*/ 130 w 182"/>
                <a:gd name="T15" fmla="*/ 160 h 254"/>
                <a:gd name="T16" fmla="*/ 122 w 182"/>
                <a:gd name="T17" fmla="*/ 174 h 254"/>
                <a:gd name="T18" fmla="*/ 112 w 182"/>
                <a:gd name="T19" fmla="*/ 186 h 254"/>
                <a:gd name="T20" fmla="*/ 98 w 182"/>
                <a:gd name="T21" fmla="*/ 198 h 254"/>
                <a:gd name="T22" fmla="*/ 82 w 182"/>
                <a:gd name="T23" fmla="*/ 210 h 254"/>
                <a:gd name="T24" fmla="*/ 64 w 182"/>
                <a:gd name="T25" fmla="*/ 222 h 254"/>
                <a:gd name="T26" fmla="*/ 64 w 182"/>
                <a:gd name="T27" fmla="*/ 222 h 254"/>
                <a:gd name="T28" fmla="*/ 48 w 182"/>
                <a:gd name="T29" fmla="*/ 230 h 254"/>
                <a:gd name="T30" fmla="*/ 32 w 182"/>
                <a:gd name="T31" fmla="*/ 236 h 254"/>
                <a:gd name="T32" fmla="*/ 16 w 182"/>
                <a:gd name="T33" fmla="*/ 240 h 254"/>
                <a:gd name="T34" fmla="*/ 0 w 182"/>
                <a:gd name="T35" fmla="*/ 244 h 254"/>
                <a:gd name="T36" fmla="*/ 0 w 182"/>
                <a:gd name="T37" fmla="*/ 244 h 254"/>
                <a:gd name="T38" fmla="*/ 10 w 182"/>
                <a:gd name="T39" fmla="*/ 248 h 254"/>
                <a:gd name="T40" fmla="*/ 20 w 182"/>
                <a:gd name="T41" fmla="*/ 252 h 254"/>
                <a:gd name="T42" fmla="*/ 32 w 182"/>
                <a:gd name="T43" fmla="*/ 254 h 254"/>
                <a:gd name="T44" fmla="*/ 46 w 182"/>
                <a:gd name="T45" fmla="*/ 254 h 254"/>
                <a:gd name="T46" fmla="*/ 62 w 182"/>
                <a:gd name="T47" fmla="*/ 252 h 254"/>
                <a:gd name="T48" fmla="*/ 78 w 182"/>
                <a:gd name="T49" fmla="*/ 246 h 254"/>
                <a:gd name="T50" fmla="*/ 94 w 182"/>
                <a:gd name="T51" fmla="*/ 240 h 254"/>
                <a:gd name="T52" fmla="*/ 112 w 182"/>
                <a:gd name="T53" fmla="*/ 232 h 254"/>
                <a:gd name="T54" fmla="*/ 112 w 182"/>
                <a:gd name="T55" fmla="*/ 232 h 254"/>
                <a:gd name="T56" fmla="*/ 130 w 182"/>
                <a:gd name="T57" fmla="*/ 222 h 254"/>
                <a:gd name="T58" fmla="*/ 146 w 182"/>
                <a:gd name="T59" fmla="*/ 210 h 254"/>
                <a:gd name="T60" fmla="*/ 158 w 182"/>
                <a:gd name="T61" fmla="*/ 196 h 254"/>
                <a:gd name="T62" fmla="*/ 168 w 182"/>
                <a:gd name="T63" fmla="*/ 184 h 254"/>
                <a:gd name="T64" fmla="*/ 176 w 182"/>
                <a:gd name="T65" fmla="*/ 170 h 254"/>
                <a:gd name="T66" fmla="*/ 180 w 182"/>
                <a:gd name="T67" fmla="*/ 158 h 254"/>
                <a:gd name="T68" fmla="*/ 182 w 182"/>
                <a:gd name="T69" fmla="*/ 148 h 254"/>
                <a:gd name="T70" fmla="*/ 178 w 182"/>
                <a:gd name="T71" fmla="*/ 138 h 254"/>
                <a:gd name="T72" fmla="*/ 112 w 182"/>
                <a:gd name="T73" fmla="*/ 18 h 254"/>
                <a:gd name="T74" fmla="*/ 112 w 182"/>
                <a:gd name="T75" fmla="*/ 18 h 254"/>
                <a:gd name="T76" fmla="*/ 110 w 182"/>
                <a:gd name="T77" fmla="*/ 14 h 254"/>
                <a:gd name="T78" fmla="*/ 104 w 182"/>
                <a:gd name="T79" fmla="*/ 10 h 254"/>
                <a:gd name="T80" fmla="*/ 92 w 182"/>
                <a:gd name="T81" fmla="*/ 4 h 254"/>
                <a:gd name="T82" fmla="*/ 78 w 182"/>
                <a:gd name="T83" fmla="*/ 0 h 254"/>
                <a:gd name="T84" fmla="*/ 60 w 182"/>
                <a:gd name="T85"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2" h="254">
                  <a:moveTo>
                    <a:pt x="60" y="2"/>
                  </a:moveTo>
                  <a:lnTo>
                    <a:pt x="60" y="2"/>
                  </a:lnTo>
                  <a:lnTo>
                    <a:pt x="66" y="8"/>
                  </a:lnTo>
                  <a:lnTo>
                    <a:pt x="130" y="126"/>
                  </a:lnTo>
                  <a:lnTo>
                    <a:pt x="130" y="126"/>
                  </a:lnTo>
                  <a:lnTo>
                    <a:pt x="134" y="136"/>
                  </a:lnTo>
                  <a:lnTo>
                    <a:pt x="134" y="148"/>
                  </a:lnTo>
                  <a:lnTo>
                    <a:pt x="130" y="160"/>
                  </a:lnTo>
                  <a:lnTo>
                    <a:pt x="122" y="174"/>
                  </a:lnTo>
                  <a:lnTo>
                    <a:pt x="112" y="186"/>
                  </a:lnTo>
                  <a:lnTo>
                    <a:pt x="98" y="198"/>
                  </a:lnTo>
                  <a:lnTo>
                    <a:pt x="82" y="210"/>
                  </a:lnTo>
                  <a:lnTo>
                    <a:pt x="64" y="222"/>
                  </a:lnTo>
                  <a:lnTo>
                    <a:pt x="64" y="222"/>
                  </a:lnTo>
                  <a:lnTo>
                    <a:pt x="48" y="230"/>
                  </a:lnTo>
                  <a:lnTo>
                    <a:pt x="32" y="236"/>
                  </a:lnTo>
                  <a:lnTo>
                    <a:pt x="16" y="240"/>
                  </a:lnTo>
                  <a:lnTo>
                    <a:pt x="0" y="244"/>
                  </a:lnTo>
                  <a:lnTo>
                    <a:pt x="0" y="244"/>
                  </a:lnTo>
                  <a:lnTo>
                    <a:pt x="10" y="248"/>
                  </a:lnTo>
                  <a:lnTo>
                    <a:pt x="20" y="252"/>
                  </a:lnTo>
                  <a:lnTo>
                    <a:pt x="32" y="254"/>
                  </a:lnTo>
                  <a:lnTo>
                    <a:pt x="46" y="254"/>
                  </a:lnTo>
                  <a:lnTo>
                    <a:pt x="62" y="252"/>
                  </a:lnTo>
                  <a:lnTo>
                    <a:pt x="78" y="246"/>
                  </a:lnTo>
                  <a:lnTo>
                    <a:pt x="94" y="240"/>
                  </a:lnTo>
                  <a:lnTo>
                    <a:pt x="112" y="232"/>
                  </a:lnTo>
                  <a:lnTo>
                    <a:pt x="112" y="232"/>
                  </a:lnTo>
                  <a:lnTo>
                    <a:pt x="130" y="222"/>
                  </a:lnTo>
                  <a:lnTo>
                    <a:pt x="146" y="210"/>
                  </a:lnTo>
                  <a:lnTo>
                    <a:pt x="158" y="196"/>
                  </a:lnTo>
                  <a:lnTo>
                    <a:pt x="168" y="184"/>
                  </a:lnTo>
                  <a:lnTo>
                    <a:pt x="176" y="170"/>
                  </a:lnTo>
                  <a:lnTo>
                    <a:pt x="180" y="158"/>
                  </a:lnTo>
                  <a:lnTo>
                    <a:pt x="182" y="148"/>
                  </a:lnTo>
                  <a:lnTo>
                    <a:pt x="178" y="138"/>
                  </a:lnTo>
                  <a:lnTo>
                    <a:pt x="112" y="18"/>
                  </a:lnTo>
                  <a:lnTo>
                    <a:pt x="112" y="18"/>
                  </a:lnTo>
                  <a:lnTo>
                    <a:pt x="110" y="14"/>
                  </a:lnTo>
                  <a:lnTo>
                    <a:pt x="104" y="10"/>
                  </a:lnTo>
                  <a:lnTo>
                    <a:pt x="92" y="4"/>
                  </a:lnTo>
                  <a:lnTo>
                    <a:pt x="78" y="0"/>
                  </a:lnTo>
                  <a:lnTo>
                    <a:pt x="60" y="2"/>
                  </a:lnTo>
                  <a:close/>
                </a:path>
              </a:pathLst>
            </a:custGeom>
            <a:solidFill>
              <a:srgbClr val="231F20">
                <a:alpha val="90000"/>
              </a:srgb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086" name="Freeform 94"/>
            <p:cNvSpPr>
              <a:spLocks/>
            </p:cNvSpPr>
            <p:nvPr/>
          </p:nvSpPr>
          <p:spPr bwMode="auto">
            <a:xfrm>
              <a:off x="10615613" y="5341938"/>
              <a:ext cx="288925" cy="403225"/>
            </a:xfrm>
            <a:custGeom>
              <a:avLst/>
              <a:gdLst>
                <a:gd name="T0" fmla="*/ 60 w 182"/>
                <a:gd name="T1" fmla="*/ 2 h 254"/>
                <a:gd name="T2" fmla="*/ 60 w 182"/>
                <a:gd name="T3" fmla="*/ 2 h 254"/>
                <a:gd name="T4" fmla="*/ 66 w 182"/>
                <a:gd name="T5" fmla="*/ 8 h 254"/>
                <a:gd name="T6" fmla="*/ 130 w 182"/>
                <a:gd name="T7" fmla="*/ 126 h 254"/>
                <a:gd name="T8" fmla="*/ 130 w 182"/>
                <a:gd name="T9" fmla="*/ 126 h 254"/>
                <a:gd name="T10" fmla="*/ 134 w 182"/>
                <a:gd name="T11" fmla="*/ 136 h 254"/>
                <a:gd name="T12" fmla="*/ 134 w 182"/>
                <a:gd name="T13" fmla="*/ 148 h 254"/>
                <a:gd name="T14" fmla="*/ 130 w 182"/>
                <a:gd name="T15" fmla="*/ 160 h 254"/>
                <a:gd name="T16" fmla="*/ 122 w 182"/>
                <a:gd name="T17" fmla="*/ 174 h 254"/>
                <a:gd name="T18" fmla="*/ 112 w 182"/>
                <a:gd name="T19" fmla="*/ 186 h 254"/>
                <a:gd name="T20" fmla="*/ 98 w 182"/>
                <a:gd name="T21" fmla="*/ 198 h 254"/>
                <a:gd name="T22" fmla="*/ 82 w 182"/>
                <a:gd name="T23" fmla="*/ 210 h 254"/>
                <a:gd name="T24" fmla="*/ 64 w 182"/>
                <a:gd name="T25" fmla="*/ 222 h 254"/>
                <a:gd name="T26" fmla="*/ 64 w 182"/>
                <a:gd name="T27" fmla="*/ 222 h 254"/>
                <a:gd name="T28" fmla="*/ 48 w 182"/>
                <a:gd name="T29" fmla="*/ 230 h 254"/>
                <a:gd name="T30" fmla="*/ 32 w 182"/>
                <a:gd name="T31" fmla="*/ 236 h 254"/>
                <a:gd name="T32" fmla="*/ 16 w 182"/>
                <a:gd name="T33" fmla="*/ 240 h 254"/>
                <a:gd name="T34" fmla="*/ 0 w 182"/>
                <a:gd name="T35" fmla="*/ 244 h 254"/>
                <a:gd name="T36" fmla="*/ 0 w 182"/>
                <a:gd name="T37" fmla="*/ 244 h 254"/>
                <a:gd name="T38" fmla="*/ 10 w 182"/>
                <a:gd name="T39" fmla="*/ 248 h 254"/>
                <a:gd name="T40" fmla="*/ 20 w 182"/>
                <a:gd name="T41" fmla="*/ 252 h 254"/>
                <a:gd name="T42" fmla="*/ 32 w 182"/>
                <a:gd name="T43" fmla="*/ 254 h 254"/>
                <a:gd name="T44" fmla="*/ 46 w 182"/>
                <a:gd name="T45" fmla="*/ 254 h 254"/>
                <a:gd name="T46" fmla="*/ 62 w 182"/>
                <a:gd name="T47" fmla="*/ 252 h 254"/>
                <a:gd name="T48" fmla="*/ 78 w 182"/>
                <a:gd name="T49" fmla="*/ 246 h 254"/>
                <a:gd name="T50" fmla="*/ 94 w 182"/>
                <a:gd name="T51" fmla="*/ 240 h 254"/>
                <a:gd name="T52" fmla="*/ 112 w 182"/>
                <a:gd name="T53" fmla="*/ 232 h 254"/>
                <a:gd name="T54" fmla="*/ 112 w 182"/>
                <a:gd name="T55" fmla="*/ 232 h 254"/>
                <a:gd name="T56" fmla="*/ 130 w 182"/>
                <a:gd name="T57" fmla="*/ 222 h 254"/>
                <a:gd name="T58" fmla="*/ 146 w 182"/>
                <a:gd name="T59" fmla="*/ 210 h 254"/>
                <a:gd name="T60" fmla="*/ 158 w 182"/>
                <a:gd name="T61" fmla="*/ 196 h 254"/>
                <a:gd name="T62" fmla="*/ 168 w 182"/>
                <a:gd name="T63" fmla="*/ 184 h 254"/>
                <a:gd name="T64" fmla="*/ 176 w 182"/>
                <a:gd name="T65" fmla="*/ 170 h 254"/>
                <a:gd name="T66" fmla="*/ 180 w 182"/>
                <a:gd name="T67" fmla="*/ 158 h 254"/>
                <a:gd name="T68" fmla="*/ 182 w 182"/>
                <a:gd name="T69" fmla="*/ 148 h 254"/>
                <a:gd name="T70" fmla="*/ 178 w 182"/>
                <a:gd name="T71" fmla="*/ 138 h 254"/>
                <a:gd name="T72" fmla="*/ 112 w 182"/>
                <a:gd name="T73" fmla="*/ 18 h 254"/>
                <a:gd name="T74" fmla="*/ 112 w 182"/>
                <a:gd name="T75" fmla="*/ 18 h 254"/>
                <a:gd name="T76" fmla="*/ 110 w 182"/>
                <a:gd name="T77" fmla="*/ 14 h 254"/>
                <a:gd name="T78" fmla="*/ 104 w 182"/>
                <a:gd name="T79" fmla="*/ 10 h 254"/>
                <a:gd name="T80" fmla="*/ 92 w 182"/>
                <a:gd name="T81" fmla="*/ 4 h 254"/>
                <a:gd name="T82" fmla="*/ 78 w 182"/>
                <a:gd name="T83" fmla="*/ 0 h 254"/>
                <a:gd name="T84" fmla="*/ 60 w 182"/>
                <a:gd name="T85"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2" h="254">
                  <a:moveTo>
                    <a:pt x="60" y="2"/>
                  </a:moveTo>
                  <a:lnTo>
                    <a:pt x="60" y="2"/>
                  </a:lnTo>
                  <a:lnTo>
                    <a:pt x="66" y="8"/>
                  </a:lnTo>
                  <a:lnTo>
                    <a:pt x="130" y="126"/>
                  </a:lnTo>
                  <a:lnTo>
                    <a:pt x="130" y="126"/>
                  </a:lnTo>
                  <a:lnTo>
                    <a:pt x="134" y="136"/>
                  </a:lnTo>
                  <a:lnTo>
                    <a:pt x="134" y="148"/>
                  </a:lnTo>
                  <a:lnTo>
                    <a:pt x="130" y="160"/>
                  </a:lnTo>
                  <a:lnTo>
                    <a:pt x="122" y="174"/>
                  </a:lnTo>
                  <a:lnTo>
                    <a:pt x="112" y="186"/>
                  </a:lnTo>
                  <a:lnTo>
                    <a:pt x="98" y="198"/>
                  </a:lnTo>
                  <a:lnTo>
                    <a:pt x="82" y="210"/>
                  </a:lnTo>
                  <a:lnTo>
                    <a:pt x="64" y="222"/>
                  </a:lnTo>
                  <a:lnTo>
                    <a:pt x="64" y="222"/>
                  </a:lnTo>
                  <a:lnTo>
                    <a:pt x="48" y="230"/>
                  </a:lnTo>
                  <a:lnTo>
                    <a:pt x="32" y="236"/>
                  </a:lnTo>
                  <a:lnTo>
                    <a:pt x="16" y="240"/>
                  </a:lnTo>
                  <a:lnTo>
                    <a:pt x="0" y="244"/>
                  </a:lnTo>
                  <a:lnTo>
                    <a:pt x="0" y="244"/>
                  </a:lnTo>
                  <a:lnTo>
                    <a:pt x="10" y="248"/>
                  </a:lnTo>
                  <a:lnTo>
                    <a:pt x="20" y="252"/>
                  </a:lnTo>
                  <a:lnTo>
                    <a:pt x="32" y="254"/>
                  </a:lnTo>
                  <a:lnTo>
                    <a:pt x="46" y="254"/>
                  </a:lnTo>
                  <a:lnTo>
                    <a:pt x="62" y="252"/>
                  </a:lnTo>
                  <a:lnTo>
                    <a:pt x="78" y="246"/>
                  </a:lnTo>
                  <a:lnTo>
                    <a:pt x="94" y="240"/>
                  </a:lnTo>
                  <a:lnTo>
                    <a:pt x="112" y="232"/>
                  </a:lnTo>
                  <a:lnTo>
                    <a:pt x="112" y="232"/>
                  </a:lnTo>
                  <a:lnTo>
                    <a:pt x="130" y="222"/>
                  </a:lnTo>
                  <a:lnTo>
                    <a:pt x="146" y="210"/>
                  </a:lnTo>
                  <a:lnTo>
                    <a:pt x="158" y="196"/>
                  </a:lnTo>
                  <a:lnTo>
                    <a:pt x="168" y="184"/>
                  </a:lnTo>
                  <a:lnTo>
                    <a:pt x="176" y="170"/>
                  </a:lnTo>
                  <a:lnTo>
                    <a:pt x="180" y="158"/>
                  </a:lnTo>
                  <a:lnTo>
                    <a:pt x="182" y="148"/>
                  </a:lnTo>
                  <a:lnTo>
                    <a:pt x="178" y="138"/>
                  </a:lnTo>
                  <a:lnTo>
                    <a:pt x="112" y="18"/>
                  </a:lnTo>
                  <a:lnTo>
                    <a:pt x="112" y="18"/>
                  </a:lnTo>
                  <a:lnTo>
                    <a:pt x="110" y="14"/>
                  </a:lnTo>
                  <a:lnTo>
                    <a:pt x="104" y="10"/>
                  </a:lnTo>
                  <a:lnTo>
                    <a:pt x="92" y="4"/>
                  </a:lnTo>
                  <a:lnTo>
                    <a:pt x="78" y="0"/>
                  </a:lnTo>
                  <a:lnTo>
                    <a:pt x="6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7" name="Freeform 95"/>
            <p:cNvSpPr>
              <a:spLocks/>
            </p:cNvSpPr>
            <p:nvPr/>
          </p:nvSpPr>
          <p:spPr bwMode="auto">
            <a:xfrm>
              <a:off x="10555288" y="5510213"/>
              <a:ext cx="117475" cy="161925"/>
            </a:xfrm>
            <a:custGeom>
              <a:avLst/>
              <a:gdLst>
                <a:gd name="T0" fmla="*/ 0 w 74"/>
                <a:gd name="T1" fmla="*/ 0 h 102"/>
                <a:gd name="T2" fmla="*/ 54 w 74"/>
                <a:gd name="T3" fmla="*/ 102 h 102"/>
                <a:gd name="T4" fmla="*/ 74 w 74"/>
                <a:gd name="T5" fmla="*/ 88 h 102"/>
                <a:gd name="T6" fmla="*/ 0 w 74"/>
                <a:gd name="T7" fmla="*/ 0 h 102"/>
              </a:gdLst>
              <a:ahLst/>
              <a:cxnLst>
                <a:cxn ang="0">
                  <a:pos x="T0" y="T1"/>
                </a:cxn>
                <a:cxn ang="0">
                  <a:pos x="T2" y="T3"/>
                </a:cxn>
                <a:cxn ang="0">
                  <a:pos x="T4" y="T5"/>
                </a:cxn>
                <a:cxn ang="0">
                  <a:pos x="T6" y="T7"/>
                </a:cxn>
              </a:cxnLst>
              <a:rect l="0" t="0" r="r" b="b"/>
              <a:pathLst>
                <a:path w="74" h="102">
                  <a:moveTo>
                    <a:pt x="0" y="0"/>
                  </a:moveTo>
                  <a:lnTo>
                    <a:pt x="54" y="102"/>
                  </a:lnTo>
                  <a:lnTo>
                    <a:pt x="74" y="88"/>
                  </a:lnTo>
                  <a:lnTo>
                    <a:pt x="0" y="0"/>
                  </a:lnTo>
                  <a:close/>
                </a:path>
              </a:pathLst>
            </a:custGeom>
            <a:solidFill>
              <a:srgbClr val="FFFFFF">
                <a:alpha val="60000"/>
              </a:srgb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121" name="Freeform 97"/>
            <p:cNvSpPr>
              <a:spLocks/>
            </p:cNvSpPr>
            <p:nvPr/>
          </p:nvSpPr>
          <p:spPr bwMode="auto">
            <a:xfrm>
              <a:off x="13339763" y="8958263"/>
              <a:ext cx="508000" cy="438150"/>
            </a:xfrm>
            <a:custGeom>
              <a:avLst/>
              <a:gdLst>
                <a:gd name="T0" fmla="*/ 0 w 320"/>
                <a:gd name="T1" fmla="*/ 274 h 276"/>
                <a:gd name="T2" fmla="*/ 0 w 320"/>
                <a:gd name="T3" fmla="*/ 274 h 276"/>
                <a:gd name="T4" fmla="*/ 12 w 320"/>
                <a:gd name="T5" fmla="*/ 272 h 276"/>
                <a:gd name="T6" fmla="*/ 44 w 320"/>
                <a:gd name="T7" fmla="*/ 264 h 276"/>
                <a:gd name="T8" fmla="*/ 66 w 320"/>
                <a:gd name="T9" fmla="*/ 256 h 276"/>
                <a:gd name="T10" fmla="*/ 90 w 320"/>
                <a:gd name="T11" fmla="*/ 248 h 276"/>
                <a:gd name="T12" fmla="*/ 118 w 320"/>
                <a:gd name="T13" fmla="*/ 238 h 276"/>
                <a:gd name="T14" fmla="*/ 144 w 320"/>
                <a:gd name="T15" fmla="*/ 224 h 276"/>
                <a:gd name="T16" fmla="*/ 172 w 320"/>
                <a:gd name="T17" fmla="*/ 208 h 276"/>
                <a:gd name="T18" fmla="*/ 200 w 320"/>
                <a:gd name="T19" fmla="*/ 188 h 276"/>
                <a:gd name="T20" fmla="*/ 228 w 320"/>
                <a:gd name="T21" fmla="*/ 166 h 276"/>
                <a:gd name="T22" fmla="*/ 252 w 320"/>
                <a:gd name="T23" fmla="*/ 140 h 276"/>
                <a:gd name="T24" fmla="*/ 276 w 320"/>
                <a:gd name="T25" fmla="*/ 112 h 276"/>
                <a:gd name="T26" fmla="*/ 286 w 320"/>
                <a:gd name="T27" fmla="*/ 96 h 276"/>
                <a:gd name="T28" fmla="*/ 294 w 320"/>
                <a:gd name="T29" fmla="*/ 78 h 276"/>
                <a:gd name="T30" fmla="*/ 302 w 320"/>
                <a:gd name="T31" fmla="*/ 60 h 276"/>
                <a:gd name="T32" fmla="*/ 310 w 320"/>
                <a:gd name="T33" fmla="*/ 42 h 276"/>
                <a:gd name="T34" fmla="*/ 316 w 320"/>
                <a:gd name="T35" fmla="*/ 22 h 276"/>
                <a:gd name="T36" fmla="*/ 320 w 320"/>
                <a:gd name="T37" fmla="*/ 0 h 276"/>
                <a:gd name="T38" fmla="*/ 320 w 320"/>
                <a:gd name="T39" fmla="*/ 0 h 276"/>
                <a:gd name="T40" fmla="*/ 318 w 320"/>
                <a:gd name="T41" fmla="*/ 14 h 276"/>
                <a:gd name="T42" fmla="*/ 312 w 320"/>
                <a:gd name="T43" fmla="*/ 48 h 276"/>
                <a:gd name="T44" fmla="*/ 306 w 320"/>
                <a:gd name="T45" fmla="*/ 70 h 276"/>
                <a:gd name="T46" fmla="*/ 296 w 320"/>
                <a:gd name="T47" fmla="*/ 94 h 276"/>
                <a:gd name="T48" fmla="*/ 284 w 320"/>
                <a:gd name="T49" fmla="*/ 122 h 276"/>
                <a:gd name="T50" fmla="*/ 270 w 320"/>
                <a:gd name="T51" fmla="*/ 148 h 276"/>
                <a:gd name="T52" fmla="*/ 252 w 320"/>
                <a:gd name="T53" fmla="*/ 176 h 276"/>
                <a:gd name="T54" fmla="*/ 230 w 320"/>
                <a:gd name="T55" fmla="*/ 200 h 276"/>
                <a:gd name="T56" fmla="*/ 218 w 320"/>
                <a:gd name="T57" fmla="*/ 212 h 276"/>
                <a:gd name="T58" fmla="*/ 204 w 320"/>
                <a:gd name="T59" fmla="*/ 224 h 276"/>
                <a:gd name="T60" fmla="*/ 190 w 320"/>
                <a:gd name="T61" fmla="*/ 234 h 276"/>
                <a:gd name="T62" fmla="*/ 174 w 320"/>
                <a:gd name="T63" fmla="*/ 244 h 276"/>
                <a:gd name="T64" fmla="*/ 158 w 320"/>
                <a:gd name="T65" fmla="*/ 252 h 276"/>
                <a:gd name="T66" fmla="*/ 138 w 320"/>
                <a:gd name="T67" fmla="*/ 260 h 276"/>
                <a:gd name="T68" fmla="*/ 120 w 320"/>
                <a:gd name="T69" fmla="*/ 266 h 276"/>
                <a:gd name="T70" fmla="*/ 98 w 320"/>
                <a:gd name="T71" fmla="*/ 270 h 276"/>
                <a:gd name="T72" fmla="*/ 76 w 320"/>
                <a:gd name="T73" fmla="*/ 274 h 276"/>
                <a:gd name="T74" fmla="*/ 52 w 320"/>
                <a:gd name="T75" fmla="*/ 276 h 276"/>
                <a:gd name="T76" fmla="*/ 28 w 320"/>
                <a:gd name="T77" fmla="*/ 276 h 276"/>
                <a:gd name="T78" fmla="*/ 0 w 320"/>
                <a:gd name="T79" fmla="*/ 27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0" h="276">
                  <a:moveTo>
                    <a:pt x="0" y="274"/>
                  </a:moveTo>
                  <a:lnTo>
                    <a:pt x="0" y="274"/>
                  </a:lnTo>
                  <a:lnTo>
                    <a:pt x="12" y="272"/>
                  </a:lnTo>
                  <a:lnTo>
                    <a:pt x="44" y="264"/>
                  </a:lnTo>
                  <a:lnTo>
                    <a:pt x="66" y="256"/>
                  </a:lnTo>
                  <a:lnTo>
                    <a:pt x="90" y="248"/>
                  </a:lnTo>
                  <a:lnTo>
                    <a:pt x="118" y="238"/>
                  </a:lnTo>
                  <a:lnTo>
                    <a:pt x="144" y="224"/>
                  </a:lnTo>
                  <a:lnTo>
                    <a:pt x="172" y="208"/>
                  </a:lnTo>
                  <a:lnTo>
                    <a:pt x="200" y="188"/>
                  </a:lnTo>
                  <a:lnTo>
                    <a:pt x="228" y="166"/>
                  </a:lnTo>
                  <a:lnTo>
                    <a:pt x="252" y="140"/>
                  </a:lnTo>
                  <a:lnTo>
                    <a:pt x="276" y="112"/>
                  </a:lnTo>
                  <a:lnTo>
                    <a:pt x="286" y="96"/>
                  </a:lnTo>
                  <a:lnTo>
                    <a:pt x="294" y="78"/>
                  </a:lnTo>
                  <a:lnTo>
                    <a:pt x="302" y="60"/>
                  </a:lnTo>
                  <a:lnTo>
                    <a:pt x="310" y="42"/>
                  </a:lnTo>
                  <a:lnTo>
                    <a:pt x="316" y="22"/>
                  </a:lnTo>
                  <a:lnTo>
                    <a:pt x="320" y="0"/>
                  </a:lnTo>
                  <a:lnTo>
                    <a:pt x="320" y="0"/>
                  </a:lnTo>
                  <a:lnTo>
                    <a:pt x="318" y="14"/>
                  </a:lnTo>
                  <a:lnTo>
                    <a:pt x="312" y="48"/>
                  </a:lnTo>
                  <a:lnTo>
                    <a:pt x="306" y="70"/>
                  </a:lnTo>
                  <a:lnTo>
                    <a:pt x="296" y="94"/>
                  </a:lnTo>
                  <a:lnTo>
                    <a:pt x="284" y="122"/>
                  </a:lnTo>
                  <a:lnTo>
                    <a:pt x="270" y="148"/>
                  </a:lnTo>
                  <a:lnTo>
                    <a:pt x="252" y="176"/>
                  </a:lnTo>
                  <a:lnTo>
                    <a:pt x="230" y="200"/>
                  </a:lnTo>
                  <a:lnTo>
                    <a:pt x="218" y="212"/>
                  </a:lnTo>
                  <a:lnTo>
                    <a:pt x="204" y="224"/>
                  </a:lnTo>
                  <a:lnTo>
                    <a:pt x="190" y="234"/>
                  </a:lnTo>
                  <a:lnTo>
                    <a:pt x="174" y="244"/>
                  </a:lnTo>
                  <a:lnTo>
                    <a:pt x="158" y="252"/>
                  </a:lnTo>
                  <a:lnTo>
                    <a:pt x="138" y="260"/>
                  </a:lnTo>
                  <a:lnTo>
                    <a:pt x="120" y="266"/>
                  </a:lnTo>
                  <a:lnTo>
                    <a:pt x="98" y="270"/>
                  </a:lnTo>
                  <a:lnTo>
                    <a:pt x="76" y="274"/>
                  </a:lnTo>
                  <a:lnTo>
                    <a:pt x="52" y="276"/>
                  </a:lnTo>
                  <a:lnTo>
                    <a:pt x="28" y="276"/>
                  </a:lnTo>
                  <a:lnTo>
                    <a:pt x="0" y="274"/>
                  </a:lnTo>
                  <a:close/>
                </a:path>
              </a:pathLst>
            </a:custGeom>
            <a:solidFill>
              <a:srgbClr val="FFFFFF">
                <a:alpha val="50000"/>
              </a:srgb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22" name="Freeform 98"/>
            <p:cNvSpPr>
              <a:spLocks/>
            </p:cNvSpPr>
            <p:nvPr/>
          </p:nvSpPr>
          <p:spPr bwMode="auto">
            <a:xfrm>
              <a:off x="13339763" y="8958263"/>
              <a:ext cx="508000" cy="438150"/>
            </a:xfrm>
            <a:custGeom>
              <a:avLst/>
              <a:gdLst>
                <a:gd name="T0" fmla="*/ 0 w 320"/>
                <a:gd name="T1" fmla="*/ 274 h 276"/>
                <a:gd name="T2" fmla="*/ 0 w 320"/>
                <a:gd name="T3" fmla="*/ 274 h 276"/>
                <a:gd name="T4" fmla="*/ 12 w 320"/>
                <a:gd name="T5" fmla="*/ 272 h 276"/>
                <a:gd name="T6" fmla="*/ 44 w 320"/>
                <a:gd name="T7" fmla="*/ 264 h 276"/>
                <a:gd name="T8" fmla="*/ 66 w 320"/>
                <a:gd name="T9" fmla="*/ 256 h 276"/>
                <a:gd name="T10" fmla="*/ 90 w 320"/>
                <a:gd name="T11" fmla="*/ 248 h 276"/>
                <a:gd name="T12" fmla="*/ 118 w 320"/>
                <a:gd name="T13" fmla="*/ 238 h 276"/>
                <a:gd name="T14" fmla="*/ 144 w 320"/>
                <a:gd name="T15" fmla="*/ 224 h 276"/>
                <a:gd name="T16" fmla="*/ 172 w 320"/>
                <a:gd name="T17" fmla="*/ 208 h 276"/>
                <a:gd name="T18" fmla="*/ 200 w 320"/>
                <a:gd name="T19" fmla="*/ 188 h 276"/>
                <a:gd name="T20" fmla="*/ 228 w 320"/>
                <a:gd name="T21" fmla="*/ 166 h 276"/>
                <a:gd name="T22" fmla="*/ 252 w 320"/>
                <a:gd name="T23" fmla="*/ 140 h 276"/>
                <a:gd name="T24" fmla="*/ 276 w 320"/>
                <a:gd name="T25" fmla="*/ 112 h 276"/>
                <a:gd name="T26" fmla="*/ 286 w 320"/>
                <a:gd name="T27" fmla="*/ 96 h 276"/>
                <a:gd name="T28" fmla="*/ 294 w 320"/>
                <a:gd name="T29" fmla="*/ 78 h 276"/>
                <a:gd name="T30" fmla="*/ 302 w 320"/>
                <a:gd name="T31" fmla="*/ 60 h 276"/>
                <a:gd name="T32" fmla="*/ 310 w 320"/>
                <a:gd name="T33" fmla="*/ 42 h 276"/>
                <a:gd name="T34" fmla="*/ 316 w 320"/>
                <a:gd name="T35" fmla="*/ 22 h 276"/>
                <a:gd name="T36" fmla="*/ 320 w 320"/>
                <a:gd name="T37" fmla="*/ 0 h 276"/>
                <a:gd name="T38" fmla="*/ 320 w 320"/>
                <a:gd name="T39" fmla="*/ 0 h 276"/>
                <a:gd name="T40" fmla="*/ 318 w 320"/>
                <a:gd name="T41" fmla="*/ 14 h 276"/>
                <a:gd name="T42" fmla="*/ 312 w 320"/>
                <a:gd name="T43" fmla="*/ 48 h 276"/>
                <a:gd name="T44" fmla="*/ 306 w 320"/>
                <a:gd name="T45" fmla="*/ 70 h 276"/>
                <a:gd name="T46" fmla="*/ 296 w 320"/>
                <a:gd name="T47" fmla="*/ 94 h 276"/>
                <a:gd name="T48" fmla="*/ 284 w 320"/>
                <a:gd name="T49" fmla="*/ 122 h 276"/>
                <a:gd name="T50" fmla="*/ 270 w 320"/>
                <a:gd name="T51" fmla="*/ 148 h 276"/>
                <a:gd name="T52" fmla="*/ 252 w 320"/>
                <a:gd name="T53" fmla="*/ 176 h 276"/>
                <a:gd name="T54" fmla="*/ 230 w 320"/>
                <a:gd name="T55" fmla="*/ 200 h 276"/>
                <a:gd name="T56" fmla="*/ 218 w 320"/>
                <a:gd name="T57" fmla="*/ 212 h 276"/>
                <a:gd name="T58" fmla="*/ 204 w 320"/>
                <a:gd name="T59" fmla="*/ 224 h 276"/>
                <a:gd name="T60" fmla="*/ 190 w 320"/>
                <a:gd name="T61" fmla="*/ 234 h 276"/>
                <a:gd name="T62" fmla="*/ 174 w 320"/>
                <a:gd name="T63" fmla="*/ 244 h 276"/>
                <a:gd name="T64" fmla="*/ 158 w 320"/>
                <a:gd name="T65" fmla="*/ 252 h 276"/>
                <a:gd name="T66" fmla="*/ 138 w 320"/>
                <a:gd name="T67" fmla="*/ 260 h 276"/>
                <a:gd name="T68" fmla="*/ 120 w 320"/>
                <a:gd name="T69" fmla="*/ 266 h 276"/>
                <a:gd name="T70" fmla="*/ 98 w 320"/>
                <a:gd name="T71" fmla="*/ 270 h 276"/>
                <a:gd name="T72" fmla="*/ 76 w 320"/>
                <a:gd name="T73" fmla="*/ 274 h 276"/>
                <a:gd name="T74" fmla="*/ 52 w 320"/>
                <a:gd name="T75" fmla="*/ 276 h 276"/>
                <a:gd name="T76" fmla="*/ 28 w 320"/>
                <a:gd name="T77" fmla="*/ 276 h 276"/>
                <a:gd name="T78" fmla="*/ 0 w 320"/>
                <a:gd name="T79" fmla="*/ 27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0" h="276">
                  <a:moveTo>
                    <a:pt x="0" y="274"/>
                  </a:moveTo>
                  <a:lnTo>
                    <a:pt x="0" y="274"/>
                  </a:lnTo>
                  <a:lnTo>
                    <a:pt x="12" y="272"/>
                  </a:lnTo>
                  <a:lnTo>
                    <a:pt x="44" y="264"/>
                  </a:lnTo>
                  <a:lnTo>
                    <a:pt x="66" y="256"/>
                  </a:lnTo>
                  <a:lnTo>
                    <a:pt x="90" y="248"/>
                  </a:lnTo>
                  <a:lnTo>
                    <a:pt x="118" y="238"/>
                  </a:lnTo>
                  <a:lnTo>
                    <a:pt x="144" y="224"/>
                  </a:lnTo>
                  <a:lnTo>
                    <a:pt x="172" y="208"/>
                  </a:lnTo>
                  <a:lnTo>
                    <a:pt x="200" y="188"/>
                  </a:lnTo>
                  <a:lnTo>
                    <a:pt x="228" y="166"/>
                  </a:lnTo>
                  <a:lnTo>
                    <a:pt x="252" y="140"/>
                  </a:lnTo>
                  <a:lnTo>
                    <a:pt x="276" y="112"/>
                  </a:lnTo>
                  <a:lnTo>
                    <a:pt x="286" y="96"/>
                  </a:lnTo>
                  <a:lnTo>
                    <a:pt x="294" y="78"/>
                  </a:lnTo>
                  <a:lnTo>
                    <a:pt x="302" y="60"/>
                  </a:lnTo>
                  <a:lnTo>
                    <a:pt x="310" y="42"/>
                  </a:lnTo>
                  <a:lnTo>
                    <a:pt x="316" y="22"/>
                  </a:lnTo>
                  <a:lnTo>
                    <a:pt x="320" y="0"/>
                  </a:lnTo>
                  <a:lnTo>
                    <a:pt x="320" y="0"/>
                  </a:lnTo>
                  <a:lnTo>
                    <a:pt x="318" y="14"/>
                  </a:lnTo>
                  <a:lnTo>
                    <a:pt x="312" y="48"/>
                  </a:lnTo>
                  <a:lnTo>
                    <a:pt x="306" y="70"/>
                  </a:lnTo>
                  <a:lnTo>
                    <a:pt x="296" y="94"/>
                  </a:lnTo>
                  <a:lnTo>
                    <a:pt x="284" y="122"/>
                  </a:lnTo>
                  <a:lnTo>
                    <a:pt x="270" y="148"/>
                  </a:lnTo>
                  <a:lnTo>
                    <a:pt x="252" y="176"/>
                  </a:lnTo>
                  <a:lnTo>
                    <a:pt x="230" y="200"/>
                  </a:lnTo>
                  <a:lnTo>
                    <a:pt x="218" y="212"/>
                  </a:lnTo>
                  <a:lnTo>
                    <a:pt x="204" y="224"/>
                  </a:lnTo>
                  <a:lnTo>
                    <a:pt x="190" y="234"/>
                  </a:lnTo>
                  <a:lnTo>
                    <a:pt x="174" y="244"/>
                  </a:lnTo>
                  <a:lnTo>
                    <a:pt x="158" y="252"/>
                  </a:lnTo>
                  <a:lnTo>
                    <a:pt x="138" y="260"/>
                  </a:lnTo>
                  <a:lnTo>
                    <a:pt x="120" y="266"/>
                  </a:lnTo>
                  <a:lnTo>
                    <a:pt x="98" y="270"/>
                  </a:lnTo>
                  <a:lnTo>
                    <a:pt x="76" y="274"/>
                  </a:lnTo>
                  <a:lnTo>
                    <a:pt x="52" y="276"/>
                  </a:lnTo>
                  <a:lnTo>
                    <a:pt x="28" y="276"/>
                  </a:lnTo>
                  <a:lnTo>
                    <a:pt x="0" y="2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3" name="Freeform 99"/>
            <p:cNvSpPr>
              <a:spLocks/>
            </p:cNvSpPr>
            <p:nvPr/>
          </p:nvSpPr>
          <p:spPr bwMode="auto">
            <a:xfrm>
              <a:off x="11974513" y="7913688"/>
              <a:ext cx="1282700" cy="1371600"/>
            </a:xfrm>
            <a:custGeom>
              <a:avLst/>
              <a:gdLst>
                <a:gd name="T0" fmla="*/ 0 w 808"/>
                <a:gd name="T1" fmla="*/ 0 h 864"/>
                <a:gd name="T2" fmla="*/ 0 w 808"/>
                <a:gd name="T3" fmla="*/ 0 h 864"/>
                <a:gd name="T4" fmla="*/ 30 w 808"/>
                <a:gd name="T5" fmla="*/ 20 h 864"/>
                <a:gd name="T6" fmla="*/ 114 w 808"/>
                <a:gd name="T7" fmla="*/ 78 h 864"/>
                <a:gd name="T8" fmla="*/ 170 w 808"/>
                <a:gd name="T9" fmla="*/ 118 h 864"/>
                <a:gd name="T10" fmla="*/ 232 w 808"/>
                <a:gd name="T11" fmla="*/ 166 h 864"/>
                <a:gd name="T12" fmla="*/ 300 w 808"/>
                <a:gd name="T13" fmla="*/ 218 h 864"/>
                <a:gd name="T14" fmla="*/ 372 w 808"/>
                <a:gd name="T15" fmla="*/ 278 h 864"/>
                <a:gd name="T16" fmla="*/ 444 w 808"/>
                <a:gd name="T17" fmla="*/ 342 h 864"/>
                <a:gd name="T18" fmla="*/ 514 w 808"/>
                <a:gd name="T19" fmla="*/ 410 h 864"/>
                <a:gd name="T20" fmla="*/ 548 w 808"/>
                <a:gd name="T21" fmla="*/ 446 h 864"/>
                <a:gd name="T22" fmla="*/ 582 w 808"/>
                <a:gd name="T23" fmla="*/ 482 h 864"/>
                <a:gd name="T24" fmla="*/ 614 w 808"/>
                <a:gd name="T25" fmla="*/ 518 h 864"/>
                <a:gd name="T26" fmla="*/ 646 w 808"/>
                <a:gd name="T27" fmla="*/ 556 h 864"/>
                <a:gd name="T28" fmla="*/ 674 w 808"/>
                <a:gd name="T29" fmla="*/ 594 h 864"/>
                <a:gd name="T30" fmla="*/ 702 w 808"/>
                <a:gd name="T31" fmla="*/ 632 h 864"/>
                <a:gd name="T32" fmla="*/ 726 w 808"/>
                <a:gd name="T33" fmla="*/ 670 h 864"/>
                <a:gd name="T34" fmla="*/ 748 w 808"/>
                <a:gd name="T35" fmla="*/ 708 h 864"/>
                <a:gd name="T36" fmla="*/ 768 w 808"/>
                <a:gd name="T37" fmla="*/ 748 h 864"/>
                <a:gd name="T38" fmla="*/ 784 w 808"/>
                <a:gd name="T39" fmla="*/ 786 h 864"/>
                <a:gd name="T40" fmla="*/ 798 w 808"/>
                <a:gd name="T41" fmla="*/ 824 h 864"/>
                <a:gd name="T42" fmla="*/ 808 w 808"/>
                <a:gd name="T43" fmla="*/ 864 h 864"/>
                <a:gd name="T44" fmla="*/ 808 w 808"/>
                <a:gd name="T45" fmla="*/ 864 h 864"/>
                <a:gd name="T46" fmla="*/ 802 w 808"/>
                <a:gd name="T47" fmla="*/ 836 h 864"/>
                <a:gd name="T48" fmla="*/ 792 w 808"/>
                <a:gd name="T49" fmla="*/ 806 h 864"/>
                <a:gd name="T50" fmla="*/ 778 w 808"/>
                <a:gd name="T51" fmla="*/ 764 h 864"/>
                <a:gd name="T52" fmla="*/ 760 w 808"/>
                <a:gd name="T53" fmla="*/ 714 h 864"/>
                <a:gd name="T54" fmla="*/ 734 w 808"/>
                <a:gd name="T55" fmla="*/ 658 h 864"/>
                <a:gd name="T56" fmla="*/ 702 w 808"/>
                <a:gd name="T57" fmla="*/ 596 h 864"/>
                <a:gd name="T58" fmla="*/ 682 w 808"/>
                <a:gd name="T59" fmla="*/ 562 h 864"/>
                <a:gd name="T60" fmla="*/ 662 w 808"/>
                <a:gd name="T61" fmla="*/ 528 h 864"/>
                <a:gd name="T62" fmla="*/ 640 w 808"/>
                <a:gd name="T63" fmla="*/ 494 h 864"/>
                <a:gd name="T64" fmla="*/ 614 w 808"/>
                <a:gd name="T65" fmla="*/ 458 h 864"/>
                <a:gd name="T66" fmla="*/ 588 w 808"/>
                <a:gd name="T67" fmla="*/ 422 h 864"/>
                <a:gd name="T68" fmla="*/ 558 w 808"/>
                <a:gd name="T69" fmla="*/ 386 h 864"/>
                <a:gd name="T70" fmla="*/ 526 w 808"/>
                <a:gd name="T71" fmla="*/ 350 h 864"/>
                <a:gd name="T72" fmla="*/ 492 w 808"/>
                <a:gd name="T73" fmla="*/ 314 h 864"/>
                <a:gd name="T74" fmla="*/ 456 w 808"/>
                <a:gd name="T75" fmla="*/ 278 h 864"/>
                <a:gd name="T76" fmla="*/ 416 w 808"/>
                <a:gd name="T77" fmla="*/ 244 h 864"/>
                <a:gd name="T78" fmla="*/ 374 w 808"/>
                <a:gd name="T79" fmla="*/ 208 h 864"/>
                <a:gd name="T80" fmla="*/ 330 w 808"/>
                <a:gd name="T81" fmla="*/ 176 h 864"/>
                <a:gd name="T82" fmla="*/ 282 w 808"/>
                <a:gd name="T83" fmla="*/ 142 h 864"/>
                <a:gd name="T84" fmla="*/ 232 w 808"/>
                <a:gd name="T85" fmla="*/ 112 h 864"/>
                <a:gd name="T86" fmla="*/ 178 w 808"/>
                <a:gd name="T87" fmla="*/ 82 h 864"/>
                <a:gd name="T88" fmla="*/ 122 w 808"/>
                <a:gd name="T89" fmla="*/ 52 h 864"/>
                <a:gd name="T90" fmla="*/ 62 w 808"/>
                <a:gd name="T91" fmla="*/ 26 h 864"/>
                <a:gd name="T92" fmla="*/ 0 w 808"/>
                <a:gd name="T93"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8" h="864">
                  <a:moveTo>
                    <a:pt x="0" y="0"/>
                  </a:moveTo>
                  <a:lnTo>
                    <a:pt x="0" y="0"/>
                  </a:lnTo>
                  <a:lnTo>
                    <a:pt x="30" y="20"/>
                  </a:lnTo>
                  <a:lnTo>
                    <a:pt x="114" y="78"/>
                  </a:lnTo>
                  <a:lnTo>
                    <a:pt x="170" y="118"/>
                  </a:lnTo>
                  <a:lnTo>
                    <a:pt x="232" y="166"/>
                  </a:lnTo>
                  <a:lnTo>
                    <a:pt x="300" y="218"/>
                  </a:lnTo>
                  <a:lnTo>
                    <a:pt x="372" y="278"/>
                  </a:lnTo>
                  <a:lnTo>
                    <a:pt x="444" y="342"/>
                  </a:lnTo>
                  <a:lnTo>
                    <a:pt x="514" y="410"/>
                  </a:lnTo>
                  <a:lnTo>
                    <a:pt x="548" y="446"/>
                  </a:lnTo>
                  <a:lnTo>
                    <a:pt x="582" y="482"/>
                  </a:lnTo>
                  <a:lnTo>
                    <a:pt x="614" y="518"/>
                  </a:lnTo>
                  <a:lnTo>
                    <a:pt x="646" y="556"/>
                  </a:lnTo>
                  <a:lnTo>
                    <a:pt x="674" y="594"/>
                  </a:lnTo>
                  <a:lnTo>
                    <a:pt x="702" y="632"/>
                  </a:lnTo>
                  <a:lnTo>
                    <a:pt x="726" y="670"/>
                  </a:lnTo>
                  <a:lnTo>
                    <a:pt x="748" y="708"/>
                  </a:lnTo>
                  <a:lnTo>
                    <a:pt x="768" y="748"/>
                  </a:lnTo>
                  <a:lnTo>
                    <a:pt x="784" y="786"/>
                  </a:lnTo>
                  <a:lnTo>
                    <a:pt x="798" y="824"/>
                  </a:lnTo>
                  <a:lnTo>
                    <a:pt x="808" y="864"/>
                  </a:lnTo>
                  <a:lnTo>
                    <a:pt x="808" y="864"/>
                  </a:lnTo>
                  <a:lnTo>
                    <a:pt x="802" y="836"/>
                  </a:lnTo>
                  <a:lnTo>
                    <a:pt x="792" y="806"/>
                  </a:lnTo>
                  <a:lnTo>
                    <a:pt x="778" y="764"/>
                  </a:lnTo>
                  <a:lnTo>
                    <a:pt x="760" y="714"/>
                  </a:lnTo>
                  <a:lnTo>
                    <a:pt x="734" y="658"/>
                  </a:lnTo>
                  <a:lnTo>
                    <a:pt x="702" y="596"/>
                  </a:lnTo>
                  <a:lnTo>
                    <a:pt x="682" y="562"/>
                  </a:lnTo>
                  <a:lnTo>
                    <a:pt x="662" y="528"/>
                  </a:lnTo>
                  <a:lnTo>
                    <a:pt x="640" y="494"/>
                  </a:lnTo>
                  <a:lnTo>
                    <a:pt x="614" y="458"/>
                  </a:lnTo>
                  <a:lnTo>
                    <a:pt x="588" y="422"/>
                  </a:lnTo>
                  <a:lnTo>
                    <a:pt x="558" y="386"/>
                  </a:lnTo>
                  <a:lnTo>
                    <a:pt x="526" y="350"/>
                  </a:lnTo>
                  <a:lnTo>
                    <a:pt x="492" y="314"/>
                  </a:lnTo>
                  <a:lnTo>
                    <a:pt x="456" y="278"/>
                  </a:lnTo>
                  <a:lnTo>
                    <a:pt x="416" y="244"/>
                  </a:lnTo>
                  <a:lnTo>
                    <a:pt x="374" y="208"/>
                  </a:lnTo>
                  <a:lnTo>
                    <a:pt x="330" y="176"/>
                  </a:lnTo>
                  <a:lnTo>
                    <a:pt x="282" y="142"/>
                  </a:lnTo>
                  <a:lnTo>
                    <a:pt x="232" y="112"/>
                  </a:lnTo>
                  <a:lnTo>
                    <a:pt x="178" y="82"/>
                  </a:lnTo>
                  <a:lnTo>
                    <a:pt x="122" y="52"/>
                  </a:lnTo>
                  <a:lnTo>
                    <a:pt x="62" y="26"/>
                  </a:lnTo>
                  <a:lnTo>
                    <a:pt x="0" y="0"/>
                  </a:lnTo>
                  <a:close/>
                </a:path>
              </a:pathLst>
            </a:custGeom>
            <a:solidFill>
              <a:srgbClr val="FFFFFF">
                <a:alpha val="50000"/>
              </a:srgb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24" name="Freeform 100"/>
            <p:cNvSpPr>
              <a:spLocks/>
            </p:cNvSpPr>
            <p:nvPr/>
          </p:nvSpPr>
          <p:spPr bwMode="auto">
            <a:xfrm>
              <a:off x="11974513" y="7913688"/>
              <a:ext cx="1282700" cy="1371600"/>
            </a:xfrm>
            <a:custGeom>
              <a:avLst/>
              <a:gdLst>
                <a:gd name="T0" fmla="*/ 0 w 808"/>
                <a:gd name="T1" fmla="*/ 0 h 864"/>
                <a:gd name="T2" fmla="*/ 0 w 808"/>
                <a:gd name="T3" fmla="*/ 0 h 864"/>
                <a:gd name="T4" fmla="*/ 30 w 808"/>
                <a:gd name="T5" fmla="*/ 20 h 864"/>
                <a:gd name="T6" fmla="*/ 114 w 808"/>
                <a:gd name="T7" fmla="*/ 78 h 864"/>
                <a:gd name="T8" fmla="*/ 170 w 808"/>
                <a:gd name="T9" fmla="*/ 118 h 864"/>
                <a:gd name="T10" fmla="*/ 232 w 808"/>
                <a:gd name="T11" fmla="*/ 166 h 864"/>
                <a:gd name="T12" fmla="*/ 300 w 808"/>
                <a:gd name="T13" fmla="*/ 218 h 864"/>
                <a:gd name="T14" fmla="*/ 372 w 808"/>
                <a:gd name="T15" fmla="*/ 278 h 864"/>
                <a:gd name="T16" fmla="*/ 444 w 808"/>
                <a:gd name="T17" fmla="*/ 342 h 864"/>
                <a:gd name="T18" fmla="*/ 514 w 808"/>
                <a:gd name="T19" fmla="*/ 410 h 864"/>
                <a:gd name="T20" fmla="*/ 548 w 808"/>
                <a:gd name="T21" fmla="*/ 446 h 864"/>
                <a:gd name="T22" fmla="*/ 582 w 808"/>
                <a:gd name="T23" fmla="*/ 482 h 864"/>
                <a:gd name="T24" fmla="*/ 614 w 808"/>
                <a:gd name="T25" fmla="*/ 518 h 864"/>
                <a:gd name="T26" fmla="*/ 646 w 808"/>
                <a:gd name="T27" fmla="*/ 556 h 864"/>
                <a:gd name="T28" fmla="*/ 674 w 808"/>
                <a:gd name="T29" fmla="*/ 594 h 864"/>
                <a:gd name="T30" fmla="*/ 702 w 808"/>
                <a:gd name="T31" fmla="*/ 632 h 864"/>
                <a:gd name="T32" fmla="*/ 726 w 808"/>
                <a:gd name="T33" fmla="*/ 670 h 864"/>
                <a:gd name="T34" fmla="*/ 748 w 808"/>
                <a:gd name="T35" fmla="*/ 708 h 864"/>
                <a:gd name="T36" fmla="*/ 768 w 808"/>
                <a:gd name="T37" fmla="*/ 748 h 864"/>
                <a:gd name="T38" fmla="*/ 784 w 808"/>
                <a:gd name="T39" fmla="*/ 786 h 864"/>
                <a:gd name="T40" fmla="*/ 798 w 808"/>
                <a:gd name="T41" fmla="*/ 824 h 864"/>
                <a:gd name="T42" fmla="*/ 808 w 808"/>
                <a:gd name="T43" fmla="*/ 864 h 864"/>
                <a:gd name="T44" fmla="*/ 808 w 808"/>
                <a:gd name="T45" fmla="*/ 864 h 864"/>
                <a:gd name="T46" fmla="*/ 802 w 808"/>
                <a:gd name="T47" fmla="*/ 836 h 864"/>
                <a:gd name="T48" fmla="*/ 792 w 808"/>
                <a:gd name="T49" fmla="*/ 806 h 864"/>
                <a:gd name="T50" fmla="*/ 778 w 808"/>
                <a:gd name="T51" fmla="*/ 764 h 864"/>
                <a:gd name="T52" fmla="*/ 760 w 808"/>
                <a:gd name="T53" fmla="*/ 714 h 864"/>
                <a:gd name="T54" fmla="*/ 734 w 808"/>
                <a:gd name="T55" fmla="*/ 658 h 864"/>
                <a:gd name="T56" fmla="*/ 702 w 808"/>
                <a:gd name="T57" fmla="*/ 596 h 864"/>
                <a:gd name="T58" fmla="*/ 682 w 808"/>
                <a:gd name="T59" fmla="*/ 562 h 864"/>
                <a:gd name="T60" fmla="*/ 662 w 808"/>
                <a:gd name="T61" fmla="*/ 528 h 864"/>
                <a:gd name="T62" fmla="*/ 640 w 808"/>
                <a:gd name="T63" fmla="*/ 494 h 864"/>
                <a:gd name="T64" fmla="*/ 614 w 808"/>
                <a:gd name="T65" fmla="*/ 458 h 864"/>
                <a:gd name="T66" fmla="*/ 588 w 808"/>
                <a:gd name="T67" fmla="*/ 422 h 864"/>
                <a:gd name="T68" fmla="*/ 558 w 808"/>
                <a:gd name="T69" fmla="*/ 386 h 864"/>
                <a:gd name="T70" fmla="*/ 526 w 808"/>
                <a:gd name="T71" fmla="*/ 350 h 864"/>
                <a:gd name="T72" fmla="*/ 492 w 808"/>
                <a:gd name="T73" fmla="*/ 314 h 864"/>
                <a:gd name="T74" fmla="*/ 456 w 808"/>
                <a:gd name="T75" fmla="*/ 278 h 864"/>
                <a:gd name="T76" fmla="*/ 416 w 808"/>
                <a:gd name="T77" fmla="*/ 244 h 864"/>
                <a:gd name="T78" fmla="*/ 374 w 808"/>
                <a:gd name="T79" fmla="*/ 208 h 864"/>
                <a:gd name="T80" fmla="*/ 330 w 808"/>
                <a:gd name="T81" fmla="*/ 176 h 864"/>
                <a:gd name="T82" fmla="*/ 282 w 808"/>
                <a:gd name="T83" fmla="*/ 142 h 864"/>
                <a:gd name="T84" fmla="*/ 232 w 808"/>
                <a:gd name="T85" fmla="*/ 112 h 864"/>
                <a:gd name="T86" fmla="*/ 178 w 808"/>
                <a:gd name="T87" fmla="*/ 82 h 864"/>
                <a:gd name="T88" fmla="*/ 122 w 808"/>
                <a:gd name="T89" fmla="*/ 52 h 864"/>
                <a:gd name="T90" fmla="*/ 62 w 808"/>
                <a:gd name="T91" fmla="*/ 26 h 864"/>
                <a:gd name="T92" fmla="*/ 0 w 808"/>
                <a:gd name="T93"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8" h="864">
                  <a:moveTo>
                    <a:pt x="0" y="0"/>
                  </a:moveTo>
                  <a:lnTo>
                    <a:pt x="0" y="0"/>
                  </a:lnTo>
                  <a:lnTo>
                    <a:pt x="30" y="20"/>
                  </a:lnTo>
                  <a:lnTo>
                    <a:pt x="114" y="78"/>
                  </a:lnTo>
                  <a:lnTo>
                    <a:pt x="170" y="118"/>
                  </a:lnTo>
                  <a:lnTo>
                    <a:pt x="232" y="166"/>
                  </a:lnTo>
                  <a:lnTo>
                    <a:pt x="300" y="218"/>
                  </a:lnTo>
                  <a:lnTo>
                    <a:pt x="372" y="278"/>
                  </a:lnTo>
                  <a:lnTo>
                    <a:pt x="444" y="342"/>
                  </a:lnTo>
                  <a:lnTo>
                    <a:pt x="514" y="410"/>
                  </a:lnTo>
                  <a:lnTo>
                    <a:pt x="548" y="446"/>
                  </a:lnTo>
                  <a:lnTo>
                    <a:pt x="582" y="482"/>
                  </a:lnTo>
                  <a:lnTo>
                    <a:pt x="614" y="518"/>
                  </a:lnTo>
                  <a:lnTo>
                    <a:pt x="646" y="556"/>
                  </a:lnTo>
                  <a:lnTo>
                    <a:pt x="674" y="594"/>
                  </a:lnTo>
                  <a:lnTo>
                    <a:pt x="702" y="632"/>
                  </a:lnTo>
                  <a:lnTo>
                    <a:pt x="726" y="670"/>
                  </a:lnTo>
                  <a:lnTo>
                    <a:pt x="748" y="708"/>
                  </a:lnTo>
                  <a:lnTo>
                    <a:pt x="768" y="748"/>
                  </a:lnTo>
                  <a:lnTo>
                    <a:pt x="784" y="786"/>
                  </a:lnTo>
                  <a:lnTo>
                    <a:pt x="798" y="824"/>
                  </a:lnTo>
                  <a:lnTo>
                    <a:pt x="808" y="864"/>
                  </a:lnTo>
                  <a:lnTo>
                    <a:pt x="808" y="864"/>
                  </a:lnTo>
                  <a:lnTo>
                    <a:pt x="802" y="836"/>
                  </a:lnTo>
                  <a:lnTo>
                    <a:pt x="792" y="806"/>
                  </a:lnTo>
                  <a:lnTo>
                    <a:pt x="778" y="764"/>
                  </a:lnTo>
                  <a:lnTo>
                    <a:pt x="760" y="714"/>
                  </a:lnTo>
                  <a:lnTo>
                    <a:pt x="734" y="658"/>
                  </a:lnTo>
                  <a:lnTo>
                    <a:pt x="702" y="596"/>
                  </a:lnTo>
                  <a:lnTo>
                    <a:pt x="682" y="562"/>
                  </a:lnTo>
                  <a:lnTo>
                    <a:pt x="662" y="528"/>
                  </a:lnTo>
                  <a:lnTo>
                    <a:pt x="640" y="494"/>
                  </a:lnTo>
                  <a:lnTo>
                    <a:pt x="614" y="458"/>
                  </a:lnTo>
                  <a:lnTo>
                    <a:pt x="588" y="422"/>
                  </a:lnTo>
                  <a:lnTo>
                    <a:pt x="558" y="386"/>
                  </a:lnTo>
                  <a:lnTo>
                    <a:pt x="526" y="350"/>
                  </a:lnTo>
                  <a:lnTo>
                    <a:pt x="492" y="314"/>
                  </a:lnTo>
                  <a:lnTo>
                    <a:pt x="456" y="278"/>
                  </a:lnTo>
                  <a:lnTo>
                    <a:pt x="416" y="244"/>
                  </a:lnTo>
                  <a:lnTo>
                    <a:pt x="374" y="208"/>
                  </a:lnTo>
                  <a:lnTo>
                    <a:pt x="330" y="176"/>
                  </a:lnTo>
                  <a:lnTo>
                    <a:pt x="282" y="142"/>
                  </a:lnTo>
                  <a:lnTo>
                    <a:pt x="232" y="112"/>
                  </a:lnTo>
                  <a:lnTo>
                    <a:pt x="178" y="82"/>
                  </a:lnTo>
                  <a:lnTo>
                    <a:pt x="122" y="52"/>
                  </a:lnTo>
                  <a:lnTo>
                    <a:pt x="62" y="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6" name="Freeform 102"/>
            <p:cNvSpPr>
              <a:spLocks/>
            </p:cNvSpPr>
            <p:nvPr/>
          </p:nvSpPr>
          <p:spPr bwMode="auto">
            <a:xfrm>
              <a:off x="11895138" y="7866063"/>
              <a:ext cx="539750" cy="508000"/>
            </a:xfrm>
            <a:custGeom>
              <a:avLst/>
              <a:gdLst>
                <a:gd name="T0" fmla="*/ 320 w 340"/>
                <a:gd name="T1" fmla="*/ 72 h 320"/>
                <a:gd name="T2" fmla="*/ 332 w 340"/>
                <a:gd name="T3" fmla="*/ 100 h 320"/>
                <a:gd name="T4" fmla="*/ 340 w 340"/>
                <a:gd name="T5" fmla="*/ 130 h 320"/>
                <a:gd name="T6" fmla="*/ 340 w 340"/>
                <a:gd name="T7" fmla="*/ 160 h 320"/>
                <a:gd name="T8" fmla="*/ 334 w 340"/>
                <a:gd name="T9" fmla="*/ 190 h 320"/>
                <a:gd name="T10" fmla="*/ 322 w 340"/>
                <a:gd name="T11" fmla="*/ 220 h 320"/>
                <a:gd name="T12" fmla="*/ 304 w 340"/>
                <a:gd name="T13" fmla="*/ 246 h 320"/>
                <a:gd name="T14" fmla="*/ 282 w 340"/>
                <a:gd name="T15" fmla="*/ 272 h 320"/>
                <a:gd name="T16" fmla="*/ 254 w 340"/>
                <a:gd name="T17" fmla="*/ 292 h 320"/>
                <a:gd name="T18" fmla="*/ 238 w 340"/>
                <a:gd name="T19" fmla="*/ 300 h 320"/>
                <a:gd name="T20" fmla="*/ 206 w 340"/>
                <a:gd name="T21" fmla="*/ 314 h 320"/>
                <a:gd name="T22" fmla="*/ 174 w 340"/>
                <a:gd name="T23" fmla="*/ 320 h 320"/>
                <a:gd name="T24" fmla="*/ 142 w 340"/>
                <a:gd name="T25" fmla="*/ 320 h 320"/>
                <a:gd name="T26" fmla="*/ 112 w 340"/>
                <a:gd name="T27" fmla="*/ 316 h 320"/>
                <a:gd name="T28" fmla="*/ 82 w 340"/>
                <a:gd name="T29" fmla="*/ 304 h 320"/>
                <a:gd name="T30" fmla="*/ 58 w 340"/>
                <a:gd name="T31" fmla="*/ 288 h 320"/>
                <a:gd name="T32" fmla="*/ 36 w 340"/>
                <a:gd name="T33" fmla="*/ 266 h 320"/>
                <a:gd name="T34" fmla="*/ 26 w 340"/>
                <a:gd name="T35" fmla="*/ 254 h 320"/>
                <a:gd name="T36" fmla="*/ 12 w 340"/>
                <a:gd name="T37" fmla="*/ 226 h 320"/>
                <a:gd name="T38" fmla="*/ 4 w 340"/>
                <a:gd name="T39" fmla="*/ 194 h 320"/>
                <a:gd name="T40" fmla="*/ 0 w 340"/>
                <a:gd name="T41" fmla="*/ 164 h 320"/>
                <a:gd name="T42" fmla="*/ 2 w 340"/>
                <a:gd name="T43" fmla="*/ 132 h 320"/>
                <a:gd name="T44" fmla="*/ 10 w 340"/>
                <a:gd name="T45" fmla="*/ 102 h 320"/>
                <a:gd name="T46" fmla="*/ 24 w 340"/>
                <a:gd name="T47" fmla="*/ 74 h 320"/>
                <a:gd name="T48" fmla="*/ 44 w 340"/>
                <a:gd name="T49" fmla="*/ 48 h 320"/>
                <a:gd name="T50" fmla="*/ 70 w 340"/>
                <a:gd name="T51" fmla="*/ 28 h 320"/>
                <a:gd name="T52" fmla="*/ 86 w 340"/>
                <a:gd name="T53" fmla="*/ 18 h 320"/>
                <a:gd name="T54" fmla="*/ 120 w 340"/>
                <a:gd name="T55" fmla="*/ 6 h 320"/>
                <a:gd name="T56" fmla="*/ 156 w 340"/>
                <a:gd name="T57" fmla="*/ 2 h 320"/>
                <a:gd name="T58" fmla="*/ 190 w 340"/>
                <a:gd name="T59" fmla="*/ 2 h 320"/>
                <a:gd name="T60" fmla="*/ 226 w 340"/>
                <a:gd name="T61" fmla="*/ 8 h 320"/>
                <a:gd name="T62" fmla="*/ 258 w 340"/>
                <a:gd name="T63" fmla="*/ 20 h 320"/>
                <a:gd name="T64" fmla="*/ 286 w 340"/>
                <a:gd name="T65" fmla="*/ 36 h 320"/>
                <a:gd name="T66" fmla="*/ 310 w 340"/>
                <a:gd name="T67" fmla="*/ 5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0" h="320">
                  <a:moveTo>
                    <a:pt x="320" y="72"/>
                  </a:moveTo>
                  <a:lnTo>
                    <a:pt x="320" y="72"/>
                  </a:lnTo>
                  <a:lnTo>
                    <a:pt x="326" y="86"/>
                  </a:lnTo>
                  <a:lnTo>
                    <a:pt x="332" y="100"/>
                  </a:lnTo>
                  <a:lnTo>
                    <a:pt x="336" y="114"/>
                  </a:lnTo>
                  <a:lnTo>
                    <a:pt x="340" y="130"/>
                  </a:lnTo>
                  <a:lnTo>
                    <a:pt x="340" y="144"/>
                  </a:lnTo>
                  <a:lnTo>
                    <a:pt x="340" y="160"/>
                  </a:lnTo>
                  <a:lnTo>
                    <a:pt x="338" y="174"/>
                  </a:lnTo>
                  <a:lnTo>
                    <a:pt x="334" y="190"/>
                  </a:lnTo>
                  <a:lnTo>
                    <a:pt x="328" y="204"/>
                  </a:lnTo>
                  <a:lnTo>
                    <a:pt x="322" y="220"/>
                  </a:lnTo>
                  <a:lnTo>
                    <a:pt x="314" y="234"/>
                  </a:lnTo>
                  <a:lnTo>
                    <a:pt x="304" y="246"/>
                  </a:lnTo>
                  <a:lnTo>
                    <a:pt x="294" y="260"/>
                  </a:lnTo>
                  <a:lnTo>
                    <a:pt x="282" y="272"/>
                  </a:lnTo>
                  <a:lnTo>
                    <a:pt x="268" y="282"/>
                  </a:lnTo>
                  <a:lnTo>
                    <a:pt x="254" y="292"/>
                  </a:lnTo>
                  <a:lnTo>
                    <a:pt x="254" y="292"/>
                  </a:lnTo>
                  <a:lnTo>
                    <a:pt x="238" y="300"/>
                  </a:lnTo>
                  <a:lnTo>
                    <a:pt x="222" y="308"/>
                  </a:lnTo>
                  <a:lnTo>
                    <a:pt x="206" y="314"/>
                  </a:lnTo>
                  <a:lnTo>
                    <a:pt x="190" y="318"/>
                  </a:lnTo>
                  <a:lnTo>
                    <a:pt x="174" y="320"/>
                  </a:lnTo>
                  <a:lnTo>
                    <a:pt x="158" y="320"/>
                  </a:lnTo>
                  <a:lnTo>
                    <a:pt x="142" y="320"/>
                  </a:lnTo>
                  <a:lnTo>
                    <a:pt x="126" y="318"/>
                  </a:lnTo>
                  <a:lnTo>
                    <a:pt x="112" y="316"/>
                  </a:lnTo>
                  <a:lnTo>
                    <a:pt x="96" y="310"/>
                  </a:lnTo>
                  <a:lnTo>
                    <a:pt x="82" y="304"/>
                  </a:lnTo>
                  <a:lnTo>
                    <a:pt x="70" y="296"/>
                  </a:lnTo>
                  <a:lnTo>
                    <a:pt x="58" y="288"/>
                  </a:lnTo>
                  <a:lnTo>
                    <a:pt x="46" y="278"/>
                  </a:lnTo>
                  <a:lnTo>
                    <a:pt x="36" y="266"/>
                  </a:lnTo>
                  <a:lnTo>
                    <a:pt x="26" y="254"/>
                  </a:lnTo>
                  <a:lnTo>
                    <a:pt x="26" y="254"/>
                  </a:lnTo>
                  <a:lnTo>
                    <a:pt x="20" y="240"/>
                  </a:lnTo>
                  <a:lnTo>
                    <a:pt x="12" y="226"/>
                  </a:lnTo>
                  <a:lnTo>
                    <a:pt x="8" y="210"/>
                  </a:lnTo>
                  <a:lnTo>
                    <a:pt x="4" y="194"/>
                  </a:lnTo>
                  <a:lnTo>
                    <a:pt x="2" y="180"/>
                  </a:lnTo>
                  <a:lnTo>
                    <a:pt x="0" y="164"/>
                  </a:lnTo>
                  <a:lnTo>
                    <a:pt x="0" y="148"/>
                  </a:lnTo>
                  <a:lnTo>
                    <a:pt x="2" y="132"/>
                  </a:lnTo>
                  <a:lnTo>
                    <a:pt x="6" y="118"/>
                  </a:lnTo>
                  <a:lnTo>
                    <a:pt x="10" y="102"/>
                  </a:lnTo>
                  <a:lnTo>
                    <a:pt x="16" y="88"/>
                  </a:lnTo>
                  <a:lnTo>
                    <a:pt x="24" y="74"/>
                  </a:lnTo>
                  <a:lnTo>
                    <a:pt x="34" y="60"/>
                  </a:lnTo>
                  <a:lnTo>
                    <a:pt x="44" y="48"/>
                  </a:lnTo>
                  <a:lnTo>
                    <a:pt x="56" y="38"/>
                  </a:lnTo>
                  <a:lnTo>
                    <a:pt x="70" y="28"/>
                  </a:lnTo>
                  <a:lnTo>
                    <a:pt x="70" y="28"/>
                  </a:lnTo>
                  <a:lnTo>
                    <a:pt x="86" y="18"/>
                  </a:lnTo>
                  <a:lnTo>
                    <a:pt x="102" y="12"/>
                  </a:lnTo>
                  <a:lnTo>
                    <a:pt x="120" y="6"/>
                  </a:lnTo>
                  <a:lnTo>
                    <a:pt x="138" y="4"/>
                  </a:lnTo>
                  <a:lnTo>
                    <a:pt x="156" y="2"/>
                  </a:lnTo>
                  <a:lnTo>
                    <a:pt x="174" y="0"/>
                  </a:lnTo>
                  <a:lnTo>
                    <a:pt x="190" y="2"/>
                  </a:lnTo>
                  <a:lnTo>
                    <a:pt x="208" y="4"/>
                  </a:lnTo>
                  <a:lnTo>
                    <a:pt x="226" y="8"/>
                  </a:lnTo>
                  <a:lnTo>
                    <a:pt x="242" y="12"/>
                  </a:lnTo>
                  <a:lnTo>
                    <a:pt x="258" y="20"/>
                  </a:lnTo>
                  <a:lnTo>
                    <a:pt x="272" y="28"/>
                  </a:lnTo>
                  <a:lnTo>
                    <a:pt x="286" y="36"/>
                  </a:lnTo>
                  <a:lnTo>
                    <a:pt x="298" y="46"/>
                  </a:lnTo>
                  <a:lnTo>
                    <a:pt x="310" y="58"/>
                  </a:lnTo>
                  <a:lnTo>
                    <a:pt x="320" y="72"/>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7" name="Freeform 103"/>
            <p:cNvSpPr>
              <a:spLocks/>
            </p:cNvSpPr>
            <p:nvPr/>
          </p:nvSpPr>
          <p:spPr bwMode="auto">
            <a:xfrm>
              <a:off x="11895138" y="7866063"/>
              <a:ext cx="539750" cy="508000"/>
            </a:xfrm>
            <a:custGeom>
              <a:avLst/>
              <a:gdLst>
                <a:gd name="T0" fmla="*/ 320 w 340"/>
                <a:gd name="T1" fmla="*/ 72 h 320"/>
                <a:gd name="T2" fmla="*/ 332 w 340"/>
                <a:gd name="T3" fmla="*/ 100 h 320"/>
                <a:gd name="T4" fmla="*/ 340 w 340"/>
                <a:gd name="T5" fmla="*/ 130 h 320"/>
                <a:gd name="T6" fmla="*/ 340 w 340"/>
                <a:gd name="T7" fmla="*/ 160 h 320"/>
                <a:gd name="T8" fmla="*/ 334 w 340"/>
                <a:gd name="T9" fmla="*/ 190 h 320"/>
                <a:gd name="T10" fmla="*/ 322 w 340"/>
                <a:gd name="T11" fmla="*/ 220 h 320"/>
                <a:gd name="T12" fmla="*/ 304 w 340"/>
                <a:gd name="T13" fmla="*/ 246 h 320"/>
                <a:gd name="T14" fmla="*/ 282 w 340"/>
                <a:gd name="T15" fmla="*/ 272 h 320"/>
                <a:gd name="T16" fmla="*/ 254 w 340"/>
                <a:gd name="T17" fmla="*/ 292 h 320"/>
                <a:gd name="T18" fmla="*/ 238 w 340"/>
                <a:gd name="T19" fmla="*/ 300 h 320"/>
                <a:gd name="T20" fmla="*/ 206 w 340"/>
                <a:gd name="T21" fmla="*/ 314 h 320"/>
                <a:gd name="T22" fmla="*/ 174 w 340"/>
                <a:gd name="T23" fmla="*/ 320 h 320"/>
                <a:gd name="T24" fmla="*/ 142 w 340"/>
                <a:gd name="T25" fmla="*/ 320 h 320"/>
                <a:gd name="T26" fmla="*/ 112 w 340"/>
                <a:gd name="T27" fmla="*/ 316 h 320"/>
                <a:gd name="T28" fmla="*/ 82 w 340"/>
                <a:gd name="T29" fmla="*/ 304 h 320"/>
                <a:gd name="T30" fmla="*/ 58 w 340"/>
                <a:gd name="T31" fmla="*/ 288 h 320"/>
                <a:gd name="T32" fmla="*/ 36 w 340"/>
                <a:gd name="T33" fmla="*/ 266 h 320"/>
                <a:gd name="T34" fmla="*/ 26 w 340"/>
                <a:gd name="T35" fmla="*/ 254 h 320"/>
                <a:gd name="T36" fmla="*/ 12 w 340"/>
                <a:gd name="T37" fmla="*/ 226 h 320"/>
                <a:gd name="T38" fmla="*/ 4 w 340"/>
                <a:gd name="T39" fmla="*/ 194 h 320"/>
                <a:gd name="T40" fmla="*/ 0 w 340"/>
                <a:gd name="T41" fmla="*/ 164 h 320"/>
                <a:gd name="T42" fmla="*/ 2 w 340"/>
                <a:gd name="T43" fmla="*/ 132 h 320"/>
                <a:gd name="T44" fmla="*/ 10 w 340"/>
                <a:gd name="T45" fmla="*/ 102 h 320"/>
                <a:gd name="T46" fmla="*/ 24 w 340"/>
                <a:gd name="T47" fmla="*/ 74 h 320"/>
                <a:gd name="T48" fmla="*/ 44 w 340"/>
                <a:gd name="T49" fmla="*/ 48 h 320"/>
                <a:gd name="T50" fmla="*/ 70 w 340"/>
                <a:gd name="T51" fmla="*/ 28 h 320"/>
                <a:gd name="T52" fmla="*/ 86 w 340"/>
                <a:gd name="T53" fmla="*/ 18 h 320"/>
                <a:gd name="T54" fmla="*/ 120 w 340"/>
                <a:gd name="T55" fmla="*/ 6 h 320"/>
                <a:gd name="T56" fmla="*/ 156 w 340"/>
                <a:gd name="T57" fmla="*/ 2 h 320"/>
                <a:gd name="T58" fmla="*/ 190 w 340"/>
                <a:gd name="T59" fmla="*/ 2 h 320"/>
                <a:gd name="T60" fmla="*/ 226 w 340"/>
                <a:gd name="T61" fmla="*/ 8 h 320"/>
                <a:gd name="T62" fmla="*/ 258 w 340"/>
                <a:gd name="T63" fmla="*/ 20 h 320"/>
                <a:gd name="T64" fmla="*/ 286 w 340"/>
                <a:gd name="T65" fmla="*/ 36 h 320"/>
                <a:gd name="T66" fmla="*/ 310 w 340"/>
                <a:gd name="T67" fmla="*/ 5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0" h="320">
                  <a:moveTo>
                    <a:pt x="320" y="72"/>
                  </a:moveTo>
                  <a:lnTo>
                    <a:pt x="320" y="72"/>
                  </a:lnTo>
                  <a:lnTo>
                    <a:pt x="326" y="86"/>
                  </a:lnTo>
                  <a:lnTo>
                    <a:pt x="332" y="100"/>
                  </a:lnTo>
                  <a:lnTo>
                    <a:pt x="336" y="114"/>
                  </a:lnTo>
                  <a:lnTo>
                    <a:pt x="340" y="130"/>
                  </a:lnTo>
                  <a:lnTo>
                    <a:pt x="340" y="144"/>
                  </a:lnTo>
                  <a:lnTo>
                    <a:pt x="340" y="160"/>
                  </a:lnTo>
                  <a:lnTo>
                    <a:pt x="338" y="174"/>
                  </a:lnTo>
                  <a:lnTo>
                    <a:pt x="334" y="190"/>
                  </a:lnTo>
                  <a:lnTo>
                    <a:pt x="328" y="204"/>
                  </a:lnTo>
                  <a:lnTo>
                    <a:pt x="322" y="220"/>
                  </a:lnTo>
                  <a:lnTo>
                    <a:pt x="314" y="234"/>
                  </a:lnTo>
                  <a:lnTo>
                    <a:pt x="304" y="246"/>
                  </a:lnTo>
                  <a:lnTo>
                    <a:pt x="294" y="260"/>
                  </a:lnTo>
                  <a:lnTo>
                    <a:pt x="282" y="272"/>
                  </a:lnTo>
                  <a:lnTo>
                    <a:pt x="268" y="282"/>
                  </a:lnTo>
                  <a:lnTo>
                    <a:pt x="254" y="292"/>
                  </a:lnTo>
                  <a:lnTo>
                    <a:pt x="254" y="292"/>
                  </a:lnTo>
                  <a:lnTo>
                    <a:pt x="238" y="300"/>
                  </a:lnTo>
                  <a:lnTo>
                    <a:pt x="222" y="308"/>
                  </a:lnTo>
                  <a:lnTo>
                    <a:pt x="206" y="314"/>
                  </a:lnTo>
                  <a:lnTo>
                    <a:pt x="190" y="318"/>
                  </a:lnTo>
                  <a:lnTo>
                    <a:pt x="174" y="320"/>
                  </a:lnTo>
                  <a:lnTo>
                    <a:pt x="158" y="320"/>
                  </a:lnTo>
                  <a:lnTo>
                    <a:pt x="142" y="320"/>
                  </a:lnTo>
                  <a:lnTo>
                    <a:pt x="126" y="318"/>
                  </a:lnTo>
                  <a:lnTo>
                    <a:pt x="112" y="316"/>
                  </a:lnTo>
                  <a:lnTo>
                    <a:pt x="96" y="310"/>
                  </a:lnTo>
                  <a:lnTo>
                    <a:pt x="82" y="304"/>
                  </a:lnTo>
                  <a:lnTo>
                    <a:pt x="70" y="296"/>
                  </a:lnTo>
                  <a:lnTo>
                    <a:pt x="58" y="288"/>
                  </a:lnTo>
                  <a:lnTo>
                    <a:pt x="46" y="278"/>
                  </a:lnTo>
                  <a:lnTo>
                    <a:pt x="36" y="266"/>
                  </a:lnTo>
                  <a:lnTo>
                    <a:pt x="26" y="254"/>
                  </a:lnTo>
                  <a:lnTo>
                    <a:pt x="26" y="254"/>
                  </a:lnTo>
                  <a:lnTo>
                    <a:pt x="20" y="240"/>
                  </a:lnTo>
                  <a:lnTo>
                    <a:pt x="12" y="226"/>
                  </a:lnTo>
                  <a:lnTo>
                    <a:pt x="8" y="210"/>
                  </a:lnTo>
                  <a:lnTo>
                    <a:pt x="4" y="194"/>
                  </a:lnTo>
                  <a:lnTo>
                    <a:pt x="2" y="180"/>
                  </a:lnTo>
                  <a:lnTo>
                    <a:pt x="0" y="164"/>
                  </a:lnTo>
                  <a:lnTo>
                    <a:pt x="0" y="148"/>
                  </a:lnTo>
                  <a:lnTo>
                    <a:pt x="2" y="132"/>
                  </a:lnTo>
                  <a:lnTo>
                    <a:pt x="6" y="118"/>
                  </a:lnTo>
                  <a:lnTo>
                    <a:pt x="10" y="102"/>
                  </a:lnTo>
                  <a:lnTo>
                    <a:pt x="16" y="88"/>
                  </a:lnTo>
                  <a:lnTo>
                    <a:pt x="24" y="74"/>
                  </a:lnTo>
                  <a:lnTo>
                    <a:pt x="34" y="60"/>
                  </a:lnTo>
                  <a:lnTo>
                    <a:pt x="44" y="48"/>
                  </a:lnTo>
                  <a:lnTo>
                    <a:pt x="56" y="38"/>
                  </a:lnTo>
                  <a:lnTo>
                    <a:pt x="70" y="28"/>
                  </a:lnTo>
                  <a:lnTo>
                    <a:pt x="70" y="28"/>
                  </a:lnTo>
                  <a:lnTo>
                    <a:pt x="86" y="18"/>
                  </a:lnTo>
                  <a:lnTo>
                    <a:pt x="102" y="12"/>
                  </a:lnTo>
                  <a:lnTo>
                    <a:pt x="120" y="6"/>
                  </a:lnTo>
                  <a:lnTo>
                    <a:pt x="138" y="4"/>
                  </a:lnTo>
                  <a:lnTo>
                    <a:pt x="156" y="2"/>
                  </a:lnTo>
                  <a:lnTo>
                    <a:pt x="174" y="0"/>
                  </a:lnTo>
                  <a:lnTo>
                    <a:pt x="190" y="2"/>
                  </a:lnTo>
                  <a:lnTo>
                    <a:pt x="208" y="4"/>
                  </a:lnTo>
                  <a:lnTo>
                    <a:pt x="226" y="8"/>
                  </a:lnTo>
                  <a:lnTo>
                    <a:pt x="242" y="12"/>
                  </a:lnTo>
                  <a:lnTo>
                    <a:pt x="258" y="20"/>
                  </a:lnTo>
                  <a:lnTo>
                    <a:pt x="272" y="28"/>
                  </a:lnTo>
                  <a:lnTo>
                    <a:pt x="286" y="36"/>
                  </a:lnTo>
                  <a:lnTo>
                    <a:pt x="298" y="46"/>
                  </a:lnTo>
                  <a:lnTo>
                    <a:pt x="310" y="58"/>
                  </a:lnTo>
                  <a:lnTo>
                    <a:pt x="320"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8" name="Freeform 104"/>
            <p:cNvSpPr>
              <a:spLocks/>
            </p:cNvSpPr>
            <p:nvPr/>
          </p:nvSpPr>
          <p:spPr bwMode="auto">
            <a:xfrm>
              <a:off x="11831638" y="7900988"/>
              <a:ext cx="539750" cy="508000"/>
            </a:xfrm>
            <a:custGeom>
              <a:avLst/>
              <a:gdLst>
                <a:gd name="T0" fmla="*/ 320 w 340"/>
                <a:gd name="T1" fmla="*/ 70 h 320"/>
                <a:gd name="T2" fmla="*/ 332 w 340"/>
                <a:gd name="T3" fmla="*/ 98 h 320"/>
                <a:gd name="T4" fmla="*/ 340 w 340"/>
                <a:gd name="T5" fmla="*/ 128 h 320"/>
                <a:gd name="T6" fmla="*/ 340 w 340"/>
                <a:gd name="T7" fmla="*/ 158 h 320"/>
                <a:gd name="T8" fmla="*/ 334 w 340"/>
                <a:gd name="T9" fmla="*/ 190 h 320"/>
                <a:gd name="T10" fmla="*/ 322 w 340"/>
                <a:gd name="T11" fmla="*/ 218 h 320"/>
                <a:gd name="T12" fmla="*/ 304 w 340"/>
                <a:gd name="T13" fmla="*/ 246 h 320"/>
                <a:gd name="T14" fmla="*/ 282 w 340"/>
                <a:gd name="T15" fmla="*/ 270 h 320"/>
                <a:gd name="T16" fmla="*/ 254 w 340"/>
                <a:gd name="T17" fmla="*/ 292 h 320"/>
                <a:gd name="T18" fmla="*/ 238 w 340"/>
                <a:gd name="T19" fmla="*/ 300 h 320"/>
                <a:gd name="T20" fmla="*/ 208 w 340"/>
                <a:gd name="T21" fmla="*/ 312 h 320"/>
                <a:gd name="T22" fmla="*/ 174 w 340"/>
                <a:gd name="T23" fmla="*/ 320 h 320"/>
                <a:gd name="T24" fmla="*/ 142 w 340"/>
                <a:gd name="T25" fmla="*/ 320 h 320"/>
                <a:gd name="T26" fmla="*/ 112 w 340"/>
                <a:gd name="T27" fmla="*/ 314 h 320"/>
                <a:gd name="T28" fmla="*/ 84 w 340"/>
                <a:gd name="T29" fmla="*/ 304 h 320"/>
                <a:gd name="T30" fmla="*/ 58 w 340"/>
                <a:gd name="T31" fmla="*/ 288 h 320"/>
                <a:gd name="T32" fmla="*/ 36 w 340"/>
                <a:gd name="T33" fmla="*/ 266 h 320"/>
                <a:gd name="T34" fmla="*/ 28 w 340"/>
                <a:gd name="T35" fmla="*/ 252 h 320"/>
                <a:gd name="T36" fmla="*/ 14 w 340"/>
                <a:gd name="T37" fmla="*/ 224 h 320"/>
                <a:gd name="T38" fmla="*/ 4 w 340"/>
                <a:gd name="T39" fmla="*/ 194 h 320"/>
                <a:gd name="T40" fmla="*/ 0 w 340"/>
                <a:gd name="T41" fmla="*/ 162 h 320"/>
                <a:gd name="T42" fmla="*/ 2 w 340"/>
                <a:gd name="T43" fmla="*/ 132 h 320"/>
                <a:gd name="T44" fmla="*/ 10 w 340"/>
                <a:gd name="T45" fmla="*/ 102 h 320"/>
                <a:gd name="T46" fmla="*/ 24 w 340"/>
                <a:gd name="T47" fmla="*/ 74 h 320"/>
                <a:gd name="T48" fmla="*/ 44 w 340"/>
                <a:gd name="T49" fmla="*/ 48 h 320"/>
                <a:gd name="T50" fmla="*/ 72 w 340"/>
                <a:gd name="T51" fmla="*/ 26 h 320"/>
                <a:gd name="T52" fmla="*/ 86 w 340"/>
                <a:gd name="T53" fmla="*/ 18 h 320"/>
                <a:gd name="T54" fmla="*/ 120 w 340"/>
                <a:gd name="T55" fmla="*/ 6 h 320"/>
                <a:gd name="T56" fmla="*/ 156 w 340"/>
                <a:gd name="T57" fmla="*/ 0 h 320"/>
                <a:gd name="T58" fmla="*/ 192 w 340"/>
                <a:gd name="T59" fmla="*/ 0 h 320"/>
                <a:gd name="T60" fmla="*/ 226 w 340"/>
                <a:gd name="T61" fmla="*/ 6 h 320"/>
                <a:gd name="T62" fmla="*/ 258 w 340"/>
                <a:gd name="T63" fmla="*/ 18 h 320"/>
                <a:gd name="T64" fmla="*/ 286 w 340"/>
                <a:gd name="T65" fmla="*/ 36 h 320"/>
                <a:gd name="T66" fmla="*/ 310 w 340"/>
                <a:gd name="T67" fmla="*/ 5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0" h="320">
                  <a:moveTo>
                    <a:pt x="320" y="70"/>
                  </a:moveTo>
                  <a:lnTo>
                    <a:pt x="320" y="70"/>
                  </a:lnTo>
                  <a:lnTo>
                    <a:pt x="328" y="84"/>
                  </a:lnTo>
                  <a:lnTo>
                    <a:pt x="332" y="98"/>
                  </a:lnTo>
                  <a:lnTo>
                    <a:pt x="336" y="114"/>
                  </a:lnTo>
                  <a:lnTo>
                    <a:pt x="340" y="128"/>
                  </a:lnTo>
                  <a:lnTo>
                    <a:pt x="340" y="144"/>
                  </a:lnTo>
                  <a:lnTo>
                    <a:pt x="340" y="158"/>
                  </a:lnTo>
                  <a:lnTo>
                    <a:pt x="338" y="174"/>
                  </a:lnTo>
                  <a:lnTo>
                    <a:pt x="334" y="190"/>
                  </a:lnTo>
                  <a:lnTo>
                    <a:pt x="328" y="204"/>
                  </a:lnTo>
                  <a:lnTo>
                    <a:pt x="322" y="218"/>
                  </a:lnTo>
                  <a:lnTo>
                    <a:pt x="314" y="232"/>
                  </a:lnTo>
                  <a:lnTo>
                    <a:pt x="304" y="246"/>
                  </a:lnTo>
                  <a:lnTo>
                    <a:pt x="294" y="258"/>
                  </a:lnTo>
                  <a:lnTo>
                    <a:pt x="282" y="270"/>
                  </a:lnTo>
                  <a:lnTo>
                    <a:pt x="268" y="282"/>
                  </a:lnTo>
                  <a:lnTo>
                    <a:pt x="254" y="292"/>
                  </a:lnTo>
                  <a:lnTo>
                    <a:pt x="254" y="292"/>
                  </a:lnTo>
                  <a:lnTo>
                    <a:pt x="238" y="300"/>
                  </a:lnTo>
                  <a:lnTo>
                    <a:pt x="224" y="308"/>
                  </a:lnTo>
                  <a:lnTo>
                    <a:pt x="208" y="312"/>
                  </a:lnTo>
                  <a:lnTo>
                    <a:pt x="190" y="316"/>
                  </a:lnTo>
                  <a:lnTo>
                    <a:pt x="174" y="320"/>
                  </a:lnTo>
                  <a:lnTo>
                    <a:pt x="158" y="320"/>
                  </a:lnTo>
                  <a:lnTo>
                    <a:pt x="142" y="320"/>
                  </a:lnTo>
                  <a:lnTo>
                    <a:pt x="128" y="318"/>
                  </a:lnTo>
                  <a:lnTo>
                    <a:pt x="112" y="314"/>
                  </a:lnTo>
                  <a:lnTo>
                    <a:pt x="98" y="310"/>
                  </a:lnTo>
                  <a:lnTo>
                    <a:pt x="84" y="304"/>
                  </a:lnTo>
                  <a:lnTo>
                    <a:pt x="70" y="296"/>
                  </a:lnTo>
                  <a:lnTo>
                    <a:pt x="58" y="288"/>
                  </a:lnTo>
                  <a:lnTo>
                    <a:pt x="46" y="276"/>
                  </a:lnTo>
                  <a:lnTo>
                    <a:pt x="36" y="266"/>
                  </a:lnTo>
                  <a:lnTo>
                    <a:pt x="28" y="252"/>
                  </a:lnTo>
                  <a:lnTo>
                    <a:pt x="28" y="252"/>
                  </a:lnTo>
                  <a:lnTo>
                    <a:pt x="20" y="238"/>
                  </a:lnTo>
                  <a:lnTo>
                    <a:pt x="14" y="224"/>
                  </a:lnTo>
                  <a:lnTo>
                    <a:pt x="8" y="210"/>
                  </a:lnTo>
                  <a:lnTo>
                    <a:pt x="4" y="194"/>
                  </a:lnTo>
                  <a:lnTo>
                    <a:pt x="2" y="178"/>
                  </a:lnTo>
                  <a:lnTo>
                    <a:pt x="0" y="162"/>
                  </a:lnTo>
                  <a:lnTo>
                    <a:pt x="0" y="148"/>
                  </a:lnTo>
                  <a:lnTo>
                    <a:pt x="2" y="132"/>
                  </a:lnTo>
                  <a:lnTo>
                    <a:pt x="6" y="116"/>
                  </a:lnTo>
                  <a:lnTo>
                    <a:pt x="10" y="102"/>
                  </a:lnTo>
                  <a:lnTo>
                    <a:pt x="16" y="88"/>
                  </a:lnTo>
                  <a:lnTo>
                    <a:pt x="24" y="74"/>
                  </a:lnTo>
                  <a:lnTo>
                    <a:pt x="34" y="60"/>
                  </a:lnTo>
                  <a:lnTo>
                    <a:pt x="44" y="48"/>
                  </a:lnTo>
                  <a:lnTo>
                    <a:pt x="58" y="36"/>
                  </a:lnTo>
                  <a:lnTo>
                    <a:pt x="72" y="26"/>
                  </a:lnTo>
                  <a:lnTo>
                    <a:pt x="72" y="26"/>
                  </a:lnTo>
                  <a:lnTo>
                    <a:pt x="86" y="18"/>
                  </a:lnTo>
                  <a:lnTo>
                    <a:pt x="104" y="12"/>
                  </a:lnTo>
                  <a:lnTo>
                    <a:pt x="120" y="6"/>
                  </a:lnTo>
                  <a:lnTo>
                    <a:pt x="138" y="2"/>
                  </a:lnTo>
                  <a:lnTo>
                    <a:pt x="156" y="0"/>
                  </a:lnTo>
                  <a:lnTo>
                    <a:pt x="174" y="0"/>
                  </a:lnTo>
                  <a:lnTo>
                    <a:pt x="192" y="0"/>
                  </a:lnTo>
                  <a:lnTo>
                    <a:pt x="208" y="4"/>
                  </a:lnTo>
                  <a:lnTo>
                    <a:pt x="226" y="6"/>
                  </a:lnTo>
                  <a:lnTo>
                    <a:pt x="242" y="12"/>
                  </a:lnTo>
                  <a:lnTo>
                    <a:pt x="258" y="18"/>
                  </a:lnTo>
                  <a:lnTo>
                    <a:pt x="274" y="26"/>
                  </a:lnTo>
                  <a:lnTo>
                    <a:pt x="286" y="36"/>
                  </a:lnTo>
                  <a:lnTo>
                    <a:pt x="300" y="46"/>
                  </a:lnTo>
                  <a:lnTo>
                    <a:pt x="310" y="58"/>
                  </a:lnTo>
                  <a:lnTo>
                    <a:pt x="320" y="70"/>
                  </a:lnTo>
                  <a:close/>
                </a:path>
              </a:pathLst>
            </a:custGeom>
            <a:solidFill>
              <a:srgbClr val="E7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9" name="Freeform 105"/>
            <p:cNvSpPr>
              <a:spLocks/>
            </p:cNvSpPr>
            <p:nvPr/>
          </p:nvSpPr>
          <p:spPr bwMode="auto">
            <a:xfrm>
              <a:off x="11831638" y="7900988"/>
              <a:ext cx="539750" cy="508000"/>
            </a:xfrm>
            <a:custGeom>
              <a:avLst/>
              <a:gdLst>
                <a:gd name="T0" fmla="*/ 320 w 340"/>
                <a:gd name="T1" fmla="*/ 70 h 320"/>
                <a:gd name="T2" fmla="*/ 332 w 340"/>
                <a:gd name="T3" fmla="*/ 98 h 320"/>
                <a:gd name="T4" fmla="*/ 340 w 340"/>
                <a:gd name="T5" fmla="*/ 128 h 320"/>
                <a:gd name="T6" fmla="*/ 340 w 340"/>
                <a:gd name="T7" fmla="*/ 158 h 320"/>
                <a:gd name="T8" fmla="*/ 334 w 340"/>
                <a:gd name="T9" fmla="*/ 190 h 320"/>
                <a:gd name="T10" fmla="*/ 322 w 340"/>
                <a:gd name="T11" fmla="*/ 218 h 320"/>
                <a:gd name="T12" fmla="*/ 304 w 340"/>
                <a:gd name="T13" fmla="*/ 246 h 320"/>
                <a:gd name="T14" fmla="*/ 282 w 340"/>
                <a:gd name="T15" fmla="*/ 270 h 320"/>
                <a:gd name="T16" fmla="*/ 254 w 340"/>
                <a:gd name="T17" fmla="*/ 292 h 320"/>
                <a:gd name="T18" fmla="*/ 238 w 340"/>
                <a:gd name="T19" fmla="*/ 300 h 320"/>
                <a:gd name="T20" fmla="*/ 208 w 340"/>
                <a:gd name="T21" fmla="*/ 312 h 320"/>
                <a:gd name="T22" fmla="*/ 174 w 340"/>
                <a:gd name="T23" fmla="*/ 320 h 320"/>
                <a:gd name="T24" fmla="*/ 142 w 340"/>
                <a:gd name="T25" fmla="*/ 320 h 320"/>
                <a:gd name="T26" fmla="*/ 112 w 340"/>
                <a:gd name="T27" fmla="*/ 314 h 320"/>
                <a:gd name="T28" fmla="*/ 84 w 340"/>
                <a:gd name="T29" fmla="*/ 304 h 320"/>
                <a:gd name="T30" fmla="*/ 58 w 340"/>
                <a:gd name="T31" fmla="*/ 288 h 320"/>
                <a:gd name="T32" fmla="*/ 36 w 340"/>
                <a:gd name="T33" fmla="*/ 266 h 320"/>
                <a:gd name="T34" fmla="*/ 28 w 340"/>
                <a:gd name="T35" fmla="*/ 252 h 320"/>
                <a:gd name="T36" fmla="*/ 14 w 340"/>
                <a:gd name="T37" fmla="*/ 224 h 320"/>
                <a:gd name="T38" fmla="*/ 4 w 340"/>
                <a:gd name="T39" fmla="*/ 194 h 320"/>
                <a:gd name="T40" fmla="*/ 0 w 340"/>
                <a:gd name="T41" fmla="*/ 162 h 320"/>
                <a:gd name="T42" fmla="*/ 2 w 340"/>
                <a:gd name="T43" fmla="*/ 132 h 320"/>
                <a:gd name="T44" fmla="*/ 10 w 340"/>
                <a:gd name="T45" fmla="*/ 102 h 320"/>
                <a:gd name="T46" fmla="*/ 24 w 340"/>
                <a:gd name="T47" fmla="*/ 74 h 320"/>
                <a:gd name="T48" fmla="*/ 44 w 340"/>
                <a:gd name="T49" fmla="*/ 48 h 320"/>
                <a:gd name="T50" fmla="*/ 72 w 340"/>
                <a:gd name="T51" fmla="*/ 26 h 320"/>
                <a:gd name="T52" fmla="*/ 86 w 340"/>
                <a:gd name="T53" fmla="*/ 18 h 320"/>
                <a:gd name="T54" fmla="*/ 120 w 340"/>
                <a:gd name="T55" fmla="*/ 6 h 320"/>
                <a:gd name="T56" fmla="*/ 156 w 340"/>
                <a:gd name="T57" fmla="*/ 0 h 320"/>
                <a:gd name="T58" fmla="*/ 192 w 340"/>
                <a:gd name="T59" fmla="*/ 0 h 320"/>
                <a:gd name="T60" fmla="*/ 226 w 340"/>
                <a:gd name="T61" fmla="*/ 6 h 320"/>
                <a:gd name="T62" fmla="*/ 258 w 340"/>
                <a:gd name="T63" fmla="*/ 18 h 320"/>
                <a:gd name="T64" fmla="*/ 286 w 340"/>
                <a:gd name="T65" fmla="*/ 36 h 320"/>
                <a:gd name="T66" fmla="*/ 310 w 340"/>
                <a:gd name="T67" fmla="*/ 5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0" h="320">
                  <a:moveTo>
                    <a:pt x="320" y="70"/>
                  </a:moveTo>
                  <a:lnTo>
                    <a:pt x="320" y="70"/>
                  </a:lnTo>
                  <a:lnTo>
                    <a:pt x="328" y="84"/>
                  </a:lnTo>
                  <a:lnTo>
                    <a:pt x="332" y="98"/>
                  </a:lnTo>
                  <a:lnTo>
                    <a:pt x="336" y="114"/>
                  </a:lnTo>
                  <a:lnTo>
                    <a:pt x="340" y="128"/>
                  </a:lnTo>
                  <a:lnTo>
                    <a:pt x="340" y="144"/>
                  </a:lnTo>
                  <a:lnTo>
                    <a:pt x="340" y="158"/>
                  </a:lnTo>
                  <a:lnTo>
                    <a:pt x="338" y="174"/>
                  </a:lnTo>
                  <a:lnTo>
                    <a:pt x="334" y="190"/>
                  </a:lnTo>
                  <a:lnTo>
                    <a:pt x="328" y="204"/>
                  </a:lnTo>
                  <a:lnTo>
                    <a:pt x="322" y="218"/>
                  </a:lnTo>
                  <a:lnTo>
                    <a:pt x="314" y="232"/>
                  </a:lnTo>
                  <a:lnTo>
                    <a:pt x="304" y="246"/>
                  </a:lnTo>
                  <a:lnTo>
                    <a:pt x="294" y="258"/>
                  </a:lnTo>
                  <a:lnTo>
                    <a:pt x="282" y="270"/>
                  </a:lnTo>
                  <a:lnTo>
                    <a:pt x="268" y="282"/>
                  </a:lnTo>
                  <a:lnTo>
                    <a:pt x="254" y="292"/>
                  </a:lnTo>
                  <a:lnTo>
                    <a:pt x="254" y="292"/>
                  </a:lnTo>
                  <a:lnTo>
                    <a:pt x="238" y="300"/>
                  </a:lnTo>
                  <a:lnTo>
                    <a:pt x="224" y="308"/>
                  </a:lnTo>
                  <a:lnTo>
                    <a:pt x="208" y="312"/>
                  </a:lnTo>
                  <a:lnTo>
                    <a:pt x="190" y="316"/>
                  </a:lnTo>
                  <a:lnTo>
                    <a:pt x="174" y="320"/>
                  </a:lnTo>
                  <a:lnTo>
                    <a:pt x="158" y="320"/>
                  </a:lnTo>
                  <a:lnTo>
                    <a:pt x="142" y="320"/>
                  </a:lnTo>
                  <a:lnTo>
                    <a:pt x="128" y="318"/>
                  </a:lnTo>
                  <a:lnTo>
                    <a:pt x="112" y="314"/>
                  </a:lnTo>
                  <a:lnTo>
                    <a:pt x="98" y="310"/>
                  </a:lnTo>
                  <a:lnTo>
                    <a:pt x="84" y="304"/>
                  </a:lnTo>
                  <a:lnTo>
                    <a:pt x="70" y="296"/>
                  </a:lnTo>
                  <a:lnTo>
                    <a:pt x="58" y="288"/>
                  </a:lnTo>
                  <a:lnTo>
                    <a:pt x="46" y="276"/>
                  </a:lnTo>
                  <a:lnTo>
                    <a:pt x="36" y="266"/>
                  </a:lnTo>
                  <a:lnTo>
                    <a:pt x="28" y="252"/>
                  </a:lnTo>
                  <a:lnTo>
                    <a:pt x="28" y="252"/>
                  </a:lnTo>
                  <a:lnTo>
                    <a:pt x="20" y="238"/>
                  </a:lnTo>
                  <a:lnTo>
                    <a:pt x="14" y="224"/>
                  </a:lnTo>
                  <a:lnTo>
                    <a:pt x="8" y="210"/>
                  </a:lnTo>
                  <a:lnTo>
                    <a:pt x="4" y="194"/>
                  </a:lnTo>
                  <a:lnTo>
                    <a:pt x="2" y="178"/>
                  </a:lnTo>
                  <a:lnTo>
                    <a:pt x="0" y="162"/>
                  </a:lnTo>
                  <a:lnTo>
                    <a:pt x="0" y="148"/>
                  </a:lnTo>
                  <a:lnTo>
                    <a:pt x="2" y="132"/>
                  </a:lnTo>
                  <a:lnTo>
                    <a:pt x="6" y="116"/>
                  </a:lnTo>
                  <a:lnTo>
                    <a:pt x="10" y="102"/>
                  </a:lnTo>
                  <a:lnTo>
                    <a:pt x="16" y="88"/>
                  </a:lnTo>
                  <a:lnTo>
                    <a:pt x="24" y="74"/>
                  </a:lnTo>
                  <a:lnTo>
                    <a:pt x="34" y="60"/>
                  </a:lnTo>
                  <a:lnTo>
                    <a:pt x="44" y="48"/>
                  </a:lnTo>
                  <a:lnTo>
                    <a:pt x="58" y="36"/>
                  </a:lnTo>
                  <a:lnTo>
                    <a:pt x="72" y="26"/>
                  </a:lnTo>
                  <a:lnTo>
                    <a:pt x="72" y="26"/>
                  </a:lnTo>
                  <a:lnTo>
                    <a:pt x="86" y="18"/>
                  </a:lnTo>
                  <a:lnTo>
                    <a:pt x="104" y="12"/>
                  </a:lnTo>
                  <a:lnTo>
                    <a:pt x="120" y="6"/>
                  </a:lnTo>
                  <a:lnTo>
                    <a:pt x="138" y="2"/>
                  </a:lnTo>
                  <a:lnTo>
                    <a:pt x="156" y="0"/>
                  </a:lnTo>
                  <a:lnTo>
                    <a:pt x="174" y="0"/>
                  </a:lnTo>
                  <a:lnTo>
                    <a:pt x="192" y="0"/>
                  </a:lnTo>
                  <a:lnTo>
                    <a:pt x="208" y="4"/>
                  </a:lnTo>
                  <a:lnTo>
                    <a:pt x="226" y="6"/>
                  </a:lnTo>
                  <a:lnTo>
                    <a:pt x="242" y="12"/>
                  </a:lnTo>
                  <a:lnTo>
                    <a:pt x="258" y="18"/>
                  </a:lnTo>
                  <a:lnTo>
                    <a:pt x="274" y="26"/>
                  </a:lnTo>
                  <a:lnTo>
                    <a:pt x="286" y="36"/>
                  </a:lnTo>
                  <a:lnTo>
                    <a:pt x="300" y="46"/>
                  </a:lnTo>
                  <a:lnTo>
                    <a:pt x="310" y="58"/>
                  </a:lnTo>
                  <a:lnTo>
                    <a:pt x="32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0" name="Freeform 106"/>
            <p:cNvSpPr>
              <a:spLocks/>
            </p:cNvSpPr>
            <p:nvPr/>
          </p:nvSpPr>
          <p:spPr bwMode="auto">
            <a:xfrm>
              <a:off x="11936413" y="7999413"/>
              <a:ext cx="330200" cy="311150"/>
            </a:xfrm>
            <a:custGeom>
              <a:avLst/>
              <a:gdLst>
                <a:gd name="T0" fmla="*/ 196 w 208"/>
                <a:gd name="T1" fmla="*/ 44 h 196"/>
                <a:gd name="T2" fmla="*/ 196 w 208"/>
                <a:gd name="T3" fmla="*/ 44 h 196"/>
                <a:gd name="T4" fmla="*/ 204 w 208"/>
                <a:gd name="T5" fmla="*/ 60 h 196"/>
                <a:gd name="T6" fmla="*/ 208 w 208"/>
                <a:gd name="T7" fmla="*/ 78 h 196"/>
                <a:gd name="T8" fmla="*/ 208 w 208"/>
                <a:gd name="T9" fmla="*/ 98 h 196"/>
                <a:gd name="T10" fmla="*/ 204 w 208"/>
                <a:gd name="T11" fmla="*/ 116 h 196"/>
                <a:gd name="T12" fmla="*/ 198 w 208"/>
                <a:gd name="T13" fmla="*/ 134 h 196"/>
                <a:gd name="T14" fmla="*/ 186 w 208"/>
                <a:gd name="T15" fmla="*/ 150 h 196"/>
                <a:gd name="T16" fmla="*/ 172 w 208"/>
                <a:gd name="T17" fmla="*/ 166 h 196"/>
                <a:gd name="T18" fmla="*/ 156 w 208"/>
                <a:gd name="T19" fmla="*/ 178 h 196"/>
                <a:gd name="T20" fmla="*/ 156 w 208"/>
                <a:gd name="T21" fmla="*/ 178 h 196"/>
                <a:gd name="T22" fmla="*/ 136 w 208"/>
                <a:gd name="T23" fmla="*/ 188 h 196"/>
                <a:gd name="T24" fmla="*/ 116 w 208"/>
                <a:gd name="T25" fmla="*/ 194 h 196"/>
                <a:gd name="T26" fmla="*/ 98 w 208"/>
                <a:gd name="T27" fmla="*/ 196 h 196"/>
                <a:gd name="T28" fmla="*/ 78 w 208"/>
                <a:gd name="T29" fmla="*/ 194 h 196"/>
                <a:gd name="T30" fmla="*/ 60 w 208"/>
                <a:gd name="T31" fmla="*/ 190 h 196"/>
                <a:gd name="T32" fmla="*/ 42 w 208"/>
                <a:gd name="T33" fmla="*/ 182 h 196"/>
                <a:gd name="T34" fmla="*/ 28 w 208"/>
                <a:gd name="T35" fmla="*/ 170 h 196"/>
                <a:gd name="T36" fmla="*/ 16 w 208"/>
                <a:gd name="T37" fmla="*/ 154 h 196"/>
                <a:gd name="T38" fmla="*/ 16 w 208"/>
                <a:gd name="T39" fmla="*/ 154 h 196"/>
                <a:gd name="T40" fmla="*/ 8 w 208"/>
                <a:gd name="T41" fmla="*/ 138 h 196"/>
                <a:gd name="T42" fmla="*/ 2 w 208"/>
                <a:gd name="T43" fmla="*/ 118 h 196"/>
                <a:gd name="T44" fmla="*/ 0 w 208"/>
                <a:gd name="T45" fmla="*/ 100 h 196"/>
                <a:gd name="T46" fmla="*/ 2 w 208"/>
                <a:gd name="T47" fmla="*/ 80 h 196"/>
                <a:gd name="T48" fmla="*/ 6 w 208"/>
                <a:gd name="T49" fmla="*/ 62 h 196"/>
                <a:gd name="T50" fmla="*/ 14 w 208"/>
                <a:gd name="T51" fmla="*/ 44 h 196"/>
                <a:gd name="T52" fmla="*/ 28 w 208"/>
                <a:gd name="T53" fmla="*/ 30 h 196"/>
                <a:gd name="T54" fmla="*/ 34 w 208"/>
                <a:gd name="T55" fmla="*/ 22 h 196"/>
                <a:gd name="T56" fmla="*/ 44 w 208"/>
                <a:gd name="T57" fmla="*/ 16 h 196"/>
                <a:gd name="T58" fmla="*/ 44 w 208"/>
                <a:gd name="T59" fmla="*/ 16 h 196"/>
                <a:gd name="T60" fmla="*/ 64 w 208"/>
                <a:gd name="T61" fmla="*/ 6 h 196"/>
                <a:gd name="T62" fmla="*/ 84 w 208"/>
                <a:gd name="T63" fmla="*/ 2 h 196"/>
                <a:gd name="T64" fmla="*/ 106 w 208"/>
                <a:gd name="T65" fmla="*/ 0 h 196"/>
                <a:gd name="T66" fmla="*/ 128 w 208"/>
                <a:gd name="T67" fmla="*/ 2 h 196"/>
                <a:gd name="T68" fmla="*/ 148 w 208"/>
                <a:gd name="T69" fmla="*/ 8 h 196"/>
                <a:gd name="T70" fmla="*/ 168 w 208"/>
                <a:gd name="T71" fmla="*/ 16 h 196"/>
                <a:gd name="T72" fmla="*/ 184 w 208"/>
                <a:gd name="T73" fmla="*/ 28 h 196"/>
                <a:gd name="T74" fmla="*/ 190 w 208"/>
                <a:gd name="T75" fmla="*/ 36 h 196"/>
                <a:gd name="T76" fmla="*/ 196 w 208"/>
                <a:gd name="T77" fmla="*/ 4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8" h="196">
                  <a:moveTo>
                    <a:pt x="196" y="44"/>
                  </a:moveTo>
                  <a:lnTo>
                    <a:pt x="196" y="44"/>
                  </a:lnTo>
                  <a:lnTo>
                    <a:pt x="204" y="60"/>
                  </a:lnTo>
                  <a:lnTo>
                    <a:pt x="208" y="78"/>
                  </a:lnTo>
                  <a:lnTo>
                    <a:pt x="208" y="98"/>
                  </a:lnTo>
                  <a:lnTo>
                    <a:pt x="204" y="116"/>
                  </a:lnTo>
                  <a:lnTo>
                    <a:pt x="198" y="134"/>
                  </a:lnTo>
                  <a:lnTo>
                    <a:pt x="186" y="150"/>
                  </a:lnTo>
                  <a:lnTo>
                    <a:pt x="172" y="166"/>
                  </a:lnTo>
                  <a:lnTo>
                    <a:pt x="156" y="178"/>
                  </a:lnTo>
                  <a:lnTo>
                    <a:pt x="156" y="178"/>
                  </a:lnTo>
                  <a:lnTo>
                    <a:pt x="136" y="188"/>
                  </a:lnTo>
                  <a:lnTo>
                    <a:pt x="116" y="194"/>
                  </a:lnTo>
                  <a:lnTo>
                    <a:pt x="98" y="196"/>
                  </a:lnTo>
                  <a:lnTo>
                    <a:pt x="78" y="194"/>
                  </a:lnTo>
                  <a:lnTo>
                    <a:pt x="60" y="190"/>
                  </a:lnTo>
                  <a:lnTo>
                    <a:pt x="42" y="182"/>
                  </a:lnTo>
                  <a:lnTo>
                    <a:pt x="28" y="170"/>
                  </a:lnTo>
                  <a:lnTo>
                    <a:pt x="16" y="154"/>
                  </a:lnTo>
                  <a:lnTo>
                    <a:pt x="16" y="154"/>
                  </a:lnTo>
                  <a:lnTo>
                    <a:pt x="8" y="138"/>
                  </a:lnTo>
                  <a:lnTo>
                    <a:pt x="2" y="118"/>
                  </a:lnTo>
                  <a:lnTo>
                    <a:pt x="0" y="100"/>
                  </a:lnTo>
                  <a:lnTo>
                    <a:pt x="2" y="80"/>
                  </a:lnTo>
                  <a:lnTo>
                    <a:pt x="6" y="62"/>
                  </a:lnTo>
                  <a:lnTo>
                    <a:pt x="14" y="44"/>
                  </a:lnTo>
                  <a:lnTo>
                    <a:pt x="28" y="30"/>
                  </a:lnTo>
                  <a:lnTo>
                    <a:pt x="34" y="22"/>
                  </a:lnTo>
                  <a:lnTo>
                    <a:pt x="44" y="16"/>
                  </a:lnTo>
                  <a:lnTo>
                    <a:pt x="44" y="16"/>
                  </a:lnTo>
                  <a:lnTo>
                    <a:pt x="64" y="6"/>
                  </a:lnTo>
                  <a:lnTo>
                    <a:pt x="84" y="2"/>
                  </a:lnTo>
                  <a:lnTo>
                    <a:pt x="106" y="0"/>
                  </a:lnTo>
                  <a:lnTo>
                    <a:pt x="128" y="2"/>
                  </a:lnTo>
                  <a:lnTo>
                    <a:pt x="148" y="8"/>
                  </a:lnTo>
                  <a:lnTo>
                    <a:pt x="168" y="16"/>
                  </a:lnTo>
                  <a:lnTo>
                    <a:pt x="184" y="28"/>
                  </a:lnTo>
                  <a:lnTo>
                    <a:pt x="190" y="36"/>
                  </a:lnTo>
                  <a:lnTo>
                    <a:pt x="196" y="4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1" name="Freeform 107"/>
            <p:cNvSpPr>
              <a:spLocks/>
            </p:cNvSpPr>
            <p:nvPr/>
          </p:nvSpPr>
          <p:spPr bwMode="auto">
            <a:xfrm>
              <a:off x="11936413" y="7999413"/>
              <a:ext cx="330200" cy="311150"/>
            </a:xfrm>
            <a:custGeom>
              <a:avLst/>
              <a:gdLst>
                <a:gd name="T0" fmla="*/ 196 w 208"/>
                <a:gd name="T1" fmla="*/ 44 h 196"/>
                <a:gd name="T2" fmla="*/ 196 w 208"/>
                <a:gd name="T3" fmla="*/ 44 h 196"/>
                <a:gd name="T4" fmla="*/ 204 w 208"/>
                <a:gd name="T5" fmla="*/ 60 h 196"/>
                <a:gd name="T6" fmla="*/ 208 w 208"/>
                <a:gd name="T7" fmla="*/ 78 h 196"/>
                <a:gd name="T8" fmla="*/ 208 w 208"/>
                <a:gd name="T9" fmla="*/ 98 h 196"/>
                <a:gd name="T10" fmla="*/ 204 w 208"/>
                <a:gd name="T11" fmla="*/ 116 h 196"/>
                <a:gd name="T12" fmla="*/ 198 w 208"/>
                <a:gd name="T13" fmla="*/ 134 h 196"/>
                <a:gd name="T14" fmla="*/ 186 w 208"/>
                <a:gd name="T15" fmla="*/ 150 h 196"/>
                <a:gd name="T16" fmla="*/ 172 w 208"/>
                <a:gd name="T17" fmla="*/ 166 h 196"/>
                <a:gd name="T18" fmla="*/ 156 w 208"/>
                <a:gd name="T19" fmla="*/ 178 h 196"/>
                <a:gd name="T20" fmla="*/ 156 w 208"/>
                <a:gd name="T21" fmla="*/ 178 h 196"/>
                <a:gd name="T22" fmla="*/ 136 w 208"/>
                <a:gd name="T23" fmla="*/ 188 h 196"/>
                <a:gd name="T24" fmla="*/ 116 w 208"/>
                <a:gd name="T25" fmla="*/ 194 h 196"/>
                <a:gd name="T26" fmla="*/ 98 w 208"/>
                <a:gd name="T27" fmla="*/ 196 h 196"/>
                <a:gd name="T28" fmla="*/ 78 w 208"/>
                <a:gd name="T29" fmla="*/ 194 h 196"/>
                <a:gd name="T30" fmla="*/ 60 w 208"/>
                <a:gd name="T31" fmla="*/ 190 h 196"/>
                <a:gd name="T32" fmla="*/ 42 w 208"/>
                <a:gd name="T33" fmla="*/ 182 h 196"/>
                <a:gd name="T34" fmla="*/ 28 w 208"/>
                <a:gd name="T35" fmla="*/ 170 h 196"/>
                <a:gd name="T36" fmla="*/ 16 w 208"/>
                <a:gd name="T37" fmla="*/ 154 h 196"/>
                <a:gd name="T38" fmla="*/ 16 w 208"/>
                <a:gd name="T39" fmla="*/ 154 h 196"/>
                <a:gd name="T40" fmla="*/ 8 w 208"/>
                <a:gd name="T41" fmla="*/ 138 h 196"/>
                <a:gd name="T42" fmla="*/ 2 w 208"/>
                <a:gd name="T43" fmla="*/ 118 h 196"/>
                <a:gd name="T44" fmla="*/ 0 w 208"/>
                <a:gd name="T45" fmla="*/ 100 h 196"/>
                <a:gd name="T46" fmla="*/ 2 w 208"/>
                <a:gd name="T47" fmla="*/ 80 h 196"/>
                <a:gd name="T48" fmla="*/ 6 w 208"/>
                <a:gd name="T49" fmla="*/ 62 h 196"/>
                <a:gd name="T50" fmla="*/ 14 w 208"/>
                <a:gd name="T51" fmla="*/ 44 h 196"/>
                <a:gd name="T52" fmla="*/ 28 w 208"/>
                <a:gd name="T53" fmla="*/ 30 h 196"/>
                <a:gd name="T54" fmla="*/ 34 w 208"/>
                <a:gd name="T55" fmla="*/ 22 h 196"/>
                <a:gd name="T56" fmla="*/ 44 w 208"/>
                <a:gd name="T57" fmla="*/ 16 h 196"/>
                <a:gd name="T58" fmla="*/ 44 w 208"/>
                <a:gd name="T59" fmla="*/ 16 h 196"/>
                <a:gd name="T60" fmla="*/ 64 w 208"/>
                <a:gd name="T61" fmla="*/ 6 h 196"/>
                <a:gd name="T62" fmla="*/ 84 w 208"/>
                <a:gd name="T63" fmla="*/ 2 h 196"/>
                <a:gd name="T64" fmla="*/ 106 w 208"/>
                <a:gd name="T65" fmla="*/ 0 h 196"/>
                <a:gd name="T66" fmla="*/ 128 w 208"/>
                <a:gd name="T67" fmla="*/ 2 h 196"/>
                <a:gd name="T68" fmla="*/ 148 w 208"/>
                <a:gd name="T69" fmla="*/ 8 h 196"/>
                <a:gd name="T70" fmla="*/ 168 w 208"/>
                <a:gd name="T71" fmla="*/ 16 h 196"/>
                <a:gd name="T72" fmla="*/ 184 w 208"/>
                <a:gd name="T73" fmla="*/ 28 h 196"/>
                <a:gd name="T74" fmla="*/ 190 w 208"/>
                <a:gd name="T75" fmla="*/ 36 h 196"/>
                <a:gd name="T76" fmla="*/ 196 w 208"/>
                <a:gd name="T77" fmla="*/ 4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8" h="196">
                  <a:moveTo>
                    <a:pt x="196" y="44"/>
                  </a:moveTo>
                  <a:lnTo>
                    <a:pt x="196" y="44"/>
                  </a:lnTo>
                  <a:lnTo>
                    <a:pt x="204" y="60"/>
                  </a:lnTo>
                  <a:lnTo>
                    <a:pt x="208" y="78"/>
                  </a:lnTo>
                  <a:lnTo>
                    <a:pt x="208" y="98"/>
                  </a:lnTo>
                  <a:lnTo>
                    <a:pt x="204" y="116"/>
                  </a:lnTo>
                  <a:lnTo>
                    <a:pt x="198" y="134"/>
                  </a:lnTo>
                  <a:lnTo>
                    <a:pt x="186" y="150"/>
                  </a:lnTo>
                  <a:lnTo>
                    <a:pt x="172" y="166"/>
                  </a:lnTo>
                  <a:lnTo>
                    <a:pt x="156" y="178"/>
                  </a:lnTo>
                  <a:lnTo>
                    <a:pt x="156" y="178"/>
                  </a:lnTo>
                  <a:lnTo>
                    <a:pt x="136" y="188"/>
                  </a:lnTo>
                  <a:lnTo>
                    <a:pt x="116" y="194"/>
                  </a:lnTo>
                  <a:lnTo>
                    <a:pt x="98" y="196"/>
                  </a:lnTo>
                  <a:lnTo>
                    <a:pt x="78" y="194"/>
                  </a:lnTo>
                  <a:lnTo>
                    <a:pt x="60" y="190"/>
                  </a:lnTo>
                  <a:lnTo>
                    <a:pt x="42" y="182"/>
                  </a:lnTo>
                  <a:lnTo>
                    <a:pt x="28" y="170"/>
                  </a:lnTo>
                  <a:lnTo>
                    <a:pt x="16" y="154"/>
                  </a:lnTo>
                  <a:lnTo>
                    <a:pt x="16" y="154"/>
                  </a:lnTo>
                  <a:lnTo>
                    <a:pt x="8" y="138"/>
                  </a:lnTo>
                  <a:lnTo>
                    <a:pt x="2" y="118"/>
                  </a:lnTo>
                  <a:lnTo>
                    <a:pt x="0" y="100"/>
                  </a:lnTo>
                  <a:lnTo>
                    <a:pt x="2" y="80"/>
                  </a:lnTo>
                  <a:lnTo>
                    <a:pt x="6" y="62"/>
                  </a:lnTo>
                  <a:lnTo>
                    <a:pt x="14" y="44"/>
                  </a:lnTo>
                  <a:lnTo>
                    <a:pt x="28" y="30"/>
                  </a:lnTo>
                  <a:lnTo>
                    <a:pt x="34" y="22"/>
                  </a:lnTo>
                  <a:lnTo>
                    <a:pt x="44" y="16"/>
                  </a:lnTo>
                  <a:lnTo>
                    <a:pt x="44" y="16"/>
                  </a:lnTo>
                  <a:lnTo>
                    <a:pt x="64" y="6"/>
                  </a:lnTo>
                  <a:lnTo>
                    <a:pt x="84" y="2"/>
                  </a:lnTo>
                  <a:lnTo>
                    <a:pt x="106" y="0"/>
                  </a:lnTo>
                  <a:lnTo>
                    <a:pt x="128" y="2"/>
                  </a:lnTo>
                  <a:lnTo>
                    <a:pt x="148" y="8"/>
                  </a:lnTo>
                  <a:lnTo>
                    <a:pt x="168" y="16"/>
                  </a:lnTo>
                  <a:lnTo>
                    <a:pt x="184" y="28"/>
                  </a:lnTo>
                  <a:lnTo>
                    <a:pt x="190" y="36"/>
                  </a:lnTo>
                  <a:lnTo>
                    <a:pt x="196"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2" name="Freeform 108"/>
            <p:cNvSpPr>
              <a:spLocks/>
            </p:cNvSpPr>
            <p:nvPr/>
          </p:nvSpPr>
          <p:spPr bwMode="auto">
            <a:xfrm>
              <a:off x="11476038" y="5053013"/>
              <a:ext cx="1254125" cy="2593975"/>
            </a:xfrm>
            <a:custGeom>
              <a:avLst/>
              <a:gdLst>
                <a:gd name="T0" fmla="*/ 12 w 790"/>
                <a:gd name="T1" fmla="*/ 44 h 1634"/>
                <a:gd name="T2" fmla="*/ 4 w 790"/>
                <a:gd name="T3" fmla="*/ 112 h 1634"/>
                <a:gd name="T4" fmla="*/ 0 w 790"/>
                <a:gd name="T5" fmla="*/ 192 h 1634"/>
                <a:gd name="T6" fmla="*/ 2 w 790"/>
                <a:gd name="T7" fmla="*/ 280 h 1634"/>
                <a:gd name="T8" fmla="*/ 10 w 790"/>
                <a:gd name="T9" fmla="*/ 376 h 1634"/>
                <a:gd name="T10" fmla="*/ 24 w 790"/>
                <a:gd name="T11" fmla="*/ 478 h 1634"/>
                <a:gd name="T12" fmla="*/ 44 w 790"/>
                <a:gd name="T13" fmla="*/ 586 h 1634"/>
                <a:gd name="T14" fmla="*/ 72 w 790"/>
                <a:gd name="T15" fmla="*/ 696 h 1634"/>
                <a:gd name="T16" fmla="*/ 108 w 790"/>
                <a:gd name="T17" fmla="*/ 808 h 1634"/>
                <a:gd name="T18" fmla="*/ 150 w 790"/>
                <a:gd name="T19" fmla="*/ 922 h 1634"/>
                <a:gd name="T20" fmla="*/ 202 w 790"/>
                <a:gd name="T21" fmla="*/ 1034 h 1634"/>
                <a:gd name="T22" fmla="*/ 260 w 790"/>
                <a:gd name="T23" fmla="*/ 1146 h 1634"/>
                <a:gd name="T24" fmla="*/ 328 w 790"/>
                <a:gd name="T25" fmla="*/ 1254 h 1634"/>
                <a:gd name="T26" fmla="*/ 404 w 790"/>
                <a:gd name="T27" fmla="*/ 1358 h 1634"/>
                <a:gd name="T28" fmla="*/ 490 w 790"/>
                <a:gd name="T29" fmla="*/ 1458 h 1634"/>
                <a:gd name="T30" fmla="*/ 584 w 790"/>
                <a:gd name="T31" fmla="*/ 1550 h 1634"/>
                <a:gd name="T32" fmla="*/ 690 w 790"/>
                <a:gd name="T33" fmla="*/ 1634 h 1634"/>
                <a:gd name="T34" fmla="*/ 790 w 790"/>
                <a:gd name="T35" fmla="*/ 1608 h 1634"/>
                <a:gd name="T36" fmla="*/ 730 w 790"/>
                <a:gd name="T37" fmla="*/ 1568 h 1634"/>
                <a:gd name="T38" fmla="*/ 622 w 790"/>
                <a:gd name="T39" fmla="*/ 1482 h 1634"/>
                <a:gd name="T40" fmla="*/ 524 w 790"/>
                <a:gd name="T41" fmla="*/ 1386 h 1634"/>
                <a:gd name="T42" fmla="*/ 438 w 790"/>
                <a:gd name="T43" fmla="*/ 1282 h 1634"/>
                <a:gd name="T44" fmla="*/ 362 w 790"/>
                <a:gd name="T45" fmla="*/ 1172 h 1634"/>
                <a:gd name="T46" fmla="*/ 294 w 790"/>
                <a:gd name="T47" fmla="*/ 1058 h 1634"/>
                <a:gd name="T48" fmla="*/ 236 w 790"/>
                <a:gd name="T49" fmla="*/ 942 h 1634"/>
                <a:gd name="T50" fmla="*/ 188 w 790"/>
                <a:gd name="T51" fmla="*/ 826 h 1634"/>
                <a:gd name="T52" fmla="*/ 148 w 790"/>
                <a:gd name="T53" fmla="*/ 708 h 1634"/>
                <a:gd name="T54" fmla="*/ 118 w 790"/>
                <a:gd name="T55" fmla="*/ 592 h 1634"/>
                <a:gd name="T56" fmla="*/ 94 w 790"/>
                <a:gd name="T57" fmla="*/ 482 h 1634"/>
                <a:gd name="T58" fmla="*/ 78 w 790"/>
                <a:gd name="T59" fmla="*/ 374 h 1634"/>
                <a:gd name="T60" fmla="*/ 70 w 790"/>
                <a:gd name="T61" fmla="*/ 274 h 1634"/>
                <a:gd name="T62" fmla="*/ 66 w 790"/>
                <a:gd name="T63" fmla="*/ 184 h 1634"/>
                <a:gd name="T64" fmla="*/ 72 w 790"/>
                <a:gd name="T65" fmla="*/ 102 h 1634"/>
                <a:gd name="T66" fmla="*/ 82 w 790"/>
                <a:gd name="T67" fmla="*/ 30 h 1634"/>
                <a:gd name="T68" fmla="*/ 88 w 790"/>
                <a:gd name="T69" fmla="*/ 0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0" h="1634">
                  <a:moveTo>
                    <a:pt x="12" y="44"/>
                  </a:moveTo>
                  <a:lnTo>
                    <a:pt x="12" y="44"/>
                  </a:lnTo>
                  <a:lnTo>
                    <a:pt x="8" y="76"/>
                  </a:lnTo>
                  <a:lnTo>
                    <a:pt x="4" y="112"/>
                  </a:lnTo>
                  <a:lnTo>
                    <a:pt x="0" y="152"/>
                  </a:lnTo>
                  <a:lnTo>
                    <a:pt x="0" y="192"/>
                  </a:lnTo>
                  <a:lnTo>
                    <a:pt x="0" y="236"/>
                  </a:lnTo>
                  <a:lnTo>
                    <a:pt x="2" y="280"/>
                  </a:lnTo>
                  <a:lnTo>
                    <a:pt x="4" y="328"/>
                  </a:lnTo>
                  <a:lnTo>
                    <a:pt x="10" y="376"/>
                  </a:lnTo>
                  <a:lnTo>
                    <a:pt x="16" y="426"/>
                  </a:lnTo>
                  <a:lnTo>
                    <a:pt x="24" y="478"/>
                  </a:lnTo>
                  <a:lnTo>
                    <a:pt x="34" y="532"/>
                  </a:lnTo>
                  <a:lnTo>
                    <a:pt x="44" y="586"/>
                  </a:lnTo>
                  <a:lnTo>
                    <a:pt x="58" y="640"/>
                  </a:lnTo>
                  <a:lnTo>
                    <a:pt x="72" y="696"/>
                  </a:lnTo>
                  <a:lnTo>
                    <a:pt x="90" y="752"/>
                  </a:lnTo>
                  <a:lnTo>
                    <a:pt x="108" y="808"/>
                  </a:lnTo>
                  <a:lnTo>
                    <a:pt x="128" y="864"/>
                  </a:lnTo>
                  <a:lnTo>
                    <a:pt x="150" y="922"/>
                  </a:lnTo>
                  <a:lnTo>
                    <a:pt x="174" y="978"/>
                  </a:lnTo>
                  <a:lnTo>
                    <a:pt x="202" y="1034"/>
                  </a:lnTo>
                  <a:lnTo>
                    <a:pt x="230" y="1090"/>
                  </a:lnTo>
                  <a:lnTo>
                    <a:pt x="260" y="1146"/>
                  </a:lnTo>
                  <a:lnTo>
                    <a:pt x="292" y="1200"/>
                  </a:lnTo>
                  <a:lnTo>
                    <a:pt x="328" y="1254"/>
                  </a:lnTo>
                  <a:lnTo>
                    <a:pt x="364" y="1308"/>
                  </a:lnTo>
                  <a:lnTo>
                    <a:pt x="404" y="1358"/>
                  </a:lnTo>
                  <a:lnTo>
                    <a:pt x="446" y="1408"/>
                  </a:lnTo>
                  <a:lnTo>
                    <a:pt x="490" y="1458"/>
                  </a:lnTo>
                  <a:lnTo>
                    <a:pt x="536" y="1504"/>
                  </a:lnTo>
                  <a:lnTo>
                    <a:pt x="584" y="1550"/>
                  </a:lnTo>
                  <a:lnTo>
                    <a:pt x="636" y="1592"/>
                  </a:lnTo>
                  <a:lnTo>
                    <a:pt x="690" y="1634"/>
                  </a:lnTo>
                  <a:lnTo>
                    <a:pt x="690" y="1634"/>
                  </a:lnTo>
                  <a:lnTo>
                    <a:pt x="790" y="1608"/>
                  </a:lnTo>
                  <a:lnTo>
                    <a:pt x="790" y="1608"/>
                  </a:lnTo>
                  <a:lnTo>
                    <a:pt x="730" y="1568"/>
                  </a:lnTo>
                  <a:lnTo>
                    <a:pt x="676" y="1526"/>
                  </a:lnTo>
                  <a:lnTo>
                    <a:pt x="622" y="1482"/>
                  </a:lnTo>
                  <a:lnTo>
                    <a:pt x="572" y="1434"/>
                  </a:lnTo>
                  <a:lnTo>
                    <a:pt x="524" y="1386"/>
                  </a:lnTo>
                  <a:lnTo>
                    <a:pt x="480" y="1334"/>
                  </a:lnTo>
                  <a:lnTo>
                    <a:pt x="438" y="1282"/>
                  </a:lnTo>
                  <a:lnTo>
                    <a:pt x="398" y="1228"/>
                  </a:lnTo>
                  <a:lnTo>
                    <a:pt x="362" y="1172"/>
                  </a:lnTo>
                  <a:lnTo>
                    <a:pt x="326" y="1116"/>
                  </a:lnTo>
                  <a:lnTo>
                    <a:pt x="294" y="1058"/>
                  </a:lnTo>
                  <a:lnTo>
                    <a:pt x="264" y="1000"/>
                  </a:lnTo>
                  <a:lnTo>
                    <a:pt x="236" y="942"/>
                  </a:lnTo>
                  <a:lnTo>
                    <a:pt x="212" y="884"/>
                  </a:lnTo>
                  <a:lnTo>
                    <a:pt x="188" y="826"/>
                  </a:lnTo>
                  <a:lnTo>
                    <a:pt x="168" y="766"/>
                  </a:lnTo>
                  <a:lnTo>
                    <a:pt x="148" y="708"/>
                  </a:lnTo>
                  <a:lnTo>
                    <a:pt x="132" y="650"/>
                  </a:lnTo>
                  <a:lnTo>
                    <a:pt x="118" y="592"/>
                  </a:lnTo>
                  <a:lnTo>
                    <a:pt x="104" y="536"/>
                  </a:lnTo>
                  <a:lnTo>
                    <a:pt x="94" y="482"/>
                  </a:lnTo>
                  <a:lnTo>
                    <a:pt x="86" y="428"/>
                  </a:lnTo>
                  <a:lnTo>
                    <a:pt x="78" y="374"/>
                  </a:lnTo>
                  <a:lnTo>
                    <a:pt x="72" y="324"/>
                  </a:lnTo>
                  <a:lnTo>
                    <a:pt x="70" y="274"/>
                  </a:lnTo>
                  <a:lnTo>
                    <a:pt x="68" y="228"/>
                  </a:lnTo>
                  <a:lnTo>
                    <a:pt x="66" y="184"/>
                  </a:lnTo>
                  <a:lnTo>
                    <a:pt x="68" y="142"/>
                  </a:lnTo>
                  <a:lnTo>
                    <a:pt x="72" y="102"/>
                  </a:lnTo>
                  <a:lnTo>
                    <a:pt x="76" y="64"/>
                  </a:lnTo>
                  <a:lnTo>
                    <a:pt x="82" y="30"/>
                  </a:lnTo>
                  <a:lnTo>
                    <a:pt x="88" y="0"/>
                  </a:lnTo>
                  <a:lnTo>
                    <a:pt x="88" y="0"/>
                  </a:lnTo>
                  <a:lnTo>
                    <a:pt x="12" y="44"/>
                  </a:lnTo>
                  <a:close/>
                </a:path>
              </a:pathLst>
            </a:custGeom>
            <a:solidFill>
              <a:srgbClr val="C6D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3" name="Freeform 109"/>
            <p:cNvSpPr>
              <a:spLocks/>
            </p:cNvSpPr>
            <p:nvPr/>
          </p:nvSpPr>
          <p:spPr bwMode="auto">
            <a:xfrm>
              <a:off x="11476038" y="5053013"/>
              <a:ext cx="1254125" cy="2593975"/>
            </a:xfrm>
            <a:custGeom>
              <a:avLst/>
              <a:gdLst>
                <a:gd name="T0" fmla="*/ 12 w 790"/>
                <a:gd name="T1" fmla="*/ 44 h 1634"/>
                <a:gd name="T2" fmla="*/ 4 w 790"/>
                <a:gd name="T3" fmla="*/ 112 h 1634"/>
                <a:gd name="T4" fmla="*/ 0 w 790"/>
                <a:gd name="T5" fmla="*/ 192 h 1634"/>
                <a:gd name="T6" fmla="*/ 2 w 790"/>
                <a:gd name="T7" fmla="*/ 280 h 1634"/>
                <a:gd name="T8" fmla="*/ 10 w 790"/>
                <a:gd name="T9" fmla="*/ 376 h 1634"/>
                <a:gd name="T10" fmla="*/ 24 w 790"/>
                <a:gd name="T11" fmla="*/ 478 h 1634"/>
                <a:gd name="T12" fmla="*/ 44 w 790"/>
                <a:gd name="T13" fmla="*/ 586 h 1634"/>
                <a:gd name="T14" fmla="*/ 72 w 790"/>
                <a:gd name="T15" fmla="*/ 696 h 1634"/>
                <a:gd name="T16" fmla="*/ 108 w 790"/>
                <a:gd name="T17" fmla="*/ 808 h 1634"/>
                <a:gd name="T18" fmla="*/ 150 w 790"/>
                <a:gd name="T19" fmla="*/ 922 h 1634"/>
                <a:gd name="T20" fmla="*/ 202 w 790"/>
                <a:gd name="T21" fmla="*/ 1034 h 1634"/>
                <a:gd name="T22" fmla="*/ 260 w 790"/>
                <a:gd name="T23" fmla="*/ 1146 h 1634"/>
                <a:gd name="T24" fmla="*/ 328 w 790"/>
                <a:gd name="T25" fmla="*/ 1254 h 1634"/>
                <a:gd name="T26" fmla="*/ 404 w 790"/>
                <a:gd name="T27" fmla="*/ 1358 h 1634"/>
                <a:gd name="T28" fmla="*/ 490 w 790"/>
                <a:gd name="T29" fmla="*/ 1458 h 1634"/>
                <a:gd name="T30" fmla="*/ 584 w 790"/>
                <a:gd name="T31" fmla="*/ 1550 h 1634"/>
                <a:gd name="T32" fmla="*/ 690 w 790"/>
                <a:gd name="T33" fmla="*/ 1634 h 1634"/>
                <a:gd name="T34" fmla="*/ 790 w 790"/>
                <a:gd name="T35" fmla="*/ 1608 h 1634"/>
                <a:gd name="T36" fmla="*/ 730 w 790"/>
                <a:gd name="T37" fmla="*/ 1568 h 1634"/>
                <a:gd name="T38" fmla="*/ 622 w 790"/>
                <a:gd name="T39" fmla="*/ 1482 h 1634"/>
                <a:gd name="T40" fmla="*/ 524 w 790"/>
                <a:gd name="T41" fmla="*/ 1386 h 1634"/>
                <a:gd name="T42" fmla="*/ 438 w 790"/>
                <a:gd name="T43" fmla="*/ 1282 h 1634"/>
                <a:gd name="T44" fmla="*/ 362 w 790"/>
                <a:gd name="T45" fmla="*/ 1172 h 1634"/>
                <a:gd name="T46" fmla="*/ 294 w 790"/>
                <a:gd name="T47" fmla="*/ 1058 h 1634"/>
                <a:gd name="T48" fmla="*/ 236 w 790"/>
                <a:gd name="T49" fmla="*/ 942 h 1634"/>
                <a:gd name="T50" fmla="*/ 188 w 790"/>
                <a:gd name="T51" fmla="*/ 826 h 1634"/>
                <a:gd name="T52" fmla="*/ 148 w 790"/>
                <a:gd name="T53" fmla="*/ 708 h 1634"/>
                <a:gd name="T54" fmla="*/ 118 w 790"/>
                <a:gd name="T55" fmla="*/ 592 h 1634"/>
                <a:gd name="T56" fmla="*/ 94 w 790"/>
                <a:gd name="T57" fmla="*/ 482 h 1634"/>
                <a:gd name="T58" fmla="*/ 78 w 790"/>
                <a:gd name="T59" fmla="*/ 374 h 1634"/>
                <a:gd name="T60" fmla="*/ 70 w 790"/>
                <a:gd name="T61" fmla="*/ 274 h 1634"/>
                <a:gd name="T62" fmla="*/ 66 w 790"/>
                <a:gd name="T63" fmla="*/ 184 h 1634"/>
                <a:gd name="T64" fmla="*/ 72 w 790"/>
                <a:gd name="T65" fmla="*/ 102 h 1634"/>
                <a:gd name="T66" fmla="*/ 82 w 790"/>
                <a:gd name="T67" fmla="*/ 30 h 1634"/>
                <a:gd name="T68" fmla="*/ 88 w 790"/>
                <a:gd name="T69" fmla="*/ 0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0" h="1634">
                  <a:moveTo>
                    <a:pt x="12" y="44"/>
                  </a:moveTo>
                  <a:lnTo>
                    <a:pt x="12" y="44"/>
                  </a:lnTo>
                  <a:lnTo>
                    <a:pt x="8" y="76"/>
                  </a:lnTo>
                  <a:lnTo>
                    <a:pt x="4" y="112"/>
                  </a:lnTo>
                  <a:lnTo>
                    <a:pt x="0" y="152"/>
                  </a:lnTo>
                  <a:lnTo>
                    <a:pt x="0" y="192"/>
                  </a:lnTo>
                  <a:lnTo>
                    <a:pt x="0" y="236"/>
                  </a:lnTo>
                  <a:lnTo>
                    <a:pt x="2" y="280"/>
                  </a:lnTo>
                  <a:lnTo>
                    <a:pt x="4" y="328"/>
                  </a:lnTo>
                  <a:lnTo>
                    <a:pt x="10" y="376"/>
                  </a:lnTo>
                  <a:lnTo>
                    <a:pt x="16" y="426"/>
                  </a:lnTo>
                  <a:lnTo>
                    <a:pt x="24" y="478"/>
                  </a:lnTo>
                  <a:lnTo>
                    <a:pt x="34" y="532"/>
                  </a:lnTo>
                  <a:lnTo>
                    <a:pt x="44" y="586"/>
                  </a:lnTo>
                  <a:lnTo>
                    <a:pt x="58" y="640"/>
                  </a:lnTo>
                  <a:lnTo>
                    <a:pt x="72" y="696"/>
                  </a:lnTo>
                  <a:lnTo>
                    <a:pt x="90" y="752"/>
                  </a:lnTo>
                  <a:lnTo>
                    <a:pt x="108" y="808"/>
                  </a:lnTo>
                  <a:lnTo>
                    <a:pt x="128" y="864"/>
                  </a:lnTo>
                  <a:lnTo>
                    <a:pt x="150" y="922"/>
                  </a:lnTo>
                  <a:lnTo>
                    <a:pt x="174" y="978"/>
                  </a:lnTo>
                  <a:lnTo>
                    <a:pt x="202" y="1034"/>
                  </a:lnTo>
                  <a:lnTo>
                    <a:pt x="230" y="1090"/>
                  </a:lnTo>
                  <a:lnTo>
                    <a:pt x="260" y="1146"/>
                  </a:lnTo>
                  <a:lnTo>
                    <a:pt x="292" y="1200"/>
                  </a:lnTo>
                  <a:lnTo>
                    <a:pt x="328" y="1254"/>
                  </a:lnTo>
                  <a:lnTo>
                    <a:pt x="364" y="1308"/>
                  </a:lnTo>
                  <a:lnTo>
                    <a:pt x="404" y="1358"/>
                  </a:lnTo>
                  <a:lnTo>
                    <a:pt x="446" y="1408"/>
                  </a:lnTo>
                  <a:lnTo>
                    <a:pt x="490" y="1458"/>
                  </a:lnTo>
                  <a:lnTo>
                    <a:pt x="536" y="1504"/>
                  </a:lnTo>
                  <a:lnTo>
                    <a:pt x="584" y="1550"/>
                  </a:lnTo>
                  <a:lnTo>
                    <a:pt x="636" y="1592"/>
                  </a:lnTo>
                  <a:lnTo>
                    <a:pt x="690" y="1634"/>
                  </a:lnTo>
                  <a:lnTo>
                    <a:pt x="690" y="1634"/>
                  </a:lnTo>
                  <a:lnTo>
                    <a:pt x="790" y="1608"/>
                  </a:lnTo>
                  <a:lnTo>
                    <a:pt x="790" y="1608"/>
                  </a:lnTo>
                  <a:lnTo>
                    <a:pt x="730" y="1568"/>
                  </a:lnTo>
                  <a:lnTo>
                    <a:pt x="676" y="1526"/>
                  </a:lnTo>
                  <a:lnTo>
                    <a:pt x="622" y="1482"/>
                  </a:lnTo>
                  <a:lnTo>
                    <a:pt x="572" y="1434"/>
                  </a:lnTo>
                  <a:lnTo>
                    <a:pt x="524" y="1386"/>
                  </a:lnTo>
                  <a:lnTo>
                    <a:pt x="480" y="1334"/>
                  </a:lnTo>
                  <a:lnTo>
                    <a:pt x="438" y="1282"/>
                  </a:lnTo>
                  <a:lnTo>
                    <a:pt x="398" y="1228"/>
                  </a:lnTo>
                  <a:lnTo>
                    <a:pt x="362" y="1172"/>
                  </a:lnTo>
                  <a:lnTo>
                    <a:pt x="326" y="1116"/>
                  </a:lnTo>
                  <a:lnTo>
                    <a:pt x="294" y="1058"/>
                  </a:lnTo>
                  <a:lnTo>
                    <a:pt x="264" y="1000"/>
                  </a:lnTo>
                  <a:lnTo>
                    <a:pt x="236" y="942"/>
                  </a:lnTo>
                  <a:lnTo>
                    <a:pt x="212" y="884"/>
                  </a:lnTo>
                  <a:lnTo>
                    <a:pt x="188" y="826"/>
                  </a:lnTo>
                  <a:lnTo>
                    <a:pt x="168" y="766"/>
                  </a:lnTo>
                  <a:lnTo>
                    <a:pt x="148" y="708"/>
                  </a:lnTo>
                  <a:lnTo>
                    <a:pt x="132" y="650"/>
                  </a:lnTo>
                  <a:lnTo>
                    <a:pt x="118" y="592"/>
                  </a:lnTo>
                  <a:lnTo>
                    <a:pt x="104" y="536"/>
                  </a:lnTo>
                  <a:lnTo>
                    <a:pt x="94" y="482"/>
                  </a:lnTo>
                  <a:lnTo>
                    <a:pt x="86" y="428"/>
                  </a:lnTo>
                  <a:lnTo>
                    <a:pt x="78" y="374"/>
                  </a:lnTo>
                  <a:lnTo>
                    <a:pt x="72" y="324"/>
                  </a:lnTo>
                  <a:lnTo>
                    <a:pt x="70" y="274"/>
                  </a:lnTo>
                  <a:lnTo>
                    <a:pt x="68" y="228"/>
                  </a:lnTo>
                  <a:lnTo>
                    <a:pt x="66" y="184"/>
                  </a:lnTo>
                  <a:lnTo>
                    <a:pt x="68" y="142"/>
                  </a:lnTo>
                  <a:lnTo>
                    <a:pt x="72" y="102"/>
                  </a:lnTo>
                  <a:lnTo>
                    <a:pt x="76" y="64"/>
                  </a:lnTo>
                  <a:lnTo>
                    <a:pt x="82" y="30"/>
                  </a:lnTo>
                  <a:lnTo>
                    <a:pt x="88" y="0"/>
                  </a:lnTo>
                  <a:lnTo>
                    <a:pt x="88" y="0"/>
                  </a:lnTo>
                  <a:lnTo>
                    <a:pt x="12"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4" name="Freeform 110"/>
            <p:cNvSpPr>
              <a:spLocks/>
            </p:cNvSpPr>
            <p:nvPr/>
          </p:nvSpPr>
          <p:spPr bwMode="auto">
            <a:xfrm>
              <a:off x="10701338" y="3973513"/>
              <a:ext cx="2981325" cy="2282825"/>
            </a:xfrm>
            <a:custGeom>
              <a:avLst/>
              <a:gdLst>
                <a:gd name="T0" fmla="*/ 1518 w 1878"/>
                <a:gd name="T1" fmla="*/ 282 h 1438"/>
                <a:gd name="T2" fmla="*/ 1372 w 1878"/>
                <a:gd name="T3" fmla="*/ 434 h 1438"/>
                <a:gd name="T4" fmla="*/ 1216 w 1878"/>
                <a:gd name="T5" fmla="*/ 574 h 1438"/>
                <a:gd name="T6" fmla="*/ 1050 w 1878"/>
                <a:gd name="T7" fmla="*/ 704 h 1438"/>
                <a:gd name="T8" fmla="*/ 874 w 1878"/>
                <a:gd name="T9" fmla="*/ 824 h 1438"/>
                <a:gd name="T10" fmla="*/ 690 w 1878"/>
                <a:gd name="T11" fmla="*/ 932 h 1438"/>
                <a:gd name="T12" fmla="*/ 498 w 1878"/>
                <a:gd name="T13" fmla="*/ 1032 h 1438"/>
                <a:gd name="T14" fmla="*/ 302 w 1878"/>
                <a:gd name="T15" fmla="*/ 1124 h 1438"/>
                <a:gd name="T16" fmla="*/ 98 w 1878"/>
                <a:gd name="T17" fmla="*/ 1204 h 1438"/>
                <a:gd name="T18" fmla="*/ 82 w 1878"/>
                <a:gd name="T19" fmla="*/ 1214 h 1438"/>
                <a:gd name="T20" fmla="*/ 48 w 1878"/>
                <a:gd name="T21" fmla="*/ 1238 h 1438"/>
                <a:gd name="T22" fmla="*/ 22 w 1878"/>
                <a:gd name="T23" fmla="*/ 1270 h 1438"/>
                <a:gd name="T24" fmla="*/ 10 w 1878"/>
                <a:gd name="T25" fmla="*/ 1296 h 1438"/>
                <a:gd name="T26" fmla="*/ 2 w 1878"/>
                <a:gd name="T27" fmla="*/ 1326 h 1438"/>
                <a:gd name="T28" fmla="*/ 0 w 1878"/>
                <a:gd name="T29" fmla="*/ 1342 h 1438"/>
                <a:gd name="T30" fmla="*/ 6 w 1878"/>
                <a:gd name="T31" fmla="*/ 1374 h 1438"/>
                <a:gd name="T32" fmla="*/ 22 w 1878"/>
                <a:gd name="T33" fmla="*/ 1400 h 1438"/>
                <a:gd name="T34" fmla="*/ 44 w 1878"/>
                <a:gd name="T35" fmla="*/ 1418 h 1438"/>
                <a:gd name="T36" fmla="*/ 76 w 1878"/>
                <a:gd name="T37" fmla="*/ 1430 h 1438"/>
                <a:gd name="T38" fmla="*/ 116 w 1878"/>
                <a:gd name="T39" fmla="*/ 1438 h 1438"/>
                <a:gd name="T40" fmla="*/ 162 w 1878"/>
                <a:gd name="T41" fmla="*/ 1438 h 1438"/>
                <a:gd name="T42" fmla="*/ 216 w 1878"/>
                <a:gd name="T43" fmla="*/ 1432 h 1438"/>
                <a:gd name="T44" fmla="*/ 274 w 1878"/>
                <a:gd name="T45" fmla="*/ 1422 h 1438"/>
                <a:gd name="T46" fmla="*/ 498 w 1878"/>
                <a:gd name="T47" fmla="*/ 1368 h 1438"/>
                <a:gd name="T48" fmla="*/ 714 w 1878"/>
                <a:gd name="T49" fmla="*/ 1306 h 1438"/>
                <a:gd name="T50" fmla="*/ 926 w 1878"/>
                <a:gd name="T51" fmla="*/ 1236 h 1438"/>
                <a:gd name="T52" fmla="*/ 1132 w 1878"/>
                <a:gd name="T53" fmla="*/ 1156 h 1438"/>
                <a:gd name="T54" fmla="*/ 1330 w 1878"/>
                <a:gd name="T55" fmla="*/ 1066 h 1438"/>
                <a:gd name="T56" fmla="*/ 1520 w 1878"/>
                <a:gd name="T57" fmla="*/ 964 h 1438"/>
                <a:gd name="T58" fmla="*/ 1704 w 1878"/>
                <a:gd name="T59" fmla="*/ 848 h 1438"/>
                <a:gd name="T60" fmla="*/ 1878 w 1878"/>
                <a:gd name="T61" fmla="*/ 720 h 1438"/>
                <a:gd name="T62" fmla="*/ 1846 w 1878"/>
                <a:gd name="T63" fmla="*/ 612 h 1438"/>
                <a:gd name="T64" fmla="*/ 1796 w 1878"/>
                <a:gd name="T65" fmla="*/ 414 h 1438"/>
                <a:gd name="T66" fmla="*/ 1760 w 1878"/>
                <a:gd name="T67" fmla="*/ 238 h 1438"/>
                <a:gd name="T68" fmla="*/ 1736 w 1878"/>
                <a:gd name="T69" fmla="*/ 76 h 1438"/>
                <a:gd name="T70" fmla="*/ 1726 w 1878"/>
                <a:gd name="T71" fmla="*/ 0 h 1438"/>
                <a:gd name="T72" fmla="*/ 1568 w 1878"/>
                <a:gd name="T73" fmla="*/ 220 h 1438"/>
                <a:gd name="T74" fmla="*/ 1518 w 1878"/>
                <a:gd name="T75" fmla="*/ 282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78" h="1438">
                  <a:moveTo>
                    <a:pt x="1518" y="282"/>
                  </a:moveTo>
                  <a:lnTo>
                    <a:pt x="1518" y="282"/>
                  </a:lnTo>
                  <a:lnTo>
                    <a:pt x="1446" y="360"/>
                  </a:lnTo>
                  <a:lnTo>
                    <a:pt x="1372" y="434"/>
                  </a:lnTo>
                  <a:lnTo>
                    <a:pt x="1296" y="504"/>
                  </a:lnTo>
                  <a:lnTo>
                    <a:pt x="1216" y="574"/>
                  </a:lnTo>
                  <a:lnTo>
                    <a:pt x="1134" y="640"/>
                  </a:lnTo>
                  <a:lnTo>
                    <a:pt x="1050" y="704"/>
                  </a:lnTo>
                  <a:lnTo>
                    <a:pt x="962" y="764"/>
                  </a:lnTo>
                  <a:lnTo>
                    <a:pt x="874" y="824"/>
                  </a:lnTo>
                  <a:lnTo>
                    <a:pt x="782" y="880"/>
                  </a:lnTo>
                  <a:lnTo>
                    <a:pt x="690" y="932"/>
                  </a:lnTo>
                  <a:lnTo>
                    <a:pt x="596" y="984"/>
                  </a:lnTo>
                  <a:lnTo>
                    <a:pt x="498" y="1032"/>
                  </a:lnTo>
                  <a:lnTo>
                    <a:pt x="400" y="1080"/>
                  </a:lnTo>
                  <a:lnTo>
                    <a:pt x="302" y="1124"/>
                  </a:lnTo>
                  <a:lnTo>
                    <a:pt x="200" y="1166"/>
                  </a:lnTo>
                  <a:lnTo>
                    <a:pt x="98" y="1204"/>
                  </a:lnTo>
                  <a:lnTo>
                    <a:pt x="98" y="1204"/>
                  </a:lnTo>
                  <a:lnTo>
                    <a:pt x="82" y="1214"/>
                  </a:lnTo>
                  <a:lnTo>
                    <a:pt x="66" y="1224"/>
                  </a:lnTo>
                  <a:lnTo>
                    <a:pt x="48" y="1238"/>
                  </a:lnTo>
                  <a:lnTo>
                    <a:pt x="30" y="1258"/>
                  </a:lnTo>
                  <a:lnTo>
                    <a:pt x="22" y="1270"/>
                  </a:lnTo>
                  <a:lnTo>
                    <a:pt x="16" y="1282"/>
                  </a:lnTo>
                  <a:lnTo>
                    <a:pt x="10" y="1296"/>
                  </a:lnTo>
                  <a:lnTo>
                    <a:pt x="4" y="1310"/>
                  </a:lnTo>
                  <a:lnTo>
                    <a:pt x="2" y="1326"/>
                  </a:lnTo>
                  <a:lnTo>
                    <a:pt x="0" y="1342"/>
                  </a:lnTo>
                  <a:lnTo>
                    <a:pt x="0" y="1342"/>
                  </a:lnTo>
                  <a:lnTo>
                    <a:pt x="2" y="1358"/>
                  </a:lnTo>
                  <a:lnTo>
                    <a:pt x="6" y="1374"/>
                  </a:lnTo>
                  <a:lnTo>
                    <a:pt x="12" y="1388"/>
                  </a:lnTo>
                  <a:lnTo>
                    <a:pt x="22" y="1400"/>
                  </a:lnTo>
                  <a:lnTo>
                    <a:pt x="32" y="1410"/>
                  </a:lnTo>
                  <a:lnTo>
                    <a:pt x="44" y="1418"/>
                  </a:lnTo>
                  <a:lnTo>
                    <a:pt x="60" y="1426"/>
                  </a:lnTo>
                  <a:lnTo>
                    <a:pt x="76" y="1430"/>
                  </a:lnTo>
                  <a:lnTo>
                    <a:pt x="96" y="1434"/>
                  </a:lnTo>
                  <a:lnTo>
                    <a:pt x="116" y="1438"/>
                  </a:lnTo>
                  <a:lnTo>
                    <a:pt x="138" y="1438"/>
                  </a:lnTo>
                  <a:lnTo>
                    <a:pt x="162" y="1438"/>
                  </a:lnTo>
                  <a:lnTo>
                    <a:pt x="188" y="1436"/>
                  </a:lnTo>
                  <a:lnTo>
                    <a:pt x="216" y="1432"/>
                  </a:lnTo>
                  <a:lnTo>
                    <a:pt x="274" y="1422"/>
                  </a:lnTo>
                  <a:lnTo>
                    <a:pt x="274" y="1422"/>
                  </a:lnTo>
                  <a:lnTo>
                    <a:pt x="386" y="1396"/>
                  </a:lnTo>
                  <a:lnTo>
                    <a:pt x="498" y="1368"/>
                  </a:lnTo>
                  <a:lnTo>
                    <a:pt x="606" y="1338"/>
                  </a:lnTo>
                  <a:lnTo>
                    <a:pt x="714" y="1306"/>
                  </a:lnTo>
                  <a:lnTo>
                    <a:pt x="822" y="1272"/>
                  </a:lnTo>
                  <a:lnTo>
                    <a:pt x="926" y="1236"/>
                  </a:lnTo>
                  <a:lnTo>
                    <a:pt x="1030" y="1198"/>
                  </a:lnTo>
                  <a:lnTo>
                    <a:pt x="1132" y="1156"/>
                  </a:lnTo>
                  <a:lnTo>
                    <a:pt x="1232" y="1114"/>
                  </a:lnTo>
                  <a:lnTo>
                    <a:pt x="1330" y="1066"/>
                  </a:lnTo>
                  <a:lnTo>
                    <a:pt x="1426" y="1016"/>
                  </a:lnTo>
                  <a:lnTo>
                    <a:pt x="1520" y="964"/>
                  </a:lnTo>
                  <a:lnTo>
                    <a:pt x="1614" y="908"/>
                  </a:lnTo>
                  <a:lnTo>
                    <a:pt x="1704" y="848"/>
                  </a:lnTo>
                  <a:lnTo>
                    <a:pt x="1792" y="786"/>
                  </a:lnTo>
                  <a:lnTo>
                    <a:pt x="1878" y="720"/>
                  </a:lnTo>
                  <a:lnTo>
                    <a:pt x="1878" y="720"/>
                  </a:lnTo>
                  <a:lnTo>
                    <a:pt x="1846" y="612"/>
                  </a:lnTo>
                  <a:lnTo>
                    <a:pt x="1820" y="510"/>
                  </a:lnTo>
                  <a:lnTo>
                    <a:pt x="1796" y="414"/>
                  </a:lnTo>
                  <a:lnTo>
                    <a:pt x="1776" y="324"/>
                  </a:lnTo>
                  <a:lnTo>
                    <a:pt x="1760" y="238"/>
                  </a:lnTo>
                  <a:lnTo>
                    <a:pt x="1746" y="154"/>
                  </a:lnTo>
                  <a:lnTo>
                    <a:pt x="1736" y="76"/>
                  </a:lnTo>
                  <a:lnTo>
                    <a:pt x="1726" y="0"/>
                  </a:lnTo>
                  <a:lnTo>
                    <a:pt x="1726" y="0"/>
                  </a:lnTo>
                  <a:lnTo>
                    <a:pt x="1624" y="146"/>
                  </a:lnTo>
                  <a:lnTo>
                    <a:pt x="1568" y="220"/>
                  </a:lnTo>
                  <a:lnTo>
                    <a:pt x="1542" y="254"/>
                  </a:lnTo>
                  <a:lnTo>
                    <a:pt x="1518" y="282"/>
                  </a:lnTo>
                  <a:close/>
                </a:path>
              </a:pathLst>
            </a:custGeom>
            <a:solidFill>
              <a:srgbClr val="FFFFFF">
                <a:alpha val="50000"/>
              </a:srgb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35" name="Freeform 111"/>
            <p:cNvSpPr>
              <a:spLocks/>
            </p:cNvSpPr>
            <p:nvPr/>
          </p:nvSpPr>
          <p:spPr bwMode="auto">
            <a:xfrm>
              <a:off x="10701338" y="3973513"/>
              <a:ext cx="2981325" cy="2282825"/>
            </a:xfrm>
            <a:custGeom>
              <a:avLst/>
              <a:gdLst>
                <a:gd name="T0" fmla="*/ 1518 w 1878"/>
                <a:gd name="T1" fmla="*/ 282 h 1438"/>
                <a:gd name="T2" fmla="*/ 1372 w 1878"/>
                <a:gd name="T3" fmla="*/ 434 h 1438"/>
                <a:gd name="T4" fmla="*/ 1216 w 1878"/>
                <a:gd name="T5" fmla="*/ 574 h 1438"/>
                <a:gd name="T6" fmla="*/ 1050 w 1878"/>
                <a:gd name="T7" fmla="*/ 704 h 1438"/>
                <a:gd name="T8" fmla="*/ 874 w 1878"/>
                <a:gd name="T9" fmla="*/ 824 h 1438"/>
                <a:gd name="T10" fmla="*/ 690 w 1878"/>
                <a:gd name="T11" fmla="*/ 932 h 1438"/>
                <a:gd name="T12" fmla="*/ 498 w 1878"/>
                <a:gd name="T13" fmla="*/ 1032 h 1438"/>
                <a:gd name="T14" fmla="*/ 302 w 1878"/>
                <a:gd name="T15" fmla="*/ 1124 h 1438"/>
                <a:gd name="T16" fmla="*/ 98 w 1878"/>
                <a:gd name="T17" fmla="*/ 1204 h 1438"/>
                <a:gd name="T18" fmla="*/ 82 w 1878"/>
                <a:gd name="T19" fmla="*/ 1214 h 1438"/>
                <a:gd name="T20" fmla="*/ 48 w 1878"/>
                <a:gd name="T21" fmla="*/ 1238 h 1438"/>
                <a:gd name="T22" fmla="*/ 22 w 1878"/>
                <a:gd name="T23" fmla="*/ 1270 h 1438"/>
                <a:gd name="T24" fmla="*/ 10 w 1878"/>
                <a:gd name="T25" fmla="*/ 1296 h 1438"/>
                <a:gd name="T26" fmla="*/ 2 w 1878"/>
                <a:gd name="T27" fmla="*/ 1326 h 1438"/>
                <a:gd name="T28" fmla="*/ 0 w 1878"/>
                <a:gd name="T29" fmla="*/ 1342 h 1438"/>
                <a:gd name="T30" fmla="*/ 6 w 1878"/>
                <a:gd name="T31" fmla="*/ 1374 h 1438"/>
                <a:gd name="T32" fmla="*/ 22 w 1878"/>
                <a:gd name="T33" fmla="*/ 1400 h 1438"/>
                <a:gd name="T34" fmla="*/ 44 w 1878"/>
                <a:gd name="T35" fmla="*/ 1418 h 1438"/>
                <a:gd name="T36" fmla="*/ 76 w 1878"/>
                <a:gd name="T37" fmla="*/ 1430 h 1438"/>
                <a:gd name="T38" fmla="*/ 116 w 1878"/>
                <a:gd name="T39" fmla="*/ 1438 h 1438"/>
                <a:gd name="T40" fmla="*/ 162 w 1878"/>
                <a:gd name="T41" fmla="*/ 1438 h 1438"/>
                <a:gd name="T42" fmla="*/ 216 w 1878"/>
                <a:gd name="T43" fmla="*/ 1432 h 1438"/>
                <a:gd name="T44" fmla="*/ 274 w 1878"/>
                <a:gd name="T45" fmla="*/ 1422 h 1438"/>
                <a:gd name="T46" fmla="*/ 498 w 1878"/>
                <a:gd name="T47" fmla="*/ 1368 h 1438"/>
                <a:gd name="T48" fmla="*/ 714 w 1878"/>
                <a:gd name="T49" fmla="*/ 1306 h 1438"/>
                <a:gd name="T50" fmla="*/ 926 w 1878"/>
                <a:gd name="T51" fmla="*/ 1236 h 1438"/>
                <a:gd name="T52" fmla="*/ 1132 w 1878"/>
                <a:gd name="T53" fmla="*/ 1156 h 1438"/>
                <a:gd name="T54" fmla="*/ 1330 w 1878"/>
                <a:gd name="T55" fmla="*/ 1066 h 1438"/>
                <a:gd name="T56" fmla="*/ 1520 w 1878"/>
                <a:gd name="T57" fmla="*/ 964 h 1438"/>
                <a:gd name="T58" fmla="*/ 1704 w 1878"/>
                <a:gd name="T59" fmla="*/ 848 h 1438"/>
                <a:gd name="T60" fmla="*/ 1878 w 1878"/>
                <a:gd name="T61" fmla="*/ 720 h 1438"/>
                <a:gd name="T62" fmla="*/ 1846 w 1878"/>
                <a:gd name="T63" fmla="*/ 612 h 1438"/>
                <a:gd name="T64" fmla="*/ 1796 w 1878"/>
                <a:gd name="T65" fmla="*/ 414 h 1438"/>
                <a:gd name="T66" fmla="*/ 1760 w 1878"/>
                <a:gd name="T67" fmla="*/ 238 h 1438"/>
                <a:gd name="T68" fmla="*/ 1736 w 1878"/>
                <a:gd name="T69" fmla="*/ 76 h 1438"/>
                <a:gd name="T70" fmla="*/ 1726 w 1878"/>
                <a:gd name="T71" fmla="*/ 0 h 1438"/>
                <a:gd name="T72" fmla="*/ 1568 w 1878"/>
                <a:gd name="T73" fmla="*/ 220 h 1438"/>
                <a:gd name="T74" fmla="*/ 1518 w 1878"/>
                <a:gd name="T75" fmla="*/ 282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78" h="1438">
                  <a:moveTo>
                    <a:pt x="1518" y="282"/>
                  </a:moveTo>
                  <a:lnTo>
                    <a:pt x="1518" y="282"/>
                  </a:lnTo>
                  <a:lnTo>
                    <a:pt x="1446" y="360"/>
                  </a:lnTo>
                  <a:lnTo>
                    <a:pt x="1372" y="434"/>
                  </a:lnTo>
                  <a:lnTo>
                    <a:pt x="1296" y="504"/>
                  </a:lnTo>
                  <a:lnTo>
                    <a:pt x="1216" y="574"/>
                  </a:lnTo>
                  <a:lnTo>
                    <a:pt x="1134" y="640"/>
                  </a:lnTo>
                  <a:lnTo>
                    <a:pt x="1050" y="704"/>
                  </a:lnTo>
                  <a:lnTo>
                    <a:pt x="962" y="764"/>
                  </a:lnTo>
                  <a:lnTo>
                    <a:pt x="874" y="824"/>
                  </a:lnTo>
                  <a:lnTo>
                    <a:pt x="782" y="880"/>
                  </a:lnTo>
                  <a:lnTo>
                    <a:pt x="690" y="932"/>
                  </a:lnTo>
                  <a:lnTo>
                    <a:pt x="596" y="984"/>
                  </a:lnTo>
                  <a:lnTo>
                    <a:pt x="498" y="1032"/>
                  </a:lnTo>
                  <a:lnTo>
                    <a:pt x="400" y="1080"/>
                  </a:lnTo>
                  <a:lnTo>
                    <a:pt x="302" y="1124"/>
                  </a:lnTo>
                  <a:lnTo>
                    <a:pt x="200" y="1166"/>
                  </a:lnTo>
                  <a:lnTo>
                    <a:pt x="98" y="1204"/>
                  </a:lnTo>
                  <a:lnTo>
                    <a:pt x="98" y="1204"/>
                  </a:lnTo>
                  <a:lnTo>
                    <a:pt x="82" y="1214"/>
                  </a:lnTo>
                  <a:lnTo>
                    <a:pt x="66" y="1224"/>
                  </a:lnTo>
                  <a:lnTo>
                    <a:pt x="48" y="1238"/>
                  </a:lnTo>
                  <a:lnTo>
                    <a:pt x="30" y="1258"/>
                  </a:lnTo>
                  <a:lnTo>
                    <a:pt x="22" y="1270"/>
                  </a:lnTo>
                  <a:lnTo>
                    <a:pt x="16" y="1282"/>
                  </a:lnTo>
                  <a:lnTo>
                    <a:pt x="10" y="1296"/>
                  </a:lnTo>
                  <a:lnTo>
                    <a:pt x="4" y="1310"/>
                  </a:lnTo>
                  <a:lnTo>
                    <a:pt x="2" y="1326"/>
                  </a:lnTo>
                  <a:lnTo>
                    <a:pt x="0" y="1342"/>
                  </a:lnTo>
                  <a:lnTo>
                    <a:pt x="0" y="1342"/>
                  </a:lnTo>
                  <a:lnTo>
                    <a:pt x="2" y="1358"/>
                  </a:lnTo>
                  <a:lnTo>
                    <a:pt x="6" y="1374"/>
                  </a:lnTo>
                  <a:lnTo>
                    <a:pt x="12" y="1388"/>
                  </a:lnTo>
                  <a:lnTo>
                    <a:pt x="22" y="1400"/>
                  </a:lnTo>
                  <a:lnTo>
                    <a:pt x="32" y="1410"/>
                  </a:lnTo>
                  <a:lnTo>
                    <a:pt x="44" y="1418"/>
                  </a:lnTo>
                  <a:lnTo>
                    <a:pt x="60" y="1426"/>
                  </a:lnTo>
                  <a:lnTo>
                    <a:pt x="76" y="1430"/>
                  </a:lnTo>
                  <a:lnTo>
                    <a:pt x="96" y="1434"/>
                  </a:lnTo>
                  <a:lnTo>
                    <a:pt x="116" y="1438"/>
                  </a:lnTo>
                  <a:lnTo>
                    <a:pt x="138" y="1438"/>
                  </a:lnTo>
                  <a:lnTo>
                    <a:pt x="162" y="1438"/>
                  </a:lnTo>
                  <a:lnTo>
                    <a:pt x="188" y="1436"/>
                  </a:lnTo>
                  <a:lnTo>
                    <a:pt x="216" y="1432"/>
                  </a:lnTo>
                  <a:lnTo>
                    <a:pt x="274" y="1422"/>
                  </a:lnTo>
                  <a:lnTo>
                    <a:pt x="274" y="1422"/>
                  </a:lnTo>
                  <a:lnTo>
                    <a:pt x="386" y="1396"/>
                  </a:lnTo>
                  <a:lnTo>
                    <a:pt x="498" y="1368"/>
                  </a:lnTo>
                  <a:lnTo>
                    <a:pt x="606" y="1338"/>
                  </a:lnTo>
                  <a:lnTo>
                    <a:pt x="714" y="1306"/>
                  </a:lnTo>
                  <a:lnTo>
                    <a:pt x="822" y="1272"/>
                  </a:lnTo>
                  <a:lnTo>
                    <a:pt x="926" y="1236"/>
                  </a:lnTo>
                  <a:lnTo>
                    <a:pt x="1030" y="1198"/>
                  </a:lnTo>
                  <a:lnTo>
                    <a:pt x="1132" y="1156"/>
                  </a:lnTo>
                  <a:lnTo>
                    <a:pt x="1232" y="1114"/>
                  </a:lnTo>
                  <a:lnTo>
                    <a:pt x="1330" y="1066"/>
                  </a:lnTo>
                  <a:lnTo>
                    <a:pt x="1426" y="1016"/>
                  </a:lnTo>
                  <a:lnTo>
                    <a:pt x="1520" y="964"/>
                  </a:lnTo>
                  <a:lnTo>
                    <a:pt x="1614" y="908"/>
                  </a:lnTo>
                  <a:lnTo>
                    <a:pt x="1704" y="848"/>
                  </a:lnTo>
                  <a:lnTo>
                    <a:pt x="1792" y="786"/>
                  </a:lnTo>
                  <a:lnTo>
                    <a:pt x="1878" y="720"/>
                  </a:lnTo>
                  <a:lnTo>
                    <a:pt x="1878" y="720"/>
                  </a:lnTo>
                  <a:lnTo>
                    <a:pt x="1846" y="612"/>
                  </a:lnTo>
                  <a:lnTo>
                    <a:pt x="1820" y="510"/>
                  </a:lnTo>
                  <a:lnTo>
                    <a:pt x="1796" y="414"/>
                  </a:lnTo>
                  <a:lnTo>
                    <a:pt x="1776" y="324"/>
                  </a:lnTo>
                  <a:lnTo>
                    <a:pt x="1760" y="238"/>
                  </a:lnTo>
                  <a:lnTo>
                    <a:pt x="1746" y="154"/>
                  </a:lnTo>
                  <a:lnTo>
                    <a:pt x="1736" y="76"/>
                  </a:lnTo>
                  <a:lnTo>
                    <a:pt x="1726" y="0"/>
                  </a:lnTo>
                  <a:lnTo>
                    <a:pt x="1726" y="0"/>
                  </a:lnTo>
                  <a:lnTo>
                    <a:pt x="1624" y="146"/>
                  </a:lnTo>
                  <a:lnTo>
                    <a:pt x="1568" y="220"/>
                  </a:lnTo>
                  <a:lnTo>
                    <a:pt x="1542" y="254"/>
                  </a:lnTo>
                  <a:lnTo>
                    <a:pt x="1518" y="2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6" name="Freeform 112"/>
            <p:cNvSpPr>
              <a:spLocks/>
            </p:cNvSpPr>
            <p:nvPr/>
          </p:nvSpPr>
          <p:spPr bwMode="auto">
            <a:xfrm>
              <a:off x="9990138" y="5983288"/>
              <a:ext cx="5984875" cy="1930400"/>
            </a:xfrm>
            <a:custGeom>
              <a:avLst/>
              <a:gdLst>
                <a:gd name="T0" fmla="*/ 3160 w 3770"/>
                <a:gd name="T1" fmla="*/ 698 h 1216"/>
                <a:gd name="T2" fmla="*/ 2846 w 3770"/>
                <a:gd name="T3" fmla="*/ 664 h 1216"/>
                <a:gd name="T4" fmla="*/ 2528 w 3770"/>
                <a:gd name="T5" fmla="*/ 662 h 1216"/>
                <a:gd name="T6" fmla="*/ 2206 w 3770"/>
                <a:gd name="T7" fmla="*/ 690 h 1216"/>
                <a:gd name="T8" fmla="*/ 1884 w 3770"/>
                <a:gd name="T9" fmla="*/ 748 h 1216"/>
                <a:gd name="T10" fmla="*/ 1566 w 3770"/>
                <a:gd name="T11" fmla="*/ 830 h 1216"/>
                <a:gd name="T12" fmla="*/ 1322 w 3770"/>
                <a:gd name="T13" fmla="*/ 896 h 1216"/>
                <a:gd name="T14" fmla="*/ 1084 w 3770"/>
                <a:gd name="T15" fmla="*/ 940 h 1216"/>
                <a:gd name="T16" fmla="*/ 938 w 3770"/>
                <a:gd name="T17" fmla="*/ 952 h 1216"/>
                <a:gd name="T18" fmla="*/ 790 w 3770"/>
                <a:gd name="T19" fmla="*/ 948 h 1216"/>
                <a:gd name="T20" fmla="*/ 648 w 3770"/>
                <a:gd name="T21" fmla="*/ 920 h 1216"/>
                <a:gd name="T22" fmla="*/ 514 w 3770"/>
                <a:gd name="T23" fmla="*/ 866 h 1216"/>
                <a:gd name="T24" fmla="*/ 392 w 3770"/>
                <a:gd name="T25" fmla="*/ 780 h 1216"/>
                <a:gd name="T26" fmla="*/ 286 w 3770"/>
                <a:gd name="T27" fmla="*/ 658 h 1216"/>
                <a:gd name="T28" fmla="*/ 202 w 3770"/>
                <a:gd name="T29" fmla="*/ 494 h 1216"/>
                <a:gd name="T30" fmla="*/ 202 w 3770"/>
                <a:gd name="T31" fmla="*/ 494 h 1216"/>
                <a:gd name="T32" fmla="*/ 176 w 3770"/>
                <a:gd name="T33" fmla="*/ 424 h 1216"/>
                <a:gd name="T34" fmla="*/ 148 w 3770"/>
                <a:gd name="T35" fmla="*/ 324 h 1216"/>
                <a:gd name="T36" fmla="*/ 138 w 3770"/>
                <a:gd name="T37" fmla="*/ 228 h 1216"/>
                <a:gd name="T38" fmla="*/ 140 w 3770"/>
                <a:gd name="T39" fmla="*/ 138 h 1216"/>
                <a:gd name="T40" fmla="*/ 154 w 3770"/>
                <a:gd name="T41" fmla="*/ 54 h 1216"/>
                <a:gd name="T42" fmla="*/ 168 w 3770"/>
                <a:gd name="T43" fmla="*/ 0 h 1216"/>
                <a:gd name="T44" fmla="*/ 90 w 3770"/>
                <a:gd name="T45" fmla="*/ 112 h 1216"/>
                <a:gd name="T46" fmla="*/ 34 w 3770"/>
                <a:gd name="T47" fmla="*/ 238 h 1216"/>
                <a:gd name="T48" fmla="*/ 4 w 3770"/>
                <a:gd name="T49" fmla="*/ 374 h 1216"/>
                <a:gd name="T50" fmla="*/ 6 w 3770"/>
                <a:gd name="T51" fmla="*/ 524 h 1216"/>
                <a:gd name="T52" fmla="*/ 44 w 3770"/>
                <a:gd name="T53" fmla="*/ 688 h 1216"/>
                <a:gd name="T54" fmla="*/ 92 w 3770"/>
                <a:gd name="T55" fmla="*/ 808 h 1216"/>
                <a:gd name="T56" fmla="*/ 188 w 3770"/>
                <a:gd name="T57" fmla="*/ 960 h 1216"/>
                <a:gd name="T58" fmla="*/ 302 w 3770"/>
                <a:gd name="T59" fmla="*/ 1072 h 1216"/>
                <a:gd name="T60" fmla="*/ 430 w 3770"/>
                <a:gd name="T61" fmla="*/ 1150 h 1216"/>
                <a:gd name="T62" fmla="*/ 572 w 3770"/>
                <a:gd name="T63" fmla="*/ 1196 h 1216"/>
                <a:gd name="T64" fmla="*/ 720 w 3770"/>
                <a:gd name="T65" fmla="*/ 1214 h 1216"/>
                <a:gd name="T66" fmla="*/ 872 w 3770"/>
                <a:gd name="T67" fmla="*/ 1214 h 1216"/>
                <a:gd name="T68" fmla="*/ 1022 w 3770"/>
                <a:gd name="T69" fmla="*/ 1196 h 1216"/>
                <a:gd name="T70" fmla="*/ 1304 w 3770"/>
                <a:gd name="T71" fmla="*/ 1136 h 1216"/>
                <a:gd name="T72" fmla="*/ 1466 w 3770"/>
                <a:gd name="T73" fmla="*/ 1090 h 1216"/>
                <a:gd name="T74" fmla="*/ 1792 w 3770"/>
                <a:gd name="T75" fmla="*/ 1006 h 1216"/>
                <a:gd name="T76" fmla="*/ 2122 w 3770"/>
                <a:gd name="T77" fmla="*/ 948 h 1216"/>
                <a:gd name="T78" fmla="*/ 2452 w 3770"/>
                <a:gd name="T79" fmla="*/ 918 h 1216"/>
                <a:gd name="T80" fmla="*/ 2778 w 3770"/>
                <a:gd name="T81" fmla="*/ 920 h 1216"/>
                <a:gd name="T82" fmla="*/ 3100 w 3770"/>
                <a:gd name="T83" fmla="*/ 956 h 1216"/>
                <a:gd name="T84" fmla="*/ 3240 w 3770"/>
                <a:gd name="T85" fmla="*/ 984 h 1216"/>
                <a:gd name="T86" fmla="*/ 3484 w 3770"/>
                <a:gd name="T87" fmla="*/ 1062 h 1216"/>
                <a:gd name="T88" fmla="*/ 3664 w 3770"/>
                <a:gd name="T89" fmla="*/ 1114 h 1216"/>
                <a:gd name="T90" fmla="*/ 3770 w 3770"/>
                <a:gd name="T91" fmla="*/ 1132 h 1216"/>
                <a:gd name="T92" fmla="*/ 3602 w 3770"/>
                <a:gd name="T93" fmla="*/ 824 h 1216"/>
                <a:gd name="T94" fmla="*/ 3358 w 3770"/>
                <a:gd name="T95" fmla="*/ 742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70" h="1216">
                  <a:moveTo>
                    <a:pt x="3262" y="718"/>
                  </a:moveTo>
                  <a:lnTo>
                    <a:pt x="3262" y="718"/>
                  </a:lnTo>
                  <a:lnTo>
                    <a:pt x="3160" y="698"/>
                  </a:lnTo>
                  <a:lnTo>
                    <a:pt x="3056" y="684"/>
                  </a:lnTo>
                  <a:lnTo>
                    <a:pt x="2950" y="672"/>
                  </a:lnTo>
                  <a:lnTo>
                    <a:pt x="2846" y="664"/>
                  </a:lnTo>
                  <a:lnTo>
                    <a:pt x="2740" y="660"/>
                  </a:lnTo>
                  <a:lnTo>
                    <a:pt x="2634" y="658"/>
                  </a:lnTo>
                  <a:lnTo>
                    <a:pt x="2528" y="662"/>
                  </a:lnTo>
                  <a:lnTo>
                    <a:pt x="2420" y="668"/>
                  </a:lnTo>
                  <a:lnTo>
                    <a:pt x="2314" y="678"/>
                  </a:lnTo>
                  <a:lnTo>
                    <a:pt x="2206" y="690"/>
                  </a:lnTo>
                  <a:lnTo>
                    <a:pt x="2098" y="706"/>
                  </a:lnTo>
                  <a:lnTo>
                    <a:pt x="1992" y="726"/>
                  </a:lnTo>
                  <a:lnTo>
                    <a:pt x="1884" y="748"/>
                  </a:lnTo>
                  <a:lnTo>
                    <a:pt x="1778" y="772"/>
                  </a:lnTo>
                  <a:lnTo>
                    <a:pt x="1672" y="800"/>
                  </a:lnTo>
                  <a:lnTo>
                    <a:pt x="1566" y="830"/>
                  </a:lnTo>
                  <a:lnTo>
                    <a:pt x="1566" y="830"/>
                  </a:lnTo>
                  <a:lnTo>
                    <a:pt x="1408" y="874"/>
                  </a:lnTo>
                  <a:lnTo>
                    <a:pt x="1322" y="896"/>
                  </a:lnTo>
                  <a:lnTo>
                    <a:pt x="1228" y="916"/>
                  </a:lnTo>
                  <a:lnTo>
                    <a:pt x="1134" y="934"/>
                  </a:lnTo>
                  <a:lnTo>
                    <a:pt x="1084" y="940"/>
                  </a:lnTo>
                  <a:lnTo>
                    <a:pt x="1036" y="946"/>
                  </a:lnTo>
                  <a:lnTo>
                    <a:pt x="986" y="950"/>
                  </a:lnTo>
                  <a:lnTo>
                    <a:pt x="938" y="952"/>
                  </a:lnTo>
                  <a:lnTo>
                    <a:pt x="888" y="954"/>
                  </a:lnTo>
                  <a:lnTo>
                    <a:pt x="838" y="952"/>
                  </a:lnTo>
                  <a:lnTo>
                    <a:pt x="790" y="948"/>
                  </a:lnTo>
                  <a:lnTo>
                    <a:pt x="742" y="942"/>
                  </a:lnTo>
                  <a:lnTo>
                    <a:pt x="694" y="932"/>
                  </a:lnTo>
                  <a:lnTo>
                    <a:pt x="648" y="920"/>
                  </a:lnTo>
                  <a:lnTo>
                    <a:pt x="602" y="906"/>
                  </a:lnTo>
                  <a:lnTo>
                    <a:pt x="556" y="888"/>
                  </a:lnTo>
                  <a:lnTo>
                    <a:pt x="514" y="866"/>
                  </a:lnTo>
                  <a:lnTo>
                    <a:pt x="470" y="842"/>
                  </a:lnTo>
                  <a:lnTo>
                    <a:pt x="430" y="812"/>
                  </a:lnTo>
                  <a:lnTo>
                    <a:pt x="392" y="780"/>
                  </a:lnTo>
                  <a:lnTo>
                    <a:pt x="354" y="744"/>
                  </a:lnTo>
                  <a:lnTo>
                    <a:pt x="320" y="704"/>
                  </a:lnTo>
                  <a:lnTo>
                    <a:pt x="286" y="658"/>
                  </a:lnTo>
                  <a:lnTo>
                    <a:pt x="256" y="608"/>
                  </a:lnTo>
                  <a:lnTo>
                    <a:pt x="228" y="554"/>
                  </a:lnTo>
                  <a:lnTo>
                    <a:pt x="202" y="494"/>
                  </a:lnTo>
                  <a:lnTo>
                    <a:pt x="202" y="494"/>
                  </a:lnTo>
                  <a:lnTo>
                    <a:pt x="202" y="496"/>
                  </a:lnTo>
                  <a:lnTo>
                    <a:pt x="202" y="494"/>
                  </a:lnTo>
                  <a:lnTo>
                    <a:pt x="202" y="494"/>
                  </a:lnTo>
                  <a:lnTo>
                    <a:pt x="188" y="458"/>
                  </a:lnTo>
                  <a:lnTo>
                    <a:pt x="176" y="424"/>
                  </a:lnTo>
                  <a:lnTo>
                    <a:pt x="164" y="390"/>
                  </a:lnTo>
                  <a:lnTo>
                    <a:pt x="156" y="356"/>
                  </a:lnTo>
                  <a:lnTo>
                    <a:pt x="148" y="324"/>
                  </a:lnTo>
                  <a:lnTo>
                    <a:pt x="144" y="292"/>
                  </a:lnTo>
                  <a:lnTo>
                    <a:pt x="140" y="260"/>
                  </a:lnTo>
                  <a:lnTo>
                    <a:pt x="138" y="228"/>
                  </a:lnTo>
                  <a:lnTo>
                    <a:pt x="136" y="198"/>
                  </a:lnTo>
                  <a:lnTo>
                    <a:pt x="138" y="168"/>
                  </a:lnTo>
                  <a:lnTo>
                    <a:pt x="140" y="138"/>
                  </a:lnTo>
                  <a:lnTo>
                    <a:pt x="142" y="110"/>
                  </a:lnTo>
                  <a:lnTo>
                    <a:pt x="148" y="82"/>
                  </a:lnTo>
                  <a:lnTo>
                    <a:pt x="154" y="54"/>
                  </a:lnTo>
                  <a:lnTo>
                    <a:pt x="160" y="26"/>
                  </a:lnTo>
                  <a:lnTo>
                    <a:pt x="168" y="0"/>
                  </a:lnTo>
                  <a:lnTo>
                    <a:pt x="168" y="0"/>
                  </a:lnTo>
                  <a:lnTo>
                    <a:pt x="140" y="36"/>
                  </a:lnTo>
                  <a:lnTo>
                    <a:pt x="114" y="74"/>
                  </a:lnTo>
                  <a:lnTo>
                    <a:pt x="90" y="112"/>
                  </a:lnTo>
                  <a:lnTo>
                    <a:pt x="68" y="152"/>
                  </a:lnTo>
                  <a:lnTo>
                    <a:pt x="50" y="194"/>
                  </a:lnTo>
                  <a:lnTo>
                    <a:pt x="34" y="238"/>
                  </a:lnTo>
                  <a:lnTo>
                    <a:pt x="20" y="282"/>
                  </a:lnTo>
                  <a:lnTo>
                    <a:pt x="10" y="328"/>
                  </a:lnTo>
                  <a:lnTo>
                    <a:pt x="4" y="374"/>
                  </a:lnTo>
                  <a:lnTo>
                    <a:pt x="0" y="424"/>
                  </a:lnTo>
                  <a:lnTo>
                    <a:pt x="0" y="474"/>
                  </a:lnTo>
                  <a:lnTo>
                    <a:pt x="6" y="524"/>
                  </a:lnTo>
                  <a:lnTo>
                    <a:pt x="14" y="578"/>
                  </a:lnTo>
                  <a:lnTo>
                    <a:pt x="26" y="632"/>
                  </a:lnTo>
                  <a:lnTo>
                    <a:pt x="44" y="688"/>
                  </a:lnTo>
                  <a:lnTo>
                    <a:pt x="66" y="746"/>
                  </a:lnTo>
                  <a:lnTo>
                    <a:pt x="66" y="746"/>
                  </a:lnTo>
                  <a:lnTo>
                    <a:pt x="92" y="808"/>
                  </a:lnTo>
                  <a:lnTo>
                    <a:pt x="122" y="864"/>
                  </a:lnTo>
                  <a:lnTo>
                    <a:pt x="154" y="914"/>
                  </a:lnTo>
                  <a:lnTo>
                    <a:pt x="188" y="960"/>
                  </a:lnTo>
                  <a:lnTo>
                    <a:pt x="224" y="1002"/>
                  </a:lnTo>
                  <a:lnTo>
                    <a:pt x="262" y="1040"/>
                  </a:lnTo>
                  <a:lnTo>
                    <a:pt x="302" y="1072"/>
                  </a:lnTo>
                  <a:lnTo>
                    <a:pt x="342" y="1102"/>
                  </a:lnTo>
                  <a:lnTo>
                    <a:pt x="386" y="1128"/>
                  </a:lnTo>
                  <a:lnTo>
                    <a:pt x="430" y="1150"/>
                  </a:lnTo>
                  <a:lnTo>
                    <a:pt x="476" y="1168"/>
                  </a:lnTo>
                  <a:lnTo>
                    <a:pt x="524" y="1184"/>
                  </a:lnTo>
                  <a:lnTo>
                    <a:pt x="572" y="1196"/>
                  </a:lnTo>
                  <a:lnTo>
                    <a:pt x="620" y="1204"/>
                  </a:lnTo>
                  <a:lnTo>
                    <a:pt x="670" y="1210"/>
                  </a:lnTo>
                  <a:lnTo>
                    <a:pt x="720" y="1214"/>
                  </a:lnTo>
                  <a:lnTo>
                    <a:pt x="770" y="1216"/>
                  </a:lnTo>
                  <a:lnTo>
                    <a:pt x="820" y="1216"/>
                  </a:lnTo>
                  <a:lnTo>
                    <a:pt x="872" y="1214"/>
                  </a:lnTo>
                  <a:lnTo>
                    <a:pt x="922" y="1210"/>
                  </a:lnTo>
                  <a:lnTo>
                    <a:pt x="972" y="1204"/>
                  </a:lnTo>
                  <a:lnTo>
                    <a:pt x="1022" y="1196"/>
                  </a:lnTo>
                  <a:lnTo>
                    <a:pt x="1120" y="1180"/>
                  </a:lnTo>
                  <a:lnTo>
                    <a:pt x="1214" y="1158"/>
                  </a:lnTo>
                  <a:lnTo>
                    <a:pt x="1304" y="1136"/>
                  </a:lnTo>
                  <a:lnTo>
                    <a:pt x="1388" y="1112"/>
                  </a:lnTo>
                  <a:lnTo>
                    <a:pt x="1466" y="1090"/>
                  </a:lnTo>
                  <a:lnTo>
                    <a:pt x="1466" y="1090"/>
                  </a:lnTo>
                  <a:lnTo>
                    <a:pt x="1574" y="1060"/>
                  </a:lnTo>
                  <a:lnTo>
                    <a:pt x="1684" y="1032"/>
                  </a:lnTo>
                  <a:lnTo>
                    <a:pt x="1792" y="1006"/>
                  </a:lnTo>
                  <a:lnTo>
                    <a:pt x="1902" y="984"/>
                  </a:lnTo>
                  <a:lnTo>
                    <a:pt x="2012" y="964"/>
                  </a:lnTo>
                  <a:lnTo>
                    <a:pt x="2122" y="948"/>
                  </a:lnTo>
                  <a:lnTo>
                    <a:pt x="2232" y="934"/>
                  </a:lnTo>
                  <a:lnTo>
                    <a:pt x="2342" y="924"/>
                  </a:lnTo>
                  <a:lnTo>
                    <a:pt x="2452" y="918"/>
                  </a:lnTo>
                  <a:lnTo>
                    <a:pt x="2560" y="916"/>
                  </a:lnTo>
                  <a:lnTo>
                    <a:pt x="2670" y="916"/>
                  </a:lnTo>
                  <a:lnTo>
                    <a:pt x="2778" y="920"/>
                  </a:lnTo>
                  <a:lnTo>
                    <a:pt x="2886" y="928"/>
                  </a:lnTo>
                  <a:lnTo>
                    <a:pt x="2994" y="940"/>
                  </a:lnTo>
                  <a:lnTo>
                    <a:pt x="3100" y="956"/>
                  </a:lnTo>
                  <a:lnTo>
                    <a:pt x="3206" y="976"/>
                  </a:lnTo>
                  <a:lnTo>
                    <a:pt x="3206" y="976"/>
                  </a:lnTo>
                  <a:lnTo>
                    <a:pt x="3240" y="984"/>
                  </a:lnTo>
                  <a:lnTo>
                    <a:pt x="3274" y="992"/>
                  </a:lnTo>
                  <a:lnTo>
                    <a:pt x="3344" y="1014"/>
                  </a:lnTo>
                  <a:lnTo>
                    <a:pt x="3484" y="1062"/>
                  </a:lnTo>
                  <a:lnTo>
                    <a:pt x="3556" y="1084"/>
                  </a:lnTo>
                  <a:lnTo>
                    <a:pt x="3628" y="1106"/>
                  </a:lnTo>
                  <a:lnTo>
                    <a:pt x="3664" y="1114"/>
                  </a:lnTo>
                  <a:lnTo>
                    <a:pt x="3698" y="1122"/>
                  </a:lnTo>
                  <a:lnTo>
                    <a:pt x="3734" y="1128"/>
                  </a:lnTo>
                  <a:lnTo>
                    <a:pt x="3770" y="1132"/>
                  </a:lnTo>
                  <a:lnTo>
                    <a:pt x="3652" y="838"/>
                  </a:lnTo>
                  <a:lnTo>
                    <a:pt x="3652" y="838"/>
                  </a:lnTo>
                  <a:lnTo>
                    <a:pt x="3602" y="824"/>
                  </a:lnTo>
                  <a:lnTo>
                    <a:pt x="3554" y="808"/>
                  </a:lnTo>
                  <a:lnTo>
                    <a:pt x="3456" y="774"/>
                  </a:lnTo>
                  <a:lnTo>
                    <a:pt x="3358" y="742"/>
                  </a:lnTo>
                  <a:lnTo>
                    <a:pt x="3310" y="730"/>
                  </a:lnTo>
                  <a:lnTo>
                    <a:pt x="3262" y="718"/>
                  </a:lnTo>
                  <a:close/>
                </a:path>
              </a:pathLst>
            </a:custGeom>
            <a:solidFill>
              <a:srgbClr val="231F20">
                <a:alpha val="90000"/>
              </a:srgb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37" name="Freeform 113"/>
            <p:cNvSpPr>
              <a:spLocks/>
            </p:cNvSpPr>
            <p:nvPr/>
          </p:nvSpPr>
          <p:spPr bwMode="auto">
            <a:xfrm>
              <a:off x="9990138" y="5983288"/>
              <a:ext cx="5984875" cy="1930400"/>
            </a:xfrm>
            <a:custGeom>
              <a:avLst/>
              <a:gdLst>
                <a:gd name="T0" fmla="*/ 3160 w 3770"/>
                <a:gd name="T1" fmla="*/ 698 h 1216"/>
                <a:gd name="T2" fmla="*/ 2846 w 3770"/>
                <a:gd name="T3" fmla="*/ 664 h 1216"/>
                <a:gd name="T4" fmla="*/ 2528 w 3770"/>
                <a:gd name="T5" fmla="*/ 662 h 1216"/>
                <a:gd name="T6" fmla="*/ 2206 w 3770"/>
                <a:gd name="T7" fmla="*/ 690 h 1216"/>
                <a:gd name="T8" fmla="*/ 1884 w 3770"/>
                <a:gd name="T9" fmla="*/ 748 h 1216"/>
                <a:gd name="T10" fmla="*/ 1566 w 3770"/>
                <a:gd name="T11" fmla="*/ 830 h 1216"/>
                <a:gd name="T12" fmla="*/ 1322 w 3770"/>
                <a:gd name="T13" fmla="*/ 896 h 1216"/>
                <a:gd name="T14" fmla="*/ 1084 w 3770"/>
                <a:gd name="T15" fmla="*/ 940 h 1216"/>
                <a:gd name="T16" fmla="*/ 938 w 3770"/>
                <a:gd name="T17" fmla="*/ 952 h 1216"/>
                <a:gd name="T18" fmla="*/ 790 w 3770"/>
                <a:gd name="T19" fmla="*/ 948 h 1216"/>
                <a:gd name="T20" fmla="*/ 648 w 3770"/>
                <a:gd name="T21" fmla="*/ 920 h 1216"/>
                <a:gd name="T22" fmla="*/ 514 w 3770"/>
                <a:gd name="T23" fmla="*/ 866 h 1216"/>
                <a:gd name="T24" fmla="*/ 392 w 3770"/>
                <a:gd name="T25" fmla="*/ 780 h 1216"/>
                <a:gd name="T26" fmla="*/ 286 w 3770"/>
                <a:gd name="T27" fmla="*/ 658 h 1216"/>
                <a:gd name="T28" fmla="*/ 202 w 3770"/>
                <a:gd name="T29" fmla="*/ 494 h 1216"/>
                <a:gd name="T30" fmla="*/ 202 w 3770"/>
                <a:gd name="T31" fmla="*/ 494 h 1216"/>
                <a:gd name="T32" fmla="*/ 176 w 3770"/>
                <a:gd name="T33" fmla="*/ 424 h 1216"/>
                <a:gd name="T34" fmla="*/ 148 w 3770"/>
                <a:gd name="T35" fmla="*/ 324 h 1216"/>
                <a:gd name="T36" fmla="*/ 138 w 3770"/>
                <a:gd name="T37" fmla="*/ 228 h 1216"/>
                <a:gd name="T38" fmla="*/ 140 w 3770"/>
                <a:gd name="T39" fmla="*/ 138 h 1216"/>
                <a:gd name="T40" fmla="*/ 154 w 3770"/>
                <a:gd name="T41" fmla="*/ 54 h 1216"/>
                <a:gd name="T42" fmla="*/ 168 w 3770"/>
                <a:gd name="T43" fmla="*/ 0 h 1216"/>
                <a:gd name="T44" fmla="*/ 90 w 3770"/>
                <a:gd name="T45" fmla="*/ 112 h 1216"/>
                <a:gd name="T46" fmla="*/ 34 w 3770"/>
                <a:gd name="T47" fmla="*/ 238 h 1216"/>
                <a:gd name="T48" fmla="*/ 4 w 3770"/>
                <a:gd name="T49" fmla="*/ 374 h 1216"/>
                <a:gd name="T50" fmla="*/ 6 w 3770"/>
                <a:gd name="T51" fmla="*/ 524 h 1216"/>
                <a:gd name="T52" fmla="*/ 44 w 3770"/>
                <a:gd name="T53" fmla="*/ 688 h 1216"/>
                <a:gd name="T54" fmla="*/ 92 w 3770"/>
                <a:gd name="T55" fmla="*/ 808 h 1216"/>
                <a:gd name="T56" fmla="*/ 188 w 3770"/>
                <a:gd name="T57" fmla="*/ 960 h 1216"/>
                <a:gd name="T58" fmla="*/ 302 w 3770"/>
                <a:gd name="T59" fmla="*/ 1072 h 1216"/>
                <a:gd name="T60" fmla="*/ 430 w 3770"/>
                <a:gd name="T61" fmla="*/ 1150 h 1216"/>
                <a:gd name="T62" fmla="*/ 572 w 3770"/>
                <a:gd name="T63" fmla="*/ 1196 h 1216"/>
                <a:gd name="T64" fmla="*/ 720 w 3770"/>
                <a:gd name="T65" fmla="*/ 1214 h 1216"/>
                <a:gd name="T66" fmla="*/ 872 w 3770"/>
                <a:gd name="T67" fmla="*/ 1214 h 1216"/>
                <a:gd name="T68" fmla="*/ 1022 w 3770"/>
                <a:gd name="T69" fmla="*/ 1196 h 1216"/>
                <a:gd name="T70" fmla="*/ 1304 w 3770"/>
                <a:gd name="T71" fmla="*/ 1136 h 1216"/>
                <a:gd name="T72" fmla="*/ 1466 w 3770"/>
                <a:gd name="T73" fmla="*/ 1090 h 1216"/>
                <a:gd name="T74" fmla="*/ 1792 w 3770"/>
                <a:gd name="T75" fmla="*/ 1006 h 1216"/>
                <a:gd name="T76" fmla="*/ 2122 w 3770"/>
                <a:gd name="T77" fmla="*/ 948 h 1216"/>
                <a:gd name="T78" fmla="*/ 2452 w 3770"/>
                <a:gd name="T79" fmla="*/ 918 h 1216"/>
                <a:gd name="T80" fmla="*/ 2778 w 3770"/>
                <a:gd name="T81" fmla="*/ 920 h 1216"/>
                <a:gd name="T82" fmla="*/ 3100 w 3770"/>
                <a:gd name="T83" fmla="*/ 956 h 1216"/>
                <a:gd name="T84" fmla="*/ 3240 w 3770"/>
                <a:gd name="T85" fmla="*/ 984 h 1216"/>
                <a:gd name="T86" fmla="*/ 3484 w 3770"/>
                <a:gd name="T87" fmla="*/ 1062 h 1216"/>
                <a:gd name="T88" fmla="*/ 3664 w 3770"/>
                <a:gd name="T89" fmla="*/ 1114 h 1216"/>
                <a:gd name="T90" fmla="*/ 3770 w 3770"/>
                <a:gd name="T91" fmla="*/ 1132 h 1216"/>
                <a:gd name="T92" fmla="*/ 3602 w 3770"/>
                <a:gd name="T93" fmla="*/ 824 h 1216"/>
                <a:gd name="T94" fmla="*/ 3358 w 3770"/>
                <a:gd name="T95" fmla="*/ 742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70" h="1216">
                  <a:moveTo>
                    <a:pt x="3262" y="718"/>
                  </a:moveTo>
                  <a:lnTo>
                    <a:pt x="3262" y="718"/>
                  </a:lnTo>
                  <a:lnTo>
                    <a:pt x="3160" y="698"/>
                  </a:lnTo>
                  <a:lnTo>
                    <a:pt x="3056" y="684"/>
                  </a:lnTo>
                  <a:lnTo>
                    <a:pt x="2950" y="672"/>
                  </a:lnTo>
                  <a:lnTo>
                    <a:pt x="2846" y="664"/>
                  </a:lnTo>
                  <a:lnTo>
                    <a:pt x="2740" y="660"/>
                  </a:lnTo>
                  <a:lnTo>
                    <a:pt x="2634" y="658"/>
                  </a:lnTo>
                  <a:lnTo>
                    <a:pt x="2528" y="662"/>
                  </a:lnTo>
                  <a:lnTo>
                    <a:pt x="2420" y="668"/>
                  </a:lnTo>
                  <a:lnTo>
                    <a:pt x="2314" y="678"/>
                  </a:lnTo>
                  <a:lnTo>
                    <a:pt x="2206" y="690"/>
                  </a:lnTo>
                  <a:lnTo>
                    <a:pt x="2098" y="706"/>
                  </a:lnTo>
                  <a:lnTo>
                    <a:pt x="1992" y="726"/>
                  </a:lnTo>
                  <a:lnTo>
                    <a:pt x="1884" y="748"/>
                  </a:lnTo>
                  <a:lnTo>
                    <a:pt x="1778" y="772"/>
                  </a:lnTo>
                  <a:lnTo>
                    <a:pt x="1672" y="800"/>
                  </a:lnTo>
                  <a:lnTo>
                    <a:pt x="1566" y="830"/>
                  </a:lnTo>
                  <a:lnTo>
                    <a:pt x="1566" y="830"/>
                  </a:lnTo>
                  <a:lnTo>
                    <a:pt x="1408" y="874"/>
                  </a:lnTo>
                  <a:lnTo>
                    <a:pt x="1322" y="896"/>
                  </a:lnTo>
                  <a:lnTo>
                    <a:pt x="1228" y="916"/>
                  </a:lnTo>
                  <a:lnTo>
                    <a:pt x="1134" y="934"/>
                  </a:lnTo>
                  <a:lnTo>
                    <a:pt x="1084" y="940"/>
                  </a:lnTo>
                  <a:lnTo>
                    <a:pt x="1036" y="946"/>
                  </a:lnTo>
                  <a:lnTo>
                    <a:pt x="986" y="950"/>
                  </a:lnTo>
                  <a:lnTo>
                    <a:pt x="938" y="952"/>
                  </a:lnTo>
                  <a:lnTo>
                    <a:pt x="888" y="954"/>
                  </a:lnTo>
                  <a:lnTo>
                    <a:pt x="838" y="952"/>
                  </a:lnTo>
                  <a:lnTo>
                    <a:pt x="790" y="948"/>
                  </a:lnTo>
                  <a:lnTo>
                    <a:pt x="742" y="942"/>
                  </a:lnTo>
                  <a:lnTo>
                    <a:pt x="694" y="932"/>
                  </a:lnTo>
                  <a:lnTo>
                    <a:pt x="648" y="920"/>
                  </a:lnTo>
                  <a:lnTo>
                    <a:pt x="602" y="906"/>
                  </a:lnTo>
                  <a:lnTo>
                    <a:pt x="556" y="888"/>
                  </a:lnTo>
                  <a:lnTo>
                    <a:pt x="514" y="866"/>
                  </a:lnTo>
                  <a:lnTo>
                    <a:pt x="470" y="842"/>
                  </a:lnTo>
                  <a:lnTo>
                    <a:pt x="430" y="812"/>
                  </a:lnTo>
                  <a:lnTo>
                    <a:pt x="392" y="780"/>
                  </a:lnTo>
                  <a:lnTo>
                    <a:pt x="354" y="744"/>
                  </a:lnTo>
                  <a:lnTo>
                    <a:pt x="320" y="704"/>
                  </a:lnTo>
                  <a:lnTo>
                    <a:pt x="286" y="658"/>
                  </a:lnTo>
                  <a:lnTo>
                    <a:pt x="256" y="608"/>
                  </a:lnTo>
                  <a:lnTo>
                    <a:pt x="228" y="554"/>
                  </a:lnTo>
                  <a:lnTo>
                    <a:pt x="202" y="494"/>
                  </a:lnTo>
                  <a:lnTo>
                    <a:pt x="202" y="494"/>
                  </a:lnTo>
                  <a:lnTo>
                    <a:pt x="202" y="496"/>
                  </a:lnTo>
                  <a:lnTo>
                    <a:pt x="202" y="494"/>
                  </a:lnTo>
                  <a:lnTo>
                    <a:pt x="202" y="494"/>
                  </a:lnTo>
                  <a:lnTo>
                    <a:pt x="188" y="458"/>
                  </a:lnTo>
                  <a:lnTo>
                    <a:pt x="176" y="424"/>
                  </a:lnTo>
                  <a:lnTo>
                    <a:pt x="164" y="390"/>
                  </a:lnTo>
                  <a:lnTo>
                    <a:pt x="156" y="356"/>
                  </a:lnTo>
                  <a:lnTo>
                    <a:pt x="148" y="324"/>
                  </a:lnTo>
                  <a:lnTo>
                    <a:pt x="144" y="292"/>
                  </a:lnTo>
                  <a:lnTo>
                    <a:pt x="140" y="260"/>
                  </a:lnTo>
                  <a:lnTo>
                    <a:pt x="138" y="228"/>
                  </a:lnTo>
                  <a:lnTo>
                    <a:pt x="136" y="198"/>
                  </a:lnTo>
                  <a:lnTo>
                    <a:pt x="138" y="168"/>
                  </a:lnTo>
                  <a:lnTo>
                    <a:pt x="140" y="138"/>
                  </a:lnTo>
                  <a:lnTo>
                    <a:pt x="142" y="110"/>
                  </a:lnTo>
                  <a:lnTo>
                    <a:pt x="148" y="82"/>
                  </a:lnTo>
                  <a:lnTo>
                    <a:pt x="154" y="54"/>
                  </a:lnTo>
                  <a:lnTo>
                    <a:pt x="160" y="26"/>
                  </a:lnTo>
                  <a:lnTo>
                    <a:pt x="168" y="0"/>
                  </a:lnTo>
                  <a:lnTo>
                    <a:pt x="168" y="0"/>
                  </a:lnTo>
                  <a:lnTo>
                    <a:pt x="140" y="36"/>
                  </a:lnTo>
                  <a:lnTo>
                    <a:pt x="114" y="74"/>
                  </a:lnTo>
                  <a:lnTo>
                    <a:pt x="90" y="112"/>
                  </a:lnTo>
                  <a:lnTo>
                    <a:pt x="68" y="152"/>
                  </a:lnTo>
                  <a:lnTo>
                    <a:pt x="50" y="194"/>
                  </a:lnTo>
                  <a:lnTo>
                    <a:pt x="34" y="238"/>
                  </a:lnTo>
                  <a:lnTo>
                    <a:pt x="20" y="282"/>
                  </a:lnTo>
                  <a:lnTo>
                    <a:pt x="10" y="328"/>
                  </a:lnTo>
                  <a:lnTo>
                    <a:pt x="4" y="374"/>
                  </a:lnTo>
                  <a:lnTo>
                    <a:pt x="0" y="424"/>
                  </a:lnTo>
                  <a:lnTo>
                    <a:pt x="0" y="474"/>
                  </a:lnTo>
                  <a:lnTo>
                    <a:pt x="6" y="524"/>
                  </a:lnTo>
                  <a:lnTo>
                    <a:pt x="14" y="578"/>
                  </a:lnTo>
                  <a:lnTo>
                    <a:pt x="26" y="632"/>
                  </a:lnTo>
                  <a:lnTo>
                    <a:pt x="44" y="688"/>
                  </a:lnTo>
                  <a:lnTo>
                    <a:pt x="66" y="746"/>
                  </a:lnTo>
                  <a:lnTo>
                    <a:pt x="66" y="746"/>
                  </a:lnTo>
                  <a:lnTo>
                    <a:pt x="92" y="808"/>
                  </a:lnTo>
                  <a:lnTo>
                    <a:pt x="122" y="864"/>
                  </a:lnTo>
                  <a:lnTo>
                    <a:pt x="154" y="914"/>
                  </a:lnTo>
                  <a:lnTo>
                    <a:pt x="188" y="960"/>
                  </a:lnTo>
                  <a:lnTo>
                    <a:pt x="224" y="1002"/>
                  </a:lnTo>
                  <a:lnTo>
                    <a:pt x="262" y="1040"/>
                  </a:lnTo>
                  <a:lnTo>
                    <a:pt x="302" y="1072"/>
                  </a:lnTo>
                  <a:lnTo>
                    <a:pt x="342" y="1102"/>
                  </a:lnTo>
                  <a:lnTo>
                    <a:pt x="386" y="1128"/>
                  </a:lnTo>
                  <a:lnTo>
                    <a:pt x="430" y="1150"/>
                  </a:lnTo>
                  <a:lnTo>
                    <a:pt x="476" y="1168"/>
                  </a:lnTo>
                  <a:lnTo>
                    <a:pt x="524" y="1184"/>
                  </a:lnTo>
                  <a:lnTo>
                    <a:pt x="572" y="1196"/>
                  </a:lnTo>
                  <a:lnTo>
                    <a:pt x="620" y="1204"/>
                  </a:lnTo>
                  <a:lnTo>
                    <a:pt x="670" y="1210"/>
                  </a:lnTo>
                  <a:lnTo>
                    <a:pt x="720" y="1214"/>
                  </a:lnTo>
                  <a:lnTo>
                    <a:pt x="770" y="1216"/>
                  </a:lnTo>
                  <a:lnTo>
                    <a:pt x="820" y="1216"/>
                  </a:lnTo>
                  <a:lnTo>
                    <a:pt x="872" y="1214"/>
                  </a:lnTo>
                  <a:lnTo>
                    <a:pt x="922" y="1210"/>
                  </a:lnTo>
                  <a:lnTo>
                    <a:pt x="972" y="1204"/>
                  </a:lnTo>
                  <a:lnTo>
                    <a:pt x="1022" y="1196"/>
                  </a:lnTo>
                  <a:lnTo>
                    <a:pt x="1120" y="1180"/>
                  </a:lnTo>
                  <a:lnTo>
                    <a:pt x="1214" y="1158"/>
                  </a:lnTo>
                  <a:lnTo>
                    <a:pt x="1304" y="1136"/>
                  </a:lnTo>
                  <a:lnTo>
                    <a:pt x="1388" y="1112"/>
                  </a:lnTo>
                  <a:lnTo>
                    <a:pt x="1466" y="1090"/>
                  </a:lnTo>
                  <a:lnTo>
                    <a:pt x="1466" y="1090"/>
                  </a:lnTo>
                  <a:lnTo>
                    <a:pt x="1574" y="1060"/>
                  </a:lnTo>
                  <a:lnTo>
                    <a:pt x="1684" y="1032"/>
                  </a:lnTo>
                  <a:lnTo>
                    <a:pt x="1792" y="1006"/>
                  </a:lnTo>
                  <a:lnTo>
                    <a:pt x="1902" y="984"/>
                  </a:lnTo>
                  <a:lnTo>
                    <a:pt x="2012" y="964"/>
                  </a:lnTo>
                  <a:lnTo>
                    <a:pt x="2122" y="948"/>
                  </a:lnTo>
                  <a:lnTo>
                    <a:pt x="2232" y="934"/>
                  </a:lnTo>
                  <a:lnTo>
                    <a:pt x="2342" y="924"/>
                  </a:lnTo>
                  <a:lnTo>
                    <a:pt x="2452" y="918"/>
                  </a:lnTo>
                  <a:lnTo>
                    <a:pt x="2560" y="916"/>
                  </a:lnTo>
                  <a:lnTo>
                    <a:pt x="2670" y="916"/>
                  </a:lnTo>
                  <a:lnTo>
                    <a:pt x="2778" y="920"/>
                  </a:lnTo>
                  <a:lnTo>
                    <a:pt x="2886" y="928"/>
                  </a:lnTo>
                  <a:lnTo>
                    <a:pt x="2994" y="940"/>
                  </a:lnTo>
                  <a:lnTo>
                    <a:pt x="3100" y="956"/>
                  </a:lnTo>
                  <a:lnTo>
                    <a:pt x="3206" y="976"/>
                  </a:lnTo>
                  <a:lnTo>
                    <a:pt x="3206" y="976"/>
                  </a:lnTo>
                  <a:lnTo>
                    <a:pt x="3240" y="984"/>
                  </a:lnTo>
                  <a:lnTo>
                    <a:pt x="3274" y="992"/>
                  </a:lnTo>
                  <a:lnTo>
                    <a:pt x="3344" y="1014"/>
                  </a:lnTo>
                  <a:lnTo>
                    <a:pt x="3484" y="1062"/>
                  </a:lnTo>
                  <a:lnTo>
                    <a:pt x="3556" y="1084"/>
                  </a:lnTo>
                  <a:lnTo>
                    <a:pt x="3628" y="1106"/>
                  </a:lnTo>
                  <a:lnTo>
                    <a:pt x="3664" y="1114"/>
                  </a:lnTo>
                  <a:lnTo>
                    <a:pt x="3698" y="1122"/>
                  </a:lnTo>
                  <a:lnTo>
                    <a:pt x="3734" y="1128"/>
                  </a:lnTo>
                  <a:lnTo>
                    <a:pt x="3770" y="1132"/>
                  </a:lnTo>
                  <a:lnTo>
                    <a:pt x="3652" y="838"/>
                  </a:lnTo>
                  <a:lnTo>
                    <a:pt x="3652" y="838"/>
                  </a:lnTo>
                  <a:lnTo>
                    <a:pt x="3602" y="824"/>
                  </a:lnTo>
                  <a:lnTo>
                    <a:pt x="3554" y="808"/>
                  </a:lnTo>
                  <a:lnTo>
                    <a:pt x="3456" y="774"/>
                  </a:lnTo>
                  <a:lnTo>
                    <a:pt x="3358" y="742"/>
                  </a:lnTo>
                  <a:lnTo>
                    <a:pt x="3310" y="730"/>
                  </a:lnTo>
                  <a:lnTo>
                    <a:pt x="3262" y="7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9" name="Freeform 115"/>
            <p:cNvSpPr>
              <a:spLocks/>
            </p:cNvSpPr>
            <p:nvPr/>
          </p:nvSpPr>
          <p:spPr bwMode="auto">
            <a:xfrm>
              <a:off x="13650913" y="2563813"/>
              <a:ext cx="2587625" cy="5219700"/>
            </a:xfrm>
            <a:custGeom>
              <a:avLst/>
              <a:gdLst>
                <a:gd name="T0" fmla="*/ 222 w 1630"/>
                <a:gd name="T1" fmla="*/ 2 h 3288"/>
                <a:gd name="T2" fmla="*/ 294 w 1630"/>
                <a:gd name="T3" fmla="*/ 8 h 3288"/>
                <a:gd name="T4" fmla="*/ 376 w 1630"/>
                <a:gd name="T5" fmla="*/ 46 h 3288"/>
                <a:gd name="T6" fmla="*/ 468 w 1630"/>
                <a:gd name="T7" fmla="*/ 116 h 3288"/>
                <a:gd name="T8" fmla="*/ 568 w 1630"/>
                <a:gd name="T9" fmla="*/ 216 h 3288"/>
                <a:gd name="T10" fmla="*/ 674 w 1630"/>
                <a:gd name="T11" fmla="*/ 344 h 3288"/>
                <a:gd name="T12" fmla="*/ 784 w 1630"/>
                <a:gd name="T13" fmla="*/ 498 h 3288"/>
                <a:gd name="T14" fmla="*/ 896 w 1630"/>
                <a:gd name="T15" fmla="*/ 676 h 3288"/>
                <a:gd name="T16" fmla="*/ 1008 w 1630"/>
                <a:gd name="T17" fmla="*/ 876 h 3288"/>
                <a:gd name="T18" fmla="*/ 1118 w 1630"/>
                <a:gd name="T19" fmla="*/ 1096 h 3288"/>
                <a:gd name="T20" fmla="*/ 1226 w 1630"/>
                <a:gd name="T21" fmla="*/ 1334 h 3288"/>
                <a:gd name="T22" fmla="*/ 1294 w 1630"/>
                <a:gd name="T23" fmla="*/ 1502 h 3288"/>
                <a:gd name="T24" fmla="*/ 1384 w 1630"/>
                <a:gd name="T25" fmla="*/ 1752 h 3288"/>
                <a:gd name="T26" fmla="*/ 1484 w 1630"/>
                <a:gd name="T27" fmla="*/ 2074 h 3288"/>
                <a:gd name="T28" fmla="*/ 1560 w 1630"/>
                <a:gd name="T29" fmla="*/ 2376 h 3288"/>
                <a:gd name="T30" fmla="*/ 1598 w 1630"/>
                <a:gd name="T31" fmla="*/ 2582 h 3288"/>
                <a:gd name="T32" fmla="*/ 1622 w 1630"/>
                <a:gd name="T33" fmla="*/ 2770 h 3288"/>
                <a:gd name="T34" fmla="*/ 1630 w 1630"/>
                <a:gd name="T35" fmla="*/ 2934 h 3288"/>
                <a:gd name="T36" fmla="*/ 1624 w 1630"/>
                <a:gd name="T37" fmla="*/ 3070 h 3288"/>
                <a:gd name="T38" fmla="*/ 1600 w 1630"/>
                <a:gd name="T39" fmla="*/ 3174 h 3288"/>
                <a:gd name="T40" fmla="*/ 1558 w 1630"/>
                <a:gd name="T41" fmla="*/ 3244 h 3288"/>
                <a:gd name="T42" fmla="*/ 1522 w 1630"/>
                <a:gd name="T43" fmla="*/ 3270 h 3288"/>
                <a:gd name="T44" fmla="*/ 1460 w 1630"/>
                <a:gd name="T45" fmla="*/ 3286 h 3288"/>
                <a:gd name="T46" fmla="*/ 1360 w 1630"/>
                <a:gd name="T47" fmla="*/ 3280 h 3288"/>
                <a:gd name="T48" fmla="*/ 1252 w 1630"/>
                <a:gd name="T49" fmla="*/ 3238 h 3288"/>
                <a:gd name="T50" fmla="*/ 1140 w 1630"/>
                <a:gd name="T51" fmla="*/ 3164 h 3288"/>
                <a:gd name="T52" fmla="*/ 1024 w 1630"/>
                <a:gd name="T53" fmla="*/ 3058 h 3288"/>
                <a:gd name="T54" fmla="*/ 906 w 1630"/>
                <a:gd name="T55" fmla="*/ 2920 h 3288"/>
                <a:gd name="T56" fmla="*/ 786 w 1630"/>
                <a:gd name="T57" fmla="*/ 2756 h 3288"/>
                <a:gd name="T58" fmla="*/ 668 w 1630"/>
                <a:gd name="T59" fmla="*/ 2566 h 3288"/>
                <a:gd name="T60" fmla="*/ 548 w 1630"/>
                <a:gd name="T61" fmla="*/ 2352 h 3288"/>
                <a:gd name="T62" fmla="*/ 434 w 1630"/>
                <a:gd name="T63" fmla="*/ 2114 h 3288"/>
                <a:gd name="T64" fmla="*/ 322 w 1630"/>
                <a:gd name="T65" fmla="*/ 1856 h 3288"/>
                <a:gd name="T66" fmla="*/ 252 w 1630"/>
                <a:gd name="T67" fmla="*/ 1678 h 3288"/>
                <a:gd name="T68" fmla="*/ 164 w 1630"/>
                <a:gd name="T69" fmla="*/ 1420 h 3288"/>
                <a:gd name="T70" fmla="*/ 96 w 1630"/>
                <a:gd name="T71" fmla="*/ 1176 h 3288"/>
                <a:gd name="T72" fmla="*/ 46 w 1630"/>
                <a:gd name="T73" fmla="*/ 950 h 3288"/>
                <a:gd name="T74" fmla="*/ 14 w 1630"/>
                <a:gd name="T75" fmla="*/ 742 h 3288"/>
                <a:gd name="T76" fmla="*/ 0 w 1630"/>
                <a:gd name="T77" fmla="*/ 556 h 3288"/>
                <a:gd name="T78" fmla="*/ 4 w 1630"/>
                <a:gd name="T79" fmla="*/ 392 h 3288"/>
                <a:gd name="T80" fmla="*/ 28 w 1630"/>
                <a:gd name="T81" fmla="*/ 254 h 3288"/>
                <a:gd name="T82" fmla="*/ 68 w 1630"/>
                <a:gd name="T83" fmla="*/ 142 h 3288"/>
                <a:gd name="T84" fmla="*/ 126 w 1630"/>
                <a:gd name="T85" fmla="*/ 60 h 3288"/>
                <a:gd name="T86" fmla="*/ 202 w 1630"/>
                <a:gd name="T87" fmla="*/ 8 h 3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0" h="3288">
                  <a:moveTo>
                    <a:pt x="202" y="8"/>
                  </a:moveTo>
                  <a:lnTo>
                    <a:pt x="202" y="8"/>
                  </a:lnTo>
                  <a:lnTo>
                    <a:pt x="222" y="2"/>
                  </a:lnTo>
                  <a:lnTo>
                    <a:pt x="244" y="0"/>
                  </a:lnTo>
                  <a:lnTo>
                    <a:pt x="268" y="2"/>
                  </a:lnTo>
                  <a:lnTo>
                    <a:pt x="294" y="8"/>
                  </a:lnTo>
                  <a:lnTo>
                    <a:pt x="320" y="16"/>
                  </a:lnTo>
                  <a:lnTo>
                    <a:pt x="348" y="30"/>
                  </a:lnTo>
                  <a:lnTo>
                    <a:pt x="376" y="46"/>
                  </a:lnTo>
                  <a:lnTo>
                    <a:pt x="406" y="66"/>
                  </a:lnTo>
                  <a:lnTo>
                    <a:pt x="438" y="90"/>
                  </a:lnTo>
                  <a:lnTo>
                    <a:pt x="468" y="116"/>
                  </a:lnTo>
                  <a:lnTo>
                    <a:pt x="502" y="146"/>
                  </a:lnTo>
                  <a:lnTo>
                    <a:pt x="534" y="180"/>
                  </a:lnTo>
                  <a:lnTo>
                    <a:pt x="568" y="216"/>
                  </a:lnTo>
                  <a:lnTo>
                    <a:pt x="604" y="256"/>
                  </a:lnTo>
                  <a:lnTo>
                    <a:pt x="638" y="298"/>
                  </a:lnTo>
                  <a:lnTo>
                    <a:pt x="674" y="344"/>
                  </a:lnTo>
                  <a:lnTo>
                    <a:pt x="710" y="392"/>
                  </a:lnTo>
                  <a:lnTo>
                    <a:pt x="748" y="444"/>
                  </a:lnTo>
                  <a:lnTo>
                    <a:pt x="784" y="498"/>
                  </a:lnTo>
                  <a:lnTo>
                    <a:pt x="822" y="554"/>
                  </a:lnTo>
                  <a:lnTo>
                    <a:pt x="858" y="614"/>
                  </a:lnTo>
                  <a:lnTo>
                    <a:pt x="896" y="676"/>
                  </a:lnTo>
                  <a:lnTo>
                    <a:pt x="934" y="740"/>
                  </a:lnTo>
                  <a:lnTo>
                    <a:pt x="970" y="806"/>
                  </a:lnTo>
                  <a:lnTo>
                    <a:pt x="1008" y="876"/>
                  </a:lnTo>
                  <a:lnTo>
                    <a:pt x="1046" y="946"/>
                  </a:lnTo>
                  <a:lnTo>
                    <a:pt x="1082" y="1020"/>
                  </a:lnTo>
                  <a:lnTo>
                    <a:pt x="1118" y="1096"/>
                  </a:lnTo>
                  <a:lnTo>
                    <a:pt x="1154" y="1174"/>
                  </a:lnTo>
                  <a:lnTo>
                    <a:pt x="1190" y="1254"/>
                  </a:lnTo>
                  <a:lnTo>
                    <a:pt x="1226" y="1334"/>
                  </a:lnTo>
                  <a:lnTo>
                    <a:pt x="1260" y="1418"/>
                  </a:lnTo>
                  <a:lnTo>
                    <a:pt x="1260" y="1418"/>
                  </a:lnTo>
                  <a:lnTo>
                    <a:pt x="1294" y="1502"/>
                  </a:lnTo>
                  <a:lnTo>
                    <a:pt x="1326" y="1586"/>
                  </a:lnTo>
                  <a:lnTo>
                    <a:pt x="1356" y="1668"/>
                  </a:lnTo>
                  <a:lnTo>
                    <a:pt x="1384" y="1752"/>
                  </a:lnTo>
                  <a:lnTo>
                    <a:pt x="1412" y="1834"/>
                  </a:lnTo>
                  <a:lnTo>
                    <a:pt x="1438" y="1914"/>
                  </a:lnTo>
                  <a:lnTo>
                    <a:pt x="1484" y="2074"/>
                  </a:lnTo>
                  <a:lnTo>
                    <a:pt x="1526" y="2228"/>
                  </a:lnTo>
                  <a:lnTo>
                    <a:pt x="1544" y="2302"/>
                  </a:lnTo>
                  <a:lnTo>
                    <a:pt x="1560" y="2376"/>
                  </a:lnTo>
                  <a:lnTo>
                    <a:pt x="1574" y="2446"/>
                  </a:lnTo>
                  <a:lnTo>
                    <a:pt x="1588" y="2516"/>
                  </a:lnTo>
                  <a:lnTo>
                    <a:pt x="1598" y="2582"/>
                  </a:lnTo>
                  <a:lnTo>
                    <a:pt x="1608" y="2648"/>
                  </a:lnTo>
                  <a:lnTo>
                    <a:pt x="1616" y="2710"/>
                  </a:lnTo>
                  <a:lnTo>
                    <a:pt x="1622" y="2770"/>
                  </a:lnTo>
                  <a:lnTo>
                    <a:pt x="1626" y="2828"/>
                  </a:lnTo>
                  <a:lnTo>
                    <a:pt x="1630" y="2882"/>
                  </a:lnTo>
                  <a:lnTo>
                    <a:pt x="1630" y="2934"/>
                  </a:lnTo>
                  <a:lnTo>
                    <a:pt x="1630" y="2982"/>
                  </a:lnTo>
                  <a:lnTo>
                    <a:pt x="1628" y="3028"/>
                  </a:lnTo>
                  <a:lnTo>
                    <a:pt x="1624" y="3070"/>
                  </a:lnTo>
                  <a:lnTo>
                    <a:pt x="1616" y="3108"/>
                  </a:lnTo>
                  <a:lnTo>
                    <a:pt x="1610" y="3142"/>
                  </a:lnTo>
                  <a:lnTo>
                    <a:pt x="1600" y="3174"/>
                  </a:lnTo>
                  <a:lnTo>
                    <a:pt x="1588" y="3202"/>
                  </a:lnTo>
                  <a:lnTo>
                    <a:pt x="1574" y="3224"/>
                  </a:lnTo>
                  <a:lnTo>
                    <a:pt x="1558" y="3244"/>
                  </a:lnTo>
                  <a:lnTo>
                    <a:pt x="1542" y="3258"/>
                  </a:lnTo>
                  <a:lnTo>
                    <a:pt x="1532" y="3264"/>
                  </a:lnTo>
                  <a:lnTo>
                    <a:pt x="1522" y="3270"/>
                  </a:lnTo>
                  <a:lnTo>
                    <a:pt x="1522" y="3270"/>
                  </a:lnTo>
                  <a:lnTo>
                    <a:pt x="1492" y="3280"/>
                  </a:lnTo>
                  <a:lnTo>
                    <a:pt x="1460" y="3286"/>
                  </a:lnTo>
                  <a:lnTo>
                    <a:pt x="1426" y="3288"/>
                  </a:lnTo>
                  <a:lnTo>
                    <a:pt x="1394" y="3286"/>
                  </a:lnTo>
                  <a:lnTo>
                    <a:pt x="1360" y="3280"/>
                  </a:lnTo>
                  <a:lnTo>
                    <a:pt x="1324" y="3270"/>
                  </a:lnTo>
                  <a:lnTo>
                    <a:pt x="1288" y="3256"/>
                  </a:lnTo>
                  <a:lnTo>
                    <a:pt x="1252" y="3238"/>
                  </a:lnTo>
                  <a:lnTo>
                    <a:pt x="1216" y="3216"/>
                  </a:lnTo>
                  <a:lnTo>
                    <a:pt x="1178" y="3192"/>
                  </a:lnTo>
                  <a:lnTo>
                    <a:pt x="1140" y="3164"/>
                  </a:lnTo>
                  <a:lnTo>
                    <a:pt x="1102" y="3132"/>
                  </a:lnTo>
                  <a:lnTo>
                    <a:pt x="1064" y="3096"/>
                  </a:lnTo>
                  <a:lnTo>
                    <a:pt x="1024" y="3058"/>
                  </a:lnTo>
                  <a:lnTo>
                    <a:pt x="986" y="3014"/>
                  </a:lnTo>
                  <a:lnTo>
                    <a:pt x="946" y="2970"/>
                  </a:lnTo>
                  <a:lnTo>
                    <a:pt x="906" y="2920"/>
                  </a:lnTo>
                  <a:lnTo>
                    <a:pt x="866" y="2870"/>
                  </a:lnTo>
                  <a:lnTo>
                    <a:pt x="826" y="2814"/>
                  </a:lnTo>
                  <a:lnTo>
                    <a:pt x="786" y="2756"/>
                  </a:lnTo>
                  <a:lnTo>
                    <a:pt x="746" y="2696"/>
                  </a:lnTo>
                  <a:lnTo>
                    <a:pt x="706" y="2632"/>
                  </a:lnTo>
                  <a:lnTo>
                    <a:pt x="668" y="2566"/>
                  </a:lnTo>
                  <a:lnTo>
                    <a:pt x="628" y="2498"/>
                  </a:lnTo>
                  <a:lnTo>
                    <a:pt x="588" y="2426"/>
                  </a:lnTo>
                  <a:lnTo>
                    <a:pt x="548" y="2352"/>
                  </a:lnTo>
                  <a:lnTo>
                    <a:pt x="510" y="2274"/>
                  </a:lnTo>
                  <a:lnTo>
                    <a:pt x="472" y="2196"/>
                  </a:lnTo>
                  <a:lnTo>
                    <a:pt x="434" y="2114"/>
                  </a:lnTo>
                  <a:lnTo>
                    <a:pt x="396" y="2030"/>
                  </a:lnTo>
                  <a:lnTo>
                    <a:pt x="358" y="1944"/>
                  </a:lnTo>
                  <a:lnTo>
                    <a:pt x="322" y="1856"/>
                  </a:lnTo>
                  <a:lnTo>
                    <a:pt x="322" y="1856"/>
                  </a:lnTo>
                  <a:lnTo>
                    <a:pt x="286" y="1766"/>
                  </a:lnTo>
                  <a:lnTo>
                    <a:pt x="252" y="1678"/>
                  </a:lnTo>
                  <a:lnTo>
                    <a:pt x="222" y="1590"/>
                  </a:lnTo>
                  <a:lnTo>
                    <a:pt x="192" y="1504"/>
                  </a:lnTo>
                  <a:lnTo>
                    <a:pt x="164" y="1420"/>
                  </a:lnTo>
                  <a:lnTo>
                    <a:pt x="140" y="1338"/>
                  </a:lnTo>
                  <a:lnTo>
                    <a:pt x="116" y="1256"/>
                  </a:lnTo>
                  <a:lnTo>
                    <a:pt x="96" y="1176"/>
                  </a:lnTo>
                  <a:lnTo>
                    <a:pt x="76" y="1100"/>
                  </a:lnTo>
                  <a:lnTo>
                    <a:pt x="60" y="1024"/>
                  </a:lnTo>
                  <a:lnTo>
                    <a:pt x="46" y="950"/>
                  </a:lnTo>
                  <a:lnTo>
                    <a:pt x="32" y="880"/>
                  </a:lnTo>
                  <a:lnTo>
                    <a:pt x="22" y="810"/>
                  </a:lnTo>
                  <a:lnTo>
                    <a:pt x="14" y="742"/>
                  </a:lnTo>
                  <a:lnTo>
                    <a:pt x="6" y="678"/>
                  </a:lnTo>
                  <a:lnTo>
                    <a:pt x="2" y="616"/>
                  </a:lnTo>
                  <a:lnTo>
                    <a:pt x="0" y="556"/>
                  </a:lnTo>
                  <a:lnTo>
                    <a:pt x="0" y="498"/>
                  </a:lnTo>
                  <a:lnTo>
                    <a:pt x="2" y="444"/>
                  </a:lnTo>
                  <a:lnTo>
                    <a:pt x="4" y="392"/>
                  </a:lnTo>
                  <a:lnTo>
                    <a:pt x="10" y="342"/>
                  </a:lnTo>
                  <a:lnTo>
                    <a:pt x="18" y="296"/>
                  </a:lnTo>
                  <a:lnTo>
                    <a:pt x="28" y="254"/>
                  </a:lnTo>
                  <a:lnTo>
                    <a:pt x="38" y="212"/>
                  </a:lnTo>
                  <a:lnTo>
                    <a:pt x="52" y="176"/>
                  </a:lnTo>
                  <a:lnTo>
                    <a:pt x="68" y="142"/>
                  </a:lnTo>
                  <a:lnTo>
                    <a:pt x="86" y="110"/>
                  </a:lnTo>
                  <a:lnTo>
                    <a:pt x="104" y="84"/>
                  </a:lnTo>
                  <a:lnTo>
                    <a:pt x="126" y="60"/>
                  </a:lnTo>
                  <a:lnTo>
                    <a:pt x="150" y="38"/>
                  </a:lnTo>
                  <a:lnTo>
                    <a:pt x="174" y="22"/>
                  </a:lnTo>
                  <a:lnTo>
                    <a:pt x="20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1" name="Freeform 117"/>
            <p:cNvSpPr>
              <a:spLocks/>
            </p:cNvSpPr>
            <p:nvPr/>
          </p:nvSpPr>
          <p:spPr bwMode="auto">
            <a:xfrm>
              <a:off x="13895388" y="2871788"/>
              <a:ext cx="2193925" cy="4556125"/>
            </a:xfrm>
            <a:custGeom>
              <a:avLst/>
              <a:gdLst>
                <a:gd name="T0" fmla="*/ 146 w 1382"/>
                <a:gd name="T1" fmla="*/ 6 h 2870"/>
                <a:gd name="T2" fmla="*/ 180 w 1382"/>
                <a:gd name="T3" fmla="*/ 0 h 2870"/>
                <a:gd name="T4" fmla="*/ 220 w 1382"/>
                <a:gd name="T5" fmla="*/ 8 h 2870"/>
                <a:gd name="T6" fmla="*/ 264 w 1382"/>
                <a:gd name="T7" fmla="*/ 28 h 2870"/>
                <a:gd name="T8" fmla="*/ 312 w 1382"/>
                <a:gd name="T9" fmla="*/ 62 h 2870"/>
                <a:gd name="T10" fmla="*/ 364 w 1382"/>
                <a:gd name="T11" fmla="*/ 108 h 2870"/>
                <a:gd name="T12" fmla="*/ 418 w 1382"/>
                <a:gd name="T13" fmla="*/ 164 h 2870"/>
                <a:gd name="T14" fmla="*/ 476 w 1382"/>
                <a:gd name="T15" fmla="*/ 234 h 2870"/>
                <a:gd name="T16" fmla="*/ 596 w 1382"/>
                <a:gd name="T17" fmla="*/ 402 h 2870"/>
                <a:gd name="T18" fmla="*/ 720 w 1382"/>
                <a:gd name="T19" fmla="*/ 608 h 2870"/>
                <a:gd name="T20" fmla="*/ 846 w 1382"/>
                <a:gd name="T21" fmla="*/ 848 h 2870"/>
                <a:gd name="T22" fmla="*/ 972 w 1382"/>
                <a:gd name="T23" fmla="*/ 1118 h 2870"/>
                <a:gd name="T24" fmla="*/ 1032 w 1382"/>
                <a:gd name="T25" fmla="*/ 1262 h 2870"/>
                <a:gd name="T26" fmla="*/ 1144 w 1382"/>
                <a:gd name="T27" fmla="*/ 1554 h 2870"/>
                <a:gd name="T28" fmla="*/ 1234 w 1382"/>
                <a:gd name="T29" fmla="*/ 1834 h 2870"/>
                <a:gd name="T30" fmla="*/ 1306 w 1382"/>
                <a:gd name="T31" fmla="*/ 2094 h 2870"/>
                <a:gd name="T32" fmla="*/ 1354 w 1382"/>
                <a:gd name="T33" fmla="*/ 2328 h 2870"/>
                <a:gd name="T34" fmla="*/ 1374 w 1382"/>
                <a:gd name="T35" fmla="*/ 2482 h 2870"/>
                <a:gd name="T36" fmla="*/ 1382 w 1382"/>
                <a:gd name="T37" fmla="*/ 2572 h 2870"/>
                <a:gd name="T38" fmla="*/ 1382 w 1382"/>
                <a:gd name="T39" fmla="*/ 2652 h 2870"/>
                <a:gd name="T40" fmla="*/ 1376 w 1382"/>
                <a:gd name="T41" fmla="*/ 2720 h 2870"/>
                <a:gd name="T42" fmla="*/ 1364 w 1382"/>
                <a:gd name="T43" fmla="*/ 2776 h 2870"/>
                <a:gd name="T44" fmla="*/ 1344 w 1382"/>
                <a:gd name="T45" fmla="*/ 2820 h 2870"/>
                <a:gd name="T46" fmla="*/ 1318 w 1382"/>
                <a:gd name="T47" fmla="*/ 2848 h 2870"/>
                <a:gd name="T48" fmla="*/ 1304 w 1382"/>
                <a:gd name="T49" fmla="*/ 2856 h 2870"/>
                <a:gd name="T50" fmla="*/ 1252 w 1382"/>
                <a:gd name="T51" fmla="*/ 2870 h 2870"/>
                <a:gd name="T52" fmla="*/ 1198 w 1382"/>
                <a:gd name="T53" fmla="*/ 2868 h 2870"/>
                <a:gd name="T54" fmla="*/ 1142 w 1382"/>
                <a:gd name="T55" fmla="*/ 2852 h 2870"/>
                <a:gd name="T56" fmla="*/ 1084 w 1382"/>
                <a:gd name="T57" fmla="*/ 2824 h 2870"/>
                <a:gd name="T58" fmla="*/ 1024 w 1382"/>
                <a:gd name="T59" fmla="*/ 2780 h 2870"/>
                <a:gd name="T60" fmla="*/ 962 w 1382"/>
                <a:gd name="T61" fmla="*/ 2726 h 2870"/>
                <a:gd name="T62" fmla="*/ 900 w 1382"/>
                <a:gd name="T63" fmla="*/ 2660 h 2870"/>
                <a:gd name="T64" fmla="*/ 836 w 1382"/>
                <a:gd name="T65" fmla="*/ 2582 h 2870"/>
                <a:gd name="T66" fmla="*/ 772 w 1382"/>
                <a:gd name="T67" fmla="*/ 2492 h 2870"/>
                <a:gd name="T68" fmla="*/ 706 w 1382"/>
                <a:gd name="T69" fmla="*/ 2392 h 2870"/>
                <a:gd name="T70" fmla="*/ 640 w 1382"/>
                <a:gd name="T71" fmla="*/ 2282 h 2870"/>
                <a:gd name="T72" fmla="*/ 508 w 1382"/>
                <a:gd name="T73" fmla="*/ 2034 h 2870"/>
                <a:gd name="T74" fmla="*/ 378 w 1382"/>
                <a:gd name="T75" fmla="*/ 1752 h 2870"/>
                <a:gd name="T76" fmla="*/ 314 w 1382"/>
                <a:gd name="T77" fmla="*/ 1598 h 2870"/>
                <a:gd name="T78" fmla="*/ 198 w 1382"/>
                <a:gd name="T79" fmla="*/ 1290 h 2870"/>
                <a:gd name="T80" fmla="*/ 108 w 1382"/>
                <a:gd name="T81" fmla="*/ 1006 h 2870"/>
                <a:gd name="T82" fmla="*/ 58 w 1382"/>
                <a:gd name="T83" fmla="*/ 810 h 2870"/>
                <a:gd name="T84" fmla="*/ 32 w 1382"/>
                <a:gd name="T85" fmla="*/ 690 h 2870"/>
                <a:gd name="T86" fmla="*/ 14 w 1382"/>
                <a:gd name="T87" fmla="*/ 576 h 2870"/>
                <a:gd name="T88" fmla="*/ 4 w 1382"/>
                <a:gd name="T89" fmla="*/ 470 h 2870"/>
                <a:gd name="T90" fmla="*/ 0 w 1382"/>
                <a:gd name="T91" fmla="*/ 374 h 2870"/>
                <a:gd name="T92" fmla="*/ 2 w 1382"/>
                <a:gd name="T93" fmla="*/ 288 h 2870"/>
                <a:gd name="T94" fmla="*/ 12 w 1382"/>
                <a:gd name="T95" fmla="*/ 212 h 2870"/>
                <a:gd name="T96" fmla="*/ 28 w 1382"/>
                <a:gd name="T97" fmla="*/ 146 h 2870"/>
                <a:gd name="T98" fmla="*/ 54 w 1382"/>
                <a:gd name="T99" fmla="*/ 92 h 2870"/>
                <a:gd name="T100" fmla="*/ 84 w 1382"/>
                <a:gd name="T101" fmla="*/ 48 h 2870"/>
                <a:gd name="T102" fmla="*/ 122 w 1382"/>
                <a:gd name="T103" fmla="*/ 18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2" h="2870">
                  <a:moveTo>
                    <a:pt x="146" y="6"/>
                  </a:moveTo>
                  <a:lnTo>
                    <a:pt x="146" y="6"/>
                  </a:lnTo>
                  <a:lnTo>
                    <a:pt x="162" y="2"/>
                  </a:lnTo>
                  <a:lnTo>
                    <a:pt x="180" y="0"/>
                  </a:lnTo>
                  <a:lnTo>
                    <a:pt x="200" y="2"/>
                  </a:lnTo>
                  <a:lnTo>
                    <a:pt x="220" y="8"/>
                  </a:lnTo>
                  <a:lnTo>
                    <a:pt x="242" y="16"/>
                  </a:lnTo>
                  <a:lnTo>
                    <a:pt x="264" y="28"/>
                  </a:lnTo>
                  <a:lnTo>
                    <a:pt x="288" y="44"/>
                  </a:lnTo>
                  <a:lnTo>
                    <a:pt x="312" y="62"/>
                  </a:lnTo>
                  <a:lnTo>
                    <a:pt x="338" y="84"/>
                  </a:lnTo>
                  <a:lnTo>
                    <a:pt x="364" y="108"/>
                  </a:lnTo>
                  <a:lnTo>
                    <a:pt x="392" y="134"/>
                  </a:lnTo>
                  <a:lnTo>
                    <a:pt x="418" y="164"/>
                  </a:lnTo>
                  <a:lnTo>
                    <a:pt x="446" y="198"/>
                  </a:lnTo>
                  <a:lnTo>
                    <a:pt x="476" y="234"/>
                  </a:lnTo>
                  <a:lnTo>
                    <a:pt x="534" y="312"/>
                  </a:lnTo>
                  <a:lnTo>
                    <a:pt x="596" y="402"/>
                  </a:lnTo>
                  <a:lnTo>
                    <a:pt x="658" y="500"/>
                  </a:lnTo>
                  <a:lnTo>
                    <a:pt x="720" y="608"/>
                  </a:lnTo>
                  <a:lnTo>
                    <a:pt x="784" y="724"/>
                  </a:lnTo>
                  <a:lnTo>
                    <a:pt x="846" y="848"/>
                  </a:lnTo>
                  <a:lnTo>
                    <a:pt x="910" y="980"/>
                  </a:lnTo>
                  <a:lnTo>
                    <a:pt x="972" y="1118"/>
                  </a:lnTo>
                  <a:lnTo>
                    <a:pt x="1032" y="1262"/>
                  </a:lnTo>
                  <a:lnTo>
                    <a:pt x="1032" y="1262"/>
                  </a:lnTo>
                  <a:lnTo>
                    <a:pt x="1090" y="1410"/>
                  </a:lnTo>
                  <a:lnTo>
                    <a:pt x="1144" y="1554"/>
                  </a:lnTo>
                  <a:lnTo>
                    <a:pt x="1192" y="1696"/>
                  </a:lnTo>
                  <a:lnTo>
                    <a:pt x="1234" y="1834"/>
                  </a:lnTo>
                  <a:lnTo>
                    <a:pt x="1272" y="1966"/>
                  </a:lnTo>
                  <a:lnTo>
                    <a:pt x="1306" y="2094"/>
                  </a:lnTo>
                  <a:lnTo>
                    <a:pt x="1332" y="2214"/>
                  </a:lnTo>
                  <a:lnTo>
                    <a:pt x="1354" y="2328"/>
                  </a:lnTo>
                  <a:lnTo>
                    <a:pt x="1370" y="2432"/>
                  </a:lnTo>
                  <a:lnTo>
                    <a:pt x="1374" y="2482"/>
                  </a:lnTo>
                  <a:lnTo>
                    <a:pt x="1378" y="2528"/>
                  </a:lnTo>
                  <a:lnTo>
                    <a:pt x="1382" y="2572"/>
                  </a:lnTo>
                  <a:lnTo>
                    <a:pt x="1382" y="2614"/>
                  </a:lnTo>
                  <a:lnTo>
                    <a:pt x="1382" y="2652"/>
                  </a:lnTo>
                  <a:lnTo>
                    <a:pt x="1380" y="2688"/>
                  </a:lnTo>
                  <a:lnTo>
                    <a:pt x="1376" y="2720"/>
                  </a:lnTo>
                  <a:lnTo>
                    <a:pt x="1370" y="2750"/>
                  </a:lnTo>
                  <a:lnTo>
                    <a:pt x="1364" y="2776"/>
                  </a:lnTo>
                  <a:lnTo>
                    <a:pt x="1356" y="2800"/>
                  </a:lnTo>
                  <a:lnTo>
                    <a:pt x="1344" y="2820"/>
                  </a:lnTo>
                  <a:lnTo>
                    <a:pt x="1332" y="2836"/>
                  </a:lnTo>
                  <a:lnTo>
                    <a:pt x="1318" y="2848"/>
                  </a:lnTo>
                  <a:lnTo>
                    <a:pt x="1304" y="2856"/>
                  </a:lnTo>
                  <a:lnTo>
                    <a:pt x="1304" y="2856"/>
                  </a:lnTo>
                  <a:lnTo>
                    <a:pt x="1278" y="2864"/>
                  </a:lnTo>
                  <a:lnTo>
                    <a:pt x="1252" y="2870"/>
                  </a:lnTo>
                  <a:lnTo>
                    <a:pt x="1226" y="2870"/>
                  </a:lnTo>
                  <a:lnTo>
                    <a:pt x="1198" y="2868"/>
                  </a:lnTo>
                  <a:lnTo>
                    <a:pt x="1170" y="2862"/>
                  </a:lnTo>
                  <a:lnTo>
                    <a:pt x="1142" y="2852"/>
                  </a:lnTo>
                  <a:lnTo>
                    <a:pt x="1114" y="2840"/>
                  </a:lnTo>
                  <a:lnTo>
                    <a:pt x="1084" y="2824"/>
                  </a:lnTo>
                  <a:lnTo>
                    <a:pt x="1054" y="2804"/>
                  </a:lnTo>
                  <a:lnTo>
                    <a:pt x="1024" y="2780"/>
                  </a:lnTo>
                  <a:lnTo>
                    <a:pt x="994" y="2756"/>
                  </a:lnTo>
                  <a:lnTo>
                    <a:pt x="962" y="2726"/>
                  </a:lnTo>
                  <a:lnTo>
                    <a:pt x="932" y="2694"/>
                  </a:lnTo>
                  <a:lnTo>
                    <a:pt x="900" y="2660"/>
                  </a:lnTo>
                  <a:lnTo>
                    <a:pt x="868" y="2622"/>
                  </a:lnTo>
                  <a:lnTo>
                    <a:pt x="836" y="2582"/>
                  </a:lnTo>
                  <a:lnTo>
                    <a:pt x="804" y="2538"/>
                  </a:lnTo>
                  <a:lnTo>
                    <a:pt x="772" y="2492"/>
                  </a:lnTo>
                  <a:lnTo>
                    <a:pt x="738" y="2444"/>
                  </a:lnTo>
                  <a:lnTo>
                    <a:pt x="706" y="2392"/>
                  </a:lnTo>
                  <a:lnTo>
                    <a:pt x="672" y="2338"/>
                  </a:lnTo>
                  <a:lnTo>
                    <a:pt x="640" y="2282"/>
                  </a:lnTo>
                  <a:lnTo>
                    <a:pt x="574" y="2162"/>
                  </a:lnTo>
                  <a:lnTo>
                    <a:pt x="508" y="2034"/>
                  </a:lnTo>
                  <a:lnTo>
                    <a:pt x="442" y="1896"/>
                  </a:lnTo>
                  <a:lnTo>
                    <a:pt x="378" y="1752"/>
                  </a:lnTo>
                  <a:lnTo>
                    <a:pt x="314" y="1598"/>
                  </a:lnTo>
                  <a:lnTo>
                    <a:pt x="314" y="1598"/>
                  </a:lnTo>
                  <a:lnTo>
                    <a:pt x="252" y="1442"/>
                  </a:lnTo>
                  <a:lnTo>
                    <a:pt x="198" y="1290"/>
                  </a:lnTo>
                  <a:lnTo>
                    <a:pt x="148" y="1146"/>
                  </a:lnTo>
                  <a:lnTo>
                    <a:pt x="108" y="1006"/>
                  </a:lnTo>
                  <a:lnTo>
                    <a:pt x="72" y="874"/>
                  </a:lnTo>
                  <a:lnTo>
                    <a:pt x="58" y="810"/>
                  </a:lnTo>
                  <a:lnTo>
                    <a:pt x="44" y="748"/>
                  </a:lnTo>
                  <a:lnTo>
                    <a:pt x="32" y="690"/>
                  </a:lnTo>
                  <a:lnTo>
                    <a:pt x="22" y="632"/>
                  </a:lnTo>
                  <a:lnTo>
                    <a:pt x="14" y="576"/>
                  </a:lnTo>
                  <a:lnTo>
                    <a:pt x="8" y="522"/>
                  </a:lnTo>
                  <a:lnTo>
                    <a:pt x="4" y="470"/>
                  </a:lnTo>
                  <a:lnTo>
                    <a:pt x="0" y="422"/>
                  </a:lnTo>
                  <a:lnTo>
                    <a:pt x="0" y="374"/>
                  </a:lnTo>
                  <a:lnTo>
                    <a:pt x="0" y="330"/>
                  </a:lnTo>
                  <a:lnTo>
                    <a:pt x="2" y="288"/>
                  </a:lnTo>
                  <a:lnTo>
                    <a:pt x="6" y="250"/>
                  </a:lnTo>
                  <a:lnTo>
                    <a:pt x="12" y="212"/>
                  </a:lnTo>
                  <a:lnTo>
                    <a:pt x="20" y="178"/>
                  </a:lnTo>
                  <a:lnTo>
                    <a:pt x="28" y="146"/>
                  </a:lnTo>
                  <a:lnTo>
                    <a:pt x="40" y="118"/>
                  </a:lnTo>
                  <a:lnTo>
                    <a:pt x="54" y="92"/>
                  </a:lnTo>
                  <a:lnTo>
                    <a:pt x="68" y="68"/>
                  </a:lnTo>
                  <a:lnTo>
                    <a:pt x="84" y="48"/>
                  </a:lnTo>
                  <a:lnTo>
                    <a:pt x="102" y="32"/>
                  </a:lnTo>
                  <a:lnTo>
                    <a:pt x="122" y="18"/>
                  </a:lnTo>
                  <a:lnTo>
                    <a:pt x="146"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3" name="Freeform 119"/>
            <p:cNvSpPr>
              <a:spLocks/>
            </p:cNvSpPr>
            <p:nvPr/>
          </p:nvSpPr>
          <p:spPr bwMode="auto">
            <a:xfrm>
              <a:off x="13987463" y="2871788"/>
              <a:ext cx="2101850" cy="4556125"/>
            </a:xfrm>
            <a:custGeom>
              <a:avLst/>
              <a:gdLst>
                <a:gd name="T0" fmla="*/ 974 w 1324"/>
                <a:gd name="T1" fmla="*/ 1262 h 2870"/>
                <a:gd name="T2" fmla="*/ 852 w 1324"/>
                <a:gd name="T3" fmla="*/ 980 h 2870"/>
                <a:gd name="T4" fmla="*/ 726 w 1324"/>
                <a:gd name="T5" fmla="*/ 724 h 2870"/>
                <a:gd name="T6" fmla="*/ 600 w 1324"/>
                <a:gd name="T7" fmla="*/ 500 h 2870"/>
                <a:gd name="T8" fmla="*/ 476 w 1324"/>
                <a:gd name="T9" fmla="*/ 312 h 2870"/>
                <a:gd name="T10" fmla="*/ 388 w 1324"/>
                <a:gd name="T11" fmla="*/ 198 h 2870"/>
                <a:gd name="T12" fmla="*/ 334 w 1324"/>
                <a:gd name="T13" fmla="*/ 134 h 2870"/>
                <a:gd name="T14" fmla="*/ 280 w 1324"/>
                <a:gd name="T15" fmla="*/ 84 h 2870"/>
                <a:gd name="T16" fmla="*/ 230 w 1324"/>
                <a:gd name="T17" fmla="*/ 44 h 2870"/>
                <a:gd name="T18" fmla="*/ 184 w 1324"/>
                <a:gd name="T19" fmla="*/ 16 h 2870"/>
                <a:gd name="T20" fmla="*/ 142 w 1324"/>
                <a:gd name="T21" fmla="*/ 2 h 2870"/>
                <a:gd name="T22" fmla="*/ 104 w 1324"/>
                <a:gd name="T23" fmla="*/ 2 h 2870"/>
                <a:gd name="T24" fmla="*/ 88 w 1324"/>
                <a:gd name="T25" fmla="*/ 6 h 2870"/>
                <a:gd name="T26" fmla="*/ 62 w 1324"/>
                <a:gd name="T27" fmla="*/ 20 h 2870"/>
                <a:gd name="T28" fmla="*/ 18 w 1324"/>
                <a:gd name="T29" fmla="*/ 56 h 2870"/>
                <a:gd name="T30" fmla="*/ 0 w 1324"/>
                <a:gd name="T31" fmla="*/ 82 h 2870"/>
                <a:gd name="T32" fmla="*/ 40 w 1324"/>
                <a:gd name="T33" fmla="*/ 104 h 2870"/>
                <a:gd name="T34" fmla="*/ 82 w 1324"/>
                <a:gd name="T35" fmla="*/ 134 h 2870"/>
                <a:gd name="T36" fmla="*/ 124 w 1324"/>
                <a:gd name="T37" fmla="*/ 174 h 2870"/>
                <a:gd name="T38" fmla="*/ 218 w 1324"/>
                <a:gd name="T39" fmla="*/ 276 h 2870"/>
                <a:gd name="T40" fmla="*/ 318 w 1324"/>
                <a:gd name="T41" fmla="*/ 412 h 2870"/>
                <a:gd name="T42" fmla="*/ 424 w 1324"/>
                <a:gd name="T43" fmla="*/ 574 h 2870"/>
                <a:gd name="T44" fmla="*/ 530 w 1324"/>
                <a:gd name="T45" fmla="*/ 762 h 2870"/>
                <a:gd name="T46" fmla="*/ 638 w 1324"/>
                <a:gd name="T47" fmla="*/ 974 h 2870"/>
                <a:gd name="T48" fmla="*/ 742 w 1324"/>
                <a:gd name="T49" fmla="*/ 1206 h 2870"/>
                <a:gd name="T50" fmla="*/ 794 w 1324"/>
                <a:gd name="T51" fmla="*/ 1328 h 2870"/>
                <a:gd name="T52" fmla="*/ 892 w 1324"/>
                <a:gd name="T53" fmla="*/ 1584 h 2870"/>
                <a:gd name="T54" fmla="*/ 974 w 1324"/>
                <a:gd name="T55" fmla="*/ 1828 h 2870"/>
                <a:gd name="T56" fmla="*/ 1042 w 1324"/>
                <a:gd name="T57" fmla="*/ 2062 h 2870"/>
                <a:gd name="T58" fmla="*/ 1092 w 1324"/>
                <a:gd name="T59" fmla="*/ 2276 h 2870"/>
                <a:gd name="T60" fmla="*/ 1126 w 1324"/>
                <a:gd name="T61" fmla="*/ 2468 h 2870"/>
                <a:gd name="T62" fmla="*/ 1142 w 1324"/>
                <a:gd name="T63" fmla="*/ 2634 h 2870"/>
                <a:gd name="T64" fmla="*/ 1142 w 1324"/>
                <a:gd name="T65" fmla="*/ 2736 h 2870"/>
                <a:gd name="T66" fmla="*/ 1136 w 1324"/>
                <a:gd name="T67" fmla="*/ 2794 h 2870"/>
                <a:gd name="T68" fmla="*/ 1126 w 1324"/>
                <a:gd name="T69" fmla="*/ 2842 h 2870"/>
                <a:gd name="T70" fmla="*/ 1118 w 1324"/>
                <a:gd name="T71" fmla="*/ 2864 h 2870"/>
                <a:gd name="T72" fmla="*/ 1168 w 1324"/>
                <a:gd name="T73" fmla="*/ 2870 h 2870"/>
                <a:gd name="T74" fmla="*/ 1200 w 1324"/>
                <a:gd name="T75" fmla="*/ 2868 h 2870"/>
                <a:gd name="T76" fmla="*/ 1230 w 1324"/>
                <a:gd name="T77" fmla="*/ 2862 h 2870"/>
                <a:gd name="T78" fmla="*/ 1246 w 1324"/>
                <a:gd name="T79" fmla="*/ 2856 h 2870"/>
                <a:gd name="T80" fmla="*/ 1274 w 1324"/>
                <a:gd name="T81" fmla="*/ 2836 h 2870"/>
                <a:gd name="T82" fmla="*/ 1298 w 1324"/>
                <a:gd name="T83" fmla="*/ 2800 h 2870"/>
                <a:gd name="T84" fmla="*/ 1312 w 1324"/>
                <a:gd name="T85" fmla="*/ 2750 h 2870"/>
                <a:gd name="T86" fmla="*/ 1322 w 1324"/>
                <a:gd name="T87" fmla="*/ 2688 h 2870"/>
                <a:gd name="T88" fmla="*/ 1324 w 1324"/>
                <a:gd name="T89" fmla="*/ 2614 h 2870"/>
                <a:gd name="T90" fmla="*/ 1320 w 1324"/>
                <a:gd name="T91" fmla="*/ 2528 h 2870"/>
                <a:gd name="T92" fmla="*/ 1312 w 1324"/>
                <a:gd name="T93" fmla="*/ 2432 h 2870"/>
                <a:gd name="T94" fmla="*/ 1274 w 1324"/>
                <a:gd name="T95" fmla="*/ 2214 h 2870"/>
                <a:gd name="T96" fmla="*/ 1214 w 1324"/>
                <a:gd name="T97" fmla="*/ 1966 h 2870"/>
                <a:gd name="T98" fmla="*/ 1134 w 1324"/>
                <a:gd name="T99" fmla="*/ 1696 h 2870"/>
                <a:gd name="T100" fmla="*/ 1032 w 1324"/>
                <a:gd name="T101" fmla="*/ 1408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4" h="2870">
                  <a:moveTo>
                    <a:pt x="974" y="1262"/>
                  </a:moveTo>
                  <a:lnTo>
                    <a:pt x="974" y="1262"/>
                  </a:lnTo>
                  <a:lnTo>
                    <a:pt x="914" y="1118"/>
                  </a:lnTo>
                  <a:lnTo>
                    <a:pt x="852" y="980"/>
                  </a:lnTo>
                  <a:lnTo>
                    <a:pt x="788" y="848"/>
                  </a:lnTo>
                  <a:lnTo>
                    <a:pt x="726" y="724"/>
                  </a:lnTo>
                  <a:lnTo>
                    <a:pt x="662" y="608"/>
                  </a:lnTo>
                  <a:lnTo>
                    <a:pt x="600" y="500"/>
                  </a:lnTo>
                  <a:lnTo>
                    <a:pt x="538" y="402"/>
                  </a:lnTo>
                  <a:lnTo>
                    <a:pt x="476" y="312"/>
                  </a:lnTo>
                  <a:lnTo>
                    <a:pt x="418" y="234"/>
                  </a:lnTo>
                  <a:lnTo>
                    <a:pt x="388" y="198"/>
                  </a:lnTo>
                  <a:lnTo>
                    <a:pt x="360" y="164"/>
                  </a:lnTo>
                  <a:lnTo>
                    <a:pt x="334" y="134"/>
                  </a:lnTo>
                  <a:lnTo>
                    <a:pt x="306" y="108"/>
                  </a:lnTo>
                  <a:lnTo>
                    <a:pt x="280" y="84"/>
                  </a:lnTo>
                  <a:lnTo>
                    <a:pt x="254" y="62"/>
                  </a:lnTo>
                  <a:lnTo>
                    <a:pt x="230" y="44"/>
                  </a:lnTo>
                  <a:lnTo>
                    <a:pt x="206" y="28"/>
                  </a:lnTo>
                  <a:lnTo>
                    <a:pt x="184" y="16"/>
                  </a:lnTo>
                  <a:lnTo>
                    <a:pt x="162" y="8"/>
                  </a:lnTo>
                  <a:lnTo>
                    <a:pt x="142" y="2"/>
                  </a:lnTo>
                  <a:lnTo>
                    <a:pt x="122" y="0"/>
                  </a:lnTo>
                  <a:lnTo>
                    <a:pt x="104" y="2"/>
                  </a:lnTo>
                  <a:lnTo>
                    <a:pt x="88" y="6"/>
                  </a:lnTo>
                  <a:lnTo>
                    <a:pt x="88" y="6"/>
                  </a:lnTo>
                  <a:lnTo>
                    <a:pt x="74" y="12"/>
                  </a:lnTo>
                  <a:lnTo>
                    <a:pt x="62" y="20"/>
                  </a:lnTo>
                  <a:lnTo>
                    <a:pt x="40" y="36"/>
                  </a:lnTo>
                  <a:lnTo>
                    <a:pt x="18" y="56"/>
                  </a:lnTo>
                  <a:lnTo>
                    <a:pt x="0" y="82"/>
                  </a:lnTo>
                  <a:lnTo>
                    <a:pt x="0" y="82"/>
                  </a:lnTo>
                  <a:lnTo>
                    <a:pt x="20" y="92"/>
                  </a:lnTo>
                  <a:lnTo>
                    <a:pt x="40" y="104"/>
                  </a:lnTo>
                  <a:lnTo>
                    <a:pt x="60" y="118"/>
                  </a:lnTo>
                  <a:lnTo>
                    <a:pt x="82" y="134"/>
                  </a:lnTo>
                  <a:lnTo>
                    <a:pt x="102" y="152"/>
                  </a:lnTo>
                  <a:lnTo>
                    <a:pt x="124" y="174"/>
                  </a:lnTo>
                  <a:lnTo>
                    <a:pt x="170" y="220"/>
                  </a:lnTo>
                  <a:lnTo>
                    <a:pt x="218" y="276"/>
                  </a:lnTo>
                  <a:lnTo>
                    <a:pt x="268" y="340"/>
                  </a:lnTo>
                  <a:lnTo>
                    <a:pt x="318" y="412"/>
                  </a:lnTo>
                  <a:lnTo>
                    <a:pt x="370" y="490"/>
                  </a:lnTo>
                  <a:lnTo>
                    <a:pt x="424" y="574"/>
                  </a:lnTo>
                  <a:lnTo>
                    <a:pt x="476" y="664"/>
                  </a:lnTo>
                  <a:lnTo>
                    <a:pt x="530" y="762"/>
                  </a:lnTo>
                  <a:lnTo>
                    <a:pt x="584" y="866"/>
                  </a:lnTo>
                  <a:lnTo>
                    <a:pt x="638" y="974"/>
                  </a:lnTo>
                  <a:lnTo>
                    <a:pt x="690" y="1088"/>
                  </a:lnTo>
                  <a:lnTo>
                    <a:pt x="742" y="1206"/>
                  </a:lnTo>
                  <a:lnTo>
                    <a:pt x="794" y="1328"/>
                  </a:lnTo>
                  <a:lnTo>
                    <a:pt x="794" y="1328"/>
                  </a:lnTo>
                  <a:lnTo>
                    <a:pt x="844" y="1456"/>
                  </a:lnTo>
                  <a:lnTo>
                    <a:pt x="892" y="1584"/>
                  </a:lnTo>
                  <a:lnTo>
                    <a:pt x="934" y="1708"/>
                  </a:lnTo>
                  <a:lnTo>
                    <a:pt x="974" y="1828"/>
                  </a:lnTo>
                  <a:lnTo>
                    <a:pt x="1010" y="1948"/>
                  </a:lnTo>
                  <a:lnTo>
                    <a:pt x="1042" y="2062"/>
                  </a:lnTo>
                  <a:lnTo>
                    <a:pt x="1070" y="2172"/>
                  </a:lnTo>
                  <a:lnTo>
                    <a:pt x="1092" y="2276"/>
                  </a:lnTo>
                  <a:lnTo>
                    <a:pt x="1112" y="2376"/>
                  </a:lnTo>
                  <a:lnTo>
                    <a:pt x="1126" y="2468"/>
                  </a:lnTo>
                  <a:lnTo>
                    <a:pt x="1138" y="2556"/>
                  </a:lnTo>
                  <a:lnTo>
                    <a:pt x="1142" y="2634"/>
                  </a:lnTo>
                  <a:lnTo>
                    <a:pt x="1144" y="2704"/>
                  </a:lnTo>
                  <a:lnTo>
                    <a:pt x="1142" y="2736"/>
                  </a:lnTo>
                  <a:lnTo>
                    <a:pt x="1140" y="2766"/>
                  </a:lnTo>
                  <a:lnTo>
                    <a:pt x="1136" y="2794"/>
                  </a:lnTo>
                  <a:lnTo>
                    <a:pt x="1132" y="2820"/>
                  </a:lnTo>
                  <a:lnTo>
                    <a:pt x="1126" y="2842"/>
                  </a:lnTo>
                  <a:lnTo>
                    <a:pt x="1118" y="2864"/>
                  </a:lnTo>
                  <a:lnTo>
                    <a:pt x="1118" y="2864"/>
                  </a:lnTo>
                  <a:lnTo>
                    <a:pt x="1152" y="2870"/>
                  </a:lnTo>
                  <a:lnTo>
                    <a:pt x="1168" y="2870"/>
                  </a:lnTo>
                  <a:lnTo>
                    <a:pt x="1184" y="2870"/>
                  </a:lnTo>
                  <a:lnTo>
                    <a:pt x="1200" y="2868"/>
                  </a:lnTo>
                  <a:lnTo>
                    <a:pt x="1214" y="2866"/>
                  </a:lnTo>
                  <a:lnTo>
                    <a:pt x="1230" y="2862"/>
                  </a:lnTo>
                  <a:lnTo>
                    <a:pt x="1246" y="2856"/>
                  </a:lnTo>
                  <a:lnTo>
                    <a:pt x="1246" y="2856"/>
                  </a:lnTo>
                  <a:lnTo>
                    <a:pt x="1260" y="2848"/>
                  </a:lnTo>
                  <a:lnTo>
                    <a:pt x="1274" y="2836"/>
                  </a:lnTo>
                  <a:lnTo>
                    <a:pt x="1286" y="2820"/>
                  </a:lnTo>
                  <a:lnTo>
                    <a:pt x="1298" y="2800"/>
                  </a:lnTo>
                  <a:lnTo>
                    <a:pt x="1306" y="2776"/>
                  </a:lnTo>
                  <a:lnTo>
                    <a:pt x="1312" y="2750"/>
                  </a:lnTo>
                  <a:lnTo>
                    <a:pt x="1318" y="2720"/>
                  </a:lnTo>
                  <a:lnTo>
                    <a:pt x="1322" y="2688"/>
                  </a:lnTo>
                  <a:lnTo>
                    <a:pt x="1324" y="2652"/>
                  </a:lnTo>
                  <a:lnTo>
                    <a:pt x="1324" y="2614"/>
                  </a:lnTo>
                  <a:lnTo>
                    <a:pt x="1324" y="2572"/>
                  </a:lnTo>
                  <a:lnTo>
                    <a:pt x="1320" y="2528"/>
                  </a:lnTo>
                  <a:lnTo>
                    <a:pt x="1316" y="2482"/>
                  </a:lnTo>
                  <a:lnTo>
                    <a:pt x="1312" y="2432"/>
                  </a:lnTo>
                  <a:lnTo>
                    <a:pt x="1296" y="2328"/>
                  </a:lnTo>
                  <a:lnTo>
                    <a:pt x="1274" y="2214"/>
                  </a:lnTo>
                  <a:lnTo>
                    <a:pt x="1248" y="2094"/>
                  </a:lnTo>
                  <a:lnTo>
                    <a:pt x="1214" y="1966"/>
                  </a:lnTo>
                  <a:lnTo>
                    <a:pt x="1176" y="1834"/>
                  </a:lnTo>
                  <a:lnTo>
                    <a:pt x="1134" y="1696"/>
                  </a:lnTo>
                  <a:lnTo>
                    <a:pt x="1086" y="1554"/>
                  </a:lnTo>
                  <a:lnTo>
                    <a:pt x="1032" y="1408"/>
                  </a:lnTo>
                  <a:lnTo>
                    <a:pt x="974" y="12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5" name="Freeform 121"/>
            <p:cNvSpPr>
              <a:spLocks/>
            </p:cNvSpPr>
            <p:nvPr/>
          </p:nvSpPr>
          <p:spPr bwMode="auto">
            <a:xfrm>
              <a:off x="12603163" y="4770438"/>
              <a:ext cx="2489200" cy="1809750"/>
            </a:xfrm>
            <a:custGeom>
              <a:avLst/>
              <a:gdLst>
                <a:gd name="T0" fmla="*/ 1530 w 1568"/>
                <a:gd name="T1" fmla="*/ 212 h 1140"/>
                <a:gd name="T2" fmla="*/ 1530 w 1568"/>
                <a:gd name="T3" fmla="*/ 212 h 1140"/>
                <a:gd name="T4" fmla="*/ 1518 w 1568"/>
                <a:gd name="T5" fmla="*/ 186 h 1140"/>
                <a:gd name="T6" fmla="*/ 1506 w 1568"/>
                <a:gd name="T7" fmla="*/ 162 h 1140"/>
                <a:gd name="T8" fmla="*/ 1494 w 1568"/>
                <a:gd name="T9" fmla="*/ 138 h 1140"/>
                <a:gd name="T10" fmla="*/ 1480 w 1568"/>
                <a:gd name="T11" fmla="*/ 116 h 1140"/>
                <a:gd name="T12" fmla="*/ 1466 w 1568"/>
                <a:gd name="T13" fmla="*/ 96 h 1140"/>
                <a:gd name="T14" fmla="*/ 1452 w 1568"/>
                <a:gd name="T15" fmla="*/ 78 h 1140"/>
                <a:gd name="T16" fmla="*/ 1436 w 1568"/>
                <a:gd name="T17" fmla="*/ 62 h 1140"/>
                <a:gd name="T18" fmla="*/ 1422 w 1568"/>
                <a:gd name="T19" fmla="*/ 46 h 1140"/>
                <a:gd name="T20" fmla="*/ 1406 w 1568"/>
                <a:gd name="T21" fmla="*/ 34 h 1140"/>
                <a:gd name="T22" fmla="*/ 1392 w 1568"/>
                <a:gd name="T23" fmla="*/ 22 h 1140"/>
                <a:gd name="T24" fmla="*/ 1376 w 1568"/>
                <a:gd name="T25" fmla="*/ 14 h 1140"/>
                <a:gd name="T26" fmla="*/ 1362 w 1568"/>
                <a:gd name="T27" fmla="*/ 6 h 1140"/>
                <a:gd name="T28" fmla="*/ 1348 w 1568"/>
                <a:gd name="T29" fmla="*/ 2 h 1140"/>
                <a:gd name="T30" fmla="*/ 1334 w 1568"/>
                <a:gd name="T31" fmla="*/ 0 h 1140"/>
                <a:gd name="T32" fmla="*/ 1320 w 1568"/>
                <a:gd name="T33" fmla="*/ 0 h 1140"/>
                <a:gd name="T34" fmla="*/ 1306 w 1568"/>
                <a:gd name="T35" fmla="*/ 4 h 1140"/>
                <a:gd name="T36" fmla="*/ 1306 w 1568"/>
                <a:gd name="T37" fmla="*/ 2 h 1140"/>
                <a:gd name="T38" fmla="*/ 0 w 1568"/>
                <a:gd name="T39" fmla="*/ 396 h 1140"/>
                <a:gd name="T40" fmla="*/ 304 w 1568"/>
                <a:gd name="T41" fmla="*/ 1140 h 1140"/>
                <a:gd name="T42" fmla="*/ 1512 w 1568"/>
                <a:gd name="T43" fmla="*/ 518 h 1140"/>
                <a:gd name="T44" fmla="*/ 1512 w 1568"/>
                <a:gd name="T45" fmla="*/ 518 h 1140"/>
                <a:gd name="T46" fmla="*/ 1524 w 1568"/>
                <a:gd name="T47" fmla="*/ 512 h 1140"/>
                <a:gd name="T48" fmla="*/ 1534 w 1568"/>
                <a:gd name="T49" fmla="*/ 502 h 1140"/>
                <a:gd name="T50" fmla="*/ 1544 w 1568"/>
                <a:gd name="T51" fmla="*/ 492 h 1140"/>
                <a:gd name="T52" fmla="*/ 1552 w 1568"/>
                <a:gd name="T53" fmla="*/ 478 h 1140"/>
                <a:gd name="T54" fmla="*/ 1558 w 1568"/>
                <a:gd name="T55" fmla="*/ 464 h 1140"/>
                <a:gd name="T56" fmla="*/ 1562 w 1568"/>
                <a:gd name="T57" fmla="*/ 446 h 1140"/>
                <a:gd name="T58" fmla="*/ 1566 w 1568"/>
                <a:gd name="T59" fmla="*/ 428 h 1140"/>
                <a:gd name="T60" fmla="*/ 1568 w 1568"/>
                <a:gd name="T61" fmla="*/ 408 h 1140"/>
                <a:gd name="T62" fmla="*/ 1568 w 1568"/>
                <a:gd name="T63" fmla="*/ 386 h 1140"/>
                <a:gd name="T64" fmla="*/ 1566 w 1568"/>
                <a:gd name="T65" fmla="*/ 364 h 1140"/>
                <a:gd name="T66" fmla="*/ 1564 w 1568"/>
                <a:gd name="T67" fmla="*/ 340 h 1140"/>
                <a:gd name="T68" fmla="*/ 1560 w 1568"/>
                <a:gd name="T69" fmla="*/ 316 h 1140"/>
                <a:gd name="T70" fmla="*/ 1554 w 1568"/>
                <a:gd name="T71" fmla="*/ 290 h 1140"/>
                <a:gd name="T72" fmla="*/ 1548 w 1568"/>
                <a:gd name="T73" fmla="*/ 264 h 1140"/>
                <a:gd name="T74" fmla="*/ 1540 w 1568"/>
                <a:gd name="T75" fmla="*/ 238 h 1140"/>
                <a:gd name="T76" fmla="*/ 1530 w 1568"/>
                <a:gd name="T77" fmla="*/ 212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68" h="1140">
                  <a:moveTo>
                    <a:pt x="1530" y="212"/>
                  </a:moveTo>
                  <a:lnTo>
                    <a:pt x="1530" y="212"/>
                  </a:lnTo>
                  <a:lnTo>
                    <a:pt x="1518" y="186"/>
                  </a:lnTo>
                  <a:lnTo>
                    <a:pt x="1506" y="162"/>
                  </a:lnTo>
                  <a:lnTo>
                    <a:pt x="1494" y="138"/>
                  </a:lnTo>
                  <a:lnTo>
                    <a:pt x="1480" y="116"/>
                  </a:lnTo>
                  <a:lnTo>
                    <a:pt x="1466" y="96"/>
                  </a:lnTo>
                  <a:lnTo>
                    <a:pt x="1452" y="78"/>
                  </a:lnTo>
                  <a:lnTo>
                    <a:pt x="1436" y="62"/>
                  </a:lnTo>
                  <a:lnTo>
                    <a:pt x="1422" y="46"/>
                  </a:lnTo>
                  <a:lnTo>
                    <a:pt x="1406" y="34"/>
                  </a:lnTo>
                  <a:lnTo>
                    <a:pt x="1392" y="22"/>
                  </a:lnTo>
                  <a:lnTo>
                    <a:pt x="1376" y="14"/>
                  </a:lnTo>
                  <a:lnTo>
                    <a:pt x="1362" y="6"/>
                  </a:lnTo>
                  <a:lnTo>
                    <a:pt x="1348" y="2"/>
                  </a:lnTo>
                  <a:lnTo>
                    <a:pt x="1334" y="0"/>
                  </a:lnTo>
                  <a:lnTo>
                    <a:pt x="1320" y="0"/>
                  </a:lnTo>
                  <a:lnTo>
                    <a:pt x="1306" y="4"/>
                  </a:lnTo>
                  <a:lnTo>
                    <a:pt x="1306" y="2"/>
                  </a:lnTo>
                  <a:lnTo>
                    <a:pt x="0" y="396"/>
                  </a:lnTo>
                  <a:lnTo>
                    <a:pt x="304" y="1140"/>
                  </a:lnTo>
                  <a:lnTo>
                    <a:pt x="1512" y="518"/>
                  </a:lnTo>
                  <a:lnTo>
                    <a:pt x="1512" y="518"/>
                  </a:lnTo>
                  <a:lnTo>
                    <a:pt x="1524" y="512"/>
                  </a:lnTo>
                  <a:lnTo>
                    <a:pt x="1534" y="502"/>
                  </a:lnTo>
                  <a:lnTo>
                    <a:pt x="1544" y="492"/>
                  </a:lnTo>
                  <a:lnTo>
                    <a:pt x="1552" y="478"/>
                  </a:lnTo>
                  <a:lnTo>
                    <a:pt x="1558" y="464"/>
                  </a:lnTo>
                  <a:lnTo>
                    <a:pt x="1562" y="446"/>
                  </a:lnTo>
                  <a:lnTo>
                    <a:pt x="1566" y="428"/>
                  </a:lnTo>
                  <a:lnTo>
                    <a:pt x="1568" y="408"/>
                  </a:lnTo>
                  <a:lnTo>
                    <a:pt x="1568" y="386"/>
                  </a:lnTo>
                  <a:lnTo>
                    <a:pt x="1566" y="364"/>
                  </a:lnTo>
                  <a:lnTo>
                    <a:pt x="1564" y="340"/>
                  </a:lnTo>
                  <a:lnTo>
                    <a:pt x="1560" y="316"/>
                  </a:lnTo>
                  <a:lnTo>
                    <a:pt x="1554" y="290"/>
                  </a:lnTo>
                  <a:lnTo>
                    <a:pt x="1548" y="264"/>
                  </a:lnTo>
                  <a:lnTo>
                    <a:pt x="1540" y="238"/>
                  </a:lnTo>
                  <a:lnTo>
                    <a:pt x="1530" y="2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7" name="Freeform 123"/>
            <p:cNvSpPr>
              <a:spLocks/>
            </p:cNvSpPr>
            <p:nvPr/>
          </p:nvSpPr>
          <p:spPr bwMode="auto">
            <a:xfrm>
              <a:off x="14517688" y="4770438"/>
              <a:ext cx="574675" cy="1047750"/>
            </a:xfrm>
            <a:custGeom>
              <a:avLst/>
              <a:gdLst>
                <a:gd name="T0" fmla="*/ 322 w 362"/>
                <a:gd name="T1" fmla="*/ 212 h 660"/>
                <a:gd name="T2" fmla="*/ 322 w 362"/>
                <a:gd name="T3" fmla="*/ 212 h 660"/>
                <a:gd name="T4" fmla="*/ 304 w 362"/>
                <a:gd name="T5" fmla="*/ 168 h 660"/>
                <a:gd name="T6" fmla="*/ 282 w 362"/>
                <a:gd name="T7" fmla="*/ 130 h 660"/>
                <a:gd name="T8" fmla="*/ 258 w 362"/>
                <a:gd name="T9" fmla="*/ 94 h 660"/>
                <a:gd name="T10" fmla="*/ 234 w 362"/>
                <a:gd name="T11" fmla="*/ 64 h 660"/>
                <a:gd name="T12" fmla="*/ 208 w 362"/>
                <a:gd name="T13" fmla="*/ 40 h 660"/>
                <a:gd name="T14" fmla="*/ 182 w 362"/>
                <a:gd name="T15" fmla="*/ 20 h 660"/>
                <a:gd name="T16" fmla="*/ 170 w 362"/>
                <a:gd name="T17" fmla="*/ 12 h 660"/>
                <a:gd name="T18" fmla="*/ 156 w 362"/>
                <a:gd name="T19" fmla="*/ 6 h 660"/>
                <a:gd name="T20" fmla="*/ 144 w 362"/>
                <a:gd name="T21" fmla="*/ 2 h 660"/>
                <a:gd name="T22" fmla="*/ 132 w 362"/>
                <a:gd name="T23" fmla="*/ 0 h 660"/>
                <a:gd name="T24" fmla="*/ 132 w 362"/>
                <a:gd name="T25" fmla="*/ 0 h 660"/>
                <a:gd name="T26" fmla="*/ 148 w 362"/>
                <a:gd name="T27" fmla="*/ 16 h 660"/>
                <a:gd name="T28" fmla="*/ 162 w 362"/>
                <a:gd name="T29" fmla="*/ 32 h 660"/>
                <a:gd name="T30" fmla="*/ 178 w 362"/>
                <a:gd name="T31" fmla="*/ 52 h 660"/>
                <a:gd name="T32" fmla="*/ 192 w 362"/>
                <a:gd name="T33" fmla="*/ 72 h 660"/>
                <a:gd name="T34" fmla="*/ 206 w 362"/>
                <a:gd name="T35" fmla="*/ 94 h 660"/>
                <a:gd name="T36" fmla="*/ 220 w 362"/>
                <a:gd name="T37" fmla="*/ 118 h 660"/>
                <a:gd name="T38" fmla="*/ 232 w 362"/>
                <a:gd name="T39" fmla="*/ 142 h 660"/>
                <a:gd name="T40" fmla="*/ 244 w 362"/>
                <a:gd name="T41" fmla="*/ 168 h 660"/>
                <a:gd name="T42" fmla="*/ 244 w 362"/>
                <a:gd name="T43" fmla="*/ 168 h 660"/>
                <a:gd name="T44" fmla="*/ 254 w 362"/>
                <a:gd name="T45" fmla="*/ 196 h 660"/>
                <a:gd name="T46" fmla="*/ 262 w 362"/>
                <a:gd name="T47" fmla="*/ 222 h 660"/>
                <a:gd name="T48" fmla="*/ 268 w 362"/>
                <a:gd name="T49" fmla="*/ 248 h 660"/>
                <a:gd name="T50" fmla="*/ 274 w 362"/>
                <a:gd name="T51" fmla="*/ 272 h 660"/>
                <a:gd name="T52" fmla="*/ 278 w 362"/>
                <a:gd name="T53" fmla="*/ 298 h 660"/>
                <a:gd name="T54" fmla="*/ 280 w 362"/>
                <a:gd name="T55" fmla="*/ 320 h 660"/>
                <a:gd name="T56" fmla="*/ 282 w 362"/>
                <a:gd name="T57" fmla="*/ 344 h 660"/>
                <a:gd name="T58" fmla="*/ 282 w 362"/>
                <a:gd name="T59" fmla="*/ 364 h 660"/>
                <a:gd name="T60" fmla="*/ 280 w 362"/>
                <a:gd name="T61" fmla="*/ 384 h 660"/>
                <a:gd name="T62" fmla="*/ 276 w 362"/>
                <a:gd name="T63" fmla="*/ 404 h 660"/>
                <a:gd name="T64" fmla="*/ 272 w 362"/>
                <a:gd name="T65" fmla="*/ 420 h 660"/>
                <a:gd name="T66" fmla="*/ 266 w 362"/>
                <a:gd name="T67" fmla="*/ 436 h 660"/>
                <a:gd name="T68" fmla="*/ 258 w 362"/>
                <a:gd name="T69" fmla="*/ 448 h 660"/>
                <a:gd name="T70" fmla="*/ 248 w 362"/>
                <a:gd name="T71" fmla="*/ 460 h 660"/>
                <a:gd name="T72" fmla="*/ 238 w 362"/>
                <a:gd name="T73" fmla="*/ 468 h 660"/>
                <a:gd name="T74" fmla="*/ 226 w 362"/>
                <a:gd name="T75" fmla="*/ 474 h 660"/>
                <a:gd name="T76" fmla="*/ 0 w 362"/>
                <a:gd name="T77" fmla="*/ 592 h 660"/>
                <a:gd name="T78" fmla="*/ 0 w 362"/>
                <a:gd name="T79" fmla="*/ 592 h 660"/>
                <a:gd name="T80" fmla="*/ 30 w 362"/>
                <a:gd name="T81" fmla="*/ 660 h 660"/>
                <a:gd name="T82" fmla="*/ 306 w 362"/>
                <a:gd name="T83" fmla="*/ 518 h 660"/>
                <a:gd name="T84" fmla="*/ 306 w 362"/>
                <a:gd name="T85" fmla="*/ 518 h 660"/>
                <a:gd name="T86" fmla="*/ 318 w 362"/>
                <a:gd name="T87" fmla="*/ 512 h 660"/>
                <a:gd name="T88" fmla="*/ 328 w 362"/>
                <a:gd name="T89" fmla="*/ 502 h 660"/>
                <a:gd name="T90" fmla="*/ 336 w 362"/>
                <a:gd name="T91" fmla="*/ 492 h 660"/>
                <a:gd name="T92" fmla="*/ 344 w 362"/>
                <a:gd name="T93" fmla="*/ 478 h 660"/>
                <a:gd name="T94" fmla="*/ 350 w 362"/>
                <a:gd name="T95" fmla="*/ 464 h 660"/>
                <a:gd name="T96" fmla="*/ 356 w 362"/>
                <a:gd name="T97" fmla="*/ 446 h 660"/>
                <a:gd name="T98" fmla="*/ 358 w 362"/>
                <a:gd name="T99" fmla="*/ 428 h 660"/>
                <a:gd name="T100" fmla="*/ 360 w 362"/>
                <a:gd name="T101" fmla="*/ 408 h 660"/>
                <a:gd name="T102" fmla="*/ 362 w 362"/>
                <a:gd name="T103" fmla="*/ 386 h 660"/>
                <a:gd name="T104" fmla="*/ 360 w 362"/>
                <a:gd name="T105" fmla="*/ 364 h 660"/>
                <a:gd name="T106" fmla="*/ 358 w 362"/>
                <a:gd name="T107" fmla="*/ 340 h 660"/>
                <a:gd name="T108" fmla="*/ 354 w 362"/>
                <a:gd name="T109" fmla="*/ 316 h 660"/>
                <a:gd name="T110" fmla="*/ 348 w 362"/>
                <a:gd name="T111" fmla="*/ 290 h 660"/>
                <a:gd name="T112" fmla="*/ 342 w 362"/>
                <a:gd name="T113" fmla="*/ 264 h 660"/>
                <a:gd name="T114" fmla="*/ 332 w 362"/>
                <a:gd name="T115" fmla="*/ 238 h 660"/>
                <a:gd name="T116" fmla="*/ 322 w 362"/>
                <a:gd name="T117" fmla="*/ 212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2" h="660">
                  <a:moveTo>
                    <a:pt x="322" y="212"/>
                  </a:moveTo>
                  <a:lnTo>
                    <a:pt x="322" y="212"/>
                  </a:lnTo>
                  <a:lnTo>
                    <a:pt x="304" y="168"/>
                  </a:lnTo>
                  <a:lnTo>
                    <a:pt x="282" y="130"/>
                  </a:lnTo>
                  <a:lnTo>
                    <a:pt x="258" y="94"/>
                  </a:lnTo>
                  <a:lnTo>
                    <a:pt x="234" y="64"/>
                  </a:lnTo>
                  <a:lnTo>
                    <a:pt x="208" y="40"/>
                  </a:lnTo>
                  <a:lnTo>
                    <a:pt x="182" y="20"/>
                  </a:lnTo>
                  <a:lnTo>
                    <a:pt x="170" y="12"/>
                  </a:lnTo>
                  <a:lnTo>
                    <a:pt x="156" y="6"/>
                  </a:lnTo>
                  <a:lnTo>
                    <a:pt x="144" y="2"/>
                  </a:lnTo>
                  <a:lnTo>
                    <a:pt x="132" y="0"/>
                  </a:lnTo>
                  <a:lnTo>
                    <a:pt x="132" y="0"/>
                  </a:lnTo>
                  <a:lnTo>
                    <a:pt x="148" y="16"/>
                  </a:lnTo>
                  <a:lnTo>
                    <a:pt x="162" y="32"/>
                  </a:lnTo>
                  <a:lnTo>
                    <a:pt x="178" y="52"/>
                  </a:lnTo>
                  <a:lnTo>
                    <a:pt x="192" y="72"/>
                  </a:lnTo>
                  <a:lnTo>
                    <a:pt x="206" y="94"/>
                  </a:lnTo>
                  <a:lnTo>
                    <a:pt x="220" y="118"/>
                  </a:lnTo>
                  <a:lnTo>
                    <a:pt x="232" y="142"/>
                  </a:lnTo>
                  <a:lnTo>
                    <a:pt x="244" y="168"/>
                  </a:lnTo>
                  <a:lnTo>
                    <a:pt x="244" y="168"/>
                  </a:lnTo>
                  <a:lnTo>
                    <a:pt x="254" y="196"/>
                  </a:lnTo>
                  <a:lnTo>
                    <a:pt x="262" y="222"/>
                  </a:lnTo>
                  <a:lnTo>
                    <a:pt x="268" y="248"/>
                  </a:lnTo>
                  <a:lnTo>
                    <a:pt x="274" y="272"/>
                  </a:lnTo>
                  <a:lnTo>
                    <a:pt x="278" y="298"/>
                  </a:lnTo>
                  <a:lnTo>
                    <a:pt x="280" y="320"/>
                  </a:lnTo>
                  <a:lnTo>
                    <a:pt x="282" y="344"/>
                  </a:lnTo>
                  <a:lnTo>
                    <a:pt x="282" y="364"/>
                  </a:lnTo>
                  <a:lnTo>
                    <a:pt x="280" y="384"/>
                  </a:lnTo>
                  <a:lnTo>
                    <a:pt x="276" y="404"/>
                  </a:lnTo>
                  <a:lnTo>
                    <a:pt x="272" y="420"/>
                  </a:lnTo>
                  <a:lnTo>
                    <a:pt x="266" y="436"/>
                  </a:lnTo>
                  <a:lnTo>
                    <a:pt x="258" y="448"/>
                  </a:lnTo>
                  <a:lnTo>
                    <a:pt x="248" y="460"/>
                  </a:lnTo>
                  <a:lnTo>
                    <a:pt x="238" y="468"/>
                  </a:lnTo>
                  <a:lnTo>
                    <a:pt x="226" y="474"/>
                  </a:lnTo>
                  <a:lnTo>
                    <a:pt x="0" y="592"/>
                  </a:lnTo>
                  <a:lnTo>
                    <a:pt x="0" y="592"/>
                  </a:lnTo>
                  <a:lnTo>
                    <a:pt x="30" y="660"/>
                  </a:lnTo>
                  <a:lnTo>
                    <a:pt x="306" y="518"/>
                  </a:lnTo>
                  <a:lnTo>
                    <a:pt x="306" y="518"/>
                  </a:lnTo>
                  <a:lnTo>
                    <a:pt x="318" y="512"/>
                  </a:lnTo>
                  <a:lnTo>
                    <a:pt x="328" y="502"/>
                  </a:lnTo>
                  <a:lnTo>
                    <a:pt x="336" y="492"/>
                  </a:lnTo>
                  <a:lnTo>
                    <a:pt x="344" y="478"/>
                  </a:lnTo>
                  <a:lnTo>
                    <a:pt x="350" y="464"/>
                  </a:lnTo>
                  <a:lnTo>
                    <a:pt x="356" y="446"/>
                  </a:lnTo>
                  <a:lnTo>
                    <a:pt x="358" y="428"/>
                  </a:lnTo>
                  <a:lnTo>
                    <a:pt x="360" y="408"/>
                  </a:lnTo>
                  <a:lnTo>
                    <a:pt x="362" y="386"/>
                  </a:lnTo>
                  <a:lnTo>
                    <a:pt x="360" y="364"/>
                  </a:lnTo>
                  <a:lnTo>
                    <a:pt x="358" y="340"/>
                  </a:lnTo>
                  <a:lnTo>
                    <a:pt x="354" y="316"/>
                  </a:lnTo>
                  <a:lnTo>
                    <a:pt x="348" y="290"/>
                  </a:lnTo>
                  <a:lnTo>
                    <a:pt x="342" y="264"/>
                  </a:lnTo>
                  <a:lnTo>
                    <a:pt x="332" y="238"/>
                  </a:lnTo>
                  <a:lnTo>
                    <a:pt x="322" y="2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9" name="Freeform 125"/>
            <p:cNvSpPr>
              <a:spLocks/>
            </p:cNvSpPr>
            <p:nvPr/>
          </p:nvSpPr>
          <p:spPr bwMode="auto">
            <a:xfrm>
              <a:off x="14749463" y="4802188"/>
              <a:ext cx="346075" cy="695325"/>
            </a:xfrm>
            <a:custGeom>
              <a:avLst/>
              <a:gdLst>
                <a:gd name="T0" fmla="*/ 12 w 218"/>
                <a:gd name="T1" fmla="*/ 2 h 438"/>
                <a:gd name="T2" fmla="*/ 12 w 218"/>
                <a:gd name="T3" fmla="*/ 2 h 438"/>
                <a:gd name="T4" fmla="*/ 20 w 218"/>
                <a:gd name="T5" fmla="*/ 0 h 438"/>
                <a:gd name="T6" fmla="*/ 28 w 218"/>
                <a:gd name="T7" fmla="*/ 0 h 438"/>
                <a:gd name="T8" fmla="*/ 38 w 218"/>
                <a:gd name="T9" fmla="*/ 2 h 438"/>
                <a:gd name="T10" fmla="*/ 48 w 218"/>
                <a:gd name="T11" fmla="*/ 6 h 438"/>
                <a:gd name="T12" fmla="*/ 58 w 218"/>
                <a:gd name="T13" fmla="*/ 12 h 438"/>
                <a:gd name="T14" fmla="*/ 70 w 218"/>
                <a:gd name="T15" fmla="*/ 20 h 438"/>
                <a:gd name="T16" fmla="*/ 92 w 218"/>
                <a:gd name="T17" fmla="*/ 40 h 438"/>
                <a:gd name="T18" fmla="*/ 116 w 218"/>
                <a:gd name="T19" fmla="*/ 66 h 438"/>
                <a:gd name="T20" fmla="*/ 138 w 218"/>
                <a:gd name="T21" fmla="*/ 98 h 438"/>
                <a:gd name="T22" fmla="*/ 160 w 218"/>
                <a:gd name="T23" fmla="*/ 136 h 438"/>
                <a:gd name="T24" fmla="*/ 180 w 218"/>
                <a:gd name="T25" fmla="*/ 178 h 438"/>
                <a:gd name="T26" fmla="*/ 180 w 218"/>
                <a:gd name="T27" fmla="*/ 178 h 438"/>
                <a:gd name="T28" fmla="*/ 196 w 218"/>
                <a:gd name="T29" fmla="*/ 224 h 438"/>
                <a:gd name="T30" fmla="*/ 208 w 218"/>
                <a:gd name="T31" fmla="*/ 268 h 438"/>
                <a:gd name="T32" fmla="*/ 214 w 218"/>
                <a:gd name="T33" fmla="*/ 310 h 438"/>
                <a:gd name="T34" fmla="*/ 218 w 218"/>
                <a:gd name="T35" fmla="*/ 346 h 438"/>
                <a:gd name="T36" fmla="*/ 216 w 218"/>
                <a:gd name="T37" fmla="*/ 380 h 438"/>
                <a:gd name="T38" fmla="*/ 214 w 218"/>
                <a:gd name="T39" fmla="*/ 394 h 438"/>
                <a:gd name="T40" fmla="*/ 210 w 218"/>
                <a:gd name="T41" fmla="*/ 406 h 438"/>
                <a:gd name="T42" fmla="*/ 206 w 218"/>
                <a:gd name="T43" fmla="*/ 418 h 438"/>
                <a:gd name="T44" fmla="*/ 202 w 218"/>
                <a:gd name="T45" fmla="*/ 426 h 438"/>
                <a:gd name="T46" fmla="*/ 196 w 218"/>
                <a:gd name="T47" fmla="*/ 432 h 438"/>
                <a:gd name="T48" fmla="*/ 190 w 218"/>
                <a:gd name="T49" fmla="*/ 436 h 438"/>
                <a:gd name="T50" fmla="*/ 190 w 218"/>
                <a:gd name="T51" fmla="*/ 436 h 438"/>
                <a:gd name="T52" fmla="*/ 182 w 218"/>
                <a:gd name="T53" fmla="*/ 438 h 438"/>
                <a:gd name="T54" fmla="*/ 176 w 218"/>
                <a:gd name="T55" fmla="*/ 438 h 438"/>
                <a:gd name="T56" fmla="*/ 170 w 218"/>
                <a:gd name="T57" fmla="*/ 434 h 438"/>
                <a:gd name="T58" fmla="*/ 162 w 218"/>
                <a:gd name="T59" fmla="*/ 428 h 438"/>
                <a:gd name="T60" fmla="*/ 156 w 218"/>
                <a:gd name="T61" fmla="*/ 418 h 438"/>
                <a:gd name="T62" fmla="*/ 150 w 218"/>
                <a:gd name="T63" fmla="*/ 408 h 438"/>
                <a:gd name="T64" fmla="*/ 138 w 218"/>
                <a:gd name="T65" fmla="*/ 382 h 438"/>
                <a:gd name="T66" fmla="*/ 112 w 218"/>
                <a:gd name="T67" fmla="*/ 312 h 438"/>
                <a:gd name="T68" fmla="*/ 98 w 218"/>
                <a:gd name="T69" fmla="*/ 270 h 438"/>
                <a:gd name="T70" fmla="*/ 80 w 218"/>
                <a:gd name="T71" fmla="*/ 226 h 438"/>
                <a:gd name="T72" fmla="*/ 80 w 218"/>
                <a:gd name="T73" fmla="*/ 226 h 438"/>
                <a:gd name="T74" fmla="*/ 62 w 218"/>
                <a:gd name="T75" fmla="*/ 182 h 438"/>
                <a:gd name="T76" fmla="*/ 44 w 218"/>
                <a:gd name="T77" fmla="*/ 142 h 438"/>
                <a:gd name="T78" fmla="*/ 14 w 218"/>
                <a:gd name="T79" fmla="*/ 76 h 438"/>
                <a:gd name="T80" fmla="*/ 4 w 218"/>
                <a:gd name="T81" fmla="*/ 48 h 438"/>
                <a:gd name="T82" fmla="*/ 2 w 218"/>
                <a:gd name="T83" fmla="*/ 36 h 438"/>
                <a:gd name="T84" fmla="*/ 0 w 218"/>
                <a:gd name="T85" fmla="*/ 26 h 438"/>
                <a:gd name="T86" fmla="*/ 0 w 218"/>
                <a:gd name="T87" fmla="*/ 18 h 438"/>
                <a:gd name="T88" fmla="*/ 2 w 218"/>
                <a:gd name="T89" fmla="*/ 12 h 438"/>
                <a:gd name="T90" fmla="*/ 6 w 218"/>
                <a:gd name="T91" fmla="*/ 6 h 438"/>
                <a:gd name="T92" fmla="*/ 12 w 218"/>
                <a:gd name="T93" fmla="*/ 2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438">
                  <a:moveTo>
                    <a:pt x="12" y="2"/>
                  </a:moveTo>
                  <a:lnTo>
                    <a:pt x="12" y="2"/>
                  </a:lnTo>
                  <a:lnTo>
                    <a:pt x="20" y="0"/>
                  </a:lnTo>
                  <a:lnTo>
                    <a:pt x="28" y="0"/>
                  </a:lnTo>
                  <a:lnTo>
                    <a:pt x="38" y="2"/>
                  </a:lnTo>
                  <a:lnTo>
                    <a:pt x="48" y="6"/>
                  </a:lnTo>
                  <a:lnTo>
                    <a:pt x="58" y="12"/>
                  </a:lnTo>
                  <a:lnTo>
                    <a:pt x="70" y="20"/>
                  </a:lnTo>
                  <a:lnTo>
                    <a:pt x="92" y="40"/>
                  </a:lnTo>
                  <a:lnTo>
                    <a:pt x="116" y="66"/>
                  </a:lnTo>
                  <a:lnTo>
                    <a:pt x="138" y="98"/>
                  </a:lnTo>
                  <a:lnTo>
                    <a:pt x="160" y="136"/>
                  </a:lnTo>
                  <a:lnTo>
                    <a:pt x="180" y="178"/>
                  </a:lnTo>
                  <a:lnTo>
                    <a:pt x="180" y="178"/>
                  </a:lnTo>
                  <a:lnTo>
                    <a:pt x="196" y="224"/>
                  </a:lnTo>
                  <a:lnTo>
                    <a:pt x="208" y="268"/>
                  </a:lnTo>
                  <a:lnTo>
                    <a:pt x="214" y="310"/>
                  </a:lnTo>
                  <a:lnTo>
                    <a:pt x="218" y="346"/>
                  </a:lnTo>
                  <a:lnTo>
                    <a:pt x="216" y="380"/>
                  </a:lnTo>
                  <a:lnTo>
                    <a:pt x="214" y="394"/>
                  </a:lnTo>
                  <a:lnTo>
                    <a:pt x="210" y="406"/>
                  </a:lnTo>
                  <a:lnTo>
                    <a:pt x="206" y="418"/>
                  </a:lnTo>
                  <a:lnTo>
                    <a:pt x="202" y="426"/>
                  </a:lnTo>
                  <a:lnTo>
                    <a:pt x="196" y="432"/>
                  </a:lnTo>
                  <a:lnTo>
                    <a:pt x="190" y="436"/>
                  </a:lnTo>
                  <a:lnTo>
                    <a:pt x="190" y="436"/>
                  </a:lnTo>
                  <a:lnTo>
                    <a:pt x="182" y="438"/>
                  </a:lnTo>
                  <a:lnTo>
                    <a:pt x="176" y="438"/>
                  </a:lnTo>
                  <a:lnTo>
                    <a:pt x="170" y="434"/>
                  </a:lnTo>
                  <a:lnTo>
                    <a:pt x="162" y="428"/>
                  </a:lnTo>
                  <a:lnTo>
                    <a:pt x="156" y="418"/>
                  </a:lnTo>
                  <a:lnTo>
                    <a:pt x="150" y="408"/>
                  </a:lnTo>
                  <a:lnTo>
                    <a:pt x="138" y="382"/>
                  </a:lnTo>
                  <a:lnTo>
                    <a:pt x="112" y="312"/>
                  </a:lnTo>
                  <a:lnTo>
                    <a:pt x="98" y="270"/>
                  </a:lnTo>
                  <a:lnTo>
                    <a:pt x="80" y="226"/>
                  </a:lnTo>
                  <a:lnTo>
                    <a:pt x="80" y="226"/>
                  </a:lnTo>
                  <a:lnTo>
                    <a:pt x="62" y="182"/>
                  </a:lnTo>
                  <a:lnTo>
                    <a:pt x="44" y="142"/>
                  </a:lnTo>
                  <a:lnTo>
                    <a:pt x="14" y="76"/>
                  </a:lnTo>
                  <a:lnTo>
                    <a:pt x="4" y="48"/>
                  </a:lnTo>
                  <a:lnTo>
                    <a:pt x="2" y="36"/>
                  </a:lnTo>
                  <a:lnTo>
                    <a:pt x="0" y="26"/>
                  </a:lnTo>
                  <a:lnTo>
                    <a:pt x="0" y="18"/>
                  </a:lnTo>
                  <a:lnTo>
                    <a:pt x="2" y="12"/>
                  </a:lnTo>
                  <a:lnTo>
                    <a:pt x="6" y="6"/>
                  </a:lnTo>
                  <a:lnTo>
                    <a:pt x="12"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8" name="Freeform 114"/>
            <p:cNvSpPr>
              <a:spLocks/>
            </p:cNvSpPr>
            <p:nvPr/>
          </p:nvSpPr>
          <p:spPr bwMode="auto">
            <a:xfrm>
              <a:off x="13650913" y="2563813"/>
              <a:ext cx="2587625" cy="5219700"/>
            </a:xfrm>
            <a:custGeom>
              <a:avLst/>
              <a:gdLst>
                <a:gd name="T0" fmla="*/ 222 w 1630"/>
                <a:gd name="T1" fmla="*/ 2 h 3288"/>
                <a:gd name="T2" fmla="*/ 294 w 1630"/>
                <a:gd name="T3" fmla="*/ 8 h 3288"/>
                <a:gd name="T4" fmla="*/ 376 w 1630"/>
                <a:gd name="T5" fmla="*/ 46 h 3288"/>
                <a:gd name="T6" fmla="*/ 468 w 1630"/>
                <a:gd name="T7" fmla="*/ 116 h 3288"/>
                <a:gd name="T8" fmla="*/ 568 w 1630"/>
                <a:gd name="T9" fmla="*/ 216 h 3288"/>
                <a:gd name="T10" fmla="*/ 674 w 1630"/>
                <a:gd name="T11" fmla="*/ 344 h 3288"/>
                <a:gd name="T12" fmla="*/ 784 w 1630"/>
                <a:gd name="T13" fmla="*/ 498 h 3288"/>
                <a:gd name="T14" fmla="*/ 896 w 1630"/>
                <a:gd name="T15" fmla="*/ 676 h 3288"/>
                <a:gd name="T16" fmla="*/ 1008 w 1630"/>
                <a:gd name="T17" fmla="*/ 876 h 3288"/>
                <a:gd name="T18" fmla="*/ 1118 w 1630"/>
                <a:gd name="T19" fmla="*/ 1096 h 3288"/>
                <a:gd name="T20" fmla="*/ 1226 w 1630"/>
                <a:gd name="T21" fmla="*/ 1334 h 3288"/>
                <a:gd name="T22" fmla="*/ 1294 w 1630"/>
                <a:gd name="T23" fmla="*/ 1502 h 3288"/>
                <a:gd name="T24" fmla="*/ 1384 w 1630"/>
                <a:gd name="T25" fmla="*/ 1752 h 3288"/>
                <a:gd name="T26" fmla="*/ 1484 w 1630"/>
                <a:gd name="T27" fmla="*/ 2074 h 3288"/>
                <a:gd name="T28" fmla="*/ 1560 w 1630"/>
                <a:gd name="T29" fmla="*/ 2376 h 3288"/>
                <a:gd name="T30" fmla="*/ 1598 w 1630"/>
                <a:gd name="T31" fmla="*/ 2582 h 3288"/>
                <a:gd name="T32" fmla="*/ 1622 w 1630"/>
                <a:gd name="T33" fmla="*/ 2770 h 3288"/>
                <a:gd name="T34" fmla="*/ 1630 w 1630"/>
                <a:gd name="T35" fmla="*/ 2934 h 3288"/>
                <a:gd name="T36" fmla="*/ 1624 w 1630"/>
                <a:gd name="T37" fmla="*/ 3070 h 3288"/>
                <a:gd name="T38" fmla="*/ 1600 w 1630"/>
                <a:gd name="T39" fmla="*/ 3174 h 3288"/>
                <a:gd name="T40" fmla="*/ 1558 w 1630"/>
                <a:gd name="T41" fmla="*/ 3244 h 3288"/>
                <a:gd name="T42" fmla="*/ 1522 w 1630"/>
                <a:gd name="T43" fmla="*/ 3270 h 3288"/>
                <a:gd name="T44" fmla="*/ 1460 w 1630"/>
                <a:gd name="T45" fmla="*/ 3286 h 3288"/>
                <a:gd name="T46" fmla="*/ 1360 w 1630"/>
                <a:gd name="T47" fmla="*/ 3280 h 3288"/>
                <a:gd name="T48" fmla="*/ 1252 w 1630"/>
                <a:gd name="T49" fmla="*/ 3238 h 3288"/>
                <a:gd name="T50" fmla="*/ 1140 w 1630"/>
                <a:gd name="T51" fmla="*/ 3164 h 3288"/>
                <a:gd name="T52" fmla="*/ 1024 w 1630"/>
                <a:gd name="T53" fmla="*/ 3058 h 3288"/>
                <a:gd name="T54" fmla="*/ 906 w 1630"/>
                <a:gd name="T55" fmla="*/ 2920 h 3288"/>
                <a:gd name="T56" fmla="*/ 786 w 1630"/>
                <a:gd name="T57" fmla="*/ 2756 h 3288"/>
                <a:gd name="T58" fmla="*/ 668 w 1630"/>
                <a:gd name="T59" fmla="*/ 2566 h 3288"/>
                <a:gd name="T60" fmla="*/ 548 w 1630"/>
                <a:gd name="T61" fmla="*/ 2352 h 3288"/>
                <a:gd name="T62" fmla="*/ 434 w 1630"/>
                <a:gd name="T63" fmla="*/ 2114 h 3288"/>
                <a:gd name="T64" fmla="*/ 322 w 1630"/>
                <a:gd name="T65" fmla="*/ 1856 h 3288"/>
                <a:gd name="T66" fmla="*/ 252 w 1630"/>
                <a:gd name="T67" fmla="*/ 1678 h 3288"/>
                <a:gd name="T68" fmla="*/ 164 w 1630"/>
                <a:gd name="T69" fmla="*/ 1420 h 3288"/>
                <a:gd name="T70" fmla="*/ 96 w 1630"/>
                <a:gd name="T71" fmla="*/ 1176 h 3288"/>
                <a:gd name="T72" fmla="*/ 46 w 1630"/>
                <a:gd name="T73" fmla="*/ 950 h 3288"/>
                <a:gd name="T74" fmla="*/ 14 w 1630"/>
                <a:gd name="T75" fmla="*/ 742 h 3288"/>
                <a:gd name="T76" fmla="*/ 0 w 1630"/>
                <a:gd name="T77" fmla="*/ 556 h 3288"/>
                <a:gd name="T78" fmla="*/ 4 w 1630"/>
                <a:gd name="T79" fmla="*/ 392 h 3288"/>
                <a:gd name="T80" fmla="*/ 28 w 1630"/>
                <a:gd name="T81" fmla="*/ 254 h 3288"/>
                <a:gd name="T82" fmla="*/ 68 w 1630"/>
                <a:gd name="T83" fmla="*/ 142 h 3288"/>
                <a:gd name="T84" fmla="*/ 126 w 1630"/>
                <a:gd name="T85" fmla="*/ 60 h 3288"/>
                <a:gd name="T86" fmla="*/ 202 w 1630"/>
                <a:gd name="T87" fmla="*/ 8 h 3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0" h="3288">
                  <a:moveTo>
                    <a:pt x="202" y="8"/>
                  </a:moveTo>
                  <a:lnTo>
                    <a:pt x="202" y="8"/>
                  </a:lnTo>
                  <a:lnTo>
                    <a:pt x="222" y="2"/>
                  </a:lnTo>
                  <a:lnTo>
                    <a:pt x="244" y="0"/>
                  </a:lnTo>
                  <a:lnTo>
                    <a:pt x="268" y="2"/>
                  </a:lnTo>
                  <a:lnTo>
                    <a:pt x="294" y="8"/>
                  </a:lnTo>
                  <a:lnTo>
                    <a:pt x="320" y="16"/>
                  </a:lnTo>
                  <a:lnTo>
                    <a:pt x="348" y="30"/>
                  </a:lnTo>
                  <a:lnTo>
                    <a:pt x="376" y="46"/>
                  </a:lnTo>
                  <a:lnTo>
                    <a:pt x="406" y="66"/>
                  </a:lnTo>
                  <a:lnTo>
                    <a:pt x="438" y="90"/>
                  </a:lnTo>
                  <a:lnTo>
                    <a:pt x="468" y="116"/>
                  </a:lnTo>
                  <a:lnTo>
                    <a:pt x="502" y="146"/>
                  </a:lnTo>
                  <a:lnTo>
                    <a:pt x="534" y="180"/>
                  </a:lnTo>
                  <a:lnTo>
                    <a:pt x="568" y="216"/>
                  </a:lnTo>
                  <a:lnTo>
                    <a:pt x="604" y="256"/>
                  </a:lnTo>
                  <a:lnTo>
                    <a:pt x="638" y="298"/>
                  </a:lnTo>
                  <a:lnTo>
                    <a:pt x="674" y="344"/>
                  </a:lnTo>
                  <a:lnTo>
                    <a:pt x="710" y="392"/>
                  </a:lnTo>
                  <a:lnTo>
                    <a:pt x="748" y="444"/>
                  </a:lnTo>
                  <a:lnTo>
                    <a:pt x="784" y="498"/>
                  </a:lnTo>
                  <a:lnTo>
                    <a:pt x="822" y="554"/>
                  </a:lnTo>
                  <a:lnTo>
                    <a:pt x="858" y="614"/>
                  </a:lnTo>
                  <a:lnTo>
                    <a:pt x="896" y="676"/>
                  </a:lnTo>
                  <a:lnTo>
                    <a:pt x="934" y="740"/>
                  </a:lnTo>
                  <a:lnTo>
                    <a:pt x="970" y="806"/>
                  </a:lnTo>
                  <a:lnTo>
                    <a:pt x="1008" y="876"/>
                  </a:lnTo>
                  <a:lnTo>
                    <a:pt x="1046" y="946"/>
                  </a:lnTo>
                  <a:lnTo>
                    <a:pt x="1082" y="1020"/>
                  </a:lnTo>
                  <a:lnTo>
                    <a:pt x="1118" y="1096"/>
                  </a:lnTo>
                  <a:lnTo>
                    <a:pt x="1154" y="1174"/>
                  </a:lnTo>
                  <a:lnTo>
                    <a:pt x="1190" y="1254"/>
                  </a:lnTo>
                  <a:lnTo>
                    <a:pt x="1226" y="1334"/>
                  </a:lnTo>
                  <a:lnTo>
                    <a:pt x="1260" y="1418"/>
                  </a:lnTo>
                  <a:lnTo>
                    <a:pt x="1260" y="1418"/>
                  </a:lnTo>
                  <a:lnTo>
                    <a:pt x="1294" y="1502"/>
                  </a:lnTo>
                  <a:lnTo>
                    <a:pt x="1326" y="1586"/>
                  </a:lnTo>
                  <a:lnTo>
                    <a:pt x="1356" y="1668"/>
                  </a:lnTo>
                  <a:lnTo>
                    <a:pt x="1384" y="1752"/>
                  </a:lnTo>
                  <a:lnTo>
                    <a:pt x="1412" y="1834"/>
                  </a:lnTo>
                  <a:lnTo>
                    <a:pt x="1438" y="1914"/>
                  </a:lnTo>
                  <a:lnTo>
                    <a:pt x="1484" y="2074"/>
                  </a:lnTo>
                  <a:lnTo>
                    <a:pt x="1526" y="2228"/>
                  </a:lnTo>
                  <a:lnTo>
                    <a:pt x="1544" y="2302"/>
                  </a:lnTo>
                  <a:lnTo>
                    <a:pt x="1560" y="2376"/>
                  </a:lnTo>
                  <a:lnTo>
                    <a:pt x="1574" y="2446"/>
                  </a:lnTo>
                  <a:lnTo>
                    <a:pt x="1588" y="2516"/>
                  </a:lnTo>
                  <a:lnTo>
                    <a:pt x="1598" y="2582"/>
                  </a:lnTo>
                  <a:lnTo>
                    <a:pt x="1608" y="2648"/>
                  </a:lnTo>
                  <a:lnTo>
                    <a:pt x="1616" y="2710"/>
                  </a:lnTo>
                  <a:lnTo>
                    <a:pt x="1622" y="2770"/>
                  </a:lnTo>
                  <a:lnTo>
                    <a:pt x="1626" y="2828"/>
                  </a:lnTo>
                  <a:lnTo>
                    <a:pt x="1630" y="2882"/>
                  </a:lnTo>
                  <a:lnTo>
                    <a:pt x="1630" y="2934"/>
                  </a:lnTo>
                  <a:lnTo>
                    <a:pt x="1630" y="2982"/>
                  </a:lnTo>
                  <a:lnTo>
                    <a:pt x="1628" y="3028"/>
                  </a:lnTo>
                  <a:lnTo>
                    <a:pt x="1624" y="3070"/>
                  </a:lnTo>
                  <a:lnTo>
                    <a:pt x="1616" y="3108"/>
                  </a:lnTo>
                  <a:lnTo>
                    <a:pt x="1610" y="3142"/>
                  </a:lnTo>
                  <a:lnTo>
                    <a:pt x="1600" y="3174"/>
                  </a:lnTo>
                  <a:lnTo>
                    <a:pt x="1588" y="3202"/>
                  </a:lnTo>
                  <a:lnTo>
                    <a:pt x="1574" y="3224"/>
                  </a:lnTo>
                  <a:lnTo>
                    <a:pt x="1558" y="3244"/>
                  </a:lnTo>
                  <a:lnTo>
                    <a:pt x="1542" y="3258"/>
                  </a:lnTo>
                  <a:lnTo>
                    <a:pt x="1532" y="3264"/>
                  </a:lnTo>
                  <a:lnTo>
                    <a:pt x="1522" y="3270"/>
                  </a:lnTo>
                  <a:lnTo>
                    <a:pt x="1522" y="3270"/>
                  </a:lnTo>
                  <a:lnTo>
                    <a:pt x="1492" y="3280"/>
                  </a:lnTo>
                  <a:lnTo>
                    <a:pt x="1460" y="3286"/>
                  </a:lnTo>
                  <a:lnTo>
                    <a:pt x="1426" y="3288"/>
                  </a:lnTo>
                  <a:lnTo>
                    <a:pt x="1394" y="3286"/>
                  </a:lnTo>
                  <a:lnTo>
                    <a:pt x="1360" y="3280"/>
                  </a:lnTo>
                  <a:lnTo>
                    <a:pt x="1324" y="3270"/>
                  </a:lnTo>
                  <a:lnTo>
                    <a:pt x="1288" y="3256"/>
                  </a:lnTo>
                  <a:lnTo>
                    <a:pt x="1252" y="3238"/>
                  </a:lnTo>
                  <a:lnTo>
                    <a:pt x="1216" y="3216"/>
                  </a:lnTo>
                  <a:lnTo>
                    <a:pt x="1178" y="3192"/>
                  </a:lnTo>
                  <a:lnTo>
                    <a:pt x="1140" y="3164"/>
                  </a:lnTo>
                  <a:lnTo>
                    <a:pt x="1102" y="3132"/>
                  </a:lnTo>
                  <a:lnTo>
                    <a:pt x="1064" y="3096"/>
                  </a:lnTo>
                  <a:lnTo>
                    <a:pt x="1024" y="3058"/>
                  </a:lnTo>
                  <a:lnTo>
                    <a:pt x="986" y="3014"/>
                  </a:lnTo>
                  <a:lnTo>
                    <a:pt x="946" y="2970"/>
                  </a:lnTo>
                  <a:lnTo>
                    <a:pt x="906" y="2920"/>
                  </a:lnTo>
                  <a:lnTo>
                    <a:pt x="866" y="2870"/>
                  </a:lnTo>
                  <a:lnTo>
                    <a:pt x="826" y="2814"/>
                  </a:lnTo>
                  <a:lnTo>
                    <a:pt x="786" y="2756"/>
                  </a:lnTo>
                  <a:lnTo>
                    <a:pt x="746" y="2696"/>
                  </a:lnTo>
                  <a:lnTo>
                    <a:pt x="706" y="2632"/>
                  </a:lnTo>
                  <a:lnTo>
                    <a:pt x="668" y="2566"/>
                  </a:lnTo>
                  <a:lnTo>
                    <a:pt x="628" y="2498"/>
                  </a:lnTo>
                  <a:lnTo>
                    <a:pt x="588" y="2426"/>
                  </a:lnTo>
                  <a:lnTo>
                    <a:pt x="548" y="2352"/>
                  </a:lnTo>
                  <a:lnTo>
                    <a:pt x="510" y="2274"/>
                  </a:lnTo>
                  <a:lnTo>
                    <a:pt x="472" y="2196"/>
                  </a:lnTo>
                  <a:lnTo>
                    <a:pt x="434" y="2114"/>
                  </a:lnTo>
                  <a:lnTo>
                    <a:pt x="396" y="2030"/>
                  </a:lnTo>
                  <a:lnTo>
                    <a:pt x="358" y="1944"/>
                  </a:lnTo>
                  <a:lnTo>
                    <a:pt x="322" y="1856"/>
                  </a:lnTo>
                  <a:lnTo>
                    <a:pt x="322" y="1856"/>
                  </a:lnTo>
                  <a:lnTo>
                    <a:pt x="286" y="1766"/>
                  </a:lnTo>
                  <a:lnTo>
                    <a:pt x="252" y="1678"/>
                  </a:lnTo>
                  <a:lnTo>
                    <a:pt x="222" y="1590"/>
                  </a:lnTo>
                  <a:lnTo>
                    <a:pt x="192" y="1504"/>
                  </a:lnTo>
                  <a:lnTo>
                    <a:pt x="164" y="1420"/>
                  </a:lnTo>
                  <a:lnTo>
                    <a:pt x="140" y="1338"/>
                  </a:lnTo>
                  <a:lnTo>
                    <a:pt x="116" y="1256"/>
                  </a:lnTo>
                  <a:lnTo>
                    <a:pt x="96" y="1176"/>
                  </a:lnTo>
                  <a:lnTo>
                    <a:pt x="76" y="1100"/>
                  </a:lnTo>
                  <a:lnTo>
                    <a:pt x="60" y="1024"/>
                  </a:lnTo>
                  <a:lnTo>
                    <a:pt x="46" y="950"/>
                  </a:lnTo>
                  <a:lnTo>
                    <a:pt x="32" y="880"/>
                  </a:lnTo>
                  <a:lnTo>
                    <a:pt x="22" y="810"/>
                  </a:lnTo>
                  <a:lnTo>
                    <a:pt x="14" y="742"/>
                  </a:lnTo>
                  <a:lnTo>
                    <a:pt x="6" y="678"/>
                  </a:lnTo>
                  <a:lnTo>
                    <a:pt x="2" y="616"/>
                  </a:lnTo>
                  <a:lnTo>
                    <a:pt x="0" y="556"/>
                  </a:lnTo>
                  <a:lnTo>
                    <a:pt x="0" y="498"/>
                  </a:lnTo>
                  <a:lnTo>
                    <a:pt x="2" y="444"/>
                  </a:lnTo>
                  <a:lnTo>
                    <a:pt x="4" y="392"/>
                  </a:lnTo>
                  <a:lnTo>
                    <a:pt x="10" y="342"/>
                  </a:lnTo>
                  <a:lnTo>
                    <a:pt x="18" y="296"/>
                  </a:lnTo>
                  <a:lnTo>
                    <a:pt x="28" y="254"/>
                  </a:lnTo>
                  <a:lnTo>
                    <a:pt x="38" y="212"/>
                  </a:lnTo>
                  <a:lnTo>
                    <a:pt x="52" y="176"/>
                  </a:lnTo>
                  <a:lnTo>
                    <a:pt x="68" y="142"/>
                  </a:lnTo>
                  <a:lnTo>
                    <a:pt x="86" y="110"/>
                  </a:lnTo>
                  <a:lnTo>
                    <a:pt x="104" y="84"/>
                  </a:lnTo>
                  <a:lnTo>
                    <a:pt x="126" y="60"/>
                  </a:lnTo>
                  <a:lnTo>
                    <a:pt x="150" y="38"/>
                  </a:lnTo>
                  <a:lnTo>
                    <a:pt x="174" y="22"/>
                  </a:lnTo>
                  <a:lnTo>
                    <a:pt x="202"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0" name="Freeform 116"/>
            <p:cNvSpPr>
              <a:spLocks/>
            </p:cNvSpPr>
            <p:nvPr/>
          </p:nvSpPr>
          <p:spPr bwMode="auto">
            <a:xfrm>
              <a:off x="13895388" y="2871788"/>
              <a:ext cx="2193925" cy="4556125"/>
            </a:xfrm>
            <a:custGeom>
              <a:avLst/>
              <a:gdLst>
                <a:gd name="T0" fmla="*/ 146 w 1382"/>
                <a:gd name="T1" fmla="*/ 6 h 2870"/>
                <a:gd name="T2" fmla="*/ 180 w 1382"/>
                <a:gd name="T3" fmla="*/ 0 h 2870"/>
                <a:gd name="T4" fmla="*/ 220 w 1382"/>
                <a:gd name="T5" fmla="*/ 8 h 2870"/>
                <a:gd name="T6" fmla="*/ 264 w 1382"/>
                <a:gd name="T7" fmla="*/ 28 h 2870"/>
                <a:gd name="T8" fmla="*/ 312 w 1382"/>
                <a:gd name="T9" fmla="*/ 62 h 2870"/>
                <a:gd name="T10" fmla="*/ 364 w 1382"/>
                <a:gd name="T11" fmla="*/ 108 h 2870"/>
                <a:gd name="T12" fmla="*/ 418 w 1382"/>
                <a:gd name="T13" fmla="*/ 164 h 2870"/>
                <a:gd name="T14" fmla="*/ 476 w 1382"/>
                <a:gd name="T15" fmla="*/ 234 h 2870"/>
                <a:gd name="T16" fmla="*/ 596 w 1382"/>
                <a:gd name="T17" fmla="*/ 402 h 2870"/>
                <a:gd name="T18" fmla="*/ 720 w 1382"/>
                <a:gd name="T19" fmla="*/ 608 h 2870"/>
                <a:gd name="T20" fmla="*/ 846 w 1382"/>
                <a:gd name="T21" fmla="*/ 848 h 2870"/>
                <a:gd name="T22" fmla="*/ 972 w 1382"/>
                <a:gd name="T23" fmla="*/ 1118 h 2870"/>
                <a:gd name="T24" fmla="*/ 1032 w 1382"/>
                <a:gd name="T25" fmla="*/ 1262 h 2870"/>
                <a:gd name="T26" fmla="*/ 1144 w 1382"/>
                <a:gd name="T27" fmla="*/ 1554 h 2870"/>
                <a:gd name="T28" fmla="*/ 1234 w 1382"/>
                <a:gd name="T29" fmla="*/ 1834 h 2870"/>
                <a:gd name="T30" fmla="*/ 1306 w 1382"/>
                <a:gd name="T31" fmla="*/ 2094 h 2870"/>
                <a:gd name="T32" fmla="*/ 1354 w 1382"/>
                <a:gd name="T33" fmla="*/ 2328 h 2870"/>
                <a:gd name="T34" fmla="*/ 1374 w 1382"/>
                <a:gd name="T35" fmla="*/ 2482 h 2870"/>
                <a:gd name="T36" fmla="*/ 1382 w 1382"/>
                <a:gd name="T37" fmla="*/ 2572 h 2870"/>
                <a:gd name="T38" fmla="*/ 1382 w 1382"/>
                <a:gd name="T39" fmla="*/ 2652 h 2870"/>
                <a:gd name="T40" fmla="*/ 1376 w 1382"/>
                <a:gd name="T41" fmla="*/ 2720 h 2870"/>
                <a:gd name="T42" fmla="*/ 1364 w 1382"/>
                <a:gd name="T43" fmla="*/ 2776 h 2870"/>
                <a:gd name="T44" fmla="*/ 1344 w 1382"/>
                <a:gd name="T45" fmla="*/ 2820 h 2870"/>
                <a:gd name="T46" fmla="*/ 1318 w 1382"/>
                <a:gd name="T47" fmla="*/ 2848 h 2870"/>
                <a:gd name="T48" fmla="*/ 1304 w 1382"/>
                <a:gd name="T49" fmla="*/ 2856 h 2870"/>
                <a:gd name="T50" fmla="*/ 1252 w 1382"/>
                <a:gd name="T51" fmla="*/ 2870 h 2870"/>
                <a:gd name="T52" fmla="*/ 1198 w 1382"/>
                <a:gd name="T53" fmla="*/ 2868 h 2870"/>
                <a:gd name="T54" fmla="*/ 1142 w 1382"/>
                <a:gd name="T55" fmla="*/ 2852 h 2870"/>
                <a:gd name="T56" fmla="*/ 1084 w 1382"/>
                <a:gd name="T57" fmla="*/ 2824 h 2870"/>
                <a:gd name="T58" fmla="*/ 1024 w 1382"/>
                <a:gd name="T59" fmla="*/ 2780 h 2870"/>
                <a:gd name="T60" fmla="*/ 962 w 1382"/>
                <a:gd name="T61" fmla="*/ 2726 h 2870"/>
                <a:gd name="T62" fmla="*/ 900 w 1382"/>
                <a:gd name="T63" fmla="*/ 2660 h 2870"/>
                <a:gd name="T64" fmla="*/ 836 w 1382"/>
                <a:gd name="T65" fmla="*/ 2582 h 2870"/>
                <a:gd name="T66" fmla="*/ 772 w 1382"/>
                <a:gd name="T67" fmla="*/ 2492 h 2870"/>
                <a:gd name="T68" fmla="*/ 706 w 1382"/>
                <a:gd name="T69" fmla="*/ 2392 h 2870"/>
                <a:gd name="T70" fmla="*/ 640 w 1382"/>
                <a:gd name="T71" fmla="*/ 2282 h 2870"/>
                <a:gd name="T72" fmla="*/ 508 w 1382"/>
                <a:gd name="T73" fmla="*/ 2034 h 2870"/>
                <a:gd name="T74" fmla="*/ 378 w 1382"/>
                <a:gd name="T75" fmla="*/ 1752 h 2870"/>
                <a:gd name="T76" fmla="*/ 314 w 1382"/>
                <a:gd name="T77" fmla="*/ 1598 h 2870"/>
                <a:gd name="T78" fmla="*/ 198 w 1382"/>
                <a:gd name="T79" fmla="*/ 1290 h 2870"/>
                <a:gd name="T80" fmla="*/ 108 w 1382"/>
                <a:gd name="T81" fmla="*/ 1006 h 2870"/>
                <a:gd name="T82" fmla="*/ 58 w 1382"/>
                <a:gd name="T83" fmla="*/ 810 h 2870"/>
                <a:gd name="T84" fmla="*/ 32 w 1382"/>
                <a:gd name="T85" fmla="*/ 690 h 2870"/>
                <a:gd name="T86" fmla="*/ 14 w 1382"/>
                <a:gd name="T87" fmla="*/ 576 h 2870"/>
                <a:gd name="T88" fmla="*/ 4 w 1382"/>
                <a:gd name="T89" fmla="*/ 470 h 2870"/>
                <a:gd name="T90" fmla="*/ 0 w 1382"/>
                <a:gd name="T91" fmla="*/ 374 h 2870"/>
                <a:gd name="T92" fmla="*/ 2 w 1382"/>
                <a:gd name="T93" fmla="*/ 288 h 2870"/>
                <a:gd name="T94" fmla="*/ 12 w 1382"/>
                <a:gd name="T95" fmla="*/ 212 h 2870"/>
                <a:gd name="T96" fmla="*/ 28 w 1382"/>
                <a:gd name="T97" fmla="*/ 146 h 2870"/>
                <a:gd name="T98" fmla="*/ 54 w 1382"/>
                <a:gd name="T99" fmla="*/ 92 h 2870"/>
                <a:gd name="T100" fmla="*/ 84 w 1382"/>
                <a:gd name="T101" fmla="*/ 48 h 2870"/>
                <a:gd name="T102" fmla="*/ 122 w 1382"/>
                <a:gd name="T103" fmla="*/ 18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2" h="2870">
                  <a:moveTo>
                    <a:pt x="146" y="6"/>
                  </a:moveTo>
                  <a:lnTo>
                    <a:pt x="146" y="6"/>
                  </a:lnTo>
                  <a:lnTo>
                    <a:pt x="162" y="2"/>
                  </a:lnTo>
                  <a:lnTo>
                    <a:pt x="180" y="0"/>
                  </a:lnTo>
                  <a:lnTo>
                    <a:pt x="200" y="2"/>
                  </a:lnTo>
                  <a:lnTo>
                    <a:pt x="220" y="8"/>
                  </a:lnTo>
                  <a:lnTo>
                    <a:pt x="242" y="16"/>
                  </a:lnTo>
                  <a:lnTo>
                    <a:pt x="264" y="28"/>
                  </a:lnTo>
                  <a:lnTo>
                    <a:pt x="288" y="44"/>
                  </a:lnTo>
                  <a:lnTo>
                    <a:pt x="312" y="62"/>
                  </a:lnTo>
                  <a:lnTo>
                    <a:pt x="338" y="84"/>
                  </a:lnTo>
                  <a:lnTo>
                    <a:pt x="364" y="108"/>
                  </a:lnTo>
                  <a:lnTo>
                    <a:pt x="392" y="134"/>
                  </a:lnTo>
                  <a:lnTo>
                    <a:pt x="418" y="164"/>
                  </a:lnTo>
                  <a:lnTo>
                    <a:pt x="446" y="198"/>
                  </a:lnTo>
                  <a:lnTo>
                    <a:pt x="476" y="234"/>
                  </a:lnTo>
                  <a:lnTo>
                    <a:pt x="534" y="312"/>
                  </a:lnTo>
                  <a:lnTo>
                    <a:pt x="596" y="402"/>
                  </a:lnTo>
                  <a:lnTo>
                    <a:pt x="658" y="500"/>
                  </a:lnTo>
                  <a:lnTo>
                    <a:pt x="720" y="608"/>
                  </a:lnTo>
                  <a:lnTo>
                    <a:pt x="784" y="724"/>
                  </a:lnTo>
                  <a:lnTo>
                    <a:pt x="846" y="848"/>
                  </a:lnTo>
                  <a:lnTo>
                    <a:pt x="910" y="980"/>
                  </a:lnTo>
                  <a:lnTo>
                    <a:pt x="972" y="1118"/>
                  </a:lnTo>
                  <a:lnTo>
                    <a:pt x="1032" y="1262"/>
                  </a:lnTo>
                  <a:lnTo>
                    <a:pt x="1032" y="1262"/>
                  </a:lnTo>
                  <a:lnTo>
                    <a:pt x="1090" y="1410"/>
                  </a:lnTo>
                  <a:lnTo>
                    <a:pt x="1144" y="1554"/>
                  </a:lnTo>
                  <a:lnTo>
                    <a:pt x="1192" y="1696"/>
                  </a:lnTo>
                  <a:lnTo>
                    <a:pt x="1234" y="1834"/>
                  </a:lnTo>
                  <a:lnTo>
                    <a:pt x="1272" y="1966"/>
                  </a:lnTo>
                  <a:lnTo>
                    <a:pt x="1306" y="2094"/>
                  </a:lnTo>
                  <a:lnTo>
                    <a:pt x="1332" y="2214"/>
                  </a:lnTo>
                  <a:lnTo>
                    <a:pt x="1354" y="2328"/>
                  </a:lnTo>
                  <a:lnTo>
                    <a:pt x="1370" y="2432"/>
                  </a:lnTo>
                  <a:lnTo>
                    <a:pt x="1374" y="2482"/>
                  </a:lnTo>
                  <a:lnTo>
                    <a:pt x="1378" y="2528"/>
                  </a:lnTo>
                  <a:lnTo>
                    <a:pt x="1382" y="2572"/>
                  </a:lnTo>
                  <a:lnTo>
                    <a:pt x="1382" y="2614"/>
                  </a:lnTo>
                  <a:lnTo>
                    <a:pt x="1382" y="2652"/>
                  </a:lnTo>
                  <a:lnTo>
                    <a:pt x="1380" y="2688"/>
                  </a:lnTo>
                  <a:lnTo>
                    <a:pt x="1376" y="2720"/>
                  </a:lnTo>
                  <a:lnTo>
                    <a:pt x="1370" y="2750"/>
                  </a:lnTo>
                  <a:lnTo>
                    <a:pt x="1364" y="2776"/>
                  </a:lnTo>
                  <a:lnTo>
                    <a:pt x="1356" y="2800"/>
                  </a:lnTo>
                  <a:lnTo>
                    <a:pt x="1344" y="2820"/>
                  </a:lnTo>
                  <a:lnTo>
                    <a:pt x="1332" y="2836"/>
                  </a:lnTo>
                  <a:lnTo>
                    <a:pt x="1318" y="2848"/>
                  </a:lnTo>
                  <a:lnTo>
                    <a:pt x="1304" y="2856"/>
                  </a:lnTo>
                  <a:lnTo>
                    <a:pt x="1304" y="2856"/>
                  </a:lnTo>
                  <a:lnTo>
                    <a:pt x="1278" y="2864"/>
                  </a:lnTo>
                  <a:lnTo>
                    <a:pt x="1252" y="2870"/>
                  </a:lnTo>
                  <a:lnTo>
                    <a:pt x="1226" y="2870"/>
                  </a:lnTo>
                  <a:lnTo>
                    <a:pt x="1198" y="2868"/>
                  </a:lnTo>
                  <a:lnTo>
                    <a:pt x="1170" y="2862"/>
                  </a:lnTo>
                  <a:lnTo>
                    <a:pt x="1142" y="2852"/>
                  </a:lnTo>
                  <a:lnTo>
                    <a:pt x="1114" y="2840"/>
                  </a:lnTo>
                  <a:lnTo>
                    <a:pt x="1084" y="2824"/>
                  </a:lnTo>
                  <a:lnTo>
                    <a:pt x="1054" y="2804"/>
                  </a:lnTo>
                  <a:lnTo>
                    <a:pt x="1024" y="2780"/>
                  </a:lnTo>
                  <a:lnTo>
                    <a:pt x="994" y="2756"/>
                  </a:lnTo>
                  <a:lnTo>
                    <a:pt x="962" y="2726"/>
                  </a:lnTo>
                  <a:lnTo>
                    <a:pt x="932" y="2694"/>
                  </a:lnTo>
                  <a:lnTo>
                    <a:pt x="900" y="2660"/>
                  </a:lnTo>
                  <a:lnTo>
                    <a:pt x="868" y="2622"/>
                  </a:lnTo>
                  <a:lnTo>
                    <a:pt x="836" y="2582"/>
                  </a:lnTo>
                  <a:lnTo>
                    <a:pt x="804" y="2538"/>
                  </a:lnTo>
                  <a:lnTo>
                    <a:pt x="772" y="2492"/>
                  </a:lnTo>
                  <a:lnTo>
                    <a:pt x="738" y="2444"/>
                  </a:lnTo>
                  <a:lnTo>
                    <a:pt x="706" y="2392"/>
                  </a:lnTo>
                  <a:lnTo>
                    <a:pt x="672" y="2338"/>
                  </a:lnTo>
                  <a:lnTo>
                    <a:pt x="640" y="2282"/>
                  </a:lnTo>
                  <a:lnTo>
                    <a:pt x="574" y="2162"/>
                  </a:lnTo>
                  <a:lnTo>
                    <a:pt x="508" y="2034"/>
                  </a:lnTo>
                  <a:lnTo>
                    <a:pt x="442" y="1896"/>
                  </a:lnTo>
                  <a:lnTo>
                    <a:pt x="378" y="1752"/>
                  </a:lnTo>
                  <a:lnTo>
                    <a:pt x="314" y="1598"/>
                  </a:lnTo>
                  <a:lnTo>
                    <a:pt x="314" y="1598"/>
                  </a:lnTo>
                  <a:lnTo>
                    <a:pt x="252" y="1442"/>
                  </a:lnTo>
                  <a:lnTo>
                    <a:pt x="198" y="1290"/>
                  </a:lnTo>
                  <a:lnTo>
                    <a:pt x="148" y="1146"/>
                  </a:lnTo>
                  <a:lnTo>
                    <a:pt x="108" y="1006"/>
                  </a:lnTo>
                  <a:lnTo>
                    <a:pt x="72" y="874"/>
                  </a:lnTo>
                  <a:lnTo>
                    <a:pt x="58" y="810"/>
                  </a:lnTo>
                  <a:lnTo>
                    <a:pt x="44" y="748"/>
                  </a:lnTo>
                  <a:lnTo>
                    <a:pt x="32" y="690"/>
                  </a:lnTo>
                  <a:lnTo>
                    <a:pt x="22" y="632"/>
                  </a:lnTo>
                  <a:lnTo>
                    <a:pt x="14" y="576"/>
                  </a:lnTo>
                  <a:lnTo>
                    <a:pt x="8" y="522"/>
                  </a:lnTo>
                  <a:lnTo>
                    <a:pt x="4" y="470"/>
                  </a:lnTo>
                  <a:lnTo>
                    <a:pt x="0" y="422"/>
                  </a:lnTo>
                  <a:lnTo>
                    <a:pt x="0" y="374"/>
                  </a:lnTo>
                  <a:lnTo>
                    <a:pt x="0" y="330"/>
                  </a:lnTo>
                  <a:lnTo>
                    <a:pt x="2" y="288"/>
                  </a:lnTo>
                  <a:lnTo>
                    <a:pt x="6" y="250"/>
                  </a:lnTo>
                  <a:lnTo>
                    <a:pt x="12" y="212"/>
                  </a:lnTo>
                  <a:lnTo>
                    <a:pt x="20" y="178"/>
                  </a:lnTo>
                  <a:lnTo>
                    <a:pt x="28" y="146"/>
                  </a:lnTo>
                  <a:lnTo>
                    <a:pt x="40" y="118"/>
                  </a:lnTo>
                  <a:lnTo>
                    <a:pt x="54" y="92"/>
                  </a:lnTo>
                  <a:lnTo>
                    <a:pt x="68" y="68"/>
                  </a:lnTo>
                  <a:lnTo>
                    <a:pt x="84" y="48"/>
                  </a:lnTo>
                  <a:lnTo>
                    <a:pt x="102" y="32"/>
                  </a:lnTo>
                  <a:lnTo>
                    <a:pt x="122" y="18"/>
                  </a:lnTo>
                  <a:lnTo>
                    <a:pt x="146" y="6"/>
                  </a:lnTo>
                  <a:close/>
                </a:path>
              </a:pathLst>
            </a:custGeom>
            <a:solidFill>
              <a:srgbClr val="DA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2" name="Freeform 118"/>
            <p:cNvSpPr>
              <a:spLocks/>
            </p:cNvSpPr>
            <p:nvPr/>
          </p:nvSpPr>
          <p:spPr bwMode="auto">
            <a:xfrm>
              <a:off x="13987463" y="2871788"/>
              <a:ext cx="2101850" cy="4556125"/>
            </a:xfrm>
            <a:custGeom>
              <a:avLst/>
              <a:gdLst>
                <a:gd name="T0" fmla="*/ 974 w 1324"/>
                <a:gd name="T1" fmla="*/ 1262 h 2870"/>
                <a:gd name="T2" fmla="*/ 852 w 1324"/>
                <a:gd name="T3" fmla="*/ 980 h 2870"/>
                <a:gd name="T4" fmla="*/ 726 w 1324"/>
                <a:gd name="T5" fmla="*/ 724 h 2870"/>
                <a:gd name="T6" fmla="*/ 600 w 1324"/>
                <a:gd name="T7" fmla="*/ 500 h 2870"/>
                <a:gd name="T8" fmla="*/ 476 w 1324"/>
                <a:gd name="T9" fmla="*/ 312 h 2870"/>
                <a:gd name="T10" fmla="*/ 388 w 1324"/>
                <a:gd name="T11" fmla="*/ 198 h 2870"/>
                <a:gd name="T12" fmla="*/ 334 w 1324"/>
                <a:gd name="T13" fmla="*/ 134 h 2870"/>
                <a:gd name="T14" fmla="*/ 280 w 1324"/>
                <a:gd name="T15" fmla="*/ 84 h 2870"/>
                <a:gd name="T16" fmla="*/ 230 w 1324"/>
                <a:gd name="T17" fmla="*/ 44 h 2870"/>
                <a:gd name="T18" fmla="*/ 184 w 1324"/>
                <a:gd name="T19" fmla="*/ 16 h 2870"/>
                <a:gd name="T20" fmla="*/ 142 w 1324"/>
                <a:gd name="T21" fmla="*/ 2 h 2870"/>
                <a:gd name="T22" fmla="*/ 104 w 1324"/>
                <a:gd name="T23" fmla="*/ 2 h 2870"/>
                <a:gd name="T24" fmla="*/ 88 w 1324"/>
                <a:gd name="T25" fmla="*/ 6 h 2870"/>
                <a:gd name="T26" fmla="*/ 62 w 1324"/>
                <a:gd name="T27" fmla="*/ 20 h 2870"/>
                <a:gd name="T28" fmla="*/ 18 w 1324"/>
                <a:gd name="T29" fmla="*/ 56 h 2870"/>
                <a:gd name="T30" fmla="*/ 0 w 1324"/>
                <a:gd name="T31" fmla="*/ 82 h 2870"/>
                <a:gd name="T32" fmla="*/ 40 w 1324"/>
                <a:gd name="T33" fmla="*/ 104 h 2870"/>
                <a:gd name="T34" fmla="*/ 82 w 1324"/>
                <a:gd name="T35" fmla="*/ 134 h 2870"/>
                <a:gd name="T36" fmla="*/ 124 w 1324"/>
                <a:gd name="T37" fmla="*/ 174 h 2870"/>
                <a:gd name="T38" fmla="*/ 218 w 1324"/>
                <a:gd name="T39" fmla="*/ 276 h 2870"/>
                <a:gd name="T40" fmla="*/ 318 w 1324"/>
                <a:gd name="T41" fmla="*/ 412 h 2870"/>
                <a:gd name="T42" fmla="*/ 424 w 1324"/>
                <a:gd name="T43" fmla="*/ 574 h 2870"/>
                <a:gd name="T44" fmla="*/ 530 w 1324"/>
                <a:gd name="T45" fmla="*/ 762 h 2870"/>
                <a:gd name="T46" fmla="*/ 638 w 1324"/>
                <a:gd name="T47" fmla="*/ 974 h 2870"/>
                <a:gd name="T48" fmla="*/ 742 w 1324"/>
                <a:gd name="T49" fmla="*/ 1206 h 2870"/>
                <a:gd name="T50" fmla="*/ 794 w 1324"/>
                <a:gd name="T51" fmla="*/ 1328 h 2870"/>
                <a:gd name="T52" fmla="*/ 892 w 1324"/>
                <a:gd name="T53" fmla="*/ 1584 h 2870"/>
                <a:gd name="T54" fmla="*/ 974 w 1324"/>
                <a:gd name="T55" fmla="*/ 1828 h 2870"/>
                <a:gd name="T56" fmla="*/ 1042 w 1324"/>
                <a:gd name="T57" fmla="*/ 2062 h 2870"/>
                <a:gd name="T58" fmla="*/ 1092 w 1324"/>
                <a:gd name="T59" fmla="*/ 2276 h 2870"/>
                <a:gd name="T60" fmla="*/ 1126 w 1324"/>
                <a:gd name="T61" fmla="*/ 2468 h 2870"/>
                <a:gd name="T62" fmla="*/ 1142 w 1324"/>
                <a:gd name="T63" fmla="*/ 2634 h 2870"/>
                <a:gd name="T64" fmla="*/ 1142 w 1324"/>
                <a:gd name="T65" fmla="*/ 2736 h 2870"/>
                <a:gd name="T66" fmla="*/ 1136 w 1324"/>
                <a:gd name="T67" fmla="*/ 2794 h 2870"/>
                <a:gd name="T68" fmla="*/ 1126 w 1324"/>
                <a:gd name="T69" fmla="*/ 2842 h 2870"/>
                <a:gd name="T70" fmla="*/ 1118 w 1324"/>
                <a:gd name="T71" fmla="*/ 2864 h 2870"/>
                <a:gd name="T72" fmla="*/ 1168 w 1324"/>
                <a:gd name="T73" fmla="*/ 2870 h 2870"/>
                <a:gd name="T74" fmla="*/ 1200 w 1324"/>
                <a:gd name="T75" fmla="*/ 2868 h 2870"/>
                <a:gd name="T76" fmla="*/ 1230 w 1324"/>
                <a:gd name="T77" fmla="*/ 2862 h 2870"/>
                <a:gd name="T78" fmla="*/ 1246 w 1324"/>
                <a:gd name="T79" fmla="*/ 2856 h 2870"/>
                <a:gd name="T80" fmla="*/ 1274 w 1324"/>
                <a:gd name="T81" fmla="*/ 2836 h 2870"/>
                <a:gd name="T82" fmla="*/ 1298 w 1324"/>
                <a:gd name="T83" fmla="*/ 2800 h 2870"/>
                <a:gd name="T84" fmla="*/ 1312 w 1324"/>
                <a:gd name="T85" fmla="*/ 2750 h 2870"/>
                <a:gd name="T86" fmla="*/ 1322 w 1324"/>
                <a:gd name="T87" fmla="*/ 2688 h 2870"/>
                <a:gd name="T88" fmla="*/ 1324 w 1324"/>
                <a:gd name="T89" fmla="*/ 2614 h 2870"/>
                <a:gd name="T90" fmla="*/ 1320 w 1324"/>
                <a:gd name="T91" fmla="*/ 2528 h 2870"/>
                <a:gd name="T92" fmla="*/ 1312 w 1324"/>
                <a:gd name="T93" fmla="*/ 2432 h 2870"/>
                <a:gd name="T94" fmla="*/ 1274 w 1324"/>
                <a:gd name="T95" fmla="*/ 2214 h 2870"/>
                <a:gd name="T96" fmla="*/ 1214 w 1324"/>
                <a:gd name="T97" fmla="*/ 1966 h 2870"/>
                <a:gd name="T98" fmla="*/ 1134 w 1324"/>
                <a:gd name="T99" fmla="*/ 1696 h 2870"/>
                <a:gd name="T100" fmla="*/ 1032 w 1324"/>
                <a:gd name="T101" fmla="*/ 1408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4" h="2870">
                  <a:moveTo>
                    <a:pt x="974" y="1262"/>
                  </a:moveTo>
                  <a:lnTo>
                    <a:pt x="974" y="1262"/>
                  </a:lnTo>
                  <a:lnTo>
                    <a:pt x="914" y="1118"/>
                  </a:lnTo>
                  <a:lnTo>
                    <a:pt x="852" y="980"/>
                  </a:lnTo>
                  <a:lnTo>
                    <a:pt x="788" y="848"/>
                  </a:lnTo>
                  <a:lnTo>
                    <a:pt x="726" y="724"/>
                  </a:lnTo>
                  <a:lnTo>
                    <a:pt x="662" y="608"/>
                  </a:lnTo>
                  <a:lnTo>
                    <a:pt x="600" y="500"/>
                  </a:lnTo>
                  <a:lnTo>
                    <a:pt x="538" y="402"/>
                  </a:lnTo>
                  <a:lnTo>
                    <a:pt x="476" y="312"/>
                  </a:lnTo>
                  <a:lnTo>
                    <a:pt x="418" y="234"/>
                  </a:lnTo>
                  <a:lnTo>
                    <a:pt x="388" y="198"/>
                  </a:lnTo>
                  <a:lnTo>
                    <a:pt x="360" y="164"/>
                  </a:lnTo>
                  <a:lnTo>
                    <a:pt x="334" y="134"/>
                  </a:lnTo>
                  <a:lnTo>
                    <a:pt x="306" y="108"/>
                  </a:lnTo>
                  <a:lnTo>
                    <a:pt x="280" y="84"/>
                  </a:lnTo>
                  <a:lnTo>
                    <a:pt x="254" y="62"/>
                  </a:lnTo>
                  <a:lnTo>
                    <a:pt x="230" y="44"/>
                  </a:lnTo>
                  <a:lnTo>
                    <a:pt x="206" y="28"/>
                  </a:lnTo>
                  <a:lnTo>
                    <a:pt x="184" y="16"/>
                  </a:lnTo>
                  <a:lnTo>
                    <a:pt x="162" y="8"/>
                  </a:lnTo>
                  <a:lnTo>
                    <a:pt x="142" y="2"/>
                  </a:lnTo>
                  <a:lnTo>
                    <a:pt x="122" y="0"/>
                  </a:lnTo>
                  <a:lnTo>
                    <a:pt x="104" y="2"/>
                  </a:lnTo>
                  <a:lnTo>
                    <a:pt x="88" y="6"/>
                  </a:lnTo>
                  <a:lnTo>
                    <a:pt x="88" y="6"/>
                  </a:lnTo>
                  <a:lnTo>
                    <a:pt x="74" y="12"/>
                  </a:lnTo>
                  <a:lnTo>
                    <a:pt x="62" y="20"/>
                  </a:lnTo>
                  <a:lnTo>
                    <a:pt x="40" y="36"/>
                  </a:lnTo>
                  <a:lnTo>
                    <a:pt x="18" y="56"/>
                  </a:lnTo>
                  <a:lnTo>
                    <a:pt x="0" y="82"/>
                  </a:lnTo>
                  <a:lnTo>
                    <a:pt x="0" y="82"/>
                  </a:lnTo>
                  <a:lnTo>
                    <a:pt x="20" y="92"/>
                  </a:lnTo>
                  <a:lnTo>
                    <a:pt x="40" y="104"/>
                  </a:lnTo>
                  <a:lnTo>
                    <a:pt x="60" y="118"/>
                  </a:lnTo>
                  <a:lnTo>
                    <a:pt x="82" y="134"/>
                  </a:lnTo>
                  <a:lnTo>
                    <a:pt x="102" y="152"/>
                  </a:lnTo>
                  <a:lnTo>
                    <a:pt x="124" y="174"/>
                  </a:lnTo>
                  <a:lnTo>
                    <a:pt x="170" y="220"/>
                  </a:lnTo>
                  <a:lnTo>
                    <a:pt x="218" y="276"/>
                  </a:lnTo>
                  <a:lnTo>
                    <a:pt x="268" y="340"/>
                  </a:lnTo>
                  <a:lnTo>
                    <a:pt x="318" y="412"/>
                  </a:lnTo>
                  <a:lnTo>
                    <a:pt x="370" y="490"/>
                  </a:lnTo>
                  <a:lnTo>
                    <a:pt x="424" y="574"/>
                  </a:lnTo>
                  <a:lnTo>
                    <a:pt x="476" y="664"/>
                  </a:lnTo>
                  <a:lnTo>
                    <a:pt x="530" y="762"/>
                  </a:lnTo>
                  <a:lnTo>
                    <a:pt x="584" y="866"/>
                  </a:lnTo>
                  <a:lnTo>
                    <a:pt x="638" y="974"/>
                  </a:lnTo>
                  <a:lnTo>
                    <a:pt x="690" y="1088"/>
                  </a:lnTo>
                  <a:lnTo>
                    <a:pt x="742" y="1206"/>
                  </a:lnTo>
                  <a:lnTo>
                    <a:pt x="794" y="1328"/>
                  </a:lnTo>
                  <a:lnTo>
                    <a:pt x="794" y="1328"/>
                  </a:lnTo>
                  <a:lnTo>
                    <a:pt x="844" y="1456"/>
                  </a:lnTo>
                  <a:lnTo>
                    <a:pt x="892" y="1584"/>
                  </a:lnTo>
                  <a:lnTo>
                    <a:pt x="934" y="1708"/>
                  </a:lnTo>
                  <a:lnTo>
                    <a:pt x="974" y="1828"/>
                  </a:lnTo>
                  <a:lnTo>
                    <a:pt x="1010" y="1948"/>
                  </a:lnTo>
                  <a:lnTo>
                    <a:pt x="1042" y="2062"/>
                  </a:lnTo>
                  <a:lnTo>
                    <a:pt x="1070" y="2172"/>
                  </a:lnTo>
                  <a:lnTo>
                    <a:pt x="1092" y="2276"/>
                  </a:lnTo>
                  <a:lnTo>
                    <a:pt x="1112" y="2376"/>
                  </a:lnTo>
                  <a:lnTo>
                    <a:pt x="1126" y="2468"/>
                  </a:lnTo>
                  <a:lnTo>
                    <a:pt x="1138" y="2556"/>
                  </a:lnTo>
                  <a:lnTo>
                    <a:pt x="1142" y="2634"/>
                  </a:lnTo>
                  <a:lnTo>
                    <a:pt x="1144" y="2704"/>
                  </a:lnTo>
                  <a:lnTo>
                    <a:pt x="1142" y="2736"/>
                  </a:lnTo>
                  <a:lnTo>
                    <a:pt x="1140" y="2766"/>
                  </a:lnTo>
                  <a:lnTo>
                    <a:pt x="1136" y="2794"/>
                  </a:lnTo>
                  <a:lnTo>
                    <a:pt x="1132" y="2820"/>
                  </a:lnTo>
                  <a:lnTo>
                    <a:pt x="1126" y="2842"/>
                  </a:lnTo>
                  <a:lnTo>
                    <a:pt x="1118" y="2864"/>
                  </a:lnTo>
                  <a:lnTo>
                    <a:pt x="1118" y="2864"/>
                  </a:lnTo>
                  <a:lnTo>
                    <a:pt x="1152" y="2870"/>
                  </a:lnTo>
                  <a:lnTo>
                    <a:pt x="1168" y="2870"/>
                  </a:lnTo>
                  <a:lnTo>
                    <a:pt x="1184" y="2870"/>
                  </a:lnTo>
                  <a:lnTo>
                    <a:pt x="1200" y="2868"/>
                  </a:lnTo>
                  <a:lnTo>
                    <a:pt x="1214" y="2866"/>
                  </a:lnTo>
                  <a:lnTo>
                    <a:pt x="1230" y="2862"/>
                  </a:lnTo>
                  <a:lnTo>
                    <a:pt x="1246" y="2856"/>
                  </a:lnTo>
                  <a:lnTo>
                    <a:pt x="1246" y="2856"/>
                  </a:lnTo>
                  <a:lnTo>
                    <a:pt x="1260" y="2848"/>
                  </a:lnTo>
                  <a:lnTo>
                    <a:pt x="1274" y="2836"/>
                  </a:lnTo>
                  <a:lnTo>
                    <a:pt x="1286" y="2820"/>
                  </a:lnTo>
                  <a:lnTo>
                    <a:pt x="1298" y="2800"/>
                  </a:lnTo>
                  <a:lnTo>
                    <a:pt x="1306" y="2776"/>
                  </a:lnTo>
                  <a:lnTo>
                    <a:pt x="1312" y="2750"/>
                  </a:lnTo>
                  <a:lnTo>
                    <a:pt x="1318" y="2720"/>
                  </a:lnTo>
                  <a:lnTo>
                    <a:pt x="1322" y="2688"/>
                  </a:lnTo>
                  <a:lnTo>
                    <a:pt x="1324" y="2652"/>
                  </a:lnTo>
                  <a:lnTo>
                    <a:pt x="1324" y="2614"/>
                  </a:lnTo>
                  <a:lnTo>
                    <a:pt x="1324" y="2572"/>
                  </a:lnTo>
                  <a:lnTo>
                    <a:pt x="1320" y="2528"/>
                  </a:lnTo>
                  <a:lnTo>
                    <a:pt x="1316" y="2482"/>
                  </a:lnTo>
                  <a:lnTo>
                    <a:pt x="1312" y="2432"/>
                  </a:lnTo>
                  <a:lnTo>
                    <a:pt x="1296" y="2328"/>
                  </a:lnTo>
                  <a:lnTo>
                    <a:pt x="1274" y="2214"/>
                  </a:lnTo>
                  <a:lnTo>
                    <a:pt x="1248" y="2094"/>
                  </a:lnTo>
                  <a:lnTo>
                    <a:pt x="1214" y="1966"/>
                  </a:lnTo>
                  <a:lnTo>
                    <a:pt x="1176" y="1834"/>
                  </a:lnTo>
                  <a:lnTo>
                    <a:pt x="1134" y="1696"/>
                  </a:lnTo>
                  <a:lnTo>
                    <a:pt x="1086" y="1554"/>
                  </a:lnTo>
                  <a:lnTo>
                    <a:pt x="1032" y="1408"/>
                  </a:lnTo>
                  <a:lnTo>
                    <a:pt x="974" y="1262"/>
                  </a:lnTo>
                  <a:close/>
                </a:path>
              </a:pathLst>
            </a:custGeom>
            <a:solidFill>
              <a:srgbClr val="F3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2" name="Freeform 71"/>
            <p:cNvSpPr>
              <a:spLocks/>
            </p:cNvSpPr>
            <p:nvPr/>
          </p:nvSpPr>
          <p:spPr bwMode="auto">
            <a:xfrm>
              <a:off x="14209651" y="4771104"/>
              <a:ext cx="884300" cy="1046418"/>
            </a:xfrm>
            <a:custGeom>
              <a:avLst/>
              <a:gdLst>
                <a:gd name="connsiteX0" fmla="*/ 490599 w 884300"/>
                <a:gd name="connsiteY0" fmla="*/ 0 h 1046418"/>
                <a:gd name="connsiteX1" fmla="*/ 512824 w 884300"/>
                <a:gd name="connsiteY1" fmla="*/ 0 h 1046418"/>
                <a:gd name="connsiteX2" fmla="*/ 535049 w 884300"/>
                <a:gd name="connsiteY2" fmla="*/ 3175 h 1046418"/>
                <a:gd name="connsiteX3" fmla="*/ 557274 w 884300"/>
                <a:gd name="connsiteY3" fmla="*/ 9525 h 1046418"/>
                <a:gd name="connsiteX4" fmla="*/ 579499 w 884300"/>
                <a:gd name="connsiteY4" fmla="*/ 22225 h 1046418"/>
                <a:gd name="connsiteX5" fmla="*/ 604899 w 884300"/>
                <a:gd name="connsiteY5" fmla="*/ 34925 h 1046418"/>
                <a:gd name="connsiteX6" fmla="*/ 627124 w 884300"/>
                <a:gd name="connsiteY6" fmla="*/ 53975 h 1046418"/>
                <a:gd name="connsiteX7" fmla="*/ 652524 w 884300"/>
                <a:gd name="connsiteY7" fmla="*/ 73025 h 1046418"/>
                <a:gd name="connsiteX8" fmla="*/ 674749 w 884300"/>
                <a:gd name="connsiteY8" fmla="*/ 98425 h 1046418"/>
                <a:gd name="connsiteX9" fmla="*/ 700148 w 884300"/>
                <a:gd name="connsiteY9" fmla="*/ 123825 h 1046418"/>
                <a:gd name="connsiteX10" fmla="*/ 722374 w 884300"/>
                <a:gd name="connsiteY10" fmla="*/ 152400 h 1046418"/>
                <a:gd name="connsiteX11" fmla="*/ 744600 w 884300"/>
                <a:gd name="connsiteY11" fmla="*/ 184150 h 1046418"/>
                <a:gd name="connsiteX12" fmla="*/ 766824 w 884300"/>
                <a:gd name="connsiteY12" fmla="*/ 219075 h 1046418"/>
                <a:gd name="connsiteX13" fmla="*/ 785874 w 884300"/>
                <a:gd name="connsiteY13" fmla="*/ 257175 h 1046418"/>
                <a:gd name="connsiteX14" fmla="*/ 804924 w 884300"/>
                <a:gd name="connsiteY14" fmla="*/ 295275 h 1046418"/>
                <a:gd name="connsiteX15" fmla="*/ 823974 w 884300"/>
                <a:gd name="connsiteY15" fmla="*/ 336550 h 1046418"/>
                <a:gd name="connsiteX16" fmla="*/ 839848 w 884300"/>
                <a:gd name="connsiteY16" fmla="*/ 377825 h 1046418"/>
                <a:gd name="connsiteX17" fmla="*/ 852548 w 884300"/>
                <a:gd name="connsiteY17" fmla="*/ 419100 h 1046418"/>
                <a:gd name="connsiteX18" fmla="*/ 862074 w 884300"/>
                <a:gd name="connsiteY18" fmla="*/ 460375 h 1046418"/>
                <a:gd name="connsiteX19" fmla="*/ 871600 w 884300"/>
                <a:gd name="connsiteY19" fmla="*/ 501650 h 1046418"/>
                <a:gd name="connsiteX20" fmla="*/ 877948 w 884300"/>
                <a:gd name="connsiteY20" fmla="*/ 539750 h 1046418"/>
                <a:gd name="connsiteX21" fmla="*/ 881124 w 884300"/>
                <a:gd name="connsiteY21" fmla="*/ 577850 h 1046418"/>
                <a:gd name="connsiteX22" fmla="*/ 884300 w 884300"/>
                <a:gd name="connsiteY22" fmla="*/ 612775 h 1046418"/>
                <a:gd name="connsiteX23" fmla="*/ 884300 w 884300"/>
                <a:gd name="connsiteY23" fmla="*/ 647700 h 1046418"/>
                <a:gd name="connsiteX24" fmla="*/ 881124 w 884300"/>
                <a:gd name="connsiteY24" fmla="*/ 679450 h 1046418"/>
                <a:gd name="connsiteX25" fmla="*/ 874774 w 884300"/>
                <a:gd name="connsiteY25" fmla="*/ 708025 h 1046418"/>
                <a:gd name="connsiteX26" fmla="*/ 868424 w 884300"/>
                <a:gd name="connsiteY26" fmla="*/ 736600 h 1046418"/>
                <a:gd name="connsiteX27" fmla="*/ 858900 w 884300"/>
                <a:gd name="connsiteY27" fmla="*/ 758825 h 1046418"/>
                <a:gd name="connsiteX28" fmla="*/ 846200 w 884300"/>
                <a:gd name="connsiteY28" fmla="*/ 781050 h 1046418"/>
                <a:gd name="connsiteX29" fmla="*/ 830324 w 884300"/>
                <a:gd name="connsiteY29" fmla="*/ 796925 h 1046418"/>
                <a:gd name="connsiteX30" fmla="*/ 814448 w 884300"/>
                <a:gd name="connsiteY30" fmla="*/ 812800 h 1046418"/>
                <a:gd name="connsiteX31" fmla="*/ 795400 w 884300"/>
                <a:gd name="connsiteY31" fmla="*/ 822325 h 1046418"/>
                <a:gd name="connsiteX32" fmla="*/ 360185 w 884300"/>
                <a:gd name="connsiteY32" fmla="*/ 1046418 h 1046418"/>
                <a:gd name="connsiteX33" fmla="*/ 287399 w 884300"/>
                <a:gd name="connsiteY33" fmla="*/ 882650 h 1046418"/>
                <a:gd name="connsiteX34" fmla="*/ 185799 w 884300"/>
                <a:gd name="connsiteY34" fmla="*/ 638175 h 1046418"/>
                <a:gd name="connsiteX35" fmla="*/ 87374 w 884300"/>
                <a:gd name="connsiteY35" fmla="*/ 390525 h 1046418"/>
                <a:gd name="connsiteX36" fmla="*/ 1649 w 884300"/>
                <a:gd name="connsiteY36" fmla="*/ 149225 h 1046418"/>
                <a:gd name="connsiteX37" fmla="*/ 0 w 884300"/>
                <a:gd name="connsiteY37" fmla="*/ 144476 h 1046418"/>
                <a:gd name="connsiteX38" fmla="*/ 468374 w 884300"/>
                <a:gd name="connsiteY38" fmla="*/ 3175 h 1046418"/>
                <a:gd name="connsiteX39" fmla="*/ 468374 w 884300"/>
                <a:gd name="connsiteY39" fmla="*/ 6350 h 1046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84300" h="1046418">
                  <a:moveTo>
                    <a:pt x="490599" y="0"/>
                  </a:moveTo>
                  <a:lnTo>
                    <a:pt x="512824" y="0"/>
                  </a:lnTo>
                  <a:lnTo>
                    <a:pt x="535049" y="3175"/>
                  </a:lnTo>
                  <a:lnTo>
                    <a:pt x="557274" y="9525"/>
                  </a:lnTo>
                  <a:lnTo>
                    <a:pt x="579499" y="22225"/>
                  </a:lnTo>
                  <a:lnTo>
                    <a:pt x="604899" y="34925"/>
                  </a:lnTo>
                  <a:lnTo>
                    <a:pt x="627124" y="53975"/>
                  </a:lnTo>
                  <a:lnTo>
                    <a:pt x="652524" y="73025"/>
                  </a:lnTo>
                  <a:lnTo>
                    <a:pt x="674749" y="98425"/>
                  </a:lnTo>
                  <a:lnTo>
                    <a:pt x="700148" y="123825"/>
                  </a:lnTo>
                  <a:lnTo>
                    <a:pt x="722374" y="152400"/>
                  </a:lnTo>
                  <a:lnTo>
                    <a:pt x="744600" y="184150"/>
                  </a:lnTo>
                  <a:lnTo>
                    <a:pt x="766824" y="219075"/>
                  </a:lnTo>
                  <a:lnTo>
                    <a:pt x="785874" y="257175"/>
                  </a:lnTo>
                  <a:lnTo>
                    <a:pt x="804924" y="295275"/>
                  </a:lnTo>
                  <a:lnTo>
                    <a:pt x="823974" y="336550"/>
                  </a:lnTo>
                  <a:lnTo>
                    <a:pt x="839848" y="377825"/>
                  </a:lnTo>
                  <a:lnTo>
                    <a:pt x="852548" y="419100"/>
                  </a:lnTo>
                  <a:lnTo>
                    <a:pt x="862074" y="460375"/>
                  </a:lnTo>
                  <a:lnTo>
                    <a:pt x="871600" y="501650"/>
                  </a:lnTo>
                  <a:lnTo>
                    <a:pt x="877948" y="539750"/>
                  </a:lnTo>
                  <a:lnTo>
                    <a:pt x="881124" y="577850"/>
                  </a:lnTo>
                  <a:lnTo>
                    <a:pt x="884300" y="612775"/>
                  </a:lnTo>
                  <a:lnTo>
                    <a:pt x="884300" y="647700"/>
                  </a:lnTo>
                  <a:lnTo>
                    <a:pt x="881124" y="679450"/>
                  </a:lnTo>
                  <a:lnTo>
                    <a:pt x="874774" y="708025"/>
                  </a:lnTo>
                  <a:lnTo>
                    <a:pt x="868424" y="736600"/>
                  </a:lnTo>
                  <a:lnTo>
                    <a:pt x="858900" y="758825"/>
                  </a:lnTo>
                  <a:lnTo>
                    <a:pt x="846200" y="781050"/>
                  </a:lnTo>
                  <a:lnTo>
                    <a:pt x="830324" y="796925"/>
                  </a:lnTo>
                  <a:lnTo>
                    <a:pt x="814448" y="812800"/>
                  </a:lnTo>
                  <a:lnTo>
                    <a:pt x="795400" y="822325"/>
                  </a:lnTo>
                  <a:lnTo>
                    <a:pt x="360185" y="1046418"/>
                  </a:lnTo>
                  <a:lnTo>
                    <a:pt x="287399" y="882650"/>
                  </a:lnTo>
                  <a:lnTo>
                    <a:pt x="185799" y="638175"/>
                  </a:lnTo>
                  <a:lnTo>
                    <a:pt x="87374" y="390525"/>
                  </a:lnTo>
                  <a:lnTo>
                    <a:pt x="1649" y="149225"/>
                  </a:lnTo>
                  <a:lnTo>
                    <a:pt x="0" y="144476"/>
                  </a:lnTo>
                  <a:lnTo>
                    <a:pt x="468374" y="3175"/>
                  </a:lnTo>
                  <a:lnTo>
                    <a:pt x="468374" y="6350"/>
                  </a:lnTo>
                  <a:close/>
                </a:path>
              </a:pathLst>
            </a:custGeom>
            <a:solidFill>
              <a:srgbClr val="81C343"/>
            </a:solidFill>
            <a:ln>
              <a:noFill/>
            </a:ln>
            <a:extLst/>
          </p:spPr>
          <p:txBody>
            <a:bodyPr vert="horz" wrap="square" lIns="91440" tIns="45720" rIns="91440" bIns="45720" numCol="1" anchor="t" anchorCtr="0" compatLnSpc="1">
              <a:prstTxWarp prst="textNoShape">
                <a:avLst/>
              </a:prstTxWarp>
              <a:noAutofit/>
            </a:bodyPr>
            <a:lstStyle/>
            <a:p>
              <a:endParaRPr lang="en-AU"/>
            </a:p>
          </p:txBody>
        </p:sp>
        <p:sp>
          <p:nvSpPr>
            <p:cNvPr id="1146" name="Freeform 122"/>
            <p:cNvSpPr>
              <a:spLocks/>
            </p:cNvSpPr>
            <p:nvPr/>
          </p:nvSpPr>
          <p:spPr bwMode="auto">
            <a:xfrm>
              <a:off x="14517688" y="4770438"/>
              <a:ext cx="574675" cy="1047750"/>
            </a:xfrm>
            <a:custGeom>
              <a:avLst/>
              <a:gdLst>
                <a:gd name="T0" fmla="*/ 322 w 362"/>
                <a:gd name="T1" fmla="*/ 212 h 660"/>
                <a:gd name="T2" fmla="*/ 322 w 362"/>
                <a:gd name="T3" fmla="*/ 212 h 660"/>
                <a:gd name="T4" fmla="*/ 304 w 362"/>
                <a:gd name="T5" fmla="*/ 168 h 660"/>
                <a:gd name="T6" fmla="*/ 282 w 362"/>
                <a:gd name="T7" fmla="*/ 130 h 660"/>
                <a:gd name="T8" fmla="*/ 258 w 362"/>
                <a:gd name="T9" fmla="*/ 94 h 660"/>
                <a:gd name="T10" fmla="*/ 234 w 362"/>
                <a:gd name="T11" fmla="*/ 64 h 660"/>
                <a:gd name="T12" fmla="*/ 208 w 362"/>
                <a:gd name="T13" fmla="*/ 40 h 660"/>
                <a:gd name="T14" fmla="*/ 182 w 362"/>
                <a:gd name="T15" fmla="*/ 20 h 660"/>
                <a:gd name="T16" fmla="*/ 170 w 362"/>
                <a:gd name="T17" fmla="*/ 12 h 660"/>
                <a:gd name="T18" fmla="*/ 156 w 362"/>
                <a:gd name="T19" fmla="*/ 6 h 660"/>
                <a:gd name="T20" fmla="*/ 144 w 362"/>
                <a:gd name="T21" fmla="*/ 2 h 660"/>
                <a:gd name="T22" fmla="*/ 132 w 362"/>
                <a:gd name="T23" fmla="*/ 0 h 660"/>
                <a:gd name="T24" fmla="*/ 132 w 362"/>
                <a:gd name="T25" fmla="*/ 0 h 660"/>
                <a:gd name="T26" fmla="*/ 148 w 362"/>
                <a:gd name="T27" fmla="*/ 16 h 660"/>
                <a:gd name="T28" fmla="*/ 162 w 362"/>
                <a:gd name="T29" fmla="*/ 32 h 660"/>
                <a:gd name="T30" fmla="*/ 178 w 362"/>
                <a:gd name="T31" fmla="*/ 52 h 660"/>
                <a:gd name="T32" fmla="*/ 192 w 362"/>
                <a:gd name="T33" fmla="*/ 72 h 660"/>
                <a:gd name="T34" fmla="*/ 206 w 362"/>
                <a:gd name="T35" fmla="*/ 94 h 660"/>
                <a:gd name="T36" fmla="*/ 220 w 362"/>
                <a:gd name="T37" fmla="*/ 118 h 660"/>
                <a:gd name="T38" fmla="*/ 232 w 362"/>
                <a:gd name="T39" fmla="*/ 142 h 660"/>
                <a:gd name="T40" fmla="*/ 244 w 362"/>
                <a:gd name="T41" fmla="*/ 168 h 660"/>
                <a:gd name="T42" fmla="*/ 244 w 362"/>
                <a:gd name="T43" fmla="*/ 168 h 660"/>
                <a:gd name="T44" fmla="*/ 254 w 362"/>
                <a:gd name="T45" fmla="*/ 196 h 660"/>
                <a:gd name="T46" fmla="*/ 262 w 362"/>
                <a:gd name="T47" fmla="*/ 222 h 660"/>
                <a:gd name="T48" fmla="*/ 268 w 362"/>
                <a:gd name="T49" fmla="*/ 248 h 660"/>
                <a:gd name="T50" fmla="*/ 274 w 362"/>
                <a:gd name="T51" fmla="*/ 272 h 660"/>
                <a:gd name="T52" fmla="*/ 278 w 362"/>
                <a:gd name="T53" fmla="*/ 298 h 660"/>
                <a:gd name="T54" fmla="*/ 280 w 362"/>
                <a:gd name="T55" fmla="*/ 320 h 660"/>
                <a:gd name="T56" fmla="*/ 282 w 362"/>
                <a:gd name="T57" fmla="*/ 344 h 660"/>
                <a:gd name="T58" fmla="*/ 282 w 362"/>
                <a:gd name="T59" fmla="*/ 364 h 660"/>
                <a:gd name="T60" fmla="*/ 280 w 362"/>
                <a:gd name="T61" fmla="*/ 384 h 660"/>
                <a:gd name="T62" fmla="*/ 276 w 362"/>
                <a:gd name="T63" fmla="*/ 404 h 660"/>
                <a:gd name="T64" fmla="*/ 272 w 362"/>
                <a:gd name="T65" fmla="*/ 420 h 660"/>
                <a:gd name="T66" fmla="*/ 266 w 362"/>
                <a:gd name="T67" fmla="*/ 436 h 660"/>
                <a:gd name="T68" fmla="*/ 258 w 362"/>
                <a:gd name="T69" fmla="*/ 448 h 660"/>
                <a:gd name="T70" fmla="*/ 248 w 362"/>
                <a:gd name="T71" fmla="*/ 460 h 660"/>
                <a:gd name="T72" fmla="*/ 238 w 362"/>
                <a:gd name="T73" fmla="*/ 468 h 660"/>
                <a:gd name="T74" fmla="*/ 226 w 362"/>
                <a:gd name="T75" fmla="*/ 474 h 660"/>
                <a:gd name="T76" fmla="*/ 0 w 362"/>
                <a:gd name="T77" fmla="*/ 592 h 660"/>
                <a:gd name="T78" fmla="*/ 0 w 362"/>
                <a:gd name="T79" fmla="*/ 592 h 660"/>
                <a:gd name="T80" fmla="*/ 30 w 362"/>
                <a:gd name="T81" fmla="*/ 660 h 660"/>
                <a:gd name="T82" fmla="*/ 306 w 362"/>
                <a:gd name="T83" fmla="*/ 518 h 660"/>
                <a:gd name="T84" fmla="*/ 306 w 362"/>
                <a:gd name="T85" fmla="*/ 518 h 660"/>
                <a:gd name="T86" fmla="*/ 318 w 362"/>
                <a:gd name="T87" fmla="*/ 512 h 660"/>
                <a:gd name="T88" fmla="*/ 328 w 362"/>
                <a:gd name="T89" fmla="*/ 502 h 660"/>
                <a:gd name="T90" fmla="*/ 336 w 362"/>
                <a:gd name="T91" fmla="*/ 492 h 660"/>
                <a:gd name="T92" fmla="*/ 344 w 362"/>
                <a:gd name="T93" fmla="*/ 478 h 660"/>
                <a:gd name="T94" fmla="*/ 350 w 362"/>
                <a:gd name="T95" fmla="*/ 464 h 660"/>
                <a:gd name="T96" fmla="*/ 356 w 362"/>
                <a:gd name="T97" fmla="*/ 446 h 660"/>
                <a:gd name="T98" fmla="*/ 358 w 362"/>
                <a:gd name="T99" fmla="*/ 428 h 660"/>
                <a:gd name="T100" fmla="*/ 360 w 362"/>
                <a:gd name="T101" fmla="*/ 408 h 660"/>
                <a:gd name="T102" fmla="*/ 362 w 362"/>
                <a:gd name="T103" fmla="*/ 386 h 660"/>
                <a:gd name="T104" fmla="*/ 360 w 362"/>
                <a:gd name="T105" fmla="*/ 364 h 660"/>
                <a:gd name="T106" fmla="*/ 358 w 362"/>
                <a:gd name="T107" fmla="*/ 340 h 660"/>
                <a:gd name="T108" fmla="*/ 354 w 362"/>
                <a:gd name="T109" fmla="*/ 316 h 660"/>
                <a:gd name="T110" fmla="*/ 348 w 362"/>
                <a:gd name="T111" fmla="*/ 290 h 660"/>
                <a:gd name="T112" fmla="*/ 342 w 362"/>
                <a:gd name="T113" fmla="*/ 264 h 660"/>
                <a:gd name="T114" fmla="*/ 332 w 362"/>
                <a:gd name="T115" fmla="*/ 238 h 660"/>
                <a:gd name="T116" fmla="*/ 322 w 362"/>
                <a:gd name="T117" fmla="*/ 212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2" h="660">
                  <a:moveTo>
                    <a:pt x="322" y="212"/>
                  </a:moveTo>
                  <a:lnTo>
                    <a:pt x="322" y="212"/>
                  </a:lnTo>
                  <a:lnTo>
                    <a:pt x="304" y="168"/>
                  </a:lnTo>
                  <a:lnTo>
                    <a:pt x="282" y="130"/>
                  </a:lnTo>
                  <a:lnTo>
                    <a:pt x="258" y="94"/>
                  </a:lnTo>
                  <a:lnTo>
                    <a:pt x="234" y="64"/>
                  </a:lnTo>
                  <a:lnTo>
                    <a:pt x="208" y="40"/>
                  </a:lnTo>
                  <a:lnTo>
                    <a:pt x="182" y="20"/>
                  </a:lnTo>
                  <a:lnTo>
                    <a:pt x="170" y="12"/>
                  </a:lnTo>
                  <a:lnTo>
                    <a:pt x="156" y="6"/>
                  </a:lnTo>
                  <a:lnTo>
                    <a:pt x="144" y="2"/>
                  </a:lnTo>
                  <a:lnTo>
                    <a:pt x="132" y="0"/>
                  </a:lnTo>
                  <a:lnTo>
                    <a:pt x="132" y="0"/>
                  </a:lnTo>
                  <a:lnTo>
                    <a:pt x="148" y="16"/>
                  </a:lnTo>
                  <a:lnTo>
                    <a:pt x="162" y="32"/>
                  </a:lnTo>
                  <a:lnTo>
                    <a:pt x="178" y="52"/>
                  </a:lnTo>
                  <a:lnTo>
                    <a:pt x="192" y="72"/>
                  </a:lnTo>
                  <a:lnTo>
                    <a:pt x="206" y="94"/>
                  </a:lnTo>
                  <a:lnTo>
                    <a:pt x="220" y="118"/>
                  </a:lnTo>
                  <a:lnTo>
                    <a:pt x="232" y="142"/>
                  </a:lnTo>
                  <a:lnTo>
                    <a:pt x="244" y="168"/>
                  </a:lnTo>
                  <a:lnTo>
                    <a:pt x="244" y="168"/>
                  </a:lnTo>
                  <a:lnTo>
                    <a:pt x="254" y="196"/>
                  </a:lnTo>
                  <a:lnTo>
                    <a:pt x="262" y="222"/>
                  </a:lnTo>
                  <a:lnTo>
                    <a:pt x="268" y="248"/>
                  </a:lnTo>
                  <a:lnTo>
                    <a:pt x="274" y="272"/>
                  </a:lnTo>
                  <a:lnTo>
                    <a:pt x="278" y="298"/>
                  </a:lnTo>
                  <a:lnTo>
                    <a:pt x="280" y="320"/>
                  </a:lnTo>
                  <a:lnTo>
                    <a:pt x="282" y="344"/>
                  </a:lnTo>
                  <a:lnTo>
                    <a:pt x="282" y="364"/>
                  </a:lnTo>
                  <a:lnTo>
                    <a:pt x="280" y="384"/>
                  </a:lnTo>
                  <a:lnTo>
                    <a:pt x="276" y="404"/>
                  </a:lnTo>
                  <a:lnTo>
                    <a:pt x="272" y="420"/>
                  </a:lnTo>
                  <a:lnTo>
                    <a:pt x="266" y="436"/>
                  </a:lnTo>
                  <a:lnTo>
                    <a:pt x="258" y="448"/>
                  </a:lnTo>
                  <a:lnTo>
                    <a:pt x="248" y="460"/>
                  </a:lnTo>
                  <a:lnTo>
                    <a:pt x="238" y="468"/>
                  </a:lnTo>
                  <a:lnTo>
                    <a:pt x="226" y="474"/>
                  </a:lnTo>
                  <a:lnTo>
                    <a:pt x="0" y="592"/>
                  </a:lnTo>
                  <a:lnTo>
                    <a:pt x="0" y="592"/>
                  </a:lnTo>
                  <a:lnTo>
                    <a:pt x="30" y="660"/>
                  </a:lnTo>
                  <a:lnTo>
                    <a:pt x="306" y="518"/>
                  </a:lnTo>
                  <a:lnTo>
                    <a:pt x="306" y="518"/>
                  </a:lnTo>
                  <a:lnTo>
                    <a:pt x="318" y="512"/>
                  </a:lnTo>
                  <a:lnTo>
                    <a:pt x="328" y="502"/>
                  </a:lnTo>
                  <a:lnTo>
                    <a:pt x="336" y="492"/>
                  </a:lnTo>
                  <a:lnTo>
                    <a:pt x="344" y="478"/>
                  </a:lnTo>
                  <a:lnTo>
                    <a:pt x="350" y="464"/>
                  </a:lnTo>
                  <a:lnTo>
                    <a:pt x="356" y="446"/>
                  </a:lnTo>
                  <a:lnTo>
                    <a:pt x="358" y="428"/>
                  </a:lnTo>
                  <a:lnTo>
                    <a:pt x="360" y="408"/>
                  </a:lnTo>
                  <a:lnTo>
                    <a:pt x="362" y="386"/>
                  </a:lnTo>
                  <a:lnTo>
                    <a:pt x="360" y="364"/>
                  </a:lnTo>
                  <a:lnTo>
                    <a:pt x="358" y="340"/>
                  </a:lnTo>
                  <a:lnTo>
                    <a:pt x="354" y="316"/>
                  </a:lnTo>
                  <a:lnTo>
                    <a:pt x="348" y="290"/>
                  </a:lnTo>
                  <a:lnTo>
                    <a:pt x="342" y="264"/>
                  </a:lnTo>
                  <a:lnTo>
                    <a:pt x="332" y="238"/>
                  </a:lnTo>
                  <a:lnTo>
                    <a:pt x="322" y="212"/>
                  </a:lnTo>
                  <a:close/>
                </a:path>
              </a:pathLst>
            </a:custGeom>
            <a:solidFill>
              <a:srgbClr val="231F20">
                <a:alpha val="50000"/>
              </a:srgb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48" name="Freeform 124"/>
            <p:cNvSpPr>
              <a:spLocks/>
            </p:cNvSpPr>
            <p:nvPr/>
          </p:nvSpPr>
          <p:spPr bwMode="auto">
            <a:xfrm>
              <a:off x="14749463" y="4802188"/>
              <a:ext cx="346075" cy="695325"/>
            </a:xfrm>
            <a:custGeom>
              <a:avLst/>
              <a:gdLst>
                <a:gd name="T0" fmla="*/ 12 w 218"/>
                <a:gd name="T1" fmla="*/ 2 h 438"/>
                <a:gd name="T2" fmla="*/ 12 w 218"/>
                <a:gd name="T3" fmla="*/ 2 h 438"/>
                <a:gd name="T4" fmla="*/ 20 w 218"/>
                <a:gd name="T5" fmla="*/ 0 h 438"/>
                <a:gd name="T6" fmla="*/ 28 w 218"/>
                <a:gd name="T7" fmla="*/ 0 h 438"/>
                <a:gd name="T8" fmla="*/ 38 w 218"/>
                <a:gd name="T9" fmla="*/ 2 h 438"/>
                <a:gd name="T10" fmla="*/ 48 w 218"/>
                <a:gd name="T11" fmla="*/ 6 h 438"/>
                <a:gd name="T12" fmla="*/ 58 w 218"/>
                <a:gd name="T13" fmla="*/ 12 h 438"/>
                <a:gd name="T14" fmla="*/ 70 w 218"/>
                <a:gd name="T15" fmla="*/ 20 h 438"/>
                <a:gd name="T16" fmla="*/ 92 w 218"/>
                <a:gd name="T17" fmla="*/ 40 h 438"/>
                <a:gd name="T18" fmla="*/ 116 w 218"/>
                <a:gd name="T19" fmla="*/ 66 h 438"/>
                <a:gd name="T20" fmla="*/ 138 w 218"/>
                <a:gd name="T21" fmla="*/ 98 h 438"/>
                <a:gd name="T22" fmla="*/ 160 w 218"/>
                <a:gd name="T23" fmla="*/ 136 h 438"/>
                <a:gd name="T24" fmla="*/ 180 w 218"/>
                <a:gd name="T25" fmla="*/ 178 h 438"/>
                <a:gd name="T26" fmla="*/ 180 w 218"/>
                <a:gd name="T27" fmla="*/ 178 h 438"/>
                <a:gd name="T28" fmla="*/ 196 w 218"/>
                <a:gd name="T29" fmla="*/ 224 h 438"/>
                <a:gd name="T30" fmla="*/ 208 w 218"/>
                <a:gd name="T31" fmla="*/ 268 h 438"/>
                <a:gd name="T32" fmla="*/ 214 w 218"/>
                <a:gd name="T33" fmla="*/ 310 h 438"/>
                <a:gd name="T34" fmla="*/ 218 w 218"/>
                <a:gd name="T35" fmla="*/ 346 h 438"/>
                <a:gd name="T36" fmla="*/ 216 w 218"/>
                <a:gd name="T37" fmla="*/ 380 h 438"/>
                <a:gd name="T38" fmla="*/ 214 w 218"/>
                <a:gd name="T39" fmla="*/ 394 h 438"/>
                <a:gd name="T40" fmla="*/ 210 w 218"/>
                <a:gd name="T41" fmla="*/ 406 h 438"/>
                <a:gd name="T42" fmla="*/ 206 w 218"/>
                <a:gd name="T43" fmla="*/ 418 h 438"/>
                <a:gd name="T44" fmla="*/ 202 w 218"/>
                <a:gd name="T45" fmla="*/ 426 h 438"/>
                <a:gd name="T46" fmla="*/ 196 w 218"/>
                <a:gd name="T47" fmla="*/ 432 h 438"/>
                <a:gd name="T48" fmla="*/ 190 w 218"/>
                <a:gd name="T49" fmla="*/ 436 h 438"/>
                <a:gd name="T50" fmla="*/ 190 w 218"/>
                <a:gd name="T51" fmla="*/ 436 h 438"/>
                <a:gd name="T52" fmla="*/ 182 w 218"/>
                <a:gd name="T53" fmla="*/ 438 h 438"/>
                <a:gd name="T54" fmla="*/ 176 w 218"/>
                <a:gd name="T55" fmla="*/ 438 h 438"/>
                <a:gd name="T56" fmla="*/ 170 w 218"/>
                <a:gd name="T57" fmla="*/ 434 h 438"/>
                <a:gd name="T58" fmla="*/ 162 w 218"/>
                <a:gd name="T59" fmla="*/ 428 h 438"/>
                <a:gd name="T60" fmla="*/ 156 w 218"/>
                <a:gd name="T61" fmla="*/ 418 h 438"/>
                <a:gd name="T62" fmla="*/ 150 w 218"/>
                <a:gd name="T63" fmla="*/ 408 h 438"/>
                <a:gd name="T64" fmla="*/ 138 w 218"/>
                <a:gd name="T65" fmla="*/ 382 h 438"/>
                <a:gd name="T66" fmla="*/ 112 w 218"/>
                <a:gd name="T67" fmla="*/ 312 h 438"/>
                <a:gd name="T68" fmla="*/ 98 w 218"/>
                <a:gd name="T69" fmla="*/ 270 h 438"/>
                <a:gd name="T70" fmla="*/ 80 w 218"/>
                <a:gd name="T71" fmla="*/ 226 h 438"/>
                <a:gd name="T72" fmla="*/ 80 w 218"/>
                <a:gd name="T73" fmla="*/ 226 h 438"/>
                <a:gd name="T74" fmla="*/ 62 w 218"/>
                <a:gd name="T75" fmla="*/ 182 h 438"/>
                <a:gd name="T76" fmla="*/ 44 w 218"/>
                <a:gd name="T77" fmla="*/ 142 h 438"/>
                <a:gd name="T78" fmla="*/ 14 w 218"/>
                <a:gd name="T79" fmla="*/ 76 h 438"/>
                <a:gd name="T80" fmla="*/ 4 w 218"/>
                <a:gd name="T81" fmla="*/ 48 h 438"/>
                <a:gd name="T82" fmla="*/ 2 w 218"/>
                <a:gd name="T83" fmla="*/ 36 h 438"/>
                <a:gd name="T84" fmla="*/ 0 w 218"/>
                <a:gd name="T85" fmla="*/ 26 h 438"/>
                <a:gd name="T86" fmla="*/ 0 w 218"/>
                <a:gd name="T87" fmla="*/ 18 h 438"/>
                <a:gd name="T88" fmla="*/ 2 w 218"/>
                <a:gd name="T89" fmla="*/ 12 h 438"/>
                <a:gd name="T90" fmla="*/ 6 w 218"/>
                <a:gd name="T91" fmla="*/ 6 h 438"/>
                <a:gd name="T92" fmla="*/ 12 w 218"/>
                <a:gd name="T93" fmla="*/ 2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438">
                  <a:moveTo>
                    <a:pt x="12" y="2"/>
                  </a:moveTo>
                  <a:lnTo>
                    <a:pt x="12" y="2"/>
                  </a:lnTo>
                  <a:lnTo>
                    <a:pt x="20" y="0"/>
                  </a:lnTo>
                  <a:lnTo>
                    <a:pt x="28" y="0"/>
                  </a:lnTo>
                  <a:lnTo>
                    <a:pt x="38" y="2"/>
                  </a:lnTo>
                  <a:lnTo>
                    <a:pt x="48" y="6"/>
                  </a:lnTo>
                  <a:lnTo>
                    <a:pt x="58" y="12"/>
                  </a:lnTo>
                  <a:lnTo>
                    <a:pt x="70" y="20"/>
                  </a:lnTo>
                  <a:lnTo>
                    <a:pt x="92" y="40"/>
                  </a:lnTo>
                  <a:lnTo>
                    <a:pt x="116" y="66"/>
                  </a:lnTo>
                  <a:lnTo>
                    <a:pt x="138" y="98"/>
                  </a:lnTo>
                  <a:lnTo>
                    <a:pt x="160" y="136"/>
                  </a:lnTo>
                  <a:lnTo>
                    <a:pt x="180" y="178"/>
                  </a:lnTo>
                  <a:lnTo>
                    <a:pt x="180" y="178"/>
                  </a:lnTo>
                  <a:lnTo>
                    <a:pt x="196" y="224"/>
                  </a:lnTo>
                  <a:lnTo>
                    <a:pt x="208" y="268"/>
                  </a:lnTo>
                  <a:lnTo>
                    <a:pt x="214" y="310"/>
                  </a:lnTo>
                  <a:lnTo>
                    <a:pt x="218" y="346"/>
                  </a:lnTo>
                  <a:lnTo>
                    <a:pt x="216" y="380"/>
                  </a:lnTo>
                  <a:lnTo>
                    <a:pt x="214" y="394"/>
                  </a:lnTo>
                  <a:lnTo>
                    <a:pt x="210" y="406"/>
                  </a:lnTo>
                  <a:lnTo>
                    <a:pt x="206" y="418"/>
                  </a:lnTo>
                  <a:lnTo>
                    <a:pt x="202" y="426"/>
                  </a:lnTo>
                  <a:lnTo>
                    <a:pt x="196" y="432"/>
                  </a:lnTo>
                  <a:lnTo>
                    <a:pt x="190" y="436"/>
                  </a:lnTo>
                  <a:lnTo>
                    <a:pt x="190" y="436"/>
                  </a:lnTo>
                  <a:lnTo>
                    <a:pt x="182" y="438"/>
                  </a:lnTo>
                  <a:lnTo>
                    <a:pt x="176" y="438"/>
                  </a:lnTo>
                  <a:lnTo>
                    <a:pt x="170" y="434"/>
                  </a:lnTo>
                  <a:lnTo>
                    <a:pt x="162" y="428"/>
                  </a:lnTo>
                  <a:lnTo>
                    <a:pt x="156" y="418"/>
                  </a:lnTo>
                  <a:lnTo>
                    <a:pt x="150" y="408"/>
                  </a:lnTo>
                  <a:lnTo>
                    <a:pt x="138" y="382"/>
                  </a:lnTo>
                  <a:lnTo>
                    <a:pt x="112" y="312"/>
                  </a:lnTo>
                  <a:lnTo>
                    <a:pt x="98" y="270"/>
                  </a:lnTo>
                  <a:lnTo>
                    <a:pt x="80" y="226"/>
                  </a:lnTo>
                  <a:lnTo>
                    <a:pt x="80" y="226"/>
                  </a:lnTo>
                  <a:lnTo>
                    <a:pt x="62" y="182"/>
                  </a:lnTo>
                  <a:lnTo>
                    <a:pt x="44" y="142"/>
                  </a:lnTo>
                  <a:lnTo>
                    <a:pt x="14" y="76"/>
                  </a:lnTo>
                  <a:lnTo>
                    <a:pt x="4" y="48"/>
                  </a:lnTo>
                  <a:lnTo>
                    <a:pt x="2" y="36"/>
                  </a:lnTo>
                  <a:lnTo>
                    <a:pt x="0" y="26"/>
                  </a:lnTo>
                  <a:lnTo>
                    <a:pt x="0" y="18"/>
                  </a:lnTo>
                  <a:lnTo>
                    <a:pt x="2" y="12"/>
                  </a:lnTo>
                  <a:lnTo>
                    <a:pt x="6" y="6"/>
                  </a:lnTo>
                  <a:lnTo>
                    <a:pt x="12" y="2"/>
                  </a:lnTo>
                  <a:close/>
                </a:path>
              </a:pathLst>
            </a:custGeom>
            <a:solidFill>
              <a:srgbClr val="3E38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3" name="Title 2"/>
          <p:cNvSpPr>
            <a:spLocks noGrp="1"/>
          </p:cNvSpPr>
          <p:nvPr>
            <p:ph type="title"/>
          </p:nvPr>
        </p:nvSpPr>
        <p:spPr/>
        <p:txBody>
          <a:bodyPr/>
          <a:lstStyle/>
          <a:p>
            <a:r>
              <a:rPr lang="id-ID" dirty="0"/>
              <a:t>BUSINESS BROADCASTING</a:t>
            </a:r>
            <a:endParaRPr lang="en-AU" dirty="0"/>
          </a:p>
        </p:txBody>
      </p:sp>
      <p:sp>
        <p:nvSpPr>
          <p:cNvPr id="4" name="Content Placeholder 3"/>
          <p:cNvSpPr>
            <a:spLocks noGrp="1"/>
          </p:cNvSpPr>
          <p:nvPr>
            <p:ph idx="1"/>
          </p:nvPr>
        </p:nvSpPr>
        <p:spPr/>
        <p:txBody>
          <a:bodyPr>
            <a:normAutofit fontScale="92500" lnSpcReduction="10000"/>
          </a:bodyPr>
          <a:lstStyle/>
          <a:p>
            <a:r>
              <a:rPr lang="id-ID" dirty="0"/>
              <a:t>Great Slogan Here Please</a:t>
            </a:r>
            <a:endParaRPr lang="en-AU" dirty="0"/>
          </a:p>
        </p:txBody>
      </p:sp>
      <p:sp>
        <p:nvSpPr>
          <p:cNvPr id="6" name="Freeform 5"/>
          <p:cNvSpPr/>
          <p:nvPr/>
        </p:nvSpPr>
        <p:spPr>
          <a:xfrm>
            <a:off x="8597931" y="4296482"/>
            <a:ext cx="4108388" cy="681918"/>
          </a:xfrm>
          <a:custGeom>
            <a:avLst/>
            <a:gdLst>
              <a:gd name="connsiteX0" fmla="*/ 0 w 9372600"/>
              <a:gd name="connsiteY0" fmla="*/ 1555682 h 1555682"/>
              <a:gd name="connsiteX1" fmla="*/ 2943225 w 9372600"/>
              <a:gd name="connsiteY1" fmla="*/ 12632 h 1555682"/>
              <a:gd name="connsiteX2" fmla="*/ 7343775 w 9372600"/>
              <a:gd name="connsiteY2" fmla="*/ 784157 h 1555682"/>
              <a:gd name="connsiteX3" fmla="*/ 9372600 w 9372600"/>
              <a:gd name="connsiteY3" fmla="*/ 41207 h 1555682"/>
            </a:gdLst>
            <a:ahLst/>
            <a:cxnLst>
              <a:cxn ang="0">
                <a:pos x="connsiteX0" y="connsiteY0"/>
              </a:cxn>
              <a:cxn ang="0">
                <a:pos x="connsiteX1" y="connsiteY1"/>
              </a:cxn>
              <a:cxn ang="0">
                <a:pos x="connsiteX2" y="connsiteY2"/>
              </a:cxn>
              <a:cxn ang="0">
                <a:pos x="connsiteX3" y="connsiteY3"/>
              </a:cxn>
            </a:cxnLst>
            <a:rect l="l" t="t" r="r" b="b"/>
            <a:pathLst>
              <a:path w="9372600" h="1555682">
                <a:moveTo>
                  <a:pt x="0" y="1555682"/>
                </a:moveTo>
                <a:cubicBezTo>
                  <a:pt x="859631" y="848450"/>
                  <a:pt x="1719263" y="141219"/>
                  <a:pt x="2943225" y="12632"/>
                </a:cubicBezTo>
                <a:cubicBezTo>
                  <a:pt x="4167187" y="-115955"/>
                  <a:pt x="6272213" y="779395"/>
                  <a:pt x="7343775" y="784157"/>
                </a:cubicBezTo>
                <a:cubicBezTo>
                  <a:pt x="8415337" y="788919"/>
                  <a:pt x="8893968" y="415063"/>
                  <a:pt x="9372600" y="41207"/>
                </a:cubicBezTo>
              </a:path>
            </a:pathLst>
          </a:custGeom>
          <a:noFill/>
          <a:ln w="6350">
            <a:solidFill>
              <a:schemeClr val="tx1">
                <a:lumMod val="75000"/>
                <a:lumOff val="25000"/>
              </a:schemeClr>
            </a:solidFill>
            <a:prstDash val="dash"/>
            <a:headEnd type="ova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5" name="Freeform 64"/>
          <p:cNvSpPr/>
          <p:nvPr/>
        </p:nvSpPr>
        <p:spPr>
          <a:xfrm>
            <a:off x="8588406" y="6019449"/>
            <a:ext cx="4108388" cy="681918"/>
          </a:xfrm>
          <a:custGeom>
            <a:avLst/>
            <a:gdLst>
              <a:gd name="connsiteX0" fmla="*/ 0 w 9372600"/>
              <a:gd name="connsiteY0" fmla="*/ 1555682 h 1555682"/>
              <a:gd name="connsiteX1" fmla="*/ 2943225 w 9372600"/>
              <a:gd name="connsiteY1" fmla="*/ 12632 h 1555682"/>
              <a:gd name="connsiteX2" fmla="*/ 7343775 w 9372600"/>
              <a:gd name="connsiteY2" fmla="*/ 784157 h 1555682"/>
              <a:gd name="connsiteX3" fmla="*/ 9372600 w 9372600"/>
              <a:gd name="connsiteY3" fmla="*/ 41207 h 1555682"/>
            </a:gdLst>
            <a:ahLst/>
            <a:cxnLst>
              <a:cxn ang="0">
                <a:pos x="connsiteX0" y="connsiteY0"/>
              </a:cxn>
              <a:cxn ang="0">
                <a:pos x="connsiteX1" y="connsiteY1"/>
              </a:cxn>
              <a:cxn ang="0">
                <a:pos x="connsiteX2" y="connsiteY2"/>
              </a:cxn>
              <a:cxn ang="0">
                <a:pos x="connsiteX3" y="connsiteY3"/>
              </a:cxn>
            </a:cxnLst>
            <a:rect l="l" t="t" r="r" b="b"/>
            <a:pathLst>
              <a:path w="9372600" h="1555682">
                <a:moveTo>
                  <a:pt x="0" y="1555682"/>
                </a:moveTo>
                <a:cubicBezTo>
                  <a:pt x="859631" y="848450"/>
                  <a:pt x="1719263" y="141219"/>
                  <a:pt x="2943225" y="12632"/>
                </a:cubicBezTo>
                <a:cubicBezTo>
                  <a:pt x="4167187" y="-115955"/>
                  <a:pt x="6272213" y="779395"/>
                  <a:pt x="7343775" y="784157"/>
                </a:cubicBezTo>
                <a:cubicBezTo>
                  <a:pt x="8415337" y="788919"/>
                  <a:pt x="8893968" y="415063"/>
                  <a:pt x="9372600" y="41207"/>
                </a:cubicBezTo>
              </a:path>
            </a:pathLst>
          </a:custGeom>
          <a:noFill/>
          <a:ln w="6350">
            <a:solidFill>
              <a:schemeClr val="tx1">
                <a:lumMod val="75000"/>
                <a:lumOff val="25000"/>
              </a:schemeClr>
            </a:solidFill>
            <a:prstDash val="dash"/>
            <a:headEnd type="ova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6" name="Freeform 65"/>
          <p:cNvSpPr/>
          <p:nvPr/>
        </p:nvSpPr>
        <p:spPr>
          <a:xfrm>
            <a:off x="8588406" y="9686045"/>
            <a:ext cx="4108388" cy="681918"/>
          </a:xfrm>
          <a:custGeom>
            <a:avLst/>
            <a:gdLst>
              <a:gd name="connsiteX0" fmla="*/ 0 w 9372600"/>
              <a:gd name="connsiteY0" fmla="*/ 1555682 h 1555682"/>
              <a:gd name="connsiteX1" fmla="*/ 2943225 w 9372600"/>
              <a:gd name="connsiteY1" fmla="*/ 12632 h 1555682"/>
              <a:gd name="connsiteX2" fmla="*/ 7343775 w 9372600"/>
              <a:gd name="connsiteY2" fmla="*/ 784157 h 1555682"/>
              <a:gd name="connsiteX3" fmla="*/ 9372600 w 9372600"/>
              <a:gd name="connsiteY3" fmla="*/ 41207 h 1555682"/>
            </a:gdLst>
            <a:ahLst/>
            <a:cxnLst>
              <a:cxn ang="0">
                <a:pos x="connsiteX0" y="connsiteY0"/>
              </a:cxn>
              <a:cxn ang="0">
                <a:pos x="connsiteX1" y="connsiteY1"/>
              </a:cxn>
              <a:cxn ang="0">
                <a:pos x="connsiteX2" y="connsiteY2"/>
              </a:cxn>
              <a:cxn ang="0">
                <a:pos x="connsiteX3" y="connsiteY3"/>
              </a:cxn>
            </a:cxnLst>
            <a:rect l="l" t="t" r="r" b="b"/>
            <a:pathLst>
              <a:path w="9372600" h="1555682">
                <a:moveTo>
                  <a:pt x="0" y="1555682"/>
                </a:moveTo>
                <a:cubicBezTo>
                  <a:pt x="859631" y="848450"/>
                  <a:pt x="1719263" y="141219"/>
                  <a:pt x="2943225" y="12632"/>
                </a:cubicBezTo>
                <a:cubicBezTo>
                  <a:pt x="4167187" y="-115955"/>
                  <a:pt x="6272213" y="779395"/>
                  <a:pt x="7343775" y="784157"/>
                </a:cubicBezTo>
                <a:cubicBezTo>
                  <a:pt x="8415337" y="788919"/>
                  <a:pt x="8893968" y="415063"/>
                  <a:pt x="9372600" y="41207"/>
                </a:cubicBezTo>
              </a:path>
            </a:pathLst>
          </a:custGeom>
          <a:noFill/>
          <a:ln w="6350">
            <a:solidFill>
              <a:schemeClr val="tx1">
                <a:lumMod val="75000"/>
                <a:lumOff val="25000"/>
              </a:schemeClr>
            </a:solidFill>
            <a:prstDash val="dash"/>
            <a:headEnd type="ova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7" name="Freeform 66"/>
          <p:cNvSpPr/>
          <p:nvPr/>
        </p:nvSpPr>
        <p:spPr>
          <a:xfrm>
            <a:off x="8623300" y="7863144"/>
            <a:ext cx="4108388" cy="681918"/>
          </a:xfrm>
          <a:custGeom>
            <a:avLst/>
            <a:gdLst>
              <a:gd name="connsiteX0" fmla="*/ 0 w 9372600"/>
              <a:gd name="connsiteY0" fmla="*/ 1555682 h 1555682"/>
              <a:gd name="connsiteX1" fmla="*/ 2943225 w 9372600"/>
              <a:gd name="connsiteY1" fmla="*/ 12632 h 1555682"/>
              <a:gd name="connsiteX2" fmla="*/ 7343775 w 9372600"/>
              <a:gd name="connsiteY2" fmla="*/ 784157 h 1555682"/>
              <a:gd name="connsiteX3" fmla="*/ 9372600 w 9372600"/>
              <a:gd name="connsiteY3" fmla="*/ 41207 h 1555682"/>
            </a:gdLst>
            <a:ahLst/>
            <a:cxnLst>
              <a:cxn ang="0">
                <a:pos x="connsiteX0" y="connsiteY0"/>
              </a:cxn>
              <a:cxn ang="0">
                <a:pos x="connsiteX1" y="connsiteY1"/>
              </a:cxn>
              <a:cxn ang="0">
                <a:pos x="connsiteX2" y="connsiteY2"/>
              </a:cxn>
              <a:cxn ang="0">
                <a:pos x="connsiteX3" y="connsiteY3"/>
              </a:cxn>
            </a:cxnLst>
            <a:rect l="l" t="t" r="r" b="b"/>
            <a:pathLst>
              <a:path w="9372600" h="1555682">
                <a:moveTo>
                  <a:pt x="0" y="1555682"/>
                </a:moveTo>
                <a:cubicBezTo>
                  <a:pt x="859631" y="848450"/>
                  <a:pt x="1719263" y="141219"/>
                  <a:pt x="2943225" y="12632"/>
                </a:cubicBezTo>
                <a:cubicBezTo>
                  <a:pt x="4167187" y="-115955"/>
                  <a:pt x="6272213" y="779395"/>
                  <a:pt x="7343775" y="784157"/>
                </a:cubicBezTo>
                <a:cubicBezTo>
                  <a:pt x="8415337" y="788919"/>
                  <a:pt x="8893968" y="415063"/>
                  <a:pt x="9372600" y="41207"/>
                </a:cubicBezTo>
              </a:path>
            </a:pathLst>
          </a:custGeom>
          <a:noFill/>
          <a:ln w="6350">
            <a:solidFill>
              <a:schemeClr val="tx1">
                <a:lumMod val="75000"/>
                <a:lumOff val="25000"/>
              </a:schemeClr>
            </a:solidFill>
            <a:prstDash val="dash"/>
            <a:headEnd type="oval"/>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8" name="TextBox 67"/>
          <p:cNvSpPr txBox="1"/>
          <p:nvPr/>
        </p:nvSpPr>
        <p:spPr>
          <a:xfrm>
            <a:off x="13439776" y="3814429"/>
            <a:ext cx="7391398" cy="523220"/>
          </a:xfrm>
          <a:prstGeom prst="rect">
            <a:avLst/>
          </a:prstGeom>
          <a:noFill/>
        </p:spPr>
        <p:txBody>
          <a:bodyPr wrap="square" rtlCol="0">
            <a:spAutoFit/>
          </a:bodyPr>
          <a:lstStyle/>
          <a:p>
            <a:r>
              <a:rPr lang="id-ID" sz="2800" b="1" dirty="0">
                <a:solidFill>
                  <a:schemeClr val="accent1"/>
                </a:solidFill>
                <a:latin typeface="+mj-lt"/>
              </a:rPr>
              <a:t>STRATEGY</a:t>
            </a:r>
          </a:p>
        </p:txBody>
      </p:sp>
      <p:sp>
        <p:nvSpPr>
          <p:cNvPr id="69" name="Rectangle 68"/>
          <p:cNvSpPr/>
          <p:nvPr/>
        </p:nvSpPr>
        <p:spPr>
          <a:xfrm>
            <a:off x="13439775" y="4439357"/>
            <a:ext cx="7391400"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70" name="TextBox 69"/>
          <p:cNvSpPr txBox="1"/>
          <p:nvPr/>
        </p:nvSpPr>
        <p:spPr>
          <a:xfrm>
            <a:off x="13439775" y="5654332"/>
            <a:ext cx="7391398" cy="523220"/>
          </a:xfrm>
          <a:prstGeom prst="rect">
            <a:avLst/>
          </a:prstGeom>
          <a:noFill/>
        </p:spPr>
        <p:txBody>
          <a:bodyPr wrap="square" rtlCol="0">
            <a:spAutoFit/>
          </a:bodyPr>
          <a:lstStyle/>
          <a:p>
            <a:r>
              <a:rPr lang="id-ID" sz="2800" b="1" dirty="0">
                <a:solidFill>
                  <a:schemeClr val="accent2"/>
                </a:solidFill>
                <a:latin typeface="+mj-lt"/>
              </a:rPr>
              <a:t>BUDGET</a:t>
            </a:r>
          </a:p>
        </p:txBody>
      </p:sp>
      <p:sp>
        <p:nvSpPr>
          <p:cNvPr id="71" name="Rectangle 70"/>
          <p:cNvSpPr/>
          <p:nvPr/>
        </p:nvSpPr>
        <p:spPr>
          <a:xfrm>
            <a:off x="13439774" y="6279260"/>
            <a:ext cx="7391400"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73" name="TextBox 72"/>
          <p:cNvSpPr txBox="1"/>
          <p:nvPr/>
        </p:nvSpPr>
        <p:spPr>
          <a:xfrm>
            <a:off x="13439775" y="7494235"/>
            <a:ext cx="7391398" cy="523220"/>
          </a:xfrm>
          <a:prstGeom prst="rect">
            <a:avLst/>
          </a:prstGeom>
          <a:noFill/>
        </p:spPr>
        <p:txBody>
          <a:bodyPr wrap="square" rtlCol="0">
            <a:spAutoFit/>
          </a:bodyPr>
          <a:lstStyle/>
          <a:p>
            <a:r>
              <a:rPr lang="id-ID" sz="2800" b="1" dirty="0">
                <a:solidFill>
                  <a:schemeClr val="accent3"/>
                </a:solidFill>
                <a:latin typeface="+mj-lt"/>
              </a:rPr>
              <a:t>PROGRAM</a:t>
            </a:r>
          </a:p>
        </p:txBody>
      </p:sp>
      <p:sp>
        <p:nvSpPr>
          <p:cNvPr id="74" name="Rectangle 73"/>
          <p:cNvSpPr/>
          <p:nvPr/>
        </p:nvSpPr>
        <p:spPr>
          <a:xfrm>
            <a:off x="13439774" y="8119163"/>
            <a:ext cx="7391400"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75" name="TextBox 74"/>
          <p:cNvSpPr txBox="1"/>
          <p:nvPr/>
        </p:nvSpPr>
        <p:spPr>
          <a:xfrm>
            <a:off x="13439774" y="9330622"/>
            <a:ext cx="7391398" cy="523220"/>
          </a:xfrm>
          <a:prstGeom prst="rect">
            <a:avLst/>
          </a:prstGeom>
          <a:noFill/>
        </p:spPr>
        <p:txBody>
          <a:bodyPr wrap="square" rtlCol="0">
            <a:spAutoFit/>
          </a:bodyPr>
          <a:lstStyle/>
          <a:p>
            <a:r>
              <a:rPr lang="id-ID" sz="2800" b="1" dirty="0">
                <a:solidFill>
                  <a:schemeClr val="accent4"/>
                </a:solidFill>
                <a:latin typeface="+mj-lt"/>
              </a:rPr>
              <a:t>ACHIEVEMENT</a:t>
            </a:r>
          </a:p>
        </p:txBody>
      </p:sp>
      <p:sp>
        <p:nvSpPr>
          <p:cNvPr id="76" name="Rectangle 75"/>
          <p:cNvSpPr/>
          <p:nvPr/>
        </p:nvSpPr>
        <p:spPr>
          <a:xfrm>
            <a:off x="13439773" y="9955550"/>
            <a:ext cx="7391400"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grpSp>
        <p:nvGrpSpPr>
          <p:cNvPr id="88" name="Group 87"/>
          <p:cNvGrpSpPr/>
          <p:nvPr/>
        </p:nvGrpSpPr>
        <p:grpSpPr>
          <a:xfrm>
            <a:off x="8185843" y="8142568"/>
            <a:ext cx="1229761" cy="1227886"/>
            <a:chOff x="13136563" y="3219450"/>
            <a:chExt cx="2082800" cy="2079625"/>
          </a:xfrm>
        </p:grpSpPr>
        <p:sp>
          <p:nvSpPr>
            <p:cNvPr id="89" name="Freeform 200"/>
            <p:cNvSpPr>
              <a:spLocks/>
            </p:cNvSpPr>
            <p:nvPr/>
          </p:nvSpPr>
          <p:spPr bwMode="auto">
            <a:xfrm>
              <a:off x="13136563" y="3219450"/>
              <a:ext cx="2082800" cy="2079625"/>
            </a:xfrm>
            <a:custGeom>
              <a:avLst/>
              <a:gdLst>
                <a:gd name="T0" fmla="*/ 1310 w 1312"/>
                <a:gd name="T1" fmla="*/ 688 h 1310"/>
                <a:gd name="T2" fmla="*/ 1298 w 1312"/>
                <a:gd name="T3" fmla="*/ 786 h 1310"/>
                <a:gd name="T4" fmla="*/ 1272 w 1312"/>
                <a:gd name="T5" fmla="*/ 880 h 1310"/>
                <a:gd name="T6" fmla="*/ 1232 w 1312"/>
                <a:gd name="T7" fmla="*/ 968 h 1310"/>
                <a:gd name="T8" fmla="*/ 1180 w 1312"/>
                <a:gd name="T9" fmla="*/ 1048 h 1310"/>
                <a:gd name="T10" fmla="*/ 1120 w 1312"/>
                <a:gd name="T11" fmla="*/ 1118 h 1310"/>
                <a:gd name="T12" fmla="*/ 1048 w 1312"/>
                <a:gd name="T13" fmla="*/ 1180 h 1310"/>
                <a:gd name="T14" fmla="*/ 968 w 1312"/>
                <a:gd name="T15" fmla="*/ 1232 h 1310"/>
                <a:gd name="T16" fmla="*/ 880 w 1312"/>
                <a:gd name="T17" fmla="*/ 1270 h 1310"/>
                <a:gd name="T18" fmla="*/ 788 w 1312"/>
                <a:gd name="T19" fmla="*/ 1298 h 1310"/>
                <a:gd name="T20" fmla="*/ 690 w 1312"/>
                <a:gd name="T21" fmla="*/ 1310 h 1310"/>
                <a:gd name="T22" fmla="*/ 622 w 1312"/>
                <a:gd name="T23" fmla="*/ 1310 h 1310"/>
                <a:gd name="T24" fmla="*/ 524 w 1312"/>
                <a:gd name="T25" fmla="*/ 1298 h 1310"/>
                <a:gd name="T26" fmla="*/ 430 w 1312"/>
                <a:gd name="T27" fmla="*/ 1270 h 1310"/>
                <a:gd name="T28" fmla="*/ 344 w 1312"/>
                <a:gd name="T29" fmla="*/ 1232 h 1310"/>
                <a:gd name="T30" fmla="*/ 264 w 1312"/>
                <a:gd name="T31" fmla="*/ 1180 h 1310"/>
                <a:gd name="T32" fmla="*/ 192 w 1312"/>
                <a:gd name="T33" fmla="*/ 1118 h 1310"/>
                <a:gd name="T34" fmla="*/ 130 w 1312"/>
                <a:gd name="T35" fmla="*/ 1048 h 1310"/>
                <a:gd name="T36" fmla="*/ 80 w 1312"/>
                <a:gd name="T37" fmla="*/ 968 h 1310"/>
                <a:gd name="T38" fmla="*/ 40 w 1312"/>
                <a:gd name="T39" fmla="*/ 880 h 1310"/>
                <a:gd name="T40" fmla="*/ 14 w 1312"/>
                <a:gd name="T41" fmla="*/ 786 h 1310"/>
                <a:gd name="T42" fmla="*/ 0 w 1312"/>
                <a:gd name="T43" fmla="*/ 688 h 1310"/>
                <a:gd name="T44" fmla="*/ 0 w 1312"/>
                <a:gd name="T45" fmla="*/ 622 h 1310"/>
                <a:gd name="T46" fmla="*/ 14 w 1312"/>
                <a:gd name="T47" fmla="*/ 522 h 1310"/>
                <a:gd name="T48" fmla="*/ 40 w 1312"/>
                <a:gd name="T49" fmla="*/ 430 h 1310"/>
                <a:gd name="T50" fmla="*/ 80 w 1312"/>
                <a:gd name="T51" fmla="*/ 342 h 1310"/>
                <a:gd name="T52" fmla="*/ 130 w 1312"/>
                <a:gd name="T53" fmla="*/ 262 h 1310"/>
                <a:gd name="T54" fmla="*/ 192 w 1312"/>
                <a:gd name="T55" fmla="*/ 192 h 1310"/>
                <a:gd name="T56" fmla="*/ 264 w 1312"/>
                <a:gd name="T57" fmla="*/ 130 h 1310"/>
                <a:gd name="T58" fmla="*/ 344 w 1312"/>
                <a:gd name="T59" fmla="*/ 78 h 1310"/>
                <a:gd name="T60" fmla="*/ 430 w 1312"/>
                <a:gd name="T61" fmla="*/ 40 h 1310"/>
                <a:gd name="T62" fmla="*/ 524 w 1312"/>
                <a:gd name="T63" fmla="*/ 12 h 1310"/>
                <a:gd name="T64" fmla="*/ 622 w 1312"/>
                <a:gd name="T65" fmla="*/ 0 h 1310"/>
                <a:gd name="T66" fmla="*/ 690 w 1312"/>
                <a:gd name="T67" fmla="*/ 0 h 1310"/>
                <a:gd name="T68" fmla="*/ 788 w 1312"/>
                <a:gd name="T69" fmla="*/ 12 h 1310"/>
                <a:gd name="T70" fmla="*/ 880 w 1312"/>
                <a:gd name="T71" fmla="*/ 40 h 1310"/>
                <a:gd name="T72" fmla="*/ 968 w 1312"/>
                <a:gd name="T73" fmla="*/ 78 h 1310"/>
                <a:gd name="T74" fmla="*/ 1048 w 1312"/>
                <a:gd name="T75" fmla="*/ 130 h 1310"/>
                <a:gd name="T76" fmla="*/ 1120 w 1312"/>
                <a:gd name="T77" fmla="*/ 192 h 1310"/>
                <a:gd name="T78" fmla="*/ 1180 w 1312"/>
                <a:gd name="T79" fmla="*/ 262 h 1310"/>
                <a:gd name="T80" fmla="*/ 1232 w 1312"/>
                <a:gd name="T81" fmla="*/ 342 h 1310"/>
                <a:gd name="T82" fmla="*/ 1272 w 1312"/>
                <a:gd name="T83" fmla="*/ 430 h 1310"/>
                <a:gd name="T84" fmla="*/ 1298 w 1312"/>
                <a:gd name="T85" fmla="*/ 522 h 1310"/>
                <a:gd name="T86" fmla="*/ 1310 w 1312"/>
                <a:gd name="T87" fmla="*/ 622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2" h="1310">
                  <a:moveTo>
                    <a:pt x="1312" y="654"/>
                  </a:moveTo>
                  <a:lnTo>
                    <a:pt x="1312" y="654"/>
                  </a:lnTo>
                  <a:lnTo>
                    <a:pt x="1310" y="688"/>
                  </a:lnTo>
                  <a:lnTo>
                    <a:pt x="1308" y="722"/>
                  </a:lnTo>
                  <a:lnTo>
                    <a:pt x="1304" y="754"/>
                  </a:lnTo>
                  <a:lnTo>
                    <a:pt x="1298" y="786"/>
                  </a:lnTo>
                  <a:lnTo>
                    <a:pt x="1290" y="818"/>
                  </a:lnTo>
                  <a:lnTo>
                    <a:pt x="1282" y="850"/>
                  </a:lnTo>
                  <a:lnTo>
                    <a:pt x="1272" y="880"/>
                  </a:lnTo>
                  <a:lnTo>
                    <a:pt x="1260" y="910"/>
                  </a:lnTo>
                  <a:lnTo>
                    <a:pt x="1246" y="940"/>
                  </a:lnTo>
                  <a:lnTo>
                    <a:pt x="1232" y="968"/>
                  </a:lnTo>
                  <a:lnTo>
                    <a:pt x="1216" y="994"/>
                  </a:lnTo>
                  <a:lnTo>
                    <a:pt x="1200" y="1022"/>
                  </a:lnTo>
                  <a:lnTo>
                    <a:pt x="1180" y="1048"/>
                  </a:lnTo>
                  <a:lnTo>
                    <a:pt x="1162" y="1072"/>
                  </a:lnTo>
                  <a:lnTo>
                    <a:pt x="1140" y="1096"/>
                  </a:lnTo>
                  <a:lnTo>
                    <a:pt x="1120" y="1118"/>
                  </a:lnTo>
                  <a:lnTo>
                    <a:pt x="1096" y="1140"/>
                  </a:lnTo>
                  <a:lnTo>
                    <a:pt x="1072" y="1160"/>
                  </a:lnTo>
                  <a:lnTo>
                    <a:pt x="1048" y="1180"/>
                  </a:lnTo>
                  <a:lnTo>
                    <a:pt x="1022" y="1198"/>
                  </a:lnTo>
                  <a:lnTo>
                    <a:pt x="996" y="1216"/>
                  </a:lnTo>
                  <a:lnTo>
                    <a:pt x="968" y="1232"/>
                  </a:lnTo>
                  <a:lnTo>
                    <a:pt x="940" y="1246"/>
                  </a:lnTo>
                  <a:lnTo>
                    <a:pt x="910" y="1258"/>
                  </a:lnTo>
                  <a:lnTo>
                    <a:pt x="880" y="1270"/>
                  </a:lnTo>
                  <a:lnTo>
                    <a:pt x="850" y="1280"/>
                  </a:lnTo>
                  <a:lnTo>
                    <a:pt x="820" y="1290"/>
                  </a:lnTo>
                  <a:lnTo>
                    <a:pt x="788" y="1298"/>
                  </a:lnTo>
                  <a:lnTo>
                    <a:pt x="756" y="1302"/>
                  </a:lnTo>
                  <a:lnTo>
                    <a:pt x="722" y="1306"/>
                  </a:lnTo>
                  <a:lnTo>
                    <a:pt x="690" y="1310"/>
                  </a:lnTo>
                  <a:lnTo>
                    <a:pt x="656" y="1310"/>
                  </a:lnTo>
                  <a:lnTo>
                    <a:pt x="656" y="1310"/>
                  </a:lnTo>
                  <a:lnTo>
                    <a:pt x="622" y="1310"/>
                  </a:lnTo>
                  <a:lnTo>
                    <a:pt x="588" y="1306"/>
                  </a:lnTo>
                  <a:lnTo>
                    <a:pt x="556" y="1302"/>
                  </a:lnTo>
                  <a:lnTo>
                    <a:pt x="524" y="1298"/>
                  </a:lnTo>
                  <a:lnTo>
                    <a:pt x="492" y="1290"/>
                  </a:lnTo>
                  <a:lnTo>
                    <a:pt x="460" y="1280"/>
                  </a:lnTo>
                  <a:lnTo>
                    <a:pt x="430" y="1270"/>
                  </a:lnTo>
                  <a:lnTo>
                    <a:pt x="400" y="1258"/>
                  </a:lnTo>
                  <a:lnTo>
                    <a:pt x="372" y="1246"/>
                  </a:lnTo>
                  <a:lnTo>
                    <a:pt x="344" y="1232"/>
                  </a:lnTo>
                  <a:lnTo>
                    <a:pt x="316" y="1216"/>
                  </a:lnTo>
                  <a:lnTo>
                    <a:pt x="290" y="1198"/>
                  </a:lnTo>
                  <a:lnTo>
                    <a:pt x="264" y="1180"/>
                  </a:lnTo>
                  <a:lnTo>
                    <a:pt x="238" y="1160"/>
                  </a:lnTo>
                  <a:lnTo>
                    <a:pt x="214" y="1140"/>
                  </a:lnTo>
                  <a:lnTo>
                    <a:pt x="192" y="1118"/>
                  </a:lnTo>
                  <a:lnTo>
                    <a:pt x="170" y="1096"/>
                  </a:lnTo>
                  <a:lnTo>
                    <a:pt x="150" y="1072"/>
                  </a:lnTo>
                  <a:lnTo>
                    <a:pt x="130" y="1048"/>
                  </a:lnTo>
                  <a:lnTo>
                    <a:pt x="112" y="1022"/>
                  </a:lnTo>
                  <a:lnTo>
                    <a:pt x="94" y="994"/>
                  </a:lnTo>
                  <a:lnTo>
                    <a:pt x="80" y="968"/>
                  </a:lnTo>
                  <a:lnTo>
                    <a:pt x="64" y="940"/>
                  </a:lnTo>
                  <a:lnTo>
                    <a:pt x="52" y="910"/>
                  </a:lnTo>
                  <a:lnTo>
                    <a:pt x="40" y="880"/>
                  </a:lnTo>
                  <a:lnTo>
                    <a:pt x="30" y="850"/>
                  </a:lnTo>
                  <a:lnTo>
                    <a:pt x="20" y="818"/>
                  </a:lnTo>
                  <a:lnTo>
                    <a:pt x="14" y="786"/>
                  </a:lnTo>
                  <a:lnTo>
                    <a:pt x="8" y="754"/>
                  </a:lnTo>
                  <a:lnTo>
                    <a:pt x="4" y="722"/>
                  </a:lnTo>
                  <a:lnTo>
                    <a:pt x="0" y="688"/>
                  </a:lnTo>
                  <a:lnTo>
                    <a:pt x="0" y="654"/>
                  </a:lnTo>
                  <a:lnTo>
                    <a:pt x="0" y="654"/>
                  </a:lnTo>
                  <a:lnTo>
                    <a:pt x="0" y="622"/>
                  </a:lnTo>
                  <a:lnTo>
                    <a:pt x="4" y="588"/>
                  </a:lnTo>
                  <a:lnTo>
                    <a:pt x="8" y="556"/>
                  </a:lnTo>
                  <a:lnTo>
                    <a:pt x="14" y="522"/>
                  </a:lnTo>
                  <a:lnTo>
                    <a:pt x="20" y="492"/>
                  </a:lnTo>
                  <a:lnTo>
                    <a:pt x="30" y="460"/>
                  </a:lnTo>
                  <a:lnTo>
                    <a:pt x="40" y="430"/>
                  </a:lnTo>
                  <a:lnTo>
                    <a:pt x="52" y="400"/>
                  </a:lnTo>
                  <a:lnTo>
                    <a:pt x="64" y="370"/>
                  </a:lnTo>
                  <a:lnTo>
                    <a:pt x="80" y="342"/>
                  </a:lnTo>
                  <a:lnTo>
                    <a:pt x="94" y="314"/>
                  </a:lnTo>
                  <a:lnTo>
                    <a:pt x="112" y="288"/>
                  </a:lnTo>
                  <a:lnTo>
                    <a:pt x="130" y="262"/>
                  </a:lnTo>
                  <a:lnTo>
                    <a:pt x="150" y="238"/>
                  </a:lnTo>
                  <a:lnTo>
                    <a:pt x="170" y="214"/>
                  </a:lnTo>
                  <a:lnTo>
                    <a:pt x="192" y="192"/>
                  </a:lnTo>
                  <a:lnTo>
                    <a:pt x="214" y="170"/>
                  </a:lnTo>
                  <a:lnTo>
                    <a:pt x="238" y="150"/>
                  </a:lnTo>
                  <a:lnTo>
                    <a:pt x="264" y="130"/>
                  </a:lnTo>
                  <a:lnTo>
                    <a:pt x="290" y="112"/>
                  </a:lnTo>
                  <a:lnTo>
                    <a:pt x="316" y="94"/>
                  </a:lnTo>
                  <a:lnTo>
                    <a:pt x="344" y="78"/>
                  </a:lnTo>
                  <a:lnTo>
                    <a:pt x="372" y="64"/>
                  </a:lnTo>
                  <a:lnTo>
                    <a:pt x="400" y="50"/>
                  </a:lnTo>
                  <a:lnTo>
                    <a:pt x="430" y="40"/>
                  </a:lnTo>
                  <a:lnTo>
                    <a:pt x="460" y="28"/>
                  </a:lnTo>
                  <a:lnTo>
                    <a:pt x="492" y="20"/>
                  </a:lnTo>
                  <a:lnTo>
                    <a:pt x="524" y="12"/>
                  </a:lnTo>
                  <a:lnTo>
                    <a:pt x="556" y="6"/>
                  </a:lnTo>
                  <a:lnTo>
                    <a:pt x="588" y="2"/>
                  </a:lnTo>
                  <a:lnTo>
                    <a:pt x="622" y="0"/>
                  </a:lnTo>
                  <a:lnTo>
                    <a:pt x="656" y="0"/>
                  </a:lnTo>
                  <a:lnTo>
                    <a:pt x="656" y="0"/>
                  </a:lnTo>
                  <a:lnTo>
                    <a:pt x="690" y="0"/>
                  </a:lnTo>
                  <a:lnTo>
                    <a:pt x="722" y="2"/>
                  </a:lnTo>
                  <a:lnTo>
                    <a:pt x="756" y="6"/>
                  </a:lnTo>
                  <a:lnTo>
                    <a:pt x="788" y="12"/>
                  </a:lnTo>
                  <a:lnTo>
                    <a:pt x="820" y="20"/>
                  </a:lnTo>
                  <a:lnTo>
                    <a:pt x="850" y="28"/>
                  </a:lnTo>
                  <a:lnTo>
                    <a:pt x="880" y="40"/>
                  </a:lnTo>
                  <a:lnTo>
                    <a:pt x="910" y="50"/>
                  </a:lnTo>
                  <a:lnTo>
                    <a:pt x="940" y="64"/>
                  </a:lnTo>
                  <a:lnTo>
                    <a:pt x="968" y="78"/>
                  </a:lnTo>
                  <a:lnTo>
                    <a:pt x="996" y="94"/>
                  </a:lnTo>
                  <a:lnTo>
                    <a:pt x="1022" y="112"/>
                  </a:lnTo>
                  <a:lnTo>
                    <a:pt x="1048" y="130"/>
                  </a:lnTo>
                  <a:lnTo>
                    <a:pt x="1072" y="150"/>
                  </a:lnTo>
                  <a:lnTo>
                    <a:pt x="1096" y="170"/>
                  </a:lnTo>
                  <a:lnTo>
                    <a:pt x="1120" y="192"/>
                  </a:lnTo>
                  <a:lnTo>
                    <a:pt x="1140" y="214"/>
                  </a:lnTo>
                  <a:lnTo>
                    <a:pt x="1162" y="238"/>
                  </a:lnTo>
                  <a:lnTo>
                    <a:pt x="1180" y="262"/>
                  </a:lnTo>
                  <a:lnTo>
                    <a:pt x="1200" y="288"/>
                  </a:lnTo>
                  <a:lnTo>
                    <a:pt x="1216" y="314"/>
                  </a:lnTo>
                  <a:lnTo>
                    <a:pt x="1232" y="342"/>
                  </a:lnTo>
                  <a:lnTo>
                    <a:pt x="1246" y="370"/>
                  </a:lnTo>
                  <a:lnTo>
                    <a:pt x="1260" y="400"/>
                  </a:lnTo>
                  <a:lnTo>
                    <a:pt x="1272" y="430"/>
                  </a:lnTo>
                  <a:lnTo>
                    <a:pt x="1282" y="460"/>
                  </a:lnTo>
                  <a:lnTo>
                    <a:pt x="1290" y="492"/>
                  </a:lnTo>
                  <a:lnTo>
                    <a:pt x="1298" y="522"/>
                  </a:lnTo>
                  <a:lnTo>
                    <a:pt x="1304" y="556"/>
                  </a:lnTo>
                  <a:lnTo>
                    <a:pt x="1308" y="588"/>
                  </a:lnTo>
                  <a:lnTo>
                    <a:pt x="1310" y="622"/>
                  </a:lnTo>
                  <a:lnTo>
                    <a:pt x="1312" y="654"/>
                  </a:lnTo>
                  <a:close/>
                </a:path>
              </a:pathLst>
            </a:custGeom>
            <a:solidFill>
              <a:srgbClr val="F375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0" name="Freeform 201"/>
            <p:cNvSpPr>
              <a:spLocks/>
            </p:cNvSpPr>
            <p:nvPr/>
          </p:nvSpPr>
          <p:spPr bwMode="auto">
            <a:xfrm>
              <a:off x="13136563" y="3219450"/>
              <a:ext cx="2082800" cy="2079625"/>
            </a:xfrm>
            <a:custGeom>
              <a:avLst/>
              <a:gdLst>
                <a:gd name="T0" fmla="*/ 1310 w 1312"/>
                <a:gd name="T1" fmla="*/ 688 h 1310"/>
                <a:gd name="T2" fmla="*/ 1298 w 1312"/>
                <a:gd name="T3" fmla="*/ 786 h 1310"/>
                <a:gd name="T4" fmla="*/ 1272 w 1312"/>
                <a:gd name="T5" fmla="*/ 880 h 1310"/>
                <a:gd name="T6" fmla="*/ 1232 w 1312"/>
                <a:gd name="T7" fmla="*/ 968 h 1310"/>
                <a:gd name="T8" fmla="*/ 1180 w 1312"/>
                <a:gd name="T9" fmla="*/ 1048 h 1310"/>
                <a:gd name="T10" fmla="*/ 1120 w 1312"/>
                <a:gd name="T11" fmla="*/ 1118 h 1310"/>
                <a:gd name="T12" fmla="*/ 1048 w 1312"/>
                <a:gd name="T13" fmla="*/ 1180 h 1310"/>
                <a:gd name="T14" fmla="*/ 968 w 1312"/>
                <a:gd name="T15" fmla="*/ 1232 h 1310"/>
                <a:gd name="T16" fmla="*/ 880 w 1312"/>
                <a:gd name="T17" fmla="*/ 1270 h 1310"/>
                <a:gd name="T18" fmla="*/ 788 w 1312"/>
                <a:gd name="T19" fmla="*/ 1298 h 1310"/>
                <a:gd name="T20" fmla="*/ 690 w 1312"/>
                <a:gd name="T21" fmla="*/ 1310 h 1310"/>
                <a:gd name="T22" fmla="*/ 622 w 1312"/>
                <a:gd name="T23" fmla="*/ 1310 h 1310"/>
                <a:gd name="T24" fmla="*/ 524 w 1312"/>
                <a:gd name="T25" fmla="*/ 1298 h 1310"/>
                <a:gd name="T26" fmla="*/ 430 w 1312"/>
                <a:gd name="T27" fmla="*/ 1270 h 1310"/>
                <a:gd name="T28" fmla="*/ 344 w 1312"/>
                <a:gd name="T29" fmla="*/ 1232 h 1310"/>
                <a:gd name="T30" fmla="*/ 264 w 1312"/>
                <a:gd name="T31" fmla="*/ 1180 h 1310"/>
                <a:gd name="T32" fmla="*/ 192 w 1312"/>
                <a:gd name="T33" fmla="*/ 1118 h 1310"/>
                <a:gd name="T34" fmla="*/ 130 w 1312"/>
                <a:gd name="T35" fmla="*/ 1048 h 1310"/>
                <a:gd name="T36" fmla="*/ 80 w 1312"/>
                <a:gd name="T37" fmla="*/ 968 h 1310"/>
                <a:gd name="T38" fmla="*/ 40 w 1312"/>
                <a:gd name="T39" fmla="*/ 880 h 1310"/>
                <a:gd name="T40" fmla="*/ 14 w 1312"/>
                <a:gd name="T41" fmla="*/ 786 h 1310"/>
                <a:gd name="T42" fmla="*/ 0 w 1312"/>
                <a:gd name="T43" fmla="*/ 688 h 1310"/>
                <a:gd name="T44" fmla="*/ 0 w 1312"/>
                <a:gd name="T45" fmla="*/ 622 h 1310"/>
                <a:gd name="T46" fmla="*/ 14 w 1312"/>
                <a:gd name="T47" fmla="*/ 522 h 1310"/>
                <a:gd name="T48" fmla="*/ 40 w 1312"/>
                <a:gd name="T49" fmla="*/ 430 h 1310"/>
                <a:gd name="T50" fmla="*/ 80 w 1312"/>
                <a:gd name="T51" fmla="*/ 342 h 1310"/>
                <a:gd name="T52" fmla="*/ 130 w 1312"/>
                <a:gd name="T53" fmla="*/ 262 h 1310"/>
                <a:gd name="T54" fmla="*/ 192 w 1312"/>
                <a:gd name="T55" fmla="*/ 192 h 1310"/>
                <a:gd name="T56" fmla="*/ 264 w 1312"/>
                <a:gd name="T57" fmla="*/ 130 h 1310"/>
                <a:gd name="T58" fmla="*/ 344 w 1312"/>
                <a:gd name="T59" fmla="*/ 78 h 1310"/>
                <a:gd name="T60" fmla="*/ 430 w 1312"/>
                <a:gd name="T61" fmla="*/ 40 h 1310"/>
                <a:gd name="T62" fmla="*/ 524 w 1312"/>
                <a:gd name="T63" fmla="*/ 12 h 1310"/>
                <a:gd name="T64" fmla="*/ 622 w 1312"/>
                <a:gd name="T65" fmla="*/ 0 h 1310"/>
                <a:gd name="T66" fmla="*/ 690 w 1312"/>
                <a:gd name="T67" fmla="*/ 0 h 1310"/>
                <a:gd name="T68" fmla="*/ 788 w 1312"/>
                <a:gd name="T69" fmla="*/ 12 h 1310"/>
                <a:gd name="T70" fmla="*/ 880 w 1312"/>
                <a:gd name="T71" fmla="*/ 40 h 1310"/>
                <a:gd name="T72" fmla="*/ 968 w 1312"/>
                <a:gd name="T73" fmla="*/ 78 h 1310"/>
                <a:gd name="T74" fmla="*/ 1048 w 1312"/>
                <a:gd name="T75" fmla="*/ 130 h 1310"/>
                <a:gd name="T76" fmla="*/ 1120 w 1312"/>
                <a:gd name="T77" fmla="*/ 192 h 1310"/>
                <a:gd name="T78" fmla="*/ 1180 w 1312"/>
                <a:gd name="T79" fmla="*/ 262 h 1310"/>
                <a:gd name="T80" fmla="*/ 1232 w 1312"/>
                <a:gd name="T81" fmla="*/ 342 h 1310"/>
                <a:gd name="T82" fmla="*/ 1272 w 1312"/>
                <a:gd name="T83" fmla="*/ 430 h 1310"/>
                <a:gd name="T84" fmla="*/ 1298 w 1312"/>
                <a:gd name="T85" fmla="*/ 522 h 1310"/>
                <a:gd name="T86" fmla="*/ 1310 w 1312"/>
                <a:gd name="T87" fmla="*/ 622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2" h="1310">
                  <a:moveTo>
                    <a:pt x="1312" y="654"/>
                  </a:moveTo>
                  <a:lnTo>
                    <a:pt x="1312" y="654"/>
                  </a:lnTo>
                  <a:lnTo>
                    <a:pt x="1310" y="688"/>
                  </a:lnTo>
                  <a:lnTo>
                    <a:pt x="1308" y="722"/>
                  </a:lnTo>
                  <a:lnTo>
                    <a:pt x="1304" y="754"/>
                  </a:lnTo>
                  <a:lnTo>
                    <a:pt x="1298" y="786"/>
                  </a:lnTo>
                  <a:lnTo>
                    <a:pt x="1290" y="818"/>
                  </a:lnTo>
                  <a:lnTo>
                    <a:pt x="1282" y="850"/>
                  </a:lnTo>
                  <a:lnTo>
                    <a:pt x="1272" y="880"/>
                  </a:lnTo>
                  <a:lnTo>
                    <a:pt x="1260" y="910"/>
                  </a:lnTo>
                  <a:lnTo>
                    <a:pt x="1246" y="940"/>
                  </a:lnTo>
                  <a:lnTo>
                    <a:pt x="1232" y="968"/>
                  </a:lnTo>
                  <a:lnTo>
                    <a:pt x="1216" y="994"/>
                  </a:lnTo>
                  <a:lnTo>
                    <a:pt x="1200" y="1022"/>
                  </a:lnTo>
                  <a:lnTo>
                    <a:pt x="1180" y="1048"/>
                  </a:lnTo>
                  <a:lnTo>
                    <a:pt x="1162" y="1072"/>
                  </a:lnTo>
                  <a:lnTo>
                    <a:pt x="1140" y="1096"/>
                  </a:lnTo>
                  <a:lnTo>
                    <a:pt x="1120" y="1118"/>
                  </a:lnTo>
                  <a:lnTo>
                    <a:pt x="1096" y="1140"/>
                  </a:lnTo>
                  <a:lnTo>
                    <a:pt x="1072" y="1160"/>
                  </a:lnTo>
                  <a:lnTo>
                    <a:pt x="1048" y="1180"/>
                  </a:lnTo>
                  <a:lnTo>
                    <a:pt x="1022" y="1198"/>
                  </a:lnTo>
                  <a:lnTo>
                    <a:pt x="996" y="1216"/>
                  </a:lnTo>
                  <a:lnTo>
                    <a:pt x="968" y="1232"/>
                  </a:lnTo>
                  <a:lnTo>
                    <a:pt x="940" y="1246"/>
                  </a:lnTo>
                  <a:lnTo>
                    <a:pt x="910" y="1258"/>
                  </a:lnTo>
                  <a:lnTo>
                    <a:pt x="880" y="1270"/>
                  </a:lnTo>
                  <a:lnTo>
                    <a:pt x="850" y="1280"/>
                  </a:lnTo>
                  <a:lnTo>
                    <a:pt x="820" y="1290"/>
                  </a:lnTo>
                  <a:lnTo>
                    <a:pt x="788" y="1298"/>
                  </a:lnTo>
                  <a:lnTo>
                    <a:pt x="756" y="1302"/>
                  </a:lnTo>
                  <a:lnTo>
                    <a:pt x="722" y="1306"/>
                  </a:lnTo>
                  <a:lnTo>
                    <a:pt x="690" y="1310"/>
                  </a:lnTo>
                  <a:lnTo>
                    <a:pt x="656" y="1310"/>
                  </a:lnTo>
                  <a:lnTo>
                    <a:pt x="656" y="1310"/>
                  </a:lnTo>
                  <a:lnTo>
                    <a:pt x="622" y="1310"/>
                  </a:lnTo>
                  <a:lnTo>
                    <a:pt x="588" y="1306"/>
                  </a:lnTo>
                  <a:lnTo>
                    <a:pt x="556" y="1302"/>
                  </a:lnTo>
                  <a:lnTo>
                    <a:pt x="524" y="1298"/>
                  </a:lnTo>
                  <a:lnTo>
                    <a:pt x="492" y="1290"/>
                  </a:lnTo>
                  <a:lnTo>
                    <a:pt x="460" y="1280"/>
                  </a:lnTo>
                  <a:lnTo>
                    <a:pt x="430" y="1270"/>
                  </a:lnTo>
                  <a:lnTo>
                    <a:pt x="400" y="1258"/>
                  </a:lnTo>
                  <a:lnTo>
                    <a:pt x="372" y="1246"/>
                  </a:lnTo>
                  <a:lnTo>
                    <a:pt x="344" y="1232"/>
                  </a:lnTo>
                  <a:lnTo>
                    <a:pt x="316" y="1216"/>
                  </a:lnTo>
                  <a:lnTo>
                    <a:pt x="290" y="1198"/>
                  </a:lnTo>
                  <a:lnTo>
                    <a:pt x="264" y="1180"/>
                  </a:lnTo>
                  <a:lnTo>
                    <a:pt x="238" y="1160"/>
                  </a:lnTo>
                  <a:lnTo>
                    <a:pt x="214" y="1140"/>
                  </a:lnTo>
                  <a:lnTo>
                    <a:pt x="192" y="1118"/>
                  </a:lnTo>
                  <a:lnTo>
                    <a:pt x="170" y="1096"/>
                  </a:lnTo>
                  <a:lnTo>
                    <a:pt x="150" y="1072"/>
                  </a:lnTo>
                  <a:lnTo>
                    <a:pt x="130" y="1048"/>
                  </a:lnTo>
                  <a:lnTo>
                    <a:pt x="112" y="1022"/>
                  </a:lnTo>
                  <a:lnTo>
                    <a:pt x="94" y="994"/>
                  </a:lnTo>
                  <a:lnTo>
                    <a:pt x="80" y="968"/>
                  </a:lnTo>
                  <a:lnTo>
                    <a:pt x="64" y="940"/>
                  </a:lnTo>
                  <a:lnTo>
                    <a:pt x="52" y="910"/>
                  </a:lnTo>
                  <a:lnTo>
                    <a:pt x="40" y="880"/>
                  </a:lnTo>
                  <a:lnTo>
                    <a:pt x="30" y="850"/>
                  </a:lnTo>
                  <a:lnTo>
                    <a:pt x="20" y="818"/>
                  </a:lnTo>
                  <a:lnTo>
                    <a:pt x="14" y="786"/>
                  </a:lnTo>
                  <a:lnTo>
                    <a:pt x="8" y="754"/>
                  </a:lnTo>
                  <a:lnTo>
                    <a:pt x="4" y="722"/>
                  </a:lnTo>
                  <a:lnTo>
                    <a:pt x="0" y="688"/>
                  </a:lnTo>
                  <a:lnTo>
                    <a:pt x="0" y="654"/>
                  </a:lnTo>
                  <a:lnTo>
                    <a:pt x="0" y="654"/>
                  </a:lnTo>
                  <a:lnTo>
                    <a:pt x="0" y="622"/>
                  </a:lnTo>
                  <a:lnTo>
                    <a:pt x="4" y="588"/>
                  </a:lnTo>
                  <a:lnTo>
                    <a:pt x="8" y="556"/>
                  </a:lnTo>
                  <a:lnTo>
                    <a:pt x="14" y="522"/>
                  </a:lnTo>
                  <a:lnTo>
                    <a:pt x="20" y="492"/>
                  </a:lnTo>
                  <a:lnTo>
                    <a:pt x="30" y="460"/>
                  </a:lnTo>
                  <a:lnTo>
                    <a:pt x="40" y="430"/>
                  </a:lnTo>
                  <a:lnTo>
                    <a:pt x="52" y="400"/>
                  </a:lnTo>
                  <a:lnTo>
                    <a:pt x="64" y="370"/>
                  </a:lnTo>
                  <a:lnTo>
                    <a:pt x="80" y="342"/>
                  </a:lnTo>
                  <a:lnTo>
                    <a:pt x="94" y="314"/>
                  </a:lnTo>
                  <a:lnTo>
                    <a:pt x="112" y="288"/>
                  </a:lnTo>
                  <a:lnTo>
                    <a:pt x="130" y="262"/>
                  </a:lnTo>
                  <a:lnTo>
                    <a:pt x="150" y="238"/>
                  </a:lnTo>
                  <a:lnTo>
                    <a:pt x="170" y="214"/>
                  </a:lnTo>
                  <a:lnTo>
                    <a:pt x="192" y="192"/>
                  </a:lnTo>
                  <a:lnTo>
                    <a:pt x="214" y="170"/>
                  </a:lnTo>
                  <a:lnTo>
                    <a:pt x="238" y="150"/>
                  </a:lnTo>
                  <a:lnTo>
                    <a:pt x="264" y="130"/>
                  </a:lnTo>
                  <a:lnTo>
                    <a:pt x="290" y="112"/>
                  </a:lnTo>
                  <a:lnTo>
                    <a:pt x="316" y="94"/>
                  </a:lnTo>
                  <a:lnTo>
                    <a:pt x="344" y="78"/>
                  </a:lnTo>
                  <a:lnTo>
                    <a:pt x="372" y="64"/>
                  </a:lnTo>
                  <a:lnTo>
                    <a:pt x="400" y="50"/>
                  </a:lnTo>
                  <a:lnTo>
                    <a:pt x="430" y="40"/>
                  </a:lnTo>
                  <a:lnTo>
                    <a:pt x="460" y="28"/>
                  </a:lnTo>
                  <a:lnTo>
                    <a:pt x="492" y="20"/>
                  </a:lnTo>
                  <a:lnTo>
                    <a:pt x="524" y="12"/>
                  </a:lnTo>
                  <a:lnTo>
                    <a:pt x="556" y="6"/>
                  </a:lnTo>
                  <a:lnTo>
                    <a:pt x="588" y="2"/>
                  </a:lnTo>
                  <a:lnTo>
                    <a:pt x="622" y="0"/>
                  </a:lnTo>
                  <a:lnTo>
                    <a:pt x="656" y="0"/>
                  </a:lnTo>
                  <a:lnTo>
                    <a:pt x="656" y="0"/>
                  </a:lnTo>
                  <a:lnTo>
                    <a:pt x="690" y="0"/>
                  </a:lnTo>
                  <a:lnTo>
                    <a:pt x="722" y="2"/>
                  </a:lnTo>
                  <a:lnTo>
                    <a:pt x="756" y="6"/>
                  </a:lnTo>
                  <a:lnTo>
                    <a:pt x="788" y="12"/>
                  </a:lnTo>
                  <a:lnTo>
                    <a:pt x="820" y="20"/>
                  </a:lnTo>
                  <a:lnTo>
                    <a:pt x="850" y="28"/>
                  </a:lnTo>
                  <a:lnTo>
                    <a:pt x="880" y="40"/>
                  </a:lnTo>
                  <a:lnTo>
                    <a:pt x="910" y="50"/>
                  </a:lnTo>
                  <a:lnTo>
                    <a:pt x="940" y="64"/>
                  </a:lnTo>
                  <a:lnTo>
                    <a:pt x="968" y="78"/>
                  </a:lnTo>
                  <a:lnTo>
                    <a:pt x="996" y="94"/>
                  </a:lnTo>
                  <a:lnTo>
                    <a:pt x="1022" y="112"/>
                  </a:lnTo>
                  <a:lnTo>
                    <a:pt x="1048" y="130"/>
                  </a:lnTo>
                  <a:lnTo>
                    <a:pt x="1072" y="150"/>
                  </a:lnTo>
                  <a:lnTo>
                    <a:pt x="1096" y="170"/>
                  </a:lnTo>
                  <a:lnTo>
                    <a:pt x="1120" y="192"/>
                  </a:lnTo>
                  <a:lnTo>
                    <a:pt x="1140" y="214"/>
                  </a:lnTo>
                  <a:lnTo>
                    <a:pt x="1162" y="238"/>
                  </a:lnTo>
                  <a:lnTo>
                    <a:pt x="1180" y="262"/>
                  </a:lnTo>
                  <a:lnTo>
                    <a:pt x="1200" y="288"/>
                  </a:lnTo>
                  <a:lnTo>
                    <a:pt x="1216" y="314"/>
                  </a:lnTo>
                  <a:lnTo>
                    <a:pt x="1232" y="342"/>
                  </a:lnTo>
                  <a:lnTo>
                    <a:pt x="1246" y="370"/>
                  </a:lnTo>
                  <a:lnTo>
                    <a:pt x="1260" y="400"/>
                  </a:lnTo>
                  <a:lnTo>
                    <a:pt x="1272" y="430"/>
                  </a:lnTo>
                  <a:lnTo>
                    <a:pt x="1282" y="460"/>
                  </a:lnTo>
                  <a:lnTo>
                    <a:pt x="1290" y="492"/>
                  </a:lnTo>
                  <a:lnTo>
                    <a:pt x="1298" y="522"/>
                  </a:lnTo>
                  <a:lnTo>
                    <a:pt x="1304" y="556"/>
                  </a:lnTo>
                  <a:lnTo>
                    <a:pt x="1308" y="588"/>
                  </a:lnTo>
                  <a:lnTo>
                    <a:pt x="1310" y="622"/>
                  </a:lnTo>
                  <a:lnTo>
                    <a:pt x="1312" y="6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2" name="Freeform 203"/>
            <p:cNvSpPr>
              <a:spLocks noEditPoints="1"/>
            </p:cNvSpPr>
            <p:nvPr/>
          </p:nvSpPr>
          <p:spPr bwMode="auto">
            <a:xfrm>
              <a:off x="13552488" y="4210050"/>
              <a:ext cx="1250950" cy="711200"/>
            </a:xfrm>
            <a:custGeom>
              <a:avLst/>
              <a:gdLst>
                <a:gd name="T0" fmla="*/ 48 w 788"/>
                <a:gd name="T1" fmla="*/ 0 h 448"/>
                <a:gd name="T2" fmla="*/ 24 w 788"/>
                <a:gd name="T3" fmla="*/ 4 h 448"/>
                <a:gd name="T4" fmla="*/ 2 w 788"/>
                <a:gd name="T5" fmla="*/ 28 h 448"/>
                <a:gd name="T6" fmla="*/ 2 w 788"/>
                <a:gd name="T7" fmla="*/ 62 h 448"/>
                <a:gd name="T8" fmla="*/ 78 w 788"/>
                <a:gd name="T9" fmla="*/ 398 h 448"/>
                <a:gd name="T10" fmla="*/ 106 w 788"/>
                <a:gd name="T11" fmla="*/ 428 h 448"/>
                <a:gd name="T12" fmla="*/ 144 w 788"/>
                <a:gd name="T13" fmla="*/ 446 h 448"/>
                <a:gd name="T14" fmla="*/ 630 w 788"/>
                <a:gd name="T15" fmla="*/ 448 h 448"/>
                <a:gd name="T16" fmla="*/ 656 w 788"/>
                <a:gd name="T17" fmla="*/ 442 h 448"/>
                <a:gd name="T18" fmla="*/ 692 w 788"/>
                <a:gd name="T19" fmla="*/ 420 h 448"/>
                <a:gd name="T20" fmla="*/ 714 w 788"/>
                <a:gd name="T21" fmla="*/ 384 h 448"/>
                <a:gd name="T22" fmla="*/ 788 w 788"/>
                <a:gd name="T23" fmla="*/ 50 h 448"/>
                <a:gd name="T24" fmla="*/ 780 w 788"/>
                <a:gd name="T25" fmla="*/ 18 h 448"/>
                <a:gd name="T26" fmla="*/ 752 w 788"/>
                <a:gd name="T27" fmla="*/ 0 h 448"/>
                <a:gd name="T28" fmla="*/ 180 w 788"/>
                <a:gd name="T29" fmla="*/ 392 h 448"/>
                <a:gd name="T30" fmla="*/ 176 w 788"/>
                <a:gd name="T31" fmla="*/ 392 h 448"/>
                <a:gd name="T32" fmla="*/ 154 w 788"/>
                <a:gd name="T33" fmla="*/ 380 h 448"/>
                <a:gd name="T34" fmla="*/ 108 w 788"/>
                <a:gd name="T35" fmla="*/ 128 h 448"/>
                <a:gd name="T36" fmla="*/ 118 w 788"/>
                <a:gd name="T37" fmla="*/ 102 h 448"/>
                <a:gd name="T38" fmla="*/ 138 w 788"/>
                <a:gd name="T39" fmla="*/ 100 h 448"/>
                <a:gd name="T40" fmla="*/ 156 w 788"/>
                <a:gd name="T41" fmla="*/ 120 h 448"/>
                <a:gd name="T42" fmla="*/ 200 w 788"/>
                <a:gd name="T43" fmla="*/ 372 h 448"/>
                <a:gd name="T44" fmla="*/ 180 w 788"/>
                <a:gd name="T45" fmla="*/ 392 h 448"/>
                <a:gd name="T46" fmla="*/ 284 w 788"/>
                <a:gd name="T47" fmla="*/ 392 h 448"/>
                <a:gd name="T48" fmla="*/ 268 w 788"/>
                <a:gd name="T49" fmla="*/ 386 h 448"/>
                <a:gd name="T50" fmla="*/ 240 w 788"/>
                <a:gd name="T51" fmla="*/ 126 h 448"/>
                <a:gd name="T52" fmla="*/ 246 w 788"/>
                <a:gd name="T53" fmla="*/ 108 h 448"/>
                <a:gd name="T54" fmla="*/ 262 w 788"/>
                <a:gd name="T55" fmla="*/ 98 h 448"/>
                <a:gd name="T56" fmla="*/ 288 w 788"/>
                <a:gd name="T57" fmla="*/ 112 h 448"/>
                <a:gd name="T58" fmla="*/ 310 w 788"/>
                <a:gd name="T59" fmla="*/ 364 h 448"/>
                <a:gd name="T60" fmla="*/ 296 w 788"/>
                <a:gd name="T61" fmla="*/ 390 h 448"/>
                <a:gd name="T62" fmla="*/ 420 w 788"/>
                <a:gd name="T63" fmla="*/ 368 h 448"/>
                <a:gd name="T64" fmla="*/ 412 w 788"/>
                <a:gd name="T65" fmla="*/ 386 h 448"/>
                <a:gd name="T66" fmla="*/ 394 w 788"/>
                <a:gd name="T67" fmla="*/ 392 h 448"/>
                <a:gd name="T68" fmla="*/ 384 w 788"/>
                <a:gd name="T69" fmla="*/ 390 h 448"/>
                <a:gd name="T70" fmla="*/ 368 w 788"/>
                <a:gd name="T71" fmla="*/ 368 h 448"/>
                <a:gd name="T72" fmla="*/ 370 w 788"/>
                <a:gd name="T73" fmla="*/ 114 h 448"/>
                <a:gd name="T74" fmla="*/ 394 w 788"/>
                <a:gd name="T75" fmla="*/ 98 h 448"/>
                <a:gd name="T76" fmla="*/ 394 w 788"/>
                <a:gd name="T77" fmla="*/ 98 h 448"/>
                <a:gd name="T78" fmla="*/ 418 w 788"/>
                <a:gd name="T79" fmla="*/ 114 h 448"/>
                <a:gd name="T80" fmla="*/ 528 w 788"/>
                <a:gd name="T81" fmla="*/ 368 h 448"/>
                <a:gd name="T82" fmla="*/ 520 w 788"/>
                <a:gd name="T83" fmla="*/ 386 h 448"/>
                <a:gd name="T84" fmla="*/ 500 w 788"/>
                <a:gd name="T85" fmla="*/ 392 h 448"/>
                <a:gd name="T86" fmla="*/ 484 w 788"/>
                <a:gd name="T87" fmla="*/ 382 h 448"/>
                <a:gd name="T88" fmla="*/ 498 w 788"/>
                <a:gd name="T89" fmla="*/ 122 h 448"/>
                <a:gd name="T90" fmla="*/ 506 w 788"/>
                <a:gd name="T91" fmla="*/ 104 h 448"/>
                <a:gd name="T92" fmla="*/ 524 w 788"/>
                <a:gd name="T93" fmla="*/ 98 h 448"/>
                <a:gd name="T94" fmla="*/ 546 w 788"/>
                <a:gd name="T95" fmla="*/ 116 h 448"/>
                <a:gd name="T96" fmla="*/ 680 w 788"/>
                <a:gd name="T97" fmla="*/ 128 h 448"/>
                <a:gd name="T98" fmla="*/ 634 w 788"/>
                <a:gd name="T99" fmla="*/ 380 h 448"/>
                <a:gd name="T100" fmla="*/ 612 w 788"/>
                <a:gd name="T101" fmla="*/ 392 h 448"/>
                <a:gd name="T102" fmla="*/ 608 w 788"/>
                <a:gd name="T103" fmla="*/ 392 h 448"/>
                <a:gd name="T104" fmla="*/ 588 w 788"/>
                <a:gd name="T105" fmla="*/ 372 h 448"/>
                <a:gd name="T106" fmla="*/ 630 w 788"/>
                <a:gd name="T107" fmla="*/ 120 h 448"/>
                <a:gd name="T108" fmla="*/ 650 w 788"/>
                <a:gd name="T109" fmla="*/ 100 h 448"/>
                <a:gd name="T110" fmla="*/ 668 w 788"/>
                <a:gd name="T111" fmla="*/ 102 h 448"/>
                <a:gd name="T112" fmla="*/ 680 w 788"/>
                <a:gd name="T113" fmla="*/ 128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8" h="448">
                  <a:moveTo>
                    <a:pt x="738" y="0"/>
                  </a:moveTo>
                  <a:lnTo>
                    <a:pt x="394" y="0"/>
                  </a:lnTo>
                  <a:lnTo>
                    <a:pt x="48" y="0"/>
                  </a:lnTo>
                  <a:lnTo>
                    <a:pt x="48" y="0"/>
                  </a:lnTo>
                  <a:lnTo>
                    <a:pt x="36" y="0"/>
                  </a:lnTo>
                  <a:lnTo>
                    <a:pt x="24" y="4"/>
                  </a:lnTo>
                  <a:lnTo>
                    <a:pt x="16" y="10"/>
                  </a:lnTo>
                  <a:lnTo>
                    <a:pt x="8" y="18"/>
                  </a:lnTo>
                  <a:lnTo>
                    <a:pt x="2" y="28"/>
                  </a:lnTo>
                  <a:lnTo>
                    <a:pt x="0" y="38"/>
                  </a:lnTo>
                  <a:lnTo>
                    <a:pt x="0" y="50"/>
                  </a:lnTo>
                  <a:lnTo>
                    <a:pt x="2" y="62"/>
                  </a:lnTo>
                  <a:lnTo>
                    <a:pt x="74" y="384"/>
                  </a:lnTo>
                  <a:lnTo>
                    <a:pt x="74" y="384"/>
                  </a:lnTo>
                  <a:lnTo>
                    <a:pt x="78" y="398"/>
                  </a:lnTo>
                  <a:lnTo>
                    <a:pt x="86" y="410"/>
                  </a:lnTo>
                  <a:lnTo>
                    <a:pt x="94" y="420"/>
                  </a:lnTo>
                  <a:lnTo>
                    <a:pt x="106" y="428"/>
                  </a:lnTo>
                  <a:lnTo>
                    <a:pt x="118" y="436"/>
                  </a:lnTo>
                  <a:lnTo>
                    <a:pt x="130" y="442"/>
                  </a:lnTo>
                  <a:lnTo>
                    <a:pt x="144" y="446"/>
                  </a:lnTo>
                  <a:lnTo>
                    <a:pt x="156" y="448"/>
                  </a:lnTo>
                  <a:lnTo>
                    <a:pt x="394" y="448"/>
                  </a:lnTo>
                  <a:lnTo>
                    <a:pt x="630" y="448"/>
                  </a:lnTo>
                  <a:lnTo>
                    <a:pt x="630" y="448"/>
                  </a:lnTo>
                  <a:lnTo>
                    <a:pt x="644" y="446"/>
                  </a:lnTo>
                  <a:lnTo>
                    <a:pt x="656" y="442"/>
                  </a:lnTo>
                  <a:lnTo>
                    <a:pt x="670" y="436"/>
                  </a:lnTo>
                  <a:lnTo>
                    <a:pt x="682" y="428"/>
                  </a:lnTo>
                  <a:lnTo>
                    <a:pt x="692" y="420"/>
                  </a:lnTo>
                  <a:lnTo>
                    <a:pt x="702" y="410"/>
                  </a:lnTo>
                  <a:lnTo>
                    <a:pt x="708" y="398"/>
                  </a:lnTo>
                  <a:lnTo>
                    <a:pt x="714" y="384"/>
                  </a:lnTo>
                  <a:lnTo>
                    <a:pt x="786" y="62"/>
                  </a:lnTo>
                  <a:lnTo>
                    <a:pt x="786" y="62"/>
                  </a:lnTo>
                  <a:lnTo>
                    <a:pt x="788" y="50"/>
                  </a:lnTo>
                  <a:lnTo>
                    <a:pt x="788" y="38"/>
                  </a:lnTo>
                  <a:lnTo>
                    <a:pt x="784" y="28"/>
                  </a:lnTo>
                  <a:lnTo>
                    <a:pt x="780" y="18"/>
                  </a:lnTo>
                  <a:lnTo>
                    <a:pt x="772" y="10"/>
                  </a:lnTo>
                  <a:lnTo>
                    <a:pt x="762" y="4"/>
                  </a:lnTo>
                  <a:lnTo>
                    <a:pt x="752" y="0"/>
                  </a:lnTo>
                  <a:lnTo>
                    <a:pt x="738" y="0"/>
                  </a:lnTo>
                  <a:lnTo>
                    <a:pt x="738" y="0"/>
                  </a:lnTo>
                  <a:close/>
                  <a:moveTo>
                    <a:pt x="180" y="392"/>
                  </a:moveTo>
                  <a:lnTo>
                    <a:pt x="180" y="392"/>
                  </a:lnTo>
                  <a:lnTo>
                    <a:pt x="176" y="392"/>
                  </a:lnTo>
                  <a:lnTo>
                    <a:pt x="176" y="392"/>
                  </a:lnTo>
                  <a:lnTo>
                    <a:pt x="166" y="390"/>
                  </a:lnTo>
                  <a:lnTo>
                    <a:pt x="160" y="386"/>
                  </a:lnTo>
                  <a:lnTo>
                    <a:pt x="154" y="380"/>
                  </a:lnTo>
                  <a:lnTo>
                    <a:pt x="150" y="372"/>
                  </a:lnTo>
                  <a:lnTo>
                    <a:pt x="108" y="128"/>
                  </a:lnTo>
                  <a:lnTo>
                    <a:pt x="108" y="128"/>
                  </a:lnTo>
                  <a:lnTo>
                    <a:pt x="108" y="118"/>
                  </a:lnTo>
                  <a:lnTo>
                    <a:pt x="112" y="110"/>
                  </a:lnTo>
                  <a:lnTo>
                    <a:pt x="118" y="102"/>
                  </a:lnTo>
                  <a:lnTo>
                    <a:pt x="128" y="100"/>
                  </a:lnTo>
                  <a:lnTo>
                    <a:pt x="128" y="100"/>
                  </a:lnTo>
                  <a:lnTo>
                    <a:pt x="138" y="100"/>
                  </a:lnTo>
                  <a:lnTo>
                    <a:pt x="146" y="104"/>
                  </a:lnTo>
                  <a:lnTo>
                    <a:pt x="154" y="110"/>
                  </a:lnTo>
                  <a:lnTo>
                    <a:pt x="156" y="120"/>
                  </a:lnTo>
                  <a:lnTo>
                    <a:pt x="200" y="362"/>
                  </a:lnTo>
                  <a:lnTo>
                    <a:pt x="200" y="362"/>
                  </a:lnTo>
                  <a:lnTo>
                    <a:pt x="200" y="372"/>
                  </a:lnTo>
                  <a:lnTo>
                    <a:pt x="196" y="382"/>
                  </a:lnTo>
                  <a:lnTo>
                    <a:pt x="190" y="388"/>
                  </a:lnTo>
                  <a:lnTo>
                    <a:pt x="180" y="392"/>
                  </a:lnTo>
                  <a:lnTo>
                    <a:pt x="180" y="392"/>
                  </a:lnTo>
                  <a:close/>
                  <a:moveTo>
                    <a:pt x="286" y="392"/>
                  </a:moveTo>
                  <a:lnTo>
                    <a:pt x="284" y="392"/>
                  </a:lnTo>
                  <a:lnTo>
                    <a:pt x="284" y="392"/>
                  </a:lnTo>
                  <a:lnTo>
                    <a:pt x="276" y="390"/>
                  </a:lnTo>
                  <a:lnTo>
                    <a:pt x="268" y="386"/>
                  </a:lnTo>
                  <a:lnTo>
                    <a:pt x="262" y="378"/>
                  </a:lnTo>
                  <a:lnTo>
                    <a:pt x="260" y="368"/>
                  </a:lnTo>
                  <a:lnTo>
                    <a:pt x="240" y="126"/>
                  </a:lnTo>
                  <a:lnTo>
                    <a:pt x="240" y="126"/>
                  </a:lnTo>
                  <a:lnTo>
                    <a:pt x="240" y="116"/>
                  </a:lnTo>
                  <a:lnTo>
                    <a:pt x="246" y="108"/>
                  </a:lnTo>
                  <a:lnTo>
                    <a:pt x="252" y="102"/>
                  </a:lnTo>
                  <a:lnTo>
                    <a:pt x="262" y="98"/>
                  </a:lnTo>
                  <a:lnTo>
                    <a:pt x="262" y="98"/>
                  </a:lnTo>
                  <a:lnTo>
                    <a:pt x="272" y="100"/>
                  </a:lnTo>
                  <a:lnTo>
                    <a:pt x="280" y="104"/>
                  </a:lnTo>
                  <a:lnTo>
                    <a:pt x="288" y="112"/>
                  </a:lnTo>
                  <a:lnTo>
                    <a:pt x="290" y="122"/>
                  </a:lnTo>
                  <a:lnTo>
                    <a:pt x="310" y="364"/>
                  </a:lnTo>
                  <a:lnTo>
                    <a:pt x="310" y="364"/>
                  </a:lnTo>
                  <a:lnTo>
                    <a:pt x="308" y="374"/>
                  </a:lnTo>
                  <a:lnTo>
                    <a:pt x="304" y="382"/>
                  </a:lnTo>
                  <a:lnTo>
                    <a:pt x="296" y="390"/>
                  </a:lnTo>
                  <a:lnTo>
                    <a:pt x="286" y="392"/>
                  </a:lnTo>
                  <a:lnTo>
                    <a:pt x="286" y="392"/>
                  </a:lnTo>
                  <a:close/>
                  <a:moveTo>
                    <a:pt x="420" y="368"/>
                  </a:moveTo>
                  <a:lnTo>
                    <a:pt x="420" y="368"/>
                  </a:lnTo>
                  <a:lnTo>
                    <a:pt x="418" y="378"/>
                  </a:lnTo>
                  <a:lnTo>
                    <a:pt x="412" y="386"/>
                  </a:lnTo>
                  <a:lnTo>
                    <a:pt x="404" y="390"/>
                  </a:lnTo>
                  <a:lnTo>
                    <a:pt x="394" y="392"/>
                  </a:lnTo>
                  <a:lnTo>
                    <a:pt x="394" y="392"/>
                  </a:lnTo>
                  <a:lnTo>
                    <a:pt x="394" y="392"/>
                  </a:lnTo>
                  <a:lnTo>
                    <a:pt x="394" y="392"/>
                  </a:lnTo>
                  <a:lnTo>
                    <a:pt x="384" y="390"/>
                  </a:lnTo>
                  <a:lnTo>
                    <a:pt x="376" y="386"/>
                  </a:lnTo>
                  <a:lnTo>
                    <a:pt x="370" y="378"/>
                  </a:lnTo>
                  <a:lnTo>
                    <a:pt x="368" y="368"/>
                  </a:lnTo>
                  <a:lnTo>
                    <a:pt x="368" y="124"/>
                  </a:lnTo>
                  <a:lnTo>
                    <a:pt x="368" y="124"/>
                  </a:lnTo>
                  <a:lnTo>
                    <a:pt x="370" y="114"/>
                  </a:lnTo>
                  <a:lnTo>
                    <a:pt x="376" y="106"/>
                  </a:lnTo>
                  <a:lnTo>
                    <a:pt x="384" y="100"/>
                  </a:lnTo>
                  <a:lnTo>
                    <a:pt x="394" y="98"/>
                  </a:lnTo>
                  <a:lnTo>
                    <a:pt x="394" y="98"/>
                  </a:lnTo>
                  <a:lnTo>
                    <a:pt x="394" y="98"/>
                  </a:lnTo>
                  <a:lnTo>
                    <a:pt x="394" y="98"/>
                  </a:lnTo>
                  <a:lnTo>
                    <a:pt x="404" y="100"/>
                  </a:lnTo>
                  <a:lnTo>
                    <a:pt x="412" y="106"/>
                  </a:lnTo>
                  <a:lnTo>
                    <a:pt x="418" y="114"/>
                  </a:lnTo>
                  <a:lnTo>
                    <a:pt x="420" y="124"/>
                  </a:lnTo>
                  <a:lnTo>
                    <a:pt x="420" y="368"/>
                  </a:lnTo>
                  <a:close/>
                  <a:moveTo>
                    <a:pt x="528" y="368"/>
                  </a:moveTo>
                  <a:lnTo>
                    <a:pt x="528" y="368"/>
                  </a:lnTo>
                  <a:lnTo>
                    <a:pt x="526" y="378"/>
                  </a:lnTo>
                  <a:lnTo>
                    <a:pt x="520" y="386"/>
                  </a:lnTo>
                  <a:lnTo>
                    <a:pt x="512" y="390"/>
                  </a:lnTo>
                  <a:lnTo>
                    <a:pt x="502" y="392"/>
                  </a:lnTo>
                  <a:lnTo>
                    <a:pt x="500" y="392"/>
                  </a:lnTo>
                  <a:lnTo>
                    <a:pt x="500" y="392"/>
                  </a:lnTo>
                  <a:lnTo>
                    <a:pt x="490" y="390"/>
                  </a:lnTo>
                  <a:lnTo>
                    <a:pt x="484" y="382"/>
                  </a:lnTo>
                  <a:lnTo>
                    <a:pt x="478" y="374"/>
                  </a:lnTo>
                  <a:lnTo>
                    <a:pt x="478" y="364"/>
                  </a:lnTo>
                  <a:lnTo>
                    <a:pt x="498" y="122"/>
                  </a:lnTo>
                  <a:lnTo>
                    <a:pt x="498" y="122"/>
                  </a:lnTo>
                  <a:lnTo>
                    <a:pt x="500" y="112"/>
                  </a:lnTo>
                  <a:lnTo>
                    <a:pt x="506" y="104"/>
                  </a:lnTo>
                  <a:lnTo>
                    <a:pt x="514" y="100"/>
                  </a:lnTo>
                  <a:lnTo>
                    <a:pt x="524" y="98"/>
                  </a:lnTo>
                  <a:lnTo>
                    <a:pt x="524" y="98"/>
                  </a:lnTo>
                  <a:lnTo>
                    <a:pt x="534" y="102"/>
                  </a:lnTo>
                  <a:lnTo>
                    <a:pt x="542" y="108"/>
                  </a:lnTo>
                  <a:lnTo>
                    <a:pt x="546" y="116"/>
                  </a:lnTo>
                  <a:lnTo>
                    <a:pt x="548" y="126"/>
                  </a:lnTo>
                  <a:lnTo>
                    <a:pt x="528" y="368"/>
                  </a:lnTo>
                  <a:close/>
                  <a:moveTo>
                    <a:pt x="680" y="128"/>
                  </a:moveTo>
                  <a:lnTo>
                    <a:pt x="636" y="372"/>
                  </a:lnTo>
                  <a:lnTo>
                    <a:pt x="636" y="372"/>
                  </a:lnTo>
                  <a:lnTo>
                    <a:pt x="634" y="380"/>
                  </a:lnTo>
                  <a:lnTo>
                    <a:pt x="628" y="386"/>
                  </a:lnTo>
                  <a:lnTo>
                    <a:pt x="620" y="390"/>
                  </a:lnTo>
                  <a:lnTo>
                    <a:pt x="612" y="392"/>
                  </a:lnTo>
                  <a:lnTo>
                    <a:pt x="612" y="392"/>
                  </a:lnTo>
                  <a:lnTo>
                    <a:pt x="608" y="392"/>
                  </a:lnTo>
                  <a:lnTo>
                    <a:pt x="608" y="392"/>
                  </a:lnTo>
                  <a:lnTo>
                    <a:pt x="598" y="388"/>
                  </a:lnTo>
                  <a:lnTo>
                    <a:pt x="590" y="382"/>
                  </a:lnTo>
                  <a:lnTo>
                    <a:pt x="588" y="372"/>
                  </a:lnTo>
                  <a:lnTo>
                    <a:pt x="586" y="362"/>
                  </a:lnTo>
                  <a:lnTo>
                    <a:pt x="630" y="120"/>
                  </a:lnTo>
                  <a:lnTo>
                    <a:pt x="630" y="120"/>
                  </a:lnTo>
                  <a:lnTo>
                    <a:pt x="634" y="110"/>
                  </a:lnTo>
                  <a:lnTo>
                    <a:pt x="640" y="104"/>
                  </a:lnTo>
                  <a:lnTo>
                    <a:pt x="650" y="100"/>
                  </a:lnTo>
                  <a:lnTo>
                    <a:pt x="660" y="100"/>
                  </a:lnTo>
                  <a:lnTo>
                    <a:pt x="660" y="100"/>
                  </a:lnTo>
                  <a:lnTo>
                    <a:pt x="668" y="102"/>
                  </a:lnTo>
                  <a:lnTo>
                    <a:pt x="676" y="110"/>
                  </a:lnTo>
                  <a:lnTo>
                    <a:pt x="680" y="118"/>
                  </a:lnTo>
                  <a:lnTo>
                    <a:pt x="680" y="128"/>
                  </a:lnTo>
                  <a:lnTo>
                    <a:pt x="680" y="128"/>
                  </a:lnTo>
                  <a:close/>
                </a:path>
              </a:pathLst>
            </a:custGeom>
            <a:solidFill>
              <a:srgbClr val="DFD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3" name="Freeform 204"/>
            <p:cNvSpPr>
              <a:spLocks/>
            </p:cNvSpPr>
            <p:nvPr/>
          </p:nvSpPr>
          <p:spPr bwMode="auto">
            <a:xfrm>
              <a:off x="13831888" y="3597275"/>
              <a:ext cx="676275" cy="600075"/>
            </a:xfrm>
            <a:custGeom>
              <a:avLst/>
              <a:gdLst>
                <a:gd name="T0" fmla="*/ 392 w 426"/>
                <a:gd name="T1" fmla="*/ 378 h 378"/>
                <a:gd name="T2" fmla="*/ 392 w 426"/>
                <a:gd name="T3" fmla="*/ 378 h 378"/>
                <a:gd name="T4" fmla="*/ 382 w 426"/>
                <a:gd name="T5" fmla="*/ 376 h 378"/>
                <a:gd name="T6" fmla="*/ 374 w 426"/>
                <a:gd name="T7" fmla="*/ 372 h 378"/>
                <a:gd name="T8" fmla="*/ 366 w 426"/>
                <a:gd name="T9" fmla="*/ 368 h 378"/>
                <a:gd name="T10" fmla="*/ 362 w 426"/>
                <a:gd name="T11" fmla="*/ 360 h 378"/>
                <a:gd name="T12" fmla="*/ 224 w 426"/>
                <a:gd name="T13" fmla="*/ 104 h 378"/>
                <a:gd name="T14" fmla="*/ 64 w 426"/>
                <a:gd name="T15" fmla="*/ 362 h 378"/>
                <a:gd name="T16" fmla="*/ 64 w 426"/>
                <a:gd name="T17" fmla="*/ 362 h 378"/>
                <a:gd name="T18" fmla="*/ 60 w 426"/>
                <a:gd name="T19" fmla="*/ 366 h 378"/>
                <a:gd name="T20" fmla="*/ 54 w 426"/>
                <a:gd name="T21" fmla="*/ 372 h 378"/>
                <a:gd name="T22" fmla="*/ 48 w 426"/>
                <a:gd name="T23" fmla="*/ 374 h 378"/>
                <a:gd name="T24" fmla="*/ 42 w 426"/>
                <a:gd name="T25" fmla="*/ 376 h 378"/>
                <a:gd name="T26" fmla="*/ 36 w 426"/>
                <a:gd name="T27" fmla="*/ 378 h 378"/>
                <a:gd name="T28" fmla="*/ 30 w 426"/>
                <a:gd name="T29" fmla="*/ 378 h 378"/>
                <a:gd name="T30" fmla="*/ 24 w 426"/>
                <a:gd name="T31" fmla="*/ 376 h 378"/>
                <a:gd name="T32" fmla="*/ 16 w 426"/>
                <a:gd name="T33" fmla="*/ 372 h 378"/>
                <a:gd name="T34" fmla="*/ 16 w 426"/>
                <a:gd name="T35" fmla="*/ 372 h 378"/>
                <a:gd name="T36" fmla="*/ 12 w 426"/>
                <a:gd name="T37" fmla="*/ 368 h 378"/>
                <a:gd name="T38" fmla="*/ 6 w 426"/>
                <a:gd name="T39" fmla="*/ 364 h 378"/>
                <a:gd name="T40" fmla="*/ 4 w 426"/>
                <a:gd name="T41" fmla="*/ 358 h 378"/>
                <a:gd name="T42" fmla="*/ 2 w 426"/>
                <a:gd name="T43" fmla="*/ 352 h 378"/>
                <a:gd name="T44" fmla="*/ 0 w 426"/>
                <a:gd name="T45" fmla="*/ 344 h 378"/>
                <a:gd name="T46" fmla="*/ 0 w 426"/>
                <a:gd name="T47" fmla="*/ 338 h 378"/>
                <a:gd name="T48" fmla="*/ 2 w 426"/>
                <a:gd name="T49" fmla="*/ 332 h 378"/>
                <a:gd name="T50" fmla="*/ 6 w 426"/>
                <a:gd name="T51" fmla="*/ 326 h 378"/>
                <a:gd name="T52" fmla="*/ 198 w 426"/>
                <a:gd name="T53" fmla="*/ 16 h 378"/>
                <a:gd name="T54" fmla="*/ 198 w 426"/>
                <a:gd name="T55" fmla="*/ 16 h 378"/>
                <a:gd name="T56" fmla="*/ 202 w 426"/>
                <a:gd name="T57" fmla="*/ 10 h 378"/>
                <a:gd name="T58" fmla="*/ 210 w 426"/>
                <a:gd name="T59" fmla="*/ 4 h 378"/>
                <a:gd name="T60" fmla="*/ 218 w 426"/>
                <a:gd name="T61" fmla="*/ 2 h 378"/>
                <a:gd name="T62" fmla="*/ 228 w 426"/>
                <a:gd name="T63" fmla="*/ 0 h 378"/>
                <a:gd name="T64" fmla="*/ 228 w 426"/>
                <a:gd name="T65" fmla="*/ 0 h 378"/>
                <a:gd name="T66" fmla="*/ 236 w 426"/>
                <a:gd name="T67" fmla="*/ 2 h 378"/>
                <a:gd name="T68" fmla="*/ 244 w 426"/>
                <a:gd name="T69" fmla="*/ 6 h 378"/>
                <a:gd name="T70" fmla="*/ 252 w 426"/>
                <a:gd name="T71" fmla="*/ 12 h 378"/>
                <a:gd name="T72" fmla="*/ 256 w 426"/>
                <a:gd name="T73" fmla="*/ 18 h 378"/>
                <a:gd name="T74" fmla="*/ 422 w 426"/>
                <a:gd name="T75" fmla="*/ 328 h 378"/>
                <a:gd name="T76" fmla="*/ 422 w 426"/>
                <a:gd name="T77" fmla="*/ 328 h 378"/>
                <a:gd name="T78" fmla="*/ 424 w 426"/>
                <a:gd name="T79" fmla="*/ 334 h 378"/>
                <a:gd name="T80" fmla="*/ 426 w 426"/>
                <a:gd name="T81" fmla="*/ 340 h 378"/>
                <a:gd name="T82" fmla="*/ 426 w 426"/>
                <a:gd name="T83" fmla="*/ 346 h 378"/>
                <a:gd name="T84" fmla="*/ 424 w 426"/>
                <a:gd name="T85" fmla="*/ 354 h 378"/>
                <a:gd name="T86" fmla="*/ 422 w 426"/>
                <a:gd name="T87" fmla="*/ 360 h 378"/>
                <a:gd name="T88" fmla="*/ 418 w 426"/>
                <a:gd name="T89" fmla="*/ 364 h 378"/>
                <a:gd name="T90" fmla="*/ 414 w 426"/>
                <a:gd name="T91" fmla="*/ 370 h 378"/>
                <a:gd name="T92" fmla="*/ 408 w 426"/>
                <a:gd name="T93" fmla="*/ 374 h 378"/>
                <a:gd name="T94" fmla="*/ 408 w 426"/>
                <a:gd name="T95" fmla="*/ 374 h 378"/>
                <a:gd name="T96" fmla="*/ 400 w 426"/>
                <a:gd name="T97" fmla="*/ 376 h 378"/>
                <a:gd name="T98" fmla="*/ 392 w 426"/>
                <a:gd name="T99" fmla="*/ 378 h 378"/>
                <a:gd name="T100" fmla="*/ 392 w 426"/>
                <a:gd name="T101"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378">
                  <a:moveTo>
                    <a:pt x="392" y="378"/>
                  </a:moveTo>
                  <a:lnTo>
                    <a:pt x="392" y="378"/>
                  </a:lnTo>
                  <a:lnTo>
                    <a:pt x="382" y="376"/>
                  </a:lnTo>
                  <a:lnTo>
                    <a:pt x="374" y="372"/>
                  </a:lnTo>
                  <a:lnTo>
                    <a:pt x="366" y="368"/>
                  </a:lnTo>
                  <a:lnTo>
                    <a:pt x="362" y="360"/>
                  </a:lnTo>
                  <a:lnTo>
                    <a:pt x="224" y="104"/>
                  </a:lnTo>
                  <a:lnTo>
                    <a:pt x="64" y="362"/>
                  </a:lnTo>
                  <a:lnTo>
                    <a:pt x="64" y="362"/>
                  </a:lnTo>
                  <a:lnTo>
                    <a:pt x="60" y="366"/>
                  </a:lnTo>
                  <a:lnTo>
                    <a:pt x="54" y="372"/>
                  </a:lnTo>
                  <a:lnTo>
                    <a:pt x="48" y="374"/>
                  </a:lnTo>
                  <a:lnTo>
                    <a:pt x="42" y="376"/>
                  </a:lnTo>
                  <a:lnTo>
                    <a:pt x="36" y="378"/>
                  </a:lnTo>
                  <a:lnTo>
                    <a:pt x="30" y="378"/>
                  </a:lnTo>
                  <a:lnTo>
                    <a:pt x="24" y="376"/>
                  </a:lnTo>
                  <a:lnTo>
                    <a:pt x="16" y="372"/>
                  </a:lnTo>
                  <a:lnTo>
                    <a:pt x="16" y="372"/>
                  </a:lnTo>
                  <a:lnTo>
                    <a:pt x="12" y="368"/>
                  </a:lnTo>
                  <a:lnTo>
                    <a:pt x="6" y="364"/>
                  </a:lnTo>
                  <a:lnTo>
                    <a:pt x="4" y="358"/>
                  </a:lnTo>
                  <a:lnTo>
                    <a:pt x="2" y="352"/>
                  </a:lnTo>
                  <a:lnTo>
                    <a:pt x="0" y="344"/>
                  </a:lnTo>
                  <a:lnTo>
                    <a:pt x="0" y="338"/>
                  </a:lnTo>
                  <a:lnTo>
                    <a:pt x="2" y="332"/>
                  </a:lnTo>
                  <a:lnTo>
                    <a:pt x="6" y="326"/>
                  </a:lnTo>
                  <a:lnTo>
                    <a:pt x="198" y="16"/>
                  </a:lnTo>
                  <a:lnTo>
                    <a:pt x="198" y="16"/>
                  </a:lnTo>
                  <a:lnTo>
                    <a:pt x="202" y="10"/>
                  </a:lnTo>
                  <a:lnTo>
                    <a:pt x="210" y="4"/>
                  </a:lnTo>
                  <a:lnTo>
                    <a:pt x="218" y="2"/>
                  </a:lnTo>
                  <a:lnTo>
                    <a:pt x="228" y="0"/>
                  </a:lnTo>
                  <a:lnTo>
                    <a:pt x="228" y="0"/>
                  </a:lnTo>
                  <a:lnTo>
                    <a:pt x="236" y="2"/>
                  </a:lnTo>
                  <a:lnTo>
                    <a:pt x="244" y="6"/>
                  </a:lnTo>
                  <a:lnTo>
                    <a:pt x="252" y="12"/>
                  </a:lnTo>
                  <a:lnTo>
                    <a:pt x="256" y="18"/>
                  </a:lnTo>
                  <a:lnTo>
                    <a:pt x="422" y="328"/>
                  </a:lnTo>
                  <a:lnTo>
                    <a:pt x="422" y="328"/>
                  </a:lnTo>
                  <a:lnTo>
                    <a:pt x="424" y="334"/>
                  </a:lnTo>
                  <a:lnTo>
                    <a:pt x="426" y="340"/>
                  </a:lnTo>
                  <a:lnTo>
                    <a:pt x="426" y="346"/>
                  </a:lnTo>
                  <a:lnTo>
                    <a:pt x="424" y="354"/>
                  </a:lnTo>
                  <a:lnTo>
                    <a:pt x="422" y="360"/>
                  </a:lnTo>
                  <a:lnTo>
                    <a:pt x="418" y="364"/>
                  </a:lnTo>
                  <a:lnTo>
                    <a:pt x="414" y="370"/>
                  </a:lnTo>
                  <a:lnTo>
                    <a:pt x="408" y="374"/>
                  </a:lnTo>
                  <a:lnTo>
                    <a:pt x="408" y="374"/>
                  </a:lnTo>
                  <a:lnTo>
                    <a:pt x="400" y="376"/>
                  </a:lnTo>
                  <a:lnTo>
                    <a:pt x="392" y="378"/>
                  </a:lnTo>
                  <a:lnTo>
                    <a:pt x="392" y="37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4" name="Freeform 206"/>
            <p:cNvSpPr>
              <a:spLocks/>
            </p:cNvSpPr>
            <p:nvPr/>
          </p:nvSpPr>
          <p:spPr bwMode="auto">
            <a:xfrm>
              <a:off x="14438313" y="4143375"/>
              <a:ext cx="92075" cy="88900"/>
            </a:xfrm>
            <a:custGeom>
              <a:avLst/>
              <a:gdLst>
                <a:gd name="T0" fmla="*/ 0 w 58"/>
                <a:gd name="T1" fmla="*/ 28 h 56"/>
                <a:gd name="T2" fmla="*/ 0 w 58"/>
                <a:gd name="T3" fmla="*/ 28 h 56"/>
                <a:gd name="T4" fmla="*/ 2 w 58"/>
                <a:gd name="T5" fmla="*/ 40 h 56"/>
                <a:gd name="T6" fmla="*/ 8 w 58"/>
                <a:gd name="T7" fmla="*/ 48 h 56"/>
                <a:gd name="T8" fmla="*/ 18 w 58"/>
                <a:gd name="T9" fmla="*/ 54 h 56"/>
                <a:gd name="T10" fmla="*/ 28 w 58"/>
                <a:gd name="T11" fmla="*/ 56 h 56"/>
                <a:gd name="T12" fmla="*/ 28 w 58"/>
                <a:gd name="T13" fmla="*/ 56 h 56"/>
                <a:gd name="T14" fmla="*/ 40 w 58"/>
                <a:gd name="T15" fmla="*/ 54 h 56"/>
                <a:gd name="T16" fmla="*/ 50 w 58"/>
                <a:gd name="T17" fmla="*/ 48 h 56"/>
                <a:gd name="T18" fmla="*/ 56 w 58"/>
                <a:gd name="T19" fmla="*/ 40 h 56"/>
                <a:gd name="T20" fmla="*/ 58 w 58"/>
                <a:gd name="T21" fmla="*/ 28 h 56"/>
                <a:gd name="T22" fmla="*/ 58 w 58"/>
                <a:gd name="T23" fmla="*/ 28 h 56"/>
                <a:gd name="T24" fmla="*/ 56 w 58"/>
                <a:gd name="T25" fmla="*/ 18 h 56"/>
                <a:gd name="T26" fmla="*/ 50 w 58"/>
                <a:gd name="T27" fmla="*/ 8 h 56"/>
                <a:gd name="T28" fmla="*/ 40 w 58"/>
                <a:gd name="T29" fmla="*/ 2 h 56"/>
                <a:gd name="T30" fmla="*/ 28 w 58"/>
                <a:gd name="T31" fmla="*/ 0 h 56"/>
                <a:gd name="T32" fmla="*/ 28 w 58"/>
                <a:gd name="T33" fmla="*/ 0 h 56"/>
                <a:gd name="T34" fmla="*/ 18 w 58"/>
                <a:gd name="T35" fmla="*/ 2 h 56"/>
                <a:gd name="T36" fmla="*/ 8 w 58"/>
                <a:gd name="T37" fmla="*/ 8 h 56"/>
                <a:gd name="T38" fmla="*/ 2 w 58"/>
                <a:gd name="T39" fmla="*/ 18 h 56"/>
                <a:gd name="T40" fmla="*/ 0 w 58"/>
                <a:gd name="T41" fmla="*/ 28 h 56"/>
                <a:gd name="T42" fmla="*/ 0 w 58"/>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6">
                  <a:moveTo>
                    <a:pt x="0" y="28"/>
                  </a:moveTo>
                  <a:lnTo>
                    <a:pt x="0" y="28"/>
                  </a:lnTo>
                  <a:lnTo>
                    <a:pt x="2" y="40"/>
                  </a:lnTo>
                  <a:lnTo>
                    <a:pt x="8" y="48"/>
                  </a:lnTo>
                  <a:lnTo>
                    <a:pt x="18" y="54"/>
                  </a:lnTo>
                  <a:lnTo>
                    <a:pt x="28" y="56"/>
                  </a:lnTo>
                  <a:lnTo>
                    <a:pt x="28" y="56"/>
                  </a:lnTo>
                  <a:lnTo>
                    <a:pt x="40" y="54"/>
                  </a:lnTo>
                  <a:lnTo>
                    <a:pt x="50" y="48"/>
                  </a:lnTo>
                  <a:lnTo>
                    <a:pt x="56" y="40"/>
                  </a:lnTo>
                  <a:lnTo>
                    <a:pt x="58" y="28"/>
                  </a:lnTo>
                  <a:lnTo>
                    <a:pt x="58" y="28"/>
                  </a:lnTo>
                  <a:lnTo>
                    <a:pt x="56" y="18"/>
                  </a:lnTo>
                  <a:lnTo>
                    <a:pt x="50" y="8"/>
                  </a:lnTo>
                  <a:lnTo>
                    <a:pt x="40" y="2"/>
                  </a:lnTo>
                  <a:lnTo>
                    <a:pt x="28" y="0"/>
                  </a:lnTo>
                  <a:lnTo>
                    <a:pt x="28" y="0"/>
                  </a:lnTo>
                  <a:lnTo>
                    <a:pt x="18" y="2"/>
                  </a:lnTo>
                  <a:lnTo>
                    <a:pt x="8" y="8"/>
                  </a:lnTo>
                  <a:lnTo>
                    <a:pt x="2" y="18"/>
                  </a:lnTo>
                  <a:lnTo>
                    <a:pt x="0" y="28"/>
                  </a:lnTo>
                  <a:lnTo>
                    <a:pt x="0" y="28"/>
                  </a:lnTo>
                  <a:close/>
                </a:path>
              </a:pathLst>
            </a:custGeom>
            <a:solidFill>
              <a:srgbClr val="424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5" name="Freeform 207"/>
            <p:cNvSpPr>
              <a:spLocks/>
            </p:cNvSpPr>
            <p:nvPr/>
          </p:nvSpPr>
          <p:spPr bwMode="auto">
            <a:xfrm>
              <a:off x="13466763" y="4079875"/>
              <a:ext cx="1422400" cy="225425"/>
            </a:xfrm>
            <a:custGeom>
              <a:avLst/>
              <a:gdLst>
                <a:gd name="T0" fmla="*/ 868 w 896"/>
                <a:gd name="T1" fmla="*/ 0 h 142"/>
                <a:gd name="T2" fmla="*/ 448 w 896"/>
                <a:gd name="T3" fmla="*/ 0 h 142"/>
                <a:gd name="T4" fmla="*/ 28 w 896"/>
                <a:gd name="T5" fmla="*/ 0 h 142"/>
                <a:gd name="T6" fmla="*/ 28 w 896"/>
                <a:gd name="T7" fmla="*/ 0 h 142"/>
                <a:gd name="T8" fmla="*/ 16 w 896"/>
                <a:gd name="T9" fmla="*/ 2 h 142"/>
                <a:gd name="T10" fmla="*/ 8 w 896"/>
                <a:gd name="T11" fmla="*/ 8 h 142"/>
                <a:gd name="T12" fmla="*/ 2 w 896"/>
                <a:gd name="T13" fmla="*/ 16 h 142"/>
                <a:gd name="T14" fmla="*/ 0 w 896"/>
                <a:gd name="T15" fmla="*/ 28 h 142"/>
                <a:gd name="T16" fmla="*/ 0 w 896"/>
                <a:gd name="T17" fmla="*/ 114 h 142"/>
                <a:gd name="T18" fmla="*/ 0 w 896"/>
                <a:gd name="T19" fmla="*/ 114 h 142"/>
                <a:gd name="T20" fmla="*/ 2 w 896"/>
                <a:gd name="T21" fmla="*/ 124 h 142"/>
                <a:gd name="T22" fmla="*/ 8 w 896"/>
                <a:gd name="T23" fmla="*/ 134 h 142"/>
                <a:gd name="T24" fmla="*/ 16 w 896"/>
                <a:gd name="T25" fmla="*/ 140 h 142"/>
                <a:gd name="T26" fmla="*/ 28 w 896"/>
                <a:gd name="T27" fmla="*/ 142 h 142"/>
                <a:gd name="T28" fmla="*/ 448 w 896"/>
                <a:gd name="T29" fmla="*/ 142 h 142"/>
                <a:gd name="T30" fmla="*/ 868 w 896"/>
                <a:gd name="T31" fmla="*/ 142 h 142"/>
                <a:gd name="T32" fmla="*/ 868 w 896"/>
                <a:gd name="T33" fmla="*/ 142 h 142"/>
                <a:gd name="T34" fmla="*/ 878 w 896"/>
                <a:gd name="T35" fmla="*/ 140 h 142"/>
                <a:gd name="T36" fmla="*/ 888 w 896"/>
                <a:gd name="T37" fmla="*/ 134 h 142"/>
                <a:gd name="T38" fmla="*/ 894 w 896"/>
                <a:gd name="T39" fmla="*/ 124 h 142"/>
                <a:gd name="T40" fmla="*/ 896 w 896"/>
                <a:gd name="T41" fmla="*/ 114 h 142"/>
                <a:gd name="T42" fmla="*/ 896 w 896"/>
                <a:gd name="T43" fmla="*/ 28 h 142"/>
                <a:gd name="T44" fmla="*/ 896 w 896"/>
                <a:gd name="T45" fmla="*/ 28 h 142"/>
                <a:gd name="T46" fmla="*/ 894 w 896"/>
                <a:gd name="T47" fmla="*/ 16 h 142"/>
                <a:gd name="T48" fmla="*/ 888 w 896"/>
                <a:gd name="T49" fmla="*/ 8 h 142"/>
                <a:gd name="T50" fmla="*/ 878 w 896"/>
                <a:gd name="T51" fmla="*/ 2 h 142"/>
                <a:gd name="T52" fmla="*/ 868 w 896"/>
                <a:gd name="T53" fmla="*/ 0 h 142"/>
                <a:gd name="T54" fmla="*/ 868 w 896"/>
                <a:gd name="T5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96" h="142">
                  <a:moveTo>
                    <a:pt x="868" y="0"/>
                  </a:moveTo>
                  <a:lnTo>
                    <a:pt x="448" y="0"/>
                  </a:lnTo>
                  <a:lnTo>
                    <a:pt x="28" y="0"/>
                  </a:lnTo>
                  <a:lnTo>
                    <a:pt x="28" y="0"/>
                  </a:lnTo>
                  <a:lnTo>
                    <a:pt x="16" y="2"/>
                  </a:lnTo>
                  <a:lnTo>
                    <a:pt x="8" y="8"/>
                  </a:lnTo>
                  <a:lnTo>
                    <a:pt x="2" y="16"/>
                  </a:lnTo>
                  <a:lnTo>
                    <a:pt x="0" y="28"/>
                  </a:lnTo>
                  <a:lnTo>
                    <a:pt x="0" y="114"/>
                  </a:lnTo>
                  <a:lnTo>
                    <a:pt x="0" y="114"/>
                  </a:lnTo>
                  <a:lnTo>
                    <a:pt x="2" y="124"/>
                  </a:lnTo>
                  <a:lnTo>
                    <a:pt x="8" y="134"/>
                  </a:lnTo>
                  <a:lnTo>
                    <a:pt x="16" y="140"/>
                  </a:lnTo>
                  <a:lnTo>
                    <a:pt x="28" y="142"/>
                  </a:lnTo>
                  <a:lnTo>
                    <a:pt x="448" y="142"/>
                  </a:lnTo>
                  <a:lnTo>
                    <a:pt x="868" y="142"/>
                  </a:lnTo>
                  <a:lnTo>
                    <a:pt x="868" y="142"/>
                  </a:lnTo>
                  <a:lnTo>
                    <a:pt x="878" y="140"/>
                  </a:lnTo>
                  <a:lnTo>
                    <a:pt x="888" y="134"/>
                  </a:lnTo>
                  <a:lnTo>
                    <a:pt x="894" y="124"/>
                  </a:lnTo>
                  <a:lnTo>
                    <a:pt x="896" y="114"/>
                  </a:lnTo>
                  <a:lnTo>
                    <a:pt x="896" y="28"/>
                  </a:lnTo>
                  <a:lnTo>
                    <a:pt x="896" y="28"/>
                  </a:lnTo>
                  <a:lnTo>
                    <a:pt x="894" y="16"/>
                  </a:lnTo>
                  <a:lnTo>
                    <a:pt x="888" y="8"/>
                  </a:lnTo>
                  <a:lnTo>
                    <a:pt x="878" y="2"/>
                  </a:lnTo>
                  <a:lnTo>
                    <a:pt x="868" y="0"/>
                  </a:lnTo>
                  <a:lnTo>
                    <a:pt x="868" y="0"/>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6" name="Freeform 208"/>
            <p:cNvSpPr>
              <a:spLocks/>
            </p:cNvSpPr>
            <p:nvPr/>
          </p:nvSpPr>
          <p:spPr bwMode="auto">
            <a:xfrm>
              <a:off x="13825538" y="4187825"/>
              <a:ext cx="88900" cy="44450"/>
            </a:xfrm>
            <a:custGeom>
              <a:avLst/>
              <a:gdLst>
                <a:gd name="T0" fmla="*/ 56 w 56"/>
                <a:gd name="T1" fmla="*/ 0 h 28"/>
                <a:gd name="T2" fmla="*/ 56 w 56"/>
                <a:gd name="T3" fmla="*/ 0 h 28"/>
                <a:gd name="T4" fmla="*/ 54 w 56"/>
                <a:gd name="T5" fmla="*/ 12 h 28"/>
                <a:gd name="T6" fmla="*/ 48 w 56"/>
                <a:gd name="T7" fmla="*/ 20 h 28"/>
                <a:gd name="T8" fmla="*/ 40 w 56"/>
                <a:gd name="T9" fmla="*/ 26 h 28"/>
                <a:gd name="T10" fmla="*/ 28 w 56"/>
                <a:gd name="T11" fmla="*/ 28 h 28"/>
                <a:gd name="T12" fmla="*/ 28 w 56"/>
                <a:gd name="T13" fmla="*/ 28 h 28"/>
                <a:gd name="T14" fmla="*/ 18 w 56"/>
                <a:gd name="T15" fmla="*/ 26 h 28"/>
                <a:gd name="T16" fmla="*/ 8 w 56"/>
                <a:gd name="T17" fmla="*/ 20 h 28"/>
                <a:gd name="T18" fmla="*/ 2 w 56"/>
                <a:gd name="T19" fmla="*/ 12 h 28"/>
                <a:gd name="T20" fmla="*/ 0 w 56"/>
                <a:gd name="T21" fmla="*/ 0 h 28"/>
                <a:gd name="T22" fmla="*/ 56 w 56"/>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28">
                  <a:moveTo>
                    <a:pt x="56" y="0"/>
                  </a:moveTo>
                  <a:lnTo>
                    <a:pt x="56" y="0"/>
                  </a:lnTo>
                  <a:lnTo>
                    <a:pt x="54" y="12"/>
                  </a:lnTo>
                  <a:lnTo>
                    <a:pt x="48" y="20"/>
                  </a:lnTo>
                  <a:lnTo>
                    <a:pt x="40" y="26"/>
                  </a:lnTo>
                  <a:lnTo>
                    <a:pt x="28" y="28"/>
                  </a:lnTo>
                  <a:lnTo>
                    <a:pt x="28" y="28"/>
                  </a:lnTo>
                  <a:lnTo>
                    <a:pt x="18" y="26"/>
                  </a:lnTo>
                  <a:lnTo>
                    <a:pt x="8" y="20"/>
                  </a:lnTo>
                  <a:lnTo>
                    <a:pt x="2" y="12"/>
                  </a:lnTo>
                  <a:lnTo>
                    <a:pt x="0" y="0"/>
                  </a:lnTo>
                  <a:lnTo>
                    <a:pt x="56" y="0"/>
                  </a:lnTo>
                  <a:close/>
                </a:path>
              </a:pathLst>
            </a:custGeom>
            <a:solidFill>
              <a:srgbClr val="525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7" name="Freeform 209"/>
            <p:cNvSpPr>
              <a:spLocks/>
            </p:cNvSpPr>
            <p:nvPr/>
          </p:nvSpPr>
          <p:spPr bwMode="auto">
            <a:xfrm>
              <a:off x="13825538" y="4187825"/>
              <a:ext cx="88900" cy="44450"/>
            </a:xfrm>
            <a:custGeom>
              <a:avLst/>
              <a:gdLst>
                <a:gd name="T0" fmla="*/ 56 w 56"/>
                <a:gd name="T1" fmla="*/ 0 h 28"/>
                <a:gd name="T2" fmla="*/ 56 w 56"/>
                <a:gd name="T3" fmla="*/ 0 h 28"/>
                <a:gd name="T4" fmla="*/ 54 w 56"/>
                <a:gd name="T5" fmla="*/ 12 h 28"/>
                <a:gd name="T6" fmla="*/ 48 w 56"/>
                <a:gd name="T7" fmla="*/ 20 h 28"/>
                <a:gd name="T8" fmla="*/ 40 w 56"/>
                <a:gd name="T9" fmla="*/ 26 h 28"/>
                <a:gd name="T10" fmla="*/ 28 w 56"/>
                <a:gd name="T11" fmla="*/ 28 h 28"/>
                <a:gd name="T12" fmla="*/ 28 w 56"/>
                <a:gd name="T13" fmla="*/ 28 h 28"/>
                <a:gd name="T14" fmla="*/ 18 w 56"/>
                <a:gd name="T15" fmla="*/ 26 h 28"/>
                <a:gd name="T16" fmla="*/ 8 w 56"/>
                <a:gd name="T17" fmla="*/ 20 h 28"/>
                <a:gd name="T18" fmla="*/ 2 w 56"/>
                <a:gd name="T19" fmla="*/ 12 h 28"/>
                <a:gd name="T20" fmla="*/ 0 w 56"/>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28">
                  <a:moveTo>
                    <a:pt x="56" y="0"/>
                  </a:moveTo>
                  <a:lnTo>
                    <a:pt x="56" y="0"/>
                  </a:lnTo>
                  <a:lnTo>
                    <a:pt x="54" y="12"/>
                  </a:lnTo>
                  <a:lnTo>
                    <a:pt x="48" y="20"/>
                  </a:lnTo>
                  <a:lnTo>
                    <a:pt x="40" y="26"/>
                  </a:lnTo>
                  <a:lnTo>
                    <a:pt x="28" y="28"/>
                  </a:lnTo>
                  <a:lnTo>
                    <a:pt x="28" y="28"/>
                  </a:lnTo>
                  <a:lnTo>
                    <a:pt x="18" y="26"/>
                  </a:lnTo>
                  <a:lnTo>
                    <a:pt x="8" y="20"/>
                  </a:lnTo>
                  <a:lnTo>
                    <a:pt x="2" y="1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8" name="Freeform 210"/>
            <p:cNvSpPr>
              <a:spLocks/>
            </p:cNvSpPr>
            <p:nvPr/>
          </p:nvSpPr>
          <p:spPr bwMode="auto">
            <a:xfrm>
              <a:off x="13825538" y="4149725"/>
              <a:ext cx="88900" cy="88900"/>
            </a:xfrm>
            <a:custGeom>
              <a:avLst/>
              <a:gdLst>
                <a:gd name="T0" fmla="*/ 56 w 56"/>
                <a:gd name="T1" fmla="*/ 28 h 56"/>
                <a:gd name="T2" fmla="*/ 56 w 56"/>
                <a:gd name="T3" fmla="*/ 28 h 56"/>
                <a:gd name="T4" fmla="*/ 54 w 56"/>
                <a:gd name="T5" fmla="*/ 38 h 56"/>
                <a:gd name="T6" fmla="*/ 48 w 56"/>
                <a:gd name="T7" fmla="*/ 48 h 56"/>
                <a:gd name="T8" fmla="*/ 40 w 56"/>
                <a:gd name="T9" fmla="*/ 54 h 56"/>
                <a:gd name="T10" fmla="*/ 28 w 56"/>
                <a:gd name="T11" fmla="*/ 56 h 56"/>
                <a:gd name="T12" fmla="*/ 28 w 56"/>
                <a:gd name="T13" fmla="*/ 56 h 56"/>
                <a:gd name="T14" fmla="*/ 18 w 56"/>
                <a:gd name="T15" fmla="*/ 54 h 56"/>
                <a:gd name="T16" fmla="*/ 8 w 56"/>
                <a:gd name="T17" fmla="*/ 48 h 56"/>
                <a:gd name="T18" fmla="*/ 2 w 56"/>
                <a:gd name="T19" fmla="*/ 38 h 56"/>
                <a:gd name="T20" fmla="*/ 0 w 56"/>
                <a:gd name="T21" fmla="*/ 28 h 56"/>
                <a:gd name="T22" fmla="*/ 0 w 56"/>
                <a:gd name="T23" fmla="*/ 28 h 56"/>
                <a:gd name="T24" fmla="*/ 2 w 56"/>
                <a:gd name="T25" fmla="*/ 16 h 56"/>
                <a:gd name="T26" fmla="*/ 8 w 56"/>
                <a:gd name="T27" fmla="*/ 8 h 56"/>
                <a:gd name="T28" fmla="*/ 18 w 56"/>
                <a:gd name="T29" fmla="*/ 2 h 56"/>
                <a:gd name="T30" fmla="*/ 28 w 56"/>
                <a:gd name="T31" fmla="*/ 0 h 56"/>
                <a:gd name="T32" fmla="*/ 28 w 56"/>
                <a:gd name="T33" fmla="*/ 0 h 56"/>
                <a:gd name="T34" fmla="*/ 40 w 56"/>
                <a:gd name="T35" fmla="*/ 2 h 56"/>
                <a:gd name="T36" fmla="*/ 48 w 56"/>
                <a:gd name="T37" fmla="*/ 8 h 56"/>
                <a:gd name="T38" fmla="*/ 54 w 56"/>
                <a:gd name="T39" fmla="*/ 16 h 56"/>
                <a:gd name="T40" fmla="*/ 56 w 56"/>
                <a:gd name="T41" fmla="*/ 28 h 56"/>
                <a:gd name="T42" fmla="*/ 56 w 56"/>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6">
                  <a:moveTo>
                    <a:pt x="56" y="28"/>
                  </a:moveTo>
                  <a:lnTo>
                    <a:pt x="56" y="28"/>
                  </a:lnTo>
                  <a:lnTo>
                    <a:pt x="54" y="38"/>
                  </a:lnTo>
                  <a:lnTo>
                    <a:pt x="48" y="48"/>
                  </a:lnTo>
                  <a:lnTo>
                    <a:pt x="40" y="54"/>
                  </a:lnTo>
                  <a:lnTo>
                    <a:pt x="28" y="56"/>
                  </a:lnTo>
                  <a:lnTo>
                    <a:pt x="28" y="56"/>
                  </a:lnTo>
                  <a:lnTo>
                    <a:pt x="18" y="54"/>
                  </a:lnTo>
                  <a:lnTo>
                    <a:pt x="8" y="48"/>
                  </a:lnTo>
                  <a:lnTo>
                    <a:pt x="2" y="38"/>
                  </a:lnTo>
                  <a:lnTo>
                    <a:pt x="0" y="28"/>
                  </a:lnTo>
                  <a:lnTo>
                    <a:pt x="0" y="28"/>
                  </a:lnTo>
                  <a:lnTo>
                    <a:pt x="2" y="16"/>
                  </a:lnTo>
                  <a:lnTo>
                    <a:pt x="8" y="8"/>
                  </a:lnTo>
                  <a:lnTo>
                    <a:pt x="18" y="2"/>
                  </a:lnTo>
                  <a:lnTo>
                    <a:pt x="28" y="0"/>
                  </a:lnTo>
                  <a:lnTo>
                    <a:pt x="28" y="0"/>
                  </a:lnTo>
                  <a:lnTo>
                    <a:pt x="40" y="2"/>
                  </a:lnTo>
                  <a:lnTo>
                    <a:pt x="48" y="8"/>
                  </a:lnTo>
                  <a:lnTo>
                    <a:pt x="54" y="16"/>
                  </a:lnTo>
                  <a:lnTo>
                    <a:pt x="56" y="28"/>
                  </a:lnTo>
                  <a:lnTo>
                    <a:pt x="56" y="2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9" name="Freeform 211"/>
            <p:cNvSpPr>
              <a:spLocks/>
            </p:cNvSpPr>
            <p:nvPr/>
          </p:nvSpPr>
          <p:spPr bwMode="auto">
            <a:xfrm>
              <a:off x="14435138" y="4152900"/>
              <a:ext cx="88900" cy="88900"/>
            </a:xfrm>
            <a:custGeom>
              <a:avLst/>
              <a:gdLst>
                <a:gd name="T0" fmla="*/ 56 w 56"/>
                <a:gd name="T1" fmla="*/ 28 h 56"/>
                <a:gd name="T2" fmla="*/ 56 w 56"/>
                <a:gd name="T3" fmla="*/ 28 h 56"/>
                <a:gd name="T4" fmla="*/ 54 w 56"/>
                <a:gd name="T5" fmla="*/ 40 h 56"/>
                <a:gd name="T6" fmla="*/ 48 w 56"/>
                <a:gd name="T7" fmla="*/ 48 h 56"/>
                <a:gd name="T8" fmla="*/ 38 w 56"/>
                <a:gd name="T9" fmla="*/ 54 h 56"/>
                <a:gd name="T10" fmla="*/ 28 w 56"/>
                <a:gd name="T11" fmla="*/ 56 h 56"/>
                <a:gd name="T12" fmla="*/ 28 w 56"/>
                <a:gd name="T13" fmla="*/ 56 h 56"/>
                <a:gd name="T14" fmla="*/ 16 w 56"/>
                <a:gd name="T15" fmla="*/ 54 h 56"/>
                <a:gd name="T16" fmla="*/ 8 w 56"/>
                <a:gd name="T17" fmla="*/ 48 h 56"/>
                <a:gd name="T18" fmla="*/ 2 w 56"/>
                <a:gd name="T19" fmla="*/ 40 h 56"/>
                <a:gd name="T20" fmla="*/ 0 w 56"/>
                <a:gd name="T21" fmla="*/ 28 h 56"/>
                <a:gd name="T22" fmla="*/ 0 w 56"/>
                <a:gd name="T23" fmla="*/ 28 h 56"/>
                <a:gd name="T24" fmla="*/ 2 w 56"/>
                <a:gd name="T25" fmla="*/ 18 h 56"/>
                <a:gd name="T26" fmla="*/ 8 w 56"/>
                <a:gd name="T27" fmla="*/ 8 h 56"/>
                <a:gd name="T28" fmla="*/ 16 w 56"/>
                <a:gd name="T29" fmla="*/ 2 h 56"/>
                <a:gd name="T30" fmla="*/ 28 w 56"/>
                <a:gd name="T31" fmla="*/ 0 h 56"/>
                <a:gd name="T32" fmla="*/ 28 w 56"/>
                <a:gd name="T33" fmla="*/ 0 h 56"/>
                <a:gd name="T34" fmla="*/ 38 w 56"/>
                <a:gd name="T35" fmla="*/ 2 h 56"/>
                <a:gd name="T36" fmla="*/ 48 w 56"/>
                <a:gd name="T37" fmla="*/ 8 h 56"/>
                <a:gd name="T38" fmla="*/ 54 w 56"/>
                <a:gd name="T39" fmla="*/ 18 h 56"/>
                <a:gd name="T40" fmla="*/ 56 w 56"/>
                <a:gd name="T41" fmla="*/ 28 h 56"/>
                <a:gd name="T42" fmla="*/ 56 w 56"/>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6">
                  <a:moveTo>
                    <a:pt x="56" y="28"/>
                  </a:moveTo>
                  <a:lnTo>
                    <a:pt x="56" y="28"/>
                  </a:lnTo>
                  <a:lnTo>
                    <a:pt x="54" y="40"/>
                  </a:lnTo>
                  <a:lnTo>
                    <a:pt x="48" y="48"/>
                  </a:lnTo>
                  <a:lnTo>
                    <a:pt x="38" y="54"/>
                  </a:lnTo>
                  <a:lnTo>
                    <a:pt x="28" y="56"/>
                  </a:lnTo>
                  <a:lnTo>
                    <a:pt x="28" y="56"/>
                  </a:lnTo>
                  <a:lnTo>
                    <a:pt x="16" y="54"/>
                  </a:lnTo>
                  <a:lnTo>
                    <a:pt x="8" y="48"/>
                  </a:lnTo>
                  <a:lnTo>
                    <a:pt x="2" y="40"/>
                  </a:lnTo>
                  <a:lnTo>
                    <a:pt x="0" y="28"/>
                  </a:lnTo>
                  <a:lnTo>
                    <a:pt x="0" y="28"/>
                  </a:lnTo>
                  <a:lnTo>
                    <a:pt x="2" y="18"/>
                  </a:lnTo>
                  <a:lnTo>
                    <a:pt x="8" y="8"/>
                  </a:lnTo>
                  <a:lnTo>
                    <a:pt x="16" y="2"/>
                  </a:lnTo>
                  <a:lnTo>
                    <a:pt x="28" y="0"/>
                  </a:lnTo>
                  <a:lnTo>
                    <a:pt x="28" y="0"/>
                  </a:lnTo>
                  <a:lnTo>
                    <a:pt x="38" y="2"/>
                  </a:lnTo>
                  <a:lnTo>
                    <a:pt x="48" y="8"/>
                  </a:lnTo>
                  <a:lnTo>
                    <a:pt x="54" y="18"/>
                  </a:lnTo>
                  <a:lnTo>
                    <a:pt x="56" y="28"/>
                  </a:lnTo>
                  <a:lnTo>
                    <a:pt x="56" y="2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00" name="Group 99"/>
          <p:cNvGrpSpPr/>
          <p:nvPr/>
        </p:nvGrpSpPr>
        <p:grpSpPr>
          <a:xfrm>
            <a:off x="7825238" y="6319308"/>
            <a:ext cx="1227886" cy="1229761"/>
            <a:chOff x="8643938" y="7943850"/>
            <a:chExt cx="2079625" cy="2082800"/>
          </a:xfrm>
        </p:grpSpPr>
        <p:sp>
          <p:nvSpPr>
            <p:cNvPr id="101" name="Freeform 182"/>
            <p:cNvSpPr>
              <a:spLocks/>
            </p:cNvSpPr>
            <p:nvPr/>
          </p:nvSpPr>
          <p:spPr bwMode="auto">
            <a:xfrm>
              <a:off x="8643938" y="7943850"/>
              <a:ext cx="2079625" cy="2082800"/>
            </a:xfrm>
            <a:custGeom>
              <a:avLst/>
              <a:gdLst>
                <a:gd name="T0" fmla="*/ 1310 w 1310"/>
                <a:gd name="T1" fmla="*/ 690 h 1312"/>
                <a:gd name="T2" fmla="*/ 1298 w 1310"/>
                <a:gd name="T3" fmla="*/ 788 h 1312"/>
                <a:gd name="T4" fmla="*/ 1272 w 1310"/>
                <a:gd name="T5" fmla="*/ 882 h 1312"/>
                <a:gd name="T6" fmla="*/ 1232 w 1310"/>
                <a:gd name="T7" fmla="*/ 968 h 1312"/>
                <a:gd name="T8" fmla="*/ 1180 w 1310"/>
                <a:gd name="T9" fmla="*/ 1048 h 1312"/>
                <a:gd name="T10" fmla="*/ 1120 w 1310"/>
                <a:gd name="T11" fmla="*/ 1120 h 1312"/>
                <a:gd name="T12" fmla="*/ 1048 w 1310"/>
                <a:gd name="T13" fmla="*/ 1182 h 1312"/>
                <a:gd name="T14" fmla="*/ 968 w 1310"/>
                <a:gd name="T15" fmla="*/ 1232 h 1312"/>
                <a:gd name="T16" fmla="*/ 880 w 1310"/>
                <a:gd name="T17" fmla="*/ 1272 h 1312"/>
                <a:gd name="T18" fmla="*/ 788 w 1310"/>
                <a:gd name="T19" fmla="*/ 1298 h 1312"/>
                <a:gd name="T20" fmla="*/ 690 w 1310"/>
                <a:gd name="T21" fmla="*/ 1310 h 1312"/>
                <a:gd name="T22" fmla="*/ 622 w 1310"/>
                <a:gd name="T23" fmla="*/ 1310 h 1312"/>
                <a:gd name="T24" fmla="*/ 524 w 1310"/>
                <a:gd name="T25" fmla="*/ 1298 h 1312"/>
                <a:gd name="T26" fmla="*/ 430 w 1310"/>
                <a:gd name="T27" fmla="*/ 1272 h 1312"/>
                <a:gd name="T28" fmla="*/ 344 w 1310"/>
                <a:gd name="T29" fmla="*/ 1232 h 1312"/>
                <a:gd name="T30" fmla="*/ 264 w 1310"/>
                <a:gd name="T31" fmla="*/ 1182 h 1312"/>
                <a:gd name="T32" fmla="*/ 192 w 1310"/>
                <a:gd name="T33" fmla="*/ 1120 h 1312"/>
                <a:gd name="T34" fmla="*/ 130 w 1310"/>
                <a:gd name="T35" fmla="*/ 1048 h 1312"/>
                <a:gd name="T36" fmla="*/ 80 w 1310"/>
                <a:gd name="T37" fmla="*/ 968 h 1312"/>
                <a:gd name="T38" fmla="*/ 40 w 1310"/>
                <a:gd name="T39" fmla="*/ 882 h 1312"/>
                <a:gd name="T40" fmla="*/ 14 w 1310"/>
                <a:gd name="T41" fmla="*/ 788 h 1312"/>
                <a:gd name="T42" fmla="*/ 0 w 1310"/>
                <a:gd name="T43" fmla="*/ 690 h 1312"/>
                <a:gd name="T44" fmla="*/ 0 w 1310"/>
                <a:gd name="T45" fmla="*/ 622 h 1312"/>
                <a:gd name="T46" fmla="*/ 14 w 1310"/>
                <a:gd name="T47" fmla="*/ 524 h 1312"/>
                <a:gd name="T48" fmla="*/ 40 w 1310"/>
                <a:gd name="T49" fmla="*/ 430 h 1312"/>
                <a:gd name="T50" fmla="*/ 80 w 1310"/>
                <a:gd name="T51" fmla="*/ 344 h 1312"/>
                <a:gd name="T52" fmla="*/ 130 w 1310"/>
                <a:gd name="T53" fmla="*/ 264 h 1312"/>
                <a:gd name="T54" fmla="*/ 192 w 1310"/>
                <a:gd name="T55" fmla="*/ 192 h 1312"/>
                <a:gd name="T56" fmla="*/ 264 w 1310"/>
                <a:gd name="T57" fmla="*/ 130 h 1312"/>
                <a:gd name="T58" fmla="*/ 344 w 1310"/>
                <a:gd name="T59" fmla="*/ 80 h 1312"/>
                <a:gd name="T60" fmla="*/ 430 w 1310"/>
                <a:gd name="T61" fmla="*/ 40 h 1312"/>
                <a:gd name="T62" fmla="*/ 524 w 1310"/>
                <a:gd name="T63" fmla="*/ 14 h 1312"/>
                <a:gd name="T64" fmla="*/ 622 w 1310"/>
                <a:gd name="T65" fmla="*/ 2 h 1312"/>
                <a:gd name="T66" fmla="*/ 690 w 1310"/>
                <a:gd name="T67" fmla="*/ 2 h 1312"/>
                <a:gd name="T68" fmla="*/ 788 w 1310"/>
                <a:gd name="T69" fmla="*/ 14 h 1312"/>
                <a:gd name="T70" fmla="*/ 880 w 1310"/>
                <a:gd name="T71" fmla="*/ 40 h 1312"/>
                <a:gd name="T72" fmla="*/ 968 w 1310"/>
                <a:gd name="T73" fmla="*/ 80 h 1312"/>
                <a:gd name="T74" fmla="*/ 1048 w 1310"/>
                <a:gd name="T75" fmla="*/ 130 h 1312"/>
                <a:gd name="T76" fmla="*/ 1120 w 1310"/>
                <a:gd name="T77" fmla="*/ 192 h 1312"/>
                <a:gd name="T78" fmla="*/ 1180 w 1310"/>
                <a:gd name="T79" fmla="*/ 264 h 1312"/>
                <a:gd name="T80" fmla="*/ 1232 w 1310"/>
                <a:gd name="T81" fmla="*/ 344 h 1312"/>
                <a:gd name="T82" fmla="*/ 1272 w 1310"/>
                <a:gd name="T83" fmla="*/ 430 h 1312"/>
                <a:gd name="T84" fmla="*/ 1298 w 1310"/>
                <a:gd name="T85" fmla="*/ 524 h 1312"/>
                <a:gd name="T86" fmla="*/ 1310 w 1310"/>
                <a:gd name="T87" fmla="*/ 622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0" h="1312">
                  <a:moveTo>
                    <a:pt x="1310" y="656"/>
                  </a:moveTo>
                  <a:lnTo>
                    <a:pt x="1310" y="656"/>
                  </a:lnTo>
                  <a:lnTo>
                    <a:pt x="1310" y="690"/>
                  </a:lnTo>
                  <a:lnTo>
                    <a:pt x="1308" y="724"/>
                  </a:lnTo>
                  <a:lnTo>
                    <a:pt x="1304" y="756"/>
                  </a:lnTo>
                  <a:lnTo>
                    <a:pt x="1298" y="788"/>
                  </a:lnTo>
                  <a:lnTo>
                    <a:pt x="1290" y="820"/>
                  </a:lnTo>
                  <a:lnTo>
                    <a:pt x="1282" y="850"/>
                  </a:lnTo>
                  <a:lnTo>
                    <a:pt x="1272" y="882"/>
                  </a:lnTo>
                  <a:lnTo>
                    <a:pt x="1260" y="912"/>
                  </a:lnTo>
                  <a:lnTo>
                    <a:pt x="1246" y="940"/>
                  </a:lnTo>
                  <a:lnTo>
                    <a:pt x="1232" y="968"/>
                  </a:lnTo>
                  <a:lnTo>
                    <a:pt x="1216" y="996"/>
                  </a:lnTo>
                  <a:lnTo>
                    <a:pt x="1200" y="1022"/>
                  </a:lnTo>
                  <a:lnTo>
                    <a:pt x="1180" y="1048"/>
                  </a:lnTo>
                  <a:lnTo>
                    <a:pt x="1162" y="1072"/>
                  </a:lnTo>
                  <a:lnTo>
                    <a:pt x="1140" y="1096"/>
                  </a:lnTo>
                  <a:lnTo>
                    <a:pt x="1120" y="1120"/>
                  </a:lnTo>
                  <a:lnTo>
                    <a:pt x="1096" y="1142"/>
                  </a:lnTo>
                  <a:lnTo>
                    <a:pt x="1072" y="1162"/>
                  </a:lnTo>
                  <a:lnTo>
                    <a:pt x="1048" y="1182"/>
                  </a:lnTo>
                  <a:lnTo>
                    <a:pt x="1022" y="1200"/>
                  </a:lnTo>
                  <a:lnTo>
                    <a:pt x="996" y="1216"/>
                  </a:lnTo>
                  <a:lnTo>
                    <a:pt x="968" y="1232"/>
                  </a:lnTo>
                  <a:lnTo>
                    <a:pt x="940" y="1246"/>
                  </a:lnTo>
                  <a:lnTo>
                    <a:pt x="910" y="1260"/>
                  </a:lnTo>
                  <a:lnTo>
                    <a:pt x="880" y="1272"/>
                  </a:lnTo>
                  <a:lnTo>
                    <a:pt x="850" y="1282"/>
                  </a:lnTo>
                  <a:lnTo>
                    <a:pt x="820" y="1290"/>
                  </a:lnTo>
                  <a:lnTo>
                    <a:pt x="788" y="1298"/>
                  </a:lnTo>
                  <a:lnTo>
                    <a:pt x="756" y="1304"/>
                  </a:lnTo>
                  <a:lnTo>
                    <a:pt x="722" y="1308"/>
                  </a:lnTo>
                  <a:lnTo>
                    <a:pt x="690" y="1310"/>
                  </a:lnTo>
                  <a:lnTo>
                    <a:pt x="656" y="1312"/>
                  </a:lnTo>
                  <a:lnTo>
                    <a:pt x="656" y="1312"/>
                  </a:lnTo>
                  <a:lnTo>
                    <a:pt x="622" y="1310"/>
                  </a:lnTo>
                  <a:lnTo>
                    <a:pt x="588" y="1308"/>
                  </a:lnTo>
                  <a:lnTo>
                    <a:pt x="556" y="1304"/>
                  </a:lnTo>
                  <a:lnTo>
                    <a:pt x="524" y="1298"/>
                  </a:lnTo>
                  <a:lnTo>
                    <a:pt x="492" y="1290"/>
                  </a:lnTo>
                  <a:lnTo>
                    <a:pt x="460" y="1282"/>
                  </a:lnTo>
                  <a:lnTo>
                    <a:pt x="430" y="1272"/>
                  </a:lnTo>
                  <a:lnTo>
                    <a:pt x="400" y="1260"/>
                  </a:lnTo>
                  <a:lnTo>
                    <a:pt x="372" y="1246"/>
                  </a:lnTo>
                  <a:lnTo>
                    <a:pt x="344" y="1232"/>
                  </a:lnTo>
                  <a:lnTo>
                    <a:pt x="316" y="1216"/>
                  </a:lnTo>
                  <a:lnTo>
                    <a:pt x="290" y="1200"/>
                  </a:lnTo>
                  <a:lnTo>
                    <a:pt x="264" y="1182"/>
                  </a:lnTo>
                  <a:lnTo>
                    <a:pt x="238" y="1162"/>
                  </a:lnTo>
                  <a:lnTo>
                    <a:pt x="214" y="1142"/>
                  </a:lnTo>
                  <a:lnTo>
                    <a:pt x="192" y="1120"/>
                  </a:lnTo>
                  <a:lnTo>
                    <a:pt x="170" y="1096"/>
                  </a:lnTo>
                  <a:lnTo>
                    <a:pt x="150" y="1072"/>
                  </a:lnTo>
                  <a:lnTo>
                    <a:pt x="130" y="1048"/>
                  </a:lnTo>
                  <a:lnTo>
                    <a:pt x="112" y="1022"/>
                  </a:lnTo>
                  <a:lnTo>
                    <a:pt x="94" y="996"/>
                  </a:lnTo>
                  <a:lnTo>
                    <a:pt x="80" y="968"/>
                  </a:lnTo>
                  <a:lnTo>
                    <a:pt x="64" y="940"/>
                  </a:lnTo>
                  <a:lnTo>
                    <a:pt x="52" y="912"/>
                  </a:lnTo>
                  <a:lnTo>
                    <a:pt x="40" y="882"/>
                  </a:lnTo>
                  <a:lnTo>
                    <a:pt x="30" y="850"/>
                  </a:lnTo>
                  <a:lnTo>
                    <a:pt x="20" y="820"/>
                  </a:lnTo>
                  <a:lnTo>
                    <a:pt x="14" y="788"/>
                  </a:lnTo>
                  <a:lnTo>
                    <a:pt x="8" y="756"/>
                  </a:lnTo>
                  <a:lnTo>
                    <a:pt x="4" y="724"/>
                  </a:lnTo>
                  <a:lnTo>
                    <a:pt x="0" y="690"/>
                  </a:lnTo>
                  <a:lnTo>
                    <a:pt x="0" y="656"/>
                  </a:lnTo>
                  <a:lnTo>
                    <a:pt x="0" y="656"/>
                  </a:lnTo>
                  <a:lnTo>
                    <a:pt x="0" y="622"/>
                  </a:lnTo>
                  <a:lnTo>
                    <a:pt x="4" y="588"/>
                  </a:lnTo>
                  <a:lnTo>
                    <a:pt x="8" y="556"/>
                  </a:lnTo>
                  <a:lnTo>
                    <a:pt x="14" y="524"/>
                  </a:lnTo>
                  <a:lnTo>
                    <a:pt x="20" y="492"/>
                  </a:lnTo>
                  <a:lnTo>
                    <a:pt x="30" y="462"/>
                  </a:lnTo>
                  <a:lnTo>
                    <a:pt x="40" y="430"/>
                  </a:lnTo>
                  <a:lnTo>
                    <a:pt x="52" y="400"/>
                  </a:lnTo>
                  <a:lnTo>
                    <a:pt x="64" y="372"/>
                  </a:lnTo>
                  <a:lnTo>
                    <a:pt x="80" y="344"/>
                  </a:lnTo>
                  <a:lnTo>
                    <a:pt x="94" y="316"/>
                  </a:lnTo>
                  <a:lnTo>
                    <a:pt x="112" y="290"/>
                  </a:lnTo>
                  <a:lnTo>
                    <a:pt x="130" y="264"/>
                  </a:lnTo>
                  <a:lnTo>
                    <a:pt x="150" y="240"/>
                  </a:lnTo>
                  <a:lnTo>
                    <a:pt x="170" y="216"/>
                  </a:lnTo>
                  <a:lnTo>
                    <a:pt x="192" y="192"/>
                  </a:lnTo>
                  <a:lnTo>
                    <a:pt x="214" y="170"/>
                  </a:lnTo>
                  <a:lnTo>
                    <a:pt x="238" y="150"/>
                  </a:lnTo>
                  <a:lnTo>
                    <a:pt x="264" y="130"/>
                  </a:lnTo>
                  <a:lnTo>
                    <a:pt x="290" y="112"/>
                  </a:lnTo>
                  <a:lnTo>
                    <a:pt x="316" y="96"/>
                  </a:lnTo>
                  <a:lnTo>
                    <a:pt x="344" y="80"/>
                  </a:lnTo>
                  <a:lnTo>
                    <a:pt x="372" y="66"/>
                  </a:lnTo>
                  <a:lnTo>
                    <a:pt x="400" y="52"/>
                  </a:lnTo>
                  <a:lnTo>
                    <a:pt x="430" y="40"/>
                  </a:lnTo>
                  <a:lnTo>
                    <a:pt x="460" y="30"/>
                  </a:lnTo>
                  <a:lnTo>
                    <a:pt x="492" y="22"/>
                  </a:lnTo>
                  <a:lnTo>
                    <a:pt x="524" y="14"/>
                  </a:lnTo>
                  <a:lnTo>
                    <a:pt x="556" y="8"/>
                  </a:lnTo>
                  <a:lnTo>
                    <a:pt x="588" y="4"/>
                  </a:lnTo>
                  <a:lnTo>
                    <a:pt x="622" y="2"/>
                  </a:lnTo>
                  <a:lnTo>
                    <a:pt x="656" y="0"/>
                  </a:lnTo>
                  <a:lnTo>
                    <a:pt x="656" y="0"/>
                  </a:lnTo>
                  <a:lnTo>
                    <a:pt x="690" y="2"/>
                  </a:lnTo>
                  <a:lnTo>
                    <a:pt x="722" y="4"/>
                  </a:lnTo>
                  <a:lnTo>
                    <a:pt x="756" y="8"/>
                  </a:lnTo>
                  <a:lnTo>
                    <a:pt x="788" y="14"/>
                  </a:lnTo>
                  <a:lnTo>
                    <a:pt x="820" y="22"/>
                  </a:lnTo>
                  <a:lnTo>
                    <a:pt x="850" y="30"/>
                  </a:lnTo>
                  <a:lnTo>
                    <a:pt x="880" y="40"/>
                  </a:lnTo>
                  <a:lnTo>
                    <a:pt x="910" y="52"/>
                  </a:lnTo>
                  <a:lnTo>
                    <a:pt x="940" y="66"/>
                  </a:lnTo>
                  <a:lnTo>
                    <a:pt x="968" y="80"/>
                  </a:lnTo>
                  <a:lnTo>
                    <a:pt x="996" y="96"/>
                  </a:lnTo>
                  <a:lnTo>
                    <a:pt x="1022" y="112"/>
                  </a:lnTo>
                  <a:lnTo>
                    <a:pt x="1048" y="130"/>
                  </a:lnTo>
                  <a:lnTo>
                    <a:pt x="1072" y="150"/>
                  </a:lnTo>
                  <a:lnTo>
                    <a:pt x="1096" y="170"/>
                  </a:lnTo>
                  <a:lnTo>
                    <a:pt x="1120" y="192"/>
                  </a:lnTo>
                  <a:lnTo>
                    <a:pt x="1140" y="216"/>
                  </a:lnTo>
                  <a:lnTo>
                    <a:pt x="1162" y="240"/>
                  </a:lnTo>
                  <a:lnTo>
                    <a:pt x="1180" y="264"/>
                  </a:lnTo>
                  <a:lnTo>
                    <a:pt x="1200" y="290"/>
                  </a:lnTo>
                  <a:lnTo>
                    <a:pt x="1216" y="316"/>
                  </a:lnTo>
                  <a:lnTo>
                    <a:pt x="1232" y="344"/>
                  </a:lnTo>
                  <a:lnTo>
                    <a:pt x="1246" y="372"/>
                  </a:lnTo>
                  <a:lnTo>
                    <a:pt x="1260" y="400"/>
                  </a:lnTo>
                  <a:lnTo>
                    <a:pt x="1272" y="430"/>
                  </a:lnTo>
                  <a:lnTo>
                    <a:pt x="1282" y="462"/>
                  </a:lnTo>
                  <a:lnTo>
                    <a:pt x="1290" y="492"/>
                  </a:lnTo>
                  <a:lnTo>
                    <a:pt x="1298" y="524"/>
                  </a:lnTo>
                  <a:lnTo>
                    <a:pt x="1304" y="556"/>
                  </a:lnTo>
                  <a:lnTo>
                    <a:pt x="1308" y="588"/>
                  </a:lnTo>
                  <a:lnTo>
                    <a:pt x="1310" y="622"/>
                  </a:lnTo>
                  <a:lnTo>
                    <a:pt x="1310" y="656"/>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 name="Freeform 183"/>
            <p:cNvSpPr>
              <a:spLocks/>
            </p:cNvSpPr>
            <p:nvPr/>
          </p:nvSpPr>
          <p:spPr bwMode="auto">
            <a:xfrm>
              <a:off x="8643938" y="7943850"/>
              <a:ext cx="2079625" cy="2082800"/>
            </a:xfrm>
            <a:custGeom>
              <a:avLst/>
              <a:gdLst>
                <a:gd name="T0" fmla="*/ 1310 w 1310"/>
                <a:gd name="T1" fmla="*/ 690 h 1312"/>
                <a:gd name="T2" fmla="*/ 1298 w 1310"/>
                <a:gd name="T3" fmla="*/ 788 h 1312"/>
                <a:gd name="T4" fmla="*/ 1272 w 1310"/>
                <a:gd name="T5" fmla="*/ 882 h 1312"/>
                <a:gd name="T6" fmla="*/ 1232 w 1310"/>
                <a:gd name="T7" fmla="*/ 968 h 1312"/>
                <a:gd name="T8" fmla="*/ 1180 w 1310"/>
                <a:gd name="T9" fmla="*/ 1048 h 1312"/>
                <a:gd name="T10" fmla="*/ 1120 w 1310"/>
                <a:gd name="T11" fmla="*/ 1120 h 1312"/>
                <a:gd name="T12" fmla="*/ 1048 w 1310"/>
                <a:gd name="T13" fmla="*/ 1182 h 1312"/>
                <a:gd name="T14" fmla="*/ 968 w 1310"/>
                <a:gd name="T15" fmla="*/ 1232 h 1312"/>
                <a:gd name="T16" fmla="*/ 880 w 1310"/>
                <a:gd name="T17" fmla="*/ 1272 h 1312"/>
                <a:gd name="T18" fmla="*/ 788 w 1310"/>
                <a:gd name="T19" fmla="*/ 1298 h 1312"/>
                <a:gd name="T20" fmla="*/ 690 w 1310"/>
                <a:gd name="T21" fmla="*/ 1310 h 1312"/>
                <a:gd name="T22" fmla="*/ 622 w 1310"/>
                <a:gd name="T23" fmla="*/ 1310 h 1312"/>
                <a:gd name="T24" fmla="*/ 524 w 1310"/>
                <a:gd name="T25" fmla="*/ 1298 h 1312"/>
                <a:gd name="T26" fmla="*/ 430 w 1310"/>
                <a:gd name="T27" fmla="*/ 1272 h 1312"/>
                <a:gd name="T28" fmla="*/ 344 w 1310"/>
                <a:gd name="T29" fmla="*/ 1232 h 1312"/>
                <a:gd name="T30" fmla="*/ 264 w 1310"/>
                <a:gd name="T31" fmla="*/ 1182 h 1312"/>
                <a:gd name="T32" fmla="*/ 192 w 1310"/>
                <a:gd name="T33" fmla="*/ 1120 h 1312"/>
                <a:gd name="T34" fmla="*/ 130 w 1310"/>
                <a:gd name="T35" fmla="*/ 1048 h 1312"/>
                <a:gd name="T36" fmla="*/ 80 w 1310"/>
                <a:gd name="T37" fmla="*/ 968 h 1312"/>
                <a:gd name="T38" fmla="*/ 40 w 1310"/>
                <a:gd name="T39" fmla="*/ 882 h 1312"/>
                <a:gd name="T40" fmla="*/ 14 w 1310"/>
                <a:gd name="T41" fmla="*/ 788 h 1312"/>
                <a:gd name="T42" fmla="*/ 0 w 1310"/>
                <a:gd name="T43" fmla="*/ 690 h 1312"/>
                <a:gd name="T44" fmla="*/ 0 w 1310"/>
                <a:gd name="T45" fmla="*/ 622 h 1312"/>
                <a:gd name="T46" fmla="*/ 14 w 1310"/>
                <a:gd name="T47" fmla="*/ 524 h 1312"/>
                <a:gd name="T48" fmla="*/ 40 w 1310"/>
                <a:gd name="T49" fmla="*/ 430 h 1312"/>
                <a:gd name="T50" fmla="*/ 80 w 1310"/>
                <a:gd name="T51" fmla="*/ 344 h 1312"/>
                <a:gd name="T52" fmla="*/ 130 w 1310"/>
                <a:gd name="T53" fmla="*/ 264 h 1312"/>
                <a:gd name="T54" fmla="*/ 192 w 1310"/>
                <a:gd name="T55" fmla="*/ 192 h 1312"/>
                <a:gd name="T56" fmla="*/ 264 w 1310"/>
                <a:gd name="T57" fmla="*/ 130 h 1312"/>
                <a:gd name="T58" fmla="*/ 344 w 1310"/>
                <a:gd name="T59" fmla="*/ 80 h 1312"/>
                <a:gd name="T60" fmla="*/ 430 w 1310"/>
                <a:gd name="T61" fmla="*/ 40 h 1312"/>
                <a:gd name="T62" fmla="*/ 524 w 1310"/>
                <a:gd name="T63" fmla="*/ 14 h 1312"/>
                <a:gd name="T64" fmla="*/ 622 w 1310"/>
                <a:gd name="T65" fmla="*/ 2 h 1312"/>
                <a:gd name="T66" fmla="*/ 690 w 1310"/>
                <a:gd name="T67" fmla="*/ 2 h 1312"/>
                <a:gd name="T68" fmla="*/ 788 w 1310"/>
                <a:gd name="T69" fmla="*/ 14 h 1312"/>
                <a:gd name="T70" fmla="*/ 880 w 1310"/>
                <a:gd name="T71" fmla="*/ 40 h 1312"/>
                <a:gd name="T72" fmla="*/ 968 w 1310"/>
                <a:gd name="T73" fmla="*/ 80 h 1312"/>
                <a:gd name="T74" fmla="*/ 1048 w 1310"/>
                <a:gd name="T75" fmla="*/ 130 h 1312"/>
                <a:gd name="T76" fmla="*/ 1120 w 1310"/>
                <a:gd name="T77" fmla="*/ 192 h 1312"/>
                <a:gd name="T78" fmla="*/ 1180 w 1310"/>
                <a:gd name="T79" fmla="*/ 264 h 1312"/>
                <a:gd name="T80" fmla="*/ 1232 w 1310"/>
                <a:gd name="T81" fmla="*/ 344 h 1312"/>
                <a:gd name="T82" fmla="*/ 1272 w 1310"/>
                <a:gd name="T83" fmla="*/ 430 h 1312"/>
                <a:gd name="T84" fmla="*/ 1298 w 1310"/>
                <a:gd name="T85" fmla="*/ 524 h 1312"/>
                <a:gd name="T86" fmla="*/ 1310 w 1310"/>
                <a:gd name="T87" fmla="*/ 622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0" h="1312">
                  <a:moveTo>
                    <a:pt x="1310" y="656"/>
                  </a:moveTo>
                  <a:lnTo>
                    <a:pt x="1310" y="656"/>
                  </a:lnTo>
                  <a:lnTo>
                    <a:pt x="1310" y="690"/>
                  </a:lnTo>
                  <a:lnTo>
                    <a:pt x="1308" y="724"/>
                  </a:lnTo>
                  <a:lnTo>
                    <a:pt x="1304" y="756"/>
                  </a:lnTo>
                  <a:lnTo>
                    <a:pt x="1298" y="788"/>
                  </a:lnTo>
                  <a:lnTo>
                    <a:pt x="1290" y="820"/>
                  </a:lnTo>
                  <a:lnTo>
                    <a:pt x="1282" y="850"/>
                  </a:lnTo>
                  <a:lnTo>
                    <a:pt x="1272" y="882"/>
                  </a:lnTo>
                  <a:lnTo>
                    <a:pt x="1260" y="912"/>
                  </a:lnTo>
                  <a:lnTo>
                    <a:pt x="1246" y="940"/>
                  </a:lnTo>
                  <a:lnTo>
                    <a:pt x="1232" y="968"/>
                  </a:lnTo>
                  <a:lnTo>
                    <a:pt x="1216" y="996"/>
                  </a:lnTo>
                  <a:lnTo>
                    <a:pt x="1200" y="1022"/>
                  </a:lnTo>
                  <a:lnTo>
                    <a:pt x="1180" y="1048"/>
                  </a:lnTo>
                  <a:lnTo>
                    <a:pt x="1162" y="1072"/>
                  </a:lnTo>
                  <a:lnTo>
                    <a:pt x="1140" y="1096"/>
                  </a:lnTo>
                  <a:lnTo>
                    <a:pt x="1120" y="1120"/>
                  </a:lnTo>
                  <a:lnTo>
                    <a:pt x="1096" y="1142"/>
                  </a:lnTo>
                  <a:lnTo>
                    <a:pt x="1072" y="1162"/>
                  </a:lnTo>
                  <a:lnTo>
                    <a:pt x="1048" y="1182"/>
                  </a:lnTo>
                  <a:lnTo>
                    <a:pt x="1022" y="1200"/>
                  </a:lnTo>
                  <a:lnTo>
                    <a:pt x="996" y="1216"/>
                  </a:lnTo>
                  <a:lnTo>
                    <a:pt x="968" y="1232"/>
                  </a:lnTo>
                  <a:lnTo>
                    <a:pt x="940" y="1246"/>
                  </a:lnTo>
                  <a:lnTo>
                    <a:pt x="910" y="1260"/>
                  </a:lnTo>
                  <a:lnTo>
                    <a:pt x="880" y="1272"/>
                  </a:lnTo>
                  <a:lnTo>
                    <a:pt x="850" y="1282"/>
                  </a:lnTo>
                  <a:lnTo>
                    <a:pt x="820" y="1290"/>
                  </a:lnTo>
                  <a:lnTo>
                    <a:pt x="788" y="1298"/>
                  </a:lnTo>
                  <a:lnTo>
                    <a:pt x="756" y="1304"/>
                  </a:lnTo>
                  <a:lnTo>
                    <a:pt x="722" y="1308"/>
                  </a:lnTo>
                  <a:lnTo>
                    <a:pt x="690" y="1310"/>
                  </a:lnTo>
                  <a:lnTo>
                    <a:pt x="656" y="1312"/>
                  </a:lnTo>
                  <a:lnTo>
                    <a:pt x="656" y="1312"/>
                  </a:lnTo>
                  <a:lnTo>
                    <a:pt x="622" y="1310"/>
                  </a:lnTo>
                  <a:lnTo>
                    <a:pt x="588" y="1308"/>
                  </a:lnTo>
                  <a:lnTo>
                    <a:pt x="556" y="1304"/>
                  </a:lnTo>
                  <a:lnTo>
                    <a:pt x="524" y="1298"/>
                  </a:lnTo>
                  <a:lnTo>
                    <a:pt x="492" y="1290"/>
                  </a:lnTo>
                  <a:lnTo>
                    <a:pt x="460" y="1282"/>
                  </a:lnTo>
                  <a:lnTo>
                    <a:pt x="430" y="1272"/>
                  </a:lnTo>
                  <a:lnTo>
                    <a:pt x="400" y="1260"/>
                  </a:lnTo>
                  <a:lnTo>
                    <a:pt x="372" y="1246"/>
                  </a:lnTo>
                  <a:lnTo>
                    <a:pt x="344" y="1232"/>
                  </a:lnTo>
                  <a:lnTo>
                    <a:pt x="316" y="1216"/>
                  </a:lnTo>
                  <a:lnTo>
                    <a:pt x="290" y="1200"/>
                  </a:lnTo>
                  <a:lnTo>
                    <a:pt x="264" y="1182"/>
                  </a:lnTo>
                  <a:lnTo>
                    <a:pt x="238" y="1162"/>
                  </a:lnTo>
                  <a:lnTo>
                    <a:pt x="214" y="1142"/>
                  </a:lnTo>
                  <a:lnTo>
                    <a:pt x="192" y="1120"/>
                  </a:lnTo>
                  <a:lnTo>
                    <a:pt x="170" y="1096"/>
                  </a:lnTo>
                  <a:lnTo>
                    <a:pt x="150" y="1072"/>
                  </a:lnTo>
                  <a:lnTo>
                    <a:pt x="130" y="1048"/>
                  </a:lnTo>
                  <a:lnTo>
                    <a:pt x="112" y="1022"/>
                  </a:lnTo>
                  <a:lnTo>
                    <a:pt x="94" y="996"/>
                  </a:lnTo>
                  <a:lnTo>
                    <a:pt x="80" y="968"/>
                  </a:lnTo>
                  <a:lnTo>
                    <a:pt x="64" y="940"/>
                  </a:lnTo>
                  <a:lnTo>
                    <a:pt x="52" y="912"/>
                  </a:lnTo>
                  <a:lnTo>
                    <a:pt x="40" y="882"/>
                  </a:lnTo>
                  <a:lnTo>
                    <a:pt x="30" y="850"/>
                  </a:lnTo>
                  <a:lnTo>
                    <a:pt x="20" y="820"/>
                  </a:lnTo>
                  <a:lnTo>
                    <a:pt x="14" y="788"/>
                  </a:lnTo>
                  <a:lnTo>
                    <a:pt x="8" y="756"/>
                  </a:lnTo>
                  <a:lnTo>
                    <a:pt x="4" y="724"/>
                  </a:lnTo>
                  <a:lnTo>
                    <a:pt x="0" y="690"/>
                  </a:lnTo>
                  <a:lnTo>
                    <a:pt x="0" y="656"/>
                  </a:lnTo>
                  <a:lnTo>
                    <a:pt x="0" y="656"/>
                  </a:lnTo>
                  <a:lnTo>
                    <a:pt x="0" y="622"/>
                  </a:lnTo>
                  <a:lnTo>
                    <a:pt x="4" y="588"/>
                  </a:lnTo>
                  <a:lnTo>
                    <a:pt x="8" y="556"/>
                  </a:lnTo>
                  <a:lnTo>
                    <a:pt x="14" y="524"/>
                  </a:lnTo>
                  <a:lnTo>
                    <a:pt x="20" y="492"/>
                  </a:lnTo>
                  <a:lnTo>
                    <a:pt x="30" y="462"/>
                  </a:lnTo>
                  <a:lnTo>
                    <a:pt x="40" y="430"/>
                  </a:lnTo>
                  <a:lnTo>
                    <a:pt x="52" y="400"/>
                  </a:lnTo>
                  <a:lnTo>
                    <a:pt x="64" y="372"/>
                  </a:lnTo>
                  <a:lnTo>
                    <a:pt x="80" y="344"/>
                  </a:lnTo>
                  <a:lnTo>
                    <a:pt x="94" y="316"/>
                  </a:lnTo>
                  <a:lnTo>
                    <a:pt x="112" y="290"/>
                  </a:lnTo>
                  <a:lnTo>
                    <a:pt x="130" y="264"/>
                  </a:lnTo>
                  <a:lnTo>
                    <a:pt x="150" y="240"/>
                  </a:lnTo>
                  <a:lnTo>
                    <a:pt x="170" y="216"/>
                  </a:lnTo>
                  <a:lnTo>
                    <a:pt x="192" y="192"/>
                  </a:lnTo>
                  <a:lnTo>
                    <a:pt x="214" y="170"/>
                  </a:lnTo>
                  <a:lnTo>
                    <a:pt x="238" y="150"/>
                  </a:lnTo>
                  <a:lnTo>
                    <a:pt x="264" y="130"/>
                  </a:lnTo>
                  <a:lnTo>
                    <a:pt x="290" y="112"/>
                  </a:lnTo>
                  <a:lnTo>
                    <a:pt x="316" y="96"/>
                  </a:lnTo>
                  <a:lnTo>
                    <a:pt x="344" y="80"/>
                  </a:lnTo>
                  <a:lnTo>
                    <a:pt x="372" y="66"/>
                  </a:lnTo>
                  <a:lnTo>
                    <a:pt x="400" y="52"/>
                  </a:lnTo>
                  <a:lnTo>
                    <a:pt x="430" y="40"/>
                  </a:lnTo>
                  <a:lnTo>
                    <a:pt x="460" y="30"/>
                  </a:lnTo>
                  <a:lnTo>
                    <a:pt x="492" y="22"/>
                  </a:lnTo>
                  <a:lnTo>
                    <a:pt x="524" y="14"/>
                  </a:lnTo>
                  <a:lnTo>
                    <a:pt x="556" y="8"/>
                  </a:lnTo>
                  <a:lnTo>
                    <a:pt x="588" y="4"/>
                  </a:lnTo>
                  <a:lnTo>
                    <a:pt x="622" y="2"/>
                  </a:lnTo>
                  <a:lnTo>
                    <a:pt x="656" y="0"/>
                  </a:lnTo>
                  <a:lnTo>
                    <a:pt x="656" y="0"/>
                  </a:lnTo>
                  <a:lnTo>
                    <a:pt x="690" y="2"/>
                  </a:lnTo>
                  <a:lnTo>
                    <a:pt x="722" y="4"/>
                  </a:lnTo>
                  <a:lnTo>
                    <a:pt x="756" y="8"/>
                  </a:lnTo>
                  <a:lnTo>
                    <a:pt x="788" y="14"/>
                  </a:lnTo>
                  <a:lnTo>
                    <a:pt x="820" y="22"/>
                  </a:lnTo>
                  <a:lnTo>
                    <a:pt x="850" y="30"/>
                  </a:lnTo>
                  <a:lnTo>
                    <a:pt x="880" y="40"/>
                  </a:lnTo>
                  <a:lnTo>
                    <a:pt x="910" y="52"/>
                  </a:lnTo>
                  <a:lnTo>
                    <a:pt x="940" y="66"/>
                  </a:lnTo>
                  <a:lnTo>
                    <a:pt x="968" y="80"/>
                  </a:lnTo>
                  <a:lnTo>
                    <a:pt x="996" y="96"/>
                  </a:lnTo>
                  <a:lnTo>
                    <a:pt x="1022" y="112"/>
                  </a:lnTo>
                  <a:lnTo>
                    <a:pt x="1048" y="130"/>
                  </a:lnTo>
                  <a:lnTo>
                    <a:pt x="1072" y="150"/>
                  </a:lnTo>
                  <a:lnTo>
                    <a:pt x="1096" y="170"/>
                  </a:lnTo>
                  <a:lnTo>
                    <a:pt x="1120" y="192"/>
                  </a:lnTo>
                  <a:lnTo>
                    <a:pt x="1140" y="216"/>
                  </a:lnTo>
                  <a:lnTo>
                    <a:pt x="1162" y="240"/>
                  </a:lnTo>
                  <a:lnTo>
                    <a:pt x="1180" y="264"/>
                  </a:lnTo>
                  <a:lnTo>
                    <a:pt x="1200" y="290"/>
                  </a:lnTo>
                  <a:lnTo>
                    <a:pt x="1216" y="316"/>
                  </a:lnTo>
                  <a:lnTo>
                    <a:pt x="1232" y="344"/>
                  </a:lnTo>
                  <a:lnTo>
                    <a:pt x="1246" y="372"/>
                  </a:lnTo>
                  <a:lnTo>
                    <a:pt x="1260" y="400"/>
                  </a:lnTo>
                  <a:lnTo>
                    <a:pt x="1272" y="430"/>
                  </a:lnTo>
                  <a:lnTo>
                    <a:pt x="1282" y="462"/>
                  </a:lnTo>
                  <a:lnTo>
                    <a:pt x="1290" y="492"/>
                  </a:lnTo>
                  <a:lnTo>
                    <a:pt x="1298" y="524"/>
                  </a:lnTo>
                  <a:lnTo>
                    <a:pt x="1304" y="556"/>
                  </a:lnTo>
                  <a:lnTo>
                    <a:pt x="1308" y="588"/>
                  </a:lnTo>
                  <a:lnTo>
                    <a:pt x="1310" y="622"/>
                  </a:lnTo>
                  <a:lnTo>
                    <a:pt x="1310" y="65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 name="Freeform 185"/>
            <p:cNvSpPr>
              <a:spLocks/>
            </p:cNvSpPr>
            <p:nvPr/>
          </p:nvSpPr>
          <p:spPr bwMode="auto">
            <a:xfrm>
              <a:off x="9409113" y="8515350"/>
              <a:ext cx="936625" cy="650875"/>
            </a:xfrm>
            <a:custGeom>
              <a:avLst/>
              <a:gdLst>
                <a:gd name="T0" fmla="*/ 464 w 590"/>
                <a:gd name="T1" fmla="*/ 410 h 410"/>
                <a:gd name="T2" fmla="*/ 24 w 590"/>
                <a:gd name="T3" fmla="*/ 410 h 410"/>
                <a:gd name="T4" fmla="*/ 24 w 590"/>
                <a:gd name="T5" fmla="*/ 410 h 410"/>
                <a:gd name="T6" fmla="*/ 16 w 590"/>
                <a:gd name="T7" fmla="*/ 408 h 410"/>
                <a:gd name="T8" fmla="*/ 8 w 590"/>
                <a:gd name="T9" fmla="*/ 402 h 410"/>
                <a:gd name="T10" fmla="*/ 2 w 590"/>
                <a:gd name="T11" fmla="*/ 394 h 410"/>
                <a:gd name="T12" fmla="*/ 0 w 590"/>
                <a:gd name="T13" fmla="*/ 386 h 410"/>
                <a:gd name="T14" fmla="*/ 0 w 590"/>
                <a:gd name="T15" fmla="*/ 386 h 410"/>
                <a:gd name="T16" fmla="*/ 2 w 590"/>
                <a:gd name="T17" fmla="*/ 376 h 410"/>
                <a:gd name="T18" fmla="*/ 8 w 590"/>
                <a:gd name="T19" fmla="*/ 368 h 410"/>
                <a:gd name="T20" fmla="*/ 16 w 590"/>
                <a:gd name="T21" fmla="*/ 364 h 410"/>
                <a:gd name="T22" fmla="*/ 24 w 590"/>
                <a:gd name="T23" fmla="*/ 362 h 410"/>
                <a:gd name="T24" fmla="*/ 446 w 590"/>
                <a:gd name="T25" fmla="*/ 362 h 410"/>
                <a:gd name="T26" fmla="*/ 544 w 590"/>
                <a:gd name="T27" fmla="*/ 18 h 410"/>
                <a:gd name="T28" fmla="*/ 544 w 590"/>
                <a:gd name="T29" fmla="*/ 18 h 410"/>
                <a:gd name="T30" fmla="*/ 548 w 590"/>
                <a:gd name="T31" fmla="*/ 10 h 410"/>
                <a:gd name="T32" fmla="*/ 554 w 590"/>
                <a:gd name="T33" fmla="*/ 4 h 410"/>
                <a:gd name="T34" fmla="*/ 564 w 590"/>
                <a:gd name="T35" fmla="*/ 0 h 410"/>
                <a:gd name="T36" fmla="*/ 572 w 590"/>
                <a:gd name="T37" fmla="*/ 0 h 410"/>
                <a:gd name="T38" fmla="*/ 572 w 590"/>
                <a:gd name="T39" fmla="*/ 0 h 410"/>
                <a:gd name="T40" fmla="*/ 582 w 590"/>
                <a:gd name="T41" fmla="*/ 6 h 410"/>
                <a:gd name="T42" fmla="*/ 588 w 590"/>
                <a:gd name="T43" fmla="*/ 12 h 410"/>
                <a:gd name="T44" fmla="*/ 590 w 590"/>
                <a:gd name="T45" fmla="*/ 22 h 410"/>
                <a:gd name="T46" fmla="*/ 590 w 590"/>
                <a:gd name="T47" fmla="*/ 30 h 410"/>
                <a:gd name="T48" fmla="*/ 488 w 590"/>
                <a:gd name="T49" fmla="*/ 392 h 410"/>
                <a:gd name="T50" fmla="*/ 488 w 590"/>
                <a:gd name="T51" fmla="*/ 392 h 410"/>
                <a:gd name="T52" fmla="*/ 484 w 590"/>
                <a:gd name="T53" fmla="*/ 400 h 410"/>
                <a:gd name="T54" fmla="*/ 478 w 590"/>
                <a:gd name="T55" fmla="*/ 404 h 410"/>
                <a:gd name="T56" fmla="*/ 472 w 590"/>
                <a:gd name="T57" fmla="*/ 408 h 410"/>
                <a:gd name="T58" fmla="*/ 464 w 590"/>
                <a:gd name="T59" fmla="*/ 410 h 410"/>
                <a:gd name="T60" fmla="*/ 464 w 590"/>
                <a:gd name="T61" fmla="*/ 41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90" h="410">
                  <a:moveTo>
                    <a:pt x="464" y="410"/>
                  </a:moveTo>
                  <a:lnTo>
                    <a:pt x="24" y="410"/>
                  </a:lnTo>
                  <a:lnTo>
                    <a:pt x="24" y="410"/>
                  </a:lnTo>
                  <a:lnTo>
                    <a:pt x="16" y="408"/>
                  </a:lnTo>
                  <a:lnTo>
                    <a:pt x="8" y="402"/>
                  </a:lnTo>
                  <a:lnTo>
                    <a:pt x="2" y="394"/>
                  </a:lnTo>
                  <a:lnTo>
                    <a:pt x="0" y="386"/>
                  </a:lnTo>
                  <a:lnTo>
                    <a:pt x="0" y="386"/>
                  </a:lnTo>
                  <a:lnTo>
                    <a:pt x="2" y="376"/>
                  </a:lnTo>
                  <a:lnTo>
                    <a:pt x="8" y="368"/>
                  </a:lnTo>
                  <a:lnTo>
                    <a:pt x="16" y="364"/>
                  </a:lnTo>
                  <a:lnTo>
                    <a:pt x="24" y="362"/>
                  </a:lnTo>
                  <a:lnTo>
                    <a:pt x="446" y="362"/>
                  </a:lnTo>
                  <a:lnTo>
                    <a:pt x="544" y="18"/>
                  </a:lnTo>
                  <a:lnTo>
                    <a:pt x="544" y="18"/>
                  </a:lnTo>
                  <a:lnTo>
                    <a:pt x="548" y="10"/>
                  </a:lnTo>
                  <a:lnTo>
                    <a:pt x="554" y="4"/>
                  </a:lnTo>
                  <a:lnTo>
                    <a:pt x="564" y="0"/>
                  </a:lnTo>
                  <a:lnTo>
                    <a:pt x="572" y="0"/>
                  </a:lnTo>
                  <a:lnTo>
                    <a:pt x="572" y="0"/>
                  </a:lnTo>
                  <a:lnTo>
                    <a:pt x="582" y="6"/>
                  </a:lnTo>
                  <a:lnTo>
                    <a:pt x="588" y="12"/>
                  </a:lnTo>
                  <a:lnTo>
                    <a:pt x="590" y="22"/>
                  </a:lnTo>
                  <a:lnTo>
                    <a:pt x="590" y="30"/>
                  </a:lnTo>
                  <a:lnTo>
                    <a:pt x="488" y="392"/>
                  </a:lnTo>
                  <a:lnTo>
                    <a:pt x="488" y="392"/>
                  </a:lnTo>
                  <a:lnTo>
                    <a:pt x="484" y="400"/>
                  </a:lnTo>
                  <a:lnTo>
                    <a:pt x="478" y="404"/>
                  </a:lnTo>
                  <a:lnTo>
                    <a:pt x="472" y="408"/>
                  </a:lnTo>
                  <a:lnTo>
                    <a:pt x="464" y="410"/>
                  </a:lnTo>
                  <a:lnTo>
                    <a:pt x="464" y="410"/>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 name="Freeform 186"/>
            <p:cNvSpPr>
              <a:spLocks/>
            </p:cNvSpPr>
            <p:nvPr/>
          </p:nvSpPr>
          <p:spPr bwMode="auto">
            <a:xfrm>
              <a:off x="9383713" y="8956675"/>
              <a:ext cx="812800" cy="63500"/>
            </a:xfrm>
            <a:custGeom>
              <a:avLst/>
              <a:gdLst>
                <a:gd name="T0" fmla="*/ 492 w 512"/>
                <a:gd name="T1" fmla="*/ 40 h 40"/>
                <a:gd name="T2" fmla="*/ 20 w 512"/>
                <a:gd name="T3" fmla="*/ 40 h 40"/>
                <a:gd name="T4" fmla="*/ 20 w 512"/>
                <a:gd name="T5" fmla="*/ 40 h 40"/>
                <a:gd name="T6" fmla="*/ 12 w 512"/>
                <a:gd name="T7" fmla="*/ 38 h 40"/>
                <a:gd name="T8" fmla="*/ 6 w 512"/>
                <a:gd name="T9" fmla="*/ 34 h 40"/>
                <a:gd name="T10" fmla="*/ 2 w 512"/>
                <a:gd name="T11" fmla="*/ 28 h 40"/>
                <a:gd name="T12" fmla="*/ 0 w 512"/>
                <a:gd name="T13" fmla="*/ 20 h 40"/>
                <a:gd name="T14" fmla="*/ 0 w 512"/>
                <a:gd name="T15" fmla="*/ 20 h 40"/>
                <a:gd name="T16" fmla="*/ 2 w 512"/>
                <a:gd name="T17" fmla="*/ 12 h 40"/>
                <a:gd name="T18" fmla="*/ 6 w 512"/>
                <a:gd name="T19" fmla="*/ 6 h 40"/>
                <a:gd name="T20" fmla="*/ 12 w 512"/>
                <a:gd name="T21" fmla="*/ 2 h 40"/>
                <a:gd name="T22" fmla="*/ 20 w 512"/>
                <a:gd name="T23" fmla="*/ 0 h 40"/>
                <a:gd name="T24" fmla="*/ 492 w 512"/>
                <a:gd name="T25" fmla="*/ 0 h 40"/>
                <a:gd name="T26" fmla="*/ 492 w 512"/>
                <a:gd name="T27" fmla="*/ 0 h 40"/>
                <a:gd name="T28" fmla="*/ 500 w 512"/>
                <a:gd name="T29" fmla="*/ 2 h 40"/>
                <a:gd name="T30" fmla="*/ 506 w 512"/>
                <a:gd name="T31" fmla="*/ 6 h 40"/>
                <a:gd name="T32" fmla="*/ 510 w 512"/>
                <a:gd name="T33" fmla="*/ 12 h 40"/>
                <a:gd name="T34" fmla="*/ 512 w 512"/>
                <a:gd name="T35" fmla="*/ 20 h 40"/>
                <a:gd name="T36" fmla="*/ 512 w 512"/>
                <a:gd name="T37" fmla="*/ 20 h 40"/>
                <a:gd name="T38" fmla="*/ 510 w 512"/>
                <a:gd name="T39" fmla="*/ 28 h 40"/>
                <a:gd name="T40" fmla="*/ 506 w 512"/>
                <a:gd name="T41" fmla="*/ 34 h 40"/>
                <a:gd name="T42" fmla="*/ 500 w 512"/>
                <a:gd name="T43" fmla="*/ 38 h 40"/>
                <a:gd name="T44" fmla="*/ 492 w 512"/>
                <a:gd name="T45" fmla="*/ 40 h 40"/>
                <a:gd name="T46" fmla="*/ 492 w 512"/>
                <a:gd name="T4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2" h="40">
                  <a:moveTo>
                    <a:pt x="492" y="40"/>
                  </a:moveTo>
                  <a:lnTo>
                    <a:pt x="20" y="40"/>
                  </a:lnTo>
                  <a:lnTo>
                    <a:pt x="20" y="40"/>
                  </a:lnTo>
                  <a:lnTo>
                    <a:pt x="12" y="38"/>
                  </a:lnTo>
                  <a:lnTo>
                    <a:pt x="6" y="34"/>
                  </a:lnTo>
                  <a:lnTo>
                    <a:pt x="2" y="28"/>
                  </a:lnTo>
                  <a:lnTo>
                    <a:pt x="0" y="20"/>
                  </a:lnTo>
                  <a:lnTo>
                    <a:pt x="0" y="20"/>
                  </a:lnTo>
                  <a:lnTo>
                    <a:pt x="2" y="12"/>
                  </a:lnTo>
                  <a:lnTo>
                    <a:pt x="6" y="6"/>
                  </a:lnTo>
                  <a:lnTo>
                    <a:pt x="12" y="2"/>
                  </a:lnTo>
                  <a:lnTo>
                    <a:pt x="20" y="0"/>
                  </a:lnTo>
                  <a:lnTo>
                    <a:pt x="492" y="0"/>
                  </a:lnTo>
                  <a:lnTo>
                    <a:pt x="492" y="0"/>
                  </a:lnTo>
                  <a:lnTo>
                    <a:pt x="500" y="2"/>
                  </a:lnTo>
                  <a:lnTo>
                    <a:pt x="506" y="6"/>
                  </a:lnTo>
                  <a:lnTo>
                    <a:pt x="510" y="12"/>
                  </a:lnTo>
                  <a:lnTo>
                    <a:pt x="512" y="20"/>
                  </a:lnTo>
                  <a:lnTo>
                    <a:pt x="512" y="20"/>
                  </a:lnTo>
                  <a:lnTo>
                    <a:pt x="510" y="28"/>
                  </a:lnTo>
                  <a:lnTo>
                    <a:pt x="506" y="34"/>
                  </a:lnTo>
                  <a:lnTo>
                    <a:pt x="500" y="38"/>
                  </a:lnTo>
                  <a:lnTo>
                    <a:pt x="492" y="40"/>
                  </a:lnTo>
                  <a:lnTo>
                    <a:pt x="492" y="40"/>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 name="Freeform 187"/>
            <p:cNvSpPr>
              <a:spLocks/>
            </p:cNvSpPr>
            <p:nvPr/>
          </p:nvSpPr>
          <p:spPr bwMode="auto">
            <a:xfrm>
              <a:off x="9351963" y="8816975"/>
              <a:ext cx="895350" cy="60325"/>
            </a:xfrm>
            <a:custGeom>
              <a:avLst/>
              <a:gdLst>
                <a:gd name="T0" fmla="*/ 544 w 564"/>
                <a:gd name="T1" fmla="*/ 38 h 38"/>
                <a:gd name="T2" fmla="*/ 20 w 564"/>
                <a:gd name="T3" fmla="*/ 38 h 38"/>
                <a:gd name="T4" fmla="*/ 20 w 564"/>
                <a:gd name="T5" fmla="*/ 38 h 38"/>
                <a:gd name="T6" fmla="*/ 12 w 564"/>
                <a:gd name="T7" fmla="*/ 38 h 38"/>
                <a:gd name="T8" fmla="*/ 6 w 564"/>
                <a:gd name="T9" fmla="*/ 34 h 38"/>
                <a:gd name="T10" fmla="*/ 2 w 564"/>
                <a:gd name="T11" fmla="*/ 28 h 38"/>
                <a:gd name="T12" fmla="*/ 0 w 564"/>
                <a:gd name="T13" fmla="*/ 20 h 38"/>
                <a:gd name="T14" fmla="*/ 0 w 564"/>
                <a:gd name="T15" fmla="*/ 20 h 38"/>
                <a:gd name="T16" fmla="*/ 2 w 564"/>
                <a:gd name="T17" fmla="*/ 12 h 38"/>
                <a:gd name="T18" fmla="*/ 6 w 564"/>
                <a:gd name="T19" fmla="*/ 6 h 38"/>
                <a:gd name="T20" fmla="*/ 12 w 564"/>
                <a:gd name="T21" fmla="*/ 2 h 38"/>
                <a:gd name="T22" fmla="*/ 20 w 564"/>
                <a:gd name="T23" fmla="*/ 0 h 38"/>
                <a:gd name="T24" fmla="*/ 544 w 564"/>
                <a:gd name="T25" fmla="*/ 0 h 38"/>
                <a:gd name="T26" fmla="*/ 544 w 564"/>
                <a:gd name="T27" fmla="*/ 0 h 38"/>
                <a:gd name="T28" fmla="*/ 552 w 564"/>
                <a:gd name="T29" fmla="*/ 2 h 38"/>
                <a:gd name="T30" fmla="*/ 558 w 564"/>
                <a:gd name="T31" fmla="*/ 6 h 38"/>
                <a:gd name="T32" fmla="*/ 562 w 564"/>
                <a:gd name="T33" fmla="*/ 12 h 38"/>
                <a:gd name="T34" fmla="*/ 564 w 564"/>
                <a:gd name="T35" fmla="*/ 20 h 38"/>
                <a:gd name="T36" fmla="*/ 564 w 564"/>
                <a:gd name="T37" fmla="*/ 20 h 38"/>
                <a:gd name="T38" fmla="*/ 562 w 564"/>
                <a:gd name="T39" fmla="*/ 28 h 38"/>
                <a:gd name="T40" fmla="*/ 558 w 564"/>
                <a:gd name="T41" fmla="*/ 34 h 38"/>
                <a:gd name="T42" fmla="*/ 552 w 564"/>
                <a:gd name="T43" fmla="*/ 38 h 38"/>
                <a:gd name="T44" fmla="*/ 544 w 564"/>
                <a:gd name="T45" fmla="*/ 38 h 38"/>
                <a:gd name="T46" fmla="*/ 544 w 564"/>
                <a:gd name="T4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4" h="38">
                  <a:moveTo>
                    <a:pt x="544" y="38"/>
                  </a:moveTo>
                  <a:lnTo>
                    <a:pt x="20" y="38"/>
                  </a:lnTo>
                  <a:lnTo>
                    <a:pt x="20" y="38"/>
                  </a:lnTo>
                  <a:lnTo>
                    <a:pt x="12" y="38"/>
                  </a:lnTo>
                  <a:lnTo>
                    <a:pt x="6" y="34"/>
                  </a:lnTo>
                  <a:lnTo>
                    <a:pt x="2" y="28"/>
                  </a:lnTo>
                  <a:lnTo>
                    <a:pt x="0" y="20"/>
                  </a:lnTo>
                  <a:lnTo>
                    <a:pt x="0" y="20"/>
                  </a:lnTo>
                  <a:lnTo>
                    <a:pt x="2" y="12"/>
                  </a:lnTo>
                  <a:lnTo>
                    <a:pt x="6" y="6"/>
                  </a:lnTo>
                  <a:lnTo>
                    <a:pt x="12" y="2"/>
                  </a:lnTo>
                  <a:lnTo>
                    <a:pt x="20" y="0"/>
                  </a:lnTo>
                  <a:lnTo>
                    <a:pt x="544" y="0"/>
                  </a:lnTo>
                  <a:lnTo>
                    <a:pt x="544" y="0"/>
                  </a:lnTo>
                  <a:lnTo>
                    <a:pt x="552" y="2"/>
                  </a:lnTo>
                  <a:lnTo>
                    <a:pt x="558" y="6"/>
                  </a:lnTo>
                  <a:lnTo>
                    <a:pt x="562" y="12"/>
                  </a:lnTo>
                  <a:lnTo>
                    <a:pt x="564" y="20"/>
                  </a:lnTo>
                  <a:lnTo>
                    <a:pt x="564" y="20"/>
                  </a:lnTo>
                  <a:lnTo>
                    <a:pt x="562" y="28"/>
                  </a:lnTo>
                  <a:lnTo>
                    <a:pt x="558" y="34"/>
                  </a:lnTo>
                  <a:lnTo>
                    <a:pt x="552" y="38"/>
                  </a:lnTo>
                  <a:lnTo>
                    <a:pt x="544" y="38"/>
                  </a:lnTo>
                  <a:lnTo>
                    <a:pt x="544" y="3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 name="Freeform 188"/>
            <p:cNvSpPr>
              <a:spLocks/>
            </p:cNvSpPr>
            <p:nvPr/>
          </p:nvSpPr>
          <p:spPr bwMode="auto">
            <a:xfrm>
              <a:off x="9323388" y="8677275"/>
              <a:ext cx="971550" cy="60325"/>
            </a:xfrm>
            <a:custGeom>
              <a:avLst/>
              <a:gdLst>
                <a:gd name="T0" fmla="*/ 592 w 612"/>
                <a:gd name="T1" fmla="*/ 38 h 38"/>
                <a:gd name="T2" fmla="*/ 18 w 612"/>
                <a:gd name="T3" fmla="*/ 38 h 38"/>
                <a:gd name="T4" fmla="*/ 18 w 612"/>
                <a:gd name="T5" fmla="*/ 38 h 38"/>
                <a:gd name="T6" fmla="*/ 12 w 612"/>
                <a:gd name="T7" fmla="*/ 38 h 38"/>
                <a:gd name="T8" fmla="*/ 6 w 612"/>
                <a:gd name="T9" fmla="*/ 34 h 38"/>
                <a:gd name="T10" fmla="*/ 2 w 612"/>
                <a:gd name="T11" fmla="*/ 26 h 38"/>
                <a:gd name="T12" fmla="*/ 0 w 612"/>
                <a:gd name="T13" fmla="*/ 20 h 38"/>
                <a:gd name="T14" fmla="*/ 0 w 612"/>
                <a:gd name="T15" fmla="*/ 20 h 38"/>
                <a:gd name="T16" fmla="*/ 2 w 612"/>
                <a:gd name="T17" fmla="*/ 12 h 38"/>
                <a:gd name="T18" fmla="*/ 6 w 612"/>
                <a:gd name="T19" fmla="*/ 6 h 38"/>
                <a:gd name="T20" fmla="*/ 12 w 612"/>
                <a:gd name="T21" fmla="*/ 2 h 38"/>
                <a:gd name="T22" fmla="*/ 18 w 612"/>
                <a:gd name="T23" fmla="*/ 0 h 38"/>
                <a:gd name="T24" fmla="*/ 592 w 612"/>
                <a:gd name="T25" fmla="*/ 0 h 38"/>
                <a:gd name="T26" fmla="*/ 592 w 612"/>
                <a:gd name="T27" fmla="*/ 0 h 38"/>
                <a:gd name="T28" fmla="*/ 600 w 612"/>
                <a:gd name="T29" fmla="*/ 2 h 38"/>
                <a:gd name="T30" fmla="*/ 606 w 612"/>
                <a:gd name="T31" fmla="*/ 6 h 38"/>
                <a:gd name="T32" fmla="*/ 610 w 612"/>
                <a:gd name="T33" fmla="*/ 12 h 38"/>
                <a:gd name="T34" fmla="*/ 612 w 612"/>
                <a:gd name="T35" fmla="*/ 20 h 38"/>
                <a:gd name="T36" fmla="*/ 612 w 612"/>
                <a:gd name="T37" fmla="*/ 20 h 38"/>
                <a:gd name="T38" fmla="*/ 610 w 612"/>
                <a:gd name="T39" fmla="*/ 26 h 38"/>
                <a:gd name="T40" fmla="*/ 606 w 612"/>
                <a:gd name="T41" fmla="*/ 34 h 38"/>
                <a:gd name="T42" fmla="*/ 600 w 612"/>
                <a:gd name="T43" fmla="*/ 38 h 38"/>
                <a:gd name="T44" fmla="*/ 592 w 612"/>
                <a:gd name="T45" fmla="*/ 38 h 38"/>
                <a:gd name="T46" fmla="*/ 592 w 612"/>
                <a:gd name="T4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2" h="38">
                  <a:moveTo>
                    <a:pt x="592" y="38"/>
                  </a:moveTo>
                  <a:lnTo>
                    <a:pt x="18" y="38"/>
                  </a:lnTo>
                  <a:lnTo>
                    <a:pt x="18" y="38"/>
                  </a:lnTo>
                  <a:lnTo>
                    <a:pt x="12" y="38"/>
                  </a:lnTo>
                  <a:lnTo>
                    <a:pt x="6" y="34"/>
                  </a:lnTo>
                  <a:lnTo>
                    <a:pt x="2" y="26"/>
                  </a:lnTo>
                  <a:lnTo>
                    <a:pt x="0" y="20"/>
                  </a:lnTo>
                  <a:lnTo>
                    <a:pt x="0" y="20"/>
                  </a:lnTo>
                  <a:lnTo>
                    <a:pt x="2" y="12"/>
                  </a:lnTo>
                  <a:lnTo>
                    <a:pt x="6" y="6"/>
                  </a:lnTo>
                  <a:lnTo>
                    <a:pt x="12" y="2"/>
                  </a:lnTo>
                  <a:lnTo>
                    <a:pt x="18" y="0"/>
                  </a:lnTo>
                  <a:lnTo>
                    <a:pt x="592" y="0"/>
                  </a:lnTo>
                  <a:lnTo>
                    <a:pt x="592" y="0"/>
                  </a:lnTo>
                  <a:lnTo>
                    <a:pt x="600" y="2"/>
                  </a:lnTo>
                  <a:lnTo>
                    <a:pt x="606" y="6"/>
                  </a:lnTo>
                  <a:lnTo>
                    <a:pt x="610" y="12"/>
                  </a:lnTo>
                  <a:lnTo>
                    <a:pt x="612" y="20"/>
                  </a:lnTo>
                  <a:lnTo>
                    <a:pt x="612" y="20"/>
                  </a:lnTo>
                  <a:lnTo>
                    <a:pt x="610" y="26"/>
                  </a:lnTo>
                  <a:lnTo>
                    <a:pt x="606" y="34"/>
                  </a:lnTo>
                  <a:lnTo>
                    <a:pt x="600" y="38"/>
                  </a:lnTo>
                  <a:lnTo>
                    <a:pt x="592" y="38"/>
                  </a:lnTo>
                  <a:lnTo>
                    <a:pt x="592" y="3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 name="Freeform 189"/>
            <p:cNvSpPr>
              <a:spLocks/>
            </p:cNvSpPr>
            <p:nvPr/>
          </p:nvSpPr>
          <p:spPr bwMode="auto">
            <a:xfrm>
              <a:off x="9475788" y="8543925"/>
              <a:ext cx="136525" cy="596900"/>
            </a:xfrm>
            <a:custGeom>
              <a:avLst/>
              <a:gdLst>
                <a:gd name="T0" fmla="*/ 68 w 86"/>
                <a:gd name="T1" fmla="*/ 376 h 376"/>
                <a:gd name="T2" fmla="*/ 68 w 86"/>
                <a:gd name="T3" fmla="*/ 376 h 376"/>
                <a:gd name="T4" fmla="*/ 60 w 86"/>
                <a:gd name="T5" fmla="*/ 376 h 376"/>
                <a:gd name="T6" fmla="*/ 54 w 86"/>
                <a:gd name="T7" fmla="*/ 372 h 376"/>
                <a:gd name="T8" fmla="*/ 50 w 86"/>
                <a:gd name="T9" fmla="*/ 366 h 376"/>
                <a:gd name="T10" fmla="*/ 48 w 86"/>
                <a:gd name="T11" fmla="*/ 360 h 376"/>
                <a:gd name="T12" fmla="*/ 0 w 86"/>
                <a:gd name="T13" fmla="*/ 20 h 376"/>
                <a:gd name="T14" fmla="*/ 0 w 86"/>
                <a:gd name="T15" fmla="*/ 20 h 376"/>
                <a:gd name="T16" fmla="*/ 2 w 86"/>
                <a:gd name="T17" fmla="*/ 14 h 376"/>
                <a:gd name="T18" fmla="*/ 4 w 86"/>
                <a:gd name="T19" fmla="*/ 6 h 376"/>
                <a:gd name="T20" fmla="*/ 10 w 86"/>
                <a:gd name="T21" fmla="*/ 2 h 376"/>
                <a:gd name="T22" fmla="*/ 18 w 86"/>
                <a:gd name="T23" fmla="*/ 0 h 376"/>
                <a:gd name="T24" fmla="*/ 18 w 86"/>
                <a:gd name="T25" fmla="*/ 0 h 376"/>
                <a:gd name="T26" fmla="*/ 24 w 86"/>
                <a:gd name="T27" fmla="*/ 0 h 376"/>
                <a:gd name="T28" fmla="*/ 32 w 86"/>
                <a:gd name="T29" fmla="*/ 2 h 376"/>
                <a:gd name="T30" fmla="*/ 36 w 86"/>
                <a:gd name="T31" fmla="*/ 8 h 376"/>
                <a:gd name="T32" fmla="*/ 38 w 86"/>
                <a:gd name="T33" fmla="*/ 16 h 376"/>
                <a:gd name="T34" fmla="*/ 86 w 86"/>
                <a:gd name="T35" fmla="*/ 354 h 376"/>
                <a:gd name="T36" fmla="*/ 86 w 86"/>
                <a:gd name="T37" fmla="*/ 354 h 376"/>
                <a:gd name="T38" fmla="*/ 86 w 86"/>
                <a:gd name="T39" fmla="*/ 362 h 376"/>
                <a:gd name="T40" fmla="*/ 82 w 86"/>
                <a:gd name="T41" fmla="*/ 368 h 376"/>
                <a:gd name="T42" fmla="*/ 78 w 86"/>
                <a:gd name="T43" fmla="*/ 374 h 376"/>
                <a:gd name="T44" fmla="*/ 70 w 86"/>
                <a:gd name="T45" fmla="*/ 376 h 376"/>
                <a:gd name="T46" fmla="*/ 70 w 86"/>
                <a:gd name="T47" fmla="*/ 376 h 376"/>
                <a:gd name="T48" fmla="*/ 68 w 86"/>
                <a:gd name="T49" fmla="*/ 376 h 376"/>
                <a:gd name="T50" fmla="*/ 68 w 86"/>
                <a:gd name="T51"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376">
                  <a:moveTo>
                    <a:pt x="68" y="376"/>
                  </a:moveTo>
                  <a:lnTo>
                    <a:pt x="68" y="376"/>
                  </a:lnTo>
                  <a:lnTo>
                    <a:pt x="60" y="376"/>
                  </a:lnTo>
                  <a:lnTo>
                    <a:pt x="54" y="372"/>
                  </a:lnTo>
                  <a:lnTo>
                    <a:pt x="50" y="366"/>
                  </a:lnTo>
                  <a:lnTo>
                    <a:pt x="48" y="360"/>
                  </a:lnTo>
                  <a:lnTo>
                    <a:pt x="0" y="20"/>
                  </a:lnTo>
                  <a:lnTo>
                    <a:pt x="0" y="20"/>
                  </a:lnTo>
                  <a:lnTo>
                    <a:pt x="2" y="14"/>
                  </a:lnTo>
                  <a:lnTo>
                    <a:pt x="4" y="6"/>
                  </a:lnTo>
                  <a:lnTo>
                    <a:pt x="10" y="2"/>
                  </a:lnTo>
                  <a:lnTo>
                    <a:pt x="18" y="0"/>
                  </a:lnTo>
                  <a:lnTo>
                    <a:pt x="18" y="0"/>
                  </a:lnTo>
                  <a:lnTo>
                    <a:pt x="24" y="0"/>
                  </a:lnTo>
                  <a:lnTo>
                    <a:pt x="32" y="2"/>
                  </a:lnTo>
                  <a:lnTo>
                    <a:pt x="36" y="8"/>
                  </a:lnTo>
                  <a:lnTo>
                    <a:pt x="38" y="16"/>
                  </a:lnTo>
                  <a:lnTo>
                    <a:pt x="86" y="354"/>
                  </a:lnTo>
                  <a:lnTo>
                    <a:pt x="86" y="354"/>
                  </a:lnTo>
                  <a:lnTo>
                    <a:pt x="86" y="362"/>
                  </a:lnTo>
                  <a:lnTo>
                    <a:pt x="82" y="368"/>
                  </a:lnTo>
                  <a:lnTo>
                    <a:pt x="78" y="374"/>
                  </a:lnTo>
                  <a:lnTo>
                    <a:pt x="70" y="376"/>
                  </a:lnTo>
                  <a:lnTo>
                    <a:pt x="70" y="376"/>
                  </a:lnTo>
                  <a:lnTo>
                    <a:pt x="68" y="376"/>
                  </a:lnTo>
                  <a:lnTo>
                    <a:pt x="68" y="376"/>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 name="Freeform 190"/>
            <p:cNvSpPr>
              <a:spLocks/>
            </p:cNvSpPr>
            <p:nvPr/>
          </p:nvSpPr>
          <p:spPr bwMode="auto">
            <a:xfrm>
              <a:off x="9675813" y="8547100"/>
              <a:ext cx="82550" cy="600075"/>
            </a:xfrm>
            <a:custGeom>
              <a:avLst/>
              <a:gdLst>
                <a:gd name="T0" fmla="*/ 32 w 52"/>
                <a:gd name="T1" fmla="*/ 378 h 378"/>
                <a:gd name="T2" fmla="*/ 32 w 52"/>
                <a:gd name="T3" fmla="*/ 378 h 378"/>
                <a:gd name="T4" fmla="*/ 26 w 52"/>
                <a:gd name="T5" fmla="*/ 376 h 378"/>
                <a:gd name="T6" fmla="*/ 20 w 52"/>
                <a:gd name="T7" fmla="*/ 372 h 378"/>
                <a:gd name="T8" fmla="*/ 16 w 52"/>
                <a:gd name="T9" fmla="*/ 368 h 378"/>
                <a:gd name="T10" fmla="*/ 14 w 52"/>
                <a:gd name="T11" fmla="*/ 360 h 378"/>
                <a:gd name="T12" fmla="*/ 0 w 52"/>
                <a:gd name="T13" fmla="*/ 20 h 378"/>
                <a:gd name="T14" fmla="*/ 0 w 52"/>
                <a:gd name="T15" fmla="*/ 20 h 378"/>
                <a:gd name="T16" fmla="*/ 2 w 52"/>
                <a:gd name="T17" fmla="*/ 14 h 378"/>
                <a:gd name="T18" fmla="*/ 6 w 52"/>
                <a:gd name="T19" fmla="*/ 8 h 378"/>
                <a:gd name="T20" fmla="*/ 12 w 52"/>
                <a:gd name="T21" fmla="*/ 2 h 378"/>
                <a:gd name="T22" fmla="*/ 18 w 52"/>
                <a:gd name="T23" fmla="*/ 0 h 378"/>
                <a:gd name="T24" fmla="*/ 18 w 52"/>
                <a:gd name="T25" fmla="*/ 0 h 378"/>
                <a:gd name="T26" fmla="*/ 26 w 52"/>
                <a:gd name="T27" fmla="*/ 2 h 378"/>
                <a:gd name="T28" fmla="*/ 32 w 52"/>
                <a:gd name="T29" fmla="*/ 6 h 378"/>
                <a:gd name="T30" fmla="*/ 38 w 52"/>
                <a:gd name="T31" fmla="*/ 12 h 378"/>
                <a:gd name="T32" fmla="*/ 38 w 52"/>
                <a:gd name="T33" fmla="*/ 20 h 378"/>
                <a:gd name="T34" fmla="*/ 52 w 52"/>
                <a:gd name="T35" fmla="*/ 358 h 378"/>
                <a:gd name="T36" fmla="*/ 52 w 52"/>
                <a:gd name="T37" fmla="*/ 358 h 378"/>
                <a:gd name="T38" fmla="*/ 50 w 52"/>
                <a:gd name="T39" fmla="*/ 366 h 378"/>
                <a:gd name="T40" fmla="*/ 48 w 52"/>
                <a:gd name="T41" fmla="*/ 372 h 378"/>
                <a:gd name="T42" fmla="*/ 42 w 52"/>
                <a:gd name="T43" fmla="*/ 376 h 378"/>
                <a:gd name="T44" fmla="*/ 34 w 52"/>
                <a:gd name="T45" fmla="*/ 378 h 378"/>
                <a:gd name="T46" fmla="*/ 32 w 52"/>
                <a:gd name="T47"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378">
                  <a:moveTo>
                    <a:pt x="32" y="378"/>
                  </a:moveTo>
                  <a:lnTo>
                    <a:pt x="32" y="378"/>
                  </a:lnTo>
                  <a:lnTo>
                    <a:pt x="26" y="376"/>
                  </a:lnTo>
                  <a:lnTo>
                    <a:pt x="20" y="372"/>
                  </a:lnTo>
                  <a:lnTo>
                    <a:pt x="16" y="368"/>
                  </a:lnTo>
                  <a:lnTo>
                    <a:pt x="14" y="360"/>
                  </a:lnTo>
                  <a:lnTo>
                    <a:pt x="0" y="20"/>
                  </a:lnTo>
                  <a:lnTo>
                    <a:pt x="0" y="20"/>
                  </a:lnTo>
                  <a:lnTo>
                    <a:pt x="2" y="14"/>
                  </a:lnTo>
                  <a:lnTo>
                    <a:pt x="6" y="8"/>
                  </a:lnTo>
                  <a:lnTo>
                    <a:pt x="12" y="2"/>
                  </a:lnTo>
                  <a:lnTo>
                    <a:pt x="18" y="0"/>
                  </a:lnTo>
                  <a:lnTo>
                    <a:pt x="18" y="0"/>
                  </a:lnTo>
                  <a:lnTo>
                    <a:pt x="26" y="2"/>
                  </a:lnTo>
                  <a:lnTo>
                    <a:pt x="32" y="6"/>
                  </a:lnTo>
                  <a:lnTo>
                    <a:pt x="38" y="12"/>
                  </a:lnTo>
                  <a:lnTo>
                    <a:pt x="38" y="20"/>
                  </a:lnTo>
                  <a:lnTo>
                    <a:pt x="52" y="358"/>
                  </a:lnTo>
                  <a:lnTo>
                    <a:pt x="52" y="358"/>
                  </a:lnTo>
                  <a:lnTo>
                    <a:pt x="50" y="366"/>
                  </a:lnTo>
                  <a:lnTo>
                    <a:pt x="48" y="372"/>
                  </a:lnTo>
                  <a:lnTo>
                    <a:pt x="42" y="376"/>
                  </a:lnTo>
                  <a:lnTo>
                    <a:pt x="34" y="378"/>
                  </a:lnTo>
                  <a:lnTo>
                    <a:pt x="32" y="37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 name="Freeform 191"/>
            <p:cNvSpPr>
              <a:spLocks/>
            </p:cNvSpPr>
            <p:nvPr/>
          </p:nvSpPr>
          <p:spPr bwMode="auto">
            <a:xfrm>
              <a:off x="9825038" y="8537575"/>
              <a:ext cx="107950" cy="606425"/>
            </a:xfrm>
            <a:custGeom>
              <a:avLst/>
              <a:gdLst>
                <a:gd name="T0" fmla="*/ 18 w 68"/>
                <a:gd name="T1" fmla="*/ 382 h 382"/>
                <a:gd name="T2" fmla="*/ 18 w 68"/>
                <a:gd name="T3" fmla="*/ 382 h 382"/>
                <a:gd name="T4" fmla="*/ 18 w 68"/>
                <a:gd name="T5" fmla="*/ 382 h 382"/>
                <a:gd name="T6" fmla="*/ 10 w 68"/>
                <a:gd name="T7" fmla="*/ 380 h 382"/>
                <a:gd name="T8" fmla="*/ 4 w 68"/>
                <a:gd name="T9" fmla="*/ 376 h 382"/>
                <a:gd name="T10" fmla="*/ 0 w 68"/>
                <a:gd name="T11" fmla="*/ 370 h 382"/>
                <a:gd name="T12" fmla="*/ 0 w 68"/>
                <a:gd name="T13" fmla="*/ 362 h 382"/>
                <a:gd name="T14" fmla="*/ 30 w 68"/>
                <a:gd name="T15" fmla="*/ 16 h 382"/>
                <a:gd name="T16" fmla="*/ 30 w 68"/>
                <a:gd name="T17" fmla="*/ 16 h 382"/>
                <a:gd name="T18" fmla="*/ 32 w 68"/>
                <a:gd name="T19" fmla="*/ 10 h 382"/>
                <a:gd name="T20" fmla="*/ 36 w 68"/>
                <a:gd name="T21" fmla="*/ 4 h 382"/>
                <a:gd name="T22" fmla="*/ 42 w 68"/>
                <a:gd name="T23" fmla="*/ 0 h 382"/>
                <a:gd name="T24" fmla="*/ 50 w 68"/>
                <a:gd name="T25" fmla="*/ 0 h 382"/>
                <a:gd name="T26" fmla="*/ 50 w 68"/>
                <a:gd name="T27" fmla="*/ 0 h 382"/>
                <a:gd name="T28" fmla="*/ 58 w 68"/>
                <a:gd name="T29" fmla="*/ 2 h 382"/>
                <a:gd name="T30" fmla="*/ 62 w 68"/>
                <a:gd name="T31" fmla="*/ 6 h 382"/>
                <a:gd name="T32" fmla="*/ 66 w 68"/>
                <a:gd name="T33" fmla="*/ 12 h 382"/>
                <a:gd name="T34" fmla="*/ 68 w 68"/>
                <a:gd name="T35" fmla="*/ 20 h 382"/>
                <a:gd name="T36" fmla="*/ 38 w 68"/>
                <a:gd name="T37" fmla="*/ 364 h 382"/>
                <a:gd name="T38" fmla="*/ 38 w 68"/>
                <a:gd name="T39" fmla="*/ 364 h 382"/>
                <a:gd name="T40" fmla="*/ 36 w 68"/>
                <a:gd name="T41" fmla="*/ 372 h 382"/>
                <a:gd name="T42" fmla="*/ 32 w 68"/>
                <a:gd name="T43" fmla="*/ 378 h 382"/>
                <a:gd name="T44" fmla="*/ 26 w 68"/>
                <a:gd name="T45" fmla="*/ 382 h 382"/>
                <a:gd name="T46" fmla="*/ 18 w 68"/>
                <a:gd name="T47" fmla="*/ 382 h 382"/>
                <a:gd name="T48" fmla="*/ 18 w 68"/>
                <a:gd name="T49"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382">
                  <a:moveTo>
                    <a:pt x="18" y="382"/>
                  </a:moveTo>
                  <a:lnTo>
                    <a:pt x="18" y="382"/>
                  </a:lnTo>
                  <a:lnTo>
                    <a:pt x="18" y="382"/>
                  </a:lnTo>
                  <a:lnTo>
                    <a:pt x="10" y="380"/>
                  </a:lnTo>
                  <a:lnTo>
                    <a:pt x="4" y="376"/>
                  </a:lnTo>
                  <a:lnTo>
                    <a:pt x="0" y="370"/>
                  </a:lnTo>
                  <a:lnTo>
                    <a:pt x="0" y="362"/>
                  </a:lnTo>
                  <a:lnTo>
                    <a:pt x="30" y="16"/>
                  </a:lnTo>
                  <a:lnTo>
                    <a:pt x="30" y="16"/>
                  </a:lnTo>
                  <a:lnTo>
                    <a:pt x="32" y="10"/>
                  </a:lnTo>
                  <a:lnTo>
                    <a:pt x="36" y="4"/>
                  </a:lnTo>
                  <a:lnTo>
                    <a:pt x="42" y="0"/>
                  </a:lnTo>
                  <a:lnTo>
                    <a:pt x="50" y="0"/>
                  </a:lnTo>
                  <a:lnTo>
                    <a:pt x="50" y="0"/>
                  </a:lnTo>
                  <a:lnTo>
                    <a:pt x="58" y="2"/>
                  </a:lnTo>
                  <a:lnTo>
                    <a:pt x="62" y="6"/>
                  </a:lnTo>
                  <a:lnTo>
                    <a:pt x="66" y="12"/>
                  </a:lnTo>
                  <a:lnTo>
                    <a:pt x="68" y="20"/>
                  </a:lnTo>
                  <a:lnTo>
                    <a:pt x="38" y="364"/>
                  </a:lnTo>
                  <a:lnTo>
                    <a:pt x="38" y="364"/>
                  </a:lnTo>
                  <a:lnTo>
                    <a:pt x="36" y="372"/>
                  </a:lnTo>
                  <a:lnTo>
                    <a:pt x="32" y="378"/>
                  </a:lnTo>
                  <a:lnTo>
                    <a:pt x="26" y="382"/>
                  </a:lnTo>
                  <a:lnTo>
                    <a:pt x="18" y="382"/>
                  </a:lnTo>
                  <a:lnTo>
                    <a:pt x="18" y="382"/>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 name="Freeform 192"/>
            <p:cNvSpPr>
              <a:spLocks/>
            </p:cNvSpPr>
            <p:nvPr/>
          </p:nvSpPr>
          <p:spPr bwMode="auto">
            <a:xfrm>
              <a:off x="9980613" y="8524875"/>
              <a:ext cx="142875" cy="615950"/>
            </a:xfrm>
            <a:custGeom>
              <a:avLst/>
              <a:gdLst>
                <a:gd name="T0" fmla="*/ 18 w 90"/>
                <a:gd name="T1" fmla="*/ 388 h 388"/>
                <a:gd name="T2" fmla="*/ 18 w 90"/>
                <a:gd name="T3" fmla="*/ 388 h 388"/>
                <a:gd name="T4" fmla="*/ 16 w 90"/>
                <a:gd name="T5" fmla="*/ 388 h 388"/>
                <a:gd name="T6" fmla="*/ 16 w 90"/>
                <a:gd name="T7" fmla="*/ 388 h 388"/>
                <a:gd name="T8" fmla="*/ 8 w 90"/>
                <a:gd name="T9" fmla="*/ 386 h 388"/>
                <a:gd name="T10" fmla="*/ 4 w 90"/>
                <a:gd name="T11" fmla="*/ 380 h 388"/>
                <a:gd name="T12" fmla="*/ 0 w 90"/>
                <a:gd name="T13" fmla="*/ 374 h 388"/>
                <a:gd name="T14" fmla="*/ 0 w 90"/>
                <a:gd name="T15" fmla="*/ 366 h 388"/>
                <a:gd name="T16" fmla="*/ 52 w 90"/>
                <a:gd name="T17" fmla="*/ 16 h 388"/>
                <a:gd name="T18" fmla="*/ 52 w 90"/>
                <a:gd name="T19" fmla="*/ 16 h 388"/>
                <a:gd name="T20" fmla="*/ 54 w 90"/>
                <a:gd name="T21" fmla="*/ 8 h 388"/>
                <a:gd name="T22" fmla="*/ 60 w 90"/>
                <a:gd name="T23" fmla="*/ 2 h 388"/>
                <a:gd name="T24" fmla="*/ 66 w 90"/>
                <a:gd name="T25" fmla="*/ 0 h 388"/>
                <a:gd name="T26" fmla="*/ 74 w 90"/>
                <a:gd name="T27" fmla="*/ 0 h 388"/>
                <a:gd name="T28" fmla="*/ 74 w 90"/>
                <a:gd name="T29" fmla="*/ 0 h 388"/>
                <a:gd name="T30" fmla="*/ 82 w 90"/>
                <a:gd name="T31" fmla="*/ 2 h 388"/>
                <a:gd name="T32" fmla="*/ 86 w 90"/>
                <a:gd name="T33" fmla="*/ 6 h 388"/>
                <a:gd name="T34" fmla="*/ 90 w 90"/>
                <a:gd name="T35" fmla="*/ 14 h 388"/>
                <a:gd name="T36" fmla="*/ 90 w 90"/>
                <a:gd name="T37" fmla="*/ 20 h 388"/>
                <a:gd name="T38" fmla="*/ 38 w 90"/>
                <a:gd name="T39" fmla="*/ 372 h 388"/>
                <a:gd name="T40" fmla="*/ 38 w 90"/>
                <a:gd name="T41" fmla="*/ 372 h 388"/>
                <a:gd name="T42" fmla="*/ 36 w 90"/>
                <a:gd name="T43" fmla="*/ 378 h 388"/>
                <a:gd name="T44" fmla="*/ 32 w 90"/>
                <a:gd name="T45" fmla="*/ 384 h 388"/>
                <a:gd name="T46" fmla="*/ 26 w 90"/>
                <a:gd name="T47" fmla="*/ 388 h 388"/>
                <a:gd name="T48" fmla="*/ 18 w 90"/>
                <a:gd name="T49" fmla="*/ 388 h 388"/>
                <a:gd name="T50" fmla="*/ 18 w 90"/>
                <a:gd name="T51" fmla="*/ 38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0" h="388">
                  <a:moveTo>
                    <a:pt x="18" y="388"/>
                  </a:moveTo>
                  <a:lnTo>
                    <a:pt x="18" y="388"/>
                  </a:lnTo>
                  <a:lnTo>
                    <a:pt x="16" y="388"/>
                  </a:lnTo>
                  <a:lnTo>
                    <a:pt x="16" y="388"/>
                  </a:lnTo>
                  <a:lnTo>
                    <a:pt x="8" y="386"/>
                  </a:lnTo>
                  <a:lnTo>
                    <a:pt x="4" y="380"/>
                  </a:lnTo>
                  <a:lnTo>
                    <a:pt x="0" y="374"/>
                  </a:lnTo>
                  <a:lnTo>
                    <a:pt x="0" y="366"/>
                  </a:lnTo>
                  <a:lnTo>
                    <a:pt x="52" y="16"/>
                  </a:lnTo>
                  <a:lnTo>
                    <a:pt x="52" y="16"/>
                  </a:lnTo>
                  <a:lnTo>
                    <a:pt x="54" y="8"/>
                  </a:lnTo>
                  <a:lnTo>
                    <a:pt x="60" y="2"/>
                  </a:lnTo>
                  <a:lnTo>
                    <a:pt x="66" y="0"/>
                  </a:lnTo>
                  <a:lnTo>
                    <a:pt x="74" y="0"/>
                  </a:lnTo>
                  <a:lnTo>
                    <a:pt x="74" y="0"/>
                  </a:lnTo>
                  <a:lnTo>
                    <a:pt x="82" y="2"/>
                  </a:lnTo>
                  <a:lnTo>
                    <a:pt x="86" y="6"/>
                  </a:lnTo>
                  <a:lnTo>
                    <a:pt x="90" y="14"/>
                  </a:lnTo>
                  <a:lnTo>
                    <a:pt x="90" y="20"/>
                  </a:lnTo>
                  <a:lnTo>
                    <a:pt x="38" y="372"/>
                  </a:lnTo>
                  <a:lnTo>
                    <a:pt x="38" y="372"/>
                  </a:lnTo>
                  <a:lnTo>
                    <a:pt x="36" y="378"/>
                  </a:lnTo>
                  <a:lnTo>
                    <a:pt x="32" y="384"/>
                  </a:lnTo>
                  <a:lnTo>
                    <a:pt x="26" y="388"/>
                  </a:lnTo>
                  <a:lnTo>
                    <a:pt x="18" y="388"/>
                  </a:lnTo>
                  <a:lnTo>
                    <a:pt x="18" y="38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 name="Freeform 193"/>
            <p:cNvSpPr>
              <a:spLocks/>
            </p:cNvSpPr>
            <p:nvPr/>
          </p:nvSpPr>
          <p:spPr bwMode="auto">
            <a:xfrm>
              <a:off x="9313863" y="8515350"/>
              <a:ext cx="1041400" cy="76200"/>
            </a:xfrm>
            <a:custGeom>
              <a:avLst/>
              <a:gdLst>
                <a:gd name="T0" fmla="*/ 632 w 656"/>
                <a:gd name="T1" fmla="*/ 48 h 48"/>
                <a:gd name="T2" fmla="*/ 24 w 656"/>
                <a:gd name="T3" fmla="*/ 48 h 48"/>
                <a:gd name="T4" fmla="*/ 24 w 656"/>
                <a:gd name="T5" fmla="*/ 48 h 48"/>
                <a:gd name="T6" fmla="*/ 16 w 656"/>
                <a:gd name="T7" fmla="*/ 46 h 48"/>
                <a:gd name="T8" fmla="*/ 8 w 656"/>
                <a:gd name="T9" fmla="*/ 42 h 48"/>
                <a:gd name="T10" fmla="*/ 2 w 656"/>
                <a:gd name="T11" fmla="*/ 34 h 48"/>
                <a:gd name="T12" fmla="*/ 0 w 656"/>
                <a:gd name="T13" fmla="*/ 24 h 48"/>
                <a:gd name="T14" fmla="*/ 0 w 656"/>
                <a:gd name="T15" fmla="*/ 24 h 48"/>
                <a:gd name="T16" fmla="*/ 2 w 656"/>
                <a:gd name="T17" fmla="*/ 14 h 48"/>
                <a:gd name="T18" fmla="*/ 8 w 656"/>
                <a:gd name="T19" fmla="*/ 8 h 48"/>
                <a:gd name="T20" fmla="*/ 16 w 656"/>
                <a:gd name="T21" fmla="*/ 2 h 48"/>
                <a:gd name="T22" fmla="*/ 24 w 656"/>
                <a:gd name="T23" fmla="*/ 0 h 48"/>
                <a:gd name="T24" fmla="*/ 632 w 656"/>
                <a:gd name="T25" fmla="*/ 0 h 48"/>
                <a:gd name="T26" fmla="*/ 632 w 656"/>
                <a:gd name="T27" fmla="*/ 0 h 48"/>
                <a:gd name="T28" fmla="*/ 640 w 656"/>
                <a:gd name="T29" fmla="*/ 2 h 48"/>
                <a:gd name="T30" fmla="*/ 648 w 656"/>
                <a:gd name="T31" fmla="*/ 8 h 48"/>
                <a:gd name="T32" fmla="*/ 654 w 656"/>
                <a:gd name="T33" fmla="*/ 14 h 48"/>
                <a:gd name="T34" fmla="*/ 656 w 656"/>
                <a:gd name="T35" fmla="*/ 24 h 48"/>
                <a:gd name="T36" fmla="*/ 656 w 656"/>
                <a:gd name="T37" fmla="*/ 24 h 48"/>
                <a:gd name="T38" fmla="*/ 654 w 656"/>
                <a:gd name="T39" fmla="*/ 34 h 48"/>
                <a:gd name="T40" fmla="*/ 648 w 656"/>
                <a:gd name="T41" fmla="*/ 42 h 48"/>
                <a:gd name="T42" fmla="*/ 640 w 656"/>
                <a:gd name="T43" fmla="*/ 46 h 48"/>
                <a:gd name="T44" fmla="*/ 632 w 656"/>
                <a:gd name="T45" fmla="*/ 48 h 48"/>
                <a:gd name="T46" fmla="*/ 632 w 656"/>
                <a:gd name="T4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6" h="48">
                  <a:moveTo>
                    <a:pt x="632" y="48"/>
                  </a:moveTo>
                  <a:lnTo>
                    <a:pt x="24" y="48"/>
                  </a:lnTo>
                  <a:lnTo>
                    <a:pt x="24" y="48"/>
                  </a:lnTo>
                  <a:lnTo>
                    <a:pt x="16" y="46"/>
                  </a:lnTo>
                  <a:lnTo>
                    <a:pt x="8" y="42"/>
                  </a:lnTo>
                  <a:lnTo>
                    <a:pt x="2" y="34"/>
                  </a:lnTo>
                  <a:lnTo>
                    <a:pt x="0" y="24"/>
                  </a:lnTo>
                  <a:lnTo>
                    <a:pt x="0" y="24"/>
                  </a:lnTo>
                  <a:lnTo>
                    <a:pt x="2" y="14"/>
                  </a:lnTo>
                  <a:lnTo>
                    <a:pt x="8" y="8"/>
                  </a:lnTo>
                  <a:lnTo>
                    <a:pt x="16" y="2"/>
                  </a:lnTo>
                  <a:lnTo>
                    <a:pt x="24" y="0"/>
                  </a:lnTo>
                  <a:lnTo>
                    <a:pt x="632" y="0"/>
                  </a:lnTo>
                  <a:lnTo>
                    <a:pt x="632" y="0"/>
                  </a:lnTo>
                  <a:lnTo>
                    <a:pt x="640" y="2"/>
                  </a:lnTo>
                  <a:lnTo>
                    <a:pt x="648" y="8"/>
                  </a:lnTo>
                  <a:lnTo>
                    <a:pt x="654" y="14"/>
                  </a:lnTo>
                  <a:lnTo>
                    <a:pt x="656" y="24"/>
                  </a:lnTo>
                  <a:lnTo>
                    <a:pt x="656" y="24"/>
                  </a:lnTo>
                  <a:lnTo>
                    <a:pt x="654" y="34"/>
                  </a:lnTo>
                  <a:lnTo>
                    <a:pt x="648" y="42"/>
                  </a:lnTo>
                  <a:lnTo>
                    <a:pt x="640" y="46"/>
                  </a:lnTo>
                  <a:lnTo>
                    <a:pt x="632" y="48"/>
                  </a:lnTo>
                  <a:lnTo>
                    <a:pt x="632" y="48"/>
                  </a:lnTo>
                  <a:close/>
                </a:path>
              </a:pathLst>
            </a:custGeom>
            <a:solidFill>
              <a:srgbClr val="F36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 name="Freeform 194"/>
            <p:cNvSpPr>
              <a:spLocks/>
            </p:cNvSpPr>
            <p:nvPr/>
          </p:nvSpPr>
          <p:spPr bwMode="auto">
            <a:xfrm>
              <a:off x="9015413" y="8385175"/>
              <a:ext cx="1216025" cy="981075"/>
            </a:xfrm>
            <a:custGeom>
              <a:avLst/>
              <a:gdLst>
                <a:gd name="T0" fmla="*/ 740 w 766"/>
                <a:gd name="T1" fmla="*/ 618 h 618"/>
                <a:gd name="T2" fmla="*/ 216 w 766"/>
                <a:gd name="T3" fmla="*/ 618 h 618"/>
                <a:gd name="T4" fmla="*/ 216 w 766"/>
                <a:gd name="T5" fmla="*/ 618 h 618"/>
                <a:gd name="T6" fmla="*/ 208 w 766"/>
                <a:gd name="T7" fmla="*/ 618 h 618"/>
                <a:gd name="T8" fmla="*/ 200 w 766"/>
                <a:gd name="T9" fmla="*/ 614 h 618"/>
                <a:gd name="T10" fmla="*/ 196 w 766"/>
                <a:gd name="T11" fmla="*/ 608 h 618"/>
                <a:gd name="T12" fmla="*/ 192 w 766"/>
                <a:gd name="T13" fmla="*/ 600 h 618"/>
                <a:gd name="T14" fmla="*/ 192 w 766"/>
                <a:gd name="T15" fmla="*/ 600 h 618"/>
                <a:gd name="T16" fmla="*/ 188 w 766"/>
                <a:gd name="T17" fmla="*/ 572 h 618"/>
                <a:gd name="T18" fmla="*/ 188 w 766"/>
                <a:gd name="T19" fmla="*/ 548 h 618"/>
                <a:gd name="T20" fmla="*/ 192 w 766"/>
                <a:gd name="T21" fmla="*/ 524 h 618"/>
                <a:gd name="T22" fmla="*/ 200 w 766"/>
                <a:gd name="T23" fmla="*/ 506 h 618"/>
                <a:gd name="T24" fmla="*/ 210 w 766"/>
                <a:gd name="T25" fmla="*/ 488 h 618"/>
                <a:gd name="T26" fmla="*/ 220 w 766"/>
                <a:gd name="T27" fmla="*/ 474 h 618"/>
                <a:gd name="T28" fmla="*/ 234 w 766"/>
                <a:gd name="T29" fmla="*/ 464 h 618"/>
                <a:gd name="T30" fmla="*/ 246 w 766"/>
                <a:gd name="T31" fmla="*/ 454 h 618"/>
                <a:gd name="T32" fmla="*/ 174 w 766"/>
                <a:gd name="T33" fmla="*/ 110 h 618"/>
                <a:gd name="T34" fmla="*/ 14 w 766"/>
                <a:gd name="T35" fmla="*/ 46 h 618"/>
                <a:gd name="T36" fmla="*/ 14 w 766"/>
                <a:gd name="T37" fmla="*/ 46 h 618"/>
                <a:gd name="T38" fmla="*/ 6 w 766"/>
                <a:gd name="T39" fmla="*/ 40 h 618"/>
                <a:gd name="T40" fmla="*/ 2 w 766"/>
                <a:gd name="T41" fmla="*/ 32 h 618"/>
                <a:gd name="T42" fmla="*/ 0 w 766"/>
                <a:gd name="T43" fmla="*/ 24 h 618"/>
                <a:gd name="T44" fmla="*/ 2 w 766"/>
                <a:gd name="T45" fmla="*/ 14 h 618"/>
                <a:gd name="T46" fmla="*/ 2 w 766"/>
                <a:gd name="T47" fmla="*/ 14 h 618"/>
                <a:gd name="T48" fmla="*/ 6 w 766"/>
                <a:gd name="T49" fmla="*/ 6 h 618"/>
                <a:gd name="T50" fmla="*/ 14 w 766"/>
                <a:gd name="T51" fmla="*/ 2 h 618"/>
                <a:gd name="T52" fmla="*/ 24 w 766"/>
                <a:gd name="T53" fmla="*/ 0 h 618"/>
                <a:gd name="T54" fmla="*/ 32 w 766"/>
                <a:gd name="T55" fmla="*/ 2 h 618"/>
                <a:gd name="T56" fmla="*/ 204 w 766"/>
                <a:gd name="T57" fmla="*/ 72 h 618"/>
                <a:gd name="T58" fmla="*/ 204 w 766"/>
                <a:gd name="T59" fmla="*/ 72 h 618"/>
                <a:gd name="T60" fmla="*/ 208 w 766"/>
                <a:gd name="T61" fmla="*/ 74 h 618"/>
                <a:gd name="T62" fmla="*/ 212 w 766"/>
                <a:gd name="T63" fmla="*/ 78 h 618"/>
                <a:gd name="T64" fmla="*/ 216 w 766"/>
                <a:gd name="T65" fmla="*/ 82 h 618"/>
                <a:gd name="T66" fmla="*/ 218 w 766"/>
                <a:gd name="T67" fmla="*/ 88 h 618"/>
                <a:gd name="T68" fmla="*/ 296 w 766"/>
                <a:gd name="T69" fmla="*/ 462 h 618"/>
                <a:gd name="T70" fmla="*/ 296 w 766"/>
                <a:gd name="T71" fmla="*/ 462 h 618"/>
                <a:gd name="T72" fmla="*/ 296 w 766"/>
                <a:gd name="T73" fmla="*/ 472 h 618"/>
                <a:gd name="T74" fmla="*/ 294 w 766"/>
                <a:gd name="T75" fmla="*/ 480 h 618"/>
                <a:gd name="T76" fmla="*/ 288 w 766"/>
                <a:gd name="T77" fmla="*/ 486 h 618"/>
                <a:gd name="T78" fmla="*/ 282 w 766"/>
                <a:gd name="T79" fmla="*/ 490 h 618"/>
                <a:gd name="T80" fmla="*/ 282 w 766"/>
                <a:gd name="T81" fmla="*/ 490 h 618"/>
                <a:gd name="T82" fmla="*/ 272 w 766"/>
                <a:gd name="T83" fmla="*/ 496 h 618"/>
                <a:gd name="T84" fmla="*/ 264 w 766"/>
                <a:gd name="T85" fmla="*/ 500 h 618"/>
                <a:gd name="T86" fmla="*/ 256 w 766"/>
                <a:gd name="T87" fmla="*/ 508 h 618"/>
                <a:gd name="T88" fmla="*/ 248 w 766"/>
                <a:gd name="T89" fmla="*/ 520 h 618"/>
                <a:gd name="T90" fmla="*/ 240 w 766"/>
                <a:gd name="T91" fmla="*/ 534 h 618"/>
                <a:gd name="T92" fmla="*/ 236 w 766"/>
                <a:gd name="T93" fmla="*/ 550 h 618"/>
                <a:gd name="T94" fmla="*/ 236 w 766"/>
                <a:gd name="T95" fmla="*/ 570 h 618"/>
                <a:gd name="T96" fmla="*/ 740 w 766"/>
                <a:gd name="T97" fmla="*/ 570 h 618"/>
                <a:gd name="T98" fmla="*/ 740 w 766"/>
                <a:gd name="T99" fmla="*/ 570 h 618"/>
                <a:gd name="T100" fmla="*/ 750 w 766"/>
                <a:gd name="T101" fmla="*/ 572 h 618"/>
                <a:gd name="T102" fmla="*/ 758 w 766"/>
                <a:gd name="T103" fmla="*/ 578 h 618"/>
                <a:gd name="T104" fmla="*/ 764 w 766"/>
                <a:gd name="T105" fmla="*/ 586 h 618"/>
                <a:gd name="T106" fmla="*/ 766 w 766"/>
                <a:gd name="T107" fmla="*/ 594 h 618"/>
                <a:gd name="T108" fmla="*/ 766 w 766"/>
                <a:gd name="T109" fmla="*/ 594 h 618"/>
                <a:gd name="T110" fmla="*/ 764 w 766"/>
                <a:gd name="T111" fmla="*/ 604 h 618"/>
                <a:gd name="T112" fmla="*/ 758 w 766"/>
                <a:gd name="T113" fmla="*/ 612 h 618"/>
                <a:gd name="T114" fmla="*/ 750 w 766"/>
                <a:gd name="T115" fmla="*/ 616 h 618"/>
                <a:gd name="T116" fmla="*/ 740 w 766"/>
                <a:gd name="T117" fmla="*/ 618 h 618"/>
                <a:gd name="T118" fmla="*/ 740 w 766"/>
                <a:gd name="T119" fmla="*/ 618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618">
                  <a:moveTo>
                    <a:pt x="740" y="618"/>
                  </a:moveTo>
                  <a:lnTo>
                    <a:pt x="216" y="618"/>
                  </a:lnTo>
                  <a:lnTo>
                    <a:pt x="216" y="618"/>
                  </a:lnTo>
                  <a:lnTo>
                    <a:pt x="208" y="618"/>
                  </a:lnTo>
                  <a:lnTo>
                    <a:pt x="200" y="614"/>
                  </a:lnTo>
                  <a:lnTo>
                    <a:pt x="196" y="608"/>
                  </a:lnTo>
                  <a:lnTo>
                    <a:pt x="192" y="600"/>
                  </a:lnTo>
                  <a:lnTo>
                    <a:pt x="192" y="600"/>
                  </a:lnTo>
                  <a:lnTo>
                    <a:pt x="188" y="572"/>
                  </a:lnTo>
                  <a:lnTo>
                    <a:pt x="188" y="548"/>
                  </a:lnTo>
                  <a:lnTo>
                    <a:pt x="192" y="524"/>
                  </a:lnTo>
                  <a:lnTo>
                    <a:pt x="200" y="506"/>
                  </a:lnTo>
                  <a:lnTo>
                    <a:pt x="210" y="488"/>
                  </a:lnTo>
                  <a:lnTo>
                    <a:pt x="220" y="474"/>
                  </a:lnTo>
                  <a:lnTo>
                    <a:pt x="234" y="464"/>
                  </a:lnTo>
                  <a:lnTo>
                    <a:pt x="246" y="454"/>
                  </a:lnTo>
                  <a:lnTo>
                    <a:pt x="174" y="110"/>
                  </a:lnTo>
                  <a:lnTo>
                    <a:pt x="14" y="46"/>
                  </a:lnTo>
                  <a:lnTo>
                    <a:pt x="14" y="46"/>
                  </a:lnTo>
                  <a:lnTo>
                    <a:pt x="6" y="40"/>
                  </a:lnTo>
                  <a:lnTo>
                    <a:pt x="2" y="32"/>
                  </a:lnTo>
                  <a:lnTo>
                    <a:pt x="0" y="24"/>
                  </a:lnTo>
                  <a:lnTo>
                    <a:pt x="2" y="14"/>
                  </a:lnTo>
                  <a:lnTo>
                    <a:pt x="2" y="14"/>
                  </a:lnTo>
                  <a:lnTo>
                    <a:pt x="6" y="6"/>
                  </a:lnTo>
                  <a:lnTo>
                    <a:pt x="14" y="2"/>
                  </a:lnTo>
                  <a:lnTo>
                    <a:pt x="24" y="0"/>
                  </a:lnTo>
                  <a:lnTo>
                    <a:pt x="32" y="2"/>
                  </a:lnTo>
                  <a:lnTo>
                    <a:pt x="204" y="72"/>
                  </a:lnTo>
                  <a:lnTo>
                    <a:pt x="204" y="72"/>
                  </a:lnTo>
                  <a:lnTo>
                    <a:pt x="208" y="74"/>
                  </a:lnTo>
                  <a:lnTo>
                    <a:pt x="212" y="78"/>
                  </a:lnTo>
                  <a:lnTo>
                    <a:pt x="216" y="82"/>
                  </a:lnTo>
                  <a:lnTo>
                    <a:pt x="218" y="88"/>
                  </a:lnTo>
                  <a:lnTo>
                    <a:pt x="296" y="462"/>
                  </a:lnTo>
                  <a:lnTo>
                    <a:pt x="296" y="462"/>
                  </a:lnTo>
                  <a:lnTo>
                    <a:pt x="296" y="472"/>
                  </a:lnTo>
                  <a:lnTo>
                    <a:pt x="294" y="480"/>
                  </a:lnTo>
                  <a:lnTo>
                    <a:pt x="288" y="486"/>
                  </a:lnTo>
                  <a:lnTo>
                    <a:pt x="282" y="490"/>
                  </a:lnTo>
                  <a:lnTo>
                    <a:pt x="282" y="490"/>
                  </a:lnTo>
                  <a:lnTo>
                    <a:pt x="272" y="496"/>
                  </a:lnTo>
                  <a:lnTo>
                    <a:pt x="264" y="500"/>
                  </a:lnTo>
                  <a:lnTo>
                    <a:pt x="256" y="508"/>
                  </a:lnTo>
                  <a:lnTo>
                    <a:pt x="248" y="520"/>
                  </a:lnTo>
                  <a:lnTo>
                    <a:pt x="240" y="534"/>
                  </a:lnTo>
                  <a:lnTo>
                    <a:pt x="236" y="550"/>
                  </a:lnTo>
                  <a:lnTo>
                    <a:pt x="236" y="570"/>
                  </a:lnTo>
                  <a:lnTo>
                    <a:pt x="740" y="570"/>
                  </a:lnTo>
                  <a:lnTo>
                    <a:pt x="740" y="570"/>
                  </a:lnTo>
                  <a:lnTo>
                    <a:pt x="750" y="572"/>
                  </a:lnTo>
                  <a:lnTo>
                    <a:pt x="758" y="578"/>
                  </a:lnTo>
                  <a:lnTo>
                    <a:pt x="764" y="586"/>
                  </a:lnTo>
                  <a:lnTo>
                    <a:pt x="766" y="594"/>
                  </a:lnTo>
                  <a:lnTo>
                    <a:pt x="766" y="594"/>
                  </a:lnTo>
                  <a:lnTo>
                    <a:pt x="764" y="604"/>
                  </a:lnTo>
                  <a:lnTo>
                    <a:pt x="758" y="612"/>
                  </a:lnTo>
                  <a:lnTo>
                    <a:pt x="750" y="616"/>
                  </a:lnTo>
                  <a:lnTo>
                    <a:pt x="740" y="618"/>
                  </a:lnTo>
                  <a:lnTo>
                    <a:pt x="740" y="618"/>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 name="Freeform 195"/>
            <p:cNvSpPr>
              <a:spLocks/>
            </p:cNvSpPr>
            <p:nvPr/>
          </p:nvSpPr>
          <p:spPr bwMode="auto">
            <a:xfrm>
              <a:off x="9015413" y="8385175"/>
              <a:ext cx="234950" cy="139700"/>
            </a:xfrm>
            <a:custGeom>
              <a:avLst/>
              <a:gdLst>
                <a:gd name="T0" fmla="*/ 124 w 148"/>
                <a:gd name="T1" fmla="*/ 88 h 88"/>
                <a:gd name="T2" fmla="*/ 124 w 148"/>
                <a:gd name="T3" fmla="*/ 88 h 88"/>
                <a:gd name="T4" fmla="*/ 116 w 148"/>
                <a:gd name="T5" fmla="*/ 88 h 88"/>
                <a:gd name="T6" fmla="*/ 14 w 148"/>
                <a:gd name="T7" fmla="*/ 46 h 88"/>
                <a:gd name="T8" fmla="*/ 14 w 148"/>
                <a:gd name="T9" fmla="*/ 46 h 88"/>
                <a:gd name="T10" fmla="*/ 6 w 148"/>
                <a:gd name="T11" fmla="*/ 40 h 88"/>
                <a:gd name="T12" fmla="*/ 2 w 148"/>
                <a:gd name="T13" fmla="*/ 32 h 88"/>
                <a:gd name="T14" fmla="*/ 0 w 148"/>
                <a:gd name="T15" fmla="*/ 24 h 88"/>
                <a:gd name="T16" fmla="*/ 2 w 148"/>
                <a:gd name="T17" fmla="*/ 14 h 88"/>
                <a:gd name="T18" fmla="*/ 2 w 148"/>
                <a:gd name="T19" fmla="*/ 14 h 88"/>
                <a:gd name="T20" fmla="*/ 6 w 148"/>
                <a:gd name="T21" fmla="*/ 6 h 88"/>
                <a:gd name="T22" fmla="*/ 14 w 148"/>
                <a:gd name="T23" fmla="*/ 2 h 88"/>
                <a:gd name="T24" fmla="*/ 24 w 148"/>
                <a:gd name="T25" fmla="*/ 0 h 88"/>
                <a:gd name="T26" fmla="*/ 32 w 148"/>
                <a:gd name="T27" fmla="*/ 2 h 88"/>
                <a:gd name="T28" fmla="*/ 134 w 148"/>
                <a:gd name="T29" fmla="*/ 42 h 88"/>
                <a:gd name="T30" fmla="*/ 134 w 148"/>
                <a:gd name="T31" fmla="*/ 42 h 88"/>
                <a:gd name="T32" fmla="*/ 142 w 148"/>
                <a:gd name="T33" fmla="*/ 48 h 88"/>
                <a:gd name="T34" fmla="*/ 146 w 148"/>
                <a:gd name="T35" fmla="*/ 56 h 88"/>
                <a:gd name="T36" fmla="*/ 148 w 148"/>
                <a:gd name="T37" fmla="*/ 64 h 88"/>
                <a:gd name="T38" fmla="*/ 146 w 148"/>
                <a:gd name="T39" fmla="*/ 74 h 88"/>
                <a:gd name="T40" fmla="*/ 146 w 148"/>
                <a:gd name="T41" fmla="*/ 74 h 88"/>
                <a:gd name="T42" fmla="*/ 142 w 148"/>
                <a:gd name="T43" fmla="*/ 80 h 88"/>
                <a:gd name="T44" fmla="*/ 138 w 148"/>
                <a:gd name="T45" fmla="*/ 84 h 88"/>
                <a:gd name="T46" fmla="*/ 132 w 148"/>
                <a:gd name="T47" fmla="*/ 88 h 88"/>
                <a:gd name="T48" fmla="*/ 124 w 148"/>
                <a:gd name="T49" fmla="*/ 88 h 88"/>
                <a:gd name="T50" fmla="*/ 124 w 148"/>
                <a:gd name="T5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8" h="88">
                  <a:moveTo>
                    <a:pt x="124" y="88"/>
                  </a:moveTo>
                  <a:lnTo>
                    <a:pt x="124" y="88"/>
                  </a:lnTo>
                  <a:lnTo>
                    <a:pt x="116" y="88"/>
                  </a:lnTo>
                  <a:lnTo>
                    <a:pt x="14" y="46"/>
                  </a:lnTo>
                  <a:lnTo>
                    <a:pt x="14" y="46"/>
                  </a:lnTo>
                  <a:lnTo>
                    <a:pt x="6" y="40"/>
                  </a:lnTo>
                  <a:lnTo>
                    <a:pt x="2" y="32"/>
                  </a:lnTo>
                  <a:lnTo>
                    <a:pt x="0" y="24"/>
                  </a:lnTo>
                  <a:lnTo>
                    <a:pt x="2" y="14"/>
                  </a:lnTo>
                  <a:lnTo>
                    <a:pt x="2" y="14"/>
                  </a:lnTo>
                  <a:lnTo>
                    <a:pt x="6" y="6"/>
                  </a:lnTo>
                  <a:lnTo>
                    <a:pt x="14" y="2"/>
                  </a:lnTo>
                  <a:lnTo>
                    <a:pt x="24" y="0"/>
                  </a:lnTo>
                  <a:lnTo>
                    <a:pt x="32" y="2"/>
                  </a:lnTo>
                  <a:lnTo>
                    <a:pt x="134" y="42"/>
                  </a:lnTo>
                  <a:lnTo>
                    <a:pt x="134" y="42"/>
                  </a:lnTo>
                  <a:lnTo>
                    <a:pt x="142" y="48"/>
                  </a:lnTo>
                  <a:lnTo>
                    <a:pt x="146" y="56"/>
                  </a:lnTo>
                  <a:lnTo>
                    <a:pt x="148" y="64"/>
                  </a:lnTo>
                  <a:lnTo>
                    <a:pt x="146" y="74"/>
                  </a:lnTo>
                  <a:lnTo>
                    <a:pt x="146" y="74"/>
                  </a:lnTo>
                  <a:lnTo>
                    <a:pt x="142" y="80"/>
                  </a:lnTo>
                  <a:lnTo>
                    <a:pt x="138" y="84"/>
                  </a:lnTo>
                  <a:lnTo>
                    <a:pt x="132" y="88"/>
                  </a:lnTo>
                  <a:lnTo>
                    <a:pt x="124" y="88"/>
                  </a:lnTo>
                  <a:lnTo>
                    <a:pt x="124" y="88"/>
                  </a:lnTo>
                  <a:close/>
                </a:path>
              </a:pathLst>
            </a:custGeom>
            <a:solidFill>
              <a:srgbClr val="F36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 name="Freeform 196"/>
            <p:cNvSpPr>
              <a:spLocks/>
            </p:cNvSpPr>
            <p:nvPr/>
          </p:nvSpPr>
          <p:spPr bwMode="auto">
            <a:xfrm>
              <a:off x="9980613" y="9359900"/>
              <a:ext cx="225425" cy="225425"/>
            </a:xfrm>
            <a:custGeom>
              <a:avLst/>
              <a:gdLst>
                <a:gd name="T0" fmla="*/ 142 w 142"/>
                <a:gd name="T1" fmla="*/ 72 h 142"/>
                <a:gd name="T2" fmla="*/ 142 w 142"/>
                <a:gd name="T3" fmla="*/ 72 h 142"/>
                <a:gd name="T4" fmla="*/ 142 w 142"/>
                <a:gd name="T5" fmla="*/ 86 h 142"/>
                <a:gd name="T6" fmla="*/ 138 w 142"/>
                <a:gd name="T7" fmla="*/ 98 h 142"/>
                <a:gd name="T8" fmla="*/ 130 w 142"/>
                <a:gd name="T9" fmla="*/ 112 h 142"/>
                <a:gd name="T10" fmla="*/ 122 w 142"/>
                <a:gd name="T11" fmla="*/ 122 h 142"/>
                <a:gd name="T12" fmla="*/ 112 w 142"/>
                <a:gd name="T13" fmla="*/ 130 h 142"/>
                <a:gd name="T14" fmla="*/ 100 w 142"/>
                <a:gd name="T15" fmla="*/ 136 h 142"/>
                <a:gd name="T16" fmla="*/ 86 w 142"/>
                <a:gd name="T17" fmla="*/ 142 h 142"/>
                <a:gd name="T18" fmla="*/ 72 w 142"/>
                <a:gd name="T19" fmla="*/ 142 h 142"/>
                <a:gd name="T20" fmla="*/ 72 w 142"/>
                <a:gd name="T21" fmla="*/ 142 h 142"/>
                <a:gd name="T22" fmla="*/ 56 w 142"/>
                <a:gd name="T23" fmla="*/ 142 h 142"/>
                <a:gd name="T24" fmla="*/ 44 w 142"/>
                <a:gd name="T25" fmla="*/ 136 h 142"/>
                <a:gd name="T26" fmla="*/ 32 w 142"/>
                <a:gd name="T27" fmla="*/ 130 h 142"/>
                <a:gd name="T28" fmla="*/ 20 w 142"/>
                <a:gd name="T29" fmla="*/ 122 h 142"/>
                <a:gd name="T30" fmla="*/ 12 w 142"/>
                <a:gd name="T31" fmla="*/ 112 h 142"/>
                <a:gd name="T32" fmla="*/ 6 w 142"/>
                <a:gd name="T33" fmla="*/ 98 h 142"/>
                <a:gd name="T34" fmla="*/ 2 w 142"/>
                <a:gd name="T35" fmla="*/ 86 h 142"/>
                <a:gd name="T36" fmla="*/ 0 w 142"/>
                <a:gd name="T37" fmla="*/ 72 h 142"/>
                <a:gd name="T38" fmla="*/ 0 w 142"/>
                <a:gd name="T39" fmla="*/ 72 h 142"/>
                <a:gd name="T40" fmla="*/ 2 w 142"/>
                <a:gd name="T41" fmla="*/ 56 h 142"/>
                <a:gd name="T42" fmla="*/ 6 w 142"/>
                <a:gd name="T43" fmla="*/ 44 h 142"/>
                <a:gd name="T44" fmla="*/ 12 w 142"/>
                <a:gd name="T45" fmla="*/ 32 h 142"/>
                <a:gd name="T46" fmla="*/ 20 w 142"/>
                <a:gd name="T47" fmla="*/ 20 h 142"/>
                <a:gd name="T48" fmla="*/ 32 w 142"/>
                <a:gd name="T49" fmla="*/ 12 h 142"/>
                <a:gd name="T50" fmla="*/ 44 w 142"/>
                <a:gd name="T51" fmla="*/ 6 h 142"/>
                <a:gd name="T52" fmla="*/ 56 w 142"/>
                <a:gd name="T53" fmla="*/ 2 h 142"/>
                <a:gd name="T54" fmla="*/ 72 w 142"/>
                <a:gd name="T55" fmla="*/ 0 h 142"/>
                <a:gd name="T56" fmla="*/ 72 w 142"/>
                <a:gd name="T57" fmla="*/ 0 h 142"/>
                <a:gd name="T58" fmla="*/ 86 w 142"/>
                <a:gd name="T59" fmla="*/ 2 h 142"/>
                <a:gd name="T60" fmla="*/ 100 w 142"/>
                <a:gd name="T61" fmla="*/ 6 h 142"/>
                <a:gd name="T62" fmla="*/ 112 w 142"/>
                <a:gd name="T63" fmla="*/ 12 h 142"/>
                <a:gd name="T64" fmla="*/ 122 w 142"/>
                <a:gd name="T65" fmla="*/ 20 h 142"/>
                <a:gd name="T66" fmla="*/ 130 w 142"/>
                <a:gd name="T67" fmla="*/ 32 h 142"/>
                <a:gd name="T68" fmla="*/ 138 w 142"/>
                <a:gd name="T69" fmla="*/ 44 h 142"/>
                <a:gd name="T70" fmla="*/ 142 w 142"/>
                <a:gd name="T71" fmla="*/ 56 h 142"/>
                <a:gd name="T72" fmla="*/ 142 w 142"/>
                <a:gd name="T73" fmla="*/ 72 h 142"/>
                <a:gd name="T74" fmla="*/ 142 w 142"/>
                <a:gd name="T75" fmla="*/ 7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42">
                  <a:moveTo>
                    <a:pt x="142" y="72"/>
                  </a:moveTo>
                  <a:lnTo>
                    <a:pt x="142" y="72"/>
                  </a:lnTo>
                  <a:lnTo>
                    <a:pt x="142" y="86"/>
                  </a:lnTo>
                  <a:lnTo>
                    <a:pt x="138" y="98"/>
                  </a:lnTo>
                  <a:lnTo>
                    <a:pt x="130" y="112"/>
                  </a:lnTo>
                  <a:lnTo>
                    <a:pt x="122" y="122"/>
                  </a:lnTo>
                  <a:lnTo>
                    <a:pt x="112" y="130"/>
                  </a:lnTo>
                  <a:lnTo>
                    <a:pt x="100" y="136"/>
                  </a:lnTo>
                  <a:lnTo>
                    <a:pt x="86" y="142"/>
                  </a:lnTo>
                  <a:lnTo>
                    <a:pt x="72" y="142"/>
                  </a:lnTo>
                  <a:lnTo>
                    <a:pt x="72" y="142"/>
                  </a:lnTo>
                  <a:lnTo>
                    <a:pt x="56" y="142"/>
                  </a:lnTo>
                  <a:lnTo>
                    <a:pt x="44" y="136"/>
                  </a:lnTo>
                  <a:lnTo>
                    <a:pt x="32" y="130"/>
                  </a:lnTo>
                  <a:lnTo>
                    <a:pt x="20" y="122"/>
                  </a:lnTo>
                  <a:lnTo>
                    <a:pt x="12" y="112"/>
                  </a:lnTo>
                  <a:lnTo>
                    <a:pt x="6" y="98"/>
                  </a:lnTo>
                  <a:lnTo>
                    <a:pt x="2" y="86"/>
                  </a:lnTo>
                  <a:lnTo>
                    <a:pt x="0" y="72"/>
                  </a:lnTo>
                  <a:lnTo>
                    <a:pt x="0" y="72"/>
                  </a:lnTo>
                  <a:lnTo>
                    <a:pt x="2" y="56"/>
                  </a:lnTo>
                  <a:lnTo>
                    <a:pt x="6" y="44"/>
                  </a:lnTo>
                  <a:lnTo>
                    <a:pt x="12" y="32"/>
                  </a:lnTo>
                  <a:lnTo>
                    <a:pt x="20" y="20"/>
                  </a:lnTo>
                  <a:lnTo>
                    <a:pt x="32" y="12"/>
                  </a:lnTo>
                  <a:lnTo>
                    <a:pt x="44" y="6"/>
                  </a:lnTo>
                  <a:lnTo>
                    <a:pt x="56" y="2"/>
                  </a:lnTo>
                  <a:lnTo>
                    <a:pt x="72" y="0"/>
                  </a:lnTo>
                  <a:lnTo>
                    <a:pt x="72" y="0"/>
                  </a:lnTo>
                  <a:lnTo>
                    <a:pt x="86" y="2"/>
                  </a:lnTo>
                  <a:lnTo>
                    <a:pt x="100" y="6"/>
                  </a:lnTo>
                  <a:lnTo>
                    <a:pt x="112" y="12"/>
                  </a:lnTo>
                  <a:lnTo>
                    <a:pt x="122" y="20"/>
                  </a:lnTo>
                  <a:lnTo>
                    <a:pt x="130" y="32"/>
                  </a:lnTo>
                  <a:lnTo>
                    <a:pt x="138" y="44"/>
                  </a:lnTo>
                  <a:lnTo>
                    <a:pt x="142" y="56"/>
                  </a:lnTo>
                  <a:lnTo>
                    <a:pt x="142" y="72"/>
                  </a:lnTo>
                  <a:lnTo>
                    <a:pt x="142" y="72"/>
                  </a:lnTo>
                  <a:close/>
                </a:path>
              </a:pathLst>
            </a:custGeom>
            <a:solidFill>
              <a:srgbClr val="3742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 name="Freeform 197"/>
            <p:cNvSpPr>
              <a:spLocks/>
            </p:cNvSpPr>
            <p:nvPr/>
          </p:nvSpPr>
          <p:spPr bwMode="auto">
            <a:xfrm>
              <a:off x="10037763" y="9417050"/>
              <a:ext cx="114300" cy="114300"/>
            </a:xfrm>
            <a:custGeom>
              <a:avLst/>
              <a:gdLst>
                <a:gd name="T0" fmla="*/ 72 w 72"/>
                <a:gd name="T1" fmla="*/ 36 h 72"/>
                <a:gd name="T2" fmla="*/ 72 w 72"/>
                <a:gd name="T3" fmla="*/ 36 h 72"/>
                <a:gd name="T4" fmla="*/ 70 w 72"/>
                <a:gd name="T5" fmla="*/ 42 h 72"/>
                <a:gd name="T6" fmla="*/ 68 w 72"/>
                <a:gd name="T7" fmla="*/ 50 h 72"/>
                <a:gd name="T8" fmla="*/ 66 w 72"/>
                <a:gd name="T9" fmla="*/ 56 h 72"/>
                <a:gd name="T10" fmla="*/ 60 w 72"/>
                <a:gd name="T11" fmla="*/ 60 h 72"/>
                <a:gd name="T12" fmla="*/ 56 w 72"/>
                <a:gd name="T13" fmla="*/ 66 h 72"/>
                <a:gd name="T14" fmla="*/ 50 w 72"/>
                <a:gd name="T15" fmla="*/ 68 h 72"/>
                <a:gd name="T16" fmla="*/ 42 w 72"/>
                <a:gd name="T17" fmla="*/ 70 h 72"/>
                <a:gd name="T18" fmla="*/ 36 w 72"/>
                <a:gd name="T19" fmla="*/ 72 h 72"/>
                <a:gd name="T20" fmla="*/ 36 w 72"/>
                <a:gd name="T21" fmla="*/ 72 h 72"/>
                <a:gd name="T22" fmla="*/ 28 w 72"/>
                <a:gd name="T23" fmla="*/ 70 h 72"/>
                <a:gd name="T24" fmla="*/ 22 w 72"/>
                <a:gd name="T25" fmla="*/ 68 h 72"/>
                <a:gd name="T26" fmla="*/ 16 w 72"/>
                <a:gd name="T27" fmla="*/ 66 h 72"/>
                <a:gd name="T28" fmla="*/ 10 w 72"/>
                <a:gd name="T29" fmla="*/ 60 h 72"/>
                <a:gd name="T30" fmla="*/ 6 w 72"/>
                <a:gd name="T31" fmla="*/ 56 h 72"/>
                <a:gd name="T32" fmla="*/ 2 w 72"/>
                <a:gd name="T33" fmla="*/ 50 h 72"/>
                <a:gd name="T34" fmla="*/ 0 w 72"/>
                <a:gd name="T35" fmla="*/ 42 h 72"/>
                <a:gd name="T36" fmla="*/ 0 w 72"/>
                <a:gd name="T37" fmla="*/ 36 h 72"/>
                <a:gd name="T38" fmla="*/ 0 w 72"/>
                <a:gd name="T39" fmla="*/ 36 h 72"/>
                <a:gd name="T40" fmla="*/ 0 w 72"/>
                <a:gd name="T41" fmla="*/ 28 h 72"/>
                <a:gd name="T42" fmla="*/ 2 w 72"/>
                <a:gd name="T43" fmla="*/ 22 h 72"/>
                <a:gd name="T44" fmla="*/ 6 w 72"/>
                <a:gd name="T45" fmla="*/ 14 h 72"/>
                <a:gd name="T46" fmla="*/ 10 w 72"/>
                <a:gd name="T47" fmla="*/ 10 h 72"/>
                <a:gd name="T48" fmla="*/ 16 w 72"/>
                <a:gd name="T49" fmla="*/ 6 h 72"/>
                <a:gd name="T50" fmla="*/ 22 w 72"/>
                <a:gd name="T51" fmla="*/ 2 h 72"/>
                <a:gd name="T52" fmla="*/ 28 w 72"/>
                <a:gd name="T53" fmla="*/ 0 h 72"/>
                <a:gd name="T54" fmla="*/ 36 w 72"/>
                <a:gd name="T55" fmla="*/ 0 h 72"/>
                <a:gd name="T56" fmla="*/ 36 w 72"/>
                <a:gd name="T57" fmla="*/ 0 h 72"/>
                <a:gd name="T58" fmla="*/ 42 w 72"/>
                <a:gd name="T59" fmla="*/ 0 h 72"/>
                <a:gd name="T60" fmla="*/ 50 w 72"/>
                <a:gd name="T61" fmla="*/ 2 h 72"/>
                <a:gd name="T62" fmla="*/ 56 w 72"/>
                <a:gd name="T63" fmla="*/ 6 h 72"/>
                <a:gd name="T64" fmla="*/ 60 w 72"/>
                <a:gd name="T65" fmla="*/ 10 h 72"/>
                <a:gd name="T66" fmla="*/ 66 w 72"/>
                <a:gd name="T67" fmla="*/ 14 h 72"/>
                <a:gd name="T68" fmla="*/ 68 w 72"/>
                <a:gd name="T69" fmla="*/ 22 h 72"/>
                <a:gd name="T70" fmla="*/ 70 w 72"/>
                <a:gd name="T71" fmla="*/ 28 h 72"/>
                <a:gd name="T72" fmla="*/ 72 w 72"/>
                <a:gd name="T73" fmla="*/ 36 h 72"/>
                <a:gd name="T74" fmla="*/ 72 w 72"/>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72" y="36"/>
                  </a:moveTo>
                  <a:lnTo>
                    <a:pt x="72" y="36"/>
                  </a:lnTo>
                  <a:lnTo>
                    <a:pt x="70" y="42"/>
                  </a:lnTo>
                  <a:lnTo>
                    <a:pt x="68" y="50"/>
                  </a:lnTo>
                  <a:lnTo>
                    <a:pt x="66" y="56"/>
                  </a:lnTo>
                  <a:lnTo>
                    <a:pt x="60" y="60"/>
                  </a:lnTo>
                  <a:lnTo>
                    <a:pt x="56" y="66"/>
                  </a:lnTo>
                  <a:lnTo>
                    <a:pt x="50" y="68"/>
                  </a:lnTo>
                  <a:lnTo>
                    <a:pt x="42" y="70"/>
                  </a:lnTo>
                  <a:lnTo>
                    <a:pt x="36" y="72"/>
                  </a:lnTo>
                  <a:lnTo>
                    <a:pt x="36" y="72"/>
                  </a:lnTo>
                  <a:lnTo>
                    <a:pt x="28" y="70"/>
                  </a:lnTo>
                  <a:lnTo>
                    <a:pt x="22" y="68"/>
                  </a:lnTo>
                  <a:lnTo>
                    <a:pt x="16" y="66"/>
                  </a:lnTo>
                  <a:lnTo>
                    <a:pt x="10" y="60"/>
                  </a:lnTo>
                  <a:lnTo>
                    <a:pt x="6" y="56"/>
                  </a:lnTo>
                  <a:lnTo>
                    <a:pt x="2" y="50"/>
                  </a:lnTo>
                  <a:lnTo>
                    <a:pt x="0" y="42"/>
                  </a:lnTo>
                  <a:lnTo>
                    <a:pt x="0" y="36"/>
                  </a:lnTo>
                  <a:lnTo>
                    <a:pt x="0" y="36"/>
                  </a:lnTo>
                  <a:lnTo>
                    <a:pt x="0" y="28"/>
                  </a:lnTo>
                  <a:lnTo>
                    <a:pt x="2" y="22"/>
                  </a:lnTo>
                  <a:lnTo>
                    <a:pt x="6" y="14"/>
                  </a:lnTo>
                  <a:lnTo>
                    <a:pt x="10" y="10"/>
                  </a:lnTo>
                  <a:lnTo>
                    <a:pt x="16" y="6"/>
                  </a:lnTo>
                  <a:lnTo>
                    <a:pt x="22" y="2"/>
                  </a:lnTo>
                  <a:lnTo>
                    <a:pt x="28" y="0"/>
                  </a:lnTo>
                  <a:lnTo>
                    <a:pt x="36" y="0"/>
                  </a:lnTo>
                  <a:lnTo>
                    <a:pt x="36" y="0"/>
                  </a:lnTo>
                  <a:lnTo>
                    <a:pt x="42" y="0"/>
                  </a:lnTo>
                  <a:lnTo>
                    <a:pt x="50" y="2"/>
                  </a:lnTo>
                  <a:lnTo>
                    <a:pt x="56" y="6"/>
                  </a:lnTo>
                  <a:lnTo>
                    <a:pt x="60" y="10"/>
                  </a:lnTo>
                  <a:lnTo>
                    <a:pt x="66" y="14"/>
                  </a:lnTo>
                  <a:lnTo>
                    <a:pt x="68" y="22"/>
                  </a:lnTo>
                  <a:lnTo>
                    <a:pt x="70" y="28"/>
                  </a:lnTo>
                  <a:lnTo>
                    <a:pt x="72" y="36"/>
                  </a:lnTo>
                  <a:lnTo>
                    <a:pt x="72"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 name="Freeform 198"/>
            <p:cNvSpPr>
              <a:spLocks/>
            </p:cNvSpPr>
            <p:nvPr/>
          </p:nvSpPr>
          <p:spPr bwMode="auto">
            <a:xfrm>
              <a:off x="9364663" y="9359900"/>
              <a:ext cx="228600" cy="225425"/>
            </a:xfrm>
            <a:custGeom>
              <a:avLst/>
              <a:gdLst>
                <a:gd name="T0" fmla="*/ 144 w 144"/>
                <a:gd name="T1" fmla="*/ 72 h 142"/>
                <a:gd name="T2" fmla="*/ 144 w 144"/>
                <a:gd name="T3" fmla="*/ 72 h 142"/>
                <a:gd name="T4" fmla="*/ 142 w 144"/>
                <a:gd name="T5" fmla="*/ 86 h 142"/>
                <a:gd name="T6" fmla="*/ 138 w 144"/>
                <a:gd name="T7" fmla="*/ 98 h 142"/>
                <a:gd name="T8" fmla="*/ 132 w 144"/>
                <a:gd name="T9" fmla="*/ 112 h 142"/>
                <a:gd name="T10" fmla="*/ 122 w 144"/>
                <a:gd name="T11" fmla="*/ 122 h 142"/>
                <a:gd name="T12" fmla="*/ 112 w 144"/>
                <a:gd name="T13" fmla="*/ 130 h 142"/>
                <a:gd name="T14" fmla="*/ 100 w 144"/>
                <a:gd name="T15" fmla="*/ 136 h 142"/>
                <a:gd name="T16" fmla="*/ 86 w 144"/>
                <a:gd name="T17" fmla="*/ 142 h 142"/>
                <a:gd name="T18" fmla="*/ 72 w 144"/>
                <a:gd name="T19" fmla="*/ 142 h 142"/>
                <a:gd name="T20" fmla="*/ 72 w 144"/>
                <a:gd name="T21" fmla="*/ 142 h 142"/>
                <a:gd name="T22" fmla="*/ 58 w 144"/>
                <a:gd name="T23" fmla="*/ 142 h 142"/>
                <a:gd name="T24" fmla="*/ 44 w 144"/>
                <a:gd name="T25" fmla="*/ 136 h 142"/>
                <a:gd name="T26" fmla="*/ 32 w 144"/>
                <a:gd name="T27" fmla="*/ 130 h 142"/>
                <a:gd name="T28" fmla="*/ 22 w 144"/>
                <a:gd name="T29" fmla="*/ 122 h 142"/>
                <a:gd name="T30" fmla="*/ 14 w 144"/>
                <a:gd name="T31" fmla="*/ 112 h 142"/>
                <a:gd name="T32" fmla="*/ 6 w 144"/>
                <a:gd name="T33" fmla="*/ 98 h 142"/>
                <a:gd name="T34" fmla="*/ 2 w 144"/>
                <a:gd name="T35" fmla="*/ 86 h 142"/>
                <a:gd name="T36" fmla="*/ 0 w 144"/>
                <a:gd name="T37" fmla="*/ 72 h 142"/>
                <a:gd name="T38" fmla="*/ 0 w 144"/>
                <a:gd name="T39" fmla="*/ 72 h 142"/>
                <a:gd name="T40" fmla="*/ 2 w 144"/>
                <a:gd name="T41" fmla="*/ 56 h 142"/>
                <a:gd name="T42" fmla="*/ 6 w 144"/>
                <a:gd name="T43" fmla="*/ 44 h 142"/>
                <a:gd name="T44" fmla="*/ 14 w 144"/>
                <a:gd name="T45" fmla="*/ 32 h 142"/>
                <a:gd name="T46" fmla="*/ 22 w 144"/>
                <a:gd name="T47" fmla="*/ 20 h 142"/>
                <a:gd name="T48" fmla="*/ 32 w 144"/>
                <a:gd name="T49" fmla="*/ 12 h 142"/>
                <a:gd name="T50" fmla="*/ 44 w 144"/>
                <a:gd name="T51" fmla="*/ 6 h 142"/>
                <a:gd name="T52" fmla="*/ 58 w 144"/>
                <a:gd name="T53" fmla="*/ 2 h 142"/>
                <a:gd name="T54" fmla="*/ 72 w 144"/>
                <a:gd name="T55" fmla="*/ 0 h 142"/>
                <a:gd name="T56" fmla="*/ 72 w 144"/>
                <a:gd name="T57" fmla="*/ 0 h 142"/>
                <a:gd name="T58" fmla="*/ 86 w 144"/>
                <a:gd name="T59" fmla="*/ 2 h 142"/>
                <a:gd name="T60" fmla="*/ 100 w 144"/>
                <a:gd name="T61" fmla="*/ 6 h 142"/>
                <a:gd name="T62" fmla="*/ 112 w 144"/>
                <a:gd name="T63" fmla="*/ 12 h 142"/>
                <a:gd name="T64" fmla="*/ 122 w 144"/>
                <a:gd name="T65" fmla="*/ 20 h 142"/>
                <a:gd name="T66" fmla="*/ 132 w 144"/>
                <a:gd name="T67" fmla="*/ 32 h 142"/>
                <a:gd name="T68" fmla="*/ 138 w 144"/>
                <a:gd name="T69" fmla="*/ 44 h 142"/>
                <a:gd name="T70" fmla="*/ 142 w 144"/>
                <a:gd name="T71" fmla="*/ 56 h 142"/>
                <a:gd name="T72" fmla="*/ 144 w 144"/>
                <a:gd name="T73" fmla="*/ 72 h 142"/>
                <a:gd name="T74" fmla="*/ 144 w 144"/>
                <a:gd name="T75" fmla="*/ 7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 h="142">
                  <a:moveTo>
                    <a:pt x="144" y="72"/>
                  </a:moveTo>
                  <a:lnTo>
                    <a:pt x="144" y="72"/>
                  </a:lnTo>
                  <a:lnTo>
                    <a:pt x="142" y="86"/>
                  </a:lnTo>
                  <a:lnTo>
                    <a:pt x="138" y="98"/>
                  </a:lnTo>
                  <a:lnTo>
                    <a:pt x="132" y="112"/>
                  </a:lnTo>
                  <a:lnTo>
                    <a:pt x="122" y="122"/>
                  </a:lnTo>
                  <a:lnTo>
                    <a:pt x="112" y="130"/>
                  </a:lnTo>
                  <a:lnTo>
                    <a:pt x="100" y="136"/>
                  </a:lnTo>
                  <a:lnTo>
                    <a:pt x="86" y="142"/>
                  </a:lnTo>
                  <a:lnTo>
                    <a:pt x="72" y="142"/>
                  </a:lnTo>
                  <a:lnTo>
                    <a:pt x="72" y="142"/>
                  </a:lnTo>
                  <a:lnTo>
                    <a:pt x="58" y="142"/>
                  </a:lnTo>
                  <a:lnTo>
                    <a:pt x="44" y="136"/>
                  </a:lnTo>
                  <a:lnTo>
                    <a:pt x="32" y="130"/>
                  </a:lnTo>
                  <a:lnTo>
                    <a:pt x="22" y="122"/>
                  </a:lnTo>
                  <a:lnTo>
                    <a:pt x="14" y="112"/>
                  </a:lnTo>
                  <a:lnTo>
                    <a:pt x="6" y="98"/>
                  </a:lnTo>
                  <a:lnTo>
                    <a:pt x="2" y="86"/>
                  </a:lnTo>
                  <a:lnTo>
                    <a:pt x="0" y="72"/>
                  </a:lnTo>
                  <a:lnTo>
                    <a:pt x="0" y="72"/>
                  </a:lnTo>
                  <a:lnTo>
                    <a:pt x="2" y="56"/>
                  </a:lnTo>
                  <a:lnTo>
                    <a:pt x="6" y="44"/>
                  </a:lnTo>
                  <a:lnTo>
                    <a:pt x="14" y="32"/>
                  </a:lnTo>
                  <a:lnTo>
                    <a:pt x="22" y="20"/>
                  </a:lnTo>
                  <a:lnTo>
                    <a:pt x="32" y="12"/>
                  </a:lnTo>
                  <a:lnTo>
                    <a:pt x="44" y="6"/>
                  </a:lnTo>
                  <a:lnTo>
                    <a:pt x="58" y="2"/>
                  </a:lnTo>
                  <a:lnTo>
                    <a:pt x="72" y="0"/>
                  </a:lnTo>
                  <a:lnTo>
                    <a:pt x="72" y="0"/>
                  </a:lnTo>
                  <a:lnTo>
                    <a:pt x="86" y="2"/>
                  </a:lnTo>
                  <a:lnTo>
                    <a:pt x="100" y="6"/>
                  </a:lnTo>
                  <a:lnTo>
                    <a:pt x="112" y="12"/>
                  </a:lnTo>
                  <a:lnTo>
                    <a:pt x="122" y="20"/>
                  </a:lnTo>
                  <a:lnTo>
                    <a:pt x="132" y="32"/>
                  </a:lnTo>
                  <a:lnTo>
                    <a:pt x="138" y="44"/>
                  </a:lnTo>
                  <a:lnTo>
                    <a:pt x="142" y="56"/>
                  </a:lnTo>
                  <a:lnTo>
                    <a:pt x="144" y="72"/>
                  </a:lnTo>
                  <a:lnTo>
                    <a:pt x="144" y="72"/>
                  </a:lnTo>
                  <a:close/>
                </a:path>
              </a:pathLst>
            </a:custGeom>
            <a:solidFill>
              <a:srgbClr val="3742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 name="Freeform 199"/>
            <p:cNvSpPr>
              <a:spLocks/>
            </p:cNvSpPr>
            <p:nvPr/>
          </p:nvSpPr>
          <p:spPr bwMode="auto">
            <a:xfrm>
              <a:off x="9421813" y="9417050"/>
              <a:ext cx="114300" cy="114300"/>
            </a:xfrm>
            <a:custGeom>
              <a:avLst/>
              <a:gdLst>
                <a:gd name="T0" fmla="*/ 72 w 72"/>
                <a:gd name="T1" fmla="*/ 36 h 72"/>
                <a:gd name="T2" fmla="*/ 72 w 72"/>
                <a:gd name="T3" fmla="*/ 36 h 72"/>
                <a:gd name="T4" fmla="*/ 72 w 72"/>
                <a:gd name="T5" fmla="*/ 42 h 72"/>
                <a:gd name="T6" fmla="*/ 70 w 72"/>
                <a:gd name="T7" fmla="*/ 50 h 72"/>
                <a:gd name="T8" fmla="*/ 66 w 72"/>
                <a:gd name="T9" fmla="*/ 56 h 72"/>
                <a:gd name="T10" fmla="*/ 62 w 72"/>
                <a:gd name="T11" fmla="*/ 60 h 72"/>
                <a:gd name="T12" fmla="*/ 56 w 72"/>
                <a:gd name="T13" fmla="*/ 66 h 72"/>
                <a:gd name="T14" fmla="*/ 50 w 72"/>
                <a:gd name="T15" fmla="*/ 68 h 72"/>
                <a:gd name="T16" fmla="*/ 44 w 72"/>
                <a:gd name="T17" fmla="*/ 70 h 72"/>
                <a:gd name="T18" fmla="*/ 36 w 72"/>
                <a:gd name="T19" fmla="*/ 72 h 72"/>
                <a:gd name="T20" fmla="*/ 36 w 72"/>
                <a:gd name="T21" fmla="*/ 72 h 72"/>
                <a:gd name="T22" fmla="*/ 30 w 72"/>
                <a:gd name="T23" fmla="*/ 70 h 72"/>
                <a:gd name="T24" fmla="*/ 22 w 72"/>
                <a:gd name="T25" fmla="*/ 68 h 72"/>
                <a:gd name="T26" fmla="*/ 16 w 72"/>
                <a:gd name="T27" fmla="*/ 66 h 72"/>
                <a:gd name="T28" fmla="*/ 10 w 72"/>
                <a:gd name="T29" fmla="*/ 60 h 72"/>
                <a:gd name="T30" fmla="*/ 6 w 72"/>
                <a:gd name="T31" fmla="*/ 56 h 72"/>
                <a:gd name="T32" fmla="*/ 2 w 72"/>
                <a:gd name="T33" fmla="*/ 50 h 72"/>
                <a:gd name="T34" fmla="*/ 0 w 72"/>
                <a:gd name="T35" fmla="*/ 42 h 72"/>
                <a:gd name="T36" fmla="*/ 0 w 72"/>
                <a:gd name="T37" fmla="*/ 36 h 72"/>
                <a:gd name="T38" fmla="*/ 0 w 72"/>
                <a:gd name="T39" fmla="*/ 36 h 72"/>
                <a:gd name="T40" fmla="*/ 0 w 72"/>
                <a:gd name="T41" fmla="*/ 28 h 72"/>
                <a:gd name="T42" fmla="*/ 2 w 72"/>
                <a:gd name="T43" fmla="*/ 22 h 72"/>
                <a:gd name="T44" fmla="*/ 6 w 72"/>
                <a:gd name="T45" fmla="*/ 14 h 72"/>
                <a:gd name="T46" fmla="*/ 10 w 72"/>
                <a:gd name="T47" fmla="*/ 10 h 72"/>
                <a:gd name="T48" fmla="*/ 16 w 72"/>
                <a:gd name="T49" fmla="*/ 6 h 72"/>
                <a:gd name="T50" fmla="*/ 22 w 72"/>
                <a:gd name="T51" fmla="*/ 2 h 72"/>
                <a:gd name="T52" fmla="*/ 30 w 72"/>
                <a:gd name="T53" fmla="*/ 0 h 72"/>
                <a:gd name="T54" fmla="*/ 36 w 72"/>
                <a:gd name="T55" fmla="*/ 0 h 72"/>
                <a:gd name="T56" fmla="*/ 36 w 72"/>
                <a:gd name="T57" fmla="*/ 0 h 72"/>
                <a:gd name="T58" fmla="*/ 44 w 72"/>
                <a:gd name="T59" fmla="*/ 0 h 72"/>
                <a:gd name="T60" fmla="*/ 50 w 72"/>
                <a:gd name="T61" fmla="*/ 2 h 72"/>
                <a:gd name="T62" fmla="*/ 56 w 72"/>
                <a:gd name="T63" fmla="*/ 6 h 72"/>
                <a:gd name="T64" fmla="*/ 62 w 72"/>
                <a:gd name="T65" fmla="*/ 10 h 72"/>
                <a:gd name="T66" fmla="*/ 66 w 72"/>
                <a:gd name="T67" fmla="*/ 14 h 72"/>
                <a:gd name="T68" fmla="*/ 70 w 72"/>
                <a:gd name="T69" fmla="*/ 22 h 72"/>
                <a:gd name="T70" fmla="*/ 72 w 72"/>
                <a:gd name="T71" fmla="*/ 28 h 72"/>
                <a:gd name="T72" fmla="*/ 72 w 72"/>
                <a:gd name="T73" fmla="*/ 36 h 72"/>
                <a:gd name="T74" fmla="*/ 72 w 72"/>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72" y="36"/>
                  </a:moveTo>
                  <a:lnTo>
                    <a:pt x="72" y="36"/>
                  </a:lnTo>
                  <a:lnTo>
                    <a:pt x="72" y="42"/>
                  </a:lnTo>
                  <a:lnTo>
                    <a:pt x="70" y="50"/>
                  </a:lnTo>
                  <a:lnTo>
                    <a:pt x="66" y="56"/>
                  </a:lnTo>
                  <a:lnTo>
                    <a:pt x="62" y="60"/>
                  </a:lnTo>
                  <a:lnTo>
                    <a:pt x="56" y="66"/>
                  </a:lnTo>
                  <a:lnTo>
                    <a:pt x="50" y="68"/>
                  </a:lnTo>
                  <a:lnTo>
                    <a:pt x="44" y="70"/>
                  </a:lnTo>
                  <a:lnTo>
                    <a:pt x="36" y="72"/>
                  </a:lnTo>
                  <a:lnTo>
                    <a:pt x="36" y="72"/>
                  </a:lnTo>
                  <a:lnTo>
                    <a:pt x="30" y="70"/>
                  </a:lnTo>
                  <a:lnTo>
                    <a:pt x="22" y="68"/>
                  </a:lnTo>
                  <a:lnTo>
                    <a:pt x="16" y="66"/>
                  </a:lnTo>
                  <a:lnTo>
                    <a:pt x="10" y="60"/>
                  </a:lnTo>
                  <a:lnTo>
                    <a:pt x="6" y="56"/>
                  </a:lnTo>
                  <a:lnTo>
                    <a:pt x="2" y="50"/>
                  </a:lnTo>
                  <a:lnTo>
                    <a:pt x="0" y="42"/>
                  </a:lnTo>
                  <a:lnTo>
                    <a:pt x="0" y="36"/>
                  </a:lnTo>
                  <a:lnTo>
                    <a:pt x="0" y="36"/>
                  </a:lnTo>
                  <a:lnTo>
                    <a:pt x="0" y="28"/>
                  </a:lnTo>
                  <a:lnTo>
                    <a:pt x="2" y="22"/>
                  </a:lnTo>
                  <a:lnTo>
                    <a:pt x="6" y="14"/>
                  </a:lnTo>
                  <a:lnTo>
                    <a:pt x="10" y="10"/>
                  </a:lnTo>
                  <a:lnTo>
                    <a:pt x="16" y="6"/>
                  </a:lnTo>
                  <a:lnTo>
                    <a:pt x="22" y="2"/>
                  </a:lnTo>
                  <a:lnTo>
                    <a:pt x="30" y="0"/>
                  </a:lnTo>
                  <a:lnTo>
                    <a:pt x="36" y="0"/>
                  </a:lnTo>
                  <a:lnTo>
                    <a:pt x="36" y="0"/>
                  </a:lnTo>
                  <a:lnTo>
                    <a:pt x="44" y="0"/>
                  </a:lnTo>
                  <a:lnTo>
                    <a:pt x="50" y="2"/>
                  </a:lnTo>
                  <a:lnTo>
                    <a:pt x="56" y="6"/>
                  </a:lnTo>
                  <a:lnTo>
                    <a:pt x="62" y="10"/>
                  </a:lnTo>
                  <a:lnTo>
                    <a:pt x="66" y="14"/>
                  </a:lnTo>
                  <a:lnTo>
                    <a:pt x="70" y="22"/>
                  </a:lnTo>
                  <a:lnTo>
                    <a:pt x="72" y="28"/>
                  </a:lnTo>
                  <a:lnTo>
                    <a:pt x="72" y="36"/>
                  </a:lnTo>
                  <a:lnTo>
                    <a:pt x="72"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pic>
          <p:nvPicPr>
            <p:cNvPr id="120" name="Picture 2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74213" y="8988425"/>
              <a:ext cx="3714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1" name="Group 120"/>
          <p:cNvGrpSpPr/>
          <p:nvPr/>
        </p:nvGrpSpPr>
        <p:grpSpPr>
          <a:xfrm>
            <a:off x="7732977" y="4643881"/>
            <a:ext cx="1227886" cy="1227886"/>
            <a:chOff x="10856913" y="5257800"/>
            <a:chExt cx="2079625" cy="2079625"/>
          </a:xfrm>
        </p:grpSpPr>
        <p:sp>
          <p:nvSpPr>
            <p:cNvPr id="122" name="Freeform 5"/>
            <p:cNvSpPr>
              <a:spLocks/>
            </p:cNvSpPr>
            <p:nvPr/>
          </p:nvSpPr>
          <p:spPr bwMode="auto">
            <a:xfrm>
              <a:off x="10856913" y="5257800"/>
              <a:ext cx="2079625" cy="2079625"/>
            </a:xfrm>
            <a:custGeom>
              <a:avLst/>
              <a:gdLst>
                <a:gd name="T0" fmla="*/ 1310 w 1310"/>
                <a:gd name="T1" fmla="*/ 688 h 1310"/>
                <a:gd name="T2" fmla="*/ 1298 w 1310"/>
                <a:gd name="T3" fmla="*/ 788 h 1310"/>
                <a:gd name="T4" fmla="*/ 1272 w 1310"/>
                <a:gd name="T5" fmla="*/ 880 h 1310"/>
                <a:gd name="T6" fmla="*/ 1232 w 1310"/>
                <a:gd name="T7" fmla="*/ 968 h 1310"/>
                <a:gd name="T8" fmla="*/ 1180 w 1310"/>
                <a:gd name="T9" fmla="*/ 1048 h 1310"/>
                <a:gd name="T10" fmla="*/ 1118 w 1310"/>
                <a:gd name="T11" fmla="*/ 1118 h 1310"/>
                <a:gd name="T12" fmla="*/ 1048 w 1310"/>
                <a:gd name="T13" fmla="*/ 1180 h 1310"/>
                <a:gd name="T14" fmla="*/ 968 w 1310"/>
                <a:gd name="T15" fmla="*/ 1232 h 1310"/>
                <a:gd name="T16" fmla="*/ 880 w 1310"/>
                <a:gd name="T17" fmla="*/ 1270 h 1310"/>
                <a:gd name="T18" fmla="*/ 788 w 1310"/>
                <a:gd name="T19" fmla="*/ 1298 h 1310"/>
                <a:gd name="T20" fmla="*/ 690 w 1310"/>
                <a:gd name="T21" fmla="*/ 1310 h 1310"/>
                <a:gd name="T22" fmla="*/ 622 w 1310"/>
                <a:gd name="T23" fmla="*/ 1310 h 1310"/>
                <a:gd name="T24" fmla="*/ 524 w 1310"/>
                <a:gd name="T25" fmla="*/ 1298 h 1310"/>
                <a:gd name="T26" fmla="*/ 430 w 1310"/>
                <a:gd name="T27" fmla="*/ 1270 h 1310"/>
                <a:gd name="T28" fmla="*/ 344 w 1310"/>
                <a:gd name="T29" fmla="*/ 1232 h 1310"/>
                <a:gd name="T30" fmla="*/ 264 w 1310"/>
                <a:gd name="T31" fmla="*/ 1180 h 1310"/>
                <a:gd name="T32" fmla="*/ 192 w 1310"/>
                <a:gd name="T33" fmla="*/ 1118 h 1310"/>
                <a:gd name="T34" fmla="*/ 130 w 1310"/>
                <a:gd name="T35" fmla="*/ 1048 h 1310"/>
                <a:gd name="T36" fmla="*/ 80 w 1310"/>
                <a:gd name="T37" fmla="*/ 968 h 1310"/>
                <a:gd name="T38" fmla="*/ 40 w 1310"/>
                <a:gd name="T39" fmla="*/ 880 h 1310"/>
                <a:gd name="T40" fmla="*/ 14 w 1310"/>
                <a:gd name="T41" fmla="*/ 788 h 1310"/>
                <a:gd name="T42" fmla="*/ 0 w 1310"/>
                <a:gd name="T43" fmla="*/ 688 h 1310"/>
                <a:gd name="T44" fmla="*/ 0 w 1310"/>
                <a:gd name="T45" fmla="*/ 622 h 1310"/>
                <a:gd name="T46" fmla="*/ 14 w 1310"/>
                <a:gd name="T47" fmla="*/ 522 h 1310"/>
                <a:gd name="T48" fmla="*/ 40 w 1310"/>
                <a:gd name="T49" fmla="*/ 430 h 1310"/>
                <a:gd name="T50" fmla="*/ 80 w 1310"/>
                <a:gd name="T51" fmla="*/ 342 h 1310"/>
                <a:gd name="T52" fmla="*/ 130 w 1310"/>
                <a:gd name="T53" fmla="*/ 262 h 1310"/>
                <a:gd name="T54" fmla="*/ 192 w 1310"/>
                <a:gd name="T55" fmla="*/ 192 h 1310"/>
                <a:gd name="T56" fmla="*/ 264 w 1310"/>
                <a:gd name="T57" fmla="*/ 130 h 1310"/>
                <a:gd name="T58" fmla="*/ 344 w 1310"/>
                <a:gd name="T59" fmla="*/ 78 h 1310"/>
                <a:gd name="T60" fmla="*/ 430 w 1310"/>
                <a:gd name="T61" fmla="*/ 40 h 1310"/>
                <a:gd name="T62" fmla="*/ 524 w 1310"/>
                <a:gd name="T63" fmla="*/ 12 h 1310"/>
                <a:gd name="T64" fmla="*/ 622 w 1310"/>
                <a:gd name="T65" fmla="*/ 0 h 1310"/>
                <a:gd name="T66" fmla="*/ 690 w 1310"/>
                <a:gd name="T67" fmla="*/ 0 h 1310"/>
                <a:gd name="T68" fmla="*/ 788 w 1310"/>
                <a:gd name="T69" fmla="*/ 12 h 1310"/>
                <a:gd name="T70" fmla="*/ 880 w 1310"/>
                <a:gd name="T71" fmla="*/ 40 h 1310"/>
                <a:gd name="T72" fmla="*/ 968 w 1310"/>
                <a:gd name="T73" fmla="*/ 78 h 1310"/>
                <a:gd name="T74" fmla="*/ 1048 w 1310"/>
                <a:gd name="T75" fmla="*/ 130 h 1310"/>
                <a:gd name="T76" fmla="*/ 1118 w 1310"/>
                <a:gd name="T77" fmla="*/ 192 h 1310"/>
                <a:gd name="T78" fmla="*/ 1180 w 1310"/>
                <a:gd name="T79" fmla="*/ 262 h 1310"/>
                <a:gd name="T80" fmla="*/ 1232 w 1310"/>
                <a:gd name="T81" fmla="*/ 342 h 1310"/>
                <a:gd name="T82" fmla="*/ 1272 w 1310"/>
                <a:gd name="T83" fmla="*/ 430 h 1310"/>
                <a:gd name="T84" fmla="*/ 1298 w 1310"/>
                <a:gd name="T85" fmla="*/ 522 h 1310"/>
                <a:gd name="T86" fmla="*/ 1310 w 1310"/>
                <a:gd name="T87" fmla="*/ 622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0" h="1310">
                  <a:moveTo>
                    <a:pt x="1310" y="656"/>
                  </a:moveTo>
                  <a:lnTo>
                    <a:pt x="1310" y="656"/>
                  </a:lnTo>
                  <a:lnTo>
                    <a:pt x="1310" y="688"/>
                  </a:lnTo>
                  <a:lnTo>
                    <a:pt x="1308" y="722"/>
                  </a:lnTo>
                  <a:lnTo>
                    <a:pt x="1304" y="754"/>
                  </a:lnTo>
                  <a:lnTo>
                    <a:pt x="1298" y="788"/>
                  </a:lnTo>
                  <a:lnTo>
                    <a:pt x="1290" y="818"/>
                  </a:lnTo>
                  <a:lnTo>
                    <a:pt x="1282" y="850"/>
                  </a:lnTo>
                  <a:lnTo>
                    <a:pt x="1272" y="880"/>
                  </a:lnTo>
                  <a:lnTo>
                    <a:pt x="1260" y="910"/>
                  </a:lnTo>
                  <a:lnTo>
                    <a:pt x="1246" y="940"/>
                  </a:lnTo>
                  <a:lnTo>
                    <a:pt x="1232" y="968"/>
                  </a:lnTo>
                  <a:lnTo>
                    <a:pt x="1216" y="994"/>
                  </a:lnTo>
                  <a:lnTo>
                    <a:pt x="1200" y="1022"/>
                  </a:lnTo>
                  <a:lnTo>
                    <a:pt x="1180" y="1048"/>
                  </a:lnTo>
                  <a:lnTo>
                    <a:pt x="1162" y="1072"/>
                  </a:lnTo>
                  <a:lnTo>
                    <a:pt x="1140" y="1096"/>
                  </a:lnTo>
                  <a:lnTo>
                    <a:pt x="1118" y="1118"/>
                  </a:lnTo>
                  <a:lnTo>
                    <a:pt x="1096" y="1140"/>
                  </a:lnTo>
                  <a:lnTo>
                    <a:pt x="1072" y="1160"/>
                  </a:lnTo>
                  <a:lnTo>
                    <a:pt x="1048" y="1180"/>
                  </a:lnTo>
                  <a:lnTo>
                    <a:pt x="1022" y="1198"/>
                  </a:lnTo>
                  <a:lnTo>
                    <a:pt x="996" y="1216"/>
                  </a:lnTo>
                  <a:lnTo>
                    <a:pt x="968" y="1232"/>
                  </a:lnTo>
                  <a:lnTo>
                    <a:pt x="940" y="1246"/>
                  </a:lnTo>
                  <a:lnTo>
                    <a:pt x="910" y="1260"/>
                  </a:lnTo>
                  <a:lnTo>
                    <a:pt x="880" y="1270"/>
                  </a:lnTo>
                  <a:lnTo>
                    <a:pt x="850" y="1282"/>
                  </a:lnTo>
                  <a:lnTo>
                    <a:pt x="820" y="1290"/>
                  </a:lnTo>
                  <a:lnTo>
                    <a:pt x="788" y="1298"/>
                  </a:lnTo>
                  <a:lnTo>
                    <a:pt x="756" y="1304"/>
                  </a:lnTo>
                  <a:lnTo>
                    <a:pt x="722" y="1308"/>
                  </a:lnTo>
                  <a:lnTo>
                    <a:pt x="690" y="1310"/>
                  </a:lnTo>
                  <a:lnTo>
                    <a:pt x="656" y="1310"/>
                  </a:lnTo>
                  <a:lnTo>
                    <a:pt x="656" y="1310"/>
                  </a:lnTo>
                  <a:lnTo>
                    <a:pt x="622" y="1310"/>
                  </a:lnTo>
                  <a:lnTo>
                    <a:pt x="588" y="1308"/>
                  </a:lnTo>
                  <a:lnTo>
                    <a:pt x="556" y="1304"/>
                  </a:lnTo>
                  <a:lnTo>
                    <a:pt x="524" y="1298"/>
                  </a:lnTo>
                  <a:lnTo>
                    <a:pt x="492" y="1290"/>
                  </a:lnTo>
                  <a:lnTo>
                    <a:pt x="460" y="1282"/>
                  </a:lnTo>
                  <a:lnTo>
                    <a:pt x="430" y="1270"/>
                  </a:lnTo>
                  <a:lnTo>
                    <a:pt x="400" y="1260"/>
                  </a:lnTo>
                  <a:lnTo>
                    <a:pt x="372" y="1246"/>
                  </a:lnTo>
                  <a:lnTo>
                    <a:pt x="344" y="1232"/>
                  </a:lnTo>
                  <a:lnTo>
                    <a:pt x="316" y="1216"/>
                  </a:lnTo>
                  <a:lnTo>
                    <a:pt x="290" y="1198"/>
                  </a:lnTo>
                  <a:lnTo>
                    <a:pt x="264" y="1180"/>
                  </a:lnTo>
                  <a:lnTo>
                    <a:pt x="238" y="1160"/>
                  </a:lnTo>
                  <a:lnTo>
                    <a:pt x="214" y="1140"/>
                  </a:lnTo>
                  <a:lnTo>
                    <a:pt x="192" y="1118"/>
                  </a:lnTo>
                  <a:lnTo>
                    <a:pt x="170" y="1096"/>
                  </a:lnTo>
                  <a:lnTo>
                    <a:pt x="150" y="1072"/>
                  </a:lnTo>
                  <a:lnTo>
                    <a:pt x="130" y="1048"/>
                  </a:lnTo>
                  <a:lnTo>
                    <a:pt x="112" y="1022"/>
                  </a:lnTo>
                  <a:lnTo>
                    <a:pt x="94" y="994"/>
                  </a:lnTo>
                  <a:lnTo>
                    <a:pt x="80" y="968"/>
                  </a:lnTo>
                  <a:lnTo>
                    <a:pt x="64" y="940"/>
                  </a:lnTo>
                  <a:lnTo>
                    <a:pt x="52" y="910"/>
                  </a:lnTo>
                  <a:lnTo>
                    <a:pt x="40" y="880"/>
                  </a:lnTo>
                  <a:lnTo>
                    <a:pt x="30" y="850"/>
                  </a:lnTo>
                  <a:lnTo>
                    <a:pt x="20" y="818"/>
                  </a:lnTo>
                  <a:lnTo>
                    <a:pt x="14" y="788"/>
                  </a:lnTo>
                  <a:lnTo>
                    <a:pt x="8" y="754"/>
                  </a:lnTo>
                  <a:lnTo>
                    <a:pt x="4" y="722"/>
                  </a:lnTo>
                  <a:lnTo>
                    <a:pt x="0" y="688"/>
                  </a:lnTo>
                  <a:lnTo>
                    <a:pt x="0" y="656"/>
                  </a:lnTo>
                  <a:lnTo>
                    <a:pt x="0" y="656"/>
                  </a:lnTo>
                  <a:lnTo>
                    <a:pt x="0" y="622"/>
                  </a:lnTo>
                  <a:lnTo>
                    <a:pt x="4" y="588"/>
                  </a:lnTo>
                  <a:lnTo>
                    <a:pt x="8" y="556"/>
                  </a:lnTo>
                  <a:lnTo>
                    <a:pt x="14" y="522"/>
                  </a:lnTo>
                  <a:lnTo>
                    <a:pt x="20" y="492"/>
                  </a:lnTo>
                  <a:lnTo>
                    <a:pt x="30" y="460"/>
                  </a:lnTo>
                  <a:lnTo>
                    <a:pt x="40" y="430"/>
                  </a:lnTo>
                  <a:lnTo>
                    <a:pt x="52" y="400"/>
                  </a:lnTo>
                  <a:lnTo>
                    <a:pt x="64" y="370"/>
                  </a:lnTo>
                  <a:lnTo>
                    <a:pt x="80" y="342"/>
                  </a:lnTo>
                  <a:lnTo>
                    <a:pt x="94" y="316"/>
                  </a:lnTo>
                  <a:lnTo>
                    <a:pt x="112" y="288"/>
                  </a:lnTo>
                  <a:lnTo>
                    <a:pt x="130" y="262"/>
                  </a:lnTo>
                  <a:lnTo>
                    <a:pt x="150" y="238"/>
                  </a:lnTo>
                  <a:lnTo>
                    <a:pt x="170" y="214"/>
                  </a:lnTo>
                  <a:lnTo>
                    <a:pt x="192" y="192"/>
                  </a:lnTo>
                  <a:lnTo>
                    <a:pt x="214" y="170"/>
                  </a:lnTo>
                  <a:lnTo>
                    <a:pt x="238" y="150"/>
                  </a:lnTo>
                  <a:lnTo>
                    <a:pt x="264" y="130"/>
                  </a:lnTo>
                  <a:lnTo>
                    <a:pt x="290" y="112"/>
                  </a:lnTo>
                  <a:lnTo>
                    <a:pt x="316" y="94"/>
                  </a:lnTo>
                  <a:lnTo>
                    <a:pt x="344" y="78"/>
                  </a:lnTo>
                  <a:lnTo>
                    <a:pt x="372" y="64"/>
                  </a:lnTo>
                  <a:lnTo>
                    <a:pt x="400" y="52"/>
                  </a:lnTo>
                  <a:lnTo>
                    <a:pt x="430" y="40"/>
                  </a:lnTo>
                  <a:lnTo>
                    <a:pt x="460" y="30"/>
                  </a:lnTo>
                  <a:lnTo>
                    <a:pt x="492" y="20"/>
                  </a:lnTo>
                  <a:lnTo>
                    <a:pt x="524" y="12"/>
                  </a:lnTo>
                  <a:lnTo>
                    <a:pt x="556" y="8"/>
                  </a:lnTo>
                  <a:lnTo>
                    <a:pt x="588" y="2"/>
                  </a:lnTo>
                  <a:lnTo>
                    <a:pt x="622" y="0"/>
                  </a:lnTo>
                  <a:lnTo>
                    <a:pt x="656" y="0"/>
                  </a:lnTo>
                  <a:lnTo>
                    <a:pt x="656" y="0"/>
                  </a:lnTo>
                  <a:lnTo>
                    <a:pt x="690" y="0"/>
                  </a:lnTo>
                  <a:lnTo>
                    <a:pt x="722" y="2"/>
                  </a:lnTo>
                  <a:lnTo>
                    <a:pt x="756" y="8"/>
                  </a:lnTo>
                  <a:lnTo>
                    <a:pt x="788" y="12"/>
                  </a:lnTo>
                  <a:lnTo>
                    <a:pt x="820" y="20"/>
                  </a:lnTo>
                  <a:lnTo>
                    <a:pt x="850" y="30"/>
                  </a:lnTo>
                  <a:lnTo>
                    <a:pt x="880" y="40"/>
                  </a:lnTo>
                  <a:lnTo>
                    <a:pt x="910" y="52"/>
                  </a:lnTo>
                  <a:lnTo>
                    <a:pt x="940" y="64"/>
                  </a:lnTo>
                  <a:lnTo>
                    <a:pt x="968" y="78"/>
                  </a:lnTo>
                  <a:lnTo>
                    <a:pt x="996" y="94"/>
                  </a:lnTo>
                  <a:lnTo>
                    <a:pt x="1022" y="112"/>
                  </a:lnTo>
                  <a:lnTo>
                    <a:pt x="1048" y="130"/>
                  </a:lnTo>
                  <a:lnTo>
                    <a:pt x="1072" y="150"/>
                  </a:lnTo>
                  <a:lnTo>
                    <a:pt x="1096" y="170"/>
                  </a:lnTo>
                  <a:lnTo>
                    <a:pt x="1118" y="192"/>
                  </a:lnTo>
                  <a:lnTo>
                    <a:pt x="1140" y="214"/>
                  </a:lnTo>
                  <a:lnTo>
                    <a:pt x="1162" y="238"/>
                  </a:lnTo>
                  <a:lnTo>
                    <a:pt x="1180" y="262"/>
                  </a:lnTo>
                  <a:lnTo>
                    <a:pt x="1200" y="288"/>
                  </a:lnTo>
                  <a:lnTo>
                    <a:pt x="1216" y="316"/>
                  </a:lnTo>
                  <a:lnTo>
                    <a:pt x="1232" y="342"/>
                  </a:lnTo>
                  <a:lnTo>
                    <a:pt x="1246" y="370"/>
                  </a:lnTo>
                  <a:lnTo>
                    <a:pt x="1260" y="400"/>
                  </a:lnTo>
                  <a:lnTo>
                    <a:pt x="1272" y="430"/>
                  </a:lnTo>
                  <a:lnTo>
                    <a:pt x="1282" y="460"/>
                  </a:lnTo>
                  <a:lnTo>
                    <a:pt x="1290" y="492"/>
                  </a:lnTo>
                  <a:lnTo>
                    <a:pt x="1298" y="522"/>
                  </a:lnTo>
                  <a:lnTo>
                    <a:pt x="1304" y="556"/>
                  </a:lnTo>
                  <a:lnTo>
                    <a:pt x="1308" y="588"/>
                  </a:lnTo>
                  <a:lnTo>
                    <a:pt x="1310" y="622"/>
                  </a:lnTo>
                  <a:lnTo>
                    <a:pt x="1310" y="656"/>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3" name="Freeform 8"/>
            <p:cNvSpPr>
              <a:spLocks/>
            </p:cNvSpPr>
            <p:nvPr/>
          </p:nvSpPr>
          <p:spPr bwMode="auto">
            <a:xfrm>
              <a:off x="11987213" y="5508625"/>
              <a:ext cx="304800" cy="444500"/>
            </a:xfrm>
            <a:custGeom>
              <a:avLst/>
              <a:gdLst>
                <a:gd name="T0" fmla="*/ 172 w 192"/>
                <a:gd name="T1" fmla="*/ 32 h 280"/>
                <a:gd name="T2" fmla="*/ 172 w 192"/>
                <a:gd name="T3" fmla="*/ 32 h 280"/>
                <a:gd name="T4" fmla="*/ 164 w 192"/>
                <a:gd name="T5" fmla="*/ 30 h 280"/>
                <a:gd name="T6" fmla="*/ 156 w 192"/>
                <a:gd name="T7" fmla="*/ 32 h 280"/>
                <a:gd name="T8" fmla="*/ 150 w 192"/>
                <a:gd name="T9" fmla="*/ 34 h 280"/>
                <a:gd name="T10" fmla="*/ 142 w 192"/>
                <a:gd name="T11" fmla="*/ 38 h 280"/>
                <a:gd name="T12" fmla="*/ 128 w 192"/>
                <a:gd name="T13" fmla="*/ 50 h 280"/>
                <a:gd name="T14" fmla="*/ 116 w 192"/>
                <a:gd name="T15" fmla="*/ 66 h 280"/>
                <a:gd name="T16" fmla="*/ 106 w 192"/>
                <a:gd name="T17" fmla="*/ 84 h 280"/>
                <a:gd name="T18" fmla="*/ 96 w 192"/>
                <a:gd name="T19" fmla="*/ 102 h 280"/>
                <a:gd name="T20" fmla="*/ 82 w 192"/>
                <a:gd name="T21" fmla="*/ 132 h 280"/>
                <a:gd name="T22" fmla="*/ 82 w 192"/>
                <a:gd name="T23" fmla="*/ 132 h 280"/>
                <a:gd name="T24" fmla="*/ 66 w 192"/>
                <a:gd name="T25" fmla="*/ 166 h 280"/>
                <a:gd name="T26" fmla="*/ 54 w 192"/>
                <a:gd name="T27" fmla="*/ 200 h 280"/>
                <a:gd name="T28" fmla="*/ 30 w 192"/>
                <a:gd name="T29" fmla="*/ 268 h 280"/>
                <a:gd name="T30" fmla="*/ 30 w 192"/>
                <a:gd name="T31" fmla="*/ 268 h 280"/>
                <a:gd name="T32" fmla="*/ 26 w 192"/>
                <a:gd name="T33" fmla="*/ 274 h 280"/>
                <a:gd name="T34" fmla="*/ 22 w 192"/>
                <a:gd name="T35" fmla="*/ 278 h 280"/>
                <a:gd name="T36" fmla="*/ 16 w 192"/>
                <a:gd name="T37" fmla="*/ 280 h 280"/>
                <a:gd name="T38" fmla="*/ 10 w 192"/>
                <a:gd name="T39" fmla="*/ 278 h 280"/>
                <a:gd name="T40" fmla="*/ 6 w 192"/>
                <a:gd name="T41" fmla="*/ 276 h 280"/>
                <a:gd name="T42" fmla="*/ 2 w 192"/>
                <a:gd name="T43" fmla="*/ 272 h 280"/>
                <a:gd name="T44" fmla="*/ 0 w 192"/>
                <a:gd name="T45" fmla="*/ 268 h 280"/>
                <a:gd name="T46" fmla="*/ 0 w 192"/>
                <a:gd name="T47" fmla="*/ 260 h 280"/>
                <a:gd name="T48" fmla="*/ 0 w 192"/>
                <a:gd name="T49" fmla="*/ 260 h 280"/>
                <a:gd name="T50" fmla="*/ 14 w 192"/>
                <a:gd name="T51" fmla="*/ 218 h 280"/>
                <a:gd name="T52" fmla="*/ 30 w 192"/>
                <a:gd name="T53" fmla="*/ 176 h 280"/>
                <a:gd name="T54" fmla="*/ 48 w 192"/>
                <a:gd name="T55" fmla="*/ 134 h 280"/>
                <a:gd name="T56" fmla="*/ 68 w 192"/>
                <a:gd name="T57" fmla="*/ 94 h 280"/>
                <a:gd name="T58" fmla="*/ 68 w 192"/>
                <a:gd name="T59" fmla="*/ 94 h 280"/>
                <a:gd name="T60" fmla="*/ 86 w 192"/>
                <a:gd name="T61" fmla="*/ 60 h 280"/>
                <a:gd name="T62" fmla="*/ 98 w 192"/>
                <a:gd name="T63" fmla="*/ 44 h 280"/>
                <a:gd name="T64" fmla="*/ 112 w 192"/>
                <a:gd name="T65" fmla="*/ 28 h 280"/>
                <a:gd name="T66" fmla="*/ 126 w 192"/>
                <a:gd name="T67" fmla="*/ 14 h 280"/>
                <a:gd name="T68" fmla="*/ 142 w 192"/>
                <a:gd name="T69" fmla="*/ 6 h 280"/>
                <a:gd name="T70" fmla="*/ 152 w 192"/>
                <a:gd name="T71" fmla="*/ 2 h 280"/>
                <a:gd name="T72" fmla="*/ 160 w 192"/>
                <a:gd name="T73" fmla="*/ 0 h 280"/>
                <a:gd name="T74" fmla="*/ 170 w 192"/>
                <a:gd name="T75" fmla="*/ 0 h 280"/>
                <a:gd name="T76" fmla="*/ 180 w 192"/>
                <a:gd name="T77" fmla="*/ 2 h 280"/>
                <a:gd name="T78" fmla="*/ 180 w 192"/>
                <a:gd name="T79" fmla="*/ 2 h 280"/>
                <a:gd name="T80" fmla="*/ 186 w 192"/>
                <a:gd name="T81" fmla="*/ 6 h 280"/>
                <a:gd name="T82" fmla="*/ 190 w 192"/>
                <a:gd name="T83" fmla="*/ 10 h 280"/>
                <a:gd name="T84" fmla="*/ 192 w 192"/>
                <a:gd name="T85" fmla="*/ 14 h 280"/>
                <a:gd name="T86" fmla="*/ 190 w 192"/>
                <a:gd name="T87" fmla="*/ 20 h 280"/>
                <a:gd name="T88" fmla="*/ 188 w 192"/>
                <a:gd name="T89" fmla="*/ 26 h 280"/>
                <a:gd name="T90" fmla="*/ 184 w 192"/>
                <a:gd name="T91" fmla="*/ 30 h 280"/>
                <a:gd name="T92" fmla="*/ 180 w 192"/>
                <a:gd name="T93" fmla="*/ 32 h 280"/>
                <a:gd name="T94" fmla="*/ 172 w 192"/>
                <a:gd name="T95" fmla="*/ 32 h 280"/>
                <a:gd name="T96" fmla="*/ 172 w 192"/>
                <a:gd name="T97" fmla="*/ 3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 h="280">
                  <a:moveTo>
                    <a:pt x="172" y="32"/>
                  </a:moveTo>
                  <a:lnTo>
                    <a:pt x="172" y="32"/>
                  </a:lnTo>
                  <a:lnTo>
                    <a:pt x="164" y="30"/>
                  </a:lnTo>
                  <a:lnTo>
                    <a:pt x="156" y="32"/>
                  </a:lnTo>
                  <a:lnTo>
                    <a:pt x="150" y="34"/>
                  </a:lnTo>
                  <a:lnTo>
                    <a:pt x="142" y="38"/>
                  </a:lnTo>
                  <a:lnTo>
                    <a:pt x="128" y="50"/>
                  </a:lnTo>
                  <a:lnTo>
                    <a:pt x="116" y="66"/>
                  </a:lnTo>
                  <a:lnTo>
                    <a:pt x="106" y="84"/>
                  </a:lnTo>
                  <a:lnTo>
                    <a:pt x="96" y="102"/>
                  </a:lnTo>
                  <a:lnTo>
                    <a:pt x="82" y="132"/>
                  </a:lnTo>
                  <a:lnTo>
                    <a:pt x="82" y="132"/>
                  </a:lnTo>
                  <a:lnTo>
                    <a:pt x="66" y="166"/>
                  </a:lnTo>
                  <a:lnTo>
                    <a:pt x="54" y="200"/>
                  </a:lnTo>
                  <a:lnTo>
                    <a:pt x="30" y="268"/>
                  </a:lnTo>
                  <a:lnTo>
                    <a:pt x="30" y="268"/>
                  </a:lnTo>
                  <a:lnTo>
                    <a:pt x="26" y="274"/>
                  </a:lnTo>
                  <a:lnTo>
                    <a:pt x="22" y="278"/>
                  </a:lnTo>
                  <a:lnTo>
                    <a:pt x="16" y="280"/>
                  </a:lnTo>
                  <a:lnTo>
                    <a:pt x="10" y="278"/>
                  </a:lnTo>
                  <a:lnTo>
                    <a:pt x="6" y="276"/>
                  </a:lnTo>
                  <a:lnTo>
                    <a:pt x="2" y="272"/>
                  </a:lnTo>
                  <a:lnTo>
                    <a:pt x="0" y="268"/>
                  </a:lnTo>
                  <a:lnTo>
                    <a:pt x="0" y="260"/>
                  </a:lnTo>
                  <a:lnTo>
                    <a:pt x="0" y="260"/>
                  </a:lnTo>
                  <a:lnTo>
                    <a:pt x="14" y="218"/>
                  </a:lnTo>
                  <a:lnTo>
                    <a:pt x="30" y="176"/>
                  </a:lnTo>
                  <a:lnTo>
                    <a:pt x="48" y="134"/>
                  </a:lnTo>
                  <a:lnTo>
                    <a:pt x="68" y="94"/>
                  </a:lnTo>
                  <a:lnTo>
                    <a:pt x="68" y="94"/>
                  </a:lnTo>
                  <a:lnTo>
                    <a:pt x="86" y="60"/>
                  </a:lnTo>
                  <a:lnTo>
                    <a:pt x="98" y="44"/>
                  </a:lnTo>
                  <a:lnTo>
                    <a:pt x="112" y="28"/>
                  </a:lnTo>
                  <a:lnTo>
                    <a:pt x="126" y="14"/>
                  </a:lnTo>
                  <a:lnTo>
                    <a:pt x="142" y="6"/>
                  </a:lnTo>
                  <a:lnTo>
                    <a:pt x="152" y="2"/>
                  </a:lnTo>
                  <a:lnTo>
                    <a:pt x="160" y="0"/>
                  </a:lnTo>
                  <a:lnTo>
                    <a:pt x="170" y="0"/>
                  </a:lnTo>
                  <a:lnTo>
                    <a:pt x="180" y="2"/>
                  </a:lnTo>
                  <a:lnTo>
                    <a:pt x="180" y="2"/>
                  </a:lnTo>
                  <a:lnTo>
                    <a:pt x="186" y="6"/>
                  </a:lnTo>
                  <a:lnTo>
                    <a:pt x="190" y="10"/>
                  </a:lnTo>
                  <a:lnTo>
                    <a:pt x="192" y="14"/>
                  </a:lnTo>
                  <a:lnTo>
                    <a:pt x="190" y="20"/>
                  </a:lnTo>
                  <a:lnTo>
                    <a:pt x="188" y="26"/>
                  </a:lnTo>
                  <a:lnTo>
                    <a:pt x="184" y="30"/>
                  </a:lnTo>
                  <a:lnTo>
                    <a:pt x="180" y="32"/>
                  </a:lnTo>
                  <a:lnTo>
                    <a:pt x="172" y="32"/>
                  </a:lnTo>
                  <a:lnTo>
                    <a:pt x="172" y="32"/>
                  </a:lnTo>
                  <a:close/>
                </a:path>
              </a:pathLst>
            </a:custGeom>
            <a:solidFill>
              <a:srgbClr val="F5F3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4" name="Freeform 9"/>
            <p:cNvSpPr>
              <a:spLocks/>
            </p:cNvSpPr>
            <p:nvPr/>
          </p:nvSpPr>
          <p:spPr bwMode="auto">
            <a:xfrm>
              <a:off x="11456988" y="5930900"/>
              <a:ext cx="869950" cy="1155700"/>
            </a:xfrm>
            <a:custGeom>
              <a:avLst/>
              <a:gdLst>
                <a:gd name="T0" fmla="*/ 548 w 548"/>
                <a:gd name="T1" fmla="*/ 164 h 728"/>
                <a:gd name="T2" fmla="*/ 548 w 548"/>
                <a:gd name="T3" fmla="*/ 164 h 728"/>
                <a:gd name="T4" fmla="*/ 548 w 548"/>
                <a:gd name="T5" fmla="*/ 156 h 728"/>
                <a:gd name="T6" fmla="*/ 548 w 548"/>
                <a:gd name="T7" fmla="*/ 148 h 728"/>
                <a:gd name="T8" fmla="*/ 544 w 548"/>
                <a:gd name="T9" fmla="*/ 140 h 728"/>
                <a:gd name="T10" fmla="*/ 540 w 548"/>
                <a:gd name="T11" fmla="*/ 134 h 728"/>
                <a:gd name="T12" fmla="*/ 408 w 548"/>
                <a:gd name="T13" fmla="*/ 10 h 728"/>
                <a:gd name="T14" fmla="*/ 408 w 548"/>
                <a:gd name="T15" fmla="*/ 10 h 728"/>
                <a:gd name="T16" fmla="*/ 402 w 548"/>
                <a:gd name="T17" fmla="*/ 6 h 728"/>
                <a:gd name="T18" fmla="*/ 394 w 548"/>
                <a:gd name="T19" fmla="*/ 2 h 728"/>
                <a:gd name="T20" fmla="*/ 384 w 548"/>
                <a:gd name="T21" fmla="*/ 0 h 728"/>
                <a:gd name="T22" fmla="*/ 376 w 548"/>
                <a:gd name="T23" fmla="*/ 0 h 728"/>
                <a:gd name="T24" fmla="*/ 198 w 548"/>
                <a:gd name="T25" fmla="*/ 26 h 728"/>
                <a:gd name="T26" fmla="*/ 198 w 548"/>
                <a:gd name="T27" fmla="*/ 26 h 728"/>
                <a:gd name="T28" fmla="*/ 190 w 548"/>
                <a:gd name="T29" fmla="*/ 28 h 728"/>
                <a:gd name="T30" fmla="*/ 184 w 548"/>
                <a:gd name="T31" fmla="*/ 34 h 728"/>
                <a:gd name="T32" fmla="*/ 178 w 548"/>
                <a:gd name="T33" fmla="*/ 40 h 728"/>
                <a:gd name="T34" fmla="*/ 174 w 548"/>
                <a:gd name="T35" fmla="*/ 46 h 728"/>
                <a:gd name="T36" fmla="*/ 0 w 548"/>
                <a:gd name="T37" fmla="*/ 596 h 728"/>
                <a:gd name="T38" fmla="*/ 0 w 548"/>
                <a:gd name="T39" fmla="*/ 596 h 728"/>
                <a:gd name="T40" fmla="*/ 0 w 548"/>
                <a:gd name="T41" fmla="*/ 604 h 728"/>
                <a:gd name="T42" fmla="*/ 2 w 548"/>
                <a:gd name="T43" fmla="*/ 610 h 728"/>
                <a:gd name="T44" fmla="*/ 6 w 548"/>
                <a:gd name="T45" fmla="*/ 616 h 728"/>
                <a:gd name="T46" fmla="*/ 12 w 548"/>
                <a:gd name="T47" fmla="*/ 620 h 728"/>
                <a:gd name="T48" fmla="*/ 164 w 548"/>
                <a:gd name="T49" fmla="*/ 668 h 728"/>
                <a:gd name="T50" fmla="*/ 164 w 548"/>
                <a:gd name="T51" fmla="*/ 668 h 728"/>
                <a:gd name="T52" fmla="*/ 200 w 548"/>
                <a:gd name="T53" fmla="*/ 678 h 728"/>
                <a:gd name="T54" fmla="*/ 352 w 548"/>
                <a:gd name="T55" fmla="*/ 726 h 728"/>
                <a:gd name="T56" fmla="*/ 352 w 548"/>
                <a:gd name="T57" fmla="*/ 726 h 728"/>
                <a:gd name="T58" fmla="*/ 358 w 548"/>
                <a:gd name="T59" fmla="*/ 728 h 728"/>
                <a:gd name="T60" fmla="*/ 366 w 548"/>
                <a:gd name="T61" fmla="*/ 726 h 728"/>
                <a:gd name="T62" fmla="*/ 370 w 548"/>
                <a:gd name="T63" fmla="*/ 722 h 728"/>
                <a:gd name="T64" fmla="*/ 374 w 548"/>
                <a:gd name="T65" fmla="*/ 714 h 728"/>
                <a:gd name="T66" fmla="*/ 548 w 548"/>
                <a:gd name="T67" fmla="*/ 164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8" h="728">
                  <a:moveTo>
                    <a:pt x="548" y="164"/>
                  </a:moveTo>
                  <a:lnTo>
                    <a:pt x="548" y="164"/>
                  </a:lnTo>
                  <a:lnTo>
                    <a:pt x="548" y="156"/>
                  </a:lnTo>
                  <a:lnTo>
                    <a:pt x="548" y="148"/>
                  </a:lnTo>
                  <a:lnTo>
                    <a:pt x="544" y="140"/>
                  </a:lnTo>
                  <a:lnTo>
                    <a:pt x="540" y="134"/>
                  </a:lnTo>
                  <a:lnTo>
                    <a:pt x="408" y="10"/>
                  </a:lnTo>
                  <a:lnTo>
                    <a:pt x="408" y="10"/>
                  </a:lnTo>
                  <a:lnTo>
                    <a:pt x="402" y="6"/>
                  </a:lnTo>
                  <a:lnTo>
                    <a:pt x="394" y="2"/>
                  </a:lnTo>
                  <a:lnTo>
                    <a:pt x="384" y="0"/>
                  </a:lnTo>
                  <a:lnTo>
                    <a:pt x="376" y="0"/>
                  </a:lnTo>
                  <a:lnTo>
                    <a:pt x="198" y="26"/>
                  </a:lnTo>
                  <a:lnTo>
                    <a:pt x="198" y="26"/>
                  </a:lnTo>
                  <a:lnTo>
                    <a:pt x="190" y="28"/>
                  </a:lnTo>
                  <a:lnTo>
                    <a:pt x="184" y="34"/>
                  </a:lnTo>
                  <a:lnTo>
                    <a:pt x="178" y="40"/>
                  </a:lnTo>
                  <a:lnTo>
                    <a:pt x="174" y="46"/>
                  </a:lnTo>
                  <a:lnTo>
                    <a:pt x="0" y="596"/>
                  </a:lnTo>
                  <a:lnTo>
                    <a:pt x="0" y="596"/>
                  </a:lnTo>
                  <a:lnTo>
                    <a:pt x="0" y="604"/>
                  </a:lnTo>
                  <a:lnTo>
                    <a:pt x="2" y="610"/>
                  </a:lnTo>
                  <a:lnTo>
                    <a:pt x="6" y="616"/>
                  </a:lnTo>
                  <a:lnTo>
                    <a:pt x="12" y="620"/>
                  </a:lnTo>
                  <a:lnTo>
                    <a:pt x="164" y="668"/>
                  </a:lnTo>
                  <a:lnTo>
                    <a:pt x="164" y="668"/>
                  </a:lnTo>
                  <a:lnTo>
                    <a:pt x="200" y="678"/>
                  </a:lnTo>
                  <a:lnTo>
                    <a:pt x="352" y="726"/>
                  </a:lnTo>
                  <a:lnTo>
                    <a:pt x="352" y="726"/>
                  </a:lnTo>
                  <a:lnTo>
                    <a:pt x="358" y="728"/>
                  </a:lnTo>
                  <a:lnTo>
                    <a:pt x="366" y="726"/>
                  </a:lnTo>
                  <a:lnTo>
                    <a:pt x="370" y="722"/>
                  </a:lnTo>
                  <a:lnTo>
                    <a:pt x="374" y="714"/>
                  </a:lnTo>
                  <a:lnTo>
                    <a:pt x="548" y="164"/>
                  </a:lnTo>
                  <a:close/>
                </a:path>
              </a:pathLst>
            </a:custGeom>
            <a:solidFill>
              <a:srgbClr val="FFD5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5" name="Freeform 10"/>
            <p:cNvSpPr>
              <a:spLocks/>
            </p:cNvSpPr>
            <p:nvPr/>
          </p:nvSpPr>
          <p:spPr bwMode="auto">
            <a:xfrm>
              <a:off x="11980863" y="6000750"/>
              <a:ext cx="127000" cy="127000"/>
            </a:xfrm>
            <a:custGeom>
              <a:avLst/>
              <a:gdLst>
                <a:gd name="T0" fmla="*/ 2 w 80"/>
                <a:gd name="T1" fmla="*/ 28 h 80"/>
                <a:gd name="T2" fmla="*/ 2 w 80"/>
                <a:gd name="T3" fmla="*/ 28 h 80"/>
                <a:gd name="T4" fmla="*/ 6 w 80"/>
                <a:gd name="T5" fmla="*/ 20 h 80"/>
                <a:gd name="T6" fmla="*/ 10 w 80"/>
                <a:gd name="T7" fmla="*/ 14 h 80"/>
                <a:gd name="T8" fmla="*/ 16 w 80"/>
                <a:gd name="T9" fmla="*/ 8 h 80"/>
                <a:gd name="T10" fmla="*/ 22 w 80"/>
                <a:gd name="T11" fmla="*/ 4 h 80"/>
                <a:gd name="T12" fmla="*/ 30 w 80"/>
                <a:gd name="T13" fmla="*/ 2 h 80"/>
                <a:gd name="T14" fmla="*/ 36 w 80"/>
                <a:gd name="T15" fmla="*/ 0 h 80"/>
                <a:gd name="T16" fmla="*/ 44 w 80"/>
                <a:gd name="T17" fmla="*/ 0 h 80"/>
                <a:gd name="T18" fmla="*/ 52 w 80"/>
                <a:gd name="T19" fmla="*/ 2 h 80"/>
                <a:gd name="T20" fmla="*/ 52 w 80"/>
                <a:gd name="T21" fmla="*/ 2 h 80"/>
                <a:gd name="T22" fmla="*/ 60 w 80"/>
                <a:gd name="T23" fmla="*/ 4 h 80"/>
                <a:gd name="T24" fmla="*/ 66 w 80"/>
                <a:gd name="T25" fmla="*/ 8 h 80"/>
                <a:gd name="T26" fmla="*/ 72 w 80"/>
                <a:gd name="T27" fmla="*/ 14 h 80"/>
                <a:gd name="T28" fmla="*/ 76 w 80"/>
                <a:gd name="T29" fmla="*/ 22 h 80"/>
                <a:gd name="T30" fmla="*/ 78 w 80"/>
                <a:gd name="T31" fmla="*/ 28 h 80"/>
                <a:gd name="T32" fmla="*/ 80 w 80"/>
                <a:gd name="T33" fmla="*/ 36 h 80"/>
                <a:gd name="T34" fmla="*/ 80 w 80"/>
                <a:gd name="T35" fmla="*/ 44 h 80"/>
                <a:gd name="T36" fmla="*/ 78 w 80"/>
                <a:gd name="T37" fmla="*/ 52 h 80"/>
                <a:gd name="T38" fmla="*/ 78 w 80"/>
                <a:gd name="T39" fmla="*/ 52 h 80"/>
                <a:gd name="T40" fmla="*/ 74 w 80"/>
                <a:gd name="T41" fmla="*/ 60 h 80"/>
                <a:gd name="T42" fmla="*/ 70 w 80"/>
                <a:gd name="T43" fmla="*/ 66 h 80"/>
                <a:gd name="T44" fmla="*/ 64 w 80"/>
                <a:gd name="T45" fmla="*/ 72 h 80"/>
                <a:gd name="T46" fmla="*/ 58 w 80"/>
                <a:gd name="T47" fmla="*/ 76 h 80"/>
                <a:gd name="T48" fmla="*/ 50 w 80"/>
                <a:gd name="T49" fmla="*/ 80 h 80"/>
                <a:gd name="T50" fmla="*/ 44 w 80"/>
                <a:gd name="T51" fmla="*/ 80 h 80"/>
                <a:gd name="T52" fmla="*/ 36 w 80"/>
                <a:gd name="T53" fmla="*/ 80 h 80"/>
                <a:gd name="T54" fmla="*/ 28 w 80"/>
                <a:gd name="T55" fmla="*/ 80 h 80"/>
                <a:gd name="T56" fmla="*/ 28 w 80"/>
                <a:gd name="T57" fmla="*/ 80 h 80"/>
                <a:gd name="T58" fmla="*/ 20 w 80"/>
                <a:gd name="T59" fmla="*/ 76 h 80"/>
                <a:gd name="T60" fmla="*/ 14 w 80"/>
                <a:gd name="T61" fmla="*/ 72 h 80"/>
                <a:gd name="T62" fmla="*/ 8 w 80"/>
                <a:gd name="T63" fmla="*/ 66 h 80"/>
                <a:gd name="T64" fmla="*/ 4 w 80"/>
                <a:gd name="T65" fmla="*/ 60 h 80"/>
                <a:gd name="T66" fmla="*/ 2 w 80"/>
                <a:gd name="T67" fmla="*/ 52 h 80"/>
                <a:gd name="T68" fmla="*/ 0 w 80"/>
                <a:gd name="T69" fmla="*/ 44 h 80"/>
                <a:gd name="T70" fmla="*/ 0 w 80"/>
                <a:gd name="T71" fmla="*/ 36 h 80"/>
                <a:gd name="T72" fmla="*/ 2 w 80"/>
                <a:gd name="T73" fmla="*/ 28 h 80"/>
                <a:gd name="T74" fmla="*/ 2 w 80"/>
                <a:gd name="T75" fmla="*/ 2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 h="80">
                  <a:moveTo>
                    <a:pt x="2" y="28"/>
                  </a:moveTo>
                  <a:lnTo>
                    <a:pt x="2" y="28"/>
                  </a:lnTo>
                  <a:lnTo>
                    <a:pt x="6" y="20"/>
                  </a:lnTo>
                  <a:lnTo>
                    <a:pt x="10" y="14"/>
                  </a:lnTo>
                  <a:lnTo>
                    <a:pt x="16" y="8"/>
                  </a:lnTo>
                  <a:lnTo>
                    <a:pt x="22" y="4"/>
                  </a:lnTo>
                  <a:lnTo>
                    <a:pt x="30" y="2"/>
                  </a:lnTo>
                  <a:lnTo>
                    <a:pt x="36" y="0"/>
                  </a:lnTo>
                  <a:lnTo>
                    <a:pt x="44" y="0"/>
                  </a:lnTo>
                  <a:lnTo>
                    <a:pt x="52" y="2"/>
                  </a:lnTo>
                  <a:lnTo>
                    <a:pt x="52" y="2"/>
                  </a:lnTo>
                  <a:lnTo>
                    <a:pt x="60" y="4"/>
                  </a:lnTo>
                  <a:lnTo>
                    <a:pt x="66" y="8"/>
                  </a:lnTo>
                  <a:lnTo>
                    <a:pt x="72" y="14"/>
                  </a:lnTo>
                  <a:lnTo>
                    <a:pt x="76" y="22"/>
                  </a:lnTo>
                  <a:lnTo>
                    <a:pt x="78" y="28"/>
                  </a:lnTo>
                  <a:lnTo>
                    <a:pt x="80" y="36"/>
                  </a:lnTo>
                  <a:lnTo>
                    <a:pt x="80" y="44"/>
                  </a:lnTo>
                  <a:lnTo>
                    <a:pt x="78" y="52"/>
                  </a:lnTo>
                  <a:lnTo>
                    <a:pt x="78" y="52"/>
                  </a:lnTo>
                  <a:lnTo>
                    <a:pt x="74" y="60"/>
                  </a:lnTo>
                  <a:lnTo>
                    <a:pt x="70" y="66"/>
                  </a:lnTo>
                  <a:lnTo>
                    <a:pt x="64" y="72"/>
                  </a:lnTo>
                  <a:lnTo>
                    <a:pt x="58" y="76"/>
                  </a:lnTo>
                  <a:lnTo>
                    <a:pt x="50" y="80"/>
                  </a:lnTo>
                  <a:lnTo>
                    <a:pt x="44" y="80"/>
                  </a:lnTo>
                  <a:lnTo>
                    <a:pt x="36" y="80"/>
                  </a:lnTo>
                  <a:lnTo>
                    <a:pt x="28" y="80"/>
                  </a:lnTo>
                  <a:lnTo>
                    <a:pt x="28" y="80"/>
                  </a:lnTo>
                  <a:lnTo>
                    <a:pt x="20" y="76"/>
                  </a:lnTo>
                  <a:lnTo>
                    <a:pt x="14" y="72"/>
                  </a:lnTo>
                  <a:lnTo>
                    <a:pt x="8" y="66"/>
                  </a:lnTo>
                  <a:lnTo>
                    <a:pt x="4" y="60"/>
                  </a:lnTo>
                  <a:lnTo>
                    <a:pt x="2" y="52"/>
                  </a:lnTo>
                  <a:lnTo>
                    <a:pt x="0" y="44"/>
                  </a:lnTo>
                  <a:lnTo>
                    <a:pt x="0" y="36"/>
                  </a:lnTo>
                  <a:lnTo>
                    <a:pt x="2" y="28"/>
                  </a:lnTo>
                  <a:lnTo>
                    <a:pt x="2" y="28"/>
                  </a:lnTo>
                  <a:close/>
                </a:path>
              </a:pathLst>
            </a:custGeom>
            <a:solidFill>
              <a:srgbClr val="D1CF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6" name="Freeform 11"/>
            <p:cNvSpPr>
              <a:spLocks/>
            </p:cNvSpPr>
            <p:nvPr/>
          </p:nvSpPr>
          <p:spPr bwMode="auto">
            <a:xfrm>
              <a:off x="12006263" y="6026150"/>
              <a:ext cx="76200" cy="76200"/>
            </a:xfrm>
            <a:custGeom>
              <a:avLst/>
              <a:gdLst>
                <a:gd name="T0" fmla="*/ 2 w 48"/>
                <a:gd name="T1" fmla="*/ 18 h 48"/>
                <a:gd name="T2" fmla="*/ 2 w 48"/>
                <a:gd name="T3" fmla="*/ 18 h 48"/>
                <a:gd name="T4" fmla="*/ 6 w 48"/>
                <a:gd name="T5" fmla="*/ 8 h 48"/>
                <a:gd name="T6" fmla="*/ 14 w 48"/>
                <a:gd name="T7" fmla="*/ 2 h 48"/>
                <a:gd name="T8" fmla="*/ 22 w 48"/>
                <a:gd name="T9" fmla="*/ 0 h 48"/>
                <a:gd name="T10" fmla="*/ 32 w 48"/>
                <a:gd name="T11" fmla="*/ 0 h 48"/>
                <a:gd name="T12" fmla="*/ 32 w 48"/>
                <a:gd name="T13" fmla="*/ 0 h 48"/>
                <a:gd name="T14" fmla="*/ 40 w 48"/>
                <a:gd name="T15" fmla="*/ 6 h 48"/>
                <a:gd name="T16" fmla="*/ 46 w 48"/>
                <a:gd name="T17" fmla="*/ 12 h 48"/>
                <a:gd name="T18" fmla="*/ 48 w 48"/>
                <a:gd name="T19" fmla="*/ 22 h 48"/>
                <a:gd name="T20" fmla="*/ 46 w 48"/>
                <a:gd name="T21" fmla="*/ 32 h 48"/>
                <a:gd name="T22" fmla="*/ 46 w 48"/>
                <a:gd name="T23" fmla="*/ 32 h 48"/>
                <a:gd name="T24" fmla="*/ 42 w 48"/>
                <a:gd name="T25" fmla="*/ 40 h 48"/>
                <a:gd name="T26" fmla="*/ 34 w 48"/>
                <a:gd name="T27" fmla="*/ 46 h 48"/>
                <a:gd name="T28" fmla="*/ 26 w 48"/>
                <a:gd name="T29" fmla="*/ 48 h 48"/>
                <a:gd name="T30" fmla="*/ 16 w 48"/>
                <a:gd name="T31" fmla="*/ 48 h 48"/>
                <a:gd name="T32" fmla="*/ 16 w 48"/>
                <a:gd name="T33" fmla="*/ 48 h 48"/>
                <a:gd name="T34" fmla="*/ 8 w 48"/>
                <a:gd name="T35" fmla="*/ 44 h 48"/>
                <a:gd name="T36" fmla="*/ 2 w 48"/>
                <a:gd name="T37" fmla="*/ 36 h 48"/>
                <a:gd name="T38" fmla="*/ 0 w 48"/>
                <a:gd name="T39" fmla="*/ 26 h 48"/>
                <a:gd name="T40" fmla="*/ 2 w 48"/>
                <a:gd name="T41" fmla="*/ 18 h 48"/>
                <a:gd name="T42" fmla="*/ 2 w 48"/>
                <a:gd name="T43"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 h="48">
                  <a:moveTo>
                    <a:pt x="2" y="18"/>
                  </a:moveTo>
                  <a:lnTo>
                    <a:pt x="2" y="18"/>
                  </a:lnTo>
                  <a:lnTo>
                    <a:pt x="6" y="8"/>
                  </a:lnTo>
                  <a:lnTo>
                    <a:pt x="14" y="2"/>
                  </a:lnTo>
                  <a:lnTo>
                    <a:pt x="22" y="0"/>
                  </a:lnTo>
                  <a:lnTo>
                    <a:pt x="32" y="0"/>
                  </a:lnTo>
                  <a:lnTo>
                    <a:pt x="32" y="0"/>
                  </a:lnTo>
                  <a:lnTo>
                    <a:pt x="40" y="6"/>
                  </a:lnTo>
                  <a:lnTo>
                    <a:pt x="46" y="12"/>
                  </a:lnTo>
                  <a:lnTo>
                    <a:pt x="48" y="22"/>
                  </a:lnTo>
                  <a:lnTo>
                    <a:pt x="46" y="32"/>
                  </a:lnTo>
                  <a:lnTo>
                    <a:pt x="46" y="32"/>
                  </a:lnTo>
                  <a:lnTo>
                    <a:pt x="42" y="40"/>
                  </a:lnTo>
                  <a:lnTo>
                    <a:pt x="34" y="46"/>
                  </a:lnTo>
                  <a:lnTo>
                    <a:pt x="26" y="48"/>
                  </a:lnTo>
                  <a:lnTo>
                    <a:pt x="16" y="48"/>
                  </a:lnTo>
                  <a:lnTo>
                    <a:pt x="16" y="48"/>
                  </a:lnTo>
                  <a:lnTo>
                    <a:pt x="8" y="44"/>
                  </a:lnTo>
                  <a:lnTo>
                    <a:pt x="2" y="36"/>
                  </a:lnTo>
                  <a:lnTo>
                    <a:pt x="0" y="26"/>
                  </a:lnTo>
                  <a:lnTo>
                    <a:pt x="2" y="18"/>
                  </a:lnTo>
                  <a:lnTo>
                    <a:pt x="2"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7" name="Freeform 12"/>
            <p:cNvSpPr>
              <a:spLocks/>
            </p:cNvSpPr>
            <p:nvPr/>
          </p:nvSpPr>
          <p:spPr bwMode="auto">
            <a:xfrm>
              <a:off x="11577638" y="6188075"/>
              <a:ext cx="600075" cy="768350"/>
            </a:xfrm>
            <a:custGeom>
              <a:avLst/>
              <a:gdLst>
                <a:gd name="T0" fmla="*/ 378 w 378"/>
                <a:gd name="T1" fmla="*/ 96 h 484"/>
                <a:gd name="T2" fmla="*/ 378 w 378"/>
                <a:gd name="T3" fmla="*/ 96 h 484"/>
                <a:gd name="T4" fmla="*/ 378 w 378"/>
                <a:gd name="T5" fmla="*/ 90 h 484"/>
                <a:gd name="T6" fmla="*/ 378 w 378"/>
                <a:gd name="T7" fmla="*/ 84 h 484"/>
                <a:gd name="T8" fmla="*/ 376 w 378"/>
                <a:gd name="T9" fmla="*/ 78 h 484"/>
                <a:gd name="T10" fmla="*/ 372 w 378"/>
                <a:gd name="T11" fmla="*/ 74 h 484"/>
                <a:gd name="T12" fmla="*/ 136 w 378"/>
                <a:gd name="T13" fmla="*/ 0 h 484"/>
                <a:gd name="T14" fmla="*/ 136 w 378"/>
                <a:gd name="T15" fmla="*/ 0 h 484"/>
                <a:gd name="T16" fmla="*/ 132 w 378"/>
                <a:gd name="T17" fmla="*/ 2 h 484"/>
                <a:gd name="T18" fmla="*/ 126 w 378"/>
                <a:gd name="T19" fmla="*/ 4 h 484"/>
                <a:gd name="T20" fmla="*/ 122 w 378"/>
                <a:gd name="T21" fmla="*/ 10 h 484"/>
                <a:gd name="T22" fmla="*/ 120 w 378"/>
                <a:gd name="T23" fmla="*/ 14 h 484"/>
                <a:gd name="T24" fmla="*/ 0 w 378"/>
                <a:gd name="T25" fmla="*/ 394 h 484"/>
                <a:gd name="T26" fmla="*/ 0 w 378"/>
                <a:gd name="T27" fmla="*/ 394 h 484"/>
                <a:gd name="T28" fmla="*/ 0 w 378"/>
                <a:gd name="T29" fmla="*/ 398 h 484"/>
                <a:gd name="T30" fmla="*/ 2 w 378"/>
                <a:gd name="T31" fmla="*/ 404 h 484"/>
                <a:gd name="T32" fmla="*/ 4 w 378"/>
                <a:gd name="T33" fmla="*/ 408 h 484"/>
                <a:gd name="T34" fmla="*/ 8 w 378"/>
                <a:gd name="T35" fmla="*/ 410 h 484"/>
                <a:gd name="T36" fmla="*/ 114 w 378"/>
                <a:gd name="T37" fmla="*/ 442 h 484"/>
                <a:gd name="T38" fmla="*/ 114 w 378"/>
                <a:gd name="T39" fmla="*/ 442 h 484"/>
                <a:gd name="T40" fmla="*/ 138 w 378"/>
                <a:gd name="T41" fmla="*/ 450 h 484"/>
                <a:gd name="T42" fmla="*/ 242 w 378"/>
                <a:gd name="T43" fmla="*/ 484 h 484"/>
                <a:gd name="T44" fmla="*/ 242 w 378"/>
                <a:gd name="T45" fmla="*/ 484 h 484"/>
                <a:gd name="T46" fmla="*/ 248 w 378"/>
                <a:gd name="T47" fmla="*/ 484 h 484"/>
                <a:gd name="T48" fmla="*/ 252 w 378"/>
                <a:gd name="T49" fmla="*/ 482 h 484"/>
                <a:gd name="T50" fmla="*/ 256 w 378"/>
                <a:gd name="T51" fmla="*/ 480 h 484"/>
                <a:gd name="T52" fmla="*/ 258 w 378"/>
                <a:gd name="T53" fmla="*/ 474 h 484"/>
                <a:gd name="T54" fmla="*/ 378 w 378"/>
                <a:gd name="T55" fmla="*/ 96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8" h="484">
                  <a:moveTo>
                    <a:pt x="378" y="96"/>
                  </a:moveTo>
                  <a:lnTo>
                    <a:pt x="378" y="96"/>
                  </a:lnTo>
                  <a:lnTo>
                    <a:pt x="378" y="90"/>
                  </a:lnTo>
                  <a:lnTo>
                    <a:pt x="378" y="84"/>
                  </a:lnTo>
                  <a:lnTo>
                    <a:pt x="376" y="78"/>
                  </a:lnTo>
                  <a:lnTo>
                    <a:pt x="372" y="74"/>
                  </a:lnTo>
                  <a:lnTo>
                    <a:pt x="136" y="0"/>
                  </a:lnTo>
                  <a:lnTo>
                    <a:pt x="136" y="0"/>
                  </a:lnTo>
                  <a:lnTo>
                    <a:pt x="132" y="2"/>
                  </a:lnTo>
                  <a:lnTo>
                    <a:pt x="126" y="4"/>
                  </a:lnTo>
                  <a:lnTo>
                    <a:pt x="122" y="10"/>
                  </a:lnTo>
                  <a:lnTo>
                    <a:pt x="120" y="14"/>
                  </a:lnTo>
                  <a:lnTo>
                    <a:pt x="0" y="394"/>
                  </a:lnTo>
                  <a:lnTo>
                    <a:pt x="0" y="394"/>
                  </a:lnTo>
                  <a:lnTo>
                    <a:pt x="0" y="398"/>
                  </a:lnTo>
                  <a:lnTo>
                    <a:pt x="2" y="404"/>
                  </a:lnTo>
                  <a:lnTo>
                    <a:pt x="4" y="408"/>
                  </a:lnTo>
                  <a:lnTo>
                    <a:pt x="8" y="410"/>
                  </a:lnTo>
                  <a:lnTo>
                    <a:pt x="114" y="442"/>
                  </a:lnTo>
                  <a:lnTo>
                    <a:pt x="114" y="442"/>
                  </a:lnTo>
                  <a:lnTo>
                    <a:pt x="138" y="450"/>
                  </a:lnTo>
                  <a:lnTo>
                    <a:pt x="242" y="484"/>
                  </a:lnTo>
                  <a:lnTo>
                    <a:pt x="242" y="484"/>
                  </a:lnTo>
                  <a:lnTo>
                    <a:pt x="248" y="484"/>
                  </a:lnTo>
                  <a:lnTo>
                    <a:pt x="252" y="482"/>
                  </a:lnTo>
                  <a:lnTo>
                    <a:pt x="256" y="480"/>
                  </a:lnTo>
                  <a:lnTo>
                    <a:pt x="258" y="474"/>
                  </a:lnTo>
                  <a:lnTo>
                    <a:pt x="378" y="96"/>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8" name="Freeform 13"/>
            <p:cNvSpPr>
              <a:spLocks/>
            </p:cNvSpPr>
            <p:nvPr/>
          </p:nvSpPr>
          <p:spPr bwMode="auto">
            <a:xfrm>
              <a:off x="12034838" y="5514975"/>
              <a:ext cx="304800" cy="577850"/>
            </a:xfrm>
            <a:custGeom>
              <a:avLst/>
              <a:gdLst>
                <a:gd name="T0" fmla="*/ 8 w 192"/>
                <a:gd name="T1" fmla="*/ 336 h 364"/>
                <a:gd name="T2" fmla="*/ 8 w 192"/>
                <a:gd name="T3" fmla="*/ 336 h 364"/>
                <a:gd name="T4" fmla="*/ 30 w 192"/>
                <a:gd name="T5" fmla="*/ 324 h 364"/>
                <a:gd name="T6" fmla="*/ 48 w 192"/>
                <a:gd name="T7" fmla="*/ 310 h 364"/>
                <a:gd name="T8" fmla="*/ 64 w 192"/>
                <a:gd name="T9" fmla="*/ 294 h 364"/>
                <a:gd name="T10" fmla="*/ 78 w 192"/>
                <a:gd name="T11" fmla="*/ 278 h 364"/>
                <a:gd name="T12" fmla="*/ 90 w 192"/>
                <a:gd name="T13" fmla="*/ 258 h 364"/>
                <a:gd name="T14" fmla="*/ 100 w 192"/>
                <a:gd name="T15" fmla="*/ 238 h 364"/>
                <a:gd name="T16" fmla="*/ 120 w 192"/>
                <a:gd name="T17" fmla="*/ 196 h 364"/>
                <a:gd name="T18" fmla="*/ 120 w 192"/>
                <a:gd name="T19" fmla="*/ 196 h 364"/>
                <a:gd name="T20" fmla="*/ 138 w 192"/>
                <a:gd name="T21" fmla="*/ 156 h 364"/>
                <a:gd name="T22" fmla="*/ 148 w 192"/>
                <a:gd name="T23" fmla="*/ 134 h 364"/>
                <a:gd name="T24" fmla="*/ 156 w 192"/>
                <a:gd name="T25" fmla="*/ 110 h 364"/>
                <a:gd name="T26" fmla="*/ 162 w 192"/>
                <a:gd name="T27" fmla="*/ 86 h 364"/>
                <a:gd name="T28" fmla="*/ 162 w 192"/>
                <a:gd name="T29" fmla="*/ 74 h 364"/>
                <a:gd name="T30" fmla="*/ 162 w 192"/>
                <a:gd name="T31" fmla="*/ 64 h 364"/>
                <a:gd name="T32" fmla="*/ 160 w 192"/>
                <a:gd name="T33" fmla="*/ 54 h 364"/>
                <a:gd name="T34" fmla="*/ 156 w 192"/>
                <a:gd name="T35" fmla="*/ 44 h 364"/>
                <a:gd name="T36" fmla="*/ 150 w 192"/>
                <a:gd name="T37" fmla="*/ 34 h 364"/>
                <a:gd name="T38" fmla="*/ 144 w 192"/>
                <a:gd name="T39" fmla="*/ 26 h 364"/>
                <a:gd name="T40" fmla="*/ 144 w 192"/>
                <a:gd name="T41" fmla="*/ 26 h 364"/>
                <a:gd name="T42" fmla="*/ 140 w 192"/>
                <a:gd name="T43" fmla="*/ 20 h 364"/>
                <a:gd name="T44" fmla="*/ 138 w 192"/>
                <a:gd name="T45" fmla="*/ 16 h 364"/>
                <a:gd name="T46" fmla="*/ 140 w 192"/>
                <a:gd name="T47" fmla="*/ 10 h 364"/>
                <a:gd name="T48" fmla="*/ 144 w 192"/>
                <a:gd name="T49" fmla="*/ 6 h 364"/>
                <a:gd name="T50" fmla="*/ 148 w 192"/>
                <a:gd name="T51" fmla="*/ 2 h 364"/>
                <a:gd name="T52" fmla="*/ 154 w 192"/>
                <a:gd name="T53" fmla="*/ 0 h 364"/>
                <a:gd name="T54" fmla="*/ 160 w 192"/>
                <a:gd name="T55" fmla="*/ 2 h 364"/>
                <a:gd name="T56" fmla="*/ 164 w 192"/>
                <a:gd name="T57" fmla="*/ 4 h 364"/>
                <a:gd name="T58" fmla="*/ 164 w 192"/>
                <a:gd name="T59" fmla="*/ 4 h 364"/>
                <a:gd name="T60" fmla="*/ 174 w 192"/>
                <a:gd name="T61" fmla="*/ 14 h 364"/>
                <a:gd name="T62" fmla="*/ 180 w 192"/>
                <a:gd name="T63" fmla="*/ 24 h 364"/>
                <a:gd name="T64" fmla="*/ 186 w 192"/>
                <a:gd name="T65" fmla="*/ 34 h 364"/>
                <a:gd name="T66" fmla="*/ 188 w 192"/>
                <a:gd name="T67" fmla="*/ 46 h 364"/>
                <a:gd name="T68" fmla="*/ 190 w 192"/>
                <a:gd name="T69" fmla="*/ 56 h 364"/>
                <a:gd name="T70" fmla="*/ 192 w 192"/>
                <a:gd name="T71" fmla="*/ 68 h 364"/>
                <a:gd name="T72" fmla="*/ 190 w 192"/>
                <a:gd name="T73" fmla="*/ 92 h 364"/>
                <a:gd name="T74" fmla="*/ 184 w 192"/>
                <a:gd name="T75" fmla="*/ 116 h 364"/>
                <a:gd name="T76" fmla="*/ 176 w 192"/>
                <a:gd name="T77" fmla="*/ 140 h 364"/>
                <a:gd name="T78" fmla="*/ 158 w 192"/>
                <a:gd name="T79" fmla="*/ 184 h 364"/>
                <a:gd name="T80" fmla="*/ 158 w 192"/>
                <a:gd name="T81" fmla="*/ 184 h 364"/>
                <a:gd name="T82" fmla="*/ 134 w 192"/>
                <a:gd name="T83" fmla="*/ 238 h 364"/>
                <a:gd name="T84" fmla="*/ 122 w 192"/>
                <a:gd name="T85" fmla="*/ 262 h 364"/>
                <a:gd name="T86" fmla="*/ 108 w 192"/>
                <a:gd name="T87" fmla="*/ 288 h 364"/>
                <a:gd name="T88" fmla="*/ 90 w 192"/>
                <a:gd name="T89" fmla="*/ 310 h 364"/>
                <a:gd name="T90" fmla="*/ 72 w 192"/>
                <a:gd name="T91" fmla="*/ 330 h 364"/>
                <a:gd name="T92" fmla="*/ 50 w 192"/>
                <a:gd name="T93" fmla="*/ 348 h 364"/>
                <a:gd name="T94" fmla="*/ 36 w 192"/>
                <a:gd name="T95" fmla="*/ 356 h 364"/>
                <a:gd name="T96" fmla="*/ 22 w 192"/>
                <a:gd name="T97" fmla="*/ 362 h 364"/>
                <a:gd name="T98" fmla="*/ 22 w 192"/>
                <a:gd name="T99" fmla="*/ 362 h 364"/>
                <a:gd name="T100" fmla="*/ 16 w 192"/>
                <a:gd name="T101" fmla="*/ 364 h 364"/>
                <a:gd name="T102" fmla="*/ 10 w 192"/>
                <a:gd name="T103" fmla="*/ 362 h 364"/>
                <a:gd name="T104" fmla="*/ 6 w 192"/>
                <a:gd name="T105" fmla="*/ 360 h 364"/>
                <a:gd name="T106" fmla="*/ 2 w 192"/>
                <a:gd name="T107" fmla="*/ 356 h 364"/>
                <a:gd name="T108" fmla="*/ 0 w 192"/>
                <a:gd name="T109" fmla="*/ 350 h 364"/>
                <a:gd name="T110" fmla="*/ 0 w 192"/>
                <a:gd name="T111" fmla="*/ 344 h 364"/>
                <a:gd name="T112" fmla="*/ 2 w 192"/>
                <a:gd name="T113" fmla="*/ 340 h 364"/>
                <a:gd name="T114" fmla="*/ 8 w 192"/>
                <a:gd name="T115" fmla="*/ 336 h 364"/>
                <a:gd name="T116" fmla="*/ 8 w 192"/>
                <a:gd name="T117" fmla="*/ 336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 h="364">
                  <a:moveTo>
                    <a:pt x="8" y="336"/>
                  </a:moveTo>
                  <a:lnTo>
                    <a:pt x="8" y="336"/>
                  </a:lnTo>
                  <a:lnTo>
                    <a:pt x="30" y="324"/>
                  </a:lnTo>
                  <a:lnTo>
                    <a:pt x="48" y="310"/>
                  </a:lnTo>
                  <a:lnTo>
                    <a:pt x="64" y="294"/>
                  </a:lnTo>
                  <a:lnTo>
                    <a:pt x="78" y="278"/>
                  </a:lnTo>
                  <a:lnTo>
                    <a:pt x="90" y="258"/>
                  </a:lnTo>
                  <a:lnTo>
                    <a:pt x="100" y="238"/>
                  </a:lnTo>
                  <a:lnTo>
                    <a:pt x="120" y="196"/>
                  </a:lnTo>
                  <a:lnTo>
                    <a:pt x="120" y="196"/>
                  </a:lnTo>
                  <a:lnTo>
                    <a:pt x="138" y="156"/>
                  </a:lnTo>
                  <a:lnTo>
                    <a:pt x="148" y="134"/>
                  </a:lnTo>
                  <a:lnTo>
                    <a:pt x="156" y="110"/>
                  </a:lnTo>
                  <a:lnTo>
                    <a:pt x="162" y="86"/>
                  </a:lnTo>
                  <a:lnTo>
                    <a:pt x="162" y="74"/>
                  </a:lnTo>
                  <a:lnTo>
                    <a:pt x="162" y="64"/>
                  </a:lnTo>
                  <a:lnTo>
                    <a:pt x="160" y="54"/>
                  </a:lnTo>
                  <a:lnTo>
                    <a:pt x="156" y="44"/>
                  </a:lnTo>
                  <a:lnTo>
                    <a:pt x="150" y="34"/>
                  </a:lnTo>
                  <a:lnTo>
                    <a:pt x="144" y="26"/>
                  </a:lnTo>
                  <a:lnTo>
                    <a:pt x="144" y="26"/>
                  </a:lnTo>
                  <a:lnTo>
                    <a:pt x="140" y="20"/>
                  </a:lnTo>
                  <a:lnTo>
                    <a:pt x="138" y="16"/>
                  </a:lnTo>
                  <a:lnTo>
                    <a:pt x="140" y="10"/>
                  </a:lnTo>
                  <a:lnTo>
                    <a:pt x="144" y="6"/>
                  </a:lnTo>
                  <a:lnTo>
                    <a:pt x="148" y="2"/>
                  </a:lnTo>
                  <a:lnTo>
                    <a:pt x="154" y="0"/>
                  </a:lnTo>
                  <a:lnTo>
                    <a:pt x="160" y="2"/>
                  </a:lnTo>
                  <a:lnTo>
                    <a:pt x="164" y="4"/>
                  </a:lnTo>
                  <a:lnTo>
                    <a:pt x="164" y="4"/>
                  </a:lnTo>
                  <a:lnTo>
                    <a:pt x="174" y="14"/>
                  </a:lnTo>
                  <a:lnTo>
                    <a:pt x="180" y="24"/>
                  </a:lnTo>
                  <a:lnTo>
                    <a:pt x="186" y="34"/>
                  </a:lnTo>
                  <a:lnTo>
                    <a:pt x="188" y="46"/>
                  </a:lnTo>
                  <a:lnTo>
                    <a:pt x="190" y="56"/>
                  </a:lnTo>
                  <a:lnTo>
                    <a:pt x="192" y="68"/>
                  </a:lnTo>
                  <a:lnTo>
                    <a:pt x="190" y="92"/>
                  </a:lnTo>
                  <a:lnTo>
                    <a:pt x="184" y="116"/>
                  </a:lnTo>
                  <a:lnTo>
                    <a:pt x="176" y="140"/>
                  </a:lnTo>
                  <a:lnTo>
                    <a:pt x="158" y="184"/>
                  </a:lnTo>
                  <a:lnTo>
                    <a:pt x="158" y="184"/>
                  </a:lnTo>
                  <a:lnTo>
                    <a:pt x="134" y="238"/>
                  </a:lnTo>
                  <a:lnTo>
                    <a:pt x="122" y="262"/>
                  </a:lnTo>
                  <a:lnTo>
                    <a:pt x="108" y="288"/>
                  </a:lnTo>
                  <a:lnTo>
                    <a:pt x="90" y="310"/>
                  </a:lnTo>
                  <a:lnTo>
                    <a:pt x="72" y="330"/>
                  </a:lnTo>
                  <a:lnTo>
                    <a:pt x="50" y="348"/>
                  </a:lnTo>
                  <a:lnTo>
                    <a:pt x="36" y="356"/>
                  </a:lnTo>
                  <a:lnTo>
                    <a:pt x="22" y="362"/>
                  </a:lnTo>
                  <a:lnTo>
                    <a:pt x="22" y="362"/>
                  </a:lnTo>
                  <a:lnTo>
                    <a:pt x="16" y="364"/>
                  </a:lnTo>
                  <a:lnTo>
                    <a:pt x="10" y="362"/>
                  </a:lnTo>
                  <a:lnTo>
                    <a:pt x="6" y="360"/>
                  </a:lnTo>
                  <a:lnTo>
                    <a:pt x="2" y="356"/>
                  </a:lnTo>
                  <a:lnTo>
                    <a:pt x="0" y="350"/>
                  </a:lnTo>
                  <a:lnTo>
                    <a:pt x="0" y="344"/>
                  </a:lnTo>
                  <a:lnTo>
                    <a:pt x="2" y="340"/>
                  </a:lnTo>
                  <a:lnTo>
                    <a:pt x="8" y="336"/>
                  </a:lnTo>
                  <a:lnTo>
                    <a:pt x="8" y="336"/>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9" name="Freeform 14"/>
            <p:cNvSpPr>
              <a:spLocks/>
            </p:cNvSpPr>
            <p:nvPr/>
          </p:nvSpPr>
          <p:spPr bwMode="auto">
            <a:xfrm>
              <a:off x="11717338" y="6318250"/>
              <a:ext cx="349250" cy="530225"/>
            </a:xfrm>
            <a:custGeom>
              <a:avLst/>
              <a:gdLst>
                <a:gd name="T0" fmla="*/ 120 w 220"/>
                <a:gd name="T1" fmla="*/ 236 h 334"/>
                <a:gd name="T2" fmla="*/ 120 w 220"/>
                <a:gd name="T3" fmla="*/ 212 h 334"/>
                <a:gd name="T4" fmla="*/ 114 w 220"/>
                <a:gd name="T5" fmla="*/ 202 h 334"/>
                <a:gd name="T6" fmla="*/ 100 w 220"/>
                <a:gd name="T7" fmla="*/ 190 h 334"/>
                <a:gd name="T8" fmla="*/ 70 w 220"/>
                <a:gd name="T9" fmla="*/ 162 h 334"/>
                <a:gd name="T10" fmla="*/ 50 w 220"/>
                <a:gd name="T11" fmla="*/ 138 h 334"/>
                <a:gd name="T12" fmla="*/ 46 w 220"/>
                <a:gd name="T13" fmla="*/ 126 h 334"/>
                <a:gd name="T14" fmla="*/ 44 w 220"/>
                <a:gd name="T15" fmla="*/ 98 h 334"/>
                <a:gd name="T16" fmla="*/ 48 w 220"/>
                <a:gd name="T17" fmla="*/ 82 h 334"/>
                <a:gd name="T18" fmla="*/ 62 w 220"/>
                <a:gd name="T19" fmla="*/ 58 h 334"/>
                <a:gd name="T20" fmla="*/ 82 w 220"/>
                <a:gd name="T21" fmla="*/ 40 h 334"/>
                <a:gd name="T22" fmla="*/ 96 w 220"/>
                <a:gd name="T23" fmla="*/ 36 h 334"/>
                <a:gd name="T24" fmla="*/ 126 w 220"/>
                <a:gd name="T25" fmla="*/ 34 h 334"/>
                <a:gd name="T26" fmla="*/ 156 w 220"/>
                <a:gd name="T27" fmla="*/ 0 h 334"/>
                <a:gd name="T28" fmla="*/ 170 w 220"/>
                <a:gd name="T29" fmla="*/ 46 h 334"/>
                <a:gd name="T30" fmla="*/ 184 w 220"/>
                <a:gd name="T31" fmla="*/ 54 h 334"/>
                <a:gd name="T32" fmla="*/ 206 w 220"/>
                <a:gd name="T33" fmla="*/ 74 h 334"/>
                <a:gd name="T34" fmla="*/ 214 w 220"/>
                <a:gd name="T35" fmla="*/ 86 h 334"/>
                <a:gd name="T36" fmla="*/ 220 w 220"/>
                <a:gd name="T37" fmla="*/ 114 h 334"/>
                <a:gd name="T38" fmla="*/ 214 w 220"/>
                <a:gd name="T39" fmla="*/ 144 h 334"/>
                <a:gd name="T40" fmla="*/ 158 w 220"/>
                <a:gd name="T41" fmla="*/ 126 h 334"/>
                <a:gd name="T42" fmla="*/ 160 w 220"/>
                <a:gd name="T43" fmla="*/ 110 h 334"/>
                <a:gd name="T44" fmla="*/ 158 w 220"/>
                <a:gd name="T45" fmla="*/ 98 h 334"/>
                <a:gd name="T46" fmla="*/ 156 w 220"/>
                <a:gd name="T47" fmla="*/ 94 h 334"/>
                <a:gd name="T48" fmla="*/ 146 w 220"/>
                <a:gd name="T49" fmla="*/ 86 h 334"/>
                <a:gd name="T50" fmla="*/ 140 w 220"/>
                <a:gd name="T51" fmla="*/ 84 h 334"/>
                <a:gd name="T52" fmla="*/ 122 w 220"/>
                <a:gd name="T53" fmla="*/ 82 h 334"/>
                <a:gd name="T54" fmla="*/ 118 w 220"/>
                <a:gd name="T55" fmla="*/ 84 h 334"/>
                <a:gd name="T56" fmla="*/ 106 w 220"/>
                <a:gd name="T57" fmla="*/ 102 h 334"/>
                <a:gd name="T58" fmla="*/ 104 w 220"/>
                <a:gd name="T59" fmla="*/ 112 h 334"/>
                <a:gd name="T60" fmla="*/ 106 w 220"/>
                <a:gd name="T61" fmla="*/ 122 h 334"/>
                <a:gd name="T62" fmla="*/ 126 w 220"/>
                <a:gd name="T63" fmla="*/ 146 h 334"/>
                <a:gd name="T64" fmla="*/ 142 w 220"/>
                <a:gd name="T65" fmla="*/ 158 h 334"/>
                <a:gd name="T66" fmla="*/ 166 w 220"/>
                <a:gd name="T67" fmla="*/ 184 h 334"/>
                <a:gd name="T68" fmla="*/ 176 w 220"/>
                <a:gd name="T69" fmla="*/ 196 h 334"/>
                <a:gd name="T70" fmla="*/ 182 w 220"/>
                <a:gd name="T71" fmla="*/ 224 h 334"/>
                <a:gd name="T72" fmla="*/ 178 w 220"/>
                <a:gd name="T73" fmla="*/ 254 h 334"/>
                <a:gd name="T74" fmla="*/ 172 w 220"/>
                <a:gd name="T75" fmla="*/ 268 h 334"/>
                <a:gd name="T76" fmla="*/ 156 w 220"/>
                <a:gd name="T77" fmla="*/ 288 h 334"/>
                <a:gd name="T78" fmla="*/ 144 w 220"/>
                <a:gd name="T79" fmla="*/ 296 h 334"/>
                <a:gd name="T80" fmla="*/ 116 w 220"/>
                <a:gd name="T81" fmla="*/ 302 h 334"/>
                <a:gd name="T82" fmla="*/ 86 w 220"/>
                <a:gd name="T83" fmla="*/ 300 h 334"/>
                <a:gd name="T84" fmla="*/ 46 w 220"/>
                <a:gd name="T85" fmla="*/ 326 h 334"/>
                <a:gd name="T86" fmla="*/ 58 w 220"/>
                <a:gd name="T87" fmla="*/ 292 h 334"/>
                <a:gd name="T88" fmla="*/ 28 w 220"/>
                <a:gd name="T89" fmla="*/ 274 h 334"/>
                <a:gd name="T90" fmla="*/ 8 w 220"/>
                <a:gd name="T91" fmla="*/ 252 h 334"/>
                <a:gd name="T92" fmla="*/ 2 w 220"/>
                <a:gd name="T93" fmla="*/ 238 h 334"/>
                <a:gd name="T94" fmla="*/ 0 w 220"/>
                <a:gd name="T95" fmla="*/ 206 h 334"/>
                <a:gd name="T96" fmla="*/ 6 w 220"/>
                <a:gd name="T97" fmla="*/ 186 h 334"/>
                <a:gd name="T98" fmla="*/ 62 w 220"/>
                <a:gd name="T99" fmla="*/ 204 h 334"/>
                <a:gd name="T100" fmla="*/ 58 w 220"/>
                <a:gd name="T101" fmla="*/ 222 h 334"/>
                <a:gd name="T102" fmla="*/ 62 w 220"/>
                <a:gd name="T103" fmla="*/ 236 h 334"/>
                <a:gd name="T104" fmla="*/ 66 w 220"/>
                <a:gd name="T105" fmla="*/ 242 h 334"/>
                <a:gd name="T106" fmla="*/ 78 w 220"/>
                <a:gd name="T107" fmla="*/ 250 h 334"/>
                <a:gd name="T108" fmla="*/ 86 w 220"/>
                <a:gd name="T109" fmla="*/ 252 h 334"/>
                <a:gd name="T110" fmla="*/ 104 w 220"/>
                <a:gd name="T111" fmla="*/ 254 h 334"/>
                <a:gd name="T112" fmla="*/ 108 w 220"/>
                <a:gd name="T113" fmla="*/ 252 h 334"/>
                <a:gd name="T114" fmla="*/ 120 w 220"/>
                <a:gd name="T115" fmla="*/ 23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0" h="334">
                  <a:moveTo>
                    <a:pt x="120" y="236"/>
                  </a:moveTo>
                  <a:lnTo>
                    <a:pt x="120" y="236"/>
                  </a:lnTo>
                  <a:lnTo>
                    <a:pt x="122" y="222"/>
                  </a:lnTo>
                  <a:lnTo>
                    <a:pt x="120" y="212"/>
                  </a:lnTo>
                  <a:lnTo>
                    <a:pt x="120" y="212"/>
                  </a:lnTo>
                  <a:lnTo>
                    <a:pt x="114" y="202"/>
                  </a:lnTo>
                  <a:lnTo>
                    <a:pt x="100" y="190"/>
                  </a:lnTo>
                  <a:lnTo>
                    <a:pt x="100" y="190"/>
                  </a:lnTo>
                  <a:lnTo>
                    <a:pt x="84" y="176"/>
                  </a:lnTo>
                  <a:lnTo>
                    <a:pt x="70" y="162"/>
                  </a:lnTo>
                  <a:lnTo>
                    <a:pt x="58" y="150"/>
                  </a:lnTo>
                  <a:lnTo>
                    <a:pt x="50" y="138"/>
                  </a:lnTo>
                  <a:lnTo>
                    <a:pt x="50" y="138"/>
                  </a:lnTo>
                  <a:lnTo>
                    <a:pt x="46" y="126"/>
                  </a:lnTo>
                  <a:lnTo>
                    <a:pt x="42" y="112"/>
                  </a:lnTo>
                  <a:lnTo>
                    <a:pt x="44" y="98"/>
                  </a:lnTo>
                  <a:lnTo>
                    <a:pt x="48" y="82"/>
                  </a:lnTo>
                  <a:lnTo>
                    <a:pt x="48" y="82"/>
                  </a:lnTo>
                  <a:lnTo>
                    <a:pt x="54" y="70"/>
                  </a:lnTo>
                  <a:lnTo>
                    <a:pt x="62" y="58"/>
                  </a:lnTo>
                  <a:lnTo>
                    <a:pt x="70" y="48"/>
                  </a:lnTo>
                  <a:lnTo>
                    <a:pt x="82" y="40"/>
                  </a:lnTo>
                  <a:lnTo>
                    <a:pt x="82" y="40"/>
                  </a:lnTo>
                  <a:lnTo>
                    <a:pt x="96" y="36"/>
                  </a:lnTo>
                  <a:lnTo>
                    <a:pt x="112" y="34"/>
                  </a:lnTo>
                  <a:lnTo>
                    <a:pt x="126" y="34"/>
                  </a:lnTo>
                  <a:lnTo>
                    <a:pt x="144" y="36"/>
                  </a:lnTo>
                  <a:lnTo>
                    <a:pt x="156" y="0"/>
                  </a:lnTo>
                  <a:lnTo>
                    <a:pt x="182" y="10"/>
                  </a:lnTo>
                  <a:lnTo>
                    <a:pt x="170" y="46"/>
                  </a:lnTo>
                  <a:lnTo>
                    <a:pt x="170" y="46"/>
                  </a:lnTo>
                  <a:lnTo>
                    <a:pt x="184" y="54"/>
                  </a:lnTo>
                  <a:lnTo>
                    <a:pt x="196" y="64"/>
                  </a:lnTo>
                  <a:lnTo>
                    <a:pt x="206" y="74"/>
                  </a:lnTo>
                  <a:lnTo>
                    <a:pt x="214" y="86"/>
                  </a:lnTo>
                  <a:lnTo>
                    <a:pt x="214" y="86"/>
                  </a:lnTo>
                  <a:lnTo>
                    <a:pt x="218" y="100"/>
                  </a:lnTo>
                  <a:lnTo>
                    <a:pt x="220" y="114"/>
                  </a:lnTo>
                  <a:lnTo>
                    <a:pt x="218" y="128"/>
                  </a:lnTo>
                  <a:lnTo>
                    <a:pt x="214" y="144"/>
                  </a:lnTo>
                  <a:lnTo>
                    <a:pt x="214" y="144"/>
                  </a:lnTo>
                  <a:lnTo>
                    <a:pt x="158" y="126"/>
                  </a:lnTo>
                  <a:lnTo>
                    <a:pt x="158" y="126"/>
                  </a:lnTo>
                  <a:lnTo>
                    <a:pt x="160" y="110"/>
                  </a:lnTo>
                  <a:lnTo>
                    <a:pt x="160" y="104"/>
                  </a:lnTo>
                  <a:lnTo>
                    <a:pt x="158" y="98"/>
                  </a:lnTo>
                  <a:lnTo>
                    <a:pt x="158" y="98"/>
                  </a:lnTo>
                  <a:lnTo>
                    <a:pt x="156" y="94"/>
                  </a:lnTo>
                  <a:lnTo>
                    <a:pt x="152" y="90"/>
                  </a:lnTo>
                  <a:lnTo>
                    <a:pt x="146" y="86"/>
                  </a:lnTo>
                  <a:lnTo>
                    <a:pt x="140" y="84"/>
                  </a:lnTo>
                  <a:lnTo>
                    <a:pt x="140" y="84"/>
                  </a:lnTo>
                  <a:lnTo>
                    <a:pt x="128" y="82"/>
                  </a:lnTo>
                  <a:lnTo>
                    <a:pt x="122" y="82"/>
                  </a:lnTo>
                  <a:lnTo>
                    <a:pt x="118" y="84"/>
                  </a:lnTo>
                  <a:lnTo>
                    <a:pt x="118" y="84"/>
                  </a:lnTo>
                  <a:lnTo>
                    <a:pt x="110" y="92"/>
                  </a:lnTo>
                  <a:lnTo>
                    <a:pt x="106" y="102"/>
                  </a:lnTo>
                  <a:lnTo>
                    <a:pt x="106" y="102"/>
                  </a:lnTo>
                  <a:lnTo>
                    <a:pt x="104" y="112"/>
                  </a:lnTo>
                  <a:lnTo>
                    <a:pt x="106" y="122"/>
                  </a:lnTo>
                  <a:lnTo>
                    <a:pt x="106" y="122"/>
                  </a:lnTo>
                  <a:lnTo>
                    <a:pt x="112" y="132"/>
                  </a:lnTo>
                  <a:lnTo>
                    <a:pt x="126" y="146"/>
                  </a:lnTo>
                  <a:lnTo>
                    <a:pt x="126" y="146"/>
                  </a:lnTo>
                  <a:lnTo>
                    <a:pt x="142" y="158"/>
                  </a:lnTo>
                  <a:lnTo>
                    <a:pt x="156" y="172"/>
                  </a:lnTo>
                  <a:lnTo>
                    <a:pt x="166" y="184"/>
                  </a:lnTo>
                  <a:lnTo>
                    <a:pt x="176" y="196"/>
                  </a:lnTo>
                  <a:lnTo>
                    <a:pt x="176" y="196"/>
                  </a:lnTo>
                  <a:lnTo>
                    <a:pt x="180" y="210"/>
                  </a:lnTo>
                  <a:lnTo>
                    <a:pt x="182" y="224"/>
                  </a:lnTo>
                  <a:lnTo>
                    <a:pt x="182" y="238"/>
                  </a:lnTo>
                  <a:lnTo>
                    <a:pt x="178" y="254"/>
                  </a:lnTo>
                  <a:lnTo>
                    <a:pt x="178" y="254"/>
                  </a:lnTo>
                  <a:lnTo>
                    <a:pt x="172" y="268"/>
                  </a:lnTo>
                  <a:lnTo>
                    <a:pt x="166" y="280"/>
                  </a:lnTo>
                  <a:lnTo>
                    <a:pt x="156" y="288"/>
                  </a:lnTo>
                  <a:lnTo>
                    <a:pt x="144" y="296"/>
                  </a:lnTo>
                  <a:lnTo>
                    <a:pt x="144" y="296"/>
                  </a:lnTo>
                  <a:lnTo>
                    <a:pt x="130" y="300"/>
                  </a:lnTo>
                  <a:lnTo>
                    <a:pt x="116" y="302"/>
                  </a:lnTo>
                  <a:lnTo>
                    <a:pt x="102" y="302"/>
                  </a:lnTo>
                  <a:lnTo>
                    <a:pt x="86" y="300"/>
                  </a:lnTo>
                  <a:lnTo>
                    <a:pt x="74" y="334"/>
                  </a:lnTo>
                  <a:lnTo>
                    <a:pt x="46" y="326"/>
                  </a:lnTo>
                  <a:lnTo>
                    <a:pt x="58" y="292"/>
                  </a:lnTo>
                  <a:lnTo>
                    <a:pt x="58" y="292"/>
                  </a:lnTo>
                  <a:lnTo>
                    <a:pt x="42" y="284"/>
                  </a:lnTo>
                  <a:lnTo>
                    <a:pt x="28" y="274"/>
                  </a:lnTo>
                  <a:lnTo>
                    <a:pt x="18" y="264"/>
                  </a:lnTo>
                  <a:lnTo>
                    <a:pt x="8" y="252"/>
                  </a:lnTo>
                  <a:lnTo>
                    <a:pt x="8" y="252"/>
                  </a:lnTo>
                  <a:lnTo>
                    <a:pt x="2" y="238"/>
                  </a:lnTo>
                  <a:lnTo>
                    <a:pt x="0" y="222"/>
                  </a:lnTo>
                  <a:lnTo>
                    <a:pt x="0" y="206"/>
                  </a:lnTo>
                  <a:lnTo>
                    <a:pt x="4" y="188"/>
                  </a:lnTo>
                  <a:lnTo>
                    <a:pt x="6" y="186"/>
                  </a:lnTo>
                  <a:lnTo>
                    <a:pt x="62" y="204"/>
                  </a:lnTo>
                  <a:lnTo>
                    <a:pt x="62" y="204"/>
                  </a:lnTo>
                  <a:lnTo>
                    <a:pt x="60" y="214"/>
                  </a:lnTo>
                  <a:lnTo>
                    <a:pt x="58" y="222"/>
                  </a:lnTo>
                  <a:lnTo>
                    <a:pt x="60" y="230"/>
                  </a:lnTo>
                  <a:lnTo>
                    <a:pt x="62" y="236"/>
                  </a:lnTo>
                  <a:lnTo>
                    <a:pt x="62" y="236"/>
                  </a:lnTo>
                  <a:lnTo>
                    <a:pt x="66" y="242"/>
                  </a:lnTo>
                  <a:lnTo>
                    <a:pt x="72" y="246"/>
                  </a:lnTo>
                  <a:lnTo>
                    <a:pt x="78" y="250"/>
                  </a:lnTo>
                  <a:lnTo>
                    <a:pt x="86" y="252"/>
                  </a:lnTo>
                  <a:lnTo>
                    <a:pt x="86" y="252"/>
                  </a:lnTo>
                  <a:lnTo>
                    <a:pt x="98" y="254"/>
                  </a:lnTo>
                  <a:lnTo>
                    <a:pt x="104" y="254"/>
                  </a:lnTo>
                  <a:lnTo>
                    <a:pt x="108" y="252"/>
                  </a:lnTo>
                  <a:lnTo>
                    <a:pt x="108" y="252"/>
                  </a:lnTo>
                  <a:lnTo>
                    <a:pt x="116" y="246"/>
                  </a:lnTo>
                  <a:lnTo>
                    <a:pt x="120" y="236"/>
                  </a:lnTo>
                  <a:lnTo>
                    <a:pt x="120" y="236"/>
                  </a:lnTo>
                  <a:close/>
                </a:path>
              </a:pathLst>
            </a:custGeom>
            <a:solidFill>
              <a:srgbClr val="3F4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30" name="Group 129"/>
          <p:cNvGrpSpPr/>
          <p:nvPr/>
        </p:nvGrpSpPr>
        <p:grpSpPr>
          <a:xfrm>
            <a:off x="8047874" y="9786485"/>
            <a:ext cx="1214351" cy="1216205"/>
            <a:chOff x="5510213" y="6102350"/>
            <a:chExt cx="2079625" cy="2082800"/>
          </a:xfrm>
        </p:grpSpPr>
        <p:sp>
          <p:nvSpPr>
            <p:cNvPr id="131" name="Freeform 182"/>
            <p:cNvSpPr>
              <a:spLocks/>
            </p:cNvSpPr>
            <p:nvPr/>
          </p:nvSpPr>
          <p:spPr bwMode="auto">
            <a:xfrm>
              <a:off x="5510213" y="6102350"/>
              <a:ext cx="2079625" cy="2082800"/>
            </a:xfrm>
            <a:custGeom>
              <a:avLst/>
              <a:gdLst>
                <a:gd name="T0" fmla="*/ 1310 w 1310"/>
                <a:gd name="T1" fmla="*/ 690 h 1312"/>
                <a:gd name="T2" fmla="*/ 1298 w 1310"/>
                <a:gd name="T3" fmla="*/ 788 h 1312"/>
                <a:gd name="T4" fmla="*/ 1272 w 1310"/>
                <a:gd name="T5" fmla="*/ 882 h 1312"/>
                <a:gd name="T6" fmla="*/ 1232 w 1310"/>
                <a:gd name="T7" fmla="*/ 968 h 1312"/>
                <a:gd name="T8" fmla="*/ 1180 w 1310"/>
                <a:gd name="T9" fmla="*/ 1048 h 1312"/>
                <a:gd name="T10" fmla="*/ 1120 w 1310"/>
                <a:gd name="T11" fmla="*/ 1120 h 1312"/>
                <a:gd name="T12" fmla="*/ 1048 w 1310"/>
                <a:gd name="T13" fmla="*/ 1182 h 1312"/>
                <a:gd name="T14" fmla="*/ 968 w 1310"/>
                <a:gd name="T15" fmla="*/ 1232 h 1312"/>
                <a:gd name="T16" fmla="*/ 880 w 1310"/>
                <a:gd name="T17" fmla="*/ 1272 h 1312"/>
                <a:gd name="T18" fmla="*/ 788 w 1310"/>
                <a:gd name="T19" fmla="*/ 1298 h 1312"/>
                <a:gd name="T20" fmla="*/ 690 w 1310"/>
                <a:gd name="T21" fmla="*/ 1310 h 1312"/>
                <a:gd name="T22" fmla="*/ 622 w 1310"/>
                <a:gd name="T23" fmla="*/ 1310 h 1312"/>
                <a:gd name="T24" fmla="*/ 524 w 1310"/>
                <a:gd name="T25" fmla="*/ 1298 h 1312"/>
                <a:gd name="T26" fmla="*/ 430 w 1310"/>
                <a:gd name="T27" fmla="*/ 1272 h 1312"/>
                <a:gd name="T28" fmla="*/ 344 w 1310"/>
                <a:gd name="T29" fmla="*/ 1232 h 1312"/>
                <a:gd name="T30" fmla="*/ 264 w 1310"/>
                <a:gd name="T31" fmla="*/ 1182 h 1312"/>
                <a:gd name="T32" fmla="*/ 192 w 1310"/>
                <a:gd name="T33" fmla="*/ 1120 h 1312"/>
                <a:gd name="T34" fmla="*/ 130 w 1310"/>
                <a:gd name="T35" fmla="*/ 1048 h 1312"/>
                <a:gd name="T36" fmla="*/ 80 w 1310"/>
                <a:gd name="T37" fmla="*/ 968 h 1312"/>
                <a:gd name="T38" fmla="*/ 40 w 1310"/>
                <a:gd name="T39" fmla="*/ 882 h 1312"/>
                <a:gd name="T40" fmla="*/ 14 w 1310"/>
                <a:gd name="T41" fmla="*/ 788 h 1312"/>
                <a:gd name="T42" fmla="*/ 0 w 1310"/>
                <a:gd name="T43" fmla="*/ 690 h 1312"/>
                <a:gd name="T44" fmla="*/ 0 w 1310"/>
                <a:gd name="T45" fmla="*/ 622 h 1312"/>
                <a:gd name="T46" fmla="*/ 14 w 1310"/>
                <a:gd name="T47" fmla="*/ 524 h 1312"/>
                <a:gd name="T48" fmla="*/ 40 w 1310"/>
                <a:gd name="T49" fmla="*/ 430 h 1312"/>
                <a:gd name="T50" fmla="*/ 80 w 1310"/>
                <a:gd name="T51" fmla="*/ 344 h 1312"/>
                <a:gd name="T52" fmla="*/ 130 w 1310"/>
                <a:gd name="T53" fmla="*/ 264 h 1312"/>
                <a:gd name="T54" fmla="*/ 192 w 1310"/>
                <a:gd name="T55" fmla="*/ 192 h 1312"/>
                <a:gd name="T56" fmla="*/ 264 w 1310"/>
                <a:gd name="T57" fmla="*/ 130 h 1312"/>
                <a:gd name="T58" fmla="*/ 344 w 1310"/>
                <a:gd name="T59" fmla="*/ 80 h 1312"/>
                <a:gd name="T60" fmla="*/ 430 w 1310"/>
                <a:gd name="T61" fmla="*/ 40 h 1312"/>
                <a:gd name="T62" fmla="*/ 524 w 1310"/>
                <a:gd name="T63" fmla="*/ 14 h 1312"/>
                <a:gd name="T64" fmla="*/ 622 w 1310"/>
                <a:gd name="T65" fmla="*/ 2 h 1312"/>
                <a:gd name="T66" fmla="*/ 690 w 1310"/>
                <a:gd name="T67" fmla="*/ 2 h 1312"/>
                <a:gd name="T68" fmla="*/ 788 w 1310"/>
                <a:gd name="T69" fmla="*/ 14 h 1312"/>
                <a:gd name="T70" fmla="*/ 880 w 1310"/>
                <a:gd name="T71" fmla="*/ 40 h 1312"/>
                <a:gd name="T72" fmla="*/ 968 w 1310"/>
                <a:gd name="T73" fmla="*/ 80 h 1312"/>
                <a:gd name="T74" fmla="*/ 1048 w 1310"/>
                <a:gd name="T75" fmla="*/ 130 h 1312"/>
                <a:gd name="T76" fmla="*/ 1120 w 1310"/>
                <a:gd name="T77" fmla="*/ 192 h 1312"/>
                <a:gd name="T78" fmla="*/ 1180 w 1310"/>
                <a:gd name="T79" fmla="*/ 264 h 1312"/>
                <a:gd name="T80" fmla="*/ 1232 w 1310"/>
                <a:gd name="T81" fmla="*/ 344 h 1312"/>
                <a:gd name="T82" fmla="*/ 1272 w 1310"/>
                <a:gd name="T83" fmla="*/ 430 h 1312"/>
                <a:gd name="T84" fmla="*/ 1298 w 1310"/>
                <a:gd name="T85" fmla="*/ 524 h 1312"/>
                <a:gd name="T86" fmla="*/ 1310 w 1310"/>
                <a:gd name="T87" fmla="*/ 622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0" h="1312">
                  <a:moveTo>
                    <a:pt x="1310" y="656"/>
                  </a:moveTo>
                  <a:lnTo>
                    <a:pt x="1310" y="656"/>
                  </a:lnTo>
                  <a:lnTo>
                    <a:pt x="1310" y="690"/>
                  </a:lnTo>
                  <a:lnTo>
                    <a:pt x="1308" y="724"/>
                  </a:lnTo>
                  <a:lnTo>
                    <a:pt x="1304" y="756"/>
                  </a:lnTo>
                  <a:lnTo>
                    <a:pt x="1298" y="788"/>
                  </a:lnTo>
                  <a:lnTo>
                    <a:pt x="1290" y="820"/>
                  </a:lnTo>
                  <a:lnTo>
                    <a:pt x="1282" y="850"/>
                  </a:lnTo>
                  <a:lnTo>
                    <a:pt x="1272" y="882"/>
                  </a:lnTo>
                  <a:lnTo>
                    <a:pt x="1260" y="912"/>
                  </a:lnTo>
                  <a:lnTo>
                    <a:pt x="1246" y="940"/>
                  </a:lnTo>
                  <a:lnTo>
                    <a:pt x="1232" y="968"/>
                  </a:lnTo>
                  <a:lnTo>
                    <a:pt x="1216" y="996"/>
                  </a:lnTo>
                  <a:lnTo>
                    <a:pt x="1200" y="1022"/>
                  </a:lnTo>
                  <a:lnTo>
                    <a:pt x="1180" y="1048"/>
                  </a:lnTo>
                  <a:lnTo>
                    <a:pt x="1162" y="1072"/>
                  </a:lnTo>
                  <a:lnTo>
                    <a:pt x="1140" y="1096"/>
                  </a:lnTo>
                  <a:lnTo>
                    <a:pt x="1120" y="1120"/>
                  </a:lnTo>
                  <a:lnTo>
                    <a:pt x="1096" y="1142"/>
                  </a:lnTo>
                  <a:lnTo>
                    <a:pt x="1072" y="1162"/>
                  </a:lnTo>
                  <a:lnTo>
                    <a:pt x="1048" y="1182"/>
                  </a:lnTo>
                  <a:lnTo>
                    <a:pt x="1022" y="1200"/>
                  </a:lnTo>
                  <a:lnTo>
                    <a:pt x="996" y="1216"/>
                  </a:lnTo>
                  <a:lnTo>
                    <a:pt x="968" y="1232"/>
                  </a:lnTo>
                  <a:lnTo>
                    <a:pt x="940" y="1246"/>
                  </a:lnTo>
                  <a:lnTo>
                    <a:pt x="910" y="1260"/>
                  </a:lnTo>
                  <a:lnTo>
                    <a:pt x="880" y="1272"/>
                  </a:lnTo>
                  <a:lnTo>
                    <a:pt x="850" y="1282"/>
                  </a:lnTo>
                  <a:lnTo>
                    <a:pt x="820" y="1290"/>
                  </a:lnTo>
                  <a:lnTo>
                    <a:pt x="788" y="1298"/>
                  </a:lnTo>
                  <a:lnTo>
                    <a:pt x="756" y="1304"/>
                  </a:lnTo>
                  <a:lnTo>
                    <a:pt x="722" y="1308"/>
                  </a:lnTo>
                  <a:lnTo>
                    <a:pt x="690" y="1310"/>
                  </a:lnTo>
                  <a:lnTo>
                    <a:pt x="656" y="1312"/>
                  </a:lnTo>
                  <a:lnTo>
                    <a:pt x="656" y="1312"/>
                  </a:lnTo>
                  <a:lnTo>
                    <a:pt x="622" y="1310"/>
                  </a:lnTo>
                  <a:lnTo>
                    <a:pt x="588" y="1308"/>
                  </a:lnTo>
                  <a:lnTo>
                    <a:pt x="556" y="1304"/>
                  </a:lnTo>
                  <a:lnTo>
                    <a:pt x="524" y="1298"/>
                  </a:lnTo>
                  <a:lnTo>
                    <a:pt x="492" y="1290"/>
                  </a:lnTo>
                  <a:lnTo>
                    <a:pt x="460" y="1282"/>
                  </a:lnTo>
                  <a:lnTo>
                    <a:pt x="430" y="1272"/>
                  </a:lnTo>
                  <a:lnTo>
                    <a:pt x="400" y="1260"/>
                  </a:lnTo>
                  <a:lnTo>
                    <a:pt x="372" y="1246"/>
                  </a:lnTo>
                  <a:lnTo>
                    <a:pt x="344" y="1232"/>
                  </a:lnTo>
                  <a:lnTo>
                    <a:pt x="316" y="1216"/>
                  </a:lnTo>
                  <a:lnTo>
                    <a:pt x="290" y="1200"/>
                  </a:lnTo>
                  <a:lnTo>
                    <a:pt x="264" y="1182"/>
                  </a:lnTo>
                  <a:lnTo>
                    <a:pt x="238" y="1162"/>
                  </a:lnTo>
                  <a:lnTo>
                    <a:pt x="214" y="1142"/>
                  </a:lnTo>
                  <a:lnTo>
                    <a:pt x="192" y="1120"/>
                  </a:lnTo>
                  <a:lnTo>
                    <a:pt x="170" y="1096"/>
                  </a:lnTo>
                  <a:lnTo>
                    <a:pt x="150" y="1072"/>
                  </a:lnTo>
                  <a:lnTo>
                    <a:pt x="130" y="1048"/>
                  </a:lnTo>
                  <a:lnTo>
                    <a:pt x="112" y="1022"/>
                  </a:lnTo>
                  <a:lnTo>
                    <a:pt x="94" y="996"/>
                  </a:lnTo>
                  <a:lnTo>
                    <a:pt x="80" y="968"/>
                  </a:lnTo>
                  <a:lnTo>
                    <a:pt x="64" y="940"/>
                  </a:lnTo>
                  <a:lnTo>
                    <a:pt x="52" y="912"/>
                  </a:lnTo>
                  <a:lnTo>
                    <a:pt x="40" y="882"/>
                  </a:lnTo>
                  <a:lnTo>
                    <a:pt x="30" y="850"/>
                  </a:lnTo>
                  <a:lnTo>
                    <a:pt x="20" y="820"/>
                  </a:lnTo>
                  <a:lnTo>
                    <a:pt x="14" y="788"/>
                  </a:lnTo>
                  <a:lnTo>
                    <a:pt x="8" y="756"/>
                  </a:lnTo>
                  <a:lnTo>
                    <a:pt x="4" y="724"/>
                  </a:lnTo>
                  <a:lnTo>
                    <a:pt x="0" y="690"/>
                  </a:lnTo>
                  <a:lnTo>
                    <a:pt x="0" y="656"/>
                  </a:lnTo>
                  <a:lnTo>
                    <a:pt x="0" y="656"/>
                  </a:lnTo>
                  <a:lnTo>
                    <a:pt x="0" y="622"/>
                  </a:lnTo>
                  <a:lnTo>
                    <a:pt x="4" y="588"/>
                  </a:lnTo>
                  <a:lnTo>
                    <a:pt x="8" y="556"/>
                  </a:lnTo>
                  <a:lnTo>
                    <a:pt x="14" y="524"/>
                  </a:lnTo>
                  <a:lnTo>
                    <a:pt x="20" y="492"/>
                  </a:lnTo>
                  <a:lnTo>
                    <a:pt x="30" y="462"/>
                  </a:lnTo>
                  <a:lnTo>
                    <a:pt x="40" y="430"/>
                  </a:lnTo>
                  <a:lnTo>
                    <a:pt x="52" y="400"/>
                  </a:lnTo>
                  <a:lnTo>
                    <a:pt x="64" y="372"/>
                  </a:lnTo>
                  <a:lnTo>
                    <a:pt x="80" y="344"/>
                  </a:lnTo>
                  <a:lnTo>
                    <a:pt x="94" y="316"/>
                  </a:lnTo>
                  <a:lnTo>
                    <a:pt x="112" y="290"/>
                  </a:lnTo>
                  <a:lnTo>
                    <a:pt x="130" y="264"/>
                  </a:lnTo>
                  <a:lnTo>
                    <a:pt x="150" y="240"/>
                  </a:lnTo>
                  <a:lnTo>
                    <a:pt x="170" y="216"/>
                  </a:lnTo>
                  <a:lnTo>
                    <a:pt x="192" y="192"/>
                  </a:lnTo>
                  <a:lnTo>
                    <a:pt x="214" y="170"/>
                  </a:lnTo>
                  <a:lnTo>
                    <a:pt x="238" y="150"/>
                  </a:lnTo>
                  <a:lnTo>
                    <a:pt x="264" y="130"/>
                  </a:lnTo>
                  <a:lnTo>
                    <a:pt x="290" y="112"/>
                  </a:lnTo>
                  <a:lnTo>
                    <a:pt x="316" y="96"/>
                  </a:lnTo>
                  <a:lnTo>
                    <a:pt x="344" y="80"/>
                  </a:lnTo>
                  <a:lnTo>
                    <a:pt x="372" y="66"/>
                  </a:lnTo>
                  <a:lnTo>
                    <a:pt x="400" y="52"/>
                  </a:lnTo>
                  <a:lnTo>
                    <a:pt x="430" y="40"/>
                  </a:lnTo>
                  <a:lnTo>
                    <a:pt x="460" y="30"/>
                  </a:lnTo>
                  <a:lnTo>
                    <a:pt x="492" y="22"/>
                  </a:lnTo>
                  <a:lnTo>
                    <a:pt x="524" y="14"/>
                  </a:lnTo>
                  <a:lnTo>
                    <a:pt x="556" y="8"/>
                  </a:lnTo>
                  <a:lnTo>
                    <a:pt x="588" y="4"/>
                  </a:lnTo>
                  <a:lnTo>
                    <a:pt x="622" y="2"/>
                  </a:lnTo>
                  <a:lnTo>
                    <a:pt x="656" y="0"/>
                  </a:lnTo>
                  <a:lnTo>
                    <a:pt x="656" y="0"/>
                  </a:lnTo>
                  <a:lnTo>
                    <a:pt x="690" y="2"/>
                  </a:lnTo>
                  <a:lnTo>
                    <a:pt x="722" y="4"/>
                  </a:lnTo>
                  <a:lnTo>
                    <a:pt x="756" y="8"/>
                  </a:lnTo>
                  <a:lnTo>
                    <a:pt x="788" y="14"/>
                  </a:lnTo>
                  <a:lnTo>
                    <a:pt x="820" y="22"/>
                  </a:lnTo>
                  <a:lnTo>
                    <a:pt x="850" y="30"/>
                  </a:lnTo>
                  <a:lnTo>
                    <a:pt x="880" y="40"/>
                  </a:lnTo>
                  <a:lnTo>
                    <a:pt x="910" y="52"/>
                  </a:lnTo>
                  <a:lnTo>
                    <a:pt x="940" y="66"/>
                  </a:lnTo>
                  <a:lnTo>
                    <a:pt x="968" y="80"/>
                  </a:lnTo>
                  <a:lnTo>
                    <a:pt x="996" y="96"/>
                  </a:lnTo>
                  <a:lnTo>
                    <a:pt x="1022" y="112"/>
                  </a:lnTo>
                  <a:lnTo>
                    <a:pt x="1048" y="130"/>
                  </a:lnTo>
                  <a:lnTo>
                    <a:pt x="1072" y="150"/>
                  </a:lnTo>
                  <a:lnTo>
                    <a:pt x="1096" y="170"/>
                  </a:lnTo>
                  <a:lnTo>
                    <a:pt x="1120" y="192"/>
                  </a:lnTo>
                  <a:lnTo>
                    <a:pt x="1140" y="216"/>
                  </a:lnTo>
                  <a:lnTo>
                    <a:pt x="1162" y="240"/>
                  </a:lnTo>
                  <a:lnTo>
                    <a:pt x="1180" y="264"/>
                  </a:lnTo>
                  <a:lnTo>
                    <a:pt x="1200" y="290"/>
                  </a:lnTo>
                  <a:lnTo>
                    <a:pt x="1216" y="316"/>
                  </a:lnTo>
                  <a:lnTo>
                    <a:pt x="1232" y="344"/>
                  </a:lnTo>
                  <a:lnTo>
                    <a:pt x="1246" y="372"/>
                  </a:lnTo>
                  <a:lnTo>
                    <a:pt x="1260" y="400"/>
                  </a:lnTo>
                  <a:lnTo>
                    <a:pt x="1272" y="430"/>
                  </a:lnTo>
                  <a:lnTo>
                    <a:pt x="1282" y="462"/>
                  </a:lnTo>
                  <a:lnTo>
                    <a:pt x="1290" y="492"/>
                  </a:lnTo>
                  <a:lnTo>
                    <a:pt x="1298" y="524"/>
                  </a:lnTo>
                  <a:lnTo>
                    <a:pt x="1304" y="556"/>
                  </a:lnTo>
                  <a:lnTo>
                    <a:pt x="1308" y="588"/>
                  </a:lnTo>
                  <a:lnTo>
                    <a:pt x="1310" y="622"/>
                  </a:lnTo>
                  <a:lnTo>
                    <a:pt x="1310" y="656"/>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nvGrpSpPr>
            <p:cNvPr id="132" name="Group 131"/>
            <p:cNvGrpSpPr/>
            <p:nvPr/>
          </p:nvGrpSpPr>
          <p:grpSpPr>
            <a:xfrm>
              <a:off x="5889625" y="6532336"/>
              <a:ext cx="1320800" cy="1216025"/>
              <a:chOff x="5610225" y="6313488"/>
              <a:chExt cx="1320800" cy="1216025"/>
            </a:xfrm>
          </p:grpSpPr>
          <p:sp>
            <p:nvSpPr>
              <p:cNvPr id="133" name="Freeform 15"/>
              <p:cNvSpPr>
                <a:spLocks/>
              </p:cNvSpPr>
              <p:nvPr/>
            </p:nvSpPr>
            <p:spPr bwMode="auto">
              <a:xfrm>
                <a:off x="6169025" y="6484938"/>
                <a:ext cx="762000" cy="835025"/>
              </a:xfrm>
              <a:custGeom>
                <a:avLst/>
                <a:gdLst>
                  <a:gd name="T0" fmla="*/ 480 w 480"/>
                  <a:gd name="T1" fmla="*/ 516 h 526"/>
                  <a:gd name="T2" fmla="*/ 480 w 480"/>
                  <a:gd name="T3" fmla="*/ 0 h 526"/>
                  <a:gd name="T4" fmla="*/ 0 w 480"/>
                  <a:gd name="T5" fmla="*/ 0 h 526"/>
                  <a:gd name="T6" fmla="*/ 0 w 480"/>
                  <a:gd name="T7" fmla="*/ 526 h 526"/>
                  <a:gd name="T8" fmla="*/ 480 w 480"/>
                  <a:gd name="T9" fmla="*/ 516 h 526"/>
                </a:gdLst>
                <a:ahLst/>
                <a:cxnLst>
                  <a:cxn ang="0">
                    <a:pos x="T0" y="T1"/>
                  </a:cxn>
                  <a:cxn ang="0">
                    <a:pos x="T2" y="T3"/>
                  </a:cxn>
                  <a:cxn ang="0">
                    <a:pos x="T4" y="T5"/>
                  </a:cxn>
                  <a:cxn ang="0">
                    <a:pos x="T6" y="T7"/>
                  </a:cxn>
                  <a:cxn ang="0">
                    <a:pos x="T8" y="T9"/>
                  </a:cxn>
                </a:cxnLst>
                <a:rect l="0" t="0" r="r" b="b"/>
                <a:pathLst>
                  <a:path w="480" h="526">
                    <a:moveTo>
                      <a:pt x="480" y="516"/>
                    </a:moveTo>
                    <a:lnTo>
                      <a:pt x="480" y="0"/>
                    </a:lnTo>
                    <a:lnTo>
                      <a:pt x="0" y="0"/>
                    </a:lnTo>
                    <a:lnTo>
                      <a:pt x="0" y="526"/>
                    </a:lnTo>
                    <a:lnTo>
                      <a:pt x="480" y="516"/>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4" name="Freeform 16"/>
              <p:cNvSpPr>
                <a:spLocks/>
              </p:cNvSpPr>
              <p:nvPr/>
            </p:nvSpPr>
            <p:spPr bwMode="auto">
              <a:xfrm>
                <a:off x="6169025" y="6484938"/>
                <a:ext cx="762000" cy="835025"/>
              </a:xfrm>
              <a:custGeom>
                <a:avLst/>
                <a:gdLst>
                  <a:gd name="T0" fmla="*/ 480 w 480"/>
                  <a:gd name="T1" fmla="*/ 516 h 526"/>
                  <a:gd name="T2" fmla="*/ 480 w 480"/>
                  <a:gd name="T3" fmla="*/ 0 h 526"/>
                  <a:gd name="T4" fmla="*/ 0 w 480"/>
                  <a:gd name="T5" fmla="*/ 0 h 526"/>
                  <a:gd name="T6" fmla="*/ 0 w 480"/>
                  <a:gd name="T7" fmla="*/ 526 h 526"/>
                  <a:gd name="T8" fmla="*/ 480 w 480"/>
                  <a:gd name="T9" fmla="*/ 516 h 526"/>
                </a:gdLst>
                <a:ahLst/>
                <a:cxnLst>
                  <a:cxn ang="0">
                    <a:pos x="T0" y="T1"/>
                  </a:cxn>
                  <a:cxn ang="0">
                    <a:pos x="T2" y="T3"/>
                  </a:cxn>
                  <a:cxn ang="0">
                    <a:pos x="T4" y="T5"/>
                  </a:cxn>
                  <a:cxn ang="0">
                    <a:pos x="T6" y="T7"/>
                  </a:cxn>
                  <a:cxn ang="0">
                    <a:pos x="T8" y="T9"/>
                  </a:cxn>
                </a:cxnLst>
                <a:rect l="0" t="0" r="r" b="b"/>
                <a:pathLst>
                  <a:path w="480" h="526">
                    <a:moveTo>
                      <a:pt x="480" y="516"/>
                    </a:moveTo>
                    <a:lnTo>
                      <a:pt x="480" y="0"/>
                    </a:lnTo>
                    <a:lnTo>
                      <a:pt x="0" y="0"/>
                    </a:lnTo>
                    <a:lnTo>
                      <a:pt x="0" y="526"/>
                    </a:lnTo>
                    <a:lnTo>
                      <a:pt x="480" y="5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5" name="Freeform 17"/>
              <p:cNvSpPr>
                <a:spLocks/>
              </p:cNvSpPr>
              <p:nvPr/>
            </p:nvSpPr>
            <p:spPr bwMode="auto">
              <a:xfrm>
                <a:off x="6169025" y="7069138"/>
                <a:ext cx="762000" cy="346075"/>
              </a:xfrm>
              <a:custGeom>
                <a:avLst/>
                <a:gdLst>
                  <a:gd name="T0" fmla="*/ 240 w 480"/>
                  <a:gd name="T1" fmla="*/ 0 h 218"/>
                  <a:gd name="T2" fmla="*/ 240 w 480"/>
                  <a:gd name="T3" fmla="*/ 0 h 218"/>
                  <a:gd name="T4" fmla="*/ 192 w 480"/>
                  <a:gd name="T5" fmla="*/ 2 h 218"/>
                  <a:gd name="T6" fmla="*/ 146 w 480"/>
                  <a:gd name="T7" fmla="*/ 8 h 218"/>
                  <a:gd name="T8" fmla="*/ 106 w 480"/>
                  <a:gd name="T9" fmla="*/ 18 h 218"/>
                  <a:gd name="T10" fmla="*/ 88 w 480"/>
                  <a:gd name="T11" fmla="*/ 24 h 218"/>
                  <a:gd name="T12" fmla="*/ 70 w 480"/>
                  <a:gd name="T13" fmla="*/ 32 h 218"/>
                  <a:gd name="T14" fmla="*/ 54 w 480"/>
                  <a:gd name="T15" fmla="*/ 40 h 218"/>
                  <a:gd name="T16" fmla="*/ 42 w 480"/>
                  <a:gd name="T17" fmla="*/ 48 h 218"/>
                  <a:gd name="T18" fmla="*/ 30 w 480"/>
                  <a:gd name="T19" fmla="*/ 58 h 218"/>
                  <a:gd name="T20" fmla="*/ 20 w 480"/>
                  <a:gd name="T21" fmla="*/ 66 h 218"/>
                  <a:gd name="T22" fmla="*/ 10 w 480"/>
                  <a:gd name="T23" fmla="*/ 76 h 218"/>
                  <a:gd name="T24" fmla="*/ 6 w 480"/>
                  <a:gd name="T25" fmla="*/ 88 h 218"/>
                  <a:gd name="T26" fmla="*/ 2 w 480"/>
                  <a:gd name="T27" fmla="*/ 98 h 218"/>
                  <a:gd name="T28" fmla="*/ 0 w 480"/>
                  <a:gd name="T29" fmla="*/ 110 h 218"/>
                  <a:gd name="T30" fmla="*/ 0 w 480"/>
                  <a:gd name="T31" fmla="*/ 110 h 218"/>
                  <a:gd name="T32" fmla="*/ 2 w 480"/>
                  <a:gd name="T33" fmla="*/ 120 h 218"/>
                  <a:gd name="T34" fmla="*/ 6 w 480"/>
                  <a:gd name="T35" fmla="*/ 132 h 218"/>
                  <a:gd name="T36" fmla="*/ 10 w 480"/>
                  <a:gd name="T37" fmla="*/ 142 h 218"/>
                  <a:gd name="T38" fmla="*/ 20 w 480"/>
                  <a:gd name="T39" fmla="*/ 152 h 218"/>
                  <a:gd name="T40" fmla="*/ 30 w 480"/>
                  <a:gd name="T41" fmla="*/ 162 h 218"/>
                  <a:gd name="T42" fmla="*/ 42 w 480"/>
                  <a:gd name="T43" fmla="*/ 170 h 218"/>
                  <a:gd name="T44" fmla="*/ 54 w 480"/>
                  <a:gd name="T45" fmla="*/ 178 h 218"/>
                  <a:gd name="T46" fmla="*/ 70 w 480"/>
                  <a:gd name="T47" fmla="*/ 186 h 218"/>
                  <a:gd name="T48" fmla="*/ 88 w 480"/>
                  <a:gd name="T49" fmla="*/ 194 h 218"/>
                  <a:gd name="T50" fmla="*/ 106 w 480"/>
                  <a:gd name="T51" fmla="*/ 200 h 218"/>
                  <a:gd name="T52" fmla="*/ 146 w 480"/>
                  <a:gd name="T53" fmla="*/ 210 h 218"/>
                  <a:gd name="T54" fmla="*/ 192 w 480"/>
                  <a:gd name="T55" fmla="*/ 216 h 218"/>
                  <a:gd name="T56" fmla="*/ 240 w 480"/>
                  <a:gd name="T57" fmla="*/ 218 h 218"/>
                  <a:gd name="T58" fmla="*/ 240 w 480"/>
                  <a:gd name="T59" fmla="*/ 218 h 218"/>
                  <a:gd name="T60" fmla="*/ 288 w 480"/>
                  <a:gd name="T61" fmla="*/ 216 h 218"/>
                  <a:gd name="T62" fmla="*/ 334 w 480"/>
                  <a:gd name="T63" fmla="*/ 210 h 218"/>
                  <a:gd name="T64" fmla="*/ 374 w 480"/>
                  <a:gd name="T65" fmla="*/ 200 h 218"/>
                  <a:gd name="T66" fmla="*/ 392 w 480"/>
                  <a:gd name="T67" fmla="*/ 194 h 218"/>
                  <a:gd name="T68" fmla="*/ 410 w 480"/>
                  <a:gd name="T69" fmla="*/ 186 h 218"/>
                  <a:gd name="T70" fmla="*/ 426 w 480"/>
                  <a:gd name="T71" fmla="*/ 178 h 218"/>
                  <a:gd name="T72" fmla="*/ 440 w 480"/>
                  <a:gd name="T73" fmla="*/ 170 h 218"/>
                  <a:gd name="T74" fmla="*/ 452 w 480"/>
                  <a:gd name="T75" fmla="*/ 162 h 218"/>
                  <a:gd name="T76" fmla="*/ 462 w 480"/>
                  <a:gd name="T77" fmla="*/ 152 h 218"/>
                  <a:gd name="T78" fmla="*/ 470 w 480"/>
                  <a:gd name="T79" fmla="*/ 142 h 218"/>
                  <a:gd name="T80" fmla="*/ 476 w 480"/>
                  <a:gd name="T81" fmla="*/ 132 h 218"/>
                  <a:gd name="T82" fmla="*/ 478 w 480"/>
                  <a:gd name="T83" fmla="*/ 120 h 218"/>
                  <a:gd name="T84" fmla="*/ 480 w 480"/>
                  <a:gd name="T85" fmla="*/ 110 h 218"/>
                  <a:gd name="T86" fmla="*/ 480 w 480"/>
                  <a:gd name="T87" fmla="*/ 110 h 218"/>
                  <a:gd name="T88" fmla="*/ 478 w 480"/>
                  <a:gd name="T89" fmla="*/ 98 h 218"/>
                  <a:gd name="T90" fmla="*/ 476 w 480"/>
                  <a:gd name="T91" fmla="*/ 88 h 218"/>
                  <a:gd name="T92" fmla="*/ 470 w 480"/>
                  <a:gd name="T93" fmla="*/ 76 h 218"/>
                  <a:gd name="T94" fmla="*/ 462 w 480"/>
                  <a:gd name="T95" fmla="*/ 66 h 218"/>
                  <a:gd name="T96" fmla="*/ 452 w 480"/>
                  <a:gd name="T97" fmla="*/ 58 h 218"/>
                  <a:gd name="T98" fmla="*/ 440 w 480"/>
                  <a:gd name="T99" fmla="*/ 48 h 218"/>
                  <a:gd name="T100" fmla="*/ 426 w 480"/>
                  <a:gd name="T101" fmla="*/ 40 h 218"/>
                  <a:gd name="T102" fmla="*/ 410 w 480"/>
                  <a:gd name="T103" fmla="*/ 32 h 218"/>
                  <a:gd name="T104" fmla="*/ 392 w 480"/>
                  <a:gd name="T105" fmla="*/ 24 h 218"/>
                  <a:gd name="T106" fmla="*/ 374 w 480"/>
                  <a:gd name="T107" fmla="*/ 18 h 218"/>
                  <a:gd name="T108" fmla="*/ 334 w 480"/>
                  <a:gd name="T109" fmla="*/ 8 h 218"/>
                  <a:gd name="T110" fmla="*/ 288 w 480"/>
                  <a:gd name="T111" fmla="*/ 2 h 218"/>
                  <a:gd name="T112" fmla="*/ 240 w 480"/>
                  <a:gd name="T11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18">
                    <a:moveTo>
                      <a:pt x="240" y="0"/>
                    </a:moveTo>
                    <a:lnTo>
                      <a:pt x="240" y="0"/>
                    </a:lnTo>
                    <a:lnTo>
                      <a:pt x="192" y="2"/>
                    </a:lnTo>
                    <a:lnTo>
                      <a:pt x="146" y="8"/>
                    </a:lnTo>
                    <a:lnTo>
                      <a:pt x="106" y="18"/>
                    </a:lnTo>
                    <a:lnTo>
                      <a:pt x="88" y="24"/>
                    </a:lnTo>
                    <a:lnTo>
                      <a:pt x="70" y="32"/>
                    </a:lnTo>
                    <a:lnTo>
                      <a:pt x="54" y="40"/>
                    </a:lnTo>
                    <a:lnTo>
                      <a:pt x="42" y="48"/>
                    </a:lnTo>
                    <a:lnTo>
                      <a:pt x="30" y="58"/>
                    </a:lnTo>
                    <a:lnTo>
                      <a:pt x="20" y="66"/>
                    </a:lnTo>
                    <a:lnTo>
                      <a:pt x="10" y="76"/>
                    </a:lnTo>
                    <a:lnTo>
                      <a:pt x="6" y="88"/>
                    </a:lnTo>
                    <a:lnTo>
                      <a:pt x="2" y="98"/>
                    </a:lnTo>
                    <a:lnTo>
                      <a:pt x="0" y="110"/>
                    </a:lnTo>
                    <a:lnTo>
                      <a:pt x="0" y="110"/>
                    </a:lnTo>
                    <a:lnTo>
                      <a:pt x="2" y="120"/>
                    </a:lnTo>
                    <a:lnTo>
                      <a:pt x="6" y="132"/>
                    </a:lnTo>
                    <a:lnTo>
                      <a:pt x="10" y="142"/>
                    </a:lnTo>
                    <a:lnTo>
                      <a:pt x="20" y="152"/>
                    </a:lnTo>
                    <a:lnTo>
                      <a:pt x="30" y="162"/>
                    </a:lnTo>
                    <a:lnTo>
                      <a:pt x="42" y="170"/>
                    </a:lnTo>
                    <a:lnTo>
                      <a:pt x="54" y="178"/>
                    </a:lnTo>
                    <a:lnTo>
                      <a:pt x="70" y="186"/>
                    </a:lnTo>
                    <a:lnTo>
                      <a:pt x="88" y="194"/>
                    </a:lnTo>
                    <a:lnTo>
                      <a:pt x="106" y="200"/>
                    </a:lnTo>
                    <a:lnTo>
                      <a:pt x="146" y="210"/>
                    </a:lnTo>
                    <a:lnTo>
                      <a:pt x="192" y="216"/>
                    </a:lnTo>
                    <a:lnTo>
                      <a:pt x="240" y="218"/>
                    </a:lnTo>
                    <a:lnTo>
                      <a:pt x="240" y="218"/>
                    </a:lnTo>
                    <a:lnTo>
                      <a:pt x="288" y="216"/>
                    </a:lnTo>
                    <a:lnTo>
                      <a:pt x="334" y="210"/>
                    </a:lnTo>
                    <a:lnTo>
                      <a:pt x="374" y="200"/>
                    </a:lnTo>
                    <a:lnTo>
                      <a:pt x="392" y="194"/>
                    </a:lnTo>
                    <a:lnTo>
                      <a:pt x="410" y="186"/>
                    </a:lnTo>
                    <a:lnTo>
                      <a:pt x="426" y="178"/>
                    </a:lnTo>
                    <a:lnTo>
                      <a:pt x="440" y="170"/>
                    </a:lnTo>
                    <a:lnTo>
                      <a:pt x="452" y="162"/>
                    </a:lnTo>
                    <a:lnTo>
                      <a:pt x="462" y="152"/>
                    </a:lnTo>
                    <a:lnTo>
                      <a:pt x="470" y="142"/>
                    </a:lnTo>
                    <a:lnTo>
                      <a:pt x="476" y="132"/>
                    </a:lnTo>
                    <a:lnTo>
                      <a:pt x="478" y="120"/>
                    </a:lnTo>
                    <a:lnTo>
                      <a:pt x="480" y="110"/>
                    </a:lnTo>
                    <a:lnTo>
                      <a:pt x="480" y="110"/>
                    </a:lnTo>
                    <a:lnTo>
                      <a:pt x="478" y="98"/>
                    </a:lnTo>
                    <a:lnTo>
                      <a:pt x="476" y="88"/>
                    </a:lnTo>
                    <a:lnTo>
                      <a:pt x="470" y="76"/>
                    </a:lnTo>
                    <a:lnTo>
                      <a:pt x="462" y="66"/>
                    </a:lnTo>
                    <a:lnTo>
                      <a:pt x="452" y="58"/>
                    </a:lnTo>
                    <a:lnTo>
                      <a:pt x="440" y="48"/>
                    </a:lnTo>
                    <a:lnTo>
                      <a:pt x="426" y="40"/>
                    </a:lnTo>
                    <a:lnTo>
                      <a:pt x="410" y="32"/>
                    </a:lnTo>
                    <a:lnTo>
                      <a:pt x="392" y="24"/>
                    </a:lnTo>
                    <a:lnTo>
                      <a:pt x="374" y="18"/>
                    </a:lnTo>
                    <a:lnTo>
                      <a:pt x="334" y="8"/>
                    </a:lnTo>
                    <a:lnTo>
                      <a:pt x="288" y="2"/>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6" name="Freeform 18"/>
              <p:cNvSpPr>
                <a:spLocks/>
              </p:cNvSpPr>
              <p:nvPr/>
            </p:nvSpPr>
            <p:spPr bwMode="auto">
              <a:xfrm>
                <a:off x="6169025" y="7069138"/>
                <a:ext cx="762000" cy="346075"/>
              </a:xfrm>
              <a:custGeom>
                <a:avLst/>
                <a:gdLst>
                  <a:gd name="T0" fmla="*/ 240 w 480"/>
                  <a:gd name="T1" fmla="*/ 0 h 218"/>
                  <a:gd name="T2" fmla="*/ 240 w 480"/>
                  <a:gd name="T3" fmla="*/ 0 h 218"/>
                  <a:gd name="T4" fmla="*/ 192 w 480"/>
                  <a:gd name="T5" fmla="*/ 2 h 218"/>
                  <a:gd name="T6" fmla="*/ 146 w 480"/>
                  <a:gd name="T7" fmla="*/ 8 h 218"/>
                  <a:gd name="T8" fmla="*/ 106 w 480"/>
                  <a:gd name="T9" fmla="*/ 18 h 218"/>
                  <a:gd name="T10" fmla="*/ 88 w 480"/>
                  <a:gd name="T11" fmla="*/ 24 h 218"/>
                  <a:gd name="T12" fmla="*/ 70 w 480"/>
                  <a:gd name="T13" fmla="*/ 32 h 218"/>
                  <a:gd name="T14" fmla="*/ 54 w 480"/>
                  <a:gd name="T15" fmla="*/ 40 h 218"/>
                  <a:gd name="T16" fmla="*/ 42 w 480"/>
                  <a:gd name="T17" fmla="*/ 48 h 218"/>
                  <a:gd name="T18" fmla="*/ 30 w 480"/>
                  <a:gd name="T19" fmla="*/ 58 h 218"/>
                  <a:gd name="T20" fmla="*/ 20 w 480"/>
                  <a:gd name="T21" fmla="*/ 66 h 218"/>
                  <a:gd name="T22" fmla="*/ 10 w 480"/>
                  <a:gd name="T23" fmla="*/ 76 h 218"/>
                  <a:gd name="T24" fmla="*/ 6 w 480"/>
                  <a:gd name="T25" fmla="*/ 88 h 218"/>
                  <a:gd name="T26" fmla="*/ 2 w 480"/>
                  <a:gd name="T27" fmla="*/ 98 h 218"/>
                  <a:gd name="T28" fmla="*/ 0 w 480"/>
                  <a:gd name="T29" fmla="*/ 110 h 218"/>
                  <a:gd name="T30" fmla="*/ 0 w 480"/>
                  <a:gd name="T31" fmla="*/ 110 h 218"/>
                  <a:gd name="T32" fmla="*/ 2 w 480"/>
                  <a:gd name="T33" fmla="*/ 120 h 218"/>
                  <a:gd name="T34" fmla="*/ 6 w 480"/>
                  <a:gd name="T35" fmla="*/ 132 h 218"/>
                  <a:gd name="T36" fmla="*/ 10 w 480"/>
                  <a:gd name="T37" fmla="*/ 142 h 218"/>
                  <a:gd name="T38" fmla="*/ 20 w 480"/>
                  <a:gd name="T39" fmla="*/ 152 h 218"/>
                  <a:gd name="T40" fmla="*/ 30 w 480"/>
                  <a:gd name="T41" fmla="*/ 162 h 218"/>
                  <a:gd name="T42" fmla="*/ 42 w 480"/>
                  <a:gd name="T43" fmla="*/ 170 h 218"/>
                  <a:gd name="T44" fmla="*/ 54 w 480"/>
                  <a:gd name="T45" fmla="*/ 178 h 218"/>
                  <a:gd name="T46" fmla="*/ 70 w 480"/>
                  <a:gd name="T47" fmla="*/ 186 h 218"/>
                  <a:gd name="T48" fmla="*/ 88 w 480"/>
                  <a:gd name="T49" fmla="*/ 194 h 218"/>
                  <a:gd name="T50" fmla="*/ 106 w 480"/>
                  <a:gd name="T51" fmla="*/ 200 h 218"/>
                  <a:gd name="T52" fmla="*/ 146 w 480"/>
                  <a:gd name="T53" fmla="*/ 210 h 218"/>
                  <a:gd name="T54" fmla="*/ 192 w 480"/>
                  <a:gd name="T55" fmla="*/ 216 h 218"/>
                  <a:gd name="T56" fmla="*/ 240 w 480"/>
                  <a:gd name="T57" fmla="*/ 218 h 218"/>
                  <a:gd name="T58" fmla="*/ 240 w 480"/>
                  <a:gd name="T59" fmla="*/ 218 h 218"/>
                  <a:gd name="T60" fmla="*/ 288 w 480"/>
                  <a:gd name="T61" fmla="*/ 216 h 218"/>
                  <a:gd name="T62" fmla="*/ 334 w 480"/>
                  <a:gd name="T63" fmla="*/ 210 h 218"/>
                  <a:gd name="T64" fmla="*/ 374 w 480"/>
                  <a:gd name="T65" fmla="*/ 200 h 218"/>
                  <a:gd name="T66" fmla="*/ 392 w 480"/>
                  <a:gd name="T67" fmla="*/ 194 h 218"/>
                  <a:gd name="T68" fmla="*/ 410 w 480"/>
                  <a:gd name="T69" fmla="*/ 186 h 218"/>
                  <a:gd name="T70" fmla="*/ 426 w 480"/>
                  <a:gd name="T71" fmla="*/ 178 h 218"/>
                  <a:gd name="T72" fmla="*/ 440 w 480"/>
                  <a:gd name="T73" fmla="*/ 170 h 218"/>
                  <a:gd name="T74" fmla="*/ 452 w 480"/>
                  <a:gd name="T75" fmla="*/ 162 h 218"/>
                  <a:gd name="T76" fmla="*/ 462 w 480"/>
                  <a:gd name="T77" fmla="*/ 152 h 218"/>
                  <a:gd name="T78" fmla="*/ 470 w 480"/>
                  <a:gd name="T79" fmla="*/ 142 h 218"/>
                  <a:gd name="T80" fmla="*/ 476 w 480"/>
                  <a:gd name="T81" fmla="*/ 132 h 218"/>
                  <a:gd name="T82" fmla="*/ 478 w 480"/>
                  <a:gd name="T83" fmla="*/ 120 h 218"/>
                  <a:gd name="T84" fmla="*/ 480 w 480"/>
                  <a:gd name="T85" fmla="*/ 110 h 218"/>
                  <a:gd name="T86" fmla="*/ 480 w 480"/>
                  <a:gd name="T87" fmla="*/ 110 h 218"/>
                  <a:gd name="T88" fmla="*/ 478 w 480"/>
                  <a:gd name="T89" fmla="*/ 98 h 218"/>
                  <a:gd name="T90" fmla="*/ 476 w 480"/>
                  <a:gd name="T91" fmla="*/ 88 h 218"/>
                  <a:gd name="T92" fmla="*/ 470 w 480"/>
                  <a:gd name="T93" fmla="*/ 76 h 218"/>
                  <a:gd name="T94" fmla="*/ 462 w 480"/>
                  <a:gd name="T95" fmla="*/ 66 h 218"/>
                  <a:gd name="T96" fmla="*/ 452 w 480"/>
                  <a:gd name="T97" fmla="*/ 58 h 218"/>
                  <a:gd name="T98" fmla="*/ 440 w 480"/>
                  <a:gd name="T99" fmla="*/ 48 h 218"/>
                  <a:gd name="T100" fmla="*/ 426 w 480"/>
                  <a:gd name="T101" fmla="*/ 40 h 218"/>
                  <a:gd name="T102" fmla="*/ 410 w 480"/>
                  <a:gd name="T103" fmla="*/ 32 h 218"/>
                  <a:gd name="T104" fmla="*/ 392 w 480"/>
                  <a:gd name="T105" fmla="*/ 24 h 218"/>
                  <a:gd name="T106" fmla="*/ 374 w 480"/>
                  <a:gd name="T107" fmla="*/ 18 h 218"/>
                  <a:gd name="T108" fmla="*/ 334 w 480"/>
                  <a:gd name="T109" fmla="*/ 8 h 218"/>
                  <a:gd name="T110" fmla="*/ 288 w 480"/>
                  <a:gd name="T111" fmla="*/ 2 h 218"/>
                  <a:gd name="T112" fmla="*/ 240 w 480"/>
                  <a:gd name="T11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18">
                    <a:moveTo>
                      <a:pt x="240" y="0"/>
                    </a:moveTo>
                    <a:lnTo>
                      <a:pt x="240" y="0"/>
                    </a:lnTo>
                    <a:lnTo>
                      <a:pt x="192" y="2"/>
                    </a:lnTo>
                    <a:lnTo>
                      <a:pt x="146" y="8"/>
                    </a:lnTo>
                    <a:lnTo>
                      <a:pt x="106" y="18"/>
                    </a:lnTo>
                    <a:lnTo>
                      <a:pt x="88" y="24"/>
                    </a:lnTo>
                    <a:lnTo>
                      <a:pt x="70" y="32"/>
                    </a:lnTo>
                    <a:lnTo>
                      <a:pt x="54" y="40"/>
                    </a:lnTo>
                    <a:lnTo>
                      <a:pt x="42" y="48"/>
                    </a:lnTo>
                    <a:lnTo>
                      <a:pt x="30" y="58"/>
                    </a:lnTo>
                    <a:lnTo>
                      <a:pt x="20" y="66"/>
                    </a:lnTo>
                    <a:lnTo>
                      <a:pt x="10" y="76"/>
                    </a:lnTo>
                    <a:lnTo>
                      <a:pt x="6" y="88"/>
                    </a:lnTo>
                    <a:lnTo>
                      <a:pt x="2" y="98"/>
                    </a:lnTo>
                    <a:lnTo>
                      <a:pt x="0" y="110"/>
                    </a:lnTo>
                    <a:lnTo>
                      <a:pt x="0" y="110"/>
                    </a:lnTo>
                    <a:lnTo>
                      <a:pt x="2" y="120"/>
                    </a:lnTo>
                    <a:lnTo>
                      <a:pt x="6" y="132"/>
                    </a:lnTo>
                    <a:lnTo>
                      <a:pt x="10" y="142"/>
                    </a:lnTo>
                    <a:lnTo>
                      <a:pt x="20" y="152"/>
                    </a:lnTo>
                    <a:lnTo>
                      <a:pt x="30" y="162"/>
                    </a:lnTo>
                    <a:lnTo>
                      <a:pt x="42" y="170"/>
                    </a:lnTo>
                    <a:lnTo>
                      <a:pt x="54" y="178"/>
                    </a:lnTo>
                    <a:lnTo>
                      <a:pt x="70" y="186"/>
                    </a:lnTo>
                    <a:lnTo>
                      <a:pt x="88" y="194"/>
                    </a:lnTo>
                    <a:lnTo>
                      <a:pt x="106" y="200"/>
                    </a:lnTo>
                    <a:lnTo>
                      <a:pt x="146" y="210"/>
                    </a:lnTo>
                    <a:lnTo>
                      <a:pt x="192" y="216"/>
                    </a:lnTo>
                    <a:lnTo>
                      <a:pt x="240" y="218"/>
                    </a:lnTo>
                    <a:lnTo>
                      <a:pt x="240" y="218"/>
                    </a:lnTo>
                    <a:lnTo>
                      <a:pt x="288" y="216"/>
                    </a:lnTo>
                    <a:lnTo>
                      <a:pt x="334" y="210"/>
                    </a:lnTo>
                    <a:lnTo>
                      <a:pt x="374" y="200"/>
                    </a:lnTo>
                    <a:lnTo>
                      <a:pt x="392" y="194"/>
                    </a:lnTo>
                    <a:lnTo>
                      <a:pt x="410" y="186"/>
                    </a:lnTo>
                    <a:lnTo>
                      <a:pt x="426" y="178"/>
                    </a:lnTo>
                    <a:lnTo>
                      <a:pt x="440" y="170"/>
                    </a:lnTo>
                    <a:lnTo>
                      <a:pt x="452" y="162"/>
                    </a:lnTo>
                    <a:lnTo>
                      <a:pt x="462" y="152"/>
                    </a:lnTo>
                    <a:lnTo>
                      <a:pt x="470" y="142"/>
                    </a:lnTo>
                    <a:lnTo>
                      <a:pt x="476" y="132"/>
                    </a:lnTo>
                    <a:lnTo>
                      <a:pt x="478" y="120"/>
                    </a:lnTo>
                    <a:lnTo>
                      <a:pt x="480" y="110"/>
                    </a:lnTo>
                    <a:lnTo>
                      <a:pt x="480" y="110"/>
                    </a:lnTo>
                    <a:lnTo>
                      <a:pt x="478" y="98"/>
                    </a:lnTo>
                    <a:lnTo>
                      <a:pt x="476" y="88"/>
                    </a:lnTo>
                    <a:lnTo>
                      <a:pt x="470" y="76"/>
                    </a:lnTo>
                    <a:lnTo>
                      <a:pt x="462" y="66"/>
                    </a:lnTo>
                    <a:lnTo>
                      <a:pt x="452" y="58"/>
                    </a:lnTo>
                    <a:lnTo>
                      <a:pt x="440" y="48"/>
                    </a:lnTo>
                    <a:lnTo>
                      <a:pt x="426" y="40"/>
                    </a:lnTo>
                    <a:lnTo>
                      <a:pt x="410" y="32"/>
                    </a:lnTo>
                    <a:lnTo>
                      <a:pt x="392" y="24"/>
                    </a:lnTo>
                    <a:lnTo>
                      <a:pt x="374" y="18"/>
                    </a:lnTo>
                    <a:lnTo>
                      <a:pt x="334" y="8"/>
                    </a:lnTo>
                    <a:lnTo>
                      <a:pt x="288" y="2"/>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7" name="Freeform 19"/>
              <p:cNvSpPr>
                <a:spLocks/>
              </p:cNvSpPr>
              <p:nvPr/>
            </p:nvSpPr>
            <p:spPr bwMode="auto">
              <a:xfrm>
                <a:off x="6232525" y="7097713"/>
                <a:ext cx="635000" cy="260350"/>
              </a:xfrm>
              <a:custGeom>
                <a:avLst/>
                <a:gdLst>
                  <a:gd name="T0" fmla="*/ 200 w 400"/>
                  <a:gd name="T1" fmla="*/ 0 h 164"/>
                  <a:gd name="T2" fmla="*/ 200 w 400"/>
                  <a:gd name="T3" fmla="*/ 0 h 164"/>
                  <a:gd name="T4" fmla="*/ 160 w 400"/>
                  <a:gd name="T5" fmla="*/ 2 h 164"/>
                  <a:gd name="T6" fmla="*/ 122 w 400"/>
                  <a:gd name="T7" fmla="*/ 6 h 164"/>
                  <a:gd name="T8" fmla="*/ 88 w 400"/>
                  <a:gd name="T9" fmla="*/ 14 h 164"/>
                  <a:gd name="T10" fmla="*/ 58 w 400"/>
                  <a:gd name="T11" fmla="*/ 24 h 164"/>
                  <a:gd name="T12" fmla="*/ 34 w 400"/>
                  <a:gd name="T13" fmla="*/ 36 h 164"/>
                  <a:gd name="T14" fmla="*/ 24 w 400"/>
                  <a:gd name="T15" fmla="*/ 42 h 164"/>
                  <a:gd name="T16" fmla="*/ 16 w 400"/>
                  <a:gd name="T17" fmla="*/ 50 h 164"/>
                  <a:gd name="T18" fmla="*/ 10 w 400"/>
                  <a:gd name="T19" fmla="*/ 58 h 164"/>
                  <a:gd name="T20" fmla="*/ 4 w 400"/>
                  <a:gd name="T21" fmla="*/ 66 h 164"/>
                  <a:gd name="T22" fmla="*/ 2 w 400"/>
                  <a:gd name="T23" fmla="*/ 74 h 164"/>
                  <a:gd name="T24" fmla="*/ 0 w 400"/>
                  <a:gd name="T25" fmla="*/ 82 h 164"/>
                  <a:gd name="T26" fmla="*/ 0 w 400"/>
                  <a:gd name="T27" fmla="*/ 82 h 164"/>
                  <a:gd name="T28" fmla="*/ 2 w 400"/>
                  <a:gd name="T29" fmla="*/ 90 h 164"/>
                  <a:gd name="T30" fmla="*/ 4 w 400"/>
                  <a:gd name="T31" fmla="*/ 98 h 164"/>
                  <a:gd name="T32" fmla="*/ 10 w 400"/>
                  <a:gd name="T33" fmla="*/ 106 h 164"/>
                  <a:gd name="T34" fmla="*/ 16 w 400"/>
                  <a:gd name="T35" fmla="*/ 114 h 164"/>
                  <a:gd name="T36" fmla="*/ 24 w 400"/>
                  <a:gd name="T37" fmla="*/ 120 h 164"/>
                  <a:gd name="T38" fmla="*/ 34 w 400"/>
                  <a:gd name="T39" fmla="*/ 128 h 164"/>
                  <a:gd name="T40" fmla="*/ 58 w 400"/>
                  <a:gd name="T41" fmla="*/ 140 h 164"/>
                  <a:gd name="T42" fmla="*/ 88 w 400"/>
                  <a:gd name="T43" fmla="*/ 150 h 164"/>
                  <a:gd name="T44" fmla="*/ 122 w 400"/>
                  <a:gd name="T45" fmla="*/ 156 h 164"/>
                  <a:gd name="T46" fmla="*/ 160 w 400"/>
                  <a:gd name="T47" fmla="*/ 162 h 164"/>
                  <a:gd name="T48" fmla="*/ 200 w 400"/>
                  <a:gd name="T49" fmla="*/ 164 h 164"/>
                  <a:gd name="T50" fmla="*/ 200 w 400"/>
                  <a:gd name="T51" fmla="*/ 164 h 164"/>
                  <a:gd name="T52" fmla="*/ 240 w 400"/>
                  <a:gd name="T53" fmla="*/ 162 h 164"/>
                  <a:gd name="T54" fmla="*/ 278 w 400"/>
                  <a:gd name="T55" fmla="*/ 156 h 164"/>
                  <a:gd name="T56" fmla="*/ 312 w 400"/>
                  <a:gd name="T57" fmla="*/ 150 h 164"/>
                  <a:gd name="T58" fmla="*/ 342 w 400"/>
                  <a:gd name="T59" fmla="*/ 140 h 164"/>
                  <a:gd name="T60" fmla="*/ 366 w 400"/>
                  <a:gd name="T61" fmla="*/ 128 h 164"/>
                  <a:gd name="T62" fmla="*/ 376 w 400"/>
                  <a:gd name="T63" fmla="*/ 120 h 164"/>
                  <a:gd name="T64" fmla="*/ 384 w 400"/>
                  <a:gd name="T65" fmla="*/ 114 h 164"/>
                  <a:gd name="T66" fmla="*/ 392 w 400"/>
                  <a:gd name="T67" fmla="*/ 106 h 164"/>
                  <a:gd name="T68" fmla="*/ 396 w 400"/>
                  <a:gd name="T69" fmla="*/ 98 h 164"/>
                  <a:gd name="T70" fmla="*/ 400 w 400"/>
                  <a:gd name="T71" fmla="*/ 90 h 164"/>
                  <a:gd name="T72" fmla="*/ 400 w 400"/>
                  <a:gd name="T73" fmla="*/ 82 h 164"/>
                  <a:gd name="T74" fmla="*/ 400 w 400"/>
                  <a:gd name="T75" fmla="*/ 82 h 164"/>
                  <a:gd name="T76" fmla="*/ 400 w 400"/>
                  <a:gd name="T77" fmla="*/ 74 h 164"/>
                  <a:gd name="T78" fmla="*/ 396 w 400"/>
                  <a:gd name="T79" fmla="*/ 66 h 164"/>
                  <a:gd name="T80" fmla="*/ 392 w 400"/>
                  <a:gd name="T81" fmla="*/ 58 h 164"/>
                  <a:gd name="T82" fmla="*/ 384 w 400"/>
                  <a:gd name="T83" fmla="*/ 50 h 164"/>
                  <a:gd name="T84" fmla="*/ 376 w 400"/>
                  <a:gd name="T85" fmla="*/ 42 h 164"/>
                  <a:gd name="T86" fmla="*/ 366 w 400"/>
                  <a:gd name="T87" fmla="*/ 36 h 164"/>
                  <a:gd name="T88" fmla="*/ 342 w 400"/>
                  <a:gd name="T89" fmla="*/ 24 h 164"/>
                  <a:gd name="T90" fmla="*/ 312 w 400"/>
                  <a:gd name="T91" fmla="*/ 14 h 164"/>
                  <a:gd name="T92" fmla="*/ 278 w 400"/>
                  <a:gd name="T93" fmla="*/ 6 h 164"/>
                  <a:gd name="T94" fmla="*/ 240 w 400"/>
                  <a:gd name="T95" fmla="*/ 2 h 164"/>
                  <a:gd name="T96" fmla="*/ 200 w 400"/>
                  <a:gd name="T97" fmla="*/ 0 h 164"/>
                  <a:gd name="T98" fmla="*/ 200 w 400"/>
                  <a:gd name="T9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164">
                    <a:moveTo>
                      <a:pt x="200" y="0"/>
                    </a:moveTo>
                    <a:lnTo>
                      <a:pt x="200" y="0"/>
                    </a:lnTo>
                    <a:lnTo>
                      <a:pt x="160" y="2"/>
                    </a:lnTo>
                    <a:lnTo>
                      <a:pt x="122" y="6"/>
                    </a:lnTo>
                    <a:lnTo>
                      <a:pt x="88" y="14"/>
                    </a:lnTo>
                    <a:lnTo>
                      <a:pt x="58" y="24"/>
                    </a:lnTo>
                    <a:lnTo>
                      <a:pt x="34" y="36"/>
                    </a:lnTo>
                    <a:lnTo>
                      <a:pt x="24" y="42"/>
                    </a:lnTo>
                    <a:lnTo>
                      <a:pt x="16" y="50"/>
                    </a:lnTo>
                    <a:lnTo>
                      <a:pt x="10" y="58"/>
                    </a:lnTo>
                    <a:lnTo>
                      <a:pt x="4" y="66"/>
                    </a:lnTo>
                    <a:lnTo>
                      <a:pt x="2" y="74"/>
                    </a:lnTo>
                    <a:lnTo>
                      <a:pt x="0" y="82"/>
                    </a:lnTo>
                    <a:lnTo>
                      <a:pt x="0" y="82"/>
                    </a:lnTo>
                    <a:lnTo>
                      <a:pt x="2" y="90"/>
                    </a:lnTo>
                    <a:lnTo>
                      <a:pt x="4" y="98"/>
                    </a:lnTo>
                    <a:lnTo>
                      <a:pt x="10" y="106"/>
                    </a:lnTo>
                    <a:lnTo>
                      <a:pt x="16" y="114"/>
                    </a:lnTo>
                    <a:lnTo>
                      <a:pt x="24" y="120"/>
                    </a:lnTo>
                    <a:lnTo>
                      <a:pt x="34" y="128"/>
                    </a:lnTo>
                    <a:lnTo>
                      <a:pt x="58" y="140"/>
                    </a:lnTo>
                    <a:lnTo>
                      <a:pt x="88" y="150"/>
                    </a:lnTo>
                    <a:lnTo>
                      <a:pt x="122" y="156"/>
                    </a:lnTo>
                    <a:lnTo>
                      <a:pt x="160" y="162"/>
                    </a:lnTo>
                    <a:lnTo>
                      <a:pt x="200" y="164"/>
                    </a:lnTo>
                    <a:lnTo>
                      <a:pt x="200" y="164"/>
                    </a:lnTo>
                    <a:lnTo>
                      <a:pt x="240" y="162"/>
                    </a:lnTo>
                    <a:lnTo>
                      <a:pt x="278" y="156"/>
                    </a:lnTo>
                    <a:lnTo>
                      <a:pt x="312" y="150"/>
                    </a:lnTo>
                    <a:lnTo>
                      <a:pt x="342" y="140"/>
                    </a:lnTo>
                    <a:lnTo>
                      <a:pt x="366" y="128"/>
                    </a:lnTo>
                    <a:lnTo>
                      <a:pt x="376" y="120"/>
                    </a:lnTo>
                    <a:lnTo>
                      <a:pt x="384" y="114"/>
                    </a:lnTo>
                    <a:lnTo>
                      <a:pt x="392" y="106"/>
                    </a:lnTo>
                    <a:lnTo>
                      <a:pt x="396" y="98"/>
                    </a:lnTo>
                    <a:lnTo>
                      <a:pt x="400" y="90"/>
                    </a:lnTo>
                    <a:lnTo>
                      <a:pt x="400" y="82"/>
                    </a:lnTo>
                    <a:lnTo>
                      <a:pt x="400" y="82"/>
                    </a:lnTo>
                    <a:lnTo>
                      <a:pt x="400" y="74"/>
                    </a:lnTo>
                    <a:lnTo>
                      <a:pt x="396" y="66"/>
                    </a:lnTo>
                    <a:lnTo>
                      <a:pt x="392" y="58"/>
                    </a:lnTo>
                    <a:lnTo>
                      <a:pt x="384" y="50"/>
                    </a:lnTo>
                    <a:lnTo>
                      <a:pt x="376" y="42"/>
                    </a:lnTo>
                    <a:lnTo>
                      <a:pt x="366" y="36"/>
                    </a:lnTo>
                    <a:lnTo>
                      <a:pt x="342" y="24"/>
                    </a:lnTo>
                    <a:lnTo>
                      <a:pt x="312" y="14"/>
                    </a:lnTo>
                    <a:lnTo>
                      <a:pt x="278" y="6"/>
                    </a:lnTo>
                    <a:lnTo>
                      <a:pt x="240" y="2"/>
                    </a:lnTo>
                    <a:lnTo>
                      <a:pt x="200" y="0"/>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8" name="Freeform 20"/>
              <p:cNvSpPr>
                <a:spLocks noEditPoints="1"/>
              </p:cNvSpPr>
              <p:nvPr/>
            </p:nvSpPr>
            <p:spPr bwMode="auto">
              <a:xfrm>
                <a:off x="6229350" y="7094538"/>
                <a:ext cx="641350" cy="263525"/>
              </a:xfrm>
              <a:custGeom>
                <a:avLst/>
                <a:gdLst>
                  <a:gd name="T0" fmla="*/ 212 w 404"/>
                  <a:gd name="T1" fmla="*/ 164 h 166"/>
                  <a:gd name="T2" fmla="*/ 192 w 404"/>
                  <a:gd name="T3" fmla="*/ 166 h 166"/>
                  <a:gd name="T4" fmla="*/ 222 w 404"/>
                  <a:gd name="T5" fmla="*/ 166 h 166"/>
                  <a:gd name="T6" fmla="*/ 222 w 404"/>
                  <a:gd name="T7" fmla="*/ 166 h 166"/>
                  <a:gd name="T8" fmla="*/ 164 w 404"/>
                  <a:gd name="T9" fmla="*/ 162 h 166"/>
                  <a:gd name="T10" fmla="*/ 250 w 404"/>
                  <a:gd name="T11" fmla="*/ 162 h 166"/>
                  <a:gd name="T12" fmla="*/ 154 w 404"/>
                  <a:gd name="T13" fmla="*/ 164 h 166"/>
                  <a:gd name="T14" fmla="*/ 260 w 404"/>
                  <a:gd name="T15" fmla="*/ 164 h 166"/>
                  <a:gd name="T16" fmla="*/ 260 w 404"/>
                  <a:gd name="T17" fmla="*/ 164 h 166"/>
                  <a:gd name="T18" fmla="*/ 126 w 404"/>
                  <a:gd name="T19" fmla="*/ 158 h 166"/>
                  <a:gd name="T20" fmla="*/ 288 w 404"/>
                  <a:gd name="T21" fmla="*/ 156 h 166"/>
                  <a:gd name="T22" fmla="*/ 116 w 404"/>
                  <a:gd name="T23" fmla="*/ 158 h 166"/>
                  <a:gd name="T24" fmla="*/ 298 w 404"/>
                  <a:gd name="T25" fmla="*/ 156 h 166"/>
                  <a:gd name="T26" fmla="*/ 298 w 404"/>
                  <a:gd name="T27" fmla="*/ 156 h 166"/>
                  <a:gd name="T28" fmla="*/ 88 w 404"/>
                  <a:gd name="T29" fmla="*/ 148 h 166"/>
                  <a:gd name="T30" fmla="*/ 324 w 404"/>
                  <a:gd name="T31" fmla="*/ 146 h 166"/>
                  <a:gd name="T32" fmla="*/ 78 w 404"/>
                  <a:gd name="T33" fmla="*/ 150 h 166"/>
                  <a:gd name="T34" fmla="*/ 334 w 404"/>
                  <a:gd name="T35" fmla="*/ 146 h 166"/>
                  <a:gd name="T36" fmla="*/ 334 w 404"/>
                  <a:gd name="T37" fmla="*/ 146 h 166"/>
                  <a:gd name="T38" fmla="*/ 52 w 404"/>
                  <a:gd name="T39" fmla="*/ 136 h 166"/>
                  <a:gd name="T40" fmla="*/ 360 w 404"/>
                  <a:gd name="T41" fmla="*/ 132 h 166"/>
                  <a:gd name="T42" fmla="*/ 42 w 404"/>
                  <a:gd name="T43" fmla="*/ 134 h 166"/>
                  <a:gd name="T44" fmla="*/ 370 w 404"/>
                  <a:gd name="T45" fmla="*/ 130 h 166"/>
                  <a:gd name="T46" fmla="*/ 370 w 404"/>
                  <a:gd name="T47" fmla="*/ 130 h 166"/>
                  <a:gd name="T48" fmla="*/ 20 w 404"/>
                  <a:gd name="T49" fmla="*/ 116 h 166"/>
                  <a:gd name="T50" fmla="*/ 390 w 404"/>
                  <a:gd name="T51" fmla="*/ 108 h 166"/>
                  <a:gd name="T52" fmla="*/ 12 w 404"/>
                  <a:gd name="T53" fmla="*/ 110 h 166"/>
                  <a:gd name="T54" fmla="*/ 398 w 404"/>
                  <a:gd name="T55" fmla="*/ 102 h 166"/>
                  <a:gd name="T56" fmla="*/ 398 w 404"/>
                  <a:gd name="T57" fmla="*/ 102 h 166"/>
                  <a:gd name="T58" fmla="*/ 4 w 404"/>
                  <a:gd name="T59" fmla="*/ 84 h 166"/>
                  <a:gd name="T60" fmla="*/ 402 w 404"/>
                  <a:gd name="T61" fmla="*/ 84 h 166"/>
                  <a:gd name="T62" fmla="*/ 404 w 404"/>
                  <a:gd name="T63" fmla="*/ 84 h 166"/>
                  <a:gd name="T64" fmla="*/ 8 w 404"/>
                  <a:gd name="T65" fmla="*/ 66 h 166"/>
                  <a:gd name="T66" fmla="*/ 390 w 404"/>
                  <a:gd name="T67" fmla="*/ 58 h 166"/>
                  <a:gd name="T68" fmla="*/ 12 w 404"/>
                  <a:gd name="T69" fmla="*/ 56 h 166"/>
                  <a:gd name="T70" fmla="*/ 14 w 404"/>
                  <a:gd name="T71" fmla="*/ 58 h 166"/>
                  <a:gd name="T72" fmla="*/ 386 w 404"/>
                  <a:gd name="T73" fmla="*/ 50 h 166"/>
                  <a:gd name="T74" fmla="*/ 36 w 404"/>
                  <a:gd name="T75" fmla="*/ 40 h 166"/>
                  <a:gd name="T76" fmla="*/ 360 w 404"/>
                  <a:gd name="T77" fmla="*/ 36 h 166"/>
                  <a:gd name="T78" fmla="*/ 42 w 404"/>
                  <a:gd name="T79" fmla="*/ 32 h 166"/>
                  <a:gd name="T80" fmla="*/ 44 w 404"/>
                  <a:gd name="T81" fmla="*/ 36 h 166"/>
                  <a:gd name="T82" fmla="*/ 354 w 404"/>
                  <a:gd name="T83" fmla="*/ 28 h 166"/>
                  <a:gd name="T84" fmla="*/ 70 w 404"/>
                  <a:gd name="T85" fmla="*/ 24 h 166"/>
                  <a:gd name="T86" fmla="*/ 326 w 404"/>
                  <a:gd name="T87" fmla="*/ 22 h 166"/>
                  <a:gd name="T88" fmla="*/ 78 w 404"/>
                  <a:gd name="T89" fmla="*/ 18 h 166"/>
                  <a:gd name="T90" fmla="*/ 80 w 404"/>
                  <a:gd name="T91" fmla="*/ 22 h 166"/>
                  <a:gd name="T92" fmla="*/ 318 w 404"/>
                  <a:gd name="T93" fmla="*/ 16 h 166"/>
                  <a:gd name="T94" fmla="*/ 106 w 404"/>
                  <a:gd name="T95" fmla="*/ 14 h 166"/>
                  <a:gd name="T96" fmla="*/ 288 w 404"/>
                  <a:gd name="T97" fmla="*/ 12 h 166"/>
                  <a:gd name="T98" fmla="*/ 116 w 404"/>
                  <a:gd name="T99" fmla="*/ 8 h 166"/>
                  <a:gd name="T100" fmla="*/ 116 w 404"/>
                  <a:gd name="T101" fmla="*/ 12 h 166"/>
                  <a:gd name="T102" fmla="*/ 280 w 404"/>
                  <a:gd name="T103" fmla="*/ 6 h 166"/>
                  <a:gd name="T104" fmla="*/ 144 w 404"/>
                  <a:gd name="T105" fmla="*/ 8 h 166"/>
                  <a:gd name="T106" fmla="*/ 250 w 404"/>
                  <a:gd name="T107" fmla="*/ 6 h 166"/>
                  <a:gd name="T108" fmla="*/ 154 w 404"/>
                  <a:gd name="T109" fmla="*/ 2 h 166"/>
                  <a:gd name="T110" fmla="*/ 154 w 404"/>
                  <a:gd name="T111" fmla="*/ 6 h 166"/>
                  <a:gd name="T112" fmla="*/ 242 w 404"/>
                  <a:gd name="T113" fmla="*/ 2 h 166"/>
                  <a:gd name="T114" fmla="*/ 182 w 404"/>
                  <a:gd name="T115" fmla="*/ 4 h 166"/>
                  <a:gd name="T116" fmla="*/ 212 w 404"/>
                  <a:gd name="T117" fmla="*/ 4 h 166"/>
                  <a:gd name="T118" fmla="*/ 192 w 404"/>
                  <a:gd name="T119" fmla="*/ 0 h 166"/>
                  <a:gd name="T120" fmla="*/ 202 w 404"/>
                  <a:gd name="T121"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166">
                    <a:moveTo>
                      <a:pt x="202" y="166"/>
                    </a:moveTo>
                    <a:lnTo>
                      <a:pt x="202" y="166"/>
                    </a:lnTo>
                    <a:lnTo>
                      <a:pt x="202" y="164"/>
                    </a:lnTo>
                    <a:lnTo>
                      <a:pt x="202" y="164"/>
                    </a:lnTo>
                    <a:lnTo>
                      <a:pt x="202" y="164"/>
                    </a:lnTo>
                    <a:lnTo>
                      <a:pt x="212" y="164"/>
                    </a:lnTo>
                    <a:lnTo>
                      <a:pt x="212" y="166"/>
                    </a:lnTo>
                    <a:lnTo>
                      <a:pt x="212" y="166"/>
                    </a:lnTo>
                    <a:lnTo>
                      <a:pt x="202" y="166"/>
                    </a:lnTo>
                    <a:lnTo>
                      <a:pt x="202" y="166"/>
                    </a:lnTo>
                    <a:close/>
                    <a:moveTo>
                      <a:pt x="192" y="166"/>
                    </a:moveTo>
                    <a:lnTo>
                      <a:pt x="192" y="166"/>
                    </a:lnTo>
                    <a:lnTo>
                      <a:pt x="182" y="166"/>
                    </a:lnTo>
                    <a:lnTo>
                      <a:pt x="182" y="164"/>
                    </a:lnTo>
                    <a:lnTo>
                      <a:pt x="182" y="164"/>
                    </a:lnTo>
                    <a:lnTo>
                      <a:pt x="192" y="164"/>
                    </a:lnTo>
                    <a:lnTo>
                      <a:pt x="192" y="166"/>
                    </a:lnTo>
                    <a:close/>
                    <a:moveTo>
                      <a:pt x="222" y="166"/>
                    </a:moveTo>
                    <a:lnTo>
                      <a:pt x="222" y="164"/>
                    </a:lnTo>
                    <a:lnTo>
                      <a:pt x="222" y="164"/>
                    </a:lnTo>
                    <a:lnTo>
                      <a:pt x="230" y="162"/>
                    </a:lnTo>
                    <a:lnTo>
                      <a:pt x="230" y="166"/>
                    </a:lnTo>
                    <a:lnTo>
                      <a:pt x="230" y="166"/>
                    </a:lnTo>
                    <a:lnTo>
                      <a:pt x="222" y="166"/>
                    </a:lnTo>
                    <a:lnTo>
                      <a:pt x="222" y="166"/>
                    </a:lnTo>
                    <a:close/>
                    <a:moveTo>
                      <a:pt x="172" y="166"/>
                    </a:moveTo>
                    <a:lnTo>
                      <a:pt x="172" y="166"/>
                    </a:lnTo>
                    <a:lnTo>
                      <a:pt x="164" y="166"/>
                    </a:lnTo>
                    <a:lnTo>
                      <a:pt x="164" y="162"/>
                    </a:lnTo>
                    <a:lnTo>
                      <a:pt x="164" y="162"/>
                    </a:lnTo>
                    <a:lnTo>
                      <a:pt x="174" y="162"/>
                    </a:lnTo>
                    <a:lnTo>
                      <a:pt x="172" y="166"/>
                    </a:lnTo>
                    <a:close/>
                    <a:moveTo>
                      <a:pt x="240" y="166"/>
                    </a:moveTo>
                    <a:lnTo>
                      <a:pt x="240" y="162"/>
                    </a:lnTo>
                    <a:lnTo>
                      <a:pt x="240" y="162"/>
                    </a:lnTo>
                    <a:lnTo>
                      <a:pt x="250" y="162"/>
                    </a:lnTo>
                    <a:lnTo>
                      <a:pt x="250" y="164"/>
                    </a:lnTo>
                    <a:lnTo>
                      <a:pt x="250" y="164"/>
                    </a:lnTo>
                    <a:lnTo>
                      <a:pt x="240" y="166"/>
                    </a:lnTo>
                    <a:lnTo>
                      <a:pt x="240" y="166"/>
                    </a:lnTo>
                    <a:close/>
                    <a:moveTo>
                      <a:pt x="154" y="164"/>
                    </a:moveTo>
                    <a:lnTo>
                      <a:pt x="154" y="164"/>
                    </a:lnTo>
                    <a:lnTo>
                      <a:pt x="144" y="164"/>
                    </a:lnTo>
                    <a:lnTo>
                      <a:pt x="144" y="160"/>
                    </a:lnTo>
                    <a:lnTo>
                      <a:pt x="144" y="160"/>
                    </a:lnTo>
                    <a:lnTo>
                      <a:pt x="154" y="160"/>
                    </a:lnTo>
                    <a:lnTo>
                      <a:pt x="154" y="164"/>
                    </a:lnTo>
                    <a:close/>
                    <a:moveTo>
                      <a:pt x="260" y="164"/>
                    </a:moveTo>
                    <a:lnTo>
                      <a:pt x="260" y="160"/>
                    </a:lnTo>
                    <a:lnTo>
                      <a:pt x="260" y="160"/>
                    </a:lnTo>
                    <a:lnTo>
                      <a:pt x="268" y="158"/>
                    </a:lnTo>
                    <a:lnTo>
                      <a:pt x="270" y="162"/>
                    </a:lnTo>
                    <a:lnTo>
                      <a:pt x="270" y="162"/>
                    </a:lnTo>
                    <a:lnTo>
                      <a:pt x="260" y="164"/>
                    </a:lnTo>
                    <a:lnTo>
                      <a:pt x="260" y="164"/>
                    </a:lnTo>
                    <a:close/>
                    <a:moveTo>
                      <a:pt x="134" y="162"/>
                    </a:moveTo>
                    <a:lnTo>
                      <a:pt x="134" y="162"/>
                    </a:lnTo>
                    <a:lnTo>
                      <a:pt x="126" y="160"/>
                    </a:lnTo>
                    <a:lnTo>
                      <a:pt x="126" y="158"/>
                    </a:lnTo>
                    <a:lnTo>
                      <a:pt x="126" y="158"/>
                    </a:lnTo>
                    <a:lnTo>
                      <a:pt x="136" y="158"/>
                    </a:lnTo>
                    <a:lnTo>
                      <a:pt x="134" y="162"/>
                    </a:lnTo>
                    <a:close/>
                    <a:moveTo>
                      <a:pt x="278" y="160"/>
                    </a:moveTo>
                    <a:lnTo>
                      <a:pt x="278" y="158"/>
                    </a:lnTo>
                    <a:lnTo>
                      <a:pt x="278" y="158"/>
                    </a:lnTo>
                    <a:lnTo>
                      <a:pt x="288" y="156"/>
                    </a:lnTo>
                    <a:lnTo>
                      <a:pt x="288" y="158"/>
                    </a:lnTo>
                    <a:lnTo>
                      <a:pt x="288" y="158"/>
                    </a:lnTo>
                    <a:lnTo>
                      <a:pt x="278" y="160"/>
                    </a:lnTo>
                    <a:lnTo>
                      <a:pt x="278" y="160"/>
                    </a:lnTo>
                    <a:close/>
                    <a:moveTo>
                      <a:pt x="116" y="158"/>
                    </a:moveTo>
                    <a:lnTo>
                      <a:pt x="116" y="158"/>
                    </a:lnTo>
                    <a:lnTo>
                      <a:pt x="106" y="156"/>
                    </a:lnTo>
                    <a:lnTo>
                      <a:pt x="106" y="154"/>
                    </a:lnTo>
                    <a:lnTo>
                      <a:pt x="106" y="154"/>
                    </a:lnTo>
                    <a:lnTo>
                      <a:pt x="116" y="156"/>
                    </a:lnTo>
                    <a:lnTo>
                      <a:pt x="116" y="158"/>
                    </a:lnTo>
                    <a:close/>
                    <a:moveTo>
                      <a:pt x="298" y="156"/>
                    </a:moveTo>
                    <a:lnTo>
                      <a:pt x="298" y="154"/>
                    </a:lnTo>
                    <a:lnTo>
                      <a:pt x="298" y="154"/>
                    </a:lnTo>
                    <a:lnTo>
                      <a:pt x="306" y="152"/>
                    </a:lnTo>
                    <a:lnTo>
                      <a:pt x="308" y="154"/>
                    </a:lnTo>
                    <a:lnTo>
                      <a:pt x="308" y="154"/>
                    </a:lnTo>
                    <a:lnTo>
                      <a:pt x="298" y="156"/>
                    </a:lnTo>
                    <a:lnTo>
                      <a:pt x="298" y="156"/>
                    </a:lnTo>
                    <a:close/>
                    <a:moveTo>
                      <a:pt x="96" y="154"/>
                    </a:moveTo>
                    <a:lnTo>
                      <a:pt x="96" y="154"/>
                    </a:lnTo>
                    <a:lnTo>
                      <a:pt x="88" y="152"/>
                    </a:lnTo>
                    <a:lnTo>
                      <a:pt x="88" y="148"/>
                    </a:lnTo>
                    <a:lnTo>
                      <a:pt x="88" y="148"/>
                    </a:lnTo>
                    <a:lnTo>
                      <a:pt x="98" y="152"/>
                    </a:lnTo>
                    <a:lnTo>
                      <a:pt x="96" y="154"/>
                    </a:lnTo>
                    <a:close/>
                    <a:moveTo>
                      <a:pt x="316" y="152"/>
                    </a:moveTo>
                    <a:lnTo>
                      <a:pt x="316" y="148"/>
                    </a:lnTo>
                    <a:lnTo>
                      <a:pt x="316" y="148"/>
                    </a:lnTo>
                    <a:lnTo>
                      <a:pt x="324" y="146"/>
                    </a:lnTo>
                    <a:lnTo>
                      <a:pt x="326" y="150"/>
                    </a:lnTo>
                    <a:lnTo>
                      <a:pt x="326" y="150"/>
                    </a:lnTo>
                    <a:lnTo>
                      <a:pt x="316" y="152"/>
                    </a:lnTo>
                    <a:lnTo>
                      <a:pt x="316" y="152"/>
                    </a:lnTo>
                    <a:close/>
                    <a:moveTo>
                      <a:pt x="78" y="150"/>
                    </a:moveTo>
                    <a:lnTo>
                      <a:pt x="78" y="150"/>
                    </a:lnTo>
                    <a:lnTo>
                      <a:pt x="68" y="146"/>
                    </a:lnTo>
                    <a:lnTo>
                      <a:pt x="70" y="142"/>
                    </a:lnTo>
                    <a:lnTo>
                      <a:pt x="70" y="142"/>
                    </a:lnTo>
                    <a:lnTo>
                      <a:pt x="80" y="146"/>
                    </a:lnTo>
                    <a:lnTo>
                      <a:pt x="78" y="150"/>
                    </a:lnTo>
                    <a:close/>
                    <a:moveTo>
                      <a:pt x="334" y="146"/>
                    </a:moveTo>
                    <a:lnTo>
                      <a:pt x="334" y="144"/>
                    </a:lnTo>
                    <a:lnTo>
                      <a:pt x="334" y="144"/>
                    </a:lnTo>
                    <a:lnTo>
                      <a:pt x="342" y="140"/>
                    </a:lnTo>
                    <a:lnTo>
                      <a:pt x="344" y="142"/>
                    </a:lnTo>
                    <a:lnTo>
                      <a:pt x="344" y="142"/>
                    </a:lnTo>
                    <a:lnTo>
                      <a:pt x="334" y="146"/>
                    </a:lnTo>
                    <a:lnTo>
                      <a:pt x="334" y="146"/>
                    </a:lnTo>
                    <a:close/>
                    <a:moveTo>
                      <a:pt x="60" y="142"/>
                    </a:moveTo>
                    <a:lnTo>
                      <a:pt x="60" y="142"/>
                    </a:lnTo>
                    <a:lnTo>
                      <a:pt x="50" y="138"/>
                    </a:lnTo>
                    <a:lnTo>
                      <a:pt x="52" y="136"/>
                    </a:lnTo>
                    <a:lnTo>
                      <a:pt x="52" y="136"/>
                    </a:lnTo>
                    <a:lnTo>
                      <a:pt x="62" y="140"/>
                    </a:lnTo>
                    <a:lnTo>
                      <a:pt x="60" y="142"/>
                    </a:lnTo>
                    <a:close/>
                    <a:moveTo>
                      <a:pt x="352" y="138"/>
                    </a:moveTo>
                    <a:lnTo>
                      <a:pt x="352" y="136"/>
                    </a:lnTo>
                    <a:lnTo>
                      <a:pt x="352" y="136"/>
                    </a:lnTo>
                    <a:lnTo>
                      <a:pt x="360" y="132"/>
                    </a:lnTo>
                    <a:lnTo>
                      <a:pt x="362" y="134"/>
                    </a:lnTo>
                    <a:lnTo>
                      <a:pt x="362" y="134"/>
                    </a:lnTo>
                    <a:lnTo>
                      <a:pt x="352" y="138"/>
                    </a:lnTo>
                    <a:lnTo>
                      <a:pt x="352" y="138"/>
                    </a:lnTo>
                    <a:close/>
                    <a:moveTo>
                      <a:pt x="42" y="134"/>
                    </a:moveTo>
                    <a:lnTo>
                      <a:pt x="42" y="134"/>
                    </a:lnTo>
                    <a:lnTo>
                      <a:pt x="34" y="130"/>
                    </a:lnTo>
                    <a:lnTo>
                      <a:pt x="36" y="126"/>
                    </a:lnTo>
                    <a:lnTo>
                      <a:pt x="36" y="126"/>
                    </a:lnTo>
                    <a:lnTo>
                      <a:pt x="44" y="132"/>
                    </a:lnTo>
                    <a:lnTo>
                      <a:pt x="42" y="134"/>
                    </a:lnTo>
                    <a:close/>
                    <a:moveTo>
                      <a:pt x="370" y="130"/>
                    </a:moveTo>
                    <a:lnTo>
                      <a:pt x="368" y="126"/>
                    </a:lnTo>
                    <a:lnTo>
                      <a:pt x="368" y="126"/>
                    </a:lnTo>
                    <a:lnTo>
                      <a:pt x="376" y="122"/>
                    </a:lnTo>
                    <a:lnTo>
                      <a:pt x="378" y="124"/>
                    </a:lnTo>
                    <a:lnTo>
                      <a:pt x="378" y="124"/>
                    </a:lnTo>
                    <a:lnTo>
                      <a:pt x="370" y="130"/>
                    </a:lnTo>
                    <a:lnTo>
                      <a:pt x="370" y="130"/>
                    </a:lnTo>
                    <a:close/>
                    <a:moveTo>
                      <a:pt x="26" y="124"/>
                    </a:moveTo>
                    <a:lnTo>
                      <a:pt x="26" y="124"/>
                    </a:lnTo>
                    <a:lnTo>
                      <a:pt x="18" y="118"/>
                    </a:lnTo>
                    <a:lnTo>
                      <a:pt x="20" y="116"/>
                    </a:lnTo>
                    <a:lnTo>
                      <a:pt x="20" y="116"/>
                    </a:lnTo>
                    <a:lnTo>
                      <a:pt x="28" y="122"/>
                    </a:lnTo>
                    <a:lnTo>
                      <a:pt x="26" y="124"/>
                    </a:lnTo>
                    <a:close/>
                    <a:moveTo>
                      <a:pt x="386" y="118"/>
                    </a:moveTo>
                    <a:lnTo>
                      <a:pt x="384" y="116"/>
                    </a:lnTo>
                    <a:lnTo>
                      <a:pt x="384" y="116"/>
                    </a:lnTo>
                    <a:lnTo>
                      <a:pt x="390" y="108"/>
                    </a:lnTo>
                    <a:lnTo>
                      <a:pt x="392" y="110"/>
                    </a:lnTo>
                    <a:lnTo>
                      <a:pt x="392" y="110"/>
                    </a:lnTo>
                    <a:lnTo>
                      <a:pt x="386" y="118"/>
                    </a:lnTo>
                    <a:lnTo>
                      <a:pt x="386" y="118"/>
                    </a:lnTo>
                    <a:close/>
                    <a:moveTo>
                      <a:pt x="12" y="110"/>
                    </a:moveTo>
                    <a:lnTo>
                      <a:pt x="12" y="110"/>
                    </a:lnTo>
                    <a:lnTo>
                      <a:pt x="6" y="102"/>
                    </a:lnTo>
                    <a:lnTo>
                      <a:pt x="8" y="100"/>
                    </a:lnTo>
                    <a:lnTo>
                      <a:pt x="8" y="100"/>
                    </a:lnTo>
                    <a:lnTo>
                      <a:pt x="14" y="108"/>
                    </a:lnTo>
                    <a:lnTo>
                      <a:pt x="12" y="110"/>
                    </a:lnTo>
                    <a:close/>
                    <a:moveTo>
                      <a:pt x="398" y="102"/>
                    </a:moveTo>
                    <a:lnTo>
                      <a:pt x="396" y="102"/>
                    </a:lnTo>
                    <a:lnTo>
                      <a:pt x="396" y="102"/>
                    </a:lnTo>
                    <a:lnTo>
                      <a:pt x="400" y="92"/>
                    </a:lnTo>
                    <a:lnTo>
                      <a:pt x="402" y="94"/>
                    </a:lnTo>
                    <a:lnTo>
                      <a:pt x="402" y="94"/>
                    </a:lnTo>
                    <a:lnTo>
                      <a:pt x="398" y="102"/>
                    </a:lnTo>
                    <a:lnTo>
                      <a:pt x="398" y="102"/>
                    </a:lnTo>
                    <a:close/>
                    <a:moveTo>
                      <a:pt x="2" y="94"/>
                    </a:moveTo>
                    <a:lnTo>
                      <a:pt x="2" y="94"/>
                    </a:lnTo>
                    <a:lnTo>
                      <a:pt x="0" y="84"/>
                    </a:lnTo>
                    <a:lnTo>
                      <a:pt x="4" y="84"/>
                    </a:lnTo>
                    <a:lnTo>
                      <a:pt x="4" y="84"/>
                    </a:lnTo>
                    <a:lnTo>
                      <a:pt x="4" y="84"/>
                    </a:lnTo>
                    <a:lnTo>
                      <a:pt x="6" y="92"/>
                    </a:lnTo>
                    <a:lnTo>
                      <a:pt x="2" y="94"/>
                    </a:lnTo>
                    <a:close/>
                    <a:moveTo>
                      <a:pt x="404" y="84"/>
                    </a:moveTo>
                    <a:lnTo>
                      <a:pt x="400" y="84"/>
                    </a:lnTo>
                    <a:lnTo>
                      <a:pt x="402" y="84"/>
                    </a:lnTo>
                    <a:lnTo>
                      <a:pt x="400" y="84"/>
                    </a:lnTo>
                    <a:lnTo>
                      <a:pt x="400" y="84"/>
                    </a:lnTo>
                    <a:lnTo>
                      <a:pt x="400" y="74"/>
                    </a:lnTo>
                    <a:lnTo>
                      <a:pt x="402" y="74"/>
                    </a:lnTo>
                    <a:lnTo>
                      <a:pt x="402" y="74"/>
                    </a:lnTo>
                    <a:lnTo>
                      <a:pt x="404" y="84"/>
                    </a:lnTo>
                    <a:lnTo>
                      <a:pt x="404" y="84"/>
                    </a:lnTo>
                    <a:close/>
                    <a:moveTo>
                      <a:pt x="6" y="74"/>
                    </a:moveTo>
                    <a:lnTo>
                      <a:pt x="2" y="74"/>
                    </a:lnTo>
                    <a:lnTo>
                      <a:pt x="2" y="74"/>
                    </a:lnTo>
                    <a:lnTo>
                      <a:pt x="6" y="64"/>
                    </a:lnTo>
                    <a:lnTo>
                      <a:pt x="8" y="66"/>
                    </a:lnTo>
                    <a:lnTo>
                      <a:pt x="8" y="66"/>
                    </a:lnTo>
                    <a:lnTo>
                      <a:pt x="6" y="74"/>
                    </a:lnTo>
                    <a:lnTo>
                      <a:pt x="6" y="74"/>
                    </a:lnTo>
                    <a:close/>
                    <a:moveTo>
                      <a:pt x="396" y="66"/>
                    </a:moveTo>
                    <a:lnTo>
                      <a:pt x="396" y="66"/>
                    </a:lnTo>
                    <a:lnTo>
                      <a:pt x="390" y="58"/>
                    </a:lnTo>
                    <a:lnTo>
                      <a:pt x="392" y="56"/>
                    </a:lnTo>
                    <a:lnTo>
                      <a:pt x="392" y="56"/>
                    </a:lnTo>
                    <a:lnTo>
                      <a:pt x="398" y="64"/>
                    </a:lnTo>
                    <a:lnTo>
                      <a:pt x="396" y="66"/>
                    </a:lnTo>
                    <a:close/>
                    <a:moveTo>
                      <a:pt x="14" y="58"/>
                    </a:moveTo>
                    <a:lnTo>
                      <a:pt x="12" y="56"/>
                    </a:lnTo>
                    <a:lnTo>
                      <a:pt x="12" y="56"/>
                    </a:lnTo>
                    <a:lnTo>
                      <a:pt x="18" y="50"/>
                    </a:lnTo>
                    <a:lnTo>
                      <a:pt x="20" y="52"/>
                    </a:lnTo>
                    <a:lnTo>
                      <a:pt x="20" y="52"/>
                    </a:lnTo>
                    <a:lnTo>
                      <a:pt x="14" y="58"/>
                    </a:lnTo>
                    <a:lnTo>
                      <a:pt x="14" y="58"/>
                    </a:lnTo>
                    <a:close/>
                    <a:moveTo>
                      <a:pt x="384" y="52"/>
                    </a:moveTo>
                    <a:lnTo>
                      <a:pt x="384" y="52"/>
                    </a:lnTo>
                    <a:lnTo>
                      <a:pt x="376" y="46"/>
                    </a:lnTo>
                    <a:lnTo>
                      <a:pt x="378" y="44"/>
                    </a:lnTo>
                    <a:lnTo>
                      <a:pt x="378" y="44"/>
                    </a:lnTo>
                    <a:lnTo>
                      <a:pt x="386" y="50"/>
                    </a:lnTo>
                    <a:lnTo>
                      <a:pt x="384" y="52"/>
                    </a:lnTo>
                    <a:close/>
                    <a:moveTo>
                      <a:pt x="28" y="46"/>
                    </a:moveTo>
                    <a:lnTo>
                      <a:pt x="26" y="44"/>
                    </a:lnTo>
                    <a:lnTo>
                      <a:pt x="26" y="44"/>
                    </a:lnTo>
                    <a:lnTo>
                      <a:pt x="34" y="38"/>
                    </a:lnTo>
                    <a:lnTo>
                      <a:pt x="36" y="40"/>
                    </a:lnTo>
                    <a:lnTo>
                      <a:pt x="36" y="40"/>
                    </a:lnTo>
                    <a:lnTo>
                      <a:pt x="28" y="46"/>
                    </a:lnTo>
                    <a:lnTo>
                      <a:pt x="28" y="46"/>
                    </a:lnTo>
                    <a:close/>
                    <a:moveTo>
                      <a:pt x="368" y="40"/>
                    </a:moveTo>
                    <a:lnTo>
                      <a:pt x="368" y="40"/>
                    </a:lnTo>
                    <a:lnTo>
                      <a:pt x="360" y="36"/>
                    </a:lnTo>
                    <a:lnTo>
                      <a:pt x="362" y="32"/>
                    </a:lnTo>
                    <a:lnTo>
                      <a:pt x="362" y="32"/>
                    </a:lnTo>
                    <a:lnTo>
                      <a:pt x="370" y="38"/>
                    </a:lnTo>
                    <a:lnTo>
                      <a:pt x="368" y="40"/>
                    </a:lnTo>
                    <a:close/>
                    <a:moveTo>
                      <a:pt x="44" y="36"/>
                    </a:moveTo>
                    <a:lnTo>
                      <a:pt x="42" y="32"/>
                    </a:lnTo>
                    <a:lnTo>
                      <a:pt x="42" y="32"/>
                    </a:lnTo>
                    <a:lnTo>
                      <a:pt x="52" y="28"/>
                    </a:lnTo>
                    <a:lnTo>
                      <a:pt x="52" y="32"/>
                    </a:lnTo>
                    <a:lnTo>
                      <a:pt x="52" y="32"/>
                    </a:lnTo>
                    <a:lnTo>
                      <a:pt x="44" y="36"/>
                    </a:lnTo>
                    <a:lnTo>
                      <a:pt x="44" y="36"/>
                    </a:lnTo>
                    <a:close/>
                    <a:moveTo>
                      <a:pt x="352" y="32"/>
                    </a:moveTo>
                    <a:lnTo>
                      <a:pt x="352" y="32"/>
                    </a:lnTo>
                    <a:lnTo>
                      <a:pt x="344" y="28"/>
                    </a:lnTo>
                    <a:lnTo>
                      <a:pt x="344" y="24"/>
                    </a:lnTo>
                    <a:lnTo>
                      <a:pt x="344" y="24"/>
                    </a:lnTo>
                    <a:lnTo>
                      <a:pt x="354" y="28"/>
                    </a:lnTo>
                    <a:lnTo>
                      <a:pt x="352" y="32"/>
                    </a:lnTo>
                    <a:close/>
                    <a:moveTo>
                      <a:pt x="62" y="28"/>
                    </a:moveTo>
                    <a:lnTo>
                      <a:pt x="60" y="24"/>
                    </a:lnTo>
                    <a:lnTo>
                      <a:pt x="60" y="24"/>
                    </a:lnTo>
                    <a:lnTo>
                      <a:pt x="70" y="22"/>
                    </a:lnTo>
                    <a:lnTo>
                      <a:pt x="70" y="24"/>
                    </a:lnTo>
                    <a:lnTo>
                      <a:pt x="70" y="24"/>
                    </a:lnTo>
                    <a:lnTo>
                      <a:pt x="62" y="28"/>
                    </a:lnTo>
                    <a:lnTo>
                      <a:pt x="62" y="28"/>
                    </a:lnTo>
                    <a:close/>
                    <a:moveTo>
                      <a:pt x="334" y="24"/>
                    </a:moveTo>
                    <a:lnTo>
                      <a:pt x="334" y="24"/>
                    </a:lnTo>
                    <a:lnTo>
                      <a:pt x="326" y="22"/>
                    </a:lnTo>
                    <a:lnTo>
                      <a:pt x="326" y="18"/>
                    </a:lnTo>
                    <a:lnTo>
                      <a:pt x="326" y="18"/>
                    </a:lnTo>
                    <a:lnTo>
                      <a:pt x="336" y="22"/>
                    </a:lnTo>
                    <a:lnTo>
                      <a:pt x="334" y="24"/>
                    </a:lnTo>
                    <a:close/>
                    <a:moveTo>
                      <a:pt x="80" y="22"/>
                    </a:moveTo>
                    <a:lnTo>
                      <a:pt x="78" y="18"/>
                    </a:lnTo>
                    <a:lnTo>
                      <a:pt x="78" y="18"/>
                    </a:lnTo>
                    <a:lnTo>
                      <a:pt x="88" y="16"/>
                    </a:lnTo>
                    <a:lnTo>
                      <a:pt x="88" y="18"/>
                    </a:lnTo>
                    <a:lnTo>
                      <a:pt x="88" y="18"/>
                    </a:lnTo>
                    <a:lnTo>
                      <a:pt x="80" y="22"/>
                    </a:lnTo>
                    <a:lnTo>
                      <a:pt x="80" y="22"/>
                    </a:lnTo>
                    <a:close/>
                    <a:moveTo>
                      <a:pt x="316" y="18"/>
                    </a:moveTo>
                    <a:lnTo>
                      <a:pt x="316" y="18"/>
                    </a:lnTo>
                    <a:lnTo>
                      <a:pt x="306" y="16"/>
                    </a:lnTo>
                    <a:lnTo>
                      <a:pt x="308" y="12"/>
                    </a:lnTo>
                    <a:lnTo>
                      <a:pt x="308" y="12"/>
                    </a:lnTo>
                    <a:lnTo>
                      <a:pt x="318" y="16"/>
                    </a:lnTo>
                    <a:lnTo>
                      <a:pt x="316" y="18"/>
                    </a:lnTo>
                    <a:close/>
                    <a:moveTo>
                      <a:pt x="98" y="16"/>
                    </a:moveTo>
                    <a:lnTo>
                      <a:pt x="96" y="12"/>
                    </a:lnTo>
                    <a:lnTo>
                      <a:pt x="96" y="12"/>
                    </a:lnTo>
                    <a:lnTo>
                      <a:pt x="106" y="10"/>
                    </a:lnTo>
                    <a:lnTo>
                      <a:pt x="106" y="14"/>
                    </a:lnTo>
                    <a:lnTo>
                      <a:pt x="106" y="14"/>
                    </a:lnTo>
                    <a:lnTo>
                      <a:pt x="98" y="16"/>
                    </a:lnTo>
                    <a:lnTo>
                      <a:pt x="98" y="16"/>
                    </a:lnTo>
                    <a:close/>
                    <a:moveTo>
                      <a:pt x="298" y="14"/>
                    </a:moveTo>
                    <a:lnTo>
                      <a:pt x="298" y="14"/>
                    </a:lnTo>
                    <a:lnTo>
                      <a:pt x="288" y="12"/>
                    </a:lnTo>
                    <a:lnTo>
                      <a:pt x="288" y="8"/>
                    </a:lnTo>
                    <a:lnTo>
                      <a:pt x="288" y="8"/>
                    </a:lnTo>
                    <a:lnTo>
                      <a:pt x="298" y="10"/>
                    </a:lnTo>
                    <a:lnTo>
                      <a:pt x="298" y="14"/>
                    </a:lnTo>
                    <a:close/>
                    <a:moveTo>
                      <a:pt x="116" y="12"/>
                    </a:moveTo>
                    <a:lnTo>
                      <a:pt x="116" y="8"/>
                    </a:lnTo>
                    <a:lnTo>
                      <a:pt x="116" y="8"/>
                    </a:lnTo>
                    <a:lnTo>
                      <a:pt x="126" y="6"/>
                    </a:lnTo>
                    <a:lnTo>
                      <a:pt x="126" y="10"/>
                    </a:lnTo>
                    <a:lnTo>
                      <a:pt x="126" y="10"/>
                    </a:lnTo>
                    <a:lnTo>
                      <a:pt x="116" y="12"/>
                    </a:lnTo>
                    <a:lnTo>
                      <a:pt x="116" y="12"/>
                    </a:lnTo>
                    <a:close/>
                    <a:moveTo>
                      <a:pt x="278" y="10"/>
                    </a:moveTo>
                    <a:lnTo>
                      <a:pt x="278" y="10"/>
                    </a:lnTo>
                    <a:lnTo>
                      <a:pt x="270" y="8"/>
                    </a:lnTo>
                    <a:lnTo>
                      <a:pt x="270" y="6"/>
                    </a:lnTo>
                    <a:lnTo>
                      <a:pt x="270" y="6"/>
                    </a:lnTo>
                    <a:lnTo>
                      <a:pt x="280" y="6"/>
                    </a:lnTo>
                    <a:lnTo>
                      <a:pt x="278" y="10"/>
                    </a:lnTo>
                    <a:close/>
                    <a:moveTo>
                      <a:pt x="136" y="8"/>
                    </a:moveTo>
                    <a:lnTo>
                      <a:pt x="134" y="6"/>
                    </a:lnTo>
                    <a:lnTo>
                      <a:pt x="134" y="6"/>
                    </a:lnTo>
                    <a:lnTo>
                      <a:pt x="144" y="4"/>
                    </a:lnTo>
                    <a:lnTo>
                      <a:pt x="144" y="8"/>
                    </a:lnTo>
                    <a:lnTo>
                      <a:pt x="144" y="8"/>
                    </a:lnTo>
                    <a:lnTo>
                      <a:pt x="136" y="8"/>
                    </a:lnTo>
                    <a:lnTo>
                      <a:pt x="136" y="8"/>
                    </a:lnTo>
                    <a:close/>
                    <a:moveTo>
                      <a:pt x="260" y="8"/>
                    </a:moveTo>
                    <a:lnTo>
                      <a:pt x="260" y="8"/>
                    </a:lnTo>
                    <a:lnTo>
                      <a:pt x="250" y="6"/>
                    </a:lnTo>
                    <a:lnTo>
                      <a:pt x="250" y="4"/>
                    </a:lnTo>
                    <a:lnTo>
                      <a:pt x="250" y="4"/>
                    </a:lnTo>
                    <a:lnTo>
                      <a:pt x="260" y="4"/>
                    </a:lnTo>
                    <a:lnTo>
                      <a:pt x="260" y="8"/>
                    </a:lnTo>
                    <a:close/>
                    <a:moveTo>
                      <a:pt x="154" y="6"/>
                    </a:moveTo>
                    <a:lnTo>
                      <a:pt x="154" y="2"/>
                    </a:lnTo>
                    <a:lnTo>
                      <a:pt x="154" y="2"/>
                    </a:lnTo>
                    <a:lnTo>
                      <a:pt x="164" y="2"/>
                    </a:lnTo>
                    <a:lnTo>
                      <a:pt x="164" y="6"/>
                    </a:lnTo>
                    <a:lnTo>
                      <a:pt x="164" y="6"/>
                    </a:lnTo>
                    <a:lnTo>
                      <a:pt x="154" y="6"/>
                    </a:lnTo>
                    <a:lnTo>
                      <a:pt x="154" y="6"/>
                    </a:lnTo>
                    <a:close/>
                    <a:moveTo>
                      <a:pt x="240" y="6"/>
                    </a:moveTo>
                    <a:lnTo>
                      <a:pt x="240" y="6"/>
                    </a:lnTo>
                    <a:lnTo>
                      <a:pt x="232" y="4"/>
                    </a:lnTo>
                    <a:lnTo>
                      <a:pt x="232" y="2"/>
                    </a:lnTo>
                    <a:lnTo>
                      <a:pt x="232" y="2"/>
                    </a:lnTo>
                    <a:lnTo>
                      <a:pt x="242" y="2"/>
                    </a:lnTo>
                    <a:lnTo>
                      <a:pt x="240" y="6"/>
                    </a:lnTo>
                    <a:close/>
                    <a:moveTo>
                      <a:pt x="174" y="4"/>
                    </a:moveTo>
                    <a:lnTo>
                      <a:pt x="174" y="2"/>
                    </a:lnTo>
                    <a:lnTo>
                      <a:pt x="174" y="2"/>
                    </a:lnTo>
                    <a:lnTo>
                      <a:pt x="182" y="0"/>
                    </a:lnTo>
                    <a:lnTo>
                      <a:pt x="182" y="4"/>
                    </a:lnTo>
                    <a:lnTo>
                      <a:pt x="182" y="4"/>
                    </a:lnTo>
                    <a:lnTo>
                      <a:pt x="174" y="4"/>
                    </a:lnTo>
                    <a:lnTo>
                      <a:pt x="174" y="4"/>
                    </a:lnTo>
                    <a:close/>
                    <a:moveTo>
                      <a:pt x="222" y="4"/>
                    </a:moveTo>
                    <a:lnTo>
                      <a:pt x="222" y="4"/>
                    </a:lnTo>
                    <a:lnTo>
                      <a:pt x="212" y="4"/>
                    </a:lnTo>
                    <a:lnTo>
                      <a:pt x="212" y="0"/>
                    </a:lnTo>
                    <a:lnTo>
                      <a:pt x="212" y="0"/>
                    </a:lnTo>
                    <a:lnTo>
                      <a:pt x="222" y="0"/>
                    </a:lnTo>
                    <a:lnTo>
                      <a:pt x="222" y="4"/>
                    </a:lnTo>
                    <a:close/>
                    <a:moveTo>
                      <a:pt x="192" y="4"/>
                    </a:moveTo>
                    <a:lnTo>
                      <a:pt x="192" y="0"/>
                    </a:lnTo>
                    <a:lnTo>
                      <a:pt x="192" y="0"/>
                    </a:lnTo>
                    <a:lnTo>
                      <a:pt x="202" y="0"/>
                    </a:lnTo>
                    <a:lnTo>
                      <a:pt x="202" y="0"/>
                    </a:lnTo>
                    <a:lnTo>
                      <a:pt x="202" y="4"/>
                    </a:lnTo>
                    <a:lnTo>
                      <a:pt x="202" y="4"/>
                    </a:lnTo>
                    <a:lnTo>
                      <a:pt x="202" y="4"/>
                    </a:lnTo>
                    <a:lnTo>
                      <a:pt x="192" y="4"/>
                    </a:lnTo>
                    <a:lnTo>
                      <a:pt x="192" y="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9" name="Freeform 21"/>
              <p:cNvSpPr>
                <a:spLocks/>
              </p:cNvSpPr>
              <p:nvPr/>
            </p:nvSpPr>
            <p:spPr bwMode="auto">
              <a:xfrm>
                <a:off x="6467475" y="7126288"/>
                <a:ext cx="187325" cy="193675"/>
              </a:xfrm>
              <a:custGeom>
                <a:avLst/>
                <a:gdLst>
                  <a:gd name="T0" fmla="*/ 80 w 118"/>
                  <a:gd name="T1" fmla="*/ 42 h 122"/>
                  <a:gd name="T2" fmla="*/ 74 w 118"/>
                  <a:gd name="T3" fmla="*/ 30 h 122"/>
                  <a:gd name="T4" fmla="*/ 58 w 118"/>
                  <a:gd name="T5" fmla="*/ 26 h 122"/>
                  <a:gd name="T6" fmla="*/ 52 w 118"/>
                  <a:gd name="T7" fmla="*/ 28 h 122"/>
                  <a:gd name="T8" fmla="*/ 48 w 118"/>
                  <a:gd name="T9" fmla="*/ 34 h 122"/>
                  <a:gd name="T10" fmla="*/ 48 w 118"/>
                  <a:gd name="T11" fmla="*/ 36 h 122"/>
                  <a:gd name="T12" fmla="*/ 58 w 118"/>
                  <a:gd name="T13" fmla="*/ 42 h 122"/>
                  <a:gd name="T14" fmla="*/ 94 w 118"/>
                  <a:gd name="T15" fmla="*/ 52 h 122"/>
                  <a:gd name="T16" fmla="*/ 114 w 118"/>
                  <a:gd name="T17" fmla="*/ 68 h 122"/>
                  <a:gd name="T18" fmla="*/ 118 w 118"/>
                  <a:gd name="T19" fmla="*/ 78 h 122"/>
                  <a:gd name="T20" fmla="*/ 118 w 118"/>
                  <a:gd name="T21" fmla="*/ 86 h 122"/>
                  <a:gd name="T22" fmla="*/ 110 w 118"/>
                  <a:gd name="T23" fmla="*/ 100 h 122"/>
                  <a:gd name="T24" fmla="*/ 98 w 118"/>
                  <a:gd name="T25" fmla="*/ 108 h 122"/>
                  <a:gd name="T26" fmla="*/ 72 w 118"/>
                  <a:gd name="T27" fmla="*/ 112 h 122"/>
                  <a:gd name="T28" fmla="*/ 66 w 118"/>
                  <a:gd name="T29" fmla="*/ 110 h 122"/>
                  <a:gd name="T30" fmla="*/ 54 w 118"/>
                  <a:gd name="T31" fmla="*/ 122 h 122"/>
                  <a:gd name="T32" fmla="*/ 54 w 118"/>
                  <a:gd name="T33" fmla="*/ 108 h 122"/>
                  <a:gd name="T34" fmla="*/ 34 w 118"/>
                  <a:gd name="T35" fmla="*/ 96 h 122"/>
                  <a:gd name="T36" fmla="*/ 0 w 118"/>
                  <a:gd name="T37" fmla="*/ 108 h 122"/>
                  <a:gd name="T38" fmla="*/ 34 w 118"/>
                  <a:gd name="T39" fmla="*/ 70 h 122"/>
                  <a:gd name="T40" fmla="*/ 36 w 118"/>
                  <a:gd name="T41" fmla="*/ 74 h 122"/>
                  <a:gd name="T42" fmla="*/ 42 w 118"/>
                  <a:gd name="T43" fmla="*/ 82 h 122"/>
                  <a:gd name="T44" fmla="*/ 56 w 118"/>
                  <a:gd name="T45" fmla="*/ 84 h 122"/>
                  <a:gd name="T46" fmla="*/ 66 w 118"/>
                  <a:gd name="T47" fmla="*/ 84 h 122"/>
                  <a:gd name="T48" fmla="*/ 72 w 118"/>
                  <a:gd name="T49" fmla="*/ 78 h 122"/>
                  <a:gd name="T50" fmla="*/ 70 w 118"/>
                  <a:gd name="T51" fmla="*/ 76 h 122"/>
                  <a:gd name="T52" fmla="*/ 60 w 118"/>
                  <a:gd name="T53" fmla="*/ 70 h 122"/>
                  <a:gd name="T54" fmla="*/ 26 w 118"/>
                  <a:gd name="T55" fmla="*/ 60 h 122"/>
                  <a:gd name="T56" fmla="*/ 12 w 118"/>
                  <a:gd name="T57" fmla="*/ 52 h 122"/>
                  <a:gd name="T58" fmla="*/ 6 w 118"/>
                  <a:gd name="T59" fmla="*/ 42 h 122"/>
                  <a:gd name="T60" fmla="*/ 6 w 118"/>
                  <a:gd name="T61" fmla="*/ 36 h 122"/>
                  <a:gd name="T62" fmla="*/ 10 w 118"/>
                  <a:gd name="T63" fmla="*/ 22 h 122"/>
                  <a:gd name="T64" fmla="*/ 20 w 118"/>
                  <a:gd name="T65" fmla="*/ 14 h 122"/>
                  <a:gd name="T66" fmla="*/ 46 w 118"/>
                  <a:gd name="T67" fmla="*/ 8 h 122"/>
                  <a:gd name="T68" fmla="*/ 52 w 118"/>
                  <a:gd name="T69" fmla="*/ 8 h 122"/>
                  <a:gd name="T70" fmla="*/ 62 w 118"/>
                  <a:gd name="T71" fmla="*/ 0 h 122"/>
                  <a:gd name="T72" fmla="*/ 62 w 118"/>
                  <a:gd name="T73" fmla="*/ 10 h 122"/>
                  <a:gd name="T74" fmla="*/ 80 w 118"/>
                  <a:gd name="T75" fmla="*/ 20 h 122"/>
                  <a:gd name="T76" fmla="*/ 108 w 118"/>
                  <a:gd name="T77" fmla="*/ 10 h 122"/>
                  <a:gd name="T78" fmla="*/ 80 w 118"/>
                  <a:gd name="T79" fmla="*/ 4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2"/>
                    </a:moveTo>
                    <a:lnTo>
                      <a:pt x="80" y="42"/>
                    </a:lnTo>
                    <a:lnTo>
                      <a:pt x="78" y="36"/>
                    </a:lnTo>
                    <a:lnTo>
                      <a:pt x="74" y="30"/>
                    </a:lnTo>
                    <a:lnTo>
                      <a:pt x="68" y="28"/>
                    </a:lnTo>
                    <a:lnTo>
                      <a:pt x="58" y="26"/>
                    </a:lnTo>
                    <a:lnTo>
                      <a:pt x="58" y="26"/>
                    </a:lnTo>
                    <a:lnTo>
                      <a:pt x="52" y="28"/>
                    </a:lnTo>
                    <a:lnTo>
                      <a:pt x="48" y="30"/>
                    </a:lnTo>
                    <a:lnTo>
                      <a:pt x="48" y="34"/>
                    </a:lnTo>
                    <a:lnTo>
                      <a:pt x="48" y="34"/>
                    </a:lnTo>
                    <a:lnTo>
                      <a:pt x="48" y="36"/>
                    </a:lnTo>
                    <a:lnTo>
                      <a:pt x="50" y="38"/>
                    </a:lnTo>
                    <a:lnTo>
                      <a:pt x="58" y="42"/>
                    </a:lnTo>
                    <a:lnTo>
                      <a:pt x="82" y="48"/>
                    </a:lnTo>
                    <a:lnTo>
                      <a:pt x="94" y="52"/>
                    </a:lnTo>
                    <a:lnTo>
                      <a:pt x="106" y="58"/>
                    </a:lnTo>
                    <a:lnTo>
                      <a:pt x="114" y="68"/>
                    </a:lnTo>
                    <a:lnTo>
                      <a:pt x="116" y="72"/>
                    </a:lnTo>
                    <a:lnTo>
                      <a:pt x="118" y="78"/>
                    </a:lnTo>
                    <a:lnTo>
                      <a:pt x="118" y="78"/>
                    </a:lnTo>
                    <a:lnTo>
                      <a:pt x="118" y="86"/>
                    </a:lnTo>
                    <a:lnTo>
                      <a:pt x="114" y="94"/>
                    </a:lnTo>
                    <a:lnTo>
                      <a:pt x="110" y="100"/>
                    </a:lnTo>
                    <a:lnTo>
                      <a:pt x="104" y="104"/>
                    </a:lnTo>
                    <a:lnTo>
                      <a:pt x="98" y="108"/>
                    </a:lnTo>
                    <a:lnTo>
                      <a:pt x="90" y="110"/>
                    </a:lnTo>
                    <a:lnTo>
                      <a:pt x="72" y="112"/>
                    </a:lnTo>
                    <a:lnTo>
                      <a:pt x="72" y="112"/>
                    </a:lnTo>
                    <a:lnTo>
                      <a:pt x="66" y="110"/>
                    </a:lnTo>
                    <a:lnTo>
                      <a:pt x="66" y="122"/>
                    </a:lnTo>
                    <a:lnTo>
                      <a:pt x="54" y="122"/>
                    </a:lnTo>
                    <a:lnTo>
                      <a:pt x="54" y="108"/>
                    </a:lnTo>
                    <a:lnTo>
                      <a:pt x="54" y="108"/>
                    </a:lnTo>
                    <a:lnTo>
                      <a:pt x="42" y="104"/>
                    </a:lnTo>
                    <a:lnTo>
                      <a:pt x="34" y="96"/>
                    </a:lnTo>
                    <a:lnTo>
                      <a:pt x="32" y="108"/>
                    </a:lnTo>
                    <a:lnTo>
                      <a:pt x="0" y="108"/>
                    </a:lnTo>
                    <a:lnTo>
                      <a:pt x="2" y="70"/>
                    </a:lnTo>
                    <a:lnTo>
                      <a:pt x="34" y="70"/>
                    </a:lnTo>
                    <a:lnTo>
                      <a:pt x="34" y="70"/>
                    </a:lnTo>
                    <a:lnTo>
                      <a:pt x="36" y="74"/>
                    </a:lnTo>
                    <a:lnTo>
                      <a:pt x="36" y="78"/>
                    </a:lnTo>
                    <a:lnTo>
                      <a:pt x="42" y="82"/>
                    </a:lnTo>
                    <a:lnTo>
                      <a:pt x="50" y="84"/>
                    </a:lnTo>
                    <a:lnTo>
                      <a:pt x="56" y="84"/>
                    </a:lnTo>
                    <a:lnTo>
                      <a:pt x="56" y="84"/>
                    </a:lnTo>
                    <a:lnTo>
                      <a:pt x="66" y="84"/>
                    </a:lnTo>
                    <a:lnTo>
                      <a:pt x="70" y="82"/>
                    </a:lnTo>
                    <a:lnTo>
                      <a:pt x="72" y="78"/>
                    </a:lnTo>
                    <a:lnTo>
                      <a:pt x="72" y="78"/>
                    </a:lnTo>
                    <a:lnTo>
                      <a:pt x="70" y="76"/>
                    </a:lnTo>
                    <a:lnTo>
                      <a:pt x="68" y="74"/>
                    </a:lnTo>
                    <a:lnTo>
                      <a:pt x="60" y="70"/>
                    </a:lnTo>
                    <a:lnTo>
                      <a:pt x="38" y="66"/>
                    </a:lnTo>
                    <a:lnTo>
                      <a:pt x="26" y="60"/>
                    </a:lnTo>
                    <a:lnTo>
                      <a:pt x="16" y="56"/>
                    </a:lnTo>
                    <a:lnTo>
                      <a:pt x="12" y="52"/>
                    </a:lnTo>
                    <a:lnTo>
                      <a:pt x="8" y="46"/>
                    </a:lnTo>
                    <a:lnTo>
                      <a:pt x="6" y="42"/>
                    </a:lnTo>
                    <a:lnTo>
                      <a:pt x="6" y="36"/>
                    </a:lnTo>
                    <a:lnTo>
                      <a:pt x="6" y="36"/>
                    </a:lnTo>
                    <a:lnTo>
                      <a:pt x="8" y="28"/>
                    </a:lnTo>
                    <a:lnTo>
                      <a:pt x="10" y="22"/>
                    </a:lnTo>
                    <a:lnTo>
                      <a:pt x="16" y="18"/>
                    </a:lnTo>
                    <a:lnTo>
                      <a:pt x="20" y="14"/>
                    </a:lnTo>
                    <a:lnTo>
                      <a:pt x="32" y="10"/>
                    </a:lnTo>
                    <a:lnTo>
                      <a:pt x="46" y="8"/>
                    </a:lnTo>
                    <a:lnTo>
                      <a:pt x="46" y="8"/>
                    </a:lnTo>
                    <a:lnTo>
                      <a:pt x="52" y="8"/>
                    </a:lnTo>
                    <a:lnTo>
                      <a:pt x="52" y="0"/>
                    </a:lnTo>
                    <a:lnTo>
                      <a:pt x="62" y="0"/>
                    </a:lnTo>
                    <a:lnTo>
                      <a:pt x="62" y="10"/>
                    </a:lnTo>
                    <a:lnTo>
                      <a:pt x="62" y="10"/>
                    </a:lnTo>
                    <a:lnTo>
                      <a:pt x="72" y="14"/>
                    </a:lnTo>
                    <a:lnTo>
                      <a:pt x="80" y="20"/>
                    </a:lnTo>
                    <a:lnTo>
                      <a:pt x="80" y="10"/>
                    </a:lnTo>
                    <a:lnTo>
                      <a:pt x="108" y="10"/>
                    </a:lnTo>
                    <a:lnTo>
                      <a:pt x="110" y="42"/>
                    </a:lnTo>
                    <a:lnTo>
                      <a:pt x="80" y="4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0" name="Freeform 22"/>
              <p:cNvSpPr>
                <a:spLocks/>
              </p:cNvSpPr>
              <p:nvPr/>
            </p:nvSpPr>
            <p:spPr bwMode="auto">
              <a:xfrm>
                <a:off x="6169025" y="7250113"/>
                <a:ext cx="762000" cy="238125"/>
              </a:xfrm>
              <a:custGeom>
                <a:avLst/>
                <a:gdLst>
                  <a:gd name="T0" fmla="*/ 436 w 480"/>
                  <a:gd name="T1" fmla="*/ 46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4 h 150"/>
                  <a:gd name="T28" fmla="*/ 0 w 480"/>
                  <a:gd name="T29" fmla="*/ 0 h 150"/>
                  <a:gd name="T30" fmla="*/ 0 w 480"/>
                  <a:gd name="T31" fmla="*/ 58 h 150"/>
                  <a:gd name="T32" fmla="*/ 6 w 480"/>
                  <a:gd name="T33" fmla="*/ 70 h 150"/>
                  <a:gd name="T34" fmla="*/ 28 w 480"/>
                  <a:gd name="T35" fmla="*/ 92 h 150"/>
                  <a:gd name="T36" fmla="*/ 42 w 480"/>
                  <a:gd name="T37" fmla="*/ 102 h 150"/>
                  <a:gd name="T38" fmla="*/ 86 w 480"/>
                  <a:gd name="T39" fmla="*/ 124 h 150"/>
                  <a:gd name="T40" fmla="*/ 108 w 480"/>
                  <a:gd name="T41" fmla="*/ 130 h 150"/>
                  <a:gd name="T42" fmla="*/ 130 w 480"/>
                  <a:gd name="T43" fmla="*/ 136 h 150"/>
                  <a:gd name="T44" fmla="*/ 174 w 480"/>
                  <a:gd name="T45" fmla="*/ 144 h 150"/>
                  <a:gd name="T46" fmla="*/ 218 w 480"/>
                  <a:gd name="T47" fmla="*/ 148 h 150"/>
                  <a:gd name="T48" fmla="*/ 240 w 480"/>
                  <a:gd name="T49" fmla="*/ 150 h 150"/>
                  <a:gd name="T50" fmla="*/ 262 w 480"/>
                  <a:gd name="T51" fmla="*/ 148 h 150"/>
                  <a:gd name="T52" fmla="*/ 306 w 480"/>
                  <a:gd name="T53" fmla="*/ 144 h 150"/>
                  <a:gd name="T54" fmla="*/ 348 w 480"/>
                  <a:gd name="T55" fmla="*/ 136 h 150"/>
                  <a:gd name="T56" fmla="*/ 392 w 480"/>
                  <a:gd name="T57" fmla="*/ 124 h 150"/>
                  <a:gd name="T58" fmla="*/ 416 w 480"/>
                  <a:gd name="T59" fmla="*/ 114 h 150"/>
                  <a:gd name="T60" fmla="*/ 436 w 480"/>
                  <a:gd name="T61" fmla="*/ 104 h 150"/>
                  <a:gd name="T62" fmla="*/ 464 w 480"/>
                  <a:gd name="T63" fmla="*/ 82 h 150"/>
                  <a:gd name="T64" fmla="*/ 480 w 480"/>
                  <a:gd name="T65" fmla="*/ 58 h 150"/>
                  <a:gd name="T66" fmla="*/ 480 w 480"/>
                  <a:gd name="T67" fmla="*/ 0 h 150"/>
                  <a:gd name="T68" fmla="*/ 474 w 480"/>
                  <a:gd name="T69" fmla="*/ 12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6"/>
                    </a:moveTo>
                    <a:lnTo>
                      <a:pt x="436" y="46"/>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6"/>
                    </a:lnTo>
                    <a:lnTo>
                      <a:pt x="130" y="136"/>
                    </a:lnTo>
                    <a:lnTo>
                      <a:pt x="174" y="144"/>
                    </a:lnTo>
                    <a:lnTo>
                      <a:pt x="174" y="144"/>
                    </a:lnTo>
                    <a:lnTo>
                      <a:pt x="218" y="148"/>
                    </a:lnTo>
                    <a:lnTo>
                      <a:pt x="218" y="148"/>
                    </a:lnTo>
                    <a:lnTo>
                      <a:pt x="240" y="150"/>
                    </a:lnTo>
                    <a:lnTo>
                      <a:pt x="240" y="150"/>
                    </a:lnTo>
                    <a:lnTo>
                      <a:pt x="262" y="148"/>
                    </a:lnTo>
                    <a:lnTo>
                      <a:pt x="262" y="148"/>
                    </a:lnTo>
                    <a:lnTo>
                      <a:pt x="306" y="144"/>
                    </a:lnTo>
                    <a:lnTo>
                      <a:pt x="306" y="144"/>
                    </a:lnTo>
                    <a:lnTo>
                      <a:pt x="348" y="136"/>
                    </a:lnTo>
                    <a:lnTo>
                      <a:pt x="348" y="136"/>
                    </a:lnTo>
                    <a:lnTo>
                      <a:pt x="372" y="130"/>
                    </a:lnTo>
                    <a:lnTo>
                      <a:pt x="392" y="124"/>
                    </a:lnTo>
                    <a:lnTo>
                      <a:pt x="392" y="124"/>
                    </a:lnTo>
                    <a:lnTo>
                      <a:pt x="416" y="114"/>
                    </a:lnTo>
                    <a:lnTo>
                      <a:pt x="436" y="104"/>
                    </a:lnTo>
                    <a:lnTo>
                      <a:pt x="436" y="104"/>
                    </a:lnTo>
                    <a:lnTo>
                      <a:pt x="452" y="92"/>
                    </a:lnTo>
                    <a:lnTo>
                      <a:pt x="464" y="82"/>
                    </a:lnTo>
                    <a:lnTo>
                      <a:pt x="474" y="70"/>
                    </a:lnTo>
                    <a:lnTo>
                      <a:pt x="480" y="58"/>
                    </a:lnTo>
                    <a:lnTo>
                      <a:pt x="480" y="58"/>
                    </a:lnTo>
                    <a:lnTo>
                      <a:pt x="480" y="0"/>
                    </a:lnTo>
                    <a:lnTo>
                      <a:pt x="480" y="0"/>
                    </a:lnTo>
                    <a:lnTo>
                      <a:pt x="474" y="12"/>
                    </a:lnTo>
                    <a:lnTo>
                      <a:pt x="464" y="24"/>
                    </a:lnTo>
                    <a:lnTo>
                      <a:pt x="452" y="36"/>
                    </a:lnTo>
                    <a:lnTo>
                      <a:pt x="436" y="46"/>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1" name="Freeform 23"/>
              <p:cNvSpPr>
                <a:spLocks/>
              </p:cNvSpPr>
              <p:nvPr/>
            </p:nvSpPr>
            <p:spPr bwMode="auto">
              <a:xfrm>
                <a:off x="6169025" y="7250113"/>
                <a:ext cx="762000" cy="238125"/>
              </a:xfrm>
              <a:custGeom>
                <a:avLst/>
                <a:gdLst>
                  <a:gd name="T0" fmla="*/ 436 w 480"/>
                  <a:gd name="T1" fmla="*/ 46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4 h 150"/>
                  <a:gd name="T28" fmla="*/ 0 w 480"/>
                  <a:gd name="T29" fmla="*/ 0 h 150"/>
                  <a:gd name="T30" fmla="*/ 0 w 480"/>
                  <a:gd name="T31" fmla="*/ 58 h 150"/>
                  <a:gd name="T32" fmla="*/ 6 w 480"/>
                  <a:gd name="T33" fmla="*/ 70 h 150"/>
                  <a:gd name="T34" fmla="*/ 28 w 480"/>
                  <a:gd name="T35" fmla="*/ 92 h 150"/>
                  <a:gd name="T36" fmla="*/ 42 w 480"/>
                  <a:gd name="T37" fmla="*/ 102 h 150"/>
                  <a:gd name="T38" fmla="*/ 86 w 480"/>
                  <a:gd name="T39" fmla="*/ 124 h 150"/>
                  <a:gd name="T40" fmla="*/ 108 w 480"/>
                  <a:gd name="T41" fmla="*/ 130 h 150"/>
                  <a:gd name="T42" fmla="*/ 130 w 480"/>
                  <a:gd name="T43" fmla="*/ 136 h 150"/>
                  <a:gd name="T44" fmla="*/ 174 w 480"/>
                  <a:gd name="T45" fmla="*/ 144 h 150"/>
                  <a:gd name="T46" fmla="*/ 218 w 480"/>
                  <a:gd name="T47" fmla="*/ 148 h 150"/>
                  <a:gd name="T48" fmla="*/ 240 w 480"/>
                  <a:gd name="T49" fmla="*/ 150 h 150"/>
                  <a:gd name="T50" fmla="*/ 262 w 480"/>
                  <a:gd name="T51" fmla="*/ 148 h 150"/>
                  <a:gd name="T52" fmla="*/ 306 w 480"/>
                  <a:gd name="T53" fmla="*/ 144 h 150"/>
                  <a:gd name="T54" fmla="*/ 348 w 480"/>
                  <a:gd name="T55" fmla="*/ 136 h 150"/>
                  <a:gd name="T56" fmla="*/ 392 w 480"/>
                  <a:gd name="T57" fmla="*/ 124 h 150"/>
                  <a:gd name="T58" fmla="*/ 416 w 480"/>
                  <a:gd name="T59" fmla="*/ 114 h 150"/>
                  <a:gd name="T60" fmla="*/ 436 w 480"/>
                  <a:gd name="T61" fmla="*/ 104 h 150"/>
                  <a:gd name="T62" fmla="*/ 464 w 480"/>
                  <a:gd name="T63" fmla="*/ 82 h 150"/>
                  <a:gd name="T64" fmla="*/ 480 w 480"/>
                  <a:gd name="T65" fmla="*/ 58 h 150"/>
                  <a:gd name="T66" fmla="*/ 480 w 480"/>
                  <a:gd name="T67" fmla="*/ 0 h 150"/>
                  <a:gd name="T68" fmla="*/ 474 w 480"/>
                  <a:gd name="T69" fmla="*/ 12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6"/>
                    </a:moveTo>
                    <a:lnTo>
                      <a:pt x="436" y="46"/>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6"/>
                    </a:lnTo>
                    <a:lnTo>
                      <a:pt x="130" y="136"/>
                    </a:lnTo>
                    <a:lnTo>
                      <a:pt x="174" y="144"/>
                    </a:lnTo>
                    <a:lnTo>
                      <a:pt x="174" y="144"/>
                    </a:lnTo>
                    <a:lnTo>
                      <a:pt x="218" y="148"/>
                    </a:lnTo>
                    <a:lnTo>
                      <a:pt x="218" y="148"/>
                    </a:lnTo>
                    <a:lnTo>
                      <a:pt x="240" y="150"/>
                    </a:lnTo>
                    <a:lnTo>
                      <a:pt x="240" y="150"/>
                    </a:lnTo>
                    <a:lnTo>
                      <a:pt x="262" y="148"/>
                    </a:lnTo>
                    <a:lnTo>
                      <a:pt x="262" y="148"/>
                    </a:lnTo>
                    <a:lnTo>
                      <a:pt x="306" y="144"/>
                    </a:lnTo>
                    <a:lnTo>
                      <a:pt x="306" y="144"/>
                    </a:lnTo>
                    <a:lnTo>
                      <a:pt x="348" y="136"/>
                    </a:lnTo>
                    <a:lnTo>
                      <a:pt x="348" y="136"/>
                    </a:lnTo>
                    <a:lnTo>
                      <a:pt x="372" y="130"/>
                    </a:lnTo>
                    <a:lnTo>
                      <a:pt x="392" y="124"/>
                    </a:lnTo>
                    <a:lnTo>
                      <a:pt x="392" y="124"/>
                    </a:lnTo>
                    <a:lnTo>
                      <a:pt x="416" y="114"/>
                    </a:lnTo>
                    <a:lnTo>
                      <a:pt x="436" y="104"/>
                    </a:lnTo>
                    <a:lnTo>
                      <a:pt x="436" y="104"/>
                    </a:lnTo>
                    <a:lnTo>
                      <a:pt x="452" y="92"/>
                    </a:lnTo>
                    <a:lnTo>
                      <a:pt x="464" y="82"/>
                    </a:lnTo>
                    <a:lnTo>
                      <a:pt x="474" y="70"/>
                    </a:lnTo>
                    <a:lnTo>
                      <a:pt x="480" y="58"/>
                    </a:lnTo>
                    <a:lnTo>
                      <a:pt x="480" y="58"/>
                    </a:lnTo>
                    <a:lnTo>
                      <a:pt x="480" y="0"/>
                    </a:lnTo>
                    <a:lnTo>
                      <a:pt x="480" y="0"/>
                    </a:lnTo>
                    <a:lnTo>
                      <a:pt x="474" y="12"/>
                    </a:lnTo>
                    <a:lnTo>
                      <a:pt x="464" y="24"/>
                    </a:lnTo>
                    <a:lnTo>
                      <a:pt x="452" y="36"/>
                    </a:lnTo>
                    <a:lnTo>
                      <a:pt x="436"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2" name="Freeform 24"/>
              <p:cNvSpPr>
                <a:spLocks/>
              </p:cNvSpPr>
              <p:nvPr/>
            </p:nvSpPr>
            <p:spPr bwMode="auto">
              <a:xfrm>
                <a:off x="6169025" y="6945313"/>
                <a:ext cx="762000" cy="349250"/>
              </a:xfrm>
              <a:custGeom>
                <a:avLst/>
                <a:gdLst>
                  <a:gd name="T0" fmla="*/ 240 w 480"/>
                  <a:gd name="T1" fmla="*/ 0 h 220"/>
                  <a:gd name="T2" fmla="*/ 240 w 480"/>
                  <a:gd name="T3" fmla="*/ 0 h 220"/>
                  <a:gd name="T4" fmla="*/ 192 w 480"/>
                  <a:gd name="T5" fmla="*/ 2 h 220"/>
                  <a:gd name="T6" fmla="*/ 146 w 480"/>
                  <a:gd name="T7" fmla="*/ 10 h 220"/>
                  <a:gd name="T8" fmla="*/ 106 w 480"/>
                  <a:gd name="T9" fmla="*/ 20 h 220"/>
                  <a:gd name="T10" fmla="*/ 88 w 480"/>
                  <a:gd name="T11" fmla="*/ 26 h 220"/>
                  <a:gd name="T12" fmla="*/ 70 w 480"/>
                  <a:gd name="T13" fmla="*/ 32 h 220"/>
                  <a:gd name="T14" fmla="*/ 54 w 480"/>
                  <a:gd name="T15" fmla="*/ 40 h 220"/>
                  <a:gd name="T16" fmla="*/ 42 w 480"/>
                  <a:gd name="T17" fmla="*/ 48 h 220"/>
                  <a:gd name="T18" fmla="*/ 30 w 480"/>
                  <a:gd name="T19" fmla="*/ 58 h 220"/>
                  <a:gd name="T20" fmla="*/ 20 w 480"/>
                  <a:gd name="T21" fmla="*/ 68 h 220"/>
                  <a:gd name="T22" fmla="*/ 10 w 480"/>
                  <a:gd name="T23" fmla="*/ 78 h 220"/>
                  <a:gd name="T24" fmla="*/ 6 w 480"/>
                  <a:gd name="T25" fmla="*/ 88 h 220"/>
                  <a:gd name="T26" fmla="*/ 2 w 480"/>
                  <a:gd name="T27" fmla="*/ 98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0 h 220"/>
                  <a:gd name="T52" fmla="*/ 146 w 480"/>
                  <a:gd name="T53" fmla="*/ 210 h 220"/>
                  <a:gd name="T54" fmla="*/ 192 w 480"/>
                  <a:gd name="T55" fmla="*/ 218 h 220"/>
                  <a:gd name="T56" fmla="*/ 240 w 480"/>
                  <a:gd name="T57" fmla="*/ 220 h 220"/>
                  <a:gd name="T58" fmla="*/ 240 w 480"/>
                  <a:gd name="T59" fmla="*/ 220 h 220"/>
                  <a:gd name="T60" fmla="*/ 288 w 480"/>
                  <a:gd name="T61" fmla="*/ 218 h 220"/>
                  <a:gd name="T62" fmla="*/ 334 w 480"/>
                  <a:gd name="T63" fmla="*/ 212 h 220"/>
                  <a:gd name="T64" fmla="*/ 374 w 480"/>
                  <a:gd name="T65" fmla="*/ 204 h 220"/>
                  <a:gd name="T66" fmla="*/ 392 w 480"/>
                  <a:gd name="T67" fmla="*/ 198 h 220"/>
                  <a:gd name="T68" fmla="*/ 410 w 480"/>
                  <a:gd name="T69" fmla="*/ 192 h 220"/>
                  <a:gd name="T70" fmla="*/ 426 w 480"/>
                  <a:gd name="T71" fmla="*/ 184 h 220"/>
                  <a:gd name="T72" fmla="*/ 440 w 480"/>
                  <a:gd name="T73" fmla="*/ 176 h 220"/>
                  <a:gd name="T74" fmla="*/ 452 w 480"/>
                  <a:gd name="T75" fmla="*/ 168 h 220"/>
                  <a:gd name="T76" fmla="*/ 462 w 480"/>
                  <a:gd name="T77" fmla="*/ 158 h 220"/>
                  <a:gd name="T78" fmla="*/ 470 w 480"/>
                  <a:gd name="T79" fmla="*/ 148 h 220"/>
                  <a:gd name="T80" fmla="*/ 476 w 480"/>
                  <a:gd name="T81" fmla="*/ 136 h 220"/>
                  <a:gd name="T82" fmla="*/ 478 w 480"/>
                  <a:gd name="T83" fmla="*/ 124 h 220"/>
                  <a:gd name="T84" fmla="*/ 480 w 480"/>
                  <a:gd name="T85" fmla="*/ 110 h 220"/>
                  <a:gd name="T86" fmla="*/ 480 w 480"/>
                  <a:gd name="T87" fmla="*/ 110 h 220"/>
                  <a:gd name="T88" fmla="*/ 478 w 480"/>
                  <a:gd name="T89" fmla="*/ 98 h 220"/>
                  <a:gd name="T90" fmla="*/ 476 w 480"/>
                  <a:gd name="T91" fmla="*/ 88 h 220"/>
                  <a:gd name="T92" fmla="*/ 470 w 480"/>
                  <a:gd name="T93" fmla="*/ 78 h 220"/>
                  <a:gd name="T94" fmla="*/ 462 w 480"/>
                  <a:gd name="T95" fmla="*/ 68 h 220"/>
                  <a:gd name="T96" fmla="*/ 452 w 480"/>
                  <a:gd name="T97" fmla="*/ 58 h 220"/>
                  <a:gd name="T98" fmla="*/ 440 w 480"/>
                  <a:gd name="T99" fmla="*/ 48 h 220"/>
                  <a:gd name="T100" fmla="*/ 426 w 480"/>
                  <a:gd name="T101" fmla="*/ 40 h 220"/>
                  <a:gd name="T102" fmla="*/ 410 w 480"/>
                  <a:gd name="T103" fmla="*/ 32 h 220"/>
                  <a:gd name="T104" fmla="*/ 392 w 480"/>
                  <a:gd name="T105" fmla="*/ 26 h 220"/>
                  <a:gd name="T106" fmla="*/ 374 w 480"/>
                  <a:gd name="T107" fmla="*/ 20 h 220"/>
                  <a:gd name="T108" fmla="*/ 334 w 480"/>
                  <a:gd name="T109" fmla="*/ 10 h 220"/>
                  <a:gd name="T110" fmla="*/ 288 w 480"/>
                  <a:gd name="T111" fmla="*/ 2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2"/>
                    </a:lnTo>
                    <a:lnTo>
                      <a:pt x="146" y="10"/>
                    </a:lnTo>
                    <a:lnTo>
                      <a:pt x="106" y="20"/>
                    </a:lnTo>
                    <a:lnTo>
                      <a:pt x="88" y="26"/>
                    </a:lnTo>
                    <a:lnTo>
                      <a:pt x="70" y="32"/>
                    </a:lnTo>
                    <a:lnTo>
                      <a:pt x="54" y="40"/>
                    </a:lnTo>
                    <a:lnTo>
                      <a:pt x="42" y="48"/>
                    </a:lnTo>
                    <a:lnTo>
                      <a:pt x="30" y="58"/>
                    </a:lnTo>
                    <a:lnTo>
                      <a:pt x="20" y="68"/>
                    </a:lnTo>
                    <a:lnTo>
                      <a:pt x="10" y="78"/>
                    </a:lnTo>
                    <a:lnTo>
                      <a:pt x="6" y="88"/>
                    </a:lnTo>
                    <a:lnTo>
                      <a:pt x="2" y="98"/>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0"/>
                    </a:lnTo>
                    <a:lnTo>
                      <a:pt x="146" y="210"/>
                    </a:lnTo>
                    <a:lnTo>
                      <a:pt x="192" y="218"/>
                    </a:lnTo>
                    <a:lnTo>
                      <a:pt x="240" y="220"/>
                    </a:lnTo>
                    <a:lnTo>
                      <a:pt x="240" y="220"/>
                    </a:lnTo>
                    <a:lnTo>
                      <a:pt x="288" y="218"/>
                    </a:lnTo>
                    <a:lnTo>
                      <a:pt x="334" y="212"/>
                    </a:lnTo>
                    <a:lnTo>
                      <a:pt x="374" y="204"/>
                    </a:lnTo>
                    <a:lnTo>
                      <a:pt x="392" y="198"/>
                    </a:lnTo>
                    <a:lnTo>
                      <a:pt x="410" y="192"/>
                    </a:lnTo>
                    <a:lnTo>
                      <a:pt x="426" y="184"/>
                    </a:lnTo>
                    <a:lnTo>
                      <a:pt x="440" y="176"/>
                    </a:lnTo>
                    <a:lnTo>
                      <a:pt x="452" y="168"/>
                    </a:lnTo>
                    <a:lnTo>
                      <a:pt x="462" y="158"/>
                    </a:lnTo>
                    <a:lnTo>
                      <a:pt x="470" y="148"/>
                    </a:lnTo>
                    <a:lnTo>
                      <a:pt x="476" y="136"/>
                    </a:lnTo>
                    <a:lnTo>
                      <a:pt x="478" y="124"/>
                    </a:lnTo>
                    <a:lnTo>
                      <a:pt x="480" y="110"/>
                    </a:lnTo>
                    <a:lnTo>
                      <a:pt x="480" y="110"/>
                    </a:lnTo>
                    <a:lnTo>
                      <a:pt x="478" y="98"/>
                    </a:lnTo>
                    <a:lnTo>
                      <a:pt x="476" y="88"/>
                    </a:lnTo>
                    <a:lnTo>
                      <a:pt x="470" y="78"/>
                    </a:lnTo>
                    <a:lnTo>
                      <a:pt x="462" y="68"/>
                    </a:lnTo>
                    <a:lnTo>
                      <a:pt x="452" y="58"/>
                    </a:lnTo>
                    <a:lnTo>
                      <a:pt x="440" y="48"/>
                    </a:lnTo>
                    <a:lnTo>
                      <a:pt x="426" y="40"/>
                    </a:lnTo>
                    <a:lnTo>
                      <a:pt x="410" y="32"/>
                    </a:lnTo>
                    <a:lnTo>
                      <a:pt x="392" y="26"/>
                    </a:lnTo>
                    <a:lnTo>
                      <a:pt x="374" y="20"/>
                    </a:lnTo>
                    <a:lnTo>
                      <a:pt x="334" y="10"/>
                    </a:lnTo>
                    <a:lnTo>
                      <a:pt x="288" y="2"/>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3" name="Freeform 25"/>
              <p:cNvSpPr>
                <a:spLocks/>
              </p:cNvSpPr>
              <p:nvPr/>
            </p:nvSpPr>
            <p:spPr bwMode="auto">
              <a:xfrm>
                <a:off x="6169025" y="6945313"/>
                <a:ext cx="762000" cy="349250"/>
              </a:xfrm>
              <a:custGeom>
                <a:avLst/>
                <a:gdLst>
                  <a:gd name="T0" fmla="*/ 240 w 480"/>
                  <a:gd name="T1" fmla="*/ 0 h 220"/>
                  <a:gd name="T2" fmla="*/ 240 w 480"/>
                  <a:gd name="T3" fmla="*/ 0 h 220"/>
                  <a:gd name="T4" fmla="*/ 192 w 480"/>
                  <a:gd name="T5" fmla="*/ 2 h 220"/>
                  <a:gd name="T6" fmla="*/ 146 w 480"/>
                  <a:gd name="T7" fmla="*/ 10 h 220"/>
                  <a:gd name="T8" fmla="*/ 106 w 480"/>
                  <a:gd name="T9" fmla="*/ 20 h 220"/>
                  <a:gd name="T10" fmla="*/ 88 w 480"/>
                  <a:gd name="T11" fmla="*/ 26 h 220"/>
                  <a:gd name="T12" fmla="*/ 70 w 480"/>
                  <a:gd name="T13" fmla="*/ 32 h 220"/>
                  <a:gd name="T14" fmla="*/ 54 w 480"/>
                  <a:gd name="T15" fmla="*/ 40 h 220"/>
                  <a:gd name="T16" fmla="*/ 42 w 480"/>
                  <a:gd name="T17" fmla="*/ 48 h 220"/>
                  <a:gd name="T18" fmla="*/ 30 w 480"/>
                  <a:gd name="T19" fmla="*/ 58 h 220"/>
                  <a:gd name="T20" fmla="*/ 20 w 480"/>
                  <a:gd name="T21" fmla="*/ 68 h 220"/>
                  <a:gd name="T22" fmla="*/ 10 w 480"/>
                  <a:gd name="T23" fmla="*/ 78 h 220"/>
                  <a:gd name="T24" fmla="*/ 6 w 480"/>
                  <a:gd name="T25" fmla="*/ 88 h 220"/>
                  <a:gd name="T26" fmla="*/ 2 w 480"/>
                  <a:gd name="T27" fmla="*/ 98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0 h 220"/>
                  <a:gd name="T52" fmla="*/ 146 w 480"/>
                  <a:gd name="T53" fmla="*/ 210 h 220"/>
                  <a:gd name="T54" fmla="*/ 192 w 480"/>
                  <a:gd name="T55" fmla="*/ 218 h 220"/>
                  <a:gd name="T56" fmla="*/ 240 w 480"/>
                  <a:gd name="T57" fmla="*/ 220 h 220"/>
                  <a:gd name="T58" fmla="*/ 240 w 480"/>
                  <a:gd name="T59" fmla="*/ 220 h 220"/>
                  <a:gd name="T60" fmla="*/ 288 w 480"/>
                  <a:gd name="T61" fmla="*/ 218 h 220"/>
                  <a:gd name="T62" fmla="*/ 334 w 480"/>
                  <a:gd name="T63" fmla="*/ 212 h 220"/>
                  <a:gd name="T64" fmla="*/ 374 w 480"/>
                  <a:gd name="T65" fmla="*/ 204 h 220"/>
                  <a:gd name="T66" fmla="*/ 392 w 480"/>
                  <a:gd name="T67" fmla="*/ 198 h 220"/>
                  <a:gd name="T68" fmla="*/ 410 w 480"/>
                  <a:gd name="T69" fmla="*/ 192 h 220"/>
                  <a:gd name="T70" fmla="*/ 426 w 480"/>
                  <a:gd name="T71" fmla="*/ 184 h 220"/>
                  <a:gd name="T72" fmla="*/ 440 w 480"/>
                  <a:gd name="T73" fmla="*/ 176 h 220"/>
                  <a:gd name="T74" fmla="*/ 452 w 480"/>
                  <a:gd name="T75" fmla="*/ 168 h 220"/>
                  <a:gd name="T76" fmla="*/ 462 w 480"/>
                  <a:gd name="T77" fmla="*/ 158 h 220"/>
                  <a:gd name="T78" fmla="*/ 470 w 480"/>
                  <a:gd name="T79" fmla="*/ 148 h 220"/>
                  <a:gd name="T80" fmla="*/ 476 w 480"/>
                  <a:gd name="T81" fmla="*/ 136 h 220"/>
                  <a:gd name="T82" fmla="*/ 478 w 480"/>
                  <a:gd name="T83" fmla="*/ 124 h 220"/>
                  <a:gd name="T84" fmla="*/ 480 w 480"/>
                  <a:gd name="T85" fmla="*/ 110 h 220"/>
                  <a:gd name="T86" fmla="*/ 480 w 480"/>
                  <a:gd name="T87" fmla="*/ 110 h 220"/>
                  <a:gd name="T88" fmla="*/ 478 w 480"/>
                  <a:gd name="T89" fmla="*/ 98 h 220"/>
                  <a:gd name="T90" fmla="*/ 476 w 480"/>
                  <a:gd name="T91" fmla="*/ 88 h 220"/>
                  <a:gd name="T92" fmla="*/ 470 w 480"/>
                  <a:gd name="T93" fmla="*/ 78 h 220"/>
                  <a:gd name="T94" fmla="*/ 462 w 480"/>
                  <a:gd name="T95" fmla="*/ 68 h 220"/>
                  <a:gd name="T96" fmla="*/ 452 w 480"/>
                  <a:gd name="T97" fmla="*/ 58 h 220"/>
                  <a:gd name="T98" fmla="*/ 440 w 480"/>
                  <a:gd name="T99" fmla="*/ 48 h 220"/>
                  <a:gd name="T100" fmla="*/ 426 w 480"/>
                  <a:gd name="T101" fmla="*/ 40 h 220"/>
                  <a:gd name="T102" fmla="*/ 410 w 480"/>
                  <a:gd name="T103" fmla="*/ 32 h 220"/>
                  <a:gd name="T104" fmla="*/ 392 w 480"/>
                  <a:gd name="T105" fmla="*/ 26 h 220"/>
                  <a:gd name="T106" fmla="*/ 374 w 480"/>
                  <a:gd name="T107" fmla="*/ 20 h 220"/>
                  <a:gd name="T108" fmla="*/ 334 w 480"/>
                  <a:gd name="T109" fmla="*/ 10 h 220"/>
                  <a:gd name="T110" fmla="*/ 288 w 480"/>
                  <a:gd name="T111" fmla="*/ 2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2"/>
                    </a:lnTo>
                    <a:lnTo>
                      <a:pt x="146" y="10"/>
                    </a:lnTo>
                    <a:lnTo>
                      <a:pt x="106" y="20"/>
                    </a:lnTo>
                    <a:lnTo>
                      <a:pt x="88" y="26"/>
                    </a:lnTo>
                    <a:lnTo>
                      <a:pt x="70" y="32"/>
                    </a:lnTo>
                    <a:lnTo>
                      <a:pt x="54" y="40"/>
                    </a:lnTo>
                    <a:lnTo>
                      <a:pt x="42" y="48"/>
                    </a:lnTo>
                    <a:lnTo>
                      <a:pt x="30" y="58"/>
                    </a:lnTo>
                    <a:lnTo>
                      <a:pt x="20" y="68"/>
                    </a:lnTo>
                    <a:lnTo>
                      <a:pt x="10" y="78"/>
                    </a:lnTo>
                    <a:lnTo>
                      <a:pt x="6" y="88"/>
                    </a:lnTo>
                    <a:lnTo>
                      <a:pt x="2" y="98"/>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0"/>
                    </a:lnTo>
                    <a:lnTo>
                      <a:pt x="146" y="210"/>
                    </a:lnTo>
                    <a:lnTo>
                      <a:pt x="192" y="218"/>
                    </a:lnTo>
                    <a:lnTo>
                      <a:pt x="240" y="220"/>
                    </a:lnTo>
                    <a:lnTo>
                      <a:pt x="240" y="220"/>
                    </a:lnTo>
                    <a:lnTo>
                      <a:pt x="288" y="218"/>
                    </a:lnTo>
                    <a:lnTo>
                      <a:pt x="334" y="212"/>
                    </a:lnTo>
                    <a:lnTo>
                      <a:pt x="374" y="204"/>
                    </a:lnTo>
                    <a:lnTo>
                      <a:pt x="392" y="198"/>
                    </a:lnTo>
                    <a:lnTo>
                      <a:pt x="410" y="192"/>
                    </a:lnTo>
                    <a:lnTo>
                      <a:pt x="426" y="184"/>
                    </a:lnTo>
                    <a:lnTo>
                      <a:pt x="440" y="176"/>
                    </a:lnTo>
                    <a:lnTo>
                      <a:pt x="452" y="168"/>
                    </a:lnTo>
                    <a:lnTo>
                      <a:pt x="462" y="158"/>
                    </a:lnTo>
                    <a:lnTo>
                      <a:pt x="470" y="148"/>
                    </a:lnTo>
                    <a:lnTo>
                      <a:pt x="476" y="136"/>
                    </a:lnTo>
                    <a:lnTo>
                      <a:pt x="478" y="124"/>
                    </a:lnTo>
                    <a:lnTo>
                      <a:pt x="480" y="110"/>
                    </a:lnTo>
                    <a:lnTo>
                      <a:pt x="480" y="110"/>
                    </a:lnTo>
                    <a:lnTo>
                      <a:pt x="478" y="98"/>
                    </a:lnTo>
                    <a:lnTo>
                      <a:pt x="476" y="88"/>
                    </a:lnTo>
                    <a:lnTo>
                      <a:pt x="470" y="78"/>
                    </a:lnTo>
                    <a:lnTo>
                      <a:pt x="462" y="68"/>
                    </a:lnTo>
                    <a:lnTo>
                      <a:pt x="452" y="58"/>
                    </a:lnTo>
                    <a:lnTo>
                      <a:pt x="440" y="48"/>
                    </a:lnTo>
                    <a:lnTo>
                      <a:pt x="426" y="40"/>
                    </a:lnTo>
                    <a:lnTo>
                      <a:pt x="410" y="32"/>
                    </a:lnTo>
                    <a:lnTo>
                      <a:pt x="392" y="26"/>
                    </a:lnTo>
                    <a:lnTo>
                      <a:pt x="374" y="20"/>
                    </a:lnTo>
                    <a:lnTo>
                      <a:pt x="334" y="10"/>
                    </a:lnTo>
                    <a:lnTo>
                      <a:pt x="288" y="2"/>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4" name="Freeform 26"/>
              <p:cNvSpPr>
                <a:spLocks/>
              </p:cNvSpPr>
              <p:nvPr/>
            </p:nvSpPr>
            <p:spPr bwMode="auto">
              <a:xfrm>
                <a:off x="6232525" y="6970713"/>
                <a:ext cx="635000" cy="260350"/>
              </a:xfrm>
              <a:custGeom>
                <a:avLst/>
                <a:gdLst>
                  <a:gd name="T0" fmla="*/ 200 w 400"/>
                  <a:gd name="T1" fmla="*/ 0 h 164"/>
                  <a:gd name="T2" fmla="*/ 200 w 400"/>
                  <a:gd name="T3" fmla="*/ 0 h 164"/>
                  <a:gd name="T4" fmla="*/ 160 w 400"/>
                  <a:gd name="T5" fmla="*/ 2 h 164"/>
                  <a:gd name="T6" fmla="*/ 122 w 400"/>
                  <a:gd name="T7" fmla="*/ 8 h 164"/>
                  <a:gd name="T8" fmla="*/ 88 w 400"/>
                  <a:gd name="T9" fmla="*/ 14 h 164"/>
                  <a:gd name="T10" fmla="*/ 58 w 400"/>
                  <a:gd name="T11" fmla="*/ 24 h 164"/>
                  <a:gd name="T12" fmla="*/ 34 w 400"/>
                  <a:gd name="T13" fmla="*/ 36 h 164"/>
                  <a:gd name="T14" fmla="*/ 24 w 400"/>
                  <a:gd name="T15" fmla="*/ 44 h 164"/>
                  <a:gd name="T16" fmla="*/ 16 w 400"/>
                  <a:gd name="T17" fmla="*/ 50 h 164"/>
                  <a:gd name="T18" fmla="*/ 10 w 400"/>
                  <a:gd name="T19" fmla="*/ 58 h 164"/>
                  <a:gd name="T20" fmla="*/ 4 w 400"/>
                  <a:gd name="T21" fmla="*/ 66 h 164"/>
                  <a:gd name="T22" fmla="*/ 2 w 400"/>
                  <a:gd name="T23" fmla="*/ 74 h 164"/>
                  <a:gd name="T24" fmla="*/ 0 w 400"/>
                  <a:gd name="T25" fmla="*/ 82 h 164"/>
                  <a:gd name="T26" fmla="*/ 0 w 400"/>
                  <a:gd name="T27" fmla="*/ 82 h 164"/>
                  <a:gd name="T28" fmla="*/ 2 w 400"/>
                  <a:gd name="T29" fmla="*/ 90 h 164"/>
                  <a:gd name="T30" fmla="*/ 4 w 400"/>
                  <a:gd name="T31" fmla="*/ 98 h 164"/>
                  <a:gd name="T32" fmla="*/ 10 w 400"/>
                  <a:gd name="T33" fmla="*/ 106 h 164"/>
                  <a:gd name="T34" fmla="*/ 16 w 400"/>
                  <a:gd name="T35" fmla="*/ 114 h 164"/>
                  <a:gd name="T36" fmla="*/ 24 w 400"/>
                  <a:gd name="T37" fmla="*/ 120 h 164"/>
                  <a:gd name="T38" fmla="*/ 34 w 400"/>
                  <a:gd name="T39" fmla="*/ 128 h 164"/>
                  <a:gd name="T40" fmla="*/ 58 w 400"/>
                  <a:gd name="T41" fmla="*/ 140 h 164"/>
                  <a:gd name="T42" fmla="*/ 88 w 400"/>
                  <a:gd name="T43" fmla="*/ 150 h 164"/>
                  <a:gd name="T44" fmla="*/ 122 w 400"/>
                  <a:gd name="T45" fmla="*/ 158 h 164"/>
                  <a:gd name="T46" fmla="*/ 160 w 400"/>
                  <a:gd name="T47" fmla="*/ 162 h 164"/>
                  <a:gd name="T48" fmla="*/ 200 w 400"/>
                  <a:gd name="T49" fmla="*/ 164 h 164"/>
                  <a:gd name="T50" fmla="*/ 200 w 400"/>
                  <a:gd name="T51" fmla="*/ 164 h 164"/>
                  <a:gd name="T52" fmla="*/ 240 w 400"/>
                  <a:gd name="T53" fmla="*/ 162 h 164"/>
                  <a:gd name="T54" fmla="*/ 278 w 400"/>
                  <a:gd name="T55" fmla="*/ 158 h 164"/>
                  <a:gd name="T56" fmla="*/ 312 w 400"/>
                  <a:gd name="T57" fmla="*/ 150 h 164"/>
                  <a:gd name="T58" fmla="*/ 342 w 400"/>
                  <a:gd name="T59" fmla="*/ 140 h 164"/>
                  <a:gd name="T60" fmla="*/ 366 w 400"/>
                  <a:gd name="T61" fmla="*/ 128 h 164"/>
                  <a:gd name="T62" fmla="*/ 376 w 400"/>
                  <a:gd name="T63" fmla="*/ 120 h 164"/>
                  <a:gd name="T64" fmla="*/ 384 w 400"/>
                  <a:gd name="T65" fmla="*/ 114 h 164"/>
                  <a:gd name="T66" fmla="*/ 392 w 400"/>
                  <a:gd name="T67" fmla="*/ 106 h 164"/>
                  <a:gd name="T68" fmla="*/ 396 w 400"/>
                  <a:gd name="T69" fmla="*/ 98 h 164"/>
                  <a:gd name="T70" fmla="*/ 400 w 400"/>
                  <a:gd name="T71" fmla="*/ 90 h 164"/>
                  <a:gd name="T72" fmla="*/ 400 w 400"/>
                  <a:gd name="T73" fmla="*/ 82 h 164"/>
                  <a:gd name="T74" fmla="*/ 400 w 400"/>
                  <a:gd name="T75" fmla="*/ 82 h 164"/>
                  <a:gd name="T76" fmla="*/ 400 w 400"/>
                  <a:gd name="T77" fmla="*/ 74 h 164"/>
                  <a:gd name="T78" fmla="*/ 396 w 400"/>
                  <a:gd name="T79" fmla="*/ 66 h 164"/>
                  <a:gd name="T80" fmla="*/ 392 w 400"/>
                  <a:gd name="T81" fmla="*/ 58 h 164"/>
                  <a:gd name="T82" fmla="*/ 384 w 400"/>
                  <a:gd name="T83" fmla="*/ 50 h 164"/>
                  <a:gd name="T84" fmla="*/ 376 w 400"/>
                  <a:gd name="T85" fmla="*/ 44 h 164"/>
                  <a:gd name="T86" fmla="*/ 366 w 400"/>
                  <a:gd name="T87" fmla="*/ 36 h 164"/>
                  <a:gd name="T88" fmla="*/ 342 w 400"/>
                  <a:gd name="T89" fmla="*/ 24 h 164"/>
                  <a:gd name="T90" fmla="*/ 312 w 400"/>
                  <a:gd name="T91" fmla="*/ 14 h 164"/>
                  <a:gd name="T92" fmla="*/ 278 w 400"/>
                  <a:gd name="T93" fmla="*/ 8 h 164"/>
                  <a:gd name="T94" fmla="*/ 240 w 400"/>
                  <a:gd name="T95" fmla="*/ 2 h 164"/>
                  <a:gd name="T96" fmla="*/ 200 w 400"/>
                  <a:gd name="T97" fmla="*/ 0 h 164"/>
                  <a:gd name="T98" fmla="*/ 200 w 400"/>
                  <a:gd name="T9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164">
                    <a:moveTo>
                      <a:pt x="200" y="0"/>
                    </a:moveTo>
                    <a:lnTo>
                      <a:pt x="200" y="0"/>
                    </a:lnTo>
                    <a:lnTo>
                      <a:pt x="160" y="2"/>
                    </a:lnTo>
                    <a:lnTo>
                      <a:pt x="122" y="8"/>
                    </a:lnTo>
                    <a:lnTo>
                      <a:pt x="88" y="14"/>
                    </a:lnTo>
                    <a:lnTo>
                      <a:pt x="58" y="24"/>
                    </a:lnTo>
                    <a:lnTo>
                      <a:pt x="34" y="36"/>
                    </a:lnTo>
                    <a:lnTo>
                      <a:pt x="24" y="44"/>
                    </a:lnTo>
                    <a:lnTo>
                      <a:pt x="16" y="50"/>
                    </a:lnTo>
                    <a:lnTo>
                      <a:pt x="10" y="58"/>
                    </a:lnTo>
                    <a:lnTo>
                      <a:pt x="4" y="66"/>
                    </a:lnTo>
                    <a:lnTo>
                      <a:pt x="2" y="74"/>
                    </a:lnTo>
                    <a:lnTo>
                      <a:pt x="0" y="82"/>
                    </a:lnTo>
                    <a:lnTo>
                      <a:pt x="0" y="82"/>
                    </a:lnTo>
                    <a:lnTo>
                      <a:pt x="2" y="90"/>
                    </a:lnTo>
                    <a:lnTo>
                      <a:pt x="4" y="98"/>
                    </a:lnTo>
                    <a:lnTo>
                      <a:pt x="10" y="106"/>
                    </a:lnTo>
                    <a:lnTo>
                      <a:pt x="16" y="114"/>
                    </a:lnTo>
                    <a:lnTo>
                      <a:pt x="24" y="120"/>
                    </a:lnTo>
                    <a:lnTo>
                      <a:pt x="34" y="128"/>
                    </a:lnTo>
                    <a:lnTo>
                      <a:pt x="58" y="140"/>
                    </a:lnTo>
                    <a:lnTo>
                      <a:pt x="88" y="150"/>
                    </a:lnTo>
                    <a:lnTo>
                      <a:pt x="122" y="158"/>
                    </a:lnTo>
                    <a:lnTo>
                      <a:pt x="160" y="162"/>
                    </a:lnTo>
                    <a:lnTo>
                      <a:pt x="200" y="164"/>
                    </a:lnTo>
                    <a:lnTo>
                      <a:pt x="200" y="164"/>
                    </a:lnTo>
                    <a:lnTo>
                      <a:pt x="240" y="162"/>
                    </a:lnTo>
                    <a:lnTo>
                      <a:pt x="278" y="158"/>
                    </a:lnTo>
                    <a:lnTo>
                      <a:pt x="312" y="150"/>
                    </a:lnTo>
                    <a:lnTo>
                      <a:pt x="342" y="140"/>
                    </a:lnTo>
                    <a:lnTo>
                      <a:pt x="366" y="128"/>
                    </a:lnTo>
                    <a:lnTo>
                      <a:pt x="376" y="120"/>
                    </a:lnTo>
                    <a:lnTo>
                      <a:pt x="384" y="114"/>
                    </a:lnTo>
                    <a:lnTo>
                      <a:pt x="392" y="106"/>
                    </a:lnTo>
                    <a:lnTo>
                      <a:pt x="396" y="98"/>
                    </a:lnTo>
                    <a:lnTo>
                      <a:pt x="400" y="90"/>
                    </a:lnTo>
                    <a:lnTo>
                      <a:pt x="400" y="82"/>
                    </a:lnTo>
                    <a:lnTo>
                      <a:pt x="400" y="82"/>
                    </a:lnTo>
                    <a:lnTo>
                      <a:pt x="400" y="74"/>
                    </a:lnTo>
                    <a:lnTo>
                      <a:pt x="396" y="66"/>
                    </a:lnTo>
                    <a:lnTo>
                      <a:pt x="392" y="58"/>
                    </a:lnTo>
                    <a:lnTo>
                      <a:pt x="384" y="50"/>
                    </a:lnTo>
                    <a:lnTo>
                      <a:pt x="376" y="44"/>
                    </a:lnTo>
                    <a:lnTo>
                      <a:pt x="366" y="36"/>
                    </a:lnTo>
                    <a:lnTo>
                      <a:pt x="342" y="24"/>
                    </a:lnTo>
                    <a:lnTo>
                      <a:pt x="312" y="14"/>
                    </a:lnTo>
                    <a:lnTo>
                      <a:pt x="278" y="8"/>
                    </a:lnTo>
                    <a:lnTo>
                      <a:pt x="240" y="2"/>
                    </a:lnTo>
                    <a:lnTo>
                      <a:pt x="200" y="0"/>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5" name="Freeform 27"/>
              <p:cNvSpPr>
                <a:spLocks noEditPoints="1"/>
              </p:cNvSpPr>
              <p:nvPr/>
            </p:nvSpPr>
            <p:spPr bwMode="auto">
              <a:xfrm>
                <a:off x="6229350" y="6970713"/>
                <a:ext cx="641350" cy="263525"/>
              </a:xfrm>
              <a:custGeom>
                <a:avLst/>
                <a:gdLst>
                  <a:gd name="T0" fmla="*/ 212 w 404"/>
                  <a:gd name="T1" fmla="*/ 162 h 166"/>
                  <a:gd name="T2" fmla="*/ 192 w 404"/>
                  <a:gd name="T3" fmla="*/ 166 h 166"/>
                  <a:gd name="T4" fmla="*/ 222 w 404"/>
                  <a:gd name="T5" fmla="*/ 164 h 166"/>
                  <a:gd name="T6" fmla="*/ 222 w 404"/>
                  <a:gd name="T7" fmla="*/ 164 h 166"/>
                  <a:gd name="T8" fmla="*/ 164 w 404"/>
                  <a:gd name="T9" fmla="*/ 160 h 166"/>
                  <a:gd name="T10" fmla="*/ 250 w 404"/>
                  <a:gd name="T11" fmla="*/ 160 h 166"/>
                  <a:gd name="T12" fmla="*/ 154 w 404"/>
                  <a:gd name="T13" fmla="*/ 162 h 166"/>
                  <a:gd name="T14" fmla="*/ 260 w 404"/>
                  <a:gd name="T15" fmla="*/ 162 h 166"/>
                  <a:gd name="T16" fmla="*/ 260 w 404"/>
                  <a:gd name="T17" fmla="*/ 162 h 166"/>
                  <a:gd name="T18" fmla="*/ 126 w 404"/>
                  <a:gd name="T19" fmla="*/ 156 h 166"/>
                  <a:gd name="T20" fmla="*/ 288 w 404"/>
                  <a:gd name="T21" fmla="*/ 154 h 166"/>
                  <a:gd name="T22" fmla="*/ 116 w 404"/>
                  <a:gd name="T23" fmla="*/ 158 h 166"/>
                  <a:gd name="T24" fmla="*/ 298 w 404"/>
                  <a:gd name="T25" fmla="*/ 156 h 166"/>
                  <a:gd name="T26" fmla="*/ 298 w 404"/>
                  <a:gd name="T27" fmla="*/ 156 h 166"/>
                  <a:gd name="T28" fmla="*/ 88 w 404"/>
                  <a:gd name="T29" fmla="*/ 148 h 166"/>
                  <a:gd name="T30" fmla="*/ 324 w 404"/>
                  <a:gd name="T31" fmla="*/ 144 h 166"/>
                  <a:gd name="T32" fmla="*/ 78 w 404"/>
                  <a:gd name="T33" fmla="*/ 148 h 166"/>
                  <a:gd name="T34" fmla="*/ 334 w 404"/>
                  <a:gd name="T35" fmla="*/ 144 h 166"/>
                  <a:gd name="T36" fmla="*/ 334 w 404"/>
                  <a:gd name="T37" fmla="*/ 144 h 166"/>
                  <a:gd name="T38" fmla="*/ 52 w 404"/>
                  <a:gd name="T39" fmla="*/ 134 h 166"/>
                  <a:gd name="T40" fmla="*/ 360 w 404"/>
                  <a:gd name="T41" fmla="*/ 130 h 166"/>
                  <a:gd name="T42" fmla="*/ 42 w 404"/>
                  <a:gd name="T43" fmla="*/ 132 h 166"/>
                  <a:gd name="T44" fmla="*/ 370 w 404"/>
                  <a:gd name="T45" fmla="*/ 128 h 166"/>
                  <a:gd name="T46" fmla="*/ 370 w 404"/>
                  <a:gd name="T47" fmla="*/ 128 h 166"/>
                  <a:gd name="T48" fmla="*/ 20 w 404"/>
                  <a:gd name="T49" fmla="*/ 114 h 166"/>
                  <a:gd name="T50" fmla="*/ 390 w 404"/>
                  <a:gd name="T51" fmla="*/ 108 h 166"/>
                  <a:gd name="T52" fmla="*/ 12 w 404"/>
                  <a:gd name="T53" fmla="*/ 110 h 166"/>
                  <a:gd name="T54" fmla="*/ 398 w 404"/>
                  <a:gd name="T55" fmla="*/ 102 h 166"/>
                  <a:gd name="T56" fmla="*/ 398 w 404"/>
                  <a:gd name="T57" fmla="*/ 102 h 166"/>
                  <a:gd name="T58" fmla="*/ 4 w 404"/>
                  <a:gd name="T59" fmla="*/ 82 h 166"/>
                  <a:gd name="T60" fmla="*/ 402 w 404"/>
                  <a:gd name="T61" fmla="*/ 82 h 166"/>
                  <a:gd name="T62" fmla="*/ 404 w 404"/>
                  <a:gd name="T63" fmla="*/ 82 h 166"/>
                  <a:gd name="T64" fmla="*/ 8 w 404"/>
                  <a:gd name="T65" fmla="*/ 64 h 166"/>
                  <a:gd name="T66" fmla="*/ 390 w 404"/>
                  <a:gd name="T67" fmla="*/ 58 h 166"/>
                  <a:gd name="T68" fmla="*/ 12 w 404"/>
                  <a:gd name="T69" fmla="*/ 54 h 166"/>
                  <a:gd name="T70" fmla="*/ 14 w 404"/>
                  <a:gd name="T71" fmla="*/ 56 h 166"/>
                  <a:gd name="T72" fmla="*/ 386 w 404"/>
                  <a:gd name="T73" fmla="*/ 48 h 166"/>
                  <a:gd name="T74" fmla="*/ 36 w 404"/>
                  <a:gd name="T75" fmla="*/ 38 h 166"/>
                  <a:gd name="T76" fmla="*/ 360 w 404"/>
                  <a:gd name="T77" fmla="*/ 34 h 166"/>
                  <a:gd name="T78" fmla="*/ 42 w 404"/>
                  <a:gd name="T79" fmla="*/ 32 h 166"/>
                  <a:gd name="T80" fmla="*/ 44 w 404"/>
                  <a:gd name="T81" fmla="*/ 34 h 166"/>
                  <a:gd name="T82" fmla="*/ 354 w 404"/>
                  <a:gd name="T83" fmla="*/ 28 h 166"/>
                  <a:gd name="T84" fmla="*/ 70 w 404"/>
                  <a:gd name="T85" fmla="*/ 22 h 166"/>
                  <a:gd name="T86" fmla="*/ 326 w 404"/>
                  <a:gd name="T87" fmla="*/ 20 h 166"/>
                  <a:gd name="T88" fmla="*/ 78 w 404"/>
                  <a:gd name="T89" fmla="*/ 16 h 166"/>
                  <a:gd name="T90" fmla="*/ 80 w 404"/>
                  <a:gd name="T91" fmla="*/ 20 h 166"/>
                  <a:gd name="T92" fmla="*/ 318 w 404"/>
                  <a:gd name="T93" fmla="*/ 14 h 166"/>
                  <a:gd name="T94" fmla="*/ 106 w 404"/>
                  <a:gd name="T95" fmla="*/ 12 h 166"/>
                  <a:gd name="T96" fmla="*/ 288 w 404"/>
                  <a:gd name="T97" fmla="*/ 10 h 166"/>
                  <a:gd name="T98" fmla="*/ 116 w 404"/>
                  <a:gd name="T99" fmla="*/ 8 h 166"/>
                  <a:gd name="T100" fmla="*/ 116 w 404"/>
                  <a:gd name="T101" fmla="*/ 10 h 166"/>
                  <a:gd name="T102" fmla="*/ 280 w 404"/>
                  <a:gd name="T103" fmla="*/ 6 h 166"/>
                  <a:gd name="T104" fmla="*/ 144 w 404"/>
                  <a:gd name="T105" fmla="*/ 6 h 166"/>
                  <a:gd name="T106" fmla="*/ 250 w 404"/>
                  <a:gd name="T107" fmla="*/ 4 h 166"/>
                  <a:gd name="T108" fmla="*/ 154 w 404"/>
                  <a:gd name="T109" fmla="*/ 2 h 166"/>
                  <a:gd name="T110" fmla="*/ 154 w 404"/>
                  <a:gd name="T111" fmla="*/ 4 h 166"/>
                  <a:gd name="T112" fmla="*/ 242 w 404"/>
                  <a:gd name="T113" fmla="*/ 0 h 166"/>
                  <a:gd name="T114" fmla="*/ 182 w 404"/>
                  <a:gd name="T115" fmla="*/ 2 h 166"/>
                  <a:gd name="T116" fmla="*/ 212 w 404"/>
                  <a:gd name="T117" fmla="*/ 2 h 166"/>
                  <a:gd name="T118" fmla="*/ 192 w 404"/>
                  <a:gd name="T119" fmla="*/ 0 h 166"/>
                  <a:gd name="T120" fmla="*/ 202 w 404"/>
                  <a:gd name="T121"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166">
                    <a:moveTo>
                      <a:pt x="202" y="166"/>
                    </a:moveTo>
                    <a:lnTo>
                      <a:pt x="202" y="164"/>
                    </a:lnTo>
                    <a:lnTo>
                      <a:pt x="202" y="162"/>
                    </a:lnTo>
                    <a:lnTo>
                      <a:pt x="202" y="162"/>
                    </a:lnTo>
                    <a:lnTo>
                      <a:pt x="202" y="162"/>
                    </a:lnTo>
                    <a:lnTo>
                      <a:pt x="212" y="162"/>
                    </a:lnTo>
                    <a:lnTo>
                      <a:pt x="212" y="166"/>
                    </a:lnTo>
                    <a:lnTo>
                      <a:pt x="212" y="166"/>
                    </a:lnTo>
                    <a:lnTo>
                      <a:pt x="202" y="166"/>
                    </a:lnTo>
                    <a:lnTo>
                      <a:pt x="202" y="166"/>
                    </a:lnTo>
                    <a:close/>
                    <a:moveTo>
                      <a:pt x="192" y="166"/>
                    </a:moveTo>
                    <a:lnTo>
                      <a:pt x="192" y="166"/>
                    </a:lnTo>
                    <a:lnTo>
                      <a:pt x="182" y="164"/>
                    </a:lnTo>
                    <a:lnTo>
                      <a:pt x="182" y="162"/>
                    </a:lnTo>
                    <a:lnTo>
                      <a:pt x="182" y="162"/>
                    </a:lnTo>
                    <a:lnTo>
                      <a:pt x="192" y="162"/>
                    </a:lnTo>
                    <a:lnTo>
                      <a:pt x="192" y="166"/>
                    </a:lnTo>
                    <a:close/>
                    <a:moveTo>
                      <a:pt x="222" y="164"/>
                    </a:moveTo>
                    <a:lnTo>
                      <a:pt x="222" y="162"/>
                    </a:lnTo>
                    <a:lnTo>
                      <a:pt x="222" y="162"/>
                    </a:lnTo>
                    <a:lnTo>
                      <a:pt x="230" y="162"/>
                    </a:lnTo>
                    <a:lnTo>
                      <a:pt x="230" y="164"/>
                    </a:lnTo>
                    <a:lnTo>
                      <a:pt x="230" y="164"/>
                    </a:lnTo>
                    <a:lnTo>
                      <a:pt x="222" y="164"/>
                    </a:lnTo>
                    <a:lnTo>
                      <a:pt x="222" y="164"/>
                    </a:lnTo>
                    <a:close/>
                    <a:moveTo>
                      <a:pt x="172" y="164"/>
                    </a:moveTo>
                    <a:lnTo>
                      <a:pt x="172" y="164"/>
                    </a:lnTo>
                    <a:lnTo>
                      <a:pt x="164" y="164"/>
                    </a:lnTo>
                    <a:lnTo>
                      <a:pt x="164" y="160"/>
                    </a:lnTo>
                    <a:lnTo>
                      <a:pt x="164" y="160"/>
                    </a:lnTo>
                    <a:lnTo>
                      <a:pt x="174" y="162"/>
                    </a:lnTo>
                    <a:lnTo>
                      <a:pt x="172" y="164"/>
                    </a:lnTo>
                    <a:close/>
                    <a:moveTo>
                      <a:pt x="240" y="164"/>
                    </a:moveTo>
                    <a:lnTo>
                      <a:pt x="240" y="160"/>
                    </a:lnTo>
                    <a:lnTo>
                      <a:pt x="240" y="160"/>
                    </a:lnTo>
                    <a:lnTo>
                      <a:pt x="250" y="160"/>
                    </a:lnTo>
                    <a:lnTo>
                      <a:pt x="250" y="162"/>
                    </a:lnTo>
                    <a:lnTo>
                      <a:pt x="250" y="162"/>
                    </a:lnTo>
                    <a:lnTo>
                      <a:pt x="240" y="164"/>
                    </a:lnTo>
                    <a:lnTo>
                      <a:pt x="240" y="164"/>
                    </a:lnTo>
                    <a:close/>
                    <a:moveTo>
                      <a:pt x="154" y="162"/>
                    </a:moveTo>
                    <a:lnTo>
                      <a:pt x="154" y="162"/>
                    </a:lnTo>
                    <a:lnTo>
                      <a:pt x="144" y="162"/>
                    </a:lnTo>
                    <a:lnTo>
                      <a:pt x="144" y="158"/>
                    </a:lnTo>
                    <a:lnTo>
                      <a:pt x="144" y="158"/>
                    </a:lnTo>
                    <a:lnTo>
                      <a:pt x="154" y="160"/>
                    </a:lnTo>
                    <a:lnTo>
                      <a:pt x="154" y="162"/>
                    </a:lnTo>
                    <a:close/>
                    <a:moveTo>
                      <a:pt x="260" y="162"/>
                    </a:moveTo>
                    <a:lnTo>
                      <a:pt x="260" y="158"/>
                    </a:lnTo>
                    <a:lnTo>
                      <a:pt x="260" y="158"/>
                    </a:lnTo>
                    <a:lnTo>
                      <a:pt x="268" y="158"/>
                    </a:lnTo>
                    <a:lnTo>
                      <a:pt x="270" y="160"/>
                    </a:lnTo>
                    <a:lnTo>
                      <a:pt x="270" y="160"/>
                    </a:lnTo>
                    <a:lnTo>
                      <a:pt x="260" y="162"/>
                    </a:lnTo>
                    <a:lnTo>
                      <a:pt x="260" y="162"/>
                    </a:lnTo>
                    <a:close/>
                    <a:moveTo>
                      <a:pt x="134" y="160"/>
                    </a:moveTo>
                    <a:lnTo>
                      <a:pt x="134" y="160"/>
                    </a:lnTo>
                    <a:lnTo>
                      <a:pt x="126" y="158"/>
                    </a:lnTo>
                    <a:lnTo>
                      <a:pt x="126" y="156"/>
                    </a:lnTo>
                    <a:lnTo>
                      <a:pt x="126" y="156"/>
                    </a:lnTo>
                    <a:lnTo>
                      <a:pt x="136" y="158"/>
                    </a:lnTo>
                    <a:lnTo>
                      <a:pt x="134" y="160"/>
                    </a:lnTo>
                    <a:close/>
                    <a:moveTo>
                      <a:pt x="278" y="158"/>
                    </a:moveTo>
                    <a:lnTo>
                      <a:pt x="278" y="156"/>
                    </a:lnTo>
                    <a:lnTo>
                      <a:pt x="278" y="156"/>
                    </a:lnTo>
                    <a:lnTo>
                      <a:pt x="288" y="154"/>
                    </a:lnTo>
                    <a:lnTo>
                      <a:pt x="288" y="158"/>
                    </a:lnTo>
                    <a:lnTo>
                      <a:pt x="288" y="158"/>
                    </a:lnTo>
                    <a:lnTo>
                      <a:pt x="278" y="158"/>
                    </a:lnTo>
                    <a:lnTo>
                      <a:pt x="278" y="158"/>
                    </a:lnTo>
                    <a:close/>
                    <a:moveTo>
                      <a:pt x="116" y="158"/>
                    </a:moveTo>
                    <a:lnTo>
                      <a:pt x="116" y="158"/>
                    </a:lnTo>
                    <a:lnTo>
                      <a:pt x="106" y="156"/>
                    </a:lnTo>
                    <a:lnTo>
                      <a:pt x="106" y="152"/>
                    </a:lnTo>
                    <a:lnTo>
                      <a:pt x="106" y="152"/>
                    </a:lnTo>
                    <a:lnTo>
                      <a:pt x="116" y="154"/>
                    </a:lnTo>
                    <a:lnTo>
                      <a:pt x="116" y="158"/>
                    </a:lnTo>
                    <a:close/>
                    <a:moveTo>
                      <a:pt x="298" y="156"/>
                    </a:moveTo>
                    <a:lnTo>
                      <a:pt x="298" y="152"/>
                    </a:lnTo>
                    <a:lnTo>
                      <a:pt x="298" y="152"/>
                    </a:lnTo>
                    <a:lnTo>
                      <a:pt x="306" y="150"/>
                    </a:lnTo>
                    <a:lnTo>
                      <a:pt x="308" y="154"/>
                    </a:lnTo>
                    <a:lnTo>
                      <a:pt x="308" y="154"/>
                    </a:lnTo>
                    <a:lnTo>
                      <a:pt x="298" y="156"/>
                    </a:lnTo>
                    <a:lnTo>
                      <a:pt x="298" y="156"/>
                    </a:lnTo>
                    <a:close/>
                    <a:moveTo>
                      <a:pt x="96" y="152"/>
                    </a:moveTo>
                    <a:lnTo>
                      <a:pt x="96" y="152"/>
                    </a:lnTo>
                    <a:lnTo>
                      <a:pt x="88" y="150"/>
                    </a:lnTo>
                    <a:lnTo>
                      <a:pt x="88" y="148"/>
                    </a:lnTo>
                    <a:lnTo>
                      <a:pt x="88" y="148"/>
                    </a:lnTo>
                    <a:lnTo>
                      <a:pt x="98" y="150"/>
                    </a:lnTo>
                    <a:lnTo>
                      <a:pt x="96" y="152"/>
                    </a:lnTo>
                    <a:close/>
                    <a:moveTo>
                      <a:pt x="316" y="150"/>
                    </a:moveTo>
                    <a:lnTo>
                      <a:pt x="316" y="148"/>
                    </a:lnTo>
                    <a:lnTo>
                      <a:pt x="316" y="148"/>
                    </a:lnTo>
                    <a:lnTo>
                      <a:pt x="324" y="144"/>
                    </a:lnTo>
                    <a:lnTo>
                      <a:pt x="326" y="148"/>
                    </a:lnTo>
                    <a:lnTo>
                      <a:pt x="326" y="148"/>
                    </a:lnTo>
                    <a:lnTo>
                      <a:pt x="316" y="150"/>
                    </a:lnTo>
                    <a:lnTo>
                      <a:pt x="316" y="150"/>
                    </a:lnTo>
                    <a:close/>
                    <a:moveTo>
                      <a:pt x="78" y="148"/>
                    </a:moveTo>
                    <a:lnTo>
                      <a:pt x="78" y="148"/>
                    </a:lnTo>
                    <a:lnTo>
                      <a:pt x="68" y="144"/>
                    </a:lnTo>
                    <a:lnTo>
                      <a:pt x="70" y="142"/>
                    </a:lnTo>
                    <a:lnTo>
                      <a:pt x="70" y="142"/>
                    </a:lnTo>
                    <a:lnTo>
                      <a:pt x="80" y="144"/>
                    </a:lnTo>
                    <a:lnTo>
                      <a:pt x="78" y="148"/>
                    </a:lnTo>
                    <a:close/>
                    <a:moveTo>
                      <a:pt x="334" y="144"/>
                    </a:moveTo>
                    <a:lnTo>
                      <a:pt x="334" y="142"/>
                    </a:lnTo>
                    <a:lnTo>
                      <a:pt x="334" y="142"/>
                    </a:lnTo>
                    <a:lnTo>
                      <a:pt x="342" y="138"/>
                    </a:lnTo>
                    <a:lnTo>
                      <a:pt x="344" y="142"/>
                    </a:lnTo>
                    <a:lnTo>
                      <a:pt x="344" y="142"/>
                    </a:lnTo>
                    <a:lnTo>
                      <a:pt x="334" y="144"/>
                    </a:lnTo>
                    <a:lnTo>
                      <a:pt x="334" y="144"/>
                    </a:lnTo>
                    <a:close/>
                    <a:moveTo>
                      <a:pt x="60" y="142"/>
                    </a:moveTo>
                    <a:lnTo>
                      <a:pt x="60" y="142"/>
                    </a:lnTo>
                    <a:lnTo>
                      <a:pt x="50" y="138"/>
                    </a:lnTo>
                    <a:lnTo>
                      <a:pt x="52" y="134"/>
                    </a:lnTo>
                    <a:lnTo>
                      <a:pt x="52" y="134"/>
                    </a:lnTo>
                    <a:lnTo>
                      <a:pt x="62" y="138"/>
                    </a:lnTo>
                    <a:lnTo>
                      <a:pt x="60" y="142"/>
                    </a:lnTo>
                    <a:close/>
                    <a:moveTo>
                      <a:pt x="352" y="138"/>
                    </a:moveTo>
                    <a:lnTo>
                      <a:pt x="352" y="134"/>
                    </a:lnTo>
                    <a:lnTo>
                      <a:pt x="352" y="134"/>
                    </a:lnTo>
                    <a:lnTo>
                      <a:pt x="360" y="130"/>
                    </a:lnTo>
                    <a:lnTo>
                      <a:pt x="362" y="134"/>
                    </a:lnTo>
                    <a:lnTo>
                      <a:pt x="362" y="134"/>
                    </a:lnTo>
                    <a:lnTo>
                      <a:pt x="352" y="138"/>
                    </a:lnTo>
                    <a:lnTo>
                      <a:pt x="352" y="138"/>
                    </a:lnTo>
                    <a:close/>
                    <a:moveTo>
                      <a:pt x="42" y="132"/>
                    </a:moveTo>
                    <a:lnTo>
                      <a:pt x="42" y="132"/>
                    </a:lnTo>
                    <a:lnTo>
                      <a:pt x="34" y="128"/>
                    </a:lnTo>
                    <a:lnTo>
                      <a:pt x="36" y="126"/>
                    </a:lnTo>
                    <a:lnTo>
                      <a:pt x="36" y="126"/>
                    </a:lnTo>
                    <a:lnTo>
                      <a:pt x="44" y="130"/>
                    </a:lnTo>
                    <a:lnTo>
                      <a:pt x="42" y="132"/>
                    </a:lnTo>
                    <a:close/>
                    <a:moveTo>
                      <a:pt x="370" y="128"/>
                    </a:moveTo>
                    <a:lnTo>
                      <a:pt x="368" y="126"/>
                    </a:lnTo>
                    <a:lnTo>
                      <a:pt x="368" y="126"/>
                    </a:lnTo>
                    <a:lnTo>
                      <a:pt x="376" y="120"/>
                    </a:lnTo>
                    <a:lnTo>
                      <a:pt x="378" y="122"/>
                    </a:lnTo>
                    <a:lnTo>
                      <a:pt x="378" y="122"/>
                    </a:lnTo>
                    <a:lnTo>
                      <a:pt x="370" y="128"/>
                    </a:lnTo>
                    <a:lnTo>
                      <a:pt x="370" y="128"/>
                    </a:lnTo>
                    <a:close/>
                    <a:moveTo>
                      <a:pt x="26" y="122"/>
                    </a:moveTo>
                    <a:lnTo>
                      <a:pt x="26" y="122"/>
                    </a:lnTo>
                    <a:lnTo>
                      <a:pt x="18" y="116"/>
                    </a:lnTo>
                    <a:lnTo>
                      <a:pt x="20" y="114"/>
                    </a:lnTo>
                    <a:lnTo>
                      <a:pt x="20" y="114"/>
                    </a:lnTo>
                    <a:lnTo>
                      <a:pt x="28" y="120"/>
                    </a:lnTo>
                    <a:lnTo>
                      <a:pt x="26" y="122"/>
                    </a:lnTo>
                    <a:close/>
                    <a:moveTo>
                      <a:pt x="386" y="116"/>
                    </a:moveTo>
                    <a:lnTo>
                      <a:pt x="384" y="114"/>
                    </a:lnTo>
                    <a:lnTo>
                      <a:pt x="384" y="114"/>
                    </a:lnTo>
                    <a:lnTo>
                      <a:pt x="390" y="108"/>
                    </a:lnTo>
                    <a:lnTo>
                      <a:pt x="392" y="110"/>
                    </a:lnTo>
                    <a:lnTo>
                      <a:pt x="392" y="110"/>
                    </a:lnTo>
                    <a:lnTo>
                      <a:pt x="386" y="116"/>
                    </a:lnTo>
                    <a:lnTo>
                      <a:pt x="386" y="116"/>
                    </a:lnTo>
                    <a:close/>
                    <a:moveTo>
                      <a:pt x="12" y="110"/>
                    </a:moveTo>
                    <a:lnTo>
                      <a:pt x="12" y="110"/>
                    </a:lnTo>
                    <a:lnTo>
                      <a:pt x="6" y="102"/>
                    </a:lnTo>
                    <a:lnTo>
                      <a:pt x="8" y="100"/>
                    </a:lnTo>
                    <a:lnTo>
                      <a:pt x="8" y="100"/>
                    </a:lnTo>
                    <a:lnTo>
                      <a:pt x="14" y="108"/>
                    </a:lnTo>
                    <a:lnTo>
                      <a:pt x="12" y="110"/>
                    </a:lnTo>
                    <a:close/>
                    <a:moveTo>
                      <a:pt x="398" y="102"/>
                    </a:moveTo>
                    <a:lnTo>
                      <a:pt x="396" y="100"/>
                    </a:lnTo>
                    <a:lnTo>
                      <a:pt x="396" y="100"/>
                    </a:lnTo>
                    <a:lnTo>
                      <a:pt x="400" y="92"/>
                    </a:lnTo>
                    <a:lnTo>
                      <a:pt x="402" y="92"/>
                    </a:lnTo>
                    <a:lnTo>
                      <a:pt x="402" y="92"/>
                    </a:lnTo>
                    <a:lnTo>
                      <a:pt x="398" y="102"/>
                    </a:lnTo>
                    <a:lnTo>
                      <a:pt x="398" y="102"/>
                    </a:lnTo>
                    <a:close/>
                    <a:moveTo>
                      <a:pt x="2" y="92"/>
                    </a:moveTo>
                    <a:lnTo>
                      <a:pt x="2" y="92"/>
                    </a:lnTo>
                    <a:lnTo>
                      <a:pt x="0" y="82"/>
                    </a:lnTo>
                    <a:lnTo>
                      <a:pt x="4" y="82"/>
                    </a:lnTo>
                    <a:lnTo>
                      <a:pt x="4" y="82"/>
                    </a:lnTo>
                    <a:lnTo>
                      <a:pt x="4" y="82"/>
                    </a:lnTo>
                    <a:lnTo>
                      <a:pt x="6" y="92"/>
                    </a:lnTo>
                    <a:lnTo>
                      <a:pt x="2" y="92"/>
                    </a:lnTo>
                    <a:close/>
                    <a:moveTo>
                      <a:pt x="404" y="82"/>
                    </a:moveTo>
                    <a:lnTo>
                      <a:pt x="400" y="82"/>
                    </a:lnTo>
                    <a:lnTo>
                      <a:pt x="402" y="82"/>
                    </a:lnTo>
                    <a:lnTo>
                      <a:pt x="400" y="82"/>
                    </a:lnTo>
                    <a:lnTo>
                      <a:pt x="400" y="82"/>
                    </a:lnTo>
                    <a:lnTo>
                      <a:pt x="400" y="74"/>
                    </a:lnTo>
                    <a:lnTo>
                      <a:pt x="402" y="72"/>
                    </a:lnTo>
                    <a:lnTo>
                      <a:pt x="402" y="72"/>
                    </a:lnTo>
                    <a:lnTo>
                      <a:pt x="404" y="82"/>
                    </a:lnTo>
                    <a:lnTo>
                      <a:pt x="404" y="82"/>
                    </a:lnTo>
                    <a:close/>
                    <a:moveTo>
                      <a:pt x="6" y="74"/>
                    </a:moveTo>
                    <a:lnTo>
                      <a:pt x="2" y="72"/>
                    </a:lnTo>
                    <a:lnTo>
                      <a:pt x="2" y="72"/>
                    </a:lnTo>
                    <a:lnTo>
                      <a:pt x="6" y="62"/>
                    </a:lnTo>
                    <a:lnTo>
                      <a:pt x="8" y="64"/>
                    </a:lnTo>
                    <a:lnTo>
                      <a:pt x="8" y="64"/>
                    </a:lnTo>
                    <a:lnTo>
                      <a:pt x="6" y="74"/>
                    </a:lnTo>
                    <a:lnTo>
                      <a:pt x="6" y="74"/>
                    </a:lnTo>
                    <a:close/>
                    <a:moveTo>
                      <a:pt x="396" y="64"/>
                    </a:moveTo>
                    <a:lnTo>
                      <a:pt x="396" y="64"/>
                    </a:lnTo>
                    <a:lnTo>
                      <a:pt x="390" y="58"/>
                    </a:lnTo>
                    <a:lnTo>
                      <a:pt x="392" y="56"/>
                    </a:lnTo>
                    <a:lnTo>
                      <a:pt x="392" y="56"/>
                    </a:lnTo>
                    <a:lnTo>
                      <a:pt x="398" y="64"/>
                    </a:lnTo>
                    <a:lnTo>
                      <a:pt x="396" y="64"/>
                    </a:lnTo>
                    <a:close/>
                    <a:moveTo>
                      <a:pt x="14" y="56"/>
                    </a:moveTo>
                    <a:lnTo>
                      <a:pt x="12" y="54"/>
                    </a:lnTo>
                    <a:lnTo>
                      <a:pt x="12" y="54"/>
                    </a:lnTo>
                    <a:lnTo>
                      <a:pt x="18" y="48"/>
                    </a:lnTo>
                    <a:lnTo>
                      <a:pt x="20" y="50"/>
                    </a:lnTo>
                    <a:lnTo>
                      <a:pt x="20" y="50"/>
                    </a:lnTo>
                    <a:lnTo>
                      <a:pt x="14" y="56"/>
                    </a:lnTo>
                    <a:lnTo>
                      <a:pt x="14" y="56"/>
                    </a:lnTo>
                    <a:close/>
                    <a:moveTo>
                      <a:pt x="384" y="50"/>
                    </a:moveTo>
                    <a:lnTo>
                      <a:pt x="384" y="50"/>
                    </a:lnTo>
                    <a:lnTo>
                      <a:pt x="376" y="44"/>
                    </a:lnTo>
                    <a:lnTo>
                      <a:pt x="378" y="42"/>
                    </a:lnTo>
                    <a:lnTo>
                      <a:pt x="378" y="42"/>
                    </a:lnTo>
                    <a:lnTo>
                      <a:pt x="386" y="48"/>
                    </a:lnTo>
                    <a:lnTo>
                      <a:pt x="384" y="50"/>
                    </a:lnTo>
                    <a:close/>
                    <a:moveTo>
                      <a:pt x="28" y="44"/>
                    </a:moveTo>
                    <a:lnTo>
                      <a:pt x="26" y="42"/>
                    </a:lnTo>
                    <a:lnTo>
                      <a:pt x="26" y="42"/>
                    </a:lnTo>
                    <a:lnTo>
                      <a:pt x="34" y="36"/>
                    </a:lnTo>
                    <a:lnTo>
                      <a:pt x="36" y="38"/>
                    </a:lnTo>
                    <a:lnTo>
                      <a:pt x="36" y="38"/>
                    </a:lnTo>
                    <a:lnTo>
                      <a:pt x="28" y="44"/>
                    </a:lnTo>
                    <a:lnTo>
                      <a:pt x="28" y="44"/>
                    </a:lnTo>
                    <a:close/>
                    <a:moveTo>
                      <a:pt x="368" y="40"/>
                    </a:moveTo>
                    <a:lnTo>
                      <a:pt x="368" y="40"/>
                    </a:lnTo>
                    <a:lnTo>
                      <a:pt x="360" y="34"/>
                    </a:lnTo>
                    <a:lnTo>
                      <a:pt x="362" y="32"/>
                    </a:lnTo>
                    <a:lnTo>
                      <a:pt x="362" y="32"/>
                    </a:lnTo>
                    <a:lnTo>
                      <a:pt x="370" y="36"/>
                    </a:lnTo>
                    <a:lnTo>
                      <a:pt x="368" y="40"/>
                    </a:lnTo>
                    <a:close/>
                    <a:moveTo>
                      <a:pt x="44" y="34"/>
                    </a:moveTo>
                    <a:lnTo>
                      <a:pt x="42" y="32"/>
                    </a:lnTo>
                    <a:lnTo>
                      <a:pt x="42" y="32"/>
                    </a:lnTo>
                    <a:lnTo>
                      <a:pt x="52" y="28"/>
                    </a:lnTo>
                    <a:lnTo>
                      <a:pt x="52" y="30"/>
                    </a:lnTo>
                    <a:lnTo>
                      <a:pt x="52" y="30"/>
                    </a:lnTo>
                    <a:lnTo>
                      <a:pt x="44" y="34"/>
                    </a:lnTo>
                    <a:lnTo>
                      <a:pt x="44" y="34"/>
                    </a:lnTo>
                    <a:close/>
                    <a:moveTo>
                      <a:pt x="352" y="30"/>
                    </a:moveTo>
                    <a:lnTo>
                      <a:pt x="352" y="30"/>
                    </a:lnTo>
                    <a:lnTo>
                      <a:pt x="344" y="26"/>
                    </a:lnTo>
                    <a:lnTo>
                      <a:pt x="344" y="24"/>
                    </a:lnTo>
                    <a:lnTo>
                      <a:pt x="344" y="24"/>
                    </a:lnTo>
                    <a:lnTo>
                      <a:pt x="354" y="28"/>
                    </a:lnTo>
                    <a:lnTo>
                      <a:pt x="352" y="30"/>
                    </a:lnTo>
                    <a:close/>
                    <a:moveTo>
                      <a:pt x="62" y="26"/>
                    </a:moveTo>
                    <a:lnTo>
                      <a:pt x="60" y="24"/>
                    </a:lnTo>
                    <a:lnTo>
                      <a:pt x="60" y="24"/>
                    </a:lnTo>
                    <a:lnTo>
                      <a:pt x="70" y="20"/>
                    </a:lnTo>
                    <a:lnTo>
                      <a:pt x="70" y="22"/>
                    </a:lnTo>
                    <a:lnTo>
                      <a:pt x="70" y="22"/>
                    </a:lnTo>
                    <a:lnTo>
                      <a:pt x="62" y="26"/>
                    </a:lnTo>
                    <a:lnTo>
                      <a:pt x="62" y="26"/>
                    </a:lnTo>
                    <a:close/>
                    <a:moveTo>
                      <a:pt x="334" y="22"/>
                    </a:moveTo>
                    <a:lnTo>
                      <a:pt x="334" y="22"/>
                    </a:lnTo>
                    <a:lnTo>
                      <a:pt x="326" y="20"/>
                    </a:lnTo>
                    <a:lnTo>
                      <a:pt x="326" y="16"/>
                    </a:lnTo>
                    <a:lnTo>
                      <a:pt x="326" y="16"/>
                    </a:lnTo>
                    <a:lnTo>
                      <a:pt x="336" y="20"/>
                    </a:lnTo>
                    <a:lnTo>
                      <a:pt x="334" y="22"/>
                    </a:lnTo>
                    <a:close/>
                    <a:moveTo>
                      <a:pt x="80" y="20"/>
                    </a:moveTo>
                    <a:lnTo>
                      <a:pt x="78" y="16"/>
                    </a:lnTo>
                    <a:lnTo>
                      <a:pt x="78" y="16"/>
                    </a:lnTo>
                    <a:lnTo>
                      <a:pt x="88" y="14"/>
                    </a:lnTo>
                    <a:lnTo>
                      <a:pt x="88" y="16"/>
                    </a:lnTo>
                    <a:lnTo>
                      <a:pt x="88" y="16"/>
                    </a:lnTo>
                    <a:lnTo>
                      <a:pt x="80" y="20"/>
                    </a:lnTo>
                    <a:lnTo>
                      <a:pt x="80" y="20"/>
                    </a:lnTo>
                    <a:close/>
                    <a:moveTo>
                      <a:pt x="316" y="16"/>
                    </a:moveTo>
                    <a:lnTo>
                      <a:pt x="316" y="16"/>
                    </a:lnTo>
                    <a:lnTo>
                      <a:pt x="306" y="14"/>
                    </a:lnTo>
                    <a:lnTo>
                      <a:pt x="308" y="12"/>
                    </a:lnTo>
                    <a:lnTo>
                      <a:pt x="308" y="12"/>
                    </a:lnTo>
                    <a:lnTo>
                      <a:pt x="318" y="14"/>
                    </a:lnTo>
                    <a:lnTo>
                      <a:pt x="316" y="16"/>
                    </a:lnTo>
                    <a:close/>
                    <a:moveTo>
                      <a:pt x="98" y="14"/>
                    </a:moveTo>
                    <a:lnTo>
                      <a:pt x="96" y="12"/>
                    </a:lnTo>
                    <a:lnTo>
                      <a:pt x="96" y="12"/>
                    </a:lnTo>
                    <a:lnTo>
                      <a:pt x="106" y="10"/>
                    </a:lnTo>
                    <a:lnTo>
                      <a:pt x="106" y="12"/>
                    </a:lnTo>
                    <a:lnTo>
                      <a:pt x="106" y="12"/>
                    </a:lnTo>
                    <a:lnTo>
                      <a:pt x="98" y="14"/>
                    </a:lnTo>
                    <a:lnTo>
                      <a:pt x="98" y="14"/>
                    </a:lnTo>
                    <a:close/>
                    <a:moveTo>
                      <a:pt x="298" y="12"/>
                    </a:moveTo>
                    <a:lnTo>
                      <a:pt x="298" y="12"/>
                    </a:lnTo>
                    <a:lnTo>
                      <a:pt x="288" y="10"/>
                    </a:lnTo>
                    <a:lnTo>
                      <a:pt x="288" y="8"/>
                    </a:lnTo>
                    <a:lnTo>
                      <a:pt x="288" y="8"/>
                    </a:lnTo>
                    <a:lnTo>
                      <a:pt x="298" y="10"/>
                    </a:lnTo>
                    <a:lnTo>
                      <a:pt x="298" y="12"/>
                    </a:lnTo>
                    <a:close/>
                    <a:moveTo>
                      <a:pt x="116" y="10"/>
                    </a:moveTo>
                    <a:lnTo>
                      <a:pt x="116" y="8"/>
                    </a:lnTo>
                    <a:lnTo>
                      <a:pt x="116" y="8"/>
                    </a:lnTo>
                    <a:lnTo>
                      <a:pt x="126" y="6"/>
                    </a:lnTo>
                    <a:lnTo>
                      <a:pt x="126" y="8"/>
                    </a:lnTo>
                    <a:lnTo>
                      <a:pt x="126" y="8"/>
                    </a:lnTo>
                    <a:lnTo>
                      <a:pt x="116" y="10"/>
                    </a:lnTo>
                    <a:lnTo>
                      <a:pt x="116" y="10"/>
                    </a:lnTo>
                    <a:close/>
                    <a:moveTo>
                      <a:pt x="278" y="8"/>
                    </a:moveTo>
                    <a:lnTo>
                      <a:pt x="278" y="8"/>
                    </a:lnTo>
                    <a:lnTo>
                      <a:pt x="270" y="8"/>
                    </a:lnTo>
                    <a:lnTo>
                      <a:pt x="270" y="4"/>
                    </a:lnTo>
                    <a:lnTo>
                      <a:pt x="270" y="4"/>
                    </a:lnTo>
                    <a:lnTo>
                      <a:pt x="280" y="6"/>
                    </a:lnTo>
                    <a:lnTo>
                      <a:pt x="278" y="8"/>
                    </a:lnTo>
                    <a:close/>
                    <a:moveTo>
                      <a:pt x="136" y="8"/>
                    </a:moveTo>
                    <a:lnTo>
                      <a:pt x="134" y="4"/>
                    </a:lnTo>
                    <a:lnTo>
                      <a:pt x="134" y="4"/>
                    </a:lnTo>
                    <a:lnTo>
                      <a:pt x="144" y="2"/>
                    </a:lnTo>
                    <a:lnTo>
                      <a:pt x="144" y="6"/>
                    </a:lnTo>
                    <a:lnTo>
                      <a:pt x="144" y="6"/>
                    </a:lnTo>
                    <a:lnTo>
                      <a:pt x="136" y="8"/>
                    </a:lnTo>
                    <a:lnTo>
                      <a:pt x="136" y="8"/>
                    </a:lnTo>
                    <a:close/>
                    <a:moveTo>
                      <a:pt x="260" y="6"/>
                    </a:moveTo>
                    <a:lnTo>
                      <a:pt x="260" y="6"/>
                    </a:lnTo>
                    <a:lnTo>
                      <a:pt x="250" y="4"/>
                    </a:lnTo>
                    <a:lnTo>
                      <a:pt x="250" y="2"/>
                    </a:lnTo>
                    <a:lnTo>
                      <a:pt x="250" y="2"/>
                    </a:lnTo>
                    <a:lnTo>
                      <a:pt x="260" y="2"/>
                    </a:lnTo>
                    <a:lnTo>
                      <a:pt x="260" y="6"/>
                    </a:lnTo>
                    <a:close/>
                    <a:moveTo>
                      <a:pt x="154" y="4"/>
                    </a:moveTo>
                    <a:lnTo>
                      <a:pt x="154" y="2"/>
                    </a:lnTo>
                    <a:lnTo>
                      <a:pt x="154" y="2"/>
                    </a:lnTo>
                    <a:lnTo>
                      <a:pt x="164" y="0"/>
                    </a:lnTo>
                    <a:lnTo>
                      <a:pt x="164" y="4"/>
                    </a:lnTo>
                    <a:lnTo>
                      <a:pt x="164" y="4"/>
                    </a:lnTo>
                    <a:lnTo>
                      <a:pt x="154" y="4"/>
                    </a:lnTo>
                    <a:lnTo>
                      <a:pt x="154" y="4"/>
                    </a:lnTo>
                    <a:close/>
                    <a:moveTo>
                      <a:pt x="240" y="4"/>
                    </a:moveTo>
                    <a:lnTo>
                      <a:pt x="240" y="4"/>
                    </a:lnTo>
                    <a:lnTo>
                      <a:pt x="232" y="4"/>
                    </a:lnTo>
                    <a:lnTo>
                      <a:pt x="232" y="0"/>
                    </a:lnTo>
                    <a:lnTo>
                      <a:pt x="232" y="0"/>
                    </a:lnTo>
                    <a:lnTo>
                      <a:pt x="242" y="0"/>
                    </a:lnTo>
                    <a:lnTo>
                      <a:pt x="240" y="4"/>
                    </a:lnTo>
                    <a:close/>
                    <a:moveTo>
                      <a:pt x="174" y="4"/>
                    </a:moveTo>
                    <a:lnTo>
                      <a:pt x="174" y="0"/>
                    </a:lnTo>
                    <a:lnTo>
                      <a:pt x="174" y="0"/>
                    </a:lnTo>
                    <a:lnTo>
                      <a:pt x="182" y="0"/>
                    </a:lnTo>
                    <a:lnTo>
                      <a:pt x="182" y="2"/>
                    </a:lnTo>
                    <a:lnTo>
                      <a:pt x="182" y="2"/>
                    </a:lnTo>
                    <a:lnTo>
                      <a:pt x="174" y="4"/>
                    </a:lnTo>
                    <a:lnTo>
                      <a:pt x="174" y="4"/>
                    </a:lnTo>
                    <a:close/>
                    <a:moveTo>
                      <a:pt x="222" y="2"/>
                    </a:moveTo>
                    <a:lnTo>
                      <a:pt x="222" y="2"/>
                    </a:lnTo>
                    <a:lnTo>
                      <a:pt x="212" y="2"/>
                    </a:lnTo>
                    <a:lnTo>
                      <a:pt x="212" y="0"/>
                    </a:lnTo>
                    <a:lnTo>
                      <a:pt x="212" y="0"/>
                    </a:lnTo>
                    <a:lnTo>
                      <a:pt x="222" y="0"/>
                    </a:lnTo>
                    <a:lnTo>
                      <a:pt x="222" y="2"/>
                    </a:lnTo>
                    <a:close/>
                    <a:moveTo>
                      <a:pt x="192" y="2"/>
                    </a:moveTo>
                    <a:lnTo>
                      <a:pt x="192" y="0"/>
                    </a:lnTo>
                    <a:lnTo>
                      <a:pt x="192" y="0"/>
                    </a:lnTo>
                    <a:lnTo>
                      <a:pt x="202" y="0"/>
                    </a:lnTo>
                    <a:lnTo>
                      <a:pt x="202" y="0"/>
                    </a:lnTo>
                    <a:lnTo>
                      <a:pt x="202" y="2"/>
                    </a:lnTo>
                    <a:lnTo>
                      <a:pt x="202" y="2"/>
                    </a:lnTo>
                    <a:lnTo>
                      <a:pt x="202" y="2"/>
                    </a:lnTo>
                    <a:lnTo>
                      <a:pt x="192" y="2"/>
                    </a:lnTo>
                    <a:lnTo>
                      <a:pt x="192" y="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6" name="Freeform 28"/>
              <p:cNvSpPr>
                <a:spLocks/>
              </p:cNvSpPr>
              <p:nvPr/>
            </p:nvSpPr>
            <p:spPr bwMode="auto">
              <a:xfrm>
                <a:off x="6467475" y="6980238"/>
                <a:ext cx="187325" cy="196850"/>
              </a:xfrm>
              <a:custGeom>
                <a:avLst/>
                <a:gdLst>
                  <a:gd name="T0" fmla="*/ 80 w 118"/>
                  <a:gd name="T1" fmla="*/ 44 h 124"/>
                  <a:gd name="T2" fmla="*/ 74 w 118"/>
                  <a:gd name="T3" fmla="*/ 32 h 124"/>
                  <a:gd name="T4" fmla="*/ 58 w 118"/>
                  <a:gd name="T5" fmla="*/ 28 h 124"/>
                  <a:gd name="T6" fmla="*/ 52 w 118"/>
                  <a:gd name="T7" fmla="*/ 30 h 124"/>
                  <a:gd name="T8" fmla="*/ 48 w 118"/>
                  <a:gd name="T9" fmla="*/ 36 h 124"/>
                  <a:gd name="T10" fmla="*/ 48 w 118"/>
                  <a:gd name="T11" fmla="*/ 38 h 124"/>
                  <a:gd name="T12" fmla="*/ 58 w 118"/>
                  <a:gd name="T13" fmla="*/ 44 h 124"/>
                  <a:gd name="T14" fmla="*/ 94 w 118"/>
                  <a:gd name="T15" fmla="*/ 54 h 124"/>
                  <a:gd name="T16" fmla="*/ 114 w 118"/>
                  <a:gd name="T17" fmla="*/ 68 h 124"/>
                  <a:gd name="T18" fmla="*/ 118 w 118"/>
                  <a:gd name="T19" fmla="*/ 80 h 124"/>
                  <a:gd name="T20" fmla="*/ 118 w 118"/>
                  <a:gd name="T21" fmla="*/ 88 h 124"/>
                  <a:gd name="T22" fmla="*/ 110 w 118"/>
                  <a:gd name="T23" fmla="*/ 100 h 124"/>
                  <a:gd name="T24" fmla="*/ 98 w 118"/>
                  <a:gd name="T25" fmla="*/ 108 h 124"/>
                  <a:gd name="T26" fmla="*/ 72 w 118"/>
                  <a:gd name="T27" fmla="*/ 114 h 124"/>
                  <a:gd name="T28" fmla="*/ 66 w 118"/>
                  <a:gd name="T29" fmla="*/ 112 h 124"/>
                  <a:gd name="T30" fmla="*/ 54 w 118"/>
                  <a:gd name="T31" fmla="*/ 124 h 124"/>
                  <a:gd name="T32" fmla="*/ 54 w 118"/>
                  <a:gd name="T33" fmla="*/ 110 h 124"/>
                  <a:gd name="T34" fmla="*/ 34 w 118"/>
                  <a:gd name="T35" fmla="*/ 98 h 124"/>
                  <a:gd name="T36" fmla="*/ 0 w 118"/>
                  <a:gd name="T37" fmla="*/ 110 h 124"/>
                  <a:gd name="T38" fmla="*/ 34 w 118"/>
                  <a:gd name="T39" fmla="*/ 72 h 124"/>
                  <a:gd name="T40" fmla="*/ 36 w 118"/>
                  <a:gd name="T41" fmla="*/ 76 h 124"/>
                  <a:gd name="T42" fmla="*/ 42 w 118"/>
                  <a:gd name="T43" fmla="*/ 84 h 124"/>
                  <a:gd name="T44" fmla="*/ 56 w 118"/>
                  <a:gd name="T45" fmla="*/ 86 h 124"/>
                  <a:gd name="T46" fmla="*/ 66 w 118"/>
                  <a:gd name="T47" fmla="*/ 86 h 124"/>
                  <a:gd name="T48" fmla="*/ 72 w 118"/>
                  <a:gd name="T49" fmla="*/ 80 h 124"/>
                  <a:gd name="T50" fmla="*/ 70 w 118"/>
                  <a:gd name="T51" fmla="*/ 78 h 124"/>
                  <a:gd name="T52" fmla="*/ 60 w 118"/>
                  <a:gd name="T53" fmla="*/ 72 h 124"/>
                  <a:gd name="T54" fmla="*/ 26 w 118"/>
                  <a:gd name="T55" fmla="*/ 62 h 124"/>
                  <a:gd name="T56" fmla="*/ 12 w 118"/>
                  <a:gd name="T57" fmla="*/ 52 h 124"/>
                  <a:gd name="T58" fmla="*/ 6 w 118"/>
                  <a:gd name="T59" fmla="*/ 44 h 124"/>
                  <a:gd name="T60" fmla="*/ 6 w 118"/>
                  <a:gd name="T61" fmla="*/ 36 h 124"/>
                  <a:gd name="T62" fmla="*/ 10 w 118"/>
                  <a:gd name="T63" fmla="*/ 24 h 124"/>
                  <a:gd name="T64" fmla="*/ 20 w 118"/>
                  <a:gd name="T65" fmla="*/ 16 h 124"/>
                  <a:gd name="T66" fmla="*/ 46 w 118"/>
                  <a:gd name="T67" fmla="*/ 10 h 124"/>
                  <a:gd name="T68" fmla="*/ 52 w 118"/>
                  <a:gd name="T69" fmla="*/ 10 h 124"/>
                  <a:gd name="T70" fmla="*/ 62 w 118"/>
                  <a:gd name="T71" fmla="*/ 0 h 124"/>
                  <a:gd name="T72" fmla="*/ 62 w 118"/>
                  <a:gd name="T73" fmla="*/ 12 h 124"/>
                  <a:gd name="T74" fmla="*/ 80 w 118"/>
                  <a:gd name="T75" fmla="*/ 22 h 124"/>
                  <a:gd name="T76" fmla="*/ 108 w 118"/>
                  <a:gd name="T77" fmla="*/ 12 h 124"/>
                  <a:gd name="T78" fmla="*/ 80 w 118"/>
                  <a:gd name="T79" fmla="*/ 4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4">
                    <a:moveTo>
                      <a:pt x="80" y="44"/>
                    </a:moveTo>
                    <a:lnTo>
                      <a:pt x="80" y="44"/>
                    </a:lnTo>
                    <a:lnTo>
                      <a:pt x="78" y="38"/>
                    </a:lnTo>
                    <a:lnTo>
                      <a:pt x="74" y="32"/>
                    </a:lnTo>
                    <a:lnTo>
                      <a:pt x="68" y="30"/>
                    </a:lnTo>
                    <a:lnTo>
                      <a:pt x="58" y="28"/>
                    </a:lnTo>
                    <a:lnTo>
                      <a:pt x="58" y="28"/>
                    </a:lnTo>
                    <a:lnTo>
                      <a:pt x="52" y="30"/>
                    </a:lnTo>
                    <a:lnTo>
                      <a:pt x="48" y="32"/>
                    </a:lnTo>
                    <a:lnTo>
                      <a:pt x="48" y="36"/>
                    </a:lnTo>
                    <a:lnTo>
                      <a:pt x="48" y="36"/>
                    </a:lnTo>
                    <a:lnTo>
                      <a:pt x="48" y="38"/>
                    </a:lnTo>
                    <a:lnTo>
                      <a:pt x="50" y="40"/>
                    </a:lnTo>
                    <a:lnTo>
                      <a:pt x="58" y="44"/>
                    </a:lnTo>
                    <a:lnTo>
                      <a:pt x="82" y="50"/>
                    </a:lnTo>
                    <a:lnTo>
                      <a:pt x="94" y="54"/>
                    </a:lnTo>
                    <a:lnTo>
                      <a:pt x="106" y="60"/>
                    </a:lnTo>
                    <a:lnTo>
                      <a:pt x="114" y="68"/>
                    </a:lnTo>
                    <a:lnTo>
                      <a:pt x="116" y="74"/>
                    </a:lnTo>
                    <a:lnTo>
                      <a:pt x="118" y="80"/>
                    </a:lnTo>
                    <a:lnTo>
                      <a:pt x="118" y="80"/>
                    </a:lnTo>
                    <a:lnTo>
                      <a:pt x="118" y="88"/>
                    </a:lnTo>
                    <a:lnTo>
                      <a:pt x="114" y="96"/>
                    </a:lnTo>
                    <a:lnTo>
                      <a:pt x="110" y="100"/>
                    </a:lnTo>
                    <a:lnTo>
                      <a:pt x="104" y="106"/>
                    </a:lnTo>
                    <a:lnTo>
                      <a:pt x="98" y="108"/>
                    </a:lnTo>
                    <a:lnTo>
                      <a:pt x="90" y="112"/>
                    </a:lnTo>
                    <a:lnTo>
                      <a:pt x="72" y="114"/>
                    </a:lnTo>
                    <a:lnTo>
                      <a:pt x="72" y="114"/>
                    </a:lnTo>
                    <a:lnTo>
                      <a:pt x="66" y="112"/>
                    </a:lnTo>
                    <a:lnTo>
                      <a:pt x="66" y="124"/>
                    </a:lnTo>
                    <a:lnTo>
                      <a:pt x="54" y="124"/>
                    </a:lnTo>
                    <a:lnTo>
                      <a:pt x="54" y="110"/>
                    </a:lnTo>
                    <a:lnTo>
                      <a:pt x="54" y="110"/>
                    </a:lnTo>
                    <a:lnTo>
                      <a:pt x="42" y="104"/>
                    </a:lnTo>
                    <a:lnTo>
                      <a:pt x="34" y="98"/>
                    </a:lnTo>
                    <a:lnTo>
                      <a:pt x="32" y="110"/>
                    </a:lnTo>
                    <a:lnTo>
                      <a:pt x="0" y="110"/>
                    </a:lnTo>
                    <a:lnTo>
                      <a:pt x="2" y="72"/>
                    </a:lnTo>
                    <a:lnTo>
                      <a:pt x="34" y="72"/>
                    </a:lnTo>
                    <a:lnTo>
                      <a:pt x="34" y="72"/>
                    </a:lnTo>
                    <a:lnTo>
                      <a:pt x="36" y="76"/>
                    </a:lnTo>
                    <a:lnTo>
                      <a:pt x="36" y="80"/>
                    </a:lnTo>
                    <a:lnTo>
                      <a:pt x="42" y="84"/>
                    </a:lnTo>
                    <a:lnTo>
                      <a:pt x="50" y="86"/>
                    </a:lnTo>
                    <a:lnTo>
                      <a:pt x="56" y="86"/>
                    </a:lnTo>
                    <a:lnTo>
                      <a:pt x="56" y="86"/>
                    </a:lnTo>
                    <a:lnTo>
                      <a:pt x="66" y="86"/>
                    </a:lnTo>
                    <a:lnTo>
                      <a:pt x="70" y="82"/>
                    </a:lnTo>
                    <a:lnTo>
                      <a:pt x="72" y="80"/>
                    </a:lnTo>
                    <a:lnTo>
                      <a:pt x="72" y="80"/>
                    </a:lnTo>
                    <a:lnTo>
                      <a:pt x="70" y="78"/>
                    </a:lnTo>
                    <a:lnTo>
                      <a:pt x="68" y="76"/>
                    </a:lnTo>
                    <a:lnTo>
                      <a:pt x="60" y="72"/>
                    </a:lnTo>
                    <a:lnTo>
                      <a:pt x="38" y="66"/>
                    </a:lnTo>
                    <a:lnTo>
                      <a:pt x="26" y="62"/>
                    </a:lnTo>
                    <a:lnTo>
                      <a:pt x="16" y="56"/>
                    </a:lnTo>
                    <a:lnTo>
                      <a:pt x="12" y="52"/>
                    </a:lnTo>
                    <a:lnTo>
                      <a:pt x="8" y="48"/>
                    </a:lnTo>
                    <a:lnTo>
                      <a:pt x="6" y="44"/>
                    </a:lnTo>
                    <a:lnTo>
                      <a:pt x="6" y="36"/>
                    </a:lnTo>
                    <a:lnTo>
                      <a:pt x="6" y="36"/>
                    </a:lnTo>
                    <a:lnTo>
                      <a:pt x="8" y="30"/>
                    </a:lnTo>
                    <a:lnTo>
                      <a:pt x="10" y="24"/>
                    </a:lnTo>
                    <a:lnTo>
                      <a:pt x="16" y="20"/>
                    </a:lnTo>
                    <a:lnTo>
                      <a:pt x="20" y="16"/>
                    </a:lnTo>
                    <a:lnTo>
                      <a:pt x="32" y="12"/>
                    </a:lnTo>
                    <a:lnTo>
                      <a:pt x="46" y="10"/>
                    </a:lnTo>
                    <a:lnTo>
                      <a:pt x="46" y="10"/>
                    </a:lnTo>
                    <a:lnTo>
                      <a:pt x="52" y="10"/>
                    </a:lnTo>
                    <a:lnTo>
                      <a:pt x="52" y="0"/>
                    </a:lnTo>
                    <a:lnTo>
                      <a:pt x="62" y="0"/>
                    </a:lnTo>
                    <a:lnTo>
                      <a:pt x="62" y="12"/>
                    </a:lnTo>
                    <a:lnTo>
                      <a:pt x="62" y="12"/>
                    </a:lnTo>
                    <a:lnTo>
                      <a:pt x="72" y="16"/>
                    </a:lnTo>
                    <a:lnTo>
                      <a:pt x="80" y="22"/>
                    </a:lnTo>
                    <a:lnTo>
                      <a:pt x="80" y="12"/>
                    </a:lnTo>
                    <a:lnTo>
                      <a:pt x="108" y="12"/>
                    </a:lnTo>
                    <a:lnTo>
                      <a:pt x="110" y="44"/>
                    </a:lnTo>
                    <a:lnTo>
                      <a:pt x="80" y="4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7" name="Freeform 29"/>
              <p:cNvSpPr>
                <a:spLocks/>
              </p:cNvSpPr>
              <p:nvPr/>
            </p:nvSpPr>
            <p:spPr bwMode="auto">
              <a:xfrm>
                <a:off x="6169025" y="7135813"/>
                <a:ext cx="762000" cy="238125"/>
              </a:xfrm>
              <a:custGeom>
                <a:avLst/>
                <a:gdLst>
                  <a:gd name="T0" fmla="*/ 436 w 480"/>
                  <a:gd name="T1" fmla="*/ 48 h 150"/>
                  <a:gd name="T2" fmla="*/ 392 w 480"/>
                  <a:gd name="T3" fmla="*/ 68 h 150"/>
                  <a:gd name="T4" fmla="*/ 372 w 480"/>
                  <a:gd name="T5" fmla="*/ 76 h 150"/>
                  <a:gd name="T6" fmla="*/ 348 w 480"/>
                  <a:gd name="T7" fmla="*/ 82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2 h 150"/>
                  <a:gd name="T20" fmla="*/ 86 w 480"/>
                  <a:gd name="T21" fmla="*/ 68 h 150"/>
                  <a:gd name="T22" fmla="*/ 64 w 480"/>
                  <a:gd name="T23" fmla="*/ 58 h 150"/>
                  <a:gd name="T24" fmla="*/ 42 w 480"/>
                  <a:gd name="T25" fmla="*/ 48 h 150"/>
                  <a:gd name="T26" fmla="*/ 16 w 480"/>
                  <a:gd name="T27" fmla="*/ 26 h 150"/>
                  <a:gd name="T28" fmla="*/ 0 w 480"/>
                  <a:gd name="T29" fmla="*/ 2 h 150"/>
                  <a:gd name="T30" fmla="*/ 0 w 480"/>
                  <a:gd name="T31" fmla="*/ 60 h 150"/>
                  <a:gd name="T32" fmla="*/ 6 w 480"/>
                  <a:gd name="T33" fmla="*/ 72 h 150"/>
                  <a:gd name="T34" fmla="*/ 28 w 480"/>
                  <a:gd name="T35" fmla="*/ 94 h 150"/>
                  <a:gd name="T36" fmla="*/ 42 w 480"/>
                  <a:gd name="T37" fmla="*/ 104 h 150"/>
                  <a:gd name="T38" fmla="*/ 86 w 480"/>
                  <a:gd name="T39" fmla="*/ 124 h 150"/>
                  <a:gd name="T40" fmla="*/ 108 w 480"/>
                  <a:gd name="T41" fmla="*/ 132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6 h 150"/>
                  <a:gd name="T58" fmla="*/ 416 w 480"/>
                  <a:gd name="T59" fmla="*/ 116 h 150"/>
                  <a:gd name="T60" fmla="*/ 436 w 480"/>
                  <a:gd name="T61" fmla="*/ 104 h 150"/>
                  <a:gd name="T62" fmla="*/ 464 w 480"/>
                  <a:gd name="T63" fmla="*/ 84 h 150"/>
                  <a:gd name="T64" fmla="*/ 480 w 480"/>
                  <a:gd name="T65" fmla="*/ 60 h 150"/>
                  <a:gd name="T66" fmla="*/ 480 w 480"/>
                  <a:gd name="T67" fmla="*/ 0 h 150"/>
                  <a:gd name="T68" fmla="*/ 474 w 480"/>
                  <a:gd name="T69" fmla="*/ 14 h 150"/>
                  <a:gd name="T70" fmla="*/ 452 w 480"/>
                  <a:gd name="T71" fmla="*/ 3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8"/>
                    </a:moveTo>
                    <a:lnTo>
                      <a:pt x="436" y="48"/>
                    </a:lnTo>
                    <a:lnTo>
                      <a:pt x="416" y="58"/>
                    </a:lnTo>
                    <a:lnTo>
                      <a:pt x="392" y="68"/>
                    </a:lnTo>
                    <a:lnTo>
                      <a:pt x="392" y="68"/>
                    </a:lnTo>
                    <a:lnTo>
                      <a:pt x="372" y="76"/>
                    </a:lnTo>
                    <a:lnTo>
                      <a:pt x="348" y="82"/>
                    </a:lnTo>
                    <a:lnTo>
                      <a:pt x="348" y="82"/>
                    </a:lnTo>
                    <a:lnTo>
                      <a:pt x="306" y="88"/>
                    </a:lnTo>
                    <a:lnTo>
                      <a:pt x="306" y="88"/>
                    </a:lnTo>
                    <a:lnTo>
                      <a:pt x="262" y="92"/>
                    </a:lnTo>
                    <a:lnTo>
                      <a:pt x="262" y="92"/>
                    </a:lnTo>
                    <a:lnTo>
                      <a:pt x="240" y="92"/>
                    </a:lnTo>
                    <a:lnTo>
                      <a:pt x="240" y="92"/>
                    </a:lnTo>
                    <a:lnTo>
                      <a:pt x="218" y="92"/>
                    </a:lnTo>
                    <a:lnTo>
                      <a:pt x="218" y="92"/>
                    </a:lnTo>
                    <a:lnTo>
                      <a:pt x="174" y="88"/>
                    </a:lnTo>
                    <a:lnTo>
                      <a:pt x="174" y="88"/>
                    </a:lnTo>
                    <a:lnTo>
                      <a:pt x="130" y="82"/>
                    </a:lnTo>
                    <a:lnTo>
                      <a:pt x="130" y="82"/>
                    </a:lnTo>
                    <a:lnTo>
                      <a:pt x="108" y="76"/>
                    </a:lnTo>
                    <a:lnTo>
                      <a:pt x="86" y="68"/>
                    </a:lnTo>
                    <a:lnTo>
                      <a:pt x="86" y="68"/>
                    </a:lnTo>
                    <a:lnTo>
                      <a:pt x="64" y="58"/>
                    </a:lnTo>
                    <a:lnTo>
                      <a:pt x="42" y="48"/>
                    </a:lnTo>
                    <a:lnTo>
                      <a:pt x="42" y="48"/>
                    </a:lnTo>
                    <a:lnTo>
                      <a:pt x="28" y="36"/>
                    </a:lnTo>
                    <a:lnTo>
                      <a:pt x="16" y="26"/>
                    </a:lnTo>
                    <a:lnTo>
                      <a:pt x="6" y="14"/>
                    </a:lnTo>
                    <a:lnTo>
                      <a:pt x="0" y="2"/>
                    </a:lnTo>
                    <a:lnTo>
                      <a:pt x="0" y="2"/>
                    </a:lnTo>
                    <a:lnTo>
                      <a:pt x="0" y="60"/>
                    </a:lnTo>
                    <a:lnTo>
                      <a:pt x="0" y="60"/>
                    </a:lnTo>
                    <a:lnTo>
                      <a:pt x="6" y="72"/>
                    </a:lnTo>
                    <a:lnTo>
                      <a:pt x="16" y="82"/>
                    </a:lnTo>
                    <a:lnTo>
                      <a:pt x="28" y="94"/>
                    </a:lnTo>
                    <a:lnTo>
                      <a:pt x="42" y="104"/>
                    </a:lnTo>
                    <a:lnTo>
                      <a:pt x="42" y="104"/>
                    </a:lnTo>
                    <a:lnTo>
                      <a:pt x="64" y="114"/>
                    </a:lnTo>
                    <a:lnTo>
                      <a:pt x="86" y="124"/>
                    </a:lnTo>
                    <a:lnTo>
                      <a:pt x="86" y="124"/>
                    </a:lnTo>
                    <a:lnTo>
                      <a:pt x="108" y="132"/>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6"/>
                    </a:lnTo>
                    <a:lnTo>
                      <a:pt x="392" y="126"/>
                    </a:lnTo>
                    <a:lnTo>
                      <a:pt x="416" y="116"/>
                    </a:lnTo>
                    <a:lnTo>
                      <a:pt x="436" y="104"/>
                    </a:lnTo>
                    <a:lnTo>
                      <a:pt x="436" y="104"/>
                    </a:lnTo>
                    <a:lnTo>
                      <a:pt x="452" y="94"/>
                    </a:lnTo>
                    <a:lnTo>
                      <a:pt x="464" y="84"/>
                    </a:lnTo>
                    <a:lnTo>
                      <a:pt x="474" y="72"/>
                    </a:lnTo>
                    <a:lnTo>
                      <a:pt x="480" y="60"/>
                    </a:lnTo>
                    <a:lnTo>
                      <a:pt x="480" y="60"/>
                    </a:lnTo>
                    <a:lnTo>
                      <a:pt x="480" y="0"/>
                    </a:lnTo>
                    <a:lnTo>
                      <a:pt x="480" y="0"/>
                    </a:lnTo>
                    <a:lnTo>
                      <a:pt x="474" y="14"/>
                    </a:lnTo>
                    <a:lnTo>
                      <a:pt x="464" y="26"/>
                    </a:lnTo>
                    <a:lnTo>
                      <a:pt x="452" y="38"/>
                    </a:lnTo>
                    <a:lnTo>
                      <a:pt x="436" y="48"/>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8" name="Freeform 30"/>
              <p:cNvSpPr>
                <a:spLocks/>
              </p:cNvSpPr>
              <p:nvPr/>
            </p:nvSpPr>
            <p:spPr bwMode="auto">
              <a:xfrm>
                <a:off x="6169025" y="7135813"/>
                <a:ext cx="762000" cy="238125"/>
              </a:xfrm>
              <a:custGeom>
                <a:avLst/>
                <a:gdLst>
                  <a:gd name="T0" fmla="*/ 436 w 480"/>
                  <a:gd name="T1" fmla="*/ 48 h 150"/>
                  <a:gd name="T2" fmla="*/ 392 w 480"/>
                  <a:gd name="T3" fmla="*/ 68 h 150"/>
                  <a:gd name="T4" fmla="*/ 372 w 480"/>
                  <a:gd name="T5" fmla="*/ 76 h 150"/>
                  <a:gd name="T6" fmla="*/ 348 w 480"/>
                  <a:gd name="T7" fmla="*/ 82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2 h 150"/>
                  <a:gd name="T20" fmla="*/ 86 w 480"/>
                  <a:gd name="T21" fmla="*/ 68 h 150"/>
                  <a:gd name="T22" fmla="*/ 64 w 480"/>
                  <a:gd name="T23" fmla="*/ 58 h 150"/>
                  <a:gd name="T24" fmla="*/ 42 w 480"/>
                  <a:gd name="T25" fmla="*/ 48 h 150"/>
                  <a:gd name="T26" fmla="*/ 16 w 480"/>
                  <a:gd name="T27" fmla="*/ 26 h 150"/>
                  <a:gd name="T28" fmla="*/ 0 w 480"/>
                  <a:gd name="T29" fmla="*/ 2 h 150"/>
                  <a:gd name="T30" fmla="*/ 0 w 480"/>
                  <a:gd name="T31" fmla="*/ 60 h 150"/>
                  <a:gd name="T32" fmla="*/ 6 w 480"/>
                  <a:gd name="T33" fmla="*/ 72 h 150"/>
                  <a:gd name="T34" fmla="*/ 28 w 480"/>
                  <a:gd name="T35" fmla="*/ 94 h 150"/>
                  <a:gd name="T36" fmla="*/ 42 w 480"/>
                  <a:gd name="T37" fmla="*/ 104 h 150"/>
                  <a:gd name="T38" fmla="*/ 86 w 480"/>
                  <a:gd name="T39" fmla="*/ 124 h 150"/>
                  <a:gd name="T40" fmla="*/ 108 w 480"/>
                  <a:gd name="T41" fmla="*/ 132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6 h 150"/>
                  <a:gd name="T58" fmla="*/ 416 w 480"/>
                  <a:gd name="T59" fmla="*/ 116 h 150"/>
                  <a:gd name="T60" fmla="*/ 436 w 480"/>
                  <a:gd name="T61" fmla="*/ 104 h 150"/>
                  <a:gd name="T62" fmla="*/ 464 w 480"/>
                  <a:gd name="T63" fmla="*/ 84 h 150"/>
                  <a:gd name="T64" fmla="*/ 480 w 480"/>
                  <a:gd name="T65" fmla="*/ 60 h 150"/>
                  <a:gd name="T66" fmla="*/ 480 w 480"/>
                  <a:gd name="T67" fmla="*/ 0 h 150"/>
                  <a:gd name="T68" fmla="*/ 474 w 480"/>
                  <a:gd name="T69" fmla="*/ 14 h 150"/>
                  <a:gd name="T70" fmla="*/ 452 w 480"/>
                  <a:gd name="T71" fmla="*/ 3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8"/>
                    </a:moveTo>
                    <a:lnTo>
                      <a:pt x="436" y="48"/>
                    </a:lnTo>
                    <a:lnTo>
                      <a:pt x="416" y="58"/>
                    </a:lnTo>
                    <a:lnTo>
                      <a:pt x="392" y="68"/>
                    </a:lnTo>
                    <a:lnTo>
                      <a:pt x="392" y="68"/>
                    </a:lnTo>
                    <a:lnTo>
                      <a:pt x="372" y="76"/>
                    </a:lnTo>
                    <a:lnTo>
                      <a:pt x="348" y="82"/>
                    </a:lnTo>
                    <a:lnTo>
                      <a:pt x="348" y="82"/>
                    </a:lnTo>
                    <a:lnTo>
                      <a:pt x="306" y="88"/>
                    </a:lnTo>
                    <a:lnTo>
                      <a:pt x="306" y="88"/>
                    </a:lnTo>
                    <a:lnTo>
                      <a:pt x="262" y="92"/>
                    </a:lnTo>
                    <a:lnTo>
                      <a:pt x="262" y="92"/>
                    </a:lnTo>
                    <a:lnTo>
                      <a:pt x="240" y="92"/>
                    </a:lnTo>
                    <a:lnTo>
                      <a:pt x="240" y="92"/>
                    </a:lnTo>
                    <a:lnTo>
                      <a:pt x="218" y="92"/>
                    </a:lnTo>
                    <a:lnTo>
                      <a:pt x="218" y="92"/>
                    </a:lnTo>
                    <a:lnTo>
                      <a:pt x="174" y="88"/>
                    </a:lnTo>
                    <a:lnTo>
                      <a:pt x="174" y="88"/>
                    </a:lnTo>
                    <a:lnTo>
                      <a:pt x="130" y="82"/>
                    </a:lnTo>
                    <a:lnTo>
                      <a:pt x="130" y="82"/>
                    </a:lnTo>
                    <a:lnTo>
                      <a:pt x="108" y="76"/>
                    </a:lnTo>
                    <a:lnTo>
                      <a:pt x="86" y="68"/>
                    </a:lnTo>
                    <a:lnTo>
                      <a:pt x="86" y="68"/>
                    </a:lnTo>
                    <a:lnTo>
                      <a:pt x="64" y="58"/>
                    </a:lnTo>
                    <a:lnTo>
                      <a:pt x="42" y="48"/>
                    </a:lnTo>
                    <a:lnTo>
                      <a:pt x="42" y="48"/>
                    </a:lnTo>
                    <a:lnTo>
                      <a:pt x="28" y="36"/>
                    </a:lnTo>
                    <a:lnTo>
                      <a:pt x="16" y="26"/>
                    </a:lnTo>
                    <a:lnTo>
                      <a:pt x="6" y="14"/>
                    </a:lnTo>
                    <a:lnTo>
                      <a:pt x="0" y="2"/>
                    </a:lnTo>
                    <a:lnTo>
                      <a:pt x="0" y="2"/>
                    </a:lnTo>
                    <a:lnTo>
                      <a:pt x="0" y="60"/>
                    </a:lnTo>
                    <a:lnTo>
                      <a:pt x="0" y="60"/>
                    </a:lnTo>
                    <a:lnTo>
                      <a:pt x="6" y="72"/>
                    </a:lnTo>
                    <a:lnTo>
                      <a:pt x="16" y="82"/>
                    </a:lnTo>
                    <a:lnTo>
                      <a:pt x="28" y="94"/>
                    </a:lnTo>
                    <a:lnTo>
                      <a:pt x="42" y="104"/>
                    </a:lnTo>
                    <a:lnTo>
                      <a:pt x="42" y="104"/>
                    </a:lnTo>
                    <a:lnTo>
                      <a:pt x="64" y="114"/>
                    </a:lnTo>
                    <a:lnTo>
                      <a:pt x="86" y="124"/>
                    </a:lnTo>
                    <a:lnTo>
                      <a:pt x="86" y="124"/>
                    </a:lnTo>
                    <a:lnTo>
                      <a:pt x="108" y="132"/>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6"/>
                    </a:lnTo>
                    <a:lnTo>
                      <a:pt x="392" y="126"/>
                    </a:lnTo>
                    <a:lnTo>
                      <a:pt x="416" y="116"/>
                    </a:lnTo>
                    <a:lnTo>
                      <a:pt x="436" y="104"/>
                    </a:lnTo>
                    <a:lnTo>
                      <a:pt x="436" y="104"/>
                    </a:lnTo>
                    <a:lnTo>
                      <a:pt x="452" y="94"/>
                    </a:lnTo>
                    <a:lnTo>
                      <a:pt x="464" y="84"/>
                    </a:lnTo>
                    <a:lnTo>
                      <a:pt x="474" y="72"/>
                    </a:lnTo>
                    <a:lnTo>
                      <a:pt x="480" y="60"/>
                    </a:lnTo>
                    <a:lnTo>
                      <a:pt x="480" y="60"/>
                    </a:lnTo>
                    <a:lnTo>
                      <a:pt x="480" y="0"/>
                    </a:lnTo>
                    <a:lnTo>
                      <a:pt x="480" y="0"/>
                    </a:lnTo>
                    <a:lnTo>
                      <a:pt x="474" y="14"/>
                    </a:lnTo>
                    <a:lnTo>
                      <a:pt x="464" y="26"/>
                    </a:lnTo>
                    <a:lnTo>
                      <a:pt x="452" y="38"/>
                    </a:lnTo>
                    <a:lnTo>
                      <a:pt x="436"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9" name="Freeform 31"/>
              <p:cNvSpPr>
                <a:spLocks/>
              </p:cNvSpPr>
              <p:nvPr/>
            </p:nvSpPr>
            <p:spPr bwMode="auto">
              <a:xfrm>
                <a:off x="6169025" y="6850063"/>
                <a:ext cx="762000" cy="349250"/>
              </a:xfrm>
              <a:custGeom>
                <a:avLst/>
                <a:gdLst>
                  <a:gd name="T0" fmla="*/ 240 w 480"/>
                  <a:gd name="T1" fmla="*/ 0 h 220"/>
                  <a:gd name="T2" fmla="*/ 240 w 480"/>
                  <a:gd name="T3" fmla="*/ 0 h 220"/>
                  <a:gd name="T4" fmla="*/ 192 w 480"/>
                  <a:gd name="T5" fmla="*/ 2 h 220"/>
                  <a:gd name="T6" fmla="*/ 146 w 480"/>
                  <a:gd name="T7" fmla="*/ 10 h 220"/>
                  <a:gd name="T8" fmla="*/ 106 w 480"/>
                  <a:gd name="T9" fmla="*/ 20 h 220"/>
                  <a:gd name="T10" fmla="*/ 88 w 480"/>
                  <a:gd name="T11" fmla="*/ 26 h 220"/>
                  <a:gd name="T12" fmla="*/ 70 w 480"/>
                  <a:gd name="T13" fmla="*/ 32 h 220"/>
                  <a:gd name="T14" fmla="*/ 54 w 480"/>
                  <a:gd name="T15" fmla="*/ 40 h 220"/>
                  <a:gd name="T16" fmla="*/ 42 w 480"/>
                  <a:gd name="T17" fmla="*/ 48 h 220"/>
                  <a:gd name="T18" fmla="*/ 30 w 480"/>
                  <a:gd name="T19" fmla="*/ 58 h 220"/>
                  <a:gd name="T20" fmla="*/ 20 w 480"/>
                  <a:gd name="T21" fmla="*/ 68 h 220"/>
                  <a:gd name="T22" fmla="*/ 10 w 480"/>
                  <a:gd name="T23" fmla="*/ 78 h 220"/>
                  <a:gd name="T24" fmla="*/ 6 w 480"/>
                  <a:gd name="T25" fmla="*/ 88 h 220"/>
                  <a:gd name="T26" fmla="*/ 2 w 480"/>
                  <a:gd name="T27" fmla="*/ 98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0 h 220"/>
                  <a:gd name="T52" fmla="*/ 146 w 480"/>
                  <a:gd name="T53" fmla="*/ 210 h 220"/>
                  <a:gd name="T54" fmla="*/ 192 w 480"/>
                  <a:gd name="T55" fmla="*/ 218 h 220"/>
                  <a:gd name="T56" fmla="*/ 240 w 480"/>
                  <a:gd name="T57" fmla="*/ 220 h 220"/>
                  <a:gd name="T58" fmla="*/ 240 w 480"/>
                  <a:gd name="T59" fmla="*/ 220 h 220"/>
                  <a:gd name="T60" fmla="*/ 288 w 480"/>
                  <a:gd name="T61" fmla="*/ 218 h 220"/>
                  <a:gd name="T62" fmla="*/ 334 w 480"/>
                  <a:gd name="T63" fmla="*/ 210 h 220"/>
                  <a:gd name="T64" fmla="*/ 374 w 480"/>
                  <a:gd name="T65" fmla="*/ 200 h 220"/>
                  <a:gd name="T66" fmla="*/ 392 w 480"/>
                  <a:gd name="T67" fmla="*/ 194 h 220"/>
                  <a:gd name="T68" fmla="*/ 410 w 480"/>
                  <a:gd name="T69" fmla="*/ 188 h 220"/>
                  <a:gd name="T70" fmla="*/ 426 w 480"/>
                  <a:gd name="T71" fmla="*/ 180 h 220"/>
                  <a:gd name="T72" fmla="*/ 440 w 480"/>
                  <a:gd name="T73" fmla="*/ 172 h 220"/>
                  <a:gd name="T74" fmla="*/ 452 w 480"/>
                  <a:gd name="T75" fmla="*/ 162 h 220"/>
                  <a:gd name="T76" fmla="*/ 462 w 480"/>
                  <a:gd name="T77" fmla="*/ 152 h 220"/>
                  <a:gd name="T78" fmla="*/ 470 w 480"/>
                  <a:gd name="T79" fmla="*/ 142 h 220"/>
                  <a:gd name="T80" fmla="*/ 476 w 480"/>
                  <a:gd name="T81" fmla="*/ 132 h 220"/>
                  <a:gd name="T82" fmla="*/ 478 w 480"/>
                  <a:gd name="T83" fmla="*/ 122 h 220"/>
                  <a:gd name="T84" fmla="*/ 480 w 480"/>
                  <a:gd name="T85" fmla="*/ 110 h 220"/>
                  <a:gd name="T86" fmla="*/ 480 w 480"/>
                  <a:gd name="T87" fmla="*/ 110 h 220"/>
                  <a:gd name="T88" fmla="*/ 478 w 480"/>
                  <a:gd name="T89" fmla="*/ 98 h 220"/>
                  <a:gd name="T90" fmla="*/ 476 w 480"/>
                  <a:gd name="T91" fmla="*/ 88 h 220"/>
                  <a:gd name="T92" fmla="*/ 470 w 480"/>
                  <a:gd name="T93" fmla="*/ 78 h 220"/>
                  <a:gd name="T94" fmla="*/ 462 w 480"/>
                  <a:gd name="T95" fmla="*/ 68 h 220"/>
                  <a:gd name="T96" fmla="*/ 452 w 480"/>
                  <a:gd name="T97" fmla="*/ 58 h 220"/>
                  <a:gd name="T98" fmla="*/ 440 w 480"/>
                  <a:gd name="T99" fmla="*/ 48 h 220"/>
                  <a:gd name="T100" fmla="*/ 426 w 480"/>
                  <a:gd name="T101" fmla="*/ 40 h 220"/>
                  <a:gd name="T102" fmla="*/ 410 w 480"/>
                  <a:gd name="T103" fmla="*/ 32 h 220"/>
                  <a:gd name="T104" fmla="*/ 392 w 480"/>
                  <a:gd name="T105" fmla="*/ 26 h 220"/>
                  <a:gd name="T106" fmla="*/ 374 w 480"/>
                  <a:gd name="T107" fmla="*/ 20 h 220"/>
                  <a:gd name="T108" fmla="*/ 334 w 480"/>
                  <a:gd name="T109" fmla="*/ 10 h 220"/>
                  <a:gd name="T110" fmla="*/ 288 w 480"/>
                  <a:gd name="T111" fmla="*/ 2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2"/>
                    </a:lnTo>
                    <a:lnTo>
                      <a:pt x="146" y="10"/>
                    </a:lnTo>
                    <a:lnTo>
                      <a:pt x="106" y="20"/>
                    </a:lnTo>
                    <a:lnTo>
                      <a:pt x="88" y="26"/>
                    </a:lnTo>
                    <a:lnTo>
                      <a:pt x="70" y="32"/>
                    </a:lnTo>
                    <a:lnTo>
                      <a:pt x="54" y="40"/>
                    </a:lnTo>
                    <a:lnTo>
                      <a:pt x="42" y="48"/>
                    </a:lnTo>
                    <a:lnTo>
                      <a:pt x="30" y="58"/>
                    </a:lnTo>
                    <a:lnTo>
                      <a:pt x="20" y="68"/>
                    </a:lnTo>
                    <a:lnTo>
                      <a:pt x="10" y="78"/>
                    </a:lnTo>
                    <a:lnTo>
                      <a:pt x="6" y="88"/>
                    </a:lnTo>
                    <a:lnTo>
                      <a:pt x="2" y="98"/>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0"/>
                    </a:lnTo>
                    <a:lnTo>
                      <a:pt x="146" y="210"/>
                    </a:lnTo>
                    <a:lnTo>
                      <a:pt x="192" y="218"/>
                    </a:lnTo>
                    <a:lnTo>
                      <a:pt x="240" y="220"/>
                    </a:lnTo>
                    <a:lnTo>
                      <a:pt x="240" y="220"/>
                    </a:lnTo>
                    <a:lnTo>
                      <a:pt x="288" y="218"/>
                    </a:lnTo>
                    <a:lnTo>
                      <a:pt x="334" y="210"/>
                    </a:lnTo>
                    <a:lnTo>
                      <a:pt x="374" y="200"/>
                    </a:lnTo>
                    <a:lnTo>
                      <a:pt x="392" y="194"/>
                    </a:lnTo>
                    <a:lnTo>
                      <a:pt x="410" y="188"/>
                    </a:lnTo>
                    <a:lnTo>
                      <a:pt x="426" y="180"/>
                    </a:lnTo>
                    <a:lnTo>
                      <a:pt x="440" y="172"/>
                    </a:lnTo>
                    <a:lnTo>
                      <a:pt x="452" y="162"/>
                    </a:lnTo>
                    <a:lnTo>
                      <a:pt x="462" y="152"/>
                    </a:lnTo>
                    <a:lnTo>
                      <a:pt x="470" y="142"/>
                    </a:lnTo>
                    <a:lnTo>
                      <a:pt x="476" y="132"/>
                    </a:lnTo>
                    <a:lnTo>
                      <a:pt x="478" y="122"/>
                    </a:lnTo>
                    <a:lnTo>
                      <a:pt x="480" y="110"/>
                    </a:lnTo>
                    <a:lnTo>
                      <a:pt x="480" y="110"/>
                    </a:lnTo>
                    <a:lnTo>
                      <a:pt x="478" y="98"/>
                    </a:lnTo>
                    <a:lnTo>
                      <a:pt x="476" y="88"/>
                    </a:lnTo>
                    <a:lnTo>
                      <a:pt x="470" y="78"/>
                    </a:lnTo>
                    <a:lnTo>
                      <a:pt x="462" y="68"/>
                    </a:lnTo>
                    <a:lnTo>
                      <a:pt x="452" y="58"/>
                    </a:lnTo>
                    <a:lnTo>
                      <a:pt x="440" y="48"/>
                    </a:lnTo>
                    <a:lnTo>
                      <a:pt x="426" y="40"/>
                    </a:lnTo>
                    <a:lnTo>
                      <a:pt x="410" y="32"/>
                    </a:lnTo>
                    <a:lnTo>
                      <a:pt x="392" y="26"/>
                    </a:lnTo>
                    <a:lnTo>
                      <a:pt x="374" y="20"/>
                    </a:lnTo>
                    <a:lnTo>
                      <a:pt x="334" y="10"/>
                    </a:lnTo>
                    <a:lnTo>
                      <a:pt x="288" y="2"/>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0" name="Freeform 32"/>
              <p:cNvSpPr>
                <a:spLocks/>
              </p:cNvSpPr>
              <p:nvPr/>
            </p:nvSpPr>
            <p:spPr bwMode="auto">
              <a:xfrm>
                <a:off x="6169025" y="6850063"/>
                <a:ext cx="762000" cy="349250"/>
              </a:xfrm>
              <a:custGeom>
                <a:avLst/>
                <a:gdLst>
                  <a:gd name="T0" fmla="*/ 240 w 480"/>
                  <a:gd name="T1" fmla="*/ 0 h 220"/>
                  <a:gd name="T2" fmla="*/ 240 w 480"/>
                  <a:gd name="T3" fmla="*/ 0 h 220"/>
                  <a:gd name="T4" fmla="*/ 192 w 480"/>
                  <a:gd name="T5" fmla="*/ 2 h 220"/>
                  <a:gd name="T6" fmla="*/ 146 w 480"/>
                  <a:gd name="T7" fmla="*/ 10 h 220"/>
                  <a:gd name="T8" fmla="*/ 106 w 480"/>
                  <a:gd name="T9" fmla="*/ 20 h 220"/>
                  <a:gd name="T10" fmla="*/ 88 w 480"/>
                  <a:gd name="T11" fmla="*/ 26 h 220"/>
                  <a:gd name="T12" fmla="*/ 70 w 480"/>
                  <a:gd name="T13" fmla="*/ 32 h 220"/>
                  <a:gd name="T14" fmla="*/ 54 w 480"/>
                  <a:gd name="T15" fmla="*/ 40 h 220"/>
                  <a:gd name="T16" fmla="*/ 42 w 480"/>
                  <a:gd name="T17" fmla="*/ 48 h 220"/>
                  <a:gd name="T18" fmla="*/ 30 w 480"/>
                  <a:gd name="T19" fmla="*/ 58 h 220"/>
                  <a:gd name="T20" fmla="*/ 20 w 480"/>
                  <a:gd name="T21" fmla="*/ 68 h 220"/>
                  <a:gd name="T22" fmla="*/ 10 w 480"/>
                  <a:gd name="T23" fmla="*/ 78 h 220"/>
                  <a:gd name="T24" fmla="*/ 6 w 480"/>
                  <a:gd name="T25" fmla="*/ 88 h 220"/>
                  <a:gd name="T26" fmla="*/ 2 w 480"/>
                  <a:gd name="T27" fmla="*/ 98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0 h 220"/>
                  <a:gd name="T52" fmla="*/ 146 w 480"/>
                  <a:gd name="T53" fmla="*/ 210 h 220"/>
                  <a:gd name="T54" fmla="*/ 192 w 480"/>
                  <a:gd name="T55" fmla="*/ 218 h 220"/>
                  <a:gd name="T56" fmla="*/ 240 w 480"/>
                  <a:gd name="T57" fmla="*/ 220 h 220"/>
                  <a:gd name="T58" fmla="*/ 240 w 480"/>
                  <a:gd name="T59" fmla="*/ 220 h 220"/>
                  <a:gd name="T60" fmla="*/ 288 w 480"/>
                  <a:gd name="T61" fmla="*/ 218 h 220"/>
                  <a:gd name="T62" fmla="*/ 334 w 480"/>
                  <a:gd name="T63" fmla="*/ 210 h 220"/>
                  <a:gd name="T64" fmla="*/ 374 w 480"/>
                  <a:gd name="T65" fmla="*/ 200 h 220"/>
                  <a:gd name="T66" fmla="*/ 392 w 480"/>
                  <a:gd name="T67" fmla="*/ 194 h 220"/>
                  <a:gd name="T68" fmla="*/ 410 w 480"/>
                  <a:gd name="T69" fmla="*/ 188 h 220"/>
                  <a:gd name="T70" fmla="*/ 426 w 480"/>
                  <a:gd name="T71" fmla="*/ 180 h 220"/>
                  <a:gd name="T72" fmla="*/ 440 w 480"/>
                  <a:gd name="T73" fmla="*/ 172 h 220"/>
                  <a:gd name="T74" fmla="*/ 452 w 480"/>
                  <a:gd name="T75" fmla="*/ 162 h 220"/>
                  <a:gd name="T76" fmla="*/ 462 w 480"/>
                  <a:gd name="T77" fmla="*/ 152 h 220"/>
                  <a:gd name="T78" fmla="*/ 470 w 480"/>
                  <a:gd name="T79" fmla="*/ 142 h 220"/>
                  <a:gd name="T80" fmla="*/ 476 w 480"/>
                  <a:gd name="T81" fmla="*/ 132 h 220"/>
                  <a:gd name="T82" fmla="*/ 478 w 480"/>
                  <a:gd name="T83" fmla="*/ 122 h 220"/>
                  <a:gd name="T84" fmla="*/ 480 w 480"/>
                  <a:gd name="T85" fmla="*/ 110 h 220"/>
                  <a:gd name="T86" fmla="*/ 480 w 480"/>
                  <a:gd name="T87" fmla="*/ 110 h 220"/>
                  <a:gd name="T88" fmla="*/ 478 w 480"/>
                  <a:gd name="T89" fmla="*/ 98 h 220"/>
                  <a:gd name="T90" fmla="*/ 476 w 480"/>
                  <a:gd name="T91" fmla="*/ 88 h 220"/>
                  <a:gd name="T92" fmla="*/ 470 w 480"/>
                  <a:gd name="T93" fmla="*/ 78 h 220"/>
                  <a:gd name="T94" fmla="*/ 462 w 480"/>
                  <a:gd name="T95" fmla="*/ 68 h 220"/>
                  <a:gd name="T96" fmla="*/ 452 w 480"/>
                  <a:gd name="T97" fmla="*/ 58 h 220"/>
                  <a:gd name="T98" fmla="*/ 440 w 480"/>
                  <a:gd name="T99" fmla="*/ 48 h 220"/>
                  <a:gd name="T100" fmla="*/ 426 w 480"/>
                  <a:gd name="T101" fmla="*/ 40 h 220"/>
                  <a:gd name="T102" fmla="*/ 410 w 480"/>
                  <a:gd name="T103" fmla="*/ 32 h 220"/>
                  <a:gd name="T104" fmla="*/ 392 w 480"/>
                  <a:gd name="T105" fmla="*/ 26 h 220"/>
                  <a:gd name="T106" fmla="*/ 374 w 480"/>
                  <a:gd name="T107" fmla="*/ 20 h 220"/>
                  <a:gd name="T108" fmla="*/ 334 w 480"/>
                  <a:gd name="T109" fmla="*/ 10 h 220"/>
                  <a:gd name="T110" fmla="*/ 288 w 480"/>
                  <a:gd name="T111" fmla="*/ 2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2"/>
                    </a:lnTo>
                    <a:lnTo>
                      <a:pt x="146" y="10"/>
                    </a:lnTo>
                    <a:lnTo>
                      <a:pt x="106" y="20"/>
                    </a:lnTo>
                    <a:lnTo>
                      <a:pt x="88" y="26"/>
                    </a:lnTo>
                    <a:lnTo>
                      <a:pt x="70" y="32"/>
                    </a:lnTo>
                    <a:lnTo>
                      <a:pt x="54" y="40"/>
                    </a:lnTo>
                    <a:lnTo>
                      <a:pt x="42" y="48"/>
                    </a:lnTo>
                    <a:lnTo>
                      <a:pt x="30" y="58"/>
                    </a:lnTo>
                    <a:lnTo>
                      <a:pt x="20" y="68"/>
                    </a:lnTo>
                    <a:lnTo>
                      <a:pt x="10" y="78"/>
                    </a:lnTo>
                    <a:lnTo>
                      <a:pt x="6" y="88"/>
                    </a:lnTo>
                    <a:lnTo>
                      <a:pt x="2" y="98"/>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0"/>
                    </a:lnTo>
                    <a:lnTo>
                      <a:pt x="146" y="210"/>
                    </a:lnTo>
                    <a:lnTo>
                      <a:pt x="192" y="218"/>
                    </a:lnTo>
                    <a:lnTo>
                      <a:pt x="240" y="220"/>
                    </a:lnTo>
                    <a:lnTo>
                      <a:pt x="240" y="220"/>
                    </a:lnTo>
                    <a:lnTo>
                      <a:pt x="288" y="218"/>
                    </a:lnTo>
                    <a:lnTo>
                      <a:pt x="334" y="210"/>
                    </a:lnTo>
                    <a:lnTo>
                      <a:pt x="374" y="200"/>
                    </a:lnTo>
                    <a:lnTo>
                      <a:pt x="392" y="194"/>
                    </a:lnTo>
                    <a:lnTo>
                      <a:pt x="410" y="188"/>
                    </a:lnTo>
                    <a:lnTo>
                      <a:pt x="426" y="180"/>
                    </a:lnTo>
                    <a:lnTo>
                      <a:pt x="440" y="172"/>
                    </a:lnTo>
                    <a:lnTo>
                      <a:pt x="452" y="162"/>
                    </a:lnTo>
                    <a:lnTo>
                      <a:pt x="462" y="152"/>
                    </a:lnTo>
                    <a:lnTo>
                      <a:pt x="470" y="142"/>
                    </a:lnTo>
                    <a:lnTo>
                      <a:pt x="476" y="132"/>
                    </a:lnTo>
                    <a:lnTo>
                      <a:pt x="478" y="122"/>
                    </a:lnTo>
                    <a:lnTo>
                      <a:pt x="480" y="110"/>
                    </a:lnTo>
                    <a:lnTo>
                      <a:pt x="480" y="110"/>
                    </a:lnTo>
                    <a:lnTo>
                      <a:pt x="478" y="98"/>
                    </a:lnTo>
                    <a:lnTo>
                      <a:pt x="476" y="88"/>
                    </a:lnTo>
                    <a:lnTo>
                      <a:pt x="470" y="78"/>
                    </a:lnTo>
                    <a:lnTo>
                      <a:pt x="462" y="68"/>
                    </a:lnTo>
                    <a:lnTo>
                      <a:pt x="452" y="58"/>
                    </a:lnTo>
                    <a:lnTo>
                      <a:pt x="440" y="48"/>
                    </a:lnTo>
                    <a:lnTo>
                      <a:pt x="426" y="40"/>
                    </a:lnTo>
                    <a:lnTo>
                      <a:pt x="410" y="32"/>
                    </a:lnTo>
                    <a:lnTo>
                      <a:pt x="392" y="26"/>
                    </a:lnTo>
                    <a:lnTo>
                      <a:pt x="374" y="20"/>
                    </a:lnTo>
                    <a:lnTo>
                      <a:pt x="334" y="10"/>
                    </a:lnTo>
                    <a:lnTo>
                      <a:pt x="288" y="2"/>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1" name="Freeform 33"/>
              <p:cNvSpPr>
                <a:spLocks/>
              </p:cNvSpPr>
              <p:nvPr/>
            </p:nvSpPr>
            <p:spPr bwMode="auto">
              <a:xfrm>
                <a:off x="6232525" y="6878638"/>
                <a:ext cx="635000" cy="260350"/>
              </a:xfrm>
              <a:custGeom>
                <a:avLst/>
                <a:gdLst>
                  <a:gd name="T0" fmla="*/ 200 w 400"/>
                  <a:gd name="T1" fmla="*/ 0 h 164"/>
                  <a:gd name="T2" fmla="*/ 200 w 400"/>
                  <a:gd name="T3" fmla="*/ 0 h 164"/>
                  <a:gd name="T4" fmla="*/ 160 w 400"/>
                  <a:gd name="T5" fmla="*/ 2 h 164"/>
                  <a:gd name="T6" fmla="*/ 122 w 400"/>
                  <a:gd name="T7" fmla="*/ 8 h 164"/>
                  <a:gd name="T8" fmla="*/ 88 w 400"/>
                  <a:gd name="T9" fmla="*/ 14 h 164"/>
                  <a:gd name="T10" fmla="*/ 58 w 400"/>
                  <a:gd name="T11" fmla="*/ 24 h 164"/>
                  <a:gd name="T12" fmla="*/ 34 w 400"/>
                  <a:gd name="T13" fmla="*/ 36 h 164"/>
                  <a:gd name="T14" fmla="*/ 24 w 400"/>
                  <a:gd name="T15" fmla="*/ 44 h 164"/>
                  <a:gd name="T16" fmla="*/ 16 w 400"/>
                  <a:gd name="T17" fmla="*/ 50 h 164"/>
                  <a:gd name="T18" fmla="*/ 10 w 400"/>
                  <a:gd name="T19" fmla="*/ 58 h 164"/>
                  <a:gd name="T20" fmla="*/ 4 w 400"/>
                  <a:gd name="T21" fmla="*/ 66 h 164"/>
                  <a:gd name="T22" fmla="*/ 2 w 400"/>
                  <a:gd name="T23" fmla="*/ 74 h 164"/>
                  <a:gd name="T24" fmla="*/ 0 w 400"/>
                  <a:gd name="T25" fmla="*/ 82 h 164"/>
                  <a:gd name="T26" fmla="*/ 0 w 400"/>
                  <a:gd name="T27" fmla="*/ 82 h 164"/>
                  <a:gd name="T28" fmla="*/ 2 w 400"/>
                  <a:gd name="T29" fmla="*/ 90 h 164"/>
                  <a:gd name="T30" fmla="*/ 4 w 400"/>
                  <a:gd name="T31" fmla="*/ 98 h 164"/>
                  <a:gd name="T32" fmla="*/ 10 w 400"/>
                  <a:gd name="T33" fmla="*/ 106 h 164"/>
                  <a:gd name="T34" fmla="*/ 16 w 400"/>
                  <a:gd name="T35" fmla="*/ 114 h 164"/>
                  <a:gd name="T36" fmla="*/ 24 w 400"/>
                  <a:gd name="T37" fmla="*/ 122 h 164"/>
                  <a:gd name="T38" fmla="*/ 34 w 400"/>
                  <a:gd name="T39" fmla="*/ 128 h 164"/>
                  <a:gd name="T40" fmla="*/ 58 w 400"/>
                  <a:gd name="T41" fmla="*/ 140 h 164"/>
                  <a:gd name="T42" fmla="*/ 88 w 400"/>
                  <a:gd name="T43" fmla="*/ 150 h 164"/>
                  <a:gd name="T44" fmla="*/ 122 w 400"/>
                  <a:gd name="T45" fmla="*/ 158 h 164"/>
                  <a:gd name="T46" fmla="*/ 160 w 400"/>
                  <a:gd name="T47" fmla="*/ 162 h 164"/>
                  <a:gd name="T48" fmla="*/ 200 w 400"/>
                  <a:gd name="T49" fmla="*/ 164 h 164"/>
                  <a:gd name="T50" fmla="*/ 200 w 400"/>
                  <a:gd name="T51" fmla="*/ 164 h 164"/>
                  <a:gd name="T52" fmla="*/ 240 w 400"/>
                  <a:gd name="T53" fmla="*/ 162 h 164"/>
                  <a:gd name="T54" fmla="*/ 278 w 400"/>
                  <a:gd name="T55" fmla="*/ 158 h 164"/>
                  <a:gd name="T56" fmla="*/ 312 w 400"/>
                  <a:gd name="T57" fmla="*/ 150 h 164"/>
                  <a:gd name="T58" fmla="*/ 342 w 400"/>
                  <a:gd name="T59" fmla="*/ 140 h 164"/>
                  <a:gd name="T60" fmla="*/ 366 w 400"/>
                  <a:gd name="T61" fmla="*/ 128 h 164"/>
                  <a:gd name="T62" fmla="*/ 376 w 400"/>
                  <a:gd name="T63" fmla="*/ 122 h 164"/>
                  <a:gd name="T64" fmla="*/ 384 w 400"/>
                  <a:gd name="T65" fmla="*/ 114 h 164"/>
                  <a:gd name="T66" fmla="*/ 392 w 400"/>
                  <a:gd name="T67" fmla="*/ 106 h 164"/>
                  <a:gd name="T68" fmla="*/ 396 w 400"/>
                  <a:gd name="T69" fmla="*/ 98 h 164"/>
                  <a:gd name="T70" fmla="*/ 400 w 400"/>
                  <a:gd name="T71" fmla="*/ 90 h 164"/>
                  <a:gd name="T72" fmla="*/ 400 w 400"/>
                  <a:gd name="T73" fmla="*/ 82 h 164"/>
                  <a:gd name="T74" fmla="*/ 400 w 400"/>
                  <a:gd name="T75" fmla="*/ 82 h 164"/>
                  <a:gd name="T76" fmla="*/ 400 w 400"/>
                  <a:gd name="T77" fmla="*/ 74 h 164"/>
                  <a:gd name="T78" fmla="*/ 396 w 400"/>
                  <a:gd name="T79" fmla="*/ 66 h 164"/>
                  <a:gd name="T80" fmla="*/ 392 w 400"/>
                  <a:gd name="T81" fmla="*/ 58 h 164"/>
                  <a:gd name="T82" fmla="*/ 384 w 400"/>
                  <a:gd name="T83" fmla="*/ 50 h 164"/>
                  <a:gd name="T84" fmla="*/ 376 w 400"/>
                  <a:gd name="T85" fmla="*/ 44 h 164"/>
                  <a:gd name="T86" fmla="*/ 366 w 400"/>
                  <a:gd name="T87" fmla="*/ 36 h 164"/>
                  <a:gd name="T88" fmla="*/ 342 w 400"/>
                  <a:gd name="T89" fmla="*/ 24 h 164"/>
                  <a:gd name="T90" fmla="*/ 312 w 400"/>
                  <a:gd name="T91" fmla="*/ 14 h 164"/>
                  <a:gd name="T92" fmla="*/ 278 w 400"/>
                  <a:gd name="T93" fmla="*/ 8 h 164"/>
                  <a:gd name="T94" fmla="*/ 240 w 400"/>
                  <a:gd name="T95" fmla="*/ 2 h 164"/>
                  <a:gd name="T96" fmla="*/ 200 w 400"/>
                  <a:gd name="T97" fmla="*/ 0 h 164"/>
                  <a:gd name="T98" fmla="*/ 200 w 400"/>
                  <a:gd name="T9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164">
                    <a:moveTo>
                      <a:pt x="200" y="0"/>
                    </a:moveTo>
                    <a:lnTo>
                      <a:pt x="200" y="0"/>
                    </a:lnTo>
                    <a:lnTo>
                      <a:pt x="160" y="2"/>
                    </a:lnTo>
                    <a:lnTo>
                      <a:pt x="122" y="8"/>
                    </a:lnTo>
                    <a:lnTo>
                      <a:pt x="88" y="14"/>
                    </a:lnTo>
                    <a:lnTo>
                      <a:pt x="58" y="24"/>
                    </a:lnTo>
                    <a:lnTo>
                      <a:pt x="34" y="36"/>
                    </a:lnTo>
                    <a:lnTo>
                      <a:pt x="24" y="44"/>
                    </a:lnTo>
                    <a:lnTo>
                      <a:pt x="16" y="50"/>
                    </a:lnTo>
                    <a:lnTo>
                      <a:pt x="10" y="58"/>
                    </a:lnTo>
                    <a:lnTo>
                      <a:pt x="4" y="66"/>
                    </a:lnTo>
                    <a:lnTo>
                      <a:pt x="2" y="74"/>
                    </a:lnTo>
                    <a:lnTo>
                      <a:pt x="0" y="82"/>
                    </a:lnTo>
                    <a:lnTo>
                      <a:pt x="0" y="82"/>
                    </a:lnTo>
                    <a:lnTo>
                      <a:pt x="2" y="90"/>
                    </a:lnTo>
                    <a:lnTo>
                      <a:pt x="4" y="98"/>
                    </a:lnTo>
                    <a:lnTo>
                      <a:pt x="10" y="106"/>
                    </a:lnTo>
                    <a:lnTo>
                      <a:pt x="16" y="114"/>
                    </a:lnTo>
                    <a:lnTo>
                      <a:pt x="24" y="122"/>
                    </a:lnTo>
                    <a:lnTo>
                      <a:pt x="34" y="128"/>
                    </a:lnTo>
                    <a:lnTo>
                      <a:pt x="58" y="140"/>
                    </a:lnTo>
                    <a:lnTo>
                      <a:pt x="88" y="150"/>
                    </a:lnTo>
                    <a:lnTo>
                      <a:pt x="122" y="158"/>
                    </a:lnTo>
                    <a:lnTo>
                      <a:pt x="160" y="162"/>
                    </a:lnTo>
                    <a:lnTo>
                      <a:pt x="200" y="164"/>
                    </a:lnTo>
                    <a:lnTo>
                      <a:pt x="200" y="164"/>
                    </a:lnTo>
                    <a:lnTo>
                      <a:pt x="240" y="162"/>
                    </a:lnTo>
                    <a:lnTo>
                      <a:pt x="278" y="158"/>
                    </a:lnTo>
                    <a:lnTo>
                      <a:pt x="312" y="150"/>
                    </a:lnTo>
                    <a:lnTo>
                      <a:pt x="342" y="140"/>
                    </a:lnTo>
                    <a:lnTo>
                      <a:pt x="366" y="128"/>
                    </a:lnTo>
                    <a:lnTo>
                      <a:pt x="376" y="122"/>
                    </a:lnTo>
                    <a:lnTo>
                      <a:pt x="384" y="114"/>
                    </a:lnTo>
                    <a:lnTo>
                      <a:pt x="392" y="106"/>
                    </a:lnTo>
                    <a:lnTo>
                      <a:pt x="396" y="98"/>
                    </a:lnTo>
                    <a:lnTo>
                      <a:pt x="400" y="90"/>
                    </a:lnTo>
                    <a:lnTo>
                      <a:pt x="400" y="82"/>
                    </a:lnTo>
                    <a:lnTo>
                      <a:pt x="400" y="82"/>
                    </a:lnTo>
                    <a:lnTo>
                      <a:pt x="400" y="74"/>
                    </a:lnTo>
                    <a:lnTo>
                      <a:pt x="396" y="66"/>
                    </a:lnTo>
                    <a:lnTo>
                      <a:pt x="392" y="58"/>
                    </a:lnTo>
                    <a:lnTo>
                      <a:pt x="384" y="50"/>
                    </a:lnTo>
                    <a:lnTo>
                      <a:pt x="376" y="44"/>
                    </a:lnTo>
                    <a:lnTo>
                      <a:pt x="366" y="36"/>
                    </a:lnTo>
                    <a:lnTo>
                      <a:pt x="342" y="24"/>
                    </a:lnTo>
                    <a:lnTo>
                      <a:pt x="312" y="14"/>
                    </a:lnTo>
                    <a:lnTo>
                      <a:pt x="278" y="8"/>
                    </a:lnTo>
                    <a:lnTo>
                      <a:pt x="240" y="2"/>
                    </a:lnTo>
                    <a:lnTo>
                      <a:pt x="200" y="0"/>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2" name="Freeform 34"/>
              <p:cNvSpPr>
                <a:spLocks noEditPoints="1"/>
              </p:cNvSpPr>
              <p:nvPr/>
            </p:nvSpPr>
            <p:spPr bwMode="auto">
              <a:xfrm>
                <a:off x="6229350" y="6878638"/>
                <a:ext cx="641350" cy="263525"/>
              </a:xfrm>
              <a:custGeom>
                <a:avLst/>
                <a:gdLst>
                  <a:gd name="T0" fmla="*/ 212 w 404"/>
                  <a:gd name="T1" fmla="*/ 162 h 166"/>
                  <a:gd name="T2" fmla="*/ 192 w 404"/>
                  <a:gd name="T3" fmla="*/ 166 h 166"/>
                  <a:gd name="T4" fmla="*/ 222 w 404"/>
                  <a:gd name="T5" fmla="*/ 164 h 166"/>
                  <a:gd name="T6" fmla="*/ 222 w 404"/>
                  <a:gd name="T7" fmla="*/ 164 h 166"/>
                  <a:gd name="T8" fmla="*/ 164 w 404"/>
                  <a:gd name="T9" fmla="*/ 160 h 166"/>
                  <a:gd name="T10" fmla="*/ 250 w 404"/>
                  <a:gd name="T11" fmla="*/ 160 h 166"/>
                  <a:gd name="T12" fmla="*/ 154 w 404"/>
                  <a:gd name="T13" fmla="*/ 162 h 166"/>
                  <a:gd name="T14" fmla="*/ 260 w 404"/>
                  <a:gd name="T15" fmla="*/ 162 h 166"/>
                  <a:gd name="T16" fmla="*/ 260 w 404"/>
                  <a:gd name="T17" fmla="*/ 162 h 166"/>
                  <a:gd name="T18" fmla="*/ 126 w 404"/>
                  <a:gd name="T19" fmla="*/ 156 h 166"/>
                  <a:gd name="T20" fmla="*/ 288 w 404"/>
                  <a:gd name="T21" fmla="*/ 154 h 166"/>
                  <a:gd name="T22" fmla="*/ 116 w 404"/>
                  <a:gd name="T23" fmla="*/ 158 h 166"/>
                  <a:gd name="T24" fmla="*/ 298 w 404"/>
                  <a:gd name="T25" fmla="*/ 156 h 166"/>
                  <a:gd name="T26" fmla="*/ 298 w 404"/>
                  <a:gd name="T27" fmla="*/ 156 h 166"/>
                  <a:gd name="T28" fmla="*/ 88 w 404"/>
                  <a:gd name="T29" fmla="*/ 148 h 166"/>
                  <a:gd name="T30" fmla="*/ 324 w 404"/>
                  <a:gd name="T31" fmla="*/ 144 h 166"/>
                  <a:gd name="T32" fmla="*/ 78 w 404"/>
                  <a:gd name="T33" fmla="*/ 148 h 166"/>
                  <a:gd name="T34" fmla="*/ 334 w 404"/>
                  <a:gd name="T35" fmla="*/ 144 h 166"/>
                  <a:gd name="T36" fmla="*/ 334 w 404"/>
                  <a:gd name="T37" fmla="*/ 144 h 166"/>
                  <a:gd name="T38" fmla="*/ 52 w 404"/>
                  <a:gd name="T39" fmla="*/ 134 h 166"/>
                  <a:gd name="T40" fmla="*/ 360 w 404"/>
                  <a:gd name="T41" fmla="*/ 130 h 166"/>
                  <a:gd name="T42" fmla="*/ 42 w 404"/>
                  <a:gd name="T43" fmla="*/ 132 h 166"/>
                  <a:gd name="T44" fmla="*/ 370 w 404"/>
                  <a:gd name="T45" fmla="*/ 128 h 166"/>
                  <a:gd name="T46" fmla="*/ 370 w 404"/>
                  <a:gd name="T47" fmla="*/ 128 h 166"/>
                  <a:gd name="T48" fmla="*/ 20 w 404"/>
                  <a:gd name="T49" fmla="*/ 114 h 166"/>
                  <a:gd name="T50" fmla="*/ 390 w 404"/>
                  <a:gd name="T51" fmla="*/ 108 h 166"/>
                  <a:gd name="T52" fmla="*/ 12 w 404"/>
                  <a:gd name="T53" fmla="*/ 110 h 166"/>
                  <a:gd name="T54" fmla="*/ 398 w 404"/>
                  <a:gd name="T55" fmla="*/ 102 h 166"/>
                  <a:gd name="T56" fmla="*/ 398 w 404"/>
                  <a:gd name="T57" fmla="*/ 102 h 166"/>
                  <a:gd name="T58" fmla="*/ 4 w 404"/>
                  <a:gd name="T59" fmla="*/ 82 h 166"/>
                  <a:gd name="T60" fmla="*/ 402 w 404"/>
                  <a:gd name="T61" fmla="*/ 82 h 166"/>
                  <a:gd name="T62" fmla="*/ 404 w 404"/>
                  <a:gd name="T63" fmla="*/ 82 h 166"/>
                  <a:gd name="T64" fmla="*/ 8 w 404"/>
                  <a:gd name="T65" fmla="*/ 64 h 166"/>
                  <a:gd name="T66" fmla="*/ 390 w 404"/>
                  <a:gd name="T67" fmla="*/ 58 h 166"/>
                  <a:gd name="T68" fmla="*/ 12 w 404"/>
                  <a:gd name="T69" fmla="*/ 56 h 166"/>
                  <a:gd name="T70" fmla="*/ 14 w 404"/>
                  <a:gd name="T71" fmla="*/ 58 h 166"/>
                  <a:gd name="T72" fmla="*/ 386 w 404"/>
                  <a:gd name="T73" fmla="*/ 48 h 166"/>
                  <a:gd name="T74" fmla="*/ 36 w 404"/>
                  <a:gd name="T75" fmla="*/ 40 h 166"/>
                  <a:gd name="T76" fmla="*/ 360 w 404"/>
                  <a:gd name="T77" fmla="*/ 34 h 166"/>
                  <a:gd name="T78" fmla="*/ 42 w 404"/>
                  <a:gd name="T79" fmla="*/ 32 h 166"/>
                  <a:gd name="T80" fmla="*/ 44 w 404"/>
                  <a:gd name="T81" fmla="*/ 34 h 166"/>
                  <a:gd name="T82" fmla="*/ 354 w 404"/>
                  <a:gd name="T83" fmla="*/ 28 h 166"/>
                  <a:gd name="T84" fmla="*/ 70 w 404"/>
                  <a:gd name="T85" fmla="*/ 22 h 166"/>
                  <a:gd name="T86" fmla="*/ 326 w 404"/>
                  <a:gd name="T87" fmla="*/ 20 h 166"/>
                  <a:gd name="T88" fmla="*/ 78 w 404"/>
                  <a:gd name="T89" fmla="*/ 16 h 166"/>
                  <a:gd name="T90" fmla="*/ 80 w 404"/>
                  <a:gd name="T91" fmla="*/ 20 h 166"/>
                  <a:gd name="T92" fmla="*/ 318 w 404"/>
                  <a:gd name="T93" fmla="*/ 14 h 166"/>
                  <a:gd name="T94" fmla="*/ 106 w 404"/>
                  <a:gd name="T95" fmla="*/ 12 h 166"/>
                  <a:gd name="T96" fmla="*/ 288 w 404"/>
                  <a:gd name="T97" fmla="*/ 10 h 166"/>
                  <a:gd name="T98" fmla="*/ 116 w 404"/>
                  <a:gd name="T99" fmla="*/ 8 h 166"/>
                  <a:gd name="T100" fmla="*/ 116 w 404"/>
                  <a:gd name="T101" fmla="*/ 10 h 166"/>
                  <a:gd name="T102" fmla="*/ 280 w 404"/>
                  <a:gd name="T103" fmla="*/ 6 h 166"/>
                  <a:gd name="T104" fmla="*/ 144 w 404"/>
                  <a:gd name="T105" fmla="*/ 6 h 166"/>
                  <a:gd name="T106" fmla="*/ 250 w 404"/>
                  <a:gd name="T107" fmla="*/ 4 h 166"/>
                  <a:gd name="T108" fmla="*/ 154 w 404"/>
                  <a:gd name="T109" fmla="*/ 2 h 166"/>
                  <a:gd name="T110" fmla="*/ 154 w 404"/>
                  <a:gd name="T111" fmla="*/ 4 h 166"/>
                  <a:gd name="T112" fmla="*/ 242 w 404"/>
                  <a:gd name="T113" fmla="*/ 0 h 166"/>
                  <a:gd name="T114" fmla="*/ 182 w 404"/>
                  <a:gd name="T115" fmla="*/ 2 h 166"/>
                  <a:gd name="T116" fmla="*/ 212 w 404"/>
                  <a:gd name="T117" fmla="*/ 2 h 166"/>
                  <a:gd name="T118" fmla="*/ 192 w 404"/>
                  <a:gd name="T119" fmla="*/ 0 h 166"/>
                  <a:gd name="T120" fmla="*/ 202 w 404"/>
                  <a:gd name="T121"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166">
                    <a:moveTo>
                      <a:pt x="202" y="166"/>
                    </a:moveTo>
                    <a:lnTo>
                      <a:pt x="202" y="164"/>
                    </a:lnTo>
                    <a:lnTo>
                      <a:pt x="202" y="162"/>
                    </a:lnTo>
                    <a:lnTo>
                      <a:pt x="202" y="162"/>
                    </a:lnTo>
                    <a:lnTo>
                      <a:pt x="202" y="162"/>
                    </a:lnTo>
                    <a:lnTo>
                      <a:pt x="212" y="162"/>
                    </a:lnTo>
                    <a:lnTo>
                      <a:pt x="212" y="166"/>
                    </a:lnTo>
                    <a:lnTo>
                      <a:pt x="212" y="166"/>
                    </a:lnTo>
                    <a:lnTo>
                      <a:pt x="202" y="166"/>
                    </a:lnTo>
                    <a:lnTo>
                      <a:pt x="202" y="166"/>
                    </a:lnTo>
                    <a:close/>
                    <a:moveTo>
                      <a:pt x="192" y="166"/>
                    </a:moveTo>
                    <a:lnTo>
                      <a:pt x="192" y="166"/>
                    </a:lnTo>
                    <a:lnTo>
                      <a:pt x="182" y="164"/>
                    </a:lnTo>
                    <a:lnTo>
                      <a:pt x="182" y="162"/>
                    </a:lnTo>
                    <a:lnTo>
                      <a:pt x="182" y="162"/>
                    </a:lnTo>
                    <a:lnTo>
                      <a:pt x="192" y="162"/>
                    </a:lnTo>
                    <a:lnTo>
                      <a:pt x="192" y="166"/>
                    </a:lnTo>
                    <a:close/>
                    <a:moveTo>
                      <a:pt x="222" y="164"/>
                    </a:moveTo>
                    <a:lnTo>
                      <a:pt x="222" y="162"/>
                    </a:lnTo>
                    <a:lnTo>
                      <a:pt x="222" y="162"/>
                    </a:lnTo>
                    <a:lnTo>
                      <a:pt x="230" y="162"/>
                    </a:lnTo>
                    <a:lnTo>
                      <a:pt x="230" y="164"/>
                    </a:lnTo>
                    <a:lnTo>
                      <a:pt x="230" y="164"/>
                    </a:lnTo>
                    <a:lnTo>
                      <a:pt x="222" y="164"/>
                    </a:lnTo>
                    <a:lnTo>
                      <a:pt x="222" y="164"/>
                    </a:lnTo>
                    <a:close/>
                    <a:moveTo>
                      <a:pt x="172" y="164"/>
                    </a:moveTo>
                    <a:lnTo>
                      <a:pt x="172" y="164"/>
                    </a:lnTo>
                    <a:lnTo>
                      <a:pt x="164" y="164"/>
                    </a:lnTo>
                    <a:lnTo>
                      <a:pt x="164" y="160"/>
                    </a:lnTo>
                    <a:lnTo>
                      <a:pt x="164" y="160"/>
                    </a:lnTo>
                    <a:lnTo>
                      <a:pt x="174" y="162"/>
                    </a:lnTo>
                    <a:lnTo>
                      <a:pt x="172" y="164"/>
                    </a:lnTo>
                    <a:close/>
                    <a:moveTo>
                      <a:pt x="240" y="164"/>
                    </a:moveTo>
                    <a:lnTo>
                      <a:pt x="240" y="160"/>
                    </a:lnTo>
                    <a:lnTo>
                      <a:pt x="240" y="160"/>
                    </a:lnTo>
                    <a:lnTo>
                      <a:pt x="250" y="160"/>
                    </a:lnTo>
                    <a:lnTo>
                      <a:pt x="250" y="162"/>
                    </a:lnTo>
                    <a:lnTo>
                      <a:pt x="250" y="162"/>
                    </a:lnTo>
                    <a:lnTo>
                      <a:pt x="240" y="164"/>
                    </a:lnTo>
                    <a:lnTo>
                      <a:pt x="240" y="164"/>
                    </a:lnTo>
                    <a:close/>
                    <a:moveTo>
                      <a:pt x="154" y="162"/>
                    </a:moveTo>
                    <a:lnTo>
                      <a:pt x="154" y="162"/>
                    </a:lnTo>
                    <a:lnTo>
                      <a:pt x="144" y="162"/>
                    </a:lnTo>
                    <a:lnTo>
                      <a:pt x="144" y="158"/>
                    </a:lnTo>
                    <a:lnTo>
                      <a:pt x="144" y="158"/>
                    </a:lnTo>
                    <a:lnTo>
                      <a:pt x="154" y="160"/>
                    </a:lnTo>
                    <a:lnTo>
                      <a:pt x="154" y="162"/>
                    </a:lnTo>
                    <a:close/>
                    <a:moveTo>
                      <a:pt x="260" y="162"/>
                    </a:moveTo>
                    <a:lnTo>
                      <a:pt x="260" y="158"/>
                    </a:lnTo>
                    <a:lnTo>
                      <a:pt x="260" y="158"/>
                    </a:lnTo>
                    <a:lnTo>
                      <a:pt x="268" y="158"/>
                    </a:lnTo>
                    <a:lnTo>
                      <a:pt x="270" y="160"/>
                    </a:lnTo>
                    <a:lnTo>
                      <a:pt x="270" y="160"/>
                    </a:lnTo>
                    <a:lnTo>
                      <a:pt x="260" y="162"/>
                    </a:lnTo>
                    <a:lnTo>
                      <a:pt x="260" y="162"/>
                    </a:lnTo>
                    <a:close/>
                    <a:moveTo>
                      <a:pt x="134" y="160"/>
                    </a:moveTo>
                    <a:lnTo>
                      <a:pt x="134" y="160"/>
                    </a:lnTo>
                    <a:lnTo>
                      <a:pt x="126" y="158"/>
                    </a:lnTo>
                    <a:lnTo>
                      <a:pt x="126" y="156"/>
                    </a:lnTo>
                    <a:lnTo>
                      <a:pt x="126" y="156"/>
                    </a:lnTo>
                    <a:lnTo>
                      <a:pt x="136" y="158"/>
                    </a:lnTo>
                    <a:lnTo>
                      <a:pt x="134" y="160"/>
                    </a:lnTo>
                    <a:close/>
                    <a:moveTo>
                      <a:pt x="278" y="160"/>
                    </a:moveTo>
                    <a:lnTo>
                      <a:pt x="278" y="156"/>
                    </a:lnTo>
                    <a:lnTo>
                      <a:pt x="278" y="156"/>
                    </a:lnTo>
                    <a:lnTo>
                      <a:pt x="288" y="154"/>
                    </a:lnTo>
                    <a:lnTo>
                      <a:pt x="288" y="158"/>
                    </a:lnTo>
                    <a:lnTo>
                      <a:pt x="288" y="158"/>
                    </a:lnTo>
                    <a:lnTo>
                      <a:pt x="278" y="160"/>
                    </a:lnTo>
                    <a:lnTo>
                      <a:pt x="278" y="160"/>
                    </a:lnTo>
                    <a:close/>
                    <a:moveTo>
                      <a:pt x="116" y="158"/>
                    </a:moveTo>
                    <a:lnTo>
                      <a:pt x="116" y="158"/>
                    </a:lnTo>
                    <a:lnTo>
                      <a:pt x="106" y="156"/>
                    </a:lnTo>
                    <a:lnTo>
                      <a:pt x="106" y="152"/>
                    </a:lnTo>
                    <a:lnTo>
                      <a:pt x="106" y="152"/>
                    </a:lnTo>
                    <a:lnTo>
                      <a:pt x="116" y="154"/>
                    </a:lnTo>
                    <a:lnTo>
                      <a:pt x="116" y="158"/>
                    </a:lnTo>
                    <a:close/>
                    <a:moveTo>
                      <a:pt x="298" y="156"/>
                    </a:moveTo>
                    <a:lnTo>
                      <a:pt x="298" y="152"/>
                    </a:lnTo>
                    <a:lnTo>
                      <a:pt x="298" y="152"/>
                    </a:lnTo>
                    <a:lnTo>
                      <a:pt x="306" y="150"/>
                    </a:lnTo>
                    <a:lnTo>
                      <a:pt x="308" y="154"/>
                    </a:lnTo>
                    <a:lnTo>
                      <a:pt x="308" y="154"/>
                    </a:lnTo>
                    <a:lnTo>
                      <a:pt x="298" y="156"/>
                    </a:lnTo>
                    <a:lnTo>
                      <a:pt x="298" y="156"/>
                    </a:lnTo>
                    <a:close/>
                    <a:moveTo>
                      <a:pt x="96" y="154"/>
                    </a:moveTo>
                    <a:lnTo>
                      <a:pt x="96" y="154"/>
                    </a:lnTo>
                    <a:lnTo>
                      <a:pt x="88" y="150"/>
                    </a:lnTo>
                    <a:lnTo>
                      <a:pt x="88" y="148"/>
                    </a:lnTo>
                    <a:lnTo>
                      <a:pt x="88" y="148"/>
                    </a:lnTo>
                    <a:lnTo>
                      <a:pt x="98" y="150"/>
                    </a:lnTo>
                    <a:lnTo>
                      <a:pt x="96" y="154"/>
                    </a:lnTo>
                    <a:close/>
                    <a:moveTo>
                      <a:pt x="316" y="150"/>
                    </a:moveTo>
                    <a:lnTo>
                      <a:pt x="316" y="148"/>
                    </a:lnTo>
                    <a:lnTo>
                      <a:pt x="316" y="148"/>
                    </a:lnTo>
                    <a:lnTo>
                      <a:pt x="324" y="144"/>
                    </a:lnTo>
                    <a:lnTo>
                      <a:pt x="326" y="148"/>
                    </a:lnTo>
                    <a:lnTo>
                      <a:pt x="326" y="148"/>
                    </a:lnTo>
                    <a:lnTo>
                      <a:pt x="316" y="150"/>
                    </a:lnTo>
                    <a:lnTo>
                      <a:pt x="316" y="150"/>
                    </a:lnTo>
                    <a:close/>
                    <a:moveTo>
                      <a:pt x="78" y="148"/>
                    </a:moveTo>
                    <a:lnTo>
                      <a:pt x="78" y="148"/>
                    </a:lnTo>
                    <a:lnTo>
                      <a:pt x="68" y="144"/>
                    </a:lnTo>
                    <a:lnTo>
                      <a:pt x="70" y="142"/>
                    </a:lnTo>
                    <a:lnTo>
                      <a:pt x="70" y="142"/>
                    </a:lnTo>
                    <a:lnTo>
                      <a:pt x="80" y="144"/>
                    </a:lnTo>
                    <a:lnTo>
                      <a:pt x="78" y="148"/>
                    </a:lnTo>
                    <a:close/>
                    <a:moveTo>
                      <a:pt x="334" y="144"/>
                    </a:moveTo>
                    <a:lnTo>
                      <a:pt x="334" y="142"/>
                    </a:lnTo>
                    <a:lnTo>
                      <a:pt x="334" y="142"/>
                    </a:lnTo>
                    <a:lnTo>
                      <a:pt x="342" y="138"/>
                    </a:lnTo>
                    <a:lnTo>
                      <a:pt x="344" y="142"/>
                    </a:lnTo>
                    <a:lnTo>
                      <a:pt x="344" y="142"/>
                    </a:lnTo>
                    <a:lnTo>
                      <a:pt x="334" y="144"/>
                    </a:lnTo>
                    <a:lnTo>
                      <a:pt x="334" y="144"/>
                    </a:lnTo>
                    <a:close/>
                    <a:moveTo>
                      <a:pt x="60" y="142"/>
                    </a:moveTo>
                    <a:lnTo>
                      <a:pt x="60" y="142"/>
                    </a:lnTo>
                    <a:lnTo>
                      <a:pt x="50" y="138"/>
                    </a:lnTo>
                    <a:lnTo>
                      <a:pt x="52" y="134"/>
                    </a:lnTo>
                    <a:lnTo>
                      <a:pt x="52" y="134"/>
                    </a:lnTo>
                    <a:lnTo>
                      <a:pt x="62" y="138"/>
                    </a:lnTo>
                    <a:lnTo>
                      <a:pt x="60" y="142"/>
                    </a:lnTo>
                    <a:close/>
                    <a:moveTo>
                      <a:pt x="352" y="138"/>
                    </a:moveTo>
                    <a:lnTo>
                      <a:pt x="352" y="134"/>
                    </a:lnTo>
                    <a:lnTo>
                      <a:pt x="352" y="134"/>
                    </a:lnTo>
                    <a:lnTo>
                      <a:pt x="360" y="130"/>
                    </a:lnTo>
                    <a:lnTo>
                      <a:pt x="362" y="134"/>
                    </a:lnTo>
                    <a:lnTo>
                      <a:pt x="362" y="134"/>
                    </a:lnTo>
                    <a:lnTo>
                      <a:pt x="352" y="138"/>
                    </a:lnTo>
                    <a:lnTo>
                      <a:pt x="352" y="138"/>
                    </a:lnTo>
                    <a:close/>
                    <a:moveTo>
                      <a:pt x="42" y="132"/>
                    </a:moveTo>
                    <a:lnTo>
                      <a:pt x="42" y="132"/>
                    </a:lnTo>
                    <a:lnTo>
                      <a:pt x="34" y="128"/>
                    </a:lnTo>
                    <a:lnTo>
                      <a:pt x="36" y="126"/>
                    </a:lnTo>
                    <a:lnTo>
                      <a:pt x="36" y="126"/>
                    </a:lnTo>
                    <a:lnTo>
                      <a:pt x="44" y="130"/>
                    </a:lnTo>
                    <a:lnTo>
                      <a:pt x="42" y="132"/>
                    </a:lnTo>
                    <a:close/>
                    <a:moveTo>
                      <a:pt x="370" y="128"/>
                    </a:moveTo>
                    <a:lnTo>
                      <a:pt x="368" y="126"/>
                    </a:lnTo>
                    <a:lnTo>
                      <a:pt x="368" y="126"/>
                    </a:lnTo>
                    <a:lnTo>
                      <a:pt x="376" y="120"/>
                    </a:lnTo>
                    <a:lnTo>
                      <a:pt x="378" y="122"/>
                    </a:lnTo>
                    <a:lnTo>
                      <a:pt x="378" y="122"/>
                    </a:lnTo>
                    <a:lnTo>
                      <a:pt x="370" y="128"/>
                    </a:lnTo>
                    <a:lnTo>
                      <a:pt x="370" y="128"/>
                    </a:lnTo>
                    <a:close/>
                    <a:moveTo>
                      <a:pt x="26" y="122"/>
                    </a:moveTo>
                    <a:lnTo>
                      <a:pt x="26" y="122"/>
                    </a:lnTo>
                    <a:lnTo>
                      <a:pt x="18" y="116"/>
                    </a:lnTo>
                    <a:lnTo>
                      <a:pt x="20" y="114"/>
                    </a:lnTo>
                    <a:lnTo>
                      <a:pt x="20" y="114"/>
                    </a:lnTo>
                    <a:lnTo>
                      <a:pt x="28" y="120"/>
                    </a:lnTo>
                    <a:lnTo>
                      <a:pt x="26" y="122"/>
                    </a:lnTo>
                    <a:close/>
                    <a:moveTo>
                      <a:pt x="386" y="116"/>
                    </a:moveTo>
                    <a:lnTo>
                      <a:pt x="384" y="114"/>
                    </a:lnTo>
                    <a:lnTo>
                      <a:pt x="384" y="114"/>
                    </a:lnTo>
                    <a:lnTo>
                      <a:pt x="390" y="108"/>
                    </a:lnTo>
                    <a:lnTo>
                      <a:pt x="392" y="110"/>
                    </a:lnTo>
                    <a:lnTo>
                      <a:pt x="392" y="110"/>
                    </a:lnTo>
                    <a:lnTo>
                      <a:pt x="386" y="116"/>
                    </a:lnTo>
                    <a:lnTo>
                      <a:pt x="386" y="116"/>
                    </a:lnTo>
                    <a:close/>
                    <a:moveTo>
                      <a:pt x="12" y="110"/>
                    </a:moveTo>
                    <a:lnTo>
                      <a:pt x="12" y="110"/>
                    </a:lnTo>
                    <a:lnTo>
                      <a:pt x="6" y="102"/>
                    </a:lnTo>
                    <a:lnTo>
                      <a:pt x="8" y="100"/>
                    </a:lnTo>
                    <a:lnTo>
                      <a:pt x="8" y="100"/>
                    </a:lnTo>
                    <a:lnTo>
                      <a:pt x="14" y="108"/>
                    </a:lnTo>
                    <a:lnTo>
                      <a:pt x="12" y="110"/>
                    </a:lnTo>
                    <a:close/>
                    <a:moveTo>
                      <a:pt x="398" y="102"/>
                    </a:moveTo>
                    <a:lnTo>
                      <a:pt x="396" y="100"/>
                    </a:lnTo>
                    <a:lnTo>
                      <a:pt x="396" y="100"/>
                    </a:lnTo>
                    <a:lnTo>
                      <a:pt x="400" y="92"/>
                    </a:lnTo>
                    <a:lnTo>
                      <a:pt x="402" y="92"/>
                    </a:lnTo>
                    <a:lnTo>
                      <a:pt x="402" y="92"/>
                    </a:lnTo>
                    <a:lnTo>
                      <a:pt x="398" y="102"/>
                    </a:lnTo>
                    <a:lnTo>
                      <a:pt x="398" y="102"/>
                    </a:lnTo>
                    <a:close/>
                    <a:moveTo>
                      <a:pt x="2" y="92"/>
                    </a:moveTo>
                    <a:lnTo>
                      <a:pt x="2" y="92"/>
                    </a:lnTo>
                    <a:lnTo>
                      <a:pt x="0" y="82"/>
                    </a:lnTo>
                    <a:lnTo>
                      <a:pt x="4" y="82"/>
                    </a:lnTo>
                    <a:lnTo>
                      <a:pt x="4" y="82"/>
                    </a:lnTo>
                    <a:lnTo>
                      <a:pt x="4" y="82"/>
                    </a:lnTo>
                    <a:lnTo>
                      <a:pt x="6" y="92"/>
                    </a:lnTo>
                    <a:lnTo>
                      <a:pt x="2" y="92"/>
                    </a:lnTo>
                    <a:close/>
                    <a:moveTo>
                      <a:pt x="404" y="82"/>
                    </a:moveTo>
                    <a:lnTo>
                      <a:pt x="400" y="82"/>
                    </a:lnTo>
                    <a:lnTo>
                      <a:pt x="402" y="82"/>
                    </a:lnTo>
                    <a:lnTo>
                      <a:pt x="400" y="82"/>
                    </a:lnTo>
                    <a:lnTo>
                      <a:pt x="400" y="82"/>
                    </a:lnTo>
                    <a:lnTo>
                      <a:pt x="400" y="74"/>
                    </a:lnTo>
                    <a:lnTo>
                      <a:pt x="402" y="72"/>
                    </a:lnTo>
                    <a:lnTo>
                      <a:pt x="402" y="72"/>
                    </a:lnTo>
                    <a:lnTo>
                      <a:pt x="404" y="82"/>
                    </a:lnTo>
                    <a:lnTo>
                      <a:pt x="404" y="82"/>
                    </a:lnTo>
                    <a:close/>
                    <a:moveTo>
                      <a:pt x="6" y="74"/>
                    </a:moveTo>
                    <a:lnTo>
                      <a:pt x="2" y="72"/>
                    </a:lnTo>
                    <a:lnTo>
                      <a:pt x="2" y="72"/>
                    </a:lnTo>
                    <a:lnTo>
                      <a:pt x="6" y="64"/>
                    </a:lnTo>
                    <a:lnTo>
                      <a:pt x="8" y="64"/>
                    </a:lnTo>
                    <a:lnTo>
                      <a:pt x="8" y="64"/>
                    </a:lnTo>
                    <a:lnTo>
                      <a:pt x="6" y="74"/>
                    </a:lnTo>
                    <a:lnTo>
                      <a:pt x="6" y="74"/>
                    </a:lnTo>
                    <a:close/>
                    <a:moveTo>
                      <a:pt x="396" y="66"/>
                    </a:moveTo>
                    <a:lnTo>
                      <a:pt x="396" y="66"/>
                    </a:lnTo>
                    <a:lnTo>
                      <a:pt x="390" y="58"/>
                    </a:lnTo>
                    <a:lnTo>
                      <a:pt x="392" y="56"/>
                    </a:lnTo>
                    <a:lnTo>
                      <a:pt x="392" y="56"/>
                    </a:lnTo>
                    <a:lnTo>
                      <a:pt x="398" y="64"/>
                    </a:lnTo>
                    <a:lnTo>
                      <a:pt x="396" y="66"/>
                    </a:lnTo>
                    <a:close/>
                    <a:moveTo>
                      <a:pt x="14" y="58"/>
                    </a:moveTo>
                    <a:lnTo>
                      <a:pt x="12" y="56"/>
                    </a:lnTo>
                    <a:lnTo>
                      <a:pt x="12" y="56"/>
                    </a:lnTo>
                    <a:lnTo>
                      <a:pt x="18" y="48"/>
                    </a:lnTo>
                    <a:lnTo>
                      <a:pt x="20" y="50"/>
                    </a:lnTo>
                    <a:lnTo>
                      <a:pt x="20" y="50"/>
                    </a:lnTo>
                    <a:lnTo>
                      <a:pt x="14" y="58"/>
                    </a:lnTo>
                    <a:lnTo>
                      <a:pt x="14" y="58"/>
                    </a:lnTo>
                    <a:close/>
                    <a:moveTo>
                      <a:pt x="384" y="50"/>
                    </a:moveTo>
                    <a:lnTo>
                      <a:pt x="384" y="50"/>
                    </a:lnTo>
                    <a:lnTo>
                      <a:pt x="376" y="44"/>
                    </a:lnTo>
                    <a:lnTo>
                      <a:pt x="378" y="42"/>
                    </a:lnTo>
                    <a:lnTo>
                      <a:pt x="378" y="42"/>
                    </a:lnTo>
                    <a:lnTo>
                      <a:pt x="386" y="48"/>
                    </a:lnTo>
                    <a:lnTo>
                      <a:pt x="384" y="50"/>
                    </a:lnTo>
                    <a:close/>
                    <a:moveTo>
                      <a:pt x="28" y="44"/>
                    </a:moveTo>
                    <a:lnTo>
                      <a:pt x="26" y="42"/>
                    </a:lnTo>
                    <a:lnTo>
                      <a:pt x="26" y="42"/>
                    </a:lnTo>
                    <a:lnTo>
                      <a:pt x="34" y="36"/>
                    </a:lnTo>
                    <a:lnTo>
                      <a:pt x="36" y="40"/>
                    </a:lnTo>
                    <a:lnTo>
                      <a:pt x="36" y="40"/>
                    </a:lnTo>
                    <a:lnTo>
                      <a:pt x="28" y="44"/>
                    </a:lnTo>
                    <a:lnTo>
                      <a:pt x="28" y="44"/>
                    </a:lnTo>
                    <a:close/>
                    <a:moveTo>
                      <a:pt x="368" y="40"/>
                    </a:moveTo>
                    <a:lnTo>
                      <a:pt x="368" y="40"/>
                    </a:lnTo>
                    <a:lnTo>
                      <a:pt x="360" y="34"/>
                    </a:lnTo>
                    <a:lnTo>
                      <a:pt x="362" y="32"/>
                    </a:lnTo>
                    <a:lnTo>
                      <a:pt x="362" y="32"/>
                    </a:lnTo>
                    <a:lnTo>
                      <a:pt x="370" y="36"/>
                    </a:lnTo>
                    <a:lnTo>
                      <a:pt x="368" y="40"/>
                    </a:lnTo>
                    <a:close/>
                    <a:moveTo>
                      <a:pt x="44" y="34"/>
                    </a:moveTo>
                    <a:lnTo>
                      <a:pt x="42" y="32"/>
                    </a:lnTo>
                    <a:lnTo>
                      <a:pt x="42" y="32"/>
                    </a:lnTo>
                    <a:lnTo>
                      <a:pt x="52" y="28"/>
                    </a:lnTo>
                    <a:lnTo>
                      <a:pt x="52" y="30"/>
                    </a:lnTo>
                    <a:lnTo>
                      <a:pt x="52" y="30"/>
                    </a:lnTo>
                    <a:lnTo>
                      <a:pt x="44" y="34"/>
                    </a:lnTo>
                    <a:lnTo>
                      <a:pt x="44" y="34"/>
                    </a:lnTo>
                    <a:close/>
                    <a:moveTo>
                      <a:pt x="352" y="30"/>
                    </a:moveTo>
                    <a:lnTo>
                      <a:pt x="352" y="30"/>
                    </a:lnTo>
                    <a:lnTo>
                      <a:pt x="344" y="26"/>
                    </a:lnTo>
                    <a:lnTo>
                      <a:pt x="344" y="24"/>
                    </a:lnTo>
                    <a:lnTo>
                      <a:pt x="344" y="24"/>
                    </a:lnTo>
                    <a:lnTo>
                      <a:pt x="354" y="28"/>
                    </a:lnTo>
                    <a:lnTo>
                      <a:pt x="352" y="30"/>
                    </a:lnTo>
                    <a:close/>
                    <a:moveTo>
                      <a:pt x="62" y="26"/>
                    </a:moveTo>
                    <a:lnTo>
                      <a:pt x="60" y="24"/>
                    </a:lnTo>
                    <a:lnTo>
                      <a:pt x="60" y="24"/>
                    </a:lnTo>
                    <a:lnTo>
                      <a:pt x="70" y="20"/>
                    </a:lnTo>
                    <a:lnTo>
                      <a:pt x="70" y="22"/>
                    </a:lnTo>
                    <a:lnTo>
                      <a:pt x="70" y="22"/>
                    </a:lnTo>
                    <a:lnTo>
                      <a:pt x="62" y="26"/>
                    </a:lnTo>
                    <a:lnTo>
                      <a:pt x="62" y="26"/>
                    </a:lnTo>
                    <a:close/>
                    <a:moveTo>
                      <a:pt x="334" y="22"/>
                    </a:moveTo>
                    <a:lnTo>
                      <a:pt x="334" y="22"/>
                    </a:lnTo>
                    <a:lnTo>
                      <a:pt x="326" y="20"/>
                    </a:lnTo>
                    <a:lnTo>
                      <a:pt x="326" y="16"/>
                    </a:lnTo>
                    <a:lnTo>
                      <a:pt x="326" y="16"/>
                    </a:lnTo>
                    <a:lnTo>
                      <a:pt x="336" y="20"/>
                    </a:lnTo>
                    <a:lnTo>
                      <a:pt x="334" y="22"/>
                    </a:lnTo>
                    <a:close/>
                    <a:moveTo>
                      <a:pt x="80" y="20"/>
                    </a:moveTo>
                    <a:lnTo>
                      <a:pt x="78" y="16"/>
                    </a:lnTo>
                    <a:lnTo>
                      <a:pt x="78" y="16"/>
                    </a:lnTo>
                    <a:lnTo>
                      <a:pt x="88" y="14"/>
                    </a:lnTo>
                    <a:lnTo>
                      <a:pt x="88" y="18"/>
                    </a:lnTo>
                    <a:lnTo>
                      <a:pt x="88" y="18"/>
                    </a:lnTo>
                    <a:lnTo>
                      <a:pt x="80" y="20"/>
                    </a:lnTo>
                    <a:lnTo>
                      <a:pt x="80" y="20"/>
                    </a:lnTo>
                    <a:close/>
                    <a:moveTo>
                      <a:pt x="316" y="18"/>
                    </a:moveTo>
                    <a:lnTo>
                      <a:pt x="316" y="18"/>
                    </a:lnTo>
                    <a:lnTo>
                      <a:pt x="306" y="14"/>
                    </a:lnTo>
                    <a:lnTo>
                      <a:pt x="308" y="12"/>
                    </a:lnTo>
                    <a:lnTo>
                      <a:pt x="308" y="12"/>
                    </a:lnTo>
                    <a:lnTo>
                      <a:pt x="318" y="14"/>
                    </a:lnTo>
                    <a:lnTo>
                      <a:pt x="316" y="18"/>
                    </a:lnTo>
                    <a:close/>
                    <a:moveTo>
                      <a:pt x="98" y="14"/>
                    </a:moveTo>
                    <a:lnTo>
                      <a:pt x="96" y="12"/>
                    </a:lnTo>
                    <a:lnTo>
                      <a:pt x="96" y="12"/>
                    </a:lnTo>
                    <a:lnTo>
                      <a:pt x="106" y="10"/>
                    </a:lnTo>
                    <a:lnTo>
                      <a:pt x="106" y="12"/>
                    </a:lnTo>
                    <a:lnTo>
                      <a:pt x="106" y="12"/>
                    </a:lnTo>
                    <a:lnTo>
                      <a:pt x="98" y="14"/>
                    </a:lnTo>
                    <a:lnTo>
                      <a:pt x="98" y="14"/>
                    </a:lnTo>
                    <a:close/>
                    <a:moveTo>
                      <a:pt x="298" y="12"/>
                    </a:moveTo>
                    <a:lnTo>
                      <a:pt x="298" y="12"/>
                    </a:lnTo>
                    <a:lnTo>
                      <a:pt x="288" y="10"/>
                    </a:lnTo>
                    <a:lnTo>
                      <a:pt x="288" y="8"/>
                    </a:lnTo>
                    <a:lnTo>
                      <a:pt x="288" y="8"/>
                    </a:lnTo>
                    <a:lnTo>
                      <a:pt x="298" y="10"/>
                    </a:lnTo>
                    <a:lnTo>
                      <a:pt x="298" y="12"/>
                    </a:lnTo>
                    <a:close/>
                    <a:moveTo>
                      <a:pt x="116" y="10"/>
                    </a:moveTo>
                    <a:lnTo>
                      <a:pt x="116" y="8"/>
                    </a:lnTo>
                    <a:lnTo>
                      <a:pt x="116" y="8"/>
                    </a:lnTo>
                    <a:lnTo>
                      <a:pt x="126" y="6"/>
                    </a:lnTo>
                    <a:lnTo>
                      <a:pt x="126" y="8"/>
                    </a:lnTo>
                    <a:lnTo>
                      <a:pt x="126" y="8"/>
                    </a:lnTo>
                    <a:lnTo>
                      <a:pt x="116" y="10"/>
                    </a:lnTo>
                    <a:lnTo>
                      <a:pt x="116" y="10"/>
                    </a:lnTo>
                    <a:close/>
                    <a:moveTo>
                      <a:pt x="278" y="8"/>
                    </a:moveTo>
                    <a:lnTo>
                      <a:pt x="278" y="8"/>
                    </a:lnTo>
                    <a:lnTo>
                      <a:pt x="270" y="8"/>
                    </a:lnTo>
                    <a:lnTo>
                      <a:pt x="270" y="4"/>
                    </a:lnTo>
                    <a:lnTo>
                      <a:pt x="270" y="4"/>
                    </a:lnTo>
                    <a:lnTo>
                      <a:pt x="280" y="6"/>
                    </a:lnTo>
                    <a:lnTo>
                      <a:pt x="278" y="8"/>
                    </a:lnTo>
                    <a:close/>
                    <a:moveTo>
                      <a:pt x="136" y="8"/>
                    </a:moveTo>
                    <a:lnTo>
                      <a:pt x="134" y="4"/>
                    </a:lnTo>
                    <a:lnTo>
                      <a:pt x="134" y="4"/>
                    </a:lnTo>
                    <a:lnTo>
                      <a:pt x="144" y="2"/>
                    </a:lnTo>
                    <a:lnTo>
                      <a:pt x="144" y="6"/>
                    </a:lnTo>
                    <a:lnTo>
                      <a:pt x="144" y="6"/>
                    </a:lnTo>
                    <a:lnTo>
                      <a:pt x="136" y="8"/>
                    </a:lnTo>
                    <a:lnTo>
                      <a:pt x="136" y="8"/>
                    </a:lnTo>
                    <a:close/>
                    <a:moveTo>
                      <a:pt x="260" y="6"/>
                    </a:moveTo>
                    <a:lnTo>
                      <a:pt x="260" y="6"/>
                    </a:lnTo>
                    <a:lnTo>
                      <a:pt x="250" y="4"/>
                    </a:lnTo>
                    <a:lnTo>
                      <a:pt x="250" y="2"/>
                    </a:lnTo>
                    <a:lnTo>
                      <a:pt x="250" y="2"/>
                    </a:lnTo>
                    <a:lnTo>
                      <a:pt x="260" y="2"/>
                    </a:lnTo>
                    <a:lnTo>
                      <a:pt x="260" y="6"/>
                    </a:lnTo>
                    <a:close/>
                    <a:moveTo>
                      <a:pt x="154" y="4"/>
                    </a:moveTo>
                    <a:lnTo>
                      <a:pt x="154" y="2"/>
                    </a:lnTo>
                    <a:lnTo>
                      <a:pt x="154" y="2"/>
                    </a:lnTo>
                    <a:lnTo>
                      <a:pt x="164" y="0"/>
                    </a:lnTo>
                    <a:lnTo>
                      <a:pt x="164" y="4"/>
                    </a:lnTo>
                    <a:lnTo>
                      <a:pt x="164" y="4"/>
                    </a:lnTo>
                    <a:lnTo>
                      <a:pt x="154" y="4"/>
                    </a:lnTo>
                    <a:lnTo>
                      <a:pt x="154" y="4"/>
                    </a:lnTo>
                    <a:close/>
                    <a:moveTo>
                      <a:pt x="240" y="4"/>
                    </a:moveTo>
                    <a:lnTo>
                      <a:pt x="240" y="4"/>
                    </a:lnTo>
                    <a:lnTo>
                      <a:pt x="232" y="4"/>
                    </a:lnTo>
                    <a:lnTo>
                      <a:pt x="232" y="0"/>
                    </a:lnTo>
                    <a:lnTo>
                      <a:pt x="232" y="0"/>
                    </a:lnTo>
                    <a:lnTo>
                      <a:pt x="242" y="0"/>
                    </a:lnTo>
                    <a:lnTo>
                      <a:pt x="240" y="4"/>
                    </a:lnTo>
                    <a:close/>
                    <a:moveTo>
                      <a:pt x="174" y="4"/>
                    </a:moveTo>
                    <a:lnTo>
                      <a:pt x="174" y="0"/>
                    </a:lnTo>
                    <a:lnTo>
                      <a:pt x="174" y="0"/>
                    </a:lnTo>
                    <a:lnTo>
                      <a:pt x="182" y="0"/>
                    </a:lnTo>
                    <a:lnTo>
                      <a:pt x="182" y="2"/>
                    </a:lnTo>
                    <a:lnTo>
                      <a:pt x="182" y="2"/>
                    </a:lnTo>
                    <a:lnTo>
                      <a:pt x="174" y="4"/>
                    </a:lnTo>
                    <a:lnTo>
                      <a:pt x="174" y="4"/>
                    </a:lnTo>
                    <a:close/>
                    <a:moveTo>
                      <a:pt x="222" y="2"/>
                    </a:moveTo>
                    <a:lnTo>
                      <a:pt x="222" y="2"/>
                    </a:lnTo>
                    <a:lnTo>
                      <a:pt x="212" y="2"/>
                    </a:lnTo>
                    <a:lnTo>
                      <a:pt x="212" y="0"/>
                    </a:lnTo>
                    <a:lnTo>
                      <a:pt x="212" y="0"/>
                    </a:lnTo>
                    <a:lnTo>
                      <a:pt x="222" y="0"/>
                    </a:lnTo>
                    <a:lnTo>
                      <a:pt x="222" y="2"/>
                    </a:lnTo>
                    <a:close/>
                    <a:moveTo>
                      <a:pt x="192" y="2"/>
                    </a:moveTo>
                    <a:lnTo>
                      <a:pt x="192" y="0"/>
                    </a:lnTo>
                    <a:lnTo>
                      <a:pt x="192" y="0"/>
                    </a:lnTo>
                    <a:lnTo>
                      <a:pt x="202" y="0"/>
                    </a:lnTo>
                    <a:lnTo>
                      <a:pt x="202" y="0"/>
                    </a:lnTo>
                    <a:lnTo>
                      <a:pt x="202" y="2"/>
                    </a:lnTo>
                    <a:lnTo>
                      <a:pt x="202" y="2"/>
                    </a:lnTo>
                    <a:lnTo>
                      <a:pt x="202" y="2"/>
                    </a:lnTo>
                    <a:lnTo>
                      <a:pt x="192" y="2"/>
                    </a:lnTo>
                    <a:lnTo>
                      <a:pt x="192" y="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3" name="Freeform 35"/>
              <p:cNvSpPr>
                <a:spLocks/>
              </p:cNvSpPr>
              <p:nvPr/>
            </p:nvSpPr>
            <p:spPr bwMode="auto">
              <a:xfrm>
                <a:off x="6467475" y="6907213"/>
                <a:ext cx="187325" cy="193675"/>
              </a:xfrm>
              <a:custGeom>
                <a:avLst/>
                <a:gdLst>
                  <a:gd name="T0" fmla="*/ 80 w 118"/>
                  <a:gd name="T1" fmla="*/ 42 h 122"/>
                  <a:gd name="T2" fmla="*/ 74 w 118"/>
                  <a:gd name="T3" fmla="*/ 32 h 122"/>
                  <a:gd name="T4" fmla="*/ 58 w 118"/>
                  <a:gd name="T5" fmla="*/ 28 h 122"/>
                  <a:gd name="T6" fmla="*/ 52 w 118"/>
                  <a:gd name="T7" fmla="*/ 30 h 122"/>
                  <a:gd name="T8" fmla="*/ 48 w 118"/>
                  <a:gd name="T9" fmla="*/ 34 h 122"/>
                  <a:gd name="T10" fmla="*/ 48 w 118"/>
                  <a:gd name="T11" fmla="*/ 36 h 122"/>
                  <a:gd name="T12" fmla="*/ 58 w 118"/>
                  <a:gd name="T13" fmla="*/ 42 h 122"/>
                  <a:gd name="T14" fmla="*/ 94 w 118"/>
                  <a:gd name="T15" fmla="*/ 54 h 122"/>
                  <a:gd name="T16" fmla="*/ 114 w 118"/>
                  <a:gd name="T17" fmla="*/ 68 h 122"/>
                  <a:gd name="T18" fmla="*/ 118 w 118"/>
                  <a:gd name="T19" fmla="*/ 78 h 122"/>
                  <a:gd name="T20" fmla="*/ 118 w 118"/>
                  <a:gd name="T21" fmla="*/ 88 h 122"/>
                  <a:gd name="T22" fmla="*/ 110 w 118"/>
                  <a:gd name="T23" fmla="*/ 100 h 122"/>
                  <a:gd name="T24" fmla="*/ 98 w 118"/>
                  <a:gd name="T25" fmla="*/ 108 h 122"/>
                  <a:gd name="T26" fmla="*/ 72 w 118"/>
                  <a:gd name="T27" fmla="*/ 112 h 122"/>
                  <a:gd name="T28" fmla="*/ 66 w 118"/>
                  <a:gd name="T29" fmla="*/ 112 h 122"/>
                  <a:gd name="T30" fmla="*/ 54 w 118"/>
                  <a:gd name="T31" fmla="*/ 122 h 122"/>
                  <a:gd name="T32" fmla="*/ 54 w 118"/>
                  <a:gd name="T33" fmla="*/ 110 h 122"/>
                  <a:gd name="T34" fmla="*/ 34 w 118"/>
                  <a:gd name="T35" fmla="*/ 98 h 122"/>
                  <a:gd name="T36" fmla="*/ 0 w 118"/>
                  <a:gd name="T37" fmla="*/ 110 h 122"/>
                  <a:gd name="T38" fmla="*/ 34 w 118"/>
                  <a:gd name="T39" fmla="*/ 70 h 122"/>
                  <a:gd name="T40" fmla="*/ 36 w 118"/>
                  <a:gd name="T41" fmla="*/ 74 h 122"/>
                  <a:gd name="T42" fmla="*/ 42 w 118"/>
                  <a:gd name="T43" fmla="*/ 82 h 122"/>
                  <a:gd name="T44" fmla="*/ 56 w 118"/>
                  <a:gd name="T45" fmla="*/ 86 h 122"/>
                  <a:gd name="T46" fmla="*/ 66 w 118"/>
                  <a:gd name="T47" fmla="*/ 84 h 122"/>
                  <a:gd name="T48" fmla="*/ 72 w 118"/>
                  <a:gd name="T49" fmla="*/ 78 h 122"/>
                  <a:gd name="T50" fmla="*/ 70 w 118"/>
                  <a:gd name="T51" fmla="*/ 76 h 122"/>
                  <a:gd name="T52" fmla="*/ 60 w 118"/>
                  <a:gd name="T53" fmla="*/ 72 h 122"/>
                  <a:gd name="T54" fmla="*/ 26 w 118"/>
                  <a:gd name="T55" fmla="*/ 62 h 122"/>
                  <a:gd name="T56" fmla="*/ 12 w 118"/>
                  <a:gd name="T57" fmla="*/ 52 h 122"/>
                  <a:gd name="T58" fmla="*/ 6 w 118"/>
                  <a:gd name="T59" fmla="*/ 42 h 122"/>
                  <a:gd name="T60" fmla="*/ 6 w 118"/>
                  <a:gd name="T61" fmla="*/ 36 h 122"/>
                  <a:gd name="T62" fmla="*/ 10 w 118"/>
                  <a:gd name="T63" fmla="*/ 24 h 122"/>
                  <a:gd name="T64" fmla="*/ 20 w 118"/>
                  <a:gd name="T65" fmla="*/ 14 h 122"/>
                  <a:gd name="T66" fmla="*/ 46 w 118"/>
                  <a:gd name="T67" fmla="*/ 8 h 122"/>
                  <a:gd name="T68" fmla="*/ 52 w 118"/>
                  <a:gd name="T69" fmla="*/ 8 h 122"/>
                  <a:gd name="T70" fmla="*/ 62 w 118"/>
                  <a:gd name="T71" fmla="*/ 0 h 122"/>
                  <a:gd name="T72" fmla="*/ 62 w 118"/>
                  <a:gd name="T73" fmla="*/ 10 h 122"/>
                  <a:gd name="T74" fmla="*/ 80 w 118"/>
                  <a:gd name="T75" fmla="*/ 22 h 122"/>
                  <a:gd name="T76" fmla="*/ 108 w 118"/>
                  <a:gd name="T77" fmla="*/ 10 h 122"/>
                  <a:gd name="T78" fmla="*/ 80 w 118"/>
                  <a:gd name="T79" fmla="*/ 4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2"/>
                    </a:moveTo>
                    <a:lnTo>
                      <a:pt x="80" y="42"/>
                    </a:lnTo>
                    <a:lnTo>
                      <a:pt x="78" y="36"/>
                    </a:lnTo>
                    <a:lnTo>
                      <a:pt x="74" y="32"/>
                    </a:lnTo>
                    <a:lnTo>
                      <a:pt x="68" y="28"/>
                    </a:lnTo>
                    <a:lnTo>
                      <a:pt x="58" y="28"/>
                    </a:lnTo>
                    <a:lnTo>
                      <a:pt x="58" y="28"/>
                    </a:lnTo>
                    <a:lnTo>
                      <a:pt x="52" y="30"/>
                    </a:lnTo>
                    <a:lnTo>
                      <a:pt x="48" y="32"/>
                    </a:lnTo>
                    <a:lnTo>
                      <a:pt x="48" y="34"/>
                    </a:lnTo>
                    <a:lnTo>
                      <a:pt x="48" y="34"/>
                    </a:lnTo>
                    <a:lnTo>
                      <a:pt x="48" y="36"/>
                    </a:lnTo>
                    <a:lnTo>
                      <a:pt x="50" y="40"/>
                    </a:lnTo>
                    <a:lnTo>
                      <a:pt x="58" y="42"/>
                    </a:lnTo>
                    <a:lnTo>
                      <a:pt x="82" y="50"/>
                    </a:lnTo>
                    <a:lnTo>
                      <a:pt x="94" y="54"/>
                    </a:lnTo>
                    <a:lnTo>
                      <a:pt x="106" y="60"/>
                    </a:lnTo>
                    <a:lnTo>
                      <a:pt x="114" y="68"/>
                    </a:lnTo>
                    <a:lnTo>
                      <a:pt x="116" y="72"/>
                    </a:lnTo>
                    <a:lnTo>
                      <a:pt x="118" y="78"/>
                    </a:lnTo>
                    <a:lnTo>
                      <a:pt x="118" y="78"/>
                    </a:lnTo>
                    <a:lnTo>
                      <a:pt x="118" y="88"/>
                    </a:lnTo>
                    <a:lnTo>
                      <a:pt x="114" y="94"/>
                    </a:lnTo>
                    <a:lnTo>
                      <a:pt x="110" y="100"/>
                    </a:lnTo>
                    <a:lnTo>
                      <a:pt x="104" y="104"/>
                    </a:lnTo>
                    <a:lnTo>
                      <a:pt x="98" y="108"/>
                    </a:lnTo>
                    <a:lnTo>
                      <a:pt x="90" y="110"/>
                    </a:lnTo>
                    <a:lnTo>
                      <a:pt x="72" y="112"/>
                    </a:lnTo>
                    <a:lnTo>
                      <a:pt x="72" y="112"/>
                    </a:lnTo>
                    <a:lnTo>
                      <a:pt x="66" y="112"/>
                    </a:lnTo>
                    <a:lnTo>
                      <a:pt x="66" y="122"/>
                    </a:lnTo>
                    <a:lnTo>
                      <a:pt x="54" y="122"/>
                    </a:lnTo>
                    <a:lnTo>
                      <a:pt x="54" y="110"/>
                    </a:lnTo>
                    <a:lnTo>
                      <a:pt x="54" y="110"/>
                    </a:lnTo>
                    <a:lnTo>
                      <a:pt x="42" y="104"/>
                    </a:lnTo>
                    <a:lnTo>
                      <a:pt x="34" y="98"/>
                    </a:lnTo>
                    <a:lnTo>
                      <a:pt x="32" y="110"/>
                    </a:lnTo>
                    <a:lnTo>
                      <a:pt x="0" y="110"/>
                    </a:lnTo>
                    <a:lnTo>
                      <a:pt x="2" y="70"/>
                    </a:lnTo>
                    <a:lnTo>
                      <a:pt x="34" y="70"/>
                    </a:lnTo>
                    <a:lnTo>
                      <a:pt x="34" y="70"/>
                    </a:lnTo>
                    <a:lnTo>
                      <a:pt x="36" y="74"/>
                    </a:lnTo>
                    <a:lnTo>
                      <a:pt x="36" y="78"/>
                    </a:lnTo>
                    <a:lnTo>
                      <a:pt x="42" y="82"/>
                    </a:lnTo>
                    <a:lnTo>
                      <a:pt x="50" y="84"/>
                    </a:lnTo>
                    <a:lnTo>
                      <a:pt x="56" y="86"/>
                    </a:lnTo>
                    <a:lnTo>
                      <a:pt x="56" y="86"/>
                    </a:lnTo>
                    <a:lnTo>
                      <a:pt x="66" y="84"/>
                    </a:lnTo>
                    <a:lnTo>
                      <a:pt x="70" y="82"/>
                    </a:lnTo>
                    <a:lnTo>
                      <a:pt x="72" y="78"/>
                    </a:lnTo>
                    <a:lnTo>
                      <a:pt x="72" y="78"/>
                    </a:lnTo>
                    <a:lnTo>
                      <a:pt x="70" y="76"/>
                    </a:lnTo>
                    <a:lnTo>
                      <a:pt x="68" y="74"/>
                    </a:lnTo>
                    <a:lnTo>
                      <a:pt x="60" y="72"/>
                    </a:lnTo>
                    <a:lnTo>
                      <a:pt x="38" y="66"/>
                    </a:lnTo>
                    <a:lnTo>
                      <a:pt x="26" y="62"/>
                    </a:lnTo>
                    <a:lnTo>
                      <a:pt x="16" y="56"/>
                    </a:lnTo>
                    <a:lnTo>
                      <a:pt x="12" y="52"/>
                    </a:lnTo>
                    <a:lnTo>
                      <a:pt x="8" y="48"/>
                    </a:lnTo>
                    <a:lnTo>
                      <a:pt x="6" y="42"/>
                    </a:lnTo>
                    <a:lnTo>
                      <a:pt x="6" y="36"/>
                    </a:lnTo>
                    <a:lnTo>
                      <a:pt x="6" y="36"/>
                    </a:lnTo>
                    <a:lnTo>
                      <a:pt x="8" y="30"/>
                    </a:lnTo>
                    <a:lnTo>
                      <a:pt x="10" y="24"/>
                    </a:lnTo>
                    <a:lnTo>
                      <a:pt x="16" y="18"/>
                    </a:lnTo>
                    <a:lnTo>
                      <a:pt x="20" y="14"/>
                    </a:lnTo>
                    <a:lnTo>
                      <a:pt x="32" y="10"/>
                    </a:lnTo>
                    <a:lnTo>
                      <a:pt x="46" y="8"/>
                    </a:lnTo>
                    <a:lnTo>
                      <a:pt x="46" y="8"/>
                    </a:lnTo>
                    <a:lnTo>
                      <a:pt x="52" y="8"/>
                    </a:lnTo>
                    <a:lnTo>
                      <a:pt x="52" y="0"/>
                    </a:lnTo>
                    <a:lnTo>
                      <a:pt x="62" y="0"/>
                    </a:lnTo>
                    <a:lnTo>
                      <a:pt x="62" y="10"/>
                    </a:lnTo>
                    <a:lnTo>
                      <a:pt x="62" y="10"/>
                    </a:lnTo>
                    <a:lnTo>
                      <a:pt x="72" y="14"/>
                    </a:lnTo>
                    <a:lnTo>
                      <a:pt x="80" y="22"/>
                    </a:lnTo>
                    <a:lnTo>
                      <a:pt x="80" y="10"/>
                    </a:lnTo>
                    <a:lnTo>
                      <a:pt x="108" y="10"/>
                    </a:lnTo>
                    <a:lnTo>
                      <a:pt x="110" y="42"/>
                    </a:lnTo>
                    <a:lnTo>
                      <a:pt x="80" y="4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4" name="Freeform 36"/>
              <p:cNvSpPr>
                <a:spLocks/>
              </p:cNvSpPr>
              <p:nvPr/>
            </p:nvSpPr>
            <p:spPr bwMode="auto">
              <a:xfrm>
                <a:off x="6169025" y="7031038"/>
                <a:ext cx="762000" cy="238125"/>
              </a:xfrm>
              <a:custGeom>
                <a:avLst/>
                <a:gdLst>
                  <a:gd name="T0" fmla="*/ 436 w 480"/>
                  <a:gd name="T1" fmla="*/ 48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6 h 150"/>
                  <a:gd name="T28" fmla="*/ 0 w 480"/>
                  <a:gd name="T29" fmla="*/ 0 h 150"/>
                  <a:gd name="T30" fmla="*/ 0 w 480"/>
                  <a:gd name="T31" fmla="*/ 60 h 150"/>
                  <a:gd name="T32" fmla="*/ 6 w 480"/>
                  <a:gd name="T33" fmla="*/ 70 h 150"/>
                  <a:gd name="T34" fmla="*/ 28 w 480"/>
                  <a:gd name="T35" fmla="*/ 92 h 150"/>
                  <a:gd name="T36" fmla="*/ 42 w 480"/>
                  <a:gd name="T37" fmla="*/ 104 h 150"/>
                  <a:gd name="T38" fmla="*/ 86 w 480"/>
                  <a:gd name="T39" fmla="*/ 124 h 150"/>
                  <a:gd name="T40" fmla="*/ 108 w 480"/>
                  <a:gd name="T41" fmla="*/ 132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4 h 150"/>
                  <a:gd name="T58" fmla="*/ 416 w 480"/>
                  <a:gd name="T59" fmla="*/ 114 h 150"/>
                  <a:gd name="T60" fmla="*/ 436 w 480"/>
                  <a:gd name="T61" fmla="*/ 104 h 150"/>
                  <a:gd name="T62" fmla="*/ 464 w 480"/>
                  <a:gd name="T63" fmla="*/ 82 h 150"/>
                  <a:gd name="T64" fmla="*/ 480 w 480"/>
                  <a:gd name="T65" fmla="*/ 60 h 150"/>
                  <a:gd name="T66" fmla="*/ 480 w 480"/>
                  <a:gd name="T67" fmla="*/ 0 h 150"/>
                  <a:gd name="T68" fmla="*/ 474 w 480"/>
                  <a:gd name="T69" fmla="*/ 14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8"/>
                    </a:moveTo>
                    <a:lnTo>
                      <a:pt x="436" y="48"/>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6"/>
                    </a:lnTo>
                    <a:lnTo>
                      <a:pt x="6" y="14"/>
                    </a:lnTo>
                    <a:lnTo>
                      <a:pt x="0" y="0"/>
                    </a:lnTo>
                    <a:lnTo>
                      <a:pt x="0" y="0"/>
                    </a:lnTo>
                    <a:lnTo>
                      <a:pt x="0" y="60"/>
                    </a:lnTo>
                    <a:lnTo>
                      <a:pt x="0" y="60"/>
                    </a:lnTo>
                    <a:lnTo>
                      <a:pt x="6" y="70"/>
                    </a:lnTo>
                    <a:lnTo>
                      <a:pt x="16" y="82"/>
                    </a:lnTo>
                    <a:lnTo>
                      <a:pt x="28" y="92"/>
                    </a:lnTo>
                    <a:lnTo>
                      <a:pt x="42" y="104"/>
                    </a:lnTo>
                    <a:lnTo>
                      <a:pt x="42" y="104"/>
                    </a:lnTo>
                    <a:lnTo>
                      <a:pt x="64" y="114"/>
                    </a:lnTo>
                    <a:lnTo>
                      <a:pt x="86" y="124"/>
                    </a:lnTo>
                    <a:lnTo>
                      <a:pt x="86" y="124"/>
                    </a:lnTo>
                    <a:lnTo>
                      <a:pt x="108" y="132"/>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4"/>
                    </a:lnTo>
                    <a:lnTo>
                      <a:pt x="392" y="124"/>
                    </a:lnTo>
                    <a:lnTo>
                      <a:pt x="416" y="114"/>
                    </a:lnTo>
                    <a:lnTo>
                      <a:pt x="436" y="104"/>
                    </a:lnTo>
                    <a:lnTo>
                      <a:pt x="436" y="104"/>
                    </a:lnTo>
                    <a:lnTo>
                      <a:pt x="452" y="94"/>
                    </a:lnTo>
                    <a:lnTo>
                      <a:pt x="464" y="82"/>
                    </a:lnTo>
                    <a:lnTo>
                      <a:pt x="474" y="72"/>
                    </a:lnTo>
                    <a:lnTo>
                      <a:pt x="480" y="60"/>
                    </a:lnTo>
                    <a:lnTo>
                      <a:pt x="480" y="60"/>
                    </a:lnTo>
                    <a:lnTo>
                      <a:pt x="480" y="0"/>
                    </a:lnTo>
                    <a:lnTo>
                      <a:pt x="480" y="0"/>
                    </a:lnTo>
                    <a:lnTo>
                      <a:pt x="474" y="14"/>
                    </a:lnTo>
                    <a:lnTo>
                      <a:pt x="464" y="26"/>
                    </a:lnTo>
                    <a:lnTo>
                      <a:pt x="452" y="36"/>
                    </a:lnTo>
                    <a:lnTo>
                      <a:pt x="436" y="48"/>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5" name="Freeform 37"/>
              <p:cNvSpPr>
                <a:spLocks/>
              </p:cNvSpPr>
              <p:nvPr/>
            </p:nvSpPr>
            <p:spPr bwMode="auto">
              <a:xfrm>
                <a:off x="6169025" y="7031038"/>
                <a:ext cx="762000" cy="238125"/>
              </a:xfrm>
              <a:custGeom>
                <a:avLst/>
                <a:gdLst>
                  <a:gd name="T0" fmla="*/ 436 w 480"/>
                  <a:gd name="T1" fmla="*/ 48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6 h 150"/>
                  <a:gd name="T28" fmla="*/ 0 w 480"/>
                  <a:gd name="T29" fmla="*/ 0 h 150"/>
                  <a:gd name="T30" fmla="*/ 0 w 480"/>
                  <a:gd name="T31" fmla="*/ 60 h 150"/>
                  <a:gd name="T32" fmla="*/ 6 w 480"/>
                  <a:gd name="T33" fmla="*/ 70 h 150"/>
                  <a:gd name="T34" fmla="*/ 28 w 480"/>
                  <a:gd name="T35" fmla="*/ 92 h 150"/>
                  <a:gd name="T36" fmla="*/ 42 w 480"/>
                  <a:gd name="T37" fmla="*/ 104 h 150"/>
                  <a:gd name="T38" fmla="*/ 86 w 480"/>
                  <a:gd name="T39" fmla="*/ 124 h 150"/>
                  <a:gd name="T40" fmla="*/ 108 w 480"/>
                  <a:gd name="T41" fmla="*/ 132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4 h 150"/>
                  <a:gd name="T58" fmla="*/ 416 w 480"/>
                  <a:gd name="T59" fmla="*/ 114 h 150"/>
                  <a:gd name="T60" fmla="*/ 436 w 480"/>
                  <a:gd name="T61" fmla="*/ 104 h 150"/>
                  <a:gd name="T62" fmla="*/ 464 w 480"/>
                  <a:gd name="T63" fmla="*/ 82 h 150"/>
                  <a:gd name="T64" fmla="*/ 480 w 480"/>
                  <a:gd name="T65" fmla="*/ 60 h 150"/>
                  <a:gd name="T66" fmla="*/ 480 w 480"/>
                  <a:gd name="T67" fmla="*/ 0 h 150"/>
                  <a:gd name="T68" fmla="*/ 474 w 480"/>
                  <a:gd name="T69" fmla="*/ 14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8"/>
                    </a:moveTo>
                    <a:lnTo>
                      <a:pt x="436" y="48"/>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6"/>
                    </a:lnTo>
                    <a:lnTo>
                      <a:pt x="6" y="14"/>
                    </a:lnTo>
                    <a:lnTo>
                      <a:pt x="0" y="0"/>
                    </a:lnTo>
                    <a:lnTo>
                      <a:pt x="0" y="0"/>
                    </a:lnTo>
                    <a:lnTo>
                      <a:pt x="0" y="60"/>
                    </a:lnTo>
                    <a:lnTo>
                      <a:pt x="0" y="60"/>
                    </a:lnTo>
                    <a:lnTo>
                      <a:pt x="6" y="70"/>
                    </a:lnTo>
                    <a:lnTo>
                      <a:pt x="16" y="82"/>
                    </a:lnTo>
                    <a:lnTo>
                      <a:pt x="28" y="92"/>
                    </a:lnTo>
                    <a:lnTo>
                      <a:pt x="42" y="104"/>
                    </a:lnTo>
                    <a:lnTo>
                      <a:pt x="42" y="104"/>
                    </a:lnTo>
                    <a:lnTo>
                      <a:pt x="64" y="114"/>
                    </a:lnTo>
                    <a:lnTo>
                      <a:pt x="86" y="124"/>
                    </a:lnTo>
                    <a:lnTo>
                      <a:pt x="86" y="124"/>
                    </a:lnTo>
                    <a:lnTo>
                      <a:pt x="108" y="132"/>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4"/>
                    </a:lnTo>
                    <a:lnTo>
                      <a:pt x="392" y="124"/>
                    </a:lnTo>
                    <a:lnTo>
                      <a:pt x="416" y="114"/>
                    </a:lnTo>
                    <a:lnTo>
                      <a:pt x="436" y="104"/>
                    </a:lnTo>
                    <a:lnTo>
                      <a:pt x="436" y="104"/>
                    </a:lnTo>
                    <a:lnTo>
                      <a:pt x="452" y="94"/>
                    </a:lnTo>
                    <a:lnTo>
                      <a:pt x="464" y="82"/>
                    </a:lnTo>
                    <a:lnTo>
                      <a:pt x="474" y="72"/>
                    </a:lnTo>
                    <a:lnTo>
                      <a:pt x="480" y="60"/>
                    </a:lnTo>
                    <a:lnTo>
                      <a:pt x="480" y="60"/>
                    </a:lnTo>
                    <a:lnTo>
                      <a:pt x="480" y="0"/>
                    </a:lnTo>
                    <a:lnTo>
                      <a:pt x="480" y="0"/>
                    </a:lnTo>
                    <a:lnTo>
                      <a:pt x="474" y="14"/>
                    </a:lnTo>
                    <a:lnTo>
                      <a:pt x="464" y="26"/>
                    </a:lnTo>
                    <a:lnTo>
                      <a:pt x="452" y="36"/>
                    </a:lnTo>
                    <a:lnTo>
                      <a:pt x="436"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6" name="Freeform 38"/>
              <p:cNvSpPr>
                <a:spLocks/>
              </p:cNvSpPr>
              <p:nvPr/>
            </p:nvSpPr>
            <p:spPr bwMode="auto">
              <a:xfrm>
                <a:off x="6169025" y="6761163"/>
                <a:ext cx="762000" cy="349250"/>
              </a:xfrm>
              <a:custGeom>
                <a:avLst/>
                <a:gdLst>
                  <a:gd name="T0" fmla="*/ 240 w 480"/>
                  <a:gd name="T1" fmla="*/ 0 h 220"/>
                  <a:gd name="T2" fmla="*/ 240 w 480"/>
                  <a:gd name="T3" fmla="*/ 0 h 220"/>
                  <a:gd name="T4" fmla="*/ 192 w 480"/>
                  <a:gd name="T5" fmla="*/ 4 h 220"/>
                  <a:gd name="T6" fmla="*/ 146 w 480"/>
                  <a:gd name="T7" fmla="*/ 10 h 220"/>
                  <a:gd name="T8" fmla="*/ 106 w 480"/>
                  <a:gd name="T9" fmla="*/ 20 h 220"/>
                  <a:gd name="T10" fmla="*/ 88 w 480"/>
                  <a:gd name="T11" fmla="*/ 26 h 220"/>
                  <a:gd name="T12" fmla="*/ 70 w 480"/>
                  <a:gd name="T13" fmla="*/ 34 h 220"/>
                  <a:gd name="T14" fmla="*/ 54 w 480"/>
                  <a:gd name="T15" fmla="*/ 40 h 220"/>
                  <a:gd name="T16" fmla="*/ 42 w 480"/>
                  <a:gd name="T17" fmla="*/ 50 h 220"/>
                  <a:gd name="T18" fmla="*/ 30 w 480"/>
                  <a:gd name="T19" fmla="*/ 58 h 220"/>
                  <a:gd name="T20" fmla="*/ 20 w 480"/>
                  <a:gd name="T21" fmla="*/ 68 h 220"/>
                  <a:gd name="T22" fmla="*/ 10 w 480"/>
                  <a:gd name="T23" fmla="*/ 78 h 220"/>
                  <a:gd name="T24" fmla="*/ 6 w 480"/>
                  <a:gd name="T25" fmla="*/ 88 h 220"/>
                  <a:gd name="T26" fmla="*/ 2 w 480"/>
                  <a:gd name="T27" fmla="*/ 100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0 h 220"/>
                  <a:gd name="T52" fmla="*/ 146 w 480"/>
                  <a:gd name="T53" fmla="*/ 212 h 220"/>
                  <a:gd name="T54" fmla="*/ 192 w 480"/>
                  <a:gd name="T55" fmla="*/ 218 h 220"/>
                  <a:gd name="T56" fmla="*/ 240 w 480"/>
                  <a:gd name="T57" fmla="*/ 220 h 220"/>
                  <a:gd name="T58" fmla="*/ 240 w 480"/>
                  <a:gd name="T59" fmla="*/ 220 h 220"/>
                  <a:gd name="T60" fmla="*/ 288 w 480"/>
                  <a:gd name="T61" fmla="*/ 218 h 220"/>
                  <a:gd name="T62" fmla="*/ 334 w 480"/>
                  <a:gd name="T63" fmla="*/ 212 h 220"/>
                  <a:gd name="T64" fmla="*/ 374 w 480"/>
                  <a:gd name="T65" fmla="*/ 200 h 220"/>
                  <a:gd name="T66" fmla="*/ 392 w 480"/>
                  <a:gd name="T67" fmla="*/ 194 h 220"/>
                  <a:gd name="T68" fmla="*/ 410 w 480"/>
                  <a:gd name="T69" fmla="*/ 188 h 220"/>
                  <a:gd name="T70" fmla="*/ 426 w 480"/>
                  <a:gd name="T71" fmla="*/ 180 h 220"/>
                  <a:gd name="T72" fmla="*/ 440 w 480"/>
                  <a:gd name="T73" fmla="*/ 172 h 220"/>
                  <a:gd name="T74" fmla="*/ 452 w 480"/>
                  <a:gd name="T75" fmla="*/ 162 h 220"/>
                  <a:gd name="T76" fmla="*/ 462 w 480"/>
                  <a:gd name="T77" fmla="*/ 152 h 220"/>
                  <a:gd name="T78" fmla="*/ 470 w 480"/>
                  <a:gd name="T79" fmla="*/ 142 h 220"/>
                  <a:gd name="T80" fmla="*/ 476 w 480"/>
                  <a:gd name="T81" fmla="*/ 132 h 220"/>
                  <a:gd name="T82" fmla="*/ 478 w 480"/>
                  <a:gd name="T83" fmla="*/ 122 h 220"/>
                  <a:gd name="T84" fmla="*/ 480 w 480"/>
                  <a:gd name="T85" fmla="*/ 110 h 220"/>
                  <a:gd name="T86" fmla="*/ 480 w 480"/>
                  <a:gd name="T87" fmla="*/ 110 h 220"/>
                  <a:gd name="T88" fmla="*/ 478 w 480"/>
                  <a:gd name="T89" fmla="*/ 100 h 220"/>
                  <a:gd name="T90" fmla="*/ 476 w 480"/>
                  <a:gd name="T91" fmla="*/ 88 h 220"/>
                  <a:gd name="T92" fmla="*/ 470 w 480"/>
                  <a:gd name="T93" fmla="*/ 78 h 220"/>
                  <a:gd name="T94" fmla="*/ 462 w 480"/>
                  <a:gd name="T95" fmla="*/ 68 h 220"/>
                  <a:gd name="T96" fmla="*/ 452 w 480"/>
                  <a:gd name="T97" fmla="*/ 58 h 220"/>
                  <a:gd name="T98" fmla="*/ 440 w 480"/>
                  <a:gd name="T99" fmla="*/ 50 h 220"/>
                  <a:gd name="T100" fmla="*/ 426 w 480"/>
                  <a:gd name="T101" fmla="*/ 40 h 220"/>
                  <a:gd name="T102" fmla="*/ 410 w 480"/>
                  <a:gd name="T103" fmla="*/ 34 h 220"/>
                  <a:gd name="T104" fmla="*/ 392 w 480"/>
                  <a:gd name="T105" fmla="*/ 26 h 220"/>
                  <a:gd name="T106" fmla="*/ 374 w 480"/>
                  <a:gd name="T107" fmla="*/ 20 h 220"/>
                  <a:gd name="T108" fmla="*/ 334 w 480"/>
                  <a:gd name="T109" fmla="*/ 10 h 220"/>
                  <a:gd name="T110" fmla="*/ 288 w 480"/>
                  <a:gd name="T111" fmla="*/ 4 h 220"/>
                  <a:gd name="T112" fmla="*/ 240 w 480"/>
                  <a:gd name="T113" fmla="*/ 0 h 220"/>
                  <a:gd name="T114" fmla="*/ 240 w 480"/>
                  <a:gd name="T115"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0" h="220">
                    <a:moveTo>
                      <a:pt x="240" y="0"/>
                    </a:moveTo>
                    <a:lnTo>
                      <a:pt x="240" y="0"/>
                    </a:lnTo>
                    <a:lnTo>
                      <a:pt x="192" y="4"/>
                    </a:lnTo>
                    <a:lnTo>
                      <a:pt x="146" y="10"/>
                    </a:lnTo>
                    <a:lnTo>
                      <a:pt x="106" y="20"/>
                    </a:lnTo>
                    <a:lnTo>
                      <a:pt x="88" y="26"/>
                    </a:lnTo>
                    <a:lnTo>
                      <a:pt x="70" y="34"/>
                    </a:lnTo>
                    <a:lnTo>
                      <a:pt x="54" y="40"/>
                    </a:lnTo>
                    <a:lnTo>
                      <a:pt x="42" y="50"/>
                    </a:lnTo>
                    <a:lnTo>
                      <a:pt x="30" y="58"/>
                    </a:lnTo>
                    <a:lnTo>
                      <a:pt x="20" y="68"/>
                    </a:lnTo>
                    <a:lnTo>
                      <a:pt x="10" y="78"/>
                    </a:lnTo>
                    <a:lnTo>
                      <a:pt x="6" y="88"/>
                    </a:lnTo>
                    <a:lnTo>
                      <a:pt x="2" y="100"/>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0"/>
                    </a:lnTo>
                    <a:lnTo>
                      <a:pt x="146" y="212"/>
                    </a:lnTo>
                    <a:lnTo>
                      <a:pt x="192" y="218"/>
                    </a:lnTo>
                    <a:lnTo>
                      <a:pt x="240" y="220"/>
                    </a:lnTo>
                    <a:lnTo>
                      <a:pt x="240" y="220"/>
                    </a:lnTo>
                    <a:lnTo>
                      <a:pt x="288" y="218"/>
                    </a:lnTo>
                    <a:lnTo>
                      <a:pt x="334" y="212"/>
                    </a:lnTo>
                    <a:lnTo>
                      <a:pt x="374" y="200"/>
                    </a:lnTo>
                    <a:lnTo>
                      <a:pt x="392" y="194"/>
                    </a:lnTo>
                    <a:lnTo>
                      <a:pt x="410" y="188"/>
                    </a:lnTo>
                    <a:lnTo>
                      <a:pt x="426" y="180"/>
                    </a:lnTo>
                    <a:lnTo>
                      <a:pt x="440" y="172"/>
                    </a:lnTo>
                    <a:lnTo>
                      <a:pt x="452" y="162"/>
                    </a:lnTo>
                    <a:lnTo>
                      <a:pt x="462" y="152"/>
                    </a:lnTo>
                    <a:lnTo>
                      <a:pt x="470" y="142"/>
                    </a:lnTo>
                    <a:lnTo>
                      <a:pt x="476" y="132"/>
                    </a:lnTo>
                    <a:lnTo>
                      <a:pt x="478" y="122"/>
                    </a:lnTo>
                    <a:lnTo>
                      <a:pt x="480" y="110"/>
                    </a:lnTo>
                    <a:lnTo>
                      <a:pt x="480" y="110"/>
                    </a:lnTo>
                    <a:lnTo>
                      <a:pt x="478" y="100"/>
                    </a:lnTo>
                    <a:lnTo>
                      <a:pt x="476" y="88"/>
                    </a:lnTo>
                    <a:lnTo>
                      <a:pt x="470" y="78"/>
                    </a:lnTo>
                    <a:lnTo>
                      <a:pt x="462" y="68"/>
                    </a:lnTo>
                    <a:lnTo>
                      <a:pt x="452" y="58"/>
                    </a:lnTo>
                    <a:lnTo>
                      <a:pt x="440" y="50"/>
                    </a:lnTo>
                    <a:lnTo>
                      <a:pt x="426" y="40"/>
                    </a:lnTo>
                    <a:lnTo>
                      <a:pt x="410" y="34"/>
                    </a:lnTo>
                    <a:lnTo>
                      <a:pt x="392" y="26"/>
                    </a:lnTo>
                    <a:lnTo>
                      <a:pt x="374" y="20"/>
                    </a:lnTo>
                    <a:lnTo>
                      <a:pt x="334" y="10"/>
                    </a:lnTo>
                    <a:lnTo>
                      <a:pt x="288" y="4"/>
                    </a:lnTo>
                    <a:lnTo>
                      <a:pt x="240" y="0"/>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7" name="Freeform 39"/>
              <p:cNvSpPr>
                <a:spLocks/>
              </p:cNvSpPr>
              <p:nvPr/>
            </p:nvSpPr>
            <p:spPr bwMode="auto">
              <a:xfrm>
                <a:off x="6232525" y="6792913"/>
                <a:ext cx="635000" cy="257175"/>
              </a:xfrm>
              <a:custGeom>
                <a:avLst/>
                <a:gdLst>
                  <a:gd name="T0" fmla="*/ 200 w 400"/>
                  <a:gd name="T1" fmla="*/ 0 h 162"/>
                  <a:gd name="T2" fmla="*/ 200 w 400"/>
                  <a:gd name="T3" fmla="*/ 0 h 162"/>
                  <a:gd name="T4" fmla="*/ 160 w 400"/>
                  <a:gd name="T5" fmla="*/ 0 h 162"/>
                  <a:gd name="T6" fmla="*/ 122 w 400"/>
                  <a:gd name="T7" fmla="*/ 6 h 162"/>
                  <a:gd name="T8" fmla="*/ 88 w 400"/>
                  <a:gd name="T9" fmla="*/ 14 h 162"/>
                  <a:gd name="T10" fmla="*/ 58 w 400"/>
                  <a:gd name="T11" fmla="*/ 24 h 162"/>
                  <a:gd name="T12" fmla="*/ 34 w 400"/>
                  <a:gd name="T13" fmla="*/ 36 h 162"/>
                  <a:gd name="T14" fmla="*/ 24 w 400"/>
                  <a:gd name="T15" fmla="*/ 42 h 162"/>
                  <a:gd name="T16" fmla="*/ 16 w 400"/>
                  <a:gd name="T17" fmla="*/ 48 h 162"/>
                  <a:gd name="T18" fmla="*/ 10 w 400"/>
                  <a:gd name="T19" fmla="*/ 56 h 162"/>
                  <a:gd name="T20" fmla="*/ 4 w 400"/>
                  <a:gd name="T21" fmla="*/ 64 h 162"/>
                  <a:gd name="T22" fmla="*/ 2 w 400"/>
                  <a:gd name="T23" fmla="*/ 72 h 162"/>
                  <a:gd name="T24" fmla="*/ 0 w 400"/>
                  <a:gd name="T25" fmla="*/ 80 h 162"/>
                  <a:gd name="T26" fmla="*/ 0 w 400"/>
                  <a:gd name="T27" fmla="*/ 80 h 162"/>
                  <a:gd name="T28" fmla="*/ 2 w 400"/>
                  <a:gd name="T29" fmla="*/ 88 h 162"/>
                  <a:gd name="T30" fmla="*/ 4 w 400"/>
                  <a:gd name="T31" fmla="*/ 96 h 162"/>
                  <a:gd name="T32" fmla="*/ 10 w 400"/>
                  <a:gd name="T33" fmla="*/ 104 h 162"/>
                  <a:gd name="T34" fmla="*/ 16 w 400"/>
                  <a:gd name="T35" fmla="*/ 112 h 162"/>
                  <a:gd name="T36" fmla="*/ 24 w 400"/>
                  <a:gd name="T37" fmla="*/ 120 h 162"/>
                  <a:gd name="T38" fmla="*/ 34 w 400"/>
                  <a:gd name="T39" fmla="*/ 126 h 162"/>
                  <a:gd name="T40" fmla="*/ 58 w 400"/>
                  <a:gd name="T41" fmla="*/ 138 h 162"/>
                  <a:gd name="T42" fmla="*/ 88 w 400"/>
                  <a:gd name="T43" fmla="*/ 148 h 162"/>
                  <a:gd name="T44" fmla="*/ 122 w 400"/>
                  <a:gd name="T45" fmla="*/ 156 h 162"/>
                  <a:gd name="T46" fmla="*/ 160 w 400"/>
                  <a:gd name="T47" fmla="*/ 160 h 162"/>
                  <a:gd name="T48" fmla="*/ 200 w 400"/>
                  <a:gd name="T49" fmla="*/ 162 h 162"/>
                  <a:gd name="T50" fmla="*/ 200 w 400"/>
                  <a:gd name="T51" fmla="*/ 162 h 162"/>
                  <a:gd name="T52" fmla="*/ 240 w 400"/>
                  <a:gd name="T53" fmla="*/ 160 h 162"/>
                  <a:gd name="T54" fmla="*/ 278 w 400"/>
                  <a:gd name="T55" fmla="*/ 156 h 162"/>
                  <a:gd name="T56" fmla="*/ 312 w 400"/>
                  <a:gd name="T57" fmla="*/ 148 h 162"/>
                  <a:gd name="T58" fmla="*/ 342 w 400"/>
                  <a:gd name="T59" fmla="*/ 138 h 162"/>
                  <a:gd name="T60" fmla="*/ 366 w 400"/>
                  <a:gd name="T61" fmla="*/ 126 h 162"/>
                  <a:gd name="T62" fmla="*/ 376 w 400"/>
                  <a:gd name="T63" fmla="*/ 120 h 162"/>
                  <a:gd name="T64" fmla="*/ 384 w 400"/>
                  <a:gd name="T65" fmla="*/ 112 h 162"/>
                  <a:gd name="T66" fmla="*/ 392 w 400"/>
                  <a:gd name="T67" fmla="*/ 104 h 162"/>
                  <a:gd name="T68" fmla="*/ 396 w 400"/>
                  <a:gd name="T69" fmla="*/ 96 h 162"/>
                  <a:gd name="T70" fmla="*/ 400 w 400"/>
                  <a:gd name="T71" fmla="*/ 88 h 162"/>
                  <a:gd name="T72" fmla="*/ 400 w 400"/>
                  <a:gd name="T73" fmla="*/ 80 h 162"/>
                  <a:gd name="T74" fmla="*/ 400 w 400"/>
                  <a:gd name="T75" fmla="*/ 80 h 162"/>
                  <a:gd name="T76" fmla="*/ 400 w 400"/>
                  <a:gd name="T77" fmla="*/ 72 h 162"/>
                  <a:gd name="T78" fmla="*/ 396 w 400"/>
                  <a:gd name="T79" fmla="*/ 64 h 162"/>
                  <a:gd name="T80" fmla="*/ 392 w 400"/>
                  <a:gd name="T81" fmla="*/ 56 h 162"/>
                  <a:gd name="T82" fmla="*/ 384 w 400"/>
                  <a:gd name="T83" fmla="*/ 48 h 162"/>
                  <a:gd name="T84" fmla="*/ 376 w 400"/>
                  <a:gd name="T85" fmla="*/ 42 h 162"/>
                  <a:gd name="T86" fmla="*/ 366 w 400"/>
                  <a:gd name="T87" fmla="*/ 36 h 162"/>
                  <a:gd name="T88" fmla="*/ 342 w 400"/>
                  <a:gd name="T89" fmla="*/ 24 h 162"/>
                  <a:gd name="T90" fmla="*/ 312 w 400"/>
                  <a:gd name="T91" fmla="*/ 14 h 162"/>
                  <a:gd name="T92" fmla="*/ 278 w 400"/>
                  <a:gd name="T93" fmla="*/ 6 h 162"/>
                  <a:gd name="T94" fmla="*/ 240 w 400"/>
                  <a:gd name="T95" fmla="*/ 0 h 162"/>
                  <a:gd name="T96" fmla="*/ 200 w 400"/>
                  <a:gd name="T97" fmla="*/ 0 h 162"/>
                  <a:gd name="T98" fmla="*/ 200 w 400"/>
                  <a:gd name="T9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162">
                    <a:moveTo>
                      <a:pt x="200" y="0"/>
                    </a:moveTo>
                    <a:lnTo>
                      <a:pt x="200" y="0"/>
                    </a:lnTo>
                    <a:lnTo>
                      <a:pt x="160" y="0"/>
                    </a:lnTo>
                    <a:lnTo>
                      <a:pt x="122" y="6"/>
                    </a:lnTo>
                    <a:lnTo>
                      <a:pt x="88" y="14"/>
                    </a:lnTo>
                    <a:lnTo>
                      <a:pt x="58" y="24"/>
                    </a:lnTo>
                    <a:lnTo>
                      <a:pt x="34" y="36"/>
                    </a:lnTo>
                    <a:lnTo>
                      <a:pt x="24" y="42"/>
                    </a:lnTo>
                    <a:lnTo>
                      <a:pt x="16" y="48"/>
                    </a:lnTo>
                    <a:lnTo>
                      <a:pt x="10" y="56"/>
                    </a:lnTo>
                    <a:lnTo>
                      <a:pt x="4" y="64"/>
                    </a:lnTo>
                    <a:lnTo>
                      <a:pt x="2" y="72"/>
                    </a:lnTo>
                    <a:lnTo>
                      <a:pt x="0" y="80"/>
                    </a:lnTo>
                    <a:lnTo>
                      <a:pt x="0" y="80"/>
                    </a:lnTo>
                    <a:lnTo>
                      <a:pt x="2" y="88"/>
                    </a:lnTo>
                    <a:lnTo>
                      <a:pt x="4" y="96"/>
                    </a:lnTo>
                    <a:lnTo>
                      <a:pt x="10" y="104"/>
                    </a:lnTo>
                    <a:lnTo>
                      <a:pt x="16" y="112"/>
                    </a:lnTo>
                    <a:lnTo>
                      <a:pt x="24" y="120"/>
                    </a:lnTo>
                    <a:lnTo>
                      <a:pt x="34" y="126"/>
                    </a:lnTo>
                    <a:lnTo>
                      <a:pt x="58" y="138"/>
                    </a:lnTo>
                    <a:lnTo>
                      <a:pt x="88" y="148"/>
                    </a:lnTo>
                    <a:lnTo>
                      <a:pt x="122" y="156"/>
                    </a:lnTo>
                    <a:lnTo>
                      <a:pt x="160" y="160"/>
                    </a:lnTo>
                    <a:lnTo>
                      <a:pt x="200" y="162"/>
                    </a:lnTo>
                    <a:lnTo>
                      <a:pt x="200" y="162"/>
                    </a:lnTo>
                    <a:lnTo>
                      <a:pt x="240" y="160"/>
                    </a:lnTo>
                    <a:lnTo>
                      <a:pt x="278" y="156"/>
                    </a:lnTo>
                    <a:lnTo>
                      <a:pt x="312" y="148"/>
                    </a:lnTo>
                    <a:lnTo>
                      <a:pt x="342" y="138"/>
                    </a:lnTo>
                    <a:lnTo>
                      <a:pt x="366" y="126"/>
                    </a:lnTo>
                    <a:lnTo>
                      <a:pt x="376" y="120"/>
                    </a:lnTo>
                    <a:lnTo>
                      <a:pt x="384" y="112"/>
                    </a:lnTo>
                    <a:lnTo>
                      <a:pt x="392" y="104"/>
                    </a:lnTo>
                    <a:lnTo>
                      <a:pt x="396" y="96"/>
                    </a:lnTo>
                    <a:lnTo>
                      <a:pt x="400" y="88"/>
                    </a:lnTo>
                    <a:lnTo>
                      <a:pt x="400" y="80"/>
                    </a:lnTo>
                    <a:lnTo>
                      <a:pt x="400" y="80"/>
                    </a:lnTo>
                    <a:lnTo>
                      <a:pt x="400" y="72"/>
                    </a:lnTo>
                    <a:lnTo>
                      <a:pt x="396" y="64"/>
                    </a:lnTo>
                    <a:lnTo>
                      <a:pt x="392" y="56"/>
                    </a:lnTo>
                    <a:lnTo>
                      <a:pt x="384" y="48"/>
                    </a:lnTo>
                    <a:lnTo>
                      <a:pt x="376" y="42"/>
                    </a:lnTo>
                    <a:lnTo>
                      <a:pt x="366" y="36"/>
                    </a:lnTo>
                    <a:lnTo>
                      <a:pt x="342" y="24"/>
                    </a:lnTo>
                    <a:lnTo>
                      <a:pt x="312" y="14"/>
                    </a:lnTo>
                    <a:lnTo>
                      <a:pt x="278" y="6"/>
                    </a:lnTo>
                    <a:lnTo>
                      <a:pt x="240" y="0"/>
                    </a:lnTo>
                    <a:lnTo>
                      <a:pt x="200" y="0"/>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8" name="Freeform 40"/>
              <p:cNvSpPr>
                <a:spLocks noEditPoints="1"/>
              </p:cNvSpPr>
              <p:nvPr/>
            </p:nvSpPr>
            <p:spPr bwMode="auto">
              <a:xfrm>
                <a:off x="6229350" y="6789738"/>
                <a:ext cx="641350" cy="263525"/>
              </a:xfrm>
              <a:custGeom>
                <a:avLst/>
                <a:gdLst>
                  <a:gd name="T0" fmla="*/ 212 w 404"/>
                  <a:gd name="T1" fmla="*/ 162 h 166"/>
                  <a:gd name="T2" fmla="*/ 192 w 404"/>
                  <a:gd name="T3" fmla="*/ 166 h 166"/>
                  <a:gd name="T4" fmla="*/ 222 w 404"/>
                  <a:gd name="T5" fmla="*/ 166 h 166"/>
                  <a:gd name="T6" fmla="*/ 222 w 404"/>
                  <a:gd name="T7" fmla="*/ 166 h 166"/>
                  <a:gd name="T8" fmla="*/ 164 w 404"/>
                  <a:gd name="T9" fmla="*/ 160 h 166"/>
                  <a:gd name="T10" fmla="*/ 250 w 404"/>
                  <a:gd name="T11" fmla="*/ 160 h 166"/>
                  <a:gd name="T12" fmla="*/ 154 w 404"/>
                  <a:gd name="T13" fmla="*/ 164 h 166"/>
                  <a:gd name="T14" fmla="*/ 260 w 404"/>
                  <a:gd name="T15" fmla="*/ 162 h 166"/>
                  <a:gd name="T16" fmla="*/ 260 w 404"/>
                  <a:gd name="T17" fmla="*/ 162 h 166"/>
                  <a:gd name="T18" fmla="*/ 126 w 404"/>
                  <a:gd name="T19" fmla="*/ 156 h 166"/>
                  <a:gd name="T20" fmla="*/ 288 w 404"/>
                  <a:gd name="T21" fmla="*/ 154 h 166"/>
                  <a:gd name="T22" fmla="*/ 116 w 404"/>
                  <a:gd name="T23" fmla="*/ 158 h 166"/>
                  <a:gd name="T24" fmla="*/ 298 w 404"/>
                  <a:gd name="T25" fmla="*/ 156 h 166"/>
                  <a:gd name="T26" fmla="*/ 298 w 404"/>
                  <a:gd name="T27" fmla="*/ 156 h 166"/>
                  <a:gd name="T28" fmla="*/ 88 w 404"/>
                  <a:gd name="T29" fmla="*/ 148 h 166"/>
                  <a:gd name="T30" fmla="*/ 324 w 404"/>
                  <a:gd name="T31" fmla="*/ 146 h 166"/>
                  <a:gd name="T32" fmla="*/ 78 w 404"/>
                  <a:gd name="T33" fmla="*/ 148 h 166"/>
                  <a:gd name="T34" fmla="*/ 334 w 404"/>
                  <a:gd name="T35" fmla="*/ 146 h 166"/>
                  <a:gd name="T36" fmla="*/ 334 w 404"/>
                  <a:gd name="T37" fmla="*/ 146 h 166"/>
                  <a:gd name="T38" fmla="*/ 52 w 404"/>
                  <a:gd name="T39" fmla="*/ 134 h 166"/>
                  <a:gd name="T40" fmla="*/ 360 w 404"/>
                  <a:gd name="T41" fmla="*/ 130 h 166"/>
                  <a:gd name="T42" fmla="*/ 42 w 404"/>
                  <a:gd name="T43" fmla="*/ 134 h 166"/>
                  <a:gd name="T44" fmla="*/ 370 w 404"/>
                  <a:gd name="T45" fmla="*/ 128 h 166"/>
                  <a:gd name="T46" fmla="*/ 370 w 404"/>
                  <a:gd name="T47" fmla="*/ 128 h 166"/>
                  <a:gd name="T48" fmla="*/ 20 w 404"/>
                  <a:gd name="T49" fmla="*/ 114 h 166"/>
                  <a:gd name="T50" fmla="*/ 390 w 404"/>
                  <a:gd name="T51" fmla="*/ 108 h 166"/>
                  <a:gd name="T52" fmla="*/ 12 w 404"/>
                  <a:gd name="T53" fmla="*/ 110 h 166"/>
                  <a:gd name="T54" fmla="*/ 398 w 404"/>
                  <a:gd name="T55" fmla="*/ 102 h 166"/>
                  <a:gd name="T56" fmla="*/ 398 w 404"/>
                  <a:gd name="T57" fmla="*/ 102 h 166"/>
                  <a:gd name="T58" fmla="*/ 4 w 404"/>
                  <a:gd name="T59" fmla="*/ 82 h 166"/>
                  <a:gd name="T60" fmla="*/ 402 w 404"/>
                  <a:gd name="T61" fmla="*/ 82 h 166"/>
                  <a:gd name="T62" fmla="*/ 404 w 404"/>
                  <a:gd name="T63" fmla="*/ 82 h 166"/>
                  <a:gd name="T64" fmla="*/ 8 w 404"/>
                  <a:gd name="T65" fmla="*/ 64 h 166"/>
                  <a:gd name="T66" fmla="*/ 390 w 404"/>
                  <a:gd name="T67" fmla="*/ 58 h 166"/>
                  <a:gd name="T68" fmla="*/ 12 w 404"/>
                  <a:gd name="T69" fmla="*/ 56 h 166"/>
                  <a:gd name="T70" fmla="*/ 14 w 404"/>
                  <a:gd name="T71" fmla="*/ 58 h 166"/>
                  <a:gd name="T72" fmla="*/ 386 w 404"/>
                  <a:gd name="T73" fmla="*/ 48 h 166"/>
                  <a:gd name="T74" fmla="*/ 36 w 404"/>
                  <a:gd name="T75" fmla="*/ 40 h 166"/>
                  <a:gd name="T76" fmla="*/ 360 w 404"/>
                  <a:gd name="T77" fmla="*/ 34 h 166"/>
                  <a:gd name="T78" fmla="*/ 42 w 404"/>
                  <a:gd name="T79" fmla="*/ 32 h 166"/>
                  <a:gd name="T80" fmla="*/ 44 w 404"/>
                  <a:gd name="T81" fmla="*/ 34 h 166"/>
                  <a:gd name="T82" fmla="*/ 354 w 404"/>
                  <a:gd name="T83" fmla="*/ 28 h 166"/>
                  <a:gd name="T84" fmla="*/ 70 w 404"/>
                  <a:gd name="T85" fmla="*/ 24 h 166"/>
                  <a:gd name="T86" fmla="*/ 326 w 404"/>
                  <a:gd name="T87" fmla="*/ 20 h 166"/>
                  <a:gd name="T88" fmla="*/ 78 w 404"/>
                  <a:gd name="T89" fmla="*/ 16 h 166"/>
                  <a:gd name="T90" fmla="*/ 80 w 404"/>
                  <a:gd name="T91" fmla="*/ 20 h 166"/>
                  <a:gd name="T92" fmla="*/ 318 w 404"/>
                  <a:gd name="T93" fmla="*/ 14 h 166"/>
                  <a:gd name="T94" fmla="*/ 106 w 404"/>
                  <a:gd name="T95" fmla="*/ 12 h 166"/>
                  <a:gd name="T96" fmla="*/ 288 w 404"/>
                  <a:gd name="T97" fmla="*/ 10 h 166"/>
                  <a:gd name="T98" fmla="*/ 116 w 404"/>
                  <a:gd name="T99" fmla="*/ 8 h 166"/>
                  <a:gd name="T100" fmla="*/ 116 w 404"/>
                  <a:gd name="T101" fmla="*/ 10 h 166"/>
                  <a:gd name="T102" fmla="*/ 280 w 404"/>
                  <a:gd name="T103" fmla="*/ 6 h 166"/>
                  <a:gd name="T104" fmla="*/ 144 w 404"/>
                  <a:gd name="T105" fmla="*/ 6 h 166"/>
                  <a:gd name="T106" fmla="*/ 250 w 404"/>
                  <a:gd name="T107" fmla="*/ 6 h 166"/>
                  <a:gd name="T108" fmla="*/ 154 w 404"/>
                  <a:gd name="T109" fmla="*/ 2 h 166"/>
                  <a:gd name="T110" fmla="*/ 154 w 404"/>
                  <a:gd name="T111" fmla="*/ 6 h 166"/>
                  <a:gd name="T112" fmla="*/ 242 w 404"/>
                  <a:gd name="T113" fmla="*/ 2 h 166"/>
                  <a:gd name="T114" fmla="*/ 182 w 404"/>
                  <a:gd name="T115" fmla="*/ 4 h 166"/>
                  <a:gd name="T116" fmla="*/ 212 w 404"/>
                  <a:gd name="T117" fmla="*/ 2 h 166"/>
                  <a:gd name="T118" fmla="*/ 192 w 404"/>
                  <a:gd name="T119" fmla="*/ 0 h 166"/>
                  <a:gd name="T120" fmla="*/ 202 w 404"/>
                  <a:gd name="T121"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166">
                    <a:moveTo>
                      <a:pt x="202" y="166"/>
                    </a:moveTo>
                    <a:lnTo>
                      <a:pt x="202" y="164"/>
                    </a:lnTo>
                    <a:lnTo>
                      <a:pt x="202" y="162"/>
                    </a:lnTo>
                    <a:lnTo>
                      <a:pt x="202" y="162"/>
                    </a:lnTo>
                    <a:lnTo>
                      <a:pt x="202" y="162"/>
                    </a:lnTo>
                    <a:lnTo>
                      <a:pt x="212" y="162"/>
                    </a:lnTo>
                    <a:lnTo>
                      <a:pt x="212" y="166"/>
                    </a:lnTo>
                    <a:lnTo>
                      <a:pt x="212" y="166"/>
                    </a:lnTo>
                    <a:lnTo>
                      <a:pt x="202" y="166"/>
                    </a:lnTo>
                    <a:lnTo>
                      <a:pt x="202" y="166"/>
                    </a:lnTo>
                    <a:close/>
                    <a:moveTo>
                      <a:pt x="192" y="166"/>
                    </a:moveTo>
                    <a:lnTo>
                      <a:pt x="192" y="166"/>
                    </a:lnTo>
                    <a:lnTo>
                      <a:pt x="182" y="166"/>
                    </a:lnTo>
                    <a:lnTo>
                      <a:pt x="182" y="162"/>
                    </a:lnTo>
                    <a:lnTo>
                      <a:pt x="182" y="162"/>
                    </a:lnTo>
                    <a:lnTo>
                      <a:pt x="192" y="162"/>
                    </a:lnTo>
                    <a:lnTo>
                      <a:pt x="192" y="166"/>
                    </a:lnTo>
                    <a:close/>
                    <a:moveTo>
                      <a:pt x="222" y="166"/>
                    </a:moveTo>
                    <a:lnTo>
                      <a:pt x="222" y="162"/>
                    </a:lnTo>
                    <a:lnTo>
                      <a:pt x="222" y="162"/>
                    </a:lnTo>
                    <a:lnTo>
                      <a:pt x="230" y="162"/>
                    </a:lnTo>
                    <a:lnTo>
                      <a:pt x="230" y="164"/>
                    </a:lnTo>
                    <a:lnTo>
                      <a:pt x="230" y="164"/>
                    </a:lnTo>
                    <a:lnTo>
                      <a:pt x="222" y="166"/>
                    </a:lnTo>
                    <a:lnTo>
                      <a:pt x="222" y="166"/>
                    </a:lnTo>
                    <a:close/>
                    <a:moveTo>
                      <a:pt x="172" y="164"/>
                    </a:moveTo>
                    <a:lnTo>
                      <a:pt x="172" y="164"/>
                    </a:lnTo>
                    <a:lnTo>
                      <a:pt x="164" y="164"/>
                    </a:lnTo>
                    <a:lnTo>
                      <a:pt x="164" y="160"/>
                    </a:lnTo>
                    <a:lnTo>
                      <a:pt x="164" y="160"/>
                    </a:lnTo>
                    <a:lnTo>
                      <a:pt x="174" y="162"/>
                    </a:lnTo>
                    <a:lnTo>
                      <a:pt x="172" y="164"/>
                    </a:lnTo>
                    <a:close/>
                    <a:moveTo>
                      <a:pt x="240" y="164"/>
                    </a:moveTo>
                    <a:lnTo>
                      <a:pt x="240" y="160"/>
                    </a:lnTo>
                    <a:lnTo>
                      <a:pt x="240" y="160"/>
                    </a:lnTo>
                    <a:lnTo>
                      <a:pt x="250" y="160"/>
                    </a:lnTo>
                    <a:lnTo>
                      <a:pt x="250" y="164"/>
                    </a:lnTo>
                    <a:lnTo>
                      <a:pt x="250" y="164"/>
                    </a:lnTo>
                    <a:lnTo>
                      <a:pt x="240" y="164"/>
                    </a:lnTo>
                    <a:lnTo>
                      <a:pt x="240" y="164"/>
                    </a:lnTo>
                    <a:close/>
                    <a:moveTo>
                      <a:pt x="154" y="164"/>
                    </a:moveTo>
                    <a:lnTo>
                      <a:pt x="154" y="164"/>
                    </a:lnTo>
                    <a:lnTo>
                      <a:pt x="144" y="162"/>
                    </a:lnTo>
                    <a:lnTo>
                      <a:pt x="144" y="158"/>
                    </a:lnTo>
                    <a:lnTo>
                      <a:pt x="144" y="158"/>
                    </a:lnTo>
                    <a:lnTo>
                      <a:pt x="154" y="160"/>
                    </a:lnTo>
                    <a:lnTo>
                      <a:pt x="154" y="164"/>
                    </a:lnTo>
                    <a:close/>
                    <a:moveTo>
                      <a:pt x="260" y="162"/>
                    </a:moveTo>
                    <a:lnTo>
                      <a:pt x="260" y="158"/>
                    </a:lnTo>
                    <a:lnTo>
                      <a:pt x="260" y="158"/>
                    </a:lnTo>
                    <a:lnTo>
                      <a:pt x="268" y="158"/>
                    </a:lnTo>
                    <a:lnTo>
                      <a:pt x="270" y="160"/>
                    </a:lnTo>
                    <a:lnTo>
                      <a:pt x="270" y="160"/>
                    </a:lnTo>
                    <a:lnTo>
                      <a:pt x="260" y="162"/>
                    </a:lnTo>
                    <a:lnTo>
                      <a:pt x="260" y="162"/>
                    </a:lnTo>
                    <a:close/>
                    <a:moveTo>
                      <a:pt x="134" y="160"/>
                    </a:moveTo>
                    <a:lnTo>
                      <a:pt x="134" y="160"/>
                    </a:lnTo>
                    <a:lnTo>
                      <a:pt x="126" y="160"/>
                    </a:lnTo>
                    <a:lnTo>
                      <a:pt x="126" y="156"/>
                    </a:lnTo>
                    <a:lnTo>
                      <a:pt x="126" y="156"/>
                    </a:lnTo>
                    <a:lnTo>
                      <a:pt x="136" y="158"/>
                    </a:lnTo>
                    <a:lnTo>
                      <a:pt x="134" y="160"/>
                    </a:lnTo>
                    <a:close/>
                    <a:moveTo>
                      <a:pt x="278" y="160"/>
                    </a:moveTo>
                    <a:lnTo>
                      <a:pt x="278" y="156"/>
                    </a:lnTo>
                    <a:lnTo>
                      <a:pt x="278" y="156"/>
                    </a:lnTo>
                    <a:lnTo>
                      <a:pt x="288" y="154"/>
                    </a:lnTo>
                    <a:lnTo>
                      <a:pt x="288" y="158"/>
                    </a:lnTo>
                    <a:lnTo>
                      <a:pt x="288" y="158"/>
                    </a:lnTo>
                    <a:lnTo>
                      <a:pt x="278" y="160"/>
                    </a:lnTo>
                    <a:lnTo>
                      <a:pt x="278" y="160"/>
                    </a:lnTo>
                    <a:close/>
                    <a:moveTo>
                      <a:pt x="116" y="158"/>
                    </a:moveTo>
                    <a:lnTo>
                      <a:pt x="116" y="158"/>
                    </a:lnTo>
                    <a:lnTo>
                      <a:pt x="106" y="156"/>
                    </a:lnTo>
                    <a:lnTo>
                      <a:pt x="106" y="152"/>
                    </a:lnTo>
                    <a:lnTo>
                      <a:pt x="106" y="152"/>
                    </a:lnTo>
                    <a:lnTo>
                      <a:pt x="116" y="154"/>
                    </a:lnTo>
                    <a:lnTo>
                      <a:pt x="116" y="158"/>
                    </a:lnTo>
                    <a:close/>
                    <a:moveTo>
                      <a:pt x="298" y="156"/>
                    </a:moveTo>
                    <a:lnTo>
                      <a:pt x="298" y="152"/>
                    </a:lnTo>
                    <a:lnTo>
                      <a:pt x="298" y="152"/>
                    </a:lnTo>
                    <a:lnTo>
                      <a:pt x="306" y="150"/>
                    </a:lnTo>
                    <a:lnTo>
                      <a:pt x="308" y="154"/>
                    </a:lnTo>
                    <a:lnTo>
                      <a:pt x="308" y="154"/>
                    </a:lnTo>
                    <a:lnTo>
                      <a:pt x="298" y="156"/>
                    </a:lnTo>
                    <a:lnTo>
                      <a:pt x="298" y="156"/>
                    </a:lnTo>
                    <a:close/>
                    <a:moveTo>
                      <a:pt x="96" y="154"/>
                    </a:moveTo>
                    <a:lnTo>
                      <a:pt x="96" y="154"/>
                    </a:lnTo>
                    <a:lnTo>
                      <a:pt x="88" y="150"/>
                    </a:lnTo>
                    <a:lnTo>
                      <a:pt x="88" y="148"/>
                    </a:lnTo>
                    <a:lnTo>
                      <a:pt x="88" y="148"/>
                    </a:lnTo>
                    <a:lnTo>
                      <a:pt x="98" y="150"/>
                    </a:lnTo>
                    <a:lnTo>
                      <a:pt x="96" y="154"/>
                    </a:lnTo>
                    <a:close/>
                    <a:moveTo>
                      <a:pt x="316" y="150"/>
                    </a:moveTo>
                    <a:lnTo>
                      <a:pt x="316" y="148"/>
                    </a:lnTo>
                    <a:lnTo>
                      <a:pt x="316" y="148"/>
                    </a:lnTo>
                    <a:lnTo>
                      <a:pt x="324" y="146"/>
                    </a:lnTo>
                    <a:lnTo>
                      <a:pt x="326" y="148"/>
                    </a:lnTo>
                    <a:lnTo>
                      <a:pt x="326" y="148"/>
                    </a:lnTo>
                    <a:lnTo>
                      <a:pt x="316" y="150"/>
                    </a:lnTo>
                    <a:lnTo>
                      <a:pt x="316" y="150"/>
                    </a:lnTo>
                    <a:close/>
                    <a:moveTo>
                      <a:pt x="78" y="148"/>
                    </a:moveTo>
                    <a:lnTo>
                      <a:pt x="78" y="148"/>
                    </a:lnTo>
                    <a:lnTo>
                      <a:pt x="68" y="144"/>
                    </a:lnTo>
                    <a:lnTo>
                      <a:pt x="70" y="142"/>
                    </a:lnTo>
                    <a:lnTo>
                      <a:pt x="70" y="142"/>
                    </a:lnTo>
                    <a:lnTo>
                      <a:pt x="80" y="144"/>
                    </a:lnTo>
                    <a:lnTo>
                      <a:pt x="78" y="148"/>
                    </a:lnTo>
                    <a:close/>
                    <a:moveTo>
                      <a:pt x="334" y="146"/>
                    </a:moveTo>
                    <a:lnTo>
                      <a:pt x="334" y="142"/>
                    </a:lnTo>
                    <a:lnTo>
                      <a:pt x="334" y="142"/>
                    </a:lnTo>
                    <a:lnTo>
                      <a:pt x="342" y="138"/>
                    </a:lnTo>
                    <a:lnTo>
                      <a:pt x="344" y="142"/>
                    </a:lnTo>
                    <a:lnTo>
                      <a:pt x="344" y="142"/>
                    </a:lnTo>
                    <a:lnTo>
                      <a:pt x="334" y="146"/>
                    </a:lnTo>
                    <a:lnTo>
                      <a:pt x="334" y="146"/>
                    </a:lnTo>
                    <a:close/>
                    <a:moveTo>
                      <a:pt x="60" y="142"/>
                    </a:moveTo>
                    <a:lnTo>
                      <a:pt x="60" y="142"/>
                    </a:lnTo>
                    <a:lnTo>
                      <a:pt x="50" y="138"/>
                    </a:lnTo>
                    <a:lnTo>
                      <a:pt x="52" y="134"/>
                    </a:lnTo>
                    <a:lnTo>
                      <a:pt x="52" y="134"/>
                    </a:lnTo>
                    <a:lnTo>
                      <a:pt x="62" y="138"/>
                    </a:lnTo>
                    <a:lnTo>
                      <a:pt x="60" y="142"/>
                    </a:lnTo>
                    <a:close/>
                    <a:moveTo>
                      <a:pt x="352" y="138"/>
                    </a:moveTo>
                    <a:lnTo>
                      <a:pt x="352" y="134"/>
                    </a:lnTo>
                    <a:lnTo>
                      <a:pt x="352" y="134"/>
                    </a:lnTo>
                    <a:lnTo>
                      <a:pt x="360" y="130"/>
                    </a:lnTo>
                    <a:lnTo>
                      <a:pt x="362" y="134"/>
                    </a:lnTo>
                    <a:lnTo>
                      <a:pt x="362" y="134"/>
                    </a:lnTo>
                    <a:lnTo>
                      <a:pt x="352" y="138"/>
                    </a:lnTo>
                    <a:lnTo>
                      <a:pt x="352" y="138"/>
                    </a:lnTo>
                    <a:close/>
                    <a:moveTo>
                      <a:pt x="42" y="134"/>
                    </a:moveTo>
                    <a:lnTo>
                      <a:pt x="42" y="134"/>
                    </a:lnTo>
                    <a:lnTo>
                      <a:pt x="34" y="128"/>
                    </a:lnTo>
                    <a:lnTo>
                      <a:pt x="36" y="126"/>
                    </a:lnTo>
                    <a:lnTo>
                      <a:pt x="36" y="126"/>
                    </a:lnTo>
                    <a:lnTo>
                      <a:pt x="44" y="130"/>
                    </a:lnTo>
                    <a:lnTo>
                      <a:pt x="42" y="134"/>
                    </a:lnTo>
                    <a:close/>
                    <a:moveTo>
                      <a:pt x="370" y="128"/>
                    </a:moveTo>
                    <a:lnTo>
                      <a:pt x="368" y="126"/>
                    </a:lnTo>
                    <a:lnTo>
                      <a:pt x="368" y="126"/>
                    </a:lnTo>
                    <a:lnTo>
                      <a:pt x="376" y="120"/>
                    </a:lnTo>
                    <a:lnTo>
                      <a:pt x="378" y="124"/>
                    </a:lnTo>
                    <a:lnTo>
                      <a:pt x="378" y="124"/>
                    </a:lnTo>
                    <a:lnTo>
                      <a:pt x="370" y="128"/>
                    </a:lnTo>
                    <a:lnTo>
                      <a:pt x="370" y="128"/>
                    </a:lnTo>
                    <a:close/>
                    <a:moveTo>
                      <a:pt x="26" y="122"/>
                    </a:moveTo>
                    <a:lnTo>
                      <a:pt x="26" y="122"/>
                    </a:lnTo>
                    <a:lnTo>
                      <a:pt x="18" y="116"/>
                    </a:lnTo>
                    <a:lnTo>
                      <a:pt x="20" y="114"/>
                    </a:lnTo>
                    <a:lnTo>
                      <a:pt x="20" y="114"/>
                    </a:lnTo>
                    <a:lnTo>
                      <a:pt x="28" y="120"/>
                    </a:lnTo>
                    <a:lnTo>
                      <a:pt x="26" y="122"/>
                    </a:lnTo>
                    <a:close/>
                    <a:moveTo>
                      <a:pt x="386" y="116"/>
                    </a:moveTo>
                    <a:lnTo>
                      <a:pt x="384" y="114"/>
                    </a:lnTo>
                    <a:lnTo>
                      <a:pt x="384" y="114"/>
                    </a:lnTo>
                    <a:lnTo>
                      <a:pt x="390" y="108"/>
                    </a:lnTo>
                    <a:lnTo>
                      <a:pt x="392" y="110"/>
                    </a:lnTo>
                    <a:lnTo>
                      <a:pt x="392" y="110"/>
                    </a:lnTo>
                    <a:lnTo>
                      <a:pt x="386" y="116"/>
                    </a:lnTo>
                    <a:lnTo>
                      <a:pt x="386" y="116"/>
                    </a:lnTo>
                    <a:close/>
                    <a:moveTo>
                      <a:pt x="12" y="110"/>
                    </a:moveTo>
                    <a:lnTo>
                      <a:pt x="12" y="110"/>
                    </a:lnTo>
                    <a:lnTo>
                      <a:pt x="6" y="102"/>
                    </a:lnTo>
                    <a:lnTo>
                      <a:pt x="8" y="100"/>
                    </a:lnTo>
                    <a:lnTo>
                      <a:pt x="8" y="100"/>
                    </a:lnTo>
                    <a:lnTo>
                      <a:pt x="14" y="108"/>
                    </a:lnTo>
                    <a:lnTo>
                      <a:pt x="12" y="110"/>
                    </a:lnTo>
                    <a:close/>
                    <a:moveTo>
                      <a:pt x="398" y="102"/>
                    </a:moveTo>
                    <a:lnTo>
                      <a:pt x="396" y="100"/>
                    </a:lnTo>
                    <a:lnTo>
                      <a:pt x="396" y="100"/>
                    </a:lnTo>
                    <a:lnTo>
                      <a:pt x="400" y="92"/>
                    </a:lnTo>
                    <a:lnTo>
                      <a:pt x="402" y="92"/>
                    </a:lnTo>
                    <a:lnTo>
                      <a:pt x="402" y="92"/>
                    </a:lnTo>
                    <a:lnTo>
                      <a:pt x="398" y="102"/>
                    </a:lnTo>
                    <a:lnTo>
                      <a:pt x="398" y="102"/>
                    </a:lnTo>
                    <a:close/>
                    <a:moveTo>
                      <a:pt x="2" y="92"/>
                    </a:moveTo>
                    <a:lnTo>
                      <a:pt x="2" y="92"/>
                    </a:lnTo>
                    <a:lnTo>
                      <a:pt x="0" y="82"/>
                    </a:lnTo>
                    <a:lnTo>
                      <a:pt x="4" y="82"/>
                    </a:lnTo>
                    <a:lnTo>
                      <a:pt x="4" y="82"/>
                    </a:lnTo>
                    <a:lnTo>
                      <a:pt x="4" y="82"/>
                    </a:lnTo>
                    <a:lnTo>
                      <a:pt x="6" y="92"/>
                    </a:lnTo>
                    <a:lnTo>
                      <a:pt x="2" y="92"/>
                    </a:lnTo>
                    <a:close/>
                    <a:moveTo>
                      <a:pt x="404" y="82"/>
                    </a:moveTo>
                    <a:lnTo>
                      <a:pt x="400" y="82"/>
                    </a:lnTo>
                    <a:lnTo>
                      <a:pt x="402" y="82"/>
                    </a:lnTo>
                    <a:lnTo>
                      <a:pt x="400" y="82"/>
                    </a:lnTo>
                    <a:lnTo>
                      <a:pt x="400" y="82"/>
                    </a:lnTo>
                    <a:lnTo>
                      <a:pt x="400" y="74"/>
                    </a:lnTo>
                    <a:lnTo>
                      <a:pt x="402" y="72"/>
                    </a:lnTo>
                    <a:lnTo>
                      <a:pt x="402" y="72"/>
                    </a:lnTo>
                    <a:lnTo>
                      <a:pt x="404" y="82"/>
                    </a:lnTo>
                    <a:lnTo>
                      <a:pt x="404" y="82"/>
                    </a:lnTo>
                    <a:close/>
                    <a:moveTo>
                      <a:pt x="6" y="74"/>
                    </a:moveTo>
                    <a:lnTo>
                      <a:pt x="2" y="72"/>
                    </a:lnTo>
                    <a:lnTo>
                      <a:pt x="2" y="72"/>
                    </a:lnTo>
                    <a:lnTo>
                      <a:pt x="6" y="64"/>
                    </a:lnTo>
                    <a:lnTo>
                      <a:pt x="8" y="64"/>
                    </a:lnTo>
                    <a:lnTo>
                      <a:pt x="8" y="64"/>
                    </a:lnTo>
                    <a:lnTo>
                      <a:pt x="6" y="74"/>
                    </a:lnTo>
                    <a:lnTo>
                      <a:pt x="6" y="74"/>
                    </a:lnTo>
                    <a:close/>
                    <a:moveTo>
                      <a:pt x="396" y="66"/>
                    </a:moveTo>
                    <a:lnTo>
                      <a:pt x="396" y="66"/>
                    </a:lnTo>
                    <a:lnTo>
                      <a:pt x="390" y="58"/>
                    </a:lnTo>
                    <a:lnTo>
                      <a:pt x="392" y="56"/>
                    </a:lnTo>
                    <a:lnTo>
                      <a:pt x="392" y="56"/>
                    </a:lnTo>
                    <a:lnTo>
                      <a:pt x="398" y="64"/>
                    </a:lnTo>
                    <a:lnTo>
                      <a:pt x="396" y="66"/>
                    </a:lnTo>
                    <a:close/>
                    <a:moveTo>
                      <a:pt x="14" y="58"/>
                    </a:moveTo>
                    <a:lnTo>
                      <a:pt x="12" y="56"/>
                    </a:lnTo>
                    <a:lnTo>
                      <a:pt x="12" y="56"/>
                    </a:lnTo>
                    <a:lnTo>
                      <a:pt x="18" y="48"/>
                    </a:lnTo>
                    <a:lnTo>
                      <a:pt x="20" y="50"/>
                    </a:lnTo>
                    <a:lnTo>
                      <a:pt x="20" y="50"/>
                    </a:lnTo>
                    <a:lnTo>
                      <a:pt x="14" y="58"/>
                    </a:lnTo>
                    <a:lnTo>
                      <a:pt x="14" y="58"/>
                    </a:lnTo>
                    <a:close/>
                    <a:moveTo>
                      <a:pt x="384" y="50"/>
                    </a:moveTo>
                    <a:lnTo>
                      <a:pt x="384" y="50"/>
                    </a:lnTo>
                    <a:lnTo>
                      <a:pt x="376" y="44"/>
                    </a:lnTo>
                    <a:lnTo>
                      <a:pt x="378" y="42"/>
                    </a:lnTo>
                    <a:lnTo>
                      <a:pt x="378" y="42"/>
                    </a:lnTo>
                    <a:lnTo>
                      <a:pt x="386" y="48"/>
                    </a:lnTo>
                    <a:lnTo>
                      <a:pt x="384" y="50"/>
                    </a:lnTo>
                    <a:close/>
                    <a:moveTo>
                      <a:pt x="28" y="44"/>
                    </a:moveTo>
                    <a:lnTo>
                      <a:pt x="26" y="42"/>
                    </a:lnTo>
                    <a:lnTo>
                      <a:pt x="26" y="42"/>
                    </a:lnTo>
                    <a:lnTo>
                      <a:pt x="34" y="36"/>
                    </a:lnTo>
                    <a:lnTo>
                      <a:pt x="36" y="40"/>
                    </a:lnTo>
                    <a:lnTo>
                      <a:pt x="36" y="40"/>
                    </a:lnTo>
                    <a:lnTo>
                      <a:pt x="28" y="44"/>
                    </a:lnTo>
                    <a:lnTo>
                      <a:pt x="28" y="44"/>
                    </a:lnTo>
                    <a:close/>
                    <a:moveTo>
                      <a:pt x="368" y="40"/>
                    </a:moveTo>
                    <a:lnTo>
                      <a:pt x="368" y="40"/>
                    </a:lnTo>
                    <a:lnTo>
                      <a:pt x="360" y="34"/>
                    </a:lnTo>
                    <a:lnTo>
                      <a:pt x="362" y="32"/>
                    </a:lnTo>
                    <a:lnTo>
                      <a:pt x="362" y="32"/>
                    </a:lnTo>
                    <a:lnTo>
                      <a:pt x="370" y="36"/>
                    </a:lnTo>
                    <a:lnTo>
                      <a:pt x="368" y="40"/>
                    </a:lnTo>
                    <a:close/>
                    <a:moveTo>
                      <a:pt x="44" y="34"/>
                    </a:moveTo>
                    <a:lnTo>
                      <a:pt x="42" y="32"/>
                    </a:lnTo>
                    <a:lnTo>
                      <a:pt x="42" y="32"/>
                    </a:lnTo>
                    <a:lnTo>
                      <a:pt x="52" y="28"/>
                    </a:lnTo>
                    <a:lnTo>
                      <a:pt x="52" y="30"/>
                    </a:lnTo>
                    <a:lnTo>
                      <a:pt x="52" y="30"/>
                    </a:lnTo>
                    <a:lnTo>
                      <a:pt x="44" y="34"/>
                    </a:lnTo>
                    <a:lnTo>
                      <a:pt x="44" y="34"/>
                    </a:lnTo>
                    <a:close/>
                    <a:moveTo>
                      <a:pt x="352" y="30"/>
                    </a:moveTo>
                    <a:lnTo>
                      <a:pt x="352" y="30"/>
                    </a:lnTo>
                    <a:lnTo>
                      <a:pt x="344" y="26"/>
                    </a:lnTo>
                    <a:lnTo>
                      <a:pt x="344" y="24"/>
                    </a:lnTo>
                    <a:lnTo>
                      <a:pt x="344" y="24"/>
                    </a:lnTo>
                    <a:lnTo>
                      <a:pt x="354" y="28"/>
                    </a:lnTo>
                    <a:lnTo>
                      <a:pt x="352" y="30"/>
                    </a:lnTo>
                    <a:close/>
                    <a:moveTo>
                      <a:pt x="62" y="26"/>
                    </a:moveTo>
                    <a:lnTo>
                      <a:pt x="60" y="24"/>
                    </a:lnTo>
                    <a:lnTo>
                      <a:pt x="60" y="24"/>
                    </a:lnTo>
                    <a:lnTo>
                      <a:pt x="70" y="20"/>
                    </a:lnTo>
                    <a:lnTo>
                      <a:pt x="70" y="24"/>
                    </a:lnTo>
                    <a:lnTo>
                      <a:pt x="70" y="24"/>
                    </a:lnTo>
                    <a:lnTo>
                      <a:pt x="62" y="26"/>
                    </a:lnTo>
                    <a:lnTo>
                      <a:pt x="62" y="26"/>
                    </a:lnTo>
                    <a:close/>
                    <a:moveTo>
                      <a:pt x="334" y="24"/>
                    </a:moveTo>
                    <a:lnTo>
                      <a:pt x="334" y="24"/>
                    </a:lnTo>
                    <a:lnTo>
                      <a:pt x="326" y="20"/>
                    </a:lnTo>
                    <a:lnTo>
                      <a:pt x="326" y="18"/>
                    </a:lnTo>
                    <a:lnTo>
                      <a:pt x="326" y="18"/>
                    </a:lnTo>
                    <a:lnTo>
                      <a:pt x="336" y="20"/>
                    </a:lnTo>
                    <a:lnTo>
                      <a:pt x="334" y="24"/>
                    </a:lnTo>
                    <a:close/>
                    <a:moveTo>
                      <a:pt x="80" y="20"/>
                    </a:moveTo>
                    <a:lnTo>
                      <a:pt x="78" y="16"/>
                    </a:lnTo>
                    <a:lnTo>
                      <a:pt x="78" y="16"/>
                    </a:lnTo>
                    <a:lnTo>
                      <a:pt x="88" y="14"/>
                    </a:lnTo>
                    <a:lnTo>
                      <a:pt x="88" y="18"/>
                    </a:lnTo>
                    <a:lnTo>
                      <a:pt x="88" y="18"/>
                    </a:lnTo>
                    <a:lnTo>
                      <a:pt x="80" y="20"/>
                    </a:lnTo>
                    <a:lnTo>
                      <a:pt x="80" y="20"/>
                    </a:lnTo>
                    <a:close/>
                    <a:moveTo>
                      <a:pt x="316" y="18"/>
                    </a:moveTo>
                    <a:lnTo>
                      <a:pt x="316" y="18"/>
                    </a:lnTo>
                    <a:lnTo>
                      <a:pt x="306" y="14"/>
                    </a:lnTo>
                    <a:lnTo>
                      <a:pt x="308" y="12"/>
                    </a:lnTo>
                    <a:lnTo>
                      <a:pt x="308" y="12"/>
                    </a:lnTo>
                    <a:lnTo>
                      <a:pt x="318" y="14"/>
                    </a:lnTo>
                    <a:lnTo>
                      <a:pt x="316" y="18"/>
                    </a:lnTo>
                    <a:close/>
                    <a:moveTo>
                      <a:pt x="98" y="14"/>
                    </a:moveTo>
                    <a:lnTo>
                      <a:pt x="96" y="12"/>
                    </a:lnTo>
                    <a:lnTo>
                      <a:pt x="96" y="12"/>
                    </a:lnTo>
                    <a:lnTo>
                      <a:pt x="106" y="10"/>
                    </a:lnTo>
                    <a:lnTo>
                      <a:pt x="106" y="12"/>
                    </a:lnTo>
                    <a:lnTo>
                      <a:pt x="106" y="12"/>
                    </a:lnTo>
                    <a:lnTo>
                      <a:pt x="98" y="14"/>
                    </a:lnTo>
                    <a:lnTo>
                      <a:pt x="98" y="14"/>
                    </a:lnTo>
                    <a:close/>
                    <a:moveTo>
                      <a:pt x="298" y="12"/>
                    </a:moveTo>
                    <a:lnTo>
                      <a:pt x="298" y="12"/>
                    </a:lnTo>
                    <a:lnTo>
                      <a:pt x="288" y="10"/>
                    </a:lnTo>
                    <a:lnTo>
                      <a:pt x="288" y="8"/>
                    </a:lnTo>
                    <a:lnTo>
                      <a:pt x="288" y="8"/>
                    </a:lnTo>
                    <a:lnTo>
                      <a:pt x="298" y="10"/>
                    </a:lnTo>
                    <a:lnTo>
                      <a:pt x="298" y="12"/>
                    </a:lnTo>
                    <a:close/>
                    <a:moveTo>
                      <a:pt x="116" y="10"/>
                    </a:moveTo>
                    <a:lnTo>
                      <a:pt x="116" y="8"/>
                    </a:lnTo>
                    <a:lnTo>
                      <a:pt x="116" y="8"/>
                    </a:lnTo>
                    <a:lnTo>
                      <a:pt x="126" y="6"/>
                    </a:lnTo>
                    <a:lnTo>
                      <a:pt x="126" y="8"/>
                    </a:lnTo>
                    <a:lnTo>
                      <a:pt x="126" y="8"/>
                    </a:lnTo>
                    <a:lnTo>
                      <a:pt x="116" y="10"/>
                    </a:lnTo>
                    <a:lnTo>
                      <a:pt x="116" y="10"/>
                    </a:lnTo>
                    <a:close/>
                    <a:moveTo>
                      <a:pt x="278" y="8"/>
                    </a:moveTo>
                    <a:lnTo>
                      <a:pt x="278" y="8"/>
                    </a:lnTo>
                    <a:lnTo>
                      <a:pt x="270" y="8"/>
                    </a:lnTo>
                    <a:lnTo>
                      <a:pt x="270" y="4"/>
                    </a:lnTo>
                    <a:lnTo>
                      <a:pt x="270" y="4"/>
                    </a:lnTo>
                    <a:lnTo>
                      <a:pt x="280" y="6"/>
                    </a:lnTo>
                    <a:lnTo>
                      <a:pt x="278" y="8"/>
                    </a:lnTo>
                    <a:close/>
                    <a:moveTo>
                      <a:pt x="136" y="8"/>
                    </a:moveTo>
                    <a:lnTo>
                      <a:pt x="134" y="4"/>
                    </a:lnTo>
                    <a:lnTo>
                      <a:pt x="134" y="4"/>
                    </a:lnTo>
                    <a:lnTo>
                      <a:pt x="144" y="4"/>
                    </a:lnTo>
                    <a:lnTo>
                      <a:pt x="144" y="6"/>
                    </a:lnTo>
                    <a:lnTo>
                      <a:pt x="144" y="6"/>
                    </a:lnTo>
                    <a:lnTo>
                      <a:pt x="136" y="8"/>
                    </a:lnTo>
                    <a:lnTo>
                      <a:pt x="136" y="8"/>
                    </a:lnTo>
                    <a:close/>
                    <a:moveTo>
                      <a:pt x="260" y="6"/>
                    </a:moveTo>
                    <a:lnTo>
                      <a:pt x="260" y="6"/>
                    </a:lnTo>
                    <a:lnTo>
                      <a:pt x="250" y="6"/>
                    </a:lnTo>
                    <a:lnTo>
                      <a:pt x="250" y="2"/>
                    </a:lnTo>
                    <a:lnTo>
                      <a:pt x="250" y="2"/>
                    </a:lnTo>
                    <a:lnTo>
                      <a:pt x="260" y="4"/>
                    </a:lnTo>
                    <a:lnTo>
                      <a:pt x="260" y="6"/>
                    </a:lnTo>
                    <a:close/>
                    <a:moveTo>
                      <a:pt x="154" y="6"/>
                    </a:moveTo>
                    <a:lnTo>
                      <a:pt x="154" y="2"/>
                    </a:lnTo>
                    <a:lnTo>
                      <a:pt x="154" y="2"/>
                    </a:lnTo>
                    <a:lnTo>
                      <a:pt x="164" y="2"/>
                    </a:lnTo>
                    <a:lnTo>
                      <a:pt x="164" y="4"/>
                    </a:lnTo>
                    <a:lnTo>
                      <a:pt x="164" y="4"/>
                    </a:lnTo>
                    <a:lnTo>
                      <a:pt x="154" y="6"/>
                    </a:lnTo>
                    <a:lnTo>
                      <a:pt x="154" y="6"/>
                    </a:lnTo>
                    <a:close/>
                    <a:moveTo>
                      <a:pt x="240" y="4"/>
                    </a:moveTo>
                    <a:lnTo>
                      <a:pt x="240" y="4"/>
                    </a:lnTo>
                    <a:lnTo>
                      <a:pt x="232" y="4"/>
                    </a:lnTo>
                    <a:lnTo>
                      <a:pt x="232" y="0"/>
                    </a:lnTo>
                    <a:lnTo>
                      <a:pt x="232" y="0"/>
                    </a:lnTo>
                    <a:lnTo>
                      <a:pt x="242" y="2"/>
                    </a:lnTo>
                    <a:lnTo>
                      <a:pt x="240" y="4"/>
                    </a:lnTo>
                    <a:close/>
                    <a:moveTo>
                      <a:pt x="174" y="4"/>
                    </a:moveTo>
                    <a:lnTo>
                      <a:pt x="174" y="0"/>
                    </a:lnTo>
                    <a:lnTo>
                      <a:pt x="174" y="0"/>
                    </a:lnTo>
                    <a:lnTo>
                      <a:pt x="182" y="0"/>
                    </a:lnTo>
                    <a:lnTo>
                      <a:pt x="182" y="4"/>
                    </a:lnTo>
                    <a:lnTo>
                      <a:pt x="182" y="4"/>
                    </a:lnTo>
                    <a:lnTo>
                      <a:pt x="174" y="4"/>
                    </a:lnTo>
                    <a:lnTo>
                      <a:pt x="174" y="4"/>
                    </a:lnTo>
                    <a:close/>
                    <a:moveTo>
                      <a:pt x="222" y="4"/>
                    </a:moveTo>
                    <a:lnTo>
                      <a:pt x="222" y="4"/>
                    </a:lnTo>
                    <a:lnTo>
                      <a:pt x="212" y="2"/>
                    </a:lnTo>
                    <a:lnTo>
                      <a:pt x="212" y="0"/>
                    </a:lnTo>
                    <a:lnTo>
                      <a:pt x="212" y="0"/>
                    </a:lnTo>
                    <a:lnTo>
                      <a:pt x="222" y="0"/>
                    </a:lnTo>
                    <a:lnTo>
                      <a:pt x="222" y="4"/>
                    </a:lnTo>
                    <a:close/>
                    <a:moveTo>
                      <a:pt x="192" y="2"/>
                    </a:moveTo>
                    <a:lnTo>
                      <a:pt x="192" y="0"/>
                    </a:lnTo>
                    <a:lnTo>
                      <a:pt x="192" y="0"/>
                    </a:lnTo>
                    <a:lnTo>
                      <a:pt x="202" y="0"/>
                    </a:lnTo>
                    <a:lnTo>
                      <a:pt x="202" y="0"/>
                    </a:lnTo>
                    <a:lnTo>
                      <a:pt x="202" y="2"/>
                    </a:lnTo>
                    <a:lnTo>
                      <a:pt x="202" y="2"/>
                    </a:lnTo>
                    <a:lnTo>
                      <a:pt x="202" y="2"/>
                    </a:lnTo>
                    <a:lnTo>
                      <a:pt x="192" y="2"/>
                    </a:lnTo>
                    <a:lnTo>
                      <a:pt x="192" y="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9" name="Freeform 41"/>
              <p:cNvSpPr>
                <a:spLocks/>
              </p:cNvSpPr>
              <p:nvPr/>
            </p:nvSpPr>
            <p:spPr bwMode="auto">
              <a:xfrm>
                <a:off x="6467475" y="6818313"/>
                <a:ext cx="187325" cy="193675"/>
              </a:xfrm>
              <a:custGeom>
                <a:avLst/>
                <a:gdLst>
                  <a:gd name="T0" fmla="*/ 80 w 118"/>
                  <a:gd name="T1" fmla="*/ 44 h 122"/>
                  <a:gd name="T2" fmla="*/ 74 w 118"/>
                  <a:gd name="T3" fmla="*/ 32 h 122"/>
                  <a:gd name="T4" fmla="*/ 58 w 118"/>
                  <a:gd name="T5" fmla="*/ 28 h 122"/>
                  <a:gd name="T6" fmla="*/ 52 w 118"/>
                  <a:gd name="T7" fmla="*/ 30 h 122"/>
                  <a:gd name="T8" fmla="*/ 48 w 118"/>
                  <a:gd name="T9" fmla="*/ 34 h 122"/>
                  <a:gd name="T10" fmla="*/ 48 w 118"/>
                  <a:gd name="T11" fmla="*/ 38 h 122"/>
                  <a:gd name="T12" fmla="*/ 58 w 118"/>
                  <a:gd name="T13" fmla="*/ 42 h 122"/>
                  <a:gd name="T14" fmla="*/ 94 w 118"/>
                  <a:gd name="T15" fmla="*/ 54 h 122"/>
                  <a:gd name="T16" fmla="*/ 114 w 118"/>
                  <a:gd name="T17" fmla="*/ 68 h 122"/>
                  <a:gd name="T18" fmla="*/ 118 w 118"/>
                  <a:gd name="T19" fmla="*/ 78 h 122"/>
                  <a:gd name="T20" fmla="*/ 118 w 118"/>
                  <a:gd name="T21" fmla="*/ 88 h 122"/>
                  <a:gd name="T22" fmla="*/ 110 w 118"/>
                  <a:gd name="T23" fmla="*/ 100 h 122"/>
                  <a:gd name="T24" fmla="*/ 98 w 118"/>
                  <a:gd name="T25" fmla="*/ 108 h 122"/>
                  <a:gd name="T26" fmla="*/ 72 w 118"/>
                  <a:gd name="T27" fmla="*/ 112 h 122"/>
                  <a:gd name="T28" fmla="*/ 66 w 118"/>
                  <a:gd name="T29" fmla="*/ 112 h 122"/>
                  <a:gd name="T30" fmla="*/ 54 w 118"/>
                  <a:gd name="T31" fmla="*/ 122 h 122"/>
                  <a:gd name="T32" fmla="*/ 54 w 118"/>
                  <a:gd name="T33" fmla="*/ 110 h 122"/>
                  <a:gd name="T34" fmla="*/ 34 w 118"/>
                  <a:gd name="T35" fmla="*/ 98 h 122"/>
                  <a:gd name="T36" fmla="*/ 0 w 118"/>
                  <a:gd name="T37" fmla="*/ 110 h 122"/>
                  <a:gd name="T38" fmla="*/ 34 w 118"/>
                  <a:gd name="T39" fmla="*/ 70 h 122"/>
                  <a:gd name="T40" fmla="*/ 36 w 118"/>
                  <a:gd name="T41" fmla="*/ 76 h 122"/>
                  <a:gd name="T42" fmla="*/ 42 w 118"/>
                  <a:gd name="T43" fmla="*/ 82 h 122"/>
                  <a:gd name="T44" fmla="*/ 56 w 118"/>
                  <a:gd name="T45" fmla="*/ 86 h 122"/>
                  <a:gd name="T46" fmla="*/ 66 w 118"/>
                  <a:gd name="T47" fmla="*/ 84 h 122"/>
                  <a:gd name="T48" fmla="*/ 72 w 118"/>
                  <a:gd name="T49" fmla="*/ 78 h 122"/>
                  <a:gd name="T50" fmla="*/ 70 w 118"/>
                  <a:gd name="T51" fmla="*/ 76 h 122"/>
                  <a:gd name="T52" fmla="*/ 60 w 118"/>
                  <a:gd name="T53" fmla="*/ 72 h 122"/>
                  <a:gd name="T54" fmla="*/ 26 w 118"/>
                  <a:gd name="T55" fmla="*/ 62 h 122"/>
                  <a:gd name="T56" fmla="*/ 12 w 118"/>
                  <a:gd name="T57" fmla="*/ 52 h 122"/>
                  <a:gd name="T58" fmla="*/ 6 w 118"/>
                  <a:gd name="T59" fmla="*/ 42 h 122"/>
                  <a:gd name="T60" fmla="*/ 6 w 118"/>
                  <a:gd name="T61" fmla="*/ 36 h 122"/>
                  <a:gd name="T62" fmla="*/ 10 w 118"/>
                  <a:gd name="T63" fmla="*/ 24 h 122"/>
                  <a:gd name="T64" fmla="*/ 20 w 118"/>
                  <a:gd name="T65" fmla="*/ 16 h 122"/>
                  <a:gd name="T66" fmla="*/ 46 w 118"/>
                  <a:gd name="T67" fmla="*/ 8 h 122"/>
                  <a:gd name="T68" fmla="*/ 52 w 118"/>
                  <a:gd name="T69" fmla="*/ 8 h 122"/>
                  <a:gd name="T70" fmla="*/ 62 w 118"/>
                  <a:gd name="T71" fmla="*/ 0 h 122"/>
                  <a:gd name="T72" fmla="*/ 62 w 118"/>
                  <a:gd name="T73" fmla="*/ 10 h 122"/>
                  <a:gd name="T74" fmla="*/ 80 w 118"/>
                  <a:gd name="T75" fmla="*/ 22 h 122"/>
                  <a:gd name="T76" fmla="*/ 108 w 118"/>
                  <a:gd name="T77" fmla="*/ 10 h 122"/>
                  <a:gd name="T78" fmla="*/ 80 w 118"/>
                  <a:gd name="T79" fmla="*/ 4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4"/>
                    </a:moveTo>
                    <a:lnTo>
                      <a:pt x="80" y="44"/>
                    </a:lnTo>
                    <a:lnTo>
                      <a:pt x="78" y="36"/>
                    </a:lnTo>
                    <a:lnTo>
                      <a:pt x="74" y="32"/>
                    </a:lnTo>
                    <a:lnTo>
                      <a:pt x="68" y="28"/>
                    </a:lnTo>
                    <a:lnTo>
                      <a:pt x="58" y="28"/>
                    </a:lnTo>
                    <a:lnTo>
                      <a:pt x="58" y="28"/>
                    </a:lnTo>
                    <a:lnTo>
                      <a:pt x="52" y="30"/>
                    </a:lnTo>
                    <a:lnTo>
                      <a:pt x="48" y="32"/>
                    </a:lnTo>
                    <a:lnTo>
                      <a:pt x="48" y="34"/>
                    </a:lnTo>
                    <a:lnTo>
                      <a:pt x="48" y="34"/>
                    </a:lnTo>
                    <a:lnTo>
                      <a:pt x="48" y="38"/>
                    </a:lnTo>
                    <a:lnTo>
                      <a:pt x="50" y="40"/>
                    </a:lnTo>
                    <a:lnTo>
                      <a:pt x="58" y="42"/>
                    </a:lnTo>
                    <a:lnTo>
                      <a:pt x="82" y="50"/>
                    </a:lnTo>
                    <a:lnTo>
                      <a:pt x="94" y="54"/>
                    </a:lnTo>
                    <a:lnTo>
                      <a:pt x="106" y="60"/>
                    </a:lnTo>
                    <a:lnTo>
                      <a:pt x="114" y="68"/>
                    </a:lnTo>
                    <a:lnTo>
                      <a:pt x="116" y="74"/>
                    </a:lnTo>
                    <a:lnTo>
                      <a:pt x="118" y="78"/>
                    </a:lnTo>
                    <a:lnTo>
                      <a:pt x="118" y="78"/>
                    </a:lnTo>
                    <a:lnTo>
                      <a:pt x="118" y="88"/>
                    </a:lnTo>
                    <a:lnTo>
                      <a:pt x="114" y="94"/>
                    </a:lnTo>
                    <a:lnTo>
                      <a:pt x="110" y="100"/>
                    </a:lnTo>
                    <a:lnTo>
                      <a:pt x="104" y="104"/>
                    </a:lnTo>
                    <a:lnTo>
                      <a:pt x="98" y="108"/>
                    </a:lnTo>
                    <a:lnTo>
                      <a:pt x="90" y="110"/>
                    </a:lnTo>
                    <a:lnTo>
                      <a:pt x="72" y="112"/>
                    </a:lnTo>
                    <a:lnTo>
                      <a:pt x="72" y="112"/>
                    </a:lnTo>
                    <a:lnTo>
                      <a:pt x="66" y="112"/>
                    </a:lnTo>
                    <a:lnTo>
                      <a:pt x="66" y="122"/>
                    </a:lnTo>
                    <a:lnTo>
                      <a:pt x="54" y="122"/>
                    </a:lnTo>
                    <a:lnTo>
                      <a:pt x="54" y="110"/>
                    </a:lnTo>
                    <a:lnTo>
                      <a:pt x="54" y="110"/>
                    </a:lnTo>
                    <a:lnTo>
                      <a:pt x="42" y="104"/>
                    </a:lnTo>
                    <a:lnTo>
                      <a:pt x="34" y="98"/>
                    </a:lnTo>
                    <a:lnTo>
                      <a:pt x="32" y="110"/>
                    </a:lnTo>
                    <a:lnTo>
                      <a:pt x="0" y="110"/>
                    </a:lnTo>
                    <a:lnTo>
                      <a:pt x="2" y="70"/>
                    </a:lnTo>
                    <a:lnTo>
                      <a:pt x="34" y="70"/>
                    </a:lnTo>
                    <a:lnTo>
                      <a:pt x="34" y="70"/>
                    </a:lnTo>
                    <a:lnTo>
                      <a:pt x="36" y="76"/>
                    </a:lnTo>
                    <a:lnTo>
                      <a:pt x="36" y="78"/>
                    </a:lnTo>
                    <a:lnTo>
                      <a:pt x="42" y="82"/>
                    </a:lnTo>
                    <a:lnTo>
                      <a:pt x="50" y="86"/>
                    </a:lnTo>
                    <a:lnTo>
                      <a:pt x="56" y="86"/>
                    </a:lnTo>
                    <a:lnTo>
                      <a:pt x="56" y="86"/>
                    </a:lnTo>
                    <a:lnTo>
                      <a:pt x="66" y="84"/>
                    </a:lnTo>
                    <a:lnTo>
                      <a:pt x="70" y="82"/>
                    </a:lnTo>
                    <a:lnTo>
                      <a:pt x="72" y="78"/>
                    </a:lnTo>
                    <a:lnTo>
                      <a:pt x="72" y="78"/>
                    </a:lnTo>
                    <a:lnTo>
                      <a:pt x="70" y="76"/>
                    </a:lnTo>
                    <a:lnTo>
                      <a:pt x="68" y="74"/>
                    </a:lnTo>
                    <a:lnTo>
                      <a:pt x="60" y="72"/>
                    </a:lnTo>
                    <a:lnTo>
                      <a:pt x="38" y="66"/>
                    </a:lnTo>
                    <a:lnTo>
                      <a:pt x="26" y="62"/>
                    </a:lnTo>
                    <a:lnTo>
                      <a:pt x="16" y="56"/>
                    </a:lnTo>
                    <a:lnTo>
                      <a:pt x="12" y="52"/>
                    </a:lnTo>
                    <a:lnTo>
                      <a:pt x="8" y="48"/>
                    </a:lnTo>
                    <a:lnTo>
                      <a:pt x="6" y="42"/>
                    </a:lnTo>
                    <a:lnTo>
                      <a:pt x="6" y="36"/>
                    </a:lnTo>
                    <a:lnTo>
                      <a:pt x="6" y="36"/>
                    </a:lnTo>
                    <a:lnTo>
                      <a:pt x="8" y="30"/>
                    </a:lnTo>
                    <a:lnTo>
                      <a:pt x="10" y="24"/>
                    </a:lnTo>
                    <a:lnTo>
                      <a:pt x="16" y="18"/>
                    </a:lnTo>
                    <a:lnTo>
                      <a:pt x="20" y="16"/>
                    </a:lnTo>
                    <a:lnTo>
                      <a:pt x="32" y="10"/>
                    </a:lnTo>
                    <a:lnTo>
                      <a:pt x="46" y="8"/>
                    </a:lnTo>
                    <a:lnTo>
                      <a:pt x="46" y="8"/>
                    </a:lnTo>
                    <a:lnTo>
                      <a:pt x="52" y="8"/>
                    </a:lnTo>
                    <a:lnTo>
                      <a:pt x="52" y="0"/>
                    </a:lnTo>
                    <a:lnTo>
                      <a:pt x="62" y="0"/>
                    </a:lnTo>
                    <a:lnTo>
                      <a:pt x="62" y="10"/>
                    </a:lnTo>
                    <a:lnTo>
                      <a:pt x="62" y="10"/>
                    </a:lnTo>
                    <a:lnTo>
                      <a:pt x="72" y="14"/>
                    </a:lnTo>
                    <a:lnTo>
                      <a:pt x="80" y="22"/>
                    </a:lnTo>
                    <a:lnTo>
                      <a:pt x="80" y="10"/>
                    </a:lnTo>
                    <a:lnTo>
                      <a:pt x="108" y="10"/>
                    </a:lnTo>
                    <a:lnTo>
                      <a:pt x="110" y="44"/>
                    </a:lnTo>
                    <a:lnTo>
                      <a:pt x="80" y="4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0" name="Freeform 42"/>
              <p:cNvSpPr>
                <a:spLocks/>
              </p:cNvSpPr>
              <p:nvPr/>
            </p:nvSpPr>
            <p:spPr bwMode="auto">
              <a:xfrm>
                <a:off x="6169025" y="6926263"/>
                <a:ext cx="762000" cy="238125"/>
              </a:xfrm>
              <a:custGeom>
                <a:avLst/>
                <a:gdLst>
                  <a:gd name="T0" fmla="*/ 436 w 480"/>
                  <a:gd name="T1" fmla="*/ 46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4 h 150"/>
                  <a:gd name="T28" fmla="*/ 0 w 480"/>
                  <a:gd name="T29" fmla="*/ 0 h 150"/>
                  <a:gd name="T30" fmla="*/ 0 w 480"/>
                  <a:gd name="T31" fmla="*/ 58 h 150"/>
                  <a:gd name="T32" fmla="*/ 6 w 480"/>
                  <a:gd name="T33" fmla="*/ 70 h 150"/>
                  <a:gd name="T34" fmla="*/ 28 w 480"/>
                  <a:gd name="T35" fmla="*/ 92 h 150"/>
                  <a:gd name="T36" fmla="*/ 42 w 480"/>
                  <a:gd name="T37" fmla="*/ 102 h 150"/>
                  <a:gd name="T38" fmla="*/ 86 w 480"/>
                  <a:gd name="T39" fmla="*/ 124 h 150"/>
                  <a:gd name="T40" fmla="*/ 108 w 480"/>
                  <a:gd name="T41" fmla="*/ 130 h 150"/>
                  <a:gd name="T42" fmla="*/ 130 w 480"/>
                  <a:gd name="T43" fmla="*/ 136 h 150"/>
                  <a:gd name="T44" fmla="*/ 174 w 480"/>
                  <a:gd name="T45" fmla="*/ 144 h 150"/>
                  <a:gd name="T46" fmla="*/ 218 w 480"/>
                  <a:gd name="T47" fmla="*/ 148 h 150"/>
                  <a:gd name="T48" fmla="*/ 240 w 480"/>
                  <a:gd name="T49" fmla="*/ 150 h 150"/>
                  <a:gd name="T50" fmla="*/ 262 w 480"/>
                  <a:gd name="T51" fmla="*/ 148 h 150"/>
                  <a:gd name="T52" fmla="*/ 306 w 480"/>
                  <a:gd name="T53" fmla="*/ 146 h 150"/>
                  <a:gd name="T54" fmla="*/ 348 w 480"/>
                  <a:gd name="T55" fmla="*/ 138 h 150"/>
                  <a:gd name="T56" fmla="*/ 392 w 480"/>
                  <a:gd name="T57" fmla="*/ 124 h 150"/>
                  <a:gd name="T58" fmla="*/ 416 w 480"/>
                  <a:gd name="T59" fmla="*/ 114 h 150"/>
                  <a:gd name="T60" fmla="*/ 436 w 480"/>
                  <a:gd name="T61" fmla="*/ 104 h 150"/>
                  <a:gd name="T62" fmla="*/ 464 w 480"/>
                  <a:gd name="T63" fmla="*/ 82 h 150"/>
                  <a:gd name="T64" fmla="*/ 480 w 480"/>
                  <a:gd name="T65" fmla="*/ 58 h 150"/>
                  <a:gd name="T66" fmla="*/ 480 w 480"/>
                  <a:gd name="T67" fmla="*/ 0 h 150"/>
                  <a:gd name="T68" fmla="*/ 474 w 480"/>
                  <a:gd name="T69" fmla="*/ 12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6"/>
                    </a:moveTo>
                    <a:lnTo>
                      <a:pt x="436" y="46"/>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6"/>
                    </a:lnTo>
                    <a:lnTo>
                      <a:pt x="130" y="136"/>
                    </a:lnTo>
                    <a:lnTo>
                      <a:pt x="174" y="144"/>
                    </a:lnTo>
                    <a:lnTo>
                      <a:pt x="174" y="144"/>
                    </a:lnTo>
                    <a:lnTo>
                      <a:pt x="218" y="148"/>
                    </a:lnTo>
                    <a:lnTo>
                      <a:pt x="218" y="148"/>
                    </a:lnTo>
                    <a:lnTo>
                      <a:pt x="240" y="150"/>
                    </a:lnTo>
                    <a:lnTo>
                      <a:pt x="240" y="150"/>
                    </a:lnTo>
                    <a:lnTo>
                      <a:pt x="262" y="148"/>
                    </a:lnTo>
                    <a:lnTo>
                      <a:pt x="262" y="148"/>
                    </a:lnTo>
                    <a:lnTo>
                      <a:pt x="306" y="146"/>
                    </a:lnTo>
                    <a:lnTo>
                      <a:pt x="306" y="146"/>
                    </a:lnTo>
                    <a:lnTo>
                      <a:pt x="348" y="138"/>
                    </a:lnTo>
                    <a:lnTo>
                      <a:pt x="348" y="138"/>
                    </a:lnTo>
                    <a:lnTo>
                      <a:pt x="372" y="132"/>
                    </a:lnTo>
                    <a:lnTo>
                      <a:pt x="392" y="124"/>
                    </a:lnTo>
                    <a:lnTo>
                      <a:pt x="392" y="124"/>
                    </a:lnTo>
                    <a:lnTo>
                      <a:pt x="416" y="114"/>
                    </a:lnTo>
                    <a:lnTo>
                      <a:pt x="436" y="104"/>
                    </a:lnTo>
                    <a:lnTo>
                      <a:pt x="436" y="104"/>
                    </a:lnTo>
                    <a:lnTo>
                      <a:pt x="452" y="92"/>
                    </a:lnTo>
                    <a:lnTo>
                      <a:pt x="464" y="82"/>
                    </a:lnTo>
                    <a:lnTo>
                      <a:pt x="474" y="70"/>
                    </a:lnTo>
                    <a:lnTo>
                      <a:pt x="480" y="58"/>
                    </a:lnTo>
                    <a:lnTo>
                      <a:pt x="480" y="58"/>
                    </a:lnTo>
                    <a:lnTo>
                      <a:pt x="480" y="0"/>
                    </a:lnTo>
                    <a:lnTo>
                      <a:pt x="480" y="0"/>
                    </a:lnTo>
                    <a:lnTo>
                      <a:pt x="474" y="12"/>
                    </a:lnTo>
                    <a:lnTo>
                      <a:pt x="464" y="24"/>
                    </a:lnTo>
                    <a:lnTo>
                      <a:pt x="452" y="36"/>
                    </a:lnTo>
                    <a:lnTo>
                      <a:pt x="436" y="46"/>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1" name="Freeform 43"/>
              <p:cNvSpPr>
                <a:spLocks/>
              </p:cNvSpPr>
              <p:nvPr/>
            </p:nvSpPr>
            <p:spPr bwMode="auto">
              <a:xfrm>
                <a:off x="6169025" y="6926263"/>
                <a:ext cx="762000" cy="238125"/>
              </a:xfrm>
              <a:custGeom>
                <a:avLst/>
                <a:gdLst>
                  <a:gd name="T0" fmla="*/ 436 w 480"/>
                  <a:gd name="T1" fmla="*/ 46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4 h 150"/>
                  <a:gd name="T28" fmla="*/ 0 w 480"/>
                  <a:gd name="T29" fmla="*/ 0 h 150"/>
                  <a:gd name="T30" fmla="*/ 0 w 480"/>
                  <a:gd name="T31" fmla="*/ 58 h 150"/>
                  <a:gd name="T32" fmla="*/ 6 w 480"/>
                  <a:gd name="T33" fmla="*/ 70 h 150"/>
                  <a:gd name="T34" fmla="*/ 28 w 480"/>
                  <a:gd name="T35" fmla="*/ 92 h 150"/>
                  <a:gd name="T36" fmla="*/ 42 w 480"/>
                  <a:gd name="T37" fmla="*/ 102 h 150"/>
                  <a:gd name="T38" fmla="*/ 86 w 480"/>
                  <a:gd name="T39" fmla="*/ 124 h 150"/>
                  <a:gd name="T40" fmla="*/ 108 w 480"/>
                  <a:gd name="T41" fmla="*/ 130 h 150"/>
                  <a:gd name="T42" fmla="*/ 130 w 480"/>
                  <a:gd name="T43" fmla="*/ 136 h 150"/>
                  <a:gd name="T44" fmla="*/ 174 w 480"/>
                  <a:gd name="T45" fmla="*/ 144 h 150"/>
                  <a:gd name="T46" fmla="*/ 218 w 480"/>
                  <a:gd name="T47" fmla="*/ 148 h 150"/>
                  <a:gd name="T48" fmla="*/ 240 w 480"/>
                  <a:gd name="T49" fmla="*/ 150 h 150"/>
                  <a:gd name="T50" fmla="*/ 262 w 480"/>
                  <a:gd name="T51" fmla="*/ 148 h 150"/>
                  <a:gd name="T52" fmla="*/ 306 w 480"/>
                  <a:gd name="T53" fmla="*/ 146 h 150"/>
                  <a:gd name="T54" fmla="*/ 348 w 480"/>
                  <a:gd name="T55" fmla="*/ 138 h 150"/>
                  <a:gd name="T56" fmla="*/ 392 w 480"/>
                  <a:gd name="T57" fmla="*/ 124 h 150"/>
                  <a:gd name="T58" fmla="*/ 416 w 480"/>
                  <a:gd name="T59" fmla="*/ 114 h 150"/>
                  <a:gd name="T60" fmla="*/ 436 w 480"/>
                  <a:gd name="T61" fmla="*/ 104 h 150"/>
                  <a:gd name="T62" fmla="*/ 464 w 480"/>
                  <a:gd name="T63" fmla="*/ 82 h 150"/>
                  <a:gd name="T64" fmla="*/ 480 w 480"/>
                  <a:gd name="T65" fmla="*/ 58 h 150"/>
                  <a:gd name="T66" fmla="*/ 480 w 480"/>
                  <a:gd name="T67" fmla="*/ 0 h 150"/>
                  <a:gd name="T68" fmla="*/ 474 w 480"/>
                  <a:gd name="T69" fmla="*/ 12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6"/>
                    </a:moveTo>
                    <a:lnTo>
                      <a:pt x="436" y="46"/>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6"/>
                    </a:lnTo>
                    <a:lnTo>
                      <a:pt x="130" y="136"/>
                    </a:lnTo>
                    <a:lnTo>
                      <a:pt x="174" y="144"/>
                    </a:lnTo>
                    <a:lnTo>
                      <a:pt x="174" y="144"/>
                    </a:lnTo>
                    <a:lnTo>
                      <a:pt x="218" y="148"/>
                    </a:lnTo>
                    <a:lnTo>
                      <a:pt x="218" y="148"/>
                    </a:lnTo>
                    <a:lnTo>
                      <a:pt x="240" y="150"/>
                    </a:lnTo>
                    <a:lnTo>
                      <a:pt x="240" y="150"/>
                    </a:lnTo>
                    <a:lnTo>
                      <a:pt x="262" y="148"/>
                    </a:lnTo>
                    <a:lnTo>
                      <a:pt x="262" y="148"/>
                    </a:lnTo>
                    <a:lnTo>
                      <a:pt x="306" y="146"/>
                    </a:lnTo>
                    <a:lnTo>
                      <a:pt x="306" y="146"/>
                    </a:lnTo>
                    <a:lnTo>
                      <a:pt x="348" y="138"/>
                    </a:lnTo>
                    <a:lnTo>
                      <a:pt x="348" y="138"/>
                    </a:lnTo>
                    <a:lnTo>
                      <a:pt x="372" y="132"/>
                    </a:lnTo>
                    <a:lnTo>
                      <a:pt x="392" y="124"/>
                    </a:lnTo>
                    <a:lnTo>
                      <a:pt x="392" y="124"/>
                    </a:lnTo>
                    <a:lnTo>
                      <a:pt x="416" y="114"/>
                    </a:lnTo>
                    <a:lnTo>
                      <a:pt x="436" y="104"/>
                    </a:lnTo>
                    <a:lnTo>
                      <a:pt x="436" y="104"/>
                    </a:lnTo>
                    <a:lnTo>
                      <a:pt x="452" y="92"/>
                    </a:lnTo>
                    <a:lnTo>
                      <a:pt x="464" y="82"/>
                    </a:lnTo>
                    <a:lnTo>
                      <a:pt x="474" y="70"/>
                    </a:lnTo>
                    <a:lnTo>
                      <a:pt x="480" y="58"/>
                    </a:lnTo>
                    <a:lnTo>
                      <a:pt x="480" y="58"/>
                    </a:lnTo>
                    <a:lnTo>
                      <a:pt x="480" y="0"/>
                    </a:lnTo>
                    <a:lnTo>
                      <a:pt x="480" y="0"/>
                    </a:lnTo>
                    <a:lnTo>
                      <a:pt x="474" y="12"/>
                    </a:lnTo>
                    <a:lnTo>
                      <a:pt x="464" y="24"/>
                    </a:lnTo>
                    <a:lnTo>
                      <a:pt x="452" y="36"/>
                    </a:lnTo>
                    <a:lnTo>
                      <a:pt x="436"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2" name="Freeform 44"/>
              <p:cNvSpPr>
                <a:spLocks/>
              </p:cNvSpPr>
              <p:nvPr/>
            </p:nvSpPr>
            <p:spPr bwMode="auto">
              <a:xfrm>
                <a:off x="6169025" y="6637338"/>
                <a:ext cx="762000" cy="346075"/>
              </a:xfrm>
              <a:custGeom>
                <a:avLst/>
                <a:gdLst>
                  <a:gd name="T0" fmla="*/ 240 w 480"/>
                  <a:gd name="T1" fmla="*/ 0 h 218"/>
                  <a:gd name="T2" fmla="*/ 240 w 480"/>
                  <a:gd name="T3" fmla="*/ 0 h 218"/>
                  <a:gd name="T4" fmla="*/ 192 w 480"/>
                  <a:gd name="T5" fmla="*/ 2 h 218"/>
                  <a:gd name="T6" fmla="*/ 146 w 480"/>
                  <a:gd name="T7" fmla="*/ 8 h 218"/>
                  <a:gd name="T8" fmla="*/ 106 w 480"/>
                  <a:gd name="T9" fmla="*/ 18 h 218"/>
                  <a:gd name="T10" fmla="*/ 88 w 480"/>
                  <a:gd name="T11" fmla="*/ 24 h 218"/>
                  <a:gd name="T12" fmla="*/ 70 w 480"/>
                  <a:gd name="T13" fmla="*/ 32 h 218"/>
                  <a:gd name="T14" fmla="*/ 54 w 480"/>
                  <a:gd name="T15" fmla="*/ 40 h 218"/>
                  <a:gd name="T16" fmla="*/ 42 w 480"/>
                  <a:gd name="T17" fmla="*/ 48 h 218"/>
                  <a:gd name="T18" fmla="*/ 30 w 480"/>
                  <a:gd name="T19" fmla="*/ 56 h 218"/>
                  <a:gd name="T20" fmla="*/ 20 w 480"/>
                  <a:gd name="T21" fmla="*/ 66 h 218"/>
                  <a:gd name="T22" fmla="*/ 10 w 480"/>
                  <a:gd name="T23" fmla="*/ 76 h 218"/>
                  <a:gd name="T24" fmla="*/ 6 w 480"/>
                  <a:gd name="T25" fmla="*/ 86 h 218"/>
                  <a:gd name="T26" fmla="*/ 2 w 480"/>
                  <a:gd name="T27" fmla="*/ 98 h 218"/>
                  <a:gd name="T28" fmla="*/ 0 w 480"/>
                  <a:gd name="T29" fmla="*/ 108 h 218"/>
                  <a:gd name="T30" fmla="*/ 0 w 480"/>
                  <a:gd name="T31" fmla="*/ 108 h 218"/>
                  <a:gd name="T32" fmla="*/ 2 w 480"/>
                  <a:gd name="T33" fmla="*/ 120 h 218"/>
                  <a:gd name="T34" fmla="*/ 6 w 480"/>
                  <a:gd name="T35" fmla="*/ 130 h 218"/>
                  <a:gd name="T36" fmla="*/ 10 w 480"/>
                  <a:gd name="T37" fmla="*/ 142 h 218"/>
                  <a:gd name="T38" fmla="*/ 20 w 480"/>
                  <a:gd name="T39" fmla="*/ 152 h 218"/>
                  <a:gd name="T40" fmla="*/ 30 w 480"/>
                  <a:gd name="T41" fmla="*/ 160 h 218"/>
                  <a:gd name="T42" fmla="*/ 42 w 480"/>
                  <a:gd name="T43" fmla="*/ 170 h 218"/>
                  <a:gd name="T44" fmla="*/ 54 w 480"/>
                  <a:gd name="T45" fmla="*/ 178 h 218"/>
                  <a:gd name="T46" fmla="*/ 70 w 480"/>
                  <a:gd name="T47" fmla="*/ 186 h 218"/>
                  <a:gd name="T48" fmla="*/ 88 w 480"/>
                  <a:gd name="T49" fmla="*/ 194 h 218"/>
                  <a:gd name="T50" fmla="*/ 106 w 480"/>
                  <a:gd name="T51" fmla="*/ 200 h 218"/>
                  <a:gd name="T52" fmla="*/ 146 w 480"/>
                  <a:gd name="T53" fmla="*/ 210 h 218"/>
                  <a:gd name="T54" fmla="*/ 192 w 480"/>
                  <a:gd name="T55" fmla="*/ 216 h 218"/>
                  <a:gd name="T56" fmla="*/ 240 w 480"/>
                  <a:gd name="T57" fmla="*/ 218 h 218"/>
                  <a:gd name="T58" fmla="*/ 240 w 480"/>
                  <a:gd name="T59" fmla="*/ 218 h 218"/>
                  <a:gd name="T60" fmla="*/ 288 w 480"/>
                  <a:gd name="T61" fmla="*/ 216 h 218"/>
                  <a:gd name="T62" fmla="*/ 334 w 480"/>
                  <a:gd name="T63" fmla="*/ 210 h 218"/>
                  <a:gd name="T64" fmla="*/ 374 w 480"/>
                  <a:gd name="T65" fmla="*/ 200 h 218"/>
                  <a:gd name="T66" fmla="*/ 392 w 480"/>
                  <a:gd name="T67" fmla="*/ 194 h 218"/>
                  <a:gd name="T68" fmla="*/ 410 w 480"/>
                  <a:gd name="T69" fmla="*/ 186 h 218"/>
                  <a:gd name="T70" fmla="*/ 426 w 480"/>
                  <a:gd name="T71" fmla="*/ 178 h 218"/>
                  <a:gd name="T72" fmla="*/ 440 w 480"/>
                  <a:gd name="T73" fmla="*/ 170 h 218"/>
                  <a:gd name="T74" fmla="*/ 452 w 480"/>
                  <a:gd name="T75" fmla="*/ 160 h 218"/>
                  <a:gd name="T76" fmla="*/ 462 w 480"/>
                  <a:gd name="T77" fmla="*/ 152 h 218"/>
                  <a:gd name="T78" fmla="*/ 470 w 480"/>
                  <a:gd name="T79" fmla="*/ 142 h 218"/>
                  <a:gd name="T80" fmla="*/ 476 w 480"/>
                  <a:gd name="T81" fmla="*/ 130 h 218"/>
                  <a:gd name="T82" fmla="*/ 478 w 480"/>
                  <a:gd name="T83" fmla="*/ 120 h 218"/>
                  <a:gd name="T84" fmla="*/ 480 w 480"/>
                  <a:gd name="T85" fmla="*/ 108 h 218"/>
                  <a:gd name="T86" fmla="*/ 480 w 480"/>
                  <a:gd name="T87" fmla="*/ 108 h 218"/>
                  <a:gd name="T88" fmla="*/ 478 w 480"/>
                  <a:gd name="T89" fmla="*/ 98 h 218"/>
                  <a:gd name="T90" fmla="*/ 476 w 480"/>
                  <a:gd name="T91" fmla="*/ 86 h 218"/>
                  <a:gd name="T92" fmla="*/ 470 w 480"/>
                  <a:gd name="T93" fmla="*/ 76 h 218"/>
                  <a:gd name="T94" fmla="*/ 462 w 480"/>
                  <a:gd name="T95" fmla="*/ 66 h 218"/>
                  <a:gd name="T96" fmla="*/ 452 w 480"/>
                  <a:gd name="T97" fmla="*/ 56 h 218"/>
                  <a:gd name="T98" fmla="*/ 440 w 480"/>
                  <a:gd name="T99" fmla="*/ 48 h 218"/>
                  <a:gd name="T100" fmla="*/ 426 w 480"/>
                  <a:gd name="T101" fmla="*/ 40 h 218"/>
                  <a:gd name="T102" fmla="*/ 410 w 480"/>
                  <a:gd name="T103" fmla="*/ 32 h 218"/>
                  <a:gd name="T104" fmla="*/ 392 w 480"/>
                  <a:gd name="T105" fmla="*/ 24 h 218"/>
                  <a:gd name="T106" fmla="*/ 374 w 480"/>
                  <a:gd name="T107" fmla="*/ 18 h 218"/>
                  <a:gd name="T108" fmla="*/ 334 w 480"/>
                  <a:gd name="T109" fmla="*/ 8 h 218"/>
                  <a:gd name="T110" fmla="*/ 288 w 480"/>
                  <a:gd name="T111" fmla="*/ 2 h 218"/>
                  <a:gd name="T112" fmla="*/ 240 w 480"/>
                  <a:gd name="T113" fmla="*/ 0 h 218"/>
                  <a:gd name="T114" fmla="*/ 240 w 480"/>
                  <a:gd name="T115"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0" h="218">
                    <a:moveTo>
                      <a:pt x="240" y="0"/>
                    </a:moveTo>
                    <a:lnTo>
                      <a:pt x="240" y="0"/>
                    </a:lnTo>
                    <a:lnTo>
                      <a:pt x="192" y="2"/>
                    </a:lnTo>
                    <a:lnTo>
                      <a:pt x="146" y="8"/>
                    </a:lnTo>
                    <a:lnTo>
                      <a:pt x="106" y="18"/>
                    </a:lnTo>
                    <a:lnTo>
                      <a:pt x="88" y="24"/>
                    </a:lnTo>
                    <a:lnTo>
                      <a:pt x="70" y="32"/>
                    </a:lnTo>
                    <a:lnTo>
                      <a:pt x="54" y="40"/>
                    </a:lnTo>
                    <a:lnTo>
                      <a:pt x="42" y="48"/>
                    </a:lnTo>
                    <a:lnTo>
                      <a:pt x="30" y="56"/>
                    </a:lnTo>
                    <a:lnTo>
                      <a:pt x="20" y="66"/>
                    </a:lnTo>
                    <a:lnTo>
                      <a:pt x="10" y="76"/>
                    </a:lnTo>
                    <a:lnTo>
                      <a:pt x="6" y="86"/>
                    </a:lnTo>
                    <a:lnTo>
                      <a:pt x="2" y="98"/>
                    </a:lnTo>
                    <a:lnTo>
                      <a:pt x="0" y="108"/>
                    </a:lnTo>
                    <a:lnTo>
                      <a:pt x="0" y="108"/>
                    </a:lnTo>
                    <a:lnTo>
                      <a:pt x="2" y="120"/>
                    </a:lnTo>
                    <a:lnTo>
                      <a:pt x="6" y="130"/>
                    </a:lnTo>
                    <a:lnTo>
                      <a:pt x="10" y="142"/>
                    </a:lnTo>
                    <a:lnTo>
                      <a:pt x="20" y="152"/>
                    </a:lnTo>
                    <a:lnTo>
                      <a:pt x="30" y="160"/>
                    </a:lnTo>
                    <a:lnTo>
                      <a:pt x="42" y="170"/>
                    </a:lnTo>
                    <a:lnTo>
                      <a:pt x="54" y="178"/>
                    </a:lnTo>
                    <a:lnTo>
                      <a:pt x="70" y="186"/>
                    </a:lnTo>
                    <a:lnTo>
                      <a:pt x="88" y="194"/>
                    </a:lnTo>
                    <a:lnTo>
                      <a:pt x="106" y="200"/>
                    </a:lnTo>
                    <a:lnTo>
                      <a:pt x="146" y="210"/>
                    </a:lnTo>
                    <a:lnTo>
                      <a:pt x="192" y="216"/>
                    </a:lnTo>
                    <a:lnTo>
                      <a:pt x="240" y="218"/>
                    </a:lnTo>
                    <a:lnTo>
                      <a:pt x="240" y="218"/>
                    </a:lnTo>
                    <a:lnTo>
                      <a:pt x="288" y="216"/>
                    </a:lnTo>
                    <a:lnTo>
                      <a:pt x="334" y="210"/>
                    </a:lnTo>
                    <a:lnTo>
                      <a:pt x="374" y="200"/>
                    </a:lnTo>
                    <a:lnTo>
                      <a:pt x="392" y="194"/>
                    </a:lnTo>
                    <a:lnTo>
                      <a:pt x="410" y="186"/>
                    </a:lnTo>
                    <a:lnTo>
                      <a:pt x="426" y="178"/>
                    </a:lnTo>
                    <a:lnTo>
                      <a:pt x="440" y="170"/>
                    </a:lnTo>
                    <a:lnTo>
                      <a:pt x="452" y="160"/>
                    </a:lnTo>
                    <a:lnTo>
                      <a:pt x="462" y="152"/>
                    </a:lnTo>
                    <a:lnTo>
                      <a:pt x="470" y="142"/>
                    </a:lnTo>
                    <a:lnTo>
                      <a:pt x="476" y="130"/>
                    </a:lnTo>
                    <a:lnTo>
                      <a:pt x="478" y="120"/>
                    </a:lnTo>
                    <a:lnTo>
                      <a:pt x="480" y="108"/>
                    </a:lnTo>
                    <a:lnTo>
                      <a:pt x="480" y="108"/>
                    </a:lnTo>
                    <a:lnTo>
                      <a:pt x="478" y="98"/>
                    </a:lnTo>
                    <a:lnTo>
                      <a:pt x="476" y="86"/>
                    </a:lnTo>
                    <a:lnTo>
                      <a:pt x="470" y="76"/>
                    </a:lnTo>
                    <a:lnTo>
                      <a:pt x="462" y="66"/>
                    </a:lnTo>
                    <a:lnTo>
                      <a:pt x="452" y="56"/>
                    </a:lnTo>
                    <a:lnTo>
                      <a:pt x="440" y="48"/>
                    </a:lnTo>
                    <a:lnTo>
                      <a:pt x="426" y="40"/>
                    </a:lnTo>
                    <a:lnTo>
                      <a:pt x="410" y="32"/>
                    </a:lnTo>
                    <a:lnTo>
                      <a:pt x="392" y="24"/>
                    </a:lnTo>
                    <a:lnTo>
                      <a:pt x="374" y="18"/>
                    </a:lnTo>
                    <a:lnTo>
                      <a:pt x="334" y="8"/>
                    </a:lnTo>
                    <a:lnTo>
                      <a:pt x="288" y="2"/>
                    </a:lnTo>
                    <a:lnTo>
                      <a:pt x="240" y="0"/>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3" name="Freeform 45"/>
              <p:cNvSpPr>
                <a:spLocks/>
              </p:cNvSpPr>
              <p:nvPr/>
            </p:nvSpPr>
            <p:spPr bwMode="auto">
              <a:xfrm>
                <a:off x="6232525" y="6665913"/>
                <a:ext cx="635000" cy="257175"/>
              </a:xfrm>
              <a:custGeom>
                <a:avLst/>
                <a:gdLst>
                  <a:gd name="T0" fmla="*/ 200 w 400"/>
                  <a:gd name="T1" fmla="*/ 0 h 162"/>
                  <a:gd name="T2" fmla="*/ 200 w 400"/>
                  <a:gd name="T3" fmla="*/ 0 h 162"/>
                  <a:gd name="T4" fmla="*/ 160 w 400"/>
                  <a:gd name="T5" fmla="*/ 2 h 162"/>
                  <a:gd name="T6" fmla="*/ 122 w 400"/>
                  <a:gd name="T7" fmla="*/ 6 h 162"/>
                  <a:gd name="T8" fmla="*/ 88 w 400"/>
                  <a:gd name="T9" fmla="*/ 14 h 162"/>
                  <a:gd name="T10" fmla="*/ 58 w 400"/>
                  <a:gd name="T11" fmla="*/ 24 h 162"/>
                  <a:gd name="T12" fmla="*/ 34 w 400"/>
                  <a:gd name="T13" fmla="*/ 36 h 162"/>
                  <a:gd name="T14" fmla="*/ 24 w 400"/>
                  <a:gd name="T15" fmla="*/ 42 h 162"/>
                  <a:gd name="T16" fmla="*/ 16 w 400"/>
                  <a:gd name="T17" fmla="*/ 50 h 162"/>
                  <a:gd name="T18" fmla="*/ 10 w 400"/>
                  <a:gd name="T19" fmla="*/ 56 h 162"/>
                  <a:gd name="T20" fmla="*/ 4 w 400"/>
                  <a:gd name="T21" fmla="*/ 64 h 162"/>
                  <a:gd name="T22" fmla="*/ 2 w 400"/>
                  <a:gd name="T23" fmla="*/ 72 h 162"/>
                  <a:gd name="T24" fmla="*/ 0 w 400"/>
                  <a:gd name="T25" fmla="*/ 82 h 162"/>
                  <a:gd name="T26" fmla="*/ 0 w 400"/>
                  <a:gd name="T27" fmla="*/ 82 h 162"/>
                  <a:gd name="T28" fmla="*/ 2 w 400"/>
                  <a:gd name="T29" fmla="*/ 90 h 162"/>
                  <a:gd name="T30" fmla="*/ 4 w 400"/>
                  <a:gd name="T31" fmla="*/ 98 h 162"/>
                  <a:gd name="T32" fmla="*/ 10 w 400"/>
                  <a:gd name="T33" fmla="*/ 106 h 162"/>
                  <a:gd name="T34" fmla="*/ 16 w 400"/>
                  <a:gd name="T35" fmla="*/ 112 h 162"/>
                  <a:gd name="T36" fmla="*/ 24 w 400"/>
                  <a:gd name="T37" fmla="*/ 120 h 162"/>
                  <a:gd name="T38" fmla="*/ 34 w 400"/>
                  <a:gd name="T39" fmla="*/ 126 h 162"/>
                  <a:gd name="T40" fmla="*/ 58 w 400"/>
                  <a:gd name="T41" fmla="*/ 138 h 162"/>
                  <a:gd name="T42" fmla="*/ 88 w 400"/>
                  <a:gd name="T43" fmla="*/ 148 h 162"/>
                  <a:gd name="T44" fmla="*/ 122 w 400"/>
                  <a:gd name="T45" fmla="*/ 156 h 162"/>
                  <a:gd name="T46" fmla="*/ 160 w 400"/>
                  <a:gd name="T47" fmla="*/ 160 h 162"/>
                  <a:gd name="T48" fmla="*/ 200 w 400"/>
                  <a:gd name="T49" fmla="*/ 162 h 162"/>
                  <a:gd name="T50" fmla="*/ 200 w 400"/>
                  <a:gd name="T51" fmla="*/ 162 h 162"/>
                  <a:gd name="T52" fmla="*/ 240 w 400"/>
                  <a:gd name="T53" fmla="*/ 160 h 162"/>
                  <a:gd name="T54" fmla="*/ 278 w 400"/>
                  <a:gd name="T55" fmla="*/ 156 h 162"/>
                  <a:gd name="T56" fmla="*/ 312 w 400"/>
                  <a:gd name="T57" fmla="*/ 148 h 162"/>
                  <a:gd name="T58" fmla="*/ 342 w 400"/>
                  <a:gd name="T59" fmla="*/ 138 h 162"/>
                  <a:gd name="T60" fmla="*/ 366 w 400"/>
                  <a:gd name="T61" fmla="*/ 126 h 162"/>
                  <a:gd name="T62" fmla="*/ 376 w 400"/>
                  <a:gd name="T63" fmla="*/ 120 h 162"/>
                  <a:gd name="T64" fmla="*/ 384 w 400"/>
                  <a:gd name="T65" fmla="*/ 112 h 162"/>
                  <a:gd name="T66" fmla="*/ 392 w 400"/>
                  <a:gd name="T67" fmla="*/ 106 h 162"/>
                  <a:gd name="T68" fmla="*/ 396 w 400"/>
                  <a:gd name="T69" fmla="*/ 98 h 162"/>
                  <a:gd name="T70" fmla="*/ 400 w 400"/>
                  <a:gd name="T71" fmla="*/ 90 h 162"/>
                  <a:gd name="T72" fmla="*/ 400 w 400"/>
                  <a:gd name="T73" fmla="*/ 82 h 162"/>
                  <a:gd name="T74" fmla="*/ 400 w 400"/>
                  <a:gd name="T75" fmla="*/ 82 h 162"/>
                  <a:gd name="T76" fmla="*/ 400 w 400"/>
                  <a:gd name="T77" fmla="*/ 72 h 162"/>
                  <a:gd name="T78" fmla="*/ 396 w 400"/>
                  <a:gd name="T79" fmla="*/ 64 h 162"/>
                  <a:gd name="T80" fmla="*/ 392 w 400"/>
                  <a:gd name="T81" fmla="*/ 56 h 162"/>
                  <a:gd name="T82" fmla="*/ 384 w 400"/>
                  <a:gd name="T83" fmla="*/ 50 h 162"/>
                  <a:gd name="T84" fmla="*/ 376 w 400"/>
                  <a:gd name="T85" fmla="*/ 42 h 162"/>
                  <a:gd name="T86" fmla="*/ 366 w 400"/>
                  <a:gd name="T87" fmla="*/ 36 h 162"/>
                  <a:gd name="T88" fmla="*/ 342 w 400"/>
                  <a:gd name="T89" fmla="*/ 24 h 162"/>
                  <a:gd name="T90" fmla="*/ 312 w 400"/>
                  <a:gd name="T91" fmla="*/ 14 h 162"/>
                  <a:gd name="T92" fmla="*/ 278 w 400"/>
                  <a:gd name="T93" fmla="*/ 6 h 162"/>
                  <a:gd name="T94" fmla="*/ 240 w 400"/>
                  <a:gd name="T95" fmla="*/ 2 h 162"/>
                  <a:gd name="T96" fmla="*/ 200 w 400"/>
                  <a:gd name="T97" fmla="*/ 0 h 162"/>
                  <a:gd name="T98" fmla="*/ 200 w 400"/>
                  <a:gd name="T9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162">
                    <a:moveTo>
                      <a:pt x="200" y="0"/>
                    </a:moveTo>
                    <a:lnTo>
                      <a:pt x="200" y="0"/>
                    </a:lnTo>
                    <a:lnTo>
                      <a:pt x="160" y="2"/>
                    </a:lnTo>
                    <a:lnTo>
                      <a:pt x="122" y="6"/>
                    </a:lnTo>
                    <a:lnTo>
                      <a:pt x="88" y="14"/>
                    </a:lnTo>
                    <a:lnTo>
                      <a:pt x="58" y="24"/>
                    </a:lnTo>
                    <a:lnTo>
                      <a:pt x="34" y="36"/>
                    </a:lnTo>
                    <a:lnTo>
                      <a:pt x="24" y="42"/>
                    </a:lnTo>
                    <a:lnTo>
                      <a:pt x="16" y="50"/>
                    </a:lnTo>
                    <a:lnTo>
                      <a:pt x="10" y="56"/>
                    </a:lnTo>
                    <a:lnTo>
                      <a:pt x="4" y="64"/>
                    </a:lnTo>
                    <a:lnTo>
                      <a:pt x="2" y="72"/>
                    </a:lnTo>
                    <a:lnTo>
                      <a:pt x="0" y="82"/>
                    </a:lnTo>
                    <a:lnTo>
                      <a:pt x="0" y="82"/>
                    </a:lnTo>
                    <a:lnTo>
                      <a:pt x="2" y="90"/>
                    </a:lnTo>
                    <a:lnTo>
                      <a:pt x="4" y="98"/>
                    </a:lnTo>
                    <a:lnTo>
                      <a:pt x="10" y="106"/>
                    </a:lnTo>
                    <a:lnTo>
                      <a:pt x="16" y="112"/>
                    </a:lnTo>
                    <a:lnTo>
                      <a:pt x="24" y="120"/>
                    </a:lnTo>
                    <a:lnTo>
                      <a:pt x="34" y="126"/>
                    </a:lnTo>
                    <a:lnTo>
                      <a:pt x="58" y="138"/>
                    </a:lnTo>
                    <a:lnTo>
                      <a:pt x="88" y="148"/>
                    </a:lnTo>
                    <a:lnTo>
                      <a:pt x="122" y="156"/>
                    </a:lnTo>
                    <a:lnTo>
                      <a:pt x="160" y="160"/>
                    </a:lnTo>
                    <a:lnTo>
                      <a:pt x="200" y="162"/>
                    </a:lnTo>
                    <a:lnTo>
                      <a:pt x="200" y="162"/>
                    </a:lnTo>
                    <a:lnTo>
                      <a:pt x="240" y="160"/>
                    </a:lnTo>
                    <a:lnTo>
                      <a:pt x="278" y="156"/>
                    </a:lnTo>
                    <a:lnTo>
                      <a:pt x="312" y="148"/>
                    </a:lnTo>
                    <a:lnTo>
                      <a:pt x="342" y="138"/>
                    </a:lnTo>
                    <a:lnTo>
                      <a:pt x="366" y="126"/>
                    </a:lnTo>
                    <a:lnTo>
                      <a:pt x="376" y="120"/>
                    </a:lnTo>
                    <a:lnTo>
                      <a:pt x="384" y="112"/>
                    </a:lnTo>
                    <a:lnTo>
                      <a:pt x="392" y="106"/>
                    </a:lnTo>
                    <a:lnTo>
                      <a:pt x="396" y="98"/>
                    </a:lnTo>
                    <a:lnTo>
                      <a:pt x="400" y="90"/>
                    </a:lnTo>
                    <a:lnTo>
                      <a:pt x="400" y="82"/>
                    </a:lnTo>
                    <a:lnTo>
                      <a:pt x="400" y="82"/>
                    </a:lnTo>
                    <a:lnTo>
                      <a:pt x="400" y="72"/>
                    </a:lnTo>
                    <a:lnTo>
                      <a:pt x="396" y="64"/>
                    </a:lnTo>
                    <a:lnTo>
                      <a:pt x="392" y="56"/>
                    </a:lnTo>
                    <a:lnTo>
                      <a:pt x="384" y="50"/>
                    </a:lnTo>
                    <a:lnTo>
                      <a:pt x="376" y="42"/>
                    </a:lnTo>
                    <a:lnTo>
                      <a:pt x="366" y="36"/>
                    </a:lnTo>
                    <a:lnTo>
                      <a:pt x="342" y="24"/>
                    </a:lnTo>
                    <a:lnTo>
                      <a:pt x="312" y="14"/>
                    </a:lnTo>
                    <a:lnTo>
                      <a:pt x="278" y="6"/>
                    </a:lnTo>
                    <a:lnTo>
                      <a:pt x="240" y="2"/>
                    </a:lnTo>
                    <a:lnTo>
                      <a:pt x="200" y="0"/>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4" name="Freeform 46"/>
              <p:cNvSpPr>
                <a:spLocks noEditPoints="1"/>
              </p:cNvSpPr>
              <p:nvPr/>
            </p:nvSpPr>
            <p:spPr bwMode="auto">
              <a:xfrm>
                <a:off x="6229350" y="6662738"/>
                <a:ext cx="641350" cy="263525"/>
              </a:xfrm>
              <a:custGeom>
                <a:avLst/>
                <a:gdLst>
                  <a:gd name="T0" fmla="*/ 212 w 404"/>
                  <a:gd name="T1" fmla="*/ 162 h 166"/>
                  <a:gd name="T2" fmla="*/ 192 w 404"/>
                  <a:gd name="T3" fmla="*/ 166 h 166"/>
                  <a:gd name="T4" fmla="*/ 222 w 404"/>
                  <a:gd name="T5" fmla="*/ 166 h 166"/>
                  <a:gd name="T6" fmla="*/ 222 w 404"/>
                  <a:gd name="T7" fmla="*/ 166 h 166"/>
                  <a:gd name="T8" fmla="*/ 164 w 404"/>
                  <a:gd name="T9" fmla="*/ 162 h 166"/>
                  <a:gd name="T10" fmla="*/ 250 w 404"/>
                  <a:gd name="T11" fmla="*/ 160 h 166"/>
                  <a:gd name="T12" fmla="*/ 154 w 404"/>
                  <a:gd name="T13" fmla="*/ 164 h 166"/>
                  <a:gd name="T14" fmla="*/ 260 w 404"/>
                  <a:gd name="T15" fmla="*/ 162 h 166"/>
                  <a:gd name="T16" fmla="*/ 260 w 404"/>
                  <a:gd name="T17" fmla="*/ 162 h 166"/>
                  <a:gd name="T18" fmla="*/ 126 w 404"/>
                  <a:gd name="T19" fmla="*/ 156 h 166"/>
                  <a:gd name="T20" fmla="*/ 288 w 404"/>
                  <a:gd name="T21" fmla="*/ 156 h 166"/>
                  <a:gd name="T22" fmla="*/ 116 w 404"/>
                  <a:gd name="T23" fmla="*/ 158 h 166"/>
                  <a:gd name="T24" fmla="*/ 298 w 404"/>
                  <a:gd name="T25" fmla="*/ 156 h 166"/>
                  <a:gd name="T26" fmla="*/ 298 w 404"/>
                  <a:gd name="T27" fmla="*/ 156 h 166"/>
                  <a:gd name="T28" fmla="*/ 88 w 404"/>
                  <a:gd name="T29" fmla="*/ 148 h 166"/>
                  <a:gd name="T30" fmla="*/ 324 w 404"/>
                  <a:gd name="T31" fmla="*/ 146 h 166"/>
                  <a:gd name="T32" fmla="*/ 78 w 404"/>
                  <a:gd name="T33" fmla="*/ 148 h 166"/>
                  <a:gd name="T34" fmla="*/ 334 w 404"/>
                  <a:gd name="T35" fmla="*/ 146 h 166"/>
                  <a:gd name="T36" fmla="*/ 334 w 404"/>
                  <a:gd name="T37" fmla="*/ 146 h 166"/>
                  <a:gd name="T38" fmla="*/ 52 w 404"/>
                  <a:gd name="T39" fmla="*/ 136 h 166"/>
                  <a:gd name="T40" fmla="*/ 360 w 404"/>
                  <a:gd name="T41" fmla="*/ 132 h 166"/>
                  <a:gd name="T42" fmla="*/ 42 w 404"/>
                  <a:gd name="T43" fmla="*/ 134 h 166"/>
                  <a:gd name="T44" fmla="*/ 370 w 404"/>
                  <a:gd name="T45" fmla="*/ 130 h 166"/>
                  <a:gd name="T46" fmla="*/ 370 w 404"/>
                  <a:gd name="T47" fmla="*/ 130 h 166"/>
                  <a:gd name="T48" fmla="*/ 20 w 404"/>
                  <a:gd name="T49" fmla="*/ 114 h 166"/>
                  <a:gd name="T50" fmla="*/ 390 w 404"/>
                  <a:gd name="T51" fmla="*/ 108 h 166"/>
                  <a:gd name="T52" fmla="*/ 12 w 404"/>
                  <a:gd name="T53" fmla="*/ 110 h 166"/>
                  <a:gd name="T54" fmla="*/ 398 w 404"/>
                  <a:gd name="T55" fmla="*/ 102 h 166"/>
                  <a:gd name="T56" fmla="*/ 398 w 404"/>
                  <a:gd name="T57" fmla="*/ 102 h 166"/>
                  <a:gd name="T58" fmla="*/ 4 w 404"/>
                  <a:gd name="T59" fmla="*/ 84 h 166"/>
                  <a:gd name="T60" fmla="*/ 402 w 404"/>
                  <a:gd name="T61" fmla="*/ 84 h 166"/>
                  <a:gd name="T62" fmla="*/ 404 w 404"/>
                  <a:gd name="T63" fmla="*/ 84 h 166"/>
                  <a:gd name="T64" fmla="*/ 8 w 404"/>
                  <a:gd name="T65" fmla="*/ 66 h 166"/>
                  <a:gd name="T66" fmla="*/ 390 w 404"/>
                  <a:gd name="T67" fmla="*/ 58 h 166"/>
                  <a:gd name="T68" fmla="*/ 12 w 404"/>
                  <a:gd name="T69" fmla="*/ 56 h 166"/>
                  <a:gd name="T70" fmla="*/ 14 w 404"/>
                  <a:gd name="T71" fmla="*/ 58 h 166"/>
                  <a:gd name="T72" fmla="*/ 386 w 404"/>
                  <a:gd name="T73" fmla="*/ 50 h 166"/>
                  <a:gd name="T74" fmla="*/ 36 w 404"/>
                  <a:gd name="T75" fmla="*/ 40 h 166"/>
                  <a:gd name="T76" fmla="*/ 360 w 404"/>
                  <a:gd name="T77" fmla="*/ 36 h 166"/>
                  <a:gd name="T78" fmla="*/ 42 w 404"/>
                  <a:gd name="T79" fmla="*/ 32 h 166"/>
                  <a:gd name="T80" fmla="*/ 44 w 404"/>
                  <a:gd name="T81" fmla="*/ 36 h 166"/>
                  <a:gd name="T82" fmla="*/ 354 w 404"/>
                  <a:gd name="T83" fmla="*/ 28 h 166"/>
                  <a:gd name="T84" fmla="*/ 70 w 404"/>
                  <a:gd name="T85" fmla="*/ 24 h 166"/>
                  <a:gd name="T86" fmla="*/ 326 w 404"/>
                  <a:gd name="T87" fmla="*/ 20 h 166"/>
                  <a:gd name="T88" fmla="*/ 78 w 404"/>
                  <a:gd name="T89" fmla="*/ 18 h 166"/>
                  <a:gd name="T90" fmla="*/ 80 w 404"/>
                  <a:gd name="T91" fmla="*/ 20 h 166"/>
                  <a:gd name="T92" fmla="*/ 318 w 404"/>
                  <a:gd name="T93" fmla="*/ 14 h 166"/>
                  <a:gd name="T94" fmla="*/ 106 w 404"/>
                  <a:gd name="T95" fmla="*/ 14 h 166"/>
                  <a:gd name="T96" fmla="*/ 288 w 404"/>
                  <a:gd name="T97" fmla="*/ 12 h 166"/>
                  <a:gd name="T98" fmla="*/ 116 w 404"/>
                  <a:gd name="T99" fmla="*/ 8 h 166"/>
                  <a:gd name="T100" fmla="*/ 116 w 404"/>
                  <a:gd name="T101" fmla="*/ 12 h 166"/>
                  <a:gd name="T102" fmla="*/ 280 w 404"/>
                  <a:gd name="T103" fmla="*/ 6 h 166"/>
                  <a:gd name="T104" fmla="*/ 144 w 404"/>
                  <a:gd name="T105" fmla="*/ 6 h 166"/>
                  <a:gd name="T106" fmla="*/ 250 w 404"/>
                  <a:gd name="T107" fmla="*/ 6 h 166"/>
                  <a:gd name="T108" fmla="*/ 154 w 404"/>
                  <a:gd name="T109" fmla="*/ 2 h 166"/>
                  <a:gd name="T110" fmla="*/ 154 w 404"/>
                  <a:gd name="T111" fmla="*/ 6 h 166"/>
                  <a:gd name="T112" fmla="*/ 242 w 404"/>
                  <a:gd name="T113" fmla="*/ 2 h 166"/>
                  <a:gd name="T114" fmla="*/ 182 w 404"/>
                  <a:gd name="T115" fmla="*/ 4 h 166"/>
                  <a:gd name="T116" fmla="*/ 212 w 404"/>
                  <a:gd name="T117" fmla="*/ 4 h 166"/>
                  <a:gd name="T118" fmla="*/ 192 w 404"/>
                  <a:gd name="T119" fmla="*/ 0 h 166"/>
                  <a:gd name="T120" fmla="*/ 202 w 404"/>
                  <a:gd name="T121"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166">
                    <a:moveTo>
                      <a:pt x="202" y="166"/>
                    </a:moveTo>
                    <a:lnTo>
                      <a:pt x="202" y="164"/>
                    </a:lnTo>
                    <a:lnTo>
                      <a:pt x="202" y="162"/>
                    </a:lnTo>
                    <a:lnTo>
                      <a:pt x="202" y="162"/>
                    </a:lnTo>
                    <a:lnTo>
                      <a:pt x="202" y="162"/>
                    </a:lnTo>
                    <a:lnTo>
                      <a:pt x="212" y="162"/>
                    </a:lnTo>
                    <a:lnTo>
                      <a:pt x="212" y="166"/>
                    </a:lnTo>
                    <a:lnTo>
                      <a:pt x="212" y="166"/>
                    </a:lnTo>
                    <a:lnTo>
                      <a:pt x="202" y="166"/>
                    </a:lnTo>
                    <a:lnTo>
                      <a:pt x="202" y="166"/>
                    </a:lnTo>
                    <a:close/>
                    <a:moveTo>
                      <a:pt x="192" y="166"/>
                    </a:moveTo>
                    <a:lnTo>
                      <a:pt x="192" y="166"/>
                    </a:lnTo>
                    <a:lnTo>
                      <a:pt x="182" y="166"/>
                    </a:lnTo>
                    <a:lnTo>
                      <a:pt x="182" y="162"/>
                    </a:lnTo>
                    <a:lnTo>
                      <a:pt x="182" y="162"/>
                    </a:lnTo>
                    <a:lnTo>
                      <a:pt x="192" y="162"/>
                    </a:lnTo>
                    <a:lnTo>
                      <a:pt x="192" y="166"/>
                    </a:lnTo>
                    <a:close/>
                    <a:moveTo>
                      <a:pt x="222" y="166"/>
                    </a:moveTo>
                    <a:lnTo>
                      <a:pt x="222" y="162"/>
                    </a:lnTo>
                    <a:lnTo>
                      <a:pt x="222" y="162"/>
                    </a:lnTo>
                    <a:lnTo>
                      <a:pt x="230" y="162"/>
                    </a:lnTo>
                    <a:lnTo>
                      <a:pt x="230" y="166"/>
                    </a:lnTo>
                    <a:lnTo>
                      <a:pt x="230" y="166"/>
                    </a:lnTo>
                    <a:lnTo>
                      <a:pt x="222" y="166"/>
                    </a:lnTo>
                    <a:lnTo>
                      <a:pt x="222" y="166"/>
                    </a:lnTo>
                    <a:close/>
                    <a:moveTo>
                      <a:pt x="172" y="166"/>
                    </a:moveTo>
                    <a:lnTo>
                      <a:pt x="172" y="166"/>
                    </a:lnTo>
                    <a:lnTo>
                      <a:pt x="164" y="164"/>
                    </a:lnTo>
                    <a:lnTo>
                      <a:pt x="164" y="162"/>
                    </a:lnTo>
                    <a:lnTo>
                      <a:pt x="164" y="162"/>
                    </a:lnTo>
                    <a:lnTo>
                      <a:pt x="174" y="162"/>
                    </a:lnTo>
                    <a:lnTo>
                      <a:pt x="172" y="166"/>
                    </a:lnTo>
                    <a:close/>
                    <a:moveTo>
                      <a:pt x="240" y="164"/>
                    </a:moveTo>
                    <a:lnTo>
                      <a:pt x="240" y="162"/>
                    </a:lnTo>
                    <a:lnTo>
                      <a:pt x="240" y="162"/>
                    </a:lnTo>
                    <a:lnTo>
                      <a:pt x="250" y="160"/>
                    </a:lnTo>
                    <a:lnTo>
                      <a:pt x="250" y="164"/>
                    </a:lnTo>
                    <a:lnTo>
                      <a:pt x="250" y="164"/>
                    </a:lnTo>
                    <a:lnTo>
                      <a:pt x="240" y="164"/>
                    </a:lnTo>
                    <a:lnTo>
                      <a:pt x="240" y="164"/>
                    </a:lnTo>
                    <a:close/>
                    <a:moveTo>
                      <a:pt x="154" y="164"/>
                    </a:moveTo>
                    <a:lnTo>
                      <a:pt x="154" y="164"/>
                    </a:lnTo>
                    <a:lnTo>
                      <a:pt x="144" y="162"/>
                    </a:lnTo>
                    <a:lnTo>
                      <a:pt x="144" y="160"/>
                    </a:lnTo>
                    <a:lnTo>
                      <a:pt x="144" y="160"/>
                    </a:lnTo>
                    <a:lnTo>
                      <a:pt x="154" y="160"/>
                    </a:lnTo>
                    <a:lnTo>
                      <a:pt x="154" y="164"/>
                    </a:lnTo>
                    <a:close/>
                    <a:moveTo>
                      <a:pt x="260" y="162"/>
                    </a:moveTo>
                    <a:lnTo>
                      <a:pt x="260" y="160"/>
                    </a:lnTo>
                    <a:lnTo>
                      <a:pt x="260" y="160"/>
                    </a:lnTo>
                    <a:lnTo>
                      <a:pt x="268" y="158"/>
                    </a:lnTo>
                    <a:lnTo>
                      <a:pt x="270" y="162"/>
                    </a:lnTo>
                    <a:lnTo>
                      <a:pt x="270" y="162"/>
                    </a:lnTo>
                    <a:lnTo>
                      <a:pt x="260" y="162"/>
                    </a:lnTo>
                    <a:lnTo>
                      <a:pt x="260" y="162"/>
                    </a:lnTo>
                    <a:close/>
                    <a:moveTo>
                      <a:pt x="134" y="162"/>
                    </a:moveTo>
                    <a:lnTo>
                      <a:pt x="134" y="162"/>
                    </a:lnTo>
                    <a:lnTo>
                      <a:pt x="126" y="160"/>
                    </a:lnTo>
                    <a:lnTo>
                      <a:pt x="126" y="156"/>
                    </a:lnTo>
                    <a:lnTo>
                      <a:pt x="126" y="156"/>
                    </a:lnTo>
                    <a:lnTo>
                      <a:pt x="136" y="158"/>
                    </a:lnTo>
                    <a:lnTo>
                      <a:pt x="134" y="162"/>
                    </a:lnTo>
                    <a:close/>
                    <a:moveTo>
                      <a:pt x="278" y="160"/>
                    </a:moveTo>
                    <a:lnTo>
                      <a:pt x="278" y="156"/>
                    </a:lnTo>
                    <a:lnTo>
                      <a:pt x="278" y="156"/>
                    </a:lnTo>
                    <a:lnTo>
                      <a:pt x="288" y="156"/>
                    </a:lnTo>
                    <a:lnTo>
                      <a:pt x="288" y="158"/>
                    </a:lnTo>
                    <a:lnTo>
                      <a:pt x="288" y="158"/>
                    </a:lnTo>
                    <a:lnTo>
                      <a:pt x="278" y="160"/>
                    </a:lnTo>
                    <a:lnTo>
                      <a:pt x="278" y="160"/>
                    </a:lnTo>
                    <a:close/>
                    <a:moveTo>
                      <a:pt x="116" y="158"/>
                    </a:moveTo>
                    <a:lnTo>
                      <a:pt x="116" y="158"/>
                    </a:lnTo>
                    <a:lnTo>
                      <a:pt x="106" y="156"/>
                    </a:lnTo>
                    <a:lnTo>
                      <a:pt x="106" y="152"/>
                    </a:lnTo>
                    <a:lnTo>
                      <a:pt x="106" y="152"/>
                    </a:lnTo>
                    <a:lnTo>
                      <a:pt x="116" y="154"/>
                    </a:lnTo>
                    <a:lnTo>
                      <a:pt x="116" y="158"/>
                    </a:lnTo>
                    <a:close/>
                    <a:moveTo>
                      <a:pt x="298" y="156"/>
                    </a:moveTo>
                    <a:lnTo>
                      <a:pt x="298" y="154"/>
                    </a:lnTo>
                    <a:lnTo>
                      <a:pt x="298" y="154"/>
                    </a:lnTo>
                    <a:lnTo>
                      <a:pt x="306" y="150"/>
                    </a:lnTo>
                    <a:lnTo>
                      <a:pt x="308" y="154"/>
                    </a:lnTo>
                    <a:lnTo>
                      <a:pt x="308" y="154"/>
                    </a:lnTo>
                    <a:lnTo>
                      <a:pt x="298" y="156"/>
                    </a:lnTo>
                    <a:lnTo>
                      <a:pt x="298" y="156"/>
                    </a:lnTo>
                    <a:close/>
                    <a:moveTo>
                      <a:pt x="96" y="154"/>
                    </a:moveTo>
                    <a:lnTo>
                      <a:pt x="96" y="154"/>
                    </a:lnTo>
                    <a:lnTo>
                      <a:pt x="88" y="152"/>
                    </a:lnTo>
                    <a:lnTo>
                      <a:pt x="88" y="148"/>
                    </a:lnTo>
                    <a:lnTo>
                      <a:pt x="88" y="148"/>
                    </a:lnTo>
                    <a:lnTo>
                      <a:pt x="98" y="150"/>
                    </a:lnTo>
                    <a:lnTo>
                      <a:pt x="96" y="154"/>
                    </a:lnTo>
                    <a:close/>
                    <a:moveTo>
                      <a:pt x="316" y="152"/>
                    </a:moveTo>
                    <a:lnTo>
                      <a:pt x="316" y="148"/>
                    </a:lnTo>
                    <a:lnTo>
                      <a:pt x="316" y="148"/>
                    </a:lnTo>
                    <a:lnTo>
                      <a:pt x="324" y="146"/>
                    </a:lnTo>
                    <a:lnTo>
                      <a:pt x="326" y="148"/>
                    </a:lnTo>
                    <a:lnTo>
                      <a:pt x="326" y="148"/>
                    </a:lnTo>
                    <a:lnTo>
                      <a:pt x="316" y="152"/>
                    </a:lnTo>
                    <a:lnTo>
                      <a:pt x="316" y="152"/>
                    </a:lnTo>
                    <a:close/>
                    <a:moveTo>
                      <a:pt x="78" y="148"/>
                    </a:moveTo>
                    <a:lnTo>
                      <a:pt x="78" y="148"/>
                    </a:lnTo>
                    <a:lnTo>
                      <a:pt x="68" y="146"/>
                    </a:lnTo>
                    <a:lnTo>
                      <a:pt x="70" y="142"/>
                    </a:lnTo>
                    <a:lnTo>
                      <a:pt x="70" y="142"/>
                    </a:lnTo>
                    <a:lnTo>
                      <a:pt x="80" y="146"/>
                    </a:lnTo>
                    <a:lnTo>
                      <a:pt x="78" y="148"/>
                    </a:lnTo>
                    <a:close/>
                    <a:moveTo>
                      <a:pt x="334" y="146"/>
                    </a:moveTo>
                    <a:lnTo>
                      <a:pt x="334" y="142"/>
                    </a:lnTo>
                    <a:lnTo>
                      <a:pt x="334" y="142"/>
                    </a:lnTo>
                    <a:lnTo>
                      <a:pt x="342" y="140"/>
                    </a:lnTo>
                    <a:lnTo>
                      <a:pt x="344" y="142"/>
                    </a:lnTo>
                    <a:lnTo>
                      <a:pt x="344" y="142"/>
                    </a:lnTo>
                    <a:lnTo>
                      <a:pt x="334" y="146"/>
                    </a:lnTo>
                    <a:lnTo>
                      <a:pt x="334" y="146"/>
                    </a:lnTo>
                    <a:close/>
                    <a:moveTo>
                      <a:pt x="60" y="142"/>
                    </a:moveTo>
                    <a:lnTo>
                      <a:pt x="60" y="142"/>
                    </a:lnTo>
                    <a:lnTo>
                      <a:pt x="50" y="138"/>
                    </a:lnTo>
                    <a:lnTo>
                      <a:pt x="52" y="136"/>
                    </a:lnTo>
                    <a:lnTo>
                      <a:pt x="52" y="136"/>
                    </a:lnTo>
                    <a:lnTo>
                      <a:pt x="62" y="140"/>
                    </a:lnTo>
                    <a:lnTo>
                      <a:pt x="60" y="142"/>
                    </a:lnTo>
                    <a:close/>
                    <a:moveTo>
                      <a:pt x="352" y="138"/>
                    </a:moveTo>
                    <a:lnTo>
                      <a:pt x="352" y="136"/>
                    </a:lnTo>
                    <a:lnTo>
                      <a:pt x="352" y="136"/>
                    </a:lnTo>
                    <a:lnTo>
                      <a:pt x="360" y="132"/>
                    </a:lnTo>
                    <a:lnTo>
                      <a:pt x="362" y="134"/>
                    </a:lnTo>
                    <a:lnTo>
                      <a:pt x="362" y="134"/>
                    </a:lnTo>
                    <a:lnTo>
                      <a:pt x="352" y="138"/>
                    </a:lnTo>
                    <a:lnTo>
                      <a:pt x="352" y="138"/>
                    </a:lnTo>
                    <a:close/>
                    <a:moveTo>
                      <a:pt x="42" y="134"/>
                    </a:moveTo>
                    <a:lnTo>
                      <a:pt x="42" y="134"/>
                    </a:lnTo>
                    <a:lnTo>
                      <a:pt x="34" y="128"/>
                    </a:lnTo>
                    <a:lnTo>
                      <a:pt x="36" y="126"/>
                    </a:lnTo>
                    <a:lnTo>
                      <a:pt x="36" y="126"/>
                    </a:lnTo>
                    <a:lnTo>
                      <a:pt x="44" y="130"/>
                    </a:lnTo>
                    <a:lnTo>
                      <a:pt x="42" y="134"/>
                    </a:lnTo>
                    <a:close/>
                    <a:moveTo>
                      <a:pt x="370" y="130"/>
                    </a:moveTo>
                    <a:lnTo>
                      <a:pt x="368" y="126"/>
                    </a:lnTo>
                    <a:lnTo>
                      <a:pt x="368" y="126"/>
                    </a:lnTo>
                    <a:lnTo>
                      <a:pt x="376" y="122"/>
                    </a:lnTo>
                    <a:lnTo>
                      <a:pt x="378" y="124"/>
                    </a:lnTo>
                    <a:lnTo>
                      <a:pt x="378" y="124"/>
                    </a:lnTo>
                    <a:lnTo>
                      <a:pt x="370" y="130"/>
                    </a:lnTo>
                    <a:lnTo>
                      <a:pt x="370" y="130"/>
                    </a:lnTo>
                    <a:close/>
                    <a:moveTo>
                      <a:pt x="26" y="124"/>
                    </a:moveTo>
                    <a:lnTo>
                      <a:pt x="26" y="124"/>
                    </a:lnTo>
                    <a:lnTo>
                      <a:pt x="18" y="118"/>
                    </a:lnTo>
                    <a:lnTo>
                      <a:pt x="20" y="114"/>
                    </a:lnTo>
                    <a:lnTo>
                      <a:pt x="20" y="114"/>
                    </a:lnTo>
                    <a:lnTo>
                      <a:pt x="28" y="120"/>
                    </a:lnTo>
                    <a:lnTo>
                      <a:pt x="26" y="124"/>
                    </a:lnTo>
                    <a:close/>
                    <a:moveTo>
                      <a:pt x="386" y="118"/>
                    </a:moveTo>
                    <a:lnTo>
                      <a:pt x="384" y="116"/>
                    </a:lnTo>
                    <a:lnTo>
                      <a:pt x="384" y="116"/>
                    </a:lnTo>
                    <a:lnTo>
                      <a:pt x="390" y="108"/>
                    </a:lnTo>
                    <a:lnTo>
                      <a:pt x="392" y="110"/>
                    </a:lnTo>
                    <a:lnTo>
                      <a:pt x="392" y="110"/>
                    </a:lnTo>
                    <a:lnTo>
                      <a:pt x="386" y="118"/>
                    </a:lnTo>
                    <a:lnTo>
                      <a:pt x="386" y="118"/>
                    </a:lnTo>
                    <a:close/>
                    <a:moveTo>
                      <a:pt x="12" y="110"/>
                    </a:moveTo>
                    <a:lnTo>
                      <a:pt x="12" y="110"/>
                    </a:lnTo>
                    <a:lnTo>
                      <a:pt x="6" y="102"/>
                    </a:lnTo>
                    <a:lnTo>
                      <a:pt x="8" y="100"/>
                    </a:lnTo>
                    <a:lnTo>
                      <a:pt x="8" y="100"/>
                    </a:lnTo>
                    <a:lnTo>
                      <a:pt x="14" y="108"/>
                    </a:lnTo>
                    <a:lnTo>
                      <a:pt x="12" y="110"/>
                    </a:lnTo>
                    <a:close/>
                    <a:moveTo>
                      <a:pt x="398" y="102"/>
                    </a:moveTo>
                    <a:lnTo>
                      <a:pt x="396" y="100"/>
                    </a:lnTo>
                    <a:lnTo>
                      <a:pt x="396" y="100"/>
                    </a:lnTo>
                    <a:lnTo>
                      <a:pt x="400" y="92"/>
                    </a:lnTo>
                    <a:lnTo>
                      <a:pt x="402" y="94"/>
                    </a:lnTo>
                    <a:lnTo>
                      <a:pt x="402" y="94"/>
                    </a:lnTo>
                    <a:lnTo>
                      <a:pt x="398" y="102"/>
                    </a:lnTo>
                    <a:lnTo>
                      <a:pt x="398" y="102"/>
                    </a:lnTo>
                    <a:close/>
                    <a:moveTo>
                      <a:pt x="2" y="92"/>
                    </a:moveTo>
                    <a:lnTo>
                      <a:pt x="2" y="92"/>
                    </a:lnTo>
                    <a:lnTo>
                      <a:pt x="0" y="84"/>
                    </a:lnTo>
                    <a:lnTo>
                      <a:pt x="4" y="82"/>
                    </a:lnTo>
                    <a:lnTo>
                      <a:pt x="4" y="84"/>
                    </a:lnTo>
                    <a:lnTo>
                      <a:pt x="4" y="84"/>
                    </a:lnTo>
                    <a:lnTo>
                      <a:pt x="6" y="92"/>
                    </a:lnTo>
                    <a:lnTo>
                      <a:pt x="2" y="92"/>
                    </a:lnTo>
                    <a:close/>
                    <a:moveTo>
                      <a:pt x="404" y="84"/>
                    </a:moveTo>
                    <a:lnTo>
                      <a:pt x="400" y="84"/>
                    </a:lnTo>
                    <a:lnTo>
                      <a:pt x="402" y="84"/>
                    </a:lnTo>
                    <a:lnTo>
                      <a:pt x="400" y="84"/>
                    </a:lnTo>
                    <a:lnTo>
                      <a:pt x="400" y="84"/>
                    </a:lnTo>
                    <a:lnTo>
                      <a:pt x="400" y="74"/>
                    </a:lnTo>
                    <a:lnTo>
                      <a:pt x="402" y="74"/>
                    </a:lnTo>
                    <a:lnTo>
                      <a:pt x="402" y="74"/>
                    </a:lnTo>
                    <a:lnTo>
                      <a:pt x="404" y="84"/>
                    </a:lnTo>
                    <a:lnTo>
                      <a:pt x="404" y="84"/>
                    </a:lnTo>
                    <a:close/>
                    <a:moveTo>
                      <a:pt x="6" y="74"/>
                    </a:moveTo>
                    <a:lnTo>
                      <a:pt x="2" y="74"/>
                    </a:lnTo>
                    <a:lnTo>
                      <a:pt x="2" y="74"/>
                    </a:lnTo>
                    <a:lnTo>
                      <a:pt x="6" y="64"/>
                    </a:lnTo>
                    <a:lnTo>
                      <a:pt x="8" y="66"/>
                    </a:lnTo>
                    <a:lnTo>
                      <a:pt x="8" y="66"/>
                    </a:lnTo>
                    <a:lnTo>
                      <a:pt x="6" y="74"/>
                    </a:lnTo>
                    <a:lnTo>
                      <a:pt x="6" y="74"/>
                    </a:lnTo>
                    <a:close/>
                    <a:moveTo>
                      <a:pt x="396" y="66"/>
                    </a:moveTo>
                    <a:lnTo>
                      <a:pt x="396" y="66"/>
                    </a:lnTo>
                    <a:lnTo>
                      <a:pt x="390" y="58"/>
                    </a:lnTo>
                    <a:lnTo>
                      <a:pt x="392" y="56"/>
                    </a:lnTo>
                    <a:lnTo>
                      <a:pt x="392" y="56"/>
                    </a:lnTo>
                    <a:lnTo>
                      <a:pt x="398" y="64"/>
                    </a:lnTo>
                    <a:lnTo>
                      <a:pt x="396" y="66"/>
                    </a:lnTo>
                    <a:close/>
                    <a:moveTo>
                      <a:pt x="14" y="58"/>
                    </a:moveTo>
                    <a:lnTo>
                      <a:pt x="12" y="56"/>
                    </a:lnTo>
                    <a:lnTo>
                      <a:pt x="12" y="56"/>
                    </a:lnTo>
                    <a:lnTo>
                      <a:pt x="18" y="48"/>
                    </a:lnTo>
                    <a:lnTo>
                      <a:pt x="20" y="52"/>
                    </a:lnTo>
                    <a:lnTo>
                      <a:pt x="20" y="52"/>
                    </a:lnTo>
                    <a:lnTo>
                      <a:pt x="14" y="58"/>
                    </a:lnTo>
                    <a:lnTo>
                      <a:pt x="14" y="58"/>
                    </a:lnTo>
                    <a:close/>
                    <a:moveTo>
                      <a:pt x="384" y="52"/>
                    </a:moveTo>
                    <a:lnTo>
                      <a:pt x="384" y="52"/>
                    </a:lnTo>
                    <a:lnTo>
                      <a:pt x="376" y="46"/>
                    </a:lnTo>
                    <a:lnTo>
                      <a:pt x="378" y="42"/>
                    </a:lnTo>
                    <a:lnTo>
                      <a:pt x="378" y="42"/>
                    </a:lnTo>
                    <a:lnTo>
                      <a:pt x="386" y="50"/>
                    </a:lnTo>
                    <a:lnTo>
                      <a:pt x="384" y="52"/>
                    </a:lnTo>
                    <a:close/>
                    <a:moveTo>
                      <a:pt x="28" y="46"/>
                    </a:moveTo>
                    <a:lnTo>
                      <a:pt x="26" y="42"/>
                    </a:lnTo>
                    <a:lnTo>
                      <a:pt x="26" y="42"/>
                    </a:lnTo>
                    <a:lnTo>
                      <a:pt x="34" y="38"/>
                    </a:lnTo>
                    <a:lnTo>
                      <a:pt x="36" y="40"/>
                    </a:lnTo>
                    <a:lnTo>
                      <a:pt x="36" y="40"/>
                    </a:lnTo>
                    <a:lnTo>
                      <a:pt x="28" y="46"/>
                    </a:lnTo>
                    <a:lnTo>
                      <a:pt x="28" y="46"/>
                    </a:lnTo>
                    <a:close/>
                    <a:moveTo>
                      <a:pt x="368" y="40"/>
                    </a:moveTo>
                    <a:lnTo>
                      <a:pt x="368" y="40"/>
                    </a:lnTo>
                    <a:lnTo>
                      <a:pt x="360" y="36"/>
                    </a:lnTo>
                    <a:lnTo>
                      <a:pt x="362" y="32"/>
                    </a:lnTo>
                    <a:lnTo>
                      <a:pt x="362" y="32"/>
                    </a:lnTo>
                    <a:lnTo>
                      <a:pt x="370" y="38"/>
                    </a:lnTo>
                    <a:lnTo>
                      <a:pt x="368" y="40"/>
                    </a:lnTo>
                    <a:close/>
                    <a:moveTo>
                      <a:pt x="44" y="36"/>
                    </a:moveTo>
                    <a:lnTo>
                      <a:pt x="42" y="32"/>
                    </a:lnTo>
                    <a:lnTo>
                      <a:pt x="42" y="32"/>
                    </a:lnTo>
                    <a:lnTo>
                      <a:pt x="52" y="28"/>
                    </a:lnTo>
                    <a:lnTo>
                      <a:pt x="52" y="30"/>
                    </a:lnTo>
                    <a:lnTo>
                      <a:pt x="52" y="30"/>
                    </a:lnTo>
                    <a:lnTo>
                      <a:pt x="44" y="36"/>
                    </a:lnTo>
                    <a:lnTo>
                      <a:pt x="44" y="36"/>
                    </a:lnTo>
                    <a:close/>
                    <a:moveTo>
                      <a:pt x="352" y="32"/>
                    </a:moveTo>
                    <a:lnTo>
                      <a:pt x="352" y="32"/>
                    </a:lnTo>
                    <a:lnTo>
                      <a:pt x="344" y="28"/>
                    </a:lnTo>
                    <a:lnTo>
                      <a:pt x="344" y="24"/>
                    </a:lnTo>
                    <a:lnTo>
                      <a:pt x="344" y="24"/>
                    </a:lnTo>
                    <a:lnTo>
                      <a:pt x="354" y="28"/>
                    </a:lnTo>
                    <a:lnTo>
                      <a:pt x="352" y="32"/>
                    </a:lnTo>
                    <a:close/>
                    <a:moveTo>
                      <a:pt x="62" y="28"/>
                    </a:moveTo>
                    <a:lnTo>
                      <a:pt x="60" y="24"/>
                    </a:lnTo>
                    <a:lnTo>
                      <a:pt x="60" y="24"/>
                    </a:lnTo>
                    <a:lnTo>
                      <a:pt x="70" y="20"/>
                    </a:lnTo>
                    <a:lnTo>
                      <a:pt x="70" y="24"/>
                    </a:lnTo>
                    <a:lnTo>
                      <a:pt x="70" y="24"/>
                    </a:lnTo>
                    <a:lnTo>
                      <a:pt x="62" y="28"/>
                    </a:lnTo>
                    <a:lnTo>
                      <a:pt x="62" y="28"/>
                    </a:lnTo>
                    <a:close/>
                    <a:moveTo>
                      <a:pt x="334" y="24"/>
                    </a:moveTo>
                    <a:lnTo>
                      <a:pt x="334" y="24"/>
                    </a:lnTo>
                    <a:lnTo>
                      <a:pt x="326" y="20"/>
                    </a:lnTo>
                    <a:lnTo>
                      <a:pt x="326" y="18"/>
                    </a:lnTo>
                    <a:lnTo>
                      <a:pt x="326" y="18"/>
                    </a:lnTo>
                    <a:lnTo>
                      <a:pt x="336" y="20"/>
                    </a:lnTo>
                    <a:lnTo>
                      <a:pt x="334" y="24"/>
                    </a:lnTo>
                    <a:close/>
                    <a:moveTo>
                      <a:pt x="80" y="20"/>
                    </a:moveTo>
                    <a:lnTo>
                      <a:pt x="78" y="18"/>
                    </a:lnTo>
                    <a:lnTo>
                      <a:pt x="78" y="18"/>
                    </a:lnTo>
                    <a:lnTo>
                      <a:pt x="88" y="14"/>
                    </a:lnTo>
                    <a:lnTo>
                      <a:pt x="88" y="18"/>
                    </a:lnTo>
                    <a:lnTo>
                      <a:pt x="88" y="18"/>
                    </a:lnTo>
                    <a:lnTo>
                      <a:pt x="80" y="20"/>
                    </a:lnTo>
                    <a:lnTo>
                      <a:pt x="80" y="20"/>
                    </a:lnTo>
                    <a:close/>
                    <a:moveTo>
                      <a:pt x="316" y="18"/>
                    </a:moveTo>
                    <a:lnTo>
                      <a:pt x="316" y="18"/>
                    </a:lnTo>
                    <a:lnTo>
                      <a:pt x="306" y="16"/>
                    </a:lnTo>
                    <a:lnTo>
                      <a:pt x="308" y="12"/>
                    </a:lnTo>
                    <a:lnTo>
                      <a:pt x="308" y="12"/>
                    </a:lnTo>
                    <a:lnTo>
                      <a:pt x="318" y="14"/>
                    </a:lnTo>
                    <a:lnTo>
                      <a:pt x="316" y="18"/>
                    </a:lnTo>
                    <a:close/>
                    <a:moveTo>
                      <a:pt x="98" y="16"/>
                    </a:moveTo>
                    <a:lnTo>
                      <a:pt x="96" y="12"/>
                    </a:lnTo>
                    <a:lnTo>
                      <a:pt x="96" y="12"/>
                    </a:lnTo>
                    <a:lnTo>
                      <a:pt x="106" y="10"/>
                    </a:lnTo>
                    <a:lnTo>
                      <a:pt x="106" y="14"/>
                    </a:lnTo>
                    <a:lnTo>
                      <a:pt x="106" y="14"/>
                    </a:lnTo>
                    <a:lnTo>
                      <a:pt x="98" y="16"/>
                    </a:lnTo>
                    <a:lnTo>
                      <a:pt x="98" y="16"/>
                    </a:lnTo>
                    <a:close/>
                    <a:moveTo>
                      <a:pt x="298" y="14"/>
                    </a:moveTo>
                    <a:lnTo>
                      <a:pt x="298" y="14"/>
                    </a:lnTo>
                    <a:lnTo>
                      <a:pt x="288" y="12"/>
                    </a:lnTo>
                    <a:lnTo>
                      <a:pt x="288" y="8"/>
                    </a:lnTo>
                    <a:lnTo>
                      <a:pt x="288" y="8"/>
                    </a:lnTo>
                    <a:lnTo>
                      <a:pt x="298" y="10"/>
                    </a:lnTo>
                    <a:lnTo>
                      <a:pt x="298" y="14"/>
                    </a:lnTo>
                    <a:close/>
                    <a:moveTo>
                      <a:pt x="116" y="12"/>
                    </a:moveTo>
                    <a:lnTo>
                      <a:pt x="116" y="8"/>
                    </a:lnTo>
                    <a:lnTo>
                      <a:pt x="116" y="8"/>
                    </a:lnTo>
                    <a:lnTo>
                      <a:pt x="126" y="6"/>
                    </a:lnTo>
                    <a:lnTo>
                      <a:pt x="126" y="10"/>
                    </a:lnTo>
                    <a:lnTo>
                      <a:pt x="126" y="10"/>
                    </a:lnTo>
                    <a:lnTo>
                      <a:pt x="116" y="12"/>
                    </a:lnTo>
                    <a:lnTo>
                      <a:pt x="116" y="12"/>
                    </a:lnTo>
                    <a:close/>
                    <a:moveTo>
                      <a:pt x="278" y="10"/>
                    </a:moveTo>
                    <a:lnTo>
                      <a:pt x="278" y="10"/>
                    </a:lnTo>
                    <a:lnTo>
                      <a:pt x="270" y="8"/>
                    </a:lnTo>
                    <a:lnTo>
                      <a:pt x="270" y="4"/>
                    </a:lnTo>
                    <a:lnTo>
                      <a:pt x="270" y="4"/>
                    </a:lnTo>
                    <a:lnTo>
                      <a:pt x="280" y="6"/>
                    </a:lnTo>
                    <a:lnTo>
                      <a:pt x="278" y="10"/>
                    </a:lnTo>
                    <a:close/>
                    <a:moveTo>
                      <a:pt x="136" y="8"/>
                    </a:moveTo>
                    <a:lnTo>
                      <a:pt x="134" y="4"/>
                    </a:lnTo>
                    <a:lnTo>
                      <a:pt x="134" y="4"/>
                    </a:lnTo>
                    <a:lnTo>
                      <a:pt x="144" y="4"/>
                    </a:lnTo>
                    <a:lnTo>
                      <a:pt x="144" y="6"/>
                    </a:lnTo>
                    <a:lnTo>
                      <a:pt x="144" y="6"/>
                    </a:lnTo>
                    <a:lnTo>
                      <a:pt x="136" y="8"/>
                    </a:lnTo>
                    <a:lnTo>
                      <a:pt x="136" y="8"/>
                    </a:lnTo>
                    <a:close/>
                    <a:moveTo>
                      <a:pt x="260" y="6"/>
                    </a:moveTo>
                    <a:lnTo>
                      <a:pt x="260" y="6"/>
                    </a:lnTo>
                    <a:lnTo>
                      <a:pt x="250" y="6"/>
                    </a:lnTo>
                    <a:lnTo>
                      <a:pt x="250" y="2"/>
                    </a:lnTo>
                    <a:lnTo>
                      <a:pt x="250" y="2"/>
                    </a:lnTo>
                    <a:lnTo>
                      <a:pt x="260" y="4"/>
                    </a:lnTo>
                    <a:lnTo>
                      <a:pt x="260" y="6"/>
                    </a:lnTo>
                    <a:close/>
                    <a:moveTo>
                      <a:pt x="154" y="6"/>
                    </a:moveTo>
                    <a:lnTo>
                      <a:pt x="154" y="2"/>
                    </a:lnTo>
                    <a:lnTo>
                      <a:pt x="154" y="2"/>
                    </a:lnTo>
                    <a:lnTo>
                      <a:pt x="164" y="2"/>
                    </a:lnTo>
                    <a:lnTo>
                      <a:pt x="164" y="4"/>
                    </a:lnTo>
                    <a:lnTo>
                      <a:pt x="164" y="4"/>
                    </a:lnTo>
                    <a:lnTo>
                      <a:pt x="154" y="6"/>
                    </a:lnTo>
                    <a:lnTo>
                      <a:pt x="154" y="6"/>
                    </a:lnTo>
                    <a:close/>
                    <a:moveTo>
                      <a:pt x="240" y="4"/>
                    </a:moveTo>
                    <a:lnTo>
                      <a:pt x="240" y="4"/>
                    </a:lnTo>
                    <a:lnTo>
                      <a:pt x="232" y="4"/>
                    </a:lnTo>
                    <a:lnTo>
                      <a:pt x="232" y="0"/>
                    </a:lnTo>
                    <a:lnTo>
                      <a:pt x="232" y="0"/>
                    </a:lnTo>
                    <a:lnTo>
                      <a:pt x="242" y="2"/>
                    </a:lnTo>
                    <a:lnTo>
                      <a:pt x="240" y="4"/>
                    </a:lnTo>
                    <a:close/>
                    <a:moveTo>
                      <a:pt x="174" y="4"/>
                    </a:moveTo>
                    <a:lnTo>
                      <a:pt x="174" y="0"/>
                    </a:lnTo>
                    <a:lnTo>
                      <a:pt x="174" y="0"/>
                    </a:lnTo>
                    <a:lnTo>
                      <a:pt x="182" y="0"/>
                    </a:lnTo>
                    <a:lnTo>
                      <a:pt x="182" y="4"/>
                    </a:lnTo>
                    <a:lnTo>
                      <a:pt x="182" y="4"/>
                    </a:lnTo>
                    <a:lnTo>
                      <a:pt x="174" y="4"/>
                    </a:lnTo>
                    <a:lnTo>
                      <a:pt x="174" y="4"/>
                    </a:lnTo>
                    <a:close/>
                    <a:moveTo>
                      <a:pt x="222" y="4"/>
                    </a:moveTo>
                    <a:lnTo>
                      <a:pt x="222" y="4"/>
                    </a:lnTo>
                    <a:lnTo>
                      <a:pt x="212" y="4"/>
                    </a:lnTo>
                    <a:lnTo>
                      <a:pt x="212" y="0"/>
                    </a:lnTo>
                    <a:lnTo>
                      <a:pt x="212" y="0"/>
                    </a:lnTo>
                    <a:lnTo>
                      <a:pt x="222" y="0"/>
                    </a:lnTo>
                    <a:lnTo>
                      <a:pt x="222" y="4"/>
                    </a:lnTo>
                    <a:close/>
                    <a:moveTo>
                      <a:pt x="192" y="4"/>
                    </a:moveTo>
                    <a:lnTo>
                      <a:pt x="192" y="0"/>
                    </a:lnTo>
                    <a:lnTo>
                      <a:pt x="192" y="0"/>
                    </a:lnTo>
                    <a:lnTo>
                      <a:pt x="202" y="0"/>
                    </a:lnTo>
                    <a:lnTo>
                      <a:pt x="202" y="0"/>
                    </a:lnTo>
                    <a:lnTo>
                      <a:pt x="202" y="4"/>
                    </a:lnTo>
                    <a:lnTo>
                      <a:pt x="202" y="4"/>
                    </a:lnTo>
                    <a:lnTo>
                      <a:pt x="202" y="4"/>
                    </a:lnTo>
                    <a:lnTo>
                      <a:pt x="192" y="4"/>
                    </a:lnTo>
                    <a:lnTo>
                      <a:pt x="192" y="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5" name="Freeform 47"/>
              <p:cNvSpPr>
                <a:spLocks/>
              </p:cNvSpPr>
              <p:nvPr/>
            </p:nvSpPr>
            <p:spPr bwMode="auto">
              <a:xfrm>
                <a:off x="6467475" y="6691313"/>
                <a:ext cx="187325" cy="196850"/>
              </a:xfrm>
              <a:custGeom>
                <a:avLst/>
                <a:gdLst>
                  <a:gd name="T0" fmla="*/ 80 w 118"/>
                  <a:gd name="T1" fmla="*/ 44 h 124"/>
                  <a:gd name="T2" fmla="*/ 74 w 118"/>
                  <a:gd name="T3" fmla="*/ 32 h 124"/>
                  <a:gd name="T4" fmla="*/ 58 w 118"/>
                  <a:gd name="T5" fmla="*/ 28 h 124"/>
                  <a:gd name="T6" fmla="*/ 52 w 118"/>
                  <a:gd name="T7" fmla="*/ 30 h 124"/>
                  <a:gd name="T8" fmla="*/ 48 w 118"/>
                  <a:gd name="T9" fmla="*/ 36 h 124"/>
                  <a:gd name="T10" fmla="*/ 48 w 118"/>
                  <a:gd name="T11" fmla="*/ 38 h 124"/>
                  <a:gd name="T12" fmla="*/ 58 w 118"/>
                  <a:gd name="T13" fmla="*/ 44 h 124"/>
                  <a:gd name="T14" fmla="*/ 94 w 118"/>
                  <a:gd name="T15" fmla="*/ 54 h 124"/>
                  <a:gd name="T16" fmla="*/ 114 w 118"/>
                  <a:gd name="T17" fmla="*/ 68 h 124"/>
                  <a:gd name="T18" fmla="*/ 118 w 118"/>
                  <a:gd name="T19" fmla="*/ 80 h 124"/>
                  <a:gd name="T20" fmla="*/ 118 w 118"/>
                  <a:gd name="T21" fmla="*/ 88 h 124"/>
                  <a:gd name="T22" fmla="*/ 110 w 118"/>
                  <a:gd name="T23" fmla="*/ 100 h 124"/>
                  <a:gd name="T24" fmla="*/ 98 w 118"/>
                  <a:gd name="T25" fmla="*/ 108 h 124"/>
                  <a:gd name="T26" fmla="*/ 72 w 118"/>
                  <a:gd name="T27" fmla="*/ 112 h 124"/>
                  <a:gd name="T28" fmla="*/ 66 w 118"/>
                  <a:gd name="T29" fmla="*/ 112 h 124"/>
                  <a:gd name="T30" fmla="*/ 54 w 118"/>
                  <a:gd name="T31" fmla="*/ 124 h 124"/>
                  <a:gd name="T32" fmla="*/ 54 w 118"/>
                  <a:gd name="T33" fmla="*/ 110 h 124"/>
                  <a:gd name="T34" fmla="*/ 34 w 118"/>
                  <a:gd name="T35" fmla="*/ 98 h 124"/>
                  <a:gd name="T36" fmla="*/ 0 w 118"/>
                  <a:gd name="T37" fmla="*/ 110 h 124"/>
                  <a:gd name="T38" fmla="*/ 34 w 118"/>
                  <a:gd name="T39" fmla="*/ 72 h 124"/>
                  <a:gd name="T40" fmla="*/ 36 w 118"/>
                  <a:gd name="T41" fmla="*/ 76 h 124"/>
                  <a:gd name="T42" fmla="*/ 42 w 118"/>
                  <a:gd name="T43" fmla="*/ 84 h 124"/>
                  <a:gd name="T44" fmla="*/ 56 w 118"/>
                  <a:gd name="T45" fmla="*/ 86 h 124"/>
                  <a:gd name="T46" fmla="*/ 66 w 118"/>
                  <a:gd name="T47" fmla="*/ 84 h 124"/>
                  <a:gd name="T48" fmla="*/ 72 w 118"/>
                  <a:gd name="T49" fmla="*/ 78 h 124"/>
                  <a:gd name="T50" fmla="*/ 70 w 118"/>
                  <a:gd name="T51" fmla="*/ 76 h 124"/>
                  <a:gd name="T52" fmla="*/ 60 w 118"/>
                  <a:gd name="T53" fmla="*/ 72 h 124"/>
                  <a:gd name="T54" fmla="*/ 26 w 118"/>
                  <a:gd name="T55" fmla="*/ 62 h 124"/>
                  <a:gd name="T56" fmla="*/ 12 w 118"/>
                  <a:gd name="T57" fmla="*/ 52 h 124"/>
                  <a:gd name="T58" fmla="*/ 6 w 118"/>
                  <a:gd name="T59" fmla="*/ 42 h 124"/>
                  <a:gd name="T60" fmla="*/ 6 w 118"/>
                  <a:gd name="T61" fmla="*/ 36 h 124"/>
                  <a:gd name="T62" fmla="*/ 10 w 118"/>
                  <a:gd name="T63" fmla="*/ 24 h 124"/>
                  <a:gd name="T64" fmla="*/ 20 w 118"/>
                  <a:gd name="T65" fmla="*/ 16 h 124"/>
                  <a:gd name="T66" fmla="*/ 46 w 118"/>
                  <a:gd name="T67" fmla="*/ 10 h 124"/>
                  <a:gd name="T68" fmla="*/ 52 w 118"/>
                  <a:gd name="T69" fmla="*/ 10 h 124"/>
                  <a:gd name="T70" fmla="*/ 62 w 118"/>
                  <a:gd name="T71" fmla="*/ 0 h 124"/>
                  <a:gd name="T72" fmla="*/ 62 w 118"/>
                  <a:gd name="T73" fmla="*/ 12 h 124"/>
                  <a:gd name="T74" fmla="*/ 80 w 118"/>
                  <a:gd name="T75" fmla="*/ 22 h 124"/>
                  <a:gd name="T76" fmla="*/ 108 w 118"/>
                  <a:gd name="T77" fmla="*/ 12 h 124"/>
                  <a:gd name="T78" fmla="*/ 80 w 118"/>
                  <a:gd name="T79" fmla="*/ 4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4">
                    <a:moveTo>
                      <a:pt x="80" y="44"/>
                    </a:moveTo>
                    <a:lnTo>
                      <a:pt x="80" y="44"/>
                    </a:lnTo>
                    <a:lnTo>
                      <a:pt x="78" y="38"/>
                    </a:lnTo>
                    <a:lnTo>
                      <a:pt x="74" y="32"/>
                    </a:lnTo>
                    <a:lnTo>
                      <a:pt x="68" y="30"/>
                    </a:lnTo>
                    <a:lnTo>
                      <a:pt x="58" y="28"/>
                    </a:lnTo>
                    <a:lnTo>
                      <a:pt x="58" y="28"/>
                    </a:lnTo>
                    <a:lnTo>
                      <a:pt x="52" y="30"/>
                    </a:lnTo>
                    <a:lnTo>
                      <a:pt x="48" y="32"/>
                    </a:lnTo>
                    <a:lnTo>
                      <a:pt x="48" y="36"/>
                    </a:lnTo>
                    <a:lnTo>
                      <a:pt x="48" y="36"/>
                    </a:lnTo>
                    <a:lnTo>
                      <a:pt x="48" y="38"/>
                    </a:lnTo>
                    <a:lnTo>
                      <a:pt x="50" y="40"/>
                    </a:lnTo>
                    <a:lnTo>
                      <a:pt x="58" y="44"/>
                    </a:lnTo>
                    <a:lnTo>
                      <a:pt x="82" y="50"/>
                    </a:lnTo>
                    <a:lnTo>
                      <a:pt x="94" y="54"/>
                    </a:lnTo>
                    <a:lnTo>
                      <a:pt x="106" y="60"/>
                    </a:lnTo>
                    <a:lnTo>
                      <a:pt x="114" y="68"/>
                    </a:lnTo>
                    <a:lnTo>
                      <a:pt x="116" y="74"/>
                    </a:lnTo>
                    <a:lnTo>
                      <a:pt x="118" y="80"/>
                    </a:lnTo>
                    <a:lnTo>
                      <a:pt x="118" y="80"/>
                    </a:lnTo>
                    <a:lnTo>
                      <a:pt x="118" y="88"/>
                    </a:lnTo>
                    <a:lnTo>
                      <a:pt x="114" y="94"/>
                    </a:lnTo>
                    <a:lnTo>
                      <a:pt x="110" y="100"/>
                    </a:lnTo>
                    <a:lnTo>
                      <a:pt x="104" y="106"/>
                    </a:lnTo>
                    <a:lnTo>
                      <a:pt x="98" y="108"/>
                    </a:lnTo>
                    <a:lnTo>
                      <a:pt x="90" y="112"/>
                    </a:lnTo>
                    <a:lnTo>
                      <a:pt x="72" y="112"/>
                    </a:lnTo>
                    <a:lnTo>
                      <a:pt x="72" y="112"/>
                    </a:lnTo>
                    <a:lnTo>
                      <a:pt x="66" y="112"/>
                    </a:lnTo>
                    <a:lnTo>
                      <a:pt x="66" y="124"/>
                    </a:lnTo>
                    <a:lnTo>
                      <a:pt x="54" y="124"/>
                    </a:lnTo>
                    <a:lnTo>
                      <a:pt x="54" y="110"/>
                    </a:lnTo>
                    <a:lnTo>
                      <a:pt x="54" y="110"/>
                    </a:lnTo>
                    <a:lnTo>
                      <a:pt x="42" y="104"/>
                    </a:lnTo>
                    <a:lnTo>
                      <a:pt x="34" y="98"/>
                    </a:lnTo>
                    <a:lnTo>
                      <a:pt x="32" y="110"/>
                    </a:lnTo>
                    <a:lnTo>
                      <a:pt x="0" y="110"/>
                    </a:lnTo>
                    <a:lnTo>
                      <a:pt x="2" y="72"/>
                    </a:lnTo>
                    <a:lnTo>
                      <a:pt x="34" y="72"/>
                    </a:lnTo>
                    <a:lnTo>
                      <a:pt x="34" y="72"/>
                    </a:lnTo>
                    <a:lnTo>
                      <a:pt x="36" y="76"/>
                    </a:lnTo>
                    <a:lnTo>
                      <a:pt x="36" y="78"/>
                    </a:lnTo>
                    <a:lnTo>
                      <a:pt x="42" y="84"/>
                    </a:lnTo>
                    <a:lnTo>
                      <a:pt x="50" y="86"/>
                    </a:lnTo>
                    <a:lnTo>
                      <a:pt x="56" y="86"/>
                    </a:lnTo>
                    <a:lnTo>
                      <a:pt x="56" y="86"/>
                    </a:lnTo>
                    <a:lnTo>
                      <a:pt x="66" y="84"/>
                    </a:lnTo>
                    <a:lnTo>
                      <a:pt x="70" y="82"/>
                    </a:lnTo>
                    <a:lnTo>
                      <a:pt x="72" y="78"/>
                    </a:lnTo>
                    <a:lnTo>
                      <a:pt x="72" y="78"/>
                    </a:lnTo>
                    <a:lnTo>
                      <a:pt x="70" y="76"/>
                    </a:lnTo>
                    <a:lnTo>
                      <a:pt x="68" y="76"/>
                    </a:lnTo>
                    <a:lnTo>
                      <a:pt x="60" y="72"/>
                    </a:lnTo>
                    <a:lnTo>
                      <a:pt x="38" y="66"/>
                    </a:lnTo>
                    <a:lnTo>
                      <a:pt x="26" y="62"/>
                    </a:lnTo>
                    <a:lnTo>
                      <a:pt x="16" y="56"/>
                    </a:lnTo>
                    <a:lnTo>
                      <a:pt x="12" y="52"/>
                    </a:lnTo>
                    <a:lnTo>
                      <a:pt x="8" y="48"/>
                    </a:lnTo>
                    <a:lnTo>
                      <a:pt x="6" y="42"/>
                    </a:lnTo>
                    <a:lnTo>
                      <a:pt x="6" y="36"/>
                    </a:lnTo>
                    <a:lnTo>
                      <a:pt x="6" y="36"/>
                    </a:lnTo>
                    <a:lnTo>
                      <a:pt x="8" y="30"/>
                    </a:lnTo>
                    <a:lnTo>
                      <a:pt x="10" y="24"/>
                    </a:lnTo>
                    <a:lnTo>
                      <a:pt x="16" y="20"/>
                    </a:lnTo>
                    <a:lnTo>
                      <a:pt x="20" y="16"/>
                    </a:lnTo>
                    <a:lnTo>
                      <a:pt x="32" y="10"/>
                    </a:lnTo>
                    <a:lnTo>
                      <a:pt x="46" y="10"/>
                    </a:lnTo>
                    <a:lnTo>
                      <a:pt x="46" y="10"/>
                    </a:lnTo>
                    <a:lnTo>
                      <a:pt x="52" y="10"/>
                    </a:lnTo>
                    <a:lnTo>
                      <a:pt x="52" y="0"/>
                    </a:lnTo>
                    <a:lnTo>
                      <a:pt x="62" y="0"/>
                    </a:lnTo>
                    <a:lnTo>
                      <a:pt x="62" y="12"/>
                    </a:lnTo>
                    <a:lnTo>
                      <a:pt x="62" y="12"/>
                    </a:lnTo>
                    <a:lnTo>
                      <a:pt x="72" y="16"/>
                    </a:lnTo>
                    <a:lnTo>
                      <a:pt x="80" y="22"/>
                    </a:lnTo>
                    <a:lnTo>
                      <a:pt x="80" y="12"/>
                    </a:lnTo>
                    <a:lnTo>
                      <a:pt x="108" y="12"/>
                    </a:lnTo>
                    <a:lnTo>
                      <a:pt x="110" y="44"/>
                    </a:lnTo>
                    <a:lnTo>
                      <a:pt x="80" y="4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6" name="Freeform 48"/>
              <p:cNvSpPr>
                <a:spLocks/>
              </p:cNvSpPr>
              <p:nvPr/>
            </p:nvSpPr>
            <p:spPr bwMode="auto">
              <a:xfrm>
                <a:off x="6169025" y="6818313"/>
                <a:ext cx="762000" cy="234950"/>
              </a:xfrm>
              <a:custGeom>
                <a:avLst/>
                <a:gdLst>
                  <a:gd name="T0" fmla="*/ 436 w 480"/>
                  <a:gd name="T1" fmla="*/ 46 h 148"/>
                  <a:gd name="T2" fmla="*/ 392 w 480"/>
                  <a:gd name="T3" fmla="*/ 66 h 148"/>
                  <a:gd name="T4" fmla="*/ 372 w 480"/>
                  <a:gd name="T5" fmla="*/ 74 h 148"/>
                  <a:gd name="T6" fmla="*/ 348 w 480"/>
                  <a:gd name="T7" fmla="*/ 80 h 148"/>
                  <a:gd name="T8" fmla="*/ 306 w 480"/>
                  <a:gd name="T9" fmla="*/ 88 h 148"/>
                  <a:gd name="T10" fmla="*/ 262 w 480"/>
                  <a:gd name="T11" fmla="*/ 90 h 148"/>
                  <a:gd name="T12" fmla="*/ 240 w 480"/>
                  <a:gd name="T13" fmla="*/ 92 h 148"/>
                  <a:gd name="T14" fmla="*/ 218 w 480"/>
                  <a:gd name="T15" fmla="*/ 90 h 148"/>
                  <a:gd name="T16" fmla="*/ 174 w 480"/>
                  <a:gd name="T17" fmla="*/ 88 h 148"/>
                  <a:gd name="T18" fmla="*/ 130 w 480"/>
                  <a:gd name="T19" fmla="*/ 80 h 148"/>
                  <a:gd name="T20" fmla="*/ 86 w 480"/>
                  <a:gd name="T21" fmla="*/ 66 h 148"/>
                  <a:gd name="T22" fmla="*/ 64 w 480"/>
                  <a:gd name="T23" fmla="*/ 56 h 148"/>
                  <a:gd name="T24" fmla="*/ 42 w 480"/>
                  <a:gd name="T25" fmla="*/ 46 h 148"/>
                  <a:gd name="T26" fmla="*/ 16 w 480"/>
                  <a:gd name="T27" fmla="*/ 24 h 148"/>
                  <a:gd name="T28" fmla="*/ 0 w 480"/>
                  <a:gd name="T29" fmla="*/ 0 h 148"/>
                  <a:gd name="T30" fmla="*/ 0 w 480"/>
                  <a:gd name="T31" fmla="*/ 58 h 148"/>
                  <a:gd name="T32" fmla="*/ 6 w 480"/>
                  <a:gd name="T33" fmla="*/ 70 h 148"/>
                  <a:gd name="T34" fmla="*/ 28 w 480"/>
                  <a:gd name="T35" fmla="*/ 92 h 148"/>
                  <a:gd name="T36" fmla="*/ 42 w 480"/>
                  <a:gd name="T37" fmla="*/ 102 h 148"/>
                  <a:gd name="T38" fmla="*/ 86 w 480"/>
                  <a:gd name="T39" fmla="*/ 124 h 148"/>
                  <a:gd name="T40" fmla="*/ 108 w 480"/>
                  <a:gd name="T41" fmla="*/ 130 h 148"/>
                  <a:gd name="T42" fmla="*/ 130 w 480"/>
                  <a:gd name="T43" fmla="*/ 136 h 148"/>
                  <a:gd name="T44" fmla="*/ 174 w 480"/>
                  <a:gd name="T45" fmla="*/ 144 h 148"/>
                  <a:gd name="T46" fmla="*/ 218 w 480"/>
                  <a:gd name="T47" fmla="*/ 148 h 148"/>
                  <a:gd name="T48" fmla="*/ 240 w 480"/>
                  <a:gd name="T49" fmla="*/ 148 h 148"/>
                  <a:gd name="T50" fmla="*/ 262 w 480"/>
                  <a:gd name="T51" fmla="*/ 148 h 148"/>
                  <a:gd name="T52" fmla="*/ 306 w 480"/>
                  <a:gd name="T53" fmla="*/ 144 h 148"/>
                  <a:gd name="T54" fmla="*/ 348 w 480"/>
                  <a:gd name="T55" fmla="*/ 136 h 148"/>
                  <a:gd name="T56" fmla="*/ 392 w 480"/>
                  <a:gd name="T57" fmla="*/ 124 h 148"/>
                  <a:gd name="T58" fmla="*/ 416 w 480"/>
                  <a:gd name="T59" fmla="*/ 114 h 148"/>
                  <a:gd name="T60" fmla="*/ 436 w 480"/>
                  <a:gd name="T61" fmla="*/ 102 h 148"/>
                  <a:gd name="T62" fmla="*/ 464 w 480"/>
                  <a:gd name="T63" fmla="*/ 82 h 148"/>
                  <a:gd name="T64" fmla="*/ 480 w 480"/>
                  <a:gd name="T65" fmla="*/ 58 h 148"/>
                  <a:gd name="T66" fmla="*/ 480 w 480"/>
                  <a:gd name="T67" fmla="*/ 0 h 148"/>
                  <a:gd name="T68" fmla="*/ 474 w 480"/>
                  <a:gd name="T69" fmla="*/ 12 h 148"/>
                  <a:gd name="T70" fmla="*/ 452 w 480"/>
                  <a:gd name="T71" fmla="*/ 36 h 148"/>
                  <a:gd name="T72" fmla="*/ 436 w 480"/>
                  <a:gd name="T73" fmla="*/ 4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0" h="148">
                    <a:moveTo>
                      <a:pt x="436" y="46"/>
                    </a:moveTo>
                    <a:lnTo>
                      <a:pt x="436" y="46"/>
                    </a:lnTo>
                    <a:lnTo>
                      <a:pt x="416" y="58"/>
                    </a:lnTo>
                    <a:lnTo>
                      <a:pt x="392" y="66"/>
                    </a:lnTo>
                    <a:lnTo>
                      <a:pt x="392" y="66"/>
                    </a:lnTo>
                    <a:lnTo>
                      <a:pt x="372" y="74"/>
                    </a:lnTo>
                    <a:lnTo>
                      <a:pt x="348" y="80"/>
                    </a:lnTo>
                    <a:lnTo>
                      <a:pt x="348" y="80"/>
                    </a:lnTo>
                    <a:lnTo>
                      <a:pt x="306" y="88"/>
                    </a:lnTo>
                    <a:lnTo>
                      <a:pt x="306" y="88"/>
                    </a:lnTo>
                    <a:lnTo>
                      <a:pt x="262" y="90"/>
                    </a:lnTo>
                    <a:lnTo>
                      <a:pt x="262" y="90"/>
                    </a:lnTo>
                    <a:lnTo>
                      <a:pt x="240" y="92"/>
                    </a:lnTo>
                    <a:lnTo>
                      <a:pt x="240" y="92"/>
                    </a:lnTo>
                    <a:lnTo>
                      <a:pt x="218" y="90"/>
                    </a:lnTo>
                    <a:lnTo>
                      <a:pt x="218" y="90"/>
                    </a:lnTo>
                    <a:lnTo>
                      <a:pt x="174" y="88"/>
                    </a:lnTo>
                    <a:lnTo>
                      <a:pt x="174" y="88"/>
                    </a:lnTo>
                    <a:lnTo>
                      <a:pt x="130" y="80"/>
                    </a:lnTo>
                    <a:lnTo>
                      <a:pt x="130" y="80"/>
                    </a:lnTo>
                    <a:lnTo>
                      <a:pt x="108" y="74"/>
                    </a:lnTo>
                    <a:lnTo>
                      <a:pt x="86" y="66"/>
                    </a:lnTo>
                    <a:lnTo>
                      <a:pt x="86" y="66"/>
                    </a:lnTo>
                    <a:lnTo>
                      <a:pt x="64" y="56"/>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6"/>
                    </a:lnTo>
                    <a:lnTo>
                      <a:pt x="130" y="136"/>
                    </a:lnTo>
                    <a:lnTo>
                      <a:pt x="174" y="144"/>
                    </a:lnTo>
                    <a:lnTo>
                      <a:pt x="174" y="144"/>
                    </a:lnTo>
                    <a:lnTo>
                      <a:pt x="218" y="148"/>
                    </a:lnTo>
                    <a:lnTo>
                      <a:pt x="218" y="148"/>
                    </a:lnTo>
                    <a:lnTo>
                      <a:pt x="240" y="148"/>
                    </a:lnTo>
                    <a:lnTo>
                      <a:pt x="240" y="148"/>
                    </a:lnTo>
                    <a:lnTo>
                      <a:pt x="262" y="148"/>
                    </a:lnTo>
                    <a:lnTo>
                      <a:pt x="262" y="148"/>
                    </a:lnTo>
                    <a:lnTo>
                      <a:pt x="306" y="144"/>
                    </a:lnTo>
                    <a:lnTo>
                      <a:pt x="306" y="144"/>
                    </a:lnTo>
                    <a:lnTo>
                      <a:pt x="348" y="136"/>
                    </a:lnTo>
                    <a:lnTo>
                      <a:pt x="348" y="136"/>
                    </a:lnTo>
                    <a:lnTo>
                      <a:pt x="372" y="130"/>
                    </a:lnTo>
                    <a:lnTo>
                      <a:pt x="392" y="124"/>
                    </a:lnTo>
                    <a:lnTo>
                      <a:pt x="392" y="124"/>
                    </a:lnTo>
                    <a:lnTo>
                      <a:pt x="416" y="114"/>
                    </a:lnTo>
                    <a:lnTo>
                      <a:pt x="436" y="102"/>
                    </a:lnTo>
                    <a:lnTo>
                      <a:pt x="436" y="102"/>
                    </a:lnTo>
                    <a:lnTo>
                      <a:pt x="452" y="92"/>
                    </a:lnTo>
                    <a:lnTo>
                      <a:pt x="464" y="82"/>
                    </a:lnTo>
                    <a:lnTo>
                      <a:pt x="474" y="70"/>
                    </a:lnTo>
                    <a:lnTo>
                      <a:pt x="480" y="58"/>
                    </a:lnTo>
                    <a:lnTo>
                      <a:pt x="480" y="58"/>
                    </a:lnTo>
                    <a:lnTo>
                      <a:pt x="480" y="0"/>
                    </a:lnTo>
                    <a:lnTo>
                      <a:pt x="480" y="0"/>
                    </a:lnTo>
                    <a:lnTo>
                      <a:pt x="474" y="12"/>
                    </a:lnTo>
                    <a:lnTo>
                      <a:pt x="464" y="24"/>
                    </a:lnTo>
                    <a:lnTo>
                      <a:pt x="452" y="36"/>
                    </a:lnTo>
                    <a:lnTo>
                      <a:pt x="436" y="46"/>
                    </a:lnTo>
                    <a:lnTo>
                      <a:pt x="436" y="46"/>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7" name="Freeform 49"/>
              <p:cNvSpPr>
                <a:spLocks/>
              </p:cNvSpPr>
              <p:nvPr/>
            </p:nvSpPr>
            <p:spPr bwMode="auto">
              <a:xfrm>
                <a:off x="6169025" y="6529388"/>
                <a:ext cx="762000" cy="349250"/>
              </a:xfrm>
              <a:custGeom>
                <a:avLst/>
                <a:gdLst>
                  <a:gd name="T0" fmla="*/ 240 w 480"/>
                  <a:gd name="T1" fmla="*/ 0 h 220"/>
                  <a:gd name="T2" fmla="*/ 240 w 480"/>
                  <a:gd name="T3" fmla="*/ 0 h 220"/>
                  <a:gd name="T4" fmla="*/ 192 w 480"/>
                  <a:gd name="T5" fmla="*/ 4 h 220"/>
                  <a:gd name="T6" fmla="*/ 146 w 480"/>
                  <a:gd name="T7" fmla="*/ 10 h 220"/>
                  <a:gd name="T8" fmla="*/ 106 w 480"/>
                  <a:gd name="T9" fmla="*/ 20 h 220"/>
                  <a:gd name="T10" fmla="*/ 88 w 480"/>
                  <a:gd name="T11" fmla="*/ 26 h 220"/>
                  <a:gd name="T12" fmla="*/ 70 w 480"/>
                  <a:gd name="T13" fmla="*/ 34 h 220"/>
                  <a:gd name="T14" fmla="*/ 54 w 480"/>
                  <a:gd name="T15" fmla="*/ 40 h 220"/>
                  <a:gd name="T16" fmla="*/ 42 w 480"/>
                  <a:gd name="T17" fmla="*/ 50 h 220"/>
                  <a:gd name="T18" fmla="*/ 30 w 480"/>
                  <a:gd name="T19" fmla="*/ 58 h 220"/>
                  <a:gd name="T20" fmla="*/ 20 w 480"/>
                  <a:gd name="T21" fmla="*/ 68 h 220"/>
                  <a:gd name="T22" fmla="*/ 10 w 480"/>
                  <a:gd name="T23" fmla="*/ 78 h 220"/>
                  <a:gd name="T24" fmla="*/ 6 w 480"/>
                  <a:gd name="T25" fmla="*/ 88 h 220"/>
                  <a:gd name="T26" fmla="*/ 2 w 480"/>
                  <a:gd name="T27" fmla="*/ 100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2 h 220"/>
                  <a:gd name="T52" fmla="*/ 146 w 480"/>
                  <a:gd name="T53" fmla="*/ 212 h 220"/>
                  <a:gd name="T54" fmla="*/ 192 w 480"/>
                  <a:gd name="T55" fmla="*/ 218 h 220"/>
                  <a:gd name="T56" fmla="*/ 240 w 480"/>
                  <a:gd name="T57" fmla="*/ 220 h 220"/>
                  <a:gd name="T58" fmla="*/ 240 w 480"/>
                  <a:gd name="T59" fmla="*/ 220 h 220"/>
                  <a:gd name="T60" fmla="*/ 288 w 480"/>
                  <a:gd name="T61" fmla="*/ 218 h 220"/>
                  <a:gd name="T62" fmla="*/ 334 w 480"/>
                  <a:gd name="T63" fmla="*/ 212 h 220"/>
                  <a:gd name="T64" fmla="*/ 374 w 480"/>
                  <a:gd name="T65" fmla="*/ 202 h 220"/>
                  <a:gd name="T66" fmla="*/ 392 w 480"/>
                  <a:gd name="T67" fmla="*/ 194 h 220"/>
                  <a:gd name="T68" fmla="*/ 410 w 480"/>
                  <a:gd name="T69" fmla="*/ 188 h 220"/>
                  <a:gd name="T70" fmla="*/ 426 w 480"/>
                  <a:gd name="T71" fmla="*/ 180 h 220"/>
                  <a:gd name="T72" fmla="*/ 440 w 480"/>
                  <a:gd name="T73" fmla="*/ 172 h 220"/>
                  <a:gd name="T74" fmla="*/ 452 w 480"/>
                  <a:gd name="T75" fmla="*/ 162 h 220"/>
                  <a:gd name="T76" fmla="*/ 462 w 480"/>
                  <a:gd name="T77" fmla="*/ 152 h 220"/>
                  <a:gd name="T78" fmla="*/ 470 w 480"/>
                  <a:gd name="T79" fmla="*/ 142 h 220"/>
                  <a:gd name="T80" fmla="*/ 476 w 480"/>
                  <a:gd name="T81" fmla="*/ 132 h 220"/>
                  <a:gd name="T82" fmla="*/ 478 w 480"/>
                  <a:gd name="T83" fmla="*/ 122 h 220"/>
                  <a:gd name="T84" fmla="*/ 480 w 480"/>
                  <a:gd name="T85" fmla="*/ 110 h 220"/>
                  <a:gd name="T86" fmla="*/ 480 w 480"/>
                  <a:gd name="T87" fmla="*/ 110 h 220"/>
                  <a:gd name="T88" fmla="*/ 478 w 480"/>
                  <a:gd name="T89" fmla="*/ 100 h 220"/>
                  <a:gd name="T90" fmla="*/ 476 w 480"/>
                  <a:gd name="T91" fmla="*/ 88 h 220"/>
                  <a:gd name="T92" fmla="*/ 470 w 480"/>
                  <a:gd name="T93" fmla="*/ 78 h 220"/>
                  <a:gd name="T94" fmla="*/ 462 w 480"/>
                  <a:gd name="T95" fmla="*/ 68 h 220"/>
                  <a:gd name="T96" fmla="*/ 452 w 480"/>
                  <a:gd name="T97" fmla="*/ 58 h 220"/>
                  <a:gd name="T98" fmla="*/ 440 w 480"/>
                  <a:gd name="T99" fmla="*/ 50 h 220"/>
                  <a:gd name="T100" fmla="*/ 426 w 480"/>
                  <a:gd name="T101" fmla="*/ 40 h 220"/>
                  <a:gd name="T102" fmla="*/ 410 w 480"/>
                  <a:gd name="T103" fmla="*/ 34 h 220"/>
                  <a:gd name="T104" fmla="*/ 392 w 480"/>
                  <a:gd name="T105" fmla="*/ 26 h 220"/>
                  <a:gd name="T106" fmla="*/ 374 w 480"/>
                  <a:gd name="T107" fmla="*/ 20 h 220"/>
                  <a:gd name="T108" fmla="*/ 334 w 480"/>
                  <a:gd name="T109" fmla="*/ 10 h 220"/>
                  <a:gd name="T110" fmla="*/ 288 w 480"/>
                  <a:gd name="T111" fmla="*/ 4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4"/>
                    </a:lnTo>
                    <a:lnTo>
                      <a:pt x="146" y="10"/>
                    </a:lnTo>
                    <a:lnTo>
                      <a:pt x="106" y="20"/>
                    </a:lnTo>
                    <a:lnTo>
                      <a:pt x="88" y="26"/>
                    </a:lnTo>
                    <a:lnTo>
                      <a:pt x="70" y="34"/>
                    </a:lnTo>
                    <a:lnTo>
                      <a:pt x="54" y="40"/>
                    </a:lnTo>
                    <a:lnTo>
                      <a:pt x="42" y="50"/>
                    </a:lnTo>
                    <a:lnTo>
                      <a:pt x="30" y="58"/>
                    </a:lnTo>
                    <a:lnTo>
                      <a:pt x="20" y="68"/>
                    </a:lnTo>
                    <a:lnTo>
                      <a:pt x="10" y="78"/>
                    </a:lnTo>
                    <a:lnTo>
                      <a:pt x="6" y="88"/>
                    </a:lnTo>
                    <a:lnTo>
                      <a:pt x="2" y="100"/>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2"/>
                    </a:lnTo>
                    <a:lnTo>
                      <a:pt x="146" y="212"/>
                    </a:lnTo>
                    <a:lnTo>
                      <a:pt x="192" y="218"/>
                    </a:lnTo>
                    <a:lnTo>
                      <a:pt x="240" y="220"/>
                    </a:lnTo>
                    <a:lnTo>
                      <a:pt x="240" y="220"/>
                    </a:lnTo>
                    <a:lnTo>
                      <a:pt x="288" y="218"/>
                    </a:lnTo>
                    <a:lnTo>
                      <a:pt x="334" y="212"/>
                    </a:lnTo>
                    <a:lnTo>
                      <a:pt x="374" y="202"/>
                    </a:lnTo>
                    <a:lnTo>
                      <a:pt x="392" y="194"/>
                    </a:lnTo>
                    <a:lnTo>
                      <a:pt x="410" y="188"/>
                    </a:lnTo>
                    <a:lnTo>
                      <a:pt x="426" y="180"/>
                    </a:lnTo>
                    <a:lnTo>
                      <a:pt x="440" y="172"/>
                    </a:lnTo>
                    <a:lnTo>
                      <a:pt x="452" y="162"/>
                    </a:lnTo>
                    <a:lnTo>
                      <a:pt x="462" y="152"/>
                    </a:lnTo>
                    <a:lnTo>
                      <a:pt x="470" y="142"/>
                    </a:lnTo>
                    <a:lnTo>
                      <a:pt x="476" y="132"/>
                    </a:lnTo>
                    <a:lnTo>
                      <a:pt x="478" y="122"/>
                    </a:lnTo>
                    <a:lnTo>
                      <a:pt x="480" y="110"/>
                    </a:lnTo>
                    <a:lnTo>
                      <a:pt x="480" y="110"/>
                    </a:lnTo>
                    <a:lnTo>
                      <a:pt x="478" y="100"/>
                    </a:lnTo>
                    <a:lnTo>
                      <a:pt x="476" y="88"/>
                    </a:lnTo>
                    <a:lnTo>
                      <a:pt x="470" y="78"/>
                    </a:lnTo>
                    <a:lnTo>
                      <a:pt x="462" y="68"/>
                    </a:lnTo>
                    <a:lnTo>
                      <a:pt x="452" y="58"/>
                    </a:lnTo>
                    <a:lnTo>
                      <a:pt x="440" y="50"/>
                    </a:lnTo>
                    <a:lnTo>
                      <a:pt x="426" y="40"/>
                    </a:lnTo>
                    <a:lnTo>
                      <a:pt x="410" y="34"/>
                    </a:lnTo>
                    <a:lnTo>
                      <a:pt x="392" y="26"/>
                    </a:lnTo>
                    <a:lnTo>
                      <a:pt x="374" y="20"/>
                    </a:lnTo>
                    <a:lnTo>
                      <a:pt x="334" y="10"/>
                    </a:lnTo>
                    <a:lnTo>
                      <a:pt x="288" y="4"/>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8" name="Freeform 50"/>
              <p:cNvSpPr>
                <a:spLocks/>
              </p:cNvSpPr>
              <p:nvPr/>
            </p:nvSpPr>
            <p:spPr bwMode="auto">
              <a:xfrm>
                <a:off x="6169025" y="6529388"/>
                <a:ext cx="762000" cy="349250"/>
              </a:xfrm>
              <a:custGeom>
                <a:avLst/>
                <a:gdLst>
                  <a:gd name="T0" fmla="*/ 240 w 480"/>
                  <a:gd name="T1" fmla="*/ 0 h 220"/>
                  <a:gd name="T2" fmla="*/ 240 w 480"/>
                  <a:gd name="T3" fmla="*/ 0 h 220"/>
                  <a:gd name="T4" fmla="*/ 192 w 480"/>
                  <a:gd name="T5" fmla="*/ 4 h 220"/>
                  <a:gd name="T6" fmla="*/ 146 w 480"/>
                  <a:gd name="T7" fmla="*/ 10 h 220"/>
                  <a:gd name="T8" fmla="*/ 106 w 480"/>
                  <a:gd name="T9" fmla="*/ 20 h 220"/>
                  <a:gd name="T10" fmla="*/ 88 w 480"/>
                  <a:gd name="T11" fmla="*/ 26 h 220"/>
                  <a:gd name="T12" fmla="*/ 70 w 480"/>
                  <a:gd name="T13" fmla="*/ 34 h 220"/>
                  <a:gd name="T14" fmla="*/ 54 w 480"/>
                  <a:gd name="T15" fmla="*/ 40 h 220"/>
                  <a:gd name="T16" fmla="*/ 42 w 480"/>
                  <a:gd name="T17" fmla="*/ 50 h 220"/>
                  <a:gd name="T18" fmla="*/ 30 w 480"/>
                  <a:gd name="T19" fmla="*/ 58 h 220"/>
                  <a:gd name="T20" fmla="*/ 20 w 480"/>
                  <a:gd name="T21" fmla="*/ 68 h 220"/>
                  <a:gd name="T22" fmla="*/ 10 w 480"/>
                  <a:gd name="T23" fmla="*/ 78 h 220"/>
                  <a:gd name="T24" fmla="*/ 6 w 480"/>
                  <a:gd name="T25" fmla="*/ 88 h 220"/>
                  <a:gd name="T26" fmla="*/ 2 w 480"/>
                  <a:gd name="T27" fmla="*/ 100 h 220"/>
                  <a:gd name="T28" fmla="*/ 0 w 480"/>
                  <a:gd name="T29" fmla="*/ 110 h 220"/>
                  <a:gd name="T30" fmla="*/ 0 w 480"/>
                  <a:gd name="T31" fmla="*/ 110 h 220"/>
                  <a:gd name="T32" fmla="*/ 2 w 480"/>
                  <a:gd name="T33" fmla="*/ 122 h 220"/>
                  <a:gd name="T34" fmla="*/ 6 w 480"/>
                  <a:gd name="T35" fmla="*/ 132 h 220"/>
                  <a:gd name="T36" fmla="*/ 10 w 480"/>
                  <a:gd name="T37" fmla="*/ 142 h 220"/>
                  <a:gd name="T38" fmla="*/ 20 w 480"/>
                  <a:gd name="T39" fmla="*/ 152 h 220"/>
                  <a:gd name="T40" fmla="*/ 30 w 480"/>
                  <a:gd name="T41" fmla="*/ 162 h 220"/>
                  <a:gd name="T42" fmla="*/ 42 w 480"/>
                  <a:gd name="T43" fmla="*/ 172 h 220"/>
                  <a:gd name="T44" fmla="*/ 54 w 480"/>
                  <a:gd name="T45" fmla="*/ 180 h 220"/>
                  <a:gd name="T46" fmla="*/ 70 w 480"/>
                  <a:gd name="T47" fmla="*/ 188 h 220"/>
                  <a:gd name="T48" fmla="*/ 88 w 480"/>
                  <a:gd name="T49" fmla="*/ 194 h 220"/>
                  <a:gd name="T50" fmla="*/ 106 w 480"/>
                  <a:gd name="T51" fmla="*/ 202 h 220"/>
                  <a:gd name="T52" fmla="*/ 146 w 480"/>
                  <a:gd name="T53" fmla="*/ 212 h 220"/>
                  <a:gd name="T54" fmla="*/ 192 w 480"/>
                  <a:gd name="T55" fmla="*/ 218 h 220"/>
                  <a:gd name="T56" fmla="*/ 240 w 480"/>
                  <a:gd name="T57" fmla="*/ 220 h 220"/>
                  <a:gd name="T58" fmla="*/ 240 w 480"/>
                  <a:gd name="T59" fmla="*/ 220 h 220"/>
                  <a:gd name="T60" fmla="*/ 288 w 480"/>
                  <a:gd name="T61" fmla="*/ 218 h 220"/>
                  <a:gd name="T62" fmla="*/ 334 w 480"/>
                  <a:gd name="T63" fmla="*/ 212 h 220"/>
                  <a:gd name="T64" fmla="*/ 374 w 480"/>
                  <a:gd name="T65" fmla="*/ 202 h 220"/>
                  <a:gd name="T66" fmla="*/ 392 w 480"/>
                  <a:gd name="T67" fmla="*/ 194 h 220"/>
                  <a:gd name="T68" fmla="*/ 410 w 480"/>
                  <a:gd name="T69" fmla="*/ 188 h 220"/>
                  <a:gd name="T70" fmla="*/ 426 w 480"/>
                  <a:gd name="T71" fmla="*/ 180 h 220"/>
                  <a:gd name="T72" fmla="*/ 440 w 480"/>
                  <a:gd name="T73" fmla="*/ 172 h 220"/>
                  <a:gd name="T74" fmla="*/ 452 w 480"/>
                  <a:gd name="T75" fmla="*/ 162 h 220"/>
                  <a:gd name="T76" fmla="*/ 462 w 480"/>
                  <a:gd name="T77" fmla="*/ 152 h 220"/>
                  <a:gd name="T78" fmla="*/ 470 w 480"/>
                  <a:gd name="T79" fmla="*/ 142 h 220"/>
                  <a:gd name="T80" fmla="*/ 476 w 480"/>
                  <a:gd name="T81" fmla="*/ 132 h 220"/>
                  <a:gd name="T82" fmla="*/ 478 w 480"/>
                  <a:gd name="T83" fmla="*/ 122 h 220"/>
                  <a:gd name="T84" fmla="*/ 480 w 480"/>
                  <a:gd name="T85" fmla="*/ 110 h 220"/>
                  <a:gd name="T86" fmla="*/ 480 w 480"/>
                  <a:gd name="T87" fmla="*/ 110 h 220"/>
                  <a:gd name="T88" fmla="*/ 478 w 480"/>
                  <a:gd name="T89" fmla="*/ 100 h 220"/>
                  <a:gd name="T90" fmla="*/ 476 w 480"/>
                  <a:gd name="T91" fmla="*/ 88 h 220"/>
                  <a:gd name="T92" fmla="*/ 470 w 480"/>
                  <a:gd name="T93" fmla="*/ 78 h 220"/>
                  <a:gd name="T94" fmla="*/ 462 w 480"/>
                  <a:gd name="T95" fmla="*/ 68 h 220"/>
                  <a:gd name="T96" fmla="*/ 452 w 480"/>
                  <a:gd name="T97" fmla="*/ 58 h 220"/>
                  <a:gd name="T98" fmla="*/ 440 w 480"/>
                  <a:gd name="T99" fmla="*/ 50 h 220"/>
                  <a:gd name="T100" fmla="*/ 426 w 480"/>
                  <a:gd name="T101" fmla="*/ 40 h 220"/>
                  <a:gd name="T102" fmla="*/ 410 w 480"/>
                  <a:gd name="T103" fmla="*/ 34 h 220"/>
                  <a:gd name="T104" fmla="*/ 392 w 480"/>
                  <a:gd name="T105" fmla="*/ 26 h 220"/>
                  <a:gd name="T106" fmla="*/ 374 w 480"/>
                  <a:gd name="T107" fmla="*/ 20 h 220"/>
                  <a:gd name="T108" fmla="*/ 334 w 480"/>
                  <a:gd name="T109" fmla="*/ 10 h 220"/>
                  <a:gd name="T110" fmla="*/ 288 w 480"/>
                  <a:gd name="T111" fmla="*/ 4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4"/>
                    </a:lnTo>
                    <a:lnTo>
                      <a:pt x="146" y="10"/>
                    </a:lnTo>
                    <a:lnTo>
                      <a:pt x="106" y="20"/>
                    </a:lnTo>
                    <a:lnTo>
                      <a:pt x="88" y="26"/>
                    </a:lnTo>
                    <a:lnTo>
                      <a:pt x="70" y="34"/>
                    </a:lnTo>
                    <a:lnTo>
                      <a:pt x="54" y="40"/>
                    </a:lnTo>
                    <a:lnTo>
                      <a:pt x="42" y="50"/>
                    </a:lnTo>
                    <a:lnTo>
                      <a:pt x="30" y="58"/>
                    </a:lnTo>
                    <a:lnTo>
                      <a:pt x="20" y="68"/>
                    </a:lnTo>
                    <a:lnTo>
                      <a:pt x="10" y="78"/>
                    </a:lnTo>
                    <a:lnTo>
                      <a:pt x="6" y="88"/>
                    </a:lnTo>
                    <a:lnTo>
                      <a:pt x="2" y="100"/>
                    </a:lnTo>
                    <a:lnTo>
                      <a:pt x="0" y="110"/>
                    </a:lnTo>
                    <a:lnTo>
                      <a:pt x="0" y="110"/>
                    </a:lnTo>
                    <a:lnTo>
                      <a:pt x="2" y="122"/>
                    </a:lnTo>
                    <a:lnTo>
                      <a:pt x="6" y="132"/>
                    </a:lnTo>
                    <a:lnTo>
                      <a:pt x="10" y="142"/>
                    </a:lnTo>
                    <a:lnTo>
                      <a:pt x="20" y="152"/>
                    </a:lnTo>
                    <a:lnTo>
                      <a:pt x="30" y="162"/>
                    </a:lnTo>
                    <a:lnTo>
                      <a:pt x="42" y="172"/>
                    </a:lnTo>
                    <a:lnTo>
                      <a:pt x="54" y="180"/>
                    </a:lnTo>
                    <a:lnTo>
                      <a:pt x="70" y="188"/>
                    </a:lnTo>
                    <a:lnTo>
                      <a:pt x="88" y="194"/>
                    </a:lnTo>
                    <a:lnTo>
                      <a:pt x="106" y="202"/>
                    </a:lnTo>
                    <a:lnTo>
                      <a:pt x="146" y="212"/>
                    </a:lnTo>
                    <a:lnTo>
                      <a:pt x="192" y="218"/>
                    </a:lnTo>
                    <a:lnTo>
                      <a:pt x="240" y="220"/>
                    </a:lnTo>
                    <a:lnTo>
                      <a:pt x="240" y="220"/>
                    </a:lnTo>
                    <a:lnTo>
                      <a:pt x="288" y="218"/>
                    </a:lnTo>
                    <a:lnTo>
                      <a:pt x="334" y="212"/>
                    </a:lnTo>
                    <a:lnTo>
                      <a:pt x="374" y="202"/>
                    </a:lnTo>
                    <a:lnTo>
                      <a:pt x="392" y="194"/>
                    </a:lnTo>
                    <a:lnTo>
                      <a:pt x="410" y="188"/>
                    </a:lnTo>
                    <a:lnTo>
                      <a:pt x="426" y="180"/>
                    </a:lnTo>
                    <a:lnTo>
                      <a:pt x="440" y="172"/>
                    </a:lnTo>
                    <a:lnTo>
                      <a:pt x="452" y="162"/>
                    </a:lnTo>
                    <a:lnTo>
                      <a:pt x="462" y="152"/>
                    </a:lnTo>
                    <a:lnTo>
                      <a:pt x="470" y="142"/>
                    </a:lnTo>
                    <a:lnTo>
                      <a:pt x="476" y="132"/>
                    </a:lnTo>
                    <a:lnTo>
                      <a:pt x="478" y="122"/>
                    </a:lnTo>
                    <a:lnTo>
                      <a:pt x="480" y="110"/>
                    </a:lnTo>
                    <a:lnTo>
                      <a:pt x="480" y="110"/>
                    </a:lnTo>
                    <a:lnTo>
                      <a:pt x="478" y="100"/>
                    </a:lnTo>
                    <a:lnTo>
                      <a:pt x="476" y="88"/>
                    </a:lnTo>
                    <a:lnTo>
                      <a:pt x="470" y="78"/>
                    </a:lnTo>
                    <a:lnTo>
                      <a:pt x="462" y="68"/>
                    </a:lnTo>
                    <a:lnTo>
                      <a:pt x="452" y="58"/>
                    </a:lnTo>
                    <a:lnTo>
                      <a:pt x="440" y="50"/>
                    </a:lnTo>
                    <a:lnTo>
                      <a:pt x="426" y="40"/>
                    </a:lnTo>
                    <a:lnTo>
                      <a:pt x="410" y="34"/>
                    </a:lnTo>
                    <a:lnTo>
                      <a:pt x="392" y="26"/>
                    </a:lnTo>
                    <a:lnTo>
                      <a:pt x="374" y="20"/>
                    </a:lnTo>
                    <a:lnTo>
                      <a:pt x="334" y="10"/>
                    </a:lnTo>
                    <a:lnTo>
                      <a:pt x="288" y="4"/>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9" name="Freeform 51"/>
              <p:cNvSpPr>
                <a:spLocks/>
              </p:cNvSpPr>
              <p:nvPr/>
            </p:nvSpPr>
            <p:spPr bwMode="auto">
              <a:xfrm>
                <a:off x="6232525" y="6561138"/>
                <a:ext cx="635000" cy="257175"/>
              </a:xfrm>
              <a:custGeom>
                <a:avLst/>
                <a:gdLst>
                  <a:gd name="T0" fmla="*/ 200 w 400"/>
                  <a:gd name="T1" fmla="*/ 0 h 162"/>
                  <a:gd name="T2" fmla="*/ 200 w 400"/>
                  <a:gd name="T3" fmla="*/ 0 h 162"/>
                  <a:gd name="T4" fmla="*/ 160 w 400"/>
                  <a:gd name="T5" fmla="*/ 0 h 162"/>
                  <a:gd name="T6" fmla="*/ 122 w 400"/>
                  <a:gd name="T7" fmla="*/ 6 h 162"/>
                  <a:gd name="T8" fmla="*/ 88 w 400"/>
                  <a:gd name="T9" fmla="*/ 14 h 162"/>
                  <a:gd name="T10" fmla="*/ 58 w 400"/>
                  <a:gd name="T11" fmla="*/ 24 h 162"/>
                  <a:gd name="T12" fmla="*/ 34 w 400"/>
                  <a:gd name="T13" fmla="*/ 36 h 162"/>
                  <a:gd name="T14" fmla="*/ 24 w 400"/>
                  <a:gd name="T15" fmla="*/ 42 h 162"/>
                  <a:gd name="T16" fmla="*/ 16 w 400"/>
                  <a:gd name="T17" fmla="*/ 48 h 162"/>
                  <a:gd name="T18" fmla="*/ 10 w 400"/>
                  <a:gd name="T19" fmla="*/ 56 h 162"/>
                  <a:gd name="T20" fmla="*/ 4 w 400"/>
                  <a:gd name="T21" fmla="*/ 64 h 162"/>
                  <a:gd name="T22" fmla="*/ 2 w 400"/>
                  <a:gd name="T23" fmla="*/ 72 h 162"/>
                  <a:gd name="T24" fmla="*/ 0 w 400"/>
                  <a:gd name="T25" fmla="*/ 80 h 162"/>
                  <a:gd name="T26" fmla="*/ 0 w 400"/>
                  <a:gd name="T27" fmla="*/ 80 h 162"/>
                  <a:gd name="T28" fmla="*/ 2 w 400"/>
                  <a:gd name="T29" fmla="*/ 88 h 162"/>
                  <a:gd name="T30" fmla="*/ 4 w 400"/>
                  <a:gd name="T31" fmla="*/ 96 h 162"/>
                  <a:gd name="T32" fmla="*/ 10 w 400"/>
                  <a:gd name="T33" fmla="*/ 104 h 162"/>
                  <a:gd name="T34" fmla="*/ 16 w 400"/>
                  <a:gd name="T35" fmla="*/ 112 h 162"/>
                  <a:gd name="T36" fmla="*/ 24 w 400"/>
                  <a:gd name="T37" fmla="*/ 120 h 162"/>
                  <a:gd name="T38" fmla="*/ 34 w 400"/>
                  <a:gd name="T39" fmla="*/ 126 h 162"/>
                  <a:gd name="T40" fmla="*/ 58 w 400"/>
                  <a:gd name="T41" fmla="*/ 138 h 162"/>
                  <a:gd name="T42" fmla="*/ 88 w 400"/>
                  <a:gd name="T43" fmla="*/ 148 h 162"/>
                  <a:gd name="T44" fmla="*/ 122 w 400"/>
                  <a:gd name="T45" fmla="*/ 156 h 162"/>
                  <a:gd name="T46" fmla="*/ 160 w 400"/>
                  <a:gd name="T47" fmla="*/ 160 h 162"/>
                  <a:gd name="T48" fmla="*/ 200 w 400"/>
                  <a:gd name="T49" fmla="*/ 162 h 162"/>
                  <a:gd name="T50" fmla="*/ 200 w 400"/>
                  <a:gd name="T51" fmla="*/ 162 h 162"/>
                  <a:gd name="T52" fmla="*/ 240 w 400"/>
                  <a:gd name="T53" fmla="*/ 160 h 162"/>
                  <a:gd name="T54" fmla="*/ 278 w 400"/>
                  <a:gd name="T55" fmla="*/ 156 h 162"/>
                  <a:gd name="T56" fmla="*/ 312 w 400"/>
                  <a:gd name="T57" fmla="*/ 148 h 162"/>
                  <a:gd name="T58" fmla="*/ 342 w 400"/>
                  <a:gd name="T59" fmla="*/ 138 h 162"/>
                  <a:gd name="T60" fmla="*/ 366 w 400"/>
                  <a:gd name="T61" fmla="*/ 126 h 162"/>
                  <a:gd name="T62" fmla="*/ 376 w 400"/>
                  <a:gd name="T63" fmla="*/ 120 h 162"/>
                  <a:gd name="T64" fmla="*/ 384 w 400"/>
                  <a:gd name="T65" fmla="*/ 112 h 162"/>
                  <a:gd name="T66" fmla="*/ 392 w 400"/>
                  <a:gd name="T67" fmla="*/ 104 h 162"/>
                  <a:gd name="T68" fmla="*/ 396 w 400"/>
                  <a:gd name="T69" fmla="*/ 96 h 162"/>
                  <a:gd name="T70" fmla="*/ 400 w 400"/>
                  <a:gd name="T71" fmla="*/ 88 h 162"/>
                  <a:gd name="T72" fmla="*/ 400 w 400"/>
                  <a:gd name="T73" fmla="*/ 80 h 162"/>
                  <a:gd name="T74" fmla="*/ 400 w 400"/>
                  <a:gd name="T75" fmla="*/ 80 h 162"/>
                  <a:gd name="T76" fmla="*/ 400 w 400"/>
                  <a:gd name="T77" fmla="*/ 72 h 162"/>
                  <a:gd name="T78" fmla="*/ 396 w 400"/>
                  <a:gd name="T79" fmla="*/ 64 h 162"/>
                  <a:gd name="T80" fmla="*/ 392 w 400"/>
                  <a:gd name="T81" fmla="*/ 56 h 162"/>
                  <a:gd name="T82" fmla="*/ 384 w 400"/>
                  <a:gd name="T83" fmla="*/ 48 h 162"/>
                  <a:gd name="T84" fmla="*/ 376 w 400"/>
                  <a:gd name="T85" fmla="*/ 42 h 162"/>
                  <a:gd name="T86" fmla="*/ 366 w 400"/>
                  <a:gd name="T87" fmla="*/ 36 h 162"/>
                  <a:gd name="T88" fmla="*/ 342 w 400"/>
                  <a:gd name="T89" fmla="*/ 24 h 162"/>
                  <a:gd name="T90" fmla="*/ 312 w 400"/>
                  <a:gd name="T91" fmla="*/ 14 h 162"/>
                  <a:gd name="T92" fmla="*/ 278 w 400"/>
                  <a:gd name="T93" fmla="*/ 6 h 162"/>
                  <a:gd name="T94" fmla="*/ 240 w 400"/>
                  <a:gd name="T95" fmla="*/ 0 h 162"/>
                  <a:gd name="T96" fmla="*/ 200 w 400"/>
                  <a:gd name="T9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0" h="162">
                    <a:moveTo>
                      <a:pt x="200" y="0"/>
                    </a:moveTo>
                    <a:lnTo>
                      <a:pt x="200" y="0"/>
                    </a:lnTo>
                    <a:lnTo>
                      <a:pt x="160" y="0"/>
                    </a:lnTo>
                    <a:lnTo>
                      <a:pt x="122" y="6"/>
                    </a:lnTo>
                    <a:lnTo>
                      <a:pt x="88" y="14"/>
                    </a:lnTo>
                    <a:lnTo>
                      <a:pt x="58" y="24"/>
                    </a:lnTo>
                    <a:lnTo>
                      <a:pt x="34" y="36"/>
                    </a:lnTo>
                    <a:lnTo>
                      <a:pt x="24" y="42"/>
                    </a:lnTo>
                    <a:lnTo>
                      <a:pt x="16" y="48"/>
                    </a:lnTo>
                    <a:lnTo>
                      <a:pt x="10" y="56"/>
                    </a:lnTo>
                    <a:lnTo>
                      <a:pt x="4" y="64"/>
                    </a:lnTo>
                    <a:lnTo>
                      <a:pt x="2" y="72"/>
                    </a:lnTo>
                    <a:lnTo>
                      <a:pt x="0" y="80"/>
                    </a:lnTo>
                    <a:lnTo>
                      <a:pt x="0" y="80"/>
                    </a:lnTo>
                    <a:lnTo>
                      <a:pt x="2" y="88"/>
                    </a:lnTo>
                    <a:lnTo>
                      <a:pt x="4" y="96"/>
                    </a:lnTo>
                    <a:lnTo>
                      <a:pt x="10" y="104"/>
                    </a:lnTo>
                    <a:lnTo>
                      <a:pt x="16" y="112"/>
                    </a:lnTo>
                    <a:lnTo>
                      <a:pt x="24" y="120"/>
                    </a:lnTo>
                    <a:lnTo>
                      <a:pt x="34" y="126"/>
                    </a:lnTo>
                    <a:lnTo>
                      <a:pt x="58" y="138"/>
                    </a:lnTo>
                    <a:lnTo>
                      <a:pt x="88" y="148"/>
                    </a:lnTo>
                    <a:lnTo>
                      <a:pt x="122" y="156"/>
                    </a:lnTo>
                    <a:lnTo>
                      <a:pt x="160" y="160"/>
                    </a:lnTo>
                    <a:lnTo>
                      <a:pt x="200" y="162"/>
                    </a:lnTo>
                    <a:lnTo>
                      <a:pt x="200" y="162"/>
                    </a:lnTo>
                    <a:lnTo>
                      <a:pt x="240" y="160"/>
                    </a:lnTo>
                    <a:lnTo>
                      <a:pt x="278" y="156"/>
                    </a:lnTo>
                    <a:lnTo>
                      <a:pt x="312" y="148"/>
                    </a:lnTo>
                    <a:lnTo>
                      <a:pt x="342" y="138"/>
                    </a:lnTo>
                    <a:lnTo>
                      <a:pt x="366" y="126"/>
                    </a:lnTo>
                    <a:lnTo>
                      <a:pt x="376" y="120"/>
                    </a:lnTo>
                    <a:lnTo>
                      <a:pt x="384" y="112"/>
                    </a:lnTo>
                    <a:lnTo>
                      <a:pt x="392" y="104"/>
                    </a:lnTo>
                    <a:lnTo>
                      <a:pt x="396" y="96"/>
                    </a:lnTo>
                    <a:lnTo>
                      <a:pt x="400" y="88"/>
                    </a:lnTo>
                    <a:lnTo>
                      <a:pt x="400" y="80"/>
                    </a:lnTo>
                    <a:lnTo>
                      <a:pt x="400" y="80"/>
                    </a:lnTo>
                    <a:lnTo>
                      <a:pt x="400" y="72"/>
                    </a:lnTo>
                    <a:lnTo>
                      <a:pt x="396" y="64"/>
                    </a:lnTo>
                    <a:lnTo>
                      <a:pt x="392" y="56"/>
                    </a:lnTo>
                    <a:lnTo>
                      <a:pt x="384" y="48"/>
                    </a:lnTo>
                    <a:lnTo>
                      <a:pt x="376" y="42"/>
                    </a:lnTo>
                    <a:lnTo>
                      <a:pt x="366" y="36"/>
                    </a:lnTo>
                    <a:lnTo>
                      <a:pt x="342" y="24"/>
                    </a:lnTo>
                    <a:lnTo>
                      <a:pt x="312" y="14"/>
                    </a:lnTo>
                    <a:lnTo>
                      <a:pt x="278" y="6"/>
                    </a:lnTo>
                    <a:lnTo>
                      <a:pt x="240" y="0"/>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0" name="Freeform 52"/>
              <p:cNvSpPr>
                <a:spLocks/>
              </p:cNvSpPr>
              <p:nvPr/>
            </p:nvSpPr>
            <p:spPr bwMode="auto">
              <a:xfrm>
                <a:off x="6232525" y="6561138"/>
                <a:ext cx="635000" cy="257175"/>
              </a:xfrm>
              <a:custGeom>
                <a:avLst/>
                <a:gdLst>
                  <a:gd name="T0" fmla="*/ 200 w 400"/>
                  <a:gd name="T1" fmla="*/ 0 h 162"/>
                  <a:gd name="T2" fmla="*/ 200 w 400"/>
                  <a:gd name="T3" fmla="*/ 0 h 162"/>
                  <a:gd name="T4" fmla="*/ 160 w 400"/>
                  <a:gd name="T5" fmla="*/ 0 h 162"/>
                  <a:gd name="T6" fmla="*/ 122 w 400"/>
                  <a:gd name="T7" fmla="*/ 6 h 162"/>
                  <a:gd name="T8" fmla="*/ 88 w 400"/>
                  <a:gd name="T9" fmla="*/ 14 h 162"/>
                  <a:gd name="T10" fmla="*/ 58 w 400"/>
                  <a:gd name="T11" fmla="*/ 24 h 162"/>
                  <a:gd name="T12" fmla="*/ 34 w 400"/>
                  <a:gd name="T13" fmla="*/ 36 h 162"/>
                  <a:gd name="T14" fmla="*/ 24 w 400"/>
                  <a:gd name="T15" fmla="*/ 42 h 162"/>
                  <a:gd name="T16" fmla="*/ 16 w 400"/>
                  <a:gd name="T17" fmla="*/ 48 h 162"/>
                  <a:gd name="T18" fmla="*/ 10 w 400"/>
                  <a:gd name="T19" fmla="*/ 56 h 162"/>
                  <a:gd name="T20" fmla="*/ 4 w 400"/>
                  <a:gd name="T21" fmla="*/ 64 h 162"/>
                  <a:gd name="T22" fmla="*/ 2 w 400"/>
                  <a:gd name="T23" fmla="*/ 72 h 162"/>
                  <a:gd name="T24" fmla="*/ 0 w 400"/>
                  <a:gd name="T25" fmla="*/ 80 h 162"/>
                  <a:gd name="T26" fmla="*/ 0 w 400"/>
                  <a:gd name="T27" fmla="*/ 80 h 162"/>
                  <a:gd name="T28" fmla="*/ 2 w 400"/>
                  <a:gd name="T29" fmla="*/ 88 h 162"/>
                  <a:gd name="T30" fmla="*/ 4 w 400"/>
                  <a:gd name="T31" fmla="*/ 96 h 162"/>
                  <a:gd name="T32" fmla="*/ 10 w 400"/>
                  <a:gd name="T33" fmla="*/ 104 h 162"/>
                  <a:gd name="T34" fmla="*/ 16 w 400"/>
                  <a:gd name="T35" fmla="*/ 112 h 162"/>
                  <a:gd name="T36" fmla="*/ 24 w 400"/>
                  <a:gd name="T37" fmla="*/ 120 h 162"/>
                  <a:gd name="T38" fmla="*/ 34 w 400"/>
                  <a:gd name="T39" fmla="*/ 126 h 162"/>
                  <a:gd name="T40" fmla="*/ 58 w 400"/>
                  <a:gd name="T41" fmla="*/ 138 h 162"/>
                  <a:gd name="T42" fmla="*/ 88 w 400"/>
                  <a:gd name="T43" fmla="*/ 148 h 162"/>
                  <a:gd name="T44" fmla="*/ 122 w 400"/>
                  <a:gd name="T45" fmla="*/ 156 h 162"/>
                  <a:gd name="T46" fmla="*/ 160 w 400"/>
                  <a:gd name="T47" fmla="*/ 160 h 162"/>
                  <a:gd name="T48" fmla="*/ 200 w 400"/>
                  <a:gd name="T49" fmla="*/ 162 h 162"/>
                  <a:gd name="T50" fmla="*/ 200 w 400"/>
                  <a:gd name="T51" fmla="*/ 162 h 162"/>
                  <a:gd name="T52" fmla="*/ 240 w 400"/>
                  <a:gd name="T53" fmla="*/ 160 h 162"/>
                  <a:gd name="T54" fmla="*/ 278 w 400"/>
                  <a:gd name="T55" fmla="*/ 156 h 162"/>
                  <a:gd name="T56" fmla="*/ 312 w 400"/>
                  <a:gd name="T57" fmla="*/ 148 h 162"/>
                  <a:gd name="T58" fmla="*/ 342 w 400"/>
                  <a:gd name="T59" fmla="*/ 138 h 162"/>
                  <a:gd name="T60" fmla="*/ 366 w 400"/>
                  <a:gd name="T61" fmla="*/ 126 h 162"/>
                  <a:gd name="T62" fmla="*/ 376 w 400"/>
                  <a:gd name="T63" fmla="*/ 120 h 162"/>
                  <a:gd name="T64" fmla="*/ 384 w 400"/>
                  <a:gd name="T65" fmla="*/ 112 h 162"/>
                  <a:gd name="T66" fmla="*/ 392 w 400"/>
                  <a:gd name="T67" fmla="*/ 104 h 162"/>
                  <a:gd name="T68" fmla="*/ 396 w 400"/>
                  <a:gd name="T69" fmla="*/ 96 h 162"/>
                  <a:gd name="T70" fmla="*/ 400 w 400"/>
                  <a:gd name="T71" fmla="*/ 88 h 162"/>
                  <a:gd name="T72" fmla="*/ 400 w 400"/>
                  <a:gd name="T73" fmla="*/ 80 h 162"/>
                  <a:gd name="T74" fmla="*/ 400 w 400"/>
                  <a:gd name="T75" fmla="*/ 80 h 162"/>
                  <a:gd name="T76" fmla="*/ 400 w 400"/>
                  <a:gd name="T77" fmla="*/ 72 h 162"/>
                  <a:gd name="T78" fmla="*/ 396 w 400"/>
                  <a:gd name="T79" fmla="*/ 64 h 162"/>
                  <a:gd name="T80" fmla="*/ 392 w 400"/>
                  <a:gd name="T81" fmla="*/ 56 h 162"/>
                  <a:gd name="T82" fmla="*/ 384 w 400"/>
                  <a:gd name="T83" fmla="*/ 48 h 162"/>
                  <a:gd name="T84" fmla="*/ 376 w 400"/>
                  <a:gd name="T85" fmla="*/ 42 h 162"/>
                  <a:gd name="T86" fmla="*/ 366 w 400"/>
                  <a:gd name="T87" fmla="*/ 36 h 162"/>
                  <a:gd name="T88" fmla="*/ 342 w 400"/>
                  <a:gd name="T89" fmla="*/ 24 h 162"/>
                  <a:gd name="T90" fmla="*/ 312 w 400"/>
                  <a:gd name="T91" fmla="*/ 14 h 162"/>
                  <a:gd name="T92" fmla="*/ 278 w 400"/>
                  <a:gd name="T93" fmla="*/ 6 h 162"/>
                  <a:gd name="T94" fmla="*/ 240 w 400"/>
                  <a:gd name="T95" fmla="*/ 0 h 162"/>
                  <a:gd name="T96" fmla="*/ 200 w 400"/>
                  <a:gd name="T9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0" h="162">
                    <a:moveTo>
                      <a:pt x="200" y="0"/>
                    </a:moveTo>
                    <a:lnTo>
                      <a:pt x="200" y="0"/>
                    </a:lnTo>
                    <a:lnTo>
                      <a:pt x="160" y="0"/>
                    </a:lnTo>
                    <a:lnTo>
                      <a:pt x="122" y="6"/>
                    </a:lnTo>
                    <a:lnTo>
                      <a:pt x="88" y="14"/>
                    </a:lnTo>
                    <a:lnTo>
                      <a:pt x="58" y="24"/>
                    </a:lnTo>
                    <a:lnTo>
                      <a:pt x="34" y="36"/>
                    </a:lnTo>
                    <a:lnTo>
                      <a:pt x="24" y="42"/>
                    </a:lnTo>
                    <a:lnTo>
                      <a:pt x="16" y="48"/>
                    </a:lnTo>
                    <a:lnTo>
                      <a:pt x="10" y="56"/>
                    </a:lnTo>
                    <a:lnTo>
                      <a:pt x="4" y="64"/>
                    </a:lnTo>
                    <a:lnTo>
                      <a:pt x="2" y="72"/>
                    </a:lnTo>
                    <a:lnTo>
                      <a:pt x="0" y="80"/>
                    </a:lnTo>
                    <a:lnTo>
                      <a:pt x="0" y="80"/>
                    </a:lnTo>
                    <a:lnTo>
                      <a:pt x="2" y="88"/>
                    </a:lnTo>
                    <a:lnTo>
                      <a:pt x="4" y="96"/>
                    </a:lnTo>
                    <a:lnTo>
                      <a:pt x="10" y="104"/>
                    </a:lnTo>
                    <a:lnTo>
                      <a:pt x="16" y="112"/>
                    </a:lnTo>
                    <a:lnTo>
                      <a:pt x="24" y="120"/>
                    </a:lnTo>
                    <a:lnTo>
                      <a:pt x="34" y="126"/>
                    </a:lnTo>
                    <a:lnTo>
                      <a:pt x="58" y="138"/>
                    </a:lnTo>
                    <a:lnTo>
                      <a:pt x="88" y="148"/>
                    </a:lnTo>
                    <a:lnTo>
                      <a:pt x="122" y="156"/>
                    </a:lnTo>
                    <a:lnTo>
                      <a:pt x="160" y="160"/>
                    </a:lnTo>
                    <a:lnTo>
                      <a:pt x="200" y="162"/>
                    </a:lnTo>
                    <a:lnTo>
                      <a:pt x="200" y="162"/>
                    </a:lnTo>
                    <a:lnTo>
                      <a:pt x="240" y="160"/>
                    </a:lnTo>
                    <a:lnTo>
                      <a:pt x="278" y="156"/>
                    </a:lnTo>
                    <a:lnTo>
                      <a:pt x="312" y="148"/>
                    </a:lnTo>
                    <a:lnTo>
                      <a:pt x="342" y="138"/>
                    </a:lnTo>
                    <a:lnTo>
                      <a:pt x="366" y="126"/>
                    </a:lnTo>
                    <a:lnTo>
                      <a:pt x="376" y="120"/>
                    </a:lnTo>
                    <a:lnTo>
                      <a:pt x="384" y="112"/>
                    </a:lnTo>
                    <a:lnTo>
                      <a:pt x="392" y="104"/>
                    </a:lnTo>
                    <a:lnTo>
                      <a:pt x="396" y="96"/>
                    </a:lnTo>
                    <a:lnTo>
                      <a:pt x="400" y="88"/>
                    </a:lnTo>
                    <a:lnTo>
                      <a:pt x="400" y="80"/>
                    </a:lnTo>
                    <a:lnTo>
                      <a:pt x="400" y="80"/>
                    </a:lnTo>
                    <a:lnTo>
                      <a:pt x="400" y="72"/>
                    </a:lnTo>
                    <a:lnTo>
                      <a:pt x="396" y="64"/>
                    </a:lnTo>
                    <a:lnTo>
                      <a:pt x="392" y="56"/>
                    </a:lnTo>
                    <a:lnTo>
                      <a:pt x="384" y="48"/>
                    </a:lnTo>
                    <a:lnTo>
                      <a:pt x="376" y="42"/>
                    </a:lnTo>
                    <a:lnTo>
                      <a:pt x="366" y="36"/>
                    </a:lnTo>
                    <a:lnTo>
                      <a:pt x="342" y="24"/>
                    </a:lnTo>
                    <a:lnTo>
                      <a:pt x="312" y="14"/>
                    </a:lnTo>
                    <a:lnTo>
                      <a:pt x="278" y="6"/>
                    </a:lnTo>
                    <a:lnTo>
                      <a:pt x="240" y="0"/>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1" name="Freeform 53"/>
              <p:cNvSpPr>
                <a:spLocks noEditPoints="1"/>
              </p:cNvSpPr>
              <p:nvPr/>
            </p:nvSpPr>
            <p:spPr bwMode="auto">
              <a:xfrm>
                <a:off x="6229350" y="6557963"/>
                <a:ext cx="641350" cy="263525"/>
              </a:xfrm>
              <a:custGeom>
                <a:avLst/>
                <a:gdLst>
                  <a:gd name="T0" fmla="*/ 212 w 404"/>
                  <a:gd name="T1" fmla="*/ 162 h 166"/>
                  <a:gd name="T2" fmla="*/ 182 w 404"/>
                  <a:gd name="T3" fmla="*/ 166 h 166"/>
                  <a:gd name="T4" fmla="*/ 222 w 404"/>
                  <a:gd name="T5" fmla="*/ 162 h 166"/>
                  <a:gd name="T6" fmla="*/ 172 w 404"/>
                  <a:gd name="T7" fmla="*/ 164 h 166"/>
                  <a:gd name="T8" fmla="*/ 172 w 404"/>
                  <a:gd name="T9" fmla="*/ 164 h 166"/>
                  <a:gd name="T10" fmla="*/ 250 w 404"/>
                  <a:gd name="T11" fmla="*/ 164 h 166"/>
                  <a:gd name="T12" fmla="*/ 144 w 404"/>
                  <a:gd name="T13" fmla="*/ 158 h 166"/>
                  <a:gd name="T14" fmla="*/ 268 w 404"/>
                  <a:gd name="T15" fmla="*/ 158 h 166"/>
                  <a:gd name="T16" fmla="*/ 126 w 404"/>
                  <a:gd name="T17" fmla="*/ 160 h 166"/>
                  <a:gd name="T18" fmla="*/ 278 w 404"/>
                  <a:gd name="T19" fmla="*/ 156 h 166"/>
                  <a:gd name="T20" fmla="*/ 116 w 404"/>
                  <a:gd name="T21" fmla="*/ 158 h 166"/>
                  <a:gd name="T22" fmla="*/ 116 w 404"/>
                  <a:gd name="T23" fmla="*/ 158 h 166"/>
                  <a:gd name="T24" fmla="*/ 308 w 404"/>
                  <a:gd name="T25" fmla="*/ 154 h 166"/>
                  <a:gd name="T26" fmla="*/ 88 w 404"/>
                  <a:gd name="T27" fmla="*/ 148 h 166"/>
                  <a:gd name="T28" fmla="*/ 324 w 404"/>
                  <a:gd name="T29" fmla="*/ 146 h 166"/>
                  <a:gd name="T30" fmla="*/ 68 w 404"/>
                  <a:gd name="T31" fmla="*/ 144 h 166"/>
                  <a:gd name="T32" fmla="*/ 334 w 404"/>
                  <a:gd name="T33" fmla="*/ 142 h 166"/>
                  <a:gd name="T34" fmla="*/ 60 w 404"/>
                  <a:gd name="T35" fmla="*/ 142 h 166"/>
                  <a:gd name="T36" fmla="*/ 60 w 404"/>
                  <a:gd name="T37" fmla="*/ 142 h 166"/>
                  <a:gd name="T38" fmla="*/ 362 w 404"/>
                  <a:gd name="T39" fmla="*/ 134 h 166"/>
                  <a:gd name="T40" fmla="*/ 36 w 404"/>
                  <a:gd name="T41" fmla="*/ 126 h 166"/>
                  <a:gd name="T42" fmla="*/ 376 w 404"/>
                  <a:gd name="T43" fmla="*/ 120 h 166"/>
                  <a:gd name="T44" fmla="*/ 18 w 404"/>
                  <a:gd name="T45" fmla="*/ 116 h 166"/>
                  <a:gd name="T46" fmla="*/ 384 w 404"/>
                  <a:gd name="T47" fmla="*/ 114 h 166"/>
                  <a:gd name="T48" fmla="*/ 12 w 404"/>
                  <a:gd name="T49" fmla="*/ 110 h 166"/>
                  <a:gd name="T50" fmla="*/ 12 w 404"/>
                  <a:gd name="T51" fmla="*/ 110 h 166"/>
                  <a:gd name="T52" fmla="*/ 402 w 404"/>
                  <a:gd name="T53" fmla="*/ 92 h 166"/>
                  <a:gd name="T54" fmla="*/ 4 w 404"/>
                  <a:gd name="T55" fmla="*/ 82 h 166"/>
                  <a:gd name="T56" fmla="*/ 402 w 404"/>
                  <a:gd name="T57" fmla="*/ 82 h 166"/>
                  <a:gd name="T58" fmla="*/ 404 w 404"/>
                  <a:gd name="T59" fmla="*/ 82 h 166"/>
                  <a:gd name="T60" fmla="*/ 8 w 404"/>
                  <a:gd name="T61" fmla="*/ 66 h 166"/>
                  <a:gd name="T62" fmla="*/ 392 w 404"/>
                  <a:gd name="T63" fmla="*/ 56 h 166"/>
                  <a:gd name="T64" fmla="*/ 12 w 404"/>
                  <a:gd name="T65" fmla="*/ 56 h 166"/>
                  <a:gd name="T66" fmla="*/ 384 w 404"/>
                  <a:gd name="T67" fmla="*/ 50 h 166"/>
                  <a:gd name="T68" fmla="*/ 28 w 404"/>
                  <a:gd name="T69" fmla="*/ 44 h 166"/>
                  <a:gd name="T70" fmla="*/ 28 w 404"/>
                  <a:gd name="T71" fmla="*/ 44 h 166"/>
                  <a:gd name="T72" fmla="*/ 370 w 404"/>
                  <a:gd name="T73" fmla="*/ 36 h 166"/>
                  <a:gd name="T74" fmla="*/ 52 w 404"/>
                  <a:gd name="T75" fmla="*/ 30 h 166"/>
                  <a:gd name="T76" fmla="*/ 344 w 404"/>
                  <a:gd name="T77" fmla="*/ 24 h 166"/>
                  <a:gd name="T78" fmla="*/ 60 w 404"/>
                  <a:gd name="T79" fmla="*/ 24 h 166"/>
                  <a:gd name="T80" fmla="*/ 334 w 404"/>
                  <a:gd name="T81" fmla="*/ 24 h 166"/>
                  <a:gd name="T82" fmla="*/ 80 w 404"/>
                  <a:gd name="T83" fmla="*/ 20 h 166"/>
                  <a:gd name="T84" fmla="*/ 80 w 404"/>
                  <a:gd name="T85" fmla="*/ 20 h 166"/>
                  <a:gd name="T86" fmla="*/ 318 w 404"/>
                  <a:gd name="T87" fmla="*/ 14 h 166"/>
                  <a:gd name="T88" fmla="*/ 106 w 404"/>
                  <a:gd name="T89" fmla="*/ 12 h 166"/>
                  <a:gd name="T90" fmla="*/ 288 w 404"/>
                  <a:gd name="T91" fmla="*/ 8 h 166"/>
                  <a:gd name="T92" fmla="*/ 116 w 404"/>
                  <a:gd name="T93" fmla="*/ 8 h 166"/>
                  <a:gd name="T94" fmla="*/ 278 w 404"/>
                  <a:gd name="T95" fmla="*/ 10 h 166"/>
                  <a:gd name="T96" fmla="*/ 136 w 404"/>
                  <a:gd name="T97" fmla="*/ 8 h 166"/>
                  <a:gd name="T98" fmla="*/ 136 w 404"/>
                  <a:gd name="T99" fmla="*/ 8 h 166"/>
                  <a:gd name="T100" fmla="*/ 260 w 404"/>
                  <a:gd name="T101" fmla="*/ 4 h 166"/>
                  <a:gd name="T102" fmla="*/ 164 w 404"/>
                  <a:gd name="T103" fmla="*/ 4 h 166"/>
                  <a:gd name="T104" fmla="*/ 232 w 404"/>
                  <a:gd name="T105" fmla="*/ 0 h 166"/>
                  <a:gd name="T106" fmla="*/ 174 w 404"/>
                  <a:gd name="T107" fmla="*/ 0 h 166"/>
                  <a:gd name="T108" fmla="*/ 222 w 404"/>
                  <a:gd name="T109" fmla="*/ 4 h 166"/>
                  <a:gd name="T110" fmla="*/ 192 w 404"/>
                  <a:gd name="T111" fmla="*/ 2 h 166"/>
                  <a:gd name="T112" fmla="*/ 202 w 404"/>
                  <a:gd name="T113" fmla="*/ 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166">
                    <a:moveTo>
                      <a:pt x="202" y="166"/>
                    </a:moveTo>
                    <a:lnTo>
                      <a:pt x="202" y="164"/>
                    </a:lnTo>
                    <a:lnTo>
                      <a:pt x="202" y="162"/>
                    </a:lnTo>
                    <a:lnTo>
                      <a:pt x="202" y="162"/>
                    </a:lnTo>
                    <a:lnTo>
                      <a:pt x="202" y="162"/>
                    </a:lnTo>
                    <a:lnTo>
                      <a:pt x="212" y="162"/>
                    </a:lnTo>
                    <a:lnTo>
                      <a:pt x="212" y="166"/>
                    </a:lnTo>
                    <a:lnTo>
                      <a:pt x="212" y="166"/>
                    </a:lnTo>
                    <a:lnTo>
                      <a:pt x="202" y="166"/>
                    </a:lnTo>
                    <a:close/>
                    <a:moveTo>
                      <a:pt x="192" y="166"/>
                    </a:moveTo>
                    <a:lnTo>
                      <a:pt x="192" y="166"/>
                    </a:lnTo>
                    <a:lnTo>
                      <a:pt x="182" y="166"/>
                    </a:lnTo>
                    <a:lnTo>
                      <a:pt x="182" y="162"/>
                    </a:lnTo>
                    <a:lnTo>
                      <a:pt x="182" y="162"/>
                    </a:lnTo>
                    <a:lnTo>
                      <a:pt x="192" y="162"/>
                    </a:lnTo>
                    <a:lnTo>
                      <a:pt x="192" y="166"/>
                    </a:lnTo>
                    <a:close/>
                    <a:moveTo>
                      <a:pt x="222" y="166"/>
                    </a:moveTo>
                    <a:lnTo>
                      <a:pt x="222" y="162"/>
                    </a:lnTo>
                    <a:lnTo>
                      <a:pt x="222" y="162"/>
                    </a:lnTo>
                    <a:lnTo>
                      <a:pt x="230" y="162"/>
                    </a:lnTo>
                    <a:lnTo>
                      <a:pt x="230" y="164"/>
                    </a:lnTo>
                    <a:lnTo>
                      <a:pt x="230" y="164"/>
                    </a:lnTo>
                    <a:lnTo>
                      <a:pt x="222" y="166"/>
                    </a:lnTo>
                    <a:close/>
                    <a:moveTo>
                      <a:pt x="172" y="164"/>
                    </a:moveTo>
                    <a:lnTo>
                      <a:pt x="172" y="164"/>
                    </a:lnTo>
                    <a:lnTo>
                      <a:pt x="164" y="164"/>
                    </a:lnTo>
                    <a:lnTo>
                      <a:pt x="164" y="160"/>
                    </a:lnTo>
                    <a:lnTo>
                      <a:pt x="164" y="160"/>
                    </a:lnTo>
                    <a:lnTo>
                      <a:pt x="174" y="162"/>
                    </a:lnTo>
                    <a:lnTo>
                      <a:pt x="172" y="164"/>
                    </a:lnTo>
                    <a:close/>
                    <a:moveTo>
                      <a:pt x="240" y="164"/>
                    </a:moveTo>
                    <a:lnTo>
                      <a:pt x="240" y="160"/>
                    </a:lnTo>
                    <a:lnTo>
                      <a:pt x="240" y="160"/>
                    </a:lnTo>
                    <a:lnTo>
                      <a:pt x="250" y="160"/>
                    </a:lnTo>
                    <a:lnTo>
                      <a:pt x="250" y="164"/>
                    </a:lnTo>
                    <a:lnTo>
                      <a:pt x="250" y="164"/>
                    </a:lnTo>
                    <a:lnTo>
                      <a:pt x="240" y="164"/>
                    </a:lnTo>
                    <a:close/>
                    <a:moveTo>
                      <a:pt x="154" y="164"/>
                    </a:moveTo>
                    <a:lnTo>
                      <a:pt x="154" y="164"/>
                    </a:lnTo>
                    <a:lnTo>
                      <a:pt x="144" y="162"/>
                    </a:lnTo>
                    <a:lnTo>
                      <a:pt x="144" y="158"/>
                    </a:lnTo>
                    <a:lnTo>
                      <a:pt x="144" y="158"/>
                    </a:lnTo>
                    <a:lnTo>
                      <a:pt x="154" y="160"/>
                    </a:lnTo>
                    <a:lnTo>
                      <a:pt x="154" y="164"/>
                    </a:lnTo>
                    <a:close/>
                    <a:moveTo>
                      <a:pt x="260" y="162"/>
                    </a:moveTo>
                    <a:lnTo>
                      <a:pt x="260" y="158"/>
                    </a:lnTo>
                    <a:lnTo>
                      <a:pt x="260" y="158"/>
                    </a:lnTo>
                    <a:lnTo>
                      <a:pt x="268" y="158"/>
                    </a:lnTo>
                    <a:lnTo>
                      <a:pt x="270" y="160"/>
                    </a:lnTo>
                    <a:lnTo>
                      <a:pt x="270" y="160"/>
                    </a:lnTo>
                    <a:lnTo>
                      <a:pt x="260" y="162"/>
                    </a:lnTo>
                    <a:close/>
                    <a:moveTo>
                      <a:pt x="134" y="160"/>
                    </a:moveTo>
                    <a:lnTo>
                      <a:pt x="134" y="160"/>
                    </a:lnTo>
                    <a:lnTo>
                      <a:pt x="126" y="160"/>
                    </a:lnTo>
                    <a:lnTo>
                      <a:pt x="126" y="156"/>
                    </a:lnTo>
                    <a:lnTo>
                      <a:pt x="126" y="156"/>
                    </a:lnTo>
                    <a:lnTo>
                      <a:pt x="136" y="158"/>
                    </a:lnTo>
                    <a:lnTo>
                      <a:pt x="134" y="160"/>
                    </a:lnTo>
                    <a:close/>
                    <a:moveTo>
                      <a:pt x="278" y="160"/>
                    </a:moveTo>
                    <a:lnTo>
                      <a:pt x="278" y="156"/>
                    </a:lnTo>
                    <a:lnTo>
                      <a:pt x="278" y="156"/>
                    </a:lnTo>
                    <a:lnTo>
                      <a:pt x="288" y="154"/>
                    </a:lnTo>
                    <a:lnTo>
                      <a:pt x="288" y="158"/>
                    </a:lnTo>
                    <a:lnTo>
                      <a:pt x="288" y="158"/>
                    </a:lnTo>
                    <a:lnTo>
                      <a:pt x="278" y="160"/>
                    </a:lnTo>
                    <a:close/>
                    <a:moveTo>
                      <a:pt x="116" y="158"/>
                    </a:moveTo>
                    <a:lnTo>
                      <a:pt x="116" y="158"/>
                    </a:lnTo>
                    <a:lnTo>
                      <a:pt x="106" y="156"/>
                    </a:lnTo>
                    <a:lnTo>
                      <a:pt x="106" y="152"/>
                    </a:lnTo>
                    <a:lnTo>
                      <a:pt x="106" y="152"/>
                    </a:lnTo>
                    <a:lnTo>
                      <a:pt x="116" y="154"/>
                    </a:lnTo>
                    <a:lnTo>
                      <a:pt x="116" y="158"/>
                    </a:lnTo>
                    <a:close/>
                    <a:moveTo>
                      <a:pt x="298" y="156"/>
                    </a:moveTo>
                    <a:lnTo>
                      <a:pt x="298" y="152"/>
                    </a:lnTo>
                    <a:lnTo>
                      <a:pt x="298" y="152"/>
                    </a:lnTo>
                    <a:lnTo>
                      <a:pt x="306" y="150"/>
                    </a:lnTo>
                    <a:lnTo>
                      <a:pt x="308" y="154"/>
                    </a:lnTo>
                    <a:lnTo>
                      <a:pt x="308" y="154"/>
                    </a:lnTo>
                    <a:lnTo>
                      <a:pt x="298" y="156"/>
                    </a:lnTo>
                    <a:close/>
                    <a:moveTo>
                      <a:pt x="96" y="154"/>
                    </a:moveTo>
                    <a:lnTo>
                      <a:pt x="96" y="154"/>
                    </a:lnTo>
                    <a:lnTo>
                      <a:pt x="88" y="150"/>
                    </a:lnTo>
                    <a:lnTo>
                      <a:pt x="88" y="148"/>
                    </a:lnTo>
                    <a:lnTo>
                      <a:pt x="88" y="148"/>
                    </a:lnTo>
                    <a:lnTo>
                      <a:pt x="98" y="150"/>
                    </a:lnTo>
                    <a:lnTo>
                      <a:pt x="96" y="154"/>
                    </a:lnTo>
                    <a:close/>
                    <a:moveTo>
                      <a:pt x="316" y="150"/>
                    </a:moveTo>
                    <a:lnTo>
                      <a:pt x="316" y="148"/>
                    </a:lnTo>
                    <a:lnTo>
                      <a:pt x="316" y="148"/>
                    </a:lnTo>
                    <a:lnTo>
                      <a:pt x="324" y="146"/>
                    </a:lnTo>
                    <a:lnTo>
                      <a:pt x="326" y="148"/>
                    </a:lnTo>
                    <a:lnTo>
                      <a:pt x="326" y="148"/>
                    </a:lnTo>
                    <a:lnTo>
                      <a:pt x="316" y="150"/>
                    </a:lnTo>
                    <a:close/>
                    <a:moveTo>
                      <a:pt x="78" y="148"/>
                    </a:moveTo>
                    <a:lnTo>
                      <a:pt x="78" y="148"/>
                    </a:lnTo>
                    <a:lnTo>
                      <a:pt x="68" y="144"/>
                    </a:lnTo>
                    <a:lnTo>
                      <a:pt x="70" y="142"/>
                    </a:lnTo>
                    <a:lnTo>
                      <a:pt x="70" y="142"/>
                    </a:lnTo>
                    <a:lnTo>
                      <a:pt x="80" y="146"/>
                    </a:lnTo>
                    <a:lnTo>
                      <a:pt x="78" y="148"/>
                    </a:lnTo>
                    <a:close/>
                    <a:moveTo>
                      <a:pt x="334" y="146"/>
                    </a:moveTo>
                    <a:lnTo>
                      <a:pt x="334" y="142"/>
                    </a:lnTo>
                    <a:lnTo>
                      <a:pt x="334" y="142"/>
                    </a:lnTo>
                    <a:lnTo>
                      <a:pt x="342" y="138"/>
                    </a:lnTo>
                    <a:lnTo>
                      <a:pt x="344" y="142"/>
                    </a:lnTo>
                    <a:lnTo>
                      <a:pt x="344" y="142"/>
                    </a:lnTo>
                    <a:lnTo>
                      <a:pt x="334" y="146"/>
                    </a:lnTo>
                    <a:close/>
                    <a:moveTo>
                      <a:pt x="60" y="142"/>
                    </a:moveTo>
                    <a:lnTo>
                      <a:pt x="60" y="142"/>
                    </a:lnTo>
                    <a:lnTo>
                      <a:pt x="50" y="138"/>
                    </a:lnTo>
                    <a:lnTo>
                      <a:pt x="52" y="134"/>
                    </a:lnTo>
                    <a:lnTo>
                      <a:pt x="52" y="134"/>
                    </a:lnTo>
                    <a:lnTo>
                      <a:pt x="62" y="138"/>
                    </a:lnTo>
                    <a:lnTo>
                      <a:pt x="60" y="142"/>
                    </a:lnTo>
                    <a:close/>
                    <a:moveTo>
                      <a:pt x="352" y="138"/>
                    </a:moveTo>
                    <a:lnTo>
                      <a:pt x="352" y="134"/>
                    </a:lnTo>
                    <a:lnTo>
                      <a:pt x="352" y="134"/>
                    </a:lnTo>
                    <a:lnTo>
                      <a:pt x="360" y="130"/>
                    </a:lnTo>
                    <a:lnTo>
                      <a:pt x="362" y="134"/>
                    </a:lnTo>
                    <a:lnTo>
                      <a:pt x="362" y="134"/>
                    </a:lnTo>
                    <a:lnTo>
                      <a:pt x="352" y="138"/>
                    </a:lnTo>
                    <a:close/>
                    <a:moveTo>
                      <a:pt x="42" y="134"/>
                    </a:moveTo>
                    <a:lnTo>
                      <a:pt x="42" y="134"/>
                    </a:lnTo>
                    <a:lnTo>
                      <a:pt x="34" y="128"/>
                    </a:lnTo>
                    <a:lnTo>
                      <a:pt x="36" y="126"/>
                    </a:lnTo>
                    <a:lnTo>
                      <a:pt x="36" y="126"/>
                    </a:lnTo>
                    <a:lnTo>
                      <a:pt x="44" y="130"/>
                    </a:lnTo>
                    <a:lnTo>
                      <a:pt x="42" y="134"/>
                    </a:lnTo>
                    <a:close/>
                    <a:moveTo>
                      <a:pt x="370" y="128"/>
                    </a:moveTo>
                    <a:lnTo>
                      <a:pt x="368" y="126"/>
                    </a:lnTo>
                    <a:lnTo>
                      <a:pt x="368" y="126"/>
                    </a:lnTo>
                    <a:lnTo>
                      <a:pt x="376" y="120"/>
                    </a:lnTo>
                    <a:lnTo>
                      <a:pt x="378" y="124"/>
                    </a:lnTo>
                    <a:lnTo>
                      <a:pt x="378" y="124"/>
                    </a:lnTo>
                    <a:lnTo>
                      <a:pt x="370" y="128"/>
                    </a:lnTo>
                    <a:close/>
                    <a:moveTo>
                      <a:pt x="26" y="122"/>
                    </a:moveTo>
                    <a:lnTo>
                      <a:pt x="26" y="122"/>
                    </a:lnTo>
                    <a:lnTo>
                      <a:pt x="18" y="116"/>
                    </a:lnTo>
                    <a:lnTo>
                      <a:pt x="20" y="114"/>
                    </a:lnTo>
                    <a:lnTo>
                      <a:pt x="20" y="114"/>
                    </a:lnTo>
                    <a:lnTo>
                      <a:pt x="28" y="120"/>
                    </a:lnTo>
                    <a:lnTo>
                      <a:pt x="26" y="122"/>
                    </a:lnTo>
                    <a:close/>
                    <a:moveTo>
                      <a:pt x="386" y="118"/>
                    </a:moveTo>
                    <a:lnTo>
                      <a:pt x="384" y="114"/>
                    </a:lnTo>
                    <a:lnTo>
                      <a:pt x="384" y="114"/>
                    </a:lnTo>
                    <a:lnTo>
                      <a:pt x="390" y="108"/>
                    </a:lnTo>
                    <a:lnTo>
                      <a:pt x="392" y="110"/>
                    </a:lnTo>
                    <a:lnTo>
                      <a:pt x="392" y="110"/>
                    </a:lnTo>
                    <a:lnTo>
                      <a:pt x="386" y="118"/>
                    </a:lnTo>
                    <a:close/>
                    <a:moveTo>
                      <a:pt x="12" y="110"/>
                    </a:moveTo>
                    <a:lnTo>
                      <a:pt x="12" y="110"/>
                    </a:lnTo>
                    <a:lnTo>
                      <a:pt x="6" y="102"/>
                    </a:lnTo>
                    <a:lnTo>
                      <a:pt x="8" y="100"/>
                    </a:lnTo>
                    <a:lnTo>
                      <a:pt x="8" y="100"/>
                    </a:lnTo>
                    <a:lnTo>
                      <a:pt x="14" y="108"/>
                    </a:lnTo>
                    <a:lnTo>
                      <a:pt x="12" y="110"/>
                    </a:lnTo>
                    <a:close/>
                    <a:moveTo>
                      <a:pt x="398" y="102"/>
                    </a:moveTo>
                    <a:lnTo>
                      <a:pt x="396" y="100"/>
                    </a:lnTo>
                    <a:lnTo>
                      <a:pt x="396" y="100"/>
                    </a:lnTo>
                    <a:lnTo>
                      <a:pt x="400" y="92"/>
                    </a:lnTo>
                    <a:lnTo>
                      <a:pt x="402" y="92"/>
                    </a:lnTo>
                    <a:lnTo>
                      <a:pt x="402" y="92"/>
                    </a:lnTo>
                    <a:lnTo>
                      <a:pt x="398" y="102"/>
                    </a:lnTo>
                    <a:close/>
                    <a:moveTo>
                      <a:pt x="2" y="92"/>
                    </a:moveTo>
                    <a:lnTo>
                      <a:pt x="2" y="92"/>
                    </a:lnTo>
                    <a:lnTo>
                      <a:pt x="0" y="82"/>
                    </a:lnTo>
                    <a:lnTo>
                      <a:pt x="4" y="82"/>
                    </a:lnTo>
                    <a:lnTo>
                      <a:pt x="4" y="82"/>
                    </a:lnTo>
                    <a:lnTo>
                      <a:pt x="4" y="82"/>
                    </a:lnTo>
                    <a:lnTo>
                      <a:pt x="6" y="92"/>
                    </a:lnTo>
                    <a:lnTo>
                      <a:pt x="2" y="92"/>
                    </a:lnTo>
                    <a:close/>
                    <a:moveTo>
                      <a:pt x="404" y="82"/>
                    </a:moveTo>
                    <a:lnTo>
                      <a:pt x="400" y="82"/>
                    </a:lnTo>
                    <a:lnTo>
                      <a:pt x="402" y="82"/>
                    </a:lnTo>
                    <a:lnTo>
                      <a:pt x="400" y="82"/>
                    </a:lnTo>
                    <a:lnTo>
                      <a:pt x="400" y="82"/>
                    </a:lnTo>
                    <a:lnTo>
                      <a:pt x="400" y="74"/>
                    </a:lnTo>
                    <a:lnTo>
                      <a:pt x="402" y="72"/>
                    </a:lnTo>
                    <a:lnTo>
                      <a:pt x="402" y="72"/>
                    </a:lnTo>
                    <a:lnTo>
                      <a:pt x="404" y="82"/>
                    </a:lnTo>
                    <a:lnTo>
                      <a:pt x="404" y="82"/>
                    </a:lnTo>
                    <a:close/>
                    <a:moveTo>
                      <a:pt x="6" y="74"/>
                    </a:moveTo>
                    <a:lnTo>
                      <a:pt x="2" y="72"/>
                    </a:lnTo>
                    <a:lnTo>
                      <a:pt x="2" y="72"/>
                    </a:lnTo>
                    <a:lnTo>
                      <a:pt x="6" y="64"/>
                    </a:lnTo>
                    <a:lnTo>
                      <a:pt x="8" y="66"/>
                    </a:lnTo>
                    <a:lnTo>
                      <a:pt x="8" y="66"/>
                    </a:lnTo>
                    <a:lnTo>
                      <a:pt x="6" y="74"/>
                    </a:lnTo>
                    <a:close/>
                    <a:moveTo>
                      <a:pt x="396" y="66"/>
                    </a:moveTo>
                    <a:lnTo>
                      <a:pt x="396" y="66"/>
                    </a:lnTo>
                    <a:lnTo>
                      <a:pt x="390" y="58"/>
                    </a:lnTo>
                    <a:lnTo>
                      <a:pt x="392" y="56"/>
                    </a:lnTo>
                    <a:lnTo>
                      <a:pt x="392" y="56"/>
                    </a:lnTo>
                    <a:lnTo>
                      <a:pt x="398" y="64"/>
                    </a:lnTo>
                    <a:lnTo>
                      <a:pt x="396" y="66"/>
                    </a:lnTo>
                    <a:close/>
                    <a:moveTo>
                      <a:pt x="14" y="58"/>
                    </a:moveTo>
                    <a:lnTo>
                      <a:pt x="12" y="56"/>
                    </a:lnTo>
                    <a:lnTo>
                      <a:pt x="12" y="56"/>
                    </a:lnTo>
                    <a:lnTo>
                      <a:pt x="18" y="48"/>
                    </a:lnTo>
                    <a:lnTo>
                      <a:pt x="20" y="50"/>
                    </a:lnTo>
                    <a:lnTo>
                      <a:pt x="20" y="50"/>
                    </a:lnTo>
                    <a:lnTo>
                      <a:pt x="14" y="58"/>
                    </a:lnTo>
                    <a:close/>
                    <a:moveTo>
                      <a:pt x="384" y="50"/>
                    </a:moveTo>
                    <a:lnTo>
                      <a:pt x="384" y="50"/>
                    </a:lnTo>
                    <a:lnTo>
                      <a:pt x="376" y="44"/>
                    </a:lnTo>
                    <a:lnTo>
                      <a:pt x="378" y="42"/>
                    </a:lnTo>
                    <a:lnTo>
                      <a:pt x="378" y="42"/>
                    </a:lnTo>
                    <a:lnTo>
                      <a:pt x="386" y="48"/>
                    </a:lnTo>
                    <a:lnTo>
                      <a:pt x="384" y="50"/>
                    </a:lnTo>
                    <a:close/>
                    <a:moveTo>
                      <a:pt x="28" y="44"/>
                    </a:moveTo>
                    <a:lnTo>
                      <a:pt x="26" y="42"/>
                    </a:lnTo>
                    <a:lnTo>
                      <a:pt x="26" y="42"/>
                    </a:lnTo>
                    <a:lnTo>
                      <a:pt x="34" y="36"/>
                    </a:lnTo>
                    <a:lnTo>
                      <a:pt x="36" y="40"/>
                    </a:lnTo>
                    <a:lnTo>
                      <a:pt x="36" y="40"/>
                    </a:lnTo>
                    <a:lnTo>
                      <a:pt x="28" y="44"/>
                    </a:lnTo>
                    <a:close/>
                    <a:moveTo>
                      <a:pt x="368" y="40"/>
                    </a:moveTo>
                    <a:lnTo>
                      <a:pt x="368" y="40"/>
                    </a:lnTo>
                    <a:lnTo>
                      <a:pt x="360" y="34"/>
                    </a:lnTo>
                    <a:lnTo>
                      <a:pt x="362" y="32"/>
                    </a:lnTo>
                    <a:lnTo>
                      <a:pt x="362" y="32"/>
                    </a:lnTo>
                    <a:lnTo>
                      <a:pt x="370" y="36"/>
                    </a:lnTo>
                    <a:lnTo>
                      <a:pt x="368" y="40"/>
                    </a:lnTo>
                    <a:close/>
                    <a:moveTo>
                      <a:pt x="44" y="34"/>
                    </a:moveTo>
                    <a:lnTo>
                      <a:pt x="42" y="32"/>
                    </a:lnTo>
                    <a:lnTo>
                      <a:pt x="42" y="32"/>
                    </a:lnTo>
                    <a:lnTo>
                      <a:pt x="52" y="28"/>
                    </a:lnTo>
                    <a:lnTo>
                      <a:pt x="52" y="30"/>
                    </a:lnTo>
                    <a:lnTo>
                      <a:pt x="52" y="30"/>
                    </a:lnTo>
                    <a:lnTo>
                      <a:pt x="44" y="34"/>
                    </a:lnTo>
                    <a:close/>
                    <a:moveTo>
                      <a:pt x="352" y="30"/>
                    </a:moveTo>
                    <a:lnTo>
                      <a:pt x="352" y="30"/>
                    </a:lnTo>
                    <a:lnTo>
                      <a:pt x="344" y="26"/>
                    </a:lnTo>
                    <a:lnTo>
                      <a:pt x="344" y="24"/>
                    </a:lnTo>
                    <a:lnTo>
                      <a:pt x="344" y="24"/>
                    </a:lnTo>
                    <a:lnTo>
                      <a:pt x="354" y="28"/>
                    </a:lnTo>
                    <a:lnTo>
                      <a:pt x="352" y="30"/>
                    </a:lnTo>
                    <a:close/>
                    <a:moveTo>
                      <a:pt x="62" y="26"/>
                    </a:moveTo>
                    <a:lnTo>
                      <a:pt x="60" y="24"/>
                    </a:lnTo>
                    <a:lnTo>
                      <a:pt x="60" y="24"/>
                    </a:lnTo>
                    <a:lnTo>
                      <a:pt x="70" y="20"/>
                    </a:lnTo>
                    <a:lnTo>
                      <a:pt x="70" y="24"/>
                    </a:lnTo>
                    <a:lnTo>
                      <a:pt x="70" y="24"/>
                    </a:lnTo>
                    <a:lnTo>
                      <a:pt x="62" y="26"/>
                    </a:lnTo>
                    <a:close/>
                    <a:moveTo>
                      <a:pt x="334" y="24"/>
                    </a:moveTo>
                    <a:lnTo>
                      <a:pt x="334" y="24"/>
                    </a:lnTo>
                    <a:lnTo>
                      <a:pt x="326" y="20"/>
                    </a:lnTo>
                    <a:lnTo>
                      <a:pt x="326" y="18"/>
                    </a:lnTo>
                    <a:lnTo>
                      <a:pt x="326" y="18"/>
                    </a:lnTo>
                    <a:lnTo>
                      <a:pt x="336" y="20"/>
                    </a:lnTo>
                    <a:lnTo>
                      <a:pt x="334" y="24"/>
                    </a:lnTo>
                    <a:close/>
                    <a:moveTo>
                      <a:pt x="80" y="20"/>
                    </a:moveTo>
                    <a:lnTo>
                      <a:pt x="78" y="18"/>
                    </a:lnTo>
                    <a:lnTo>
                      <a:pt x="78" y="18"/>
                    </a:lnTo>
                    <a:lnTo>
                      <a:pt x="88" y="14"/>
                    </a:lnTo>
                    <a:lnTo>
                      <a:pt x="88" y="18"/>
                    </a:lnTo>
                    <a:lnTo>
                      <a:pt x="88" y="18"/>
                    </a:lnTo>
                    <a:lnTo>
                      <a:pt x="80" y="20"/>
                    </a:lnTo>
                    <a:close/>
                    <a:moveTo>
                      <a:pt x="316" y="18"/>
                    </a:moveTo>
                    <a:lnTo>
                      <a:pt x="316" y="18"/>
                    </a:lnTo>
                    <a:lnTo>
                      <a:pt x="306" y="14"/>
                    </a:lnTo>
                    <a:lnTo>
                      <a:pt x="308" y="12"/>
                    </a:lnTo>
                    <a:lnTo>
                      <a:pt x="308" y="12"/>
                    </a:lnTo>
                    <a:lnTo>
                      <a:pt x="318" y="14"/>
                    </a:lnTo>
                    <a:lnTo>
                      <a:pt x="316" y="18"/>
                    </a:lnTo>
                    <a:close/>
                    <a:moveTo>
                      <a:pt x="98" y="14"/>
                    </a:moveTo>
                    <a:lnTo>
                      <a:pt x="96" y="12"/>
                    </a:lnTo>
                    <a:lnTo>
                      <a:pt x="96" y="12"/>
                    </a:lnTo>
                    <a:lnTo>
                      <a:pt x="106" y="10"/>
                    </a:lnTo>
                    <a:lnTo>
                      <a:pt x="106" y="12"/>
                    </a:lnTo>
                    <a:lnTo>
                      <a:pt x="106" y="12"/>
                    </a:lnTo>
                    <a:lnTo>
                      <a:pt x="98" y="14"/>
                    </a:lnTo>
                    <a:close/>
                    <a:moveTo>
                      <a:pt x="298" y="12"/>
                    </a:moveTo>
                    <a:lnTo>
                      <a:pt x="298" y="12"/>
                    </a:lnTo>
                    <a:lnTo>
                      <a:pt x="288" y="10"/>
                    </a:lnTo>
                    <a:lnTo>
                      <a:pt x="288" y="8"/>
                    </a:lnTo>
                    <a:lnTo>
                      <a:pt x="288" y="8"/>
                    </a:lnTo>
                    <a:lnTo>
                      <a:pt x="298" y="10"/>
                    </a:lnTo>
                    <a:lnTo>
                      <a:pt x="298" y="12"/>
                    </a:lnTo>
                    <a:close/>
                    <a:moveTo>
                      <a:pt x="116" y="10"/>
                    </a:moveTo>
                    <a:lnTo>
                      <a:pt x="116" y="8"/>
                    </a:lnTo>
                    <a:lnTo>
                      <a:pt x="116" y="8"/>
                    </a:lnTo>
                    <a:lnTo>
                      <a:pt x="126" y="6"/>
                    </a:lnTo>
                    <a:lnTo>
                      <a:pt x="126" y="8"/>
                    </a:lnTo>
                    <a:lnTo>
                      <a:pt x="126" y="8"/>
                    </a:lnTo>
                    <a:lnTo>
                      <a:pt x="116" y="10"/>
                    </a:lnTo>
                    <a:close/>
                    <a:moveTo>
                      <a:pt x="278" y="10"/>
                    </a:moveTo>
                    <a:lnTo>
                      <a:pt x="278" y="10"/>
                    </a:lnTo>
                    <a:lnTo>
                      <a:pt x="270" y="8"/>
                    </a:lnTo>
                    <a:lnTo>
                      <a:pt x="270" y="4"/>
                    </a:lnTo>
                    <a:lnTo>
                      <a:pt x="270" y="4"/>
                    </a:lnTo>
                    <a:lnTo>
                      <a:pt x="280" y="6"/>
                    </a:lnTo>
                    <a:lnTo>
                      <a:pt x="278" y="10"/>
                    </a:lnTo>
                    <a:close/>
                    <a:moveTo>
                      <a:pt x="136" y="8"/>
                    </a:moveTo>
                    <a:lnTo>
                      <a:pt x="134" y="4"/>
                    </a:lnTo>
                    <a:lnTo>
                      <a:pt x="134" y="4"/>
                    </a:lnTo>
                    <a:lnTo>
                      <a:pt x="144" y="4"/>
                    </a:lnTo>
                    <a:lnTo>
                      <a:pt x="144" y="6"/>
                    </a:lnTo>
                    <a:lnTo>
                      <a:pt x="144" y="6"/>
                    </a:lnTo>
                    <a:lnTo>
                      <a:pt x="136" y="8"/>
                    </a:lnTo>
                    <a:close/>
                    <a:moveTo>
                      <a:pt x="260" y="6"/>
                    </a:moveTo>
                    <a:lnTo>
                      <a:pt x="260" y="6"/>
                    </a:lnTo>
                    <a:lnTo>
                      <a:pt x="250" y="6"/>
                    </a:lnTo>
                    <a:lnTo>
                      <a:pt x="250" y="2"/>
                    </a:lnTo>
                    <a:lnTo>
                      <a:pt x="250" y="2"/>
                    </a:lnTo>
                    <a:lnTo>
                      <a:pt x="260" y="4"/>
                    </a:lnTo>
                    <a:lnTo>
                      <a:pt x="260" y="6"/>
                    </a:lnTo>
                    <a:close/>
                    <a:moveTo>
                      <a:pt x="154" y="6"/>
                    </a:moveTo>
                    <a:lnTo>
                      <a:pt x="154" y="2"/>
                    </a:lnTo>
                    <a:lnTo>
                      <a:pt x="154" y="2"/>
                    </a:lnTo>
                    <a:lnTo>
                      <a:pt x="164" y="2"/>
                    </a:lnTo>
                    <a:lnTo>
                      <a:pt x="164" y="4"/>
                    </a:lnTo>
                    <a:lnTo>
                      <a:pt x="164" y="4"/>
                    </a:lnTo>
                    <a:lnTo>
                      <a:pt x="154" y="6"/>
                    </a:lnTo>
                    <a:close/>
                    <a:moveTo>
                      <a:pt x="240" y="4"/>
                    </a:moveTo>
                    <a:lnTo>
                      <a:pt x="240" y="4"/>
                    </a:lnTo>
                    <a:lnTo>
                      <a:pt x="232" y="4"/>
                    </a:lnTo>
                    <a:lnTo>
                      <a:pt x="232" y="0"/>
                    </a:lnTo>
                    <a:lnTo>
                      <a:pt x="232" y="0"/>
                    </a:lnTo>
                    <a:lnTo>
                      <a:pt x="242" y="2"/>
                    </a:lnTo>
                    <a:lnTo>
                      <a:pt x="240" y="4"/>
                    </a:lnTo>
                    <a:close/>
                    <a:moveTo>
                      <a:pt x="174" y="4"/>
                    </a:moveTo>
                    <a:lnTo>
                      <a:pt x="174" y="0"/>
                    </a:lnTo>
                    <a:lnTo>
                      <a:pt x="174" y="0"/>
                    </a:lnTo>
                    <a:lnTo>
                      <a:pt x="182" y="0"/>
                    </a:lnTo>
                    <a:lnTo>
                      <a:pt x="182" y="4"/>
                    </a:lnTo>
                    <a:lnTo>
                      <a:pt x="182" y="4"/>
                    </a:lnTo>
                    <a:lnTo>
                      <a:pt x="174" y="4"/>
                    </a:lnTo>
                    <a:close/>
                    <a:moveTo>
                      <a:pt x="222" y="4"/>
                    </a:moveTo>
                    <a:lnTo>
                      <a:pt x="222" y="4"/>
                    </a:lnTo>
                    <a:lnTo>
                      <a:pt x="212" y="2"/>
                    </a:lnTo>
                    <a:lnTo>
                      <a:pt x="212" y="0"/>
                    </a:lnTo>
                    <a:lnTo>
                      <a:pt x="212" y="0"/>
                    </a:lnTo>
                    <a:lnTo>
                      <a:pt x="222" y="0"/>
                    </a:lnTo>
                    <a:lnTo>
                      <a:pt x="222" y="4"/>
                    </a:lnTo>
                    <a:close/>
                    <a:moveTo>
                      <a:pt x="192" y="2"/>
                    </a:moveTo>
                    <a:lnTo>
                      <a:pt x="192" y="0"/>
                    </a:lnTo>
                    <a:lnTo>
                      <a:pt x="192" y="0"/>
                    </a:lnTo>
                    <a:lnTo>
                      <a:pt x="202" y="0"/>
                    </a:lnTo>
                    <a:lnTo>
                      <a:pt x="202" y="0"/>
                    </a:lnTo>
                    <a:lnTo>
                      <a:pt x="202" y="2"/>
                    </a:lnTo>
                    <a:lnTo>
                      <a:pt x="202" y="2"/>
                    </a:lnTo>
                    <a:lnTo>
                      <a:pt x="202" y="2"/>
                    </a:lnTo>
                    <a:lnTo>
                      <a:pt x="192" y="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2" name="Freeform 54"/>
              <p:cNvSpPr>
                <a:spLocks/>
              </p:cNvSpPr>
              <p:nvPr/>
            </p:nvSpPr>
            <p:spPr bwMode="auto">
              <a:xfrm>
                <a:off x="6550025" y="6815138"/>
                <a:ext cx="15875" cy="6350"/>
              </a:xfrm>
              <a:custGeom>
                <a:avLst/>
                <a:gdLst>
                  <a:gd name="T0" fmla="*/ 0 w 10"/>
                  <a:gd name="T1" fmla="*/ 4 h 4"/>
                  <a:gd name="T2" fmla="*/ 0 w 10"/>
                  <a:gd name="T3" fmla="*/ 2 h 4"/>
                  <a:gd name="T4" fmla="*/ 0 w 10"/>
                  <a:gd name="T5" fmla="*/ 0 h 4"/>
                  <a:gd name="T6" fmla="*/ 0 w 10"/>
                  <a:gd name="T7" fmla="*/ 0 h 4"/>
                  <a:gd name="T8" fmla="*/ 0 w 10"/>
                  <a:gd name="T9" fmla="*/ 0 h 4"/>
                  <a:gd name="T10" fmla="*/ 10 w 10"/>
                  <a:gd name="T11" fmla="*/ 0 h 4"/>
                  <a:gd name="T12" fmla="*/ 10 w 10"/>
                  <a:gd name="T13" fmla="*/ 4 h 4"/>
                  <a:gd name="T14" fmla="*/ 10 w 10"/>
                  <a:gd name="T15" fmla="*/ 4 h 4"/>
                  <a:gd name="T16" fmla="*/ 0 w 10"/>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0" y="4"/>
                    </a:moveTo>
                    <a:lnTo>
                      <a:pt x="0" y="2"/>
                    </a:lnTo>
                    <a:lnTo>
                      <a:pt x="0" y="0"/>
                    </a:lnTo>
                    <a:lnTo>
                      <a:pt x="0" y="0"/>
                    </a:lnTo>
                    <a:lnTo>
                      <a:pt x="0" y="0"/>
                    </a:lnTo>
                    <a:lnTo>
                      <a:pt x="10" y="0"/>
                    </a:lnTo>
                    <a:lnTo>
                      <a:pt x="10" y="4"/>
                    </a:lnTo>
                    <a:lnTo>
                      <a:pt x="10" y="4"/>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3" name="Freeform 55"/>
              <p:cNvSpPr>
                <a:spLocks/>
              </p:cNvSpPr>
              <p:nvPr/>
            </p:nvSpPr>
            <p:spPr bwMode="auto">
              <a:xfrm>
                <a:off x="6518275" y="6815138"/>
                <a:ext cx="15875" cy="6350"/>
              </a:xfrm>
              <a:custGeom>
                <a:avLst/>
                <a:gdLst>
                  <a:gd name="T0" fmla="*/ 10 w 10"/>
                  <a:gd name="T1" fmla="*/ 4 h 4"/>
                  <a:gd name="T2" fmla="*/ 10 w 10"/>
                  <a:gd name="T3" fmla="*/ 4 h 4"/>
                  <a:gd name="T4" fmla="*/ 0 w 10"/>
                  <a:gd name="T5" fmla="*/ 4 h 4"/>
                  <a:gd name="T6" fmla="*/ 0 w 10"/>
                  <a:gd name="T7" fmla="*/ 0 h 4"/>
                  <a:gd name="T8" fmla="*/ 0 w 10"/>
                  <a:gd name="T9" fmla="*/ 0 h 4"/>
                  <a:gd name="T10" fmla="*/ 10 w 10"/>
                  <a:gd name="T11" fmla="*/ 0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4"/>
                    </a:lnTo>
                    <a:lnTo>
                      <a:pt x="0" y="0"/>
                    </a:lnTo>
                    <a:lnTo>
                      <a:pt x="0" y="0"/>
                    </a:lnTo>
                    <a:lnTo>
                      <a:pt x="10" y="0"/>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4" name="Freeform 56"/>
              <p:cNvSpPr>
                <a:spLocks/>
              </p:cNvSpPr>
              <p:nvPr/>
            </p:nvSpPr>
            <p:spPr bwMode="auto">
              <a:xfrm>
                <a:off x="6581775" y="6815138"/>
                <a:ext cx="12700" cy="6350"/>
              </a:xfrm>
              <a:custGeom>
                <a:avLst/>
                <a:gdLst>
                  <a:gd name="T0" fmla="*/ 0 w 8"/>
                  <a:gd name="T1" fmla="*/ 4 h 4"/>
                  <a:gd name="T2" fmla="*/ 0 w 8"/>
                  <a:gd name="T3" fmla="*/ 0 h 4"/>
                  <a:gd name="T4" fmla="*/ 0 w 8"/>
                  <a:gd name="T5" fmla="*/ 0 h 4"/>
                  <a:gd name="T6" fmla="*/ 8 w 8"/>
                  <a:gd name="T7" fmla="*/ 0 h 4"/>
                  <a:gd name="T8" fmla="*/ 8 w 8"/>
                  <a:gd name="T9" fmla="*/ 2 h 4"/>
                  <a:gd name="T10" fmla="*/ 8 w 8"/>
                  <a:gd name="T11" fmla="*/ 2 h 4"/>
                  <a:gd name="T12" fmla="*/ 0 w 8"/>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0" y="4"/>
                    </a:moveTo>
                    <a:lnTo>
                      <a:pt x="0" y="0"/>
                    </a:lnTo>
                    <a:lnTo>
                      <a:pt x="0" y="0"/>
                    </a:lnTo>
                    <a:lnTo>
                      <a:pt x="8" y="0"/>
                    </a:lnTo>
                    <a:lnTo>
                      <a:pt x="8" y="2"/>
                    </a:lnTo>
                    <a:lnTo>
                      <a:pt x="8"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5" name="Freeform 57"/>
              <p:cNvSpPr>
                <a:spLocks/>
              </p:cNvSpPr>
              <p:nvPr/>
            </p:nvSpPr>
            <p:spPr bwMode="auto">
              <a:xfrm>
                <a:off x="6489700" y="6811963"/>
                <a:ext cx="15875" cy="6350"/>
              </a:xfrm>
              <a:custGeom>
                <a:avLst/>
                <a:gdLst>
                  <a:gd name="T0" fmla="*/ 8 w 10"/>
                  <a:gd name="T1" fmla="*/ 4 h 4"/>
                  <a:gd name="T2" fmla="*/ 8 w 10"/>
                  <a:gd name="T3" fmla="*/ 4 h 4"/>
                  <a:gd name="T4" fmla="*/ 0 w 10"/>
                  <a:gd name="T5" fmla="*/ 4 h 4"/>
                  <a:gd name="T6" fmla="*/ 0 w 10"/>
                  <a:gd name="T7" fmla="*/ 0 h 4"/>
                  <a:gd name="T8" fmla="*/ 0 w 10"/>
                  <a:gd name="T9" fmla="*/ 0 h 4"/>
                  <a:gd name="T10" fmla="*/ 10 w 10"/>
                  <a:gd name="T11" fmla="*/ 2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4"/>
                    </a:lnTo>
                    <a:lnTo>
                      <a:pt x="0" y="0"/>
                    </a:lnTo>
                    <a:lnTo>
                      <a:pt x="0" y="0"/>
                    </a:lnTo>
                    <a:lnTo>
                      <a:pt x="10" y="2"/>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6" name="Freeform 58"/>
              <p:cNvSpPr>
                <a:spLocks/>
              </p:cNvSpPr>
              <p:nvPr/>
            </p:nvSpPr>
            <p:spPr bwMode="auto">
              <a:xfrm>
                <a:off x="6610350" y="6811963"/>
                <a:ext cx="15875" cy="6350"/>
              </a:xfrm>
              <a:custGeom>
                <a:avLst/>
                <a:gdLst>
                  <a:gd name="T0" fmla="*/ 0 w 10"/>
                  <a:gd name="T1" fmla="*/ 4 h 4"/>
                  <a:gd name="T2" fmla="*/ 0 w 10"/>
                  <a:gd name="T3" fmla="*/ 0 h 4"/>
                  <a:gd name="T4" fmla="*/ 0 w 10"/>
                  <a:gd name="T5" fmla="*/ 0 h 4"/>
                  <a:gd name="T6" fmla="*/ 10 w 10"/>
                  <a:gd name="T7" fmla="*/ 0 h 4"/>
                  <a:gd name="T8" fmla="*/ 10 w 10"/>
                  <a:gd name="T9" fmla="*/ 4 h 4"/>
                  <a:gd name="T10" fmla="*/ 10 w 10"/>
                  <a:gd name="T11" fmla="*/ 4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0"/>
                    </a:lnTo>
                    <a:lnTo>
                      <a:pt x="0" y="0"/>
                    </a:lnTo>
                    <a:lnTo>
                      <a:pt x="10" y="0"/>
                    </a:lnTo>
                    <a:lnTo>
                      <a:pt x="10" y="4"/>
                    </a:lnTo>
                    <a:lnTo>
                      <a:pt x="10" y="4"/>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7" name="Freeform 59"/>
              <p:cNvSpPr>
                <a:spLocks/>
              </p:cNvSpPr>
              <p:nvPr/>
            </p:nvSpPr>
            <p:spPr bwMode="auto">
              <a:xfrm>
                <a:off x="6457950" y="6808788"/>
                <a:ext cx="15875" cy="9525"/>
              </a:xfrm>
              <a:custGeom>
                <a:avLst/>
                <a:gdLst>
                  <a:gd name="T0" fmla="*/ 10 w 10"/>
                  <a:gd name="T1" fmla="*/ 6 h 6"/>
                  <a:gd name="T2" fmla="*/ 10 w 10"/>
                  <a:gd name="T3" fmla="*/ 6 h 6"/>
                  <a:gd name="T4" fmla="*/ 0 w 10"/>
                  <a:gd name="T5" fmla="*/ 4 h 6"/>
                  <a:gd name="T6" fmla="*/ 0 w 10"/>
                  <a:gd name="T7" fmla="*/ 0 h 6"/>
                  <a:gd name="T8" fmla="*/ 0 w 10"/>
                  <a:gd name="T9" fmla="*/ 0 h 6"/>
                  <a:gd name="T10" fmla="*/ 10 w 10"/>
                  <a:gd name="T11" fmla="*/ 2 h 6"/>
                  <a:gd name="T12" fmla="*/ 1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10" y="6"/>
                    </a:moveTo>
                    <a:lnTo>
                      <a:pt x="10" y="6"/>
                    </a:lnTo>
                    <a:lnTo>
                      <a:pt x="0" y="4"/>
                    </a:lnTo>
                    <a:lnTo>
                      <a:pt x="0" y="0"/>
                    </a:lnTo>
                    <a:lnTo>
                      <a:pt x="0" y="0"/>
                    </a:lnTo>
                    <a:lnTo>
                      <a:pt x="10" y="2"/>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8" name="Freeform 60"/>
              <p:cNvSpPr>
                <a:spLocks/>
              </p:cNvSpPr>
              <p:nvPr/>
            </p:nvSpPr>
            <p:spPr bwMode="auto">
              <a:xfrm>
                <a:off x="6642100" y="6808788"/>
                <a:ext cx="15875" cy="6350"/>
              </a:xfrm>
              <a:custGeom>
                <a:avLst/>
                <a:gdLst>
                  <a:gd name="T0" fmla="*/ 0 w 10"/>
                  <a:gd name="T1" fmla="*/ 4 h 4"/>
                  <a:gd name="T2" fmla="*/ 0 w 10"/>
                  <a:gd name="T3" fmla="*/ 0 h 4"/>
                  <a:gd name="T4" fmla="*/ 0 w 10"/>
                  <a:gd name="T5" fmla="*/ 0 h 4"/>
                  <a:gd name="T6" fmla="*/ 8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0"/>
                    </a:lnTo>
                    <a:lnTo>
                      <a:pt x="0" y="0"/>
                    </a:lnTo>
                    <a:lnTo>
                      <a:pt x="8"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9" name="Freeform 61"/>
              <p:cNvSpPr>
                <a:spLocks/>
              </p:cNvSpPr>
              <p:nvPr/>
            </p:nvSpPr>
            <p:spPr bwMode="auto">
              <a:xfrm>
                <a:off x="6429375" y="6805613"/>
                <a:ext cx="15875" cy="6350"/>
              </a:xfrm>
              <a:custGeom>
                <a:avLst/>
                <a:gdLst>
                  <a:gd name="T0" fmla="*/ 8 w 10"/>
                  <a:gd name="T1" fmla="*/ 4 h 4"/>
                  <a:gd name="T2" fmla="*/ 8 w 10"/>
                  <a:gd name="T3" fmla="*/ 4 h 4"/>
                  <a:gd name="T4" fmla="*/ 0 w 10"/>
                  <a:gd name="T5" fmla="*/ 4 h 4"/>
                  <a:gd name="T6" fmla="*/ 0 w 10"/>
                  <a:gd name="T7" fmla="*/ 0 h 4"/>
                  <a:gd name="T8" fmla="*/ 0 w 10"/>
                  <a:gd name="T9" fmla="*/ 0 h 4"/>
                  <a:gd name="T10" fmla="*/ 10 w 10"/>
                  <a:gd name="T11" fmla="*/ 2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4"/>
                    </a:lnTo>
                    <a:lnTo>
                      <a:pt x="0" y="0"/>
                    </a:lnTo>
                    <a:lnTo>
                      <a:pt x="0" y="0"/>
                    </a:lnTo>
                    <a:lnTo>
                      <a:pt x="10" y="2"/>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0" name="Freeform 62"/>
              <p:cNvSpPr>
                <a:spLocks/>
              </p:cNvSpPr>
              <p:nvPr/>
            </p:nvSpPr>
            <p:spPr bwMode="auto">
              <a:xfrm>
                <a:off x="6670675" y="6802438"/>
                <a:ext cx="15875" cy="9525"/>
              </a:xfrm>
              <a:custGeom>
                <a:avLst/>
                <a:gdLst>
                  <a:gd name="T0" fmla="*/ 0 w 10"/>
                  <a:gd name="T1" fmla="*/ 6 h 6"/>
                  <a:gd name="T2" fmla="*/ 0 w 10"/>
                  <a:gd name="T3" fmla="*/ 2 h 6"/>
                  <a:gd name="T4" fmla="*/ 0 w 10"/>
                  <a:gd name="T5" fmla="*/ 2 h 6"/>
                  <a:gd name="T6" fmla="*/ 10 w 10"/>
                  <a:gd name="T7" fmla="*/ 0 h 6"/>
                  <a:gd name="T8" fmla="*/ 10 w 10"/>
                  <a:gd name="T9" fmla="*/ 4 h 6"/>
                  <a:gd name="T10" fmla="*/ 10 w 10"/>
                  <a:gd name="T11" fmla="*/ 4 h 6"/>
                  <a:gd name="T12" fmla="*/ 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0" y="6"/>
                    </a:moveTo>
                    <a:lnTo>
                      <a:pt x="0" y="2"/>
                    </a:lnTo>
                    <a:lnTo>
                      <a:pt x="0" y="2"/>
                    </a:lnTo>
                    <a:lnTo>
                      <a:pt x="10" y="0"/>
                    </a:lnTo>
                    <a:lnTo>
                      <a:pt x="10" y="4"/>
                    </a:lnTo>
                    <a:lnTo>
                      <a:pt x="10" y="4"/>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1" name="Freeform 63"/>
              <p:cNvSpPr>
                <a:spLocks/>
              </p:cNvSpPr>
              <p:nvPr/>
            </p:nvSpPr>
            <p:spPr bwMode="auto">
              <a:xfrm>
                <a:off x="6397625" y="6799263"/>
                <a:ext cx="15875" cy="9525"/>
              </a:xfrm>
              <a:custGeom>
                <a:avLst/>
                <a:gdLst>
                  <a:gd name="T0" fmla="*/ 10 w 10"/>
                  <a:gd name="T1" fmla="*/ 6 h 6"/>
                  <a:gd name="T2" fmla="*/ 10 w 10"/>
                  <a:gd name="T3" fmla="*/ 6 h 6"/>
                  <a:gd name="T4" fmla="*/ 0 w 10"/>
                  <a:gd name="T5" fmla="*/ 4 h 6"/>
                  <a:gd name="T6" fmla="*/ 0 w 10"/>
                  <a:gd name="T7" fmla="*/ 0 h 6"/>
                  <a:gd name="T8" fmla="*/ 0 w 10"/>
                  <a:gd name="T9" fmla="*/ 0 h 6"/>
                  <a:gd name="T10" fmla="*/ 10 w 10"/>
                  <a:gd name="T11" fmla="*/ 2 h 6"/>
                  <a:gd name="T12" fmla="*/ 1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10" y="6"/>
                    </a:moveTo>
                    <a:lnTo>
                      <a:pt x="10" y="6"/>
                    </a:lnTo>
                    <a:lnTo>
                      <a:pt x="0" y="4"/>
                    </a:lnTo>
                    <a:lnTo>
                      <a:pt x="0" y="0"/>
                    </a:lnTo>
                    <a:lnTo>
                      <a:pt x="0" y="0"/>
                    </a:lnTo>
                    <a:lnTo>
                      <a:pt x="10" y="2"/>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2" name="Freeform 64"/>
              <p:cNvSpPr>
                <a:spLocks/>
              </p:cNvSpPr>
              <p:nvPr/>
            </p:nvSpPr>
            <p:spPr bwMode="auto">
              <a:xfrm>
                <a:off x="6702425" y="6796088"/>
                <a:ext cx="15875" cy="9525"/>
              </a:xfrm>
              <a:custGeom>
                <a:avLst/>
                <a:gdLst>
                  <a:gd name="T0" fmla="*/ 0 w 10"/>
                  <a:gd name="T1" fmla="*/ 6 h 6"/>
                  <a:gd name="T2" fmla="*/ 0 w 10"/>
                  <a:gd name="T3" fmla="*/ 2 h 6"/>
                  <a:gd name="T4" fmla="*/ 0 w 10"/>
                  <a:gd name="T5" fmla="*/ 2 h 6"/>
                  <a:gd name="T6" fmla="*/ 8 w 10"/>
                  <a:gd name="T7" fmla="*/ 0 h 6"/>
                  <a:gd name="T8" fmla="*/ 10 w 10"/>
                  <a:gd name="T9" fmla="*/ 4 h 6"/>
                  <a:gd name="T10" fmla="*/ 10 w 10"/>
                  <a:gd name="T11" fmla="*/ 4 h 6"/>
                  <a:gd name="T12" fmla="*/ 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0" y="6"/>
                    </a:moveTo>
                    <a:lnTo>
                      <a:pt x="0" y="2"/>
                    </a:lnTo>
                    <a:lnTo>
                      <a:pt x="0" y="2"/>
                    </a:lnTo>
                    <a:lnTo>
                      <a:pt x="8" y="0"/>
                    </a:lnTo>
                    <a:lnTo>
                      <a:pt x="10" y="4"/>
                    </a:lnTo>
                    <a:lnTo>
                      <a:pt x="10" y="4"/>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3" name="Freeform 65"/>
              <p:cNvSpPr>
                <a:spLocks/>
              </p:cNvSpPr>
              <p:nvPr/>
            </p:nvSpPr>
            <p:spPr bwMode="auto">
              <a:xfrm>
                <a:off x="6369050" y="6792913"/>
                <a:ext cx="15875" cy="9525"/>
              </a:xfrm>
              <a:custGeom>
                <a:avLst/>
                <a:gdLst>
                  <a:gd name="T0" fmla="*/ 8 w 10"/>
                  <a:gd name="T1" fmla="*/ 6 h 6"/>
                  <a:gd name="T2" fmla="*/ 8 w 10"/>
                  <a:gd name="T3" fmla="*/ 6 h 6"/>
                  <a:gd name="T4" fmla="*/ 0 w 10"/>
                  <a:gd name="T5" fmla="*/ 2 h 6"/>
                  <a:gd name="T6" fmla="*/ 0 w 10"/>
                  <a:gd name="T7" fmla="*/ 0 h 6"/>
                  <a:gd name="T8" fmla="*/ 0 w 10"/>
                  <a:gd name="T9" fmla="*/ 0 h 6"/>
                  <a:gd name="T10" fmla="*/ 10 w 10"/>
                  <a:gd name="T11" fmla="*/ 2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2"/>
                    </a:lnTo>
                    <a:lnTo>
                      <a:pt x="0" y="0"/>
                    </a:lnTo>
                    <a:lnTo>
                      <a:pt x="0" y="0"/>
                    </a:lnTo>
                    <a:lnTo>
                      <a:pt x="10" y="2"/>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4" name="Freeform 66"/>
              <p:cNvSpPr>
                <a:spLocks/>
              </p:cNvSpPr>
              <p:nvPr/>
            </p:nvSpPr>
            <p:spPr bwMode="auto">
              <a:xfrm>
                <a:off x="6731000" y="6789738"/>
                <a:ext cx="15875" cy="6350"/>
              </a:xfrm>
              <a:custGeom>
                <a:avLst/>
                <a:gdLst>
                  <a:gd name="T0" fmla="*/ 0 w 10"/>
                  <a:gd name="T1" fmla="*/ 4 h 4"/>
                  <a:gd name="T2" fmla="*/ 0 w 10"/>
                  <a:gd name="T3" fmla="*/ 2 h 4"/>
                  <a:gd name="T4" fmla="*/ 0 w 10"/>
                  <a:gd name="T5" fmla="*/ 2 h 4"/>
                  <a:gd name="T6" fmla="*/ 8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2"/>
                    </a:lnTo>
                    <a:lnTo>
                      <a:pt x="0" y="2"/>
                    </a:lnTo>
                    <a:lnTo>
                      <a:pt x="8"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5" name="Freeform 67"/>
              <p:cNvSpPr>
                <a:spLocks/>
              </p:cNvSpPr>
              <p:nvPr/>
            </p:nvSpPr>
            <p:spPr bwMode="auto">
              <a:xfrm>
                <a:off x="6337300" y="6783388"/>
                <a:ext cx="19050" cy="9525"/>
              </a:xfrm>
              <a:custGeom>
                <a:avLst/>
                <a:gdLst>
                  <a:gd name="T0" fmla="*/ 10 w 12"/>
                  <a:gd name="T1" fmla="*/ 6 h 6"/>
                  <a:gd name="T2" fmla="*/ 10 w 12"/>
                  <a:gd name="T3" fmla="*/ 6 h 6"/>
                  <a:gd name="T4" fmla="*/ 0 w 12"/>
                  <a:gd name="T5" fmla="*/ 2 h 6"/>
                  <a:gd name="T6" fmla="*/ 2 w 12"/>
                  <a:gd name="T7" fmla="*/ 0 h 6"/>
                  <a:gd name="T8" fmla="*/ 2 w 12"/>
                  <a:gd name="T9" fmla="*/ 0 h 6"/>
                  <a:gd name="T10" fmla="*/ 12 w 12"/>
                  <a:gd name="T11" fmla="*/ 4 h 6"/>
                  <a:gd name="T12" fmla="*/ 10 w 1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10" y="6"/>
                    </a:moveTo>
                    <a:lnTo>
                      <a:pt x="10" y="6"/>
                    </a:lnTo>
                    <a:lnTo>
                      <a:pt x="0" y="2"/>
                    </a:lnTo>
                    <a:lnTo>
                      <a:pt x="2" y="0"/>
                    </a:lnTo>
                    <a:lnTo>
                      <a:pt x="2" y="0"/>
                    </a:lnTo>
                    <a:lnTo>
                      <a:pt x="12" y="4"/>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6" name="Freeform 68"/>
              <p:cNvSpPr>
                <a:spLocks/>
              </p:cNvSpPr>
              <p:nvPr/>
            </p:nvSpPr>
            <p:spPr bwMode="auto">
              <a:xfrm>
                <a:off x="6759575" y="6777038"/>
                <a:ext cx="15875" cy="12700"/>
              </a:xfrm>
              <a:custGeom>
                <a:avLst/>
                <a:gdLst>
                  <a:gd name="T0" fmla="*/ 0 w 10"/>
                  <a:gd name="T1" fmla="*/ 8 h 8"/>
                  <a:gd name="T2" fmla="*/ 0 w 10"/>
                  <a:gd name="T3" fmla="*/ 4 h 8"/>
                  <a:gd name="T4" fmla="*/ 0 w 10"/>
                  <a:gd name="T5" fmla="*/ 4 h 8"/>
                  <a:gd name="T6" fmla="*/ 8 w 10"/>
                  <a:gd name="T7" fmla="*/ 0 h 8"/>
                  <a:gd name="T8" fmla="*/ 10 w 10"/>
                  <a:gd name="T9" fmla="*/ 4 h 8"/>
                  <a:gd name="T10" fmla="*/ 10 w 10"/>
                  <a:gd name="T11" fmla="*/ 4 h 8"/>
                  <a:gd name="T12" fmla="*/ 0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0" y="8"/>
                    </a:moveTo>
                    <a:lnTo>
                      <a:pt x="0" y="4"/>
                    </a:lnTo>
                    <a:lnTo>
                      <a:pt x="0" y="4"/>
                    </a:lnTo>
                    <a:lnTo>
                      <a:pt x="8" y="0"/>
                    </a:lnTo>
                    <a:lnTo>
                      <a:pt x="10" y="4"/>
                    </a:lnTo>
                    <a:lnTo>
                      <a:pt x="10" y="4"/>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7" name="Freeform 69"/>
              <p:cNvSpPr>
                <a:spLocks/>
              </p:cNvSpPr>
              <p:nvPr/>
            </p:nvSpPr>
            <p:spPr bwMode="auto">
              <a:xfrm>
                <a:off x="6308725" y="6770688"/>
                <a:ext cx="19050" cy="12700"/>
              </a:xfrm>
              <a:custGeom>
                <a:avLst/>
                <a:gdLst>
                  <a:gd name="T0" fmla="*/ 10 w 12"/>
                  <a:gd name="T1" fmla="*/ 8 h 8"/>
                  <a:gd name="T2" fmla="*/ 10 w 12"/>
                  <a:gd name="T3" fmla="*/ 8 h 8"/>
                  <a:gd name="T4" fmla="*/ 0 w 12"/>
                  <a:gd name="T5" fmla="*/ 4 h 8"/>
                  <a:gd name="T6" fmla="*/ 2 w 12"/>
                  <a:gd name="T7" fmla="*/ 0 h 8"/>
                  <a:gd name="T8" fmla="*/ 2 w 12"/>
                  <a:gd name="T9" fmla="*/ 0 h 8"/>
                  <a:gd name="T10" fmla="*/ 12 w 12"/>
                  <a:gd name="T11" fmla="*/ 4 h 8"/>
                  <a:gd name="T12" fmla="*/ 10 w 12"/>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10" y="8"/>
                    </a:moveTo>
                    <a:lnTo>
                      <a:pt x="10" y="8"/>
                    </a:lnTo>
                    <a:lnTo>
                      <a:pt x="0" y="4"/>
                    </a:lnTo>
                    <a:lnTo>
                      <a:pt x="2" y="0"/>
                    </a:lnTo>
                    <a:lnTo>
                      <a:pt x="2" y="0"/>
                    </a:lnTo>
                    <a:lnTo>
                      <a:pt x="12" y="4"/>
                    </a:lnTo>
                    <a:lnTo>
                      <a:pt x="1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8" name="Freeform 70"/>
              <p:cNvSpPr>
                <a:spLocks/>
              </p:cNvSpPr>
              <p:nvPr/>
            </p:nvSpPr>
            <p:spPr bwMode="auto">
              <a:xfrm>
                <a:off x="6788150" y="6764338"/>
                <a:ext cx="15875" cy="12700"/>
              </a:xfrm>
              <a:custGeom>
                <a:avLst/>
                <a:gdLst>
                  <a:gd name="T0" fmla="*/ 0 w 10"/>
                  <a:gd name="T1" fmla="*/ 8 h 8"/>
                  <a:gd name="T2" fmla="*/ 0 w 10"/>
                  <a:gd name="T3" fmla="*/ 4 h 8"/>
                  <a:gd name="T4" fmla="*/ 0 w 10"/>
                  <a:gd name="T5" fmla="*/ 4 h 8"/>
                  <a:gd name="T6" fmla="*/ 8 w 10"/>
                  <a:gd name="T7" fmla="*/ 0 h 8"/>
                  <a:gd name="T8" fmla="*/ 10 w 10"/>
                  <a:gd name="T9" fmla="*/ 4 h 8"/>
                  <a:gd name="T10" fmla="*/ 10 w 10"/>
                  <a:gd name="T11" fmla="*/ 4 h 8"/>
                  <a:gd name="T12" fmla="*/ 0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0" y="8"/>
                    </a:moveTo>
                    <a:lnTo>
                      <a:pt x="0" y="4"/>
                    </a:lnTo>
                    <a:lnTo>
                      <a:pt x="0" y="4"/>
                    </a:lnTo>
                    <a:lnTo>
                      <a:pt x="8" y="0"/>
                    </a:lnTo>
                    <a:lnTo>
                      <a:pt x="10" y="4"/>
                    </a:lnTo>
                    <a:lnTo>
                      <a:pt x="10" y="4"/>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9" name="Freeform 71"/>
              <p:cNvSpPr>
                <a:spLocks/>
              </p:cNvSpPr>
              <p:nvPr/>
            </p:nvSpPr>
            <p:spPr bwMode="auto">
              <a:xfrm>
                <a:off x="6283325" y="6757988"/>
                <a:ext cx="15875" cy="12700"/>
              </a:xfrm>
              <a:custGeom>
                <a:avLst/>
                <a:gdLst>
                  <a:gd name="T0" fmla="*/ 8 w 10"/>
                  <a:gd name="T1" fmla="*/ 8 h 8"/>
                  <a:gd name="T2" fmla="*/ 8 w 10"/>
                  <a:gd name="T3" fmla="*/ 8 h 8"/>
                  <a:gd name="T4" fmla="*/ 0 w 10"/>
                  <a:gd name="T5" fmla="*/ 2 h 8"/>
                  <a:gd name="T6" fmla="*/ 2 w 10"/>
                  <a:gd name="T7" fmla="*/ 0 h 8"/>
                  <a:gd name="T8" fmla="*/ 2 w 10"/>
                  <a:gd name="T9" fmla="*/ 0 h 8"/>
                  <a:gd name="T10" fmla="*/ 10 w 10"/>
                  <a:gd name="T11" fmla="*/ 4 h 8"/>
                  <a:gd name="T12" fmla="*/ 8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8" y="8"/>
                    </a:moveTo>
                    <a:lnTo>
                      <a:pt x="8" y="8"/>
                    </a:lnTo>
                    <a:lnTo>
                      <a:pt x="0" y="2"/>
                    </a:lnTo>
                    <a:lnTo>
                      <a:pt x="2" y="0"/>
                    </a:lnTo>
                    <a:lnTo>
                      <a:pt x="2" y="0"/>
                    </a:lnTo>
                    <a:lnTo>
                      <a:pt x="10" y="4"/>
                    </a:lnTo>
                    <a:lnTo>
                      <a:pt x="8"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0" name="Freeform 72"/>
              <p:cNvSpPr>
                <a:spLocks/>
              </p:cNvSpPr>
              <p:nvPr/>
            </p:nvSpPr>
            <p:spPr bwMode="auto">
              <a:xfrm>
                <a:off x="6813550" y="6748463"/>
                <a:ext cx="15875" cy="12700"/>
              </a:xfrm>
              <a:custGeom>
                <a:avLst/>
                <a:gdLst>
                  <a:gd name="T0" fmla="*/ 2 w 10"/>
                  <a:gd name="T1" fmla="*/ 8 h 8"/>
                  <a:gd name="T2" fmla="*/ 0 w 10"/>
                  <a:gd name="T3" fmla="*/ 6 h 8"/>
                  <a:gd name="T4" fmla="*/ 0 w 10"/>
                  <a:gd name="T5" fmla="*/ 6 h 8"/>
                  <a:gd name="T6" fmla="*/ 8 w 10"/>
                  <a:gd name="T7" fmla="*/ 0 h 8"/>
                  <a:gd name="T8" fmla="*/ 10 w 10"/>
                  <a:gd name="T9" fmla="*/ 4 h 8"/>
                  <a:gd name="T10" fmla="*/ 10 w 10"/>
                  <a:gd name="T11" fmla="*/ 4 h 8"/>
                  <a:gd name="T12" fmla="*/ 2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2" y="8"/>
                    </a:moveTo>
                    <a:lnTo>
                      <a:pt x="0" y="6"/>
                    </a:lnTo>
                    <a:lnTo>
                      <a:pt x="0" y="6"/>
                    </a:lnTo>
                    <a:lnTo>
                      <a:pt x="8" y="0"/>
                    </a:lnTo>
                    <a:lnTo>
                      <a:pt x="10" y="4"/>
                    </a:lnTo>
                    <a:lnTo>
                      <a:pt x="10" y="4"/>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1" name="Freeform 73"/>
              <p:cNvSpPr>
                <a:spLocks/>
              </p:cNvSpPr>
              <p:nvPr/>
            </p:nvSpPr>
            <p:spPr bwMode="auto">
              <a:xfrm>
                <a:off x="6257925" y="6738938"/>
                <a:ext cx="15875" cy="12700"/>
              </a:xfrm>
              <a:custGeom>
                <a:avLst/>
                <a:gdLst>
                  <a:gd name="T0" fmla="*/ 8 w 10"/>
                  <a:gd name="T1" fmla="*/ 8 h 8"/>
                  <a:gd name="T2" fmla="*/ 8 w 10"/>
                  <a:gd name="T3" fmla="*/ 8 h 8"/>
                  <a:gd name="T4" fmla="*/ 0 w 10"/>
                  <a:gd name="T5" fmla="*/ 2 h 8"/>
                  <a:gd name="T6" fmla="*/ 2 w 10"/>
                  <a:gd name="T7" fmla="*/ 0 h 8"/>
                  <a:gd name="T8" fmla="*/ 2 w 10"/>
                  <a:gd name="T9" fmla="*/ 0 h 8"/>
                  <a:gd name="T10" fmla="*/ 10 w 10"/>
                  <a:gd name="T11" fmla="*/ 6 h 8"/>
                  <a:gd name="T12" fmla="*/ 8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8" y="8"/>
                    </a:moveTo>
                    <a:lnTo>
                      <a:pt x="8" y="8"/>
                    </a:lnTo>
                    <a:lnTo>
                      <a:pt x="0" y="2"/>
                    </a:lnTo>
                    <a:lnTo>
                      <a:pt x="2" y="0"/>
                    </a:lnTo>
                    <a:lnTo>
                      <a:pt x="2" y="0"/>
                    </a:lnTo>
                    <a:lnTo>
                      <a:pt x="10" y="6"/>
                    </a:lnTo>
                    <a:lnTo>
                      <a:pt x="8"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2" name="Freeform 74"/>
              <p:cNvSpPr>
                <a:spLocks/>
              </p:cNvSpPr>
              <p:nvPr/>
            </p:nvSpPr>
            <p:spPr bwMode="auto">
              <a:xfrm>
                <a:off x="6838950" y="6729413"/>
                <a:ext cx="12700" cy="15875"/>
              </a:xfrm>
              <a:custGeom>
                <a:avLst/>
                <a:gdLst>
                  <a:gd name="T0" fmla="*/ 2 w 8"/>
                  <a:gd name="T1" fmla="*/ 10 h 10"/>
                  <a:gd name="T2" fmla="*/ 0 w 8"/>
                  <a:gd name="T3" fmla="*/ 6 h 10"/>
                  <a:gd name="T4" fmla="*/ 0 w 8"/>
                  <a:gd name="T5" fmla="*/ 6 h 10"/>
                  <a:gd name="T6" fmla="*/ 6 w 8"/>
                  <a:gd name="T7" fmla="*/ 0 h 10"/>
                  <a:gd name="T8" fmla="*/ 8 w 8"/>
                  <a:gd name="T9" fmla="*/ 2 h 10"/>
                  <a:gd name="T10" fmla="*/ 8 w 8"/>
                  <a:gd name="T11" fmla="*/ 2 h 10"/>
                  <a:gd name="T12" fmla="*/ 2 w 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2" y="10"/>
                    </a:moveTo>
                    <a:lnTo>
                      <a:pt x="0" y="6"/>
                    </a:lnTo>
                    <a:lnTo>
                      <a:pt x="0" y="6"/>
                    </a:lnTo>
                    <a:lnTo>
                      <a:pt x="6" y="0"/>
                    </a:lnTo>
                    <a:lnTo>
                      <a:pt x="8" y="2"/>
                    </a:lnTo>
                    <a:lnTo>
                      <a:pt x="8" y="2"/>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3" name="Freeform 75"/>
              <p:cNvSpPr>
                <a:spLocks/>
              </p:cNvSpPr>
              <p:nvPr/>
            </p:nvSpPr>
            <p:spPr bwMode="auto">
              <a:xfrm>
                <a:off x="6238875" y="6716713"/>
                <a:ext cx="12700" cy="15875"/>
              </a:xfrm>
              <a:custGeom>
                <a:avLst/>
                <a:gdLst>
                  <a:gd name="T0" fmla="*/ 6 w 8"/>
                  <a:gd name="T1" fmla="*/ 10 h 10"/>
                  <a:gd name="T2" fmla="*/ 6 w 8"/>
                  <a:gd name="T3" fmla="*/ 10 h 10"/>
                  <a:gd name="T4" fmla="*/ 0 w 8"/>
                  <a:gd name="T5" fmla="*/ 2 h 10"/>
                  <a:gd name="T6" fmla="*/ 2 w 8"/>
                  <a:gd name="T7" fmla="*/ 0 h 10"/>
                  <a:gd name="T8" fmla="*/ 2 w 8"/>
                  <a:gd name="T9" fmla="*/ 0 h 10"/>
                  <a:gd name="T10" fmla="*/ 8 w 8"/>
                  <a:gd name="T11" fmla="*/ 8 h 10"/>
                  <a:gd name="T12" fmla="*/ 6 w 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6" y="10"/>
                    </a:moveTo>
                    <a:lnTo>
                      <a:pt x="6" y="10"/>
                    </a:lnTo>
                    <a:lnTo>
                      <a:pt x="0" y="2"/>
                    </a:lnTo>
                    <a:lnTo>
                      <a:pt x="2" y="0"/>
                    </a:lnTo>
                    <a:lnTo>
                      <a:pt x="2" y="0"/>
                    </a:lnTo>
                    <a:lnTo>
                      <a:pt x="8" y="8"/>
                    </a:lnTo>
                    <a:lnTo>
                      <a:pt x="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4" name="Freeform 76"/>
              <p:cNvSpPr>
                <a:spLocks/>
              </p:cNvSpPr>
              <p:nvPr/>
            </p:nvSpPr>
            <p:spPr bwMode="auto">
              <a:xfrm>
                <a:off x="6858000" y="6704013"/>
                <a:ext cx="9525" cy="15875"/>
              </a:xfrm>
              <a:custGeom>
                <a:avLst/>
                <a:gdLst>
                  <a:gd name="T0" fmla="*/ 2 w 6"/>
                  <a:gd name="T1" fmla="*/ 10 h 10"/>
                  <a:gd name="T2" fmla="*/ 0 w 6"/>
                  <a:gd name="T3" fmla="*/ 8 h 10"/>
                  <a:gd name="T4" fmla="*/ 0 w 6"/>
                  <a:gd name="T5" fmla="*/ 8 h 10"/>
                  <a:gd name="T6" fmla="*/ 4 w 6"/>
                  <a:gd name="T7" fmla="*/ 0 h 10"/>
                  <a:gd name="T8" fmla="*/ 6 w 6"/>
                  <a:gd name="T9" fmla="*/ 0 h 10"/>
                  <a:gd name="T10" fmla="*/ 6 w 6"/>
                  <a:gd name="T11" fmla="*/ 0 h 10"/>
                  <a:gd name="T12" fmla="*/ 2 w 6"/>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2" y="10"/>
                    </a:moveTo>
                    <a:lnTo>
                      <a:pt x="0" y="8"/>
                    </a:lnTo>
                    <a:lnTo>
                      <a:pt x="0" y="8"/>
                    </a:lnTo>
                    <a:lnTo>
                      <a:pt x="4" y="0"/>
                    </a:lnTo>
                    <a:lnTo>
                      <a:pt x="6" y="0"/>
                    </a:lnTo>
                    <a:lnTo>
                      <a:pt x="6" y="0"/>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5" name="Freeform 77"/>
              <p:cNvSpPr>
                <a:spLocks/>
              </p:cNvSpPr>
              <p:nvPr/>
            </p:nvSpPr>
            <p:spPr bwMode="auto">
              <a:xfrm>
                <a:off x="6229350" y="6688138"/>
                <a:ext cx="9525" cy="15875"/>
              </a:xfrm>
              <a:custGeom>
                <a:avLst/>
                <a:gdLst>
                  <a:gd name="T0" fmla="*/ 2 w 6"/>
                  <a:gd name="T1" fmla="*/ 10 h 10"/>
                  <a:gd name="T2" fmla="*/ 2 w 6"/>
                  <a:gd name="T3" fmla="*/ 10 h 10"/>
                  <a:gd name="T4" fmla="*/ 0 w 6"/>
                  <a:gd name="T5" fmla="*/ 0 h 10"/>
                  <a:gd name="T6" fmla="*/ 4 w 6"/>
                  <a:gd name="T7" fmla="*/ 0 h 10"/>
                  <a:gd name="T8" fmla="*/ 4 w 6"/>
                  <a:gd name="T9" fmla="*/ 0 h 10"/>
                  <a:gd name="T10" fmla="*/ 4 w 6"/>
                  <a:gd name="T11" fmla="*/ 0 h 10"/>
                  <a:gd name="T12" fmla="*/ 6 w 6"/>
                  <a:gd name="T13" fmla="*/ 10 h 10"/>
                  <a:gd name="T14" fmla="*/ 2 w 6"/>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2" y="10"/>
                    </a:moveTo>
                    <a:lnTo>
                      <a:pt x="2" y="10"/>
                    </a:lnTo>
                    <a:lnTo>
                      <a:pt x="0" y="0"/>
                    </a:lnTo>
                    <a:lnTo>
                      <a:pt x="4" y="0"/>
                    </a:lnTo>
                    <a:lnTo>
                      <a:pt x="4" y="0"/>
                    </a:lnTo>
                    <a:lnTo>
                      <a:pt x="4" y="0"/>
                    </a:lnTo>
                    <a:lnTo>
                      <a:pt x="6" y="10"/>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6" name="Freeform 78"/>
              <p:cNvSpPr>
                <a:spLocks/>
              </p:cNvSpPr>
              <p:nvPr/>
            </p:nvSpPr>
            <p:spPr bwMode="auto">
              <a:xfrm>
                <a:off x="6864350" y="6672263"/>
                <a:ext cx="6350" cy="15875"/>
              </a:xfrm>
              <a:custGeom>
                <a:avLst/>
                <a:gdLst>
                  <a:gd name="T0" fmla="*/ 4 w 4"/>
                  <a:gd name="T1" fmla="*/ 10 h 10"/>
                  <a:gd name="T2" fmla="*/ 0 w 4"/>
                  <a:gd name="T3" fmla="*/ 10 h 10"/>
                  <a:gd name="T4" fmla="*/ 2 w 4"/>
                  <a:gd name="T5" fmla="*/ 10 h 10"/>
                  <a:gd name="T6" fmla="*/ 0 w 4"/>
                  <a:gd name="T7" fmla="*/ 10 h 10"/>
                  <a:gd name="T8" fmla="*/ 0 w 4"/>
                  <a:gd name="T9" fmla="*/ 10 h 10"/>
                  <a:gd name="T10" fmla="*/ 0 w 4"/>
                  <a:gd name="T11" fmla="*/ 2 h 10"/>
                  <a:gd name="T12" fmla="*/ 2 w 4"/>
                  <a:gd name="T13" fmla="*/ 0 h 10"/>
                  <a:gd name="T14" fmla="*/ 2 w 4"/>
                  <a:gd name="T15" fmla="*/ 0 h 10"/>
                  <a:gd name="T16" fmla="*/ 4 w 4"/>
                  <a:gd name="T17" fmla="*/ 10 h 10"/>
                  <a:gd name="T18" fmla="*/ 4 w 4"/>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0">
                    <a:moveTo>
                      <a:pt x="4" y="10"/>
                    </a:moveTo>
                    <a:lnTo>
                      <a:pt x="0" y="10"/>
                    </a:lnTo>
                    <a:lnTo>
                      <a:pt x="2" y="10"/>
                    </a:lnTo>
                    <a:lnTo>
                      <a:pt x="0" y="10"/>
                    </a:lnTo>
                    <a:lnTo>
                      <a:pt x="0" y="10"/>
                    </a:lnTo>
                    <a:lnTo>
                      <a:pt x="0" y="2"/>
                    </a:lnTo>
                    <a:lnTo>
                      <a:pt x="2" y="0"/>
                    </a:lnTo>
                    <a:lnTo>
                      <a:pt x="2" y="0"/>
                    </a:lnTo>
                    <a:lnTo>
                      <a:pt x="4" y="10"/>
                    </a:lnTo>
                    <a:lnTo>
                      <a:pt x="4"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7" name="Freeform 79"/>
              <p:cNvSpPr>
                <a:spLocks/>
              </p:cNvSpPr>
              <p:nvPr/>
            </p:nvSpPr>
            <p:spPr bwMode="auto">
              <a:xfrm>
                <a:off x="6232525" y="6659563"/>
                <a:ext cx="9525" cy="15875"/>
              </a:xfrm>
              <a:custGeom>
                <a:avLst/>
                <a:gdLst>
                  <a:gd name="T0" fmla="*/ 4 w 6"/>
                  <a:gd name="T1" fmla="*/ 10 h 10"/>
                  <a:gd name="T2" fmla="*/ 0 w 6"/>
                  <a:gd name="T3" fmla="*/ 8 h 10"/>
                  <a:gd name="T4" fmla="*/ 0 w 6"/>
                  <a:gd name="T5" fmla="*/ 8 h 10"/>
                  <a:gd name="T6" fmla="*/ 4 w 6"/>
                  <a:gd name="T7" fmla="*/ 0 h 10"/>
                  <a:gd name="T8" fmla="*/ 6 w 6"/>
                  <a:gd name="T9" fmla="*/ 2 h 10"/>
                  <a:gd name="T10" fmla="*/ 6 w 6"/>
                  <a:gd name="T11" fmla="*/ 2 h 10"/>
                  <a:gd name="T12" fmla="*/ 4 w 6"/>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4" y="10"/>
                    </a:moveTo>
                    <a:lnTo>
                      <a:pt x="0" y="8"/>
                    </a:lnTo>
                    <a:lnTo>
                      <a:pt x="0" y="8"/>
                    </a:lnTo>
                    <a:lnTo>
                      <a:pt x="4" y="0"/>
                    </a:lnTo>
                    <a:lnTo>
                      <a:pt x="6" y="2"/>
                    </a:lnTo>
                    <a:lnTo>
                      <a:pt x="6" y="2"/>
                    </a:lnTo>
                    <a:lnTo>
                      <a:pt x="4"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8" name="Freeform 80"/>
              <p:cNvSpPr>
                <a:spLocks/>
              </p:cNvSpPr>
              <p:nvPr/>
            </p:nvSpPr>
            <p:spPr bwMode="auto">
              <a:xfrm>
                <a:off x="6848475" y="6646863"/>
                <a:ext cx="12700" cy="15875"/>
              </a:xfrm>
              <a:custGeom>
                <a:avLst/>
                <a:gdLst>
                  <a:gd name="T0" fmla="*/ 6 w 8"/>
                  <a:gd name="T1" fmla="*/ 10 h 10"/>
                  <a:gd name="T2" fmla="*/ 6 w 8"/>
                  <a:gd name="T3" fmla="*/ 10 h 10"/>
                  <a:gd name="T4" fmla="*/ 0 w 8"/>
                  <a:gd name="T5" fmla="*/ 2 h 10"/>
                  <a:gd name="T6" fmla="*/ 2 w 8"/>
                  <a:gd name="T7" fmla="*/ 0 h 10"/>
                  <a:gd name="T8" fmla="*/ 2 w 8"/>
                  <a:gd name="T9" fmla="*/ 0 h 10"/>
                  <a:gd name="T10" fmla="*/ 8 w 8"/>
                  <a:gd name="T11" fmla="*/ 8 h 10"/>
                  <a:gd name="T12" fmla="*/ 6 w 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6" y="10"/>
                    </a:moveTo>
                    <a:lnTo>
                      <a:pt x="6" y="10"/>
                    </a:lnTo>
                    <a:lnTo>
                      <a:pt x="0" y="2"/>
                    </a:lnTo>
                    <a:lnTo>
                      <a:pt x="2" y="0"/>
                    </a:lnTo>
                    <a:lnTo>
                      <a:pt x="2" y="0"/>
                    </a:lnTo>
                    <a:lnTo>
                      <a:pt x="8" y="8"/>
                    </a:lnTo>
                    <a:lnTo>
                      <a:pt x="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9" name="Freeform 81"/>
              <p:cNvSpPr>
                <a:spLocks/>
              </p:cNvSpPr>
              <p:nvPr/>
            </p:nvSpPr>
            <p:spPr bwMode="auto">
              <a:xfrm>
                <a:off x="6248400" y="6634163"/>
                <a:ext cx="12700" cy="15875"/>
              </a:xfrm>
              <a:custGeom>
                <a:avLst/>
                <a:gdLst>
                  <a:gd name="T0" fmla="*/ 2 w 8"/>
                  <a:gd name="T1" fmla="*/ 10 h 10"/>
                  <a:gd name="T2" fmla="*/ 0 w 8"/>
                  <a:gd name="T3" fmla="*/ 8 h 10"/>
                  <a:gd name="T4" fmla="*/ 0 w 8"/>
                  <a:gd name="T5" fmla="*/ 8 h 10"/>
                  <a:gd name="T6" fmla="*/ 6 w 8"/>
                  <a:gd name="T7" fmla="*/ 0 h 10"/>
                  <a:gd name="T8" fmla="*/ 8 w 8"/>
                  <a:gd name="T9" fmla="*/ 2 h 10"/>
                  <a:gd name="T10" fmla="*/ 8 w 8"/>
                  <a:gd name="T11" fmla="*/ 2 h 10"/>
                  <a:gd name="T12" fmla="*/ 2 w 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2" y="10"/>
                    </a:moveTo>
                    <a:lnTo>
                      <a:pt x="0" y="8"/>
                    </a:lnTo>
                    <a:lnTo>
                      <a:pt x="0" y="8"/>
                    </a:lnTo>
                    <a:lnTo>
                      <a:pt x="6" y="0"/>
                    </a:lnTo>
                    <a:lnTo>
                      <a:pt x="8" y="2"/>
                    </a:lnTo>
                    <a:lnTo>
                      <a:pt x="8" y="2"/>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0" name="Freeform 82"/>
              <p:cNvSpPr>
                <a:spLocks/>
              </p:cNvSpPr>
              <p:nvPr/>
            </p:nvSpPr>
            <p:spPr bwMode="auto">
              <a:xfrm>
                <a:off x="6826250" y="6624638"/>
                <a:ext cx="15875" cy="12700"/>
              </a:xfrm>
              <a:custGeom>
                <a:avLst/>
                <a:gdLst>
                  <a:gd name="T0" fmla="*/ 8 w 10"/>
                  <a:gd name="T1" fmla="*/ 8 h 8"/>
                  <a:gd name="T2" fmla="*/ 8 w 10"/>
                  <a:gd name="T3" fmla="*/ 8 h 8"/>
                  <a:gd name="T4" fmla="*/ 0 w 10"/>
                  <a:gd name="T5" fmla="*/ 2 h 8"/>
                  <a:gd name="T6" fmla="*/ 2 w 10"/>
                  <a:gd name="T7" fmla="*/ 0 h 8"/>
                  <a:gd name="T8" fmla="*/ 2 w 10"/>
                  <a:gd name="T9" fmla="*/ 0 h 8"/>
                  <a:gd name="T10" fmla="*/ 10 w 10"/>
                  <a:gd name="T11" fmla="*/ 6 h 8"/>
                  <a:gd name="T12" fmla="*/ 8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8" y="8"/>
                    </a:moveTo>
                    <a:lnTo>
                      <a:pt x="8" y="8"/>
                    </a:lnTo>
                    <a:lnTo>
                      <a:pt x="0" y="2"/>
                    </a:lnTo>
                    <a:lnTo>
                      <a:pt x="2" y="0"/>
                    </a:lnTo>
                    <a:lnTo>
                      <a:pt x="2" y="0"/>
                    </a:lnTo>
                    <a:lnTo>
                      <a:pt x="10" y="6"/>
                    </a:lnTo>
                    <a:lnTo>
                      <a:pt x="8"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1" name="Freeform 83"/>
              <p:cNvSpPr>
                <a:spLocks/>
              </p:cNvSpPr>
              <p:nvPr/>
            </p:nvSpPr>
            <p:spPr bwMode="auto">
              <a:xfrm>
                <a:off x="6270625" y="6615113"/>
                <a:ext cx="15875" cy="12700"/>
              </a:xfrm>
              <a:custGeom>
                <a:avLst/>
                <a:gdLst>
                  <a:gd name="T0" fmla="*/ 2 w 10"/>
                  <a:gd name="T1" fmla="*/ 8 h 8"/>
                  <a:gd name="T2" fmla="*/ 0 w 10"/>
                  <a:gd name="T3" fmla="*/ 6 h 8"/>
                  <a:gd name="T4" fmla="*/ 0 w 10"/>
                  <a:gd name="T5" fmla="*/ 6 h 8"/>
                  <a:gd name="T6" fmla="*/ 8 w 10"/>
                  <a:gd name="T7" fmla="*/ 0 h 8"/>
                  <a:gd name="T8" fmla="*/ 10 w 10"/>
                  <a:gd name="T9" fmla="*/ 4 h 8"/>
                  <a:gd name="T10" fmla="*/ 10 w 10"/>
                  <a:gd name="T11" fmla="*/ 4 h 8"/>
                  <a:gd name="T12" fmla="*/ 2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2" y="8"/>
                    </a:moveTo>
                    <a:lnTo>
                      <a:pt x="0" y="6"/>
                    </a:lnTo>
                    <a:lnTo>
                      <a:pt x="0" y="6"/>
                    </a:lnTo>
                    <a:lnTo>
                      <a:pt x="8" y="0"/>
                    </a:lnTo>
                    <a:lnTo>
                      <a:pt x="10" y="4"/>
                    </a:lnTo>
                    <a:lnTo>
                      <a:pt x="10" y="4"/>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2" name="Freeform 84"/>
              <p:cNvSpPr>
                <a:spLocks/>
              </p:cNvSpPr>
              <p:nvPr/>
            </p:nvSpPr>
            <p:spPr bwMode="auto">
              <a:xfrm>
                <a:off x="6800850" y="6608763"/>
                <a:ext cx="15875" cy="12700"/>
              </a:xfrm>
              <a:custGeom>
                <a:avLst/>
                <a:gdLst>
                  <a:gd name="T0" fmla="*/ 8 w 10"/>
                  <a:gd name="T1" fmla="*/ 8 h 8"/>
                  <a:gd name="T2" fmla="*/ 8 w 10"/>
                  <a:gd name="T3" fmla="*/ 8 h 8"/>
                  <a:gd name="T4" fmla="*/ 0 w 10"/>
                  <a:gd name="T5" fmla="*/ 2 h 8"/>
                  <a:gd name="T6" fmla="*/ 2 w 10"/>
                  <a:gd name="T7" fmla="*/ 0 h 8"/>
                  <a:gd name="T8" fmla="*/ 2 w 10"/>
                  <a:gd name="T9" fmla="*/ 0 h 8"/>
                  <a:gd name="T10" fmla="*/ 10 w 10"/>
                  <a:gd name="T11" fmla="*/ 4 h 8"/>
                  <a:gd name="T12" fmla="*/ 8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8" y="8"/>
                    </a:moveTo>
                    <a:lnTo>
                      <a:pt x="8" y="8"/>
                    </a:lnTo>
                    <a:lnTo>
                      <a:pt x="0" y="2"/>
                    </a:lnTo>
                    <a:lnTo>
                      <a:pt x="2" y="0"/>
                    </a:lnTo>
                    <a:lnTo>
                      <a:pt x="2" y="0"/>
                    </a:lnTo>
                    <a:lnTo>
                      <a:pt x="10" y="4"/>
                    </a:lnTo>
                    <a:lnTo>
                      <a:pt x="8"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3" name="Freeform 85"/>
              <p:cNvSpPr>
                <a:spLocks/>
              </p:cNvSpPr>
              <p:nvPr/>
            </p:nvSpPr>
            <p:spPr bwMode="auto">
              <a:xfrm>
                <a:off x="6296025" y="6602413"/>
                <a:ext cx="15875" cy="9525"/>
              </a:xfrm>
              <a:custGeom>
                <a:avLst/>
                <a:gdLst>
                  <a:gd name="T0" fmla="*/ 2 w 10"/>
                  <a:gd name="T1" fmla="*/ 6 h 6"/>
                  <a:gd name="T2" fmla="*/ 0 w 10"/>
                  <a:gd name="T3" fmla="*/ 4 h 6"/>
                  <a:gd name="T4" fmla="*/ 0 w 10"/>
                  <a:gd name="T5" fmla="*/ 4 h 6"/>
                  <a:gd name="T6" fmla="*/ 10 w 10"/>
                  <a:gd name="T7" fmla="*/ 0 h 6"/>
                  <a:gd name="T8" fmla="*/ 10 w 10"/>
                  <a:gd name="T9" fmla="*/ 2 h 6"/>
                  <a:gd name="T10" fmla="*/ 10 w 10"/>
                  <a:gd name="T11" fmla="*/ 2 h 6"/>
                  <a:gd name="T12" fmla="*/ 2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6"/>
                    </a:moveTo>
                    <a:lnTo>
                      <a:pt x="0" y="4"/>
                    </a:lnTo>
                    <a:lnTo>
                      <a:pt x="0" y="4"/>
                    </a:lnTo>
                    <a:lnTo>
                      <a:pt x="10" y="0"/>
                    </a:lnTo>
                    <a:lnTo>
                      <a:pt x="10" y="2"/>
                    </a:lnTo>
                    <a:lnTo>
                      <a:pt x="10" y="2"/>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4" name="Freeform 86"/>
              <p:cNvSpPr>
                <a:spLocks/>
              </p:cNvSpPr>
              <p:nvPr/>
            </p:nvSpPr>
            <p:spPr bwMode="auto">
              <a:xfrm>
                <a:off x="6775450" y="6596063"/>
                <a:ext cx="15875" cy="9525"/>
              </a:xfrm>
              <a:custGeom>
                <a:avLst/>
                <a:gdLst>
                  <a:gd name="T0" fmla="*/ 8 w 10"/>
                  <a:gd name="T1" fmla="*/ 6 h 6"/>
                  <a:gd name="T2" fmla="*/ 8 w 10"/>
                  <a:gd name="T3" fmla="*/ 6 h 6"/>
                  <a:gd name="T4" fmla="*/ 0 w 10"/>
                  <a:gd name="T5" fmla="*/ 2 h 6"/>
                  <a:gd name="T6" fmla="*/ 0 w 10"/>
                  <a:gd name="T7" fmla="*/ 0 h 6"/>
                  <a:gd name="T8" fmla="*/ 0 w 10"/>
                  <a:gd name="T9" fmla="*/ 0 h 6"/>
                  <a:gd name="T10" fmla="*/ 10 w 10"/>
                  <a:gd name="T11" fmla="*/ 4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2"/>
                    </a:lnTo>
                    <a:lnTo>
                      <a:pt x="0" y="0"/>
                    </a:lnTo>
                    <a:lnTo>
                      <a:pt x="0" y="0"/>
                    </a:lnTo>
                    <a:lnTo>
                      <a:pt x="10" y="4"/>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5" name="Freeform 87"/>
              <p:cNvSpPr>
                <a:spLocks/>
              </p:cNvSpPr>
              <p:nvPr/>
            </p:nvSpPr>
            <p:spPr bwMode="auto">
              <a:xfrm>
                <a:off x="6324600" y="6589713"/>
                <a:ext cx="15875" cy="9525"/>
              </a:xfrm>
              <a:custGeom>
                <a:avLst/>
                <a:gdLst>
                  <a:gd name="T0" fmla="*/ 2 w 10"/>
                  <a:gd name="T1" fmla="*/ 6 h 6"/>
                  <a:gd name="T2" fmla="*/ 0 w 10"/>
                  <a:gd name="T3" fmla="*/ 4 h 6"/>
                  <a:gd name="T4" fmla="*/ 0 w 10"/>
                  <a:gd name="T5" fmla="*/ 4 h 6"/>
                  <a:gd name="T6" fmla="*/ 10 w 10"/>
                  <a:gd name="T7" fmla="*/ 0 h 6"/>
                  <a:gd name="T8" fmla="*/ 10 w 10"/>
                  <a:gd name="T9" fmla="*/ 4 h 6"/>
                  <a:gd name="T10" fmla="*/ 10 w 10"/>
                  <a:gd name="T11" fmla="*/ 4 h 6"/>
                  <a:gd name="T12" fmla="*/ 2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6"/>
                    </a:moveTo>
                    <a:lnTo>
                      <a:pt x="0" y="4"/>
                    </a:lnTo>
                    <a:lnTo>
                      <a:pt x="0" y="4"/>
                    </a:lnTo>
                    <a:lnTo>
                      <a:pt x="10" y="0"/>
                    </a:lnTo>
                    <a:lnTo>
                      <a:pt x="10" y="4"/>
                    </a:lnTo>
                    <a:lnTo>
                      <a:pt x="10" y="4"/>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6" name="Freeform 88"/>
              <p:cNvSpPr>
                <a:spLocks/>
              </p:cNvSpPr>
              <p:nvPr/>
            </p:nvSpPr>
            <p:spPr bwMode="auto">
              <a:xfrm>
                <a:off x="6746875" y="6586538"/>
                <a:ext cx="15875" cy="9525"/>
              </a:xfrm>
              <a:custGeom>
                <a:avLst/>
                <a:gdLst>
                  <a:gd name="T0" fmla="*/ 8 w 10"/>
                  <a:gd name="T1" fmla="*/ 6 h 6"/>
                  <a:gd name="T2" fmla="*/ 8 w 10"/>
                  <a:gd name="T3" fmla="*/ 6 h 6"/>
                  <a:gd name="T4" fmla="*/ 0 w 10"/>
                  <a:gd name="T5" fmla="*/ 2 h 6"/>
                  <a:gd name="T6" fmla="*/ 0 w 10"/>
                  <a:gd name="T7" fmla="*/ 0 h 6"/>
                  <a:gd name="T8" fmla="*/ 0 w 10"/>
                  <a:gd name="T9" fmla="*/ 0 h 6"/>
                  <a:gd name="T10" fmla="*/ 10 w 10"/>
                  <a:gd name="T11" fmla="*/ 2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2"/>
                    </a:lnTo>
                    <a:lnTo>
                      <a:pt x="0" y="0"/>
                    </a:lnTo>
                    <a:lnTo>
                      <a:pt x="0" y="0"/>
                    </a:lnTo>
                    <a:lnTo>
                      <a:pt x="10" y="2"/>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7" name="Freeform 89"/>
              <p:cNvSpPr>
                <a:spLocks/>
              </p:cNvSpPr>
              <p:nvPr/>
            </p:nvSpPr>
            <p:spPr bwMode="auto">
              <a:xfrm>
                <a:off x="6353175" y="6580188"/>
                <a:ext cx="15875" cy="9525"/>
              </a:xfrm>
              <a:custGeom>
                <a:avLst/>
                <a:gdLst>
                  <a:gd name="T0" fmla="*/ 2 w 10"/>
                  <a:gd name="T1" fmla="*/ 6 h 6"/>
                  <a:gd name="T2" fmla="*/ 0 w 10"/>
                  <a:gd name="T3" fmla="*/ 4 h 6"/>
                  <a:gd name="T4" fmla="*/ 0 w 10"/>
                  <a:gd name="T5" fmla="*/ 4 h 6"/>
                  <a:gd name="T6" fmla="*/ 10 w 10"/>
                  <a:gd name="T7" fmla="*/ 0 h 6"/>
                  <a:gd name="T8" fmla="*/ 10 w 10"/>
                  <a:gd name="T9" fmla="*/ 4 h 6"/>
                  <a:gd name="T10" fmla="*/ 10 w 10"/>
                  <a:gd name="T11" fmla="*/ 4 h 6"/>
                  <a:gd name="T12" fmla="*/ 2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6"/>
                    </a:moveTo>
                    <a:lnTo>
                      <a:pt x="0" y="4"/>
                    </a:lnTo>
                    <a:lnTo>
                      <a:pt x="0" y="4"/>
                    </a:lnTo>
                    <a:lnTo>
                      <a:pt x="10" y="0"/>
                    </a:lnTo>
                    <a:lnTo>
                      <a:pt x="10" y="4"/>
                    </a:lnTo>
                    <a:lnTo>
                      <a:pt x="10" y="4"/>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8" name="Freeform 90"/>
              <p:cNvSpPr>
                <a:spLocks/>
              </p:cNvSpPr>
              <p:nvPr/>
            </p:nvSpPr>
            <p:spPr bwMode="auto">
              <a:xfrm>
                <a:off x="6715125" y="6577013"/>
                <a:ext cx="19050" cy="9525"/>
              </a:xfrm>
              <a:custGeom>
                <a:avLst/>
                <a:gdLst>
                  <a:gd name="T0" fmla="*/ 10 w 12"/>
                  <a:gd name="T1" fmla="*/ 6 h 6"/>
                  <a:gd name="T2" fmla="*/ 10 w 12"/>
                  <a:gd name="T3" fmla="*/ 6 h 6"/>
                  <a:gd name="T4" fmla="*/ 0 w 12"/>
                  <a:gd name="T5" fmla="*/ 2 h 6"/>
                  <a:gd name="T6" fmla="*/ 2 w 12"/>
                  <a:gd name="T7" fmla="*/ 0 h 6"/>
                  <a:gd name="T8" fmla="*/ 2 w 12"/>
                  <a:gd name="T9" fmla="*/ 0 h 6"/>
                  <a:gd name="T10" fmla="*/ 12 w 12"/>
                  <a:gd name="T11" fmla="*/ 2 h 6"/>
                  <a:gd name="T12" fmla="*/ 10 w 1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10" y="6"/>
                    </a:moveTo>
                    <a:lnTo>
                      <a:pt x="10" y="6"/>
                    </a:lnTo>
                    <a:lnTo>
                      <a:pt x="0" y="2"/>
                    </a:lnTo>
                    <a:lnTo>
                      <a:pt x="2" y="0"/>
                    </a:lnTo>
                    <a:lnTo>
                      <a:pt x="2" y="0"/>
                    </a:lnTo>
                    <a:lnTo>
                      <a:pt x="12" y="2"/>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9" name="Freeform 91"/>
              <p:cNvSpPr>
                <a:spLocks/>
              </p:cNvSpPr>
              <p:nvPr/>
            </p:nvSpPr>
            <p:spPr bwMode="auto">
              <a:xfrm>
                <a:off x="6381750" y="6573838"/>
                <a:ext cx="15875" cy="6350"/>
              </a:xfrm>
              <a:custGeom>
                <a:avLst/>
                <a:gdLst>
                  <a:gd name="T0" fmla="*/ 2 w 10"/>
                  <a:gd name="T1" fmla="*/ 4 h 4"/>
                  <a:gd name="T2" fmla="*/ 0 w 10"/>
                  <a:gd name="T3" fmla="*/ 2 h 4"/>
                  <a:gd name="T4" fmla="*/ 0 w 10"/>
                  <a:gd name="T5" fmla="*/ 2 h 4"/>
                  <a:gd name="T6" fmla="*/ 10 w 10"/>
                  <a:gd name="T7" fmla="*/ 0 h 4"/>
                  <a:gd name="T8" fmla="*/ 10 w 10"/>
                  <a:gd name="T9" fmla="*/ 2 h 4"/>
                  <a:gd name="T10" fmla="*/ 10 w 10"/>
                  <a:gd name="T11" fmla="*/ 2 h 4"/>
                  <a:gd name="T12" fmla="*/ 2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2" y="4"/>
                    </a:moveTo>
                    <a:lnTo>
                      <a:pt x="0" y="2"/>
                    </a:lnTo>
                    <a:lnTo>
                      <a:pt x="0" y="2"/>
                    </a:lnTo>
                    <a:lnTo>
                      <a:pt x="10" y="0"/>
                    </a:lnTo>
                    <a:lnTo>
                      <a:pt x="10" y="2"/>
                    </a:lnTo>
                    <a:lnTo>
                      <a:pt x="10" y="2"/>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0" name="Freeform 92"/>
              <p:cNvSpPr>
                <a:spLocks/>
              </p:cNvSpPr>
              <p:nvPr/>
            </p:nvSpPr>
            <p:spPr bwMode="auto">
              <a:xfrm>
                <a:off x="6686550" y="6570663"/>
                <a:ext cx="15875" cy="6350"/>
              </a:xfrm>
              <a:custGeom>
                <a:avLst/>
                <a:gdLst>
                  <a:gd name="T0" fmla="*/ 10 w 10"/>
                  <a:gd name="T1" fmla="*/ 4 h 4"/>
                  <a:gd name="T2" fmla="*/ 10 w 10"/>
                  <a:gd name="T3" fmla="*/ 4 h 4"/>
                  <a:gd name="T4" fmla="*/ 0 w 10"/>
                  <a:gd name="T5" fmla="*/ 2 h 4"/>
                  <a:gd name="T6" fmla="*/ 0 w 10"/>
                  <a:gd name="T7" fmla="*/ 0 h 4"/>
                  <a:gd name="T8" fmla="*/ 0 w 10"/>
                  <a:gd name="T9" fmla="*/ 0 h 4"/>
                  <a:gd name="T10" fmla="*/ 10 w 10"/>
                  <a:gd name="T11" fmla="*/ 2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2"/>
                    </a:lnTo>
                    <a:lnTo>
                      <a:pt x="0" y="0"/>
                    </a:lnTo>
                    <a:lnTo>
                      <a:pt x="0" y="0"/>
                    </a:lnTo>
                    <a:lnTo>
                      <a:pt x="10" y="2"/>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1" name="Freeform 93"/>
              <p:cNvSpPr>
                <a:spLocks/>
              </p:cNvSpPr>
              <p:nvPr/>
            </p:nvSpPr>
            <p:spPr bwMode="auto">
              <a:xfrm>
                <a:off x="6413500" y="6567488"/>
                <a:ext cx="15875" cy="6350"/>
              </a:xfrm>
              <a:custGeom>
                <a:avLst/>
                <a:gdLst>
                  <a:gd name="T0" fmla="*/ 0 w 10"/>
                  <a:gd name="T1" fmla="*/ 4 h 4"/>
                  <a:gd name="T2" fmla="*/ 0 w 10"/>
                  <a:gd name="T3" fmla="*/ 2 h 4"/>
                  <a:gd name="T4" fmla="*/ 0 w 10"/>
                  <a:gd name="T5" fmla="*/ 2 h 4"/>
                  <a:gd name="T6" fmla="*/ 10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2"/>
                    </a:lnTo>
                    <a:lnTo>
                      <a:pt x="0" y="2"/>
                    </a:lnTo>
                    <a:lnTo>
                      <a:pt x="10"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2" name="Freeform 94"/>
              <p:cNvSpPr>
                <a:spLocks/>
              </p:cNvSpPr>
              <p:nvPr/>
            </p:nvSpPr>
            <p:spPr bwMode="auto">
              <a:xfrm>
                <a:off x="6657975" y="6564313"/>
                <a:ext cx="15875" cy="9525"/>
              </a:xfrm>
              <a:custGeom>
                <a:avLst/>
                <a:gdLst>
                  <a:gd name="T0" fmla="*/ 8 w 10"/>
                  <a:gd name="T1" fmla="*/ 6 h 6"/>
                  <a:gd name="T2" fmla="*/ 8 w 10"/>
                  <a:gd name="T3" fmla="*/ 6 h 6"/>
                  <a:gd name="T4" fmla="*/ 0 w 10"/>
                  <a:gd name="T5" fmla="*/ 4 h 6"/>
                  <a:gd name="T6" fmla="*/ 0 w 10"/>
                  <a:gd name="T7" fmla="*/ 0 h 6"/>
                  <a:gd name="T8" fmla="*/ 0 w 10"/>
                  <a:gd name="T9" fmla="*/ 0 h 6"/>
                  <a:gd name="T10" fmla="*/ 10 w 10"/>
                  <a:gd name="T11" fmla="*/ 2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4"/>
                    </a:lnTo>
                    <a:lnTo>
                      <a:pt x="0" y="0"/>
                    </a:lnTo>
                    <a:lnTo>
                      <a:pt x="0" y="0"/>
                    </a:lnTo>
                    <a:lnTo>
                      <a:pt x="10" y="2"/>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3" name="Freeform 95"/>
              <p:cNvSpPr>
                <a:spLocks/>
              </p:cNvSpPr>
              <p:nvPr/>
            </p:nvSpPr>
            <p:spPr bwMode="auto">
              <a:xfrm>
                <a:off x="6442075" y="6564313"/>
                <a:ext cx="15875" cy="6350"/>
              </a:xfrm>
              <a:custGeom>
                <a:avLst/>
                <a:gdLst>
                  <a:gd name="T0" fmla="*/ 2 w 10"/>
                  <a:gd name="T1" fmla="*/ 4 h 4"/>
                  <a:gd name="T2" fmla="*/ 0 w 10"/>
                  <a:gd name="T3" fmla="*/ 0 h 4"/>
                  <a:gd name="T4" fmla="*/ 0 w 10"/>
                  <a:gd name="T5" fmla="*/ 0 h 4"/>
                  <a:gd name="T6" fmla="*/ 10 w 10"/>
                  <a:gd name="T7" fmla="*/ 0 h 4"/>
                  <a:gd name="T8" fmla="*/ 10 w 10"/>
                  <a:gd name="T9" fmla="*/ 2 h 4"/>
                  <a:gd name="T10" fmla="*/ 10 w 10"/>
                  <a:gd name="T11" fmla="*/ 2 h 4"/>
                  <a:gd name="T12" fmla="*/ 2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2" y="4"/>
                    </a:moveTo>
                    <a:lnTo>
                      <a:pt x="0" y="0"/>
                    </a:lnTo>
                    <a:lnTo>
                      <a:pt x="0" y="0"/>
                    </a:lnTo>
                    <a:lnTo>
                      <a:pt x="10" y="0"/>
                    </a:lnTo>
                    <a:lnTo>
                      <a:pt x="10" y="2"/>
                    </a:lnTo>
                    <a:lnTo>
                      <a:pt x="10" y="2"/>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4" name="Freeform 96"/>
              <p:cNvSpPr>
                <a:spLocks/>
              </p:cNvSpPr>
              <p:nvPr/>
            </p:nvSpPr>
            <p:spPr bwMode="auto">
              <a:xfrm>
                <a:off x="6626225" y="6561138"/>
                <a:ext cx="15875" cy="6350"/>
              </a:xfrm>
              <a:custGeom>
                <a:avLst/>
                <a:gdLst>
                  <a:gd name="T0" fmla="*/ 10 w 10"/>
                  <a:gd name="T1" fmla="*/ 4 h 4"/>
                  <a:gd name="T2" fmla="*/ 10 w 10"/>
                  <a:gd name="T3" fmla="*/ 4 h 4"/>
                  <a:gd name="T4" fmla="*/ 0 w 10"/>
                  <a:gd name="T5" fmla="*/ 4 h 4"/>
                  <a:gd name="T6" fmla="*/ 0 w 10"/>
                  <a:gd name="T7" fmla="*/ 0 h 4"/>
                  <a:gd name="T8" fmla="*/ 0 w 10"/>
                  <a:gd name="T9" fmla="*/ 0 h 4"/>
                  <a:gd name="T10" fmla="*/ 10 w 10"/>
                  <a:gd name="T11" fmla="*/ 2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4"/>
                    </a:lnTo>
                    <a:lnTo>
                      <a:pt x="0" y="0"/>
                    </a:lnTo>
                    <a:lnTo>
                      <a:pt x="0" y="0"/>
                    </a:lnTo>
                    <a:lnTo>
                      <a:pt x="10" y="2"/>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5" name="Freeform 97"/>
              <p:cNvSpPr>
                <a:spLocks/>
              </p:cNvSpPr>
              <p:nvPr/>
            </p:nvSpPr>
            <p:spPr bwMode="auto">
              <a:xfrm>
                <a:off x="6473825" y="6561138"/>
                <a:ext cx="15875" cy="6350"/>
              </a:xfrm>
              <a:custGeom>
                <a:avLst/>
                <a:gdLst>
                  <a:gd name="T0" fmla="*/ 0 w 10"/>
                  <a:gd name="T1" fmla="*/ 4 h 4"/>
                  <a:gd name="T2" fmla="*/ 0 w 10"/>
                  <a:gd name="T3" fmla="*/ 0 h 4"/>
                  <a:gd name="T4" fmla="*/ 0 w 10"/>
                  <a:gd name="T5" fmla="*/ 0 h 4"/>
                  <a:gd name="T6" fmla="*/ 10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0"/>
                    </a:lnTo>
                    <a:lnTo>
                      <a:pt x="0" y="0"/>
                    </a:lnTo>
                    <a:lnTo>
                      <a:pt x="10"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6" name="Freeform 98"/>
              <p:cNvSpPr>
                <a:spLocks/>
              </p:cNvSpPr>
              <p:nvPr/>
            </p:nvSpPr>
            <p:spPr bwMode="auto">
              <a:xfrm>
                <a:off x="6597650" y="6557963"/>
                <a:ext cx="15875" cy="6350"/>
              </a:xfrm>
              <a:custGeom>
                <a:avLst/>
                <a:gdLst>
                  <a:gd name="T0" fmla="*/ 8 w 10"/>
                  <a:gd name="T1" fmla="*/ 4 h 4"/>
                  <a:gd name="T2" fmla="*/ 8 w 10"/>
                  <a:gd name="T3" fmla="*/ 4 h 4"/>
                  <a:gd name="T4" fmla="*/ 0 w 10"/>
                  <a:gd name="T5" fmla="*/ 4 h 4"/>
                  <a:gd name="T6" fmla="*/ 0 w 10"/>
                  <a:gd name="T7" fmla="*/ 0 h 4"/>
                  <a:gd name="T8" fmla="*/ 0 w 10"/>
                  <a:gd name="T9" fmla="*/ 0 h 4"/>
                  <a:gd name="T10" fmla="*/ 10 w 10"/>
                  <a:gd name="T11" fmla="*/ 2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4"/>
                    </a:lnTo>
                    <a:lnTo>
                      <a:pt x="0" y="0"/>
                    </a:lnTo>
                    <a:lnTo>
                      <a:pt x="0" y="0"/>
                    </a:lnTo>
                    <a:lnTo>
                      <a:pt x="10" y="2"/>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7" name="Freeform 99"/>
              <p:cNvSpPr>
                <a:spLocks/>
              </p:cNvSpPr>
              <p:nvPr/>
            </p:nvSpPr>
            <p:spPr bwMode="auto">
              <a:xfrm>
                <a:off x="6505575" y="6557963"/>
                <a:ext cx="12700" cy="6350"/>
              </a:xfrm>
              <a:custGeom>
                <a:avLst/>
                <a:gdLst>
                  <a:gd name="T0" fmla="*/ 0 w 8"/>
                  <a:gd name="T1" fmla="*/ 4 h 4"/>
                  <a:gd name="T2" fmla="*/ 0 w 8"/>
                  <a:gd name="T3" fmla="*/ 0 h 4"/>
                  <a:gd name="T4" fmla="*/ 0 w 8"/>
                  <a:gd name="T5" fmla="*/ 0 h 4"/>
                  <a:gd name="T6" fmla="*/ 8 w 8"/>
                  <a:gd name="T7" fmla="*/ 0 h 4"/>
                  <a:gd name="T8" fmla="*/ 8 w 8"/>
                  <a:gd name="T9" fmla="*/ 4 h 4"/>
                  <a:gd name="T10" fmla="*/ 8 w 8"/>
                  <a:gd name="T11" fmla="*/ 4 h 4"/>
                  <a:gd name="T12" fmla="*/ 0 w 8"/>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0" y="4"/>
                    </a:moveTo>
                    <a:lnTo>
                      <a:pt x="0" y="0"/>
                    </a:lnTo>
                    <a:lnTo>
                      <a:pt x="0" y="0"/>
                    </a:lnTo>
                    <a:lnTo>
                      <a:pt x="8" y="0"/>
                    </a:lnTo>
                    <a:lnTo>
                      <a:pt x="8" y="4"/>
                    </a:lnTo>
                    <a:lnTo>
                      <a:pt x="8" y="4"/>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8" name="Freeform 100"/>
              <p:cNvSpPr>
                <a:spLocks/>
              </p:cNvSpPr>
              <p:nvPr/>
            </p:nvSpPr>
            <p:spPr bwMode="auto">
              <a:xfrm>
                <a:off x="6565900" y="6557963"/>
                <a:ext cx="15875" cy="6350"/>
              </a:xfrm>
              <a:custGeom>
                <a:avLst/>
                <a:gdLst>
                  <a:gd name="T0" fmla="*/ 10 w 10"/>
                  <a:gd name="T1" fmla="*/ 4 h 4"/>
                  <a:gd name="T2" fmla="*/ 10 w 10"/>
                  <a:gd name="T3" fmla="*/ 4 h 4"/>
                  <a:gd name="T4" fmla="*/ 0 w 10"/>
                  <a:gd name="T5" fmla="*/ 2 h 4"/>
                  <a:gd name="T6" fmla="*/ 0 w 10"/>
                  <a:gd name="T7" fmla="*/ 0 h 4"/>
                  <a:gd name="T8" fmla="*/ 0 w 10"/>
                  <a:gd name="T9" fmla="*/ 0 h 4"/>
                  <a:gd name="T10" fmla="*/ 10 w 10"/>
                  <a:gd name="T11" fmla="*/ 0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2"/>
                    </a:lnTo>
                    <a:lnTo>
                      <a:pt x="0" y="0"/>
                    </a:lnTo>
                    <a:lnTo>
                      <a:pt x="0" y="0"/>
                    </a:lnTo>
                    <a:lnTo>
                      <a:pt x="10" y="0"/>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9" name="Freeform 101"/>
              <p:cNvSpPr>
                <a:spLocks/>
              </p:cNvSpPr>
              <p:nvPr/>
            </p:nvSpPr>
            <p:spPr bwMode="auto">
              <a:xfrm>
                <a:off x="6534150" y="6557963"/>
                <a:ext cx="15875" cy="3175"/>
              </a:xfrm>
              <a:custGeom>
                <a:avLst/>
                <a:gdLst>
                  <a:gd name="T0" fmla="*/ 0 w 10"/>
                  <a:gd name="T1" fmla="*/ 2 h 2"/>
                  <a:gd name="T2" fmla="*/ 0 w 10"/>
                  <a:gd name="T3" fmla="*/ 0 h 2"/>
                  <a:gd name="T4" fmla="*/ 0 w 10"/>
                  <a:gd name="T5" fmla="*/ 0 h 2"/>
                  <a:gd name="T6" fmla="*/ 10 w 10"/>
                  <a:gd name="T7" fmla="*/ 0 h 2"/>
                  <a:gd name="T8" fmla="*/ 10 w 10"/>
                  <a:gd name="T9" fmla="*/ 0 h 2"/>
                  <a:gd name="T10" fmla="*/ 10 w 10"/>
                  <a:gd name="T11" fmla="*/ 2 h 2"/>
                  <a:gd name="T12" fmla="*/ 10 w 10"/>
                  <a:gd name="T13" fmla="*/ 2 h 2"/>
                  <a:gd name="T14" fmla="*/ 10 w 10"/>
                  <a:gd name="T15" fmla="*/ 2 h 2"/>
                  <a:gd name="T16" fmla="*/ 0 w 10"/>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
                    <a:moveTo>
                      <a:pt x="0" y="2"/>
                    </a:moveTo>
                    <a:lnTo>
                      <a:pt x="0" y="0"/>
                    </a:lnTo>
                    <a:lnTo>
                      <a:pt x="0" y="0"/>
                    </a:lnTo>
                    <a:lnTo>
                      <a:pt x="10" y="0"/>
                    </a:lnTo>
                    <a:lnTo>
                      <a:pt x="10" y="0"/>
                    </a:lnTo>
                    <a:lnTo>
                      <a:pt x="10" y="2"/>
                    </a:lnTo>
                    <a:lnTo>
                      <a:pt x="10" y="2"/>
                    </a:lnTo>
                    <a:lnTo>
                      <a:pt x="10"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0" name="Freeform 102"/>
              <p:cNvSpPr>
                <a:spLocks/>
              </p:cNvSpPr>
              <p:nvPr/>
            </p:nvSpPr>
            <p:spPr bwMode="auto">
              <a:xfrm>
                <a:off x="6467475" y="6586538"/>
                <a:ext cx="187325" cy="193675"/>
              </a:xfrm>
              <a:custGeom>
                <a:avLst/>
                <a:gdLst>
                  <a:gd name="T0" fmla="*/ 80 w 118"/>
                  <a:gd name="T1" fmla="*/ 44 h 122"/>
                  <a:gd name="T2" fmla="*/ 74 w 118"/>
                  <a:gd name="T3" fmla="*/ 32 h 122"/>
                  <a:gd name="T4" fmla="*/ 58 w 118"/>
                  <a:gd name="T5" fmla="*/ 28 h 122"/>
                  <a:gd name="T6" fmla="*/ 52 w 118"/>
                  <a:gd name="T7" fmla="*/ 30 h 122"/>
                  <a:gd name="T8" fmla="*/ 48 w 118"/>
                  <a:gd name="T9" fmla="*/ 34 h 122"/>
                  <a:gd name="T10" fmla="*/ 48 w 118"/>
                  <a:gd name="T11" fmla="*/ 38 h 122"/>
                  <a:gd name="T12" fmla="*/ 58 w 118"/>
                  <a:gd name="T13" fmla="*/ 42 h 122"/>
                  <a:gd name="T14" fmla="*/ 94 w 118"/>
                  <a:gd name="T15" fmla="*/ 54 h 122"/>
                  <a:gd name="T16" fmla="*/ 114 w 118"/>
                  <a:gd name="T17" fmla="*/ 68 h 122"/>
                  <a:gd name="T18" fmla="*/ 118 w 118"/>
                  <a:gd name="T19" fmla="*/ 80 h 122"/>
                  <a:gd name="T20" fmla="*/ 118 w 118"/>
                  <a:gd name="T21" fmla="*/ 88 h 122"/>
                  <a:gd name="T22" fmla="*/ 110 w 118"/>
                  <a:gd name="T23" fmla="*/ 100 h 122"/>
                  <a:gd name="T24" fmla="*/ 98 w 118"/>
                  <a:gd name="T25" fmla="*/ 108 h 122"/>
                  <a:gd name="T26" fmla="*/ 72 w 118"/>
                  <a:gd name="T27" fmla="*/ 112 h 122"/>
                  <a:gd name="T28" fmla="*/ 66 w 118"/>
                  <a:gd name="T29" fmla="*/ 112 h 122"/>
                  <a:gd name="T30" fmla="*/ 54 w 118"/>
                  <a:gd name="T31" fmla="*/ 122 h 122"/>
                  <a:gd name="T32" fmla="*/ 54 w 118"/>
                  <a:gd name="T33" fmla="*/ 110 h 122"/>
                  <a:gd name="T34" fmla="*/ 34 w 118"/>
                  <a:gd name="T35" fmla="*/ 98 h 122"/>
                  <a:gd name="T36" fmla="*/ 0 w 118"/>
                  <a:gd name="T37" fmla="*/ 110 h 122"/>
                  <a:gd name="T38" fmla="*/ 34 w 118"/>
                  <a:gd name="T39" fmla="*/ 70 h 122"/>
                  <a:gd name="T40" fmla="*/ 36 w 118"/>
                  <a:gd name="T41" fmla="*/ 76 h 122"/>
                  <a:gd name="T42" fmla="*/ 42 w 118"/>
                  <a:gd name="T43" fmla="*/ 82 h 122"/>
                  <a:gd name="T44" fmla="*/ 56 w 118"/>
                  <a:gd name="T45" fmla="*/ 86 h 122"/>
                  <a:gd name="T46" fmla="*/ 66 w 118"/>
                  <a:gd name="T47" fmla="*/ 84 h 122"/>
                  <a:gd name="T48" fmla="*/ 72 w 118"/>
                  <a:gd name="T49" fmla="*/ 78 h 122"/>
                  <a:gd name="T50" fmla="*/ 70 w 118"/>
                  <a:gd name="T51" fmla="*/ 76 h 122"/>
                  <a:gd name="T52" fmla="*/ 60 w 118"/>
                  <a:gd name="T53" fmla="*/ 72 h 122"/>
                  <a:gd name="T54" fmla="*/ 26 w 118"/>
                  <a:gd name="T55" fmla="*/ 62 h 122"/>
                  <a:gd name="T56" fmla="*/ 12 w 118"/>
                  <a:gd name="T57" fmla="*/ 52 h 122"/>
                  <a:gd name="T58" fmla="*/ 6 w 118"/>
                  <a:gd name="T59" fmla="*/ 42 h 122"/>
                  <a:gd name="T60" fmla="*/ 6 w 118"/>
                  <a:gd name="T61" fmla="*/ 36 h 122"/>
                  <a:gd name="T62" fmla="*/ 10 w 118"/>
                  <a:gd name="T63" fmla="*/ 24 h 122"/>
                  <a:gd name="T64" fmla="*/ 20 w 118"/>
                  <a:gd name="T65" fmla="*/ 16 h 122"/>
                  <a:gd name="T66" fmla="*/ 46 w 118"/>
                  <a:gd name="T67" fmla="*/ 8 h 122"/>
                  <a:gd name="T68" fmla="*/ 52 w 118"/>
                  <a:gd name="T69" fmla="*/ 10 h 122"/>
                  <a:gd name="T70" fmla="*/ 62 w 118"/>
                  <a:gd name="T71" fmla="*/ 0 h 122"/>
                  <a:gd name="T72" fmla="*/ 62 w 118"/>
                  <a:gd name="T73" fmla="*/ 10 h 122"/>
                  <a:gd name="T74" fmla="*/ 80 w 118"/>
                  <a:gd name="T75" fmla="*/ 22 h 122"/>
                  <a:gd name="T76" fmla="*/ 108 w 118"/>
                  <a:gd name="T77" fmla="*/ 10 h 122"/>
                  <a:gd name="T78" fmla="*/ 80 w 118"/>
                  <a:gd name="T79" fmla="*/ 4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4"/>
                    </a:moveTo>
                    <a:lnTo>
                      <a:pt x="80" y="44"/>
                    </a:lnTo>
                    <a:lnTo>
                      <a:pt x="78" y="36"/>
                    </a:lnTo>
                    <a:lnTo>
                      <a:pt x="74" y="32"/>
                    </a:lnTo>
                    <a:lnTo>
                      <a:pt x="68" y="28"/>
                    </a:lnTo>
                    <a:lnTo>
                      <a:pt x="58" y="28"/>
                    </a:lnTo>
                    <a:lnTo>
                      <a:pt x="58" y="28"/>
                    </a:lnTo>
                    <a:lnTo>
                      <a:pt x="52" y="30"/>
                    </a:lnTo>
                    <a:lnTo>
                      <a:pt x="48" y="32"/>
                    </a:lnTo>
                    <a:lnTo>
                      <a:pt x="48" y="34"/>
                    </a:lnTo>
                    <a:lnTo>
                      <a:pt x="48" y="34"/>
                    </a:lnTo>
                    <a:lnTo>
                      <a:pt x="48" y="38"/>
                    </a:lnTo>
                    <a:lnTo>
                      <a:pt x="50" y="40"/>
                    </a:lnTo>
                    <a:lnTo>
                      <a:pt x="58" y="42"/>
                    </a:lnTo>
                    <a:lnTo>
                      <a:pt x="82" y="50"/>
                    </a:lnTo>
                    <a:lnTo>
                      <a:pt x="94" y="54"/>
                    </a:lnTo>
                    <a:lnTo>
                      <a:pt x="106" y="60"/>
                    </a:lnTo>
                    <a:lnTo>
                      <a:pt x="114" y="68"/>
                    </a:lnTo>
                    <a:lnTo>
                      <a:pt x="116" y="74"/>
                    </a:lnTo>
                    <a:lnTo>
                      <a:pt x="118" y="80"/>
                    </a:lnTo>
                    <a:lnTo>
                      <a:pt x="118" y="80"/>
                    </a:lnTo>
                    <a:lnTo>
                      <a:pt x="118" y="88"/>
                    </a:lnTo>
                    <a:lnTo>
                      <a:pt x="114" y="94"/>
                    </a:lnTo>
                    <a:lnTo>
                      <a:pt x="110" y="100"/>
                    </a:lnTo>
                    <a:lnTo>
                      <a:pt x="104" y="104"/>
                    </a:lnTo>
                    <a:lnTo>
                      <a:pt x="98" y="108"/>
                    </a:lnTo>
                    <a:lnTo>
                      <a:pt x="90" y="110"/>
                    </a:lnTo>
                    <a:lnTo>
                      <a:pt x="72" y="112"/>
                    </a:lnTo>
                    <a:lnTo>
                      <a:pt x="72" y="112"/>
                    </a:lnTo>
                    <a:lnTo>
                      <a:pt x="66" y="112"/>
                    </a:lnTo>
                    <a:lnTo>
                      <a:pt x="66" y="122"/>
                    </a:lnTo>
                    <a:lnTo>
                      <a:pt x="54" y="122"/>
                    </a:lnTo>
                    <a:lnTo>
                      <a:pt x="54" y="110"/>
                    </a:lnTo>
                    <a:lnTo>
                      <a:pt x="54" y="110"/>
                    </a:lnTo>
                    <a:lnTo>
                      <a:pt x="42" y="104"/>
                    </a:lnTo>
                    <a:lnTo>
                      <a:pt x="34" y="98"/>
                    </a:lnTo>
                    <a:lnTo>
                      <a:pt x="32" y="110"/>
                    </a:lnTo>
                    <a:lnTo>
                      <a:pt x="0" y="110"/>
                    </a:lnTo>
                    <a:lnTo>
                      <a:pt x="2" y="70"/>
                    </a:lnTo>
                    <a:lnTo>
                      <a:pt x="34" y="70"/>
                    </a:lnTo>
                    <a:lnTo>
                      <a:pt x="34" y="70"/>
                    </a:lnTo>
                    <a:lnTo>
                      <a:pt x="36" y="76"/>
                    </a:lnTo>
                    <a:lnTo>
                      <a:pt x="36" y="78"/>
                    </a:lnTo>
                    <a:lnTo>
                      <a:pt x="42" y="82"/>
                    </a:lnTo>
                    <a:lnTo>
                      <a:pt x="50" y="86"/>
                    </a:lnTo>
                    <a:lnTo>
                      <a:pt x="56" y="86"/>
                    </a:lnTo>
                    <a:lnTo>
                      <a:pt x="56" y="86"/>
                    </a:lnTo>
                    <a:lnTo>
                      <a:pt x="66" y="84"/>
                    </a:lnTo>
                    <a:lnTo>
                      <a:pt x="70" y="82"/>
                    </a:lnTo>
                    <a:lnTo>
                      <a:pt x="72" y="78"/>
                    </a:lnTo>
                    <a:lnTo>
                      <a:pt x="72" y="78"/>
                    </a:lnTo>
                    <a:lnTo>
                      <a:pt x="70" y="76"/>
                    </a:lnTo>
                    <a:lnTo>
                      <a:pt x="68" y="74"/>
                    </a:lnTo>
                    <a:lnTo>
                      <a:pt x="60" y="72"/>
                    </a:lnTo>
                    <a:lnTo>
                      <a:pt x="38" y="66"/>
                    </a:lnTo>
                    <a:lnTo>
                      <a:pt x="26" y="62"/>
                    </a:lnTo>
                    <a:lnTo>
                      <a:pt x="16" y="56"/>
                    </a:lnTo>
                    <a:lnTo>
                      <a:pt x="12" y="52"/>
                    </a:lnTo>
                    <a:lnTo>
                      <a:pt x="8" y="48"/>
                    </a:lnTo>
                    <a:lnTo>
                      <a:pt x="6" y="42"/>
                    </a:lnTo>
                    <a:lnTo>
                      <a:pt x="6" y="36"/>
                    </a:lnTo>
                    <a:lnTo>
                      <a:pt x="6" y="36"/>
                    </a:lnTo>
                    <a:lnTo>
                      <a:pt x="8" y="30"/>
                    </a:lnTo>
                    <a:lnTo>
                      <a:pt x="10" y="24"/>
                    </a:lnTo>
                    <a:lnTo>
                      <a:pt x="16" y="18"/>
                    </a:lnTo>
                    <a:lnTo>
                      <a:pt x="20" y="16"/>
                    </a:lnTo>
                    <a:lnTo>
                      <a:pt x="32" y="10"/>
                    </a:lnTo>
                    <a:lnTo>
                      <a:pt x="46" y="8"/>
                    </a:lnTo>
                    <a:lnTo>
                      <a:pt x="46" y="8"/>
                    </a:lnTo>
                    <a:lnTo>
                      <a:pt x="52" y="10"/>
                    </a:lnTo>
                    <a:lnTo>
                      <a:pt x="52" y="0"/>
                    </a:lnTo>
                    <a:lnTo>
                      <a:pt x="62" y="0"/>
                    </a:lnTo>
                    <a:lnTo>
                      <a:pt x="62" y="10"/>
                    </a:lnTo>
                    <a:lnTo>
                      <a:pt x="62" y="10"/>
                    </a:lnTo>
                    <a:lnTo>
                      <a:pt x="72" y="14"/>
                    </a:lnTo>
                    <a:lnTo>
                      <a:pt x="80" y="22"/>
                    </a:lnTo>
                    <a:lnTo>
                      <a:pt x="80" y="10"/>
                    </a:lnTo>
                    <a:lnTo>
                      <a:pt x="108" y="10"/>
                    </a:lnTo>
                    <a:lnTo>
                      <a:pt x="110" y="44"/>
                    </a:lnTo>
                    <a:lnTo>
                      <a:pt x="80" y="4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1" name="Freeform 103"/>
              <p:cNvSpPr>
                <a:spLocks/>
              </p:cNvSpPr>
              <p:nvPr/>
            </p:nvSpPr>
            <p:spPr bwMode="auto">
              <a:xfrm>
                <a:off x="6467475" y="6586538"/>
                <a:ext cx="187325" cy="193675"/>
              </a:xfrm>
              <a:custGeom>
                <a:avLst/>
                <a:gdLst>
                  <a:gd name="T0" fmla="*/ 80 w 118"/>
                  <a:gd name="T1" fmla="*/ 44 h 122"/>
                  <a:gd name="T2" fmla="*/ 74 w 118"/>
                  <a:gd name="T3" fmla="*/ 32 h 122"/>
                  <a:gd name="T4" fmla="*/ 58 w 118"/>
                  <a:gd name="T5" fmla="*/ 28 h 122"/>
                  <a:gd name="T6" fmla="*/ 52 w 118"/>
                  <a:gd name="T7" fmla="*/ 30 h 122"/>
                  <a:gd name="T8" fmla="*/ 48 w 118"/>
                  <a:gd name="T9" fmla="*/ 34 h 122"/>
                  <a:gd name="T10" fmla="*/ 48 w 118"/>
                  <a:gd name="T11" fmla="*/ 38 h 122"/>
                  <a:gd name="T12" fmla="*/ 58 w 118"/>
                  <a:gd name="T13" fmla="*/ 42 h 122"/>
                  <a:gd name="T14" fmla="*/ 94 w 118"/>
                  <a:gd name="T15" fmla="*/ 54 h 122"/>
                  <a:gd name="T16" fmla="*/ 114 w 118"/>
                  <a:gd name="T17" fmla="*/ 68 h 122"/>
                  <a:gd name="T18" fmla="*/ 118 w 118"/>
                  <a:gd name="T19" fmla="*/ 80 h 122"/>
                  <a:gd name="T20" fmla="*/ 118 w 118"/>
                  <a:gd name="T21" fmla="*/ 88 h 122"/>
                  <a:gd name="T22" fmla="*/ 110 w 118"/>
                  <a:gd name="T23" fmla="*/ 100 h 122"/>
                  <a:gd name="T24" fmla="*/ 98 w 118"/>
                  <a:gd name="T25" fmla="*/ 108 h 122"/>
                  <a:gd name="T26" fmla="*/ 72 w 118"/>
                  <a:gd name="T27" fmla="*/ 112 h 122"/>
                  <a:gd name="T28" fmla="*/ 66 w 118"/>
                  <a:gd name="T29" fmla="*/ 112 h 122"/>
                  <a:gd name="T30" fmla="*/ 54 w 118"/>
                  <a:gd name="T31" fmla="*/ 122 h 122"/>
                  <a:gd name="T32" fmla="*/ 54 w 118"/>
                  <a:gd name="T33" fmla="*/ 110 h 122"/>
                  <a:gd name="T34" fmla="*/ 34 w 118"/>
                  <a:gd name="T35" fmla="*/ 98 h 122"/>
                  <a:gd name="T36" fmla="*/ 0 w 118"/>
                  <a:gd name="T37" fmla="*/ 110 h 122"/>
                  <a:gd name="T38" fmla="*/ 34 w 118"/>
                  <a:gd name="T39" fmla="*/ 70 h 122"/>
                  <a:gd name="T40" fmla="*/ 36 w 118"/>
                  <a:gd name="T41" fmla="*/ 76 h 122"/>
                  <a:gd name="T42" fmla="*/ 42 w 118"/>
                  <a:gd name="T43" fmla="*/ 82 h 122"/>
                  <a:gd name="T44" fmla="*/ 56 w 118"/>
                  <a:gd name="T45" fmla="*/ 86 h 122"/>
                  <a:gd name="T46" fmla="*/ 66 w 118"/>
                  <a:gd name="T47" fmla="*/ 84 h 122"/>
                  <a:gd name="T48" fmla="*/ 72 w 118"/>
                  <a:gd name="T49" fmla="*/ 78 h 122"/>
                  <a:gd name="T50" fmla="*/ 70 w 118"/>
                  <a:gd name="T51" fmla="*/ 76 h 122"/>
                  <a:gd name="T52" fmla="*/ 60 w 118"/>
                  <a:gd name="T53" fmla="*/ 72 h 122"/>
                  <a:gd name="T54" fmla="*/ 26 w 118"/>
                  <a:gd name="T55" fmla="*/ 62 h 122"/>
                  <a:gd name="T56" fmla="*/ 12 w 118"/>
                  <a:gd name="T57" fmla="*/ 52 h 122"/>
                  <a:gd name="T58" fmla="*/ 6 w 118"/>
                  <a:gd name="T59" fmla="*/ 42 h 122"/>
                  <a:gd name="T60" fmla="*/ 6 w 118"/>
                  <a:gd name="T61" fmla="*/ 36 h 122"/>
                  <a:gd name="T62" fmla="*/ 10 w 118"/>
                  <a:gd name="T63" fmla="*/ 24 h 122"/>
                  <a:gd name="T64" fmla="*/ 20 w 118"/>
                  <a:gd name="T65" fmla="*/ 16 h 122"/>
                  <a:gd name="T66" fmla="*/ 46 w 118"/>
                  <a:gd name="T67" fmla="*/ 8 h 122"/>
                  <a:gd name="T68" fmla="*/ 52 w 118"/>
                  <a:gd name="T69" fmla="*/ 10 h 122"/>
                  <a:gd name="T70" fmla="*/ 62 w 118"/>
                  <a:gd name="T71" fmla="*/ 0 h 122"/>
                  <a:gd name="T72" fmla="*/ 62 w 118"/>
                  <a:gd name="T73" fmla="*/ 10 h 122"/>
                  <a:gd name="T74" fmla="*/ 80 w 118"/>
                  <a:gd name="T75" fmla="*/ 22 h 122"/>
                  <a:gd name="T76" fmla="*/ 108 w 118"/>
                  <a:gd name="T77" fmla="*/ 10 h 122"/>
                  <a:gd name="T78" fmla="*/ 80 w 118"/>
                  <a:gd name="T79" fmla="*/ 4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4"/>
                    </a:moveTo>
                    <a:lnTo>
                      <a:pt x="80" y="44"/>
                    </a:lnTo>
                    <a:lnTo>
                      <a:pt x="78" y="36"/>
                    </a:lnTo>
                    <a:lnTo>
                      <a:pt x="74" y="32"/>
                    </a:lnTo>
                    <a:lnTo>
                      <a:pt x="68" y="28"/>
                    </a:lnTo>
                    <a:lnTo>
                      <a:pt x="58" y="28"/>
                    </a:lnTo>
                    <a:lnTo>
                      <a:pt x="58" y="28"/>
                    </a:lnTo>
                    <a:lnTo>
                      <a:pt x="52" y="30"/>
                    </a:lnTo>
                    <a:lnTo>
                      <a:pt x="48" y="32"/>
                    </a:lnTo>
                    <a:lnTo>
                      <a:pt x="48" y="34"/>
                    </a:lnTo>
                    <a:lnTo>
                      <a:pt x="48" y="34"/>
                    </a:lnTo>
                    <a:lnTo>
                      <a:pt x="48" y="38"/>
                    </a:lnTo>
                    <a:lnTo>
                      <a:pt x="50" y="40"/>
                    </a:lnTo>
                    <a:lnTo>
                      <a:pt x="58" y="42"/>
                    </a:lnTo>
                    <a:lnTo>
                      <a:pt x="82" y="50"/>
                    </a:lnTo>
                    <a:lnTo>
                      <a:pt x="94" y="54"/>
                    </a:lnTo>
                    <a:lnTo>
                      <a:pt x="106" y="60"/>
                    </a:lnTo>
                    <a:lnTo>
                      <a:pt x="114" y="68"/>
                    </a:lnTo>
                    <a:lnTo>
                      <a:pt x="116" y="74"/>
                    </a:lnTo>
                    <a:lnTo>
                      <a:pt x="118" y="80"/>
                    </a:lnTo>
                    <a:lnTo>
                      <a:pt x="118" y="80"/>
                    </a:lnTo>
                    <a:lnTo>
                      <a:pt x="118" y="88"/>
                    </a:lnTo>
                    <a:lnTo>
                      <a:pt x="114" y="94"/>
                    </a:lnTo>
                    <a:lnTo>
                      <a:pt x="110" y="100"/>
                    </a:lnTo>
                    <a:lnTo>
                      <a:pt x="104" y="104"/>
                    </a:lnTo>
                    <a:lnTo>
                      <a:pt x="98" y="108"/>
                    </a:lnTo>
                    <a:lnTo>
                      <a:pt x="90" y="110"/>
                    </a:lnTo>
                    <a:lnTo>
                      <a:pt x="72" y="112"/>
                    </a:lnTo>
                    <a:lnTo>
                      <a:pt x="72" y="112"/>
                    </a:lnTo>
                    <a:lnTo>
                      <a:pt x="66" y="112"/>
                    </a:lnTo>
                    <a:lnTo>
                      <a:pt x="66" y="122"/>
                    </a:lnTo>
                    <a:lnTo>
                      <a:pt x="54" y="122"/>
                    </a:lnTo>
                    <a:lnTo>
                      <a:pt x="54" y="110"/>
                    </a:lnTo>
                    <a:lnTo>
                      <a:pt x="54" y="110"/>
                    </a:lnTo>
                    <a:lnTo>
                      <a:pt x="42" y="104"/>
                    </a:lnTo>
                    <a:lnTo>
                      <a:pt x="34" y="98"/>
                    </a:lnTo>
                    <a:lnTo>
                      <a:pt x="32" y="110"/>
                    </a:lnTo>
                    <a:lnTo>
                      <a:pt x="0" y="110"/>
                    </a:lnTo>
                    <a:lnTo>
                      <a:pt x="2" y="70"/>
                    </a:lnTo>
                    <a:lnTo>
                      <a:pt x="34" y="70"/>
                    </a:lnTo>
                    <a:lnTo>
                      <a:pt x="34" y="70"/>
                    </a:lnTo>
                    <a:lnTo>
                      <a:pt x="36" y="76"/>
                    </a:lnTo>
                    <a:lnTo>
                      <a:pt x="36" y="78"/>
                    </a:lnTo>
                    <a:lnTo>
                      <a:pt x="42" y="82"/>
                    </a:lnTo>
                    <a:lnTo>
                      <a:pt x="50" y="86"/>
                    </a:lnTo>
                    <a:lnTo>
                      <a:pt x="56" y="86"/>
                    </a:lnTo>
                    <a:lnTo>
                      <a:pt x="56" y="86"/>
                    </a:lnTo>
                    <a:lnTo>
                      <a:pt x="66" y="84"/>
                    </a:lnTo>
                    <a:lnTo>
                      <a:pt x="70" y="82"/>
                    </a:lnTo>
                    <a:lnTo>
                      <a:pt x="72" y="78"/>
                    </a:lnTo>
                    <a:lnTo>
                      <a:pt x="72" y="78"/>
                    </a:lnTo>
                    <a:lnTo>
                      <a:pt x="70" y="76"/>
                    </a:lnTo>
                    <a:lnTo>
                      <a:pt x="68" y="74"/>
                    </a:lnTo>
                    <a:lnTo>
                      <a:pt x="60" y="72"/>
                    </a:lnTo>
                    <a:lnTo>
                      <a:pt x="38" y="66"/>
                    </a:lnTo>
                    <a:lnTo>
                      <a:pt x="26" y="62"/>
                    </a:lnTo>
                    <a:lnTo>
                      <a:pt x="16" y="56"/>
                    </a:lnTo>
                    <a:lnTo>
                      <a:pt x="12" y="52"/>
                    </a:lnTo>
                    <a:lnTo>
                      <a:pt x="8" y="48"/>
                    </a:lnTo>
                    <a:lnTo>
                      <a:pt x="6" y="42"/>
                    </a:lnTo>
                    <a:lnTo>
                      <a:pt x="6" y="36"/>
                    </a:lnTo>
                    <a:lnTo>
                      <a:pt x="6" y="36"/>
                    </a:lnTo>
                    <a:lnTo>
                      <a:pt x="8" y="30"/>
                    </a:lnTo>
                    <a:lnTo>
                      <a:pt x="10" y="24"/>
                    </a:lnTo>
                    <a:lnTo>
                      <a:pt x="16" y="18"/>
                    </a:lnTo>
                    <a:lnTo>
                      <a:pt x="20" y="16"/>
                    </a:lnTo>
                    <a:lnTo>
                      <a:pt x="32" y="10"/>
                    </a:lnTo>
                    <a:lnTo>
                      <a:pt x="46" y="8"/>
                    </a:lnTo>
                    <a:lnTo>
                      <a:pt x="46" y="8"/>
                    </a:lnTo>
                    <a:lnTo>
                      <a:pt x="52" y="10"/>
                    </a:lnTo>
                    <a:lnTo>
                      <a:pt x="52" y="0"/>
                    </a:lnTo>
                    <a:lnTo>
                      <a:pt x="62" y="0"/>
                    </a:lnTo>
                    <a:lnTo>
                      <a:pt x="62" y="10"/>
                    </a:lnTo>
                    <a:lnTo>
                      <a:pt x="62" y="10"/>
                    </a:lnTo>
                    <a:lnTo>
                      <a:pt x="72" y="14"/>
                    </a:lnTo>
                    <a:lnTo>
                      <a:pt x="80" y="22"/>
                    </a:lnTo>
                    <a:lnTo>
                      <a:pt x="80" y="10"/>
                    </a:lnTo>
                    <a:lnTo>
                      <a:pt x="108" y="10"/>
                    </a:lnTo>
                    <a:lnTo>
                      <a:pt x="110" y="44"/>
                    </a:lnTo>
                    <a:lnTo>
                      <a:pt x="80" y="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2" name="Freeform 104"/>
              <p:cNvSpPr>
                <a:spLocks/>
              </p:cNvSpPr>
              <p:nvPr/>
            </p:nvSpPr>
            <p:spPr bwMode="auto">
              <a:xfrm>
                <a:off x="6169025" y="6710363"/>
                <a:ext cx="762000" cy="238125"/>
              </a:xfrm>
              <a:custGeom>
                <a:avLst/>
                <a:gdLst>
                  <a:gd name="T0" fmla="*/ 436 w 480"/>
                  <a:gd name="T1" fmla="*/ 48 h 150"/>
                  <a:gd name="T2" fmla="*/ 392 w 480"/>
                  <a:gd name="T3" fmla="*/ 68 h 150"/>
                  <a:gd name="T4" fmla="*/ 372 w 480"/>
                  <a:gd name="T5" fmla="*/ 76 h 150"/>
                  <a:gd name="T6" fmla="*/ 348 w 480"/>
                  <a:gd name="T7" fmla="*/ 82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8 h 150"/>
                  <a:gd name="T26" fmla="*/ 16 w 480"/>
                  <a:gd name="T27" fmla="*/ 26 h 150"/>
                  <a:gd name="T28" fmla="*/ 0 w 480"/>
                  <a:gd name="T29" fmla="*/ 0 h 150"/>
                  <a:gd name="T30" fmla="*/ 0 w 480"/>
                  <a:gd name="T31" fmla="*/ 60 h 150"/>
                  <a:gd name="T32" fmla="*/ 6 w 480"/>
                  <a:gd name="T33" fmla="*/ 72 h 150"/>
                  <a:gd name="T34" fmla="*/ 28 w 480"/>
                  <a:gd name="T35" fmla="*/ 94 h 150"/>
                  <a:gd name="T36" fmla="*/ 42 w 480"/>
                  <a:gd name="T37" fmla="*/ 104 h 150"/>
                  <a:gd name="T38" fmla="*/ 86 w 480"/>
                  <a:gd name="T39" fmla="*/ 124 h 150"/>
                  <a:gd name="T40" fmla="*/ 108 w 480"/>
                  <a:gd name="T41" fmla="*/ 132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4 h 150"/>
                  <a:gd name="T58" fmla="*/ 416 w 480"/>
                  <a:gd name="T59" fmla="*/ 116 h 150"/>
                  <a:gd name="T60" fmla="*/ 436 w 480"/>
                  <a:gd name="T61" fmla="*/ 104 h 150"/>
                  <a:gd name="T62" fmla="*/ 464 w 480"/>
                  <a:gd name="T63" fmla="*/ 82 h 150"/>
                  <a:gd name="T64" fmla="*/ 480 w 480"/>
                  <a:gd name="T65" fmla="*/ 60 h 150"/>
                  <a:gd name="T66" fmla="*/ 480 w 480"/>
                  <a:gd name="T67" fmla="*/ 0 h 150"/>
                  <a:gd name="T68" fmla="*/ 474 w 480"/>
                  <a:gd name="T69" fmla="*/ 14 h 150"/>
                  <a:gd name="T70" fmla="*/ 452 w 480"/>
                  <a:gd name="T71" fmla="*/ 38 h 150"/>
                  <a:gd name="T72" fmla="*/ 436 w 480"/>
                  <a:gd name="T73" fmla="*/ 4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0" h="150">
                    <a:moveTo>
                      <a:pt x="436" y="48"/>
                    </a:moveTo>
                    <a:lnTo>
                      <a:pt x="436" y="48"/>
                    </a:lnTo>
                    <a:lnTo>
                      <a:pt x="416" y="58"/>
                    </a:lnTo>
                    <a:lnTo>
                      <a:pt x="392" y="68"/>
                    </a:lnTo>
                    <a:lnTo>
                      <a:pt x="392" y="68"/>
                    </a:lnTo>
                    <a:lnTo>
                      <a:pt x="372" y="76"/>
                    </a:lnTo>
                    <a:lnTo>
                      <a:pt x="348" y="82"/>
                    </a:lnTo>
                    <a:lnTo>
                      <a:pt x="348" y="82"/>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8"/>
                    </a:lnTo>
                    <a:lnTo>
                      <a:pt x="42" y="48"/>
                    </a:lnTo>
                    <a:lnTo>
                      <a:pt x="28" y="36"/>
                    </a:lnTo>
                    <a:lnTo>
                      <a:pt x="16" y="26"/>
                    </a:lnTo>
                    <a:lnTo>
                      <a:pt x="6" y="14"/>
                    </a:lnTo>
                    <a:lnTo>
                      <a:pt x="0" y="0"/>
                    </a:lnTo>
                    <a:lnTo>
                      <a:pt x="0" y="0"/>
                    </a:lnTo>
                    <a:lnTo>
                      <a:pt x="0" y="60"/>
                    </a:lnTo>
                    <a:lnTo>
                      <a:pt x="0" y="60"/>
                    </a:lnTo>
                    <a:lnTo>
                      <a:pt x="6" y="72"/>
                    </a:lnTo>
                    <a:lnTo>
                      <a:pt x="16" y="82"/>
                    </a:lnTo>
                    <a:lnTo>
                      <a:pt x="28" y="94"/>
                    </a:lnTo>
                    <a:lnTo>
                      <a:pt x="42" y="104"/>
                    </a:lnTo>
                    <a:lnTo>
                      <a:pt x="42" y="104"/>
                    </a:lnTo>
                    <a:lnTo>
                      <a:pt x="64" y="114"/>
                    </a:lnTo>
                    <a:lnTo>
                      <a:pt x="86" y="124"/>
                    </a:lnTo>
                    <a:lnTo>
                      <a:pt x="86" y="124"/>
                    </a:lnTo>
                    <a:lnTo>
                      <a:pt x="108" y="132"/>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4"/>
                    </a:lnTo>
                    <a:lnTo>
                      <a:pt x="392" y="124"/>
                    </a:lnTo>
                    <a:lnTo>
                      <a:pt x="416" y="116"/>
                    </a:lnTo>
                    <a:lnTo>
                      <a:pt x="436" y="104"/>
                    </a:lnTo>
                    <a:lnTo>
                      <a:pt x="436" y="104"/>
                    </a:lnTo>
                    <a:lnTo>
                      <a:pt x="452" y="94"/>
                    </a:lnTo>
                    <a:lnTo>
                      <a:pt x="464" y="82"/>
                    </a:lnTo>
                    <a:lnTo>
                      <a:pt x="474" y="72"/>
                    </a:lnTo>
                    <a:lnTo>
                      <a:pt x="480" y="60"/>
                    </a:lnTo>
                    <a:lnTo>
                      <a:pt x="480" y="60"/>
                    </a:lnTo>
                    <a:lnTo>
                      <a:pt x="480" y="0"/>
                    </a:lnTo>
                    <a:lnTo>
                      <a:pt x="480" y="0"/>
                    </a:lnTo>
                    <a:lnTo>
                      <a:pt x="474" y="14"/>
                    </a:lnTo>
                    <a:lnTo>
                      <a:pt x="464" y="26"/>
                    </a:lnTo>
                    <a:lnTo>
                      <a:pt x="452" y="38"/>
                    </a:lnTo>
                    <a:lnTo>
                      <a:pt x="436" y="48"/>
                    </a:lnTo>
                    <a:lnTo>
                      <a:pt x="436" y="48"/>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3" name="Freeform 105"/>
              <p:cNvSpPr>
                <a:spLocks/>
              </p:cNvSpPr>
              <p:nvPr/>
            </p:nvSpPr>
            <p:spPr bwMode="auto">
              <a:xfrm>
                <a:off x="6169025" y="6421438"/>
                <a:ext cx="762000" cy="349250"/>
              </a:xfrm>
              <a:custGeom>
                <a:avLst/>
                <a:gdLst>
                  <a:gd name="T0" fmla="*/ 240 w 480"/>
                  <a:gd name="T1" fmla="*/ 0 h 220"/>
                  <a:gd name="T2" fmla="*/ 240 w 480"/>
                  <a:gd name="T3" fmla="*/ 0 h 220"/>
                  <a:gd name="T4" fmla="*/ 192 w 480"/>
                  <a:gd name="T5" fmla="*/ 2 h 220"/>
                  <a:gd name="T6" fmla="*/ 146 w 480"/>
                  <a:gd name="T7" fmla="*/ 8 h 220"/>
                  <a:gd name="T8" fmla="*/ 106 w 480"/>
                  <a:gd name="T9" fmla="*/ 20 h 220"/>
                  <a:gd name="T10" fmla="*/ 88 w 480"/>
                  <a:gd name="T11" fmla="*/ 26 h 220"/>
                  <a:gd name="T12" fmla="*/ 70 w 480"/>
                  <a:gd name="T13" fmla="*/ 32 h 220"/>
                  <a:gd name="T14" fmla="*/ 54 w 480"/>
                  <a:gd name="T15" fmla="*/ 40 h 220"/>
                  <a:gd name="T16" fmla="*/ 42 w 480"/>
                  <a:gd name="T17" fmla="*/ 48 h 220"/>
                  <a:gd name="T18" fmla="*/ 30 w 480"/>
                  <a:gd name="T19" fmla="*/ 58 h 220"/>
                  <a:gd name="T20" fmla="*/ 20 w 480"/>
                  <a:gd name="T21" fmla="*/ 68 h 220"/>
                  <a:gd name="T22" fmla="*/ 10 w 480"/>
                  <a:gd name="T23" fmla="*/ 78 h 220"/>
                  <a:gd name="T24" fmla="*/ 6 w 480"/>
                  <a:gd name="T25" fmla="*/ 88 h 220"/>
                  <a:gd name="T26" fmla="*/ 2 w 480"/>
                  <a:gd name="T27" fmla="*/ 98 h 220"/>
                  <a:gd name="T28" fmla="*/ 0 w 480"/>
                  <a:gd name="T29" fmla="*/ 110 h 220"/>
                  <a:gd name="T30" fmla="*/ 0 w 480"/>
                  <a:gd name="T31" fmla="*/ 110 h 220"/>
                  <a:gd name="T32" fmla="*/ 2 w 480"/>
                  <a:gd name="T33" fmla="*/ 120 h 220"/>
                  <a:gd name="T34" fmla="*/ 6 w 480"/>
                  <a:gd name="T35" fmla="*/ 132 h 220"/>
                  <a:gd name="T36" fmla="*/ 10 w 480"/>
                  <a:gd name="T37" fmla="*/ 142 h 220"/>
                  <a:gd name="T38" fmla="*/ 20 w 480"/>
                  <a:gd name="T39" fmla="*/ 152 h 220"/>
                  <a:gd name="T40" fmla="*/ 30 w 480"/>
                  <a:gd name="T41" fmla="*/ 162 h 220"/>
                  <a:gd name="T42" fmla="*/ 42 w 480"/>
                  <a:gd name="T43" fmla="*/ 170 h 220"/>
                  <a:gd name="T44" fmla="*/ 54 w 480"/>
                  <a:gd name="T45" fmla="*/ 180 h 220"/>
                  <a:gd name="T46" fmla="*/ 70 w 480"/>
                  <a:gd name="T47" fmla="*/ 186 h 220"/>
                  <a:gd name="T48" fmla="*/ 88 w 480"/>
                  <a:gd name="T49" fmla="*/ 194 h 220"/>
                  <a:gd name="T50" fmla="*/ 106 w 480"/>
                  <a:gd name="T51" fmla="*/ 200 h 220"/>
                  <a:gd name="T52" fmla="*/ 146 w 480"/>
                  <a:gd name="T53" fmla="*/ 210 h 220"/>
                  <a:gd name="T54" fmla="*/ 192 w 480"/>
                  <a:gd name="T55" fmla="*/ 216 h 220"/>
                  <a:gd name="T56" fmla="*/ 240 w 480"/>
                  <a:gd name="T57" fmla="*/ 220 h 220"/>
                  <a:gd name="T58" fmla="*/ 240 w 480"/>
                  <a:gd name="T59" fmla="*/ 220 h 220"/>
                  <a:gd name="T60" fmla="*/ 288 w 480"/>
                  <a:gd name="T61" fmla="*/ 216 h 220"/>
                  <a:gd name="T62" fmla="*/ 334 w 480"/>
                  <a:gd name="T63" fmla="*/ 210 h 220"/>
                  <a:gd name="T64" fmla="*/ 374 w 480"/>
                  <a:gd name="T65" fmla="*/ 200 h 220"/>
                  <a:gd name="T66" fmla="*/ 392 w 480"/>
                  <a:gd name="T67" fmla="*/ 194 h 220"/>
                  <a:gd name="T68" fmla="*/ 410 w 480"/>
                  <a:gd name="T69" fmla="*/ 186 h 220"/>
                  <a:gd name="T70" fmla="*/ 426 w 480"/>
                  <a:gd name="T71" fmla="*/ 180 h 220"/>
                  <a:gd name="T72" fmla="*/ 440 w 480"/>
                  <a:gd name="T73" fmla="*/ 170 h 220"/>
                  <a:gd name="T74" fmla="*/ 452 w 480"/>
                  <a:gd name="T75" fmla="*/ 162 h 220"/>
                  <a:gd name="T76" fmla="*/ 462 w 480"/>
                  <a:gd name="T77" fmla="*/ 152 h 220"/>
                  <a:gd name="T78" fmla="*/ 470 w 480"/>
                  <a:gd name="T79" fmla="*/ 142 h 220"/>
                  <a:gd name="T80" fmla="*/ 476 w 480"/>
                  <a:gd name="T81" fmla="*/ 132 h 220"/>
                  <a:gd name="T82" fmla="*/ 478 w 480"/>
                  <a:gd name="T83" fmla="*/ 120 h 220"/>
                  <a:gd name="T84" fmla="*/ 480 w 480"/>
                  <a:gd name="T85" fmla="*/ 110 h 220"/>
                  <a:gd name="T86" fmla="*/ 480 w 480"/>
                  <a:gd name="T87" fmla="*/ 110 h 220"/>
                  <a:gd name="T88" fmla="*/ 478 w 480"/>
                  <a:gd name="T89" fmla="*/ 98 h 220"/>
                  <a:gd name="T90" fmla="*/ 476 w 480"/>
                  <a:gd name="T91" fmla="*/ 88 h 220"/>
                  <a:gd name="T92" fmla="*/ 470 w 480"/>
                  <a:gd name="T93" fmla="*/ 78 h 220"/>
                  <a:gd name="T94" fmla="*/ 462 w 480"/>
                  <a:gd name="T95" fmla="*/ 68 h 220"/>
                  <a:gd name="T96" fmla="*/ 452 w 480"/>
                  <a:gd name="T97" fmla="*/ 58 h 220"/>
                  <a:gd name="T98" fmla="*/ 440 w 480"/>
                  <a:gd name="T99" fmla="*/ 48 h 220"/>
                  <a:gd name="T100" fmla="*/ 426 w 480"/>
                  <a:gd name="T101" fmla="*/ 40 h 220"/>
                  <a:gd name="T102" fmla="*/ 410 w 480"/>
                  <a:gd name="T103" fmla="*/ 32 h 220"/>
                  <a:gd name="T104" fmla="*/ 392 w 480"/>
                  <a:gd name="T105" fmla="*/ 26 h 220"/>
                  <a:gd name="T106" fmla="*/ 374 w 480"/>
                  <a:gd name="T107" fmla="*/ 20 h 220"/>
                  <a:gd name="T108" fmla="*/ 334 w 480"/>
                  <a:gd name="T109" fmla="*/ 8 h 220"/>
                  <a:gd name="T110" fmla="*/ 288 w 480"/>
                  <a:gd name="T111" fmla="*/ 2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2"/>
                    </a:lnTo>
                    <a:lnTo>
                      <a:pt x="146" y="8"/>
                    </a:lnTo>
                    <a:lnTo>
                      <a:pt x="106" y="20"/>
                    </a:lnTo>
                    <a:lnTo>
                      <a:pt x="88" y="26"/>
                    </a:lnTo>
                    <a:lnTo>
                      <a:pt x="70" y="32"/>
                    </a:lnTo>
                    <a:lnTo>
                      <a:pt x="54" y="40"/>
                    </a:lnTo>
                    <a:lnTo>
                      <a:pt x="42" y="48"/>
                    </a:lnTo>
                    <a:lnTo>
                      <a:pt x="30" y="58"/>
                    </a:lnTo>
                    <a:lnTo>
                      <a:pt x="20" y="68"/>
                    </a:lnTo>
                    <a:lnTo>
                      <a:pt x="10" y="78"/>
                    </a:lnTo>
                    <a:lnTo>
                      <a:pt x="6" y="88"/>
                    </a:lnTo>
                    <a:lnTo>
                      <a:pt x="2" y="98"/>
                    </a:lnTo>
                    <a:lnTo>
                      <a:pt x="0" y="110"/>
                    </a:lnTo>
                    <a:lnTo>
                      <a:pt x="0" y="110"/>
                    </a:lnTo>
                    <a:lnTo>
                      <a:pt x="2" y="120"/>
                    </a:lnTo>
                    <a:lnTo>
                      <a:pt x="6" y="132"/>
                    </a:lnTo>
                    <a:lnTo>
                      <a:pt x="10" y="142"/>
                    </a:lnTo>
                    <a:lnTo>
                      <a:pt x="20" y="152"/>
                    </a:lnTo>
                    <a:lnTo>
                      <a:pt x="30" y="162"/>
                    </a:lnTo>
                    <a:lnTo>
                      <a:pt x="42" y="170"/>
                    </a:lnTo>
                    <a:lnTo>
                      <a:pt x="54" y="180"/>
                    </a:lnTo>
                    <a:lnTo>
                      <a:pt x="70" y="186"/>
                    </a:lnTo>
                    <a:lnTo>
                      <a:pt x="88" y="194"/>
                    </a:lnTo>
                    <a:lnTo>
                      <a:pt x="106" y="200"/>
                    </a:lnTo>
                    <a:lnTo>
                      <a:pt x="146" y="210"/>
                    </a:lnTo>
                    <a:lnTo>
                      <a:pt x="192" y="216"/>
                    </a:lnTo>
                    <a:lnTo>
                      <a:pt x="240" y="220"/>
                    </a:lnTo>
                    <a:lnTo>
                      <a:pt x="240" y="220"/>
                    </a:lnTo>
                    <a:lnTo>
                      <a:pt x="288" y="216"/>
                    </a:lnTo>
                    <a:lnTo>
                      <a:pt x="334" y="210"/>
                    </a:lnTo>
                    <a:lnTo>
                      <a:pt x="374" y="200"/>
                    </a:lnTo>
                    <a:lnTo>
                      <a:pt x="392" y="194"/>
                    </a:lnTo>
                    <a:lnTo>
                      <a:pt x="410" y="186"/>
                    </a:lnTo>
                    <a:lnTo>
                      <a:pt x="426" y="180"/>
                    </a:lnTo>
                    <a:lnTo>
                      <a:pt x="440" y="170"/>
                    </a:lnTo>
                    <a:lnTo>
                      <a:pt x="452" y="162"/>
                    </a:lnTo>
                    <a:lnTo>
                      <a:pt x="462" y="152"/>
                    </a:lnTo>
                    <a:lnTo>
                      <a:pt x="470" y="142"/>
                    </a:lnTo>
                    <a:lnTo>
                      <a:pt x="476" y="132"/>
                    </a:lnTo>
                    <a:lnTo>
                      <a:pt x="478" y="120"/>
                    </a:lnTo>
                    <a:lnTo>
                      <a:pt x="480" y="110"/>
                    </a:lnTo>
                    <a:lnTo>
                      <a:pt x="480" y="110"/>
                    </a:lnTo>
                    <a:lnTo>
                      <a:pt x="478" y="98"/>
                    </a:lnTo>
                    <a:lnTo>
                      <a:pt x="476" y="88"/>
                    </a:lnTo>
                    <a:lnTo>
                      <a:pt x="470" y="78"/>
                    </a:lnTo>
                    <a:lnTo>
                      <a:pt x="462" y="68"/>
                    </a:lnTo>
                    <a:lnTo>
                      <a:pt x="452" y="58"/>
                    </a:lnTo>
                    <a:lnTo>
                      <a:pt x="440" y="48"/>
                    </a:lnTo>
                    <a:lnTo>
                      <a:pt x="426" y="40"/>
                    </a:lnTo>
                    <a:lnTo>
                      <a:pt x="410" y="32"/>
                    </a:lnTo>
                    <a:lnTo>
                      <a:pt x="392" y="26"/>
                    </a:lnTo>
                    <a:lnTo>
                      <a:pt x="374" y="20"/>
                    </a:lnTo>
                    <a:lnTo>
                      <a:pt x="334" y="8"/>
                    </a:lnTo>
                    <a:lnTo>
                      <a:pt x="288" y="2"/>
                    </a:lnTo>
                    <a:lnTo>
                      <a:pt x="240" y="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4" name="Freeform 106"/>
              <p:cNvSpPr>
                <a:spLocks/>
              </p:cNvSpPr>
              <p:nvPr/>
            </p:nvSpPr>
            <p:spPr bwMode="auto">
              <a:xfrm>
                <a:off x="6169025" y="6421438"/>
                <a:ext cx="762000" cy="349250"/>
              </a:xfrm>
              <a:custGeom>
                <a:avLst/>
                <a:gdLst>
                  <a:gd name="T0" fmla="*/ 240 w 480"/>
                  <a:gd name="T1" fmla="*/ 0 h 220"/>
                  <a:gd name="T2" fmla="*/ 240 w 480"/>
                  <a:gd name="T3" fmla="*/ 0 h 220"/>
                  <a:gd name="T4" fmla="*/ 192 w 480"/>
                  <a:gd name="T5" fmla="*/ 2 h 220"/>
                  <a:gd name="T6" fmla="*/ 146 w 480"/>
                  <a:gd name="T7" fmla="*/ 8 h 220"/>
                  <a:gd name="T8" fmla="*/ 106 w 480"/>
                  <a:gd name="T9" fmla="*/ 20 h 220"/>
                  <a:gd name="T10" fmla="*/ 88 w 480"/>
                  <a:gd name="T11" fmla="*/ 26 h 220"/>
                  <a:gd name="T12" fmla="*/ 70 w 480"/>
                  <a:gd name="T13" fmla="*/ 32 h 220"/>
                  <a:gd name="T14" fmla="*/ 54 w 480"/>
                  <a:gd name="T15" fmla="*/ 40 h 220"/>
                  <a:gd name="T16" fmla="*/ 42 w 480"/>
                  <a:gd name="T17" fmla="*/ 48 h 220"/>
                  <a:gd name="T18" fmla="*/ 30 w 480"/>
                  <a:gd name="T19" fmla="*/ 58 h 220"/>
                  <a:gd name="T20" fmla="*/ 20 w 480"/>
                  <a:gd name="T21" fmla="*/ 68 h 220"/>
                  <a:gd name="T22" fmla="*/ 10 w 480"/>
                  <a:gd name="T23" fmla="*/ 78 h 220"/>
                  <a:gd name="T24" fmla="*/ 6 w 480"/>
                  <a:gd name="T25" fmla="*/ 88 h 220"/>
                  <a:gd name="T26" fmla="*/ 2 w 480"/>
                  <a:gd name="T27" fmla="*/ 98 h 220"/>
                  <a:gd name="T28" fmla="*/ 0 w 480"/>
                  <a:gd name="T29" fmla="*/ 110 h 220"/>
                  <a:gd name="T30" fmla="*/ 0 w 480"/>
                  <a:gd name="T31" fmla="*/ 110 h 220"/>
                  <a:gd name="T32" fmla="*/ 2 w 480"/>
                  <a:gd name="T33" fmla="*/ 120 h 220"/>
                  <a:gd name="T34" fmla="*/ 6 w 480"/>
                  <a:gd name="T35" fmla="*/ 132 h 220"/>
                  <a:gd name="T36" fmla="*/ 10 w 480"/>
                  <a:gd name="T37" fmla="*/ 142 h 220"/>
                  <a:gd name="T38" fmla="*/ 20 w 480"/>
                  <a:gd name="T39" fmla="*/ 152 h 220"/>
                  <a:gd name="T40" fmla="*/ 30 w 480"/>
                  <a:gd name="T41" fmla="*/ 162 h 220"/>
                  <a:gd name="T42" fmla="*/ 42 w 480"/>
                  <a:gd name="T43" fmla="*/ 170 h 220"/>
                  <a:gd name="T44" fmla="*/ 54 w 480"/>
                  <a:gd name="T45" fmla="*/ 180 h 220"/>
                  <a:gd name="T46" fmla="*/ 70 w 480"/>
                  <a:gd name="T47" fmla="*/ 186 h 220"/>
                  <a:gd name="T48" fmla="*/ 88 w 480"/>
                  <a:gd name="T49" fmla="*/ 194 h 220"/>
                  <a:gd name="T50" fmla="*/ 106 w 480"/>
                  <a:gd name="T51" fmla="*/ 200 h 220"/>
                  <a:gd name="T52" fmla="*/ 146 w 480"/>
                  <a:gd name="T53" fmla="*/ 210 h 220"/>
                  <a:gd name="T54" fmla="*/ 192 w 480"/>
                  <a:gd name="T55" fmla="*/ 216 h 220"/>
                  <a:gd name="T56" fmla="*/ 240 w 480"/>
                  <a:gd name="T57" fmla="*/ 220 h 220"/>
                  <a:gd name="T58" fmla="*/ 240 w 480"/>
                  <a:gd name="T59" fmla="*/ 220 h 220"/>
                  <a:gd name="T60" fmla="*/ 288 w 480"/>
                  <a:gd name="T61" fmla="*/ 216 h 220"/>
                  <a:gd name="T62" fmla="*/ 334 w 480"/>
                  <a:gd name="T63" fmla="*/ 210 h 220"/>
                  <a:gd name="T64" fmla="*/ 374 w 480"/>
                  <a:gd name="T65" fmla="*/ 200 h 220"/>
                  <a:gd name="T66" fmla="*/ 392 w 480"/>
                  <a:gd name="T67" fmla="*/ 194 h 220"/>
                  <a:gd name="T68" fmla="*/ 410 w 480"/>
                  <a:gd name="T69" fmla="*/ 186 h 220"/>
                  <a:gd name="T70" fmla="*/ 426 w 480"/>
                  <a:gd name="T71" fmla="*/ 180 h 220"/>
                  <a:gd name="T72" fmla="*/ 440 w 480"/>
                  <a:gd name="T73" fmla="*/ 170 h 220"/>
                  <a:gd name="T74" fmla="*/ 452 w 480"/>
                  <a:gd name="T75" fmla="*/ 162 h 220"/>
                  <a:gd name="T76" fmla="*/ 462 w 480"/>
                  <a:gd name="T77" fmla="*/ 152 h 220"/>
                  <a:gd name="T78" fmla="*/ 470 w 480"/>
                  <a:gd name="T79" fmla="*/ 142 h 220"/>
                  <a:gd name="T80" fmla="*/ 476 w 480"/>
                  <a:gd name="T81" fmla="*/ 132 h 220"/>
                  <a:gd name="T82" fmla="*/ 478 w 480"/>
                  <a:gd name="T83" fmla="*/ 120 h 220"/>
                  <a:gd name="T84" fmla="*/ 480 w 480"/>
                  <a:gd name="T85" fmla="*/ 110 h 220"/>
                  <a:gd name="T86" fmla="*/ 480 w 480"/>
                  <a:gd name="T87" fmla="*/ 110 h 220"/>
                  <a:gd name="T88" fmla="*/ 478 w 480"/>
                  <a:gd name="T89" fmla="*/ 98 h 220"/>
                  <a:gd name="T90" fmla="*/ 476 w 480"/>
                  <a:gd name="T91" fmla="*/ 88 h 220"/>
                  <a:gd name="T92" fmla="*/ 470 w 480"/>
                  <a:gd name="T93" fmla="*/ 78 h 220"/>
                  <a:gd name="T94" fmla="*/ 462 w 480"/>
                  <a:gd name="T95" fmla="*/ 68 h 220"/>
                  <a:gd name="T96" fmla="*/ 452 w 480"/>
                  <a:gd name="T97" fmla="*/ 58 h 220"/>
                  <a:gd name="T98" fmla="*/ 440 w 480"/>
                  <a:gd name="T99" fmla="*/ 48 h 220"/>
                  <a:gd name="T100" fmla="*/ 426 w 480"/>
                  <a:gd name="T101" fmla="*/ 40 h 220"/>
                  <a:gd name="T102" fmla="*/ 410 w 480"/>
                  <a:gd name="T103" fmla="*/ 32 h 220"/>
                  <a:gd name="T104" fmla="*/ 392 w 480"/>
                  <a:gd name="T105" fmla="*/ 26 h 220"/>
                  <a:gd name="T106" fmla="*/ 374 w 480"/>
                  <a:gd name="T107" fmla="*/ 20 h 220"/>
                  <a:gd name="T108" fmla="*/ 334 w 480"/>
                  <a:gd name="T109" fmla="*/ 8 h 220"/>
                  <a:gd name="T110" fmla="*/ 288 w 480"/>
                  <a:gd name="T111" fmla="*/ 2 h 220"/>
                  <a:gd name="T112" fmla="*/ 240 w 480"/>
                  <a:gd name="T11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20">
                    <a:moveTo>
                      <a:pt x="240" y="0"/>
                    </a:moveTo>
                    <a:lnTo>
                      <a:pt x="240" y="0"/>
                    </a:lnTo>
                    <a:lnTo>
                      <a:pt x="192" y="2"/>
                    </a:lnTo>
                    <a:lnTo>
                      <a:pt x="146" y="8"/>
                    </a:lnTo>
                    <a:lnTo>
                      <a:pt x="106" y="20"/>
                    </a:lnTo>
                    <a:lnTo>
                      <a:pt x="88" y="26"/>
                    </a:lnTo>
                    <a:lnTo>
                      <a:pt x="70" y="32"/>
                    </a:lnTo>
                    <a:lnTo>
                      <a:pt x="54" y="40"/>
                    </a:lnTo>
                    <a:lnTo>
                      <a:pt x="42" y="48"/>
                    </a:lnTo>
                    <a:lnTo>
                      <a:pt x="30" y="58"/>
                    </a:lnTo>
                    <a:lnTo>
                      <a:pt x="20" y="68"/>
                    </a:lnTo>
                    <a:lnTo>
                      <a:pt x="10" y="78"/>
                    </a:lnTo>
                    <a:lnTo>
                      <a:pt x="6" y="88"/>
                    </a:lnTo>
                    <a:lnTo>
                      <a:pt x="2" y="98"/>
                    </a:lnTo>
                    <a:lnTo>
                      <a:pt x="0" y="110"/>
                    </a:lnTo>
                    <a:lnTo>
                      <a:pt x="0" y="110"/>
                    </a:lnTo>
                    <a:lnTo>
                      <a:pt x="2" y="120"/>
                    </a:lnTo>
                    <a:lnTo>
                      <a:pt x="6" y="132"/>
                    </a:lnTo>
                    <a:lnTo>
                      <a:pt x="10" y="142"/>
                    </a:lnTo>
                    <a:lnTo>
                      <a:pt x="20" y="152"/>
                    </a:lnTo>
                    <a:lnTo>
                      <a:pt x="30" y="162"/>
                    </a:lnTo>
                    <a:lnTo>
                      <a:pt x="42" y="170"/>
                    </a:lnTo>
                    <a:lnTo>
                      <a:pt x="54" y="180"/>
                    </a:lnTo>
                    <a:lnTo>
                      <a:pt x="70" y="186"/>
                    </a:lnTo>
                    <a:lnTo>
                      <a:pt x="88" y="194"/>
                    </a:lnTo>
                    <a:lnTo>
                      <a:pt x="106" y="200"/>
                    </a:lnTo>
                    <a:lnTo>
                      <a:pt x="146" y="210"/>
                    </a:lnTo>
                    <a:lnTo>
                      <a:pt x="192" y="216"/>
                    </a:lnTo>
                    <a:lnTo>
                      <a:pt x="240" y="220"/>
                    </a:lnTo>
                    <a:lnTo>
                      <a:pt x="240" y="220"/>
                    </a:lnTo>
                    <a:lnTo>
                      <a:pt x="288" y="216"/>
                    </a:lnTo>
                    <a:lnTo>
                      <a:pt x="334" y="210"/>
                    </a:lnTo>
                    <a:lnTo>
                      <a:pt x="374" y="200"/>
                    </a:lnTo>
                    <a:lnTo>
                      <a:pt x="392" y="194"/>
                    </a:lnTo>
                    <a:lnTo>
                      <a:pt x="410" y="186"/>
                    </a:lnTo>
                    <a:lnTo>
                      <a:pt x="426" y="180"/>
                    </a:lnTo>
                    <a:lnTo>
                      <a:pt x="440" y="170"/>
                    </a:lnTo>
                    <a:lnTo>
                      <a:pt x="452" y="162"/>
                    </a:lnTo>
                    <a:lnTo>
                      <a:pt x="462" y="152"/>
                    </a:lnTo>
                    <a:lnTo>
                      <a:pt x="470" y="142"/>
                    </a:lnTo>
                    <a:lnTo>
                      <a:pt x="476" y="132"/>
                    </a:lnTo>
                    <a:lnTo>
                      <a:pt x="478" y="120"/>
                    </a:lnTo>
                    <a:lnTo>
                      <a:pt x="480" y="110"/>
                    </a:lnTo>
                    <a:lnTo>
                      <a:pt x="480" y="110"/>
                    </a:lnTo>
                    <a:lnTo>
                      <a:pt x="478" y="98"/>
                    </a:lnTo>
                    <a:lnTo>
                      <a:pt x="476" y="88"/>
                    </a:lnTo>
                    <a:lnTo>
                      <a:pt x="470" y="78"/>
                    </a:lnTo>
                    <a:lnTo>
                      <a:pt x="462" y="68"/>
                    </a:lnTo>
                    <a:lnTo>
                      <a:pt x="452" y="58"/>
                    </a:lnTo>
                    <a:lnTo>
                      <a:pt x="440" y="48"/>
                    </a:lnTo>
                    <a:lnTo>
                      <a:pt x="426" y="40"/>
                    </a:lnTo>
                    <a:lnTo>
                      <a:pt x="410" y="32"/>
                    </a:lnTo>
                    <a:lnTo>
                      <a:pt x="392" y="26"/>
                    </a:lnTo>
                    <a:lnTo>
                      <a:pt x="374" y="20"/>
                    </a:lnTo>
                    <a:lnTo>
                      <a:pt x="334" y="8"/>
                    </a:lnTo>
                    <a:lnTo>
                      <a:pt x="288" y="2"/>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5" name="Freeform 107"/>
              <p:cNvSpPr>
                <a:spLocks/>
              </p:cNvSpPr>
              <p:nvPr/>
            </p:nvSpPr>
            <p:spPr bwMode="auto">
              <a:xfrm>
                <a:off x="6232525" y="6450013"/>
                <a:ext cx="635000" cy="260350"/>
              </a:xfrm>
              <a:custGeom>
                <a:avLst/>
                <a:gdLst>
                  <a:gd name="T0" fmla="*/ 200 w 400"/>
                  <a:gd name="T1" fmla="*/ 0 h 164"/>
                  <a:gd name="T2" fmla="*/ 200 w 400"/>
                  <a:gd name="T3" fmla="*/ 0 h 164"/>
                  <a:gd name="T4" fmla="*/ 160 w 400"/>
                  <a:gd name="T5" fmla="*/ 2 h 164"/>
                  <a:gd name="T6" fmla="*/ 122 w 400"/>
                  <a:gd name="T7" fmla="*/ 6 h 164"/>
                  <a:gd name="T8" fmla="*/ 88 w 400"/>
                  <a:gd name="T9" fmla="*/ 14 h 164"/>
                  <a:gd name="T10" fmla="*/ 58 w 400"/>
                  <a:gd name="T11" fmla="*/ 24 h 164"/>
                  <a:gd name="T12" fmla="*/ 34 w 400"/>
                  <a:gd name="T13" fmla="*/ 36 h 164"/>
                  <a:gd name="T14" fmla="*/ 24 w 400"/>
                  <a:gd name="T15" fmla="*/ 44 h 164"/>
                  <a:gd name="T16" fmla="*/ 16 w 400"/>
                  <a:gd name="T17" fmla="*/ 50 h 164"/>
                  <a:gd name="T18" fmla="*/ 10 w 400"/>
                  <a:gd name="T19" fmla="*/ 58 h 164"/>
                  <a:gd name="T20" fmla="*/ 4 w 400"/>
                  <a:gd name="T21" fmla="*/ 66 h 164"/>
                  <a:gd name="T22" fmla="*/ 2 w 400"/>
                  <a:gd name="T23" fmla="*/ 74 h 164"/>
                  <a:gd name="T24" fmla="*/ 0 w 400"/>
                  <a:gd name="T25" fmla="*/ 82 h 164"/>
                  <a:gd name="T26" fmla="*/ 0 w 400"/>
                  <a:gd name="T27" fmla="*/ 82 h 164"/>
                  <a:gd name="T28" fmla="*/ 2 w 400"/>
                  <a:gd name="T29" fmla="*/ 90 h 164"/>
                  <a:gd name="T30" fmla="*/ 4 w 400"/>
                  <a:gd name="T31" fmla="*/ 98 h 164"/>
                  <a:gd name="T32" fmla="*/ 10 w 400"/>
                  <a:gd name="T33" fmla="*/ 106 h 164"/>
                  <a:gd name="T34" fmla="*/ 16 w 400"/>
                  <a:gd name="T35" fmla="*/ 114 h 164"/>
                  <a:gd name="T36" fmla="*/ 24 w 400"/>
                  <a:gd name="T37" fmla="*/ 120 h 164"/>
                  <a:gd name="T38" fmla="*/ 34 w 400"/>
                  <a:gd name="T39" fmla="*/ 128 h 164"/>
                  <a:gd name="T40" fmla="*/ 58 w 400"/>
                  <a:gd name="T41" fmla="*/ 140 h 164"/>
                  <a:gd name="T42" fmla="*/ 88 w 400"/>
                  <a:gd name="T43" fmla="*/ 150 h 164"/>
                  <a:gd name="T44" fmla="*/ 122 w 400"/>
                  <a:gd name="T45" fmla="*/ 156 h 164"/>
                  <a:gd name="T46" fmla="*/ 160 w 400"/>
                  <a:gd name="T47" fmla="*/ 162 h 164"/>
                  <a:gd name="T48" fmla="*/ 200 w 400"/>
                  <a:gd name="T49" fmla="*/ 164 h 164"/>
                  <a:gd name="T50" fmla="*/ 200 w 400"/>
                  <a:gd name="T51" fmla="*/ 164 h 164"/>
                  <a:gd name="T52" fmla="*/ 240 w 400"/>
                  <a:gd name="T53" fmla="*/ 162 h 164"/>
                  <a:gd name="T54" fmla="*/ 278 w 400"/>
                  <a:gd name="T55" fmla="*/ 156 h 164"/>
                  <a:gd name="T56" fmla="*/ 312 w 400"/>
                  <a:gd name="T57" fmla="*/ 150 h 164"/>
                  <a:gd name="T58" fmla="*/ 342 w 400"/>
                  <a:gd name="T59" fmla="*/ 140 h 164"/>
                  <a:gd name="T60" fmla="*/ 366 w 400"/>
                  <a:gd name="T61" fmla="*/ 128 h 164"/>
                  <a:gd name="T62" fmla="*/ 376 w 400"/>
                  <a:gd name="T63" fmla="*/ 120 h 164"/>
                  <a:gd name="T64" fmla="*/ 384 w 400"/>
                  <a:gd name="T65" fmla="*/ 114 h 164"/>
                  <a:gd name="T66" fmla="*/ 392 w 400"/>
                  <a:gd name="T67" fmla="*/ 106 h 164"/>
                  <a:gd name="T68" fmla="*/ 396 w 400"/>
                  <a:gd name="T69" fmla="*/ 98 h 164"/>
                  <a:gd name="T70" fmla="*/ 400 w 400"/>
                  <a:gd name="T71" fmla="*/ 90 h 164"/>
                  <a:gd name="T72" fmla="*/ 400 w 400"/>
                  <a:gd name="T73" fmla="*/ 82 h 164"/>
                  <a:gd name="T74" fmla="*/ 400 w 400"/>
                  <a:gd name="T75" fmla="*/ 82 h 164"/>
                  <a:gd name="T76" fmla="*/ 400 w 400"/>
                  <a:gd name="T77" fmla="*/ 74 h 164"/>
                  <a:gd name="T78" fmla="*/ 396 w 400"/>
                  <a:gd name="T79" fmla="*/ 66 h 164"/>
                  <a:gd name="T80" fmla="*/ 392 w 400"/>
                  <a:gd name="T81" fmla="*/ 58 h 164"/>
                  <a:gd name="T82" fmla="*/ 384 w 400"/>
                  <a:gd name="T83" fmla="*/ 50 h 164"/>
                  <a:gd name="T84" fmla="*/ 376 w 400"/>
                  <a:gd name="T85" fmla="*/ 44 h 164"/>
                  <a:gd name="T86" fmla="*/ 366 w 400"/>
                  <a:gd name="T87" fmla="*/ 36 h 164"/>
                  <a:gd name="T88" fmla="*/ 342 w 400"/>
                  <a:gd name="T89" fmla="*/ 24 h 164"/>
                  <a:gd name="T90" fmla="*/ 312 w 400"/>
                  <a:gd name="T91" fmla="*/ 14 h 164"/>
                  <a:gd name="T92" fmla="*/ 278 w 400"/>
                  <a:gd name="T93" fmla="*/ 6 h 164"/>
                  <a:gd name="T94" fmla="*/ 240 w 400"/>
                  <a:gd name="T95" fmla="*/ 2 h 164"/>
                  <a:gd name="T96" fmla="*/ 200 w 400"/>
                  <a:gd name="T9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0" h="164">
                    <a:moveTo>
                      <a:pt x="200" y="0"/>
                    </a:moveTo>
                    <a:lnTo>
                      <a:pt x="200" y="0"/>
                    </a:lnTo>
                    <a:lnTo>
                      <a:pt x="160" y="2"/>
                    </a:lnTo>
                    <a:lnTo>
                      <a:pt x="122" y="6"/>
                    </a:lnTo>
                    <a:lnTo>
                      <a:pt x="88" y="14"/>
                    </a:lnTo>
                    <a:lnTo>
                      <a:pt x="58" y="24"/>
                    </a:lnTo>
                    <a:lnTo>
                      <a:pt x="34" y="36"/>
                    </a:lnTo>
                    <a:lnTo>
                      <a:pt x="24" y="44"/>
                    </a:lnTo>
                    <a:lnTo>
                      <a:pt x="16" y="50"/>
                    </a:lnTo>
                    <a:lnTo>
                      <a:pt x="10" y="58"/>
                    </a:lnTo>
                    <a:lnTo>
                      <a:pt x="4" y="66"/>
                    </a:lnTo>
                    <a:lnTo>
                      <a:pt x="2" y="74"/>
                    </a:lnTo>
                    <a:lnTo>
                      <a:pt x="0" y="82"/>
                    </a:lnTo>
                    <a:lnTo>
                      <a:pt x="0" y="82"/>
                    </a:lnTo>
                    <a:lnTo>
                      <a:pt x="2" y="90"/>
                    </a:lnTo>
                    <a:lnTo>
                      <a:pt x="4" y="98"/>
                    </a:lnTo>
                    <a:lnTo>
                      <a:pt x="10" y="106"/>
                    </a:lnTo>
                    <a:lnTo>
                      <a:pt x="16" y="114"/>
                    </a:lnTo>
                    <a:lnTo>
                      <a:pt x="24" y="120"/>
                    </a:lnTo>
                    <a:lnTo>
                      <a:pt x="34" y="128"/>
                    </a:lnTo>
                    <a:lnTo>
                      <a:pt x="58" y="140"/>
                    </a:lnTo>
                    <a:lnTo>
                      <a:pt x="88" y="150"/>
                    </a:lnTo>
                    <a:lnTo>
                      <a:pt x="122" y="156"/>
                    </a:lnTo>
                    <a:lnTo>
                      <a:pt x="160" y="162"/>
                    </a:lnTo>
                    <a:lnTo>
                      <a:pt x="200" y="164"/>
                    </a:lnTo>
                    <a:lnTo>
                      <a:pt x="200" y="164"/>
                    </a:lnTo>
                    <a:lnTo>
                      <a:pt x="240" y="162"/>
                    </a:lnTo>
                    <a:lnTo>
                      <a:pt x="278" y="156"/>
                    </a:lnTo>
                    <a:lnTo>
                      <a:pt x="312" y="150"/>
                    </a:lnTo>
                    <a:lnTo>
                      <a:pt x="342" y="140"/>
                    </a:lnTo>
                    <a:lnTo>
                      <a:pt x="366" y="128"/>
                    </a:lnTo>
                    <a:lnTo>
                      <a:pt x="376" y="120"/>
                    </a:lnTo>
                    <a:lnTo>
                      <a:pt x="384" y="114"/>
                    </a:lnTo>
                    <a:lnTo>
                      <a:pt x="392" y="106"/>
                    </a:lnTo>
                    <a:lnTo>
                      <a:pt x="396" y="98"/>
                    </a:lnTo>
                    <a:lnTo>
                      <a:pt x="400" y="90"/>
                    </a:lnTo>
                    <a:lnTo>
                      <a:pt x="400" y="82"/>
                    </a:lnTo>
                    <a:lnTo>
                      <a:pt x="400" y="82"/>
                    </a:lnTo>
                    <a:lnTo>
                      <a:pt x="400" y="74"/>
                    </a:lnTo>
                    <a:lnTo>
                      <a:pt x="396" y="66"/>
                    </a:lnTo>
                    <a:lnTo>
                      <a:pt x="392" y="58"/>
                    </a:lnTo>
                    <a:lnTo>
                      <a:pt x="384" y="50"/>
                    </a:lnTo>
                    <a:lnTo>
                      <a:pt x="376" y="44"/>
                    </a:lnTo>
                    <a:lnTo>
                      <a:pt x="366" y="36"/>
                    </a:lnTo>
                    <a:lnTo>
                      <a:pt x="342" y="24"/>
                    </a:lnTo>
                    <a:lnTo>
                      <a:pt x="312" y="14"/>
                    </a:lnTo>
                    <a:lnTo>
                      <a:pt x="278" y="6"/>
                    </a:lnTo>
                    <a:lnTo>
                      <a:pt x="240" y="2"/>
                    </a:lnTo>
                    <a:lnTo>
                      <a:pt x="200" y="0"/>
                    </a:lnTo>
                    <a:close/>
                  </a:path>
                </a:pathLst>
              </a:custGeom>
              <a:solidFill>
                <a:srgbClr val="FEDA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6" name="Freeform 108"/>
              <p:cNvSpPr>
                <a:spLocks/>
              </p:cNvSpPr>
              <p:nvPr/>
            </p:nvSpPr>
            <p:spPr bwMode="auto">
              <a:xfrm>
                <a:off x="6232525" y="6450013"/>
                <a:ext cx="635000" cy="260350"/>
              </a:xfrm>
              <a:custGeom>
                <a:avLst/>
                <a:gdLst>
                  <a:gd name="T0" fmla="*/ 200 w 400"/>
                  <a:gd name="T1" fmla="*/ 0 h 164"/>
                  <a:gd name="T2" fmla="*/ 200 w 400"/>
                  <a:gd name="T3" fmla="*/ 0 h 164"/>
                  <a:gd name="T4" fmla="*/ 160 w 400"/>
                  <a:gd name="T5" fmla="*/ 2 h 164"/>
                  <a:gd name="T6" fmla="*/ 122 w 400"/>
                  <a:gd name="T7" fmla="*/ 6 h 164"/>
                  <a:gd name="T8" fmla="*/ 88 w 400"/>
                  <a:gd name="T9" fmla="*/ 14 h 164"/>
                  <a:gd name="T10" fmla="*/ 58 w 400"/>
                  <a:gd name="T11" fmla="*/ 24 h 164"/>
                  <a:gd name="T12" fmla="*/ 34 w 400"/>
                  <a:gd name="T13" fmla="*/ 36 h 164"/>
                  <a:gd name="T14" fmla="*/ 24 w 400"/>
                  <a:gd name="T15" fmla="*/ 44 h 164"/>
                  <a:gd name="T16" fmla="*/ 16 w 400"/>
                  <a:gd name="T17" fmla="*/ 50 h 164"/>
                  <a:gd name="T18" fmla="*/ 10 w 400"/>
                  <a:gd name="T19" fmla="*/ 58 h 164"/>
                  <a:gd name="T20" fmla="*/ 4 w 400"/>
                  <a:gd name="T21" fmla="*/ 66 h 164"/>
                  <a:gd name="T22" fmla="*/ 2 w 400"/>
                  <a:gd name="T23" fmla="*/ 74 h 164"/>
                  <a:gd name="T24" fmla="*/ 0 w 400"/>
                  <a:gd name="T25" fmla="*/ 82 h 164"/>
                  <a:gd name="T26" fmla="*/ 0 w 400"/>
                  <a:gd name="T27" fmla="*/ 82 h 164"/>
                  <a:gd name="T28" fmla="*/ 2 w 400"/>
                  <a:gd name="T29" fmla="*/ 90 h 164"/>
                  <a:gd name="T30" fmla="*/ 4 w 400"/>
                  <a:gd name="T31" fmla="*/ 98 h 164"/>
                  <a:gd name="T32" fmla="*/ 10 w 400"/>
                  <a:gd name="T33" fmla="*/ 106 h 164"/>
                  <a:gd name="T34" fmla="*/ 16 w 400"/>
                  <a:gd name="T35" fmla="*/ 114 h 164"/>
                  <a:gd name="T36" fmla="*/ 24 w 400"/>
                  <a:gd name="T37" fmla="*/ 120 h 164"/>
                  <a:gd name="T38" fmla="*/ 34 w 400"/>
                  <a:gd name="T39" fmla="*/ 128 h 164"/>
                  <a:gd name="T40" fmla="*/ 58 w 400"/>
                  <a:gd name="T41" fmla="*/ 140 h 164"/>
                  <a:gd name="T42" fmla="*/ 88 w 400"/>
                  <a:gd name="T43" fmla="*/ 150 h 164"/>
                  <a:gd name="T44" fmla="*/ 122 w 400"/>
                  <a:gd name="T45" fmla="*/ 156 h 164"/>
                  <a:gd name="T46" fmla="*/ 160 w 400"/>
                  <a:gd name="T47" fmla="*/ 162 h 164"/>
                  <a:gd name="T48" fmla="*/ 200 w 400"/>
                  <a:gd name="T49" fmla="*/ 164 h 164"/>
                  <a:gd name="T50" fmla="*/ 200 w 400"/>
                  <a:gd name="T51" fmla="*/ 164 h 164"/>
                  <a:gd name="T52" fmla="*/ 240 w 400"/>
                  <a:gd name="T53" fmla="*/ 162 h 164"/>
                  <a:gd name="T54" fmla="*/ 278 w 400"/>
                  <a:gd name="T55" fmla="*/ 156 h 164"/>
                  <a:gd name="T56" fmla="*/ 312 w 400"/>
                  <a:gd name="T57" fmla="*/ 150 h 164"/>
                  <a:gd name="T58" fmla="*/ 342 w 400"/>
                  <a:gd name="T59" fmla="*/ 140 h 164"/>
                  <a:gd name="T60" fmla="*/ 366 w 400"/>
                  <a:gd name="T61" fmla="*/ 128 h 164"/>
                  <a:gd name="T62" fmla="*/ 376 w 400"/>
                  <a:gd name="T63" fmla="*/ 120 h 164"/>
                  <a:gd name="T64" fmla="*/ 384 w 400"/>
                  <a:gd name="T65" fmla="*/ 114 h 164"/>
                  <a:gd name="T66" fmla="*/ 392 w 400"/>
                  <a:gd name="T67" fmla="*/ 106 h 164"/>
                  <a:gd name="T68" fmla="*/ 396 w 400"/>
                  <a:gd name="T69" fmla="*/ 98 h 164"/>
                  <a:gd name="T70" fmla="*/ 400 w 400"/>
                  <a:gd name="T71" fmla="*/ 90 h 164"/>
                  <a:gd name="T72" fmla="*/ 400 w 400"/>
                  <a:gd name="T73" fmla="*/ 82 h 164"/>
                  <a:gd name="T74" fmla="*/ 400 w 400"/>
                  <a:gd name="T75" fmla="*/ 82 h 164"/>
                  <a:gd name="T76" fmla="*/ 400 w 400"/>
                  <a:gd name="T77" fmla="*/ 74 h 164"/>
                  <a:gd name="T78" fmla="*/ 396 w 400"/>
                  <a:gd name="T79" fmla="*/ 66 h 164"/>
                  <a:gd name="T80" fmla="*/ 392 w 400"/>
                  <a:gd name="T81" fmla="*/ 58 h 164"/>
                  <a:gd name="T82" fmla="*/ 384 w 400"/>
                  <a:gd name="T83" fmla="*/ 50 h 164"/>
                  <a:gd name="T84" fmla="*/ 376 w 400"/>
                  <a:gd name="T85" fmla="*/ 44 h 164"/>
                  <a:gd name="T86" fmla="*/ 366 w 400"/>
                  <a:gd name="T87" fmla="*/ 36 h 164"/>
                  <a:gd name="T88" fmla="*/ 342 w 400"/>
                  <a:gd name="T89" fmla="*/ 24 h 164"/>
                  <a:gd name="T90" fmla="*/ 312 w 400"/>
                  <a:gd name="T91" fmla="*/ 14 h 164"/>
                  <a:gd name="T92" fmla="*/ 278 w 400"/>
                  <a:gd name="T93" fmla="*/ 6 h 164"/>
                  <a:gd name="T94" fmla="*/ 240 w 400"/>
                  <a:gd name="T95" fmla="*/ 2 h 164"/>
                  <a:gd name="T96" fmla="*/ 200 w 400"/>
                  <a:gd name="T9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0" h="164">
                    <a:moveTo>
                      <a:pt x="200" y="0"/>
                    </a:moveTo>
                    <a:lnTo>
                      <a:pt x="200" y="0"/>
                    </a:lnTo>
                    <a:lnTo>
                      <a:pt x="160" y="2"/>
                    </a:lnTo>
                    <a:lnTo>
                      <a:pt x="122" y="6"/>
                    </a:lnTo>
                    <a:lnTo>
                      <a:pt x="88" y="14"/>
                    </a:lnTo>
                    <a:lnTo>
                      <a:pt x="58" y="24"/>
                    </a:lnTo>
                    <a:lnTo>
                      <a:pt x="34" y="36"/>
                    </a:lnTo>
                    <a:lnTo>
                      <a:pt x="24" y="44"/>
                    </a:lnTo>
                    <a:lnTo>
                      <a:pt x="16" y="50"/>
                    </a:lnTo>
                    <a:lnTo>
                      <a:pt x="10" y="58"/>
                    </a:lnTo>
                    <a:lnTo>
                      <a:pt x="4" y="66"/>
                    </a:lnTo>
                    <a:lnTo>
                      <a:pt x="2" y="74"/>
                    </a:lnTo>
                    <a:lnTo>
                      <a:pt x="0" y="82"/>
                    </a:lnTo>
                    <a:lnTo>
                      <a:pt x="0" y="82"/>
                    </a:lnTo>
                    <a:lnTo>
                      <a:pt x="2" y="90"/>
                    </a:lnTo>
                    <a:lnTo>
                      <a:pt x="4" y="98"/>
                    </a:lnTo>
                    <a:lnTo>
                      <a:pt x="10" y="106"/>
                    </a:lnTo>
                    <a:lnTo>
                      <a:pt x="16" y="114"/>
                    </a:lnTo>
                    <a:lnTo>
                      <a:pt x="24" y="120"/>
                    </a:lnTo>
                    <a:lnTo>
                      <a:pt x="34" y="128"/>
                    </a:lnTo>
                    <a:lnTo>
                      <a:pt x="58" y="140"/>
                    </a:lnTo>
                    <a:lnTo>
                      <a:pt x="88" y="150"/>
                    </a:lnTo>
                    <a:lnTo>
                      <a:pt x="122" y="156"/>
                    </a:lnTo>
                    <a:lnTo>
                      <a:pt x="160" y="162"/>
                    </a:lnTo>
                    <a:lnTo>
                      <a:pt x="200" y="164"/>
                    </a:lnTo>
                    <a:lnTo>
                      <a:pt x="200" y="164"/>
                    </a:lnTo>
                    <a:lnTo>
                      <a:pt x="240" y="162"/>
                    </a:lnTo>
                    <a:lnTo>
                      <a:pt x="278" y="156"/>
                    </a:lnTo>
                    <a:lnTo>
                      <a:pt x="312" y="150"/>
                    </a:lnTo>
                    <a:lnTo>
                      <a:pt x="342" y="140"/>
                    </a:lnTo>
                    <a:lnTo>
                      <a:pt x="366" y="128"/>
                    </a:lnTo>
                    <a:lnTo>
                      <a:pt x="376" y="120"/>
                    </a:lnTo>
                    <a:lnTo>
                      <a:pt x="384" y="114"/>
                    </a:lnTo>
                    <a:lnTo>
                      <a:pt x="392" y="106"/>
                    </a:lnTo>
                    <a:lnTo>
                      <a:pt x="396" y="98"/>
                    </a:lnTo>
                    <a:lnTo>
                      <a:pt x="400" y="90"/>
                    </a:lnTo>
                    <a:lnTo>
                      <a:pt x="400" y="82"/>
                    </a:lnTo>
                    <a:lnTo>
                      <a:pt x="400" y="82"/>
                    </a:lnTo>
                    <a:lnTo>
                      <a:pt x="400" y="74"/>
                    </a:lnTo>
                    <a:lnTo>
                      <a:pt x="396" y="66"/>
                    </a:lnTo>
                    <a:lnTo>
                      <a:pt x="392" y="58"/>
                    </a:lnTo>
                    <a:lnTo>
                      <a:pt x="384" y="50"/>
                    </a:lnTo>
                    <a:lnTo>
                      <a:pt x="376" y="44"/>
                    </a:lnTo>
                    <a:lnTo>
                      <a:pt x="366" y="36"/>
                    </a:lnTo>
                    <a:lnTo>
                      <a:pt x="342" y="24"/>
                    </a:lnTo>
                    <a:lnTo>
                      <a:pt x="312" y="14"/>
                    </a:lnTo>
                    <a:lnTo>
                      <a:pt x="278" y="6"/>
                    </a:lnTo>
                    <a:lnTo>
                      <a:pt x="240" y="2"/>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7" name="Freeform 109"/>
              <p:cNvSpPr>
                <a:spLocks noEditPoints="1"/>
              </p:cNvSpPr>
              <p:nvPr/>
            </p:nvSpPr>
            <p:spPr bwMode="auto">
              <a:xfrm>
                <a:off x="6229350" y="6446838"/>
                <a:ext cx="641350" cy="263525"/>
              </a:xfrm>
              <a:custGeom>
                <a:avLst/>
                <a:gdLst>
                  <a:gd name="T0" fmla="*/ 212 w 404"/>
                  <a:gd name="T1" fmla="*/ 164 h 166"/>
                  <a:gd name="T2" fmla="*/ 182 w 404"/>
                  <a:gd name="T3" fmla="*/ 166 h 166"/>
                  <a:gd name="T4" fmla="*/ 222 w 404"/>
                  <a:gd name="T5" fmla="*/ 164 h 166"/>
                  <a:gd name="T6" fmla="*/ 172 w 404"/>
                  <a:gd name="T7" fmla="*/ 166 h 166"/>
                  <a:gd name="T8" fmla="*/ 172 w 404"/>
                  <a:gd name="T9" fmla="*/ 166 h 166"/>
                  <a:gd name="T10" fmla="*/ 250 w 404"/>
                  <a:gd name="T11" fmla="*/ 164 h 166"/>
                  <a:gd name="T12" fmla="*/ 144 w 404"/>
                  <a:gd name="T13" fmla="*/ 160 h 166"/>
                  <a:gd name="T14" fmla="*/ 268 w 404"/>
                  <a:gd name="T15" fmla="*/ 160 h 166"/>
                  <a:gd name="T16" fmla="*/ 126 w 404"/>
                  <a:gd name="T17" fmla="*/ 160 h 166"/>
                  <a:gd name="T18" fmla="*/ 278 w 404"/>
                  <a:gd name="T19" fmla="*/ 158 h 166"/>
                  <a:gd name="T20" fmla="*/ 116 w 404"/>
                  <a:gd name="T21" fmla="*/ 158 h 166"/>
                  <a:gd name="T22" fmla="*/ 116 w 404"/>
                  <a:gd name="T23" fmla="*/ 158 h 166"/>
                  <a:gd name="T24" fmla="*/ 308 w 404"/>
                  <a:gd name="T25" fmla="*/ 154 h 166"/>
                  <a:gd name="T26" fmla="*/ 88 w 404"/>
                  <a:gd name="T27" fmla="*/ 150 h 166"/>
                  <a:gd name="T28" fmla="*/ 324 w 404"/>
                  <a:gd name="T29" fmla="*/ 146 h 166"/>
                  <a:gd name="T30" fmla="*/ 68 w 404"/>
                  <a:gd name="T31" fmla="*/ 146 h 166"/>
                  <a:gd name="T32" fmla="*/ 334 w 404"/>
                  <a:gd name="T33" fmla="*/ 144 h 166"/>
                  <a:gd name="T34" fmla="*/ 60 w 404"/>
                  <a:gd name="T35" fmla="*/ 142 h 166"/>
                  <a:gd name="T36" fmla="*/ 60 w 404"/>
                  <a:gd name="T37" fmla="*/ 142 h 166"/>
                  <a:gd name="T38" fmla="*/ 362 w 404"/>
                  <a:gd name="T39" fmla="*/ 134 h 166"/>
                  <a:gd name="T40" fmla="*/ 36 w 404"/>
                  <a:gd name="T41" fmla="*/ 128 h 166"/>
                  <a:gd name="T42" fmla="*/ 376 w 404"/>
                  <a:gd name="T43" fmla="*/ 122 h 166"/>
                  <a:gd name="T44" fmla="*/ 18 w 404"/>
                  <a:gd name="T45" fmla="*/ 118 h 166"/>
                  <a:gd name="T46" fmla="*/ 384 w 404"/>
                  <a:gd name="T47" fmla="*/ 116 h 166"/>
                  <a:gd name="T48" fmla="*/ 12 w 404"/>
                  <a:gd name="T49" fmla="*/ 112 h 166"/>
                  <a:gd name="T50" fmla="*/ 12 w 404"/>
                  <a:gd name="T51" fmla="*/ 112 h 166"/>
                  <a:gd name="T52" fmla="*/ 402 w 404"/>
                  <a:gd name="T53" fmla="*/ 94 h 166"/>
                  <a:gd name="T54" fmla="*/ 4 w 404"/>
                  <a:gd name="T55" fmla="*/ 84 h 166"/>
                  <a:gd name="T56" fmla="*/ 402 w 404"/>
                  <a:gd name="T57" fmla="*/ 84 h 166"/>
                  <a:gd name="T58" fmla="*/ 404 w 404"/>
                  <a:gd name="T59" fmla="*/ 84 h 166"/>
                  <a:gd name="T60" fmla="*/ 8 w 404"/>
                  <a:gd name="T61" fmla="*/ 66 h 166"/>
                  <a:gd name="T62" fmla="*/ 392 w 404"/>
                  <a:gd name="T63" fmla="*/ 58 h 166"/>
                  <a:gd name="T64" fmla="*/ 12 w 404"/>
                  <a:gd name="T65" fmla="*/ 56 h 166"/>
                  <a:gd name="T66" fmla="*/ 384 w 404"/>
                  <a:gd name="T67" fmla="*/ 52 h 166"/>
                  <a:gd name="T68" fmla="*/ 28 w 404"/>
                  <a:gd name="T69" fmla="*/ 46 h 166"/>
                  <a:gd name="T70" fmla="*/ 28 w 404"/>
                  <a:gd name="T71" fmla="*/ 46 h 166"/>
                  <a:gd name="T72" fmla="*/ 370 w 404"/>
                  <a:gd name="T73" fmla="*/ 38 h 166"/>
                  <a:gd name="T74" fmla="*/ 52 w 404"/>
                  <a:gd name="T75" fmla="*/ 32 h 166"/>
                  <a:gd name="T76" fmla="*/ 344 w 404"/>
                  <a:gd name="T77" fmla="*/ 26 h 166"/>
                  <a:gd name="T78" fmla="*/ 60 w 404"/>
                  <a:gd name="T79" fmla="*/ 24 h 166"/>
                  <a:gd name="T80" fmla="*/ 334 w 404"/>
                  <a:gd name="T81" fmla="*/ 24 h 166"/>
                  <a:gd name="T82" fmla="*/ 80 w 404"/>
                  <a:gd name="T83" fmla="*/ 22 h 166"/>
                  <a:gd name="T84" fmla="*/ 80 w 404"/>
                  <a:gd name="T85" fmla="*/ 22 h 166"/>
                  <a:gd name="T86" fmla="*/ 318 w 404"/>
                  <a:gd name="T87" fmla="*/ 16 h 166"/>
                  <a:gd name="T88" fmla="*/ 106 w 404"/>
                  <a:gd name="T89" fmla="*/ 14 h 166"/>
                  <a:gd name="T90" fmla="*/ 288 w 404"/>
                  <a:gd name="T91" fmla="*/ 8 h 166"/>
                  <a:gd name="T92" fmla="*/ 116 w 404"/>
                  <a:gd name="T93" fmla="*/ 8 h 166"/>
                  <a:gd name="T94" fmla="*/ 278 w 404"/>
                  <a:gd name="T95" fmla="*/ 10 h 166"/>
                  <a:gd name="T96" fmla="*/ 136 w 404"/>
                  <a:gd name="T97" fmla="*/ 8 h 166"/>
                  <a:gd name="T98" fmla="*/ 136 w 404"/>
                  <a:gd name="T99" fmla="*/ 8 h 166"/>
                  <a:gd name="T100" fmla="*/ 260 w 404"/>
                  <a:gd name="T101" fmla="*/ 4 h 166"/>
                  <a:gd name="T102" fmla="*/ 164 w 404"/>
                  <a:gd name="T103" fmla="*/ 6 h 166"/>
                  <a:gd name="T104" fmla="*/ 232 w 404"/>
                  <a:gd name="T105" fmla="*/ 2 h 166"/>
                  <a:gd name="T106" fmla="*/ 174 w 404"/>
                  <a:gd name="T107" fmla="*/ 2 h 166"/>
                  <a:gd name="T108" fmla="*/ 222 w 404"/>
                  <a:gd name="T109" fmla="*/ 4 h 166"/>
                  <a:gd name="T110" fmla="*/ 192 w 404"/>
                  <a:gd name="T111" fmla="*/ 4 h 166"/>
                  <a:gd name="T112" fmla="*/ 202 w 404"/>
                  <a:gd name="T113"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166">
                    <a:moveTo>
                      <a:pt x="202" y="166"/>
                    </a:moveTo>
                    <a:lnTo>
                      <a:pt x="202" y="166"/>
                    </a:lnTo>
                    <a:lnTo>
                      <a:pt x="202" y="164"/>
                    </a:lnTo>
                    <a:lnTo>
                      <a:pt x="202" y="164"/>
                    </a:lnTo>
                    <a:lnTo>
                      <a:pt x="202" y="164"/>
                    </a:lnTo>
                    <a:lnTo>
                      <a:pt x="212" y="164"/>
                    </a:lnTo>
                    <a:lnTo>
                      <a:pt x="212" y="166"/>
                    </a:lnTo>
                    <a:lnTo>
                      <a:pt x="212" y="166"/>
                    </a:lnTo>
                    <a:lnTo>
                      <a:pt x="202" y="166"/>
                    </a:lnTo>
                    <a:close/>
                    <a:moveTo>
                      <a:pt x="192" y="166"/>
                    </a:moveTo>
                    <a:lnTo>
                      <a:pt x="192" y="166"/>
                    </a:lnTo>
                    <a:lnTo>
                      <a:pt x="182" y="166"/>
                    </a:lnTo>
                    <a:lnTo>
                      <a:pt x="182" y="164"/>
                    </a:lnTo>
                    <a:lnTo>
                      <a:pt x="182" y="164"/>
                    </a:lnTo>
                    <a:lnTo>
                      <a:pt x="192" y="164"/>
                    </a:lnTo>
                    <a:lnTo>
                      <a:pt x="192" y="166"/>
                    </a:lnTo>
                    <a:close/>
                    <a:moveTo>
                      <a:pt x="222" y="166"/>
                    </a:moveTo>
                    <a:lnTo>
                      <a:pt x="222" y="164"/>
                    </a:lnTo>
                    <a:lnTo>
                      <a:pt x="222" y="164"/>
                    </a:lnTo>
                    <a:lnTo>
                      <a:pt x="230" y="162"/>
                    </a:lnTo>
                    <a:lnTo>
                      <a:pt x="230" y="166"/>
                    </a:lnTo>
                    <a:lnTo>
                      <a:pt x="230" y="166"/>
                    </a:lnTo>
                    <a:lnTo>
                      <a:pt x="222" y="166"/>
                    </a:lnTo>
                    <a:close/>
                    <a:moveTo>
                      <a:pt x="172" y="166"/>
                    </a:moveTo>
                    <a:lnTo>
                      <a:pt x="172" y="166"/>
                    </a:lnTo>
                    <a:lnTo>
                      <a:pt x="164" y="166"/>
                    </a:lnTo>
                    <a:lnTo>
                      <a:pt x="164" y="162"/>
                    </a:lnTo>
                    <a:lnTo>
                      <a:pt x="164" y="162"/>
                    </a:lnTo>
                    <a:lnTo>
                      <a:pt x="174" y="162"/>
                    </a:lnTo>
                    <a:lnTo>
                      <a:pt x="172" y="166"/>
                    </a:lnTo>
                    <a:close/>
                    <a:moveTo>
                      <a:pt x="240" y="166"/>
                    </a:moveTo>
                    <a:lnTo>
                      <a:pt x="240" y="162"/>
                    </a:lnTo>
                    <a:lnTo>
                      <a:pt x="240" y="162"/>
                    </a:lnTo>
                    <a:lnTo>
                      <a:pt x="250" y="162"/>
                    </a:lnTo>
                    <a:lnTo>
                      <a:pt x="250" y="164"/>
                    </a:lnTo>
                    <a:lnTo>
                      <a:pt x="250" y="164"/>
                    </a:lnTo>
                    <a:lnTo>
                      <a:pt x="240" y="166"/>
                    </a:lnTo>
                    <a:close/>
                    <a:moveTo>
                      <a:pt x="154" y="164"/>
                    </a:moveTo>
                    <a:lnTo>
                      <a:pt x="154" y="164"/>
                    </a:lnTo>
                    <a:lnTo>
                      <a:pt x="144" y="164"/>
                    </a:lnTo>
                    <a:lnTo>
                      <a:pt x="144" y="160"/>
                    </a:lnTo>
                    <a:lnTo>
                      <a:pt x="144" y="160"/>
                    </a:lnTo>
                    <a:lnTo>
                      <a:pt x="154" y="162"/>
                    </a:lnTo>
                    <a:lnTo>
                      <a:pt x="154" y="164"/>
                    </a:lnTo>
                    <a:close/>
                    <a:moveTo>
                      <a:pt x="260" y="164"/>
                    </a:moveTo>
                    <a:lnTo>
                      <a:pt x="260" y="160"/>
                    </a:lnTo>
                    <a:lnTo>
                      <a:pt x="260" y="160"/>
                    </a:lnTo>
                    <a:lnTo>
                      <a:pt x="268" y="160"/>
                    </a:lnTo>
                    <a:lnTo>
                      <a:pt x="270" y="162"/>
                    </a:lnTo>
                    <a:lnTo>
                      <a:pt x="270" y="162"/>
                    </a:lnTo>
                    <a:lnTo>
                      <a:pt x="260" y="164"/>
                    </a:lnTo>
                    <a:close/>
                    <a:moveTo>
                      <a:pt x="134" y="162"/>
                    </a:moveTo>
                    <a:lnTo>
                      <a:pt x="134" y="162"/>
                    </a:lnTo>
                    <a:lnTo>
                      <a:pt x="126" y="160"/>
                    </a:lnTo>
                    <a:lnTo>
                      <a:pt x="126" y="158"/>
                    </a:lnTo>
                    <a:lnTo>
                      <a:pt x="126" y="158"/>
                    </a:lnTo>
                    <a:lnTo>
                      <a:pt x="136" y="160"/>
                    </a:lnTo>
                    <a:lnTo>
                      <a:pt x="134" y="162"/>
                    </a:lnTo>
                    <a:close/>
                    <a:moveTo>
                      <a:pt x="278" y="160"/>
                    </a:moveTo>
                    <a:lnTo>
                      <a:pt x="278" y="158"/>
                    </a:lnTo>
                    <a:lnTo>
                      <a:pt x="278" y="158"/>
                    </a:lnTo>
                    <a:lnTo>
                      <a:pt x="288" y="156"/>
                    </a:lnTo>
                    <a:lnTo>
                      <a:pt x="288" y="158"/>
                    </a:lnTo>
                    <a:lnTo>
                      <a:pt x="288" y="158"/>
                    </a:lnTo>
                    <a:lnTo>
                      <a:pt x="278" y="160"/>
                    </a:lnTo>
                    <a:close/>
                    <a:moveTo>
                      <a:pt x="116" y="158"/>
                    </a:moveTo>
                    <a:lnTo>
                      <a:pt x="116" y="158"/>
                    </a:lnTo>
                    <a:lnTo>
                      <a:pt x="106" y="156"/>
                    </a:lnTo>
                    <a:lnTo>
                      <a:pt x="106" y="154"/>
                    </a:lnTo>
                    <a:lnTo>
                      <a:pt x="106" y="154"/>
                    </a:lnTo>
                    <a:lnTo>
                      <a:pt x="116" y="156"/>
                    </a:lnTo>
                    <a:lnTo>
                      <a:pt x="116" y="158"/>
                    </a:lnTo>
                    <a:close/>
                    <a:moveTo>
                      <a:pt x="298" y="158"/>
                    </a:moveTo>
                    <a:lnTo>
                      <a:pt x="298" y="154"/>
                    </a:lnTo>
                    <a:lnTo>
                      <a:pt x="298" y="154"/>
                    </a:lnTo>
                    <a:lnTo>
                      <a:pt x="306" y="152"/>
                    </a:lnTo>
                    <a:lnTo>
                      <a:pt x="308" y="154"/>
                    </a:lnTo>
                    <a:lnTo>
                      <a:pt x="308" y="154"/>
                    </a:lnTo>
                    <a:lnTo>
                      <a:pt x="298" y="158"/>
                    </a:lnTo>
                    <a:close/>
                    <a:moveTo>
                      <a:pt x="96" y="154"/>
                    </a:moveTo>
                    <a:lnTo>
                      <a:pt x="96" y="154"/>
                    </a:lnTo>
                    <a:lnTo>
                      <a:pt x="88" y="152"/>
                    </a:lnTo>
                    <a:lnTo>
                      <a:pt x="88" y="150"/>
                    </a:lnTo>
                    <a:lnTo>
                      <a:pt x="88" y="150"/>
                    </a:lnTo>
                    <a:lnTo>
                      <a:pt x="98" y="152"/>
                    </a:lnTo>
                    <a:lnTo>
                      <a:pt x="96" y="154"/>
                    </a:lnTo>
                    <a:close/>
                    <a:moveTo>
                      <a:pt x="316" y="152"/>
                    </a:moveTo>
                    <a:lnTo>
                      <a:pt x="316" y="150"/>
                    </a:lnTo>
                    <a:lnTo>
                      <a:pt x="316" y="150"/>
                    </a:lnTo>
                    <a:lnTo>
                      <a:pt x="324" y="146"/>
                    </a:lnTo>
                    <a:lnTo>
                      <a:pt x="326" y="150"/>
                    </a:lnTo>
                    <a:lnTo>
                      <a:pt x="326" y="150"/>
                    </a:lnTo>
                    <a:lnTo>
                      <a:pt x="316" y="152"/>
                    </a:lnTo>
                    <a:close/>
                    <a:moveTo>
                      <a:pt x="78" y="150"/>
                    </a:moveTo>
                    <a:lnTo>
                      <a:pt x="78" y="150"/>
                    </a:lnTo>
                    <a:lnTo>
                      <a:pt x="68" y="146"/>
                    </a:lnTo>
                    <a:lnTo>
                      <a:pt x="70" y="144"/>
                    </a:lnTo>
                    <a:lnTo>
                      <a:pt x="70" y="144"/>
                    </a:lnTo>
                    <a:lnTo>
                      <a:pt x="80" y="146"/>
                    </a:lnTo>
                    <a:lnTo>
                      <a:pt x="78" y="150"/>
                    </a:lnTo>
                    <a:close/>
                    <a:moveTo>
                      <a:pt x="334" y="146"/>
                    </a:moveTo>
                    <a:lnTo>
                      <a:pt x="334" y="144"/>
                    </a:lnTo>
                    <a:lnTo>
                      <a:pt x="334" y="144"/>
                    </a:lnTo>
                    <a:lnTo>
                      <a:pt x="342" y="140"/>
                    </a:lnTo>
                    <a:lnTo>
                      <a:pt x="344" y="142"/>
                    </a:lnTo>
                    <a:lnTo>
                      <a:pt x="344" y="142"/>
                    </a:lnTo>
                    <a:lnTo>
                      <a:pt x="334" y="146"/>
                    </a:lnTo>
                    <a:close/>
                    <a:moveTo>
                      <a:pt x="60" y="142"/>
                    </a:moveTo>
                    <a:lnTo>
                      <a:pt x="60" y="142"/>
                    </a:lnTo>
                    <a:lnTo>
                      <a:pt x="50" y="138"/>
                    </a:lnTo>
                    <a:lnTo>
                      <a:pt x="52" y="136"/>
                    </a:lnTo>
                    <a:lnTo>
                      <a:pt x="52" y="136"/>
                    </a:lnTo>
                    <a:lnTo>
                      <a:pt x="62" y="140"/>
                    </a:lnTo>
                    <a:lnTo>
                      <a:pt x="60" y="142"/>
                    </a:lnTo>
                    <a:close/>
                    <a:moveTo>
                      <a:pt x="352" y="140"/>
                    </a:moveTo>
                    <a:lnTo>
                      <a:pt x="352" y="136"/>
                    </a:lnTo>
                    <a:lnTo>
                      <a:pt x="352" y="136"/>
                    </a:lnTo>
                    <a:lnTo>
                      <a:pt x="360" y="132"/>
                    </a:lnTo>
                    <a:lnTo>
                      <a:pt x="362" y="134"/>
                    </a:lnTo>
                    <a:lnTo>
                      <a:pt x="362" y="134"/>
                    </a:lnTo>
                    <a:lnTo>
                      <a:pt x="352" y="140"/>
                    </a:lnTo>
                    <a:close/>
                    <a:moveTo>
                      <a:pt x="42" y="134"/>
                    </a:moveTo>
                    <a:lnTo>
                      <a:pt x="42" y="134"/>
                    </a:lnTo>
                    <a:lnTo>
                      <a:pt x="34" y="130"/>
                    </a:lnTo>
                    <a:lnTo>
                      <a:pt x="36" y="128"/>
                    </a:lnTo>
                    <a:lnTo>
                      <a:pt x="36" y="128"/>
                    </a:lnTo>
                    <a:lnTo>
                      <a:pt x="44" y="132"/>
                    </a:lnTo>
                    <a:lnTo>
                      <a:pt x="42" y="134"/>
                    </a:lnTo>
                    <a:close/>
                    <a:moveTo>
                      <a:pt x="370" y="130"/>
                    </a:moveTo>
                    <a:lnTo>
                      <a:pt x="368" y="128"/>
                    </a:lnTo>
                    <a:lnTo>
                      <a:pt x="368" y="128"/>
                    </a:lnTo>
                    <a:lnTo>
                      <a:pt x="376" y="122"/>
                    </a:lnTo>
                    <a:lnTo>
                      <a:pt x="378" y="124"/>
                    </a:lnTo>
                    <a:lnTo>
                      <a:pt x="378" y="124"/>
                    </a:lnTo>
                    <a:lnTo>
                      <a:pt x="370" y="130"/>
                    </a:lnTo>
                    <a:close/>
                    <a:moveTo>
                      <a:pt x="26" y="124"/>
                    </a:moveTo>
                    <a:lnTo>
                      <a:pt x="26" y="124"/>
                    </a:lnTo>
                    <a:lnTo>
                      <a:pt x="18" y="118"/>
                    </a:lnTo>
                    <a:lnTo>
                      <a:pt x="20" y="116"/>
                    </a:lnTo>
                    <a:lnTo>
                      <a:pt x="20" y="116"/>
                    </a:lnTo>
                    <a:lnTo>
                      <a:pt x="28" y="122"/>
                    </a:lnTo>
                    <a:lnTo>
                      <a:pt x="26" y="124"/>
                    </a:lnTo>
                    <a:close/>
                    <a:moveTo>
                      <a:pt x="386" y="118"/>
                    </a:moveTo>
                    <a:lnTo>
                      <a:pt x="384" y="116"/>
                    </a:lnTo>
                    <a:lnTo>
                      <a:pt x="384" y="116"/>
                    </a:lnTo>
                    <a:lnTo>
                      <a:pt x="390" y="110"/>
                    </a:lnTo>
                    <a:lnTo>
                      <a:pt x="392" y="112"/>
                    </a:lnTo>
                    <a:lnTo>
                      <a:pt x="392" y="112"/>
                    </a:lnTo>
                    <a:lnTo>
                      <a:pt x="386" y="118"/>
                    </a:lnTo>
                    <a:close/>
                    <a:moveTo>
                      <a:pt x="12" y="112"/>
                    </a:moveTo>
                    <a:lnTo>
                      <a:pt x="12" y="112"/>
                    </a:lnTo>
                    <a:lnTo>
                      <a:pt x="6" y="102"/>
                    </a:lnTo>
                    <a:lnTo>
                      <a:pt x="8" y="102"/>
                    </a:lnTo>
                    <a:lnTo>
                      <a:pt x="8" y="102"/>
                    </a:lnTo>
                    <a:lnTo>
                      <a:pt x="14" y="108"/>
                    </a:lnTo>
                    <a:lnTo>
                      <a:pt x="12" y="112"/>
                    </a:lnTo>
                    <a:close/>
                    <a:moveTo>
                      <a:pt x="398" y="104"/>
                    </a:moveTo>
                    <a:lnTo>
                      <a:pt x="396" y="102"/>
                    </a:lnTo>
                    <a:lnTo>
                      <a:pt x="396" y="102"/>
                    </a:lnTo>
                    <a:lnTo>
                      <a:pt x="400" y="94"/>
                    </a:lnTo>
                    <a:lnTo>
                      <a:pt x="402" y="94"/>
                    </a:lnTo>
                    <a:lnTo>
                      <a:pt x="402" y="94"/>
                    </a:lnTo>
                    <a:lnTo>
                      <a:pt x="398" y="104"/>
                    </a:lnTo>
                    <a:close/>
                    <a:moveTo>
                      <a:pt x="2" y="94"/>
                    </a:moveTo>
                    <a:lnTo>
                      <a:pt x="2" y="94"/>
                    </a:lnTo>
                    <a:lnTo>
                      <a:pt x="0" y="84"/>
                    </a:lnTo>
                    <a:lnTo>
                      <a:pt x="4" y="84"/>
                    </a:lnTo>
                    <a:lnTo>
                      <a:pt x="4" y="84"/>
                    </a:lnTo>
                    <a:lnTo>
                      <a:pt x="4" y="84"/>
                    </a:lnTo>
                    <a:lnTo>
                      <a:pt x="6" y="92"/>
                    </a:lnTo>
                    <a:lnTo>
                      <a:pt x="2" y="94"/>
                    </a:lnTo>
                    <a:close/>
                    <a:moveTo>
                      <a:pt x="404" y="84"/>
                    </a:moveTo>
                    <a:lnTo>
                      <a:pt x="400" y="84"/>
                    </a:lnTo>
                    <a:lnTo>
                      <a:pt x="402" y="84"/>
                    </a:lnTo>
                    <a:lnTo>
                      <a:pt x="400" y="84"/>
                    </a:lnTo>
                    <a:lnTo>
                      <a:pt x="400" y="84"/>
                    </a:lnTo>
                    <a:lnTo>
                      <a:pt x="400" y="76"/>
                    </a:lnTo>
                    <a:lnTo>
                      <a:pt x="402" y="74"/>
                    </a:lnTo>
                    <a:lnTo>
                      <a:pt x="402" y="74"/>
                    </a:lnTo>
                    <a:lnTo>
                      <a:pt x="404" y="84"/>
                    </a:lnTo>
                    <a:lnTo>
                      <a:pt x="404" y="84"/>
                    </a:lnTo>
                    <a:close/>
                    <a:moveTo>
                      <a:pt x="6" y="74"/>
                    </a:moveTo>
                    <a:lnTo>
                      <a:pt x="2" y="74"/>
                    </a:lnTo>
                    <a:lnTo>
                      <a:pt x="2" y="74"/>
                    </a:lnTo>
                    <a:lnTo>
                      <a:pt x="6" y="64"/>
                    </a:lnTo>
                    <a:lnTo>
                      <a:pt x="8" y="66"/>
                    </a:lnTo>
                    <a:lnTo>
                      <a:pt x="8" y="66"/>
                    </a:lnTo>
                    <a:lnTo>
                      <a:pt x="6" y="74"/>
                    </a:lnTo>
                    <a:close/>
                    <a:moveTo>
                      <a:pt x="396" y="66"/>
                    </a:moveTo>
                    <a:lnTo>
                      <a:pt x="396" y="66"/>
                    </a:lnTo>
                    <a:lnTo>
                      <a:pt x="390" y="60"/>
                    </a:lnTo>
                    <a:lnTo>
                      <a:pt x="392" y="58"/>
                    </a:lnTo>
                    <a:lnTo>
                      <a:pt x="392" y="58"/>
                    </a:lnTo>
                    <a:lnTo>
                      <a:pt x="398" y="66"/>
                    </a:lnTo>
                    <a:lnTo>
                      <a:pt x="396" y="66"/>
                    </a:lnTo>
                    <a:close/>
                    <a:moveTo>
                      <a:pt x="14" y="58"/>
                    </a:moveTo>
                    <a:lnTo>
                      <a:pt x="12" y="56"/>
                    </a:lnTo>
                    <a:lnTo>
                      <a:pt x="12" y="56"/>
                    </a:lnTo>
                    <a:lnTo>
                      <a:pt x="18" y="50"/>
                    </a:lnTo>
                    <a:lnTo>
                      <a:pt x="20" y="52"/>
                    </a:lnTo>
                    <a:lnTo>
                      <a:pt x="20" y="52"/>
                    </a:lnTo>
                    <a:lnTo>
                      <a:pt x="14" y="58"/>
                    </a:lnTo>
                    <a:close/>
                    <a:moveTo>
                      <a:pt x="384" y="52"/>
                    </a:moveTo>
                    <a:lnTo>
                      <a:pt x="384" y="52"/>
                    </a:lnTo>
                    <a:lnTo>
                      <a:pt x="376" y="46"/>
                    </a:lnTo>
                    <a:lnTo>
                      <a:pt x="378" y="44"/>
                    </a:lnTo>
                    <a:lnTo>
                      <a:pt x="378" y="44"/>
                    </a:lnTo>
                    <a:lnTo>
                      <a:pt x="386" y="50"/>
                    </a:lnTo>
                    <a:lnTo>
                      <a:pt x="384" y="52"/>
                    </a:lnTo>
                    <a:close/>
                    <a:moveTo>
                      <a:pt x="28" y="46"/>
                    </a:moveTo>
                    <a:lnTo>
                      <a:pt x="26" y="44"/>
                    </a:lnTo>
                    <a:lnTo>
                      <a:pt x="26" y="44"/>
                    </a:lnTo>
                    <a:lnTo>
                      <a:pt x="34" y="38"/>
                    </a:lnTo>
                    <a:lnTo>
                      <a:pt x="36" y="40"/>
                    </a:lnTo>
                    <a:lnTo>
                      <a:pt x="36" y="40"/>
                    </a:lnTo>
                    <a:lnTo>
                      <a:pt x="28" y="46"/>
                    </a:lnTo>
                    <a:close/>
                    <a:moveTo>
                      <a:pt x="368" y="40"/>
                    </a:moveTo>
                    <a:lnTo>
                      <a:pt x="368" y="40"/>
                    </a:lnTo>
                    <a:lnTo>
                      <a:pt x="360" y="36"/>
                    </a:lnTo>
                    <a:lnTo>
                      <a:pt x="362" y="34"/>
                    </a:lnTo>
                    <a:lnTo>
                      <a:pt x="362" y="34"/>
                    </a:lnTo>
                    <a:lnTo>
                      <a:pt x="370" y="38"/>
                    </a:lnTo>
                    <a:lnTo>
                      <a:pt x="368" y="40"/>
                    </a:lnTo>
                    <a:close/>
                    <a:moveTo>
                      <a:pt x="44" y="36"/>
                    </a:moveTo>
                    <a:lnTo>
                      <a:pt x="42" y="34"/>
                    </a:lnTo>
                    <a:lnTo>
                      <a:pt x="42" y="34"/>
                    </a:lnTo>
                    <a:lnTo>
                      <a:pt x="52" y="28"/>
                    </a:lnTo>
                    <a:lnTo>
                      <a:pt x="52" y="32"/>
                    </a:lnTo>
                    <a:lnTo>
                      <a:pt x="52" y="32"/>
                    </a:lnTo>
                    <a:lnTo>
                      <a:pt x="44" y="36"/>
                    </a:lnTo>
                    <a:close/>
                    <a:moveTo>
                      <a:pt x="352" y="32"/>
                    </a:moveTo>
                    <a:lnTo>
                      <a:pt x="352" y="32"/>
                    </a:lnTo>
                    <a:lnTo>
                      <a:pt x="344" y="28"/>
                    </a:lnTo>
                    <a:lnTo>
                      <a:pt x="344" y="26"/>
                    </a:lnTo>
                    <a:lnTo>
                      <a:pt x="344" y="26"/>
                    </a:lnTo>
                    <a:lnTo>
                      <a:pt x="354" y="30"/>
                    </a:lnTo>
                    <a:lnTo>
                      <a:pt x="352" y="32"/>
                    </a:lnTo>
                    <a:close/>
                    <a:moveTo>
                      <a:pt x="62" y="28"/>
                    </a:moveTo>
                    <a:lnTo>
                      <a:pt x="60" y="24"/>
                    </a:lnTo>
                    <a:lnTo>
                      <a:pt x="60" y="24"/>
                    </a:lnTo>
                    <a:lnTo>
                      <a:pt x="70" y="22"/>
                    </a:lnTo>
                    <a:lnTo>
                      <a:pt x="70" y="24"/>
                    </a:lnTo>
                    <a:lnTo>
                      <a:pt x="70" y="24"/>
                    </a:lnTo>
                    <a:lnTo>
                      <a:pt x="62" y="28"/>
                    </a:lnTo>
                    <a:close/>
                    <a:moveTo>
                      <a:pt x="334" y="24"/>
                    </a:moveTo>
                    <a:lnTo>
                      <a:pt x="334" y="24"/>
                    </a:lnTo>
                    <a:lnTo>
                      <a:pt x="326" y="22"/>
                    </a:lnTo>
                    <a:lnTo>
                      <a:pt x="326" y="18"/>
                    </a:lnTo>
                    <a:lnTo>
                      <a:pt x="326" y="18"/>
                    </a:lnTo>
                    <a:lnTo>
                      <a:pt x="336" y="22"/>
                    </a:lnTo>
                    <a:lnTo>
                      <a:pt x="334" y="24"/>
                    </a:lnTo>
                    <a:close/>
                    <a:moveTo>
                      <a:pt x="80" y="22"/>
                    </a:moveTo>
                    <a:lnTo>
                      <a:pt x="78" y="18"/>
                    </a:lnTo>
                    <a:lnTo>
                      <a:pt x="78" y="18"/>
                    </a:lnTo>
                    <a:lnTo>
                      <a:pt x="88" y="16"/>
                    </a:lnTo>
                    <a:lnTo>
                      <a:pt x="88" y="18"/>
                    </a:lnTo>
                    <a:lnTo>
                      <a:pt x="88" y="18"/>
                    </a:lnTo>
                    <a:lnTo>
                      <a:pt x="80" y="22"/>
                    </a:lnTo>
                    <a:close/>
                    <a:moveTo>
                      <a:pt x="316" y="18"/>
                    </a:moveTo>
                    <a:lnTo>
                      <a:pt x="316" y="18"/>
                    </a:lnTo>
                    <a:lnTo>
                      <a:pt x="306" y="16"/>
                    </a:lnTo>
                    <a:lnTo>
                      <a:pt x="308" y="14"/>
                    </a:lnTo>
                    <a:lnTo>
                      <a:pt x="308" y="14"/>
                    </a:lnTo>
                    <a:lnTo>
                      <a:pt x="318" y="16"/>
                    </a:lnTo>
                    <a:lnTo>
                      <a:pt x="316" y="18"/>
                    </a:lnTo>
                    <a:close/>
                    <a:moveTo>
                      <a:pt x="98" y="16"/>
                    </a:moveTo>
                    <a:lnTo>
                      <a:pt x="96" y="14"/>
                    </a:lnTo>
                    <a:lnTo>
                      <a:pt x="96" y="14"/>
                    </a:lnTo>
                    <a:lnTo>
                      <a:pt x="106" y="10"/>
                    </a:lnTo>
                    <a:lnTo>
                      <a:pt x="106" y="14"/>
                    </a:lnTo>
                    <a:lnTo>
                      <a:pt x="106" y="14"/>
                    </a:lnTo>
                    <a:lnTo>
                      <a:pt x="98" y="16"/>
                    </a:lnTo>
                    <a:close/>
                    <a:moveTo>
                      <a:pt x="298" y="14"/>
                    </a:moveTo>
                    <a:lnTo>
                      <a:pt x="298" y="14"/>
                    </a:lnTo>
                    <a:lnTo>
                      <a:pt x="288" y="12"/>
                    </a:lnTo>
                    <a:lnTo>
                      <a:pt x="288" y="8"/>
                    </a:lnTo>
                    <a:lnTo>
                      <a:pt x="288" y="8"/>
                    </a:lnTo>
                    <a:lnTo>
                      <a:pt x="298" y="10"/>
                    </a:lnTo>
                    <a:lnTo>
                      <a:pt x="298" y="14"/>
                    </a:lnTo>
                    <a:close/>
                    <a:moveTo>
                      <a:pt x="116" y="12"/>
                    </a:moveTo>
                    <a:lnTo>
                      <a:pt x="116" y="8"/>
                    </a:lnTo>
                    <a:lnTo>
                      <a:pt x="116" y="8"/>
                    </a:lnTo>
                    <a:lnTo>
                      <a:pt x="126" y="8"/>
                    </a:lnTo>
                    <a:lnTo>
                      <a:pt x="126" y="10"/>
                    </a:lnTo>
                    <a:lnTo>
                      <a:pt x="126" y="10"/>
                    </a:lnTo>
                    <a:lnTo>
                      <a:pt x="116" y="12"/>
                    </a:lnTo>
                    <a:close/>
                    <a:moveTo>
                      <a:pt x="278" y="10"/>
                    </a:moveTo>
                    <a:lnTo>
                      <a:pt x="278" y="10"/>
                    </a:lnTo>
                    <a:lnTo>
                      <a:pt x="270" y="8"/>
                    </a:lnTo>
                    <a:lnTo>
                      <a:pt x="270" y="6"/>
                    </a:lnTo>
                    <a:lnTo>
                      <a:pt x="270" y="6"/>
                    </a:lnTo>
                    <a:lnTo>
                      <a:pt x="280" y="8"/>
                    </a:lnTo>
                    <a:lnTo>
                      <a:pt x="278" y="10"/>
                    </a:lnTo>
                    <a:close/>
                    <a:moveTo>
                      <a:pt x="136" y="8"/>
                    </a:moveTo>
                    <a:lnTo>
                      <a:pt x="134" y="6"/>
                    </a:lnTo>
                    <a:lnTo>
                      <a:pt x="134" y="6"/>
                    </a:lnTo>
                    <a:lnTo>
                      <a:pt x="144" y="4"/>
                    </a:lnTo>
                    <a:lnTo>
                      <a:pt x="144" y="8"/>
                    </a:lnTo>
                    <a:lnTo>
                      <a:pt x="144" y="8"/>
                    </a:lnTo>
                    <a:lnTo>
                      <a:pt x="136" y="8"/>
                    </a:lnTo>
                    <a:close/>
                    <a:moveTo>
                      <a:pt x="260" y="8"/>
                    </a:moveTo>
                    <a:lnTo>
                      <a:pt x="260" y="8"/>
                    </a:lnTo>
                    <a:lnTo>
                      <a:pt x="250" y="6"/>
                    </a:lnTo>
                    <a:lnTo>
                      <a:pt x="250" y="4"/>
                    </a:lnTo>
                    <a:lnTo>
                      <a:pt x="250" y="4"/>
                    </a:lnTo>
                    <a:lnTo>
                      <a:pt x="260" y="4"/>
                    </a:lnTo>
                    <a:lnTo>
                      <a:pt x="260" y="8"/>
                    </a:lnTo>
                    <a:close/>
                    <a:moveTo>
                      <a:pt x="154" y="6"/>
                    </a:moveTo>
                    <a:lnTo>
                      <a:pt x="154" y="4"/>
                    </a:lnTo>
                    <a:lnTo>
                      <a:pt x="154" y="4"/>
                    </a:lnTo>
                    <a:lnTo>
                      <a:pt x="164" y="2"/>
                    </a:lnTo>
                    <a:lnTo>
                      <a:pt x="164" y="6"/>
                    </a:lnTo>
                    <a:lnTo>
                      <a:pt x="164" y="6"/>
                    </a:lnTo>
                    <a:lnTo>
                      <a:pt x="154" y="6"/>
                    </a:lnTo>
                    <a:close/>
                    <a:moveTo>
                      <a:pt x="240" y="6"/>
                    </a:moveTo>
                    <a:lnTo>
                      <a:pt x="240" y="6"/>
                    </a:lnTo>
                    <a:lnTo>
                      <a:pt x="232" y="4"/>
                    </a:lnTo>
                    <a:lnTo>
                      <a:pt x="232" y="2"/>
                    </a:lnTo>
                    <a:lnTo>
                      <a:pt x="232" y="2"/>
                    </a:lnTo>
                    <a:lnTo>
                      <a:pt x="242" y="2"/>
                    </a:lnTo>
                    <a:lnTo>
                      <a:pt x="240" y="6"/>
                    </a:lnTo>
                    <a:close/>
                    <a:moveTo>
                      <a:pt x="174" y="4"/>
                    </a:moveTo>
                    <a:lnTo>
                      <a:pt x="174" y="2"/>
                    </a:lnTo>
                    <a:lnTo>
                      <a:pt x="174" y="2"/>
                    </a:lnTo>
                    <a:lnTo>
                      <a:pt x="182" y="2"/>
                    </a:lnTo>
                    <a:lnTo>
                      <a:pt x="182" y="4"/>
                    </a:lnTo>
                    <a:lnTo>
                      <a:pt x="182" y="4"/>
                    </a:lnTo>
                    <a:lnTo>
                      <a:pt x="174" y="4"/>
                    </a:lnTo>
                    <a:close/>
                    <a:moveTo>
                      <a:pt x="222" y="4"/>
                    </a:moveTo>
                    <a:lnTo>
                      <a:pt x="222" y="4"/>
                    </a:lnTo>
                    <a:lnTo>
                      <a:pt x="212" y="4"/>
                    </a:lnTo>
                    <a:lnTo>
                      <a:pt x="212" y="2"/>
                    </a:lnTo>
                    <a:lnTo>
                      <a:pt x="212" y="2"/>
                    </a:lnTo>
                    <a:lnTo>
                      <a:pt x="222" y="2"/>
                    </a:lnTo>
                    <a:lnTo>
                      <a:pt x="222" y="4"/>
                    </a:lnTo>
                    <a:close/>
                    <a:moveTo>
                      <a:pt x="192" y="4"/>
                    </a:moveTo>
                    <a:lnTo>
                      <a:pt x="192" y="0"/>
                    </a:lnTo>
                    <a:lnTo>
                      <a:pt x="192" y="0"/>
                    </a:lnTo>
                    <a:lnTo>
                      <a:pt x="202" y="0"/>
                    </a:lnTo>
                    <a:lnTo>
                      <a:pt x="202" y="0"/>
                    </a:lnTo>
                    <a:lnTo>
                      <a:pt x="202" y="4"/>
                    </a:lnTo>
                    <a:lnTo>
                      <a:pt x="202" y="4"/>
                    </a:lnTo>
                    <a:lnTo>
                      <a:pt x="202" y="4"/>
                    </a:lnTo>
                    <a:lnTo>
                      <a:pt x="192" y="4"/>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8" name="Freeform 110"/>
              <p:cNvSpPr>
                <a:spLocks/>
              </p:cNvSpPr>
              <p:nvPr/>
            </p:nvSpPr>
            <p:spPr bwMode="auto">
              <a:xfrm>
                <a:off x="6550025" y="6707188"/>
                <a:ext cx="15875" cy="3175"/>
              </a:xfrm>
              <a:custGeom>
                <a:avLst/>
                <a:gdLst>
                  <a:gd name="T0" fmla="*/ 0 w 10"/>
                  <a:gd name="T1" fmla="*/ 2 h 2"/>
                  <a:gd name="T2" fmla="*/ 0 w 10"/>
                  <a:gd name="T3" fmla="*/ 2 h 2"/>
                  <a:gd name="T4" fmla="*/ 0 w 10"/>
                  <a:gd name="T5" fmla="*/ 0 h 2"/>
                  <a:gd name="T6" fmla="*/ 0 w 10"/>
                  <a:gd name="T7" fmla="*/ 0 h 2"/>
                  <a:gd name="T8" fmla="*/ 0 w 10"/>
                  <a:gd name="T9" fmla="*/ 0 h 2"/>
                  <a:gd name="T10" fmla="*/ 10 w 10"/>
                  <a:gd name="T11" fmla="*/ 0 h 2"/>
                  <a:gd name="T12" fmla="*/ 10 w 10"/>
                  <a:gd name="T13" fmla="*/ 2 h 2"/>
                  <a:gd name="T14" fmla="*/ 10 w 10"/>
                  <a:gd name="T15" fmla="*/ 2 h 2"/>
                  <a:gd name="T16" fmla="*/ 0 w 10"/>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
                    <a:moveTo>
                      <a:pt x="0" y="2"/>
                    </a:moveTo>
                    <a:lnTo>
                      <a:pt x="0" y="2"/>
                    </a:lnTo>
                    <a:lnTo>
                      <a:pt x="0" y="0"/>
                    </a:lnTo>
                    <a:lnTo>
                      <a:pt x="0" y="0"/>
                    </a:lnTo>
                    <a:lnTo>
                      <a:pt x="0" y="0"/>
                    </a:lnTo>
                    <a:lnTo>
                      <a:pt x="10" y="0"/>
                    </a:lnTo>
                    <a:lnTo>
                      <a:pt x="10" y="2"/>
                    </a:lnTo>
                    <a:lnTo>
                      <a:pt x="10"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9" name="Freeform 111"/>
              <p:cNvSpPr>
                <a:spLocks/>
              </p:cNvSpPr>
              <p:nvPr/>
            </p:nvSpPr>
            <p:spPr bwMode="auto">
              <a:xfrm>
                <a:off x="6518275" y="6707188"/>
                <a:ext cx="15875" cy="3175"/>
              </a:xfrm>
              <a:custGeom>
                <a:avLst/>
                <a:gdLst>
                  <a:gd name="T0" fmla="*/ 10 w 10"/>
                  <a:gd name="T1" fmla="*/ 2 h 2"/>
                  <a:gd name="T2" fmla="*/ 10 w 10"/>
                  <a:gd name="T3" fmla="*/ 2 h 2"/>
                  <a:gd name="T4" fmla="*/ 0 w 10"/>
                  <a:gd name="T5" fmla="*/ 2 h 2"/>
                  <a:gd name="T6" fmla="*/ 0 w 10"/>
                  <a:gd name="T7" fmla="*/ 0 h 2"/>
                  <a:gd name="T8" fmla="*/ 0 w 10"/>
                  <a:gd name="T9" fmla="*/ 0 h 2"/>
                  <a:gd name="T10" fmla="*/ 10 w 10"/>
                  <a:gd name="T11" fmla="*/ 0 h 2"/>
                  <a:gd name="T12" fmla="*/ 10 w 10"/>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0" h="2">
                    <a:moveTo>
                      <a:pt x="10" y="2"/>
                    </a:moveTo>
                    <a:lnTo>
                      <a:pt x="10" y="2"/>
                    </a:lnTo>
                    <a:lnTo>
                      <a:pt x="0" y="2"/>
                    </a:lnTo>
                    <a:lnTo>
                      <a:pt x="0" y="0"/>
                    </a:lnTo>
                    <a:lnTo>
                      <a:pt x="0" y="0"/>
                    </a:lnTo>
                    <a:lnTo>
                      <a:pt x="10" y="0"/>
                    </a:lnTo>
                    <a:lnTo>
                      <a:pt x="1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0" name="Freeform 112"/>
              <p:cNvSpPr>
                <a:spLocks/>
              </p:cNvSpPr>
              <p:nvPr/>
            </p:nvSpPr>
            <p:spPr bwMode="auto">
              <a:xfrm>
                <a:off x="6581775" y="6704013"/>
                <a:ext cx="12700" cy="6350"/>
              </a:xfrm>
              <a:custGeom>
                <a:avLst/>
                <a:gdLst>
                  <a:gd name="T0" fmla="*/ 0 w 8"/>
                  <a:gd name="T1" fmla="*/ 4 h 4"/>
                  <a:gd name="T2" fmla="*/ 0 w 8"/>
                  <a:gd name="T3" fmla="*/ 2 h 4"/>
                  <a:gd name="T4" fmla="*/ 0 w 8"/>
                  <a:gd name="T5" fmla="*/ 2 h 4"/>
                  <a:gd name="T6" fmla="*/ 8 w 8"/>
                  <a:gd name="T7" fmla="*/ 0 h 4"/>
                  <a:gd name="T8" fmla="*/ 8 w 8"/>
                  <a:gd name="T9" fmla="*/ 4 h 4"/>
                  <a:gd name="T10" fmla="*/ 8 w 8"/>
                  <a:gd name="T11" fmla="*/ 4 h 4"/>
                  <a:gd name="T12" fmla="*/ 0 w 8"/>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0" y="4"/>
                    </a:moveTo>
                    <a:lnTo>
                      <a:pt x="0" y="2"/>
                    </a:lnTo>
                    <a:lnTo>
                      <a:pt x="0" y="2"/>
                    </a:lnTo>
                    <a:lnTo>
                      <a:pt x="8" y="0"/>
                    </a:lnTo>
                    <a:lnTo>
                      <a:pt x="8" y="4"/>
                    </a:lnTo>
                    <a:lnTo>
                      <a:pt x="8" y="4"/>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1" name="Freeform 113"/>
              <p:cNvSpPr>
                <a:spLocks/>
              </p:cNvSpPr>
              <p:nvPr/>
            </p:nvSpPr>
            <p:spPr bwMode="auto">
              <a:xfrm>
                <a:off x="6489700" y="6704013"/>
                <a:ext cx="15875" cy="6350"/>
              </a:xfrm>
              <a:custGeom>
                <a:avLst/>
                <a:gdLst>
                  <a:gd name="T0" fmla="*/ 8 w 10"/>
                  <a:gd name="T1" fmla="*/ 4 h 4"/>
                  <a:gd name="T2" fmla="*/ 8 w 10"/>
                  <a:gd name="T3" fmla="*/ 4 h 4"/>
                  <a:gd name="T4" fmla="*/ 0 w 10"/>
                  <a:gd name="T5" fmla="*/ 4 h 4"/>
                  <a:gd name="T6" fmla="*/ 0 w 10"/>
                  <a:gd name="T7" fmla="*/ 0 h 4"/>
                  <a:gd name="T8" fmla="*/ 0 w 10"/>
                  <a:gd name="T9" fmla="*/ 0 h 4"/>
                  <a:gd name="T10" fmla="*/ 10 w 10"/>
                  <a:gd name="T11" fmla="*/ 0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4"/>
                    </a:lnTo>
                    <a:lnTo>
                      <a:pt x="0" y="0"/>
                    </a:lnTo>
                    <a:lnTo>
                      <a:pt x="0" y="0"/>
                    </a:lnTo>
                    <a:lnTo>
                      <a:pt x="10" y="0"/>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2" name="Freeform 114"/>
              <p:cNvSpPr>
                <a:spLocks/>
              </p:cNvSpPr>
              <p:nvPr/>
            </p:nvSpPr>
            <p:spPr bwMode="auto">
              <a:xfrm>
                <a:off x="6610350" y="6704013"/>
                <a:ext cx="15875" cy="6350"/>
              </a:xfrm>
              <a:custGeom>
                <a:avLst/>
                <a:gdLst>
                  <a:gd name="T0" fmla="*/ 0 w 10"/>
                  <a:gd name="T1" fmla="*/ 4 h 4"/>
                  <a:gd name="T2" fmla="*/ 0 w 10"/>
                  <a:gd name="T3" fmla="*/ 0 h 4"/>
                  <a:gd name="T4" fmla="*/ 0 w 10"/>
                  <a:gd name="T5" fmla="*/ 0 h 4"/>
                  <a:gd name="T6" fmla="*/ 10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0"/>
                    </a:lnTo>
                    <a:lnTo>
                      <a:pt x="0" y="0"/>
                    </a:lnTo>
                    <a:lnTo>
                      <a:pt x="10"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3" name="Freeform 115"/>
              <p:cNvSpPr>
                <a:spLocks/>
              </p:cNvSpPr>
              <p:nvPr/>
            </p:nvSpPr>
            <p:spPr bwMode="auto">
              <a:xfrm>
                <a:off x="6457950" y="6700838"/>
                <a:ext cx="15875" cy="6350"/>
              </a:xfrm>
              <a:custGeom>
                <a:avLst/>
                <a:gdLst>
                  <a:gd name="T0" fmla="*/ 10 w 10"/>
                  <a:gd name="T1" fmla="*/ 4 h 4"/>
                  <a:gd name="T2" fmla="*/ 10 w 10"/>
                  <a:gd name="T3" fmla="*/ 4 h 4"/>
                  <a:gd name="T4" fmla="*/ 0 w 10"/>
                  <a:gd name="T5" fmla="*/ 4 h 4"/>
                  <a:gd name="T6" fmla="*/ 0 w 10"/>
                  <a:gd name="T7" fmla="*/ 0 h 4"/>
                  <a:gd name="T8" fmla="*/ 0 w 10"/>
                  <a:gd name="T9" fmla="*/ 0 h 4"/>
                  <a:gd name="T10" fmla="*/ 10 w 10"/>
                  <a:gd name="T11" fmla="*/ 2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4"/>
                    </a:lnTo>
                    <a:lnTo>
                      <a:pt x="0" y="0"/>
                    </a:lnTo>
                    <a:lnTo>
                      <a:pt x="0" y="0"/>
                    </a:lnTo>
                    <a:lnTo>
                      <a:pt x="10" y="2"/>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4" name="Freeform 116"/>
              <p:cNvSpPr>
                <a:spLocks/>
              </p:cNvSpPr>
              <p:nvPr/>
            </p:nvSpPr>
            <p:spPr bwMode="auto">
              <a:xfrm>
                <a:off x="6642100" y="6700838"/>
                <a:ext cx="15875" cy="6350"/>
              </a:xfrm>
              <a:custGeom>
                <a:avLst/>
                <a:gdLst>
                  <a:gd name="T0" fmla="*/ 0 w 10"/>
                  <a:gd name="T1" fmla="*/ 4 h 4"/>
                  <a:gd name="T2" fmla="*/ 0 w 10"/>
                  <a:gd name="T3" fmla="*/ 0 h 4"/>
                  <a:gd name="T4" fmla="*/ 0 w 10"/>
                  <a:gd name="T5" fmla="*/ 0 h 4"/>
                  <a:gd name="T6" fmla="*/ 8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0"/>
                    </a:lnTo>
                    <a:lnTo>
                      <a:pt x="0" y="0"/>
                    </a:lnTo>
                    <a:lnTo>
                      <a:pt x="8"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5" name="Freeform 117"/>
              <p:cNvSpPr>
                <a:spLocks/>
              </p:cNvSpPr>
              <p:nvPr/>
            </p:nvSpPr>
            <p:spPr bwMode="auto">
              <a:xfrm>
                <a:off x="6429375" y="6697663"/>
                <a:ext cx="15875" cy="6350"/>
              </a:xfrm>
              <a:custGeom>
                <a:avLst/>
                <a:gdLst>
                  <a:gd name="T0" fmla="*/ 8 w 10"/>
                  <a:gd name="T1" fmla="*/ 4 h 4"/>
                  <a:gd name="T2" fmla="*/ 8 w 10"/>
                  <a:gd name="T3" fmla="*/ 4 h 4"/>
                  <a:gd name="T4" fmla="*/ 0 w 10"/>
                  <a:gd name="T5" fmla="*/ 2 h 4"/>
                  <a:gd name="T6" fmla="*/ 0 w 10"/>
                  <a:gd name="T7" fmla="*/ 0 h 4"/>
                  <a:gd name="T8" fmla="*/ 0 w 10"/>
                  <a:gd name="T9" fmla="*/ 0 h 4"/>
                  <a:gd name="T10" fmla="*/ 10 w 10"/>
                  <a:gd name="T11" fmla="*/ 2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2"/>
                    </a:lnTo>
                    <a:lnTo>
                      <a:pt x="0" y="0"/>
                    </a:lnTo>
                    <a:lnTo>
                      <a:pt x="0" y="0"/>
                    </a:lnTo>
                    <a:lnTo>
                      <a:pt x="10" y="2"/>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6" name="Freeform 118"/>
              <p:cNvSpPr>
                <a:spLocks/>
              </p:cNvSpPr>
              <p:nvPr/>
            </p:nvSpPr>
            <p:spPr bwMode="auto">
              <a:xfrm>
                <a:off x="6670675" y="6694488"/>
                <a:ext cx="15875" cy="6350"/>
              </a:xfrm>
              <a:custGeom>
                <a:avLst/>
                <a:gdLst>
                  <a:gd name="T0" fmla="*/ 0 w 10"/>
                  <a:gd name="T1" fmla="*/ 4 h 4"/>
                  <a:gd name="T2" fmla="*/ 0 w 10"/>
                  <a:gd name="T3" fmla="*/ 2 h 4"/>
                  <a:gd name="T4" fmla="*/ 0 w 10"/>
                  <a:gd name="T5" fmla="*/ 2 h 4"/>
                  <a:gd name="T6" fmla="*/ 10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2"/>
                    </a:lnTo>
                    <a:lnTo>
                      <a:pt x="0" y="2"/>
                    </a:lnTo>
                    <a:lnTo>
                      <a:pt x="10"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7" name="Freeform 119"/>
              <p:cNvSpPr>
                <a:spLocks/>
              </p:cNvSpPr>
              <p:nvPr/>
            </p:nvSpPr>
            <p:spPr bwMode="auto">
              <a:xfrm>
                <a:off x="6397625" y="6691313"/>
                <a:ext cx="15875" cy="6350"/>
              </a:xfrm>
              <a:custGeom>
                <a:avLst/>
                <a:gdLst>
                  <a:gd name="T0" fmla="*/ 10 w 10"/>
                  <a:gd name="T1" fmla="*/ 4 h 4"/>
                  <a:gd name="T2" fmla="*/ 10 w 10"/>
                  <a:gd name="T3" fmla="*/ 4 h 4"/>
                  <a:gd name="T4" fmla="*/ 0 w 10"/>
                  <a:gd name="T5" fmla="*/ 2 h 4"/>
                  <a:gd name="T6" fmla="*/ 0 w 10"/>
                  <a:gd name="T7" fmla="*/ 0 h 4"/>
                  <a:gd name="T8" fmla="*/ 0 w 10"/>
                  <a:gd name="T9" fmla="*/ 0 h 4"/>
                  <a:gd name="T10" fmla="*/ 10 w 10"/>
                  <a:gd name="T11" fmla="*/ 2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2"/>
                    </a:lnTo>
                    <a:lnTo>
                      <a:pt x="0" y="0"/>
                    </a:lnTo>
                    <a:lnTo>
                      <a:pt x="0" y="0"/>
                    </a:lnTo>
                    <a:lnTo>
                      <a:pt x="10" y="2"/>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8" name="Freeform 120"/>
              <p:cNvSpPr>
                <a:spLocks/>
              </p:cNvSpPr>
              <p:nvPr/>
            </p:nvSpPr>
            <p:spPr bwMode="auto">
              <a:xfrm>
                <a:off x="6702425" y="6688138"/>
                <a:ext cx="15875" cy="9525"/>
              </a:xfrm>
              <a:custGeom>
                <a:avLst/>
                <a:gdLst>
                  <a:gd name="T0" fmla="*/ 0 w 10"/>
                  <a:gd name="T1" fmla="*/ 6 h 6"/>
                  <a:gd name="T2" fmla="*/ 0 w 10"/>
                  <a:gd name="T3" fmla="*/ 2 h 6"/>
                  <a:gd name="T4" fmla="*/ 0 w 10"/>
                  <a:gd name="T5" fmla="*/ 2 h 6"/>
                  <a:gd name="T6" fmla="*/ 8 w 10"/>
                  <a:gd name="T7" fmla="*/ 0 h 6"/>
                  <a:gd name="T8" fmla="*/ 10 w 10"/>
                  <a:gd name="T9" fmla="*/ 2 h 6"/>
                  <a:gd name="T10" fmla="*/ 10 w 10"/>
                  <a:gd name="T11" fmla="*/ 2 h 6"/>
                  <a:gd name="T12" fmla="*/ 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0" y="6"/>
                    </a:moveTo>
                    <a:lnTo>
                      <a:pt x="0" y="2"/>
                    </a:lnTo>
                    <a:lnTo>
                      <a:pt x="0" y="2"/>
                    </a:lnTo>
                    <a:lnTo>
                      <a:pt x="8" y="0"/>
                    </a:lnTo>
                    <a:lnTo>
                      <a:pt x="10" y="2"/>
                    </a:lnTo>
                    <a:lnTo>
                      <a:pt x="10" y="2"/>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9" name="Freeform 121"/>
              <p:cNvSpPr>
                <a:spLocks/>
              </p:cNvSpPr>
              <p:nvPr/>
            </p:nvSpPr>
            <p:spPr bwMode="auto">
              <a:xfrm>
                <a:off x="6369050" y="6684963"/>
                <a:ext cx="15875" cy="6350"/>
              </a:xfrm>
              <a:custGeom>
                <a:avLst/>
                <a:gdLst>
                  <a:gd name="T0" fmla="*/ 8 w 10"/>
                  <a:gd name="T1" fmla="*/ 4 h 4"/>
                  <a:gd name="T2" fmla="*/ 8 w 10"/>
                  <a:gd name="T3" fmla="*/ 4 h 4"/>
                  <a:gd name="T4" fmla="*/ 0 w 10"/>
                  <a:gd name="T5" fmla="*/ 2 h 4"/>
                  <a:gd name="T6" fmla="*/ 0 w 10"/>
                  <a:gd name="T7" fmla="*/ 0 h 4"/>
                  <a:gd name="T8" fmla="*/ 0 w 10"/>
                  <a:gd name="T9" fmla="*/ 0 h 4"/>
                  <a:gd name="T10" fmla="*/ 10 w 10"/>
                  <a:gd name="T11" fmla="*/ 2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2"/>
                    </a:lnTo>
                    <a:lnTo>
                      <a:pt x="0" y="0"/>
                    </a:lnTo>
                    <a:lnTo>
                      <a:pt x="0" y="0"/>
                    </a:lnTo>
                    <a:lnTo>
                      <a:pt x="10" y="2"/>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0" name="Freeform 122"/>
              <p:cNvSpPr>
                <a:spLocks/>
              </p:cNvSpPr>
              <p:nvPr/>
            </p:nvSpPr>
            <p:spPr bwMode="auto">
              <a:xfrm>
                <a:off x="6731000" y="6678613"/>
                <a:ext cx="15875" cy="9525"/>
              </a:xfrm>
              <a:custGeom>
                <a:avLst/>
                <a:gdLst>
                  <a:gd name="T0" fmla="*/ 0 w 10"/>
                  <a:gd name="T1" fmla="*/ 6 h 6"/>
                  <a:gd name="T2" fmla="*/ 0 w 10"/>
                  <a:gd name="T3" fmla="*/ 4 h 6"/>
                  <a:gd name="T4" fmla="*/ 0 w 10"/>
                  <a:gd name="T5" fmla="*/ 4 h 6"/>
                  <a:gd name="T6" fmla="*/ 8 w 10"/>
                  <a:gd name="T7" fmla="*/ 0 h 6"/>
                  <a:gd name="T8" fmla="*/ 10 w 10"/>
                  <a:gd name="T9" fmla="*/ 4 h 6"/>
                  <a:gd name="T10" fmla="*/ 10 w 10"/>
                  <a:gd name="T11" fmla="*/ 4 h 6"/>
                  <a:gd name="T12" fmla="*/ 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0" y="6"/>
                    </a:moveTo>
                    <a:lnTo>
                      <a:pt x="0" y="4"/>
                    </a:lnTo>
                    <a:lnTo>
                      <a:pt x="0" y="4"/>
                    </a:lnTo>
                    <a:lnTo>
                      <a:pt x="8" y="0"/>
                    </a:lnTo>
                    <a:lnTo>
                      <a:pt x="10" y="4"/>
                    </a:lnTo>
                    <a:lnTo>
                      <a:pt x="10" y="4"/>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1" name="Freeform 123"/>
              <p:cNvSpPr>
                <a:spLocks/>
              </p:cNvSpPr>
              <p:nvPr/>
            </p:nvSpPr>
            <p:spPr bwMode="auto">
              <a:xfrm>
                <a:off x="6337300" y="6675438"/>
                <a:ext cx="19050" cy="9525"/>
              </a:xfrm>
              <a:custGeom>
                <a:avLst/>
                <a:gdLst>
                  <a:gd name="T0" fmla="*/ 10 w 12"/>
                  <a:gd name="T1" fmla="*/ 6 h 6"/>
                  <a:gd name="T2" fmla="*/ 10 w 12"/>
                  <a:gd name="T3" fmla="*/ 6 h 6"/>
                  <a:gd name="T4" fmla="*/ 0 w 12"/>
                  <a:gd name="T5" fmla="*/ 2 h 6"/>
                  <a:gd name="T6" fmla="*/ 2 w 12"/>
                  <a:gd name="T7" fmla="*/ 0 h 6"/>
                  <a:gd name="T8" fmla="*/ 2 w 12"/>
                  <a:gd name="T9" fmla="*/ 0 h 6"/>
                  <a:gd name="T10" fmla="*/ 12 w 12"/>
                  <a:gd name="T11" fmla="*/ 2 h 6"/>
                  <a:gd name="T12" fmla="*/ 10 w 1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10" y="6"/>
                    </a:moveTo>
                    <a:lnTo>
                      <a:pt x="10" y="6"/>
                    </a:lnTo>
                    <a:lnTo>
                      <a:pt x="0" y="2"/>
                    </a:lnTo>
                    <a:lnTo>
                      <a:pt x="2" y="0"/>
                    </a:lnTo>
                    <a:lnTo>
                      <a:pt x="2" y="0"/>
                    </a:lnTo>
                    <a:lnTo>
                      <a:pt x="12" y="2"/>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2" name="Freeform 124"/>
              <p:cNvSpPr>
                <a:spLocks/>
              </p:cNvSpPr>
              <p:nvPr/>
            </p:nvSpPr>
            <p:spPr bwMode="auto">
              <a:xfrm>
                <a:off x="6759575" y="6669088"/>
                <a:ext cx="15875" cy="9525"/>
              </a:xfrm>
              <a:custGeom>
                <a:avLst/>
                <a:gdLst>
                  <a:gd name="T0" fmla="*/ 0 w 10"/>
                  <a:gd name="T1" fmla="*/ 6 h 6"/>
                  <a:gd name="T2" fmla="*/ 0 w 10"/>
                  <a:gd name="T3" fmla="*/ 4 h 6"/>
                  <a:gd name="T4" fmla="*/ 0 w 10"/>
                  <a:gd name="T5" fmla="*/ 4 h 6"/>
                  <a:gd name="T6" fmla="*/ 8 w 10"/>
                  <a:gd name="T7" fmla="*/ 0 h 6"/>
                  <a:gd name="T8" fmla="*/ 10 w 10"/>
                  <a:gd name="T9" fmla="*/ 2 h 6"/>
                  <a:gd name="T10" fmla="*/ 10 w 10"/>
                  <a:gd name="T11" fmla="*/ 2 h 6"/>
                  <a:gd name="T12" fmla="*/ 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0" y="6"/>
                    </a:moveTo>
                    <a:lnTo>
                      <a:pt x="0" y="4"/>
                    </a:lnTo>
                    <a:lnTo>
                      <a:pt x="0" y="4"/>
                    </a:lnTo>
                    <a:lnTo>
                      <a:pt x="8" y="0"/>
                    </a:lnTo>
                    <a:lnTo>
                      <a:pt x="10" y="2"/>
                    </a:lnTo>
                    <a:lnTo>
                      <a:pt x="10" y="2"/>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3" name="Freeform 125"/>
              <p:cNvSpPr>
                <a:spLocks/>
              </p:cNvSpPr>
              <p:nvPr/>
            </p:nvSpPr>
            <p:spPr bwMode="auto">
              <a:xfrm>
                <a:off x="6308725" y="6662738"/>
                <a:ext cx="19050" cy="9525"/>
              </a:xfrm>
              <a:custGeom>
                <a:avLst/>
                <a:gdLst>
                  <a:gd name="T0" fmla="*/ 10 w 12"/>
                  <a:gd name="T1" fmla="*/ 6 h 6"/>
                  <a:gd name="T2" fmla="*/ 10 w 12"/>
                  <a:gd name="T3" fmla="*/ 6 h 6"/>
                  <a:gd name="T4" fmla="*/ 0 w 12"/>
                  <a:gd name="T5" fmla="*/ 2 h 6"/>
                  <a:gd name="T6" fmla="*/ 2 w 12"/>
                  <a:gd name="T7" fmla="*/ 0 h 6"/>
                  <a:gd name="T8" fmla="*/ 2 w 12"/>
                  <a:gd name="T9" fmla="*/ 0 h 6"/>
                  <a:gd name="T10" fmla="*/ 12 w 12"/>
                  <a:gd name="T11" fmla="*/ 4 h 6"/>
                  <a:gd name="T12" fmla="*/ 10 w 1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10" y="6"/>
                    </a:moveTo>
                    <a:lnTo>
                      <a:pt x="10" y="6"/>
                    </a:lnTo>
                    <a:lnTo>
                      <a:pt x="0" y="2"/>
                    </a:lnTo>
                    <a:lnTo>
                      <a:pt x="2" y="0"/>
                    </a:lnTo>
                    <a:lnTo>
                      <a:pt x="2" y="0"/>
                    </a:lnTo>
                    <a:lnTo>
                      <a:pt x="12" y="4"/>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4" name="Freeform 126"/>
              <p:cNvSpPr>
                <a:spLocks/>
              </p:cNvSpPr>
              <p:nvPr/>
            </p:nvSpPr>
            <p:spPr bwMode="auto">
              <a:xfrm>
                <a:off x="6788150" y="6656388"/>
                <a:ext cx="15875" cy="12700"/>
              </a:xfrm>
              <a:custGeom>
                <a:avLst/>
                <a:gdLst>
                  <a:gd name="T0" fmla="*/ 0 w 10"/>
                  <a:gd name="T1" fmla="*/ 8 h 8"/>
                  <a:gd name="T2" fmla="*/ 0 w 10"/>
                  <a:gd name="T3" fmla="*/ 4 h 8"/>
                  <a:gd name="T4" fmla="*/ 0 w 10"/>
                  <a:gd name="T5" fmla="*/ 4 h 8"/>
                  <a:gd name="T6" fmla="*/ 8 w 10"/>
                  <a:gd name="T7" fmla="*/ 0 h 8"/>
                  <a:gd name="T8" fmla="*/ 10 w 10"/>
                  <a:gd name="T9" fmla="*/ 2 h 8"/>
                  <a:gd name="T10" fmla="*/ 10 w 10"/>
                  <a:gd name="T11" fmla="*/ 2 h 8"/>
                  <a:gd name="T12" fmla="*/ 0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0" y="8"/>
                    </a:moveTo>
                    <a:lnTo>
                      <a:pt x="0" y="4"/>
                    </a:lnTo>
                    <a:lnTo>
                      <a:pt x="0" y="4"/>
                    </a:lnTo>
                    <a:lnTo>
                      <a:pt x="8" y="0"/>
                    </a:lnTo>
                    <a:lnTo>
                      <a:pt x="10" y="2"/>
                    </a:lnTo>
                    <a:lnTo>
                      <a:pt x="10" y="2"/>
                    </a:lnTo>
                    <a:lnTo>
                      <a:pt x="0"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5" name="Freeform 127"/>
              <p:cNvSpPr>
                <a:spLocks/>
              </p:cNvSpPr>
              <p:nvPr/>
            </p:nvSpPr>
            <p:spPr bwMode="auto">
              <a:xfrm>
                <a:off x="6283325" y="6650038"/>
                <a:ext cx="15875" cy="9525"/>
              </a:xfrm>
              <a:custGeom>
                <a:avLst/>
                <a:gdLst>
                  <a:gd name="T0" fmla="*/ 8 w 10"/>
                  <a:gd name="T1" fmla="*/ 6 h 6"/>
                  <a:gd name="T2" fmla="*/ 8 w 10"/>
                  <a:gd name="T3" fmla="*/ 6 h 6"/>
                  <a:gd name="T4" fmla="*/ 0 w 10"/>
                  <a:gd name="T5" fmla="*/ 2 h 6"/>
                  <a:gd name="T6" fmla="*/ 2 w 10"/>
                  <a:gd name="T7" fmla="*/ 0 h 6"/>
                  <a:gd name="T8" fmla="*/ 2 w 10"/>
                  <a:gd name="T9" fmla="*/ 0 h 6"/>
                  <a:gd name="T10" fmla="*/ 10 w 10"/>
                  <a:gd name="T11" fmla="*/ 4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2"/>
                    </a:lnTo>
                    <a:lnTo>
                      <a:pt x="2" y="0"/>
                    </a:lnTo>
                    <a:lnTo>
                      <a:pt x="2" y="0"/>
                    </a:lnTo>
                    <a:lnTo>
                      <a:pt x="10" y="4"/>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6" name="Freeform 128"/>
              <p:cNvSpPr>
                <a:spLocks/>
              </p:cNvSpPr>
              <p:nvPr/>
            </p:nvSpPr>
            <p:spPr bwMode="auto">
              <a:xfrm>
                <a:off x="6813550" y="6640513"/>
                <a:ext cx="15875" cy="12700"/>
              </a:xfrm>
              <a:custGeom>
                <a:avLst/>
                <a:gdLst>
                  <a:gd name="T0" fmla="*/ 2 w 10"/>
                  <a:gd name="T1" fmla="*/ 8 h 8"/>
                  <a:gd name="T2" fmla="*/ 0 w 10"/>
                  <a:gd name="T3" fmla="*/ 6 h 8"/>
                  <a:gd name="T4" fmla="*/ 0 w 10"/>
                  <a:gd name="T5" fmla="*/ 6 h 8"/>
                  <a:gd name="T6" fmla="*/ 8 w 10"/>
                  <a:gd name="T7" fmla="*/ 0 h 8"/>
                  <a:gd name="T8" fmla="*/ 10 w 10"/>
                  <a:gd name="T9" fmla="*/ 2 h 8"/>
                  <a:gd name="T10" fmla="*/ 10 w 10"/>
                  <a:gd name="T11" fmla="*/ 2 h 8"/>
                  <a:gd name="T12" fmla="*/ 2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2" y="8"/>
                    </a:moveTo>
                    <a:lnTo>
                      <a:pt x="0" y="6"/>
                    </a:lnTo>
                    <a:lnTo>
                      <a:pt x="0" y="6"/>
                    </a:lnTo>
                    <a:lnTo>
                      <a:pt x="8" y="0"/>
                    </a:lnTo>
                    <a:lnTo>
                      <a:pt x="10" y="2"/>
                    </a:lnTo>
                    <a:lnTo>
                      <a:pt x="10" y="2"/>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7" name="Freeform 129"/>
              <p:cNvSpPr>
                <a:spLocks/>
              </p:cNvSpPr>
              <p:nvPr/>
            </p:nvSpPr>
            <p:spPr bwMode="auto">
              <a:xfrm>
                <a:off x="6257925" y="6630988"/>
                <a:ext cx="15875" cy="12700"/>
              </a:xfrm>
              <a:custGeom>
                <a:avLst/>
                <a:gdLst>
                  <a:gd name="T0" fmla="*/ 8 w 10"/>
                  <a:gd name="T1" fmla="*/ 8 h 8"/>
                  <a:gd name="T2" fmla="*/ 8 w 10"/>
                  <a:gd name="T3" fmla="*/ 8 h 8"/>
                  <a:gd name="T4" fmla="*/ 0 w 10"/>
                  <a:gd name="T5" fmla="*/ 2 h 8"/>
                  <a:gd name="T6" fmla="*/ 2 w 10"/>
                  <a:gd name="T7" fmla="*/ 0 h 8"/>
                  <a:gd name="T8" fmla="*/ 2 w 10"/>
                  <a:gd name="T9" fmla="*/ 0 h 8"/>
                  <a:gd name="T10" fmla="*/ 10 w 10"/>
                  <a:gd name="T11" fmla="*/ 6 h 8"/>
                  <a:gd name="T12" fmla="*/ 8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8" y="8"/>
                    </a:moveTo>
                    <a:lnTo>
                      <a:pt x="8" y="8"/>
                    </a:lnTo>
                    <a:lnTo>
                      <a:pt x="0" y="2"/>
                    </a:lnTo>
                    <a:lnTo>
                      <a:pt x="2" y="0"/>
                    </a:lnTo>
                    <a:lnTo>
                      <a:pt x="2" y="0"/>
                    </a:lnTo>
                    <a:lnTo>
                      <a:pt x="10" y="6"/>
                    </a:lnTo>
                    <a:lnTo>
                      <a:pt x="8"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8" name="Freeform 130"/>
              <p:cNvSpPr>
                <a:spLocks/>
              </p:cNvSpPr>
              <p:nvPr/>
            </p:nvSpPr>
            <p:spPr bwMode="auto">
              <a:xfrm>
                <a:off x="6838950" y="6621463"/>
                <a:ext cx="12700" cy="12700"/>
              </a:xfrm>
              <a:custGeom>
                <a:avLst/>
                <a:gdLst>
                  <a:gd name="T0" fmla="*/ 2 w 8"/>
                  <a:gd name="T1" fmla="*/ 8 h 8"/>
                  <a:gd name="T2" fmla="*/ 0 w 8"/>
                  <a:gd name="T3" fmla="*/ 6 h 8"/>
                  <a:gd name="T4" fmla="*/ 0 w 8"/>
                  <a:gd name="T5" fmla="*/ 6 h 8"/>
                  <a:gd name="T6" fmla="*/ 6 w 8"/>
                  <a:gd name="T7" fmla="*/ 0 h 8"/>
                  <a:gd name="T8" fmla="*/ 8 w 8"/>
                  <a:gd name="T9" fmla="*/ 2 h 8"/>
                  <a:gd name="T10" fmla="*/ 8 w 8"/>
                  <a:gd name="T11" fmla="*/ 2 h 8"/>
                  <a:gd name="T12" fmla="*/ 2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8"/>
                    </a:moveTo>
                    <a:lnTo>
                      <a:pt x="0" y="6"/>
                    </a:lnTo>
                    <a:lnTo>
                      <a:pt x="0" y="6"/>
                    </a:lnTo>
                    <a:lnTo>
                      <a:pt x="6" y="0"/>
                    </a:lnTo>
                    <a:lnTo>
                      <a:pt x="8" y="2"/>
                    </a:lnTo>
                    <a:lnTo>
                      <a:pt x="8" y="2"/>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9" name="Freeform 131"/>
              <p:cNvSpPr>
                <a:spLocks/>
              </p:cNvSpPr>
              <p:nvPr/>
            </p:nvSpPr>
            <p:spPr bwMode="auto">
              <a:xfrm>
                <a:off x="6238875" y="6608763"/>
                <a:ext cx="12700" cy="15875"/>
              </a:xfrm>
              <a:custGeom>
                <a:avLst/>
                <a:gdLst>
                  <a:gd name="T0" fmla="*/ 6 w 8"/>
                  <a:gd name="T1" fmla="*/ 10 h 10"/>
                  <a:gd name="T2" fmla="*/ 6 w 8"/>
                  <a:gd name="T3" fmla="*/ 10 h 10"/>
                  <a:gd name="T4" fmla="*/ 0 w 8"/>
                  <a:gd name="T5" fmla="*/ 0 h 10"/>
                  <a:gd name="T6" fmla="*/ 2 w 8"/>
                  <a:gd name="T7" fmla="*/ 0 h 10"/>
                  <a:gd name="T8" fmla="*/ 2 w 8"/>
                  <a:gd name="T9" fmla="*/ 0 h 10"/>
                  <a:gd name="T10" fmla="*/ 8 w 8"/>
                  <a:gd name="T11" fmla="*/ 6 h 10"/>
                  <a:gd name="T12" fmla="*/ 6 w 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8" h="10">
                    <a:moveTo>
                      <a:pt x="6" y="10"/>
                    </a:moveTo>
                    <a:lnTo>
                      <a:pt x="6" y="10"/>
                    </a:lnTo>
                    <a:lnTo>
                      <a:pt x="0" y="0"/>
                    </a:lnTo>
                    <a:lnTo>
                      <a:pt x="2" y="0"/>
                    </a:lnTo>
                    <a:lnTo>
                      <a:pt x="2" y="0"/>
                    </a:lnTo>
                    <a:lnTo>
                      <a:pt x="8" y="6"/>
                    </a:lnTo>
                    <a:lnTo>
                      <a:pt x="6"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0" name="Freeform 132"/>
              <p:cNvSpPr>
                <a:spLocks/>
              </p:cNvSpPr>
              <p:nvPr/>
            </p:nvSpPr>
            <p:spPr bwMode="auto">
              <a:xfrm>
                <a:off x="6858000" y="6596063"/>
                <a:ext cx="9525" cy="15875"/>
              </a:xfrm>
              <a:custGeom>
                <a:avLst/>
                <a:gdLst>
                  <a:gd name="T0" fmla="*/ 2 w 6"/>
                  <a:gd name="T1" fmla="*/ 10 h 10"/>
                  <a:gd name="T2" fmla="*/ 0 w 6"/>
                  <a:gd name="T3" fmla="*/ 8 h 10"/>
                  <a:gd name="T4" fmla="*/ 0 w 6"/>
                  <a:gd name="T5" fmla="*/ 8 h 10"/>
                  <a:gd name="T6" fmla="*/ 4 w 6"/>
                  <a:gd name="T7" fmla="*/ 0 h 10"/>
                  <a:gd name="T8" fmla="*/ 6 w 6"/>
                  <a:gd name="T9" fmla="*/ 0 h 10"/>
                  <a:gd name="T10" fmla="*/ 6 w 6"/>
                  <a:gd name="T11" fmla="*/ 0 h 10"/>
                  <a:gd name="T12" fmla="*/ 2 w 6"/>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2" y="10"/>
                    </a:moveTo>
                    <a:lnTo>
                      <a:pt x="0" y="8"/>
                    </a:lnTo>
                    <a:lnTo>
                      <a:pt x="0" y="8"/>
                    </a:lnTo>
                    <a:lnTo>
                      <a:pt x="4" y="0"/>
                    </a:lnTo>
                    <a:lnTo>
                      <a:pt x="6" y="0"/>
                    </a:lnTo>
                    <a:lnTo>
                      <a:pt x="6" y="0"/>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1" name="Freeform 133"/>
              <p:cNvSpPr>
                <a:spLocks/>
              </p:cNvSpPr>
              <p:nvPr/>
            </p:nvSpPr>
            <p:spPr bwMode="auto">
              <a:xfrm>
                <a:off x="6229350" y="6580188"/>
                <a:ext cx="9525" cy="15875"/>
              </a:xfrm>
              <a:custGeom>
                <a:avLst/>
                <a:gdLst>
                  <a:gd name="T0" fmla="*/ 2 w 6"/>
                  <a:gd name="T1" fmla="*/ 10 h 10"/>
                  <a:gd name="T2" fmla="*/ 2 w 6"/>
                  <a:gd name="T3" fmla="*/ 10 h 10"/>
                  <a:gd name="T4" fmla="*/ 0 w 6"/>
                  <a:gd name="T5" fmla="*/ 0 h 10"/>
                  <a:gd name="T6" fmla="*/ 4 w 6"/>
                  <a:gd name="T7" fmla="*/ 0 h 10"/>
                  <a:gd name="T8" fmla="*/ 4 w 6"/>
                  <a:gd name="T9" fmla="*/ 0 h 10"/>
                  <a:gd name="T10" fmla="*/ 4 w 6"/>
                  <a:gd name="T11" fmla="*/ 0 h 10"/>
                  <a:gd name="T12" fmla="*/ 6 w 6"/>
                  <a:gd name="T13" fmla="*/ 8 h 10"/>
                  <a:gd name="T14" fmla="*/ 2 w 6"/>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2" y="10"/>
                    </a:moveTo>
                    <a:lnTo>
                      <a:pt x="2" y="10"/>
                    </a:lnTo>
                    <a:lnTo>
                      <a:pt x="0" y="0"/>
                    </a:lnTo>
                    <a:lnTo>
                      <a:pt x="4" y="0"/>
                    </a:lnTo>
                    <a:lnTo>
                      <a:pt x="4" y="0"/>
                    </a:lnTo>
                    <a:lnTo>
                      <a:pt x="4" y="0"/>
                    </a:lnTo>
                    <a:lnTo>
                      <a:pt x="6" y="8"/>
                    </a:lnTo>
                    <a:lnTo>
                      <a:pt x="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2" name="Freeform 134"/>
              <p:cNvSpPr>
                <a:spLocks/>
              </p:cNvSpPr>
              <p:nvPr/>
            </p:nvSpPr>
            <p:spPr bwMode="auto">
              <a:xfrm>
                <a:off x="6864350" y="6564313"/>
                <a:ext cx="6350" cy="15875"/>
              </a:xfrm>
              <a:custGeom>
                <a:avLst/>
                <a:gdLst>
                  <a:gd name="T0" fmla="*/ 4 w 4"/>
                  <a:gd name="T1" fmla="*/ 10 h 10"/>
                  <a:gd name="T2" fmla="*/ 0 w 4"/>
                  <a:gd name="T3" fmla="*/ 10 h 10"/>
                  <a:gd name="T4" fmla="*/ 2 w 4"/>
                  <a:gd name="T5" fmla="*/ 10 h 10"/>
                  <a:gd name="T6" fmla="*/ 0 w 4"/>
                  <a:gd name="T7" fmla="*/ 10 h 10"/>
                  <a:gd name="T8" fmla="*/ 0 w 4"/>
                  <a:gd name="T9" fmla="*/ 10 h 10"/>
                  <a:gd name="T10" fmla="*/ 0 w 4"/>
                  <a:gd name="T11" fmla="*/ 2 h 10"/>
                  <a:gd name="T12" fmla="*/ 2 w 4"/>
                  <a:gd name="T13" fmla="*/ 0 h 10"/>
                  <a:gd name="T14" fmla="*/ 2 w 4"/>
                  <a:gd name="T15" fmla="*/ 0 h 10"/>
                  <a:gd name="T16" fmla="*/ 4 w 4"/>
                  <a:gd name="T17" fmla="*/ 10 h 10"/>
                  <a:gd name="T18" fmla="*/ 4 w 4"/>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0">
                    <a:moveTo>
                      <a:pt x="4" y="10"/>
                    </a:moveTo>
                    <a:lnTo>
                      <a:pt x="0" y="10"/>
                    </a:lnTo>
                    <a:lnTo>
                      <a:pt x="2" y="10"/>
                    </a:lnTo>
                    <a:lnTo>
                      <a:pt x="0" y="10"/>
                    </a:lnTo>
                    <a:lnTo>
                      <a:pt x="0" y="10"/>
                    </a:lnTo>
                    <a:lnTo>
                      <a:pt x="0" y="2"/>
                    </a:lnTo>
                    <a:lnTo>
                      <a:pt x="2" y="0"/>
                    </a:lnTo>
                    <a:lnTo>
                      <a:pt x="2" y="0"/>
                    </a:lnTo>
                    <a:lnTo>
                      <a:pt x="4" y="10"/>
                    </a:lnTo>
                    <a:lnTo>
                      <a:pt x="4"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3" name="Freeform 135"/>
              <p:cNvSpPr>
                <a:spLocks/>
              </p:cNvSpPr>
              <p:nvPr/>
            </p:nvSpPr>
            <p:spPr bwMode="auto">
              <a:xfrm>
                <a:off x="6232525" y="6548438"/>
                <a:ext cx="9525" cy="15875"/>
              </a:xfrm>
              <a:custGeom>
                <a:avLst/>
                <a:gdLst>
                  <a:gd name="T0" fmla="*/ 4 w 6"/>
                  <a:gd name="T1" fmla="*/ 10 h 10"/>
                  <a:gd name="T2" fmla="*/ 0 w 6"/>
                  <a:gd name="T3" fmla="*/ 10 h 10"/>
                  <a:gd name="T4" fmla="*/ 0 w 6"/>
                  <a:gd name="T5" fmla="*/ 10 h 10"/>
                  <a:gd name="T6" fmla="*/ 4 w 6"/>
                  <a:gd name="T7" fmla="*/ 0 h 10"/>
                  <a:gd name="T8" fmla="*/ 6 w 6"/>
                  <a:gd name="T9" fmla="*/ 2 h 10"/>
                  <a:gd name="T10" fmla="*/ 6 w 6"/>
                  <a:gd name="T11" fmla="*/ 2 h 10"/>
                  <a:gd name="T12" fmla="*/ 4 w 6"/>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4" y="10"/>
                    </a:moveTo>
                    <a:lnTo>
                      <a:pt x="0" y="10"/>
                    </a:lnTo>
                    <a:lnTo>
                      <a:pt x="0" y="10"/>
                    </a:lnTo>
                    <a:lnTo>
                      <a:pt x="4" y="0"/>
                    </a:lnTo>
                    <a:lnTo>
                      <a:pt x="6" y="2"/>
                    </a:lnTo>
                    <a:lnTo>
                      <a:pt x="6" y="2"/>
                    </a:lnTo>
                    <a:lnTo>
                      <a:pt x="4"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4" name="Freeform 136"/>
              <p:cNvSpPr>
                <a:spLocks/>
              </p:cNvSpPr>
              <p:nvPr/>
            </p:nvSpPr>
            <p:spPr bwMode="auto">
              <a:xfrm>
                <a:off x="6848475" y="6538913"/>
                <a:ext cx="12700" cy="12700"/>
              </a:xfrm>
              <a:custGeom>
                <a:avLst/>
                <a:gdLst>
                  <a:gd name="T0" fmla="*/ 6 w 8"/>
                  <a:gd name="T1" fmla="*/ 8 h 8"/>
                  <a:gd name="T2" fmla="*/ 6 w 8"/>
                  <a:gd name="T3" fmla="*/ 8 h 8"/>
                  <a:gd name="T4" fmla="*/ 0 w 8"/>
                  <a:gd name="T5" fmla="*/ 2 h 8"/>
                  <a:gd name="T6" fmla="*/ 2 w 8"/>
                  <a:gd name="T7" fmla="*/ 0 h 8"/>
                  <a:gd name="T8" fmla="*/ 2 w 8"/>
                  <a:gd name="T9" fmla="*/ 0 h 8"/>
                  <a:gd name="T10" fmla="*/ 8 w 8"/>
                  <a:gd name="T11" fmla="*/ 8 h 8"/>
                  <a:gd name="T12" fmla="*/ 6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6" y="8"/>
                    </a:moveTo>
                    <a:lnTo>
                      <a:pt x="6" y="8"/>
                    </a:lnTo>
                    <a:lnTo>
                      <a:pt x="0" y="2"/>
                    </a:lnTo>
                    <a:lnTo>
                      <a:pt x="2" y="0"/>
                    </a:lnTo>
                    <a:lnTo>
                      <a:pt x="2" y="0"/>
                    </a:lnTo>
                    <a:lnTo>
                      <a:pt x="8" y="8"/>
                    </a:lnTo>
                    <a:lnTo>
                      <a:pt x="6"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5" name="Freeform 137"/>
              <p:cNvSpPr>
                <a:spLocks/>
              </p:cNvSpPr>
              <p:nvPr/>
            </p:nvSpPr>
            <p:spPr bwMode="auto">
              <a:xfrm>
                <a:off x="6248400" y="6526213"/>
                <a:ext cx="12700" cy="12700"/>
              </a:xfrm>
              <a:custGeom>
                <a:avLst/>
                <a:gdLst>
                  <a:gd name="T0" fmla="*/ 2 w 8"/>
                  <a:gd name="T1" fmla="*/ 8 h 8"/>
                  <a:gd name="T2" fmla="*/ 0 w 8"/>
                  <a:gd name="T3" fmla="*/ 6 h 8"/>
                  <a:gd name="T4" fmla="*/ 0 w 8"/>
                  <a:gd name="T5" fmla="*/ 6 h 8"/>
                  <a:gd name="T6" fmla="*/ 6 w 8"/>
                  <a:gd name="T7" fmla="*/ 0 h 8"/>
                  <a:gd name="T8" fmla="*/ 8 w 8"/>
                  <a:gd name="T9" fmla="*/ 2 h 8"/>
                  <a:gd name="T10" fmla="*/ 8 w 8"/>
                  <a:gd name="T11" fmla="*/ 2 h 8"/>
                  <a:gd name="T12" fmla="*/ 2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8"/>
                    </a:moveTo>
                    <a:lnTo>
                      <a:pt x="0" y="6"/>
                    </a:lnTo>
                    <a:lnTo>
                      <a:pt x="0" y="6"/>
                    </a:lnTo>
                    <a:lnTo>
                      <a:pt x="6" y="0"/>
                    </a:lnTo>
                    <a:lnTo>
                      <a:pt x="8" y="2"/>
                    </a:lnTo>
                    <a:lnTo>
                      <a:pt x="8" y="2"/>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6" name="Freeform 138"/>
              <p:cNvSpPr>
                <a:spLocks/>
              </p:cNvSpPr>
              <p:nvPr/>
            </p:nvSpPr>
            <p:spPr bwMode="auto">
              <a:xfrm>
                <a:off x="6826250" y="6516688"/>
                <a:ext cx="15875" cy="12700"/>
              </a:xfrm>
              <a:custGeom>
                <a:avLst/>
                <a:gdLst>
                  <a:gd name="T0" fmla="*/ 8 w 10"/>
                  <a:gd name="T1" fmla="*/ 8 h 8"/>
                  <a:gd name="T2" fmla="*/ 8 w 10"/>
                  <a:gd name="T3" fmla="*/ 8 h 8"/>
                  <a:gd name="T4" fmla="*/ 0 w 10"/>
                  <a:gd name="T5" fmla="*/ 2 h 8"/>
                  <a:gd name="T6" fmla="*/ 2 w 10"/>
                  <a:gd name="T7" fmla="*/ 0 h 8"/>
                  <a:gd name="T8" fmla="*/ 2 w 10"/>
                  <a:gd name="T9" fmla="*/ 0 h 8"/>
                  <a:gd name="T10" fmla="*/ 10 w 10"/>
                  <a:gd name="T11" fmla="*/ 6 h 8"/>
                  <a:gd name="T12" fmla="*/ 8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8" y="8"/>
                    </a:moveTo>
                    <a:lnTo>
                      <a:pt x="8" y="8"/>
                    </a:lnTo>
                    <a:lnTo>
                      <a:pt x="0" y="2"/>
                    </a:lnTo>
                    <a:lnTo>
                      <a:pt x="2" y="0"/>
                    </a:lnTo>
                    <a:lnTo>
                      <a:pt x="2" y="0"/>
                    </a:lnTo>
                    <a:lnTo>
                      <a:pt x="10" y="6"/>
                    </a:lnTo>
                    <a:lnTo>
                      <a:pt x="8"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7" name="Freeform 139"/>
              <p:cNvSpPr>
                <a:spLocks/>
              </p:cNvSpPr>
              <p:nvPr/>
            </p:nvSpPr>
            <p:spPr bwMode="auto">
              <a:xfrm>
                <a:off x="6270625" y="6507163"/>
                <a:ext cx="15875" cy="12700"/>
              </a:xfrm>
              <a:custGeom>
                <a:avLst/>
                <a:gdLst>
                  <a:gd name="T0" fmla="*/ 2 w 10"/>
                  <a:gd name="T1" fmla="*/ 8 h 8"/>
                  <a:gd name="T2" fmla="*/ 0 w 10"/>
                  <a:gd name="T3" fmla="*/ 6 h 8"/>
                  <a:gd name="T4" fmla="*/ 0 w 10"/>
                  <a:gd name="T5" fmla="*/ 6 h 8"/>
                  <a:gd name="T6" fmla="*/ 8 w 10"/>
                  <a:gd name="T7" fmla="*/ 0 h 8"/>
                  <a:gd name="T8" fmla="*/ 10 w 10"/>
                  <a:gd name="T9" fmla="*/ 2 h 8"/>
                  <a:gd name="T10" fmla="*/ 10 w 10"/>
                  <a:gd name="T11" fmla="*/ 2 h 8"/>
                  <a:gd name="T12" fmla="*/ 2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2" y="8"/>
                    </a:moveTo>
                    <a:lnTo>
                      <a:pt x="0" y="6"/>
                    </a:lnTo>
                    <a:lnTo>
                      <a:pt x="0" y="6"/>
                    </a:lnTo>
                    <a:lnTo>
                      <a:pt x="8" y="0"/>
                    </a:lnTo>
                    <a:lnTo>
                      <a:pt x="10" y="2"/>
                    </a:lnTo>
                    <a:lnTo>
                      <a:pt x="10" y="2"/>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8" name="Freeform 140"/>
              <p:cNvSpPr>
                <a:spLocks/>
              </p:cNvSpPr>
              <p:nvPr/>
            </p:nvSpPr>
            <p:spPr bwMode="auto">
              <a:xfrm>
                <a:off x="6800850" y="6500813"/>
                <a:ext cx="15875" cy="9525"/>
              </a:xfrm>
              <a:custGeom>
                <a:avLst/>
                <a:gdLst>
                  <a:gd name="T0" fmla="*/ 8 w 10"/>
                  <a:gd name="T1" fmla="*/ 6 h 6"/>
                  <a:gd name="T2" fmla="*/ 8 w 10"/>
                  <a:gd name="T3" fmla="*/ 6 h 6"/>
                  <a:gd name="T4" fmla="*/ 0 w 10"/>
                  <a:gd name="T5" fmla="*/ 2 h 6"/>
                  <a:gd name="T6" fmla="*/ 2 w 10"/>
                  <a:gd name="T7" fmla="*/ 0 h 6"/>
                  <a:gd name="T8" fmla="*/ 2 w 10"/>
                  <a:gd name="T9" fmla="*/ 0 h 6"/>
                  <a:gd name="T10" fmla="*/ 10 w 10"/>
                  <a:gd name="T11" fmla="*/ 4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2"/>
                    </a:lnTo>
                    <a:lnTo>
                      <a:pt x="2" y="0"/>
                    </a:lnTo>
                    <a:lnTo>
                      <a:pt x="2" y="0"/>
                    </a:lnTo>
                    <a:lnTo>
                      <a:pt x="10" y="4"/>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9" name="Freeform 141"/>
              <p:cNvSpPr>
                <a:spLocks/>
              </p:cNvSpPr>
              <p:nvPr/>
            </p:nvSpPr>
            <p:spPr bwMode="auto">
              <a:xfrm>
                <a:off x="6296025" y="6491288"/>
                <a:ext cx="15875" cy="12700"/>
              </a:xfrm>
              <a:custGeom>
                <a:avLst/>
                <a:gdLst>
                  <a:gd name="T0" fmla="*/ 2 w 10"/>
                  <a:gd name="T1" fmla="*/ 8 h 8"/>
                  <a:gd name="T2" fmla="*/ 0 w 10"/>
                  <a:gd name="T3" fmla="*/ 6 h 8"/>
                  <a:gd name="T4" fmla="*/ 0 w 10"/>
                  <a:gd name="T5" fmla="*/ 6 h 8"/>
                  <a:gd name="T6" fmla="*/ 10 w 10"/>
                  <a:gd name="T7" fmla="*/ 0 h 8"/>
                  <a:gd name="T8" fmla="*/ 10 w 10"/>
                  <a:gd name="T9" fmla="*/ 4 h 8"/>
                  <a:gd name="T10" fmla="*/ 10 w 10"/>
                  <a:gd name="T11" fmla="*/ 4 h 8"/>
                  <a:gd name="T12" fmla="*/ 2 w 1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2" y="8"/>
                    </a:moveTo>
                    <a:lnTo>
                      <a:pt x="0" y="6"/>
                    </a:lnTo>
                    <a:lnTo>
                      <a:pt x="0" y="6"/>
                    </a:lnTo>
                    <a:lnTo>
                      <a:pt x="10" y="0"/>
                    </a:lnTo>
                    <a:lnTo>
                      <a:pt x="10" y="4"/>
                    </a:lnTo>
                    <a:lnTo>
                      <a:pt x="10" y="4"/>
                    </a:lnTo>
                    <a:lnTo>
                      <a:pt x="2"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0" name="Freeform 142"/>
              <p:cNvSpPr>
                <a:spLocks/>
              </p:cNvSpPr>
              <p:nvPr/>
            </p:nvSpPr>
            <p:spPr bwMode="auto">
              <a:xfrm>
                <a:off x="6775450" y="6488113"/>
                <a:ext cx="15875" cy="9525"/>
              </a:xfrm>
              <a:custGeom>
                <a:avLst/>
                <a:gdLst>
                  <a:gd name="T0" fmla="*/ 8 w 10"/>
                  <a:gd name="T1" fmla="*/ 6 h 6"/>
                  <a:gd name="T2" fmla="*/ 8 w 10"/>
                  <a:gd name="T3" fmla="*/ 6 h 6"/>
                  <a:gd name="T4" fmla="*/ 0 w 10"/>
                  <a:gd name="T5" fmla="*/ 2 h 6"/>
                  <a:gd name="T6" fmla="*/ 0 w 10"/>
                  <a:gd name="T7" fmla="*/ 0 h 6"/>
                  <a:gd name="T8" fmla="*/ 0 w 10"/>
                  <a:gd name="T9" fmla="*/ 0 h 6"/>
                  <a:gd name="T10" fmla="*/ 10 w 10"/>
                  <a:gd name="T11" fmla="*/ 4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2"/>
                    </a:lnTo>
                    <a:lnTo>
                      <a:pt x="0" y="0"/>
                    </a:lnTo>
                    <a:lnTo>
                      <a:pt x="0" y="0"/>
                    </a:lnTo>
                    <a:lnTo>
                      <a:pt x="10" y="4"/>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1" name="Freeform 143"/>
              <p:cNvSpPr>
                <a:spLocks/>
              </p:cNvSpPr>
              <p:nvPr/>
            </p:nvSpPr>
            <p:spPr bwMode="auto">
              <a:xfrm>
                <a:off x="6324600" y="6481763"/>
                <a:ext cx="15875" cy="9525"/>
              </a:xfrm>
              <a:custGeom>
                <a:avLst/>
                <a:gdLst>
                  <a:gd name="T0" fmla="*/ 2 w 10"/>
                  <a:gd name="T1" fmla="*/ 6 h 6"/>
                  <a:gd name="T2" fmla="*/ 0 w 10"/>
                  <a:gd name="T3" fmla="*/ 2 h 6"/>
                  <a:gd name="T4" fmla="*/ 0 w 10"/>
                  <a:gd name="T5" fmla="*/ 2 h 6"/>
                  <a:gd name="T6" fmla="*/ 10 w 10"/>
                  <a:gd name="T7" fmla="*/ 0 h 6"/>
                  <a:gd name="T8" fmla="*/ 10 w 10"/>
                  <a:gd name="T9" fmla="*/ 2 h 6"/>
                  <a:gd name="T10" fmla="*/ 10 w 10"/>
                  <a:gd name="T11" fmla="*/ 2 h 6"/>
                  <a:gd name="T12" fmla="*/ 2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6"/>
                    </a:moveTo>
                    <a:lnTo>
                      <a:pt x="0" y="2"/>
                    </a:lnTo>
                    <a:lnTo>
                      <a:pt x="0" y="2"/>
                    </a:lnTo>
                    <a:lnTo>
                      <a:pt x="10" y="0"/>
                    </a:lnTo>
                    <a:lnTo>
                      <a:pt x="10" y="2"/>
                    </a:lnTo>
                    <a:lnTo>
                      <a:pt x="10" y="2"/>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2" name="Freeform 144"/>
              <p:cNvSpPr>
                <a:spLocks/>
              </p:cNvSpPr>
              <p:nvPr/>
            </p:nvSpPr>
            <p:spPr bwMode="auto">
              <a:xfrm>
                <a:off x="6746875" y="6475413"/>
                <a:ext cx="15875" cy="9525"/>
              </a:xfrm>
              <a:custGeom>
                <a:avLst/>
                <a:gdLst>
                  <a:gd name="T0" fmla="*/ 8 w 10"/>
                  <a:gd name="T1" fmla="*/ 6 h 6"/>
                  <a:gd name="T2" fmla="*/ 8 w 10"/>
                  <a:gd name="T3" fmla="*/ 6 h 6"/>
                  <a:gd name="T4" fmla="*/ 0 w 10"/>
                  <a:gd name="T5" fmla="*/ 4 h 6"/>
                  <a:gd name="T6" fmla="*/ 0 w 10"/>
                  <a:gd name="T7" fmla="*/ 0 h 6"/>
                  <a:gd name="T8" fmla="*/ 0 w 10"/>
                  <a:gd name="T9" fmla="*/ 0 h 6"/>
                  <a:gd name="T10" fmla="*/ 10 w 10"/>
                  <a:gd name="T11" fmla="*/ 4 h 6"/>
                  <a:gd name="T12" fmla="*/ 8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8" y="6"/>
                    </a:moveTo>
                    <a:lnTo>
                      <a:pt x="8" y="6"/>
                    </a:lnTo>
                    <a:lnTo>
                      <a:pt x="0" y="4"/>
                    </a:lnTo>
                    <a:lnTo>
                      <a:pt x="0" y="0"/>
                    </a:lnTo>
                    <a:lnTo>
                      <a:pt x="0" y="0"/>
                    </a:lnTo>
                    <a:lnTo>
                      <a:pt x="10" y="4"/>
                    </a:lnTo>
                    <a:lnTo>
                      <a:pt x="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3" name="Freeform 145"/>
              <p:cNvSpPr>
                <a:spLocks/>
              </p:cNvSpPr>
              <p:nvPr/>
            </p:nvSpPr>
            <p:spPr bwMode="auto">
              <a:xfrm>
                <a:off x="6353175" y="6472238"/>
                <a:ext cx="15875" cy="9525"/>
              </a:xfrm>
              <a:custGeom>
                <a:avLst/>
                <a:gdLst>
                  <a:gd name="T0" fmla="*/ 2 w 10"/>
                  <a:gd name="T1" fmla="*/ 6 h 6"/>
                  <a:gd name="T2" fmla="*/ 0 w 10"/>
                  <a:gd name="T3" fmla="*/ 2 h 6"/>
                  <a:gd name="T4" fmla="*/ 0 w 10"/>
                  <a:gd name="T5" fmla="*/ 2 h 6"/>
                  <a:gd name="T6" fmla="*/ 10 w 10"/>
                  <a:gd name="T7" fmla="*/ 0 h 6"/>
                  <a:gd name="T8" fmla="*/ 10 w 10"/>
                  <a:gd name="T9" fmla="*/ 2 h 6"/>
                  <a:gd name="T10" fmla="*/ 10 w 10"/>
                  <a:gd name="T11" fmla="*/ 2 h 6"/>
                  <a:gd name="T12" fmla="*/ 2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6"/>
                    </a:moveTo>
                    <a:lnTo>
                      <a:pt x="0" y="2"/>
                    </a:lnTo>
                    <a:lnTo>
                      <a:pt x="0" y="2"/>
                    </a:lnTo>
                    <a:lnTo>
                      <a:pt x="10" y="0"/>
                    </a:lnTo>
                    <a:lnTo>
                      <a:pt x="10" y="2"/>
                    </a:lnTo>
                    <a:lnTo>
                      <a:pt x="10" y="2"/>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4" name="Freeform 146"/>
              <p:cNvSpPr>
                <a:spLocks/>
              </p:cNvSpPr>
              <p:nvPr/>
            </p:nvSpPr>
            <p:spPr bwMode="auto">
              <a:xfrm>
                <a:off x="6715125" y="6469063"/>
                <a:ext cx="19050" cy="6350"/>
              </a:xfrm>
              <a:custGeom>
                <a:avLst/>
                <a:gdLst>
                  <a:gd name="T0" fmla="*/ 10 w 12"/>
                  <a:gd name="T1" fmla="*/ 4 h 4"/>
                  <a:gd name="T2" fmla="*/ 10 w 12"/>
                  <a:gd name="T3" fmla="*/ 4 h 4"/>
                  <a:gd name="T4" fmla="*/ 0 w 12"/>
                  <a:gd name="T5" fmla="*/ 2 h 4"/>
                  <a:gd name="T6" fmla="*/ 2 w 12"/>
                  <a:gd name="T7" fmla="*/ 0 h 4"/>
                  <a:gd name="T8" fmla="*/ 2 w 12"/>
                  <a:gd name="T9" fmla="*/ 0 h 4"/>
                  <a:gd name="T10" fmla="*/ 12 w 12"/>
                  <a:gd name="T11" fmla="*/ 2 h 4"/>
                  <a:gd name="T12" fmla="*/ 10 w 1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10" y="4"/>
                    </a:moveTo>
                    <a:lnTo>
                      <a:pt x="10" y="4"/>
                    </a:lnTo>
                    <a:lnTo>
                      <a:pt x="0" y="2"/>
                    </a:lnTo>
                    <a:lnTo>
                      <a:pt x="2" y="0"/>
                    </a:lnTo>
                    <a:lnTo>
                      <a:pt x="2" y="0"/>
                    </a:lnTo>
                    <a:lnTo>
                      <a:pt x="12" y="2"/>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5" name="Freeform 147"/>
              <p:cNvSpPr>
                <a:spLocks/>
              </p:cNvSpPr>
              <p:nvPr/>
            </p:nvSpPr>
            <p:spPr bwMode="auto">
              <a:xfrm>
                <a:off x="6381750" y="6462713"/>
                <a:ext cx="15875" cy="9525"/>
              </a:xfrm>
              <a:custGeom>
                <a:avLst/>
                <a:gdLst>
                  <a:gd name="T0" fmla="*/ 2 w 10"/>
                  <a:gd name="T1" fmla="*/ 6 h 6"/>
                  <a:gd name="T2" fmla="*/ 0 w 10"/>
                  <a:gd name="T3" fmla="*/ 4 h 6"/>
                  <a:gd name="T4" fmla="*/ 0 w 10"/>
                  <a:gd name="T5" fmla="*/ 4 h 6"/>
                  <a:gd name="T6" fmla="*/ 10 w 10"/>
                  <a:gd name="T7" fmla="*/ 0 h 6"/>
                  <a:gd name="T8" fmla="*/ 10 w 10"/>
                  <a:gd name="T9" fmla="*/ 4 h 6"/>
                  <a:gd name="T10" fmla="*/ 10 w 10"/>
                  <a:gd name="T11" fmla="*/ 4 h 6"/>
                  <a:gd name="T12" fmla="*/ 2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6"/>
                    </a:moveTo>
                    <a:lnTo>
                      <a:pt x="0" y="4"/>
                    </a:lnTo>
                    <a:lnTo>
                      <a:pt x="0" y="4"/>
                    </a:lnTo>
                    <a:lnTo>
                      <a:pt x="10" y="0"/>
                    </a:lnTo>
                    <a:lnTo>
                      <a:pt x="10" y="4"/>
                    </a:lnTo>
                    <a:lnTo>
                      <a:pt x="10" y="4"/>
                    </a:lnTo>
                    <a:lnTo>
                      <a:pt x="2"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6" name="Freeform 148"/>
              <p:cNvSpPr>
                <a:spLocks/>
              </p:cNvSpPr>
              <p:nvPr/>
            </p:nvSpPr>
            <p:spPr bwMode="auto">
              <a:xfrm>
                <a:off x="6686550" y="6459538"/>
                <a:ext cx="15875" cy="9525"/>
              </a:xfrm>
              <a:custGeom>
                <a:avLst/>
                <a:gdLst>
                  <a:gd name="T0" fmla="*/ 10 w 10"/>
                  <a:gd name="T1" fmla="*/ 6 h 6"/>
                  <a:gd name="T2" fmla="*/ 10 w 10"/>
                  <a:gd name="T3" fmla="*/ 6 h 6"/>
                  <a:gd name="T4" fmla="*/ 0 w 10"/>
                  <a:gd name="T5" fmla="*/ 4 h 6"/>
                  <a:gd name="T6" fmla="*/ 0 w 10"/>
                  <a:gd name="T7" fmla="*/ 0 h 6"/>
                  <a:gd name="T8" fmla="*/ 0 w 10"/>
                  <a:gd name="T9" fmla="*/ 0 h 6"/>
                  <a:gd name="T10" fmla="*/ 10 w 10"/>
                  <a:gd name="T11" fmla="*/ 2 h 6"/>
                  <a:gd name="T12" fmla="*/ 10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10" y="6"/>
                    </a:moveTo>
                    <a:lnTo>
                      <a:pt x="10" y="6"/>
                    </a:lnTo>
                    <a:lnTo>
                      <a:pt x="0" y="4"/>
                    </a:lnTo>
                    <a:lnTo>
                      <a:pt x="0" y="0"/>
                    </a:lnTo>
                    <a:lnTo>
                      <a:pt x="0" y="0"/>
                    </a:lnTo>
                    <a:lnTo>
                      <a:pt x="10" y="2"/>
                    </a:lnTo>
                    <a:lnTo>
                      <a:pt x="1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7" name="Freeform 149"/>
              <p:cNvSpPr>
                <a:spLocks/>
              </p:cNvSpPr>
              <p:nvPr/>
            </p:nvSpPr>
            <p:spPr bwMode="auto">
              <a:xfrm>
                <a:off x="6413500" y="6459538"/>
                <a:ext cx="15875" cy="6350"/>
              </a:xfrm>
              <a:custGeom>
                <a:avLst/>
                <a:gdLst>
                  <a:gd name="T0" fmla="*/ 0 w 10"/>
                  <a:gd name="T1" fmla="*/ 4 h 4"/>
                  <a:gd name="T2" fmla="*/ 0 w 10"/>
                  <a:gd name="T3" fmla="*/ 0 h 4"/>
                  <a:gd name="T4" fmla="*/ 0 w 10"/>
                  <a:gd name="T5" fmla="*/ 0 h 4"/>
                  <a:gd name="T6" fmla="*/ 10 w 10"/>
                  <a:gd name="T7" fmla="*/ 0 h 4"/>
                  <a:gd name="T8" fmla="*/ 10 w 10"/>
                  <a:gd name="T9" fmla="*/ 2 h 4"/>
                  <a:gd name="T10" fmla="*/ 10 w 10"/>
                  <a:gd name="T11" fmla="*/ 2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0"/>
                    </a:lnTo>
                    <a:lnTo>
                      <a:pt x="0" y="0"/>
                    </a:lnTo>
                    <a:lnTo>
                      <a:pt x="10" y="0"/>
                    </a:lnTo>
                    <a:lnTo>
                      <a:pt x="10" y="2"/>
                    </a:lnTo>
                    <a:lnTo>
                      <a:pt x="10" y="2"/>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8" name="Freeform 150"/>
              <p:cNvSpPr>
                <a:spLocks/>
              </p:cNvSpPr>
              <p:nvPr/>
            </p:nvSpPr>
            <p:spPr bwMode="auto">
              <a:xfrm>
                <a:off x="6657975" y="6456363"/>
                <a:ext cx="15875" cy="6350"/>
              </a:xfrm>
              <a:custGeom>
                <a:avLst/>
                <a:gdLst>
                  <a:gd name="T0" fmla="*/ 8 w 10"/>
                  <a:gd name="T1" fmla="*/ 4 h 4"/>
                  <a:gd name="T2" fmla="*/ 8 w 10"/>
                  <a:gd name="T3" fmla="*/ 4 h 4"/>
                  <a:gd name="T4" fmla="*/ 0 w 10"/>
                  <a:gd name="T5" fmla="*/ 2 h 4"/>
                  <a:gd name="T6" fmla="*/ 0 w 10"/>
                  <a:gd name="T7" fmla="*/ 0 h 4"/>
                  <a:gd name="T8" fmla="*/ 0 w 10"/>
                  <a:gd name="T9" fmla="*/ 0 h 4"/>
                  <a:gd name="T10" fmla="*/ 10 w 10"/>
                  <a:gd name="T11" fmla="*/ 2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2"/>
                    </a:lnTo>
                    <a:lnTo>
                      <a:pt x="0" y="0"/>
                    </a:lnTo>
                    <a:lnTo>
                      <a:pt x="0" y="0"/>
                    </a:lnTo>
                    <a:lnTo>
                      <a:pt x="10" y="2"/>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9" name="Freeform 151"/>
              <p:cNvSpPr>
                <a:spLocks/>
              </p:cNvSpPr>
              <p:nvPr/>
            </p:nvSpPr>
            <p:spPr bwMode="auto">
              <a:xfrm>
                <a:off x="6442075" y="6453188"/>
                <a:ext cx="15875" cy="6350"/>
              </a:xfrm>
              <a:custGeom>
                <a:avLst/>
                <a:gdLst>
                  <a:gd name="T0" fmla="*/ 2 w 10"/>
                  <a:gd name="T1" fmla="*/ 4 h 4"/>
                  <a:gd name="T2" fmla="*/ 0 w 10"/>
                  <a:gd name="T3" fmla="*/ 2 h 4"/>
                  <a:gd name="T4" fmla="*/ 0 w 10"/>
                  <a:gd name="T5" fmla="*/ 2 h 4"/>
                  <a:gd name="T6" fmla="*/ 10 w 10"/>
                  <a:gd name="T7" fmla="*/ 0 h 4"/>
                  <a:gd name="T8" fmla="*/ 10 w 10"/>
                  <a:gd name="T9" fmla="*/ 4 h 4"/>
                  <a:gd name="T10" fmla="*/ 10 w 10"/>
                  <a:gd name="T11" fmla="*/ 4 h 4"/>
                  <a:gd name="T12" fmla="*/ 2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2" y="4"/>
                    </a:moveTo>
                    <a:lnTo>
                      <a:pt x="0" y="2"/>
                    </a:lnTo>
                    <a:lnTo>
                      <a:pt x="0" y="2"/>
                    </a:lnTo>
                    <a:lnTo>
                      <a:pt x="10" y="0"/>
                    </a:lnTo>
                    <a:lnTo>
                      <a:pt x="10" y="4"/>
                    </a:lnTo>
                    <a:lnTo>
                      <a:pt x="10" y="4"/>
                    </a:lnTo>
                    <a:lnTo>
                      <a:pt x="2"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0" name="Freeform 152"/>
              <p:cNvSpPr>
                <a:spLocks/>
              </p:cNvSpPr>
              <p:nvPr/>
            </p:nvSpPr>
            <p:spPr bwMode="auto">
              <a:xfrm>
                <a:off x="6626225" y="6453188"/>
                <a:ext cx="15875" cy="6350"/>
              </a:xfrm>
              <a:custGeom>
                <a:avLst/>
                <a:gdLst>
                  <a:gd name="T0" fmla="*/ 10 w 10"/>
                  <a:gd name="T1" fmla="*/ 4 h 4"/>
                  <a:gd name="T2" fmla="*/ 10 w 10"/>
                  <a:gd name="T3" fmla="*/ 4 h 4"/>
                  <a:gd name="T4" fmla="*/ 0 w 10"/>
                  <a:gd name="T5" fmla="*/ 2 h 4"/>
                  <a:gd name="T6" fmla="*/ 0 w 10"/>
                  <a:gd name="T7" fmla="*/ 0 h 4"/>
                  <a:gd name="T8" fmla="*/ 0 w 10"/>
                  <a:gd name="T9" fmla="*/ 0 h 4"/>
                  <a:gd name="T10" fmla="*/ 10 w 10"/>
                  <a:gd name="T11" fmla="*/ 0 h 4"/>
                  <a:gd name="T12" fmla="*/ 1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10" y="4"/>
                    </a:moveTo>
                    <a:lnTo>
                      <a:pt x="10" y="4"/>
                    </a:lnTo>
                    <a:lnTo>
                      <a:pt x="0" y="2"/>
                    </a:lnTo>
                    <a:lnTo>
                      <a:pt x="0" y="0"/>
                    </a:lnTo>
                    <a:lnTo>
                      <a:pt x="0" y="0"/>
                    </a:lnTo>
                    <a:lnTo>
                      <a:pt x="10" y="0"/>
                    </a:lnTo>
                    <a:lnTo>
                      <a:pt x="1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1" name="Freeform 153"/>
              <p:cNvSpPr>
                <a:spLocks/>
              </p:cNvSpPr>
              <p:nvPr/>
            </p:nvSpPr>
            <p:spPr bwMode="auto">
              <a:xfrm>
                <a:off x="6473825" y="6450013"/>
                <a:ext cx="15875" cy="6350"/>
              </a:xfrm>
              <a:custGeom>
                <a:avLst/>
                <a:gdLst>
                  <a:gd name="T0" fmla="*/ 0 w 10"/>
                  <a:gd name="T1" fmla="*/ 4 h 4"/>
                  <a:gd name="T2" fmla="*/ 0 w 10"/>
                  <a:gd name="T3" fmla="*/ 2 h 4"/>
                  <a:gd name="T4" fmla="*/ 0 w 10"/>
                  <a:gd name="T5" fmla="*/ 2 h 4"/>
                  <a:gd name="T6" fmla="*/ 10 w 10"/>
                  <a:gd name="T7" fmla="*/ 0 h 4"/>
                  <a:gd name="T8" fmla="*/ 10 w 10"/>
                  <a:gd name="T9" fmla="*/ 4 h 4"/>
                  <a:gd name="T10" fmla="*/ 10 w 10"/>
                  <a:gd name="T11" fmla="*/ 4 h 4"/>
                  <a:gd name="T12" fmla="*/ 0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0" y="4"/>
                    </a:moveTo>
                    <a:lnTo>
                      <a:pt x="0" y="2"/>
                    </a:lnTo>
                    <a:lnTo>
                      <a:pt x="0" y="2"/>
                    </a:lnTo>
                    <a:lnTo>
                      <a:pt x="10" y="0"/>
                    </a:lnTo>
                    <a:lnTo>
                      <a:pt x="10" y="4"/>
                    </a:lnTo>
                    <a:lnTo>
                      <a:pt x="10" y="4"/>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2" name="Freeform 154"/>
              <p:cNvSpPr>
                <a:spLocks/>
              </p:cNvSpPr>
              <p:nvPr/>
            </p:nvSpPr>
            <p:spPr bwMode="auto">
              <a:xfrm>
                <a:off x="6597650" y="6450013"/>
                <a:ext cx="15875" cy="6350"/>
              </a:xfrm>
              <a:custGeom>
                <a:avLst/>
                <a:gdLst>
                  <a:gd name="T0" fmla="*/ 8 w 10"/>
                  <a:gd name="T1" fmla="*/ 4 h 4"/>
                  <a:gd name="T2" fmla="*/ 8 w 10"/>
                  <a:gd name="T3" fmla="*/ 4 h 4"/>
                  <a:gd name="T4" fmla="*/ 0 w 10"/>
                  <a:gd name="T5" fmla="*/ 2 h 4"/>
                  <a:gd name="T6" fmla="*/ 0 w 10"/>
                  <a:gd name="T7" fmla="*/ 0 h 4"/>
                  <a:gd name="T8" fmla="*/ 0 w 10"/>
                  <a:gd name="T9" fmla="*/ 0 h 4"/>
                  <a:gd name="T10" fmla="*/ 10 w 10"/>
                  <a:gd name="T11" fmla="*/ 0 h 4"/>
                  <a:gd name="T12" fmla="*/ 8 w 10"/>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8" y="4"/>
                    </a:moveTo>
                    <a:lnTo>
                      <a:pt x="8" y="4"/>
                    </a:lnTo>
                    <a:lnTo>
                      <a:pt x="0" y="2"/>
                    </a:lnTo>
                    <a:lnTo>
                      <a:pt x="0" y="0"/>
                    </a:lnTo>
                    <a:lnTo>
                      <a:pt x="0" y="0"/>
                    </a:lnTo>
                    <a:lnTo>
                      <a:pt x="10" y="0"/>
                    </a:lnTo>
                    <a:lnTo>
                      <a:pt x="8"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3" name="Freeform 155"/>
              <p:cNvSpPr>
                <a:spLocks/>
              </p:cNvSpPr>
              <p:nvPr/>
            </p:nvSpPr>
            <p:spPr bwMode="auto">
              <a:xfrm>
                <a:off x="6505575" y="6450013"/>
                <a:ext cx="12700" cy="3175"/>
              </a:xfrm>
              <a:custGeom>
                <a:avLst/>
                <a:gdLst>
                  <a:gd name="T0" fmla="*/ 0 w 8"/>
                  <a:gd name="T1" fmla="*/ 2 h 2"/>
                  <a:gd name="T2" fmla="*/ 0 w 8"/>
                  <a:gd name="T3" fmla="*/ 0 h 2"/>
                  <a:gd name="T4" fmla="*/ 0 w 8"/>
                  <a:gd name="T5" fmla="*/ 0 h 2"/>
                  <a:gd name="T6" fmla="*/ 8 w 8"/>
                  <a:gd name="T7" fmla="*/ 0 h 2"/>
                  <a:gd name="T8" fmla="*/ 8 w 8"/>
                  <a:gd name="T9" fmla="*/ 2 h 2"/>
                  <a:gd name="T10" fmla="*/ 8 w 8"/>
                  <a:gd name="T11" fmla="*/ 2 h 2"/>
                  <a:gd name="T12" fmla="*/ 0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0" y="2"/>
                    </a:moveTo>
                    <a:lnTo>
                      <a:pt x="0" y="0"/>
                    </a:lnTo>
                    <a:lnTo>
                      <a:pt x="0" y="0"/>
                    </a:lnTo>
                    <a:lnTo>
                      <a:pt x="8" y="0"/>
                    </a:lnTo>
                    <a:lnTo>
                      <a:pt x="8" y="2"/>
                    </a:lnTo>
                    <a:lnTo>
                      <a:pt x="8" y="2"/>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4" name="Freeform 156"/>
              <p:cNvSpPr>
                <a:spLocks/>
              </p:cNvSpPr>
              <p:nvPr/>
            </p:nvSpPr>
            <p:spPr bwMode="auto">
              <a:xfrm>
                <a:off x="6565900" y="6450013"/>
                <a:ext cx="15875" cy="3175"/>
              </a:xfrm>
              <a:custGeom>
                <a:avLst/>
                <a:gdLst>
                  <a:gd name="T0" fmla="*/ 10 w 10"/>
                  <a:gd name="T1" fmla="*/ 2 h 2"/>
                  <a:gd name="T2" fmla="*/ 10 w 10"/>
                  <a:gd name="T3" fmla="*/ 2 h 2"/>
                  <a:gd name="T4" fmla="*/ 0 w 10"/>
                  <a:gd name="T5" fmla="*/ 2 h 2"/>
                  <a:gd name="T6" fmla="*/ 0 w 10"/>
                  <a:gd name="T7" fmla="*/ 0 h 2"/>
                  <a:gd name="T8" fmla="*/ 0 w 10"/>
                  <a:gd name="T9" fmla="*/ 0 h 2"/>
                  <a:gd name="T10" fmla="*/ 10 w 10"/>
                  <a:gd name="T11" fmla="*/ 0 h 2"/>
                  <a:gd name="T12" fmla="*/ 10 w 10"/>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0" h="2">
                    <a:moveTo>
                      <a:pt x="10" y="2"/>
                    </a:moveTo>
                    <a:lnTo>
                      <a:pt x="10" y="2"/>
                    </a:lnTo>
                    <a:lnTo>
                      <a:pt x="0" y="2"/>
                    </a:lnTo>
                    <a:lnTo>
                      <a:pt x="0" y="0"/>
                    </a:lnTo>
                    <a:lnTo>
                      <a:pt x="0" y="0"/>
                    </a:lnTo>
                    <a:lnTo>
                      <a:pt x="10" y="0"/>
                    </a:lnTo>
                    <a:lnTo>
                      <a:pt x="1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5" name="Freeform 157"/>
              <p:cNvSpPr>
                <a:spLocks/>
              </p:cNvSpPr>
              <p:nvPr/>
            </p:nvSpPr>
            <p:spPr bwMode="auto">
              <a:xfrm>
                <a:off x="6534150" y="6446838"/>
                <a:ext cx="15875" cy="6350"/>
              </a:xfrm>
              <a:custGeom>
                <a:avLst/>
                <a:gdLst>
                  <a:gd name="T0" fmla="*/ 0 w 10"/>
                  <a:gd name="T1" fmla="*/ 4 h 4"/>
                  <a:gd name="T2" fmla="*/ 0 w 10"/>
                  <a:gd name="T3" fmla="*/ 0 h 4"/>
                  <a:gd name="T4" fmla="*/ 0 w 10"/>
                  <a:gd name="T5" fmla="*/ 0 h 4"/>
                  <a:gd name="T6" fmla="*/ 10 w 10"/>
                  <a:gd name="T7" fmla="*/ 0 h 4"/>
                  <a:gd name="T8" fmla="*/ 10 w 10"/>
                  <a:gd name="T9" fmla="*/ 0 h 4"/>
                  <a:gd name="T10" fmla="*/ 10 w 10"/>
                  <a:gd name="T11" fmla="*/ 4 h 4"/>
                  <a:gd name="T12" fmla="*/ 10 w 10"/>
                  <a:gd name="T13" fmla="*/ 4 h 4"/>
                  <a:gd name="T14" fmla="*/ 10 w 10"/>
                  <a:gd name="T15" fmla="*/ 4 h 4"/>
                  <a:gd name="T16" fmla="*/ 0 w 10"/>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0" y="4"/>
                    </a:moveTo>
                    <a:lnTo>
                      <a:pt x="0" y="0"/>
                    </a:lnTo>
                    <a:lnTo>
                      <a:pt x="0" y="0"/>
                    </a:lnTo>
                    <a:lnTo>
                      <a:pt x="10" y="0"/>
                    </a:lnTo>
                    <a:lnTo>
                      <a:pt x="10" y="0"/>
                    </a:lnTo>
                    <a:lnTo>
                      <a:pt x="10" y="4"/>
                    </a:lnTo>
                    <a:lnTo>
                      <a:pt x="10" y="4"/>
                    </a:lnTo>
                    <a:lnTo>
                      <a:pt x="10" y="4"/>
                    </a:lnTo>
                    <a:lnTo>
                      <a:pt x="0"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6" name="Freeform 158"/>
              <p:cNvSpPr>
                <a:spLocks/>
              </p:cNvSpPr>
              <p:nvPr/>
            </p:nvSpPr>
            <p:spPr bwMode="auto">
              <a:xfrm>
                <a:off x="6467475" y="6478588"/>
                <a:ext cx="187325" cy="193675"/>
              </a:xfrm>
              <a:custGeom>
                <a:avLst/>
                <a:gdLst>
                  <a:gd name="T0" fmla="*/ 80 w 118"/>
                  <a:gd name="T1" fmla="*/ 42 h 122"/>
                  <a:gd name="T2" fmla="*/ 74 w 118"/>
                  <a:gd name="T3" fmla="*/ 32 h 122"/>
                  <a:gd name="T4" fmla="*/ 58 w 118"/>
                  <a:gd name="T5" fmla="*/ 28 h 122"/>
                  <a:gd name="T6" fmla="*/ 52 w 118"/>
                  <a:gd name="T7" fmla="*/ 28 h 122"/>
                  <a:gd name="T8" fmla="*/ 48 w 118"/>
                  <a:gd name="T9" fmla="*/ 34 h 122"/>
                  <a:gd name="T10" fmla="*/ 48 w 118"/>
                  <a:gd name="T11" fmla="*/ 36 h 122"/>
                  <a:gd name="T12" fmla="*/ 58 w 118"/>
                  <a:gd name="T13" fmla="*/ 42 h 122"/>
                  <a:gd name="T14" fmla="*/ 94 w 118"/>
                  <a:gd name="T15" fmla="*/ 54 h 122"/>
                  <a:gd name="T16" fmla="*/ 114 w 118"/>
                  <a:gd name="T17" fmla="*/ 68 h 122"/>
                  <a:gd name="T18" fmla="*/ 118 w 118"/>
                  <a:gd name="T19" fmla="*/ 78 h 122"/>
                  <a:gd name="T20" fmla="*/ 118 w 118"/>
                  <a:gd name="T21" fmla="*/ 86 h 122"/>
                  <a:gd name="T22" fmla="*/ 110 w 118"/>
                  <a:gd name="T23" fmla="*/ 100 h 122"/>
                  <a:gd name="T24" fmla="*/ 98 w 118"/>
                  <a:gd name="T25" fmla="*/ 108 h 122"/>
                  <a:gd name="T26" fmla="*/ 72 w 118"/>
                  <a:gd name="T27" fmla="*/ 112 h 122"/>
                  <a:gd name="T28" fmla="*/ 66 w 118"/>
                  <a:gd name="T29" fmla="*/ 112 h 122"/>
                  <a:gd name="T30" fmla="*/ 54 w 118"/>
                  <a:gd name="T31" fmla="*/ 122 h 122"/>
                  <a:gd name="T32" fmla="*/ 54 w 118"/>
                  <a:gd name="T33" fmla="*/ 108 h 122"/>
                  <a:gd name="T34" fmla="*/ 34 w 118"/>
                  <a:gd name="T35" fmla="*/ 96 h 122"/>
                  <a:gd name="T36" fmla="*/ 0 w 118"/>
                  <a:gd name="T37" fmla="*/ 110 h 122"/>
                  <a:gd name="T38" fmla="*/ 34 w 118"/>
                  <a:gd name="T39" fmla="*/ 70 h 122"/>
                  <a:gd name="T40" fmla="*/ 36 w 118"/>
                  <a:gd name="T41" fmla="*/ 74 h 122"/>
                  <a:gd name="T42" fmla="*/ 42 w 118"/>
                  <a:gd name="T43" fmla="*/ 82 h 122"/>
                  <a:gd name="T44" fmla="*/ 56 w 118"/>
                  <a:gd name="T45" fmla="*/ 86 h 122"/>
                  <a:gd name="T46" fmla="*/ 66 w 118"/>
                  <a:gd name="T47" fmla="*/ 84 h 122"/>
                  <a:gd name="T48" fmla="*/ 72 w 118"/>
                  <a:gd name="T49" fmla="*/ 78 h 122"/>
                  <a:gd name="T50" fmla="*/ 70 w 118"/>
                  <a:gd name="T51" fmla="*/ 76 h 122"/>
                  <a:gd name="T52" fmla="*/ 60 w 118"/>
                  <a:gd name="T53" fmla="*/ 72 h 122"/>
                  <a:gd name="T54" fmla="*/ 26 w 118"/>
                  <a:gd name="T55" fmla="*/ 62 h 122"/>
                  <a:gd name="T56" fmla="*/ 12 w 118"/>
                  <a:gd name="T57" fmla="*/ 52 h 122"/>
                  <a:gd name="T58" fmla="*/ 6 w 118"/>
                  <a:gd name="T59" fmla="*/ 42 h 122"/>
                  <a:gd name="T60" fmla="*/ 6 w 118"/>
                  <a:gd name="T61" fmla="*/ 36 h 122"/>
                  <a:gd name="T62" fmla="*/ 10 w 118"/>
                  <a:gd name="T63" fmla="*/ 24 h 122"/>
                  <a:gd name="T64" fmla="*/ 20 w 118"/>
                  <a:gd name="T65" fmla="*/ 14 h 122"/>
                  <a:gd name="T66" fmla="*/ 46 w 118"/>
                  <a:gd name="T67" fmla="*/ 8 h 122"/>
                  <a:gd name="T68" fmla="*/ 52 w 118"/>
                  <a:gd name="T69" fmla="*/ 8 h 122"/>
                  <a:gd name="T70" fmla="*/ 62 w 118"/>
                  <a:gd name="T71" fmla="*/ 0 h 122"/>
                  <a:gd name="T72" fmla="*/ 62 w 118"/>
                  <a:gd name="T73" fmla="*/ 10 h 122"/>
                  <a:gd name="T74" fmla="*/ 80 w 118"/>
                  <a:gd name="T75" fmla="*/ 20 h 122"/>
                  <a:gd name="T76" fmla="*/ 108 w 118"/>
                  <a:gd name="T77" fmla="*/ 10 h 122"/>
                  <a:gd name="T78" fmla="*/ 80 w 118"/>
                  <a:gd name="T79" fmla="*/ 4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2"/>
                    </a:moveTo>
                    <a:lnTo>
                      <a:pt x="80" y="42"/>
                    </a:lnTo>
                    <a:lnTo>
                      <a:pt x="78" y="36"/>
                    </a:lnTo>
                    <a:lnTo>
                      <a:pt x="74" y="32"/>
                    </a:lnTo>
                    <a:lnTo>
                      <a:pt x="68" y="28"/>
                    </a:lnTo>
                    <a:lnTo>
                      <a:pt x="58" y="28"/>
                    </a:lnTo>
                    <a:lnTo>
                      <a:pt x="58" y="28"/>
                    </a:lnTo>
                    <a:lnTo>
                      <a:pt x="52" y="28"/>
                    </a:lnTo>
                    <a:lnTo>
                      <a:pt x="48" y="32"/>
                    </a:lnTo>
                    <a:lnTo>
                      <a:pt x="48" y="34"/>
                    </a:lnTo>
                    <a:lnTo>
                      <a:pt x="48" y="34"/>
                    </a:lnTo>
                    <a:lnTo>
                      <a:pt x="48" y="36"/>
                    </a:lnTo>
                    <a:lnTo>
                      <a:pt x="50" y="38"/>
                    </a:lnTo>
                    <a:lnTo>
                      <a:pt x="58" y="42"/>
                    </a:lnTo>
                    <a:lnTo>
                      <a:pt x="82" y="48"/>
                    </a:lnTo>
                    <a:lnTo>
                      <a:pt x="94" y="54"/>
                    </a:lnTo>
                    <a:lnTo>
                      <a:pt x="106" y="60"/>
                    </a:lnTo>
                    <a:lnTo>
                      <a:pt x="114" y="68"/>
                    </a:lnTo>
                    <a:lnTo>
                      <a:pt x="116" y="72"/>
                    </a:lnTo>
                    <a:lnTo>
                      <a:pt x="118" y="78"/>
                    </a:lnTo>
                    <a:lnTo>
                      <a:pt x="118" y="78"/>
                    </a:lnTo>
                    <a:lnTo>
                      <a:pt x="118" y="86"/>
                    </a:lnTo>
                    <a:lnTo>
                      <a:pt x="114" y="94"/>
                    </a:lnTo>
                    <a:lnTo>
                      <a:pt x="110" y="100"/>
                    </a:lnTo>
                    <a:lnTo>
                      <a:pt x="104" y="104"/>
                    </a:lnTo>
                    <a:lnTo>
                      <a:pt x="98" y="108"/>
                    </a:lnTo>
                    <a:lnTo>
                      <a:pt x="90" y="110"/>
                    </a:lnTo>
                    <a:lnTo>
                      <a:pt x="72" y="112"/>
                    </a:lnTo>
                    <a:lnTo>
                      <a:pt x="72" y="112"/>
                    </a:lnTo>
                    <a:lnTo>
                      <a:pt x="66" y="112"/>
                    </a:lnTo>
                    <a:lnTo>
                      <a:pt x="66" y="122"/>
                    </a:lnTo>
                    <a:lnTo>
                      <a:pt x="54" y="122"/>
                    </a:lnTo>
                    <a:lnTo>
                      <a:pt x="54" y="108"/>
                    </a:lnTo>
                    <a:lnTo>
                      <a:pt x="54" y="108"/>
                    </a:lnTo>
                    <a:lnTo>
                      <a:pt x="42" y="104"/>
                    </a:lnTo>
                    <a:lnTo>
                      <a:pt x="34" y="96"/>
                    </a:lnTo>
                    <a:lnTo>
                      <a:pt x="32" y="110"/>
                    </a:lnTo>
                    <a:lnTo>
                      <a:pt x="0" y="110"/>
                    </a:lnTo>
                    <a:lnTo>
                      <a:pt x="2" y="70"/>
                    </a:lnTo>
                    <a:lnTo>
                      <a:pt x="34" y="70"/>
                    </a:lnTo>
                    <a:lnTo>
                      <a:pt x="34" y="70"/>
                    </a:lnTo>
                    <a:lnTo>
                      <a:pt x="36" y="74"/>
                    </a:lnTo>
                    <a:lnTo>
                      <a:pt x="36" y="78"/>
                    </a:lnTo>
                    <a:lnTo>
                      <a:pt x="42" y="82"/>
                    </a:lnTo>
                    <a:lnTo>
                      <a:pt x="50" y="84"/>
                    </a:lnTo>
                    <a:lnTo>
                      <a:pt x="56" y="86"/>
                    </a:lnTo>
                    <a:lnTo>
                      <a:pt x="56" y="86"/>
                    </a:lnTo>
                    <a:lnTo>
                      <a:pt x="66" y="84"/>
                    </a:lnTo>
                    <a:lnTo>
                      <a:pt x="70" y="82"/>
                    </a:lnTo>
                    <a:lnTo>
                      <a:pt x="72" y="78"/>
                    </a:lnTo>
                    <a:lnTo>
                      <a:pt x="72" y="78"/>
                    </a:lnTo>
                    <a:lnTo>
                      <a:pt x="70" y="76"/>
                    </a:lnTo>
                    <a:lnTo>
                      <a:pt x="68" y="74"/>
                    </a:lnTo>
                    <a:lnTo>
                      <a:pt x="60" y="72"/>
                    </a:lnTo>
                    <a:lnTo>
                      <a:pt x="38" y="66"/>
                    </a:lnTo>
                    <a:lnTo>
                      <a:pt x="26" y="62"/>
                    </a:lnTo>
                    <a:lnTo>
                      <a:pt x="16" y="56"/>
                    </a:lnTo>
                    <a:lnTo>
                      <a:pt x="12" y="52"/>
                    </a:lnTo>
                    <a:lnTo>
                      <a:pt x="8" y="46"/>
                    </a:lnTo>
                    <a:lnTo>
                      <a:pt x="6" y="42"/>
                    </a:lnTo>
                    <a:lnTo>
                      <a:pt x="6" y="36"/>
                    </a:lnTo>
                    <a:lnTo>
                      <a:pt x="6" y="36"/>
                    </a:lnTo>
                    <a:lnTo>
                      <a:pt x="8" y="28"/>
                    </a:lnTo>
                    <a:lnTo>
                      <a:pt x="10" y="24"/>
                    </a:lnTo>
                    <a:lnTo>
                      <a:pt x="16" y="18"/>
                    </a:lnTo>
                    <a:lnTo>
                      <a:pt x="20" y="14"/>
                    </a:lnTo>
                    <a:lnTo>
                      <a:pt x="32" y="10"/>
                    </a:lnTo>
                    <a:lnTo>
                      <a:pt x="46" y="8"/>
                    </a:lnTo>
                    <a:lnTo>
                      <a:pt x="46" y="8"/>
                    </a:lnTo>
                    <a:lnTo>
                      <a:pt x="52" y="8"/>
                    </a:lnTo>
                    <a:lnTo>
                      <a:pt x="52" y="0"/>
                    </a:lnTo>
                    <a:lnTo>
                      <a:pt x="62" y="0"/>
                    </a:lnTo>
                    <a:lnTo>
                      <a:pt x="62" y="10"/>
                    </a:lnTo>
                    <a:lnTo>
                      <a:pt x="62" y="10"/>
                    </a:lnTo>
                    <a:lnTo>
                      <a:pt x="72" y="14"/>
                    </a:lnTo>
                    <a:lnTo>
                      <a:pt x="80" y="20"/>
                    </a:lnTo>
                    <a:lnTo>
                      <a:pt x="80" y="10"/>
                    </a:lnTo>
                    <a:lnTo>
                      <a:pt x="108" y="10"/>
                    </a:lnTo>
                    <a:lnTo>
                      <a:pt x="110" y="42"/>
                    </a:lnTo>
                    <a:lnTo>
                      <a:pt x="80" y="42"/>
                    </a:lnTo>
                    <a:close/>
                  </a:path>
                </a:pathLst>
              </a:custGeom>
              <a:solidFill>
                <a:srgbClr val="D5B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7" name="Freeform 159"/>
              <p:cNvSpPr>
                <a:spLocks/>
              </p:cNvSpPr>
              <p:nvPr/>
            </p:nvSpPr>
            <p:spPr bwMode="auto">
              <a:xfrm>
                <a:off x="6467475" y="6478588"/>
                <a:ext cx="187325" cy="193675"/>
              </a:xfrm>
              <a:custGeom>
                <a:avLst/>
                <a:gdLst>
                  <a:gd name="T0" fmla="*/ 80 w 118"/>
                  <a:gd name="T1" fmla="*/ 42 h 122"/>
                  <a:gd name="T2" fmla="*/ 74 w 118"/>
                  <a:gd name="T3" fmla="*/ 32 h 122"/>
                  <a:gd name="T4" fmla="*/ 58 w 118"/>
                  <a:gd name="T5" fmla="*/ 28 h 122"/>
                  <a:gd name="T6" fmla="*/ 52 w 118"/>
                  <a:gd name="T7" fmla="*/ 28 h 122"/>
                  <a:gd name="T8" fmla="*/ 48 w 118"/>
                  <a:gd name="T9" fmla="*/ 34 h 122"/>
                  <a:gd name="T10" fmla="*/ 48 w 118"/>
                  <a:gd name="T11" fmla="*/ 36 h 122"/>
                  <a:gd name="T12" fmla="*/ 58 w 118"/>
                  <a:gd name="T13" fmla="*/ 42 h 122"/>
                  <a:gd name="T14" fmla="*/ 94 w 118"/>
                  <a:gd name="T15" fmla="*/ 54 h 122"/>
                  <a:gd name="T16" fmla="*/ 114 w 118"/>
                  <a:gd name="T17" fmla="*/ 68 h 122"/>
                  <a:gd name="T18" fmla="*/ 118 w 118"/>
                  <a:gd name="T19" fmla="*/ 78 h 122"/>
                  <a:gd name="T20" fmla="*/ 118 w 118"/>
                  <a:gd name="T21" fmla="*/ 86 h 122"/>
                  <a:gd name="T22" fmla="*/ 110 w 118"/>
                  <a:gd name="T23" fmla="*/ 100 h 122"/>
                  <a:gd name="T24" fmla="*/ 98 w 118"/>
                  <a:gd name="T25" fmla="*/ 108 h 122"/>
                  <a:gd name="T26" fmla="*/ 72 w 118"/>
                  <a:gd name="T27" fmla="*/ 112 h 122"/>
                  <a:gd name="T28" fmla="*/ 66 w 118"/>
                  <a:gd name="T29" fmla="*/ 112 h 122"/>
                  <a:gd name="T30" fmla="*/ 54 w 118"/>
                  <a:gd name="T31" fmla="*/ 122 h 122"/>
                  <a:gd name="T32" fmla="*/ 54 w 118"/>
                  <a:gd name="T33" fmla="*/ 108 h 122"/>
                  <a:gd name="T34" fmla="*/ 34 w 118"/>
                  <a:gd name="T35" fmla="*/ 96 h 122"/>
                  <a:gd name="T36" fmla="*/ 0 w 118"/>
                  <a:gd name="T37" fmla="*/ 110 h 122"/>
                  <a:gd name="T38" fmla="*/ 34 w 118"/>
                  <a:gd name="T39" fmla="*/ 70 h 122"/>
                  <a:gd name="T40" fmla="*/ 36 w 118"/>
                  <a:gd name="T41" fmla="*/ 74 h 122"/>
                  <a:gd name="T42" fmla="*/ 42 w 118"/>
                  <a:gd name="T43" fmla="*/ 82 h 122"/>
                  <a:gd name="T44" fmla="*/ 56 w 118"/>
                  <a:gd name="T45" fmla="*/ 86 h 122"/>
                  <a:gd name="T46" fmla="*/ 66 w 118"/>
                  <a:gd name="T47" fmla="*/ 84 h 122"/>
                  <a:gd name="T48" fmla="*/ 72 w 118"/>
                  <a:gd name="T49" fmla="*/ 78 h 122"/>
                  <a:gd name="T50" fmla="*/ 70 w 118"/>
                  <a:gd name="T51" fmla="*/ 76 h 122"/>
                  <a:gd name="T52" fmla="*/ 60 w 118"/>
                  <a:gd name="T53" fmla="*/ 72 h 122"/>
                  <a:gd name="T54" fmla="*/ 26 w 118"/>
                  <a:gd name="T55" fmla="*/ 62 h 122"/>
                  <a:gd name="T56" fmla="*/ 12 w 118"/>
                  <a:gd name="T57" fmla="*/ 52 h 122"/>
                  <a:gd name="T58" fmla="*/ 6 w 118"/>
                  <a:gd name="T59" fmla="*/ 42 h 122"/>
                  <a:gd name="T60" fmla="*/ 6 w 118"/>
                  <a:gd name="T61" fmla="*/ 36 h 122"/>
                  <a:gd name="T62" fmla="*/ 10 w 118"/>
                  <a:gd name="T63" fmla="*/ 24 h 122"/>
                  <a:gd name="T64" fmla="*/ 20 w 118"/>
                  <a:gd name="T65" fmla="*/ 14 h 122"/>
                  <a:gd name="T66" fmla="*/ 46 w 118"/>
                  <a:gd name="T67" fmla="*/ 8 h 122"/>
                  <a:gd name="T68" fmla="*/ 52 w 118"/>
                  <a:gd name="T69" fmla="*/ 8 h 122"/>
                  <a:gd name="T70" fmla="*/ 62 w 118"/>
                  <a:gd name="T71" fmla="*/ 0 h 122"/>
                  <a:gd name="T72" fmla="*/ 62 w 118"/>
                  <a:gd name="T73" fmla="*/ 10 h 122"/>
                  <a:gd name="T74" fmla="*/ 80 w 118"/>
                  <a:gd name="T75" fmla="*/ 20 h 122"/>
                  <a:gd name="T76" fmla="*/ 108 w 118"/>
                  <a:gd name="T77" fmla="*/ 10 h 122"/>
                  <a:gd name="T78" fmla="*/ 80 w 118"/>
                  <a:gd name="T79" fmla="*/ 4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122">
                    <a:moveTo>
                      <a:pt x="80" y="42"/>
                    </a:moveTo>
                    <a:lnTo>
                      <a:pt x="80" y="42"/>
                    </a:lnTo>
                    <a:lnTo>
                      <a:pt x="78" y="36"/>
                    </a:lnTo>
                    <a:lnTo>
                      <a:pt x="74" y="32"/>
                    </a:lnTo>
                    <a:lnTo>
                      <a:pt x="68" y="28"/>
                    </a:lnTo>
                    <a:lnTo>
                      <a:pt x="58" y="28"/>
                    </a:lnTo>
                    <a:lnTo>
                      <a:pt x="58" y="28"/>
                    </a:lnTo>
                    <a:lnTo>
                      <a:pt x="52" y="28"/>
                    </a:lnTo>
                    <a:lnTo>
                      <a:pt x="48" y="32"/>
                    </a:lnTo>
                    <a:lnTo>
                      <a:pt x="48" y="34"/>
                    </a:lnTo>
                    <a:lnTo>
                      <a:pt x="48" y="34"/>
                    </a:lnTo>
                    <a:lnTo>
                      <a:pt x="48" y="36"/>
                    </a:lnTo>
                    <a:lnTo>
                      <a:pt x="50" y="38"/>
                    </a:lnTo>
                    <a:lnTo>
                      <a:pt x="58" y="42"/>
                    </a:lnTo>
                    <a:lnTo>
                      <a:pt x="82" y="48"/>
                    </a:lnTo>
                    <a:lnTo>
                      <a:pt x="94" y="54"/>
                    </a:lnTo>
                    <a:lnTo>
                      <a:pt x="106" y="60"/>
                    </a:lnTo>
                    <a:lnTo>
                      <a:pt x="114" y="68"/>
                    </a:lnTo>
                    <a:lnTo>
                      <a:pt x="116" y="72"/>
                    </a:lnTo>
                    <a:lnTo>
                      <a:pt x="118" y="78"/>
                    </a:lnTo>
                    <a:lnTo>
                      <a:pt x="118" y="78"/>
                    </a:lnTo>
                    <a:lnTo>
                      <a:pt x="118" y="86"/>
                    </a:lnTo>
                    <a:lnTo>
                      <a:pt x="114" y="94"/>
                    </a:lnTo>
                    <a:lnTo>
                      <a:pt x="110" y="100"/>
                    </a:lnTo>
                    <a:lnTo>
                      <a:pt x="104" y="104"/>
                    </a:lnTo>
                    <a:lnTo>
                      <a:pt x="98" y="108"/>
                    </a:lnTo>
                    <a:lnTo>
                      <a:pt x="90" y="110"/>
                    </a:lnTo>
                    <a:lnTo>
                      <a:pt x="72" y="112"/>
                    </a:lnTo>
                    <a:lnTo>
                      <a:pt x="72" y="112"/>
                    </a:lnTo>
                    <a:lnTo>
                      <a:pt x="66" y="112"/>
                    </a:lnTo>
                    <a:lnTo>
                      <a:pt x="66" y="122"/>
                    </a:lnTo>
                    <a:lnTo>
                      <a:pt x="54" y="122"/>
                    </a:lnTo>
                    <a:lnTo>
                      <a:pt x="54" y="108"/>
                    </a:lnTo>
                    <a:lnTo>
                      <a:pt x="54" y="108"/>
                    </a:lnTo>
                    <a:lnTo>
                      <a:pt x="42" y="104"/>
                    </a:lnTo>
                    <a:lnTo>
                      <a:pt x="34" y="96"/>
                    </a:lnTo>
                    <a:lnTo>
                      <a:pt x="32" y="110"/>
                    </a:lnTo>
                    <a:lnTo>
                      <a:pt x="0" y="110"/>
                    </a:lnTo>
                    <a:lnTo>
                      <a:pt x="2" y="70"/>
                    </a:lnTo>
                    <a:lnTo>
                      <a:pt x="34" y="70"/>
                    </a:lnTo>
                    <a:lnTo>
                      <a:pt x="34" y="70"/>
                    </a:lnTo>
                    <a:lnTo>
                      <a:pt x="36" y="74"/>
                    </a:lnTo>
                    <a:lnTo>
                      <a:pt x="36" y="78"/>
                    </a:lnTo>
                    <a:lnTo>
                      <a:pt x="42" y="82"/>
                    </a:lnTo>
                    <a:lnTo>
                      <a:pt x="50" y="84"/>
                    </a:lnTo>
                    <a:lnTo>
                      <a:pt x="56" y="86"/>
                    </a:lnTo>
                    <a:lnTo>
                      <a:pt x="56" y="86"/>
                    </a:lnTo>
                    <a:lnTo>
                      <a:pt x="66" y="84"/>
                    </a:lnTo>
                    <a:lnTo>
                      <a:pt x="70" y="82"/>
                    </a:lnTo>
                    <a:lnTo>
                      <a:pt x="72" y="78"/>
                    </a:lnTo>
                    <a:lnTo>
                      <a:pt x="72" y="78"/>
                    </a:lnTo>
                    <a:lnTo>
                      <a:pt x="70" y="76"/>
                    </a:lnTo>
                    <a:lnTo>
                      <a:pt x="68" y="74"/>
                    </a:lnTo>
                    <a:lnTo>
                      <a:pt x="60" y="72"/>
                    </a:lnTo>
                    <a:lnTo>
                      <a:pt x="38" y="66"/>
                    </a:lnTo>
                    <a:lnTo>
                      <a:pt x="26" y="62"/>
                    </a:lnTo>
                    <a:lnTo>
                      <a:pt x="16" y="56"/>
                    </a:lnTo>
                    <a:lnTo>
                      <a:pt x="12" y="52"/>
                    </a:lnTo>
                    <a:lnTo>
                      <a:pt x="8" y="46"/>
                    </a:lnTo>
                    <a:lnTo>
                      <a:pt x="6" y="42"/>
                    </a:lnTo>
                    <a:lnTo>
                      <a:pt x="6" y="36"/>
                    </a:lnTo>
                    <a:lnTo>
                      <a:pt x="6" y="36"/>
                    </a:lnTo>
                    <a:lnTo>
                      <a:pt x="8" y="28"/>
                    </a:lnTo>
                    <a:lnTo>
                      <a:pt x="10" y="24"/>
                    </a:lnTo>
                    <a:lnTo>
                      <a:pt x="16" y="18"/>
                    </a:lnTo>
                    <a:lnTo>
                      <a:pt x="20" y="14"/>
                    </a:lnTo>
                    <a:lnTo>
                      <a:pt x="32" y="10"/>
                    </a:lnTo>
                    <a:lnTo>
                      <a:pt x="46" y="8"/>
                    </a:lnTo>
                    <a:lnTo>
                      <a:pt x="46" y="8"/>
                    </a:lnTo>
                    <a:lnTo>
                      <a:pt x="52" y="8"/>
                    </a:lnTo>
                    <a:lnTo>
                      <a:pt x="52" y="0"/>
                    </a:lnTo>
                    <a:lnTo>
                      <a:pt x="62" y="0"/>
                    </a:lnTo>
                    <a:lnTo>
                      <a:pt x="62" y="10"/>
                    </a:lnTo>
                    <a:lnTo>
                      <a:pt x="62" y="10"/>
                    </a:lnTo>
                    <a:lnTo>
                      <a:pt x="72" y="14"/>
                    </a:lnTo>
                    <a:lnTo>
                      <a:pt x="80" y="20"/>
                    </a:lnTo>
                    <a:lnTo>
                      <a:pt x="80" y="10"/>
                    </a:lnTo>
                    <a:lnTo>
                      <a:pt x="108" y="10"/>
                    </a:lnTo>
                    <a:lnTo>
                      <a:pt x="110" y="42"/>
                    </a:lnTo>
                    <a:lnTo>
                      <a:pt x="80" y="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8" name="Freeform 160"/>
              <p:cNvSpPr>
                <a:spLocks/>
              </p:cNvSpPr>
              <p:nvPr/>
            </p:nvSpPr>
            <p:spPr bwMode="auto">
              <a:xfrm>
                <a:off x="6169025" y="6602413"/>
                <a:ext cx="762000" cy="238125"/>
              </a:xfrm>
              <a:custGeom>
                <a:avLst/>
                <a:gdLst>
                  <a:gd name="T0" fmla="*/ 436 w 480"/>
                  <a:gd name="T1" fmla="*/ 48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4 h 150"/>
                  <a:gd name="T28" fmla="*/ 0 w 480"/>
                  <a:gd name="T29" fmla="*/ 0 h 150"/>
                  <a:gd name="T30" fmla="*/ 0 w 480"/>
                  <a:gd name="T31" fmla="*/ 58 h 150"/>
                  <a:gd name="T32" fmla="*/ 6 w 480"/>
                  <a:gd name="T33" fmla="*/ 70 h 150"/>
                  <a:gd name="T34" fmla="*/ 28 w 480"/>
                  <a:gd name="T35" fmla="*/ 92 h 150"/>
                  <a:gd name="T36" fmla="*/ 42 w 480"/>
                  <a:gd name="T37" fmla="*/ 102 h 150"/>
                  <a:gd name="T38" fmla="*/ 86 w 480"/>
                  <a:gd name="T39" fmla="*/ 124 h 150"/>
                  <a:gd name="T40" fmla="*/ 108 w 480"/>
                  <a:gd name="T41" fmla="*/ 130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4 h 150"/>
                  <a:gd name="T58" fmla="*/ 416 w 480"/>
                  <a:gd name="T59" fmla="*/ 114 h 150"/>
                  <a:gd name="T60" fmla="*/ 436 w 480"/>
                  <a:gd name="T61" fmla="*/ 104 h 150"/>
                  <a:gd name="T62" fmla="*/ 464 w 480"/>
                  <a:gd name="T63" fmla="*/ 82 h 150"/>
                  <a:gd name="T64" fmla="*/ 480 w 480"/>
                  <a:gd name="T65" fmla="*/ 58 h 150"/>
                  <a:gd name="T66" fmla="*/ 480 w 480"/>
                  <a:gd name="T67" fmla="*/ 0 h 150"/>
                  <a:gd name="T68" fmla="*/ 474 w 480"/>
                  <a:gd name="T69" fmla="*/ 12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8"/>
                    </a:moveTo>
                    <a:lnTo>
                      <a:pt x="436" y="48"/>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4"/>
                    </a:lnTo>
                    <a:lnTo>
                      <a:pt x="392" y="124"/>
                    </a:lnTo>
                    <a:lnTo>
                      <a:pt x="416" y="114"/>
                    </a:lnTo>
                    <a:lnTo>
                      <a:pt x="436" y="104"/>
                    </a:lnTo>
                    <a:lnTo>
                      <a:pt x="436" y="104"/>
                    </a:lnTo>
                    <a:lnTo>
                      <a:pt x="452" y="94"/>
                    </a:lnTo>
                    <a:lnTo>
                      <a:pt x="464" y="82"/>
                    </a:lnTo>
                    <a:lnTo>
                      <a:pt x="474" y="70"/>
                    </a:lnTo>
                    <a:lnTo>
                      <a:pt x="480" y="58"/>
                    </a:lnTo>
                    <a:lnTo>
                      <a:pt x="480" y="58"/>
                    </a:lnTo>
                    <a:lnTo>
                      <a:pt x="480" y="0"/>
                    </a:lnTo>
                    <a:lnTo>
                      <a:pt x="480" y="0"/>
                    </a:lnTo>
                    <a:lnTo>
                      <a:pt x="474" y="12"/>
                    </a:lnTo>
                    <a:lnTo>
                      <a:pt x="464" y="26"/>
                    </a:lnTo>
                    <a:lnTo>
                      <a:pt x="452" y="36"/>
                    </a:lnTo>
                    <a:lnTo>
                      <a:pt x="436" y="48"/>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9" name="Freeform 161"/>
              <p:cNvSpPr>
                <a:spLocks/>
              </p:cNvSpPr>
              <p:nvPr/>
            </p:nvSpPr>
            <p:spPr bwMode="auto">
              <a:xfrm>
                <a:off x="6169025" y="6602413"/>
                <a:ext cx="762000" cy="238125"/>
              </a:xfrm>
              <a:custGeom>
                <a:avLst/>
                <a:gdLst>
                  <a:gd name="T0" fmla="*/ 436 w 480"/>
                  <a:gd name="T1" fmla="*/ 48 h 150"/>
                  <a:gd name="T2" fmla="*/ 392 w 480"/>
                  <a:gd name="T3" fmla="*/ 68 h 150"/>
                  <a:gd name="T4" fmla="*/ 372 w 480"/>
                  <a:gd name="T5" fmla="*/ 74 h 150"/>
                  <a:gd name="T6" fmla="*/ 348 w 480"/>
                  <a:gd name="T7" fmla="*/ 80 h 150"/>
                  <a:gd name="T8" fmla="*/ 306 w 480"/>
                  <a:gd name="T9" fmla="*/ 88 h 150"/>
                  <a:gd name="T10" fmla="*/ 262 w 480"/>
                  <a:gd name="T11" fmla="*/ 92 h 150"/>
                  <a:gd name="T12" fmla="*/ 240 w 480"/>
                  <a:gd name="T13" fmla="*/ 92 h 150"/>
                  <a:gd name="T14" fmla="*/ 218 w 480"/>
                  <a:gd name="T15" fmla="*/ 92 h 150"/>
                  <a:gd name="T16" fmla="*/ 174 w 480"/>
                  <a:gd name="T17" fmla="*/ 88 h 150"/>
                  <a:gd name="T18" fmla="*/ 130 w 480"/>
                  <a:gd name="T19" fmla="*/ 80 h 150"/>
                  <a:gd name="T20" fmla="*/ 86 w 480"/>
                  <a:gd name="T21" fmla="*/ 68 h 150"/>
                  <a:gd name="T22" fmla="*/ 64 w 480"/>
                  <a:gd name="T23" fmla="*/ 58 h 150"/>
                  <a:gd name="T24" fmla="*/ 42 w 480"/>
                  <a:gd name="T25" fmla="*/ 46 h 150"/>
                  <a:gd name="T26" fmla="*/ 16 w 480"/>
                  <a:gd name="T27" fmla="*/ 24 h 150"/>
                  <a:gd name="T28" fmla="*/ 0 w 480"/>
                  <a:gd name="T29" fmla="*/ 0 h 150"/>
                  <a:gd name="T30" fmla="*/ 0 w 480"/>
                  <a:gd name="T31" fmla="*/ 58 h 150"/>
                  <a:gd name="T32" fmla="*/ 6 w 480"/>
                  <a:gd name="T33" fmla="*/ 70 h 150"/>
                  <a:gd name="T34" fmla="*/ 28 w 480"/>
                  <a:gd name="T35" fmla="*/ 92 h 150"/>
                  <a:gd name="T36" fmla="*/ 42 w 480"/>
                  <a:gd name="T37" fmla="*/ 102 h 150"/>
                  <a:gd name="T38" fmla="*/ 86 w 480"/>
                  <a:gd name="T39" fmla="*/ 124 h 150"/>
                  <a:gd name="T40" fmla="*/ 108 w 480"/>
                  <a:gd name="T41" fmla="*/ 130 h 150"/>
                  <a:gd name="T42" fmla="*/ 130 w 480"/>
                  <a:gd name="T43" fmla="*/ 138 h 150"/>
                  <a:gd name="T44" fmla="*/ 174 w 480"/>
                  <a:gd name="T45" fmla="*/ 146 h 150"/>
                  <a:gd name="T46" fmla="*/ 218 w 480"/>
                  <a:gd name="T47" fmla="*/ 150 h 150"/>
                  <a:gd name="T48" fmla="*/ 240 w 480"/>
                  <a:gd name="T49" fmla="*/ 150 h 150"/>
                  <a:gd name="T50" fmla="*/ 262 w 480"/>
                  <a:gd name="T51" fmla="*/ 150 h 150"/>
                  <a:gd name="T52" fmla="*/ 306 w 480"/>
                  <a:gd name="T53" fmla="*/ 146 h 150"/>
                  <a:gd name="T54" fmla="*/ 348 w 480"/>
                  <a:gd name="T55" fmla="*/ 138 h 150"/>
                  <a:gd name="T56" fmla="*/ 392 w 480"/>
                  <a:gd name="T57" fmla="*/ 124 h 150"/>
                  <a:gd name="T58" fmla="*/ 416 w 480"/>
                  <a:gd name="T59" fmla="*/ 114 h 150"/>
                  <a:gd name="T60" fmla="*/ 436 w 480"/>
                  <a:gd name="T61" fmla="*/ 104 h 150"/>
                  <a:gd name="T62" fmla="*/ 464 w 480"/>
                  <a:gd name="T63" fmla="*/ 82 h 150"/>
                  <a:gd name="T64" fmla="*/ 480 w 480"/>
                  <a:gd name="T65" fmla="*/ 58 h 150"/>
                  <a:gd name="T66" fmla="*/ 480 w 480"/>
                  <a:gd name="T67" fmla="*/ 0 h 150"/>
                  <a:gd name="T68" fmla="*/ 474 w 480"/>
                  <a:gd name="T69" fmla="*/ 12 h 150"/>
                  <a:gd name="T70" fmla="*/ 452 w 480"/>
                  <a:gd name="T71" fmla="*/ 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0" h="150">
                    <a:moveTo>
                      <a:pt x="436" y="48"/>
                    </a:moveTo>
                    <a:lnTo>
                      <a:pt x="436" y="48"/>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2"/>
                    </a:lnTo>
                    <a:lnTo>
                      <a:pt x="218" y="92"/>
                    </a:lnTo>
                    <a:lnTo>
                      <a:pt x="174" y="88"/>
                    </a:lnTo>
                    <a:lnTo>
                      <a:pt x="174" y="88"/>
                    </a:lnTo>
                    <a:lnTo>
                      <a:pt x="130" y="80"/>
                    </a:lnTo>
                    <a:lnTo>
                      <a:pt x="130" y="80"/>
                    </a:lnTo>
                    <a:lnTo>
                      <a:pt x="108" y="74"/>
                    </a:lnTo>
                    <a:lnTo>
                      <a:pt x="86" y="68"/>
                    </a:lnTo>
                    <a:lnTo>
                      <a:pt x="86" y="68"/>
                    </a:lnTo>
                    <a:lnTo>
                      <a:pt x="64" y="58"/>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8"/>
                    </a:lnTo>
                    <a:lnTo>
                      <a:pt x="130" y="138"/>
                    </a:lnTo>
                    <a:lnTo>
                      <a:pt x="174" y="146"/>
                    </a:lnTo>
                    <a:lnTo>
                      <a:pt x="174" y="146"/>
                    </a:lnTo>
                    <a:lnTo>
                      <a:pt x="218" y="150"/>
                    </a:lnTo>
                    <a:lnTo>
                      <a:pt x="218" y="150"/>
                    </a:lnTo>
                    <a:lnTo>
                      <a:pt x="240" y="150"/>
                    </a:lnTo>
                    <a:lnTo>
                      <a:pt x="240" y="150"/>
                    </a:lnTo>
                    <a:lnTo>
                      <a:pt x="262" y="150"/>
                    </a:lnTo>
                    <a:lnTo>
                      <a:pt x="262" y="150"/>
                    </a:lnTo>
                    <a:lnTo>
                      <a:pt x="306" y="146"/>
                    </a:lnTo>
                    <a:lnTo>
                      <a:pt x="306" y="146"/>
                    </a:lnTo>
                    <a:lnTo>
                      <a:pt x="348" y="138"/>
                    </a:lnTo>
                    <a:lnTo>
                      <a:pt x="348" y="138"/>
                    </a:lnTo>
                    <a:lnTo>
                      <a:pt x="372" y="132"/>
                    </a:lnTo>
                    <a:lnTo>
                      <a:pt x="392" y="124"/>
                    </a:lnTo>
                    <a:lnTo>
                      <a:pt x="392" y="124"/>
                    </a:lnTo>
                    <a:lnTo>
                      <a:pt x="416" y="114"/>
                    </a:lnTo>
                    <a:lnTo>
                      <a:pt x="436" y="104"/>
                    </a:lnTo>
                    <a:lnTo>
                      <a:pt x="436" y="104"/>
                    </a:lnTo>
                    <a:lnTo>
                      <a:pt x="452" y="94"/>
                    </a:lnTo>
                    <a:lnTo>
                      <a:pt x="464" y="82"/>
                    </a:lnTo>
                    <a:lnTo>
                      <a:pt x="474" y="70"/>
                    </a:lnTo>
                    <a:lnTo>
                      <a:pt x="480" y="58"/>
                    </a:lnTo>
                    <a:lnTo>
                      <a:pt x="480" y="58"/>
                    </a:lnTo>
                    <a:lnTo>
                      <a:pt x="480" y="0"/>
                    </a:lnTo>
                    <a:lnTo>
                      <a:pt x="480" y="0"/>
                    </a:lnTo>
                    <a:lnTo>
                      <a:pt x="474" y="12"/>
                    </a:lnTo>
                    <a:lnTo>
                      <a:pt x="464" y="26"/>
                    </a:lnTo>
                    <a:lnTo>
                      <a:pt x="452" y="36"/>
                    </a:lnTo>
                    <a:lnTo>
                      <a:pt x="436"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0" name="Freeform 162"/>
              <p:cNvSpPr>
                <a:spLocks/>
              </p:cNvSpPr>
              <p:nvPr/>
            </p:nvSpPr>
            <p:spPr bwMode="auto">
              <a:xfrm>
                <a:off x="6169025" y="6313488"/>
                <a:ext cx="762000" cy="346075"/>
              </a:xfrm>
              <a:custGeom>
                <a:avLst/>
                <a:gdLst>
                  <a:gd name="T0" fmla="*/ 240 w 480"/>
                  <a:gd name="T1" fmla="*/ 0 h 218"/>
                  <a:gd name="T2" fmla="*/ 240 w 480"/>
                  <a:gd name="T3" fmla="*/ 0 h 218"/>
                  <a:gd name="T4" fmla="*/ 192 w 480"/>
                  <a:gd name="T5" fmla="*/ 2 h 218"/>
                  <a:gd name="T6" fmla="*/ 146 w 480"/>
                  <a:gd name="T7" fmla="*/ 8 h 218"/>
                  <a:gd name="T8" fmla="*/ 106 w 480"/>
                  <a:gd name="T9" fmla="*/ 18 h 218"/>
                  <a:gd name="T10" fmla="*/ 88 w 480"/>
                  <a:gd name="T11" fmla="*/ 24 h 218"/>
                  <a:gd name="T12" fmla="*/ 70 w 480"/>
                  <a:gd name="T13" fmla="*/ 32 h 218"/>
                  <a:gd name="T14" fmla="*/ 54 w 480"/>
                  <a:gd name="T15" fmla="*/ 40 h 218"/>
                  <a:gd name="T16" fmla="*/ 42 w 480"/>
                  <a:gd name="T17" fmla="*/ 48 h 218"/>
                  <a:gd name="T18" fmla="*/ 30 w 480"/>
                  <a:gd name="T19" fmla="*/ 56 h 218"/>
                  <a:gd name="T20" fmla="*/ 20 w 480"/>
                  <a:gd name="T21" fmla="*/ 66 h 218"/>
                  <a:gd name="T22" fmla="*/ 10 w 480"/>
                  <a:gd name="T23" fmla="*/ 76 h 218"/>
                  <a:gd name="T24" fmla="*/ 6 w 480"/>
                  <a:gd name="T25" fmla="*/ 86 h 218"/>
                  <a:gd name="T26" fmla="*/ 2 w 480"/>
                  <a:gd name="T27" fmla="*/ 98 h 218"/>
                  <a:gd name="T28" fmla="*/ 0 w 480"/>
                  <a:gd name="T29" fmla="*/ 110 h 218"/>
                  <a:gd name="T30" fmla="*/ 0 w 480"/>
                  <a:gd name="T31" fmla="*/ 110 h 218"/>
                  <a:gd name="T32" fmla="*/ 2 w 480"/>
                  <a:gd name="T33" fmla="*/ 120 h 218"/>
                  <a:gd name="T34" fmla="*/ 6 w 480"/>
                  <a:gd name="T35" fmla="*/ 132 h 218"/>
                  <a:gd name="T36" fmla="*/ 10 w 480"/>
                  <a:gd name="T37" fmla="*/ 142 h 218"/>
                  <a:gd name="T38" fmla="*/ 20 w 480"/>
                  <a:gd name="T39" fmla="*/ 152 h 218"/>
                  <a:gd name="T40" fmla="*/ 30 w 480"/>
                  <a:gd name="T41" fmla="*/ 162 h 218"/>
                  <a:gd name="T42" fmla="*/ 42 w 480"/>
                  <a:gd name="T43" fmla="*/ 170 h 218"/>
                  <a:gd name="T44" fmla="*/ 54 w 480"/>
                  <a:gd name="T45" fmla="*/ 178 h 218"/>
                  <a:gd name="T46" fmla="*/ 70 w 480"/>
                  <a:gd name="T47" fmla="*/ 186 h 218"/>
                  <a:gd name="T48" fmla="*/ 88 w 480"/>
                  <a:gd name="T49" fmla="*/ 194 h 218"/>
                  <a:gd name="T50" fmla="*/ 106 w 480"/>
                  <a:gd name="T51" fmla="*/ 200 h 218"/>
                  <a:gd name="T52" fmla="*/ 146 w 480"/>
                  <a:gd name="T53" fmla="*/ 210 h 218"/>
                  <a:gd name="T54" fmla="*/ 192 w 480"/>
                  <a:gd name="T55" fmla="*/ 216 h 218"/>
                  <a:gd name="T56" fmla="*/ 240 w 480"/>
                  <a:gd name="T57" fmla="*/ 218 h 218"/>
                  <a:gd name="T58" fmla="*/ 240 w 480"/>
                  <a:gd name="T59" fmla="*/ 218 h 218"/>
                  <a:gd name="T60" fmla="*/ 288 w 480"/>
                  <a:gd name="T61" fmla="*/ 216 h 218"/>
                  <a:gd name="T62" fmla="*/ 334 w 480"/>
                  <a:gd name="T63" fmla="*/ 210 h 218"/>
                  <a:gd name="T64" fmla="*/ 374 w 480"/>
                  <a:gd name="T65" fmla="*/ 200 h 218"/>
                  <a:gd name="T66" fmla="*/ 392 w 480"/>
                  <a:gd name="T67" fmla="*/ 194 h 218"/>
                  <a:gd name="T68" fmla="*/ 410 w 480"/>
                  <a:gd name="T69" fmla="*/ 186 h 218"/>
                  <a:gd name="T70" fmla="*/ 426 w 480"/>
                  <a:gd name="T71" fmla="*/ 178 h 218"/>
                  <a:gd name="T72" fmla="*/ 440 w 480"/>
                  <a:gd name="T73" fmla="*/ 170 h 218"/>
                  <a:gd name="T74" fmla="*/ 452 w 480"/>
                  <a:gd name="T75" fmla="*/ 162 h 218"/>
                  <a:gd name="T76" fmla="*/ 462 w 480"/>
                  <a:gd name="T77" fmla="*/ 152 h 218"/>
                  <a:gd name="T78" fmla="*/ 470 w 480"/>
                  <a:gd name="T79" fmla="*/ 142 h 218"/>
                  <a:gd name="T80" fmla="*/ 476 w 480"/>
                  <a:gd name="T81" fmla="*/ 132 h 218"/>
                  <a:gd name="T82" fmla="*/ 478 w 480"/>
                  <a:gd name="T83" fmla="*/ 120 h 218"/>
                  <a:gd name="T84" fmla="*/ 480 w 480"/>
                  <a:gd name="T85" fmla="*/ 110 h 218"/>
                  <a:gd name="T86" fmla="*/ 480 w 480"/>
                  <a:gd name="T87" fmla="*/ 110 h 218"/>
                  <a:gd name="T88" fmla="*/ 478 w 480"/>
                  <a:gd name="T89" fmla="*/ 98 h 218"/>
                  <a:gd name="T90" fmla="*/ 476 w 480"/>
                  <a:gd name="T91" fmla="*/ 86 h 218"/>
                  <a:gd name="T92" fmla="*/ 470 w 480"/>
                  <a:gd name="T93" fmla="*/ 76 h 218"/>
                  <a:gd name="T94" fmla="*/ 462 w 480"/>
                  <a:gd name="T95" fmla="*/ 66 h 218"/>
                  <a:gd name="T96" fmla="*/ 452 w 480"/>
                  <a:gd name="T97" fmla="*/ 56 h 218"/>
                  <a:gd name="T98" fmla="*/ 440 w 480"/>
                  <a:gd name="T99" fmla="*/ 48 h 218"/>
                  <a:gd name="T100" fmla="*/ 426 w 480"/>
                  <a:gd name="T101" fmla="*/ 40 h 218"/>
                  <a:gd name="T102" fmla="*/ 410 w 480"/>
                  <a:gd name="T103" fmla="*/ 32 h 218"/>
                  <a:gd name="T104" fmla="*/ 392 w 480"/>
                  <a:gd name="T105" fmla="*/ 24 h 218"/>
                  <a:gd name="T106" fmla="*/ 374 w 480"/>
                  <a:gd name="T107" fmla="*/ 18 h 218"/>
                  <a:gd name="T108" fmla="*/ 334 w 480"/>
                  <a:gd name="T109" fmla="*/ 8 h 218"/>
                  <a:gd name="T110" fmla="*/ 288 w 480"/>
                  <a:gd name="T111" fmla="*/ 2 h 218"/>
                  <a:gd name="T112" fmla="*/ 240 w 480"/>
                  <a:gd name="T11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18">
                    <a:moveTo>
                      <a:pt x="240" y="0"/>
                    </a:moveTo>
                    <a:lnTo>
                      <a:pt x="240" y="0"/>
                    </a:lnTo>
                    <a:lnTo>
                      <a:pt x="192" y="2"/>
                    </a:lnTo>
                    <a:lnTo>
                      <a:pt x="146" y="8"/>
                    </a:lnTo>
                    <a:lnTo>
                      <a:pt x="106" y="18"/>
                    </a:lnTo>
                    <a:lnTo>
                      <a:pt x="88" y="24"/>
                    </a:lnTo>
                    <a:lnTo>
                      <a:pt x="70" y="32"/>
                    </a:lnTo>
                    <a:lnTo>
                      <a:pt x="54" y="40"/>
                    </a:lnTo>
                    <a:lnTo>
                      <a:pt x="42" y="48"/>
                    </a:lnTo>
                    <a:lnTo>
                      <a:pt x="30" y="56"/>
                    </a:lnTo>
                    <a:lnTo>
                      <a:pt x="20" y="66"/>
                    </a:lnTo>
                    <a:lnTo>
                      <a:pt x="10" y="76"/>
                    </a:lnTo>
                    <a:lnTo>
                      <a:pt x="6" y="86"/>
                    </a:lnTo>
                    <a:lnTo>
                      <a:pt x="2" y="98"/>
                    </a:lnTo>
                    <a:lnTo>
                      <a:pt x="0" y="110"/>
                    </a:lnTo>
                    <a:lnTo>
                      <a:pt x="0" y="110"/>
                    </a:lnTo>
                    <a:lnTo>
                      <a:pt x="2" y="120"/>
                    </a:lnTo>
                    <a:lnTo>
                      <a:pt x="6" y="132"/>
                    </a:lnTo>
                    <a:lnTo>
                      <a:pt x="10" y="142"/>
                    </a:lnTo>
                    <a:lnTo>
                      <a:pt x="20" y="152"/>
                    </a:lnTo>
                    <a:lnTo>
                      <a:pt x="30" y="162"/>
                    </a:lnTo>
                    <a:lnTo>
                      <a:pt x="42" y="170"/>
                    </a:lnTo>
                    <a:lnTo>
                      <a:pt x="54" y="178"/>
                    </a:lnTo>
                    <a:lnTo>
                      <a:pt x="70" y="186"/>
                    </a:lnTo>
                    <a:lnTo>
                      <a:pt x="88" y="194"/>
                    </a:lnTo>
                    <a:lnTo>
                      <a:pt x="106" y="200"/>
                    </a:lnTo>
                    <a:lnTo>
                      <a:pt x="146" y="210"/>
                    </a:lnTo>
                    <a:lnTo>
                      <a:pt x="192" y="216"/>
                    </a:lnTo>
                    <a:lnTo>
                      <a:pt x="240" y="218"/>
                    </a:lnTo>
                    <a:lnTo>
                      <a:pt x="240" y="218"/>
                    </a:lnTo>
                    <a:lnTo>
                      <a:pt x="288" y="216"/>
                    </a:lnTo>
                    <a:lnTo>
                      <a:pt x="334" y="210"/>
                    </a:lnTo>
                    <a:lnTo>
                      <a:pt x="374" y="200"/>
                    </a:lnTo>
                    <a:lnTo>
                      <a:pt x="392" y="194"/>
                    </a:lnTo>
                    <a:lnTo>
                      <a:pt x="410" y="186"/>
                    </a:lnTo>
                    <a:lnTo>
                      <a:pt x="426" y="178"/>
                    </a:lnTo>
                    <a:lnTo>
                      <a:pt x="440" y="170"/>
                    </a:lnTo>
                    <a:lnTo>
                      <a:pt x="452" y="162"/>
                    </a:lnTo>
                    <a:lnTo>
                      <a:pt x="462" y="152"/>
                    </a:lnTo>
                    <a:lnTo>
                      <a:pt x="470" y="142"/>
                    </a:lnTo>
                    <a:lnTo>
                      <a:pt x="476" y="132"/>
                    </a:lnTo>
                    <a:lnTo>
                      <a:pt x="478" y="120"/>
                    </a:lnTo>
                    <a:lnTo>
                      <a:pt x="480" y="110"/>
                    </a:lnTo>
                    <a:lnTo>
                      <a:pt x="480" y="110"/>
                    </a:lnTo>
                    <a:lnTo>
                      <a:pt x="478" y="98"/>
                    </a:lnTo>
                    <a:lnTo>
                      <a:pt x="476" y="86"/>
                    </a:lnTo>
                    <a:lnTo>
                      <a:pt x="470" y="76"/>
                    </a:lnTo>
                    <a:lnTo>
                      <a:pt x="462" y="66"/>
                    </a:lnTo>
                    <a:lnTo>
                      <a:pt x="452" y="56"/>
                    </a:lnTo>
                    <a:lnTo>
                      <a:pt x="440" y="48"/>
                    </a:lnTo>
                    <a:lnTo>
                      <a:pt x="426" y="40"/>
                    </a:lnTo>
                    <a:lnTo>
                      <a:pt x="410" y="32"/>
                    </a:lnTo>
                    <a:lnTo>
                      <a:pt x="392" y="24"/>
                    </a:lnTo>
                    <a:lnTo>
                      <a:pt x="374" y="18"/>
                    </a:lnTo>
                    <a:lnTo>
                      <a:pt x="334" y="8"/>
                    </a:lnTo>
                    <a:lnTo>
                      <a:pt x="288" y="2"/>
                    </a:lnTo>
                    <a:lnTo>
                      <a:pt x="240" y="0"/>
                    </a:lnTo>
                    <a:close/>
                  </a:path>
                </a:pathLst>
              </a:custGeom>
              <a:solidFill>
                <a:srgbClr val="FFCD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1" name="Freeform 163"/>
              <p:cNvSpPr>
                <a:spLocks/>
              </p:cNvSpPr>
              <p:nvPr/>
            </p:nvSpPr>
            <p:spPr bwMode="auto">
              <a:xfrm>
                <a:off x="6169025" y="6313488"/>
                <a:ext cx="762000" cy="346075"/>
              </a:xfrm>
              <a:custGeom>
                <a:avLst/>
                <a:gdLst>
                  <a:gd name="T0" fmla="*/ 240 w 480"/>
                  <a:gd name="T1" fmla="*/ 0 h 218"/>
                  <a:gd name="T2" fmla="*/ 240 w 480"/>
                  <a:gd name="T3" fmla="*/ 0 h 218"/>
                  <a:gd name="T4" fmla="*/ 192 w 480"/>
                  <a:gd name="T5" fmla="*/ 2 h 218"/>
                  <a:gd name="T6" fmla="*/ 146 w 480"/>
                  <a:gd name="T7" fmla="*/ 8 h 218"/>
                  <a:gd name="T8" fmla="*/ 106 w 480"/>
                  <a:gd name="T9" fmla="*/ 18 h 218"/>
                  <a:gd name="T10" fmla="*/ 88 w 480"/>
                  <a:gd name="T11" fmla="*/ 24 h 218"/>
                  <a:gd name="T12" fmla="*/ 70 w 480"/>
                  <a:gd name="T13" fmla="*/ 32 h 218"/>
                  <a:gd name="T14" fmla="*/ 54 w 480"/>
                  <a:gd name="T15" fmla="*/ 40 h 218"/>
                  <a:gd name="T16" fmla="*/ 42 w 480"/>
                  <a:gd name="T17" fmla="*/ 48 h 218"/>
                  <a:gd name="T18" fmla="*/ 30 w 480"/>
                  <a:gd name="T19" fmla="*/ 56 h 218"/>
                  <a:gd name="T20" fmla="*/ 20 w 480"/>
                  <a:gd name="T21" fmla="*/ 66 h 218"/>
                  <a:gd name="T22" fmla="*/ 10 w 480"/>
                  <a:gd name="T23" fmla="*/ 76 h 218"/>
                  <a:gd name="T24" fmla="*/ 6 w 480"/>
                  <a:gd name="T25" fmla="*/ 86 h 218"/>
                  <a:gd name="T26" fmla="*/ 2 w 480"/>
                  <a:gd name="T27" fmla="*/ 98 h 218"/>
                  <a:gd name="T28" fmla="*/ 0 w 480"/>
                  <a:gd name="T29" fmla="*/ 110 h 218"/>
                  <a:gd name="T30" fmla="*/ 0 w 480"/>
                  <a:gd name="T31" fmla="*/ 110 h 218"/>
                  <a:gd name="T32" fmla="*/ 2 w 480"/>
                  <a:gd name="T33" fmla="*/ 120 h 218"/>
                  <a:gd name="T34" fmla="*/ 6 w 480"/>
                  <a:gd name="T35" fmla="*/ 132 h 218"/>
                  <a:gd name="T36" fmla="*/ 10 w 480"/>
                  <a:gd name="T37" fmla="*/ 142 h 218"/>
                  <a:gd name="T38" fmla="*/ 20 w 480"/>
                  <a:gd name="T39" fmla="*/ 152 h 218"/>
                  <a:gd name="T40" fmla="*/ 30 w 480"/>
                  <a:gd name="T41" fmla="*/ 162 h 218"/>
                  <a:gd name="T42" fmla="*/ 42 w 480"/>
                  <a:gd name="T43" fmla="*/ 170 h 218"/>
                  <a:gd name="T44" fmla="*/ 54 w 480"/>
                  <a:gd name="T45" fmla="*/ 178 h 218"/>
                  <a:gd name="T46" fmla="*/ 70 w 480"/>
                  <a:gd name="T47" fmla="*/ 186 h 218"/>
                  <a:gd name="T48" fmla="*/ 88 w 480"/>
                  <a:gd name="T49" fmla="*/ 194 h 218"/>
                  <a:gd name="T50" fmla="*/ 106 w 480"/>
                  <a:gd name="T51" fmla="*/ 200 h 218"/>
                  <a:gd name="T52" fmla="*/ 146 w 480"/>
                  <a:gd name="T53" fmla="*/ 210 h 218"/>
                  <a:gd name="T54" fmla="*/ 192 w 480"/>
                  <a:gd name="T55" fmla="*/ 216 h 218"/>
                  <a:gd name="T56" fmla="*/ 240 w 480"/>
                  <a:gd name="T57" fmla="*/ 218 h 218"/>
                  <a:gd name="T58" fmla="*/ 240 w 480"/>
                  <a:gd name="T59" fmla="*/ 218 h 218"/>
                  <a:gd name="T60" fmla="*/ 288 w 480"/>
                  <a:gd name="T61" fmla="*/ 216 h 218"/>
                  <a:gd name="T62" fmla="*/ 334 w 480"/>
                  <a:gd name="T63" fmla="*/ 210 h 218"/>
                  <a:gd name="T64" fmla="*/ 374 w 480"/>
                  <a:gd name="T65" fmla="*/ 200 h 218"/>
                  <a:gd name="T66" fmla="*/ 392 w 480"/>
                  <a:gd name="T67" fmla="*/ 194 h 218"/>
                  <a:gd name="T68" fmla="*/ 410 w 480"/>
                  <a:gd name="T69" fmla="*/ 186 h 218"/>
                  <a:gd name="T70" fmla="*/ 426 w 480"/>
                  <a:gd name="T71" fmla="*/ 178 h 218"/>
                  <a:gd name="T72" fmla="*/ 440 w 480"/>
                  <a:gd name="T73" fmla="*/ 170 h 218"/>
                  <a:gd name="T74" fmla="*/ 452 w 480"/>
                  <a:gd name="T75" fmla="*/ 162 h 218"/>
                  <a:gd name="T76" fmla="*/ 462 w 480"/>
                  <a:gd name="T77" fmla="*/ 152 h 218"/>
                  <a:gd name="T78" fmla="*/ 470 w 480"/>
                  <a:gd name="T79" fmla="*/ 142 h 218"/>
                  <a:gd name="T80" fmla="*/ 476 w 480"/>
                  <a:gd name="T81" fmla="*/ 132 h 218"/>
                  <a:gd name="T82" fmla="*/ 478 w 480"/>
                  <a:gd name="T83" fmla="*/ 120 h 218"/>
                  <a:gd name="T84" fmla="*/ 480 w 480"/>
                  <a:gd name="T85" fmla="*/ 110 h 218"/>
                  <a:gd name="T86" fmla="*/ 480 w 480"/>
                  <a:gd name="T87" fmla="*/ 110 h 218"/>
                  <a:gd name="T88" fmla="*/ 478 w 480"/>
                  <a:gd name="T89" fmla="*/ 98 h 218"/>
                  <a:gd name="T90" fmla="*/ 476 w 480"/>
                  <a:gd name="T91" fmla="*/ 86 h 218"/>
                  <a:gd name="T92" fmla="*/ 470 w 480"/>
                  <a:gd name="T93" fmla="*/ 76 h 218"/>
                  <a:gd name="T94" fmla="*/ 462 w 480"/>
                  <a:gd name="T95" fmla="*/ 66 h 218"/>
                  <a:gd name="T96" fmla="*/ 452 w 480"/>
                  <a:gd name="T97" fmla="*/ 56 h 218"/>
                  <a:gd name="T98" fmla="*/ 440 w 480"/>
                  <a:gd name="T99" fmla="*/ 48 h 218"/>
                  <a:gd name="T100" fmla="*/ 426 w 480"/>
                  <a:gd name="T101" fmla="*/ 40 h 218"/>
                  <a:gd name="T102" fmla="*/ 410 w 480"/>
                  <a:gd name="T103" fmla="*/ 32 h 218"/>
                  <a:gd name="T104" fmla="*/ 392 w 480"/>
                  <a:gd name="T105" fmla="*/ 24 h 218"/>
                  <a:gd name="T106" fmla="*/ 374 w 480"/>
                  <a:gd name="T107" fmla="*/ 18 h 218"/>
                  <a:gd name="T108" fmla="*/ 334 w 480"/>
                  <a:gd name="T109" fmla="*/ 8 h 218"/>
                  <a:gd name="T110" fmla="*/ 288 w 480"/>
                  <a:gd name="T111" fmla="*/ 2 h 218"/>
                  <a:gd name="T112" fmla="*/ 240 w 480"/>
                  <a:gd name="T11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218">
                    <a:moveTo>
                      <a:pt x="240" y="0"/>
                    </a:moveTo>
                    <a:lnTo>
                      <a:pt x="240" y="0"/>
                    </a:lnTo>
                    <a:lnTo>
                      <a:pt x="192" y="2"/>
                    </a:lnTo>
                    <a:lnTo>
                      <a:pt x="146" y="8"/>
                    </a:lnTo>
                    <a:lnTo>
                      <a:pt x="106" y="18"/>
                    </a:lnTo>
                    <a:lnTo>
                      <a:pt x="88" y="24"/>
                    </a:lnTo>
                    <a:lnTo>
                      <a:pt x="70" y="32"/>
                    </a:lnTo>
                    <a:lnTo>
                      <a:pt x="54" y="40"/>
                    </a:lnTo>
                    <a:lnTo>
                      <a:pt x="42" y="48"/>
                    </a:lnTo>
                    <a:lnTo>
                      <a:pt x="30" y="56"/>
                    </a:lnTo>
                    <a:lnTo>
                      <a:pt x="20" y="66"/>
                    </a:lnTo>
                    <a:lnTo>
                      <a:pt x="10" y="76"/>
                    </a:lnTo>
                    <a:lnTo>
                      <a:pt x="6" y="86"/>
                    </a:lnTo>
                    <a:lnTo>
                      <a:pt x="2" y="98"/>
                    </a:lnTo>
                    <a:lnTo>
                      <a:pt x="0" y="110"/>
                    </a:lnTo>
                    <a:lnTo>
                      <a:pt x="0" y="110"/>
                    </a:lnTo>
                    <a:lnTo>
                      <a:pt x="2" y="120"/>
                    </a:lnTo>
                    <a:lnTo>
                      <a:pt x="6" y="132"/>
                    </a:lnTo>
                    <a:lnTo>
                      <a:pt x="10" y="142"/>
                    </a:lnTo>
                    <a:lnTo>
                      <a:pt x="20" y="152"/>
                    </a:lnTo>
                    <a:lnTo>
                      <a:pt x="30" y="162"/>
                    </a:lnTo>
                    <a:lnTo>
                      <a:pt x="42" y="170"/>
                    </a:lnTo>
                    <a:lnTo>
                      <a:pt x="54" y="178"/>
                    </a:lnTo>
                    <a:lnTo>
                      <a:pt x="70" y="186"/>
                    </a:lnTo>
                    <a:lnTo>
                      <a:pt x="88" y="194"/>
                    </a:lnTo>
                    <a:lnTo>
                      <a:pt x="106" y="200"/>
                    </a:lnTo>
                    <a:lnTo>
                      <a:pt x="146" y="210"/>
                    </a:lnTo>
                    <a:lnTo>
                      <a:pt x="192" y="216"/>
                    </a:lnTo>
                    <a:lnTo>
                      <a:pt x="240" y="218"/>
                    </a:lnTo>
                    <a:lnTo>
                      <a:pt x="240" y="218"/>
                    </a:lnTo>
                    <a:lnTo>
                      <a:pt x="288" y="216"/>
                    </a:lnTo>
                    <a:lnTo>
                      <a:pt x="334" y="210"/>
                    </a:lnTo>
                    <a:lnTo>
                      <a:pt x="374" y="200"/>
                    </a:lnTo>
                    <a:lnTo>
                      <a:pt x="392" y="194"/>
                    </a:lnTo>
                    <a:lnTo>
                      <a:pt x="410" y="186"/>
                    </a:lnTo>
                    <a:lnTo>
                      <a:pt x="426" y="178"/>
                    </a:lnTo>
                    <a:lnTo>
                      <a:pt x="440" y="170"/>
                    </a:lnTo>
                    <a:lnTo>
                      <a:pt x="452" y="162"/>
                    </a:lnTo>
                    <a:lnTo>
                      <a:pt x="462" y="152"/>
                    </a:lnTo>
                    <a:lnTo>
                      <a:pt x="470" y="142"/>
                    </a:lnTo>
                    <a:lnTo>
                      <a:pt x="476" y="132"/>
                    </a:lnTo>
                    <a:lnTo>
                      <a:pt x="478" y="120"/>
                    </a:lnTo>
                    <a:lnTo>
                      <a:pt x="480" y="110"/>
                    </a:lnTo>
                    <a:lnTo>
                      <a:pt x="480" y="110"/>
                    </a:lnTo>
                    <a:lnTo>
                      <a:pt x="478" y="98"/>
                    </a:lnTo>
                    <a:lnTo>
                      <a:pt x="476" y="86"/>
                    </a:lnTo>
                    <a:lnTo>
                      <a:pt x="470" y="76"/>
                    </a:lnTo>
                    <a:lnTo>
                      <a:pt x="462" y="66"/>
                    </a:lnTo>
                    <a:lnTo>
                      <a:pt x="452" y="56"/>
                    </a:lnTo>
                    <a:lnTo>
                      <a:pt x="440" y="48"/>
                    </a:lnTo>
                    <a:lnTo>
                      <a:pt x="426" y="40"/>
                    </a:lnTo>
                    <a:lnTo>
                      <a:pt x="410" y="32"/>
                    </a:lnTo>
                    <a:lnTo>
                      <a:pt x="392" y="24"/>
                    </a:lnTo>
                    <a:lnTo>
                      <a:pt x="374" y="18"/>
                    </a:lnTo>
                    <a:lnTo>
                      <a:pt x="334" y="8"/>
                    </a:lnTo>
                    <a:lnTo>
                      <a:pt x="288" y="2"/>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2" name="Freeform 164"/>
              <p:cNvSpPr>
                <a:spLocks/>
              </p:cNvSpPr>
              <p:nvPr/>
            </p:nvSpPr>
            <p:spPr bwMode="auto">
              <a:xfrm>
                <a:off x="6232525" y="6342063"/>
                <a:ext cx="635000" cy="257175"/>
              </a:xfrm>
              <a:custGeom>
                <a:avLst/>
                <a:gdLst>
                  <a:gd name="T0" fmla="*/ 200 w 400"/>
                  <a:gd name="T1" fmla="*/ 0 h 162"/>
                  <a:gd name="T2" fmla="*/ 200 w 400"/>
                  <a:gd name="T3" fmla="*/ 0 h 162"/>
                  <a:gd name="T4" fmla="*/ 160 w 400"/>
                  <a:gd name="T5" fmla="*/ 2 h 162"/>
                  <a:gd name="T6" fmla="*/ 122 w 400"/>
                  <a:gd name="T7" fmla="*/ 6 h 162"/>
                  <a:gd name="T8" fmla="*/ 88 w 400"/>
                  <a:gd name="T9" fmla="*/ 14 h 162"/>
                  <a:gd name="T10" fmla="*/ 58 w 400"/>
                  <a:gd name="T11" fmla="*/ 24 h 162"/>
                  <a:gd name="T12" fmla="*/ 34 w 400"/>
                  <a:gd name="T13" fmla="*/ 36 h 162"/>
                  <a:gd name="T14" fmla="*/ 24 w 400"/>
                  <a:gd name="T15" fmla="*/ 42 h 162"/>
                  <a:gd name="T16" fmla="*/ 16 w 400"/>
                  <a:gd name="T17" fmla="*/ 50 h 162"/>
                  <a:gd name="T18" fmla="*/ 10 w 400"/>
                  <a:gd name="T19" fmla="*/ 58 h 162"/>
                  <a:gd name="T20" fmla="*/ 4 w 400"/>
                  <a:gd name="T21" fmla="*/ 64 h 162"/>
                  <a:gd name="T22" fmla="*/ 2 w 400"/>
                  <a:gd name="T23" fmla="*/ 72 h 162"/>
                  <a:gd name="T24" fmla="*/ 0 w 400"/>
                  <a:gd name="T25" fmla="*/ 82 h 162"/>
                  <a:gd name="T26" fmla="*/ 0 w 400"/>
                  <a:gd name="T27" fmla="*/ 82 h 162"/>
                  <a:gd name="T28" fmla="*/ 2 w 400"/>
                  <a:gd name="T29" fmla="*/ 90 h 162"/>
                  <a:gd name="T30" fmla="*/ 4 w 400"/>
                  <a:gd name="T31" fmla="*/ 98 h 162"/>
                  <a:gd name="T32" fmla="*/ 10 w 400"/>
                  <a:gd name="T33" fmla="*/ 106 h 162"/>
                  <a:gd name="T34" fmla="*/ 16 w 400"/>
                  <a:gd name="T35" fmla="*/ 112 h 162"/>
                  <a:gd name="T36" fmla="*/ 24 w 400"/>
                  <a:gd name="T37" fmla="*/ 120 h 162"/>
                  <a:gd name="T38" fmla="*/ 34 w 400"/>
                  <a:gd name="T39" fmla="*/ 126 h 162"/>
                  <a:gd name="T40" fmla="*/ 58 w 400"/>
                  <a:gd name="T41" fmla="*/ 138 h 162"/>
                  <a:gd name="T42" fmla="*/ 88 w 400"/>
                  <a:gd name="T43" fmla="*/ 148 h 162"/>
                  <a:gd name="T44" fmla="*/ 122 w 400"/>
                  <a:gd name="T45" fmla="*/ 156 h 162"/>
                  <a:gd name="T46" fmla="*/ 160 w 400"/>
                  <a:gd name="T47" fmla="*/ 162 h 162"/>
                  <a:gd name="T48" fmla="*/ 200 w 400"/>
                  <a:gd name="T49" fmla="*/ 162 h 162"/>
                  <a:gd name="T50" fmla="*/ 200 w 400"/>
                  <a:gd name="T51" fmla="*/ 162 h 162"/>
                  <a:gd name="T52" fmla="*/ 240 w 400"/>
                  <a:gd name="T53" fmla="*/ 162 h 162"/>
                  <a:gd name="T54" fmla="*/ 278 w 400"/>
                  <a:gd name="T55" fmla="*/ 156 h 162"/>
                  <a:gd name="T56" fmla="*/ 312 w 400"/>
                  <a:gd name="T57" fmla="*/ 148 h 162"/>
                  <a:gd name="T58" fmla="*/ 342 w 400"/>
                  <a:gd name="T59" fmla="*/ 138 h 162"/>
                  <a:gd name="T60" fmla="*/ 366 w 400"/>
                  <a:gd name="T61" fmla="*/ 126 h 162"/>
                  <a:gd name="T62" fmla="*/ 376 w 400"/>
                  <a:gd name="T63" fmla="*/ 120 h 162"/>
                  <a:gd name="T64" fmla="*/ 384 w 400"/>
                  <a:gd name="T65" fmla="*/ 112 h 162"/>
                  <a:gd name="T66" fmla="*/ 392 w 400"/>
                  <a:gd name="T67" fmla="*/ 106 h 162"/>
                  <a:gd name="T68" fmla="*/ 396 w 400"/>
                  <a:gd name="T69" fmla="*/ 98 h 162"/>
                  <a:gd name="T70" fmla="*/ 400 w 400"/>
                  <a:gd name="T71" fmla="*/ 90 h 162"/>
                  <a:gd name="T72" fmla="*/ 400 w 400"/>
                  <a:gd name="T73" fmla="*/ 82 h 162"/>
                  <a:gd name="T74" fmla="*/ 400 w 400"/>
                  <a:gd name="T75" fmla="*/ 82 h 162"/>
                  <a:gd name="T76" fmla="*/ 400 w 400"/>
                  <a:gd name="T77" fmla="*/ 72 h 162"/>
                  <a:gd name="T78" fmla="*/ 396 w 400"/>
                  <a:gd name="T79" fmla="*/ 64 h 162"/>
                  <a:gd name="T80" fmla="*/ 392 w 400"/>
                  <a:gd name="T81" fmla="*/ 58 h 162"/>
                  <a:gd name="T82" fmla="*/ 384 w 400"/>
                  <a:gd name="T83" fmla="*/ 50 h 162"/>
                  <a:gd name="T84" fmla="*/ 376 w 400"/>
                  <a:gd name="T85" fmla="*/ 42 h 162"/>
                  <a:gd name="T86" fmla="*/ 366 w 400"/>
                  <a:gd name="T87" fmla="*/ 36 h 162"/>
                  <a:gd name="T88" fmla="*/ 342 w 400"/>
                  <a:gd name="T89" fmla="*/ 24 h 162"/>
                  <a:gd name="T90" fmla="*/ 312 w 400"/>
                  <a:gd name="T91" fmla="*/ 14 h 162"/>
                  <a:gd name="T92" fmla="*/ 278 w 400"/>
                  <a:gd name="T93" fmla="*/ 6 h 162"/>
                  <a:gd name="T94" fmla="*/ 240 w 400"/>
                  <a:gd name="T95" fmla="*/ 2 h 162"/>
                  <a:gd name="T96" fmla="*/ 200 w 400"/>
                  <a:gd name="T9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0" h="162">
                    <a:moveTo>
                      <a:pt x="200" y="0"/>
                    </a:moveTo>
                    <a:lnTo>
                      <a:pt x="200" y="0"/>
                    </a:lnTo>
                    <a:lnTo>
                      <a:pt x="160" y="2"/>
                    </a:lnTo>
                    <a:lnTo>
                      <a:pt x="122" y="6"/>
                    </a:lnTo>
                    <a:lnTo>
                      <a:pt x="88" y="14"/>
                    </a:lnTo>
                    <a:lnTo>
                      <a:pt x="58" y="24"/>
                    </a:lnTo>
                    <a:lnTo>
                      <a:pt x="34" y="36"/>
                    </a:lnTo>
                    <a:lnTo>
                      <a:pt x="24" y="42"/>
                    </a:lnTo>
                    <a:lnTo>
                      <a:pt x="16" y="50"/>
                    </a:lnTo>
                    <a:lnTo>
                      <a:pt x="10" y="58"/>
                    </a:lnTo>
                    <a:lnTo>
                      <a:pt x="4" y="64"/>
                    </a:lnTo>
                    <a:lnTo>
                      <a:pt x="2" y="72"/>
                    </a:lnTo>
                    <a:lnTo>
                      <a:pt x="0" y="82"/>
                    </a:lnTo>
                    <a:lnTo>
                      <a:pt x="0" y="82"/>
                    </a:lnTo>
                    <a:lnTo>
                      <a:pt x="2" y="90"/>
                    </a:lnTo>
                    <a:lnTo>
                      <a:pt x="4" y="98"/>
                    </a:lnTo>
                    <a:lnTo>
                      <a:pt x="10" y="106"/>
                    </a:lnTo>
                    <a:lnTo>
                      <a:pt x="16" y="112"/>
                    </a:lnTo>
                    <a:lnTo>
                      <a:pt x="24" y="120"/>
                    </a:lnTo>
                    <a:lnTo>
                      <a:pt x="34" y="126"/>
                    </a:lnTo>
                    <a:lnTo>
                      <a:pt x="58" y="138"/>
                    </a:lnTo>
                    <a:lnTo>
                      <a:pt x="88" y="148"/>
                    </a:lnTo>
                    <a:lnTo>
                      <a:pt x="122" y="156"/>
                    </a:lnTo>
                    <a:lnTo>
                      <a:pt x="160" y="162"/>
                    </a:lnTo>
                    <a:lnTo>
                      <a:pt x="200" y="162"/>
                    </a:lnTo>
                    <a:lnTo>
                      <a:pt x="200" y="162"/>
                    </a:lnTo>
                    <a:lnTo>
                      <a:pt x="240" y="162"/>
                    </a:lnTo>
                    <a:lnTo>
                      <a:pt x="278" y="156"/>
                    </a:lnTo>
                    <a:lnTo>
                      <a:pt x="312" y="148"/>
                    </a:lnTo>
                    <a:lnTo>
                      <a:pt x="342" y="138"/>
                    </a:lnTo>
                    <a:lnTo>
                      <a:pt x="366" y="126"/>
                    </a:lnTo>
                    <a:lnTo>
                      <a:pt x="376" y="120"/>
                    </a:lnTo>
                    <a:lnTo>
                      <a:pt x="384" y="112"/>
                    </a:lnTo>
                    <a:lnTo>
                      <a:pt x="392" y="106"/>
                    </a:lnTo>
                    <a:lnTo>
                      <a:pt x="396" y="98"/>
                    </a:lnTo>
                    <a:lnTo>
                      <a:pt x="400" y="90"/>
                    </a:lnTo>
                    <a:lnTo>
                      <a:pt x="400" y="82"/>
                    </a:lnTo>
                    <a:lnTo>
                      <a:pt x="400" y="82"/>
                    </a:lnTo>
                    <a:lnTo>
                      <a:pt x="400" y="72"/>
                    </a:lnTo>
                    <a:lnTo>
                      <a:pt x="396" y="64"/>
                    </a:lnTo>
                    <a:lnTo>
                      <a:pt x="392" y="58"/>
                    </a:lnTo>
                    <a:lnTo>
                      <a:pt x="384" y="50"/>
                    </a:lnTo>
                    <a:lnTo>
                      <a:pt x="376" y="42"/>
                    </a:lnTo>
                    <a:lnTo>
                      <a:pt x="366" y="36"/>
                    </a:lnTo>
                    <a:lnTo>
                      <a:pt x="342" y="24"/>
                    </a:lnTo>
                    <a:lnTo>
                      <a:pt x="312" y="14"/>
                    </a:lnTo>
                    <a:lnTo>
                      <a:pt x="278" y="6"/>
                    </a:lnTo>
                    <a:lnTo>
                      <a:pt x="240" y="2"/>
                    </a:lnTo>
                    <a:lnTo>
                      <a:pt x="200" y="0"/>
                    </a:lnTo>
                    <a:close/>
                  </a:path>
                </a:pathLst>
              </a:custGeom>
              <a:solidFill>
                <a:srgbClr val="FFD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3" name="Freeform 165"/>
              <p:cNvSpPr>
                <a:spLocks/>
              </p:cNvSpPr>
              <p:nvPr/>
            </p:nvSpPr>
            <p:spPr bwMode="auto">
              <a:xfrm>
                <a:off x="6232525" y="6342063"/>
                <a:ext cx="635000" cy="257175"/>
              </a:xfrm>
              <a:custGeom>
                <a:avLst/>
                <a:gdLst>
                  <a:gd name="T0" fmla="*/ 200 w 400"/>
                  <a:gd name="T1" fmla="*/ 0 h 162"/>
                  <a:gd name="T2" fmla="*/ 200 w 400"/>
                  <a:gd name="T3" fmla="*/ 0 h 162"/>
                  <a:gd name="T4" fmla="*/ 160 w 400"/>
                  <a:gd name="T5" fmla="*/ 2 h 162"/>
                  <a:gd name="T6" fmla="*/ 122 w 400"/>
                  <a:gd name="T7" fmla="*/ 6 h 162"/>
                  <a:gd name="T8" fmla="*/ 88 w 400"/>
                  <a:gd name="T9" fmla="*/ 14 h 162"/>
                  <a:gd name="T10" fmla="*/ 58 w 400"/>
                  <a:gd name="T11" fmla="*/ 24 h 162"/>
                  <a:gd name="T12" fmla="*/ 34 w 400"/>
                  <a:gd name="T13" fmla="*/ 36 h 162"/>
                  <a:gd name="T14" fmla="*/ 24 w 400"/>
                  <a:gd name="T15" fmla="*/ 42 h 162"/>
                  <a:gd name="T16" fmla="*/ 16 w 400"/>
                  <a:gd name="T17" fmla="*/ 50 h 162"/>
                  <a:gd name="T18" fmla="*/ 10 w 400"/>
                  <a:gd name="T19" fmla="*/ 58 h 162"/>
                  <a:gd name="T20" fmla="*/ 4 w 400"/>
                  <a:gd name="T21" fmla="*/ 64 h 162"/>
                  <a:gd name="T22" fmla="*/ 2 w 400"/>
                  <a:gd name="T23" fmla="*/ 72 h 162"/>
                  <a:gd name="T24" fmla="*/ 0 w 400"/>
                  <a:gd name="T25" fmla="*/ 82 h 162"/>
                  <a:gd name="T26" fmla="*/ 0 w 400"/>
                  <a:gd name="T27" fmla="*/ 82 h 162"/>
                  <a:gd name="T28" fmla="*/ 2 w 400"/>
                  <a:gd name="T29" fmla="*/ 90 h 162"/>
                  <a:gd name="T30" fmla="*/ 4 w 400"/>
                  <a:gd name="T31" fmla="*/ 98 h 162"/>
                  <a:gd name="T32" fmla="*/ 10 w 400"/>
                  <a:gd name="T33" fmla="*/ 106 h 162"/>
                  <a:gd name="T34" fmla="*/ 16 w 400"/>
                  <a:gd name="T35" fmla="*/ 112 h 162"/>
                  <a:gd name="T36" fmla="*/ 24 w 400"/>
                  <a:gd name="T37" fmla="*/ 120 h 162"/>
                  <a:gd name="T38" fmla="*/ 34 w 400"/>
                  <a:gd name="T39" fmla="*/ 126 h 162"/>
                  <a:gd name="T40" fmla="*/ 58 w 400"/>
                  <a:gd name="T41" fmla="*/ 138 h 162"/>
                  <a:gd name="T42" fmla="*/ 88 w 400"/>
                  <a:gd name="T43" fmla="*/ 148 h 162"/>
                  <a:gd name="T44" fmla="*/ 122 w 400"/>
                  <a:gd name="T45" fmla="*/ 156 h 162"/>
                  <a:gd name="T46" fmla="*/ 160 w 400"/>
                  <a:gd name="T47" fmla="*/ 162 h 162"/>
                  <a:gd name="T48" fmla="*/ 200 w 400"/>
                  <a:gd name="T49" fmla="*/ 162 h 162"/>
                  <a:gd name="T50" fmla="*/ 200 w 400"/>
                  <a:gd name="T51" fmla="*/ 162 h 162"/>
                  <a:gd name="T52" fmla="*/ 240 w 400"/>
                  <a:gd name="T53" fmla="*/ 162 h 162"/>
                  <a:gd name="T54" fmla="*/ 278 w 400"/>
                  <a:gd name="T55" fmla="*/ 156 h 162"/>
                  <a:gd name="T56" fmla="*/ 312 w 400"/>
                  <a:gd name="T57" fmla="*/ 148 h 162"/>
                  <a:gd name="T58" fmla="*/ 342 w 400"/>
                  <a:gd name="T59" fmla="*/ 138 h 162"/>
                  <a:gd name="T60" fmla="*/ 366 w 400"/>
                  <a:gd name="T61" fmla="*/ 126 h 162"/>
                  <a:gd name="T62" fmla="*/ 376 w 400"/>
                  <a:gd name="T63" fmla="*/ 120 h 162"/>
                  <a:gd name="T64" fmla="*/ 384 w 400"/>
                  <a:gd name="T65" fmla="*/ 112 h 162"/>
                  <a:gd name="T66" fmla="*/ 392 w 400"/>
                  <a:gd name="T67" fmla="*/ 106 h 162"/>
                  <a:gd name="T68" fmla="*/ 396 w 400"/>
                  <a:gd name="T69" fmla="*/ 98 h 162"/>
                  <a:gd name="T70" fmla="*/ 400 w 400"/>
                  <a:gd name="T71" fmla="*/ 90 h 162"/>
                  <a:gd name="T72" fmla="*/ 400 w 400"/>
                  <a:gd name="T73" fmla="*/ 82 h 162"/>
                  <a:gd name="T74" fmla="*/ 400 w 400"/>
                  <a:gd name="T75" fmla="*/ 82 h 162"/>
                  <a:gd name="T76" fmla="*/ 400 w 400"/>
                  <a:gd name="T77" fmla="*/ 72 h 162"/>
                  <a:gd name="T78" fmla="*/ 396 w 400"/>
                  <a:gd name="T79" fmla="*/ 64 h 162"/>
                  <a:gd name="T80" fmla="*/ 392 w 400"/>
                  <a:gd name="T81" fmla="*/ 58 h 162"/>
                  <a:gd name="T82" fmla="*/ 384 w 400"/>
                  <a:gd name="T83" fmla="*/ 50 h 162"/>
                  <a:gd name="T84" fmla="*/ 376 w 400"/>
                  <a:gd name="T85" fmla="*/ 42 h 162"/>
                  <a:gd name="T86" fmla="*/ 366 w 400"/>
                  <a:gd name="T87" fmla="*/ 36 h 162"/>
                  <a:gd name="T88" fmla="*/ 342 w 400"/>
                  <a:gd name="T89" fmla="*/ 24 h 162"/>
                  <a:gd name="T90" fmla="*/ 312 w 400"/>
                  <a:gd name="T91" fmla="*/ 14 h 162"/>
                  <a:gd name="T92" fmla="*/ 278 w 400"/>
                  <a:gd name="T93" fmla="*/ 6 h 162"/>
                  <a:gd name="T94" fmla="*/ 240 w 400"/>
                  <a:gd name="T95" fmla="*/ 2 h 162"/>
                  <a:gd name="T96" fmla="*/ 200 w 400"/>
                  <a:gd name="T9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0" h="162">
                    <a:moveTo>
                      <a:pt x="200" y="0"/>
                    </a:moveTo>
                    <a:lnTo>
                      <a:pt x="200" y="0"/>
                    </a:lnTo>
                    <a:lnTo>
                      <a:pt x="160" y="2"/>
                    </a:lnTo>
                    <a:lnTo>
                      <a:pt x="122" y="6"/>
                    </a:lnTo>
                    <a:lnTo>
                      <a:pt x="88" y="14"/>
                    </a:lnTo>
                    <a:lnTo>
                      <a:pt x="58" y="24"/>
                    </a:lnTo>
                    <a:lnTo>
                      <a:pt x="34" y="36"/>
                    </a:lnTo>
                    <a:lnTo>
                      <a:pt x="24" y="42"/>
                    </a:lnTo>
                    <a:lnTo>
                      <a:pt x="16" y="50"/>
                    </a:lnTo>
                    <a:lnTo>
                      <a:pt x="10" y="58"/>
                    </a:lnTo>
                    <a:lnTo>
                      <a:pt x="4" y="64"/>
                    </a:lnTo>
                    <a:lnTo>
                      <a:pt x="2" y="72"/>
                    </a:lnTo>
                    <a:lnTo>
                      <a:pt x="0" y="82"/>
                    </a:lnTo>
                    <a:lnTo>
                      <a:pt x="0" y="82"/>
                    </a:lnTo>
                    <a:lnTo>
                      <a:pt x="2" y="90"/>
                    </a:lnTo>
                    <a:lnTo>
                      <a:pt x="4" y="98"/>
                    </a:lnTo>
                    <a:lnTo>
                      <a:pt x="10" y="106"/>
                    </a:lnTo>
                    <a:lnTo>
                      <a:pt x="16" y="112"/>
                    </a:lnTo>
                    <a:lnTo>
                      <a:pt x="24" y="120"/>
                    </a:lnTo>
                    <a:lnTo>
                      <a:pt x="34" y="126"/>
                    </a:lnTo>
                    <a:lnTo>
                      <a:pt x="58" y="138"/>
                    </a:lnTo>
                    <a:lnTo>
                      <a:pt x="88" y="148"/>
                    </a:lnTo>
                    <a:lnTo>
                      <a:pt x="122" y="156"/>
                    </a:lnTo>
                    <a:lnTo>
                      <a:pt x="160" y="162"/>
                    </a:lnTo>
                    <a:lnTo>
                      <a:pt x="200" y="162"/>
                    </a:lnTo>
                    <a:lnTo>
                      <a:pt x="200" y="162"/>
                    </a:lnTo>
                    <a:lnTo>
                      <a:pt x="240" y="162"/>
                    </a:lnTo>
                    <a:lnTo>
                      <a:pt x="278" y="156"/>
                    </a:lnTo>
                    <a:lnTo>
                      <a:pt x="312" y="148"/>
                    </a:lnTo>
                    <a:lnTo>
                      <a:pt x="342" y="138"/>
                    </a:lnTo>
                    <a:lnTo>
                      <a:pt x="366" y="126"/>
                    </a:lnTo>
                    <a:lnTo>
                      <a:pt x="376" y="120"/>
                    </a:lnTo>
                    <a:lnTo>
                      <a:pt x="384" y="112"/>
                    </a:lnTo>
                    <a:lnTo>
                      <a:pt x="392" y="106"/>
                    </a:lnTo>
                    <a:lnTo>
                      <a:pt x="396" y="98"/>
                    </a:lnTo>
                    <a:lnTo>
                      <a:pt x="400" y="90"/>
                    </a:lnTo>
                    <a:lnTo>
                      <a:pt x="400" y="82"/>
                    </a:lnTo>
                    <a:lnTo>
                      <a:pt x="400" y="82"/>
                    </a:lnTo>
                    <a:lnTo>
                      <a:pt x="400" y="72"/>
                    </a:lnTo>
                    <a:lnTo>
                      <a:pt x="396" y="64"/>
                    </a:lnTo>
                    <a:lnTo>
                      <a:pt x="392" y="58"/>
                    </a:lnTo>
                    <a:lnTo>
                      <a:pt x="384" y="50"/>
                    </a:lnTo>
                    <a:lnTo>
                      <a:pt x="376" y="42"/>
                    </a:lnTo>
                    <a:lnTo>
                      <a:pt x="366" y="36"/>
                    </a:lnTo>
                    <a:lnTo>
                      <a:pt x="342" y="24"/>
                    </a:lnTo>
                    <a:lnTo>
                      <a:pt x="312" y="14"/>
                    </a:lnTo>
                    <a:lnTo>
                      <a:pt x="278" y="6"/>
                    </a:lnTo>
                    <a:lnTo>
                      <a:pt x="240" y="2"/>
                    </a:lnTo>
                    <a:lnTo>
                      <a:pt x="20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4" name="Freeform 166"/>
              <p:cNvSpPr>
                <a:spLocks/>
              </p:cNvSpPr>
              <p:nvPr/>
            </p:nvSpPr>
            <p:spPr bwMode="auto">
              <a:xfrm>
                <a:off x="6169025" y="6494463"/>
                <a:ext cx="762000" cy="234950"/>
              </a:xfrm>
              <a:custGeom>
                <a:avLst/>
                <a:gdLst>
                  <a:gd name="T0" fmla="*/ 436 w 480"/>
                  <a:gd name="T1" fmla="*/ 46 h 148"/>
                  <a:gd name="T2" fmla="*/ 392 w 480"/>
                  <a:gd name="T3" fmla="*/ 68 h 148"/>
                  <a:gd name="T4" fmla="*/ 372 w 480"/>
                  <a:gd name="T5" fmla="*/ 74 h 148"/>
                  <a:gd name="T6" fmla="*/ 348 w 480"/>
                  <a:gd name="T7" fmla="*/ 80 h 148"/>
                  <a:gd name="T8" fmla="*/ 306 w 480"/>
                  <a:gd name="T9" fmla="*/ 88 h 148"/>
                  <a:gd name="T10" fmla="*/ 262 w 480"/>
                  <a:gd name="T11" fmla="*/ 92 h 148"/>
                  <a:gd name="T12" fmla="*/ 240 w 480"/>
                  <a:gd name="T13" fmla="*/ 92 h 148"/>
                  <a:gd name="T14" fmla="*/ 218 w 480"/>
                  <a:gd name="T15" fmla="*/ 90 h 148"/>
                  <a:gd name="T16" fmla="*/ 174 w 480"/>
                  <a:gd name="T17" fmla="*/ 88 h 148"/>
                  <a:gd name="T18" fmla="*/ 130 w 480"/>
                  <a:gd name="T19" fmla="*/ 80 h 148"/>
                  <a:gd name="T20" fmla="*/ 86 w 480"/>
                  <a:gd name="T21" fmla="*/ 66 h 148"/>
                  <a:gd name="T22" fmla="*/ 64 w 480"/>
                  <a:gd name="T23" fmla="*/ 56 h 148"/>
                  <a:gd name="T24" fmla="*/ 42 w 480"/>
                  <a:gd name="T25" fmla="*/ 46 h 148"/>
                  <a:gd name="T26" fmla="*/ 16 w 480"/>
                  <a:gd name="T27" fmla="*/ 24 h 148"/>
                  <a:gd name="T28" fmla="*/ 0 w 480"/>
                  <a:gd name="T29" fmla="*/ 0 h 148"/>
                  <a:gd name="T30" fmla="*/ 0 w 480"/>
                  <a:gd name="T31" fmla="*/ 58 h 148"/>
                  <a:gd name="T32" fmla="*/ 6 w 480"/>
                  <a:gd name="T33" fmla="*/ 70 h 148"/>
                  <a:gd name="T34" fmla="*/ 28 w 480"/>
                  <a:gd name="T35" fmla="*/ 92 h 148"/>
                  <a:gd name="T36" fmla="*/ 42 w 480"/>
                  <a:gd name="T37" fmla="*/ 102 h 148"/>
                  <a:gd name="T38" fmla="*/ 86 w 480"/>
                  <a:gd name="T39" fmla="*/ 124 h 148"/>
                  <a:gd name="T40" fmla="*/ 108 w 480"/>
                  <a:gd name="T41" fmla="*/ 130 h 148"/>
                  <a:gd name="T42" fmla="*/ 130 w 480"/>
                  <a:gd name="T43" fmla="*/ 136 h 148"/>
                  <a:gd name="T44" fmla="*/ 174 w 480"/>
                  <a:gd name="T45" fmla="*/ 144 h 148"/>
                  <a:gd name="T46" fmla="*/ 218 w 480"/>
                  <a:gd name="T47" fmla="*/ 148 h 148"/>
                  <a:gd name="T48" fmla="*/ 240 w 480"/>
                  <a:gd name="T49" fmla="*/ 148 h 148"/>
                  <a:gd name="T50" fmla="*/ 262 w 480"/>
                  <a:gd name="T51" fmla="*/ 148 h 148"/>
                  <a:gd name="T52" fmla="*/ 306 w 480"/>
                  <a:gd name="T53" fmla="*/ 144 h 148"/>
                  <a:gd name="T54" fmla="*/ 348 w 480"/>
                  <a:gd name="T55" fmla="*/ 136 h 148"/>
                  <a:gd name="T56" fmla="*/ 392 w 480"/>
                  <a:gd name="T57" fmla="*/ 124 h 148"/>
                  <a:gd name="T58" fmla="*/ 416 w 480"/>
                  <a:gd name="T59" fmla="*/ 114 h 148"/>
                  <a:gd name="T60" fmla="*/ 436 w 480"/>
                  <a:gd name="T61" fmla="*/ 102 h 148"/>
                  <a:gd name="T62" fmla="*/ 464 w 480"/>
                  <a:gd name="T63" fmla="*/ 82 h 148"/>
                  <a:gd name="T64" fmla="*/ 480 w 480"/>
                  <a:gd name="T65" fmla="*/ 58 h 148"/>
                  <a:gd name="T66" fmla="*/ 480 w 480"/>
                  <a:gd name="T67" fmla="*/ 0 h 148"/>
                  <a:gd name="T68" fmla="*/ 474 w 480"/>
                  <a:gd name="T69" fmla="*/ 12 h 148"/>
                  <a:gd name="T70" fmla="*/ 452 w 480"/>
                  <a:gd name="T71" fmla="*/ 36 h 148"/>
                  <a:gd name="T72" fmla="*/ 436 w 480"/>
                  <a:gd name="T73" fmla="*/ 4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0" h="148">
                    <a:moveTo>
                      <a:pt x="436" y="46"/>
                    </a:moveTo>
                    <a:lnTo>
                      <a:pt x="436" y="46"/>
                    </a:lnTo>
                    <a:lnTo>
                      <a:pt x="416" y="58"/>
                    </a:lnTo>
                    <a:lnTo>
                      <a:pt x="392" y="68"/>
                    </a:lnTo>
                    <a:lnTo>
                      <a:pt x="392" y="68"/>
                    </a:lnTo>
                    <a:lnTo>
                      <a:pt x="372" y="74"/>
                    </a:lnTo>
                    <a:lnTo>
                      <a:pt x="348" y="80"/>
                    </a:lnTo>
                    <a:lnTo>
                      <a:pt x="348" y="80"/>
                    </a:lnTo>
                    <a:lnTo>
                      <a:pt x="306" y="88"/>
                    </a:lnTo>
                    <a:lnTo>
                      <a:pt x="306" y="88"/>
                    </a:lnTo>
                    <a:lnTo>
                      <a:pt x="262" y="92"/>
                    </a:lnTo>
                    <a:lnTo>
                      <a:pt x="262" y="92"/>
                    </a:lnTo>
                    <a:lnTo>
                      <a:pt x="240" y="92"/>
                    </a:lnTo>
                    <a:lnTo>
                      <a:pt x="240" y="92"/>
                    </a:lnTo>
                    <a:lnTo>
                      <a:pt x="218" y="90"/>
                    </a:lnTo>
                    <a:lnTo>
                      <a:pt x="218" y="90"/>
                    </a:lnTo>
                    <a:lnTo>
                      <a:pt x="174" y="88"/>
                    </a:lnTo>
                    <a:lnTo>
                      <a:pt x="174" y="88"/>
                    </a:lnTo>
                    <a:lnTo>
                      <a:pt x="130" y="80"/>
                    </a:lnTo>
                    <a:lnTo>
                      <a:pt x="130" y="80"/>
                    </a:lnTo>
                    <a:lnTo>
                      <a:pt x="108" y="74"/>
                    </a:lnTo>
                    <a:lnTo>
                      <a:pt x="86" y="66"/>
                    </a:lnTo>
                    <a:lnTo>
                      <a:pt x="86" y="66"/>
                    </a:lnTo>
                    <a:lnTo>
                      <a:pt x="64" y="56"/>
                    </a:lnTo>
                    <a:lnTo>
                      <a:pt x="42" y="46"/>
                    </a:lnTo>
                    <a:lnTo>
                      <a:pt x="42" y="46"/>
                    </a:lnTo>
                    <a:lnTo>
                      <a:pt x="28" y="36"/>
                    </a:lnTo>
                    <a:lnTo>
                      <a:pt x="16" y="24"/>
                    </a:lnTo>
                    <a:lnTo>
                      <a:pt x="6" y="12"/>
                    </a:lnTo>
                    <a:lnTo>
                      <a:pt x="0" y="0"/>
                    </a:lnTo>
                    <a:lnTo>
                      <a:pt x="0" y="0"/>
                    </a:lnTo>
                    <a:lnTo>
                      <a:pt x="0" y="58"/>
                    </a:lnTo>
                    <a:lnTo>
                      <a:pt x="0" y="58"/>
                    </a:lnTo>
                    <a:lnTo>
                      <a:pt x="6" y="70"/>
                    </a:lnTo>
                    <a:lnTo>
                      <a:pt x="16" y="82"/>
                    </a:lnTo>
                    <a:lnTo>
                      <a:pt x="28" y="92"/>
                    </a:lnTo>
                    <a:lnTo>
                      <a:pt x="42" y="102"/>
                    </a:lnTo>
                    <a:lnTo>
                      <a:pt x="42" y="102"/>
                    </a:lnTo>
                    <a:lnTo>
                      <a:pt x="64" y="114"/>
                    </a:lnTo>
                    <a:lnTo>
                      <a:pt x="86" y="124"/>
                    </a:lnTo>
                    <a:lnTo>
                      <a:pt x="86" y="124"/>
                    </a:lnTo>
                    <a:lnTo>
                      <a:pt x="108" y="130"/>
                    </a:lnTo>
                    <a:lnTo>
                      <a:pt x="130" y="136"/>
                    </a:lnTo>
                    <a:lnTo>
                      <a:pt x="130" y="136"/>
                    </a:lnTo>
                    <a:lnTo>
                      <a:pt x="174" y="144"/>
                    </a:lnTo>
                    <a:lnTo>
                      <a:pt x="174" y="144"/>
                    </a:lnTo>
                    <a:lnTo>
                      <a:pt x="218" y="148"/>
                    </a:lnTo>
                    <a:lnTo>
                      <a:pt x="218" y="148"/>
                    </a:lnTo>
                    <a:lnTo>
                      <a:pt x="240" y="148"/>
                    </a:lnTo>
                    <a:lnTo>
                      <a:pt x="240" y="148"/>
                    </a:lnTo>
                    <a:lnTo>
                      <a:pt x="262" y="148"/>
                    </a:lnTo>
                    <a:lnTo>
                      <a:pt x="262" y="148"/>
                    </a:lnTo>
                    <a:lnTo>
                      <a:pt x="306" y="144"/>
                    </a:lnTo>
                    <a:lnTo>
                      <a:pt x="306" y="144"/>
                    </a:lnTo>
                    <a:lnTo>
                      <a:pt x="348" y="136"/>
                    </a:lnTo>
                    <a:lnTo>
                      <a:pt x="348" y="136"/>
                    </a:lnTo>
                    <a:lnTo>
                      <a:pt x="372" y="130"/>
                    </a:lnTo>
                    <a:lnTo>
                      <a:pt x="392" y="124"/>
                    </a:lnTo>
                    <a:lnTo>
                      <a:pt x="392" y="124"/>
                    </a:lnTo>
                    <a:lnTo>
                      <a:pt x="416" y="114"/>
                    </a:lnTo>
                    <a:lnTo>
                      <a:pt x="436" y="102"/>
                    </a:lnTo>
                    <a:lnTo>
                      <a:pt x="436" y="102"/>
                    </a:lnTo>
                    <a:lnTo>
                      <a:pt x="452" y="92"/>
                    </a:lnTo>
                    <a:lnTo>
                      <a:pt x="464" y="82"/>
                    </a:lnTo>
                    <a:lnTo>
                      <a:pt x="474" y="70"/>
                    </a:lnTo>
                    <a:lnTo>
                      <a:pt x="480" y="58"/>
                    </a:lnTo>
                    <a:lnTo>
                      <a:pt x="480" y="58"/>
                    </a:lnTo>
                    <a:lnTo>
                      <a:pt x="480" y="0"/>
                    </a:lnTo>
                    <a:lnTo>
                      <a:pt x="480" y="0"/>
                    </a:lnTo>
                    <a:lnTo>
                      <a:pt x="474" y="12"/>
                    </a:lnTo>
                    <a:lnTo>
                      <a:pt x="464" y="24"/>
                    </a:lnTo>
                    <a:lnTo>
                      <a:pt x="452" y="36"/>
                    </a:lnTo>
                    <a:lnTo>
                      <a:pt x="436" y="46"/>
                    </a:lnTo>
                    <a:lnTo>
                      <a:pt x="436" y="46"/>
                    </a:lnTo>
                    <a:close/>
                  </a:path>
                </a:pathLst>
              </a:custGeom>
              <a:solidFill>
                <a:srgbClr val="EBB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5" name="Freeform 167"/>
              <p:cNvSpPr>
                <a:spLocks noEditPoints="1"/>
              </p:cNvSpPr>
              <p:nvPr/>
            </p:nvSpPr>
            <p:spPr bwMode="auto">
              <a:xfrm>
                <a:off x="6232525" y="6338888"/>
                <a:ext cx="635000" cy="273050"/>
              </a:xfrm>
              <a:custGeom>
                <a:avLst/>
                <a:gdLst>
                  <a:gd name="T0" fmla="*/ 200 w 400"/>
                  <a:gd name="T1" fmla="*/ 172 h 172"/>
                  <a:gd name="T2" fmla="*/ 164 w 400"/>
                  <a:gd name="T3" fmla="*/ 170 h 172"/>
                  <a:gd name="T4" fmla="*/ 94 w 400"/>
                  <a:gd name="T5" fmla="*/ 158 h 172"/>
                  <a:gd name="T6" fmla="*/ 38 w 400"/>
                  <a:gd name="T7" fmla="*/ 138 h 172"/>
                  <a:gd name="T8" fmla="*/ 18 w 400"/>
                  <a:gd name="T9" fmla="*/ 122 h 172"/>
                  <a:gd name="T10" fmla="*/ 4 w 400"/>
                  <a:gd name="T11" fmla="*/ 106 h 172"/>
                  <a:gd name="T12" fmla="*/ 0 w 400"/>
                  <a:gd name="T13" fmla="*/ 86 h 172"/>
                  <a:gd name="T14" fmla="*/ 2 w 400"/>
                  <a:gd name="T15" fmla="*/ 76 h 172"/>
                  <a:gd name="T16" fmla="*/ 10 w 400"/>
                  <a:gd name="T17" fmla="*/ 58 h 172"/>
                  <a:gd name="T18" fmla="*/ 26 w 400"/>
                  <a:gd name="T19" fmla="*/ 42 h 172"/>
                  <a:gd name="T20" fmla="*/ 64 w 400"/>
                  <a:gd name="T21" fmla="*/ 22 h 172"/>
                  <a:gd name="T22" fmla="*/ 128 w 400"/>
                  <a:gd name="T23" fmla="*/ 6 h 172"/>
                  <a:gd name="T24" fmla="*/ 200 w 400"/>
                  <a:gd name="T25" fmla="*/ 0 h 172"/>
                  <a:gd name="T26" fmla="*/ 236 w 400"/>
                  <a:gd name="T27" fmla="*/ 2 h 172"/>
                  <a:gd name="T28" fmla="*/ 306 w 400"/>
                  <a:gd name="T29" fmla="*/ 14 h 172"/>
                  <a:gd name="T30" fmla="*/ 364 w 400"/>
                  <a:gd name="T31" fmla="*/ 34 h 172"/>
                  <a:gd name="T32" fmla="*/ 384 w 400"/>
                  <a:gd name="T33" fmla="*/ 50 h 172"/>
                  <a:gd name="T34" fmla="*/ 396 w 400"/>
                  <a:gd name="T35" fmla="*/ 66 h 172"/>
                  <a:gd name="T36" fmla="*/ 400 w 400"/>
                  <a:gd name="T37" fmla="*/ 86 h 172"/>
                  <a:gd name="T38" fmla="*/ 400 w 400"/>
                  <a:gd name="T39" fmla="*/ 96 h 172"/>
                  <a:gd name="T40" fmla="*/ 390 w 400"/>
                  <a:gd name="T41" fmla="*/ 114 h 172"/>
                  <a:gd name="T42" fmla="*/ 374 w 400"/>
                  <a:gd name="T43" fmla="*/ 130 h 172"/>
                  <a:gd name="T44" fmla="*/ 338 w 400"/>
                  <a:gd name="T45" fmla="*/ 150 h 172"/>
                  <a:gd name="T46" fmla="*/ 272 w 400"/>
                  <a:gd name="T47" fmla="*/ 166 h 172"/>
                  <a:gd name="T48" fmla="*/ 200 w 400"/>
                  <a:gd name="T49" fmla="*/ 172 h 172"/>
                  <a:gd name="T50" fmla="*/ 200 w 400"/>
                  <a:gd name="T51" fmla="*/ 24 h 172"/>
                  <a:gd name="T52" fmla="*/ 162 w 400"/>
                  <a:gd name="T53" fmla="*/ 26 h 172"/>
                  <a:gd name="T54" fmla="*/ 98 w 400"/>
                  <a:gd name="T55" fmla="*/ 36 h 172"/>
                  <a:gd name="T56" fmla="*/ 52 w 400"/>
                  <a:gd name="T57" fmla="*/ 54 h 172"/>
                  <a:gd name="T58" fmla="*/ 28 w 400"/>
                  <a:gd name="T59" fmla="*/ 76 h 172"/>
                  <a:gd name="T60" fmla="*/ 24 w 400"/>
                  <a:gd name="T61" fmla="*/ 86 h 172"/>
                  <a:gd name="T62" fmla="*/ 24 w 400"/>
                  <a:gd name="T63" fmla="*/ 92 h 172"/>
                  <a:gd name="T64" fmla="*/ 36 w 400"/>
                  <a:gd name="T65" fmla="*/ 108 h 172"/>
                  <a:gd name="T66" fmla="*/ 74 w 400"/>
                  <a:gd name="T67" fmla="*/ 128 h 172"/>
                  <a:gd name="T68" fmla="*/ 128 w 400"/>
                  <a:gd name="T69" fmla="*/ 142 h 172"/>
                  <a:gd name="T70" fmla="*/ 200 w 400"/>
                  <a:gd name="T71" fmla="*/ 148 h 172"/>
                  <a:gd name="T72" fmla="*/ 238 w 400"/>
                  <a:gd name="T73" fmla="*/ 146 h 172"/>
                  <a:gd name="T74" fmla="*/ 302 w 400"/>
                  <a:gd name="T75" fmla="*/ 136 h 172"/>
                  <a:gd name="T76" fmla="*/ 348 w 400"/>
                  <a:gd name="T77" fmla="*/ 118 h 172"/>
                  <a:gd name="T78" fmla="*/ 374 w 400"/>
                  <a:gd name="T79" fmla="*/ 96 h 172"/>
                  <a:gd name="T80" fmla="*/ 378 w 400"/>
                  <a:gd name="T81" fmla="*/ 86 h 172"/>
                  <a:gd name="T82" fmla="*/ 376 w 400"/>
                  <a:gd name="T83" fmla="*/ 80 h 172"/>
                  <a:gd name="T84" fmla="*/ 364 w 400"/>
                  <a:gd name="T85" fmla="*/ 64 h 172"/>
                  <a:gd name="T86" fmla="*/ 328 w 400"/>
                  <a:gd name="T87" fmla="*/ 44 h 172"/>
                  <a:gd name="T88" fmla="*/ 272 w 400"/>
                  <a:gd name="T89" fmla="*/ 30 h 172"/>
                  <a:gd name="T90" fmla="*/ 200 w 400"/>
                  <a:gd name="T91" fmla="*/ 2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0" h="172">
                    <a:moveTo>
                      <a:pt x="200" y="172"/>
                    </a:moveTo>
                    <a:lnTo>
                      <a:pt x="200" y="172"/>
                    </a:lnTo>
                    <a:lnTo>
                      <a:pt x="200" y="172"/>
                    </a:lnTo>
                    <a:lnTo>
                      <a:pt x="164" y="170"/>
                    </a:lnTo>
                    <a:lnTo>
                      <a:pt x="128" y="166"/>
                    </a:lnTo>
                    <a:lnTo>
                      <a:pt x="94" y="158"/>
                    </a:lnTo>
                    <a:lnTo>
                      <a:pt x="64" y="150"/>
                    </a:lnTo>
                    <a:lnTo>
                      <a:pt x="38" y="138"/>
                    </a:lnTo>
                    <a:lnTo>
                      <a:pt x="26" y="130"/>
                    </a:lnTo>
                    <a:lnTo>
                      <a:pt x="18" y="122"/>
                    </a:lnTo>
                    <a:lnTo>
                      <a:pt x="10" y="114"/>
                    </a:lnTo>
                    <a:lnTo>
                      <a:pt x="4" y="106"/>
                    </a:lnTo>
                    <a:lnTo>
                      <a:pt x="2" y="96"/>
                    </a:lnTo>
                    <a:lnTo>
                      <a:pt x="0" y="86"/>
                    </a:lnTo>
                    <a:lnTo>
                      <a:pt x="0" y="86"/>
                    </a:lnTo>
                    <a:lnTo>
                      <a:pt x="2" y="76"/>
                    </a:lnTo>
                    <a:lnTo>
                      <a:pt x="4" y="66"/>
                    </a:lnTo>
                    <a:lnTo>
                      <a:pt x="10" y="58"/>
                    </a:lnTo>
                    <a:lnTo>
                      <a:pt x="18" y="50"/>
                    </a:lnTo>
                    <a:lnTo>
                      <a:pt x="26" y="42"/>
                    </a:lnTo>
                    <a:lnTo>
                      <a:pt x="38" y="34"/>
                    </a:lnTo>
                    <a:lnTo>
                      <a:pt x="64" y="22"/>
                    </a:lnTo>
                    <a:lnTo>
                      <a:pt x="94" y="14"/>
                    </a:lnTo>
                    <a:lnTo>
                      <a:pt x="128" y="6"/>
                    </a:lnTo>
                    <a:lnTo>
                      <a:pt x="164" y="2"/>
                    </a:lnTo>
                    <a:lnTo>
                      <a:pt x="200" y="0"/>
                    </a:lnTo>
                    <a:lnTo>
                      <a:pt x="200" y="0"/>
                    </a:lnTo>
                    <a:lnTo>
                      <a:pt x="236" y="2"/>
                    </a:lnTo>
                    <a:lnTo>
                      <a:pt x="272" y="6"/>
                    </a:lnTo>
                    <a:lnTo>
                      <a:pt x="306" y="14"/>
                    </a:lnTo>
                    <a:lnTo>
                      <a:pt x="338" y="22"/>
                    </a:lnTo>
                    <a:lnTo>
                      <a:pt x="364" y="34"/>
                    </a:lnTo>
                    <a:lnTo>
                      <a:pt x="374" y="42"/>
                    </a:lnTo>
                    <a:lnTo>
                      <a:pt x="384" y="50"/>
                    </a:lnTo>
                    <a:lnTo>
                      <a:pt x="390" y="58"/>
                    </a:lnTo>
                    <a:lnTo>
                      <a:pt x="396" y="66"/>
                    </a:lnTo>
                    <a:lnTo>
                      <a:pt x="400" y="76"/>
                    </a:lnTo>
                    <a:lnTo>
                      <a:pt x="400" y="86"/>
                    </a:lnTo>
                    <a:lnTo>
                      <a:pt x="400" y="86"/>
                    </a:lnTo>
                    <a:lnTo>
                      <a:pt x="400" y="96"/>
                    </a:lnTo>
                    <a:lnTo>
                      <a:pt x="396" y="106"/>
                    </a:lnTo>
                    <a:lnTo>
                      <a:pt x="390" y="114"/>
                    </a:lnTo>
                    <a:lnTo>
                      <a:pt x="384" y="122"/>
                    </a:lnTo>
                    <a:lnTo>
                      <a:pt x="374" y="130"/>
                    </a:lnTo>
                    <a:lnTo>
                      <a:pt x="364" y="138"/>
                    </a:lnTo>
                    <a:lnTo>
                      <a:pt x="338" y="150"/>
                    </a:lnTo>
                    <a:lnTo>
                      <a:pt x="306" y="158"/>
                    </a:lnTo>
                    <a:lnTo>
                      <a:pt x="272" y="166"/>
                    </a:lnTo>
                    <a:lnTo>
                      <a:pt x="236" y="170"/>
                    </a:lnTo>
                    <a:lnTo>
                      <a:pt x="200" y="172"/>
                    </a:lnTo>
                    <a:lnTo>
                      <a:pt x="200" y="172"/>
                    </a:lnTo>
                    <a:close/>
                    <a:moveTo>
                      <a:pt x="200" y="24"/>
                    </a:moveTo>
                    <a:lnTo>
                      <a:pt x="200" y="24"/>
                    </a:lnTo>
                    <a:lnTo>
                      <a:pt x="162" y="26"/>
                    </a:lnTo>
                    <a:lnTo>
                      <a:pt x="128" y="30"/>
                    </a:lnTo>
                    <a:lnTo>
                      <a:pt x="98" y="36"/>
                    </a:lnTo>
                    <a:lnTo>
                      <a:pt x="74" y="44"/>
                    </a:lnTo>
                    <a:lnTo>
                      <a:pt x="52" y="54"/>
                    </a:lnTo>
                    <a:lnTo>
                      <a:pt x="36" y="64"/>
                    </a:lnTo>
                    <a:lnTo>
                      <a:pt x="28" y="76"/>
                    </a:lnTo>
                    <a:lnTo>
                      <a:pt x="24" y="80"/>
                    </a:lnTo>
                    <a:lnTo>
                      <a:pt x="24" y="86"/>
                    </a:lnTo>
                    <a:lnTo>
                      <a:pt x="24" y="86"/>
                    </a:lnTo>
                    <a:lnTo>
                      <a:pt x="24" y="92"/>
                    </a:lnTo>
                    <a:lnTo>
                      <a:pt x="28" y="96"/>
                    </a:lnTo>
                    <a:lnTo>
                      <a:pt x="36" y="108"/>
                    </a:lnTo>
                    <a:lnTo>
                      <a:pt x="52" y="118"/>
                    </a:lnTo>
                    <a:lnTo>
                      <a:pt x="74" y="128"/>
                    </a:lnTo>
                    <a:lnTo>
                      <a:pt x="98" y="136"/>
                    </a:lnTo>
                    <a:lnTo>
                      <a:pt x="128" y="142"/>
                    </a:lnTo>
                    <a:lnTo>
                      <a:pt x="162" y="146"/>
                    </a:lnTo>
                    <a:lnTo>
                      <a:pt x="200" y="148"/>
                    </a:lnTo>
                    <a:lnTo>
                      <a:pt x="200" y="148"/>
                    </a:lnTo>
                    <a:lnTo>
                      <a:pt x="238" y="146"/>
                    </a:lnTo>
                    <a:lnTo>
                      <a:pt x="272" y="142"/>
                    </a:lnTo>
                    <a:lnTo>
                      <a:pt x="302" y="136"/>
                    </a:lnTo>
                    <a:lnTo>
                      <a:pt x="328" y="128"/>
                    </a:lnTo>
                    <a:lnTo>
                      <a:pt x="348" y="118"/>
                    </a:lnTo>
                    <a:lnTo>
                      <a:pt x="364" y="108"/>
                    </a:lnTo>
                    <a:lnTo>
                      <a:pt x="374" y="96"/>
                    </a:lnTo>
                    <a:lnTo>
                      <a:pt x="376" y="92"/>
                    </a:lnTo>
                    <a:lnTo>
                      <a:pt x="378" y="86"/>
                    </a:lnTo>
                    <a:lnTo>
                      <a:pt x="378" y="86"/>
                    </a:lnTo>
                    <a:lnTo>
                      <a:pt x="376" y="80"/>
                    </a:lnTo>
                    <a:lnTo>
                      <a:pt x="374" y="76"/>
                    </a:lnTo>
                    <a:lnTo>
                      <a:pt x="364" y="64"/>
                    </a:lnTo>
                    <a:lnTo>
                      <a:pt x="348" y="54"/>
                    </a:lnTo>
                    <a:lnTo>
                      <a:pt x="328" y="44"/>
                    </a:lnTo>
                    <a:lnTo>
                      <a:pt x="302" y="36"/>
                    </a:lnTo>
                    <a:lnTo>
                      <a:pt x="272" y="30"/>
                    </a:lnTo>
                    <a:lnTo>
                      <a:pt x="238" y="26"/>
                    </a:lnTo>
                    <a:lnTo>
                      <a:pt x="200" y="24"/>
                    </a:lnTo>
                    <a:lnTo>
                      <a:pt x="200" y="24"/>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6" name="Freeform 168"/>
              <p:cNvSpPr>
                <a:spLocks/>
              </p:cNvSpPr>
              <p:nvPr/>
            </p:nvSpPr>
            <p:spPr bwMode="auto">
              <a:xfrm>
                <a:off x="6442075" y="6411913"/>
                <a:ext cx="254000" cy="120650"/>
              </a:xfrm>
              <a:custGeom>
                <a:avLst/>
                <a:gdLst>
                  <a:gd name="T0" fmla="*/ 112 w 160"/>
                  <a:gd name="T1" fmla="*/ 26 h 76"/>
                  <a:gd name="T2" fmla="*/ 116 w 160"/>
                  <a:gd name="T3" fmla="*/ 24 h 76"/>
                  <a:gd name="T4" fmla="*/ 126 w 160"/>
                  <a:gd name="T5" fmla="*/ 20 h 76"/>
                  <a:gd name="T6" fmla="*/ 122 w 160"/>
                  <a:gd name="T7" fmla="*/ 16 h 76"/>
                  <a:gd name="T8" fmla="*/ 116 w 160"/>
                  <a:gd name="T9" fmla="*/ 16 h 76"/>
                  <a:gd name="T10" fmla="*/ 110 w 160"/>
                  <a:gd name="T11" fmla="*/ 18 h 76"/>
                  <a:gd name="T12" fmla="*/ 104 w 160"/>
                  <a:gd name="T13" fmla="*/ 20 h 76"/>
                  <a:gd name="T14" fmla="*/ 104 w 160"/>
                  <a:gd name="T15" fmla="*/ 22 h 76"/>
                  <a:gd name="T16" fmla="*/ 110 w 160"/>
                  <a:gd name="T17" fmla="*/ 36 h 76"/>
                  <a:gd name="T18" fmla="*/ 116 w 160"/>
                  <a:gd name="T19" fmla="*/ 48 h 76"/>
                  <a:gd name="T20" fmla="*/ 112 w 160"/>
                  <a:gd name="T21" fmla="*/ 56 h 76"/>
                  <a:gd name="T22" fmla="*/ 108 w 160"/>
                  <a:gd name="T23" fmla="*/ 62 h 76"/>
                  <a:gd name="T24" fmla="*/ 98 w 160"/>
                  <a:gd name="T25" fmla="*/ 66 h 76"/>
                  <a:gd name="T26" fmla="*/ 64 w 160"/>
                  <a:gd name="T27" fmla="*/ 76 h 76"/>
                  <a:gd name="T28" fmla="*/ 44 w 160"/>
                  <a:gd name="T29" fmla="*/ 74 h 76"/>
                  <a:gd name="T30" fmla="*/ 14 w 160"/>
                  <a:gd name="T31" fmla="*/ 74 h 76"/>
                  <a:gd name="T32" fmla="*/ 12 w 160"/>
                  <a:gd name="T33" fmla="*/ 62 h 76"/>
                  <a:gd name="T34" fmla="*/ 4 w 160"/>
                  <a:gd name="T35" fmla="*/ 54 h 76"/>
                  <a:gd name="T36" fmla="*/ 2 w 160"/>
                  <a:gd name="T37" fmla="*/ 46 h 76"/>
                  <a:gd name="T38" fmla="*/ 4 w 160"/>
                  <a:gd name="T39" fmla="*/ 42 h 76"/>
                  <a:gd name="T40" fmla="*/ 24 w 160"/>
                  <a:gd name="T41" fmla="*/ 28 h 76"/>
                  <a:gd name="T42" fmla="*/ 58 w 160"/>
                  <a:gd name="T43" fmla="*/ 40 h 76"/>
                  <a:gd name="T44" fmla="*/ 52 w 160"/>
                  <a:gd name="T45" fmla="*/ 44 h 76"/>
                  <a:gd name="T46" fmla="*/ 36 w 160"/>
                  <a:gd name="T47" fmla="*/ 52 h 76"/>
                  <a:gd name="T48" fmla="*/ 38 w 160"/>
                  <a:gd name="T49" fmla="*/ 56 h 76"/>
                  <a:gd name="T50" fmla="*/ 44 w 160"/>
                  <a:gd name="T51" fmla="*/ 56 h 76"/>
                  <a:gd name="T52" fmla="*/ 52 w 160"/>
                  <a:gd name="T53" fmla="*/ 54 h 76"/>
                  <a:gd name="T54" fmla="*/ 66 w 160"/>
                  <a:gd name="T55" fmla="*/ 46 h 76"/>
                  <a:gd name="T56" fmla="*/ 68 w 160"/>
                  <a:gd name="T57" fmla="*/ 42 h 76"/>
                  <a:gd name="T58" fmla="*/ 66 w 160"/>
                  <a:gd name="T59" fmla="*/ 38 h 76"/>
                  <a:gd name="T60" fmla="*/ 60 w 160"/>
                  <a:gd name="T61" fmla="*/ 22 h 76"/>
                  <a:gd name="T62" fmla="*/ 64 w 160"/>
                  <a:gd name="T63" fmla="*/ 14 h 76"/>
                  <a:gd name="T64" fmla="*/ 68 w 160"/>
                  <a:gd name="T65" fmla="*/ 10 h 76"/>
                  <a:gd name="T66" fmla="*/ 76 w 160"/>
                  <a:gd name="T67" fmla="*/ 6 h 76"/>
                  <a:gd name="T68" fmla="*/ 102 w 160"/>
                  <a:gd name="T69" fmla="*/ 0 h 76"/>
                  <a:gd name="T70" fmla="*/ 118 w 160"/>
                  <a:gd name="T71" fmla="*/ 2 h 76"/>
                  <a:gd name="T72" fmla="*/ 142 w 160"/>
                  <a:gd name="T73" fmla="*/ 2 h 76"/>
                  <a:gd name="T74" fmla="*/ 148 w 160"/>
                  <a:gd name="T75" fmla="*/ 12 h 76"/>
                  <a:gd name="T76" fmla="*/ 158 w 160"/>
                  <a:gd name="T77" fmla="*/ 18 h 76"/>
                  <a:gd name="T78" fmla="*/ 160 w 160"/>
                  <a:gd name="T79" fmla="*/ 26 h 76"/>
                  <a:gd name="T80" fmla="*/ 160 w 160"/>
                  <a:gd name="T81" fmla="*/ 28 h 76"/>
                  <a:gd name="T82" fmla="*/ 150 w 160"/>
                  <a:gd name="T83" fmla="*/ 38 h 76"/>
                  <a:gd name="T84" fmla="*/ 144 w 160"/>
                  <a:gd name="T85" fmla="*/ 4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76">
                    <a:moveTo>
                      <a:pt x="144" y="40"/>
                    </a:moveTo>
                    <a:lnTo>
                      <a:pt x="112" y="26"/>
                    </a:lnTo>
                    <a:lnTo>
                      <a:pt x="116" y="24"/>
                    </a:lnTo>
                    <a:lnTo>
                      <a:pt x="116" y="24"/>
                    </a:lnTo>
                    <a:lnTo>
                      <a:pt x="126" y="20"/>
                    </a:lnTo>
                    <a:lnTo>
                      <a:pt x="126" y="20"/>
                    </a:lnTo>
                    <a:lnTo>
                      <a:pt x="126" y="18"/>
                    </a:lnTo>
                    <a:lnTo>
                      <a:pt x="122" y="16"/>
                    </a:lnTo>
                    <a:lnTo>
                      <a:pt x="122" y="16"/>
                    </a:lnTo>
                    <a:lnTo>
                      <a:pt x="116" y="16"/>
                    </a:lnTo>
                    <a:lnTo>
                      <a:pt x="116" y="16"/>
                    </a:lnTo>
                    <a:lnTo>
                      <a:pt x="110" y="18"/>
                    </a:lnTo>
                    <a:lnTo>
                      <a:pt x="110" y="18"/>
                    </a:lnTo>
                    <a:lnTo>
                      <a:pt x="104" y="20"/>
                    </a:lnTo>
                    <a:lnTo>
                      <a:pt x="104" y="22"/>
                    </a:lnTo>
                    <a:lnTo>
                      <a:pt x="104" y="22"/>
                    </a:lnTo>
                    <a:lnTo>
                      <a:pt x="110" y="36"/>
                    </a:lnTo>
                    <a:lnTo>
                      <a:pt x="110" y="36"/>
                    </a:lnTo>
                    <a:lnTo>
                      <a:pt x="116" y="48"/>
                    </a:lnTo>
                    <a:lnTo>
                      <a:pt x="116" y="48"/>
                    </a:lnTo>
                    <a:lnTo>
                      <a:pt x="116" y="52"/>
                    </a:lnTo>
                    <a:lnTo>
                      <a:pt x="112" y="56"/>
                    </a:lnTo>
                    <a:lnTo>
                      <a:pt x="112" y="56"/>
                    </a:lnTo>
                    <a:lnTo>
                      <a:pt x="108" y="62"/>
                    </a:lnTo>
                    <a:lnTo>
                      <a:pt x="98" y="66"/>
                    </a:lnTo>
                    <a:lnTo>
                      <a:pt x="98" y="66"/>
                    </a:lnTo>
                    <a:lnTo>
                      <a:pt x="82" y="72"/>
                    </a:lnTo>
                    <a:lnTo>
                      <a:pt x="64" y="76"/>
                    </a:lnTo>
                    <a:lnTo>
                      <a:pt x="64" y="76"/>
                    </a:lnTo>
                    <a:lnTo>
                      <a:pt x="44" y="74"/>
                    </a:lnTo>
                    <a:lnTo>
                      <a:pt x="26" y="68"/>
                    </a:lnTo>
                    <a:lnTo>
                      <a:pt x="14" y="74"/>
                    </a:lnTo>
                    <a:lnTo>
                      <a:pt x="0" y="68"/>
                    </a:lnTo>
                    <a:lnTo>
                      <a:pt x="12" y="62"/>
                    </a:lnTo>
                    <a:lnTo>
                      <a:pt x="12" y="62"/>
                    </a:lnTo>
                    <a:lnTo>
                      <a:pt x="4" y="54"/>
                    </a:lnTo>
                    <a:lnTo>
                      <a:pt x="2" y="50"/>
                    </a:lnTo>
                    <a:lnTo>
                      <a:pt x="2" y="46"/>
                    </a:lnTo>
                    <a:lnTo>
                      <a:pt x="2" y="46"/>
                    </a:lnTo>
                    <a:lnTo>
                      <a:pt x="4" y="42"/>
                    </a:lnTo>
                    <a:lnTo>
                      <a:pt x="8" y="38"/>
                    </a:lnTo>
                    <a:lnTo>
                      <a:pt x="24" y="28"/>
                    </a:lnTo>
                    <a:lnTo>
                      <a:pt x="30" y="26"/>
                    </a:lnTo>
                    <a:lnTo>
                      <a:pt x="58" y="40"/>
                    </a:lnTo>
                    <a:lnTo>
                      <a:pt x="52" y="44"/>
                    </a:lnTo>
                    <a:lnTo>
                      <a:pt x="52" y="44"/>
                    </a:lnTo>
                    <a:lnTo>
                      <a:pt x="36" y="52"/>
                    </a:lnTo>
                    <a:lnTo>
                      <a:pt x="36" y="52"/>
                    </a:lnTo>
                    <a:lnTo>
                      <a:pt x="36" y="54"/>
                    </a:lnTo>
                    <a:lnTo>
                      <a:pt x="38" y="56"/>
                    </a:lnTo>
                    <a:lnTo>
                      <a:pt x="38" y="56"/>
                    </a:lnTo>
                    <a:lnTo>
                      <a:pt x="44" y="56"/>
                    </a:lnTo>
                    <a:lnTo>
                      <a:pt x="44" y="56"/>
                    </a:lnTo>
                    <a:lnTo>
                      <a:pt x="52" y="54"/>
                    </a:lnTo>
                    <a:lnTo>
                      <a:pt x="52" y="54"/>
                    </a:lnTo>
                    <a:lnTo>
                      <a:pt x="66" y="46"/>
                    </a:lnTo>
                    <a:lnTo>
                      <a:pt x="66" y="46"/>
                    </a:lnTo>
                    <a:lnTo>
                      <a:pt x="68" y="42"/>
                    </a:lnTo>
                    <a:lnTo>
                      <a:pt x="66" y="38"/>
                    </a:lnTo>
                    <a:lnTo>
                      <a:pt x="66" y="38"/>
                    </a:lnTo>
                    <a:lnTo>
                      <a:pt x="60" y="22"/>
                    </a:lnTo>
                    <a:lnTo>
                      <a:pt x="60" y="22"/>
                    </a:lnTo>
                    <a:lnTo>
                      <a:pt x="60" y="18"/>
                    </a:lnTo>
                    <a:lnTo>
                      <a:pt x="64" y="14"/>
                    </a:lnTo>
                    <a:lnTo>
                      <a:pt x="64" y="14"/>
                    </a:lnTo>
                    <a:lnTo>
                      <a:pt x="68" y="10"/>
                    </a:lnTo>
                    <a:lnTo>
                      <a:pt x="76" y="6"/>
                    </a:lnTo>
                    <a:lnTo>
                      <a:pt x="76" y="6"/>
                    </a:lnTo>
                    <a:lnTo>
                      <a:pt x="88" y="2"/>
                    </a:lnTo>
                    <a:lnTo>
                      <a:pt x="102" y="0"/>
                    </a:lnTo>
                    <a:lnTo>
                      <a:pt x="102" y="0"/>
                    </a:lnTo>
                    <a:lnTo>
                      <a:pt x="118" y="2"/>
                    </a:lnTo>
                    <a:lnTo>
                      <a:pt x="134" y="6"/>
                    </a:lnTo>
                    <a:lnTo>
                      <a:pt x="142" y="2"/>
                    </a:lnTo>
                    <a:lnTo>
                      <a:pt x="156" y="8"/>
                    </a:lnTo>
                    <a:lnTo>
                      <a:pt x="148" y="12"/>
                    </a:lnTo>
                    <a:lnTo>
                      <a:pt x="148" y="12"/>
                    </a:lnTo>
                    <a:lnTo>
                      <a:pt x="158" y="18"/>
                    </a:lnTo>
                    <a:lnTo>
                      <a:pt x="160" y="22"/>
                    </a:lnTo>
                    <a:lnTo>
                      <a:pt x="160" y="26"/>
                    </a:lnTo>
                    <a:lnTo>
                      <a:pt x="160" y="26"/>
                    </a:lnTo>
                    <a:lnTo>
                      <a:pt x="160" y="28"/>
                    </a:lnTo>
                    <a:lnTo>
                      <a:pt x="158" y="32"/>
                    </a:lnTo>
                    <a:lnTo>
                      <a:pt x="150" y="38"/>
                    </a:lnTo>
                    <a:lnTo>
                      <a:pt x="150" y="38"/>
                    </a:lnTo>
                    <a:lnTo>
                      <a:pt x="144" y="40"/>
                    </a:lnTo>
                    <a:lnTo>
                      <a:pt x="144" y="40"/>
                    </a:lnTo>
                    <a:close/>
                  </a:path>
                </a:pathLst>
              </a:custGeom>
              <a:solidFill>
                <a:srgbClr val="D8A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7" name="Freeform 169"/>
              <p:cNvSpPr>
                <a:spLocks/>
              </p:cNvSpPr>
              <p:nvPr/>
            </p:nvSpPr>
            <p:spPr bwMode="auto">
              <a:xfrm>
                <a:off x="5610225" y="6811963"/>
                <a:ext cx="717550" cy="717550"/>
              </a:xfrm>
              <a:custGeom>
                <a:avLst/>
                <a:gdLst>
                  <a:gd name="T0" fmla="*/ 94 w 452"/>
                  <a:gd name="T1" fmla="*/ 410 h 452"/>
                  <a:gd name="T2" fmla="*/ 60 w 452"/>
                  <a:gd name="T3" fmla="*/ 380 h 452"/>
                  <a:gd name="T4" fmla="*/ 34 w 452"/>
                  <a:gd name="T5" fmla="*/ 344 h 452"/>
                  <a:gd name="T6" fmla="*/ 14 w 452"/>
                  <a:gd name="T7" fmla="*/ 306 h 452"/>
                  <a:gd name="T8" fmla="*/ 2 w 452"/>
                  <a:gd name="T9" fmla="*/ 264 h 452"/>
                  <a:gd name="T10" fmla="*/ 0 w 452"/>
                  <a:gd name="T11" fmla="*/ 220 h 452"/>
                  <a:gd name="T12" fmla="*/ 4 w 452"/>
                  <a:gd name="T13" fmla="*/ 176 h 452"/>
                  <a:gd name="T14" fmla="*/ 18 w 452"/>
                  <a:gd name="T15" fmla="*/ 134 h 452"/>
                  <a:gd name="T16" fmla="*/ 40 w 452"/>
                  <a:gd name="T17" fmla="*/ 94 h 452"/>
                  <a:gd name="T18" fmla="*/ 56 w 452"/>
                  <a:gd name="T19" fmla="*/ 76 h 452"/>
                  <a:gd name="T20" fmla="*/ 88 w 452"/>
                  <a:gd name="T21" fmla="*/ 46 h 452"/>
                  <a:gd name="T22" fmla="*/ 126 w 452"/>
                  <a:gd name="T23" fmla="*/ 22 h 452"/>
                  <a:gd name="T24" fmla="*/ 166 w 452"/>
                  <a:gd name="T25" fmla="*/ 6 h 452"/>
                  <a:gd name="T26" fmla="*/ 210 w 452"/>
                  <a:gd name="T27" fmla="*/ 0 h 452"/>
                  <a:gd name="T28" fmla="*/ 252 w 452"/>
                  <a:gd name="T29" fmla="*/ 0 h 452"/>
                  <a:gd name="T30" fmla="*/ 296 w 452"/>
                  <a:gd name="T31" fmla="*/ 10 h 452"/>
                  <a:gd name="T32" fmla="*/ 336 w 452"/>
                  <a:gd name="T33" fmla="*/ 28 h 452"/>
                  <a:gd name="T34" fmla="*/ 356 w 452"/>
                  <a:gd name="T35" fmla="*/ 40 h 452"/>
                  <a:gd name="T36" fmla="*/ 390 w 452"/>
                  <a:gd name="T37" fmla="*/ 70 h 452"/>
                  <a:gd name="T38" fmla="*/ 418 w 452"/>
                  <a:gd name="T39" fmla="*/ 106 h 452"/>
                  <a:gd name="T40" fmla="*/ 438 w 452"/>
                  <a:gd name="T41" fmla="*/ 146 h 452"/>
                  <a:gd name="T42" fmla="*/ 448 w 452"/>
                  <a:gd name="T43" fmla="*/ 188 h 452"/>
                  <a:gd name="T44" fmla="*/ 452 w 452"/>
                  <a:gd name="T45" fmla="*/ 230 h 452"/>
                  <a:gd name="T46" fmla="*/ 446 w 452"/>
                  <a:gd name="T47" fmla="*/ 274 h 452"/>
                  <a:gd name="T48" fmla="*/ 432 w 452"/>
                  <a:gd name="T49" fmla="*/ 316 h 452"/>
                  <a:gd name="T50" fmla="*/ 410 w 452"/>
                  <a:gd name="T51" fmla="*/ 356 h 452"/>
                  <a:gd name="T52" fmla="*/ 396 w 452"/>
                  <a:gd name="T53" fmla="*/ 374 h 452"/>
                  <a:gd name="T54" fmla="*/ 362 w 452"/>
                  <a:gd name="T55" fmla="*/ 406 h 452"/>
                  <a:gd name="T56" fmla="*/ 326 w 452"/>
                  <a:gd name="T57" fmla="*/ 428 h 452"/>
                  <a:gd name="T58" fmla="*/ 284 w 452"/>
                  <a:gd name="T59" fmla="*/ 444 h 452"/>
                  <a:gd name="T60" fmla="*/ 242 w 452"/>
                  <a:gd name="T61" fmla="*/ 450 h 452"/>
                  <a:gd name="T62" fmla="*/ 198 w 452"/>
                  <a:gd name="T63" fmla="*/ 450 h 452"/>
                  <a:gd name="T64" fmla="*/ 156 w 452"/>
                  <a:gd name="T65" fmla="*/ 440 h 452"/>
                  <a:gd name="T66" fmla="*/ 114 w 452"/>
                  <a:gd name="T67" fmla="*/ 42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2" h="452">
                    <a:moveTo>
                      <a:pt x="94" y="410"/>
                    </a:moveTo>
                    <a:lnTo>
                      <a:pt x="94" y="410"/>
                    </a:lnTo>
                    <a:lnTo>
                      <a:pt x="76" y="396"/>
                    </a:lnTo>
                    <a:lnTo>
                      <a:pt x="60" y="380"/>
                    </a:lnTo>
                    <a:lnTo>
                      <a:pt x="46" y="362"/>
                    </a:lnTo>
                    <a:lnTo>
                      <a:pt x="34" y="344"/>
                    </a:lnTo>
                    <a:lnTo>
                      <a:pt x="22" y="326"/>
                    </a:lnTo>
                    <a:lnTo>
                      <a:pt x="14" y="306"/>
                    </a:lnTo>
                    <a:lnTo>
                      <a:pt x="8" y="284"/>
                    </a:lnTo>
                    <a:lnTo>
                      <a:pt x="2" y="264"/>
                    </a:lnTo>
                    <a:lnTo>
                      <a:pt x="0" y="242"/>
                    </a:lnTo>
                    <a:lnTo>
                      <a:pt x="0" y="220"/>
                    </a:lnTo>
                    <a:lnTo>
                      <a:pt x="0" y="198"/>
                    </a:lnTo>
                    <a:lnTo>
                      <a:pt x="4" y="176"/>
                    </a:lnTo>
                    <a:lnTo>
                      <a:pt x="10" y="156"/>
                    </a:lnTo>
                    <a:lnTo>
                      <a:pt x="18" y="134"/>
                    </a:lnTo>
                    <a:lnTo>
                      <a:pt x="28" y="114"/>
                    </a:lnTo>
                    <a:lnTo>
                      <a:pt x="40" y="94"/>
                    </a:lnTo>
                    <a:lnTo>
                      <a:pt x="40" y="94"/>
                    </a:lnTo>
                    <a:lnTo>
                      <a:pt x="56" y="76"/>
                    </a:lnTo>
                    <a:lnTo>
                      <a:pt x="70" y="60"/>
                    </a:lnTo>
                    <a:lnTo>
                      <a:pt x="88" y="46"/>
                    </a:lnTo>
                    <a:lnTo>
                      <a:pt x="106" y="32"/>
                    </a:lnTo>
                    <a:lnTo>
                      <a:pt x="126" y="22"/>
                    </a:lnTo>
                    <a:lnTo>
                      <a:pt x="146" y="14"/>
                    </a:lnTo>
                    <a:lnTo>
                      <a:pt x="166" y="6"/>
                    </a:lnTo>
                    <a:lnTo>
                      <a:pt x="188" y="2"/>
                    </a:lnTo>
                    <a:lnTo>
                      <a:pt x="210" y="0"/>
                    </a:lnTo>
                    <a:lnTo>
                      <a:pt x="230" y="0"/>
                    </a:lnTo>
                    <a:lnTo>
                      <a:pt x="252" y="0"/>
                    </a:lnTo>
                    <a:lnTo>
                      <a:pt x="274" y="4"/>
                    </a:lnTo>
                    <a:lnTo>
                      <a:pt x="296" y="10"/>
                    </a:lnTo>
                    <a:lnTo>
                      <a:pt x="316" y="18"/>
                    </a:lnTo>
                    <a:lnTo>
                      <a:pt x="336" y="28"/>
                    </a:lnTo>
                    <a:lnTo>
                      <a:pt x="356" y="40"/>
                    </a:lnTo>
                    <a:lnTo>
                      <a:pt x="356" y="40"/>
                    </a:lnTo>
                    <a:lnTo>
                      <a:pt x="374" y="56"/>
                    </a:lnTo>
                    <a:lnTo>
                      <a:pt x="390" y="70"/>
                    </a:lnTo>
                    <a:lnTo>
                      <a:pt x="406" y="88"/>
                    </a:lnTo>
                    <a:lnTo>
                      <a:pt x="418" y="106"/>
                    </a:lnTo>
                    <a:lnTo>
                      <a:pt x="428" y="126"/>
                    </a:lnTo>
                    <a:lnTo>
                      <a:pt x="438" y="146"/>
                    </a:lnTo>
                    <a:lnTo>
                      <a:pt x="444" y="166"/>
                    </a:lnTo>
                    <a:lnTo>
                      <a:pt x="448" y="188"/>
                    </a:lnTo>
                    <a:lnTo>
                      <a:pt x="452" y="208"/>
                    </a:lnTo>
                    <a:lnTo>
                      <a:pt x="452" y="230"/>
                    </a:lnTo>
                    <a:lnTo>
                      <a:pt x="450" y="252"/>
                    </a:lnTo>
                    <a:lnTo>
                      <a:pt x="446" y="274"/>
                    </a:lnTo>
                    <a:lnTo>
                      <a:pt x="440" y="296"/>
                    </a:lnTo>
                    <a:lnTo>
                      <a:pt x="432" y="316"/>
                    </a:lnTo>
                    <a:lnTo>
                      <a:pt x="422" y="336"/>
                    </a:lnTo>
                    <a:lnTo>
                      <a:pt x="410" y="356"/>
                    </a:lnTo>
                    <a:lnTo>
                      <a:pt x="410" y="356"/>
                    </a:lnTo>
                    <a:lnTo>
                      <a:pt x="396" y="374"/>
                    </a:lnTo>
                    <a:lnTo>
                      <a:pt x="380" y="390"/>
                    </a:lnTo>
                    <a:lnTo>
                      <a:pt x="362" y="406"/>
                    </a:lnTo>
                    <a:lnTo>
                      <a:pt x="344" y="418"/>
                    </a:lnTo>
                    <a:lnTo>
                      <a:pt x="326" y="428"/>
                    </a:lnTo>
                    <a:lnTo>
                      <a:pt x="306" y="438"/>
                    </a:lnTo>
                    <a:lnTo>
                      <a:pt x="284" y="444"/>
                    </a:lnTo>
                    <a:lnTo>
                      <a:pt x="264" y="448"/>
                    </a:lnTo>
                    <a:lnTo>
                      <a:pt x="242" y="450"/>
                    </a:lnTo>
                    <a:lnTo>
                      <a:pt x="220" y="452"/>
                    </a:lnTo>
                    <a:lnTo>
                      <a:pt x="198" y="450"/>
                    </a:lnTo>
                    <a:lnTo>
                      <a:pt x="176" y="446"/>
                    </a:lnTo>
                    <a:lnTo>
                      <a:pt x="156" y="440"/>
                    </a:lnTo>
                    <a:lnTo>
                      <a:pt x="134" y="432"/>
                    </a:lnTo>
                    <a:lnTo>
                      <a:pt x="114" y="422"/>
                    </a:lnTo>
                    <a:lnTo>
                      <a:pt x="94" y="410"/>
                    </a:lnTo>
                    <a:close/>
                  </a:path>
                </a:pathLst>
              </a:custGeom>
              <a:solidFill>
                <a:srgbClr val="FBC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8" name="Freeform 170"/>
              <p:cNvSpPr>
                <a:spLocks/>
              </p:cNvSpPr>
              <p:nvPr/>
            </p:nvSpPr>
            <p:spPr bwMode="auto">
              <a:xfrm>
                <a:off x="5610225" y="6811963"/>
                <a:ext cx="717550" cy="717550"/>
              </a:xfrm>
              <a:custGeom>
                <a:avLst/>
                <a:gdLst>
                  <a:gd name="T0" fmla="*/ 94 w 452"/>
                  <a:gd name="T1" fmla="*/ 410 h 452"/>
                  <a:gd name="T2" fmla="*/ 60 w 452"/>
                  <a:gd name="T3" fmla="*/ 380 h 452"/>
                  <a:gd name="T4" fmla="*/ 34 w 452"/>
                  <a:gd name="T5" fmla="*/ 344 h 452"/>
                  <a:gd name="T6" fmla="*/ 14 w 452"/>
                  <a:gd name="T7" fmla="*/ 306 h 452"/>
                  <a:gd name="T8" fmla="*/ 2 w 452"/>
                  <a:gd name="T9" fmla="*/ 264 h 452"/>
                  <a:gd name="T10" fmla="*/ 0 w 452"/>
                  <a:gd name="T11" fmla="*/ 220 h 452"/>
                  <a:gd name="T12" fmla="*/ 4 w 452"/>
                  <a:gd name="T13" fmla="*/ 176 h 452"/>
                  <a:gd name="T14" fmla="*/ 18 w 452"/>
                  <a:gd name="T15" fmla="*/ 134 h 452"/>
                  <a:gd name="T16" fmla="*/ 40 w 452"/>
                  <a:gd name="T17" fmla="*/ 94 h 452"/>
                  <a:gd name="T18" fmla="*/ 56 w 452"/>
                  <a:gd name="T19" fmla="*/ 76 h 452"/>
                  <a:gd name="T20" fmla="*/ 88 w 452"/>
                  <a:gd name="T21" fmla="*/ 46 h 452"/>
                  <a:gd name="T22" fmla="*/ 126 w 452"/>
                  <a:gd name="T23" fmla="*/ 22 h 452"/>
                  <a:gd name="T24" fmla="*/ 166 w 452"/>
                  <a:gd name="T25" fmla="*/ 6 h 452"/>
                  <a:gd name="T26" fmla="*/ 210 w 452"/>
                  <a:gd name="T27" fmla="*/ 0 h 452"/>
                  <a:gd name="T28" fmla="*/ 252 w 452"/>
                  <a:gd name="T29" fmla="*/ 0 h 452"/>
                  <a:gd name="T30" fmla="*/ 296 w 452"/>
                  <a:gd name="T31" fmla="*/ 10 h 452"/>
                  <a:gd name="T32" fmla="*/ 336 w 452"/>
                  <a:gd name="T33" fmla="*/ 28 h 452"/>
                  <a:gd name="T34" fmla="*/ 356 w 452"/>
                  <a:gd name="T35" fmla="*/ 40 h 452"/>
                  <a:gd name="T36" fmla="*/ 390 w 452"/>
                  <a:gd name="T37" fmla="*/ 70 h 452"/>
                  <a:gd name="T38" fmla="*/ 418 w 452"/>
                  <a:gd name="T39" fmla="*/ 106 h 452"/>
                  <a:gd name="T40" fmla="*/ 438 w 452"/>
                  <a:gd name="T41" fmla="*/ 146 h 452"/>
                  <a:gd name="T42" fmla="*/ 448 w 452"/>
                  <a:gd name="T43" fmla="*/ 188 h 452"/>
                  <a:gd name="T44" fmla="*/ 452 w 452"/>
                  <a:gd name="T45" fmla="*/ 230 h 452"/>
                  <a:gd name="T46" fmla="*/ 446 w 452"/>
                  <a:gd name="T47" fmla="*/ 274 h 452"/>
                  <a:gd name="T48" fmla="*/ 432 w 452"/>
                  <a:gd name="T49" fmla="*/ 316 h 452"/>
                  <a:gd name="T50" fmla="*/ 410 w 452"/>
                  <a:gd name="T51" fmla="*/ 356 h 452"/>
                  <a:gd name="T52" fmla="*/ 396 w 452"/>
                  <a:gd name="T53" fmla="*/ 374 h 452"/>
                  <a:gd name="T54" fmla="*/ 362 w 452"/>
                  <a:gd name="T55" fmla="*/ 406 h 452"/>
                  <a:gd name="T56" fmla="*/ 326 w 452"/>
                  <a:gd name="T57" fmla="*/ 428 h 452"/>
                  <a:gd name="T58" fmla="*/ 284 w 452"/>
                  <a:gd name="T59" fmla="*/ 444 h 452"/>
                  <a:gd name="T60" fmla="*/ 242 w 452"/>
                  <a:gd name="T61" fmla="*/ 450 h 452"/>
                  <a:gd name="T62" fmla="*/ 198 w 452"/>
                  <a:gd name="T63" fmla="*/ 450 h 452"/>
                  <a:gd name="T64" fmla="*/ 156 w 452"/>
                  <a:gd name="T65" fmla="*/ 440 h 452"/>
                  <a:gd name="T66" fmla="*/ 114 w 452"/>
                  <a:gd name="T67" fmla="*/ 422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2" h="452">
                    <a:moveTo>
                      <a:pt x="94" y="410"/>
                    </a:moveTo>
                    <a:lnTo>
                      <a:pt x="94" y="410"/>
                    </a:lnTo>
                    <a:lnTo>
                      <a:pt x="76" y="396"/>
                    </a:lnTo>
                    <a:lnTo>
                      <a:pt x="60" y="380"/>
                    </a:lnTo>
                    <a:lnTo>
                      <a:pt x="46" y="362"/>
                    </a:lnTo>
                    <a:lnTo>
                      <a:pt x="34" y="344"/>
                    </a:lnTo>
                    <a:lnTo>
                      <a:pt x="22" y="326"/>
                    </a:lnTo>
                    <a:lnTo>
                      <a:pt x="14" y="306"/>
                    </a:lnTo>
                    <a:lnTo>
                      <a:pt x="8" y="284"/>
                    </a:lnTo>
                    <a:lnTo>
                      <a:pt x="2" y="264"/>
                    </a:lnTo>
                    <a:lnTo>
                      <a:pt x="0" y="242"/>
                    </a:lnTo>
                    <a:lnTo>
                      <a:pt x="0" y="220"/>
                    </a:lnTo>
                    <a:lnTo>
                      <a:pt x="0" y="198"/>
                    </a:lnTo>
                    <a:lnTo>
                      <a:pt x="4" y="176"/>
                    </a:lnTo>
                    <a:lnTo>
                      <a:pt x="10" y="156"/>
                    </a:lnTo>
                    <a:lnTo>
                      <a:pt x="18" y="134"/>
                    </a:lnTo>
                    <a:lnTo>
                      <a:pt x="28" y="114"/>
                    </a:lnTo>
                    <a:lnTo>
                      <a:pt x="40" y="94"/>
                    </a:lnTo>
                    <a:lnTo>
                      <a:pt x="40" y="94"/>
                    </a:lnTo>
                    <a:lnTo>
                      <a:pt x="56" y="76"/>
                    </a:lnTo>
                    <a:lnTo>
                      <a:pt x="70" y="60"/>
                    </a:lnTo>
                    <a:lnTo>
                      <a:pt x="88" y="46"/>
                    </a:lnTo>
                    <a:lnTo>
                      <a:pt x="106" y="32"/>
                    </a:lnTo>
                    <a:lnTo>
                      <a:pt x="126" y="22"/>
                    </a:lnTo>
                    <a:lnTo>
                      <a:pt x="146" y="14"/>
                    </a:lnTo>
                    <a:lnTo>
                      <a:pt x="166" y="6"/>
                    </a:lnTo>
                    <a:lnTo>
                      <a:pt x="188" y="2"/>
                    </a:lnTo>
                    <a:lnTo>
                      <a:pt x="210" y="0"/>
                    </a:lnTo>
                    <a:lnTo>
                      <a:pt x="230" y="0"/>
                    </a:lnTo>
                    <a:lnTo>
                      <a:pt x="252" y="0"/>
                    </a:lnTo>
                    <a:lnTo>
                      <a:pt x="274" y="4"/>
                    </a:lnTo>
                    <a:lnTo>
                      <a:pt x="296" y="10"/>
                    </a:lnTo>
                    <a:lnTo>
                      <a:pt x="316" y="18"/>
                    </a:lnTo>
                    <a:lnTo>
                      <a:pt x="336" y="28"/>
                    </a:lnTo>
                    <a:lnTo>
                      <a:pt x="356" y="40"/>
                    </a:lnTo>
                    <a:lnTo>
                      <a:pt x="356" y="40"/>
                    </a:lnTo>
                    <a:lnTo>
                      <a:pt x="374" y="56"/>
                    </a:lnTo>
                    <a:lnTo>
                      <a:pt x="390" y="70"/>
                    </a:lnTo>
                    <a:lnTo>
                      <a:pt x="406" y="88"/>
                    </a:lnTo>
                    <a:lnTo>
                      <a:pt x="418" y="106"/>
                    </a:lnTo>
                    <a:lnTo>
                      <a:pt x="428" y="126"/>
                    </a:lnTo>
                    <a:lnTo>
                      <a:pt x="438" y="146"/>
                    </a:lnTo>
                    <a:lnTo>
                      <a:pt x="444" y="166"/>
                    </a:lnTo>
                    <a:lnTo>
                      <a:pt x="448" y="188"/>
                    </a:lnTo>
                    <a:lnTo>
                      <a:pt x="452" y="208"/>
                    </a:lnTo>
                    <a:lnTo>
                      <a:pt x="452" y="230"/>
                    </a:lnTo>
                    <a:lnTo>
                      <a:pt x="450" y="252"/>
                    </a:lnTo>
                    <a:lnTo>
                      <a:pt x="446" y="274"/>
                    </a:lnTo>
                    <a:lnTo>
                      <a:pt x="440" y="296"/>
                    </a:lnTo>
                    <a:lnTo>
                      <a:pt x="432" y="316"/>
                    </a:lnTo>
                    <a:lnTo>
                      <a:pt x="422" y="336"/>
                    </a:lnTo>
                    <a:lnTo>
                      <a:pt x="410" y="356"/>
                    </a:lnTo>
                    <a:lnTo>
                      <a:pt x="410" y="356"/>
                    </a:lnTo>
                    <a:lnTo>
                      <a:pt x="396" y="374"/>
                    </a:lnTo>
                    <a:lnTo>
                      <a:pt x="380" y="390"/>
                    </a:lnTo>
                    <a:lnTo>
                      <a:pt x="362" y="406"/>
                    </a:lnTo>
                    <a:lnTo>
                      <a:pt x="344" y="418"/>
                    </a:lnTo>
                    <a:lnTo>
                      <a:pt x="326" y="428"/>
                    </a:lnTo>
                    <a:lnTo>
                      <a:pt x="306" y="438"/>
                    </a:lnTo>
                    <a:lnTo>
                      <a:pt x="284" y="444"/>
                    </a:lnTo>
                    <a:lnTo>
                      <a:pt x="264" y="448"/>
                    </a:lnTo>
                    <a:lnTo>
                      <a:pt x="242" y="450"/>
                    </a:lnTo>
                    <a:lnTo>
                      <a:pt x="220" y="452"/>
                    </a:lnTo>
                    <a:lnTo>
                      <a:pt x="198" y="450"/>
                    </a:lnTo>
                    <a:lnTo>
                      <a:pt x="176" y="446"/>
                    </a:lnTo>
                    <a:lnTo>
                      <a:pt x="156" y="440"/>
                    </a:lnTo>
                    <a:lnTo>
                      <a:pt x="134" y="432"/>
                    </a:lnTo>
                    <a:lnTo>
                      <a:pt x="114" y="422"/>
                    </a:lnTo>
                    <a:lnTo>
                      <a:pt x="94" y="4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9" name="Freeform 171"/>
              <p:cNvSpPr>
                <a:spLocks noEditPoints="1"/>
              </p:cNvSpPr>
              <p:nvPr/>
            </p:nvSpPr>
            <p:spPr bwMode="auto">
              <a:xfrm>
                <a:off x="5676900" y="6878638"/>
                <a:ext cx="581025" cy="581025"/>
              </a:xfrm>
              <a:custGeom>
                <a:avLst/>
                <a:gdLst>
                  <a:gd name="T0" fmla="*/ 46 w 366"/>
                  <a:gd name="T1" fmla="*/ 62 h 366"/>
                  <a:gd name="T2" fmla="*/ 88 w 366"/>
                  <a:gd name="T3" fmla="*/ 28 h 366"/>
                  <a:gd name="T4" fmla="*/ 136 w 366"/>
                  <a:gd name="T5" fmla="*/ 6 h 366"/>
                  <a:gd name="T6" fmla="*/ 188 w 366"/>
                  <a:gd name="T7" fmla="*/ 0 h 366"/>
                  <a:gd name="T8" fmla="*/ 240 w 366"/>
                  <a:gd name="T9" fmla="*/ 10 h 366"/>
                  <a:gd name="T10" fmla="*/ 290 w 366"/>
                  <a:gd name="T11" fmla="*/ 34 h 366"/>
                  <a:gd name="T12" fmla="*/ 318 w 366"/>
                  <a:gd name="T13" fmla="*/ 58 h 366"/>
                  <a:gd name="T14" fmla="*/ 348 w 366"/>
                  <a:gd name="T15" fmla="*/ 102 h 366"/>
                  <a:gd name="T16" fmla="*/ 364 w 366"/>
                  <a:gd name="T17" fmla="*/ 152 h 366"/>
                  <a:gd name="T18" fmla="*/ 366 w 366"/>
                  <a:gd name="T19" fmla="*/ 206 h 366"/>
                  <a:gd name="T20" fmla="*/ 350 w 366"/>
                  <a:gd name="T21" fmla="*/ 256 h 366"/>
                  <a:gd name="T22" fmla="*/ 332 w 366"/>
                  <a:gd name="T23" fmla="*/ 290 h 366"/>
                  <a:gd name="T24" fmla="*/ 294 w 366"/>
                  <a:gd name="T25" fmla="*/ 328 h 366"/>
                  <a:gd name="T26" fmla="*/ 248 w 366"/>
                  <a:gd name="T27" fmla="*/ 354 h 366"/>
                  <a:gd name="T28" fmla="*/ 196 w 366"/>
                  <a:gd name="T29" fmla="*/ 366 h 366"/>
                  <a:gd name="T30" fmla="*/ 144 w 366"/>
                  <a:gd name="T31" fmla="*/ 362 h 366"/>
                  <a:gd name="T32" fmla="*/ 94 w 366"/>
                  <a:gd name="T33" fmla="*/ 342 h 366"/>
                  <a:gd name="T34" fmla="*/ 62 w 366"/>
                  <a:gd name="T35" fmla="*/ 320 h 366"/>
                  <a:gd name="T36" fmla="*/ 28 w 366"/>
                  <a:gd name="T37" fmla="*/ 280 h 366"/>
                  <a:gd name="T38" fmla="*/ 6 w 366"/>
                  <a:gd name="T39" fmla="*/ 232 h 366"/>
                  <a:gd name="T40" fmla="*/ 0 w 366"/>
                  <a:gd name="T41" fmla="*/ 178 h 366"/>
                  <a:gd name="T42" fmla="*/ 10 w 366"/>
                  <a:gd name="T43" fmla="*/ 126 h 366"/>
                  <a:gd name="T44" fmla="*/ 34 w 366"/>
                  <a:gd name="T45" fmla="*/ 78 h 366"/>
                  <a:gd name="T46" fmla="*/ 318 w 366"/>
                  <a:gd name="T47" fmla="*/ 260 h 366"/>
                  <a:gd name="T48" fmla="*/ 334 w 366"/>
                  <a:gd name="T49" fmla="*/ 216 h 366"/>
                  <a:gd name="T50" fmla="*/ 338 w 366"/>
                  <a:gd name="T51" fmla="*/ 172 h 366"/>
                  <a:gd name="T52" fmla="*/ 328 w 366"/>
                  <a:gd name="T53" fmla="*/ 128 h 366"/>
                  <a:gd name="T54" fmla="*/ 306 w 366"/>
                  <a:gd name="T55" fmla="*/ 90 h 366"/>
                  <a:gd name="T56" fmla="*/ 272 w 366"/>
                  <a:gd name="T57" fmla="*/ 58 h 366"/>
                  <a:gd name="T58" fmla="*/ 246 w 366"/>
                  <a:gd name="T59" fmla="*/ 42 h 366"/>
                  <a:gd name="T60" fmla="*/ 202 w 366"/>
                  <a:gd name="T61" fmla="*/ 30 h 366"/>
                  <a:gd name="T62" fmla="*/ 158 w 366"/>
                  <a:gd name="T63" fmla="*/ 32 h 366"/>
                  <a:gd name="T64" fmla="*/ 116 w 366"/>
                  <a:gd name="T65" fmla="*/ 46 h 366"/>
                  <a:gd name="T66" fmla="*/ 78 w 366"/>
                  <a:gd name="T67" fmla="*/ 70 h 366"/>
                  <a:gd name="T68" fmla="*/ 58 w 366"/>
                  <a:gd name="T69" fmla="*/ 94 h 366"/>
                  <a:gd name="T70" fmla="*/ 36 w 366"/>
                  <a:gd name="T71" fmla="*/ 136 h 366"/>
                  <a:gd name="T72" fmla="*/ 30 w 366"/>
                  <a:gd name="T73" fmla="*/ 180 h 366"/>
                  <a:gd name="T74" fmla="*/ 34 w 366"/>
                  <a:gd name="T75" fmla="*/ 224 h 366"/>
                  <a:gd name="T76" fmla="*/ 52 w 366"/>
                  <a:gd name="T77" fmla="*/ 264 h 366"/>
                  <a:gd name="T78" fmla="*/ 82 w 366"/>
                  <a:gd name="T79" fmla="*/ 300 h 366"/>
                  <a:gd name="T80" fmla="*/ 108 w 366"/>
                  <a:gd name="T81" fmla="*/ 318 h 366"/>
                  <a:gd name="T82" fmla="*/ 150 w 366"/>
                  <a:gd name="T83" fmla="*/ 334 h 366"/>
                  <a:gd name="T84" fmla="*/ 194 w 366"/>
                  <a:gd name="T85" fmla="*/ 336 h 366"/>
                  <a:gd name="T86" fmla="*/ 238 w 366"/>
                  <a:gd name="T87" fmla="*/ 328 h 366"/>
                  <a:gd name="T88" fmla="*/ 278 w 366"/>
                  <a:gd name="T89" fmla="*/ 306 h 366"/>
                  <a:gd name="T90" fmla="*/ 310 w 366"/>
                  <a:gd name="T91" fmla="*/ 27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6" h="366">
                    <a:moveTo>
                      <a:pt x="34" y="78"/>
                    </a:moveTo>
                    <a:lnTo>
                      <a:pt x="34" y="78"/>
                    </a:lnTo>
                    <a:lnTo>
                      <a:pt x="46" y="62"/>
                    </a:lnTo>
                    <a:lnTo>
                      <a:pt x="58" y="50"/>
                    </a:lnTo>
                    <a:lnTo>
                      <a:pt x="72" y="38"/>
                    </a:lnTo>
                    <a:lnTo>
                      <a:pt x="88" y="28"/>
                    </a:lnTo>
                    <a:lnTo>
                      <a:pt x="102" y="20"/>
                    </a:lnTo>
                    <a:lnTo>
                      <a:pt x="118" y="12"/>
                    </a:lnTo>
                    <a:lnTo>
                      <a:pt x="136" y="6"/>
                    </a:lnTo>
                    <a:lnTo>
                      <a:pt x="152" y="2"/>
                    </a:lnTo>
                    <a:lnTo>
                      <a:pt x="170" y="0"/>
                    </a:lnTo>
                    <a:lnTo>
                      <a:pt x="188" y="0"/>
                    </a:lnTo>
                    <a:lnTo>
                      <a:pt x="206" y="2"/>
                    </a:lnTo>
                    <a:lnTo>
                      <a:pt x="222" y="4"/>
                    </a:lnTo>
                    <a:lnTo>
                      <a:pt x="240" y="10"/>
                    </a:lnTo>
                    <a:lnTo>
                      <a:pt x="258" y="16"/>
                    </a:lnTo>
                    <a:lnTo>
                      <a:pt x="274" y="24"/>
                    </a:lnTo>
                    <a:lnTo>
                      <a:pt x="290" y="34"/>
                    </a:lnTo>
                    <a:lnTo>
                      <a:pt x="290" y="34"/>
                    </a:lnTo>
                    <a:lnTo>
                      <a:pt x="304" y="46"/>
                    </a:lnTo>
                    <a:lnTo>
                      <a:pt x="318" y="58"/>
                    </a:lnTo>
                    <a:lnTo>
                      <a:pt x="328" y="72"/>
                    </a:lnTo>
                    <a:lnTo>
                      <a:pt x="340" y="86"/>
                    </a:lnTo>
                    <a:lnTo>
                      <a:pt x="348" y="102"/>
                    </a:lnTo>
                    <a:lnTo>
                      <a:pt x="354" y="118"/>
                    </a:lnTo>
                    <a:lnTo>
                      <a:pt x="360" y="136"/>
                    </a:lnTo>
                    <a:lnTo>
                      <a:pt x="364" y="152"/>
                    </a:lnTo>
                    <a:lnTo>
                      <a:pt x="366" y="170"/>
                    </a:lnTo>
                    <a:lnTo>
                      <a:pt x="366" y="188"/>
                    </a:lnTo>
                    <a:lnTo>
                      <a:pt x="366" y="206"/>
                    </a:lnTo>
                    <a:lnTo>
                      <a:pt x="362" y="222"/>
                    </a:lnTo>
                    <a:lnTo>
                      <a:pt x="358" y="240"/>
                    </a:lnTo>
                    <a:lnTo>
                      <a:pt x="350" y="256"/>
                    </a:lnTo>
                    <a:lnTo>
                      <a:pt x="342" y="274"/>
                    </a:lnTo>
                    <a:lnTo>
                      <a:pt x="332" y="290"/>
                    </a:lnTo>
                    <a:lnTo>
                      <a:pt x="332" y="290"/>
                    </a:lnTo>
                    <a:lnTo>
                      <a:pt x="322" y="304"/>
                    </a:lnTo>
                    <a:lnTo>
                      <a:pt x="308" y="316"/>
                    </a:lnTo>
                    <a:lnTo>
                      <a:pt x="294" y="328"/>
                    </a:lnTo>
                    <a:lnTo>
                      <a:pt x="280" y="338"/>
                    </a:lnTo>
                    <a:lnTo>
                      <a:pt x="264" y="348"/>
                    </a:lnTo>
                    <a:lnTo>
                      <a:pt x="248" y="354"/>
                    </a:lnTo>
                    <a:lnTo>
                      <a:pt x="232" y="360"/>
                    </a:lnTo>
                    <a:lnTo>
                      <a:pt x="214" y="364"/>
                    </a:lnTo>
                    <a:lnTo>
                      <a:pt x="196" y="366"/>
                    </a:lnTo>
                    <a:lnTo>
                      <a:pt x="180" y="366"/>
                    </a:lnTo>
                    <a:lnTo>
                      <a:pt x="162" y="364"/>
                    </a:lnTo>
                    <a:lnTo>
                      <a:pt x="144" y="362"/>
                    </a:lnTo>
                    <a:lnTo>
                      <a:pt x="126" y="358"/>
                    </a:lnTo>
                    <a:lnTo>
                      <a:pt x="110" y="350"/>
                    </a:lnTo>
                    <a:lnTo>
                      <a:pt x="94" y="342"/>
                    </a:lnTo>
                    <a:lnTo>
                      <a:pt x="78" y="332"/>
                    </a:lnTo>
                    <a:lnTo>
                      <a:pt x="78" y="332"/>
                    </a:lnTo>
                    <a:lnTo>
                      <a:pt x="62" y="320"/>
                    </a:lnTo>
                    <a:lnTo>
                      <a:pt x="50" y="308"/>
                    </a:lnTo>
                    <a:lnTo>
                      <a:pt x="38" y="294"/>
                    </a:lnTo>
                    <a:lnTo>
                      <a:pt x="28" y="280"/>
                    </a:lnTo>
                    <a:lnTo>
                      <a:pt x="20" y="264"/>
                    </a:lnTo>
                    <a:lnTo>
                      <a:pt x="12" y="248"/>
                    </a:lnTo>
                    <a:lnTo>
                      <a:pt x="6" y="232"/>
                    </a:lnTo>
                    <a:lnTo>
                      <a:pt x="4" y="214"/>
                    </a:lnTo>
                    <a:lnTo>
                      <a:pt x="2" y="196"/>
                    </a:lnTo>
                    <a:lnTo>
                      <a:pt x="0" y="178"/>
                    </a:lnTo>
                    <a:lnTo>
                      <a:pt x="2" y="162"/>
                    </a:lnTo>
                    <a:lnTo>
                      <a:pt x="4" y="144"/>
                    </a:lnTo>
                    <a:lnTo>
                      <a:pt x="10" y="126"/>
                    </a:lnTo>
                    <a:lnTo>
                      <a:pt x="16" y="110"/>
                    </a:lnTo>
                    <a:lnTo>
                      <a:pt x="24" y="94"/>
                    </a:lnTo>
                    <a:lnTo>
                      <a:pt x="34" y="78"/>
                    </a:lnTo>
                    <a:close/>
                    <a:moveTo>
                      <a:pt x="310" y="272"/>
                    </a:moveTo>
                    <a:lnTo>
                      <a:pt x="310" y="272"/>
                    </a:lnTo>
                    <a:lnTo>
                      <a:pt x="318" y="260"/>
                    </a:lnTo>
                    <a:lnTo>
                      <a:pt x="324" y="246"/>
                    </a:lnTo>
                    <a:lnTo>
                      <a:pt x="330" y="232"/>
                    </a:lnTo>
                    <a:lnTo>
                      <a:pt x="334" y="216"/>
                    </a:lnTo>
                    <a:lnTo>
                      <a:pt x="336" y="202"/>
                    </a:lnTo>
                    <a:lnTo>
                      <a:pt x="338" y="186"/>
                    </a:lnTo>
                    <a:lnTo>
                      <a:pt x="338" y="172"/>
                    </a:lnTo>
                    <a:lnTo>
                      <a:pt x="336" y="158"/>
                    </a:lnTo>
                    <a:lnTo>
                      <a:pt x="332" y="142"/>
                    </a:lnTo>
                    <a:lnTo>
                      <a:pt x="328" y="128"/>
                    </a:lnTo>
                    <a:lnTo>
                      <a:pt x="322" y="116"/>
                    </a:lnTo>
                    <a:lnTo>
                      <a:pt x="314" y="102"/>
                    </a:lnTo>
                    <a:lnTo>
                      <a:pt x="306" y="90"/>
                    </a:lnTo>
                    <a:lnTo>
                      <a:pt x="296" y="78"/>
                    </a:lnTo>
                    <a:lnTo>
                      <a:pt x="284" y="68"/>
                    </a:lnTo>
                    <a:lnTo>
                      <a:pt x="272" y="58"/>
                    </a:lnTo>
                    <a:lnTo>
                      <a:pt x="272" y="58"/>
                    </a:lnTo>
                    <a:lnTo>
                      <a:pt x="260" y="50"/>
                    </a:lnTo>
                    <a:lnTo>
                      <a:pt x="246" y="42"/>
                    </a:lnTo>
                    <a:lnTo>
                      <a:pt x="232" y="36"/>
                    </a:lnTo>
                    <a:lnTo>
                      <a:pt x="216" y="32"/>
                    </a:lnTo>
                    <a:lnTo>
                      <a:pt x="202" y="30"/>
                    </a:lnTo>
                    <a:lnTo>
                      <a:pt x="188" y="30"/>
                    </a:lnTo>
                    <a:lnTo>
                      <a:pt x="172" y="30"/>
                    </a:lnTo>
                    <a:lnTo>
                      <a:pt x="158" y="32"/>
                    </a:lnTo>
                    <a:lnTo>
                      <a:pt x="144" y="34"/>
                    </a:lnTo>
                    <a:lnTo>
                      <a:pt x="130" y="40"/>
                    </a:lnTo>
                    <a:lnTo>
                      <a:pt x="116" y="46"/>
                    </a:lnTo>
                    <a:lnTo>
                      <a:pt x="102" y="52"/>
                    </a:lnTo>
                    <a:lnTo>
                      <a:pt x="90" y="60"/>
                    </a:lnTo>
                    <a:lnTo>
                      <a:pt x="78" y="70"/>
                    </a:lnTo>
                    <a:lnTo>
                      <a:pt x="68" y="82"/>
                    </a:lnTo>
                    <a:lnTo>
                      <a:pt x="58" y="94"/>
                    </a:lnTo>
                    <a:lnTo>
                      <a:pt x="58" y="94"/>
                    </a:lnTo>
                    <a:lnTo>
                      <a:pt x="50" y="108"/>
                    </a:lnTo>
                    <a:lnTo>
                      <a:pt x="42" y="122"/>
                    </a:lnTo>
                    <a:lnTo>
                      <a:pt x="36" y="136"/>
                    </a:lnTo>
                    <a:lnTo>
                      <a:pt x="34" y="150"/>
                    </a:lnTo>
                    <a:lnTo>
                      <a:pt x="30" y="164"/>
                    </a:lnTo>
                    <a:lnTo>
                      <a:pt x="30" y="180"/>
                    </a:lnTo>
                    <a:lnTo>
                      <a:pt x="30" y="194"/>
                    </a:lnTo>
                    <a:lnTo>
                      <a:pt x="32" y="210"/>
                    </a:lnTo>
                    <a:lnTo>
                      <a:pt x="34" y="224"/>
                    </a:lnTo>
                    <a:lnTo>
                      <a:pt x="40" y="238"/>
                    </a:lnTo>
                    <a:lnTo>
                      <a:pt x="46" y="252"/>
                    </a:lnTo>
                    <a:lnTo>
                      <a:pt x="52" y="264"/>
                    </a:lnTo>
                    <a:lnTo>
                      <a:pt x="62" y="276"/>
                    </a:lnTo>
                    <a:lnTo>
                      <a:pt x="70" y="288"/>
                    </a:lnTo>
                    <a:lnTo>
                      <a:pt x="82" y="300"/>
                    </a:lnTo>
                    <a:lnTo>
                      <a:pt x="94" y="308"/>
                    </a:lnTo>
                    <a:lnTo>
                      <a:pt x="94" y="308"/>
                    </a:lnTo>
                    <a:lnTo>
                      <a:pt x="108" y="318"/>
                    </a:lnTo>
                    <a:lnTo>
                      <a:pt x="122" y="324"/>
                    </a:lnTo>
                    <a:lnTo>
                      <a:pt x="136" y="330"/>
                    </a:lnTo>
                    <a:lnTo>
                      <a:pt x="150" y="334"/>
                    </a:lnTo>
                    <a:lnTo>
                      <a:pt x="164" y="336"/>
                    </a:lnTo>
                    <a:lnTo>
                      <a:pt x="180" y="338"/>
                    </a:lnTo>
                    <a:lnTo>
                      <a:pt x="194" y="336"/>
                    </a:lnTo>
                    <a:lnTo>
                      <a:pt x="210" y="336"/>
                    </a:lnTo>
                    <a:lnTo>
                      <a:pt x="224" y="332"/>
                    </a:lnTo>
                    <a:lnTo>
                      <a:pt x="238" y="328"/>
                    </a:lnTo>
                    <a:lnTo>
                      <a:pt x="252" y="322"/>
                    </a:lnTo>
                    <a:lnTo>
                      <a:pt x="264" y="314"/>
                    </a:lnTo>
                    <a:lnTo>
                      <a:pt x="278" y="306"/>
                    </a:lnTo>
                    <a:lnTo>
                      <a:pt x="288" y="296"/>
                    </a:lnTo>
                    <a:lnTo>
                      <a:pt x="300" y="284"/>
                    </a:lnTo>
                    <a:lnTo>
                      <a:pt x="310" y="272"/>
                    </a:lnTo>
                    <a:close/>
                  </a:path>
                </a:pathLst>
              </a:custGeom>
              <a:solidFill>
                <a:srgbClr val="D5A4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0" name="Freeform 172"/>
              <p:cNvSpPr>
                <a:spLocks/>
              </p:cNvSpPr>
              <p:nvPr/>
            </p:nvSpPr>
            <p:spPr bwMode="auto">
              <a:xfrm>
                <a:off x="5676900" y="6878638"/>
                <a:ext cx="581025" cy="581025"/>
              </a:xfrm>
              <a:custGeom>
                <a:avLst/>
                <a:gdLst>
                  <a:gd name="T0" fmla="*/ 34 w 366"/>
                  <a:gd name="T1" fmla="*/ 78 h 366"/>
                  <a:gd name="T2" fmla="*/ 58 w 366"/>
                  <a:gd name="T3" fmla="*/ 50 h 366"/>
                  <a:gd name="T4" fmla="*/ 88 w 366"/>
                  <a:gd name="T5" fmla="*/ 28 h 366"/>
                  <a:gd name="T6" fmla="*/ 118 w 366"/>
                  <a:gd name="T7" fmla="*/ 12 h 366"/>
                  <a:gd name="T8" fmla="*/ 152 w 366"/>
                  <a:gd name="T9" fmla="*/ 2 h 366"/>
                  <a:gd name="T10" fmla="*/ 188 w 366"/>
                  <a:gd name="T11" fmla="*/ 0 h 366"/>
                  <a:gd name="T12" fmla="*/ 222 w 366"/>
                  <a:gd name="T13" fmla="*/ 4 h 366"/>
                  <a:gd name="T14" fmla="*/ 258 w 366"/>
                  <a:gd name="T15" fmla="*/ 16 h 366"/>
                  <a:gd name="T16" fmla="*/ 290 w 366"/>
                  <a:gd name="T17" fmla="*/ 34 h 366"/>
                  <a:gd name="T18" fmla="*/ 304 w 366"/>
                  <a:gd name="T19" fmla="*/ 46 h 366"/>
                  <a:gd name="T20" fmla="*/ 328 w 366"/>
                  <a:gd name="T21" fmla="*/ 72 h 366"/>
                  <a:gd name="T22" fmla="*/ 348 w 366"/>
                  <a:gd name="T23" fmla="*/ 102 h 366"/>
                  <a:gd name="T24" fmla="*/ 360 w 366"/>
                  <a:gd name="T25" fmla="*/ 136 h 366"/>
                  <a:gd name="T26" fmla="*/ 366 w 366"/>
                  <a:gd name="T27" fmla="*/ 170 h 366"/>
                  <a:gd name="T28" fmla="*/ 366 w 366"/>
                  <a:gd name="T29" fmla="*/ 206 h 366"/>
                  <a:gd name="T30" fmla="*/ 358 w 366"/>
                  <a:gd name="T31" fmla="*/ 240 h 366"/>
                  <a:gd name="T32" fmla="*/ 342 w 366"/>
                  <a:gd name="T33" fmla="*/ 274 h 366"/>
                  <a:gd name="T34" fmla="*/ 332 w 366"/>
                  <a:gd name="T35" fmla="*/ 290 h 366"/>
                  <a:gd name="T36" fmla="*/ 308 w 366"/>
                  <a:gd name="T37" fmla="*/ 316 h 366"/>
                  <a:gd name="T38" fmla="*/ 280 w 366"/>
                  <a:gd name="T39" fmla="*/ 338 h 366"/>
                  <a:gd name="T40" fmla="*/ 248 w 366"/>
                  <a:gd name="T41" fmla="*/ 354 h 366"/>
                  <a:gd name="T42" fmla="*/ 214 w 366"/>
                  <a:gd name="T43" fmla="*/ 364 h 366"/>
                  <a:gd name="T44" fmla="*/ 180 w 366"/>
                  <a:gd name="T45" fmla="*/ 366 h 366"/>
                  <a:gd name="T46" fmla="*/ 144 w 366"/>
                  <a:gd name="T47" fmla="*/ 362 h 366"/>
                  <a:gd name="T48" fmla="*/ 110 w 366"/>
                  <a:gd name="T49" fmla="*/ 350 h 366"/>
                  <a:gd name="T50" fmla="*/ 78 w 366"/>
                  <a:gd name="T51" fmla="*/ 332 h 366"/>
                  <a:gd name="T52" fmla="*/ 62 w 366"/>
                  <a:gd name="T53" fmla="*/ 320 h 366"/>
                  <a:gd name="T54" fmla="*/ 38 w 366"/>
                  <a:gd name="T55" fmla="*/ 294 h 366"/>
                  <a:gd name="T56" fmla="*/ 20 w 366"/>
                  <a:gd name="T57" fmla="*/ 264 h 366"/>
                  <a:gd name="T58" fmla="*/ 6 w 366"/>
                  <a:gd name="T59" fmla="*/ 232 h 366"/>
                  <a:gd name="T60" fmla="*/ 2 w 366"/>
                  <a:gd name="T61" fmla="*/ 196 h 366"/>
                  <a:gd name="T62" fmla="*/ 2 w 366"/>
                  <a:gd name="T63" fmla="*/ 162 h 366"/>
                  <a:gd name="T64" fmla="*/ 10 w 366"/>
                  <a:gd name="T65" fmla="*/ 126 h 366"/>
                  <a:gd name="T66" fmla="*/ 24 w 366"/>
                  <a:gd name="T67" fmla="*/ 9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6" h="366">
                    <a:moveTo>
                      <a:pt x="34" y="78"/>
                    </a:moveTo>
                    <a:lnTo>
                      <a:pt x="34" y="78"/>
                    </a:lnTo>
                    <a:lnTo>
                      <a:pt x="46" y="62"/>
                    </a:lnTo>
                    <a:lnTo>
                      <a:pt x="58" y="50"/>
                    </a:lnTo>
                    <a:lnTo>
                      <a:pt x="72" y="38"/>
                    </a:lnTo>
                    <a:lnTo>
                      <a:pt x="88" y="28"/>
                    </a:lnTo>
                    <a:lnTo>
                      <a:pt x="102" y="20"/>
                    </a:lnTo>
                    <a:lnTo>
                      <a:pt x="118" y="12"/>
                    </a:lnTo>
                    <a:lnTo>
                      <a:pt x="136" y="6"/>
                    </a:lnTo>
                    <a:lnTo>
                      <a:pt x="152" y="2"/>
                    </a:lnTo>
                    <a:lnTo>
                      <a:pt x="170" y="0"/>
                    </a:lnTo>
                    <a:lnTo>
                      <a:pt x="188" y="0"/>
                    </a:lnTo>
                    <a:lnTo>
                      <a:pt x="206" y="2"/>
                    </a:lnTo>
                    <a:lnTo>
                      <a:pt x="222" y="4"/>
                    </a:lnTo>
                    <a:lnTo>
                      <a:pt x="240" y="10"/>
                    </a:lnTo>
                    <a:lnTo>
                      <a:pt x="258" y="16"/>
                    </a:lnTo>
                    <a:lnTo>
                      <a:pt x="274" y="24"/>
                    </a:lnTo>
                    <a:lnTo>
                      <a:pt x="290" y="34"/>
                    </a:lnTo>
                    <a:lnTo>
                      <a:pt x="290" y="34"/>
                    </a:lnTo>
                    <a:lnTo>
                      <a:pt x="304" y="46"/>
                    </a:lnTo>
                    <a:lnTo>
                      <a:pt x="318" y="58"/>
                    </a:lnTo>
                    <a:lnTo>
                      <a:pt x="328" y="72"/>
                    </a:lnTo>
                    <a:lnTo>
                      <a:pt x="340" y="86"/>
                    </a:lnTo>
                    <a:lnTo>
                      <a:pt x="348" y="102"/>
                    </a:lnTo>
                    <a:lnTo>
                      <a:pt x="354" y="118"/>
                    </a:lnTo>
                    <a:lnTo>
                      <a:pt x="360" y="136"/>
                    </a:lnTo>
                    <a:lnTo>
                      <a:pt x="364" y="152"/>
                    </a:lnTo>
                    <a:lnTo>
                      <a:pt x="366" y="170"/>
                    </a:lnTo>
                    <a:lnTo>
                      <a:pt x="366" y="188"/>
                    </a:lnTo>
                    <a:lnTo>
                      <a:pt x="366" y="206"/>
                    </a:lnTo>
                    <a:lnTo>
                      <a:pt x="362" y="222"/>
                    </a:lnTo>
                    <a:lnTo>
                      <a:pt x="358" y="240"/>
                    </a:lnTo>
                    <a:lnTo>
                      <a:pt x="350" y="256"/>
                    </a:lnTo>
                    <a:lnTo>
                      <a:pt x="342" y="274"/>
                    </a:lnTo>
                    <a:lnTo>
                      <a:pt x="332" y="290"/>
                    </a:lnTo>
                    <a:lnTo>
                      <a:pt x="332" y="290"/>
                    </a:lnTo>
                    <a:lnTo>
                      <a:pt x="322" y="304"/>
                    </a:lnTo>
                    <a:lnTo>
                      <a:pt x="308" y="316"/>
                    </a:lnTo>
                    <a:lnTo>
                      <a:pt x="294" y="328"/>
                    </a:lnTo>
                    <a:lnTo>
                      <a:pt x="280" y="338"/>
                    </a:lnTo>
                    <a:lnTo>
                      <a:pt x="264" y="348"/>
                    </a:lnTo>
                    <a:lnTo>
                      <a:pt x="248" y="354"/>
                    </a:lnTo>
                    <a:lnTo>
                      <a:pt x="232" y="360"/>
                    </a:lnTo>
                    <a:lnTo>
                      <a:pt x="214" y="364"/>
                    </a:lnTo>
                    <a:lnTo>
                      <a:pt x="196" y="366"/>
                    </a:lnTo>
                    <a:lnTo>
                      <a:pt x="180" y="366"/>
                    </a:lnTo>
                    <a:lnTo>
                      <a:pt x="162" y="364"/>
                    </a:lnTo>
                    <a:lnTo>
                      <a:pt x="144" y="362"/>
                    </a:lnTo>
                    <a:lnTo>
                      <a:pt x="126" y="358"/>
                    </a:lnTo>
                    <a:lnTo>
                      <a:pt x="110" y="350"/>
                    </a:lnTo>
                    <a:lnTo>
                      <a:pt x="94" y="342"/>
                    </a:lnTo>
                    <a:lnTo>
                      <a:pt x="78" y="332"/>
                    </a:lnTo>
                    <a:lnTo>
                      <a:pt x="78" y="332"/>
                    </a:lnTo>
                    <a:lnTo>
                      <a:pt x="62" y="320"/>
                    </a:lnTo>
                    <a:lnTo>
                      <a:pt x="50" y="308"/>
                    </a:lnTo>
                    <a:lnTo>
                      <a:pt x="38" y="294"/>
                    </a:lnTo>
                    <a:lnTo>
                      <a:pt x="28" y="280"/>
                    </a:lnTo>
                    <a:lnTo>
                      <a:pt x="20" y="264"/>
                    </a:lnTo>
                    <a:lnTo>
                      <a:pt x="12" y="248"/>
                    </a:lnTo>
                    <a:lnTo>
                      <a:pt x="6" y="232"/>
                    </a:lnTo>
                    <a:lnTo>
                      <a:pt x="4" y="214"/>
                    </a:lnTo>
                    <a:lnTo>
                      <a:pt x="2" y="196"/>
                    </a:lnTo>
                    <a:lnTo>
                      <a:pt x="0" y="178"/>
                    </a:lnTo>
                    <a:lnTo>
                      <a:pt x="2" y="162"/>
                    </a:lnTo>
                    <a:lnTo>
                      <a:pt x="4" y="144"/>
                    </a:lnTo>
                    <a:lnTo>
                      <a:pt x="10" y="126"/>
                    </a:lnTo>
                    <a:lnTo>
                      <a:pt x="16" y="110"/>
                    </a:lnTo>
                    <a:lnTo>
                      <a:pt x="24" y="94"/>
                    </a:lnTo>
                    <a:lnTo>
                      <a:pt x="34"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1" name="Freeform 173"/>
              <p:cNvSpPr>
                <a:spLocks/>
              </p:cNvSpPr>
              <p:nvPr/>
            </p:nvSpPr>
            <p:spPr bwMode="auto">
              <a:xfrm>
                <a:off x="5724525" y="6926263"/>
                <a:ext cx="488950" cy="488950"/>
              </a:xfrm>
              <a:custGeom>
                <a:avLst/>
                <a:gdLst>
                  <a:gd name="T0" fmla="*/ 280 w 308"/>
                  <a:gd name="T1" fmla="*/ 242 h 308"/>
                  <a:gd name="T2" fmla="*/ 294 w 308"/>
                  <a:gd name="T3" fmla="*/ 216 h 308"/>
                  <a:gd name="T4" fmla="*/ 304 w 308"/>
                  <a:gd name="T5" fmla="*/ 186 h 308"/>
                  <a:gd name="T6" fmla="*/ 308 w 308"/>
                  <a:gd name="T7" fmla="*/ 156 h 308"/>
                  <a:gd name="T8" fmla="*/ 306 w 308"/>
                  <a:gd name="T9" fmla="*/ 128 h 308"/>
                  <a:gd name="T10" fmla="*/ 298 w 308"/>
                  <a:gd name="T11" fmla="*/ 98 h 308"/>
                  <a:gd name="T12" fmla="*/ 284 w 308"/>
                  <a:gd name="T13" fmla="*/ 72 h 308"/>
                  <a:gd name="T14" fmla="*/ 266 w 308"/>
                  <a:gd name="T15" fmla="*/ 48 h 308"/>
                  <a:gd name="T16" fmla="*/ 242 w 308"/>
                  <a:gd name="T17" fmla="*/ 28 h 308"/>
                  <a:gd name="T18" fmla="*/ 230 w 308"/>
                  <a:gd name="T19" fmla="*/ 20 h 308"/>
                  <a:gd name="T20" fmla="*/ 202 w 308"/>
                  <a:gd name="T21" fmla="*/ 6 h 308"/>
                  <a:gd name="T22" fmla="*/ 172 w 308"/>
                  <a:gd name="T23" fmla="*/ 0 h 308"/>
                  <a:gd name="T24" fmla="*/ 142 w 308"/>
                  <a:gd name="T25" fmla="*/ 0 h 308"/>
                  <a:gd name="T26" fmla="*/ 114 w 308"/>
                  <a:gd name="T27" fmla="*/ 4 h 308"/>
                  <a:gd name="T28" fmla="*/ 86 w 308"/>
                  <a:gd name="T29" fmla="*/ 16 h 308"/>
                  <a:gd name="T30" fmla="*/ 60 w 308"/>
                  <a:gd name="T31" fmla="*/ 30 h 308"/>
                  <a:gd name="T32" fmla="*/ 38 w 308"/>
                  <a:gd name="T33" fmla="*/ 52 h 308"/>
                  <a:gd name="T34" fmla="*/ 28 w 308"/>
                  <a:gd name="T35" fmla="*/ 64 h 308"/>
                  <a:gd name="T36" fmla="*/ 12 w 308"/>
                  <a:gd name="T37" fmla="*/ 92 h 308"/>
                  <a:gd name="T38" fmla="*/ 4 w 308"/>
                  <a:gd name="T39" fmla="*/ 120 h 308"/>
                  <a:gd name="T40" fmla="*/ 0 w 308"/>
                  <a:gd name="T41" fmla="*/ 150 h 308"/>
                  <a:gd name="T42" fmla="*/ 2 w 308"/>
                  <a:gd name="T43" fmla="*/ 180 h 308"/>
                  <a:gd name="T44" fmla="*/ 10 w 308"/>
                  <a:gd name="T45" fmla="*/ 208 h 308"/>
                  <a:gd name="T46" fmla="*/ 22 w 308"/>
                  <a:gd name="T47" fmla="*/ 234 h 308"/>
                  <a:gd name="T48" fmla="*/ 40 w 308"/>
                  <a:gd name="T49" fmla="*/ 258 h 308"/>
                  <a:gd name="T50" fmla="*/ 64 w 308"/>
                  <a:gd name="T51" fmla="*/ 278 h 308"/>
                  <a:gd name="T52" fmla="*/ 78 w 308"/>
                  <a:gd name="T53" fmla="*/ 288 h 308"/>
                  <a:gd name="T54" fmla="*/ 106 w 308"/>
                  <a:gd name="T55" fmla="*/ 300 h 308"/>
                  <a:gd name="T56" fmla="*/ 134 w 308"/>
                  <a:gd name="T57" fmla="*/ 306 h 308"/>
                  <a:gd name="T58" fmla="*/ 164 w 308"/>
                  <a:gd name="T59" fmla="*/ 306 h 308"/>
                  <a:gd name="T60" fmla="*/ 194 w 308"/>
                  <a:gd name="T61" fmla="*/ 302 h 308"/>
                  <a:gd name="T62" fmla="*/ 222 w 308"/>
                  <a:gd name="T63" fmla="*/ 292 h 308"/>
                  <a:gd name="T64" fmla="*/ 248 w 308"/>
                  <a:gd name="T65" fmla="*/ 276 h 308"/>
                  <a:gd name="T66" fmla="*/ 270 w 308"/>
                  <a:gd name="T67" fmla="*/ 2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8" h="308">
                    <a:moveTo>
                      <a:pt x="280" y="242"/>
                    </a:moveTo>
                    <a:lnTo>
                      <a:pt x="280" y="242"/>
                    </a:lnTo>
                    <a:lnTo>
                      <a:pt x="288" y="230"/>
                    </a:lnTo>
                    <a:lnTo>
                      <a:pt x="294" y="216"/>
                    </a:lnTo>
                    <a:lnTo>
                      <a:pt x="300" y="202"/>
                    </a:lnTo>
                    <a:lnTo>
                      <a:pt x="304" y="186"/>
                    </a:lnTo>
                    <a:lnTo>
                      <a:pt x="306" y="172"/>
                    </a:lnTo>
                    <a:lnTo>
                      <a:pt x="308" y="156"/>
                    </a:lnTo>
                    <a:lnTo>
                      <a:pt x="308" y="142"/>
                    </a:lnTo>
                    <a:lnTo>
                      <a:pt x="306" y="128"/>
                    </a:lnTo>
                    <a:lnTo>
                      <a:pt x="302" y="112"/>
                    </a:lnTo>
                    <a:lnTo>
                      <a:pt x="298" y="98"/>
                    </a:lnTo>
                    <a:lnTo>
                      <a:pt x="292" y="86"/>
                    </a:lnTo>
                    <a:lnTo>
                      <a:pt x="284" y="72"/>
                    </a:lnTo>
                    <a:lnTo>
                      <a:pt x="276" y="60"/>
                    </a:lnTo>
                    <a:lnTo>
                      <a:pt x="266" y="48"/>
                    </a:lnTo>
                    <a:lnTo>
                      <a:pt x="254" y="38"/>
                    </a:lnTo>
                    <a:lnTo>
                      <a:pt x="242" y="28"/>
                    </a:lnTo>
                    <a:lnTo>
                      <a:pt x="242" y="28"/>
                    </a:lnTo>
                    <a:lnTo>
                      <a:pt x="230" y="20"/>
                    </a:lnTo>
                    <a:lnTo>
                      <a:pt x="216" y="12"/>
                    </a:lnTo>
                    <a:lnTo>
                      <a:pt x="202" y="6"/>
                    </a:lnTo>
                    <a:lnTo>
                      <a:pt x="186" y="2"/>
                    </a:lnTo>
                    <a:lnTo>
                      <a:pt x="172" y="0"/>
                    </a:lnTo>
                    <a:lnTo>
                      <a:pt x="158" y="0"/>
                    </a:lnTo>
                    <a:lnTo>
                      <a:pt x="142" y="0"/>
                    </a:lnTo>
                    <a:lnTo>
                      <a:pt x="128" y="2"/>
                    </a:lnTo>
                    <a:lnTo>
                      <a:pt x="114" y="4"/>
                    </a:lnTo>
                    <a:lnTo>
                      <a:pt x="100" y="10"/>
                    </a:lnTo>
                    <a:lnTo>
                      <a:pt x="86" y="16"/>
                    </a:lnTo>
                    <a:lnTo>
                      <a:pt x="72" y="22"/>
                    </a:lnTo>
                    <a:lnTo>
                      <a:pt x="60" y="30"/>
                    </a:lnTo>
                    <a:lnTo>
                      <a:pt x="48" y="40"/>
                    </a:lnTo>
                    <a:lnTo>
                      <a:pt x="38" y="52"/>
                    </a:lnTo>
                    <a:lnTo>
                      <a:pt x="28" y="64"/>
                    </a:lnTo>
                    <a:lnTo>
                      <a:pt x="28" y="64"/>
                    </a:lnTo>
                    <a:lnTo>
                      <a:pt x="20" y="78"/>
                    </a:lnTo>
                    <a:lnTo>
                      <a:pt x="12" y="92"/>
                    </a:lnTo>
                    <a:lnTo>
                      <a:pt x="6" y="106"/>
                    </a:lnTo>
                    <a:lnTo>
                      <a:pt x="4" y="120"/>
                    </a:lnTo>
                    <a:lnTo>
                      <a:pt x="0" y="134"/>
                    </a:lnTo>
                    <a:lnTo>
                      <a:pt x="0" y="150"/>
                    </a:lnTo>
                    <a:lnTo>
                      <a:pt x="0" y="164"/>
                    </a:lnTo>
                    <a:lnTo>
                      <a:pt x="2" y="180"/>
                    </a:lnTo>
                    <a:lnTo>
                      <a:pt x="4" y="194"/>
                    </a:lnTo>
                    <a:lnTo>
                      <a:pt x="10" y="208"/>
                    </a:lnTo>
                    <a:lnTo>
                      <a:pt x="16" y="222"/>
                    </a:lnTo>
                    <a:lnTo>
                      <a:pt x="22" y="234"/>
                    </a:lnTo>
                    <a:lnTo>
                      <a:pt x="32" y="246"/>
                    </a:lnTo>
                    <a:lnTo>
                      <a:pt x="40" y="258"/>
                    </a:lnTo>
                    <a:lnTo>
                      <a:pt x="52" y="270"/>
                    </a:lnTo>
                    <a:lnTo>
                      <a:pt x="64" y="278"/>
                    </a:lnTo>
                    <a:lnTo>
                      <a:pt x="64" y="278"/>
                    </a:lnTo>
                    <a:lnTo>
                      <a:pt x="78" y="288"/>
                    </a:lnTo>
                    <a:lnTo>
                      <a:pt x="92" y="294"/>
                    </a:lnTo>
                    <a:lnTo>
                      <a:pt x="106" y="300"/>
                    </a:lnTo>
                    <a:lnTo>
                      <a:pt x="120" y="304"/>
                    </a:lnTo>
                    <a:lnTo>
                      <a:pt x="134" y="306"/>
                    </a:lnTo>
                    <a:lnTo>
                      <a:pt x="150" y="308"/>
                    </a:lnTo>
                    <a:lnTo>
                      <a:pt x="164" y="306"/>
                    </a:lnTo>
                    <a:lnTo>
                      <a:pt x="180" y="306"/>
                    </a:lnTo>
                    <a:lnTo>
                      <a:pt x="194" y="302"/>
                    </a:lnTo>
                    <a:lnTo>
                      <a:pt x="208" y="298"/>
                    </a:lnTo>
                    <a:lnTo>
                      <a:pt x="222" y="292"/>
                    </a:lnTo>
                    <a:lnTo>
                      <a:pt x="234" y="284"/>
                    </a:lnTo>
                    <a:lnTo>
                      <a:pt x="248" y="276"/>
                    </a:lnTo>
                    <a:lnTo>
                      <a:pt x="258" y="266"/>
                    </a:lnTo>
                    <a:lnTo>
                      <a:pt x="270" y="254"/>
                    </a:lnTo>
                    <a:lnTo>
                      <a:pt x="280" y="2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2" name="Freeform 174"/>
              <p:cNvSpPr>
                <a:spLocks/>
              </p:cNvSpPr>
              <p:nvPr/>
            </p:nvSpPr>
            <p:spPr bwMode="auto">
              <a:xfrm>
                <a:off x="5724525" y="6926263"/>
                <a:ext cx="488950" cy="488950"/>
              </a:xfrm>
              <a:custGeom>
                <a:avLst/>
                <a:gdLst>
                  <a:gd name="T0" fmla="*/ 154 w 308"/>
                  <a:gd name="T1" fmla="*/ 0 h 308"/>
                  <a:gd name="T2" fmla="*/ 118 w 308"/>
                  <a:gd name="T3" fmla="*/ 4 h 308"/>
                  <a:gd name="T4" fmla="*/ 84 w 308"/>
                  <a:gd name="T5" fmla="*/ 16 h 308"/>
                  <a:gd name="T6" fmla="*/ 54 w 308"/>
                  <a:gd name="T7" fmla="*/ 36 h 308"/>
                  <a:gd name="T8" fmla="*/ 28 w 308"/>
                  <a:gd name="T9" fmla="*/ 64 h 308"/>
                  <a:gd name="T10" fmla="*/ 20 w 308"/>
                  <a:gd name="T11" fmla="*/ 78 h 308"/>
                  <a:gd name="T12" fmla="*/ 6 w 308"/>
                  <a:gd name="T13" fmla="*/ 106 h 308"/>
                  <a:gd name="T14" fmla="*/ 0 w 308"/>
                  <a:gd name="T15" fmla="*/ 134 h 308"/>
                  <a:gd name="T16" fmla="*/ 0 w 308"/>
                  <a:gd name="T17" fmla="*/ 164 h 308"/>
                  <a:gd name="T18" fmla="*/ 4 w 308"/>
                  <a:gd name="T19" fmla="*/ 194 h 308"/>
                  <a:gd name="T20" fmla="*/ 16 w 308"/>
                  <a:gd name="T21" fmla="*/ 222 h 308"/>
                  <a:gd name="T22" fmla="*/ 32 w 308"/>
                  <a:gd name="T23" fmla="*/ 246 h 308"/>
                  <a:gd name="T24" fmla="*/ 52 w 308"/>
                  <a:gd name="T25" fmla="*/ 270 h 308"/>
                  <a:gd name="T26" fmla="*/ 64 w 308"/>
                  <a:gd name="T27" fmla="*/ 278 h 308"/>
                  <a:gd name="T28" fmla="*/ 66 w 308"/>
                  <a:gd name="T29" fmla="*/ 280 h 308"/>
                  <a:gd name="T30" fmla="*/ 86 w 308"/>
                  <a:gd name="T31" fmla="*/ 292 h 308"/>
                  <a:gd name="T32" fmla="*/ 130 w 308"/>
                  <a:gd name="T33" fmla="*/ 306 h 308"/>
                  <a:gd name="T34" fmla="*/ 154 w 308"/>
                  <a:gd name="T35" fmla="*/ 308 h 308"/>
                  <a:gd name="T36" fmla="*/ 190 w 308"/>
                  <a:gd name="T37" fmla="*/ 304 h 308"/>
                  <a:gd name="T38" fmla="*/ 224 w 308"/>
                  <a:gd name="T39" fmla="*/ 290 h 308"/>
                  <a:gd name="T40" fmla="*/ 254 w 308"/>
                  <a:gd name="T41" fmla="*/ 270 h 308"/>
                  <a:gd name="T42" fmla="*/ 280 w 308"/>
                  <a:gd name="T43" fmla="*/ 242 h 308"/>
                  <a:gd name="T44" fmla="*/ 280 w 308"/>
                  <a:gd name="T45" fmla="*/ 242 h 308"/>
                  <a:gd name="T46" fmla="*/ 288 w 308"/>
                  <a:gd name="T47" fmla="*/ 230 h 308"/>
                  <a:gd name="T48" fmla="*/ 300 w 308"/>
                  <a:gd name="T49" fmla="*/ 202 h 308"/>
                  <a:gd name="T50" fmla="*/ 306 w 308"/>
                  <a:gd name="T51" fmla="*/ 172 h 308"/>
                  <a:gd name="T52" fmla="*/ 308 w 308"/>
                  <a:gd name="T53" fmla="*/ 142 h 308"/>
                  <a:gd name="T54" fmla="*/ 302 w 308"/>
                  <a:gd name="T55" fmla="*/ 114 h 308"/>
                  <a:gd name="T56" fmla="*/ 292 w 308"/>
                  <a:gd name="T57" fmla="*/ 86 h 308"/>
                  <a:gd name="T58" fmla="*/ 276 w 308"/>
                  <a:gd name="T59" fmla="*/ 60 h 308"/>
                  <a:gd name="T60" fmla="*/ 256 w 308"/>
                  <a:gd name="T61" fmla="*/ 38 h 308"/>
                  <a:gd name="T62" fmla="*/ 244 w 308"/>
                  <a:gd name="T63" fmla="*/ 28 h 308"/>
                  <a:gd name="T64" fmla="*/ 242 w 308"/>
                  <a:gd name="T65" fmla="*/ 28 h 308"/>
                  <a:gd name="T66" fmla="*/ 242 w 308"/>
                  <a:gd name="T67" fmla="*/ 28 h 308"/>
                  <a:gd name="T68" fmla="*/ 242 w 308"/>
                  <a:gd name="T69" fmla="*/ 28 h 308"/>
                  <a:gd name="T70" fmla="*/ 200 w 308"/>
                  <a:gd name="T71" fmla="*/ 6 h 308"/>
                  <a:gd name="T72" fmla="*/ 154 w 308"/>
                  <a:gd name="T7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8" h="308">
                    <a:moveTo>
                      <a:pt x="154" y="0"/>
                    </a:moveTo>
                    <a:lnTo>
                      <a:pt x="154" y="0"/>
                    </a:lnTo>
                    <a:lnTo>
                      <a:pt x="136" y="0"/>
                    </a:lnTo>
                    <a:lnTo>
                      <a:pt x="118" y="4"/>
                    </a:lnTo>
                    <a:lnTo>
                      <a:pt x="100" y="8"/>
                    </a:lnTo>
                    <a:lnTo>
                      <a:pt x="84" y="16"/>
                    </a:lnTo>
                    <a:lnTo>
                      <a:pt x="68" y="26"/>
                    </a:lnTo>
                    <a:lnTo>
                      <a:pt x="54" y="36"/>
                    </a:lnTo>
                    <a:lnTo>
                      <a:pt x="40" y="50"/>
                    </a:lnTo>
                    <a:lnTo>
                      <a:pt x="28" y="64"/>
                    </a:lnTo>
                    <a:lnTo>
                      <a:pt x="28" y="64"/>
                    </a:lnTo>
                    <a:lnTo>
                      <a:pt x="20" y="78"/>
                    </a:lnTo>
                    <a:lnTo>
                      <a:pt x="12" y="92"/>
                    </a:lnTo>
                    <a:lnTo>
                      <a:pt x="6" y="106"/>
                    </a:lnTo>
                    <a:lnTo>
                      <a:pt x="4" y="120"/>
                    </a:lnTo>
                    <a:lnTo>
                      <a:pt x="0" y="134"/>
                    </a:lnTo>
                    <a:lnTo>
                      <a:pt x="0" y="150"/>
                    </a:lnTo>
                    <a:lnTo>
                      <a:pt x="0" y="164"/>
                    </a:lnTo>
                    <a:lnTo>
                      <a:pt x="2" y="180"/>
                    </a:lnTo>
                    <a:lnTo>
                      <a:pt x="4" y="194"/>
                    </a:lnTo>
                    <a:lnTo>
                      <a:pt x="10" y="208"/>
                    </a:lnTo>
                    <a:lnTo>
                      <a:pt x="16" y="222"/>
                    </a:lnTo>
                    <a:lnTo>
                      <a:pt x="22" y="234"/>
                    </a:lnTo>
                    <a:lnTo>
                      <a:pt x="32" y="246"/>
                    </a:lnTo>
                    <a:lnTo>
                      <a:pt x="40" y="258"/>
                    </a:lnTo>
                    <a:lnTo>
                      <a:pt x="52" y="270"/>
                    </a:lnTo>
                    <a:lnTo>
                      <a:pt x="64" y="278"/>
                    </a:lnTo>
                    <a:lnTo>
                      <a:pt x="64" y="278"/>
                    </a:lnTo>
                    <a:lnTo>
                      <a:pt x="64" y="278"/>
                    </a:lnTo>
                    <a:lnTo>
                      <a:pt x="66" y="280"/>
                    </a:lnTo>
                    <a:lnTo>
                      <a:pt x="66" y="280"/>
                    </a:lnTo>
                    <a:lnTo>
                      <a:pt x="86" y="292"/>
                    </a:lnTo>
                    <a:lnTo>
                      <a:pt x="108" y="300"/>
                    </a:lnTo>
                    <a:lnTo>
                      <a:pt x="130" y="306"/>
                    </a:lnTo>
                    <a:lnTo>
                      <a:pt x="154" y="308"/>
                    </a:lnTo>
                    <a:lnTo>
                      <a:pt x="154" y="308"/>
                    </a:lnTo>
                    <a:lnTo>
                      <a:pt x="172" y="306"/>
                    </a:lnTo>
                    <a:lnTo>
                      <a:pt x="190" y="304"/>
                    </a:lnTo>
                    <a:lnTo>
                      <a:pt x="206" y="298"/>
                    </a:lnTo>
                    <a:lnTo>
                      <a:pt x="224" y="290"/>
                    </a:lnTo>
                    <a:lnTo>
                      <a:pt x="238" y="282"/>
                    </a:lnTo>
                    <a:lnTo>
                      <a:pt x="254" y="270"/>
                    </a:lnTo>
                    <a:lnTo>
                      <a:pt x="268" y="258"/>
                    </a:lnTo>
                    <a:lnTo>
                      <a:pt x="280" y="242"/>
                    </a:lnTo>
                    <a:lnTo>
                      <a:pt x="280" y="242"/>
                    </a:lnTo>
                    <a:lnTo>
                      <a:pt x="280" y="242"/>
                    </a:lnTo>
                    <a:lnTo>
                      <a:pt x="280" y="242"/>
                    </a:lnTo>
                    <a:lnTo>
                      <a:pt x="288" y="230"/>
                    </a:lnTo>
                    <a:lnTo>
                      <a:pt x="294" y="216"/>
                    </a:lnTo>
                    <a:lnTo>
                      <a:pt x="300" y="202"/>
                    </a:lnTo>
                    <a:lnTo>
                      <a:pt x="304" y="186"/>
                    </a:lnTo>
                    <a:lnTo>
                      <a:pt x="306" y="172"/>
                    </a:lnTo>
                    <a:lnTo>
                      <a:pt x="308" y="158"/>
                    </a:lnTo>
                    <a:lnTo>
                      <a:pt x="308" y="142"/>
                    </a:lnTo>
                    <a:lnTo>
                      <a:pt x="306" y="128"/>
                    </a:lnTo>
                    <a:lnTo>
                      <a:pt x="302" y="114"/>
                    </a:lnTo>
                    <a:lnTo>
                      <a:pt x="298" y="100"/>
                    </a:lnTo>
                    <a:lnTo>
                      <a:pt x="292" y="86"/>
                    </a:lnTo>
                    <a:lnTo>
                      <a:pt x="284" y="72"/>
                    </a:lnTo>
                    <a:lnTo>
                      <a:pt x="276" y="60"/>
                    </a:lnTo>
                    <a:lnTo>
                      <a:pt x="266" y="48"/>
                    </a:lnTo>
                    <a:lnTo>
                      <a:pt x="256" y="38"/>
                    </a:lnTo>
                    <a:lnTo>
                      <a:pt x="244" y="28"/>
                    </a:lnTo>
                    <a:lnTo>
                      <a:pt x="244" y="28"/>
                    </a:lnTo>
                    <a:lnTo>
                      <a:pt x="242" y="28"/>
                    </a:lnTo>
                    <a:lnTo>
                      <a:pt x="242" y="28"/>
                    </a:lnTo>
                    <a:lnTo>
                      <a:pt x="242" y="28"/>
                    </a:lnTo>
                    <a:lnTo>
                      <a:pt x="242" y="28"/>
                    </a:lnTo>
                    <a:lnTo>
                      <a:pt x="242" y="28"/>
                    </a:lnTo>
                    <a:lnTo>
                      <a:pt x="242" y="28"/>
                    </a:lnTo>
                    <a:lnTo>
                      <a:pt x="222" y="14"/>
                    </a:lnTo>
                    <a:lnTo>
                      <a:pt x="200" y="6"/>
                    </a:lnTo>
                    <a:lnTo>
                      <a:pt x="176" y="0"/>
                    </a:lnTo>
                    <a:lnTo>
                      <a:pt x="154" y="0"/>
                    </a:lnTo>
                    <a:close/>
                  </a:path>
                </a:pathLst>
              </a:custGeom>
              <a:solidFill>
                <a:srgbClr val="FDD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3" name="Freeform 175"/>
              <p:cNvSpPr>
                <a:spLocks/>
              </p:cNvSpPr>
              <p:nvPr/>
            </p:nvSpPr>
            <p:spPr bwMode="auto">
              <a:xfrm>
                <a:off x="5724525" y="6926263"/>
                <a:ext cx="488950" cy="488950"/>
              </a:xfrm>
              <a:custGeom>
                <a:avLst/>
                <a:gdLst>
                  <a:gd name="T0" fmla="*/ 154 w 308"/>
                  <a:gd name="T1" fmla="*/ 0 h 308"/>
                  <a:gd name="T2" fmla="*/ 118 w 308"/>
                  <a:gd name="T3" fmla="*/ 4 h 308"/>
                  <a:gd name="T4" fmla="*/ 84 w 308"/>
                  <a:gd name="T5" fmla="*/ 16 h 308"/>
                  <a:gd name="T6" fmla="*/ 54 w 308"/>
                  <a:gd name="T7" fmla="*/ 36 h 308"/>
                  <a:gd name="T8" fmla="*/ 28 w 308"/>
                  <a:gd name="T9" fmla="*/ 64 h 308"/>
                  <a:gd name="T10" fmla="*/ 20 w 308"/>
                  <a:gd name="T11" fmla="*/ 78 h 308"/>
                  <a:gd name="T12" fmla="*/ 6 w 308"/>
                  <a:gd name="T13" fmla="*/ 106 h 308"/>
                  <a:gd name="T14" fmla="*/ 0 w 308"/>
                  <a:gd name="T15" fmla="*/ 134 h 308"/>
                  <a:gd name="T16" fmla="*/ 0 w 308"/>
                  <a:gd name="T17" fmla="*/ 164 h 308"/>
                  <a:gd name="T18" fmla="*/ 4 w 308"/>
                  <a:gd name="T19" fmla="*/ 194 h 308"/>
                  <a:gd name="T20" fmla="*/ 16 w 308"/>
                  <a:gd name="T21" fmla="*/ 222 h 308"/>
                  <a:gd name="T22" fmla="*/ 32 w 308"/>
                  <a:gd name="T23" fmla="*/ 246 h 308"/>
                  <a:gd name="T24" fmla="*/ 52 w 308"/>
                  <a:gd name="T25" fmla="*/ 270 h 308"/>
                  <a:gd name="T26" fmla="*/ 64 w 308"/>
                  <a:gd name="T27" fmla="*/ 278 h 308"/>
                  <a:gd name="T28" fmla="*/ 66 w 308"/>
                  <a:gd name="T29" fmla="*/ 280 h 308"/>
                  <a:gd name="T30" fmla="*/ 86 w 308"/>
                  <a:gd name="T31" fmla="*/ 292 h 308"/>
                  <a:gd name="T32" fmla="*/ 130 w 308"/>
                  <a:gd name="T33" fmla="*/ 306 h 308"/>
                  <a:gd name="T34" fmla="*/ 154 w 308"/>
                  <a:gd name="T35" fmla="*/ 308 h 308"/>
                  <a:gd name="T36" fmla="*/ 190 w 308"/>
                  <a:gd name="T37" fmla="*/ 304 h 308"/>
                  <a:gd name="T38" fmla="*/ 224 w 308"/>
                  <a:gd name="T39" fmla="*/ 290 h 308"/>
                  <a:gd name="T40" fmla="*/ 254 w 308"/>
                  <a:gd name="T41" fmla="*/ 270 h 308"/>
                  <a:gd name="T42" fmla="*/ 280 w 308"/>
                  <a:gd name="T43" fmla="*/ 242 h 308"/>
                  <a:gd name="T44" fmla="*/ 280 w 308"/>
                  <a:gd name="T45" fmla="*/ 242 h 308"/>
                  <a:gd name="T46" fmla="*/ 288 w 308"/>
                  <a:gd name="T47" fmla="*/ 230 h 308"/>
                  <a:gd name="T48" fmla="*/ 300 w 308"/>
                  <a:gd name="T49" fmla="*/ 202 h 308"/>
                  <a:gd name="T50" fmla="*/ 306 w 308"/>
                  <a:gd name="T51" fmla="*/ 172 h 308"/>
                  <a:gd name="T52" fmla="*/ 308 w 308"/>
                  <a:gd name="T53" fmla="*/ 142 h 308"/>
                  <a:gd name="T54" fmla="*/ 302 w 308"/>
                  <a:gd name="T55" fmla="*/ 114 h 308"/>
                  <a:gd name="T56" fmla="*/ 292 w 308"/>
                  <a:gd name="T57" fmla="*/ 86 h 308"/>
                  <a:gd name="T58" fmla="*/ 276 w 308"/>
                  <a:gd name="T59" fmla="*/ 60 h 308"/>
                  <a:gd name="T60" fmla="*/ 256 w 308"/>
                  <a:gd name="T61" fmla="*/ 38 h 308"/>
                  <a:gd name="T62" fmla="*/ 244 w 308"/>
                  <a:gd name="T63" fmla="*/ 28 h 308"/>
                  <a:gd name="T64" fmla="*/ 242 w 308"/>
                  <a:gd name="T65" fmla="*/ 28 h 308"/>
                  <a:gd name="T66" fmla="*/ 242 w 308"/>
                  <a:gd name="T67" fmla="*/ 28 h 308"/>
                  <a:gd name="T68" fmla="*/ 242 w 308"/>
                  <a:gd name="T69" fmla="*/ 28 h 308"/>
                  <a:gd name="T70" fmla="*/ 200 w 308"/>
                  <a:gd name="T71" fmla="*/ 6 h 308"/>
                  <a:gd name="T72" fmla="*/ 154 w 308"/>
                  <a:gd name="T7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8" h="308">
                    <a:moveTo>
                      <a:pt x="154" y="0"/>
                    </a:moveTo>
                    <a:lnTo>
                      <a:pt x="154" y="0"/>
                    </a:lnTo>
                    <a:lnTo>
                      <a:pt x="136" y="0"/>
                    </a:lnTo>
                    <a:lnTo>
                      <a:pt x="118" y="4"/>
                    </a:lnTo>
                    <a:lnTo>
                      <a:pt x="100" y="8"/>
                    </a:lnTo>
                    <a:lnTo>
                      <a:pt x="84" y="16"/>
                    </a:lnTo>
                    <a:lnTo>
                      <a:pt x="68" y="26"/>
                    </a:lnTo>
                    <a:lnTo>
                      <a:pt x="54" y="36"/>
                    </a:lnTo>
                    <a:lnTo>
                      <a:pt x="40" y="50"/>
                    </a:lnTo>
                    <a:lnTo>
                      <a:pt x="28" y="64"/>
                    </a:lnTo>
                    <a:lnTo>
                      <a:pt x="28" y="64"/>
                    </a:lnTo>
                    <a:lnTo>
                      <a:pt x="20" y="78"/>
                    </a:lnTo>
                    <a:lnTo>
                      <a:pt x="12" y="92"/>
                    </a:lnTo>
                    <a:lnTo>
                      <a:pt x="6" y="106"/>
                    </a:lnTo>
                    <a:lnTo>
                      <a:pt x="4" y="120"/>
                    </a:lnTo>
                    <a:lnTo>
                      <a:pt x="0" y="134"/>
                    </a:lnTo>
                    <a:lnTo>
                      <a:pt x="0" y="150"/>
                    </a:lnTo>
                    <a:lnTo>
                      <a:pt x="0" y="164"/>
                    </a:lnTo>
                    <a:lnTo>
                      <a:pt x="2" y="180"/>
                    </a:lnTo>
                    <a:lnTo>
                      <a:pt x="4" y="194"/>
                    </a:lnTo>
                    <a:lnTo>
                      <a:pt x="10" y="208"/>
                    </a:lnTo>
                    <a:lnTo>
                      <a:pt x="16" y="222"/>
                    </a:lnTo>
                    <a:lnTo>
                      <a:pt x="22" y="234"/>
                    </a:lnTo>
                    <a:lnTo>
                      <a:pt x="32" y="246"/>
                    </a:lnTo>
                    <a:lnTo>
                      <a:pt x="40" y="258"/>
                    </a:lnTo>
                    <a:lnTo>
                      <a:pt x="52" y="270"/>
                    </a:lnTo>
                    <a:lnTo>
                      <a:pt x="64" y="278"/>
                    </a:lnTo>
                    <a:lnTo>
                      <a:pt x="64" y="278"/>
                    </a:lnTo>
                    <a:lnTo>
                      <a:pt x="64" y="278"/>
                    </a:lnTo>
                    <a:lnTo>
                      <a:pt x="66" y="280"/>
                    </a:lnTo>
                    <a:lnTo>
                      <a:pt x="66" y="280"/>
                    </a:lnTo>
                    <a:lnTo>
                      <a:pt x="86" y="292"/>
                    </a:lnTo>
                    <a:lnTo>
                      <a:pt x="108" y="300"/>
                    </a:lnTo>
                    <a:lnTo>
                      <a:pt x="130" y="306"/>
                    </a:lnTo>
                    <a:lnTo>
                      <a:pt x="154" y="308"/>
                    </a:lnTo>
                    <a:lnTo>
                      <a:pt x="154" y="308"/>
                    </a:lnTo>
                    <a:lnTo>
                      <a:pt x="172" y="306"/>
                    </a:lnTo>
                    <a:lnTo>
                      <a:pt x="190" y="304"/>
                    </a:lnTo>
                    <a:lnTo>
                      <a:pt x="206" y="298"/>
                    </a:lnTo>
                    <a:lnTo>
                      <a:pt x="224" y="290"/>
                    </a:lnTo>
                    <a:lnTo>
                      <a:pt x="238" y="282"/>
                    </a:lnTo>
                    <a:lnTo>
                      <a:pt x="254" y="270"/>
                    </a:lnTo>
                    <a:lnTo>
                      <a:pt x="268" y="258"/>
                    </a:lnTo>
                    <a:lnTo>
                      <a:pt x="280" y="242"/>
                    </a:lnTo>
                    <a:lnTo>
                      <a:pt x="280" y="242"/>
                    </a:lnTo>
                    <a:lnTo>
                      <a:pt x="280" y="242"/>
                    </a:lnTo>
                    <a:lnTo>
                      <a:pt x="280" y="242"/>
                    </a:lnTo>
                    <a:lnTo>
                      <a:pt x="288" y="230"/>
                    </a:lnTo>
                    <a:lnTo>
                      <a:pt x="294" y="216"/>
                    </a:lnTo>
                    <a:lnTo>
                      <a:pt x="300" y="202"/>
                    </a:lnTo>
                    <a:lnTo>
                      <a:pt x="304" y="186"/>
                    </a:lnTo>
                    <a:lnTo>
                      <a:pt x="306" y="172"/>
                    </a:lnTo>
                    <a:lnTo>
                      <a:pt x="308" y="158"/>
                    </a:lnTo>
                    <a:lnTo>
                      <a:pt x="308" y="142"/>
                    </a:lnTo>
                    <a:lnTo>
                      <a:pt x="306" y="128"/>
                    </a:lnTo>
                    <a:lnTo>
                      <a:pt x="302" y="114"/>
                    </a:lnTo>
                    <a:lnTo>
                      <a:pt x="298" y="100"/>
                    </a:lnTo>
                    <a:lnTo>
                      <a:pt x="292" y="86"/>
                    </a:lnTo>
                    <a:lnTo>
                      <a:pt x="284" y="72"/>
                    </a:lnTo>
                    <a:lnTo>
                      <a:pt x="276" y="60"/>
                    </a:lnTo>
                    <a:lnTo>
                      <a:pt x="266" y="48"/>
                    </a:lnTo>
                    <a:lnTo>
                      <a:pt x="256" y="38"/>
                    </a:lnTo>
                    <a:lnTo>
                      <a:pt x="244" y="28"/>
                    </a:lnTo>
                    <a:lnTo>
                      <a:pt x="244" y="28"/>
                    </a:lnTo>
                    <a:lnTo>
                      <a:pt x="242" y="28"/>
                    </a:lnTo>
                    <a:lnTo>
                      <a:pt x="242" y="28"/>
                    </a:lnTo>
                    <a:lnTo>
                      <a:pt x="242" y="28"/>
                    </a:lnTo>
                    <a:lnTo>
                      <a:pt x="242" y="28"/>
                    </a:lnTo>
                    <a:lnTo>
                      <a:pt x="242" y="28"/>
                    </a:lnTo>
                    <a:lnTo>
                      <a:pt x="242" y="28"/>
                    </a:lnTo>
                    <a:lnTo>
                      <a:pt x="222" y="14"/>
                    </a:lnTo>
                    <a:lnTo>
                      <a:pt x="200" y="6"/>
                    </a:lnTo>
                    <a:lnTo>
                      <a:pt x="176" y="0"/>
                    </a:lnTo>
                    <a:lnTo>
                      <a:pt x="1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4" name="Freeform 176"/>
              <p:cNvSpPr>
                <a:spLocks noEditPoints="1"/>
              </p:cNvSpPr>
              <p:nvPr/>
            </p:nvSpPr>
            <p:spPr bwMode="auto">
              <a:xfrm>
                <a:off x="5724525" y="6926263"/>
                <a:ext cx="488950" cy="488950"/>
              </a:xfrm>
              <a:custGeom>
                <a:avLst/>
                <a:gdLst>
                  <a:gd name="T0" fmla="*/ 268 w 308"/>
                  <a:gd name="T1" fmla="*/ 258 h 308"/>
                  <a:gd name="T2" fmla="*/ 224 w 308"/>
                  <a:gd name="T3" fmla="*/ 290 h 308"/>
                  <a:gd name="T4" fmla="*/ 172 w 308"/>
                  <a:gd name="T5" fmla="*/ 306 h 308"/>
                  <a:gd name="T6" fmla="*/ 130 w 308"/>
                  <a:gd name="T7" fmla="*/ 306 h 308"/>
                  <a:gd name="T8" fmla="*/ 66 w 308"/>
                  <a:gd name="T9" fmla="*/ 280 h 308"/>
                  <a:gd name="T10" fmla="*/ 108 w 308"/>
                  <a:gd name="T11" fmla="*/ 300 h 308"/>
                  <a:gd name="T12" fmla="*/ 154 w 308"/>
                  <a:gd name="T13" fmla="*/ 308 h 308"/>
                  <a:gd name="T14" fmla="*/ 206 w 308"/>
                  <a:gd name="T15" fmla="*/ 298 h 308"/>
                  <a:gd name="T16" fmla="*/ 254 w 308"/>
                  <a:gd name="T17" fmla="*/ 270 h 308"/>
                  <a:gd name="T18" fmla="*/ 244 w 308"/>
                  <a:gd name="T19" fmla="*/ 28 h 308"/>
                  <a:gd name="T20" fmla="*/ 266 w 308"/>
                  <a:gd name="T21" fmla="*/ 48 h 308"/>
                  <a:gd name="T22" fmla="*/ 292 w 308"/>
                  <a:gd name="T23" fmla="*/ 86 h 308"/>
                  <a:gd name="T24" fmla="*/ 306 w 308"/>
                  <a:gd name="T25" fmla="*/ 128 h 308"/>
                  <a:gd name="T26" fmla="*/ 306 w 308"/>
                  <a:gd name="T27" fmla="*/ 172 h 308"/>
                  <a:gd name="T28" fmla="*/ 294 w 308"/>
                  <a:gd name="T29" fmla="*/ 216 h 308"/>
                  <a:gd name="T30" fmla="*/ 280 w 308"/>
                  <a:gd name="T31" fmla="*/ 242 h 308"/>
                  <a:gd name="T32" fmla="*/ 300 w 308"/>
                  <a:gd name="T33" fmla="*/ 202 h 308"/>
                  <a:gd name="T34" fmla="*/ 308 w 308"/>
                  <a:gd name="T35" fmla="*/ 158 h 308"/>
                  <a:gd name="T36" fmla="*/ 302 w 308"/>
                  <a:gd name="T37" fmla="*/ 114 h 308"/>
                  <a:gd name="T38" fmla="*/ 284 w 308"/>
                  <a:gd name="T39" fmla="*/ 72 h 308"/>
                  <a:gd name="T40" fmla="*/ 256 w 308"/>
                  <a:gd name="T41" fmla="*/ 38 h 308"/>
                  <a:gd name="T42" fmla="*/ 242 w 308"/>
                  <a:gd name="T43" fmla="*/ 28 h 308"/>
                  <a:gd name="T44" fmla="*/ 242 w 308"/>
                  <a:gd name="T45" fmla="*/ 28 h 308"/>
                  <a:gd name="T46" fmla="*/ 136 w 308"/>
                  <a:gd name="T47" fmla="*/ 0 h 308"/>
                  <a:gd name="T48" fmla="*/ 84 w 308"/>
                  <a:gd name="T49" fmla="*/ 16 h 308"/>
                  <a:gd name="T50" fmla="*/ 40 w 308"/>
                  <a:gd name="T51" fmla="*/ 50 h 308"/>
                  <a:gd name="T52" fmla="*/ 20 w 308"/>
                  <a:gd name="T53" fmla="*/ 78 h 308"/>
                  <a:gd name="T54" fmla="*/ 2 w 308"/>
                  <a:gd name="T55" fmla="*/ 120 h 308"/>
                  <a:gd name="T56" fmla="*/ 0 w 308"/>
                  <a:gd name="T57" fmla="*/ 164 h 308"/>
                  <a:gd name="T58" fmla="*/ 10 w 308"/>
                  <a:gd name="T59" fmla="*/ 208 h 308"/>
                  <a:gd name="T60" fmla="*/ 30 w 308"/>
                  <a:gd name="T61" fmla="*/ 246 h 308"/>
                  <a:gd name="T62" fmla="*/ 64 w 308"/>
                  <a:gd name="T63" fmla="*/ 278 h 308"/>
                  <a:gd name="T64" fmla="*/ 40 w 308"/>
                  <a:gd name="T65" fmla="*/ 258 h 308"/>
                  <a:gd name="T66" fmla="*/ 16 w 308"/>
                  <a:gd name="T67" fmla="*/ 222 h 308"/>
                  <a:gd name="T68" fmla="*/ 2 w 308"/>
                  <a:gd name="T69" fmla="*/ 180 h 308"/>
                  <a:gd name="T70" fmla="*/ 0 w 308"/>
                  <a:gd name="T71" fmla="*/ 134 h 308"/>
                  <a:gd name="T72" fmla="*/ 12 w 308"/>
                  <a:gd name="T73" fmla="*/ 92 h 308"/>
                  <a:gd name="T74" fmla="*/ 28 w 308"/>
                  <a:gd name="T75" fmla="*/ 64 h 308"/>
                  <a:gd name="T76" fmla="*/ 68 w 308"/>
                  <a:gd name="T77" fmla="*/ 26 h 308"/>
                  <a:gd name="T78" fmla="*/ 118 w 308"/>
                  <a:gd name="T79" fmla="*/ 4 h 308"/>
                  <a:gd name="T80" fmla="*/ 154 w 308"/>
                  <a:gd name="T81" fmla="*/ 0 h 308"/>
                  <a:gd name="T82" fmla="*/ 222 w 308"/>
                  <a:gd name="T83" fmla="*/ 14 h 308"/>
                  <a:gd name="T84" fmla="*/ 222 w 308"/>
                  <a:gd name="T85" fmla="*/ 14 h 308"/>
                  <a:gd name="T86" fmla="*/ 154 w 308"/>
                  <a:gd name="T87"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8" h="308">
                    <a:moveTo>
                      <a:pt x="280" y="242"/>
                    </a:moveTo>
                    <a:lnTo>
                      <a:pt x="280" y="242"/>
                    </a:lnTo>
                    <a:lnTo>
                      <a:pt x="268" y="258"/>
                    </a:lnTo>
                    <a:lnTo>
                      <a:pt x="254" y="270"/>
                    </a:lnTo>
                    <a:lnTo>
                      <a:pt x="238" y="282"/>
                    </a:lnTo>
                    <a:lnTo>
                      <a:pt x="224" y="290"/>
                    </a:lnTo>
                    <a:lnTo>
                      <a:pt x="206" y="298"/>
                    </a:lnTo>
                    <a:lnTo>
                      <a:pt x="190" y="304"/>
                    </a:lnTo>
                    <a:lnTo>
                      <a:pt x="172" y="306"/>
                    </a:lnTo>
                    <a:lnTo>
                      <a:pt x="154" y="308"/>
                    </a:lnTo>
                    <a:lnTo>
                      <a:pt x="154" y="308"/>
                    </a:lnTo>
                    <a:lnTo>
                      <a:pt x="130" y="306"/>
                    </a:lnTo>
                    <a:lnTo>
                      <a:pt x="108" y="300"/>
                    </a:lnTo>
                    <a:lnTo>
                      <a:pt x="86" y="292"/>
                    </a:lnTo>
                    <a:lnTo>
                      <a:pt x="66" y="280"/>
                    </a:lnTo>
                    <a:lnTo>
                      <a:pt x="66" y="280"/>
                    </a:lnTo>
                    <a:lnTo>
                      <a:pt x="86" y="292"/>
                    </a:lnTo>
                    <a:lnTo>
                      <a:pt x="108" y="300"/>
                    </a:lnTo>
                    <a:lnTo>
                      <a:pt x="130" y="306"/>
                    </a:lnTo>
                    <a:lnTo>
                      <a:pt x="154" y="308"/>
                    </a:lnTo>
                    <a:lnTo>
                      <a:pt x="154" y="308"/>
                    </a:lnTo>
                    <a:lnTo>
                      <a:pt x="172" y="306"/>
                    </a:lnTo>
                    <a:lnTo>
                      <a:pt x="190" y="304"/>
                    </a:lnTo>
                    <a:lnTo>
                      <a:pt x="206" y="298"/>
                    </a:lnTo>
                    <a:lnTo>
                      <a:pt x="224" y="290"/>
                    </a:lnTo>
                    <a:lnTo>
                      <a:pt x="238" y="282"/>
                    </a:lnTo>
                    <a:lnTo>
                      <a:pt x="254" y="270"/>
                    </a:lnTo>
                    <a:lnTo>
                      <a:pt x="268" y="258"/>
                    </a:lnTo>
                    <a:lnTo>
                      <a:pt x="280" y="242"/>
                    </a:lnTo>
                    <a:close/>
                    <a:moveTo>
                      <a:pt x="244" y="28"/>
                    </a:moveTo>
                    <a:lnTo>
                      <a:pt x="244" y="28"/>
                    </a:lnTo>
                    <a:lnTo>
                      <a:pt x="256" y="38"/>
                    </a:lnTo>
                    <a:lnTo>
                      <a:pt x="266" y="48"/>
                    </a:lnTo>
                    <a:lnTo>
                      <a:pt x="276" y="60"/>
                    </a:lnTo>
                    <a:lnTo>
                      <a:pt x="284" y="72"/>
                    </a:lnTo>
                    <a:lnTo>
                      <a:pt x="292" y="86"/>
                    </a:lnTo>
                    <a:lnTo>
                      <a:pt x="298" y="100"/>
                    </a:lnTo>
                    <a:lnTo>
                      <a:pt x="302" y="114"/>
                    </a:lnTo>
                    <a:lnTo>
                      <a:pt x="306" y="128"/>
                    </a:lnTo>
                    <a:lnTo>
                      <a:pt x="308" y="142"/>
                    </a:lnTo>
                    <a:lnTo>
                      <a:pt x="308" y="158"/>
                    </a:lnTo>
                    <a:lnTo>
                      <a:pt x="306" y="172"/>
                    </a:lnTo>
                    <a:lnTo>
                      <a:pt x="304" y="186"/>
                    </a:lnTo>
                    <a:lnTo>
                      <a:pt x="300" y="202"/>
                    </a:lnTo>
                    <a:lnTo>
                      <a:pt x="294" y="216"/>
                    </a:lnTo>
                    <a:lnTo>
                      <a:pt x="288" y="230"/>
                    </a:lnTo>
                    <a:lnTo>
                      <a:pt x="280" y="242"/>
                    </a:lnTo>
                    <a:lnTo>
                      <a:pt x="280" y="242"/>
                    </a:lnTo>
                    <a:lnTo>
                      <a:pt x="288" y="230"/>
                    </a:lnTo>
                    <a:lnTo>
                      <a:pt x="294" y="216"/>
                    </a:lnTo>
                    <a:lnTo>
                      <a:pt x="300" y="202"/>
                    </a:lnTo>
                    <a:lnTo>
                      <a:pt x="304" y="186"/>
                    </a:lnTo>
                    <a:lnTo>
                      <a:pt x="306" y="172"/>
                    </a:lnTo>
                    <a:lnTo>
                      <a:pt x="308" y="158"/>
                    </a:lnTo>
                    <a:lnTo>
                      <a:pt x="308" y="142"/>
                    </a:lnTo>
                    <a:lnTo>
                      <a:pt x="306" y="128"/>
                    </a:lnTo>
                    <a:lnTo>
                      <a:pt x="302" y="114"/>
                    </a:lnTo>
                    <a:lnTo>
                      <a:pt x="298" y="100"/>
                    </a:lnTo>
                    <a:lnTo>
                      <a:pt x="292" y="86"/>
                    </a:lnTo>
                    <a:lnTo>
                      <a:pt x="284" y="72"/>
                    </a:lnTo>
                    <a:lnTo>
                      <a:pt x="276" y="60"/>
                    </a:lnTo>
                    <a:lnTo>
                      <a:pt x="266" y="48"/>
                    </a:lnTo>
                    <a:lnTo>
                      <a:pt x="256" y="38"/>
                    </a:lnTo>
                    <a:lnTo>
                      <a:pt x="244" y="28"/>
                    </a:lnTo>
                    <a:close/>
                    <a:moveTo>
                      <a:pt x="242" y="28"/>
                    </a:moveTo>
                    <a:lnTo>
                      <a:pt x="242" y="28"/>
                    </a:lnTo>
                    <a:lnTo>
                      <a:pt x="242" y="28"/>
                    </a:lnTo>
                    <a:lnTo>
                      <a:pt x="242" y="28"/>
                    </a:lnTo>
                    <a:lnTo>
                      <a:pt x="242" y="28"/>
                    </a:lnTo>
                    <a:close/>
                    <a:moveTo>
                      <a:pt x="154" y="0"/>
                    </a:moveTo>
                    <a:lnTo>
                      <a:pt x="154" y="0"/>
                    </a:lnTo>
                    <a:lnTo>
                      <a:pt x="136" y="0"/>
                    </a:lnTo>
                    <a:lnTo>
                      <a:pt x="118" y="4"/>
                    </a:lnTo>
                    <a:lnTo>
                      <a:pt x="100" y="8"/>
                    </a:lnTo>
                    <a:lnTo>
                      <a:pt x="84" y="16"/>
                    </a:lnTo>
                    <a:lnTo>
                      <a:pt x="68" y="24"/>
                    </a:lnTo>
                    <a:lnTo>
                      <a:pt x="54" y="36"/>
                    </a:lnTo>
                    <a:lnTo>
                      <a:pt x="40" y="50"/>
                    </a:lnTo>
                    <a:lnTo>
                      <a:pt x="28" y="64"/>
                    </a:lnTo>
                    <a:lnTo>
                      <a:pt x="28" y="64"/>
                    </a:lnTo>
                    <a:lnTo>
                      <a:pt x="20" y="78"/>
                    </a:lnTo>
                    <a:lnTo>
                      <a:pt x="12" y="92"/>
                    </a:lnTo>
                    <a:lnTo>
                      <a:pt x="6" y="106"/>
                    </a:lnTo>
                    <a:lnTo>
                      <a:pt x="2" y="120"/>
                    </a:lnTo>
                    <a:lnTo>
                      <a:pt x="0" y="134"/>
                    </a:lnTo>
                    <a:lnTo>
                      <a:pt x="0" y="150"/>
                    </a:lnTo>
                    <a:lnTo>
                      <a:pt x="0" y="164"/>
                    </a:lnTo>
                    <a:lnTo>
                      <a:pt x="2" y="180"/>
                    </a:lnTo>
                    <a:lnTo>
                      <a:pt x="4" y="194"/>
                    </a:lnTo>
                    <a:lnTo>
                      <a:pt x="10" y="208"/>
                    </a:lnTo>
                    <a:lnTo>
                      <a:pt x="16" y="222"/>
                    </a:lnTo>
                    <a:lnTo>
                      <a:pt x="22" y="234"/>
                    </a:lnTo>
                    <a:lnTo>
                      <a:pt x="30" y="246"/>
                    </a:lnTo>
                    <a:lnTo>
                      <a:pt x="40" y="258"/>
                    </a:lnTo>
                    <a:lnTo>
                      <a:pt x="52" y="270"/>
                    </a:lnTo>
                    <a:lnTo>
                      <a:pt x="64" y="278"/>
                    </a:lnTo>
                    <a:lnTo>
                      <a:pt x="64" y="278"/>
                    </a:lnTo>
                    <a:lnTo>
                      <a:pt x="52" y="270"/>
                    </a:lnTo>
                    <a:lnTo>
                      <a:pt x="40" y="258"/>
                    </a:lnTo>
                    <a:lnTo>
                      <a:pt x="32" y="246"/>
                    </a:lnTo>
                    <a:lnTo>
                      <a:pt x="22" y="234"/>
                    </a:lnTo>
                    <a:lnTo>
                      <a:pt x="16" y="222"/>
                    </a:lnTo>
                    <a:lnTo>
                      <a:pt x="10" y="208"/>
                    </a:lnTo>
                    <a:lnTo>
                      <a:pt x="4" y="194"/>
                    </a:lnTo>
                    <a:lnTo>
                      <a:pt x="2" y="180"/>
                    </a:lnTo>
                    <a:lnTo>
                      <a:pt x="0" y="164"/>
                    </a:lnTo>
                    <a:lnTo>
                      <a:pt x="0" y="150"/>
                    </a:lnTo>
                    <a:lnTo>
                      <a:pt x="0" y="134"/>
                    </a:lnTo>
                    <a:lnTo>
                      <a:pt x="4" y="120"/>
                    </a:lnTo>
                    <a:lnTo>
                      <a:pt x="6" y="106"/>
                    </a:lnTo>
                    <a:lnTo>
                      <a:pt x="12" y="92"/>
                    </a:lnTo>
                    <a:lnTo>
                      <a:pt x="20" y="78"/>
                    </a:lnTo>
                    <a:lnTo>
                      <a:pt x="28" y="64"/>
                    </a:lnTo>
                    <a:lnTo>
                      <a:pt x="28" y="64"/>
                    </a:lnTo>
                    <a:lnTo>
                      <a:pt x="40" y="50"/>
                    </a:lnTo>
                    <a:lnTo>
                      <a:pt x="54" y="36"/>
                    </a:lnTo>
                    <a:lnTo>
                      <a:pt x="68" y="26"/>
                    </a:lnTo>
                    <a:lnTo>
                      <a:pt x="84" y="16"/>
                    </a:lnTo>
                    <a:lnTo>
                      <a:pt x="100" y="8"/>
                    </a:lnTo>
                    <a:lnTo>
                      <a:pt x="118" y="4"/>
                    </a:lnTo>
                    <a:lnTo>
                      <a:pt x="136" y="0"/>
                    </a:lnTo>
                    <a:lnTo>
                      <a:pt x="154" y="0"/>
                    </a:lnTo>
                    <a:lnTo>
                      <a:pt x="154" y="0"/>
                    </a:lnTo>
                    <a:lnTo>
                      <a:pt x="176" y="0"/>
                    </a:lnTo>
                    <a:lnTo>
                      <a:pt x="200" y="6"/>
                    </a:lnTo>
                    <a:lnTo>
                      <a:pt x="222" y="14"/>
                    </a:lnTo>
                    <a:lnTo>
                      <a:pt x="242" y="28"/>
                    </a:lnTo>
                    <a:lnTo>
                      <a:pt x="242" y="28"/>
                    </a:lnTo>
                    <a:lnTo>
                      <a:pt x="222" y="14"/>
                    </a:lnTo>
                    <a:lnTo>
                      <a:pt x="200" y="6"/>
                    </a:lnTo>
                    <a:lnTo>
                      <a:pt x="176" y="0"/>
                    </a:lnTo>
                    <a:lnTo>
                      <a:pt x="154" y="0"/>
                    </a:lnTo>
                    <a:close/>
                  </a:path>
                </a:pathLst>
              </a:custGeom>
              <a:solidFill>
                <a:srgbClr val="DDB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5" name="Freeform 177"/>
              <p:cNvSpPr>
                <a:spLocks/>
              </p:cNvSpPr>
              <p:nvPr/>
            </p:nvSpPr>
            <p:spPr bwMode="auto">
              <a:xfrm>
                <a:off x="5829300" y="7310438"/>
                <a:ext cx="339725" cy="104775"/>
              </a:xfrm>
              <a:custGeom>
                <a:avLst/>
                <a:gdLst>
                  <a:gd name="T0" fmla="*/ 214 w 214"/>
                  <a:gd name="T1" fmla="*/ 0 h 66"/>
                  <a:gd name="T2" fmla="*/ 214 w 214"/>
                  <a:gd name="T3" fmla="*/ 0 h 66"/>
                  <a:gd name="T4" fmla="*/ 202 w 214"/>
                  <a:gd name="T5" fmla="*/ 16 h 66"/>
                  <a:gd name="T6" fmla="*/ 188 w 214"/>
                  <a:gd name="T7" fmla="*/ 28 h 66"/>
                  <a:gd name="T8" fmla="*/ 172 w 214"/>
                  <a:gd name="T9" fmla="*/ 40 h 66"/>
                  <a:gd name="T10" fmla="*/ 158 w 214"/>
                  <a:gd name="T11" fmla="*/ 48 h 66"/>
                  <a:gd name="T12" fmla="*/ 140 w 214"/>
                  <a:gd name="T13" fmla="*/ 56 h 66"/>
                  <a:gd name="T14" fmla="*/ 124 w 214"/>
                  <a:gd name="T15" fmla="*/ 62 h 66"/>
                  <a:gd name="T16" fmla="*/ 106 w 214"/>
                  <a:gd name="T17" fmla="*/ 64 h 66"/>
                  <a:gd name="T18" fmla="*/ 88 w 214"/>
                  <a:gd name="T19" fmla="*/ 66 h 66"/>
                  <a:gd name="T20" fmla="*/ 88 w 214"/>
                  <a:gd name="T21" fmla="*/ 66 h 66"/>
                  <a:gd name="T22" fmla="*/ 64 w 214"/>
                  <a:gd name="T23" fmla="*/ 64 h 66"/>
                  <a:gd name="T24" fmla="*/ 42 w 214"/>
                  <a:gd name="T25" fmla="*/ 58 h 66"/>
                  <a:gd name="T26" fmla="*/ 20 w 214"/>
                  <a:gd name="T27" fmla="*/ 50 h 66"/>
                  <a:gd name="T28" fmla="*/ 0 w 214"/>
                  <a:gd name="T29" fmla="*/ 38 h 66"/>
                  <a:gd name="T30" fmla="*/ 0 w 214"/>
                  <a:gd name="T31" fmla="*/ 38 h 66"/>
                  <a:gd name="T32" fmla="*/ 20 w 214"/>
                  <a:gd name="T33" fmla="*/ 50 h 66"/>
                  <a:gd name="T34" fmla="*/ 42 w 214"/>
                  <a:gd name="T35" fmla="*/ 58 h 66"/>
                  <a:gd name="T36" fmla="*/ 64 w 214"/>
                  <a:gd name="T37" fmla="*/ 64 h 66"/>
                  <a:gd name="T38" fmla="*/ 88 w 214"/>
                  <a:gd name="T39" fmla="*/ 66 h 66"/>
                  <a:gd name="T40" fmla="*/ 88 w 214"/>
                  <a:gd name="T41" fmla="*/ 66 h 66"/>
                  <a:gd name="T42" fmla="*/ 106 w 214"/>
                  <a:gd name="T43" fmla="*/ 64 h 66"/>
                  <a:gd name="T44" fmla="*/ 124 w 214"/>
                  <a:gd name="T45" fmla="*/ 62 h 66"/>
                  <a:gd name="T46" fmla="*/ 140 w 214"/>
                  <a:gd name="T47" fmla="*/ 56 h 66"/>
                  <a:gd name="T48" fmla="*/ 158 w 214"/>
                  <a:gd name="T49" fmla="*/ 48 h 66"/>
                  <a:gd name="T50" fmla="*/ 172 w 214"/>
                  <a:gd name="T51" fmla="*/ 40 h 66"/>
                  <a:gd name="T52" fmla="*/ 188 w 214"/>
                  <a:gd name="T53" fmla="*/ 28 h 66"/>
                  <a:gd name="T54" fmla="*/ 202 w 214"/>
                  <a:gd name="T55" fmla="*/ 16 h 66"/>
                  <a:gd name="T56" fmla="*/ 214 w 214"/>
                  <a:gd name="T5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4" h="66">
                    <a:moveTo>
                      <a:pt x="214" y="0"/>
                    </a:moveTo>
                    <a:lnTo>
                      <a:pt x="214" y="0"/>
                    </a:lnTo>
                    <a:lnTo>
                      <a:pt x="202" y="16"/>
                    </a:lnTo>
                    <a:lnTo>
                      <a:pt x="188" y="28"/>
                    </a:lnTo>
                    <a:lnTo>
                      <a:pt x="172" y="40"/>
                    </a:lnTo>
                    <a:lnTo>
                      <a:pt x="158" y="48"/>
                    </a:lnTo>
                    <a:lnTo>
                      <a:pt x="140" y="56"/>
                    </a:lnTo>
                    <a:lnTo>
                      <a:pt x="124" y="62"/>
                    </a:lnTo>
                    <a:lnTo>
                      <a:pt x="106" y="64"/>
                    </a:lnTo>
                    <a:lnTo>
                      <a:pt x="88" y="66"/>
                    </a:lnTo>
                    <a:lnTo>
                      <a:pt x="88" y="66"/>
                    </a:lnTo>
                    <a:lnTo>
                      <a:pt x="64" y="64"/>
                    </a:lnTo>
                    <a:lnTo>
                      <a:pt x="42" y="58"/>
                    </a:lnTo>
                    <a:lnTo>
                      <a:pt x="20" y="50"/>
                    </a:lnTo>
                    <a:lnTo>
                      <a:pt x="0" y="38"/>
                    </a:lnTo>
                    <a:lnTo>
                      <a:pt x="0" y="38"/>
                    </a:lnTo>
                    <a:lnTo>
                      <a:pt x="20" y="50"/>
                    </a:lnTo>
                    <a:lnTo>
                      <a:pt x="42" y="58"/>
                    </a:lnTo>
                    <a:lnTo>
                      <a:pt x="64" y="64"/>
                    </a:lnTo>
                    <a:lnTo>
                      <a:pt x="88" y="66"/>
                    </a:lnTo>
                    <a:lnTo>
                      <a:pt x="88" y="66"/>
                    </a:lnTo>
                    <a:lnTo>
                      <a:pt x="106" y="64"/>
                    </a:lnTo>
                    <a:lnTo>
                      <a:pt x="124" y="62"/>
                    </a:lnTo>
                    <a:lnTo>
                      <a:pt x="140" y="56"/>
                    </a:lnTo>
                    <a:lnTo>
                      <a:pt x="158" y="48"/>
                    </a:lnTo>
                    <a:lnTo>
                      <a:pt x="172" y="40"/>
                    </a:lnTo>
                    <a:lnTo>
                      <a:pt x="188" y="28"/>
                    </a:lnTo>
                    <a:lnTo>
                      <a:pt x="202" y="16"/>
                    </a:lnTo>
                    <a:lnTo>
                      <a:pt x="21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6" name="Freeform 178"/>
              <p:cNvSpPr>
                <a:spLocks/>
              </p:cNvSpPr>
              <p:nvPr/>
            </p:nvSpPr>
            <p:spPr bwMode="auto">
              <a:xfrm>
                <a:off x="6111875" y="6970713"/>
                <a:ext cx="101600" cy="339725"/>
              </a:xfrm>
              <a:custGeom>
                <a:avLst/>
                <a:gdLst>
                  <a:gd name="T0" fmla="*/ 0 w 64"/>
                  <a:gd name="T1" fmla="*/ 0 h 214"/>
                  <a:gd name="T2" fmla="*/ 0 w 64"/>
                  <a:gd name="T3" fmla="*/ 0 h 214"/>
                  <a:gd name="T4" fmla="*/ 12 w 64"/>
                  <a:gd name="T5" fmla="*/ 10 h 214"/>
                  <a:gd name="T6" fmla="*/ 22 w 64"/>
                  <a:gd name="T7" fmla="*/ 20 h 214"/>
                  <a:gd name="T8" fmla="*/ 32 w 64"/>
                  <a:gd name="T9" fmla="*/ 32 h 214"/>
                  <a:gd name="T10" fmla="*/ 40 w 64"/>
                  <a:gd name="T11" fmla="*/ 44 h 214"/>
                  <a:gd name="T12" fmla="*/ 48 w 64"/>
                  <a:gd name="T13" fmla="*/ 58 h 214"/>
                  <a:gd name="T14" fmla="*/ 54 w 64"/>
                  <a:gd name="T15" fmla="*/ 72 h 214"/>
                  <a:gd name="T16" fmla="*/ 58 w 64"/>
                  <a:gd name="T17" fmla="*/ 86 h 214"/>
                  <a:gd name="T18" fmla="*/ 62 w 64"/>
                  <a:gd name="T19" fmla="*/ 100 h 214"/>
                  <a:gd name="T20" fmla="*/ 64 w 64"/>
                  <a:gd name="T21" fmla="*/ 114 h 214"/>
                  <a:gd name="T22" fmla="*/ 64 w 64"/>
                  <a:gd name="T23" fmla="*/ 130 h 214"/>
                  <a:gd name="T24" fmla="*/ 62 w 64"/>
                  <a:gd name="T25" fmla="*/ 144 h 214"/>
                  <a:gd name="T26" fmla="*/ 60 w 64"/>
                  <a:gd name="T27" fmla="*/ 158 h 214"/>
                  <a:gd name="T28" fmla="*/ 56 w 64"/>
                  <a:gd name="T29" fmla="*/ 174 h 214"/>
                  <a:gd name="T30" fmla="*/ 50 w 64"/>
                  <a:gd name="T31" fmla="*/ 188 h 214"/>
                  <a:gd name="T32" fmla="*/ 44 w 64"/>
                  <a:gd name="T33" fmla="*/ 202 h 214"/>
                  <a:gd name="T34" fmla="*/ 36 w 64"/>
                  <a:gd name="T35" fmla="*/ 214 h 214"/>
                  <a:gd name="T36" fmla="*/ 36 w 64"/>
                  <a:gd name="T37" fmla="*/ 214 h 214"/>
                  <a:gd name="T38" fmla="*/ 44 w 64"/>
                  <a:gd name="T39" fmla="*/ 202 h 214"/>
                  <a:gd name="T40" fmla="*/ 50 w 64"/>
                  <a:gd name="T41" fmla="*/ 188 h 214"/>
                  <a:gd name="T42" fmla="*/ 56 w 64"/>
                  <a:gd name="T43" fmla="*/ 174 h 214"/>
                  <a:gd name="T44" fmla="*/ 60 w 64"/>
                  <a:gd name="T45" fmla="*/ 158 h 214"/>
                  <a:gd name="T46" fmla="*/ 62 w 64"/>
                  <a:gd name="T47" fmla="*/ 144 h 214"/>
                  <a:gd name="T48" fmla="*/ 64 w 64"/>
                  <a:gd name="T49" fmla="*/ 130 h 214"/>
                  <a:gd name="T50" fmla="*/ 64 w 64"/>
                  <a:gd name="T51" fmla="*/ 114 h 214"/>
                  <a:gd name="T52" fmla="*/ 62 w 64"/>
                  <a:gd name="T53" fmla="*/ 100 h 214"/>
                  <a:gd name="T54" fmla="*/ 58 w 64"/>
                  <a:gd name="T55" fmla="*/ 86 h 214"/>
                  <a:gd name="T56" fmla="*/ 54 w 64"/>
                  <a:gd name="T57" fmla="*/ 72 h 214"/>
                  <a:gd name="T58" fmla="*/ 48 w 64"/>
                  <a:gd name="T59" fmla="*/ 58 h 214"/>
                  <a:gd name="T60" fmla="*/ 40 w 64"/>
                  <a:gd name="T61" fmla="*/ 44 h 214"/>
                  <a:gd name="T62" fmla="*/ 32 w 64"/>
                  <a:gd name="T63" fmla="*/ 32 h 214"/>
                  <a:gd name="T64" fmla="*/ 22 w 64"/>
                  <a:gd name="T65" fmla="*/ 20 h 214"/>
                  <a:gd name="T66" fmla="*/ 12 w 64"/>
                  <a:gd name="T67" fmla="*/ 10 h 214"/>
                  <a:gd name="T68" fmla="*/ 0 w 64"/>
                  <a:gd name="T69"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214">
                    <a:moveTo>
                      <a:pt x="0" y="0"/>
                    </a:moveTo>
                    <a:lnTo>
                      <a:pt x="0" y="0"/>
                    </a:lnTo>
                    <a:lnTo>
                      <a:pt x="12" y="10"/>
                    </a:lnTo>
                    <a:lnTo>
                      <a:pt x="22" y="20"/>
                    </a:lnTo>
                    <a:lnTo>
                      <a:pt x="32" y="32"/>
                    </a:lnTo>
                    <a:lnTo>
                      <a:pt x="40" y="44"/>
                    </a:lnTo>
                    <a:lnTo>
                      <a:pt x="48" y="58"/>
                    </a:lnTo>
                    <a:lnTo>
                      <a:pt x="54" y="72"/>
                    </a:lnTo>
                    <a:lnTo>
                      <a:pt x="58" y="86"/>
                    </a:lnTo>
                    <a:lnTo>
                      <a:pt x="62" y="100"/>
                    </a:lnTo>
                    <a:lnTo>
                      <a:pt x="64" y="114"/>
                    </a:lnTo>
                    <a:lnTo>
                      <a:pt x="64" y="130"/>
                    </a:lnTo>
                    <a:lnTo>
                      <a:pt x="62" y="144"/>
                    </a:lnTo>
                    <a:lnTo>
                      <a:pt x="60" y="158"/>
                    </a:lnTo>
                    <a:lnTo>
                      <a:pt x="56" y="174"/>
                    </a:lnTo>
                    <a:lnTo>
                      <a:pt x="50" y="188"/>
                    </a:lnTo>
                    <a:lnTo>
                      <a:pt x="44" y="202"/>
                    </a:lnTo>
                    <a:lnTo>
                      <a:pt x="36" y="214"/>
                    </a:lnTo>
                    <a:lnTo>
                      <a:pt x="36" y="214"/>
                    </a:lnTo>
                    <a:lnTo>
                      <a:pt x="44" y="202"/>
                    </a:lnTo>
                    <a:lnTo>
                      <a:pt x="50" y="188"/>
                    </a:lnTo>
                    <a:lnTo>
                      <a:pt x="56" y="174"/>
                    </a:lnTo>
                    <a:lnTo>
                      <a:pt x="60" y="158"/>
                    </a:lnTo>
                    <a:lnTo>
                      <a:pt x="62" y="144"/>
                    </a:lnTo>
                    <a:lnTo>
                      <a:pt x="64" y="130"/>
                    </a:lnTo>
                    <a:lnTo>
                      <a:pt x="64" y="114"/>
                    </a:lnTo>
                    <a:lnTo>
                      <a:pt x="62" y="100"/>
                    </a:lnTo>
                    <a:lnTo>
                      <a:pt x="58" y="86"/>
                    </a:lnTo>
                    <a:lnTo>
                      <a:pt x="54" y="72"/>
                    </a:lnTo>
                    <a:lnTo>
                      <a:pt x="48" y="58"/>
                    </a:lnTo>
                    <a:lnTo>
                      <a:pt x="40" y="44"/>
                    </a:lnTo>
                    <a:lnTo>
                      <a:pt x="32" y="32"/>
                    </a:lnTo>
                    <a:lnTo>
                      <a:pt x="22" y="20"/>
                    </a:lnTo>
                    <a:lnTo>
                      <a:pt x="12"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7" name="Rectangle 179"/>
              <p:cNvSpPr>
                <a:spLocks noChangeArrowheads="1"/>
              </p:cNvSpPr>
              <p:nvPr/>
            </p:nvSpPr>
            <p:spPr bwMode="auto">
              <a:xfrm>
                <a:off x="6108700" y="6970713"/>
                <a:ext cx="1588"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8" name="Freeform 180"/>
              <p:cNvSpPr>
                <a:spLocks/>
              </p:cNvSpPr>
              <p:nvPr/>
            </p:nvSpPr>
            <p:spPr bwMode="auto">
              <a:xfrm>
                <a:off x="5724525" y="6926263"/>
                <a:ext cx="384175" cy="441325"/>
              </a:xfrm>
              <a:custGeom>
                <a:avLst/>
                <a:gdLst>
                  <a:gd name="T0" fmla="*/ 154 w 242"/>
                  <a:gd name="T1" fmla="*/ 0 h 278"/>
                  <a:gd name="T2" fmla="*/ 154 w 242"/>
                  <a:gd name="T3" fmla="*/ 0 h 278"/>
                  <a:gd name="T4" fmla="*/ 136 w 242"/>
                  <a:gd name="T5" fmla="*/ 0 h 278"/>
                  <a:gd name="T6" fmla="*/ 118 w 242"/>
                  <a:gd name="T7" fmla="*/ 4 h 278"/>
                  <a:gd name="T8" fmla="*/ 100 w 242"/>
                  <a:gd name="T9" fmla="*/ 8 h 278"/>
                  <a:gd name="T10" fmla="*/ 84 w 242"/>
                  <a:gd name="T11" fmla="*/ 16 h 278"/>
                  <a:gd name="T12" fmla="*/ 68 w 242"/>
                  <a:gd name="T13" fmla="*/ 24 h 278"/>
                  <a:gd name="T14" fmla="*/ 54 w 242"/>
                  <a:gd name="T15" fmla="*/ 36 h 278"/>
                  <a:gd name="T16" fmla="*/ 40 w 242"/>
                  <a:gd name="T17" fmla="*/ 50 h 278"/>
                  <a:gd name="T18" fmla="*/ 28 w 242"/>
                  <a:gd name="T19" fmla="*/ 64 h 278"/>
                  <a:gd name="T20" fmla="*/ 28 w 242"/>
                  <a:gd name="T21" fmla="*/ 64 h 278"/>
                  <a:gd name="T22" fmla="*/ 20 w 242"/>
                  <a:gd name="T23" fmla="*/ 78 h 278"/>
                  <a:gd name="T24" fmla="*/ 12 w 242"/>
                  <a:gd name="T25" fmla="*/ 92 h 278"/>
                  <a:gd name="T26" fmla="*/ 6 w 242"/>
                  <a:gd name="T27" fmla="*/ 106 h 278"/>
                  <a:gd name="T28" fmla="*/ 2 w 242"/>
                  <a:gd name="T29" fmla="*/ 120 h 278"/>
                  <a:gd name="T30" fmla="*/ 0 w 242"/>
                  <a:gd name="T31" fmla="*/ 134 h 278"/>
                  <a:gd name="T32" fmla="*/ 0 w 242"/>
                  <a:gd name="T33" fmla="*/ 150 h 278"/>
                  <a:gd name="T34" fmla="*/ 0 w 242"/>
                  <a:gd name="T35" fmla="*/ 164 h 278"/>
                  <a:gd name="T36" fmla="*/ 2 w 242"/>
                  <a:gd name="T37" fmla="*/ 180 h 278"/>
                  <a:gd name="T38" fmla="*/ 4 w 242"/>
                  <a:gd name="T39" fmla="*/ 194 h 278"/>
                  <a:gd name="T40" fmla="*/ 10 w 242"/>
                  <a:gd name="T41" fmla="*/ 208 h 278"/>
                  <a:gd name="T42" fmla="*/ 16 w 242"/>
                  <a:gd name="T43" fmla="*/ 222 h 278"/>
                  <a:gd name="T44" fmla="*/ 22 w 242"/>
                  <a:gd name="T45" fmla="*/ 234 h 278"/>
                  <a:gd name="T46" fmla="*/ 30 w 242"/>
                  <a:gd name="T47" fmla="*/ 246 h 278"/>
                  <a:gd name="T48" fmla="*/ 40 w 242"/>
                  <a:gd name="T49" fmla="*/ 258 h 278"/>
                  <a:gd name="T50" fmla="*/ 52 w 242"/>
                  <a:gd name="T51" fmla="*/ 270 h 278"/>
                  <a:gd name="T52" fmla="*/ 64 w 242"/>
                  <a:gd name="T53" fmla="*/ 278 h 278"/>
                  <a:gd name="T54" fmla="*/ 64 w 242"/>
                  <a:gd name="T55" fmla="*/ 278 h 278"/>
                  <a:gd name="T56" fmla="*/ 52 w 242"/>
                  <a:gd name="T57" fmla="*/ 270 h 278"/>
                  <a:gd name="T58" fmla="*/ 40 w 242"/>
                  <a:gd name="T59" fmla="*/ 258 h 278"/>
                  <a:gd name="T60" fmla="*/ 32 w 242"/>
                  <a:gd name="T61" fmla="*/ 246 h 278"/>
                  <a:gd name="T62" fmla="*/ 22 w 242"/>
                  <a:gd name="T63" fmla="*/ 234 h 278"/>
                  <a:gd name="T64" fmla="*/ 16 w 242"/>
                  <a:gd name="T65" fmla="*/ 222 h 278"/>
                  <a:gd name="T66" fmla="*/ 10 w 242"/>
                  <a:gd name="T67" fmla="*/ 208 h 278"/>
                  <a:gd name="T68" fmla="*/ 4 w 242"/>
                  <a:gd name="T69" fmla="*/ 194 h 278"/>
                  <a:gd name="T70" fmla="*/ 2 w 242"/>
                  <a:gd name="T71" fmla="*/ 180 h 278"/>
                  <a:gd name="T72" fmla="*/ 0 w 242"/>
                  <a:gd name="T73" fmla="*/ 164 h 278"/>
                  <a:gd name="T74" fmla="*/ 0 w 242"/>
                  <a:gd name="T75" fmla="*/ 150 h 278"/>
                  <a:gd name="T76" fmla="*/ 0 w 242"/>
                  <a:gd name="T77" fmla="*/ 134 h 278"/>
                  <a:gd name="T78" fmla="*/ 4 w 242"/>
                  <a:gd name="T79" fmla="*/ 120 h 278"/>
                  <a:gd name="T80" fmla="*/ 6 w 242"/>
                  <a:gd name="T81" fmla="*/ 106 h 278"/>
                  <a:gd name="T82" fmla="*/ 12 w 242"/>
                  <a:gd name="T83" fmla="*/ 92 h 278"/>
                  <a:gd name="T84" fmla="*/ 20 w 242"/>
                  <a:gd name="T85" fmla="*/ 78 h 278"/>
                  <a:gd name="T86" fmla="*/ 28 w 242"/>
                  <a:gd name="T87" fmla="*/ 64 h 278"/>
                  <a:gd name="T88" fmla="*/ 28 w 242"/>
                  <a:gd name="T89" fmla="*/ 64 h 278"/>
                  <a:gd name="T90" fmla="*/ 40 w 242"/>
                  <a:gd name="T91" fmla="*/ 50 h 278"/>
                  <a:gd name="T92" fmla="*/ 54 w 242"/>
                  <a:gd name="T93" fmla="*/ 36 h 278"/>
                  <a:gd name="T94" fmla="*/ 68 w 242"/>
                  <a:gd name="T95" fmla="*/ 26 h 278"/>
                  <a:gd name="T96" fmla="*/ 84 w 242"/>
                  <a:gd name="T97" fmla="*/ 16 h 278"/>
                  <a:gd name="T98" fmla="*/ 100 w 242"/>
                  <a:gd name="T99" fmla="*/ 8 h 278"/>
                  <a:gd name="T100" fmla="*/ 118 w 242"/>
                  <a:gd name="T101" fmla="*/ 4 h 278"/>
                  <a:gd name="T102" fmla="*/ 136 w 242"/>
                  <a:gd name="T103" fmla="*/ 0 h 278"/>
                  <a:gd name="T104" fmla="*/ 154 w 242"/>
                  <a:gd name="T105" fmla="*/ 0 h 278"/>
                  <a:gd name="T106" fmla="*/ 154 w 242"/>
                  <a:gd name="T107" fmla="*/ 0 h 278"/>
                  <a:gd name="T108" fmla="*/ 176 w 242"/>
                  <a:gd name="T109" fmla="*/ 0 h 278"/>
                  <a:gd name="T110" fmla="*/ 200 w 242"/>
                  <a:gd name="T111" fmla="*/ 6 h 278"/>
                  <a:gd name="T112" fmla="*/ 222 w 242"/>
                  <a:gd name="T113" fmla="*/ 14 h 278"/>
                  <a:gd name="T114" fmla="*/ 242 w 242"/>
                  <a:gd name="T115" fmla="*/ 28 h 278"/>
                  <a:gd name="T116" fmla="*/ 242 w 242"/>
                  <a:gd name="T117" fmla="*/ 28 h 278"/>
                  <a:gd name="T118" fmla="*/ 222 w 242"/>
                  <a:gd name="T119" fmla="*/ 14 h 278"/>
                  <a:gd name="T120" fmla="*/ 200 w 242"/>
                  <a:gd name="T121" fmla="*/ 6 h 278"/>
                  <a:gd name="T122" fmla="*/ 176 w 242"/>
                  <a:gd name="T123" fmla="*/ 0 h 278"/>
                  <a:gd name="T124" fmla="*/ 154 w 242"/>
                  <a:gd name="T12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2" h="278">
                    <a:moveTo>
                      <a:pt x="154" y="0"/>
                    </a:moveTo>
                    <a:lnTo>
                      <a:pt x="154" y="0"/>
                    </a:lnTo>
                    <a:lnTo>
                      <a:pt x="136" y="0"/>
                    </a:lnTo>
                    <a:lnTo>
                      <a:pt x="118" y="4"/>
                    </a:lnTo>
                    <a:lnTo>
                      <a:pt x="100" y="8"/>
                    </a:lnTo>
                    <a:lnTo>
                      <a:pt x="84" y="16"/>
                    </a:lnTo>
                    <a:lnTo>
                      <a:pt x="68" y="24"/>
                    </a:lnTo>
                    <a:lnTo>
                      <a:pt x="54" y="36"/>
                    </a:lnTo>
                    <a:lnTo>
                      <a:pt x="40" y="50"/>
                    </a:lnTo>
                    <a:lnTo>
                      <a:pt x="28" y="64"/>
                    </a:lnTo>
                    <a:lnTo>
                      <a:pt x="28" y="64"/>
                    </a:lnTo>
                    <a:lnTo>
                      <a:pt x="20" y="78"/>
                    </a:lnTo>
                    <a:lnTo>
                      <a:pt x="12" y="92"/>
                    </a:lnTo>
                    <a:lnTo>
                      <a:pt x="6" y="106"/>
                    </a:lnTo>
                    <a:lnTo>
                      <a:pt x="2" y="120"/>
                    </a:lnTo>
                    <a:lnTo>
                      <a:pt x="0" y="134"/>
                    </a:lnTo>
                    <a:lnTo>
                      <a:pt x="0" y="150"/>
                    </a:lnTo>
                    <a:lnTo>
                      <a:pt x="0" y="164"/>
                    </a:lnTo>
                    <a:lnTo>
                      <a:pt x="2" y="180"/>
                    </a:lnTo>
                    <a:lnTo>
                      <a:pt x="4" y="194"/>
                    </a:lnTo>
                    <a:lnTo>
                      <a:pt x="10" y="208"/>
                    </a:lnTo>
                    <a:lnTo>
                      <a:pt x="16" y="222"/>
                    </a:lnTo>
                    <a:lnTo>
                      <a:pt x="22" y="234"/>
                    </a:lnTo>
                    <a:lnTo>
                      <a:pt x="30" y="246"/>
                    </a:lnTo>
                    <a:lnTo>
                      <a:pt x="40" y="258"/>
                    </a:lnTo>
                    <a:lnTo>
                      <a:pt x="52" y="270"/>
                    </a:lnTo>
                    <a:lnTo>
                      <a:pt x="64" y="278"/>
                    </a:lnTo>
                    <a:lnTo>
                      <a:pt x="64" y="278"/>
                    </a:lnTo>
                    <a:lnTo>
                      <a:pt x="52" y="270"/>
                    </a:lnTo>
                    <a:lnTo>
                      <a:pt x="40" y="258"/>
                    </a:lnTo>
                    <a:lnTo>
                      <a:pt x="32" y="246"/>
                    </a:lnTo>
                    <a:lnTo>
                      <a:pt x="22" y="234"/>
                    </a:lnTo>
                    <a:lnTo>
                      <a:pt x="16" y="222"/>
                    </a:lnTo>
                    <a:lnTo>
                      <a:pt x="10" y="208"/>
                    </a:lnTo>
                    <a:lnTo>
                      <a:pt x="4" y="194"/>
                    </a:lnTo>
                    <a:lnTo>
                      <a:pt x="2" y="180"/>
                    </a:lnTo>
                    <a:lnTo>
                      <a:pt x="0" y="164"/>
                    </a:lnTo>
                    <a:lnTo>
                      <a:pt x="0" y="150"/>
                    </a:lnTo>
                    <a:lnTo>
                      <a:pt x="0" y="134"/>
                    </a:lnTo>
                    <a:lnTo>
                      <a:pt x="4" y="120"/>
                    </a:lnTo>
                    <a:lnTo>
                      <a:pt x="6" y="106"/>
                    </a:lnTo>
                    <a:lnTo>
                      <a:pt x="12" y="92"/>
                    </a:lnTo>
                    <a:lnTo>
                      <a:pt x="20" y="78"/>
                    </a:lnTo>
                    <a:lnTo>
                      <a:pt x="28" y="64"/>
                    </a:lnTo>
                    <a:lnTo>
                      <a:pt x="28" y="64"/>
                    </a:lnTo>
                    <a:lnTo>
                      <a:pt x="40" y="50"/>
                    </a:lnTo>
                    <a:lnTo>
                      <a:pt x="54" y="36"/>
                    </a:lnTo>
                    <a:lnTo>
                      <a:pt x="68" y="26"/>
                    </a:lnTo>
                    <a:lnTo>
                      <a:pt x="84" y="16"/>
                    </a:lnTo>
                    <a:lnTo>
                      <a:pt x="100" y="8"/>
                    </a:lnTo>
                    <a:lnTo>
                      <a:pt x="118" y="4"/>
                    </a:lnTo>
                    <a:lnTo>
                      <a:pt x="136" y="0"/>
                    </a:lnTo>
                    <a:lnTo>
                      <a:pt x="154" y="0"/>
                    </a:lnTo>
                    <a:lnTo>
                      <a:pt x="154" y="0"/>
                    </a:lnTo>
                    <a:lnTo>
                      <a:pt x="176" y="0"/>
                    </a:lnTo>
                    <a:lnTo>
                      <a:pt x="200" y="6"/>
                    </a:lnTo>
                    <a:lnTo>
                      <a:pt x="222" y="14"/>
                    </a:lnTo>
                    <a:lnTo>
                      <a:pt x="242" y="28"/>
                    </a:lnTo>
                    <a:lnTo>
                      <a:pt x="242" y="28"/>
                    </a:lnTo>
                    <a:lnTo>
                      <a:pt x="222" y="14"/>
                    </a:lnTo>
                    <a:lnTo>
                      <a:pt x="200" y="6"/>
                    </a:lnTo>
                    <a:lnTo>
                      <a:pt x="176" y="0"/>
                    </a:lnTo>
                    <a:lnTo>
                      <a:pt x="1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9" name="Freeform 181"/>
              <p:cNvSpPr>
                <a:spLocks/>
              </p:cNvSpPr>
              <p:nvPr/>
            </p:nvSpPr>
            <p:spPr bwMode="auto">
              <a:xfrm>
                <a:off x="5813425" y="7037388"/>
                <a:ext cx="311150" cy="263525"/>
              </a:xfrm>
              <a:custGeom>
                <a:avLst/>
                <a:gdLst>
                  <a:gd name="T0" fmla="*/ 126 w 196"/>
                  <a:gd name="T1" fmla="*/ 112 h 166"/>
                  <a:gd name="T2" fmla="*/ 134 w 196"/>
                  <a:gd name="T3" fmla="*/ 116 h 166"/>
                  <a:gd name="T4" fmla="*/ 148 w 196"/>
                  <a:gd name="T5" fmla="*/ 124 h 166"/>
                  <a:gd name="T6" fmla="*/ 152 w 196"/>
                  <a:gd name="T7" fmla="*/ 124 h 166"/>
                  <a:gd name="T8" fmla="*/ 154 w 196"/>
                  <a:gd name="T9" fmla="*/ 122 h 166"/>
                  <a:gd name="T10" fmla="*/ 156 w 196"/>
                  <a:gd name="T11" fmla="*/ 114 h 166"/>
                  <a:gd name="T12" fmla="*/ 154 w 196"/>
                  <a:gd name="T13" fmla="*/ 110 h 166"/>
                  <a:gd name="T14" fmla="*/ 148 w 196"/>
                  <a:gd name="T15" fmla="*/ 106 h 166"/>
                  <a:gd name="T16" fmla="*/ 134 w 196"/>
                  <a:gd name="T17" fmla="*/ 102 h 166"/>
                  <a:gd name="T18" fmla="*/ 124 w 196"/>
                  <a:gd name="T19" fmla="*/ 104 h 166"/>
                  <a:gd name="T20" fmla="*/ 104 w 196"/>
                  <a:gd name="T21" fmla="*/ 112 h 166"/>
                  <a:gd name="T22" fmla="*/ 76 w 196"/>
                  <a:gd name="T23" fmla="*/ 122 h 166"/>
                  <a:gd name="T24" fmla="*/ 58 w 196"/>
                  <a:gd name="T25" fmla="*/ 122 h 166"/>
                  <a:gd name="T26" fmla="*/ 46 w 196"/>
                  <a:gd name="T27" fmla="*/ 118 h 166"/>
                  <a:gd name="T28" fmla="*/ 34 w 196"/>
                  <a:gd name="T29" fmla="*/ 110 h 166"/>
                  <a:gd name="T30" fmla="*/ 16 w 196"/>
                  <a:gd name="T31" fmla="*/ 94 h 166"/>
                  <a:gd name="T32" fmla="*/ 8 w 196"/>
                  <a:gd name="T33" fmla="*/ 78 h 166"/>
                  <a:gd name="T34" fmla="*/ 6 w 196"/>
                  <a:gd name="T35" fmla="*/ 68 h 166"/>
                  <a:gd name="T36" fmla="*/ 10 w 196"/>
                  <a:gd name="T37" fmla="*/ 48 h 166"/>
                  <a:gd name="T38" fmla="*/ 0 w 196"/>
                  <a:gd name="T39" fmla="*/ 26 h 166"/>
                  <a:gd name="T40" fmla="*/ 28 w 196"/>
                  <a:gd name="T41" fmla="*/ 20 h 166"/>
                  <a:gd name="T42" fmla="*/ 34 w 196"/>
                  <a:gd name="T43" fmla="*/ 14 h 166"/>
                  <a:gd name="T44" fmla="*/ 50 w 196"/>
                  <a:gd name="T45" fmla="*/ 4 h 166"/>
                  <a:gd name="T46" fmla="*/ 58 w 196"/>
                  <a:gd name="T47" fmla="*/ 2 h 166"/>
                  <a:gd name="T48" fmla="*/ 78 w 196"/>
                  <a:gd name="T49" fmla="*/ 2 h 166"/>
                  <a:gd name="T50" fmla="*/ 102 w 196"/>
                  <a:gd name="T51" fmla="*/ 16 h 166"/>
                  <a:gd name="T52" fmla="*/ 84 w 196"/>
                  <a:gd name="T53" fmla="*/ 60 h 166"/>
                  <a:gd name="T54" fmla="*/ 74 w 196"/>
                  <a:gd name="T55" fmla="*/ 52 h 166"/>
                  <a:gd name="T56" fmla="*/ 54 w 196"/>
                  <a:gd name="T57" fmla="*/ 40 h 166"/>
                  <a:gd name="T58" fmla="*/ 46 w 196"/>
                  <a:gd name="T59" fmla="*/ 44 h 166"/>
                  <a:gd name="T60" fmla="*/ 44 w 196"/>
                  <a:gd name="T61" fmla="*/ 48 h 166"/>
                  <a:gd name="T62" fmla="*/ 44 w 196"/>
                  <a:gd name="T63" fmla="*/ 50 h 166"/>
                  <a:gd name="T64" fmla="*/ 50 w 196"/>
                  <a:gd name="T65" fmla="*/ 58 h 166"/>
                  <a:gd name="T66" fmla="*/ 62 w 196"/>
                  <a:gd name="T67" fmla="*/ 66 h 166"/>
                  <a:gd name="T68" fmla="*/ 70 w 196"/>
                  <a:gd name="T69" fmla="*/ 70 h 166"/>
                  <a:gd name="T70" fmla="*/ 92 w 196"/>
                  <a:gd name="T71" fmla="*/ 66 h 166"/>
                  <a:gd name="T72" fmla="*/ 124 w 196"/>
                  <a:gd name="T73" fmla="*/ 54 h 166"/>
                  <a:gd name="T74" fmla="*/ 136 w 196"/>
                  <a:gd name="T75" fmla="*/ 52 h 166"/>
                  <a:gd name="T76" fmla="*/ 148 w 196"/>
                  <a:gd name="T77" fmla="*/ 52 h 166"/>
                  <a:gd name="T78" fmla="*/ 172 w 196"/>
                  <a:gd name="T79" fmla="*/ 64 h 166"/>
                  <a:gd name="T80" fmla="*/ 180 w 196"/>
                  <a:gd name="T81" fmla="*/ 70 h 166"/>
                  <a:gd name="T82" fmla="*/ 190 w 196"/>
                  <a:gd name="T83" fmla="*/ 84 h 166"/>
                  <a:gd name="T84" fmla="*/ 192 w 196"/>
                  <a:gd name="T85" fmla="*/ 92 h 166"/>
                  <a:gd name="T86" fmla="*/ 192 w 196"/>
                  <a:gd name="T87" fmla="*/ 110 h 166"/>
                  <a:gd name="T88" fmla="*/ 184 w 196"/>
                  <a:gd name="T89" fmla="*/ 130 h 166"/>
                  <a:gd name="T90" fmla="*/ 182 w 196"/>
                  <a:gd name="T91" fmla="*/ 156 h 166"/>
                  <a:gd name="T92" fmla="*/ 170 w 196"/>
                  <a:gd name="T93" fmla="*/ 148 h 166"/>
                  <a:gd name="T94" fmla="*/ 156 w 196"/>
                  <a:gd name="T95" fmla="*/ 160 h 166"/>
                  <a:gd name="T96" fmla="*/ 140 w 196"/>
                  <a:gd name="T97" fmla="*/ 166 h 166"/>
                  <a:gd name="T98" fmla="*/ 132 w 196"/>
                  <a:gd name="T99" fmla="*/ 166 h 166"/>
                  <a:gd name="T100" fmla="*/ 116 w 196"/>
                  <a:gd name="T101" fmla="*/ 162 h 166"/>
                  <a:gd name="T102" fmla="*/ 106 w 196"/>
                  <a:gd name="T103" fmla="*/ 156 h 166"/>
                  <a:gd name="T104" fmla="*/ 100 w 196"/>
                  <a:gd name="T105" fmla="*/ 15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 h="166">
                    <a:moveTo>
                      <a:pt x="100" y="150"/>
                    </a:moveTo>
                    <a:lnTo>
                      <a:pt x="126" y="112"/>
                    </a:lnTo>
                    <a:lnTo>
                      <a:pt x="134" y="116"/>
                    </a:lnTo>
                    <a:lnTo>
                      <a:pt x="134" y="116"/>
                    </a:lnTo>
                    <a:lnTo>
                      <a:pt x="142" y="122"/>
                    </a:lnTo>
                    <a:lnTo>
                      <a:pt x="148" y="124"/>
                    </a:lnTo>
                    <a:lnTo>
                      <a:pt x="148" y="124"/>
                    </a:lnTo>
                    <a:lnTo>
                      <a:pt x="152" y="124"/>
                    </a:lnTo>
                    <a:lnTo>
                      <a:pt x="154" y="122"/>
                    </a:lnTo>
                    <a:lnTo>
                      <a:pt x="154" y="122"/>
                    </a:lnTo>
                    <a:lnTo>
                      <a:pt x="156" y="118"/>
                    </a:lnTo>
                    <a:lnTo>
                      <a:pt x="156" y="114"/>
                    </a:lnTo>
                    <a:lnTo>
                      <a:pt x="156" y="114"/>
                    </a:lnTo>
                    <a:lnTo>
                      <a:pt x="154" y="110"/>
                    </a:lnTo>
                    <a:lnTo>
                      <a:pt x="148" y="106"/>
                    </a:lnTo>
                    <a:lnTo>
                      <a:pt x="148" y="106"/>
                    </a:lnTo>
                    <a:lnTo>
                      <a:pt x="140" y="102"/>
                    </a:lnTo>
                    <a:lnTo>
                      <a:pt x="134" y="102"/>
                    </a:lnTo>
                    <a:lnTo>
                      <a:pt x="134" y="102"/>
                    </a:lnTo>
                    <a:lnTo>
                      <a:pt x="124" y="104"/>
                    </a:lnTo>
                    <a:lnTo>
                      <a:pt x="104" y="112"/>
                    </a:lnTo>
                    <a:lnTo>
                      <a:pt x="104" y="112"/>
                    </a:lnTo>
                    <a:lnTo>
                      <a:pt x="76" y="122"/>
                    </a:lnTo>
                    <a:lnTo>
                      <a:pt x="76" y="122"/>
                    </a:lnTo>
                    <a:lnTo>
                      <a:pt x="68" y="124"/>
                    </a:lnTo>
                    <a:lnTo>
                      <a:pt x="58" y="122"/>
                    </a:lnTo>
                    <a:lnTo>
                      <a:pt x="58" y="122"/>
                    </a:lnTo>
                    <a:lnTo>
                      <a:pt x="46" y="118"/>
                    </a:lnTo>
                    <a:lnTo>
                      <a:pt x="34" y="110"/>
                    </a:lnTo>
                    <a:lnTo>
                      <a:pt x="34" y="110"/>
                    </a:lnTo>
                    <a:lnTo>
                      <a:pt x="24" y="102"/>
                    </a:lnTo>
                    <a:lnTo>
                      <a:pt x="16" y="94"/>
                    </a:lnTo>
                    <a:lnTo>
                      <a:pt x="12" y="86"/>
                    </a:lnTo>
                    <a:lnTo>
                      <a:pt x="8" y="78"/>
                    </a:lnTo>
                    <a:lnTo>
                      <a:pt x="8" y="78"/>
                    </a:lnTo>
                    <a:lnTo>
                      <a:pt x="6" y="68"/>
                    </a:lnTo>
                    <a:lnTo>
                      <a:pt x="8" y="58"/>
                    </a:lnTo>
                    <a:lnTo>
                      <a:pt x="10" y="48"/>
                    </a:lnTo>
                    <a:lnTo>
                      <a:pt x="14" y="38"/>
                    </a:lnTo>
                    <a:lnTo>
                      <a:pt x="0" y="26"/>
                    </a:lnTo>
                    <a:lnTo>
                      <a:pt x="12" y="10"/>
                    </a:lnTo>
                    <a:lnTo>
                      <a:pt x="28" y="20"/>
                    </a:lnTo>
                    <a:lnTo>
                      <a:pt x="28" y="20"/>
                    </a:lnTo>
                    <a:lnTo>
                      <a:pt x="34" y="14"/>
                    </a:lnTo>
                    <a:lnTo>
                      <a:pt x="42" y="8"/>
                    </a:lnTo>
                    <a:lnTo>
                      <a:pt x="50" y="4"/>
                    </a:lnTo>
                    <a:lnTo>
                      <a:pt x="58" y="2"/>
                    </a:lnTo>
                    <a:lnTo>
                      <a:pt x="58" y="2"/>
                    </a:lnTo>
                    <a:lnTo>
                      <a:pt x="68" y="0"/>
                    </a:lnTo>
                    <a:lnTo>
                      <a:pt x="78" y="2"/>
                    </a:lnTo>
                    <a:lnTo>
                      <a:pt x="90" y="8"/>
                    </a:lnTo>
                    <a:lnTo>
                      <a:pt x="102" y="16"/>
                    </a:lnTo>
                    <a:lnTo>
                      <a:pt x="110" y="20"/>
                    </a:lnTo>
                    <a:lnTo>
                      <a:pt x="84" y="60"/>
                    </a:lnTo>
                    <a:lnTo>
                      <a:pt x="74" y="52"/>
                    </a:lnTo>
                    <a:lnTo>
                      <a:pt x="74" y="52"/>
                    </a:lnTo>
                    <a:lnTo>
                      <a:pt x="54" y="40"/>
                    </a:lnTo>
                    <a:lnTo>
                      <a:pt x="54" y="40"/>
                    </a:lnTo>
                    <a:lnTo>
                      <a:pt x="50" y="40"/>
                    </a:lnTo>
                    <a:lnTo>
                      <a:pt x="46" y="44"/>
                    </a:lnTo>
                    <a:lnTo>
                      <a:pt x="46" y="44"/>
                    </a:lnTo>
                    <a:lnTo>
                      <a:pt x="44" y="48"/>
                    </a:lnTo>
                    <a:lnTo>
                      <a:pt x="44" y="50"/>
                    </a:lnTo>
                    <a:lnTo>
                      <a:pt x="44" y="50"/>
                    </a:lnTo>
                    <a:lnTo>
                      <a:pt x="46" y="54"/>
                    </a:lnTo>
                    <a:lnTo>
                      <a:pt x="50" y="58"/>
                    </a:lnTo>
                    <a:lnTo>
                      <a:pt x="50" y="58"/>
                    </a:lnTo>
                    <a:lnTo>
                      <a:pt x="62" y="66"/>
                    </a:lnTo>
                    <a:lnTo>
                      <a:pt x="70" y="70"/>
                    </a:lnTo>
                    <a:lnTo>
                      <a:pt x="70" y="70"/>
                    </a:lnTo>
                    <a:lnTo>
                      <a:pt x="78" y="70"/>
                    </a:lnTo>
                    <a:lnTo>
                      <a:pt x="92" y="66"/>
                    </a:lnTo>
                    <a:lnTo>
                      <a:pt x="92" y="66"/>
                    </a:lnTo>
                    <a:lnTo>
                      <a:pt x="124" y="54"/>
                    </a:lnTo>
                    <a:lnTo>
                      <a:pt x="124" y="54"/>
                    </a:lnTo>
                    <a:lnTo>
                      <a:pt x="136" y="52"/>
                    </a:lnTo>
                    <a:lnTo>
                      <a:pt x="148" y="52"/>
                    </a:lnTo>
                    <a:lnTo>
                      <a:pt x="148" y="52"/>
                    </a:lnTo>
                    <a:lnTo>
                      <a:pt x="160" y="56"/>
                    </a:lnTo>
                    <a:lnTo>
                      <a:pt x="172" y="64"/>
                    </a:lnTo>
                    <a:lnTo>
                      <a:pt x="172" y="64"/>
                    </a:lnTo>
                    <a:lnTo>
                      <a:pt x="180" y="70"/>
                    </a:lnTo>
                    <a:lnTo>
                      <a:pt x="186" y="76"/>
                    </a:lnTo>
                    <a:lnTo>
                      <a:pt x="190" y="84"/>
                    </a:lnTo>
                    <a:lnTo>
                      <a:pt x="192" y="92"/>
                    </a:lnTo>
                    <a:lnTo>
                      <a:pt x="192" y="92"/>
                    </a:lnTo>
                    <a:lnTo>
                      <a:pt x="192" y="100"/>
                    </a:lnTo>
                    <a:lnTo>
                      <a:pt x="192" y="110"/>
                    </a:lnTo>
                    <a:lnTo>
                      <a:pt x="188" y="120"/>
                    </a:lnTo>
                    <a:lnTo>
                      <a:pt x="184" y="130"/>
                    </a:lnTo>
                    <a:lnTo>
                      <a:pt x="196" y="140"/>
                    </a:lnTo>
                    <a:lnTo>
                      <a:pt x="182" y="156"/>
                    </a:lnTo>
                    <a:lnTo>
                      <a:pt x="170" y="148"/>
                    </a:lnTo>
                    <a:lnTo>
                      <a:pt x="170" y="148"/>
                    </a:lnTo>
                    <a:lnTo>
                      <a:pt x="164" y="156"/>
                    </a:lnTo>
                    <a:lnTo>
                      <a:pt x="156" y="160"/>
                    </a:lnTo>
                    <a:lnTo>
                      <a:pt x="148" y="164"/>
                    </a:lnTo>
                    <a:lnTo>
                      <a:pt x="140" y="166"/>
                    </a:lnTo>
                    <a:lnTo>
                      <a:pt x="140" y="166"/>
                    </a:lnTo>
                    <a:lnTo>
                      <a:pt x="132" y="166"/>
                    </a:lnTo>
                    <a:lnTo>
                      <a:pt x="124" y="164"/>
                    </a:lnTo>
                    <a:lnTo>
                      <a:pt x="116" y="162"/>
                    </a:lnTo>
                    <a:lnTo>
                      <a:pt x="106" y="156"/>
                    </a:lnTo>
                    <a:lnTo>
                      <a:pt x="106" y="156"/>
                    </a:lnTo>
                    <a:lnTo>
                      <a:pt x="100" y="150"/>
                    </a:lnTo>
                    <a:lnTo>
                      <a:pt x="100" y="150"/>
                    </a:lnTo>
                    <a:close/>
                  </a:path>
                </a:pathLst>
              </a:custGeom>
              <a:solidFill>
                <a:srgbClr val="D5A4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sp>
        <p:nvSpPr>
          <p:cNvPr id="300" name="TextBox 299"/>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9</a:t>
            </a:fld>
            <a:endParaRPr lang="en-US" sz="2400" dirty="0">
              <a:solidFill>
                <a:schemeClr val="bg1"/>
              </a:solidFill>
            </a:endParaRPr>
          </a:p>
        </p:txBody>
      </p:sp>
    </p:spTree>
    <p:extLst>
      <p:ext uri="{BB962C8B-B14F-4D97-AF65-F5344CB8AC3E}">
        <p14:creationId xmlns:p14="http://schemas.microsoft.com/office/powerpoint/2010/main" val="80797073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1"/>
                                        </p:tgtEl>
                                        <p:attrNameLst>
                                          <p:attrName>style.visibility</p:attrName>
                                        </p:attrNameLst>
                                      </p:cBhvr>
                                      <p:to>
                                        <p:strVal val="visible"/>
                                      </p:to>
                                    </p:set>
                                    <p:animEffect transition="in" filter="fade">
                                      <p:cBhvr>
                                        <p:cTn id="11" dur="500"/>
                                        <p:tgtEl>
                                          <p:spTgt spid="121"/>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par>
                                <p:cTn id="15" presetID="10" presetClass="entr" presetSubtype="0" fill="hold" nodeType="withEffect">
                                  <p:stCondLst>
                                    <p:cond delay="0"/>
                                  </p:stCondLst>
                                  <p:childTnLst>
                                    <p:set>
                                      <p:cBhvr>
                                        <p:cTn id="16" dur="1" fill="hold">
                                          <p:stCondLst>
                                            <p:cond delay="0"/>
                                          </p:stCondLst>
                                        </p:cTn>
                                        <p:tgtEl>
                                          <p:spTgt spid="88"/>
                                        </p:tgtEl>
                                        <p:attrNameLst>
                                          <p:attrName>style.visibility</p:attrName>
                                        </p:attrNameLst>
                                      </p:cBhvr>
                                      <p:to>
                                        <p:strVal val="visible"/>
                                      </p:to>
                                    </p:set>
                                    <p:animEffect transition="in" filter="fade">
                                      <p:cBhvr>
                                        <p:cTn id="17" dur="500"/>
                                        <p:tgtEl>
                                          <p:spTgt spid="88"/>
                                        </p:tgtEl>
                                      </p:cBhvr>
                                    </p:animEffect>
                                  </p:childTnLst>
                                </p:cTn>
                              </p:par>
                              <p:par>
                                <p:cTn id="18" presetID="10" presetClass="entr" presetSubtype="0" fill="hold" nodeType="with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fade">
                                      <p:cBhvr>
                                        <p:cTn id="20" dur="500"/>
                                        <p:tgtEl>
                                          <p:spTgt spid="130"/>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wipe(left)">
                                      <p:cBhvr>
                                        <p:cTn id="27" dur="500"/>
                                        <p:tgtEl>
                                          <p:spTgt spid="65"/>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67"/>
                                        </p:tgtEl>
                                        <p:attrNameLst>
                                          <p:attrName>style.visibility</p:attrName>
                                        </p:attrNameLst>
                                      </p:cBhvr>
                                      <p:to>
                                        <p:strVal val="visible"/>
                                      </p:to>
                                    </p:set>
                                    <p:animEffect transition="in" filter="wipe(left)">
                                      <p:cBhvr>
                                        <p:cTn id="30" dur="500"/>
                                        <p:tgtEl>
                                          <p:spTgt spid="67"/>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66"/>
                                        </p:tgtEl>
                                        <p:attrNameLst>
                                          <p:attrName>style.visibility</p:attrName>
                                        </p:attrNameLst>
                                      </p:cBhvr>
                                      <p:to>
                                        <p:strVal val="visible"/>
                                      </p:to>
                                    </p:set>
                                    <p:animEffect transition="in" filter="wipe(left)">
                                      <p:cBhvr>
                                        <p:cTn id="33" dur="500"/>
                                        <p:tgtEl>
                                          <p:spTgt spid="66"/>
                                        </p:tgtEl>
                                      </p:cBhvr>
                                    </p:animEffect>
                                  </p:childTnLst>
                                </p:cTn>
                              </p:par>
                            </p:childTnLst>
                          </p:cTn>
                        </p:par>
                        <p:par>
                          <p:cTn id="34" fill="hold">
                            <p:stCondLst>
                              <p:cond delay="1500"/>
                            </p:stCondLst>
                            <p:childTnLst>
                              <p:par>
                                <p:cTn id="35" presetID="22" presetClass="entr" presetSubtype="8" fill="hold" grpId="0" nodeType="afterEffect">
                                  <p:stCondLst>
                                    <p:cond delay="0"/>
                                  </p:stCondLst>
                                  <p:childTnLst>
                                    <p:set>
                                      <p:cBhvr>
                                        <p:cTn id="36" dur="1" fill="hold">
                                          <p:stCondLst>
                                            <p:cond delay="0"/>
                                          </p:stCondLst>
                                        </p:cTn>
                                        <p:tgtEl>
                                          <p:spTgt spid="68"/>
                                        </p:tgtEl>
                                        <p:attrNameLst>
                                          <p:attrName>style.visibility</p:attrName>
                                        </p:attrNameLst>
                                      </p:cBhvr>
                                      <p:to>
                                        <p:strVal val="visible"/>
                                      </p:to>
                                    </p:set>
                                    <p:animEffect transition="in" filter="wipe(left)">
                                      <p:cBhvr>
                                        <p:cTn id="37" dur="500"/>
                                        <p:tgtEl>
                                          <p:spTgt spid="6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9"/>
                                        </p:tgtEl>
                                        <p:attrNameLst>
                                          <p:attrName>style.visibility</p:attrName>
                                        </p:attrNameLst>
                                      </p:cBhvr>
                                      <p:to>
                                        <p:strVal val="visible"/>
                                      </p:to>
                                    </p:set>
                                    <p:animEffect transition="in" filter="fade">
                                      <p:cBhvr>
                                        <p:cTn id="40" dur="500"/>
                                        <p:tgtEl>
                                          <p:spTgt spid="69"/>
                                        </p:tgtEl>
                                      </p:cBhvr>
                                    </p:animEffect>
                                  </p:childTnLst>
                                </p:cTn>
                              </p:par>
                            </p:childTnLst>
                          </p:cTn>
                        </p:par>
                        <p:par>
                          <p:cTn id="41" fill="hold">
                            <p:stCondLst>
                              <p:cond delay="2000"/>
                            </p:stCondLst>
                            <p:childTnLst>
                              <p:par>
                                <p:cTn id="42" presetID="22" presetClass="entr" presetSubtype="8" fill="hold" grpId="0" nodeType="afterEffect">
                                  <p:stCondLst>
                                    <p:cond delay="0"/>
                                  </p:stCondLst>
                                  <p:childTnLst>
                                    <p:set>
                                      <p:cBhvr>
                                        <p:cTn id="43" dur="1" fill="hold">
                                          <p:stCondLst>
                                            <p:cond delay="0"/>
                                          </p:stCondLst>
                                        </p:cTn>
                                        <p:tgtEl>
                                          <p:spTgt spid="70"/>
                                        </p:tgtEl>
                                        <p:attrNameLst>
                                          <p:attrName>style.visibility</p:attrName>
                                        </p:attrNameLst>
                                      </p:cBhvr>
                                      <p:to>
                                        <p:strVal val="visible"/>
                                      </p:to>
                                    </p:set>
                                    <p:animEffect transition="in" filter="wipe(left)">
                                      <p:cBhvr>
                                        <p:cTn id="44" dur="500"/>
                                        <p:tgtEl>
                                          <p:spTgt spid="70"/>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71"/>
                                        </p:tgtEl>
                                        <p:attrNameLst>
                                          <p:attrName>style.visibility</p:attrName>
                                        </p:attrNameLst>
                                      </p:cBhvr>
                                      <p:to>
                                        <p:strVal val="visible"/>
                                      </p:to>
                                    </p:set>
                                    <p:animEffect transition="in" filter="fade">
                                      <p:cBhvr>
                                        <p:cTn id="47" dur="500"/>
                                        <p:tgtEl>
                                          <p:spTgt spid="71"/>
                                        </p:tgtEl>
                                      </p:cBhvr>
                                    </p:animEffect>
                                  </p:childTnLst>
                                </p:cTn>
                              </p:par>
                            </p:childTnLst>
                          </p:cTn>
                        </p:par>
                        <p:par>
                          <p:cTn id="48" fill="hold">
                            <p:stCondLst>
                              <p:cond delay="2500"/>
                            </p:stCondLst>
                            <p:childTnLst>
                              <p:par>
                                <p:cTn id="49" presetID="22" presetClass="entr" presetSubtype="8"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Effect transition="in" filter="wipe(left)">
                                      <p:cBhvr>
                                        <p:cTn id="51" dur="500"/>
                                        <p:tgtEl>
                                          <p:spTgt spid="73"/>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74"/>
                                        </p:tgtEl>
                                        <p:attrNameLst>
                                          <p:attrName>style.visibility</p:attrName>
                                        </p:attrNameLst>
                                      </p:cBhvr>
                                      <p:to>
                                        <p:strVal val="visible"/>
                                      </p:to>
                                    </p:set>
                                    <p:animEffect transition="in" filter="fade">
                                      <p:cBhvr>
                                        <p:cTn id="54" dur="500"/>
                                        <p:tgtEl>
                                          <p:spTgt spid="74"/>
                                        </p:tgtEl>
                                      </p:cBhvr>
                                    </p:animEffect>
                                  </p:childTnLst>
                                </p:cTn>
                              </p:par>
                            </p:childTnLst>
                          </p:cTn>
                        </p:par>
                        <p:par>
                          <p:cTn id="55" fill="hold">
                            <p:stCondLst>
                              <p:cond delay="3000"/>
                            </p:stCondLst>
                            <p:childTnLst>
                              <p:par>
                                <p:cTn id="56" presetID="22" presetClass="entr" presetSubtype="8" fill="hold" grpId="0" nodeType="afterEffect">
                                  <p:stCondLst>
                                    <p:cond delay="0"/>
                                  </p:stCondLst>
                                  <p:childTnLst>
                                    <p:set>
                                      <p:cBhvr>
                                        <p:cTn id="57" dur="1" fill="hold">
                                          <p:stCondLst>
                                            <p:cond delay="0"/>
                                          </p:stCondLst>
                                        </p:cTn>
                                        <p:tgtEl>
                                          <p:spTgt spid="75"/>
                                        </p:tgtEl>
                                        <p:attrNameLst>
                                          <p:attrName>style.visibility</p:attrName>
                                        </p:attrNameLst>
                                      </p:cBhvr>
                                      <p:to>
                                        <p:strVal val="visible"/>
                                      </p:to>
                                    </p:set>
                                    <p:animEffect transition="in" filter="wipe(left)">
                                      <p:cBhvr>
                                        <p:cTn id="58" dur="500"/>
                                        <p:tgtEl>
                                          <p:spTgt spid="7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76"/>
                                        </p:tgtEl>
                                        <p:attrNameLst>
                                          <p:attrName>style.visibility</p:attrName>
                                        </p:attrNameLst>
                                      </p:cBhvr>
                                      <p:to>
                                        <p:strVal val="visible"/>
                                      </p:to>
                                    </p:set>
                                    <p:animEffect transition="in" filter="fade">
                                      <p:cBhvr>
                                        <p:cTn id="61"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5" grpId="0" animBg="1"/>
      <p:bldP spid="66" grpId="0" animBg="1"/>
      <p:bldP spid="67" grpId="0" animBg="1"/>
      <p:bldP spid="68" grpId="0"/>
      <p:bldP spid="69" grpId="0"/>
      <p:bldP spid="70" grpId="0"/>
      <p:bldP spid="71" grpId="0"/>
      <p:bldP spid="73" grpId="0"/>
      <p:bldP spid="74" grpId="0"/>
      <p:bldP spid="75" grpId="0"/>
      <p:bldP spid="7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id-ID" dirty="0"/>
              <a:t>ABOUT US</a:t>
            </a:r>
            <a:endParaRPr lang="en-AU" dirty="0"/>
          </a:p>
        </p:txBody>
      </p:sp>
      <p:sp>
        <p:nvSpPr>
          <p:cNvPr id="7" name="Content Placeholder 6"/>
          <p:cNvSpPr>
            <a:spLocks noGrp="1"/>
          </p:cNvSpPr>
          <p:nvPr>
            <p:ph idx="1"/>
          </p:nvPr>
        </p:nvSpPr>
        <p:spPr/>
        <p:txBody>
          <a:bodyPr>
            <a:normAutofit fontScale="92500" lnSpcReduction="10000"/>
          </a:bodyPr>
          <a:lstStyle/>
          <a:p>
            <a:r>
              <a:rPr lang="id-ID" dirty="0"/>
              <a:t>WHO ARE WE?</a:t>
            </a:r>
            <a:endParaRPr lang="en-AU" dirty="0"/>
          </a:p>
        </p:txBody>
      </p:sp>
      <p:pic>
        <p:nvPicPr>
          <p:cNvPr id="2" name="图片占位符 1"/>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t="1827" b="1827"/>
          <a:stretch>
            <a:fillRect/>
          </a:stretch>
        </p:blipFill>
        <p:spPr/>
      </p:pic>
      <p:sp>
        <p:nvSpPr>
          <p:cNvPr id="3" name="Text Placeholder 2"/>
          <p:cNvSpPr>
            <a:spLocks noGrp="1"/>
          </p:cNvSpPr>
          <p:nvPr>
            <p:ph type="body" sz="quarter" idx="26"/>
          </p:nvPr>
        </p:nvSpPr>
        <p:spPr/>
        <p:txBody>
          <a:bodyPr/>
          <a:lstStyle/>
          <a:p>
            <a:r>
              <a:rPr lang="id-ID" dirty="0"/>
              <a:t>WE ARE DESIGN PIONEER</a:t>
            </a:r>
            <a:endParaRPr lang="en-AU" dirty="0"/>
          </a:p>
        </p:txBody>
      </p:sp>
      <p:sp>
        <p:nvSpPr>
          <p:cNvPr id="5" name="Text Placeholder 4"/>
          <p:cNvSpPr>
            <a:spLocks noGrp="1"/>
          </p:cNvSpPr>
          <p:nvPr>
            <p:ph type="body" sz="quarter" idx="28"/>
          </p:nvPr>
        </p:nvSpPr>
        <p:spPr>
          <a:xfrm>
            <a:off x="15759953" y="8556336"/>
            <a:ext cx="6977810" cy="1926247"/>
          </a:xfrm>
        </p:spPr>
        <p:txBody>
          <a:bodyPr/>
          <a:lstStyle/>
          <a:p>
            <a:pPr>
              <a:lnSpc>
                <a:spcPct val="150000"/>
              </a:lnSpc>
            </a:pPr>
            <a:r>
              <a:rPr lang="id-ID" dirty="0">
                <a:solidFill>
                  <a:srgbClr val="FF0000"/>
                </a:solidFill>
              </a:rPr>
              <a:t>Lorem ipsum dolor </a:t>
            </a:r>
            <a:r>
              <a:rPr lang="id-ID" dirty="0"/>
              <a:t>sit ame temab ium expedi cu quam nonem dandenis dis endus quaspel invernam hil inimagniam assum escidis aliqui offictotas exereicid nusto ium apiet modit essum veriam</a:t>
            </a:r>
            <a:endParaRPr lang="en-AU" dirty="0"/>
          </a:p>
        </p:txBody>
      </p:sp>
      <p:sp>
        <p:nvSpPr>
          <p:cNvPr id="4" name="Text Placeholder 3"/>
          <p:cNvSpPr>
            <a:spLocks noGrp="1"/>
          </p:cNvSpPr>
          <p:nvPr>
            <p:ph type="body" sz="quarter" idx="29"/>
          </p:nvPr>
        </p:nvSpPr>
        <p:spPr/>
        <p:txBody>
          <a:bodyPr>
            <a:normAutofit lnSpcReduction="10000"/>
          </a:bodyPr>
          <a:lstStyle/>
          <a:p>
            <a:r>
              <a:rPr lang="id-ID" dirty="0"/>
              <a:t>Write about her him profoundly here or comprehensively to show the real value of the worker ut ut volum volor aceaturismi dolut quit plis dipsam volorib vendian debist lignist quantium temab ium exper jobba hunsi junpi tabulto veram upa us ut hebbi ut</a:t>
            </a:r>
            <a:endParaRPr lang="en-AU" dirty="0"/>
          </a:p>
        </p:txBody>
      </p:sp>
      <p:grpSp>
        <p:nvGrpSpPr>
          <p:cNvPr id="42" name="Group 41"/>
          <p:cNvGrpSpPr/>
          <p:nvPr/>
        </p:nvGrpSpPr>
        <p:grpSpPr>
          <a:xfrm>
            <a:off x="8218061" y="9396264"/>
            <a:ext cx="798423" cy="798423"/>
            <a:chOff x="8080151" y="9518147"/>
            <a:chExt cx="798423" cy="798423"/>
          </a:xfrm>
        </p:grpSpPr>
        <p:sp>
          <p:nvSpPr>
            <p:cNvPr id="43" name="Oval 42"/>
            <p:cNvSpPr/>
            <p:nvPr userDrawn="1"/>
          </p:nvSpPr>
          <p:spPr>
            <a:xfrm>
              <a:off x="8080151" y="9518147"/>
              <a:ext cx="798423" cy="79842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4" name="Group 43"/>
            <p:cNvGrpSpPr/>
            <p:nvPr userDrawn="1"/>
          </p:nvGrpSpPr>
          <p:grpSpPr>
            <a:xfrm>
              <a:off x="8292082" y="9737794"/>
              <a:ext cx="383028" cy="359128"/>
              <a:chOff x="7938" y="1588"/>
              <a:chExt cx="3867150" cy="3625850"/>
            </a:xfrm>
            <a:solidFill>
              <a:schemeClr val="bg1"/>
            </a:solidFill>
          </p:grpSpPr>
          <p:sp>
            <p:nvSpPr>
              <p:cNvPr id="45" name="Freeform 9"/>
              <p:cNvSpPr>
                <a:spLocks noEditPoints="1"/>
              </p:cNvSpPr>
              <p:nvPr/>
            </p:nvSpPr>
            <p:spPr bwMode="auto">
              <a:xfrm>
                <a:off x="7938" y="1588"/>
                <a:ext cx="3867150" cy="3625850"/>
              </a:xfrm>
              <a:custGeom>
                <a:avLst/>
                <a:gdLst>
                  <a:gd name="T0" fmla="*/ 1009 w 1028"/>
                  <a:gd name="T1" fmla="*/ 212 h 964"/>
                  <a:gd name="T2" fmla="*/ 817 w 1028"/>
                  <a:gd name="T3" fmla="*/ 19 h 964"/>
                  <a:gd name="T4" fmla="*/ 771 w 1028"/>
                  <a:gd name="T5" fmla="*/ 0 h 964"/>
                  <a:gd name="T6" fmla="*/ 96 w 1028"/>
                  <a:gd name="T7" fmla="*/ 0 h 964"/>
                  <a:gd name="T8" fmla="*/ 0 w 1028"/>
                  <a:gd name="T9" fmla="*/ 96 h 964"/>
                  <a:gd name="T10" fmla="*/ 0 w 1028"/>
                  <a:gd name="T11" fmla="*/ 868 h 964"/>
                  <a:gd name="T12" fmla="*/ 96 w 1028"/>
                  <a:gd name="T13" fmla="*/ 964 h 964"/>
                  <a:gd name="T14" fmla="*/ 932 w 1028"/>
                  <a:gd name="T15" fmla="*/ 964 h 964"/>
                  <a:gd name="T16" fmla="*/ 1028 w 1028"/>
                  <a:gd name="T17" fmla="*/ 868 h 964"/>
                  <a:gd name="T18" fmla="*/ 1028 w 1028"/>
                  <a:gd name="T19" fmla="*/ 257 h 964"/>
                  <a:gd name="T20" fmla="*/ 1009 w 1028"/>
                  <a:gd name="T21" fmla="*/ 212 h 964"/>
                  <a:gd name="T22" fmla="*/ 964 w 1028"/>
                  <a:gd name="T23" fmla="*/ 868 h 964"/>
                  <a:gd name="T24" fmla="*/ 932 w 1028"/>
                  <a:gd name="T25" fmla="*/ 900 h 964"/>
                  <a:gd name="T26" fmla="*/ 96 w 1028"/>
                  <a:gd name="T27" fmla="*/ 900 h 964"/>
                  <a:gd name="T28" fmla="*/ 64 w 1028"/>
                  <a:gd name="T29" fmla="*/ 868 h 964"/>
                  <a:gd name="T30" fmla="*/ 64 w 1028"/>
                  <a:gd name="T31" fmla="*/ 96 h 964"/>
                  <a:gd name="T32" fmla="*/ 96 w 1028"/>
                  <a:gd name="T33" fmla="*/ 64 h 964"/>
                  <a:gd name="T34" fmla="*/ 739 w 1028"/>
                  <a:gd name="T35" fmla="*/ 64 h 964"/>
                  <a:gd name="T36" fmla="*/ 739 w 1028"/>
                  <a:gd name="T37" fmla="*/ 193 h 964"/>
                  <a:gd name="T38" fmla="*/ 739 w 1028"/>
                  <a:gd name="T39" fmla="*/ 193 h 964"/>
                  <a:gd name="T40" fmla="*/ 835 w 1028"/>
                  <a:gd name="T41" fmla="*/ 289 h 964"/>
                  <a:gd name="T42" fmla="*/ 868 w 1028"/>
                  <a:gd name="T43" fmla="*/ 289 h 964"/>
                  <a:gd name="T44" fmla="*/ 964 w 1028"/>
                  <a:gd name="T45" fmla="*/ 289 h 964"/>
                  <a:gd name="T46" fmla="*/ 964 w 1028"/>
                  <a:gd name="T47" fmla="*/ 868 h 964"/>
                  <a:gd name="T48" fmla="*/ 868 w 1028"/>
                  <a:gd name="T49" fmla="*/ 257 h 964"/>
                  <a:gd name="T50" fmla="*/ 835 w 1028"/>
                  <a:gd name="T51" fmla="*/ 257 h 964"/>
                  <a:gd name="T52" fmla="*/ 771 w 1028"/>
                  <a:gd name="T53" fmla="*/ 193 h 964"/>
                  <a:gd name="T54" fmla="*/ 771 w 1028"/>
                  <a:gd name="T55" fmla="*/ 193 h 964"/>
                  <a:gd name="T56" fmla="*/ 771 w 1028"/>
                  <a:gd name="T57" fmla="*/ 64 h 964"/>
                  <a:gd name="T58" fmla="*/ 964 w 1028"/>
                  <a:gd name="T59" fmla="*/ 257 h 964"/>
                  <a:gd name="T60" fmla="*/ 868 w 1028"/>
                  <a:gd name="T61" fmla="*/ 257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8" h="964">
                    <a:moveTo>
                      <a:pt x="1009" y="212"/>
                    </a:moveTo>
                    <a:cubicBezTo>
                      <a:pt x="817" y="19"/>
                      <a:pt x="817" y="19"/>
                      <a:pt x="817" y="19"/>
                    </a:cubicBezTo>
                    <a:cubicBezTo>
                      <a:pt x="805" y="7"/>
                      <a:pt x="788" y="0"/>
                      <a:pt x="771" y="0"/>
                    </a:cubicBezTo>
                    <a:cubicBezTo>
                      <a:pt x="96" y="0"/>
                      <a:pt x="96" y="0"/>
                      <a:pt x="96" y="0"/>
                    </a:cubicBezTo>
                    <a:cubicBezTo>
                      <a:pt x="43" y="0"/>
                      <a:pt x="0" y="43"/>
                      <a:pt x="0" y="96"/>
                    </a:cubicBezTo>
                    <a:cubicBezTo>
                      <a:pt x="0" y="868"/>
                      <a:pt x="0" y="868"/>
                      <a:pt x="0" y="868"/>
                    </a:cubicBezTo>
                    <a:cubicBezTo>
                      <a:pt x="0" y="921"/>
                      <a:pt x="43" y="964"/>
                      <a:pt x="96" y="964"/>
                    </a:cubicBezTo>
                    <a:cubicBezTo>
                      <a:pt x="932" y="964"/>
                      <a:pt x="932" y="964"/>
                      <a:pt x="932" y="964"/>
                    </a:cubicBezTo>
                    <a:cubicBezTo>
                      <a:pt x="985" y="964"/>
                      <a:pt x="1028" y="921"/>
                      <a:pt x="1028" y="868"/>
                    </a:cubicBezTo>
                    <a:cubicBezTo>
                      <a:pt x="1028" y="257"/>
                      <a:pt x="1028" y="257"/>
                      <a:pt x="1028" y="257"/>
                    </a:cubicBezTo>
                    <a:cubicBezTo>
                      <a:pt x="1028" y="240"/>
                      <a:pt x="1022" y="224"/>
                      <a:pt x="1009" y="212"/>
                    </a:cubicBezTo>
                    <a:close/>
                    <a:moveTo>
                      <a:pt x="964" y="868"/>
                    </a:moveTo>
                    <a:cubicBezTo>
                      <a:pt x="964" y="885"/>
                      <a:pt x="950" y="900"/>
                      <a:pt x="932" y="900"/>
                    </a:cubicBezTo>
                    <a:cubicBezTo>
                      <a:pt x="96" y="900"/>
                      <a:pt x="96" y="900"/>
                      <a:pt x="96" y="900"/>
                    </a:cubicBezTo>
                    <a:cubicBezTo>
                      <a:pt x="79" y="900"/>
                      <a:pt x="64" y="885"/>
                      <a:pt x="64" y="868"/>
                    </a:cubicBezTo>
                    <a:cubicBezTo>
                      <a:pt x="64" y="96"/>
                      <a:pt x="64" y="96"/>
                      <a:pt x="64" y="96"/>
                    </a:cubicBezTo>
                    <a:cubicBezTo>
                      <a:pt x="64" y="79"/>
                      <a:pt x="79" y="64"/>
                      <a:pt x="96" y="64"/>
                    </a:cubicBezTo>
                    <a:cubicBezTo>
                      <a:pt x="739" y="64"/>
                      <a:pt x="739" y="64"/>
                      <a:pt x="739" y="64"/>
                    </a:cubicBezTo>
                    <a:cubicBezTo>
                      <a:pt x="739" y="193"/>
                      <a:pt x="739" y="193"/>
                      <a:pt x="739" y="193"/>
                    </a:cubicBezTo>
                    <a:cubicBezTo>
                      <a:pt x="739" y="193"/>
                      <a:pt x="739" y="193"/>
                      <a:pt x="739" y="193"/>
                    </a:cubicBezTo>
                    <a:cubicBezTo>
                      <a:pt x="739" y="246"/>
                      <a:pt x="782" y="289"/>
                      <a:pt x="835" y="289"/>
                    </a:cubicBezTo>
                    <a:cubicBezTo>
                      <a:pt x="868" y="289"/>
                      <a:pt x="868" y="289"/>
                      <a:pt x="868" y="289"/>
                    </a:cubicBezTo>
                    <a:cubicBezTo>
                      <a:pt x="964" y="289"/>
                      <a:pt x="964" y="289"/>
                      <a:pt x="964" y="289"/>
                    </a:cubicBezTo>
                    <a:lnTo>
                      <a:pt x="964" y="868"/>
                    </a:lnTo>
                    <a:close/>
                    <a:moveTo>
                      <a:pt x="868" y="257"/>
                    </a:moveTo>
                    <a:cubicBezTo>
                      <a:pt x="835" y="257"/>
                      <a:pt x="835" y="257"/>
                      <a:pt x="835" y="257"/>
                    </a:cubicBezTo>
                    <a:cubicBezTo>
                      <a:pt x="800" y="257"/>
                      <a:pt x="771" y="228"/>
                      <a:pt x="771" y="193"/>
                    </a:cubicBezTo>
                    <a:cubicBezTo>
                      <a:pt x="771" y="193"/>
                      <a:pt x="771" y="193"/>
                      <a:pt x="771" y="193"/>
                    </a:cubicBezTo>
                    <a:cubicBezTo>
                      <a:pt x="771" y="64"/>
                      <a:pt x="771" y="64"/>
                      <a:pt x="771" y="64"/>
                    </a:cubicBezTo>
                    <a:cubicBezTo>
                      <a:pt x="964" y="257"/>
                      <a:pt x="964" y="257"/>
                      <a:pt x="964" y="257"/>
                    </a:cubicBezTo>
                    <a:lnTo>
                      <a:pt x="868" y="2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10"/>
              <p:cNvSpPr>
                <a:spLocks/>
              </p:cNvSpPr>
              <p:nvPr/>
            </p:nvSpPr>
            <p:spPr bwMode="auto">
              <a:xfrm>
                <a:off x="1820863" y="727076"/>
                <a:ext cx="727075" cy="120650"/>
              </a:xfrm>
              <a:custGeom>
                <a:avLst/>
                <a:gdLst>
                  <a:gd name="T0" fmla="*/ 16 w 193"/>
                  <a:gd name="T1" fmla="*/ 32 h 32"/>
                  <a:gd name="T2" fmla="*/ 177 w 193"/>
                  <a:gd name="T3" fmla="*/ 32 h 32"/>
                  <a:gd name="T4" fmla="*/ 193 w 193"/>
                  <a:gd name="T5" fmla="*/ 16 h 32"/>
                  <a:gd name="T6" fmla="*/ 177 w 193"/>
                  <a:gd name="T7" fmla="*/ 0 h 32"/>
                  <a:gd name="T8" fmla="*/ 16 w 193"/>
                  <a:gd name="T9" fmla="*/ 0 h 32"/>
                  <a:gd name="T10" fmla="*/ 0 w 193"/>
                  <a:gd name="T11" fmla="*/ 16 h 32"/>
                  <a:gd name="T12" fmla="*/ 16 w 193"/>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93" h="32">
                    <a:moveTo>
                      <a:pt x="16" y="32"/>
                    </a:moveTo>
                    <a:cubicBezTo>
                      <a:pt x="177" y="32"/>
                      <a:pt x="177" y="32"/>
                      <a:pt x="177" y="32"/>
                    </a:cubicBezTo>
                    <a:cubicBezTo>
                      <a:pt x="186" y="32"/>
                      <a:pt x="193" y="25"/>
                      <a:pt x="193" y="16"/>
                    </a:cubicBezTo>
                    <a:cubicBezTo>
                      <a:pt x="193" y="7"/>
                      <a:pt x="186" y="0"/>
                      <a:pt x="177" y="0"/>
                    </a:cubicBezTo>
                    <a:cubicBezTo>
                      <a:pt x="16" y="0"/>
                      <a:pt x="16" y="0"/>
                      <a:pt x="16" y="0"/>
                    </a:cubicBezTo>
                    <a:cubicBezTo>
                      <a:pt x="7" y="0"/>
                      <a:pt x="0" y="7"/>
                      <a:pt x="0" y="16"/>
                    </a:cubicBezTo>
                    <a:cubicBezTo>
                      <a:pt x="0" y="25"/>
                      <a:pt x="7" y="32"/>
                      <a:pt x="1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Freeform 11"/>
              <p:cNvSpPr>
                <a:spLocks/>
              </p:cNvSpPr>
              <p:nvPr/>
            </p:nvSpPr>
            <p:spPr bwMode="auto">
              <a:xfrm>
                <a:off x="1820863" y="1089026"/>
                <a:ext cx="727075" cy="120650"/>
              </a:xfrm>
              <a:custGeom>
                <a:avLst/>
                <a:gdLst>
                  <a:gd name="T0" fmla="*/ 16 w 193"/>
                  <a:gd name="T1" fmla="*/ 32 h 32"/>
                  <a:gd name="T2" fmla="*/ 177 w 193"/>
                  <a:gd name="T3" fmla="*/ 32 h 32"/>
                  <a:gd name="T4" fmla="*/ 193 w 193"/>
                  <a:gd name="T5" fmla="*/ 16 h 32"/>
                  <a:gd name="T6" fmla="*/ 177 w 193"/>
                  <a:gd name="T7" fmla="*/ 0 h 32"/>
                  <a:gd name="T8" fmla="*/ 16 w 193"/>
                  <a:gd name="T9" fmla="*/ 0 h 32"/>
                  <a:gd name="T10" fmla="*/ 0 w 193"/>
                  <a:gd name="T11" fmla="*/ 16 h 32"/>
                  <a:gd name="T12" fmla="*/ 16 w 193"/>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93" h="32">
                    <a:moveTo>
                      <a:pt x="16" y="32"/>
                    </a:moveTo>
                    <a:cubicBezTo>
                      <a:pt x="177" y="32"/>
                      <a:pt x="177" y="32"/>
                      <a:pt x="177" y="32"/>
                    </a:cubicBezTo>
                    <a:cubicBezTo>
                      <a:pt x="186" y="32"/>
                      <a:pt x="193" y="25"/>
                      <a:pt x="193" y="16"/>
                    </a:cubicBezTo>
                    <a:cubicBezTo>
                      <a:pt x="193" y="7"/>
                      <a:pt x="186" y="0"/>
                      <a:pt x="177" y="0"/>
                    </a:cubicBezTo>
                    <a:cubicBezTo>
                      <a:pt x="16" y="0"/>
                      <a:pt x="16" y="0"/>
                      <a:pt x="16" y="0"/>
                    </a:cubicBezTo>
                    <a:cubicBezTo>
                      <a:pt x="7" y="0"/>
                      <a:pt x="0" y="7"/>
                      <a:pt x="0" y="16"/>
                    </a:cubicBezTo>
                    <a:cubicBezTo>
                      <a:pt x="0" y="25"/>
                      <a:pt x="7" y="32"/>
                      <a:pt x="1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Freeform 12"/>
              <p:cNvSpPr>
                <a:spLocks/>
              </p:cNvSpPr>
              <p:nvPr/>
            </p:nvSpPr>
            <p:spPr bwMode="auto">
              <a:xfrm>
                <a:off x="1820863" y="1454151"/>
                <a:ext cx="1573213" cy="120650"/>
              </a:xfrm>
              <a:custGeom>
                <a:avLst/>
                <a:gdLst>
                  <a:gd name="T0" fmla="*/ 0 w 418"/>
                  <a:gd name="T1" fmla="*/ 16 h 32"/>
                  <a:gd name="T2" fmla="*/ 16 w 418"/>
                  <a:gd name="T3" fmla="*/ 32 h 32"/>
                  <a:gd name="T4" fmla="*/ 402 w 418"/>
                  <a:gd name="T5" fmla="*/ 32 h 32"/>
                  <a:gd name="T6" fmla="*/ 418 w 418"/>
                  <a:gd name="T7" fmla="*/ 16 h 32"/>
                  <a:gd name="T8" fmla="*/ 402 w 418"/>
                  <a:gd name="T9" fmla="*/ 0 h 32"/>
                  <a:gd name="T10" fmla="*/ 16 w 418"/>
                  <a:gd name="T11" fmla="*/ 0 h 32"/>
                  <a:gd name="T12" fmla="*/ 0 w 418"/>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418" h="32">
                    <a:moveTo>
                      <a:pt x="0" y="16"/>
                    </a:moveTo>
                    <a:cubicBezTo>
                      <a:pt x="0" y="25"/>
                      <a:pt x="7" y="32"/>
                      <a:pt x="16" y="32"/>
                    </a:cubicBezTo>
                    <a:cubicBezTo>
                      <a:pt x="402" y="32"/>
                      <a:pt x="402" y="32"/>
                      <a:pt x="402" y="32"/>
                    </a:cubicBezTo>
                    <a:cubicBezTo>
                      <a:pt x="411" y="32"/>
                      <a:pt x="418" y="25"/>
                      <a:pt x="418" y="16"/>
                    </a:cubicBezTo>
                    <a:cubicBezTo>
                      <a:pt x="418" y="7"/>
                      <a:pt x="411" y="0"/>
                      <a:pt x="402" y="0"/>
                    </a:cubicBezTo>
                    <a:cubicBezTo>
                      <a:pt x="16" y="0"/>
                      <a:pt x="16" y="0"/>
                      <a:pt x="16" y="0"/>
                    </a:cubicBezTo>
                    <a:cubicBezTo>
                      <a:pt x="7" y="0"/>
                      <a:pt x="0" y="7"/>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Freeform 13"/>
              <p:cNvSpPr>
                <a:spLocks/>
              </p:cNvSpPr>
              <p:nvPr/>
            </p:nvSpPr>
            <p:spPr bwMode="auto">
              <a:xfrm>
                <a:off x="493713" y="2176463"/>
                <a:ext cx="2900363" cy="123825"/>
              </a:xfrm>
              <a:custGeom>
                <a:avLst/>
                <a:gdLst>
                  <a:gd name="T0" fmla="*/ 755 w 771"/>
                  <a:gd name="T1" fmla="*/ 0 h 33"/>
                  <a:gd name="T2" fmla="*/ 16 w 771"/>
                  <a:gd name="T3" fmla="*/ 0 h 33"/>
                  <a:gd name="T4" fmla="*/ 0 w 771"/>
                  <a:gd name="T5" fmla="*/ 16 h 33"/>
                  <a:gd name="T6" fmla="*/ 16 w 771"/>
                  <a:gd name="T7" fmla="*/ 33 h 33"/>
                  <a:gd name="T8" fmla="*/ 755 w 771"/>
                  <a:gd name="T9" fmla="*/ 33 h 33"/>
                  <a:gd name="T10" fmla="*/ 771 w 771"/>
                  <a:gd name="T11" fmla="*/ 16 h 33"/>
                  <a:gd name="T12" fmla="*/ 755 w 771"/>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771" h="33">
                    <a:moveTo>
                      <a:pt x="755" y="0"/>
                    </a:moveTo>
                    <a:cubicBezTo>
                      <a:pt x="16" y="0"/>
                      <a:pt x="16" y="0"/>
                      <a:pt x="16" y="0"/>
                    </a:cubicBezTo>
                    <a:cubicBezTo>
                      <a:pt x="7" y="0"/>
                      <a:pt x="0" y="8"/>
                      <a:pt x="0" y="16"/>
                    </a:cubicBezTo>
                    <a:cubicBezTo>
                      <a:pt x="0" y="25"/>
                      <a:pt x="7" y="33"/>
                      <a:pt x="16" y="33"/>
                    </a:cubicBezTo>
                    <a:cubicBezTo>
                      <a:pt x="755" y="33"/>
                      <a:pt x="755" y="33"/>
                      <a:pt x="755" y="33"/>
                    </a:cubicBezTo>
                    <a:cubicBezTo>
                      <a:pt x="764" y="33"/>
                      <a:pt x="771" y="25"/>
                      <a:pt x="771" y="16"/>
                    </a:cubicBezTo>
                    <a:cubicBezTo>
                      <a:pt x="771" y="8"/>
                      <a:pt x="764" y="0"/>
                      <a:pt x="7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Freeform 14"/>
              <p:cNvSpPr>
                <a:spLocks/>
              </p:cNvSpPr>
              <p:nvPr/>
            </p:nvSpPr>
            <p:spPr bwMode="auto">
              <a:xfrm>
                <a:off x="493713" y="2541588"/>
                <a:ext cx="2900363" cy="119063"/>
              </a:xfrm>
              <a:custGeom>
                <a:avLst/>
                <a:gdLst>
                  <a:gd name="T0" fmla="*/ 755 w 771"/>
                  <a:gd name="T1" fmla="*/ 0 h 32"/>
                  <a:gd name="T2" fmla="*/ 16 w 771"/>
                  <a:gd name="T3" fmla="*/ 0 h 32"/>
                  <a:gd name="T4" fmla="*/ 0 w 771"/>
                  <a:gd name="T5" fmla="*/ 16 h 32"/>
                  <a:gd name="T6" fmla="*/ 16 w 771"/>
                  <a:gd name="T7" fmla="*/ 32 h 32"/>
                  <a:gd name="T8" fmla="*/ 755 w 771"/>
                  <a:gd name="T9" fmla="*/ 32 h 32"/>
                  <a:gd name="T10" fmla="*/ 771 w 771"/>
                  <a:gd name="T11" fmla="*/ 16 h 32"/>
                  <a:gd name="T12" fmla="*/ 755 w 771"/>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771" h="32">
                    <a:moveTo>
                      <a:pt x="755" y="0"/>
                    </a:moveTo>
                    <a:cubicBezTo>
                      <a:pt x="16" y="0"/>
                      <a:pt x="16" y="0"/>
                      <a:pt x="16" y="0"/>
                    </a:cubicBezTo>
                    <a:cubicBezTo>
                      <a:pt x="7" y="0"/>
                      <a:pt x="0" y="7"/>
                      <a:pt x="0" y="16"/>
                    </a:cubicBezTo>
                    <a:cubicBezTo>
                      <a:pt x="0" y="25"/>
                      <a:pt x="7" y="32"/>
                      <a:pt x="16" y="32"/>
                    </a:cubicBezTo>
                    <a:cubicBezTo>
                      <a:pt x="755" y="32"/>
                      <a:pt x="755" y="32"/>
                      <a:pt x="755" y="32"/>
                    </a:cubicBezTo>
                    <a:cubicBezTo>
                      <a:pt x="764" y="32"/>
                      <a:pt x="771" y="25"/>
                      <a:pt x="771" y="16"/>
                    </a:cubicBezTo>
                    <a:cubicBezTo>
                      <a:pt x="771" y="7"/>
                      <a:pt x="764" y="0"/>
                      <a:pt x="7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Freeform 15"/>
              <p:cNvSpPr>
                <a:spLocks/>
              </p:cNvSpPr>
              <p:nvPr/>
            </p:nvSpPr>
            <p:spPr bwMode="auto">
              <a:xfrm>
                <a:off x="493713" y="2901951"/>
                <a:ext cx="2900363" cy="120650"/>
              </a:xfrm>
              <a:custGeom>
                <a:avLst/>
                <a:gdLst>
                  <a:gd name="T0" fmla="*/ 755 w 771"/>
                  <a:gd name="T1" fmla="*/ 0 h 32"/>
                  <a:gd name="T2" fmla="*/ 16 w 771"/>
                  <a:gd name="T3" fmla="*/ 0 h 32"/>
                  <a:gd name="T4" fmla="*/ 0 w 771"/>
                  <a:gd name="T5" fmla="*/ 16 h 32"/>
                  <a:gd name="T6" fmla="*/ 16 w 771"/>
                  <a:gd name="T7" fmla="*/ 32 h 32"/>
                  <a:gd name="T8" fmla="*/ 755 w 771"/>
                  <a:gd name="T9" fmla="*/ 32 h 32"/>
                  <a:gd name="T10" fmla="*/ 771 w 771"/>
                  <a:gd name="T11" fmla="*/ 16 h 32"/>
                  <a:gd name="T12" fmla="*/ 755 w 771"/>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771" h="32">
                    <a:moveTo>
                      <a:pt x="755" y="0"/>
                    </a:moveTo>
                    <a:cubicBezTo>
                      <a:pt x="16" y="0"/>
                      <a:pt x="16" y="0"/>
                      <a:pt x="16" y="0"/>
                    </a:cubicBezTo>
                    <a:cubicBezTo>
                      <a:pt x="7" y="0"/>
                      <a:pt x="0" y="7"/>
                      <a:pt x="0" y="16"/>
                    </a:cubicBezTo>
                    <a:cubicBezTo>
                      <a:pt x="0" y="25"/>
                      <a:pt x="7" y="32"/>
                      <a:pt x="16" y="32"/>
                    </a:cubicBezTo>
                    <a:cubicBezTo>
                      <a:pt x="755" y="32"/>
                      <a:pt x="755" y="32"/>
                      <a:pt x="755" y="32"/>
                    </a:cubicBezTo>
                    <a:cubicBezTo>
                      <a:pt x="764" y="32"/>
                      <a:pt x="771" y="25"/>
                      <a:pt x="771" y="16"/>
                    </a:cubicBezTo>
                    <a:cubicBezTo>
                      <a:pt x="771" y="7"/>
                      <a:pt x="764" y="0"/>
                      <a:pt x="7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Freeform 16"/>
              <p:cNvSpPr>
                <a:spLocks/>
              </p:cNvSpPr>
              <p:nvPr/>
            </p:nvSpPr>
            <p:spPr bwMode="auto">
              <a:xfrm>
                <a:off x="493713" y="1814513"/>
                <a:ext cx="2900363" cy="120650"/>
              </a:xfrm>
              <a:custGeom>
                <a:avLst/>
                <a:gdLst>
                  <a:gd name="T0" fmla="*/ 755 w 771"/>
                  <a:gd name="T1" fmla="*/ 0 h 32"/>
                  <a:gd name="T2" fmla="*/ 16 w 771"/>
                  <a:gd name="T3" fmla="*/ 0 h 32"/>
                  <a:gd name="T4" fmla="*/ 0 w 771"/>
                  <a:gd name="T5" fmla="*/ 16 h 32"/>
                  <a:gd name="T6" fmla="*/ 16 w 771"/>
                  <a:gd name="T7" fmla="*/ 32 h 32"/>
                  <a:gd name="T8" fmla="*/ 755 w 771"/>
                  <a:gd name="T9" fmla="*/ 32 h 32"/>
                  <a:gd name="T10" fmla="*/ 771 w 771"/>
                  <a:gd name="T11" fmla="*/ 16 h 32"/>
                  <a:gd name="T12" fmla="*/ 755 w 771"/>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771" h="32">
                    <a:moveTo>
                      <a:pt x="755" y="0"/>
                    </a:moveTo>
                    <a:cubicBezTo>
                      <a:pt x="16" y="0"/>
                      <a:pt x="16" y="0"/>
                      <a:pt x="16" y="0"/>
                    </a:cubicBezTo>
                    <a:cubicBezTo>
                      <a:pt x="7" y="0"/>
                      <a:pt x="0" y="7"/>
                      <a:pt x="0" y="16"/>
                    </a:cubicBezTo>
                    <a:cubicBezTo>
                      <a:pt x="0" y="25"/>
                      <a:pt x="7" y="32"/>
                      <a:pt x="16" y="32"/>
                    </a:cubicBezTo>
                    <a:cubicBezTo>
                      <a:pt x="755" y="32"/>
                      <a:pt x="755" y="32"/>
                      <a:pt x="755" y="32"/>
                    </a:cubicBezTo>
                    <a:cubicBezTo>
                      <a:pt x="764" y="32"/>
                      <a:pt x="771" y="25"/>
                      <a:pt x="771" y="16"/>
                    </a:cubicBezTo>
                    <a:cubicBezTo>
                      <a:pt x="771" y="7"/>
                      <a:pt x="764" y="0"/>
                      <a:pt x="75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Freeform 17"/>
              <p:cNvSpPr>
                <a:spLocks noEditPoints="1"/>
              </p:cNvSpPr>
              <p:nvPr/>
            </p:nvSpPr>
            <p:spPr bwMode="auto">
              <a:xfrm>
                <a:off x="493713" y="608013"/>
                <a:ext cx="1087438" cy="966788"/>
              </a:xfrm>
              <a:custGeom>
                <a:avLst/>
                <a:gdLst>
                  <a:gd name="T0" fmla="*/ 32 w 289"/>
                  <a:gd name="T1" fmla="*/ 257 h 257"/>
                  <a:gd name="T2" fmla="*/ 257 w 289"/>
                  <a:gd name="T3" fmla="*/ 257 h 257"/>
                  <a:gd name="T4" fmla="*/ 289 w 289"/>
                  <a:gd name="T5" fmla="*/ 225 h 257"/>
                  <a:gd name="T6" fmla="*/ 289 w 289"/>
                  <a:gd name="T7" fmla="*/ 32 h 257"/>
                  <a:gd name="T8" fmla="*/ 257 w 289"/>
                  <a:gd name="T9" fmla="*/ 0 h 257"/>
                  <a:gd name="T10" fmla="*/ 32 w 289"/>
                  <a:gd name="T11" fmla="*/ 0 h 257"/>
                  <a:gd name="T12" fmla="*/ 0 w 289"/>
                  <a:gd name="T13" fmla="*/ 32 h 257"/>
                  <a:gd name="T14" fmla="*/ 0 w 289"/>
                  <a:gd name="T15" fmla="*/ 225 h 257"/>
                  <a:gd name="T16" fmla="*/ 32 w 289"/>
                  <a:gd name="T17" fmla="*/ 257 h 257"/>
                  <a:gd name="T18" fmla="*/ 64 w 289"/>
                  <a:gd name="T19" fmla="*/ 64 h 257"/>
                  <a:gd name="T20" fmla="*/ 224 w 289"/>
                  <a:gd name="T21" fmla="*/ 64 h 257"/>
                  <a:gd name="T22" fmla="*/ 224 w 289"/>
                  <a:gd name="T23" fmla="*/ 192 h 257"/>
                  <a:gd name="T24" fmla="*/ 64 w 289"/>
                  <a:gd name="T25" fmla="*/ 192 h 257"/>
                  <a:gd name="T26" fmla="*/ 64 w 289"/>
                  <a:gd name="T27" fmla="*/ 64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9" h="257">
                    <a:moveTo>
                      <a:pt x="32" y="257"/>
                    </a:moveTo>
                    <a:cubicBezTo>
                      <a:pt x="257" y="257"/>
                      <a:pt x="257" y="257"/>
                      <a:pt x="257" y="257"/>
                    </a:cubicBezTo>
                    <a:cubicBezTo>
                      <a:pt x="274" y="257"/>
                      <a:pt x="289" y="242"/>
                      <a:pt x="289" y="225"/>
                    </a:cubicBezTo>
                    <a:cubicBezTo>
                      <a:pt x="289" y="32"/>
                      <a:pt x="289" y="32"/>
                      <a:pt x="289" y="32"/>
                    </a:cubicBezTo>
                    <a:cubicBezTo>
                      <a:pt x="289" y="14"/>
                      <a:pt x="274" y="0"/>
                      <a:pt x="257" y="0"/>
                    </a:cubicBezTo>
                    <a:cubicBezTo>
                      <a:pt x="32" y="0"/>
                      <a:pt x="32" y="0"/>
                      <a:pt x="32" y="0"/>
                    </a:cubicBezTo>
                    <a:cubicBezTo>
                      <a:pt x="14" y="0"/>
                      <a:pt x="0" y="14"/>
                      <a:pt x="0" y="32"/>
                    </a:cubicBezTo>
                    <a:cubicBezTo>
                      <a:pt x="0" y="225"/>
                      <a:pt x="0" y="225"/>
                      <a:pt x="0" y="225"/>
                    </a:cubicBezTo>
                    <a:cubicBezTo>
                      <a:pt x="0" y="242"/>
                      <a:pt x="14" y="257"/>
                      <a:pt x="32" y="257"/>
                    </a:cubicBezTo>
                    <a:close/>
                    <a:moveTo>
                      <a:pt x="64" y="64"/>
                    </a:moveTo>
                    <a:cubicBezTo>
                      <a:pt x="224" y="64"/>
                      <a:pt x="224" y="64"/>
                      <a:pt x="224" y="64"/>
                    </a:cubicBezTo>
                    <a:cubicBezTo>
                      <a:pt x="224" y="192"/>
                      <a:pt x="224" y="192"/>
                      <a:pt x="224" y="192"/>
                    </a:cubicBezTo>
                    <a:cubicBezTo>
                      <a:pt x="64" y="192"/>
                      <a:pt x="64" y="192"/>
                      <a:pt x="64" y="192"/>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4" name="Group 53"/>
          <p:cNvGrpSpPr/>
          <p:nvPr/>
        </p:nvGrpSpPr>
        <p:grpSpPr>
          <a:xfrm>
            <a:off x="8218061" y="8202821"/>
            <a:ext cx="798423" cy="798423"/>
            <a:chOff x="8116975" y="8653134"/>
            <a:chExt cx="798423" cy="798423"/>
          </a:xfrm>
        </p:grpSpPr>
        <p:sp>
          <p:nvSpPr>
            <p:cNvPr id="55" name="Oval 54"/>
            <p:cNvSpPr/>
            <p:nvPr userDrawn="1"/>
          </p:nvSpPr>
          <p:spPr>
            <a:xfrm>
              <a:off x="8116975" y="8653134"/>
              <a:ext cx="798423" cy="79842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Freeform 21"/>
            <p:cNvSpPr>
              <a:spLocks noEditPoints="1"/>
            </p:cNvSpPr>
            <p:nvPr userDrawn="1"/>
          </p:nvSpPr>
          <p:spPr bwMode="auto">
            <a:xfrm>
              <a:off x="8324794" y="8855783"/>
              <a:ext cx="389450" cy="389560"/>
            </a:xfrm>
            <a:custGeom>
              <a:avLst/>
              <a:gdLst>
                <a:gd name="T0" fmla="*/ 1331 w 1500"/>
                <a:gd name="T1" fmla="*/ 338 h 1500"/>
                <a:gd name="T2" fmla="*/ 1312 w 1500"/>
                <a:gd name="T3" fmla="*/ 94 h 1500"/>
                <a:gd name="T4" fmla="*/ 281 w 1500"/>
                <a:gd name="T5" fmla="*/ 0 h 1500"/>
                <a:gd name="T6" fmla="*/ 187 w 1500"/>
                <a:gd name="T7" fmla="*/ 318 h 1500"/>
                <a:gd name="T8" fmla="*/ 28 w 1500"/>
                <a:gd name="T9" fmla="*/ 525 h 1500"/>
                <a:gd name="T10" fmla="*/ 0 w 1500"/>
                <a:gd name="T11" fmla="*/ 656 h 1500"/>
                <a:gd name="T12" fmla="*/ 141 w 1500"/>
                <a:gd name="T13" fmla="*/ 797 h 1500"/>
                <a:gd name="T14" fmla="*/ 234 w 1500"/>
                <a:gd name="T15" fmla="*/ 1500 h 1500"/>
                <a:gd name="T16" fmla="*/ 1359 w 1500"/>
                <a:gd name="T17" fmla="*/ 1406 h 1500"/>
                <a:gd name="T18" fmla="*/ 1359 w 1500"/>
                <a:gd name="T19" fmla="*/ 797 h 1500"/>
                <a:gd name="T20" fmla="*/ 1500 w 1500"/>
                <a:gd name="T21" fmla="*/ 609 h 1500"/>
                <a:gd name="T22" fmla="*/ 1219 w 1500"/>
                <a:gd name="T23" fmla="*/ 94 h 1500"/>
                <a:gd name="T24" fmla="*/ 281 w 1500"/>
                <a:gd name="T25" fmla="*/ 281 h 1500"/>
                <a:gd name="T26" fmla="*/ 281 w 1500"/>
                <a:gd name="T27" fmla="*/ 94 h 1500"/>
                <a:gd name="T28" fmla="*/ 478 w 1500"/>
                <a:gd name="T29" fmla="*/ 703 h 1500"/>
                <a:gd name="T30" fmla="*/ 469 w 1500"/>
                <a:gd name="T31" fmla="*/ 375 h 1500"/>
                <a:gd name="T32" fmla="*/ 478 w 1500"/>
                <a:gd name="T33" fmla="*/ 703 h 1500"/>
                <a:gd name="T34" fmla="*/ 727 w 1500"/>
                <a:gd name="T35" fmla="*/ 375 h 1500"/>
                <a:gd name="T36" fmla="*/ 527 w 1500"/>
                <a:gd name="T37" fmla="*/ 703 h 1500"/>
                <a:gd name="T38" fmla="*/ 773 w 1500"/>
                <a:gd name="T39" fmla="*/ 375 h 1500"/>
                <a:gd name="T40" fmla="*/ 973 w 1500"/>
                <a:gd name="T41" fmla="*/ 703 h 1500"/>
                <a:gd name="T42" fmla="*/ 773 w 1500"/>
                <a:gd name="T43" fmla="*/ 375 h 1500"/>
                <a:gd name="T44" fmla="*/ 1031 w 1500"/>
                <a:gd name="T45" fmla="*/ 375 h 1500"/>
                <a:gd name="T46" fmla="*/ 1022 w 1500"/>
                <a:gd name="T47" fmla="*/ 703 h 1500"/>
                <a:gd name="T48" fmla="*/ 94 w 1500"/>
                <a:gd name="T49" fmla="*/ 656 h 1500"/>
                <a:gd name="T50" fmla="*/ 103 w 1500"/>
                <a:gd name="T51" fmla="*/ 581 h 1500"/>
                <a:gd name="T52" fmla="*/ 281 w 1500"/>
                <a:gd name="T53" fmla="*/ 375 h 1500"/>
                <a:gd name="T54" fmla="*/ 227 w 1500"/>
                <a:gd name="T55" fmla="*/ 703 h 1500"/>
                <a:gd name="T56" fmla="*/ 94 w 1500"/>
                <a:gd name="T57" fmla="*/ 656 h 1500"/>
                <a:gd name="T58" fmla="*/ 586 w 1500"/>
                <a:gd name="T59" fmla="*/ 1406 h 1500"/>
                <a:gd name="T60" fmla="*/ 937 w 1500"/>
                <a:gd name="T61" fmla="*/ 938 h 1500"/>
                <a:gd name="T62" fmla="*/ 1266 w 1500"/>
                <a:gd name="T63" fmla="*/ 1406 h 1500"/>
                <a:gd name="T64" fmla="*/ 984 w 1500"/>
                <a:gd name="T65" fmla="*/ 938 h 1500"/>
                <a:gd name="T66" fmla="*/ 586 w 1500"/>
                <a:gd name="T67" fmla="*/ 891 h 1500"/>
                <a:gd name="T68" fmla="*/ 539 w 1500"/>
                <a:gd name="T69" fmla="*/ 1406 h 1500"/>
                <a:gd name="T70" fmla="*/ 234 w 1500"/>
                <a:gd name="T71" fmla="*/ 797 h 1500"/>
                <a:gd name="T72" fmla="*/ 1266 w 1500"/>
                <a:gd name="T73" fmla="*/ 1406 h 1500"/>
                <a:gd name="T74" fmla="*/ 1359 w 1500"/>
                <a:gd name="T75" fmla="*/ 703 h 1500"/>
                <a:gd name="T76" fmla="*/ 1085 w 1500"/>
                <a:gd name="T77" fmla="*/ 375 h 1500"/>
                <a:gd name="T78" fmla="*/ 1219 w 1500"/>
                <a:gd name="T79" fmla="*/ 375 h 1500"/>
                <a:gd name="T80" fmla="*/ 1397 w 1500"/>
                <a:gd name="T81" fmla="*/ 581 h 1500"/>
                <a:gd name="T82" fmla="*/ 1406 w 1500"/>
                <a:gd name="T83" fmla="*/ 65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0" h="1500">
                  <a:moveTo>
                    <a:pt x="1472" y="525"/>
                  </a:moveTo>
                  <a:cubicBezTo>
                    <a:pt x="1331" y="338"/>
                    <a:pt x="1331" y="338"/>
                    <a:pt x="1331" y="338"/>
                  </a:cubicBezTo>
                  <a:cubicBezTo>
                    <a:pt x="1326" y="330"/>
                    <a:pt x="1319" y="324"/>
                    <a:pt x="1312" y="318"/>
                  </a:cubicBezTo>
                  <a:cubicBezTo>
                    <a:pt x="1312" y="94"/>
                    <a:pt x="1312" y="94"/>
                    <a:pt x="1312" y="94"/>
                  </a:cubicBezTo>
                  <a:cubicBezTo>
                    <a:pt x="1312" y="42"/>
                    <a:pt x="1271" y="0"/>
                    <a:pt x="1219" y="0"/>
                  </a:cubicBezTo>
                  <a:cubicBezTo>
                    <a:pt x="281" y="0"/>
                    <a:pt x="281" y="0"/>
                    <a:pt x="281" y="0"/>
                  </a:cubicBezTo>
                  <a:cubicBezTo>
                    <a:pt x="229" y="0"/>
                    <a:pt x="187" y="42"/>
                    <a:pt x="187" y="94"/>
                  </a:cubicBezTo>
                  <a:cubicBezTo>
                    <a:pt x="187" y="318"/>
                    <a:pt x="187" y="318"/>
                    <a:pt x="187" y="318"/>
                  </a:cubicBezTo>
                  <a:cubicBezTo>
                    <a:pt x="181" y="324"/>
                    <a:pt x="174" y="330"/>
                    <a:pt x="169" y="338"/>
                  </a:cubicBezTo>
                  <a:cubicBezTo>
                    <a:pt x="28" y="525"/>
                    <a:pt x="28" y="525"/>
                    <a:pt x="28" y="525"/>
                  </a:cubicBezTo>
                  <a:cubicBezTo>
                    <a:pt x="10" y="549"/>
                    <a:pt x="0" y="579"/>
                    <a:pt x="0" y="609"/>
                  </a:cubicBezTo>
                  <a:cubicBezTo>
                    <a:pt x="0" y="656"/>
                    <a:pt x="0" y="656"/>
                    <a:pt x="0" y="656"/>
                  </a:cubicBezTo>
                  <a:cubicBezTo>
                    <a:pt x="0" y="734"/>
                    <a:pt x="63" y="797"/>
                    <a:pt x="141" y="797"/>
                  </a:cubicBezTo>
                  <a:cubicBezTo>
                    <a:pt x="141" y="797"/>
                    <a:pt x="141" y="797"/>
                    <a:pt x="141" y="797"/>
                  </a:cubicBezTo>
                  <a:cubicBezTo>
                    <a:pt x="141" y="1406"/>
                    <a:pt x="141" y="1406"/>
                    <a:pt x="141" y="1406"/>
                  </a:cubicBezTo>
                  <a:cubicBezTo>
                    <a:pt x="141" y="1458"/>
                    <a:pt x="183" y="1500"/>
                    <a:pt x="234" y="1500"/>
                  </a:cubicBezTo>
                  <a:cubicBezTo>
                    <a:pt x="1266" y="1500"/>
                    <a:pt x="1266" y="1500"/>
                    <a:pt x="1266" y="1500"/>
                  </a:cubicBezTo>
                  <a:cubicBezTo>
                    <a:pt x="1317" y="1500"/>
                    <a:pt x="1359" y="1458"/>
                    <a:pt x="1359" y="1406"/>
                  </a:cubicBezTo>
                  <a:cubicBezTo>
                    <a:pt x="1359" y="797"/>
                    <a:pt x="1359" y="797"/>
                    <a:pt x="1359" y="797"/>
                  </a:cubicBezTo>
                  <a:cubicBezTo>
                    <a:pt x="1359" y="797"/>
                    <a:pt x="1359" y="797"/>
                    <a:pt x="1359" y="797"/>
                  </a:cubicBezTo>
                  <a:cubicBezTo>
                    <a:pt x="1437" y="797"/>
                    <a:pt x="1500" y="734"/>
                    <a:pt x="1500" y="656"/>
                  </a:cubicBezTo>
                  <a:cubicBezTo>
                    <a:pt x="1500" y="609"/>
                    <a:pt x="1500" y="609"/>
                    <a:pt x="1500" y="609"/>
                  </a:cubicBezTo>
                  <a:cubicBezTo>
                    <a:pt x="1500" y="579"/>
                    <a:pt x="1490" y="549"/>
                    <a:pt x="1472" y="525"/>
                  </a:cubicBezTo>
                  <a:close/>
                  <a:moveTo>
                    <a:pt x="1219" y="94"/>
                  </a:moveTo>
                  <a:cubicBezTo>
                    <a:pt x="1219" y="281"/>
                    <a:pt x="1219" y="281"/>
                    <a:pt x="1219" y="281"/>
                  </a:cubicBezTo>
                  <a:cubicBezTo>
                    <a:pt x="281" y="281"/>
                    <a:pt x="281" y="281"/>
                    <a:pt x="281" y="281"/>
                  </a:cubicBezTo>
                  <a:cubicBezTo>
                    <a:pt x="281" y="281"/>
                    <a:pt x="281" y="281"/>
                    <a:pt x="281" y="281"/>
                  </a:cubicBezTo>
                  <a:cubicBezTo>
                    <a:pt x="281" y="94"/>
                    <a:pt x="281" y="94"/>
                    <a:pt x="281" y="94"/>
                  </a:cubicBezTo>
                  <a:lnTo>
                    <a:pt x="1219" y="94"/>
                  </a:lnTo>
                  <a:close/>
                  <a:moveTo>
                    <a:pt x="478" y="703"/>
                  </a:moveTo>
                  <a:cubicBezTo>
                    <a:pt x="281" y="703"/>
                    <a:pt x="281" y="703"/>
                    <a:pt x="281" y="703"/>
                  </a:cubicBezTo>
                  <a:cubicBezTo>
                    <a:pt x="469" y="375"/>
                    <a:pt x="469" y="375"/>
                    <a:pt x="469" y="375"/>
                  </a:cubicBezTo>
                  <a:cubicBezTo>
                    <a:pt x="572" y="375"/>
                    <a:pt x="572" y="375"/>
                    <a:pt x="572" y="375"/>
                  </a:cubicBezTo>
                  <a:lnTo>
                    <a:pt x="478" y="703"/>
                  </a:lnTo>
                  <a:close/>
                  <a:moveTo>
                    <a:pt x="620" y="375"/>
                  </a:moveTo>
                  <a:cubicBezTo>
                    <a:pt x="727" y="375"/>
                    <a:pt x="727" y="375"/>
                    <a:pt x="727" y="375"/>
                  </a:cubicBezTo>
                  <a:cubicBezTo>
                    <a:pt x="727" y="703"/>
                    <a:pt x="727" y="703"/>
                    <a:pt x="727" y="703"/>
                  </a:cubicBezTo>
                  <a:cubicBezTo>
                    <a:pt x="527" y="703"/>
                    <a:pt x="527" y="703"/>
                    <a:pt x="527" y="703"/>
                  </a:cubicBezTo>
                  <a:lnTo>
                    <a:pt x="620" y="375"/>
                  </a:lnTo>
                  <a:close/>
                  <a:moveTo>
                    <a:pt x="773" y="375"/>
                  </a:moveTo>
                  <a:cubicBezTo>
                    <a:pt x="880" y="375"/>
                    <a:pt x="880" y="375"/>
                    <a:pt x="880" y="375"/>
                  </a:cubicBezTo>
                  <a:cubicBezTo>
                    <a:pt x="973" y="703"/>
                    <a:pt x="973" y="703"/>
                    <a:pt x="973" y="703"/>
                  </a:cubicBezTo>
                  <a:cubicBezTo>
                    <a:pt x="773" y="703"/>
                    <a:pt x="773" y="703"/>
                    <a:pt x="773" y="703"/>
                  </a:cubicBezTo>
                  <a:lnTo>
                    <a:pt x="773" y="375"/>
                  </a:lnTo>
                  <a:close/>
                  <a:moveTo>
                    <a:pt x="928" y="375"/>
                  </a:moveTo>
                  <a:cubicBezTo>
                    <a:pt x="1031" y="375"/>
                    <a:pt x="1031" y="375"/>
                    <a:pt x="1031" y="375"/>
                  </a:cubicBezTo>
                  <a:cubicBezTo>
                    <a:pt x="1219" y="703"/>
                    <a:pt x="1219" y="703"/>
                    <a:pt x="1219" y="703"/>
                  </a:cubicBezTo>
                  <a:cubicBezTo>
                    <a:pt x="1022" y="703"/>
                    <a:pt x="1022" y="703"/>
                    <a:pt x="1022" y="703"/>
                  </a:cubicBezTo>
                  <a:lnTo>
                    <a:pt x="928" y="375"/>
                  </a:lnTo>
                  <a:close/>
                  <a:moveTo>
                    <a:pt x="94" y="656"/>
                  </a:moveTo>
                  <a:cubicBezTo>
                    <a:pt x="94" y="609"/>
                    <a:pt x="94" y="609"/>
                    <a:pt x="94" y="609"/>
                  </a:cubicBezTo>
                  <a:cubicBezTo>
                    <a:pt x="94" y="599"/>
                    <a:pt x="97" y="589"/>
                    <a:pt x="103" y="581"/>
                  </a:cubicBezTo>
                  <a:cubicBezTo>
                    <a:pt x="244" y="394"/>
                    <a:pt x="244" y="394"/>
                    <a:pt x="244" y="394"/>
                  </a:cubicBezTo>
                  <a:cubicBezTo>
                    <a:pt x="253" y="382"/>
                    <a:pt x="266" y="375"/>
                    <a:pt x="281" y="375"/>
                  </a:cubicBezTo>
                  <a:cubicBezTo>
                    <a:pt x="415" y="375"/>
                    <a:pt x="415" y="375"/>
                    <a:pt x="415" y="375"/>
                  </a:cubicBezTo>
                  <a:cubicBezTo>
                    <a:pt x="227" y="703"/>
                    <a:pt x="227" y="703"/>
                    <a:pt x="227" y="703"/>
                  </a:cubicBezTo>
                  <a:cubicBezTo>
                    <a:pt x="141" y="703"/>
                    <a:pt x="141" y="703"/>
                    <a:pt x="141" y="703"/>
                  </a:cubicBezTo>
                  <a:cubicBezTo>
                    <a:pt x="115" y="703"/>
                    <a:pt x="94" y="682"/>
                    <a:pt x="94" y="656"/>
                  </a:cubicBezTo>
                  <a:close/>
                  <a:moveTo>
                    <a:pt x="937" y="1406"/>
                  </a:moveTo>
                  <a:cubicBezTo>
                    <a:pt x="586" y="1406"/>
                    <a:pt x="586" y="1406"/>
                    <a:pt x="586" y="1406"/>
                  </a:cubicBezTo>
                  <a:cubicBezTo>
                    <a:pt x="586" y="938"/>
                    <a:pt x="586" y="938"/>
                    <a:pt x="586" y="938"/>
                  </a:cubicBezTo>
                  <a:cubicBezTo>
                    <a:pt x="937" y="938"/>
                    <a:pt x="937" y="938"/>
                    <a:pt x="937" y="938"/>
                  </a:cubicBezTo>
                  <a:lnTo>
                    <a:pt x="937" y="1406"/>
                  </a:lnTo>
                  <a:close/>
                  <a:moveTo>
                    <a:pt x="1266" y="1406"/>
                  </a:moveTo>
                  <a:cubicBezTo>
                    <a:pt x="984" y="1406"/>
                    <a:pt x="984" y="1406"/>
                    <a:pt x="984" y="1406"/>
                  </a:cubicBezTo>
                  <a:cubicBezTo>
                    <a:pt x="984" y="938"/>
                    <a:pt x="984" y="938"/>
                    <a:pt x="984" y="938"/>
                  </a:cubicBezTo>
                  <a:cubicBezTo>
                    <a:pt x="984" y="912"/>
                    <a:pt x="963" y="891"/>
                    <a:pt x="937" y="891"/>
                  </a:cubicBezTo>
                  <a:cubicBezTo>
                    <a:pt x="586" y="891"/>
                    <a:pt x="586" y="891"/>
                    <a:pt x="586" y="891"/>
                  </a:cubicBezTo>
                  <a:cubicBezTo>
                    <a:pt x="560" y="891"/>
                    <a:pt x="539" y="912"/>
                    <a:pt x="539" y="938"/>
                  </a:cubicBezTo>
                  <a:cubicBezTo>
                    <a:pt x="539" y="1406"/>
                    <a:pt x="539" y="1406"/>
                    <a:pt x="539" y="1406"/>
                  </a:cubicBezTo>
                  <a:cubicBezTo>
                    <a:pt x="234" y="1406"/>
                    <a:pt x="234" y="1406"/>
                    <a:pt x="234" y="1406"/>
                  </a:cubicBezTo>
                  <a:cubicBezTo>
                    <a:pt x="234" y="797"/>
                    <a:pt x="234" y="797"/>
                    <a:pt x="234" y="797"/>
                  </a:cubicBezTo>
                  <a:cubicBezTo>
                    <a:pt x="1266" y="797"/>
                    <a:pt x="1266" y="797"/>
                    <a:pt x="1266" y="797"/>
                  </a:cubicBezTo>
                  <a:lnTo>
                    <a:pt x="1266" y="1406"/>
                  </a:lnTo>
                  <a:close/>
                  <a:moveTo>
                    <a:pt x="1406" y="656"/>
                  </a:moveTo>
                  <a:cubicBezTo>
                    <a:pt x="1406" y="682"/>
                    <a:pt x="1385" y="703"/>
                    <a:pt x="1359" y="703"/>
                  </a:cubicBezTo>
                  <a:cubicBezTo>
                    <a:pt x="1273" y="703"/>
                    <a:pt x="1273" y="703"/>
                    <a:pt x="1273" y="703"/>
                  </a:cubicBezTo>
                  <a:cubicBezTo>
                    <a:pt x="1085" y="375"/>
                    <a:pt x="1085" y="375"/>
                    <a:pt x="1085" y="375"/>
                  </a:cubicBezTo>
                  <a:cubicBezTo>
                    <a:pt x="1219" y="375"/>
                    <a:pt x="1219" y="375"/>
                    <a:pt x="1219" y="375"/>
                  </a:cubicBezTo>
                  <a:cubicBezTo>
                    <a:pt x="1219" y="375"/>
                    <a:pt x="1219" y="375"/>
                    <a:pt x="1219" y="375"/>
                  </a:cubicBezTo>
                  <a:cubicBezTo>
                    <a:pt x="1234" y="375"/>
                    <a:pt x="1247" y="382"/>
                    <a:pt x="1256" y="394"/>
                  </a:cubicBezTo>
                  <a:cubicBezTo>
                    <a:pt x="1397" y="581"/>
                    <a:pt x="1397" y="581"/>
                    <a:pt x="1397" y="581"/>
                  </a:cubicBezTo>
                  <a:cubicBezTo>
                    <a:pt x="1403" y="589"/>
                    <a:pt x="1406" y="599"/>
                    <a:pt x="1406" y="609"/>
                  </a:cubicBezTo>
                  <a:lnTo>
                    <a:pt x="1406" y="6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57" name="Group 56"/>
          <p:cNvGrpSpPr/>
          <p:nvPr/>
        </p:nvGrpSpPr>
        <p:grpSpPr>
          <a:xfrm>
            <a:off x="8252344" y="10621813"/>
            <a:ext cx="798423" cy="798423"/>
            <a:chOff x="7853169" y="10912452"/>
            <a:chExt cx="798423" cy="798423"/>
          </a:xfrm>
        </p:grpSpPr>
        <p:sp>
          <p:nvSpPr>
            <p:cNvPr id="58" name="Oval 57"/>
            <p:cNvSpPr/>
            <p:nvPr userDrawn="1"/>
          </p:nvSpPr>
          <p:spPr>
            <a:xfrm>
              <a:off x="7853169" y="10912452"/>
              <a:ext cx="798423" cy="79842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9" name="Group 58"/>
            <p:cNvGrpSpPr/>
            <p:nvPr userDrawn="1"/>
          </p:nvGrpSpPr>
          <p:grpSpPr>
            <a:xfrm>
              <a:off x="8059201" y="11119563"/>
              <a:ext cx="384509" cy="384200"/>
              <a:chOff x="6350" y="4763"/>
              <a:chExt cx="1978025" cy="1976437"/>
            </a:xfrm>
            <a:solidFill>
              <a:schemeClr val="bg1"/>
            </a:solidFill>
          </p:grpSpPr>
          <p:sp>
            <p:nvSpPr>
              <p:cNvPr id="60" name="Freeform 59"/>
              <p:cNvSpPr>
                <a:spLocks noEditPoints="1"/>
              </p:cNvSpPr>
              <p:nvPr/>
            </p:nvSpPr>
            <p:spPr bwMode="auto">
              <a:xfrm>
                <a:off x="6350" y="4763"/>
                <a:ext cx="1978025" cy="1976437"/>
              </a:xfrm>
              <a:custGeom>
                <a:avLst/>
                <a:gdLst>
                  <a:gd name="T0" fmla="*/ 480 w 524"/>
                  <a:gd name="T1" fmla="*/ 49 h 524"/>
                  <a:gd name="T2" fmla="*/ 409 w 524"/>
                  <a:gd name="T3" fmla="*/ 49 h 524"/>
                  <a:gd name="T4" fmla="*/ 409 w 524"/>
                  <a:gd name="T5" fmla="*/ 16 h 524"/>
                  <a:gd name="T6" fmla="*/ 393 w 524"/>
                  <a:gd name="T7" fmla="*/ 0 h 524"/>
                  <a:gd name="T8" fmla="*/ 377 w 524"/>
                  <a:gd name="T9" fmla="*/ 16 h 524"/>
                  <a:gd name="T10" fmla="*/ 377 w 524"/>
                  <a:gd name="T11" fmla="*/ 49 h 524"/>
                  <a:gd name="T12" fmla="*/ 278 w 524"/>
                  <a:gd name="T13" fmla="*/ 49 h 524"/>
                  <a:gd name="T14" fmla="*/ 278 w 524"/>
                  <a:gd name="T15" fmla="*/ 16 h 524"/>
                  <a:gd name="T16" fmla="*/ 262 w 524"/>
                  <a:gd name="T17" fmla="*/ 0 h 524"/>
                  <a:gd name="T18" fmla="*/ 246 w 524"/>
                  <a:gd name="T19" fmla="*/ 16 h 524"/>
                  <a:gd name="T20" fmla="*/ 246 w 524"/>
                  <a:gd name="T21" fmla="*/ 49 h 524"/>
                  <a:gd name="T22" fmla="*/ 147 w 524"/>
                  <a:gd name="T23" fmla="*/ 49 h 524"/>
                  <a:gd name="T24" fmla="*/ 147 w 524"/>
                  <a:gd name="T25" fmla="*/ 16 h 524"/>
                  <a:gd name="T26" fmla="*/ 131 w 524"/>
                  <a:gd name="T27" fmla="*/ 0 h 524"/>
                  <a:gd name="T28" fmla="*/ 115 w 524"/>
                  <a:gd name="T29" fmla="*/ 16 h 524"/>
                  <a:gd name="T30" fmla="*/ 115 w 524"/>
                  <a:gd name="T31" fmla="*/ 49 h 524"/>
                  <a:gd name="T32" fmla="*/ 44 w 524"/>
                  <a:gd name="T33" fmla="*/ 49 h 524"/>
                  <a:gd name="T34" fmla="*/ 0 w 524"/>
                  <a:gd name="T35" fmla="*/ 93 h 524"/>
                  <a:gd name="T36" fmla="*/ 0 w 524"/>
                  <a:gd name="T37" fmla="*/ 480 h 524"/>
                  <a:gd name="T38" fmla="*/ 44 w 524"/>
                  <a:gd name="T39" fmla="*/ 524 h 524"/>
                  <a:gd name="T40" fmla="*/ 480 w 524"/>
                  <a:gd name="T41" fmla="*/ 524 h 524"/>
                  <a:gd name="T42" fmla="*/ 524 w 524"/>
                  <a:gd name="T43" fmla="*/ 480 h 524"/>
                  <a:gd name="T44" fmla="*/ 524 w 524"/>
                  <a:gd name="T45" fmla="*/ 93 h 524"/>
                  <a:gd name="T46" fmla="*/ 480 w 524"/>
                  <a:gd name="T47" fmla="*/ 49 h 524"/>
                  <a:gd name="T48" fmla="*/ 491 w 524"/>
                  <a:gd name="T49" fmla="*/ 480 h 524"/>
                  <a:gd name="T50" fmla="*/ 480 w 524"/>
                  <a:gd name="T51" fmla="*/ 491 h 524"/>
                  <a:gd name="T52" fmla="*/ 44 w 524"/>
                  <a:gd name="T53" fmla="*/ 491 h 524"/>
                  <a:gd name="T54" fmla="*/ 33 w 524"/>
                  <a:gd name="T55" fmla="*/ 480 h 524"/>
                  <a:gd name="T56" fmla="*/ 33 w 524"/>
                  <a:gd name="T57" fmla="*/ 93 h 524"/>
                  <a:gd name="T58" fmla="*/ 44 w 524"/>
                  <a:gd name="T59" fmla="*/ 82 h 524"/>
                  <a:gd name="T60" fmla="*/ 115 w 524"/>
                  <a:gd name="T61" fmla="*/ 82 h 524"/>
                  <a:gd name="T62" fmla="*/ 115 w 524"/>
                  <a:gd name="T63" fmla="*/ 115 h 524"/>
                  <a:gd name="T64" fmla="*/ 131 w 524"/>
                  <a:gd name="T65" fmla="*/ 131 h 524"/>
                  <a:gd name="T66" fmla="*/ 147 w 524"/>
                  <a:gd name="T67" fmla="*/ 115 h 524"/>
                  <a:gd name="T68" fmla="*/ 147 w 524"/>
                  <a:gd name="T69" fmla="*/ 82 h 524"/>
                  <a:gd name="T70" fmla="*/ 246 w 524"/>
                  <a:gd name="T71" fmla="*/ 82 h 524"/>
                  <a:gd name="T72" fmla="*/ 246 w 524"/>
                  <a:gd name="T73" fmla="*/ 115 h 524"/>
                  <a:gd name="T74" fmla="*/ 262 w 524"/>
                  <a:gd name="T75" fmla="*/ 131 h 524"/>
                  <a:gd name="T76" fmla="*/ 278 w 524"/>
                  <a:gd name="T77" fmla="*/ 115 h 524"/>
                  <a:gd name="T78" fmla="*/ 278 w 524"/>
                  <a:gd name="T79" fmla="*/ 82 h 524"/>
                  <a:gd name="T80" fmla="*/ 377 w 524"/>
                  <a:gd name="T81" fmla="*/ 82 h 524"/>
                  <a:gd name="T82" fmla="*/ 377 w 524"/>
                  <a:gd name="T83" fmla="*/ 115 h 524"/>
                  <a:gd name="T84" fmla="*/ 393 w 524"/>
                  <a:gd name="T85" fmla="*/ 131 h 524"/>
                  <a:gd name="T86" fmla="*/ 409 w 524"/>
                  <a:gd name="T87" fmla="*/ 115 h 524"/>
                  <a:gd name="T88" fmla="*/ 409 w 524"/>
                  <a:gd name="T89" fmla="*/ 82 h 524"/>
                  <a:gd name="T90" fmla="*/ 480 w 524"/>
                  <a:gd name="T91" fmla="*/ 82 h 524"/>
                  <a:gd name="T92" fmla="*/ 491 w 524"/>
                  <a:gd name="T93" fmla="*/ 93 h 524"/>
                  <a:gd name="T94" fmla="*/ 491 w 524"/>
                  <a:gd name="T95" fmla="*/ 48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4" h="524">
                    <a:moveTo>
                      <a:pt x="480" y="49"/>
                    </a:moveTo>
                    <a:cubicBezTo>
                      <a:pt x="409" y="49"/>
                      <a:pt x="409" y="49"/>
                      <a:pt x="409" y="49"/>
                    </a:cubicBezTo>
                    <a:cubicBezTo>
                      <a:pt x="409" y="16"/>
                      <a:pt x="409" y="16"/>
                      <a:pt x="409" y="16"/>
                    </a:cubicBezTo>
                    <a:cubicBezTo>
                      <a:pt x="409" y="7"/>
                      <a:pt x="402" y="0"/>
                      <a:pt x="393" y="0"/>
                    </a:cubicBezTo>
                    <a:cubicBezTo>
                      <a:pt x="384" y="0"/>
                      <a:pt x="377" y="7"/>
                      <a:pt x="377" y="16"/>
                    </a:cubicBezTo>
                    <a:cubicBezTo>
                      <a:pt x="377" y="49"/>
                      <a:pt x="377" y="49"/>
                      <a:pt x="377" y="49"/>
                    </a:cubicBezTo>
                    <a:cubicBezTo>
                      <a:pt x="278" y="49"/>
                      <a:pt x="278" y="49"/>
                      <a:pt x="278" y="49"/>
                    </a:cubicBezTo>
                    <a:cubicBezTo>
                      <a:pt x="278" y="16"/>
                      <a:pt x="278" y="16"/>
                      <a:pt x="278" y="16"/>
                    </a:cubicBezTo>
                    <a:cubicBezTo>
                      <a:pt x="278" y="7"/>
                      <a:pt x="271" y="0"/>
                      <a:pt x="262" y="0"/>
                    </a:cubicBezTo>
                    <a:cubicBezTo>
                      <a:pt x="253" y="0"/>
                      <a:pt x="246" y="7"/>
                      <a:pt x="246" y="16"/>
                    </a:cubicBezTo>
                    <a:cubicBezTo>
                      <a:pt x="246" y="49"/>
                      <a:pt x="246" y="49"/>
                      <a:pt x="246" y="49"/>
                    </a:cubicBezTo>
                    <a:cubicBezTo>
                      <a:pt x="147" y="49"/>
                      <a:pt x="147" y="49"/>
                      <a:pt x="147" y="49"/>
                    </a:cubicBezTo>
                    <a:cubicBezTo>
                      <a:pt x="147" y="16"/>
                      <a:pt x="147" y="16"/>
                      <a:pt x="147" y="16"/>
                    </a:cubicBezTo>
                    <a:cubicBezTo>
                      <a:pt x="147" y="7"/>
                      <a:pt x="140" y="0"/>
                      <a:pt x="131" y="0"/>
                    </a:cubicBezTo>
                    <a:cubicBezTo>
                      <a:pt x="122" y="0"/>
                      <a:pt x="115" y="7"/>
                      <a:pt x="115" y="16"/>
                    </a:cubicBezTo>
                    <a:cubicBezTo>
                      <a:pt x="115" y="49"/>
                      <a:pt x="115" y="49"/>
                      <a:pt x="115" y="49"/>
                    </a:cubicBezTo>
                    <a:cubicBezTo>
                      <a:pt x="44" y="49"/>
                      <a:pt x="44" y="49"/>
                      <a:pt x="44" y="49"/>
                    </a:cubicBezTo>
                    <a:cubicBezTo>
                      <a:pt x="20" y="49"/>
                      <a:pt x="0" y="69"/>
                      <a:pt x="0" y="93"/>
                    </a:cubicBezTo>
                    <a:cubicBezTo>
                      <a:pt x="0" y="480"/>
                      <a:pt x="0" y="480"/>
                      <a:pt x="0" y="480"/>
                    </a:cubicBezTo>
                    <a:cubicBezTo>
                      <a:pt x="0" y="504"/>
                      <a:pt x="20" y="524"/>
                      <a:pt x="44" y="524"/>
                    </a:cubicBezTo>
                    <a:cubicBezTo>
                      <a:pt x="480" y="524"/>
                      <a:pt x="480" y="524"/>
                      <a:pt x="480" y="524"/>
                    </a:cubicBezTo>
                    <a:cubicBezTo>
                      <a:pt x="504" y="524"/>
                      <a:pt x="524" y="504"/>
                      <a:pt x="524" y="480"/>
                    </a:cubicBezTo>
                    <a:cubicBezTo>
                      <a:pt x="524" y="93"/>
                      <a:pt x="524" y="93"/>
                      <a:pt x="524" y="93"/>
                    </a:cubicBezTo>
                    <a:cubicBezTo>
                      <a:pt x="524" y="69"/>
                      <a:pt x="504" y="49"/>
                      <a:pt x="480" y="49"/>
                    </a:cubicBezTo>
                    <a:close/>
                    <a:moveTo>
                      <a:pt x="491" y="480"/>
                    </a:moveTo>
                    <a:cubicBezTo>
                      <a:pt x="491" y="486"/>
                      <a:pt x="486" y="491"/>
                      <a:pt x="480" y="491"/>
                    </a:cubicBezTo>
                    <a:cubicBezTo>
                      <a:pt x="44" y="491"/>
                      <a:pt x="44" y="491"/>
                      <a:pt x="44" y="491"/>
                    </a:cubicBezTo>
                    <a:cubicBezTo>
                      <a:pt x="38" y="491"/>
                      <a:pt x="33" y="486"/>
                      <a:pt x="33" y="480"/>
                    </a:cubicBezTo>
                    <a:cubicBezTo>
                      <a:pt x="33" y="93"/>
                      <a:pt x="33" y="93"/>
                      <a:pt x="33" y="93"/>
                    </a:cubicBezTo>
                    <a:cubicBezTo>
                      <a:pt x="33" y="87"/>
                      <a:pt x="38" y="82"/>
                      <a:pt x="44" y="82"/>
                    </a:cubicBezTo>
                    <a:cubicBezTo>
                      <a:pt x="115" y="82"/>
                      <a:pt x="115" y="82"/>
                      <a:pt x="115" y="82"/>
                    </a:cubicBezTo>
                    <a:cubicBezTo>
                      <a:pt x="115" y="115"/>
                      <a:pt x="115" y="115"/>
                      <a:pt x="115" y="115"/>
                    </a:cubicBezTo>
                    <a:cubicBezTo>
                      <a:pt x="115" y="124"/>
                      <a:pt x="122" y="131"/>
                      <a:pt x="131" y="131"/>
                    </a:cubicBezTo>
                    <a:cubicBezTo>
                      <a:pt x="140" y="131"/>
                      <a:pt x="147" y="124"/>
                      <a:pt x="147" y="115"/>
                    </a:cubicBezTo>
                    <a:cubicBezTo>
                      <a:pt x="147" y="82"/>
                      <a:pt x="147" y="82"/>
                      <a:pt x="147" y="82"/>
                    </a:cubicBezTo>
                    <a:cubicBezTo>
                      <a:pt x="246" y="82"/>
                      <a:pt x="246" y="82"/>
                      <a:pt x="246" y="82"/>
                    </a:cubicBezTo>
                    <a:cubicBezTo>
                      <a:pt x="246" y="115"/>
                      <a:pt x="246" y="115"/>
                      <a:pt x="246" y="115"/>
                    </a:cubicBezTo>
                    <a:cubicBezTo>
                      <a:pt x="246" y="124"/>
                      <a:pt x="253" y="131"/>
                      <a:pt x="262" y="131"/>
                    </a:cubicBezTo>
                    <a:cubicBezTo>
                      <a:pt x="271" y="131"/>
                      <a:pt x="278" y="124"/>
                      <a:pt x="278" y="115"/>
                    </a:cubicBezTo>
                    <a:cubicBezTo>
                      <a:pt x="278" y="82"/>
                      <a:pt x="278" y="82"/>
                      <a:pt x="278" y="82"/>
                    </a:cubicBezTo>
                    <a:cubicBezTo>
                      <a:pt x="377" y="82"/>
                      <a:pt x="377" y="82"/>
                      <a:pt x="377" y="82"/>
                    </a:cubicBezTo>
                    <a:cubicBezTo>
                      <a:pt x="377" y="115"/>
                      <a:pt x="377" y="115"/>
                      <a:pt x="377" y="115"/>
                    </a:cubicBezTo>
                    <a:cubicBezTo>
                      <a:pt x="377" y="124"/>
                      <a:pt x="384" y="131"/>
                      <a:pt x="393" y="131"/>
                    </a:cubicBezTo>
                    <a:cubicBezTo>
                      <a:pt x="402" y="131"/>
                      <a:pt x="409" y="124"/>
                      <a:pt x="409" y="115"/>
                    </a:cubicBezTo>
                    <a:cubicBezTo>
                      <a:pt x="409" y="82"/>
                      <a:pt x="409" y="82"/>
                      <a:pt x="409" y="82"/>
                    </a:cubicBezTo>
                    <a:cubicBezTo>
                      <a:pt x="480" y="82"/>
                      <a:pt x="480" y="82"/>
                      <a:pt x="480" y="82"/>
                    </a:cubicBezTo>
                    <a:cubicBezTo>
                      <a:pt x="486" y="82"/>
                      <a:pt x="491" y="87"/>
                      <a:pt x="491" y="93"/>
                    </a:cubicBezTo>
                    <a:lnTo>
                      <a:pt x="491" y="4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Rectangle 60"/>
              <p:cNvSpPr>
                <a:spLocks noChangeArrowheads="1"/>
              </p:cNvSpPr>
              <p:nvPr/>
            </p:nvSpPr>
            <p:spPr bwMode="auto">
              <a:xfrm>
                <a:off x="441325" y="747713"/>
                <a:ext cx="244475" cy="1857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Rectangle 61"/>
              <p:cNvSpPr>
                <a:spLocks noChangeArrowheads="1"/>
              </p:cNvSpPr>
              <p:nvPr/>
            </p:nvSpPr>
            <p:spPr bwMode="auto">
              <a:xfrm>
                <a:off x="441325" y="1054100"/>
                <a:ext cx="244475"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Rectangle 62"/>
              <p:cNvSpPr>
                <a:spLocks noChangeArrowheads="1"/>
              </p:cNvSpPr>
              <p:nvPr/>
            </p:nvSpPr>
            <p:spPr bwMode="auto">
              <a:xfrm>
                <a:off x="441325" y="1362075"/>
                <a:ext cx="244475" cy="1857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Rectangle 63"/>
              <p:cNvSpPr>
                <a:spLocks noChangeArrowheads="1"/>
              </p:cNvSpPr>
              <p:nvPr/>
            </p:nvSpPr>
            <p:spPr bwMode="auto">
              <a:xfrm>
                <a:off x="871538" y="1362075"/>
                <a:ext cx="249238" cy="1857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Rectangle 64"/>
              <p:cNvSpPr>
                <a:spLocks noChangeArrowheads="1"/>
              </p:cNvSpPr>
              <p:nvPr/>
            </p:nvSpPr>
            <p:spPr bwMode="auto">
              <a:xfrm>
                <a:off x="871538" y="1054100"/>
                <a:ext cx="249238"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Rectangle 65"/>
              <p:cNvSpPr>
                <a:spLocks noChangeArrowheads="1"/>
              </p:cNvSpPr>
              <p:nvPr/>
            </p:nvSpPr>
            <p:spPr bwMode="auto">
              <a:xfrm>
                <a:off x="871538" y="747713"/>
                <a:ext cx="249238" cy="1857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Rectangle 66"/>
              <p:cNvSpPr>
                <a:spLocks noChangeArrowheads="1"/>
              </p:cNvSpPr>
              <p:nvPr/>
            </p:nvSpPr>
            <p:spPr bwMode="auto">
              <a:xfrm>
                <a:off x="1304925" y="1362075"/>
                <a:ext cx="246063" cy="1857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Rectangle 67"/>
              <p:cNvSpPr>
                <a:spLocks noChangeArrowheads="1"/>
              </p:cNvSpPr>
              <p:nvPr/>
            </p:nvSpPr>
            <p:spPr bwMode="auto">
              <a:xfrm>
                <a:off x="1304925" y="1054100"/>
                <a:ext cx="246063" cy="187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Rectangle 68"/>
              <p:cNvSpPr>
                <a:spLocks noChangeArrowheads="1"/>
              </p:cNvSpPr>
              <p:nvPr/>
            </p:nvSpPr>
            <p:spPr bwMode="auto">
              <a:xfrm>
                <a:off x="1304925" y="747713"/>
                <a:ext cx="246063" cy="18573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70" name="TextBox 69"/>
          <p:cNvSpPr txBox="1"/>
          <p:nvPr/>
        </p:nvSpPr>
        <p:spPr>
          <a:xfrm>
            <a:off x="9255311" y="8061810"/>
            <a:ext cx="5961909" cy="846884"/>
          </a:xfrm>
          <a:prstGeom prst="rect">
            <a:avLst/>
          </a:prstGeom>
          <a:noFill/>
        </p:spPr>
        <p:txBody>
          <a:bodyPr wrap="square" rtlCol="0">
            <a:noAutofit/>
          </a:bodyPr>
          <a:lstStyle/>
          <a:p>
            <a:pPr>
              <a:lnSpc>
                <a:spcPct val="150000"/>
              </a:lnSpc>
            </a:pPr>
            <a:r>
              <a:rPr lang="id-ID" sz="1800" dirty="0">
                <a:solidFill>
                  <a:schemeClr val="tx1">
                    <a:lumMod val="50000"/>
                    <a:lumOff val="50000"/>
                  </a:schemeClr>
                </a:solidFill>
              </a:rPr>
              <a:t>Lorem ipsum dolor sit amet put any thing here please tema ui volorabu junpikah</a:t>
            </a:r>
            <a:endParaRPr lang="en-US" sz="1800" b="1" dirty="0">
              <a:solidFill>
                <a:schemeClr val="tx1">
                  <a:lumMod val="50000"/>
                  <a:lumOff val="50000"/>
                </a:schemeClr>
              </a:solidFill>
            </a:endParaRPr>
          </a:p>
        </p:txBody>
      </p:sp>
      <p:sp>
        <p:nvSpPr>
          <p:cNvPr id="71" name="TextBox 70"/>
          <p:cNvSpPr txBox="1"/>
          <p:nvPr/>
        </p:nvSpPr>
        <p:spPr>
          <a:xfrm>
            <a:off x="9255311" y="9252533"/>
            <a:ext cx="5961909" cy="846884"/>
          </a:xfrm>
          <a:prstGeom prst="rect">
            <a:avLst/>
          </a:prstGeom>
          <a:noFill/>
        </p:spPr>
        <p:txBody>
          <a:bodyPr wrap="square" rtlCol="0">
            <a:noAutofit/>
          </a:bodyPr>
          <a:lstStyle/>
          <a:p>
            <a:pPr>
              <a:lnSpc>
                <a:spcPct val="150000"/>
              </a:lnSpc>
            </a:pPr>
            <a:r>
              <a:rPr lang="id-ID" sz="1800" dirty="0">
                <a:solidFill>
                  <a:schemeClr val="tx1">
                    <a:lumMod val="50000"/>
                    <a:lumOff val="50000"/>
                  </a:schemeClr>
                </a:solidFill>
              </a:rPr>
              <a:t>Lorem ipsum dolor sit amet put any thing here please tema ui volorabu junpikah</a:t>
            </a:r>
            <a:endParaRPr lang="en-US" sz="1800" b="1" dirty="0">
              <a:solidFill>
                <a:schemeClr val="tx1">
                  <a:lumMod val="50000"/>
                  <a:lumOff val="50000"/>
                </a:schemeClr>
              </a:solidFill>
            </a:endParaRPr>
          </a:p>
        </p:txBody>
      </p:sp>
      <p:sp>
        <p:nvSpPr>
          <p:cNvPr id="72" name="TextBox 71"/>
          <p:cNvSpPr txBox="1"/>
          <p:nvPr/>
        </p:nvSpPr>
        <p:spPr>
          <a:xfrm>
            <a:off x="9287807" y="10482584"/>
            <a:ext cx="5961909" cy="846884"/>
          </a:xfrm>
          <a:prstGeom prst="rect">
            <a:avLst/>
          </a:prstGeom>
          <a:noFill/>
        </p:spPr>
        <p:txBody>
          <a:bodyPr wrap="square" rtlCol="0">
            <a:noAutofit/>
          </a:bodyPr>
          <a:lstStyle/>
          <a:p>
            <a:pPr>
              <a:lnSpc>
                <a:spcPct val="150000"/>
              </a:lnSpc>
            </a:pPr>
            <a:r>
              <a:rPr lang="id-ID" sz="1800" dirty="0">
                <a:solidFill>
                  <a:schemeClr val="tx1">
                    <a:lumMod val="50000"/>
                    <a:lumOff val="50000"/>
                  </a:schemeClr>
                </a:solidFill>
              </a:rPr>
              <a:t>Lorem ipsum dolor sit amet put any thing here please tema ui volorabu junpikah</a:t>
            </a:r>
            <a:endParaRPr lang="en-US" sz="1800" b="1" dirty="0">
              <a:solidFill>
                <a:schemeClr val="tx1">
                  <a:lumMod val="50000"/>
                  <a:lumOff val="50000"/>
                </a:schemeClr>
              </a:solidFill>
            </a:endParaRPr>
          </a:p>
        </p:txBody>
      </p:sp>
      <p:sp>
        <p:nvSpPr>
          <p:cNvPr id="39" name="TextBox 38"/>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10</a:t>
            </a:fld>
            <a:endParaRPr lang="en-US" sz="2400" dirty="0">
              <a:solidFill>
                <a:schemeClr val="bg1"/>
              </a:solidFill>
            </a:endParaRPr>
          </a:p>
        </p:txBody>
      </p:sp>
    </p:spTree>
    <p:extLst>
      <p:ext uri="{BB962C8B-B14F-4D97-AF65-F5344CB8AC3E}">
        <p14:creationId xmlns:p14="http://schemas.microsoft.com/office/powerpoint/2010/main" val="248795947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0"/>
                                        </p:tgtEl>
                                        <p:attrNameLst>
                                          <p:attrName>style.visibility</p:attrName>
                                        </p:attrNameLst>
                                      </p:cBhvr>
                                      <p:to>
                                        <p:strVal val="visible"/>
                                      </p:to>
                                    </p:set>
                                    <p:animEffect transition="in" filter="fade">
                                      <p:cBhvr>
                                        <p:cTn id="10" dur="500"/>
                                        <p:tgtEl>
                                          <p:spTgt spid="70"/>
                                        </p:tgtEl>
                                      </p:cBhvr>
                                    </p:animEffect>
                                  </p:childTnLst>
                                </p:cTn>
                              </p:par>
                              <p:par>
                                <p:cTn id="11" presetID="10" presetClass="entr" presetSubtype="0" fill="hold"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1"/>
                                        </p:tgtEl>
                                        <p:attrNameLst>
                                          <p:attrName>style.visibility</p:attrName>
                                        </p:attrNameLst>
                                      </p:cBhvr>
                                      <p:to>
                                        <p:strVal val="visible"/>
                                      </p:to>
                                    </p:set>
                                    <p:animEffect transition="in" filter="fade">
                                      <p:cBhvr>
                                        <p:cTn id="16" dur="500"/>
                                        <p:tgtEl>
                                          <p:spTgt spid="71"/>
                                        </p:tgtEl>
                                      </p:cBhvr>
                                    </p:animEffect>
                                  </p:childTnLst>
                                </p:cTn>
                              </p:par>
                              <p:par>
                                <p:cTn id="17" presetID="10" presetClass="entr" presetSubtype="0" fill="hold" nodeType="withEffect">
                                  <p:stCondLst>
                                    <p:cond delay="0"/>
                                  </p:st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2"/>
                                        </p:tgtEl>
                                        <p:attrNameLst>
                                          <p:attrName>style.visibility</p:attrName>
                                        </p:attrNameLst>
                                      </p:cBhvr>
                                      <p:to>
                                        <p:strVal val="visible"/>
                                      </p:to>
                                    </p:set>
                                    <p:animEffect transition="in" filter="fade">
                                      <p:cBhvr>
                                        <p:cTn id="22"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P spid="71" grpId="0"/>
      <p:bldP spid="7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id-ID" dirty="0"/>
              <a:t>BUSINESS MODEL</a:t>
            </a:r>
            <a:endParaRPr lang="en-AU" dirty="0"/>
          </a:p>
        </p:txBody>
      </p:sp>
      <p:sp>
        <p:nvSpPr>
          <p:cNvPr id="9" name="Content Placeholder 8"/>
          <p:cNvSpPr>
            <a:spLocks noGrp="1"/>
          </p:cNvSpPr>
          <p:nvPr>
            <p:ph idx="1"/>
          </p:nvPr>
        </p:nvSpPr>
        <p:spPr/>
        <p:txBody>
          <a:bodyPr>
            <a:normAutofit fontScale="92500" lnSpcReduction="10000"/>
          </a:bodyPr>
          <a:lstStyle/>
          <a:p>
            <a:r>
              <a:rPr lang="id-ID" dirty="0"/>
              <a:t>Company Slogan Should Be Here</a:t>
            </a:r>
            <a:endParaRPr lang="en-AU" dirty="0"/>
          </a:p>
        </p:txBody>
      </p:sp>
      <p:sp>
        <p:nvSpPr>
          <p:cNvPr id="10" name="Rectangle 9"/>
          <p:cNvSpPr/>
          <p:nvPr/>
        </p:nvSpPr>
        <p:spPr>
          <a:xfrm rot="16200000">
            <a:off x="969091" y="9810690"/>
            <a:ext cx="2936218" cy="4874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1" name="Rectangle 10"/>
          <p:cNvSpPr/>
          <p:nvPr/>
        </p:nvSpPr>
        <p:spPr>
          <a:xfrm rot="16200000">
            <a:off x="2087822" y="10942379"/>
            <a:ext cx="698758" cy="48744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2" name="Rectangle 11"/>
          <p:cNvSpPr/>
          <p:nvPr/>
        </p:nvSpPr>
        <p:spPr>
          <a:xfrm rot="16200000">
            <a:off x="5339483" y="9319642"/>
            <a:ext cx="3944234" cy="48744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3" name="Rectangle 12"/>
          <p:cNvSpPr/>
          <p:nvPr/>
        </p:nvSpPr>
        <p:spPr>
          <a:xfrm rot="16200000">
            <a:off x="6962222" y="10955337"/>
            <a:ext cx="698758" cy="48744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Rectangle 13"/>
          <p:cNvSpPr/>
          <p:nvPr/>
        </p:nvSpPr>
        <p:spPr>
          <a:xfrm rot="16200000">
            <a:off x="10713119" y="9818878"/>
            <a:ext cx="2945759" cy="487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5" name="Rectangle 14"/>
          <p:cNvSpPr/>
          <p:nvPr/>
        </p:nvSpPr>
        <p:spPr>
          <a:xfrm rot="16200000">
            <a:off x="11836621" y="10955337"/>
            <a:ext cx="698758" cy="48744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Rectangle 15"/>
          <p:cNvSpPr/>
          <p:nvPr/>
        </p:nvSpPr>
        <p:spPr>
          <a:xfrm rot="16200000">
            <a:off x="15093053" y="9311455"/>
            <a:ext cx="3934692" cy="48744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 name="Rectangle 16"/>
          <p:cNvSpPr/>
          <p:nvPr/>
        </p:nvSpPr>
        <p:spPr>
          <a:xfrm rot="16200000">
            <a:off x="16711021" y="10942379"/>
            <a:ext cx="698758" cy="48744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8" name="Rectangle 17"/>
          <p:cNvSpPr/>
          <p:nvPr/>
        </p:nvSpPr>
        <p:spPr>
          <a:xfrm rot="16200000">
            <a:off x="20461917" y="9805920"/>
            <a:ext cx="2945759" cy="48744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9" name="Rectangle 18"/>
          <p:cNvSpPr/>
          <p:nvPr/>
        </p:nvSpPr>
        <p:spPr>
          <a:xfrm rot="16200000">
            <a:off x="21585419" y="10942379"/>
            <a:ext cx="698758" cy="48744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22" name="TextBox 21"/>
          <p:cNvSpPr txBox="1"/>
          <p:nvPr/>
        </p:nvSpPr>
        <p:spPr>
          <a:xfrm>
            <a:off x="521623" y="3973605"/>
            <a:ext cx="3958511"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STRUCTURE</a:t>
            </a:r>
          </a:p>
        </p:txBody>
      </p:sp>
      <p:sp>
        <p:nvSpPr>
          <p:cNvPr id="23" name="Rectangle 22"/>
          <p:cNvSpPr/>
          <p:nvPr/>
        </p:nvSpPr>
        <p:spPr>
          <a:xfrm>
            <a:off x="521623" y="4598533"/>
            <a:ext cx="3958512" cy="2798971"/>
          </a:xfrm>
          <a:prstGeom prst="rect">
            <a:avLst/>
          </a:prstGeom>
        </p:spPr>
        <p:txBody>
          <a:bodyPr wrap="square">
            <a:spAutoFit/>
          </a:bodyPr>
          <a:lstStyle/>
          <a:p>
            <a:pPr>
              <a:lnSpc>
                <a:spcPct val="150000"/>
              </a:lnSpc>
            </a:pPr>
            <a:r>
              <a:rPr lang="id-ID" sz="2400" dirty="0">
                <a:solidFill>
                  <a:schemeClr val="tx1">
                    <a:lumMod val="50000"/>
                    <a:lumOff val="50000"/>
                  </a:schemeClr>
                </a:solidFill>
              </a:rPr>
              <a:t>Geplis dipsam volorib vendian debist lignist quantium temab ium exper jobba hunsi junpi tabulto veram upa us ut hebbi</a:t>
            </a:r>
          </a:p>
        </p:txBody>
      </p:sp>
      <p:sp>
        <p:nvSpPr>
          <p:cNvPr id="24" name="TextBox 23"/>
          <p:cNvSpPr txBox="1"/>
          <p:nvPr/>
        </p:nvSpPr>
        <p:spPr>
          <a:xfrm>
            <a:off x="5351740" y="3973605"/>
            <a:ext cx="3958511"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STRATEGY</a:t>
            </a:r>
          </a:p>
        </p:txBody>
      </p:sp>
      <p:sp>
        <p:nvSpPr>
          <p:cNvPr id="25" name="Rectangle 24"/>
          <p:cNvSpPr/>
          <p:nvPr/>
        </p:nvSpPr>
        <p:spPr>
          <a:xfrm>
            <a:off x="5351740" y="4598533"/>
            <a:ext cx="3958512" cy="2798971"/>
          </a:xfrm>
          <a:prstGeom prst="rect">
            <a:avLst/>
          </a:prstGeom>
        </p:spPr>
        <p:txBody>
          <a:bodyPr wrap="square">
            <a:spAutoFit/>
          </a:bodyPr>
          <a:lstStyle/>
          <a:p>
            <a:pPr>
              <a:lnSpc>
                <a:spcPct val="150000"/>
              </a:lnSpc>
            </a:pPr>
            <a:r>
              <a:rPr lang="id-ID" sz="2400" dirty="0">
                <a:solidFill>
                  <a:schemeClr val="tx1">
                    <a:lumMod val="50000"/>
                    <a:lumOff val="50000"/>
                  </a:schemeClr>
                </a:solidFill>
              </a:rPr>
              <a:t>Geplis dipsam volorib vendian debist lignist quantium temab ium exper jobba hunsi junpi tabulto veram upa us ut hebbi</a:t>
            </a:r>
          </a:p>
        </p:txBody>
      </p:sp>
      <p:sp>
        <p:nvSpPr>
          <p:cNvPr id="26" name="TextBox 25"/>
          <p:cNvSpPr txBox="1"/>
          <p:nvPr/>
        </p:nvSpPr>
        <p:spPr>
          <a:xfrm>
            <a:off x="10160456" y="3973605"/>
            <a:ext cx="3958511" cy="584775"/>
          </a:xfrm>
          <a:prstGeom prst="rect">
            <a:avLst/>
          </a:prstGeom>
          <a:noFill/>
        </p:spPr>
        <p:txBody>
          <a:bodyPr wrap="square" rtlCol="0">
            <a:spAutoFit/>
          </a:bodyPr>
          <a:lstStyle/>
          <a:p>
            <a:r>
              <a:rPr lang="id-ID" sz="3200" b="1" dirty="0">
                <a:solidFill>
                  <a:schemeClr val="tx1">
                    <a:lumMod val="75000"/>
                    <a:lumOff val="25000"/>
                  </a:schemeClr>
                </a:solidFill>
                <a:latin typeface="+mj-lt"/>
              </a:rPr>
              <a:t>ADVERTISE</a:t>
            </a:r>
          </a:p>
        </p:txBody>
      </p:sp>
      <p:sp>
        <p:nvSpPr>
          <p:cNvPr id="27" name="Rectangle 26"/>
          <p:cNvSpPr/>
          <p:nvPr/>
        </p:nvSpPr>
        <p:spPr>
          <a:xfrm>
            <a:off x="10160456" y="4598533"/>
            <a:ext cx="3958512" cy="2798971"/>
          </a:xfrm>
          <a:prstGeom prst="rect">
            <a:avLst/>
          </a:prstGeom>
        </p:spPr>
        <p:txBody>
          <a:bodyPr wrap="square">
            <a:spAutoFit/>
          </a:bodyPr>
          <a:lstStyle/>
          <a:p>
            <a:pPr>
              <a:lnSpc>
                <a:spcPct val="150000"/>
              </a:lnSpc>
            </a:pPr>
            <a:r>
              <a:rPr lang="id-ID" sz="2400" dirty="0">
                <a:solidFill>
                  <a:schemeClr val="tx1">
                    <a:lumMod val="50000"/>
                    <a:lumOff val="50000"/>
                  </a:schemeClr>
                </a:solidFill>
              </a:rPr>
              <a:t>Geplis dipsam volorib vendian debist lignist quantium temab ium exper jobba hunsi junpi tabulto veram upa us ut hebbi</a:t>
            </a:r>
          </a:p>
        </p:txBody>
      </p:sp>
      <p:sp>
        <p:nvSpPr>
          <p:cNvPr id="28" name="TextBox 27"/>
          <p:cNvSpPr txBox="1"/>
          <p:nvPr/>
        </p:nvSpPr>
        <p:spPr>
          <a:xfrm>
            <a:off x="15193313" y="3973605"/>
            <a:ext cx="3958511" cy="584775"/>
          </a:xfrm>
          <a:prstGeom prst="rect">
            <a:avLst/>
          </a:prstGeom>
          <a:noFill/>
        </p:spPr>
        <p:txBody>
          <a:bodyPr wrap="square" rtlCol="0">
            <a:spAutoFit/>
          </a:bodyPr>
          <a:lstStyle/>
          <a:p>
            <a:r>
              <a:rPr lang="id-ID" sz="3200" b="1" dirty="0">
                <a:solidFill>
                  <a:schemeClr val="tx1">
                    <a:lumMod val="75000"/>
                    <a:lumOff val="25000"/>
                  </a:schemeClr>
                </a:solidFill>
                <a:latin typeface="+mj-lt"/>
              </a:rPr>
              <a:t>MANAGEMENT</a:t>
            </a:r>
          </a:p>
        </p:txBody>
      </p:sp>
      <p:sp>
        <p:nvSpPr>
          <p:cNvPr id="29" name="Rectangle 28"/>
          <p:cNvSpPr/>
          <p:nvPr/>
        </p:nvSpPr>
        <p:spPr>
          <a:xfrm>
            <a:off x="15193313" y="4598533"/>
            <a:ext cx="3958512" cy="2798971"/>
          </a:xfrm>
          <a:prstGeom prst="rect">
            <a:avLst/>
          </a:prstGeom>
        </p:spPr>
        <p:txBody>
          <a:bodyPr wrap="square">
            <a:spAutoFit/>
          </a:bodyPr>
          <a:lstStyle/>
          <a:p>
            <a:pPr>
              <a:lnSpc>
                <a:spcPct val="150000"/>
              </a:lnSpc>
            </a:pPr>
            <a:r>
              <a:rPr lang="id-ID" sz="2400" dirty="0">
                <a:solidFill>
                  <a:schemeClr val="tx1">
                    <a:lumMod val="50000"/>
                    <a:lumOff val="50000"/>
                  </a:schemeClr>
                </a:solidFill>
              </a:rPr>
              <a:t>Geplis dipsam volorib vendian debist lignist quantium temab ium exper jobba hunsi junpi tabulto veram upa us ut hebbi</a:t>
            </a:r>
          </a:p>
        </p:txBody>
      </p:sp>
      <p:sp>
        <p:nvSpPr>
          <p:cNvPr id="30" name="TextBox 29"/>
          <p:cNvSpPr txBox="1"/>
          <p:nvPr/>
        </p:nvSpPr>
        <p:spPr>
          <a:xfrm>
            <a:off x="20226169" y="3973605"/>
            <a:ext cx="3958511" cy="584775"/>
          </a:xfrm>
          <a:prstGeom prst="rect">
            <a:avLst/>
          </a:prstGeom>
          <a:noFill/>
        </p:spPr>
        <p:txBody>
          <a:bodyPr wrap="square" rtlCol="0">
            <a:spAutoFit/>
          </a:bodyPr>
          <a:lstStyle/>
          <a:p>
            <a:r>
              <a:rPr lang="id-ID" sz="3200" b="1" dirty="0">
                <a:solidFill>
                  <a:schemeClr val="tx1">
                    <a:lumMod val="75000"/>
                    <a:lumOff val="25000"/>
                  </a:schemeClr>
                </a:solidFill>
                <a:latin typeface="+mj-lt"/>
              </a:rPr>
              <a:t>CONSUMER</a:t>
            </a:r>
          </a:p>
        </p:txBody>
      </p:sp>
      <p:sp>
        <p:nvSpPr>
          <p:cNvPr id="31" name="Rectangle 30"/>
          <p:cNvSpPr/>
          <p:nvPr/>
        </p:nvSpPr>
        <p:spPr>
          <a:xfrm>
            <a:off x="20226169" y="4598533"/>
            <a:ext cx="3958512" cy="2798971"/>
          </a:xfrm>
          <a:prstGeom prst="rect">
            <a:avLst/>
          </a:prstGeom>
        </p:spPr>
        <p:txBody>
          <a:bodyPr wrap="square">
            <a:spAutoFit/>
          </a:bodyPr>
          <a:lstStyle/>
          <a:p>
            <a:pPr>
              <a:lnSpc>
                <a:spcPct val="150000"/>
              </a:lnSpc>
            </a:pPr>
            <a:r>
              <a:rPr lang="id-ID" sz="2400" dirty="0">
                <a:solidFill>
                  <a:schemeClr val="tx1">
                    <a:lumMod val="50000"/>
                    <a:lumOff val="50000"/>
                  </a:schemeClr>
                </a:solidFill>
              </a:rPr>
              <a:t>Geplis dipsam volorib vendian debist lignist quantium temab ium exper jobba hunsi junpi tabulto veram upa us ut hebbi</a:t>
            </a:r>
          </a:p>
        </p:txBody>
      </p:sp>
      <p:sp>
        <p:nvSpPr>
          <p:cNvPr id="32" name="Rectangle 31"/>
          <p:cNvSpPr/>
          <p:nvPr/>
        </p:nvSpPr>
        <p:spPr>
          <a:xfrm>
            <a:off x="521623" y="7491366"/>
            <a:ext cx="3958512" cy="1754326"/>
          </a:xfrm>
          <a:prstGeom prst="rect">
            <a:avLst/>
          </a:prstGeom>
        </p:spPr>
        <p:txBody>
          <a:bodyPr wrap="square">
            <a:spAutoFit/>
          </a:bodyPr>
          <a:lstStyle/>
          <a:p>
            <a:pPr>
              <a:lnSpc>
                <a:spcPct val="150000"/>
              </a:lnSpc>
            </a:pPr>
            <a:r>
              <a:rPr lang="id-ID" sz="2400" dirty="0">
                <a:solidFill>
                  <a:schemeClr val="accent1"/>
                </a:solidFill>
              </a:rPr>
              <a:t>Any Data analysis </a:t>
            </a:r>
            <a:r>
              <a:rPr lang="id-ID" sz="2400" dirty="0">
                <a:solidFill>
                  <a:schemeClr val="tx1">
                    <a:lumMod val="50000"/>
                    <a:lumOff val="50000"/>
                  </a:schemeClr>
                </a:solidFill>
              </a:rPr>
              <a:t>here please put here thoroughly mate ok</a:t>
            </a:r>
          </a:p>
        </p:txBody>
      </p:sp>
      <p:sp>
        <p:nvSpPr>
          <p:cNvPr id="33" name="Rectangle 32"/>
          <p:cNvSpPr/>
          <p:nvPr/>
        </p:nvSpPr>
        <p:spPr>
          <a:xfrm>
            <a:off x="5332344" y="7491366"/>
            <a:ext cx="3958512" cy="1754326"/>
          </a:xfrm>
          <a:prstGeom prst="rect">
            <a:avLst/>
          </a:prstGeom>
        </p:spPr>
        <p:txBody>
          <a:bodyPr wrap="square">
            <a:spAutoFit/>
          </a:bodyPr>
          <a:lstStyle/>
          <a:p>
            <a:pPr>
              <a:lnSpc>
                <a:spcPct val="150000"/>
              </a:lnSpc>
            </a:pPr>
            <a:r>
              <a:rPr lang="id-ID" sz="2400" dirty="0">
                <a:solidFill>
                  <a:schemeClr val="accent2"/>
                </a:solidFill>
              </a:rPr>
              <a:t>Any Data analysis </a:t>
            </a:r>
            <a:r>
              <a:rPr lang="id-ID" sz="2400" dirty="0">
                <a:solidFill>
                  <a:schemeClr val="tx1">
                    <a:lumMod val="50000"/>
                    <a:lumOff val="50000"/>
                  </a:schemeClr>
                </a:solidFill>
              </a:rPr>
              <a:t>here please put here thoroughly mate ok</a:t>
            </a:r>
          </a:p>
        </p:txBody>
      </p:sp>
      <p:sp>
        <p:nvSpPr>
          <p:cNvPr id="34" name="Rectangle 33"/>
          <p:cNvSpPr/>
          <p:nvPr/>
        </p:nvSpPr>
        <p:spPr>
          <a:xfrm>
            <a:off x="10209569" y="7491366"/>
            <a:ext cx="3958512" cy="1754326"/>
          </a:xfrm>
          <a:prstGeom prst="rect">
            <a:avLst/>
          </a:prstGeom>
        </p:spPr>
        <p:txBody>
          <a:bodyPr wrap="square">
            <a:spAutoFit/>
          </a:bodyPr>
          <a:lstStyle/>
          <a:p>
            <a:pPr>
              <a:lnSpc>
                <a:spcPct val="150000"/>
              </a:lnSpc>
            </a:pPr>
            <a:r>
              <a:rPr lang="id-ID" sz="2400" dirty="0">
                <a:solidFill>
                  <a:schemeClr val="accent3"/>
                </a:solidFill>
              </a:rPr>
              <a:t>Any Data analysis </a:t>
            </a:r>
            <a:r>
              <a:rPr lang="id-ID" sz="2400" dirty="0">
                <a:solidFill>
                  <a:schemeClr val="tx1">
                    <a:lumMod val="50000"/>
                    <a:lumOff val="50000"/>
                  </a:schemeClr>
                </a:solidFill>
              </a:rPr>
              <a:t>here please put here thoroughly mate ok</a:t>
            </a:r>
          </a:p>
        </p:txBody>
      </p:sp>
      <p:sp>
        <p:nvSpPr>
          <p:cNvPr id="35" name="Rectangle 34"/>
          <p:cNvSpPr/>
          <p:nvPr/>
        </p:nvSpPr>
        <p:spPr>
          <a:xfrm>
            <a:off x="15193313" y="7491366"/>
            <a:ext cx="3958512" cy="1754326"/>
          </a:xfrm>
          <a:prstGeom prst="rect">
            <a:avLst/>
          </a:prstGeom>
        </p:spPr>
        <p:txBody>
          <a:bodyPr wrap="square">
            <a:spAutoFit/>
          </a:bodyPr>
          <a:lstStyle/>
          <a:p>
            <a:pPr>
              <a:lnSpc>
                <a:spcPct val="150000"/>
              </a:lnSpc>
            </a:pPr>
            <a:r>
              <a:rPr lang="id-ID" sz="2400" dirty="0">
                <a:solidFill>
                  <a:schemeClr val="accent4"/>
                </a:solidFill>
              </a:rPr>
              <a:t>Any Data analysis </a:t>
            </a:r>
            <a:r>
              <a:rPr lang="id-ID" sz="2400" dirty="0">
                <a:solidFill>
                  <a:schemeClr val="tx1">
                    <a:lumMod val="50000"/>
                    <a:lumOff val="50000"/>
                  </a:schemeClr>
                </a:solidFill>
              </a:rPr>
              <a:t>here please put here thoroughly mate ok</a:t>
            </a:r>
          </a:p>
        </p:txBody>
      </p:sp>
      <p:sp>
        <p:nvSpPr>
          <p:cNvPr id="36" name="Rectangle 35"/>
          <p:cNvSpPr/>
          <p:nvPr/>
        </p:nvSpPr>
        <p:spPr>
          <a:xfrm>
            <a:off x="20226169" y="7491366"/>
            <a:ext cx="3958512" cy="1754326"/>
          </a:xfrm>
          <a:prstGeom prst="rect">
            <a:avLst/>
          </a:prstGeom>
        </p:spPr>
        <p:txBody>
          <a:bodyPr wrap="square">
            <a:spAutoFit/>
          </a:bodyPr>
          <a:lstStyle/>
          <a:p>
            <a:pPr>
              <a:lnSpc>
                <a:spcPct val="150000"/>
              </a:lnSpc>
            </a:pPr>
            <a:r>
              <a:rPr lang="id-ID" sz="2400" dirty="0">
                <a:solidFill>
                  <a:schemeClr val="accent5"/>
                </a:solidFill>
              </a:rPr>
              <a:t>Any Data analysis </a:t>
            </a:r>
            <a:r>
              <a:rPr lang="id-ID" sz="2400" dirty="0">
                <a:solidFill>
                  <a:schemeClr val="tx1">
                    <a:lumMod val="50000"/>
                    <a:lumOff val="50000"/>
                  </a:schemeClr>
                </a:solidFill>
              </a:rPr>
              <a:t>here please put here thoroughly mate ok</a:t>
            </a:r>
          </a:p>
        </p:txBody>
      </p:sp>
      <p:grpSp>
        <p:nvGrpSpPr>
          <p:cNvPr id="37" name="Group 36"/>
          <p:cNvGrpSpPr/>
          <p:nvPr/>
        </p:nvGrpSpPr>
        <p:grpSpPr>
          <a:xfrm>
            <a:off x="1497401" y="11380274"/>
            <a:ext cx="1683496" cy="1152397"/>
            <a:chOff x="2324100" y="1814513"/>
            <a:chExt cx="266700" cy="182563"/>
          </a:xfrm>
          <a:solidFill>
            <a:schemeClr val="bg1"/>
          </a:solidFill>
        </p:grpSpPr>
        <p:sp>
          <p:nvSpPr>
            <p:cNvPr id="38"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9"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sp>
        <p:nvSpPr>
          <p:cNvPr id="40" name="Freeform 32"/>
          <p:cNvSpPr>
            <a:spLocks/>
          </p:cNvSpPr>
          <p:nvPr/>
        </p:nvSpPr>
        <p:spPr bwMode="auto">
          <a:xfrm>
            <a:off x="21448264" y="11398902"/>
            <a:ext cx="1514319" cy="1337798"/>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1" name="Freeform 33"/>
          <p:cNvSpPr>
            <a:spLocks noEditPoints="1"/>
          </p:cNvSpPr>
          <p:nvPr/>
        </p:nvSpPr>
        <p:spPr bwMode="auto">
          <a:xfrm>
            <a:off x="6575377" y="10994426"/>
            <a:ext cx="1501719" cy="1022452"/>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2" name="Freeform 37"/>
          <p:cNvSpPr>
            <a:spLocks noEditPoints="1"/>
          </p:cNvSpPr>
          <p:nvPr/>
        </p:nvSpPr>
        <p:spPr bwMode="auto">
          <a:xfrm>
            <a:off x="16356758" y="10829643"/>
            <a:ext cx="1407277" cy="1397517"/>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3" name="Freeform 42"/>
          <p:cNvSpPr>
            <a:spLocks noEditPoints="1"/>
          </p:cNvSpPr>
          <p:nvPr/>
        </p:nvSpPr>
        <p:spPr bwMode="auto">
          <a:xfrm>
            <a:off x="11717781" y="11246817"/>
            <a:ext cx="843859" cy="1332721"/>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Tree>
    <p:extLst>
      <p:ext uri="{BB962C8B-B14F-4D97-AF65-F5344CB8AC3E}">
        <p14:creationId xmlns:p14="http://schemas.microsoft.com/office/powerpoint/2010/main" val="342329079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childTnLst>
                          </p:cTn>
                        </p:par>
                        <p:par>
                          <p:cTn id="20" fill="hold">
                            <p:stCondLst>
                              <p:cond delay="500"/>
                            </p:stCondLst>
                            <p:childTnLst>
                              <p:par>
                                <p:cTn id="21" presetID="22" presetClass="entr" presetSubtype="4"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wipe(down)">
                                      <p:cBhvr>
                                        <p:cTn id="23" dur="500"/>
                                        <p:tgtEl>
                                          <p:spTgt spid="10"/>
                                        </p:tgtEl>
                                      </p:cBhvr>
                                    </p:animEffect>
                                  </p:childTnLst>
                                </p:cTn>
                              </p:par>
                              <p:par>
                                <p:cTn id="24" presetID="10" presetClass="entr" presetSubtype="0" fill="hold" nodeType="with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fade">
                                      <p:cBhvr>
                                        <p:cTn id="26" dur="500"/>
                                        <p:tgtEl>
                                          <p:spTgt spid="37"/>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500"/>
                                        <p:tgtEl>
                                          <p:spTgt spid="23"/>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fade">
                                      <p:cBhvr>
                                        <p:cTn id="36" dur="500"/>
                                        <p:tgtEl>
                                          <p:spTgt spid="32"/>
                                        </p:tgtEl>
                                      </p:cBhvr>
                                    </p:animEffect>
                                  </p:childTnLst>
                                </p:cTn>
                              </p:par>
                            </p:childTnLst>
                          </p:cTn>
                        </p:par>
                        <p:par>
                          <p:cTn id="37" fill="hold">
                            <p:stCondLst>
                              <p:cond delay="1500"/>
                            </p:stCondLst>
                            <p:childTnLst>
                              <p:par>
                                <p:cTn id="38" presetID="22" presetClass="entr" presetSubtype="4" fill="hold" grpId="0" nodeType="after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wipe(down)">
                                      <p:cBhvr>
                                        <p:cTn id="40" dur="500"/>
                                        <p:tgtEl>
                                          <p:spTgt spid="1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41"/>
                                        </p:tgtEl>
                                        <p:attrNameLst>
                                          <p:attrName>style.visibility</p:attrName>
                                        </p:attrNameLst>
                                      </p:cBhvr>
                                      <p:to>
                                        <p:strVal val="visible"/>
                                      </p:to>
                                    </p:set>
                                    <p:animEffect transition="in" filter="fade">
                                      <p:cBhvr>
                                        <p:cTn id="43" dur="500"/>
                                        <p:tgtEl>
                                          <p:spTgt spid="41"/>
                                        </p:tgtEl>
                                      </p:cBhvr>
                                    </p:animEffect>
                                  </p:childTnLst>
                                </p:cTn>
                              </p:par>
                            </p:childTnLst>
                          </p:cTn>
                        </p:par>
                        <p:par>
                          <p:cTn id="44" fill="hold">
                            <p:stCondLst>
                              <p:cond delay="2000"/>
                            </p:stCondLst>
                            <p:childTnLst>
                              <p:par>
                                <p:cTn id="45" presetID="10" presetClass="entr" presetSubtype="0" fill="hold" grpId="0"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childTnLst>
                          </p:cTn>
                        </p:par>
                        <p:par>
                          <p:cTn id="54" fill="hold">
                            <p:stCondLst>
                              <p:cond delay="2500"/>
                            </p:stCondLst>
                            <p:childTnLst>
                              <p:par>
                                <p:cTn id="55" presetID="22" presetClass="entr" presetSubtype="4" fill="hold" grpId="0" nodeType="after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wipe(down)">
                                      <p:cBhvr>
                                        <p:cTn id="57" dur="500"/>
                                        <p:tgtEl>
                                          <p:spTgt spid="1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3"/>
                                        </p:tgtEl>
                                        <p:attrNameLst>
                                          <p:attrName>style.visibility</p:attrName>
                                        </p:attrNameLst>
                                      </p:cBhvr>
                                      <p:to>
                                        <p:strVal val="visible"/>
                                      </p:to>
                                    </p:set>
                                    <p:animEffect transition="in" filter="fade">
                                      <p:cBhvr>
                                        <p:cTn id="60" dur="500"/>
                                        <p:tgtEl>
                                          <p:spTgt spid="43"/>
                                        </p:tgtEl>
                                      </p:cBhvr>
                                    </p:animEffect>
                                  </p:childTnLst>
                                </p:cTn>
                              </p:par>
                            </p:childTnLst>
                          </p:cTn>
                        </p:par>
                        <p:par>
                          <p:cTn id="61" fill="hold">
                            <p:stCondLst>
                              <p:cond delay="3000"/>
                            </p:stCondLst>
                            <p:childTnLst>
                              <p:par>
                                <p:cTn id="62" presetID="10" presetClass="entr" presetSubtype="0" fill="hold" grpId="0" nodeType="afterEffect">
                                  <p:stCondLst>
                                    <p:cond delay="0"/>
                                  </p:stCondLst>
                                  <p:childTnLst>
                                    <p:set>
                                      <p:cBhvr>
                                        <p:cTn id="63" dur="1" fill="hold">
                                          <p:stCondLst>
                                            <p:cond delay="0"/>
                                          </p:stCondLst>
                                        </p:cTn>
                                        <p:tgtEl>
                                          <p:spTgt spid="26"/>
                                        </p:tgtEl>
                                        <p:attrNameLst>
                                          <p:attrName>style.visibility</p:attrName>
                                        </p:attrNameLst>
                                      </p:cBhvr>
                                      <p:to>
                                        <p:strVal val="visible"/>
                                      </p:to>
                                    </p:set>
                                    <p:animEffect transition="in" filter="fade">
                                      <p:cBhvr>
                                        <p:cTn id="64" dur="500"/>
                                        <p:tgtEl>
                                          <p:spTgt spid="26"/>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4"/>
                                        </p:tgtEl>
                                        <p:attrNameLst>
                                          <p:attrName>style.visibility</p:attrName>
                                        </p:attrNameLst>
                                      </p:cBhvr>
                                      <p:to>
                                        <p:strVal val="visible"/>
                                      </p:to>
                                    </p:set>
                                    <p:animEffect transition="in" filter="fade">
                                      <p:cBhvr>
                                        <p:cTn id="70" dur="500"/>
                                        <p:tgtEl>
                                          <p:spTgt spid="34"/>
                                        </p:tgtEl>
                                      </p:cBhvr>
                                    </p:animEffect>
                                  </p:childTnLst>
                                </p:cTn>
                              </p:par>
                            </p:childTnLst>
                          </p:cTn>
                        </p:par>
                        <p:par>
                          <p:cTn id="71" fill="hold">
                            <p:stCondLst>
                              <p:cond delay="3500"/>
                            </p:stCondLst>
                            <p:childTnLst>
                              <p:par>
                                <p:cTn id="72" presetID="22" presetClass="entr" presetSubtype="4" fill="hold" grpId="0" nodeType="afterEffect">
                                  <p:stCondLst>
                                    <p:cond delay="0"/>
                                  </p:stCondLst>
                                  <p:childTnLst>
                                    <p:set>
                                      <p:cBhvr>
                                        <p:cTn id="73" dur="1" fill="hold">
                                          <p:stCondLst>
                                            <p:cond delay="0"/>
                                          </p:stCondLst>
                                        </p:cTn>
                                        <p:tgtEl>
                                          <p:spTgt spid="16"/>
                                        </p:tgtEl>
                                        <p:attrNameLst>
                                          <p:attrName>style.visibility</p:attrName>
                                        </p:attrNameLst>
                                      </p:cBhvr>
                                      <p:to>
                                        <p:strVal val="visible"/>
                                      </p:to>
                                    </p:set>
                                    <p:animEffect transition="in" filter="wipe(down)">
                                      <p:cBhvr>
                                        <p:cTn id="74" dur="500"/>
                                        <p:tgtEl>
                                          <p:spTgt spid="16"/>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fade">
                                      <p:cBhvr>
                                        <p:cTn id="77" dur="500"/>
                                        <p:tgtEl>
                                          <p:spTgt spid="42"/>
                                        </p:tgtEl>
                                      </p:cBhvr>
                                    </p:animEffect>
                                  </p:childTnLst>
                                </p:cTn>
                              </p:par>
                            </p:childTnLst>
                          </p:cTn>
                        </p:par>
                        <p:par>
                          <p:cTn id="78" fill="hold">
                            <p:stCondLst>
                              <p:cond delay="4000"/>
                            </p:stCondLst>
                            <p:childTnLst>
                              <p:par>
                                <p:cTn id="79" presetID="10" presetClass="entr" presetSubtype="0" fill="hold" grpId="0" nodeType="afterEffect">
                                  <p:stCondLst>
                                    <p:cond delay="0"/>
                                  </p:stCondLst>
                                  <p:childTnLst>
                                    <p:set>
                                      <p:cBhvr>
                                        <p:cTn id="80" dur="1" fill="hold">
                                          <p:stCondLst>
                                            <p:cond delay="0"/>
                                          </p:stCondLst>
                                        </p:cTn>
                                        <p:tgtEl>
                                          <p:spTgt spid="28"/>
                                        </p:tgtEl>
                                        <p:attrNameLst>
                                          <p:attrName>style.visibility</p:attrName>
                                        </p:attrNameLst>
                                      </p:cBhvr>
                                      <p:to>
                                        <p:strVal val="visible"/>
                                      </p:to>
                                    </p:set>
                                    <p:animEffect transition="in" filter="fade">
                                      <p:cBhvr>
                                        <p:cTn id="81" dur="500"/>
                                        <p:tgtEl>
                                          <p:spTgt spid="2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fade">
                                      <p:cBhvr>
                                        <p:cTn id="84" dur="500"/>
                                        <p:tgtEl>
                                          <p:spTgt spid="2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35"/>
                                        </p:tgtEl>
                                        <p:attrNameLst>
                                          <p:attrName>style.visibility</p:attrName>
                                        </p:attrNameLst>
                                      </p:cBhvr>
                                      <p:to>
                                        <p:strVal val="visible"/>
                                      </p:to>
                                    </p:set>
                                    <p:animEffect transition="in" filter="fade">
                                      <p:cBhvr>
                                        <p:cTn id="87" dur="500"/>
                                        <p:tgtEl>
                                          <p:spTgt spid="35"/>
                                        </p:tgtEl>
                                      </p:cBhvr>
                                    </p:animEffect>
                                  </p:childTnLst>
                                </p:cTn>
                              </p:par>
                            </p:childTnLst>
                          </p:cTn>
                        </p:par>
                        <p:par>
                          <p:cTn id="88" fill="hold">
                            <p:stCondLst>
                              <p:cond delay="4500"/>
                            </p:stCondLst>
                            <p:childTnLst>
                              <p:par>
                                <p:cTn id="89" presetID="22" presetClass="entr" presetSubtype="4" fill="hold" grpId="0" nodeType="afterEffect">
                                  <p:stCondLst>
                                    <p:cond delay="0"/>
                                  </p:stCondLst>
                                  <p:childTnLst>
                                    <p:set>
                                      <p:cBhvr>
                                        <p:cTn id="90" dur="1" fill="hold">
                                          <p:stCondLst>
                                            <p:cond delay="0"/>
                                          </p:stCondLst>
                                        </p:cTn>
                                        <p:tgtEl>
                                          <p:spTgt spid="18"/>
                                        </p:tgtEl>
                                        <p:attrNameLst>
                                          <p:attrName>style.visibility</p:attrName>
                                        </p:attrNameLst>
                                      </p:cBhvr>
                                      <p:to>
                                        <p:strVal val="visible"/>
                                      </p:to>
                                    </p:set>
                                    <p:animEffect transition="in" filter="wipe(down)">
                                      <p:cBhvr>
                                        <p:cTn id="91" dur="500"/>
                                        <p:tgtEl>
                                          <p:spTgt spid="18"/>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40"/>
                                        </p:tgtEl>
                                        <p:attrNameLst>
                                          <p:attrName>style.visibility</p:attrName>
                                        </p:attrNameLst>
                                      </p:cBhvr>
                                      <p:to>
                                        <p:strVal val="visible"/>
                                      </p:to>
                                    </p:set>
                                    <p:animEffect transition="in" filter="fade">
                                      <p:cBhvr>
                                        <p:cTn id="94" dur="500"/>
                                        <p:tgtEl>
                                          <p:spTgt spid="40"/>
                                        </p:tgtEl>
                                      </p:cBhvr>
                                    </p:animEffect>
                                  </p:childTnLst>
                                </p:cTn>
                              </p:par>
                            </p:childTnLst>
                          </p:cTn>
                        </p:par>
                        <p:par>
                          <p:cTn id="95" fill="hold">
                            <p:stCondLst>
                              <p:cond delay="5000"/>
                            </p:stCondLst>
                            <p:childTnLst>
                              <p:par>
                                <p:cTn id="96" presetID="10" presetClass="entr" presetSubtype="0" fill="hold" grpId="0" nodeType="afterEffect">
                                  <p:stCondLst>
                                    <p:cond delay="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500"/>
                                        <p:tgtEl>
                                          <p:spTgt spid="30"/>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31"/>
                                        </p:tgtEl>
                                        <p:attrNameLst>
                                          <p:attrName>style.visibility</p:attrName>
                                        </p:attrNameLst>
                                      </p:cBhvr>
                                      <p:to>
                                        <p:strVal val="visible"/>
                                      </p:to>
                                    </p:set>
                                    <p:animEffect transition="in" filter="fade">
                                      <p:cBhvr>
                                        <p:cTn id="101" dur="500"/>
                                        <p:tgtEl>
                                          <p:spTgt spid="31"/>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36"/>
                                        </p:tgtEl>
                                        <p:attrNameLst>
                                          <p:attrName>style.visibility</p:attrName>
                                        </p:attrNameLst>
                                      </p:cBhvr>
                                      <p:to>
                                        <p:strVal val="visible"/>
                                      </p:to>
                                    </p:set>
                                    <p:animEffect transition="in" filter="fade">
                                      <p:cBhvr>
                                        <p:cTn id="104"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2" grpId="0"/>
      <p:bldP spid="23" grpId="0"/>
      <p:bldP spid="24" grpId="0"/>
      <p:bldP spid="25" grpId="0"/>
      <p:bldP spid="26" grpId="0"/>
      <p:bldP spid="27" grpId="0"/>
      <p:bldP spid="28" grpId="0"/>
      <p:bldP spid="29" grpId="0"/>
      <p:bldP spid="30" grpId="0"/>
      <p:bldP spid="31" grpId="0"/>
      <p:bldP spid="32" grpId="0"/>
      <p:bldP spid="33" grpId="0"/>
      <p:bldP spid="34" grpId="0"/>
      <p:bldP spid="35" grpId="0"/>
      <p:bldP spid="36" grpId="0"/>
      <p:bldP spid="40" grpId="0" animBg="1"/>
      <p:bldP spid="41" grpId="0" animBg="1"/>
      <p:bldP spid="42" grpId="0" animBg="1"/>
      <p:bldP spid="43"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COMPANY VISION</a:t>
            </a:r>
            <a:endParaRPr lang="en-AU" dirty="0"/>
          </a:p>
        </p:txBody>
      </p:sp>
      <p:sp>
        <p:nvSpPr>
          <p:cNvPr id="3" name="Content Placeholder 2"/>
          <p:cNvSpPr>
            <a:spLocks noGrp="1"/>
          </p:cNvSpPr>
          <p:nvPr>
            <p:ph idx="1"/>
          </p:nvPr>
        </p:nvSpPr>
        <p:spPr/>
        <p:txBody>
          <a:bodyPr>
            <a:normAutofit fontScale="92500" lnSpcReduction="10000"/>
          </a:bodyPr>
          <a:lstStyle/>
          <a:p>
            <a:r>
              <a:rPr lang="id-ID" dirty="0"/>
              <a:t>Best Slogan Dedicated Here</a:t>
            </a:r>
            <a:endParaRPr lang="en-AU" dirty="0"/>
          </a:p>
        </p:txBody>
      </p:sp>
      <p:sp>
        <p:nvSpPr>
          <p:cNvPr id="8" name="TextBox 7"/>
          <p:cNvSpPr txBox="1"/>
          <p:nvPr/>
        </p:nvSpPr>
        <p:spPr>
          <a:xfrm>
            <a:off x="1675963" y="4168119"/>
            <a:ext cx="8271599" cy="584775"/>
          </a:xfrm>
          <a:prstGeom prst="rect">
            <a:avLst/>
          </a:prstGeom>
          <a:noFill/>
        </p:spPr>
        <p:txBody>
          <a:bodyPr wrap="square" rtlCol="0">
            <a:spAutoFit/>
          </a:bodyPr>
          <a:lstStyle/>
          <a:p>
            <a:r>
              <a:rPr lang="id-ID" sz="3200" b="1" dirty="0">
                <a:solidFill>
                  <a:schemeClr val="tx1">
                    <a:lumMod val="75000"/>
                    <a:lumOff val="25000"/>
                  </a:schemeClr>
                </a:solidFill>
                <a:latin typeface="+mj-lt"/>
              </a:rPr>
              <a:t>WHAT WE ARE SEEING FOR FUTURE</a:t>
            </a:r>
          </a:p>
        </p:txBody>
      </p:sp>
      <p:sp>
        <p:nvSpPr>
          <p:cNvPr id="9" name="Rectangle 8"/>
          <p:cNvSpPr/>
          <p:nvPr/>
        </p:nvSpPr>
        <p:spPr>
          <a:xfrm>
            <a:off x="1675962" y="4793047"/>
            <a:ext cx="8271601" cy="2862322"/>
          </a:xfrm>
          <a:prstGeom prst="rect">
            <a:avLst/>
          </a:prstGeom>
        </p:spPr>
        <p:txBody>
          <a:bodyPr wrap="square">
            <a:spAutoFit/>
          </a:bodyPr>
          <a:lstStyle/>
          <a:p>
            <a:pPr>
              <a:lnSpc>
                <a:spcPct val="150000"/>
              </a:lnSpc>
            </a:pPr>
            <a:r>
              <a:rPr lang="id-ID" sz="2400" dirty="0">
                <a:solidFill>
                  <a:schemeClr val="tx1">
                    <a:lumMod val="50000"/>
                    <a:lumOff val="50000"/>
                  </a:schemeClr>
                </a:solidFill>
              </a:rPr>
              <a:t>Geplis dipsam volorib vendian debist lignist quantium temab ium exper jobba hunsi junpi tabulto veram upa us ut hebbi ut vaolup golupta yulpa vargara sing junna gut. Sehr vielen dank schon comrad.</a:t>
            </a:r>
            <a:endParaRPr lang="en-AU" sz="2400" dirty="0">
              <a:solidFill>
                <a:schemeClr val="tx1">
                  <a:lumMod val="50000"/>
                  <a:lumOff val="50000"/>
                </a:schemeClr>
              </a:solidFill>
            </a:endParaRPr>
          </a:p>
          <a:p>
            <a:pPr>
              <a:lnSpc>
                <a:spcPct val="150000"/>
              </a:lnSpc>
            </a:pPr>
            <a:endParaRPr lang="id-ID" sz="2400" dirty="0">
              <a:solidFill>
                <a:schemeClr val="tx1">
                  <a:lumMod val="50000"/>
                  <a:lumOff val="50000"/>
                </a:schemeClr>
              </a:solidFill>
            </a:endParaRPr>
          </a:p>
        </p:txBody>
      </p:sp>
      <p:sp>
        <p:nvSpPr>
          <p:cNvPr id="10" name="TextBox 9"/>
          <p:cNvSpPr txBox="1"/>
          <p:nvPr/>
        </p:nvSpPr>
        <p:spPr>
          <a:xfrm>
            <a:off x="14487006" y="4605212"/>
            <a:ext cx="8214679"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Innovation</a:t>
            </a:r>
          </a:p>
        </p:txBody>
      </p:sp>
      <p:sp>
        <p:nvSpPr>
          <p:cNvPr id="11" name="Rectangle 10"/>
          <p:cNvSpPr/>
          <p:nvPr/>
        </p:nvSpPr>
        <p:spPr>
          <a:xfrm>
            <a:off x="14487005" y="5230140"/>
            <a:ext cx="8214681" cy="9628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2" name="TextBox 11"/>
          <p:cNvSpPr txBox="1"/>
          <p:nvPr/>
        </p:nvSpPr>
        <p:spPr>
          <a:xfrm>
            <a:off x="14487005" y="6502359"/>
            <a:ext cx="8214679" cy="523220"/>
          </a:xfrm>
          <a:prstGeom prst="rect">
            <a:avLst/>
          </a:prstGeom>
          <a:noFill/>
        </p:spPr>
        <p:txBody>
          <a:bodyPr wrap="square" rtlCol="0">
            <a:spAutoFit/>
          </a:bodyPr>
          <a:lstStyle/>
          <a:p>
            <a:r>
              <a:rPr lang="id-ID" sz="2800" b="1" dirty="0">
                <a:solidFill>
                  <a:schemeClr val="tx1">
                    <a:lumMod val="50000"/>
                    <a:lumOff val="50000"/>
                  </a:schemeClr>
                </a:solidFill>
                <a:latin typeface="+mj-lt"/>
              </a:rPr>
              <a:t>Creativity</a:t>
            </a:r>
          </a:p>
        </p:txBody>
      </p:sp>
      <p:sp>
        <p:nvSpPr>
          <p:cNvPr id="13" name="Rectangle 12"/>
          <p:cNvSpPr/>
          <p:nvPr/>
        </p:nvSpPr>
        <p:spPr>
          <a:xfrm>
            <a:off x="14487004" y="7127287"/>
            <a:ext cx="8214681" cy="9628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4" name="TextBox 13"/>
          <p:cNvSpPr txBox="1"/>
          <p:nvPr/>
        </p:nvSpPr>
        <p:spPr>
          <a:xfrm>
            <a:off x="14487004" y="8399506"/>
            <a:ext cx="8214679" cy="523220"/>
          </a:xfrm>
          <a:prstGeom prst="rect">
            <a:avLst/>
          </a:prstGeom>
          <a:noFill/>
        </p:spPr>
        <p:txBody>
          <a:bodyPr wrap="square" rtlCol="0">
            <a:spAutoFit/>
          </a:bodyPr>
          <a:lstStyle/>
          <a:p>
            <a:r>
              <a:rPr lang="id-ID" sz="2800" b="1" dirty="0">
                <a:solidFill>
                  <a:schemeClr val="tx1">
                    <a:lumMod val="50000"/>
                    <a:lumOff val="50000"/>
                  </a:schemeClr>
                </a:solidFill>
                <a:latin typeface="+mj-lt"/>
              </a:rPr>
              <a:t>Honest</a:t>
            </a:r>
          </a:p>
        </p:txBody>
      </p:sp>
      <p:sp>
        <p:nvSpPr>
          <p:cNvPr id="15" name="Rectangle 14"/>
          <p:cNvSpPr/>
          <p:nvPr/>
        </p:nvSpPr>
        <p:spPr>
          <a:xfrm>
            <a:off x="14487003" y="9024434"/>
            <a:ext cx="8214681" cy="9628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6" name="TextBox 15"/>
          <p:cNvSpPr txBox="1"/>
          <p:nvPr/>
        </p:nvSpPr>
        <p:spPr>
          <a:xfrm>
            <a:off x="14487004" y="10296653"/>
            <a:ext cx="8214679" cy="523220"/>
          </a:xfrm>
          <a:prstGeom prst="rect">
            <a:avLst/>
          </a:prstGeom>
          <a:noFill/>
        </p:spPr>
        <p:txBody>
          <a:bodyPr wrap="square" rtlCol="0">
            <a:spAutoFit/>
          </a:bodyPr>
          <a:lstStyle/>
          <a:p>
            <a:r>
              <a:rPr lang="id-ID" sz="2800" b="1" dirty="0">
                <a:solidFill>
                  <a:schemeClr val="tx1">
                    <a:lumMod val="50000"/>
                    <a:lumOff val="50000"/>
                  </a:schemeClr>
                </a:solidFill>
                <a:latin typeface="+mj-lt"/>
              </a:rPr>
              <a:t>Active</a:t>
            </a:r>
          </a:p>
        </p:txBody>
      </p:sp>
      <p:sp>
        <p:nvSpPr>
          <p:cNvPr id="17" name="Rectangle 16"/>
          <p:cNvSpPr/>
          <p:nvPr/>
        </p:nvSpPr>
        <p:spPr>
          <a:xfrm>
            <a:off x="14487003" y="10921581"/>
            <a:ext cx="8214681" cy="9628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grpSp>
        <p:nvGrpSpPr>
          <p:cNvPr id="1211" name="Group 1210"/>
          <p:cNvGrpSpPr/>
          <p:nvPr/>
        </p:nvGrpSpPr>
        <p:grpSpPr>
          <a:xfrm>
            <a:off x="2871788" y="7696200"/>
            <a:ext cx="7877175" cy="4356100"/>
            <a:chOff x="2871788" y="7696200"/>
            <a:chExt cx="7877175" cy="4356100"/>
          </a:xfrm>
        </p:grpSpPr>
        <p:grpSp>
          <p:nvGrpSpPr>
            <p:cNvPr id="21" name="Group 205"/>
            <p:cNvGrpSpPr>
              <a:grpSpLocks/>
            </p:cNvGrpSpPr>
            <p:nvPr/>
          </p:nvGrpSpPr>
          <p:grpSpPr bwMode="auto">
            <a:xfrm>
              <a:off x="2871788" y="8470900"/>
              <a:ext cx="7185025" cy="3581400"/>
              <a:chOff x="1809" y="5336"/>
              <a:chExt cx="4526" cy="2256"/>
            </a:xfrm>
          </p:grpSpPr>
          <p:pic>
            <p:nvPicPr>
              <p:cNvPr id="102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5" y="7352"/>
                <a:ext cx="102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0"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7" y="7352"/>
                <a:ext cx="102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1"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7" y="7352"/>
                <a:ext cx="1020"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2"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09" y="7352"/>
                <a:ext cx="1008"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1" name="Freeform 9"/>
              <p:cNvSpPr>
                <a:spLocks/>
              </p:cNvSpPr>
              <p:nvPr/>
            </p:nvSpPr>
            <p:spPr bwMode="auto">
              <a:xfrm>
                <a:off x="5507" y="7294"/>
                <a:ext cx="260" cy="122"/>
              </a:xfrm>
              <a:custGeom>
                <a:avLst/>
                <a:gdLst>
                  <a:gd name="T0" fmla="*/ 260 w 260"/>
                  <a:gd name="T1" fmla="*/ 52 h 122"/>
                  <a:gd name="T2" fmla="*/ 2 w 260"/>
                  <a:gd name="T3" fmla="*/ 122 h 122"/>
                  <a:gd name="T4" fmla="*/ 0 w 260"/>
                  <a:gd name="T5" fmla="*/ 112 h 122"/>
                  <a:gd name="T6" fmla="*/ 258 w 260"/>
                  <a:gd name="T7" fmla="*/ 0 h 122"/>
                  <a:gd name="T8" fmla="*/ 260 w 260"/>
                  <a:gd name="T9" fmla="*/ 52 h 122"/>
                </a:gdLst>
                <a:ahLst/>
                <a:cxnLst>
                  <a:cxn ang="0">
                    <a:pos x="T0" y="T1"/>
                  </a:cxn>
                  <a:cxn ang="0">
                    <a:pos x="T2" y="T3"/>
                  </a:cxn>
                  <a:cxn ang="0">
                    <a:pos x="T4" y="T5"/>
                  </a:cxn>
                  <a:cxn ang="0">
                    <a:pos x="T6" y="T7"/>
                  </a:cxn>
                  <a:cxn ang="0">
                    <a:pos x="T8" y="T9"/>
                  </a:cxn>
                </a:cxnLst>
                <a:rect l="0" t="0" r="r" b="b"/>
                <a:pathLst>
                  <a:path w="260" h="122">
                    <a:moveTo>
                      <a:pt x="260" y="52"/>
                    </a:moveTo>
                    <a:lnTo>
                      <a:pt x="2" y="122"/>
                    </a:lnTo>
                    <a:lnTo>
                      <a:pt x="0" y="112"/>
                    </a:lnTo>
                    <a:lnTo>
                      <a:pt x="258" y="0"/>
                    </a:lnTo>
                    <a:lnTo>
                      <a:pt x="260" y="52"/>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2" name="Freeform 10"/>
              <p:cNvSpPr>
                <a:spLocks/>
              </p:cNvSpPr>
              <p:nvPr/>
            </p:nvSpPr>
            <p:spPr bwMode="auto">
              <a:xfrm>
                <a:off x="5479" y="7422"/>
                <a:ext cx="70" cy="70"/>
              </a:xfrm>
              <a:custGeom>
                <a:avLst/>
                <a:gdLst>
                  <a:gd name="T0" fmla="*/ 70 w 70"/>
                  <a:gd name="T1" fmla="*/ 34 h 70"/>
                  <a:gd name="T2" fmla="*/ 70 w 70"/>
                  <a:gd name="T3" fmla="*/ 34 h 70"/>
                  <a:gd name="T4" fmla="*/ 70 w 70"/>
                  <a:gd name="T5" fmla="*/ 42 h 70"/>
                  <a:gd name="T6" fmla="*/ 68 w 70"/>
                  <a:gd name="T7" fmla="*/ 48 h 70"/>
                  <a:gd name="T8" fmla="*/ 64 w 70"/>
                  <a:gd name="T9" fmla="*/ 54 h 70"/>
                  <a:gd name="T10" fmla="*/ 60 w 70"/>
                  <a:gd name="T11" fmla="*/ 60 h 70"/>
                  <a:gd name="T12" fmla="*/ 56 w 70"/>
                  <a:gd name="T13" fmla="*/ 64 h 70"/>
                  <a:gd name="T14" fmla="*/ 50 w 70"/>
                  <a:gd name="T15" fmla="*/ 66 h 70"/>
                  <a:gd name="T16" fmla="*/ 42 w 70"/>
                  <a:gd name="T17" fmla="*/ 68 h 70"/>
                  <a:gd name="T18" fmla="*/ 36 w 70"/>
                  <a:gd name="T19" fmla="*/ 70 h 70"/>
                  <a:gd name="T20" fmla="*/ 36 w 70"/>
                  <a:gd name="T21" fmla="*/ 70 h 70"/>
                  <a:gd name="T22" fmla="*/ 28 w 70"/>
                  <a:gd name="T23" fmla="*/ 68 h 70"/>
                  <a:gd name="T24" fmla="*/ 22 w 70"/>
                  <a:gd name="T25" fmla="*/ 66 h 70"/>
                  <a:gd name="T26" fmla="*/ 16 w 70"/>
                  <a:gd name="T27" fmla="*/ 64 h 70"/>
                  <a:gd name="T28" fmla="*/ 10 w 70"/>
                  <a:gd name="T29" fmla="*/ 60 h 70"/>
                  <a:gd name="T30" fmla="*/ 6 w 70"/>
                  <a:gd name="T31" fmla="*/ 54 h 70"/>
                  <a:gd name="T32" fmla="*/ 4 w 70"/>
                  <a:gd name="T33" fmla="*/ 48 h 70"/>
                  <a:gd name="T34" fmla="*/ 2 w 70"/>
                  <a:gd name="T35" fmla="*/ 42 h 70"/>
                  <a:gd name="T36" fmla="*/ 0 w 70"/>
                  <a:gd name="T37" fmla="*/ 34 h 70"/>
                  <a:gd name="T38" fmla="*/ 0 w 70"/>
                  <a:gd name="T39" fmla="*/ 34 h 70"/>
                  <a:gd name="T40" fmla="*/ 2 w 70"/>
                  <a:gd name="T41" fmla="*/ 28 h 70"/>
                  <a:gd name="T42" fmla="*/ 4 w 70"/>
                  <a:gd name="T43" fmla="*/ 20 h 70"/>
                  <a:gd name="T44" fmla="*/ 6 w 70"/>
                  <a:gd name="T45" fmla="*/ 14 h 70"/>
                  <a:gd name="T46" fmla="*/ 10 w 70"/>
                  <a:gd name="T47" fmla="*/ 10 h 70"/>
                  <a:gd name="T48" fmla="*/ 16 w 70"/>
                  <a:gd name="T49" fmla="*/ 6 h 70"/>
                  <a:gd name="T50" fmla="*/ 22 w 70"/>
                  <a:gd name="T51" fmla="*/ 2 h 70"/>
                  <a:gd name="T52" fmla="*/ 28 w 70"/>
                  <a:gd name="T53" fmla="*/ 0 h 70"/>
                  <a:gd name="T54" fmla="*/ 36 w 70"/>
                  <a:gd name="T55" fmla="*/ 0 h 70"/>
                  <a:gd name="T56" fmla="*/ 36 w 70"/>
                  <a:gd name="T57" fmla="*/ 0 h 70"/>
                  <a:gd name="T58" fmla="*/ 42 w 70"/>
                  <a:gd name="T59" fmla="*/ 0 h 70"/>
                  <a:gd name="T60" fmla="*/ 50 w 70"/>
                  <a:gd name="T61" fmla="*/ 2 h 70"/>
                  <a:gd name="T62" fmla="*/ 56 w 70"/>
                  <a:gd name="T63" fmla="*/ 6 h 70"/>
                  <a:gd name="T64" fmla="*/ 60 w 70"/>
                  <a:gd name="T65" fmla="*/ 10 h 70"/>
                  <a:gd name="T66" fmla="*/ 64 w 70"/>
                  <a:gd name="T67" fmla="*/ 14 h 70"/>
                  <a:gd name="T68" fmla="*/ 68 w 70"/>
                  <a:gd name="T69" fmla="*/ 20 h 70"/>
                  <a:gd name="T70" fmla="*/ 70 w 70"/>
                  <a:gd name="T71" fmla="*/ 28 h 70"/>
                  <a:gd name="T72" fmla="*/ 70 w 70"/>
                  <a:gd name="T73" fmla="*/ 34 h 70"/>
                  <a:gd name="T74" fmla="*/ 70 w 70"/>
                  <a:gd name="T75" fmla="*/ 3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0">
                    <a:moveTo>
                      <a:pt x="70" y="34"/>
                    </a:moveTo>
                    <a:lnTo>
                      <a:pt x="70" y="34"/>
                    </a:lnTo>
                    <a:lnTo>
                      <a:pt x="70" y="42"/>
                    </a:lnTo>
                    <a:lnTo>
                      <a:pt x="68" y="48"/>
                    </a:lnTo>
                    <a:lnTo>
                      <a:pt x="64" y="54"/>
                    </a:lnTo>
                    <a:lnTo>
                      <a:pt x="60" y="60"/>
                    </a:lnTo>
                    <a:lnTo>
                      <a:pt x="56" y="64"/>
                    </a:lnTo>
                    <a:lnTo>
                      <a:pt x="50" y="66"/>
                    </a:lnTo>
                    <a:lnTo>
                      <a:pt x="42" y="68"/>
                    </a:lnTo>
                    <a:lnTo>
                      <a:pt x="36" y="70"/>
                    </a:lnTo>
                    <a:lnTo>
                      <a:pt x="36" y="70"/>
                    </a:lnTo>
                    <a:lnTo>
                      <a:pt x="28" y="68"/>
                    </a:lnTo>
                    <a:lnTo>
                      <a:pt x="22" y="66"/>
                    </a:lnTo>
                    <a:lnTo>
                      <a:pt x="16" y="64"/>
                    </a:lnTo>
                    <a:lnTo>
                      <a:pt x="10" y="60"/>
                    </a:lnTo>
                    <a:lnTo>
                      <a:pt x="6" y="54"/>
                    </a:lnTo>
                    <a:lnTo>
                      <a:pt x="4" y="48"/>
                    </a:lnTo>
                    <a:lnTo>
                      <a:pt x="2" y="42"/>
                    </a:lnTo>
                    <a:lnTo>
                      <a:pt x="0" y="34"/>
                    </a:lnTo>
                    <a:lnTo>
                      <a:pt x="0" y="34"/>
                    </a:lnTo>
                    <a:lnTo>
                      <a:pt x="2" y="28"/>
                    </a:lnTo>
                    <a:lnTo>
                      <a:pt x="4" y="20"/>
                    </a:lnTo>
                    <a:lnTo>
                      <a:pt x="6" y="14"/>
                    </a:lnTo>
                    <a:lnTo>
                      <a:pt x="10" y="10"/>
                    </a:lnTo>
                    <a:lnTo>
                      <a:pt x="16" y="6"/>
                    </a:lnTo>
                    <a:lnTo>
                      <a:pt x="22" y="2"/>
                    </a:lnTo>
                    <a:lnTo>
                      <a:pt x="28" y="0"/>
                    </a:lnTo>
                    <a:lnTo>
                      <a:pt x="36" y="0"/>
                    </a:lnTo>
                    <a:lnTo>
                      <a:pt x="36" y="0"/>
                    </a:lnTo>
                    <a:lnTo>
                      <a:pt x="42" y="0"/>
                    </a:lnTo>
                    <a:lnTo>
                      <a:pt x="50" y="2"/>
                    </a:lnTo>
                    <a:lnTo>
                      <a:pt x="56" y="6"/>
                    </a:lnTo>
                    <a:lnTo>
                      <a:pt x="60" y="10"/>
                    </a:lnTo>
                    <a:lnTo>
                      <a:pt x="64" y="14"/>
                    </a:lnTo>
                    <a:lnTo>
                      <a:pt x="68" y="20"/>
                    </a:lnTo>
                    <a:lnTo>
                      <a:pt x="70" y="28"/>
                    </a:lnTo>
                    <a:lnTo>
                      <a:pt x="70" y="34"/>
                    </a:lnTo>
                    <a:lnTo>
                      <a:pt x="70" y="3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3" name="Freeform 11"/>
              <p:cNvSpPr>
                <a:spLocks/>
              </p:cNvSpPr>
              <p:nvPr/>
            </p:nvSpPr>
            <p:spPr bwMode="auto">
              <a:xfrm>
                <a:off x="5487" y="7430"/>
                <a:ext cx="56" cy="54"/>
              </a:xfrm>
              <a:custGeom>
                <a:avLst/>
                <a:gdLst>
                  <a:gd name="T0" fmla="*/ 56 w 56"/>
                  <a:gd name="T1" fmla="*/ 26 h 54"/>
                  <a:gd name="T2" fmla="*/ 56 w 56"/>
                  <a:gd name="T3" fmla="*/ 26 h 54"/>
                  <a:gd name="T4" fmla="*/ 52 w 56"/>
                  <a:gd name="T5" fmla="*/ 38 h 54"/>
                  <a:gd name="T6" fmla="*/ 48 w 56"/>
                  <a:gd name="T7" fmla="*/ 46 h 54"/>
                  <a:gd name="T8" fmla="*/ 38 w 56"/>
                  <a:gd name="T9" fmla="*/ 52 h 54"/>
                  <a:gd name="T10" fmla="*/ 28 w 56"/>
                  <a:gd name="T11" fmla="*/ 54 h 54"/>
                  <a:gd name="T12" fmla="*/ 28 w 56"/>
                  <a:gd name="T13" fmla="*/ 54 h 54"/>
                  <a:gd name="T14" fmla="*/ 16 w 56"/>
                  <a:gd name="T15" fmla="*/ 52 h 54"/>
                  <a:gd name="T16" fmla="*/ 8 w 56"/>
                  <a:gd name="T17" fmla="*/ 46 h 54"/>
                  <a:gd name="T18" fmla="*/ 2 w 56"/>
                  <a:gd name="T19" fmla="*/ 38 h 54"/>
                  <a:gd name="T20" fmla="*/ 0 w 56"/>
                  <a:gd name="T21" fmla="*/ 26 h 54"/>
                  <a:gd name="T22" fmla="*/ 0 w 56"/>
                  <a:gd name="T23" fmla="*/ 26 h 54"/>
                  <a:gd name="T24" fmla="*/ 2 w 56"/>
                  <a:gd name="T25" fmla="*/ 16 h 54"/>
                  <a:gd name="T26" fmla="*/ 8 w 56"/>
                  <a:gd name="T27" fmla="*/ 8 h 54"/>
                  <a:gd name="T28" fmla="*/ 16 w 56"/>
                  <a:gd name="T29" fmla="*/ 2 h 54"/>
                  <a:gd name="T30" fmla="*/ 28 w 56"/>
                  <a:gd name="T31" fmla="*/ 0 h 54"/>
                  <a:gd name="T32" fmla="*/ 28 w 56"/>
                  <a:gd name="T33" fmla="*/ 0 h 54"/>
                  <a:gd name="T34" fmla="*/ 38 w 56"/>
                  <a:gd name="T35" fmla="*/ 2 h 54"/>
                  <a:gd name="T36" fmla="*/ 48 w 56"/>
                  <a:gd name="T37" fmla="*/ 8 h 54"/>
                  <a:gd name="T38" fmla="*/ 52 w 56"/>
                  <a:gd name="T39" fmla="*/ 16 h 54"/>
                  <a:gd name="T40" fmla="*/ 56 w 56"/>
                  <a:gd name="T41" fmla="*/ 26 h 54"/>
                  <a:gd name="T42" fmla="*/ 56 w 56"/>
                  <a:gd name="T43"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4">
                    <a:moveTo>
                      <a:pt x="56" y="26"/>
                    </a:moveTo>
                    <a:lnTo>
                      <a:pt x="56" y="26"/>
                    </a:lnTo>
                    <a:lnTo>
                      <a:pt x="52" y="38"/>
                    </a:lnTo>
                    <a:lnTo>
                      <a:pt x="48" y="46"/>
                    </a:lnTo>
                    <a:lnTo>
                      <a:pt x="38" y="52"/>
                    </a:lnTo>
                    <a:lnTo>
                      <a:pt x="28" y="54"/>
                    </a:lnTo>
                    <a:lnTo>
                      <a:pt x="28" y="54"/>
                    </a:lnTo>
                    <a:lnTo>
                      <a:pt x="16" y="52"/>
                    </a:lnTo>
                    <a:lnTo>
                      <a:pt x="8" y="46"/>
                    </a:lnTo>
                    <a:lnTo>
                      <a:pt x="2" y="38"/>
                    </a:lnTo>
                    <a:lnTo>
                      <a:pt x="0" y="26"/>
                    </a:lnTo>
                    <a:lnTo>
                      <a:pt x="0" y="26"/>
                    </a:lnTo>
                    <a:lnTo>
                      <a:pt x="2" y="16"/>
                    </a:lnTo>
                    <a:lnTo>
                      <a:pt x="8" y="8"/>
                    </a:lnTo>
                    <a:lnTo>
                      <a:pt x="16" y="2"/>
                    </a:lnTo>
                    <a:lnTo>
                      <a:pt x="28" y="0"/>
                    </a:lnTo>
                    <a:lnTo>
                      <a:pt x="28" y="0"/>
                    </a:lnTo>
                    <a:lnTo>
                      <a:pt x="38" y="2"/>
                    </a:lnTo>
                    <a:lnTo>
                      <a:pt x="48" y="8"/>
                    </a:lnTo>
                    <a:lnTo>
                      <a:pt x="52" y="16"/>
                    </a:lnTo>
                    <a:lnTo>
                      <a:pt x="56" y="26"/>
                    </a:lnTo>
                    <a:lnTo>
                      <a:pt x="56" y="26"/>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4" name="Freeform 12"/>
              <p:cNvSpPr>
                <a:spLocks/>
              </p:cNvSpPr>
              <p:nvPr/>
            </p:nvSpPr>
            <p:spPr bwMode="auto">
              <a:xfrm>
                <a:off x="5497" y="7440"/>
                <a:ext cx="36" cy="34"/>
              </a:xfrm>
              <a:custGeom>
                <a:avLst/>
                <a:gdLst>
                  <a:gd name="T0" fmla="*/ 36 w 36"/>
                  <a:gd name="T1" fmla="*/ 16 h 34"/>
                  <a:gd name="T2" fmla="*/ 36 w 36"/>
                  <a:gd name="T3" fmla="*/ 16 h 34"/>
                  <a:gd name="T4" fmla="*/ 34 w 36"/>
                  <a:gd name="T5" fmla="*/ 24 h 34"/>
                  <a:gd name="T6" fmla="*/ 30 w 36"/>
                  <a:gd name="T7" fmla="*/ 30 h 34"/>
                  <a:gd name="T8" fmla="*/ 24 w 36"/>
                  <a:gd name="T9" fmla="*/ 32 h 34"/>
                  <a:gd name="T10" fmla="*/ 18 w 36"/>
                  <a:gd name="T11" fmla="*/ 34 h 34"/>
                  <a:gd name="T12" fmla="*/ 18 w 36"/>
                  <a:gd name="T13" fmla="*/ 34 h 34"/>
                  <a:gd name="T14" fmla="*/ 10 w 36"/>
                  <a:gd name="T15" fmla="*/ 32 h 34"/>
                  <a:gd name="T16" fmla="*/ 6 w 36"/>
                  <a:gd name="T17" fmla="*/ 30 h 34"/>
                  <a:gd name="T18" fmla="*/ 2 w 36"/>
                  <a:gd name="T19" fmla="*/ 24 h 34"/>
                  <a:gd name="T20" fmla="*/ 0 w 36"/>
                  <a:gd name="T21" fmla="*/ 16 h 34"/>
                  <a:gd name="T22" fmla="*/ 0 w 36"/>
                  <a:gd name="T23" fmla="*/ 16 h 34"/>
                  <a:gd name="T24" fmla="*/ 2 w 36"/>
                  <a:gd name="T25" fmla="*/ 10 h 34"/>
                  <a:gd name="T26" fmla="*/ 6 w 36"/>
                  <a:gd name="T27" fmla="*/ 4 h 34"/>
                  <a:gd name="T28" fmla="*/ 10 w 36"/>
                  <a:gd name="T29" fmla="*/ 0 h 34"/>
                  <a:gd name="T30" fmla="*/ 18 w 36"/>
                  <a:gd name="T31" fmla="*/ 0 h 34"/>
                  <a:gd name="T32" fmla="*/ 18 w 36"/>
                  <a:gd name="T33" fmla="*/ 0 h 34"/>
                  <a:gd name="T34" fmla="*/ 24 w 36"/>
                  <a:gd name="T35" fmla="*/ 0 h 34"/>
                  <a:gd name="T36" fmla="*/ 30 w 36"/>
                  <a:gd name="T37" fmla="*/ 4 h 34"/>
                  <a:gd name="T38" fmla="*/ 34 w 36"/>
                  <a:gd name="T39" fmla="*/ 10 h 34"/>
                  <a:gd name="T40" fmla="*/ 36 w 36"/>
                  <a:gd name="T41" fmla="*/ 16 h 34"/>
                  <a:gd name="T42" fmla="*/ 36 w 36"/>
                  <a:gd name="T43"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4">
                    <a:moveTo>
                      <a:pt x="36" y="16"/>
                    </a:moveTo>
                    <a:lnTo>
                      <a:pt x="36" y="16"/>
                    </a:lnTo>
                    <a:lnTo>
                      <a:pt x="34" y="24"/>
                    </a:lnTo>
                    <a:lnTo>
                      <a:pt x="30" y="30"/>
                    </a:lnTo>
                    <a:lnTo>
                      <a:pt x="24" y="32"/>
                    </a:lnTo>
                    <a:lnTo>
                      <a:pt x="18" y="34"/>
                    </a:lnTo>
                    <a:lnTo>
                      <a:pt x="18" y="34"/>
                    </a:lnTo>
                    <a:lnTo>
                      <a:pt x="10" y="32"/>
                    </a:lnTo>
                    <a:lnTo>
                      <a:pt x="6" y="30"/>
                    </a:lnTo>
                    <a:lnTo>
                      <a:pt x="2" y="24"/>
                    </a:lnTo>
                    <a:lnTo>
                      <a:pt x="0" y="16"/>
                    </a:lnTo>
                    <a:lnTo>
                      <a:pt x="0" y="16"/>
                    </a:lnTo>
                    <a:lnTo>
                      <a:pt x="2" y="10"/>
                    </a:lnTo>
                    <a:lnTo>
                      <a:pt x="6" y="4"/>
                    </a:lnTo>
                    <a:lnTo>
                      <a:pt x="10" y="0"/>
                    </a:lnTo>
                    <a:lnTo>
                      <a:pt x="18" y="0"/>
                    </a:lnTo>
                    <a:lnTo>
                      <a:pt x="18" y="0"/>
                    </a:lnTo>
                    <a:lnTo>
                      <a:pt x="24" y="0"/>
                    </a:lnTo>
                    <a:lnTo>
                      <a:pt x="30" y="4"/>
                    </a:lnTo>
                    <a:lnTo>
                      <a:pt x="34" y="10"/>
                    </a:lnTo>
                    <a:lnTo>
                      <a:pt x="36" y="16"/>
                    </a:lnTo>
                    <a:lnTo>
                      <a:pt x="36" y="16"/>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5" name="Freeform 13"/>
              <p:cNvSpPr>
                <a:spLocks/>
              </p:cNvSpPr>
              <p:nvPr/>
            </p:nvSpPr>
            <p:spPr bwMode="auto">
              <a:xfrm>
                <a:off x="5469" y="7404"/>
                <a:ext cx="90" cy="50"/>
              </a:xfrm>
              <a:custGeom>
                <a:avLst/>
                <a:gdLst>
                  <a:gd name="T0" fmla="*/ 46 w 90"/>
                  <a:gd name="T1" fmla="*/ 12 h 50"/>
                  <a:gd name="T2" fmla="*/ 46 w 90"/>
                  <a:gd name="T3" fmla="*/ 12 h 50"/>
                  <a:gd name="T4" fmla="*/ 54 w 90"/>
                  <a:gd name="T5" fmla="*/ 12 h 50"/>
                  <a:gd name="T6" fmla="*/ 62 w 90"/>
                  <a:gd name="T7" fmla="*/ 14 h 50"/>
                  <a:gd name="T8" fmla="*/ 70 w 90"/>
                  <a:gd name="T9" fmla="*/ 18 h 50"/>
                  <a:gd name="T10" fmla="*/ 76 w 90"/>
                  <a:gd name="T11" fmla="*/ 22 h 50"/>
                  <a:gd name="T12" fmla="*/ 80 w 90"/>
                  <a:gd name="T13" fmla="*/ 28 h 50"/>
                  <a:gd name="T14" fmla="*/ 86 w 90"/>
                  <a:gd name="T15" fmla="*/ 36 h 50"/>
                  <a:gd name="T16" fmla="*/ 88 w 90"/>
                  <a:gd name="T17" fmla="*/ 42 h 50"/>
                  <a:gd name="T18" fmla="*/ 90 w 90"/>
                  <a:gd name="T19" fmla="*/ 50 h 50"/>
                  <a:gd name="T20" fmla="*/ 90 w 90"/>
                  <a:gd name="T21" fmla="*/ 50 h 50"/>
                  <a:gd name="T22" fmla="*/ 90 w 90"/>
                  <a:gd name="T23" fmla="*/ 44 h 50"/>
                  <a:gd name="T24" fmla="*/ 90 w 90"/>
                  <a:gd name="T25" fmla="*/ 44 h 50"/>
                  <a:gd name="T26" fmla="*/ 90 w 90"/>
                  <a:gd name="T27" fmla="*/ 36 h 50"/>
                  <a:gd name="T28" fmla="*/ 88 w 90"/>
                  <a:gd name="T29" fmla="*/ 28 h 50"/>
                  <a:gd name="T30" fmla="*/ 82 w 90"/>
                  <a:gd name="T31" fmla="*/ 20 h 50"/>
                  <a:gd name="T32" fmla="*/ 78 w 90"/>
                  <a:gd name="T33" fmla="*/ 14 h 50"/>
                  <a:gd name="T34" fmla="*/ 70 w 90"/>
                  <a:gd name="T35" fmla="*/ 8 h 50"/>
                  <a:gd name="T36" fmla="*/ 64 w 90"/>
                  <a:gd name="T37" fmla="*/ 4 h 50"/>
                  <a:gd name="T38" fmla="*/ 54 w 90"/>
                  <a:gd name="T39" fmla="*/ 0 h 50"/>
                  <a:gd name="T40" fmla="*/ 46 w 90"/>
                  <a:gd name="T41" fmla="*/ 0 h 50"/>
                  <a:gd name="T42" fmla="*/ 46 w 90"/>
                  <a:gd name="T43" fmla="*/ 0 h 50"/>
                  <a:gd name="T44" fmla="*/ 36 w 90"/>
                  <a:gd name="T45" fmla="*/ 0 h 50"/>
                  <a:gd name="T46" fmla="*/ 28 w 90"/>
                  <a:gd name="T47" fmla="*/ 4 h 50"/>
                  <a:gd name="T48" fmla="*/ 20 w 90"/>
                  <a:gd name="T49" fmla="*/ 8 h 50"/>
                  <a:gd name="T50" fmla="*/ 14 w 90"/>
                  <a:gd name="T51" fmla="*/ 14 h 50"/>
                  <a:gd name="T52" fmla="*/ 8 w 90"/>
                  <a:gd name="T53" fmla="*/ 20 h 50"/>
                  <a:gd name="T54" fmla="*/ 4 w 90"/>
                  <a:gd name="T55" fmla="*/ 28 h 50"/>
                  <a:gd name="T56" fmla="*/ 2 w 90"/>
                  <a:gd name="T57" fmla="*/ 36 h 50"/>
                  <a:gd name="T58" fmla="*/ 0 w 90"/>
                  <a:gd name="T59" fmla="*/ 44 h 50"/>
                  <a:gd name="T60" fmla="*/ 0 w 90"/>
                  <a:gd name="T61" fmla="*/ 44 h 50"/>
                  <a:gd name="T62" fmla="*/ 2 w 90"/>
                  <a:gd name="T63" fmla="*/ 50 h 50"/>
                  <a:gd name="T64" fmla="*/ 2 w 90"/>
                  <a:gd name="T65" fmla="*/ 50 h 50"/>
                  <a:gd name="T66" fmla="*/ 2 w 90"/>
                  <a:gd name="T67" fmla="*/ 42 h 50"/>
                  <a:gd name="T68" fmla="*/ 6 w 90"/>
                  <a:gd name="T69" fmla="*/ 36 h 50"/>
                  <a:gd name="T70" fmla="*/ 10 w 90"/>
                  <a:gd name="T71" fmla="*/ 28 h 50"/>
                  <a:gd name="T72" fmla="*/ 16 w 90"/>
                  <a:gd name="T73" fmla="*/ 22 h 50"/>
                  <a:gd name="T74" fmla="*/ 22 w 90"/>
                  <a:gd name="T75" fmla="*/ 18 h 50"/>
                  <a:gd name="T76" fmla="*/ 30 w 90"/>
                  <a:gd name="T77" fmla="*/ 14 h 50"/>
                  <a:gd name="T78" fmla="*/ 38 w 90"/>
                  <a:gd name="T79" fmla="*/ 12 h 50"/>
                  <a:gd name="T80" fmla="*/ 46 w 90"/>
                  <a:gd name="T81" fmla="*/ 12 h 50"/>
                  <a:gd name="T82" fmla="*/ 46 w 90"/>
                  <a:gd name="T83"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0" h="50">
                    <a:moveTo>
                      <a:pt x="46" y="12"/>
                    </a:moveTo>
                    <a:lnTo>
                      <a:pt x="46" y="12"/>
                    </a:lnTo>
                    <a:lnTo>
                      <a:pt x="54" y="12"/>
                    </a:lnTo>
                    <a:lnTo>
                      <a:pt x="62" y="14"/>
                    </a:lnTo>
                    <a:lnTo>
                      <a:pt x="70" y="18"/>
                    </a:lnTo>
                    <a:lnTo>
                      <a:pt x="76" y="22"/>
                    </a:lnTo>
                    <a:lnTo>
                      <a:pt x="80" y="28"/>
                    </a:lnTo>
                    <a:lnTo>
                      <a:pt x="86" y="36"/>
                    </a:lnTo>
                    <a:lnTo>
                      <a:pt x="88" y="42"/>
                    </a:lnTo>
                    <a:lnTo>
                      <a:pt x="90" y="50"/>
                    </a:lnTo>
                    <a:lnTo>
                      <a:pt x="90" y="50"/>
                    </a:lnTo>
                    <a:lnTo>
                      <a:pt x="90" y="44"/>
                    </a:lnTo>
                    <a:lnTo>
                      <a:pt x="90" y="44"/>
                    </a:lnTo>
                    <a:lnTo>
                      <a:pt x="90" y="36"/>
                    </a:lnTo>
                    <a:lnTo>
                      <a:pt x="88" y="28"/>
                    </a:lnTo>
                    <a:lnTo>
                      <a:pt x="82" y="20"/>
                    </a:lnTo>
                    <a:lnTo>
                      <a:pt x="78" y="14"/>
                    </a:lnTo>
                    <a:lnTo>
                      <a:pt x="70" y="8"/>
                    </a:lnTo>
                    <a:lnTo>
                      <a:pt x="64" y="4"/>
                    </a:lnTo>
                    <a:lnTo>
                      <a:pt x="54" y="0"/>
                    </a:lnTo>
                    <a:lnTo>
                      <a:pt x="46" y="0"/>
                    </a:lnTo>
                    <a:lnTo>
                      <a:pt x="46" y="0"/>
                    </a:lnTo>
                    <a:lnTo>
                      <a:pt x="36" y="0"/>
                    </a:lnTo>
                    <a:lnTo>
                      <a:pt x="28" y="4"/>
                    </a:lnTo>
                    <a:lnTo>
                      <a:pt x="20" y="8"/>
                    </a:lnTo>
                    <a:lnTo>
                      <a:pt x="14" y="14"/>
                    </a:lnTo>
                    <a:lnTo>
                      <a:pt x="8" y="20"/>
                    </a:lnTo>
                    <a:lnTo>
                      <a:pt x="4" y="28"/>
                    </a:lnTo>
                    <a:lnTo>
                      <a:pt x="2" y="36"/>
                    </a:lnTo>
                    <a:lnTo>
                      <a:pt x="0" y="44"/>
                    </a:lnTo>
                    <a:lnTo>
                      <a:pt x="0" y="44"/>
                    </a:lnTo>
                    <a:lnTo>
                      <a:pt x="2" y="50"/>
                    </a:lnTo>
                    <a:lnTo>
                      <a:pt x="2" y="50"/>
                    </a:lnTo>
                    <a:lnTo>
                      <a:pt x="2" y="42"/>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6" name="Freeform 14"/>
              <p:cNvSpPr>
                <a:spLocks/>
              </p:cNvSpPr>
              <p:nvPr/>
            </p:nvSpPr>
            <p:spPr bwMode="auto">
              <a:xfrm>
                <a:off x="5793" y="7300"/>
                <a:ext cx="260" cy="116"/>
              </a:xfrm>
              <a:custGeom>
                <a:avLst/>
                <a:gdLst>
                  <a:gd name="T0" fmla="*/ 0 w 260"/>
                  <a:gd name="T1" fmla="*/ 46 h 116"/>
                  <a:gd name="T2" fmla="*/ 258 w 260"/>
                  <a:gd name="T3" fmla="*/ 116 h 116"/>
                  <a:gd name="T4" fmla="*/ 260 w 260"/>
                  <a:gd name="T5" fmla="*/ 106 h 116"/>
                  <a:gd name="T6" fmla="*/ 0 w 260"/>
                  <a:gd name="T7" fmla="*/ 0 h 116"/>
                  <a:gd name="T8" fmla="*/ 0 w 260"/>
                  <a:gd name="T9" fmla="*/ 46 h 116"/>
                </a:gdLst>
                <a:ahLst/>
                <a:cxnLst>
                  <a:cxn ang="0">
                    <a:pos x="T0" y="T1"/>
                  </a:cxn>
                  <a:cxn ang="0">
                    <a:pos x="T2" y="T3"/>
                  </a:cxn>
                  <a:cxn ang="0">
                    <a:pos x="T4" y="T5"/>
                  </a:cxn>
                  <a:cxn ang="0">
                    <a:pos x="T6" y="T7"/>
                  </a:cxn>
                  <a:cxn ang="0">
                    <a:pos x="T8" y="T9"/>
                  </a:cxn>
                </a:cxnLst>
                <a:rect l="0" t="0" r="r" b="b"/>
                <a:pathLst>
                  <a:path w="260" h="116">
                    <a:moveTo>
                      <a:pt x="0" y="46"/>
                    </a:moveTo>
                    <a:lnTo>
                      <a:pt x="258" y="116"/>
                    </a:lnTo>
                    <a:lnTo>
                      <a:pt x="260" y="106"/>
                    </a:lnTo>
                    <a:lnTo>
                      <a:pt x="0" y="0"/>
                    </a:lnTo>
                    <a:lnTo>
                      <a:pt x="0" y="4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7" name="Freeform 15"/>
              <p:cNvSpPr>
                <a:spLocks/>
              </p:cNvSpPr>
              <p:nvPr/>
            </p:nvSpPr>
            <p:spPr bwMode="auto">
              <a:xfrm>
                <a:off x="6011" y="7422"/>
                <a:ext cx="70" cy="70"/>
              </a:xfrm>
              <a:custGeom>
                <a:avLst/>
                <a:gdLst>
                  <a:gd name="T0" fmla="*/ 0 w 70"/>
                  <a:gd name="T1" fmla="*/ 34 h 70"/>
                  <a:gd name="T2" fmla="*/ 0 w 70"/>
                  <a:gd name="T3" fmla="*/ 34 h 70"/>
                  <a:gd name="T4" fmla="*/ 0 w 70"/>
                  <a:gd name="T5" fmla="*/ 42 h 70"/>
                  <a:gd name="T6" fmla="*/ 2 w 70"/>
                  <a:gd name="T7" fmla="*/ 48 h 70"/>
                  <a:gd name="T8" fmla="*/ 6 w 70"/>
                  <a:gd name="T9" fmla="*/ 54 h 70"/>
                  <a:gd name="T10" fmla="*/ 10 w 70"/>
                  <a:gd name="T11" fmla="*/ 60 h 70"/>
                  <a:gd name="T12" fmla="*/ 14 w 70"/>
                  <a:gd name="T13" fmla="*/ 64 h 70"/>
                  <a:gd name="T14" fmla="*/ 20 w 70"/>
                  <a:gd name="T15" fmla="*/ 66 h 70"/>
                  <a:gd name="T16" fmla="*/ 28 w 70"/>
                  <a:gd name="T17" fmla="*/ 68 h 70"/>
                  <a:gd name="T18" fmla="*/ 34 w 70"/>
                  <a:gd name="T19" fmla="*/ 70 h 70"/>
                  <a:gd name="T20" fmla="*/ 34 w 70"/>
                  <a:gd name="T21" fmla="*/ 70 h 70"/>
                  <a:gd name="T22" fmla="*/ 42 w 70"/>
                  <a:gd name="T23" fmla="*/ 68 h 70"/>
                  <a:gd name="T24" fmla="*/ 48 w 70"/>
                  <a:gd name="T25" fmla="*/ 66 h 70"/>
                  <a:gd name="T26" fmla="*/ 54 w 70"/>
                  <a:gd name="T27" fmla="*/ 64 h 70"/>
                  <a:gd name="T28" fmla="*/ 58 w 70"/>
                  <a:gd name="T29" fmla="*/ 60 h 70"/>
                  <a:gd name="T30" fmla="*/ 64 w 70"/>
                  <a:gd name="T31" fmla="*/ 54 h 70"/>
                  <a:gd name="T32" fmla="*/ 66 w 70"/>
                  <a:gd name="T33" fmla="*/ 48 h 70"/>
                  <a:gd name="T34" fmla="*/ 68 w 70"/>
                  <a:gd name="T35" fmla="*/ 42 h 70"/>
                  <a:gd name="T36" fmla="*/ 70 w 70"/>
                  <a:gd name="T37" fmla="*/ 34 h 70"/>
                  <a:gd name="T38" fmla="*/ 70 w 70"/>
                  <a:gd name="T39" fmla="*/ 34 h 70"/>
                  <a:gd name="T40" fmla="*/ 68 w 70"/>
                  <a:gd name="T41" fmla="*/ 28 h 70"/>
                  <a:gd name="T42" fmla="*/ 66 w 70"/>
                  <a:gd name="T43" fmla="*/ 20 h 70"/>
                  <a:gd name="T44" fmla="*/ 64 w 70"/>
                  <a:gd name="T45" fmla="*/ 14 h 70"/>
                  <a:gd name="T46" fmla="*/ 58 w 70"/>
                  <a:gd name="T47" fmla="*/ 10 h 70"/>
                  <a:gd name="T48" fmla="*/ 54 w 70"/>
                  <a:gd name="T49" fmla="*/ 6 h 70"/>
                  <a:gd name="T50" fmla="*/ 48 w 70"/>
                  <a:gd name="T51" fmla="*/ 2 h 70"/>
                  <a:gd name="T52" fmla="*/ 42 w 70"/>
                  <a:gd name="T53" fmla="*/ 0 h 70"/>
                  <a:gd name="T54" fmla="*/ 34 w 70"/>
                  <a:gd name="T55" fmla="*/ 0 h 70"/>
                  <a:gd name="T56" fmla="*/ 34 w 70"/>
                  <a:gd name="T57" fmla="*/ 0 h 70"/>
                  <a:gd name="T58" fmla="*/ 28 w 70"/>
                  <a:gd name="T59" fmla="*/ 0 h 70"/>
                  <a:gd name="T60" fmla="*/ 20 w 70"/>
                  <a:gd name="T61" fmla="*/ 2 h 70"/>
                  <a:gd name="T62" fmla="*/ 14 w 70"/>
                  <a:gd name="T63" fmla="*/ 6 h 70"/>
                  <a:gd name="T64" fmla="*/ 10 w 70"/>
                  <a:gd name="T65" fmla="*/ 10 h 70"/>
                  <a:gd name="T66" fmla="*/ 6 w 70"/>
                  <a:gd name="T67" fmla="*/ 14 h 70"/>
                  <a:gd name="T68" fmla="*/ 2 w 70"/>
                  <a:gd name="T69" fmla="*/ 20 h 70"/>
                  <a:gd name="T70" fmla="*/ 0 w 70"/>
                  <a:gd name="T71" fmla="*/ 28 h 70"/>
                  <a:gd name="T72" fmla="*/ 0 w 70"/>
                  <a:gd name="T73" fmla="*/ 34 h 70"/>
                  <a:gd name="T74" fmla="*/ 0 w 70"/>
                  <a:gd name="T75" fmla="*/ 3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0">
                    <a:moveTo>
                      <a:pt x="0" y="34"/>
                    </a:moveTo>
                    <a:lnTo>
                      <a:pt x="0" y="34"/>
                    </a:lnTo>
                    <a:lnTo>
                      <a:pt x="0" y="42"/>
                    </a:lnTo>
                    <a:lnTo>
                      <a:pt x="2" y="48"/>
                    </a:lnTo>
                    <a:lnTo>
                      <a:pt x="6" y="54"/>
                    </a:lnTo>
                    <a:lnTo>
                      <a:pt x="10" y="60"/>
                    </a:lnTo>
                    <a:lnTo>
                      <a:pt x="14" y="64"/>
                    </a:lnTo>
                    <a:lnTo>
                      <a:pt x="20" y="66"/>
                    </a:lnTo>
                    <a:lnTo>
                      <a:pt x="28" y="68"/>
                    </a:lnTo>
                    <a:lnTo>
                      <a:pt x="34" y="70"/>
                    </a:lnTo>
                    <a:lnTo>
                      <a:pt x="34" y="70"/>
                    </a:lnTo>
                    <a:lnTo>
                      <a:pt x="42" y="68"/>
                    </a:lnTo>
                    <a:lnTo>
                      <a:pt x="48" y="66"/>
                    </a:lnTo>
                    <a:lnTo>
                      <a:pt x="54" y="64"/>
                    </a:lnTo>
                    <a:lnTo>
                      <a:pt x="58" y="60"/>
                    </a:lnTo>
                    <a:lnTo>
                      <a:pt x="64" y="54"/>
                    </a:lnTo>
                    <a:lnTo>
                      <a:pt x="66" y="48"/>
                    </a:lnTo>
                    <a:lnTo>
                      <a:pt x="68" y="42"/>
                    </a:lnTo>
                    <a:lnTo>
                      <a:pt x="70" y="34"/>
                    </a:lnTo>
                    <a:lnTo>
                      <a:pt x="70" y="34"/>
                    </a:lnTo>
                    <a:lnTo>
                      <a:pt x="68" y="28"/>
                    </a:lnTo>
                    <a:lnTo>
                      <a:pt x="66" y="20"/>
                    </a:lnTo>
                    <a:lnTo>
                      <a:pt x="64" y="14"/>
                    </a:lnTo>
                    <a:lnTo>
                      <a:pt x="58" y="10"/>
                    </a:lnTo>
                    <a:lnTo>
                      <a:pt x="54" y="6"/>
                    </a:lnTo>
                    <a:lnTo>
                      <a:pt x="48" y="2"/>
                    </a:lnTo>
                    <a:lnTo>
                      <a:pt x="42" y="0"/>
                    </a:lnTo>
                    <a:lnTo>
                      <a:pt x="34" y="0"/>
                    </a:lnTo>
                    <a:lnTo>
                      <a:pt x="34" y="0"/>
                    </a:lnTo>
                    <a:lnTo>
                      <a:pt x="28" y="0"/>
                    </a:lnTo>
                    <a:lnTo>
                      <a:pt x="20" y="2"/>
                    </a:lnTo>
                    <a:lnTo>
                      <a:pt x="14" y="6"/>
                    </a:lnTo>
                    <a:lnTo>
                      <a:pt x="10" y="10"/>
                    </a:lnTo>
                    <a:lnTo>
                      <a:pt x="6" y="14"/>
                    </a:lnTo>
                    <a:lnTo>
                      <a:pt x="2" y="20"/>
                    </a:lnTo>
                    <a:lnTo>
                      <a:pt x="0" y="28"/>
                    </a:lnTo>
                    <a:lnTo>
                      <a:pt x="0" y="34"/>
                    </a:lnTo>
                    <a:lnTo>
                      <a:pt x="0" y="3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8" name="Freeform 16"/>
              <p:cNvSpPr>
                <a:spLocks/>
              </p:cNvSpPr>
              <p:nvPr/>
            </p:nvSpPr>
            <p:spPr bwMode="auto">
              <a:xfrm>
                <a:off x="6017" y="7430"/>
                <a:ext cx="56" cy="54"/>
              </a:xfrm>
              <a:custGeom>
                <a:avLst/>
                <a:gdLst>
                  <a:gd name="T0" fmla="*/ 0 w 56"/>
                  <a:gd name="T1" fmla="*/ 26 h 54"/>
                  <a:gd name="T2" fmla="*/ 0 w 56"/>
                  <a:gd name="T3" fmla="*/ 26 h 54"/>
                  <a:gd name="T4" fmla="*/ 2 w 56"/>
                  <a:gd name="T5" fmla="*/ 38 h 54"/>
                  <a:gd name="T6" fmla="*/ 8 w 56"/>
                  <a:gd name="T7" fmla="*/ 46 h 54"/>
                  <a:gd name="T8" fmla="*/ 18 w 56"/>
                  <a:gd name="T9" fmla="*/ 52 h 54"/>
                  <a:gd name="T10" fmla="*/ 28 w 56"/>
                  <a:gd name="T11" fmla="*/ 54 h 54"/>
                  <a:gd name="T12" fmla="*/ 28 w 56"/>
                  <a:gd name="T13" fmla="*/ 54 h 54"/>
                  <a:gd name="T14" fmla="*/ 38 w 56"/>
                  <a:gd name="T15" fmla="*/ 52 h 54"/>
                  <a:gd name="T16" fmla="*/ 48 w 56"/>
                  <a:gd name="T17" fmla="*/ 46 h 54"/>
                  <a:gd name="T18" fmla="*/ 54 w 56"/>
                  <a:gd name="T19" fmla="*/ 38 h 54"/>
                  <a:gd name="T20" fmla="*/ 56 w 56"/>
                  <a:gd name="T21" fmla="*/ 26 h 54"/>
                  <a:gd name="T22" fmla="*/ 56 w 56"/>
                  <a:gd name="T23" fmla="*/ 26 h 54"/>
                  <a:gd name="T24" fmla="*/ 54 w 56"/>
                  <a:gd name="T25" fmla="*/ 16 h 54"/>
                  <a:gd name="T26" fmla="*/ 48 w 56"/>
                  <a:gd name="T27" fmla="*/ 8 h 54"/>
                  <a:gd name="T28" fmla="*/ 38 w 56"/>
                  <a:gd name="T29" fmla="*/ 2 h 54"/>
                  <a:gd name="T30" fmla="*/ 28 w 56"/>
                  <a:gd name="T31" fmla="*/ 0 h 54"/>
                  <a:gd name="T32" fmla="*/ 28 w 56"/>
                  <a:gd name="T33" fmla="*/ 0 h 54"/>
                  <a:gd name="T34" fmla="*/ 18 w 56"/>
                  <a:gd name="T35" fmla="*/ 2 h 54"/>
                  <a:gd name="T36" fmla="*/ 8 w 56"/>
                  <a:gd name="T37" fmla="*/ 8 h 54"/>
                  <a:gd name="T38" fmla="*/ 2 w 56"/>
                  <a:gd name="T39" fmla="*/ 16 h 54"/>
                  <a:gd name="T40" fmla="*/ 0 w 56"/>
                  <a:gd name="T41" fmla="*/ 26 h 54"/>
                  <a:gd name="T42" fmla="*/ 0 w 56"/>
                  <a:gd name="T43"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4">
                    <a:moveTo>
                      <a:pt x="0" y="26"/>
                    </a:moveTo>
                    <a:lnTo>
                      <a:pt x="0" y="26"/>
                    </a:lnTo>
                    <a:lnTo>
                      <a:pt x="2" y="38"/>
                    </a:lnTo>
                    <a:lnTo>
                      <a:pt x="8" y="46"/>
                    </a:lnTo>
                    <a:lnTo>
                      <a:pt x="18" y="52"/>
                    </a:lnTo>
                    <a:lnTo>
                      <a:pt x="28" y="54"/>
                    </a:lnTo>
                    <a:lnTo>
                      <a:pt x="28" y="54"/>
                    </a:lnTo>
                    <a:lnTo>
                      <a:pt x="38" y="52"/>
                    </a:lnTo>
                    <a:lnTo>
                      <a:pt x="48" y="46"/>
                    </a:lnTo>
                    <a:lnTo>
                      <a:pt x="54" y="38"/>
                    </a:lnTo>
                    <a:lnTo>
                      <a:pt x="56" y="26"/>
                    </a:lnTo>
                    <a:lnTo>
                      <a:pt x="56" y="26"/>
                    </a:lnTo>
                    <a:lnTo>
                      <a:pt x="54" y="16"/>
                    </a:lnTo>
                    <a:lnTo>
                      <a:pt x="48" y="8"/>
                    </a:lnTo>
                    <a:lnTo>
                      <a:pt x="38" y="2"/>
                    </a:lnTo>
                    <a:lnTo>
                      <a:pt x="28" y="0"/>
                    </a:lnTo>
                    <a:lnTo>
                      <a:pt x="28" y="0"/>
                    </a:lnTo>
                    <a:lnTo>
                      <a:pt x="18" y="2"/>
                    </a:lnTo>
                    <a:lnTo>
                      <a:pt x="8" y="8"/>
                    </a:lnTo>
                    <a:lnTo>
                      <a:pt x="2" y="16"/>
                    </a:lnTo>
                    <a:lnTo>
                      <a:pt x="0" y="26"/>
                    </a:lnTo>
                    <a:lnTo>
                      <a:pt x="0" y="26"/>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9" name="Freeform 17"/>
              <p:cNvSpPr>
                <a:spLocks/>
              </p:cNvSpPr>
              <p:nvPr/>
            </p:nvSpPr>
            <p:spPr bwMode="auto">
              <a:xfrm>
                <a:off x="6027" y="7440"/>
                <a:ext cx="36" cy="34"/>
              </a:xfrm>
              <a:custGeom>
                <a:avLst/>
                <a:gdLst>
                  <a:gd name="T0" fmla="*/ 0 w 36"/>
                  <a:gd name="T1" fmla="*/ 16 h 34"/>
                  <a:gd name="T2" fmla="*/ 0 w 36"/>
                  <a:gd name="T3" fmla="*/ 16 h 34"/>
                  <a:gd name="T4" fmla="*/ 2 w 36"/>
                  <a:gd name="T5" fmla="*/ 24 h 34"/>
                  <a:gd name="T6" fmla="*/ 6 w 36"/>
                  <a:gd name="T7" fmla="*/ 30 h 34"/>
                  <a:gd name="T8" fmla="*/ 12 w 36"/>
                  <a:gd name="T9" fmla="*/ 32 h 34"/>
                  <a:gd name="T10" fmla="*/ 18 w 36"/>
                  <a:gd name="T11" fmla="*/ 34 h 34"/>
                  <a:gd name="T12" fmla="*/ 18 w 36"/>
                  <a:gd name="T13" fmla="*/ 34 h 34"/>
                  <a:gd name="T14" fmla="*/ 24 w 36"/>
                  <a:gd name="T15" fmla="*/ 32 h 34"/>
                  <a:gd name="T16" fmla="*/ 30 w 36"/>
                  <a:gd name="T17" fmla="*/ 30 h 34"/>
                  <a:gd name="T18" fmla="*/ 34 w 36"/>
                  <a:gd name="T19" fmla="*/ 24 h 34"/>
                  <a:gd name="T20" fmla="*/ 36 w 36"/>
                  <a:gd name="T21" fmla="*/ 16 h 34"/>
                  <a:gd name="T22" fmla="*/ 36 w 36"/>
                  <a:gd name="T23" fmla="*/ 16 h 34"/>
                  <a:gd name="T24" fmla="*/ 34 w 36"/>
                  <a:gd name="T25" fmla="*/ 10 h 34"/>
                  <a:gd name="T26" fmla="*/ 30 w 36"/>
                  <a:gd name="T27" fmla="*/ 4 h 34"/>
                  <a:gd name="T28" fmla="*/ 24 w 36"/>
                  <a:gd name="T29" fmla="*/ 0 h 34"/>
                  <a:gd name="T30" fmla="*/ 18 w 36"/>
                  <a:gd name="T31" fmla="*/ 0 h 34"/>
                  <a:gd name="T32" fmla="*/ 18 w 36"/>
                  <a:gd name="T33" fmla="*/ 0 h 34"/>
                  <a:gd name="T34" fmla="*/ 12 w 36"/>
                  <a:gd name="T35" fmla="*/ 0 h 34"/>
                  <a:gd name="T36" fmla="*/ 6 w 36"/>
                  <a:gd name="T37" fmla="*/ 4 h 34"/>
                  <a:gd name="T38" fmla="*/ 2 w 36"/>
                  <a:gd name="T39" fmla="*/ 10 h 34"/>
                  <a:gd name="T40" fmla="*/ 0 w 36"/>
                  <a:gd name="T41" fmla="*/ 16 h 34"/>
                  <a:gd name="T42" fmla="*/ 0 w 36"/>
                  <a:gd name="T43"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4">
                    <a:moveTo>
                      <a:pt x="0" y="16"/>
                    </a:moveTo>
                    <a:lnTo>
                      <a:pt x="0" y="16"/>
                    </a:lnTo>
                    <a:lnTo>
                      <a:pt x="2" y="24"/>
                    </a:lnTo>
                    <a:lnTo>
                      <a:pt x="6" y="30"/>
                    </a:lnTo>
                    <a:lnTo>
                      <a:pt x="12" y="32"/>
                    </a:lnTo>
                    <a:lnTo>
                      <a:pt x="18" y="34"/>
                    </a:lnTo>
                    <a:lnTo>
                      <a:pt x="18" y="34"/>
                    </a:lnTo>
                    <a:lnTo>
                      <a:pt x="24" y="32"/>
                    </a:lnTo>
                    <a:lnTo>
                      <a:pt x="30" y="30"/>
                    </a:lnTo>
                    <a:lnTo>
                      <a:pt x="34" y="24"/>
                    </a:lnTo>
                    <a:lnTo>
                      <a:pt x="36" y="16"/>
                    </a:lnTo>
                    <a:lnTo>
                      <a:pt x="36" y="16"/>
                    </a:lnTo>
                    <a:lnTo>
                      <a:pt x="34" y="10"/>
                    </a:lnTo>
                    <a:lnTo>
                      <a:pt x="30" y="4"/>
                    </a:lnTo>
                    <a:lnTo>
                      <a:pt x="24" y="0"/>
                    </a:lnTo>
                    <a:lnTo>
                      <a:pt x="18" y="0"/>
                    </a:lnTo>
                    <a:lnTo>
                      <a:pt x="18" y="0"/>
                    </a:lnTo>
                    <a:lnTo>
                      <a:pt x="12" y="0"/>
                    </a:lnTo>
                    <a:lnTo>
                      <a:pt x="6" y="4"/>
                    </a:lnTo>
                    <a:lnTo>
                      <a:pt x="2" y="10"/>
                    </a:lnTo>
                    <a:lnTo>
                      <a:pt x="0" y="16"/>
                    </a:lnTo>
                    <a:lnTo>
                      <a:pt x="0" y="16"/>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0" name="Freeform 18"/>
              <p:cNvSpPr>
                <a:spLocks/>
              </p:cNvSpPr>
              <p:nvPr/>
            </p:nvSpPr>
            <p:spPr bwMode="auto">
              <a:xfrm>
                <a:off x="6001" y="7404"/>
                <a:ext cx="88" cy="50"/>
              </a:xfrm>
              <a:custGeom>
                <a:avLst/>
                <a:gdLst>
                  <a:gd name="T0" fmla="*/ 44 w 88"/>
                  <a:gd name="T1" fmla="*/ 12 h 50"/>
                  <a:gd name="T2" fmla="*/ 44 w 88"/>
                  <a:gd name="T3" fmla="*/ 12 h 50"/>
                  <a:gd name="T4" fmla="*/ 36 w 88"/>
                  <a:gd name="T5" fmla="*/ 12 h 50"/>
                  <a:gd name="T6" fmla="*/ 28 w 88"/>
                  <a:gd name="T7" fmla="*/ 14 h 50"/>
                  <a:gd name="T8" fmla="*/ 20 w 88"/>
                  <a:gd name="T9" fmla="*/ 18 h 50"/>
                  <a:gd name="T10" fmla="*/ 14 w 88"/>
                  <a:gd name="T11" fmla="*/ 22 h 50"/>
                  <a:gd name="T12" fmla="*/ 8 w 88"/>
                  <a:gd name="T13" fmla="*/ 28 h 50"/>
                  <a:gd name="T14" fmla="*/ 4 w 88"/>
                  <a:gd name="T15" fmla="*/ 36 h 50"/>
                  <a:gd name="T16" fmla="*/ 2 w 88"/>
                  <a:gd name="T17" fmla="*/ 42 h 50"/>
                  <a:gd name="T18" fmla="*/ 0 w 88"/>
                  <a:gd name="T19" fmla="*/ 50 h 50"/>
                  <a:gd name="T20" fmla="*/ 0 w 88"/>
                  <a:gd name="T21" fmla="*/ 50 h 50"/>
                  <a:gd name="T22" fmla="*/ 0 w 88"/>
                  <a:gd name="T23" fmla="*/ 44 h 50"/>
                  <a:gd name="T24" fmla="*/ 0 w 88"/>
                  <a:gd name="T25" fmla="*/ 44 h 50"/>
                  <a:gd name="T26" fmla="*/ 0 w 88"/>
                  <a:gd name="T27" fmla="*/ 36 h 50"/>
                  <a:gd name="T28" fmla="*/ 2 w 88"/>
                  <a:gd name="T29" fmla="*/ 28 h 50"/>
                  <a:gd name="T30" fmla="*/ 6 w 88"/>
                  <a:gd name="T31" fmla="*/ 20 h 50"/>
                  <a:gd name="T32" fmla="*/ 12 w 88"/>
                  <a:gd name="T33" fmla="*/ 14 h 50"/>
                  <a:gd name="T34" fmla="*/ 18 w 88"/>
                  <a:gd name="T35" fmla="*/ 8 h 50"/>
                  <a:gd name="T36" fmla="*/ 26 w 88"/>
                  <a:gd name="T37" fmla="*/ 4 h 50"/>
                  <a:gd name="T38" fmla="*/ 36 w 88"/>
                  <a:gd name="T39" fmla="*/ 0 h 50"/>
                  <a:gd name="T40" fmla="*/ 44 w 88"/>
                  <a:gd name="T41" fmla="*/ 0 h 50"/>
                  <a:gd name="T42" fmla="*/ 44 w 88"/>
                  <a:gd name="T43" fmla="*/ 0 h 50"/>
                  <a:gd name="T44" fmla="*/ 54 w 88"/>
                  <a:gd name="T45" fmla="*/ 0 h 50"/>
                  <a:gd name="T46" fmla="*/ 62 w 88"/>
                  <a:gd name="T47" fmla="*/ 4 h 50"/>
                  <a:gd name="T48" fmla="*/ 70 w 88"/>
                  <a:gd name="T49" fmla="*/ 8 h 50"/>
                  <a:gd name="T50" fmla="*/ 76 w 88"/>
                  <a:gd name="T51" fmla="*/ 14 h 50"/>
                  <a:gd name="T52" fmla="*/ 82 w 88"/>
                  <a:gd name="T53" fmla="*/ 20 h 50"/>
                  <a:gd name="T54" fmla="*/ 86 w 88"/>
                  <a:gd name="T55" fmla="*/ 28 h 50"/>
                  <a:gd name="T56" fmla="*/ 88 w 88"/>
                  <a:gd name="T57" fmla="*/ 36 h 50"/>
                  <a:gd name="T58" fmla="*/ 88 w 88"/>
                  <a:gd name="T59" fmla="*/ 44 h 50"/>
                  <a:gd name="T60" fmla="*/ 88 w 88"/>
                  <a:gd name="T61" fmla="*/ 44 h 50"/>
                  <a:gd name="T62" fmla="*/ 88 w 88"/>
                  <a:gd name="T63" fmla="*/ 50 h 50"/>
                  <a:gd name="T64" fmla="*/ 88 w 88"/>
                  <a:gd name="T65" fmla="*/ 50 h 50"/>
                  <a:gd name="T66" fmla="*/ 86 w 88"/>
                  <a:gd name="T67" fmla="*/ 42 h 50"/>
                  <a:gd name="T68" fmla="*/ 84 w 88"/>
                  <a:gd name="T69" fmla="*/ 36 h 50"/>
                  <a:gd name="T70" fmla="*/ 80 w 88"/>
                  <a:gd name="T71" fmla="*/ 28 h 50"/>
                  <a:gd name="T72" fmla="*/ 74 w 88"/>
                  <a:gd name="T73" fmla="*/ 22 h 50"/>
                  <a:gd name="T74" fmla="*/ 68 w 88"/>
                  <a:gd name="T75" fmla="*/ 18 h 50"/>
                  <a:gd name="T76" fmla="*/ 60 w 88"/>
                  <a:gd name="T77" fmla="*/ 14 h 50"/>
                  <a:gd name="T78" fmla="*/ 52 w 88"/>
                  <a:gd name="T79" fmla="*/ 12 h 50"/>
                  <a:gd name="T80" fmla="*/ 44 w 88"/>
                  <a:gd name="T81" fmla="*/ 12 h 50"/>
                  <a:gd name="T82" fmla="*/ 44 w 88"/>
                  <a:gd name="T83" fmla="*/ 1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8" h="50">
                    <a:moveTo>
                      <a:pt x="44" y="12"/>
                    </a:moveTo>
                    <a:lnTo>
                      <a:pt x="44" y="12"/>
                    </a:lnTo>
                    <a:lnTo>
                      <a:pt x="36" y="12"/>
                    </a:lnTo>
                    <a:lnTo>
                      <a:pt x="28" y="14"/>
                    </a:lnTo>
                    <a:lnTo>
                      <a:pt x="20" y="18"/>
                    </a:lnTo>
                    <a:lnTo>
                      <a:pt x="14" y="22"/>
                    </a:lnTo>
                    <a:lnTo>
                      <a:pt x="8" y="28"/>
                    </a:lnTo>
                    <a:lnTo>
                      <a:pt x="4" y="36"/>
                    </a:lnTo>
                    <a:lnTo>
                      <a:pt x="2" y="42"/>
                    </a:lnTo>
                    <a:lnTo>
                      <a:pt x="0" y="50"/>
                    </a:lnTo>
                    <a:lnTo>
                      <a:pt x="0" y="50"/>
                    </a:lnTo>
                    <a:lnTo>
                      <a:pt x="0" y="44"/>
                    </a:lnTo>
                    <a:lnTo>
                      <a:pt x="0" y="44"/>
                    </a:lnTo>
                    <a:lnTo>
                      <a:pt x="0" y="36"/>
                    </a:lnTo>
                    <a:lnTo>
                      <a:pt x="2" y="28"/>
                    </a:lnTo>
                    <a:lnTo>
                      <a:pt x="6" y="20"/>
                    </a:lnTo>
                    <a:lnTo>
                      <a:pt x="12" y="14"/>
                    </a:lnTo>
                    <a:lnTo>
                      <a:pt x="18" y="8"/>
                    </a:lnTo>
                    <a:lnTo>
                      <a:pt x="26" y="4"/>
                    </a:lnTo>
                    <a:lnTo>
                      <a:pt x="36" y="0"/>
                    </a:lnTo>
                    <a:lnTo>
                      <a:pt x="44" y="0"/>
                    </a:lnTo>
                    <a:lnTo>
                      <a:pt x="44" y="0"/>
                    </a:lnTo>
                    <a:lnTo>
                      <a:pt x="54" y="0"/>
                    </a:lnTo>
                    <a:lnTo>
                      <a:pt x="62" y="4"/>
                    </a:lnTo>
                    <a:lnTo>
                      <a:pt x="70" y="8"/>
                    </a:lnTo>
                    <a:lnTo>
                      <a:pt x="76" y="14"/>
                    </a:lnTo>
                    <a:lnTo>
                      <a:pt x="82" y="20"/>
                    </a:lnTo>
                    <a:lnTo>
                      <a:pt x="86" y="28"/>
                    </a:lnTo>
                    <a:lnTo>
                      <a:pt x="88" y="36"/>
                    </a:lnTo>
                    <a:lnTo>
                      <a:pt x="88" y="44"/>
                    </a:lnTo>
                    <a:lnTo>
                      <a:pt x="88" y="44"/>
                    </a:lnTo>
                    <a:lnTo>
                      <a:pt x="88" y="50"/>
                    </a:lnTo>
                    <a:lnTo>
                      <a:pt x="88" y="50"/>
                    </a:lnTo>
                    <a:lnTo>
                      <a:pt x="86" y="42"/>
                    </a:lnTo>
                    <a:lnTo>
                      <a:pt x="84" y="36"/>
                    </a:lnTo>
                    <a:lnTo>
                      <a:pt x="80" y="28"/>
                    </a:lnTo>
                    <a:lnTo>
                      <a:pt x="74" y="22"/>
                    </a:lnTo>
                    <a:lnTo>
                      <a:pt x="68" y="18"/>
                    </a:lnTo>
                    <a:lnTo>
                      <a:pt x="60" y="14"/>
                    </a:lnTo>
                    <a:lnTo>
                      <a:pt x="52" y="12"/>
                    </a:lnTo>
                    <a:lnTo>
                      <a:pt x="44" y="12"/>
                    </a:lnTo>
                    <a:lnTo>
                      <a:pt x="44"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1" name="Rectangle 19"/>
              <p:cNvSpPr>
                <a:spLocks noChangeArrowheads="1"/>
              </p:cNvSpPr>
              <p:nvPr/>
            </p:nvSpPr>
            <p:spPr bwMode="auto">
              <a:xfrm>
                <a:off x="5601" y="6734"/>
                <a:ext cx="356" cy="66"/>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2" name="Rectangle 20"/>
              <p:cNvSpPr>
                <a:spLocks noChangeArrowheads="1"/>
              </p:cNvSpPr>
              <p:nvPr/>
            </p:nvSpPr>
            <p:spPr bwMode="auto">
              <a:xfrm>
                <a:off x="5765" y="6800"/>
                <a:ext cx="24" cy="518"/>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3" name="Rectangle 21"/>
              <p:cNvSpPr>
                <a:spLocks noChangeArrowheads="1"/>
              </p:cNvSpPr>
              <p:nvPr/>
            </p:nvSpPr>
            <p:spPr bwMode="auto">
              <a:xfrm>
                <a:off x="5751" y="6852"/>
                <a:ext cx="52" cy="18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4" name="Rectangle 22"/>
              <p:cNvSpPr>
                <a:spLocks noChangeArrowheads="1"/>
              </p:cNvSpPr>
              <p:nvPr/>
            </p:nvSpPr>
            <p:spPr bwMode="auto">
              <a:xfrm>
                <a:off x="5761" y="7120"/>
                <a:ext cx="32" cy="180"/>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5" name="Rectangle 23"/>
              <p:cNvSpPr>
                <a:spLocks noChangeArrowheads="1"/>
              </p:cNvSpPr>
              <p:nvPr/>
            </p:nvSpPr>
            <p:spPr bwMode="auto">
              <a:xfrm>
                <a:off x="5751" y="7172"/>
                <a:ext cx="52" cy="18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6" name="Freeform 24"/>
              <p:cNvSpPr>
                <a:spLocks/>
              </p:cNvSpPr>
              <p:nvPr/>
            </p:nvSpPr>
            <p:spPr bwMode="auto">
              <a:xfrm>
                <a:off x="5495" y="6664"/>
                <a:ext cx="564" cy="110"/>
              </a:xfrm>
              <a:custGeom>
                <a:avLst/>
                <a:gdLst>
                  <a:gd name="T0" fmla="*/ 2 w 564"/>
                  <a:gd name="T1" fmla="*/ 4 h 110"/>
                  <a:gd name="T2" fmla="*/ 2 w 564"/>
                  <a:gd name="T3" fmla="*/ 4 h 110"/>
                  <a:gd name="T4" fmla="*/ 0 w 564"/>
                  <a:gd name="T5" fmla="*/ 12 h 110"/>
                  <a:gd name="T6" fmla="*/ 0 w 564"/>
                  <a:gd name="T7" fmla="*/ 24 h 110"/>
                  <a:gd name="T8" fmla="*/ 2 w 564"/>
                  <a:gd name="T9" fmla="*/ 44 h 110"/>
                  <a:gd name="T10" fmla="*/ 2 w 564"/>
                  <a:gd name="T11" fmla="*/ 44 h 110"/>
                  <a:gd name="T12" fmla="*/ 2 w 564"/>
                  <a:gd name="T13" fmla="*/ 50 h 110"/>
                  <a:gd name="T14" fmla="*/ 6 w 564"/>
                  <a:gd name="T15" fmla="*/ 58 h 110"/>
                  <a:gd name="T16" fmla="*/ 14 w 564"/>
                  <a:gd name="T17" fmla="*/ 64 h 110"/>
                  <a:gd name="T18" fmla="*/ 24 w 564"/>
                  <a:gd name="T19" fmla="*/ 70 h 110"/>
                  <a:gd name="T20" fmla="*/ 36 w 564"/>
                  <a:gd name="T21" fmla="*/ 76 h 110"/>
                  <a:gd name="T22" fmla="*/ 50 w 564"/>
                  <a:gd name="T23" fmla="*/ 82 h 110"/>
                  <a:gd name="T24" fmla="*/ 84 w 564"/>
                  <a:gd name="T25" fmla="*/ 90 h 110"/>
                  <a:gd name="T26" fmla="*/ 124 w 564"/>
                  <a:gd name="T27" fmla="*/ 98 h 110"/>
                  <a:gd name="T28" fmla="*/ 172 w 564"/>
                  <a:gd name="T29" fmla="*/ 106 h 110"/>
                  <a:gd name="T30" fmla="*/ 226 w 564"/>
                  <a:gd name="T31" fmla="*/ 108 h 110"/>
                  <a:gd name="T32" fmla="*/ 282 w 564"/>
                  <a:gd name="T33" fmla="*/ 110 h 110"/>
                  <a:gd name="T34" fmla="*/ 282 w 564"/>
                  <a:gd name="T35" fmla="*/ 110 h 110"/>
                  <a:gd name="T36" fmla="*/ 338 w 564"/>
                  <a:gd name="T37" fmla="*/ 108 h 110"/>
                  <a:gd name="T38" fmla="*/ 392 w 564"/>
                  <a:gd name="T39" fmla="*/ 106 h 110"/>
                  <a:gd name="T40" fmla="*/ 438 w 564"/>
                  <a:gd name="T41" fmla="*/ 98 h 110"/>
                  <a:gd name="T42" fmla="*/ 480 w 564"/>
                  <a:gd name="T43" fmla="*/ 90 h 110"/>
                  <a:gd name="T44" fmla="*/ 514 w 564"/>
                  <a:gd name="T45" fmla="*/ 82 h 110"/>
                  <a:gd name="T46" fmla="*/ 528 w 564"/>
                  <a:gd name="T47" fmla="*/ 76 h 110"/>
                  <a:gd name="T48" fmla="*/ 540 w 564"/>
                  <a:gd name="T49" fmla="*/ 70 h 110"/>
                  <a:gd name="T50" fmla="*/ 550 w 564"/>
                  <a:gd name="T51" fmla="*/ 64 h 110"/>
                  <a:gd name="T52" fmla="*/ 558 w 564"/>
                  <a:gd name="T53" fmla="*/ 58 h 110"/>
                  <a:gd name="T54" fmla="*/ 562 w 564"/>
                  <a:gd name="T55" fmla="*/ 50 h 110"/>
                  <a:gd name="T56" fmla="*/ 562 w 564"/>
                  <a:gd name="T57" fmla="*/ 44 h 110"/>
                  <a:gd name="T58" fmla="*/ 562 w 564"/>
                  <a:gd name="T59" fmla="*/ 44 h 110"/>
                  <a:gd name="T60" fmla="*/ 564 w 564"/>
                  <a:gd name="T61" fmla="*/ 22 h 110"/>
                  <a:gd name="T62" fmla="*/ 564 w 564"/>
                  <a:gd name="T63" fmla="*/ 8 h 110"/>
                  <a:gd name="T64" fmla="*/ 562 w 564"/>
                  <a:gd name="T65" fmla="*/ 0 h 110"/>
                  <a:gd name="T66" fmla="*/ 2 w 564"/>
                  <a:gd name="T67" fmla="*/ 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4" h="110">
                    <a:moveTo>
                      <a:pt x="2" y="4"/>
                    </a:moveTo>
                    <a:lnTo>
                      <a:pt x="2" y="4"/>
                    </a:lnTo>
                    <a:lnTo>
                      <a:pt x="0" y="12"/>
                    </a:lnTo>
                    <a:lnTo>
                      <a:pt x="0" y="24"/>
                    </a:lnTo>
                    <a:lnTo>
                      <a:pt x="2" y="44"/>
                    </a:lnTo>
                    <a:lnTo>
                      <a:pt x="2" y="44"/>
                    </a:lnTo>
                    <a:lnTo>
                      <a:pt x="2" y="50"/>
                    </a:lnTo>
                    <a:lnTo>
                      <a:pt x="6" y="58"/>
                    </a:lnTo>
                    <a:lnTo>
                      <a:pt x="14" y="64"/>
                    </a:lnTo>
                    <a:lnTo>
                      <a:pt x="24" y="70"/>
                    </a:lnTo>
                    <a:lnTo>
                      <a:pt x="36" y="76"/>
                    </a:lnTo>
                    <a:lnTo>
                      <a:pt x="50" y="82"/>
                    </a:lnTo>
                    <a:lnTo>
                      <a:pt x="84" y="90"/>
                    </a:lnTo>
                    <a:lnTo>
                      <a:pt x="124" y="98"/>
                    </a:lnTo>
                    <a:lnTo>
                      <a:pt x="172" y="106"/>
                    </a:lnTo>
                    <a:lnTo>
                      <a:pt x="226" y="108"/>
                    </a:lnTo>
                    <a:lnTo>
                      <a:pt x="282" y="110"/>
                    </a:lnTo>
                    <a:lnTo>
                      <a:pt x="282" y="110"/>
                    </a:lnTo>
                    <a:lnTo>
                      <a:pt x="338" y="108"/>
                    </a:lnTo>
                    <a:lnTo>
                      <a:pt x="392" y="106"/>
                    </a:lnTo>
                    <a:lnTo>
                      <a:pt x="438" y="98"/>
                    </a:lnTo>
                    <a:lnTo>
                      <a:pt x="480" y="90"/>
                    </a:lnTo>
                    <a:lnTo>
                      <a:pt x="514" y="82"/>
                    </a:lnTo>
                    <a:lnTo>
                      <a:pt x="528" y="76"/>
                    </a:lnTo>
                    <a:lnTo>
                      <a:pt x="540" y="70"/>
                    </a:lnTo>
                    <a:lnTo>
                      <a:pt x="550" y="64"/>
                    </a:lnTo>
                    <a:lnTo>
                      <a:pt x="558" y="58"/>
                    </a:lnTo>
                    <a:lnTo>
                      <a:pt x="562" y="50"/>
                    </a:lnTo>
                    <a:lnTo>
                      <a:pt x="562" y="44"/>
                    </a:lnTo>
                    <a:lnTo>
                      <a:pt x="562" y="44"/>
                    </a:lnTo>
                    <a:lnTo>
                      <a:pt x="564" y="22"/>
                    </a:lnTo>
                    <a:lnTo>
                      <a:pt x="564" y="8"/>
                    </a:lnTo>
                    <a:lnTo>
                      <a:pt x="562"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7" name="Freeform 25"/>
              <p:cNvSpPr>
                <a:spLocks/>
              </p:cNvSpPr>
              <p:nvPr/>
            </p:nvSpPr>
            <p:spPr bwMode="auto">
              <a:xfrm>
                <a:off x="5497" y="6602"/>
                <a:ext cx="560" cy="132"/>
              </a:xfrm>
              <a:custGeom>
                <a:avLst/>
                <a:gdLst>
                  <a:gd name="T0" fmla="*/ 560 w 560"/>
                  <a:gd name="T1" fmla="*/ 66 h 132"/>
                  <a:gd name="T2" fmla="*/ 560 w 560"/>
                  <a:gd name="T3" fmla="*/ 66 h 132"/>
                  <a:gd name="T4" fmla="*/ 560 w 560"/>
                  <a:gd name="T5" fmla="*/ 72 h 132"/>
                  <a:gd name="T6" fmla="*/ 556 w 560"/>
                  <a:gd name="T7" fmla="*/ 80 h 132"/>
                  <a:gd name="T8" fmla="*/ 548 w 560"/>
                  <a:gd name="T9" fmla="*/ 86 h 132"/>
                  <a:gd name="T10" fmla="*/ 538 w 560"/>
                  <a:gd name="T11" fmla="*/ 92 h 132"/>
                  <a:gd name="T12" fmla="*/ 526 w 560"/>
                  <a:gd name="T13" fmla="*/ 98 h 132"/>
                  <a:gd name="T14" fmla="*/ 512 w 560"/>
                  <a:gd name="T15" fmla="*/ 104 h 132"/>
                  <a:gd name="T16" fmla="*/ 478 w 560"/>
                  <a:gd name="T17" fmla="*/ 114 h 132"/>
                  <a:gd name="T18" fmla="*/ 436 w 560"/>
                  <a:gd name="T19" fmla="*/ 122 h 132"/>
                  <a:gd name="T20" fmla="*/ 390 w 560"/>
                  <a:gd name="T21" fmla="*/ 128 h 132"/>
                  <a:gd name="T22" fmla="*/ 336 w 560"/>
                  <a:gd name="T23" fmla="*/ 132 h 132"/>
                  <a:gd name="T24" fmla="*/ 280 w 560"/>
                  <a:gd name="T25" fmla="*/ 132 h 132"/>
                  <a:gd name="T26" fmla="*/ 280 w 560"/>
                  <a:gd name="T27" fmla="*/ 132 h 132"/>
                  <a:gd name="T28" fmla="*/ 224 w 560"/>
                  <a:gd name="T29" fmla="*/ 132 h 132"/>
                  <a:gd name="T30" fmla="*/ 170 w 560"/>
                  <a:gd name="T31" fmla="*/ 128 h 132"/>
                  <a:gd name="T32" fmla="*/ 122 w 560"/>
                  <a:gd name="T33" fmla="*/ 122 h 132"/>
                  <a:gd name="T34" fmla="*/ 82 w 560"/>
                  <a:gd name="T35" fmla="*/ 114 h 132"/>
                  <a:gd name="T36" fmla="*/ 48 w 560"/>
                  <a:gd name="T37" fmla="*/ 104 h 132"/>
                  <a:gd name="T38" fmla="*/ 34 w 560"/>
                  <a:gd name="T39" fmla="*/ 98 h 132"/>
                  <a:gd name="T40" fmla="*/ 22 w 560"/>
                  <a:gd name="T41" fmla="*/ 92 h 132"/>
                  <a:gd name="T42" fmla="*/ 12 w 560"/>
                  <a:gd name="T43" fmla="*/ 86 h 132"/>
                  <a:gd name="T44" fmla="*/ 4 w 560"/>
                  <a:gd name="T45" fmla="*/ 80 h 132"/>
                  <a:gd name="T46" fmla="*/ 0 w 560"/>
                  <a:gd name="T47" fmla="*/ 72 h 132"/>
                  <a:gd name="T48" fmla="*/ 0 w 560"/>
                  <a:gd name="T49" fmla="*/ 66 h 132"/>
                  <a:gd name="T50" fmla="*/ 0 w 560"/>
                  <a:gd name="T51" fmla="*/ 66 h 132"/>
                  <a:gd name="T52" fmla="*/ 0 w 560"/>
                  <a:gd name="T53" fmla="*/ 60 h 132"/>
                  <a:gd name="T54" fmla="*/ 4 w 560"/>
                  <a:gd name="T55" fmla="*/ 52 h 132"/>
                  <a:gd name="T56" fmla="*/ 12 w 560"/>
                  <a:gd name="T57" fmla="*/ 46 h 132"/>
                  <a:gd name="T58" fmla="*/ 22 w 560"/>
                  <a:gd name="T59" fmla="*/ 40 h 132"/>
                  <a:gd name="T60" fmla="*/ 34 w 560"/>
                  <a:gd name="T61" fmla="*/ 34 h 132"/>
                  <a:gd name="T62" fmla="*/ 48 w 560"/>
                  <a:gd name="T63" fmla="*/ 28 h 132"/>
                  <a:gd name="T64" fmla="*/ 82 w 560"/>
                  <a:gd name="T65" fmla="*/ 20 h 132"/>
                  <a:gd name="T66" fmla="*/ 122 w 560"/>
                  <a:gd name="T67" fmla="*/ 10 h 132"/>
                  <a:gd name="T68" fmla="*/ 170 w 560"/>
                  <a:gd name="T69" fmla="*/ 4 h 132"/>
                  <a:gd name="T70" fmla="*/ 224 w 560"/>
                  <a:gd name="T71" fmla="*/ 0 h 132"/>
                  <a:gd name="T72" fmla="*/ 280 w 560"/>
                  <a:gd name="T73" fmla="*/ 0 h 132"/>
                  <a:gd name="T74" fmla="*/ 280 w 560"/>
                  <a:gd name="T75" fmla="*/ 0 h 132"/>
                  <a:gd name="T76" fmla="*/ 336 w 560"/>
                  <a:gd name="T77" fmla="*/ 0 h 132"/>
                  <a:gd name="T78" fmla="*/ 390 w 560"/>
                  <a:gd name="T79" fmla="*/ 4 h 132"/>
                  <a:gd name="T80" fmla="*/ 436 w 560"/>
                  <a:gd name="T81" fmla="*/ 10 h 132"/>
                  <a:gd name="T82" fmla="*/ 478 w 560"/>
                  <a:gd name="T83" fmla="*/ 20 h 132"/>
                  <a:gd name="T84" fmla="*/ 512 w 560"/>
                  <a:gd name="T85" fmla="*/ 28 h 132"/>
                  <a:gd name="T86" fmla="*/ 526 w 560"/>
                  <a:gd name="T87" fmla="*/ 34 h 132"/>
                  <a:gd name="T88" fmla="*/ 538 w 560"/>
                  <a:gd name="T89" fmla="*/ 40 h 132"/>
                  <a:gd name="T90" fmla="*/ 548 w 560"/>
                  <a:gd name="T91" fmla="*/ 46 h 132"/>
                  <a:gd name="T92" fmla="*/ 556 w 560"/>
                  <a:gd name="T93" fmla="*/ 52 h 132"/>
                  <a:gd name="T94" fmla="*/ 560 w 560"/>
                  <a:gd name="T95" fmla="*/ 60 h 132"/>
                  <a:gd name="T96" fmla="*/ 560 w 560"/>
                  <a:gd name="T97" fmla="*/ 66 h 132"/>
                  <a:gd name="T98" fmla="*/ 560 w 560"/>
                  <a:gd name="T99" fmla="*/ 6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0" h="132">
                    <a:moveTo>
                      <a:pt x="560" y="66"/>
                    </a:moveTo>
                    <a:lnTo>
                      <a:pt x="560" y="66"/>
                    </a:lnTo>
                    <a:lnTo>
                      <a:pt x="560" y="72"/>
                    </a:lnTo>
                    <a:lnTo>
                      <a:pt x="556" y="80"/>
                    </a:lnTo>
                    <a:lnTo>
                      <a:pt x="548" y="86"/>
                    </a:lnTo>
                    <a:lnTo>
                      <a:pt x="538" y="92"/>
                    </a:lnTo>
                    <a:lnTo>
                      <a:pt x="526" y="98"/>
                    </a:lnTo>
                    <a:lnTo>
                      <a:pt x="512" y="104"/>
                    </a:lnTo>
                    <a:lnTo>
                      <a:pt x="478" y="114"/>
                    </a:lnTo>
                    <a:lnTo>
                      <a:pt x="436" y="122"/>
                    </a:lnTo>
                    <a:lnTo>
                      <a:pt x="390" y="128"/>
                    </a:lnTo>
                    <a:lnTo>
                      <a:pt x="336" y="132"/>
                    </a:lnTo>
                    <a:lnTo>
                      <a:pt x="280" y="132"/>
                    </a:lnTo>
                    <a:lnTo>
                      <a:pt x="280" y="132"/>
                    </a:lnTo>
                    <a:lnTo>
                      <a:pt x="224" y="132"/>
                    </a:lnTo>
                    <a:lnTo>
                      <a:pt x="170" y="128"/>
                    </a:lnTo>
                    <a:lnTo>
                      <a:pt x="122" y="122"/>
                    </a:lnTo>
                    <a:lnTo>
                      <a:pt x="82" y="114"/>
                    </a:lnTo>
                    <a:lnTo>
                      <a:pt x="48" y="104"/>
                    </a:lnTo>
                    <a:lnTo>
                      <a:pt x="34" y="98"/>
                    </a:lnTo>
                    <a:lnTo>
                      <a:pt x="22" y="92"/>
                    </a:lnTo>
                    <a:lnTo>
                      <a:pt x="12" y="86"/>
                    </a:lnTo>
                    <a:lnTo>
                      <a:pt x="4" y="80"/>
                    </a:lnTo>
                    <a:lnTo>
                      <a:pt x="0" y="72"/>
                    </a:lnTo>
                    <a:lnTo>
                      <a:pt x="0" y="66"/>
                    </a:lnTo>
                    <a:lnTo>
                      <a:pt x="0" y="66"/>
                    </a:lnTo>
                    <a:lnTo>
                      <a:pt x="0" y="60"/>
                    </a:lnTo>
                    <a:lnTo>
                      <a:pt x="4" y="52"/>
                    </a:lnTo>
                    <a:lnTo>
                      <a:pt x="12" y="46"/>
                    </a:lnTo>
                    <a:lnTo>
                      <a:pt x="22" y="40"/>
                    </a:lnTo>
                    <a:lnTo>
                      <a:pt x="34" y="34"/>
                    </a:lnTo>
                    <a:lnTo>
                      <a:pt x="48" y="28"/>
                    </a:lnTo>
                    <a:lnTo>
                      <a:pt x="82" y="20"/>
                    </a:lnTo>
                    <a:lnTo>
                      <a:pt x="122" y="10"/>
                    </a:lnTo>
                    <a:lnTo>
                      <a:pt x="170" y="4"/>
                    </a:lnTo>
                    <a:lnTo>
                      <a:pt x="224" y="0"/>
                    </a:lnTo>
                    <a:lnTo>
                      <a:pt x="280" y="0"/>
                    </a:lnTo>
                    <a:lnTo>
                      <a:pt x="280" y="0"/>
                    </a:lnTo>
                    <a:lnTo>
                      <a:pt x="336" y="0"/>
                    </a:lnTo>
                    <a:lnTo>
                      <a:pt x="390" y="4"/>
                    </a:lnTo>
                    <a:lnTo>
                      <a:pt x="436" y="10"/>
                    </a:lnTo>
                    <a:lnTo>
                      <a:pt x="478" y="20"/>
                    </a:lnTo>
                    <a:lnTo>
                      <a:pt x="512" y="28"/>
                    </a:lnTo>
                    <a:lnTo>
                      <a:pt x="526" y="34"/>
                    </a:lnTo>
                    <a:lnTo>
                      <a:pt x="538" y="40"/>
                    </a:lnTo>
                    <a:lnTo>
                      <a:pt x="548" y="46"/>
                    </a:lnTo>
                    <a:lnTo>
                      <a:pt x="556" y="52"/>
                    </a:lnTo>
                    <a:lnTo>
                      <a:pt x="560" y="60"/>
                    </a:lnTo>
                    <a:lnTo>
                      <a:pt x="560" y="66"/>
                    </a:lnTo>
                    <a:lnTo>
                      <a:pt x="560" y="66"/>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8" name="Freeform 26"/>
              <p:cNvSpPr>
                <a:spLocks/>
              </p:cNvSpPr>
              <p:nvPr/>
            </p:nvSpPr>
            <p:spPr bwMode="auto">
              <a:xfrm>
                <a:off x="5595" y="6088"/>
                <a:ext cx="358" cy="366"/>
              </a:xfrm>
              <a:custGeom>
                <a:avLst/>
                <a:gdLst>
                  <a:gd name="T0" fmla="*/ 344 w 358"/>
                  <a:gd name="T1" fmla="*/ 0 h 366"/>
                  <a:gd name="T2" fmla="*/ 14 w 358"/>
                  <a:gd name="T3" fmla="*/ 0 h 366"/>
                  <a:gd name="T4" fmla="*/ 14 w 358"/>
                  <a:gd name="T5" fmla="*/ 0 h 366"/>
                  <a:gd name="T6" fmla="*/ 14 w 358"/>
                  <a:gd name="T7" fmla="*/ 138 h 366"/>
                  <a:gd name="T8" fmla="*/ 14 w 358"/>
                  <a:gd name="T9" fmla="*/ 138 h 366"/>
                  <a:gd name="T10" fmla="*/ 12 w 358"/>
                  <a:gd name="T11" fmla="*/ 222 h 366"/>
                  <a:gd name="T12" fmla="*/ 8 w 358"/>
                  <a:gd name="T13" fmla="*/ 294 h 366"/>
                  <a:gd name="T14" fmla="*/ 0 w 358"/>
                  <a:gd name="T15" fmla="*/ 366 h 366"/>
                  <a:gd name="T16" fmla="*/ 358 w 358"/>
                  <a:gd name="T17" fmla="*/ 366 h 366"/>
                  <a:gd name="T18" fmla="*/ 358 w 358"/>
                  <a:gd name="T19" fmla="*/ 366 h 366"/>
                  <a:gd name="T20" fmla="*/ 352 w 358"/>
                  <a:gd name="T21" fmla="*/ 264 h 366"/>
                  <a:gd name="T22" fmla="*/ 350 w 358"/>
                  <a:gd name="T23" fmla="*/ 176 h 366"/>
                  <a:gd name="T24" fmla="*/ 348 w 358"/>
                  <a:gd name="T25" fmla="*/ 128 h 366"/>
                  <a:gd name="T26" fmla="*/ 350 w 358"/>
                  <a:gd name="T27" fmla="*/ 140 h 366"/>
                  <a:gd name="T28" fmla="*/ 350 w 358"/>
                  <a:gd name="T29" fmla="*/ 140 h 366"/>
                  <a:gd name="T30" fmla="*/ 348 w 358"/>
                  <a:gd name="T31" fmla="*/ 96 h 366"/>
                  <a:gd name="T32" fmla="*/ 344 w 358"/>
                  <a:gd name="T33" fmla="*/ 0 h 366"/>
                  <a:gd name="T34" fmla="*/ 344 w 358"/>
                  <a:gd name="T35"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8" h="366">
                    <a:moveTo>
                      <a:pt x="344" y="0"/>
                    </a:moveTo>
                    <a:lnTo>
                      <a:pt x="14" y="0"/>
                    </a:lnTo>
                    <a:lnTo>
                      <a:pt x="14" y="0"/>
                    </a:lnTo>
                    <a:lnTo>
                      <a:pt x="14" y="138"/>
                    </a:lnTo>
                    <a:lnTo>
                      <a:pt x="14" y="138"/>
                    </a:lnTo>
                    <a:lnTo>
                      <a:pt x="12" y="222"/>
                    </a:lnTo>
                    <a:lnTo>
                      <a:pt x="8" y="294"/>
                    </a:lnTo>
                    <a:lnTo>
                      <a:pt x="0" y="366"/>
                    </a:lnTo>
                    <a:lnTo>
                      <a:pt x="358" y="366"/>
                    </a:lnTo>
                    <a:lnTo>
                      <a:pt x="358" y="366"/>
                    </a:lnTo>
                    <a:lnTo>
                      <a:pt x="352" y="264"/>
                    </a:lnTo>
                    <a:lnTo>
                      <a:pt x="350" y="176"/>
                    </a:lnTo>
                    <a:lnTo>
                      <a:pt x="348" y="128"/>
                    </a:lnTo>
                    <a:lnTo>
                      <a:pt x="350" y="140"/>
                    </a:lnTo>
                    <a:lnTo>
                      <a:pt x="350" y="140"/>
                    </a:lnTo>
                    <a:lnTo>
                      <a:pt x="348" y="96"/>
                    </a:lnTo>
                    <a:lnTo>
                      <a:pt x="344" y="0"/>
                    </a:lnTo>
                    <a:lnTo>
                      <a:pt x="344" y="0"/>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3" name="Freeform 27"/>
              <p:cNvSpPr>
                <a:spLocks/>
              </p:cNvSpPr>
              <p:nvPr/>
            </p:nvSpPr>
            <p:spPr bwMode="auto">
              <a:xfrm>
                <a:off x="5565" y="6482"/>
                <a:ext cx="446" cy="256"/>
              </a:xfrm>
              <a:custGeom>
                <a:avLst/>
                <a:gdLst>
                  <a:gd name="T0" fmla="*/ 62 w 446"/>
                  <a:gd name="T1" fmla="*/ 0 h 256"/>
                  <a:gd name="T2" fmla="*/ 384 w 446"/>
                  <a:gd name="T3" fmla="*/ 0 h 256"/>
                  <a:gd name="T4" fmla="*/ 384 w 446"/>
                  <a:gd name="T5" fmla="*/ 0 h 256"/>
                  <a:gd name="T6" fmla="*/ 392 w 446"/>
                  <a:gd name="T7" fmla="*/ 10 h 256"/>
                  <a:gd name="T8" fmla="*/ 412 w 446"/>
                  <a:gd name="T9" fmla="*/ 40 h 256"/>
                  <a:gd name="T10" fmla="*/ 422 w 446"/>
                  <a:gd name="T11" fmla="*/ 60 h 256"/>
                  <a:gd name="T12" fmla="*/ 434 w 446"/>
                  <a:gd name="T13" fmla="*/ 80 h 256"/>
                  <a:gd name="T14" fmla="*/ 442 w 446"/>
                  <a:gd name="T15" fmla="*/ 104 h 256"/>
                  <a:gd name="T16" fmla="*/ 446 w 446"/>
                  <a:gd name="T17" fmla="*/ 128 h 256"/>
                  <a:gd name="T18" fmla="*/ 446 w 446"/>
                  <a:gd name="T19" fmla="*/ 140 h 256"/>
                  <a:gd name="T20" fmla="*/ 446 w 446"/>
                  <a:gd name="T21" fmla="*/ 152 h 256"/>
                  <a:gd name="T22" fmla="*/ 444 w 446"/>
                  <a:gd name="T23" fmla="*/ 164 h 256"/>
                  <a:gd name="T24" fmla="*/ 442 w 446"/>
                  <a:gd name="T25" fmla="*/ 176 h 256"/>
                  <a:gd name="T26" fmla="*/ 436 w 446"/>
                  <a:gd name="T27" fmla="*/ 186 h 256"/>
                  <a:gd name="T28" fmla="*/ 430 w 446"/>
                  <a:gd name="T29" fmla="*/ 196 h 256"/>
                  <a:gd name="T30" fmla="*/ 420 w 446"/>
                  <a:gd name="T31" fmla="*/ 206 h 256"/>
                  <a:gd name="T32" fmla="*/ 408 w 446"/>
                  <a:gd name="T33" fmla="*/ 216 h 256"/>
                  <a:gd name="T34" fmla="*/ 396 w 446"/>
                  <a:gd name="T35" fmla="*/ 224 h 256"/>
                  <a:gd name="T36" fmla="*/ 380 w 446"/>
                  <a:gd name="T37" fmla="*/ 232 h 256"/>
                  <a:gd name="T38" fmla="*/ 362 w 446"/>
                  <a:gd name="T39" fmla="*/ 240 h 256"/>
                  <a:gd name="T40" fmla="*/ 340 w 446"/>
                  <a:gd name="T41" fmla="*/ 246 h 256"/>
                  <a:gd name="T42" fmla="*/ 316 w 446"/>
                  <a:gd name="T43" fmla="*/ 250 h 256"/>
                  <a:gd name="T44" fmla="*/ 288 w 446"/>
                  <a:gd name="T45" fmla="*/ 254 h 256"/>
                  <a:gd name="T46" fmla="*/ 258 w 446"/>
                  <a:gd name="T47" fmla="*/ 256 h 256"/>
                  <a:gd name="T48" fmla="*/ 224 w 446"/>
                  <a:gd name="T49" fmla="*/ 256 h 256"/>
                  <a:gd name="T50" fmla="*/ 224 w 446"/>
                  <a:gd name="T51" fmla="*/ 256 h 256"/>
                  <a:gd name="T52" fmla="*/ 210 w 446"/>
                  <a:gd name="T53" fmla="*/ 256 h 256"/>
                  <a:gd name="T54" fmla="*/ 170 w 446"/>
                  <a:gd name="T55" fmla="*/ 254 h 256"/>
                  <a:gd name="T56" fmla="*/ 146 w 446"/>
                  <a:gd name="T57" fmla="*/ 252 h 256"/>
                  <a:gd name="T58" fmla="*/ 118 w 446"/>
                  <a:gd name="T59" fmla="*/ 248 h 256"/>
                  <a:gd name="T60" fmla="*/ 92 w 446"/>
                  <a:gd name="T61" fmla="*/ 240 h 256"/>
                  <a:gd name="T62" fmla="*/ 66 w 446"/>
                  <a:gd name="T63" fmla="*/ 230 h 256"/>
                  <a:gd name="T64" fmla="*/ 42 w 446"/>
                  <a:gd name="T65" fmla="*/ 218 h 256"/>
                  <a:gd name="T66" fmla="*/ 32 w 446"/>
                  <a:gd name="T67" fmla="*/ 210 h 256"/>
                  <a:gd name="T68" fmla="*/ 22 w 446"/>
                  <a:gd name="T69" fmla="*/ 202 h 256"/>
                  <a:gd name="T70" fmla="*/ 14 w 446"/>
                  <a:gd name="T71" fmla="*/ 192 h 256"/>
                  <a:gd name="T72" fmla="*/ 8 w 446"/>
                  <a:gd name="T73" fmla="*/ 180 h 256"/>
                  <a:gd name="T74" fmla="*/ 4 w 446"/>
                  <a:gd name="T75" fmla="*/ 168 h 256"/>
                  <a:gd name="T76" fmla="*/ 0 w 446"/>
                  <a:gd name="T77" fmla="*/ 156 h 256"/>
                  <a:gd name="T78" fmla="*/ 0 w 446"/>
                  <a:gd name="T79" fmla="*/ 140 h 256"/>
                  <a:gd name="T80" fmla="*/ 0 w 446"/>
                  <a:gd name="T81" fmla="*/ 126 h 256"/>
                  <a:gd name="T82" fmla="*/ 4 w 446"/>
                  <a:gd name="T83" fmla="*/ 108 h 256"/>
                  <a:gd name="T84" fmla="*/ 10 w 446"/>
                  <a:gd name="T85" fmla="*/ 90 h 256"/>
                  <a:gd name="T86" fmla="*/ 18 w 446"/>
                  <a:gd name="T87" fmla="*/ 70 h 256"/>
                  <a:gd name="T88" fmla="*/ 30 w 446"/>
                  <a:gd name="T89" fmla="*/ 48 h 256"/>
                  <a:gd name="T90" fmla="*/ 44 w 446"/>
                  <a:gd name="T91" fmla="*/ 24 h 256"/>
                  <a:gd name="T92" fmla="*/ 62 w 446"/>
                  <a:gd name="T93" fmla="*/ 0 h 256"/>
                  <a:gd name="T94" fmla="*/ 62 w 446"/>
                  <a:gd name="T95"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6" h="256">
                    <a:moveTo>
                      <a:pt x="62" y="0"/>
                    </a:moveTo>
                    <a:lnTo>
                      <a:pt x="384" y="0"/>
                    </a:lnTo>
                    <a:lnTo>
                      <a:pt x="384" y="0"/>
                    </a:lnTo>
                    <a:lnTo>
                      <a:pt x="392" y="10"/>
                    </a:lnTo>
                    <a:lnTo>
                      <a:pt x="412" y="40"/>
                    </a:lnTo>
                    <a:lnTo>
                      <a:pt x="422" y="60"/>
                    </a:lnTo>
                    <a:lnTo>
                      <a:pt x="434" y="80"/>
                    </a:lnTo>
                    <a:lnTo>
                      <a:pt x="442" y="104"/>
                    </a:lnTo>
                    <a:lnTo>
                      <a:pt x="446" y="128"/>
                    </a:lnTo>
                    <a:lnTo>
                      <a:pt x="446" y="140"/>
                    </a:lnTo>
                    <a:lnTo>
                      <a:pt x="446" y="152"/>
                    </a:lnTo>
                    <a:lnTo>
                      <a:pt x="444" y="164"/>
                    </a:lnTo>
                    <a:lnTo>
                      <a:pt x="442" y="176"/>
                    </a:lnTo>
                    <a:lnTo>
                      <a:pt x="436" y="186"/>
                    </a:lnTo>
                    <a:lnTo>
                      <a:pt x="430" y="196"/>
                    </a:lnTo>
                    <a:lnTo>
                      <a:pt x="420" y="206"/>
                    </a:lnTo>
                    <a:lnTo>
                      <a:pt x="408" y="216"/>
                    </a:lnTo>
                    <a:lnTo>
                      <a:pt x="396" y="224"/>
                    </a:lnTo>
                    <a:lnTo>
                      <a:pt x="380" y="232"/>
                    </a:lnTo>
                    <a:lnTo>
                      <a:pt x="362" y="240"/>
                    </a:lnTo>
                    <a:lnTo>
                      <a:pt x="340" y="246"/>
                    </a:lnTo>
                    <a:lnTo>
                      <a:pt x="316" y="250"/>
                    </a:lnTo>
                    <a:lnTo>
                      <a:pt x="288" y="254"/>
                    </a:lnTo>
                    <a:lnTo>
                      <a:pt x="258" y="256"/>
                    </a:lnTo>
                    <a:lnTo>
                      <a:pt x="224" y="256"/>
                    </a:lnTo>
                    <a:lnTo>
                      <a:pt x="224" y="256"/>
                    </a:lnTo>
                    <a:lnTo>
                      <a:pt x="210" y="256"/>
                    </a:lnTo>
                    <a:lnTo>
                      <a:pt x="170" y="254"/>
                    </a:lnTo>
                    <a:lnTo>
                      <a:pt x="146" y="252"/>
                    </a:lnTo>
                    <a:lnTo>
                      <a:pt x="118" y="248"/>
                    </a:lnTo>
                    <a:lnTo>
                      <a:pt x="92" y="240"/>
                    </a:lnTo>
                    <a:lnTo>
                      <a:pt x="66" y="230"/>
                    </a:lnTo>
                    <a:lnTo>
                      <a:pt x="42" y="218"/>
                    </a:lnTo>
                    <a:lnTo>
                      <a:pt x="32" y="210"/>
                    </a:lnTo>
                    <a:lnTo>
                      <a:pt x="22" y="202"/>
                    </a:lnTo>
                    <a:lnTo>
                      <a:pt x="14" y="192"/>
                    </a:lnTo>
                    <a:lnTo>
                      <a:pt x="8" y="180"/>
                    </a:lnTo>
                    <a:lnTo>
                      <a:pt x="4" y="168"/>
                    </a:lnTo>
                    <a:lnTo>
                      <a:pt x="0" y="156"/>
                    </a:lnTo>
                    <a:lnTo>
                      <a:pt x="0" y="140"/>
                    </a:lnTo>
                    <a:lnTo>
                      <a:pt x="0" y="126"/>
                    </a:lnTo>
                    <a:lnTo>
                      <a:pt x="4" y="108"/>
                    </a:lnTo>
                    <a:lnTo>
                      <a:pt x="10" y="90"/>
                    </a:lnTo>
                    <a:lnTo>
                      <a:pt x="18" y="70"/>
                    </a:lnTo>
                    <a:lnTo>
                      <a:pt x="30" y="48"/>
                    </a:lnTo>
                    <a:lnTo>
                      <a:pt x="44" y="24"/>
                    </a:lnTo>
                    <a:lnTo>
                      <a:pt x="62" y="0"/>
                    </a:lnTo>
                    <a:lnTo>
                      <a:pt x="62" y="0"/>
                    </a:lnTo>
                    <a:close/>
                  </a:path>
                </a:pathLst>
              </a:custGeom>
              <a:solidFill>
                <a:srgbClr val="321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4" name="Freeform 28"/>
              <p:cNvSpPr>
                <a:spLocks/>
              </p:cNvSpPr>
              <p:nvPr/>
            </p:nvSpPr>
            <p:spPr bwMode="auto">
              <a:xfrm>
                <a:off x="5639" y="7228"/>
                <a:ext cx="82" cy="200"/>
              </a:xfrm>
              <a:custGeom>
                <a:avLst/>
                <a:gdLst>
                  <a:gd name="T0" fmla="*/ 0 w 82"/>
                  <a:gd name="T1" fmla="*/ 4 h 200"/>
                  <a:gd name="T2" fmla="*/ 72 w 82"/>
                  <a:gd name="T3" fmla="*/ 0 h 200"/>
                  <a:gd name="T4" fmla="*/ 82 w 82"/>
                  <a:gd name="T5" fmla="*/ 104 h 200"/>
                  <a:gd name="T6" fmla="*/ 82 w 82"/>
                  <a:gd name="T7" fmla="*/ 104 h 200"/>
                  <a:gd name="T8" fmla="*/ 82 w 82"/>
                  <a:gd name="T9" fmla="*/ 118 h 200"/>
                  <a:gd name="T10" fmla="*/ 82 w 82"/>
                  <a:gd name="T11" fmla="*/ 132 h 200"/>
                  <a:gd name="T12" fmla="*/ 80 w 82"/>
                  <a:gd name="T13" fmla="*/ 148 h 200"/>
                  <a:gd name="T14" fmla="*/ 76 w 82"/>
                  <a:gd name="T15" fmla="*/ 164 h 200"/>
                  <a:gd name="T16" fmla="*/ 68 w 82"/>
                  <a:gd name="T17" fmla="*/ 180 h 200"/>
                  <a:gd name="T18" fmla="*/ 64 w 82"/>
                  <a:gd name="T19" fmla="*/ 186 h 200"/>
                  <a:gd name="T20" fmla="*/ 58 w 82"/>
                  <a:gd name="T21" fmla="*/ 192 h 200"/>
                  <a:gd name="T22" fmla="*/ 52 w 82"/>
                  <a:gd name="T23" fmla="*/ 196 h 200"/>
                  <a:gd name="T24" fmla="*/ 44 w 82"/>
                  <a:gd name="T25" fmla="*/ 200 h 200"/>
                  <a:gd name="T26" fmla="*/ 44 w 82"/>
                  <a:gd name="T27" fmla="*/ 200 h 200"/>
                  <a:gd name="T28" fmla="*/ 40 w 82"/>
                  <a:gd name="T29" fmla="*/ 196 h 200"/>
                  <a:gd name="T30" fmla="*/ 34 w 82"/>
                  <a:gd name="T31" fmla="*/ 192 h 200"/>
                  <a:gd name="T32" fmla="*/ 26 w 82"/>
                  <a:gd name="T33" fmla="*/ 184 h 200"/>
                  <a:gd name="T34" fmla="*/ 20 w 82"/>
                  <a:gd name="T35" fmla="*/ 174 h 200"/>
                  <a:gd name="T36" fmla="*/ 14 w 82"/>
                  <a:gd name="T37" fmla="*/ 158 h 200"/>
                  <a:gd name="T38" fmla="*/ 8 w 82"/>
                  <a:gd name="T39" fmla="*/ 140 h 200"/>
                  <a:gd name="T40" fmla="*/ 6 w 82"/>
                  <a:gd name="T41" fmla="*/ 114 h 200"/>
                  <a:gd name="T42" fmla="*/ 0 w 82"/>
                  <a:gd name="T43" fmla="*/ 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2" h="200">
                    <a:moveTo>
                      <a:pt x="0" y="4"/>
                    </a:moveTo>
                    <a:lnTo>
                      <a:pt x="72" y="0"/>
                    </a:lnTo>
                    <a:lnTo>
                      <a:pt x="82" y="104"/>
                    </a:lnTo>
                    <a:lnTo>
                      <a:pt x="82" y="104"/>
                    </a:lnTo>
                    <a:lnTo>
                      <a:pt x="82" y="118"/>
                    </a:lnTo>
                    <a:lnTo>
                      <a:pt x="82" y="132"/>
                    </a:lnTo>
                    <a:lnTo>
                      <a:pt x="80" y="148"/>
                    </a:lnTo>
                    <a:lnTo>
                      <a:pt x="76" y="164"/>
                    </a:lnTo>
                    <a:lnTo>
                      <a:pt x="68" y="180"/>
                    </a:lnTo>
                    <a:lnTo>
                      <a:pt x="64" y="186"/>
                    </a:lnTo>
                    <a:lnTo>
                      <a:pt x="58" y="192"/>
                    </a:lnTo>
                    <a:lnTo>
                      <a:pt x="52" y="196"/>
                    </a:lnTo>
                    <a:lnTo>
                      <a:pt x="44" y="200"/>
                    </a:lnTo>
                    <a:lnTo>
                      <a:pt x="44" y="200"/>
                    </a:lnTo>
                    <a:lnTo>
                      <a:pt x="40" y="196"/>
                    </a:lnTo>
                    <a:lnTo>
                      <a:pt x="34" y="192"/>
                    </a:lnTo>
                    <a:lnTo>
                      <a:pt x="26" y="184"/>
                    </a:lnTo>
                    <a:lnTo>
                      <a:pt x="20" y="174"/>
                    </a:lnTo>
                    <a:lnTo>
                      <a:pt x="14" y="158"/>
                    </a:lnTo>
                    <a:lnTo>
                      <a:pt x="8" y="140"/>
                    </a:lnTo>
                    <a:lnTo>
                      <a:pt x="6" y="114"/>
                    </a:lnTo>
                    <a:lnTo>
                      <a:pt x="0" y="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5" name="Freeform 29"/>
              <p:cNvSpPr>
                <a:spLocks/>
              </p:cNvSpPr>
              <p:nvPr/>
            </p:nvSpPr>
            <p:spPr bwMode="auto">
              <a:xfrm>
                <a:off x="5643" y="7330"/>
                <a:ext cx="86" cy="138"/>
              </a:xfrm>
              <a:custGeom>
                <a:avLst/>
                <a:gdLst>
                  <a:gd name="T0" fmla="*/ 2 w 86"/>
                  <a:gd name="T1" fmla="*/ 6 h 138"/>
                  <a:gd name="T2" fmla="*/ 2 w 86"/>
                  <a:gd name="T3" fmla="*/ 6 h 138"/>
                  <a:gd name="T4" fmla="*/ 8 w 86"/>
                  <a:gd name="T5" fmla="*/ 6 h 138"/>
                  <a:gd name="T6" fmla="*/ 26 w 86"/>
                  <a:gd name="T7" fmla="*/ 6 h 138"/>
                  <a:gd name="T8" fmla="*/ 50 w 86"/>
                  <a:gd name="T9" fmla="*/ 6 h 138"/>
                  <a:gd name="T10" fmla="*/ 64 w 86"/>
                  <a:gd name="T11" fmla="*/ 4 h 138"/>
                  <a:gd name="T12" fmla="*/ 78 w 86"/>
                  <a:gd name="T13" fmla="*/ 0 h 138"/>
                  <a:gd name="T14" fmla="*/ 78 w 86"/>
                  <a:gd name="T15" fmla="*/ 0 h 138"/>
                  <a:gd name="T16" fmla="*/ 82 w 86"/>
                  <a:gd name="T17" fmla="*/ 20 h 138"/>
                  <a:gd name="T18" fmla="*/ 86 w 86"/>
                  <a:gd name="T19" fmla="*/ 42 h 138"/>
                  <a:gd name="T20" fmla="*/ 86 w 86"/>
                  <a:gd name="T21" fmla="*/ 68 h 138"/>
                  <a:gd name="T22" fmla="*/ 86 w 86"/>
                  <a:gd name="T23" fmla="*/ 92 h 138"/>
                  <a:gd name="T24" fmla="*/ 82 w 86"/>
                  <a:gd name="T25" fmla="*/ 104 h 138"/>
                  <a:gd name="T26" fmla="*/ 80 w 86"/>
                  <a:gd name="T27" fmla="*/ 114 h 138"/>
                  <a:gd name="T28" fmla="*/ 74 w 86"/>
                  <a:gd name="T29" fmla="*/ 124 h 138"/>
                  <a:gd name="T30" fmla="*/ 66 w 86"/>
                  <a:gd name="T31" fmla="*/ 130 h 138"/>
                  <a:gd name="T32" fmla="*/ 56 w 86"/>
                  <a:gd name="T33" fmla="*/ 136 h 138"/>
                  <a:gd name="T34" fmla="*/ 46 w 86"/>
                  <a:gd name="T35" fmla="*/ 138 h 138"/>
                  <a:gd name="T36" fmla="*/ 46 w 86"/>
                  <a:gd name="T37" fmla="*/ 138 h 138"/>
                  <a:gd name="T38" fmla="*/ 42 w 86"/>
                  <a:gd name="T39" fmla="*/ 138 h 138"/>
                  <a:gd name="T40" fmla="*/ 36 w 86"/>
                  <a:gd name="T41" fmla="*/ 136 h 138"/>
                  <a:gd name="T42" fmla="*/ 28 w 86"/>
                  <a:gd name="T43" fmla="*/ 130 h 138"/>
                  <a:gd name="T44" fmla="*/ 18 w 86"/>
                  <a:gd name="T45" fmla="*/ 120 h 138"/>
                  <a:gd name="T46" fmla="*/ 14 w 86"/>
                  <a:gd name="T47" fmla="*/ 114 h 138"/>
                  <a:gd name="T48" fmla="*/ 8 w 86"/>
                  <a:gd name="T49" fmla="*/ 104 h 138"/>
                  <a:gd name="T50" fmla="*/ 6 w 86"/>
                  <a:gd name="T51" fmla="*/ 94 h 138"/>
                  <a:gd name="T52" fmla="*/ 2 w 86"/>
                  <a:gd name="T53" fmla="*/ 80 h 138"/>
                  <a:gd name="T54" fmla="*/ 0 w 86"/>
                  <a:gd name="T55" fmla="*/ 66 h 138"/>
                  <a:gd name="T56" fmla="*/ 0 w 86"/>
                  <a:gd name="T57" fmla="*/ 48 h 138"/>
                  <a:gd name="T58" fmla="*/ 0 w 86"/>
                  <a:gd name="T59" fmla="*/ 28 h 138"/>
                  <a:gd name="T60" fmla="*/ 2 w 86"/>
                  <a:gd name="T61" fmla="*/ 6 h 138"/>
                  <a:gd name="T62" fmla="*/ 2 w 86"/>
                  <a:gd name="T63"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38">
                    <a:moveTo>
                      <a:pt x="2" y="6"/>
                    </a:moveTo>
                    <a:lnTo>
                      <a:pt x="2" y="6"/>
                    </a:lnTo>
                    <a:lnTo>
                      <a:pt x="8" y="6"/>
                    </a:lnTo>
                    <a:lnTo>
                      <a:pt x="26" y="6"/>
                    </a:lnTo>
                    <a:lnTo>
                      <a:pt x="50" y="6"/>
                    </a:lnTo>
                    <a:lnTo>
                      <a:pt x="64" y="4"/>
                    </a:lnTo>
                    <a:lnTo>
                      <a:pt x="78" y="0"/>
                    </a:lnTo>
                    <a:lnTo>
                      <a:pt x="78" y="0"/>
                    </a:lnTo>
                    <a:lnTo>
                      <a:pt x="82" y="20"/>
                    </a:lnTo>
                    <a:lnTo>
                      <a:pt x="86" y="42"/>
                    </a:lnTo>
                    <a:lnTo>
                      <a:pt x="86" y="68"/>
                    </a:lnTo>
                    <a:lnTo>
                      <a:pt x="86" y="92"/>
                    </a:lnTo>
                    <a:lnTo>
                      <a:pt x="82" y="104"/>
                    </a:lnTo>
                    <a:lnTo>
                      <a:pt x="80" y="114"/>
                    </a:lnTo>
                    <a:lnTo>
                      <a:pt x="74" y="124"/>
                    </a:lnTo>
                    <a:lnTo>
                      <a:pt x="66" y="130"/>
                    </a:lnTo>
                    <a:lnTo>
                      <a:pt x="56" y="136"/>
                    </a:lnTo>
                    <a:lnTo>
                      <a:pt x="46" y="138"/>
                    </a:lnTo>
                    <a:lnTo>
                      <a:pt x="46" y="138"/>
                    </a:lnTo>
                    <a:lnTo>
                      <a:pt x="42" y="138"/>
                    </a:lnTo>
                    <a:lnTo>
                      <a:pt x="36" y="136"/>
                    </a:lnTo>
                    <a:lnTo>
                      <a:pt x="28" y="130"/>
                    </a:lnTo>
                    <a:lnTo>
                      <a:pt x="18" y="120"/>
                    </a:lnTo>
                    <a:lnTo>
                      <a:pt x="14" y="114"/>
                    </a:lnTo>
                    <a:lnTo>
                      <a:pt x="8" y="104"/>
                    </a:lnTo>
                    <a:lnTo>
                      <a:pt x="6" y="94"/>
                    </a:lnTo>
                    <a:lnTo>
                      <a:pt x="2" y="80"/>
                    </a:lnTo>
                    <a:lnTo>
                      <a:pt x="0" y="66"/>
                    </a:lnTo>
                    <a:lnTo>
                      <a:pt x="0" y="48"/>
                    </a:lnTo>
                    <a:lnTo>
                      <a:pt x="0" y="28"/>
                    </a:lnTo>
                    <a:lnTo>
                      <a:pt x="2" y="6"/>
                    </a:lnTo>
                    <a:lnTo>
                      <a:pt x="2" y="6"/>
                    </a:lnTo>
                    <a:close/>
                  </a:path>
                </a:pathLst>
              </a:custGeom>
              <a:solidFill>
                <a:srgbClr val="EB54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6" name="Freeform 30"/>
              <p:cNvSpPr>
                <a:spLocks/>
              </p:cNvSpPr>
              <p:nvPr/>
            </p:nvSpPr>
            <p:spPr bwMode="auto">
              <a:xfrm>
                <a:off x="5643" y="7380"/>
                <a:ext cx="86" cy="88"/>
              </a:xfrm>
              <a:custGeom>
                <a:avLst/>
                <a:gdLst>
                  <a:gd name="T0" fmla="*/ 44 w 86"/>
                  <a:gd name="T1" fmla="*/ 76 h 88"/>
                  <a:gd name="T2" fmla="*/ 44 w 86"/>
                  <a:gd name="T3" fmla="*/ 76 h 88"/>
                  <a:gd name="T4" fmla="*/ 38 w 86"/>
                  <a:gd name="T5" fmla="*/ 74 h 88"/>
                  <a:gd name="T6" fmla="*/ 32 w 86"/>
                  <a:gd name="T7" fmla="*/ 72 h 88"/>
                  <a:gd name="T8" fmla="*/ 24 w 86"/>
                  <a:gd name="T9" fmla="*/ 66 h 88"/>
                  <a:gd name="T10" fmla="*/ 16 w 86"/>
                  <a:gd name="T11" fmla="*/ 58 h 88"/>
                  <a:gd name="T12" fmla="*/ 10 w 86"/>
                  <a:gd name="T13" fmla="*/ 46 h 88"/>
                  <a:gd name="T14" fmla="*/ 4 w 86"/>
                  <a:gd name="T15" fmla="*/ 28 h 88"/>
                  <a:gd name="T16" fmla="*/ 0 w 86"/>
                  <a:gd name="T17" fmla="*/ 4 h 88"/>
                  <a:gd name="T18" fmla="*/ 0 w 86"/>
                  <a:gd name="T19" fmla="*/ 4 h 88"/>
                  <a:gd name="T20" fmla="*/ 2 w 86"/>
                  <a:gd name="T21" fmla="*/ 32 h 88"/>
                  <a:gd name="T22" fmla="*/ 8 w 86"/>
                  <a:gd name="T23" fmla="*/ 52 h 88"/>
                  <a:gd name="T24" fmla="*/ 16 w 86"/>
                  <a:gd name="T25" fmla="*/ 68 h 88"/>
                  <a:gd name="T26" fmla="*/ 24 w 86"/>
                  <a:gd name="T27" fmla="*/ 78 h 88"/>
                  <a:gd name="T28" fmla="*/ 32 w 86"/>
                  <a:gd name="T29" fmla="*/ 84 h 88"/>
                  <a:gd name="T30" fmla="*/ 38 w 86"/>
                  <a:gd name="T31" fmla="*/ 88 h 88"/>
                  <a:gd name="T32" fmla="*/ 46 w 86"/>
                  <a:gd name="T33" fmla="*/ 88 h 88"/>
                  <a:gd name="T34" fmla="*/ 46 w 86"/>
                  <a:gd name="T35" fmla="*/ 88 h 88"/>
                  <a:gd name="T36" fmla="*/ 58 w 86"/>
                  <a:gd name="T37" fmla="*/ 86 h 88"/>
                  <a:gd name="T38" fmla="*/ 70 w 86"/>
                  <a:gd name="T39" fmla="*/ 80 h 88"/>
                  <a:gd name="T40" fmla="*/ 76 w 86"/>
                  <a:gd name="T41" fmla="*/ 70 h 88"/>
                  <a:gd name="T42" fmla="*/ 82 w 86"/>
                  <a:gd name="T43" fmla="*/ 58 h 88"/>
                  <a:gd name="T44" fmla="*/ 86 w 86"/>
                  <a:gd name="T45" fmla="*/ 44 h 88"/>
                  <a:gd name="T46" fmla="*/ 86 w 86"/>
                  <a:gd name="T47" fmla="*/ 30 h 88"/>
                  <a:gd name="T48" fmla="*/ 86 w 86"/>
                  <a:gd name="T49" fmla="*/ 0 h 88"/>
                  <a:gd name="T50" fmla="*/ 86 w 86"/>
                  <a:gd name="T51" fmla="*/ 0 h 88"/>
                  <a:gd name="T52" fmla="*/ 84 w 86"/>
                  <a:gd name="T53" fmla="*/ 26 h 88"/>
                  <a:gd name="T54" fmla="*/ 82 w 86"/>
                  <a:gd name="T55" fmla="*/ 38 h 88"/>
                  <a:gd name="T56" fmla="*/ 80 w 86"/>
                  <a:gd name="T57" fmla="*/ 50 h 88"/>
                  <a:gd name="T58" fmla="*/ 74 w 86"/>
                  <a:gd name="T59" fmla="*/ 60 h 88"/>
                  <a:gd name="T60" fmla="*/ 66 w 86"/>
                  <a:gd name="T61" fmla="*/ 68 h 88"/>
                  <a:gd name="T62" fmla="*/ 56 w 86"/>
                  <a:gd name="T63" fmla="*/ 72 h 88"/>
                  <a:gd name="T64" fmla="*/ 44 w 86"/>
                  <a:gd name="T65" fmla="*/ 76 h 88"/>
                  <a:gd name="T66" fmla="*/ 44 w 86"/>
                  <a:gd name="T67"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 h="88">
                    <a:moveTo>
                      <a:pt x="44" y="76"/>
                    </a:moveTo>
                    <a:lnTo>
                      <a:pt x="44" y="76"/>
                    </a:lnTo>
                    <a:lnTo>
                      <a:pt x="38" y="74"/>
                    </a:lnTo>
                    <a:lnTo>
                      <a:pt x="32" y="72"/>
                    </a:lnTo>
                    <a:lnTo>
                      <a:pt x="24" y="66"/>
                    </a:lnTo>
                    <a:lnTo>
                      <a:pt x="16" y="58"/>
                    </a:lnTo>
                    <a:lnTo>
                      <a:pt x="10" y="46"/>
                    </a:lnTo>
                    <a:lnTo>
                      <a:pt x="4" y="28"/>
                    </a:lnTo>
                    <a:lnTo>
                      <a:pt x="0" y="4"/>
                    </a:lnTo>
                    <a:lnTo>
                      <a:pt x="0" y="4"/>
                    </a:lnTo>
                    <a:lnTo>
                      <a:pt x="2" y="32"/>
                    </a:lnTo>
                    <a:lnTo>
                      <a:pt x="8" y="52"/>
                    </a:lnTo>
                    <a:lnTo>
                      <a:pt x="16" y="68"/>
                    </a:lnTo>
                    <a:lnTo>
                      <a:pt x="24" y="78"/>
                    </a:lnTo>
                    <a:lnTo>
                      <a:pt x="32" y="84"/>
                    </a:lnTo>
                    <a:lnTo>
                      <a:pt x="38" y="88"/>
                    </a:lnTo>
                    <a:lnTo>
                      <a:pt x="46" y="88"/>
                    </a:lnTo>
                    <a:lnTo>
                      <a:pt x="46" y="88"/>
                    </a:lnTo>
                    <a:lnTo>
                      <a:pt x="58" y="86"/>
                    </a:lnTo>
                    <a:lnTo>
                      <a:pt x="70" y="80"/>
                    </a:lnTo>
                    <a:lnTo>
                      <a:pt x="76" y="70"/>
                    </a:lnTo>
                    <a:lnTo>
                      <a:pt x="82" y="58"/>
                    </a:lnTo>
                    <a:lnTo>
                      <a:pt x="86" y="44"/>
                    </a:lnTo>
                    <a:lnTo>
                      <a:pt x="86" y="30"/>
                    </a:lnTo>
                    <a:lnTo>
                      <a:pt x="86" y="0"/>
                    </a:lnTo>
                    <a:lnTo>
                      <a:pt x="86" y="0"/>
                    </a:lnTo>
                    <a:lnTo>
                      <a:pt x="84" y="26"/>
                    </a:lnTo>
                    <a:lnTo>
                      <a:pt x="82" y="38"/>
                    </a:lnTo>
                    <a:lnTo>
                      <a:pt x="80" y="50"/>
                    </a:lnTo>
                    <a:lnTo>
                      <a:pt x="74" y="60"/>
                    </a:lnTo>
                    <a:lnTo>
                      <a:pt x="66" y="68"/>
                    </a:lnTo>
                    <a:lnTo>
                      <a:pt x="56" y="72"/>
                    </a:lnTo>
                    <a:lnTo>
                      <a:pt x="44" y="76"/>
                    </a:lnTo>
                    <a:lnTo>
                      <a:pt x="44" y="76"/>
                    </a:lnTo>
                    <a:close/>
                  </a:path>
                </a:pathLst>
              </a:custGeom>
              <a:solidFill>
                <a:srgbClr val="CF40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7" name="Freeform 31"/>
              <p:cNvSpPr>
                <a:spLocks/>
              </p:cNvSpPr>
              <p:nvPr/>
            </p:nvSpPr>
            <p:spPr bwMode="auto">
              <a:xfrm>
                <a:off x="5667" y="7354"/>
                <a:ext cx="8" cy="8"/>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8"/>
                    </a:lnTo>
                    <a:lnTo>
                      <a:pt x="0" y="4"/>
                    </a:lnTo>
                    <a:lnTo>
                      <a:pt x="0" y="4"/>
                    </a:lnTo>
                    <a:lnTo>
                      <a:pt x="0" y="2"/>
                    </a:lnTo>
                    <a:lnTo>
                      <a:pt x="4" y="0"/>
                    </a:lnTo>
                    <a:lnTo>
                      <a:pt x="4" y="0"/>
                    </a:lnTo>
                    <a:lnTo>
                      <a:pt x="6"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8" name="Freeform 32"/>
              <p:cNvSpPr>
                <a:spLocks/>
              </p:cNvSpPr>
              <p:nvPr/>
            </p:nvSpPr>
            <p:spPr bwMode="auto">
              <a:xfrm>
                <a:off x="5693" y="7352"/>
                <a:ext cx="8" cy="10"/>
              </a:xfrm>
              <a:custGeom>
                <a:avLst/>
                <a:gdLst>
                  <a:gd name="T0" fmla="*/ 8 w 8"/>
                  <a:gd name="T1" fmla="*/ 4 h 10"/>
                  <a:gd name="T2" fmla="*/ 8 w 8"/>
                  <a:gd name="T3" fmla="*/ 4 h 10"/>
                  <a:gd name="T4" fmla="*/ 8 w 8"/>
                  <a:gd name="T5" fmla="*/ 8 h 10"/>
                  <a:gd name="T6" fmla="*/ 4 w 8"/>
                  <a:gd name="T7" fmla="*/ 10 h 10"/>
                  <a:gd name="T8" fmla="*/ 4 w 8"/>
                  <a:gd name="T9" fmla="*/ 10 h 10"/>
                  <a:gd name="T10" fmla="*/ 2 w 8"/>
                  <a:gd name="T11" fmla="*/ 8 h 10"/>
                  <a:gd name="T12" fmla="*/ 0 w 8"/>
                  <a:gd name="T13" fmla="*/ 6 h 10"/>
                  <a:gd name="T14" fmla="*/ 0 w 8"/>
                  <a:gd name="T15" fmla="*/ 6 h 10"/>
                  <a:gd name="T16" fmla="*/ 0 w 8"/>
                  <a:gd name="T17" fmla="*/ 2 h 10"/>
                  <a:gd name="T18" fmla="*/ 4 w 8"/>
                  <a:gd name="T19" fmla="*/ 0 h 10"/>
                  <a:gd name="T20" fmla="*/ 4 w 8"/>
                  <a:gd name="T21" fmla="*/ 0 h 10"/>
                  <a:gd name="T22" fmla="*/ 8 w 8"/>
                  <a:gd name="T23" fmla="*/ 2 h 10"/>
                  <a:gd name="T24" fmla="*/ 8 w 8"/>
                  <a:gd name="T25" fmla="*/ 4 h 10"/>
                  <a:gd name="T26" fmla="*/ 8 w 8"/>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4"/>
                    </a:moveTo>
                    <a:lnTo>
                      <a:pt x="8" y="4"/>
                    </a:lnTo>
                    <a:lnTo>
                      <a:pt x="8" y="8"/>
                    </a:lnTo>
                    <a:lnTo>
                      <a:pt x="4" y="10"/>
                    </a:lnTo>
                    <a:lnTo>
                      <a:pt x="4" y="10"/>
                    </a:lnTo>
                    <a:lnTo>
                      <a:pt x="2" y="8"/>
                    </a:lnTo>
                    <a:lnTo>
                      <a:pt x="0" y="6"/>
                    </a:lnTo>
                    <a:lnTo>
                      <a:pt x="0" y="6"/>
                    </a:lnTo>
                    <a:lnTo>
                      <a:pt x="0" y="2"/>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9" name="Freeform 33"/>
              <p:cNvSpPr>
                <a:spLocks/>
              </p:cNvSpPr>
              <p:nvPr/>
            </p:nvSpPr>
            <p:spPr bwMode="auto">
              <a:xfrm>
                <a:off x="5667" y="7372"/>
                <a:ext cx="10" cy="8"/>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2 w 10"/>
                  <a:gd name="T17" fmla="*/ 0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4"/>
                    </a:lnTo>
                    <a:lnTo>
                      <a:pt x="0" y="4"/>
                    </a:lnTo>
                    <a:lnTo>
                      <a:pt x="2" y="0"/>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0" name="Freeform 34"/>
              <p:cNvSpPr>
                <a:spLocks/>
              </p:cNvSpPr>
              <p:nvPr/>
            </p:nvSpPr>
            <p:spPr bwMode="auto">
              <a:xfrm>
                <a:off x="5693" y="7370"/>
                <a:ext cx="10" cy="8"/>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2 w 10"/>
                  <a:gd name="T17" fmla="*/ 2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4"/>
                    </a:lnTo>
                    <a:lnTo>
                      <a:pt x="0" y="4"/>
                    </a:lnTo>
                    <a:lnTo>
                      <a:pt x="2" y="2"/>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1" name="Freeform 35"/>
              <p:cNvSpPr>
                <a:spLocks/>
              </p:cNvSpPr>
              <p:nvPr/>
            </p:nvSpPr>
            <p:spPr bwMode="auto">
              <a:xfrm>
                <a:off x="5669" y="7386"/>
                <a:ext cx="8" cy="10"/>
              </a:xfrm>
              <a:custGeom>
                <a:avLst/>
                <a:gdLst>
                  <a:gd name="T0" fmla="*/ 8 w 8"/>
                  <a:gd name="T1" fmla="*/ 4 h 10"/>
                  <a:gd name="T2" fmla="*/ 8 w 8"/>
                  <a:gd name="T3" fmla="*/ 4 h 10"/>
                  <a:gd name="T4" fmla="*/ 8 w 8"/>
                  <a:gd name="T5" fmla="*/ 8 h 10"/>
                  <a:gd name="T6" fmla="*/ 4 w 8"/>
                  <a:gd name="T7" fmla="*/ 10 h 10"/>
                  <a:gd name="T8" fmla="*/ 4 w 8"/>
                  <a:gd name="T9" fmla="*/ 10 h 10"/>
                  <a:gd name="T10" fmla="*/ 0 w 8"/>
                  <a:gd name="T11" fmla="*/ 8 h 10"/>
                  <a:gd name="T12" fmla="*/ 0 w 8"/>
                  <a:gd name="T13" fmla="*/ 6 h 10"/>
                  <a:gd name="T14" fmla="*/ 0 w 8"/>
                  <a:gd name="T15" fmla="*/ 6 h 10"/>
                  <a:gd name="T16" fmla="*/ 0 w 8"/>
                  <a:gd name="T17" fmla="*/ 2 h 10"/>
                  <a:gd name="T18" fmla="*/ 4 w 8"/>
                  <a:gd name="T19" fmla="*/ 0 h 10"/>
                  <a:gd name="T20" fmla="*/ 4 w 8"/>
                  <a:gd name="T21" fmla="*/ 0 h 10"/>
                  <a:gd name="T22" fmla="*/ 6 w 8"/>
                  <a:gd name="T23" fmla="*/ 2 h 10"/>
                  <a:gd name="T24" fmla="*/ 8 w 8"/>
                  <a:gd name="T25" fmla="*/ 4 h 10"/>
                  <a:gd name="T26" fmla="*/ 8 w 8"/>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4"/>
                    </a:moveTo>
                    <a:lnTo>
                      <a:pt x="8" y="4"/>
                    </a:lnTo>
                    <a:lnTo>
                      <a:pt x="8" y="8"/>
                    </a:lnTo>
                    <a:lnTo>
                      <a:pt x="4" y="10"/>
                    </a:lnTo>
                    <a:lnTo>
                      <a:pt x="4" y="10"/>
                    </a:lnTo>
                    <a:lnTo>
                      <a:pt x="0" y="8"/>
                    </a:lnTo>
                    <a:lnTo>
                      <a:pt x="0" y="6"/>
                    </a:lnTo>
                    <a:lnTo>
                      <a:pt x="0" y="6"/>
                    </a:lnTo>
                    <a:lnTo>
                      <a:pt x="0" y="2"/>
                    </a:lnTo>
                    <a:lnTo>
                      <a:pt x="4" y="0"/>
                    </a:lnTo>
                    <a:lnTo>
                      <a:pt x="4" y="0"/>
                    </a:lnTo>
                    <a:lnTo>
                      <a:pt x="6"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2" name="Freeform 36"/>
              <p:cNvSpPr>
                <a:spLocks/>
              </p:cNvSpPr>
              <p:nvPr/>
            </p:nvSpPr>
            <p:spPr bwMode="auto">
              <a:xfrm>
                <a:off x="5695" y="7384"/>
                <a:ext cx="8" cy="10"/>
              </a:xfrm>
              <a:custGeom>
                <a:avLst/>
                <a:gdLst>
                  <a:gd name="T0" fmla="*/ 8 w 8"/>
                  <a:gd name="T1" fmla="*/ 4 h 10"/>
                  <a:gd name="T2" fmla="*/ 8 w 8"/>
                  <a:gd name="T3" fmla="*/ 4 h 10"/>
                  <a:gd name="T4" fmla="*/ 8 w 8"/>
                  <a:gd name="T5" fmla="*/ 8 h 10"/>
                  <a:gd name="T6" fmla="*/ 4 w 8"/>
                  <a:gd name="T7" fmla="*/ 10 h 10"/>
                  <a:gd name="T8" fmla="*/ 4 w 8"/>
                  <a:gd name="T9" fmla="*/ 10 h 10"/>
                  <a:gd name="T10" fmla="*/ 2 w 8"/>
                  <a:gd name="T11" fmla="*/ 8 h 10"/>
                  <a:gd name="T12" fmla="*/ 0 w 8"/>
                  <a:gd name="T13" fmla="*/ 6 h 10"/>
                  <a:gd name="T14" fmla="*/ 0 w 8"/>
                  <a:gd name="T15" fmla="*/ 6 h 10"/>
                  <a:gd name="T16" fmla="*/ 0 w 8"/>
                  <a:gd name="T17" fmla="*/ 2 h 10"/>
                  <a:gd name="T18" fmla="*/ 4 w 8"/>
                  <a:gd name="T19" fmla="*/ 0 h 10"/>
                  <a:gd name="T20" fmla="*/ 4 w 8"/>
                  <a:gd name="T21" fmla="*/ 0 h 10"/>
                  <a:gd name="T22" fmla="*/ 8 w 8"/>
                  <a:gd name="T23" fmla="*/ 2 h 10"/>
                  <a:gd name="T24" fmla="*/ 8 w 8"/>
                  <a:gd name="T25" fmla="*/ 4 h 10"/>
                  <a:gd name="T26" fmla="*/ 8 w 8"/>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4"/>
                    </a:moveTo>
                    <a:lnTo>
                      <a:pt x="8" y="4"/>
                    </a:lnTo>
                    <a:lnTo>
                      <a:pt x="8" y="8"/>
                    </a:lnTo>
                    <a:lnTo>
                      <a:pt x="4" y="10"/>
                    </a:lnTo>
                    <a:lnTo>
                      <a:pt x="4" y="10"/>
                    </a:lnTo>
                    <a:lnTo>
                      <a:pt x="2" y="8"/>
                    </a:lnTo>
                    <a:lnTo>
                      <a:pt x="0" y="6"/>
                    </a:lnTo>
                    <a:lnTo>
                      <a:pt x="0" y="6"/>
                    </a:lnTo>
                    <a:lnTo>
                      <a:pt x="0" y="2"/>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3" name="Freeform 37"/>
              <p:cNvSpPr>
                <a:spLocks/>
              </p:cNvSpPr>
              <p:nvPr/>
            </p:nvSpPr>
            <p:spPr bwMode="auto">
              <a:xfrm>
                <a:off x="5669" y="7402"/>
                <a:ext cx="10" cy="8"/>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4"/>
                    </a:lnTo>
                    <a:lnTo>
                      <a:pt x="0" y="4"/>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4" name="Freeform 38"/>
              <p:cNvSpPr>
                <a:spLocks/>
              </p:cNvSpPr>
              <p:nvPr/>
            </p:nvSpPr>
            <p:spPr bwMode="auto">
              <a:xfrm>
                <a:off x="5695" y="7400"/>
                <a:ext cx="10" cy="8"/>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4"/>
                    </a:lnTo>
                    <a:lnTo>
                      <a:pt x="0" y="4"/>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5" name="Freeform 39"/>
              <p:cNvSpPr>
                <a:spLocks/>
              </p:cNvSpPr>
              <p:nvPr/>
            </p:nvSpPr>
            <p:spPr bwMode="auto">
              <a:xfrm>
                <a:off x="5669" y="7356"/>
                <a:ext cx="30" cy="4"/>
              </a:xfrm>
              <a:custGeom>
                <a:avLst/>
                <a:gdLst>
                  <a:gd name="T0" fmla="*/ 30 w 30"/>
                  <a:gd name="T1" fmla="*/ 0 h 4"/>
                  <a:gd name="T2" fmla="*/ 28 w 30"/>
                  <a:gd name="T3" fmla="*/ 2 h 4"/>
                  <a:gd name="T4" fmla="*/ 0 w 30"/>
                  <a:gd name="T5" fmla="*/ 4 h 4"/>
                  <a:gd name="T6" fmla="*/ 0 w 30"/>
                  <a:gd name="T7" fmla="*/ 4 h 4"/>
                  <a:gd name="T8" fmla="*/ 0 w 30"/>
                  <a:gd name="T9" fmla="*/ 2 h 4"/>
                  <a:gd name="T10" fmla="*/ 0 w 30"/>
                  <a:gd name="T11" fmla="*/ 2 h 4"/>
                  <a:gd name="T12" fmla="*/ 0 w 30"/>
                  <a:gd name="T13" fmla="*/ 2 h 4"/>
                  <a:gd name="T14" fmla="*/ 28 w 30"/>
                  <a:gd name="T15" fmla="*/ 0 h 4"/>
                  <a:gd name="T16" fmla="*/ 28 w 30"/>
                  <a:gd name="T17" fmla="*/ 0 h 4"/>
                  <a:gd name="T18" fmla="*/ 30 w 30"/>
                  <a:gd name="T19" fmla="*/ 0 h 4"/>
                  <a:gd name="T20" fmla="*/ 30 w 30"/>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4">
                    <a:moveTo>
                      <a:pt x="30" y="0"/>
                    </a:moveTo>
                    <a:lnTo>
                      <a:pt x="28" y="2"/>
                    </a:lnTo>
                    <a:lnTo>
                      <a:pt x="0" y="4"/>
                    </a:lnTo>
                    <a:lnTo>
                      <a:pt x="0" y="4"/>
                    </a:lnTo>
                    <a:lnTo>
                      <a:pt x="0" y="2"/>
                    </a:lnTo>
                    <a:lnTo>
                      <a:pt x="0" y="2"/>
                    </a:lnTo>
                    <a:lnTo>
                      <a:pt x="0" y="2"/>
                    </a:lnTo>
                    <a:lnTo>
                      <a:pt x="28" y="0"/>
                    </a:lnTo>
                    <a:lnTo>
                      <a:pt x="28"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6" name="Freeform 40"/>
              <p:cNvSpPr>
                <a:spLocks/>
              </p:cNvSpPr>
              <p:nvPr/>
            </p:nvSpPr>
            <p:spPr bwMode="auto">
              <a:xfrm>
                <a:off x="5669" y="7372"/>
                <a:ext cx="32" cy="6"/>
              </a:xfrm>
              <a:custGeom>
                <a:avLst/>
                <a:gdLst>
                  <a:gd name="T0" fmla="*/ 32 w 32"/>
                  <a:gd name="T1" fmla="*/ 2 h 6"/>
                  <a:gd name="T2" fmla="*/ 32 w 32"/>
                  <a:gd name="T3" fmla="*/ 2 h 6"/>
                  <a:gd name="T4" fmla="*/ 30 w 32"/>
                  <a:gd name="T5" fmla="*/ 4 h 6"/>
                  <a:gd name="T6" fmla="*/ 2 w 32"/>
                  <a:gd name="T7" fmla="*/ 6 h 6"/>
                  <a:gd name="T8" fmla="*/ 2 w 32"/>
                  <a:gd name="T9" fmla="*/ 6 h 6"/>
                  <a:gd name="T10" fmla="*/ 0 w 32"/>
                  <a:gd name="T11" fmla="*/ 4 h 6"/>
                  <a:gd name="T12" fmla="*/ 0 w 32"/>
                  <a:gd name="T13" fmla="*/ 4 h 6"/>
                  <a:gd name="T14" fmla="*/ 2 w 32"/>
                  <a:gd name="T15" fmla="*/ 2 h 6"/>
                  <a:gd name="T16" fmla="*/ 30 w 32"/>
                  <a:gd name="T17" fmla="*/ 0 h 6"/>
                  <a:gd name="T18" fmla="*/ 30 w 32"/>
                  <a:gd name="T19" fmla="*/ 0 h 6"/>
                  <a:gd name="T20" fmla="*/ 32 w 32"/>
                  <a:gd name="T21" fmla="*/ 2 h 6"/>
                  <a:gd name="T22" fmla="*/ 32 w 32"/>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2"/>
                    </a:moveTo>
                    <a:lnTo>
                      <a:pt x="32" y="2"/>
                    </a:lnTo>
                    <a:lnTo>
                      <a:pt x="30" y="4"/>
                    </a:lnTo>
                    <a:lnTo>
                      <a:pt x="2" y="6"/>
                    </a:lnTo>
                    <a:lnTo>
                      <a:pt x="2" y="6"/>
                    </a:lnTo>
                    <a:lnTo>
                      <a:pt x="0" y="4"/>
                    </a:lnTo>
                    <a:lnTo>
                      <a:pt x="0" y="4"/>
                    </a:lnTo>
                    <a:lnTo>
                      <a:pt x="2" y="2"/>
                    </a:lnTo>
                    <a:lnTo>
                      <a:pt x="30" y="0"/>
                    </a:lnTo>
                    <a:lnTo>
                      <a:pt x="30" y="0"/>
                    </a:lnTo>
                    <a:lnTo>
                      <a:pt x="32" y="2"/>
                    </a:lnTo>
                    <a:lnTo>
                      <a:pt x="32"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7" name="Freeform 41"/>
              <p:cNvSpPr>
                <a:spLocks/>
              </p:cNvSpPr>
              <p:nvPr/>
            </p:nvSpPr>
            <p:spPr bwMode="auto">
              <a:xfrm>
                <a:off x="5671" y="7388"/>
                <a:ext cx="30" cy="4"/>
              </a:xfrm>
              <a:custGeom>
                <a:avLst/>
                <a:gdLst>
                  <a:gd name="T0" fmla="*/ 30 w 30"/>
                  <a:gd name="T1" fmla="*/ 0 h 4"/>
                  <a:gd name="T2" fmla="*/ 30 w 30"/>
                  <a:gd name="T3" fmla="*/ 0 h 4"/>
                  <a:gd name="T4" fmla="*/ 30 w 30"/>
                  <a:gd name="T5" fmla="*/ 2 h 4"/>
                  <a:gd name="T6" fmla="*/ 2 w 30"/>
                  <a:gd name="T7" fmla="*/ 4 h 4"/>
                  <a:gd name="T8" fmla="*/ 2 w 30"/>
                  <a:gd name="T9" fmla="*/ 4 h 4"/>
                  <a:gd name="T10" fmla="*/ 0 w 30"/>
                  <a:gd name="T11" fmla="*/ 2 h 4"/>
                  <a:gd name="T12" fmla="*/ 0 w 30"/>
                  <a:gd name="T13" fmla="*/ 2 h 4"/>
                  <a:gd name="T14" fmla="*/ 0 w 30"/>
                  <a:gd name="T15" fmla="*/ 2 h 4"/>
                  <a:gd name="T16" fmla="*/ 28 w 30"/>
                  <a:gd name="T17" fmla="*/ 0 h 4"/>
                  <a:gd name="T18" fmla="*/ 28 w 30"/>
                  <a:gd name="T19" fmla="*/ 0 h 4"/>
                  <a:gd name="T20" fmla="*/ 30 w 30"/>
                  <a:gd name="T21" fmla="*/ 0 h 4"/>
                  <a:gd name="T22" fmla="*/ 30 w 30"/>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4">
                    <a:moveTo>
                      <a:pt x="30" y="0"/>
                    </a:moveTo>
                    <a:lnTo>
                      <a:pt x="30" y="0"/>
                    </a:lnTo>
                    <a:lnTo>
                      <a:pt x="30" y="2"/>
                    </a:lnTo>
                    <a:lnTo>
                      <a:pt x="2" y="4"/>
                    </a:lnTo>
                    <a:lnTo>
                      <a:pt x="2" y="4"/>
                    </a:lnTo>
                    <a:lnTo>
                      <a:pt x="0" y="2"/>
                    </a:lnTo>
                    <a:lnTo>
                      <a:pt x="0" y="2"/>
                    </a:lnTo>
                    <a:lnTo>
                      <a:pt x="0" y="2"/>
                    </a:lnTo>
                    <a:lnTo>
                      <a:pt x="28" y="0"/>
                    </a:lnTo>
                    <a:lnTo>
                      <a:pt x="28"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8" name="Freeform 42"/>
              <p:cNvSpPr>
                <a:spLocks/>
              </p:cNvSpPr>
              <p:nvPr/>
            </p:nvSpPr>
            <p:spPr bwMode="auto">
              <a:xfrm>
                <a:off x="5671" y="7402"/>
                <a:ext cx="32" cy="6"/>
              </a:xfrm>
              <a:custGeom>
                <a:avLst/>
                <a:gdLst>
                  <a:gd name="T0" fmla="*/ 32 w 32"/>
                  <a:gd name="T1" fmla="*/ 2 h 6"/>
                  <a:gd name="T2" fmla="*/ 32 w 32"/>
                  <a:gd name="T3" fmla="*/ 2 h 6"/>
                  <a:gd name="T4" fmla="*/ 30 w 32"/>
                  <a:gd name="T5" fmla="*/ 4 h 6"/>
                  <a:gd name="T6" fmla="*/ 2 w 32"/>
                  <a:gd name="T7" fmla="*/ 6 h 6"/>
                  <a:gd name="T8" fmla="*/ 2 w 32"/>
                  <a:gd name="T9" fmla="*/ 6 h 6"/>
                  <a:gd name="T10" fmla="*/ 0 w 32"/>
                  <a:gd name="T11" fmla="*/ 4 h 6"/>
                  <a:gd name="T12" fmla="*/ 0 w 32"/>
                  <a:gd name="T13" fmla="*/ 4 h 6"/>
                  <a:gd name="T14" fmla="*/ 2 w 32"/>
                  <a:gd name="T15" fmla="*/ 2 h 6"/>
                  <a:gd name="T16" fmla="*/ 30 w 32"/>
                  <a:gd name="T17" fmla="*/ 0 h 6"/>
                  <a:gd name="T18" fmla="*/ 30 w 32"/>
                  <a:gd name="T19" fmla="*/ 0 h 6"/>
                  <a:gd name="T20" fmla="*/ 32 w 32"/>
                  <a:gd name="T21" fmla="*/ 2 h 6"/>
                  <a:gd name="T22" fmla="*/ 32 w 32"/>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2"/>
                    </a:moveTo>
                    <a:lnTo>
                      <a:pt x="32" y="2"/>
                    </a:lnTo>
                    <a:lnTo>
                      <a:pt x="30" y="4"/>
                    </a:lnTo>
                    <a:lnTo>
                      <a:pt x="2" y="6"/>
                    </a:lnTo>
                    <a:lnTo>
                      <a:pt x="2" y="6"/>
                    </a:lnTo>
                    <a:lnTo>
                      <a:pt x="0" y="4"/>
                    </a:lnTo>
                    <a:lnTo>
                      <a:pt x="0" y="4"/>
                    </a:lnTo>
                    <a:lnTo>
                      <a:pt x="2" y="2"/>
                    </a:lnTo>
                    <a:lnTo>
                      <a:pt x="30" y="0"/>
                    </a:lnTo>
                    <a:lnTo>
                      <a:pt x="30" y="0"/>
                    </a:lnTo>
                    <a:lnTo>
                      <a:pt x="32" y="2"/>
                    </a:lnTo>
                    <a:lnTo>
                      <a:pt x="32"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9" name="Freeform 43"/>
              <p:cNvSpPr>
                <a:spLocks/>
              </p:cNvSpPr>
              <p:nvPr/>
            </p:nvSpPr>
            <p:spPr bwMode="auto">
              <a:xfrm>
                <a:off x="5669" y="7358"/>
                <a:ext cx="30" cy="18"/>
              </a:xfrm>
              <a:custGeom>
                <a:avLst/>
                <a:gdLst>
                  <a:gd name="T0" fmla="*/ 30 w 30"/>
                  <a:gd name="T1" fmla="*/ 16 h 18"/>
                  <a:gd name="T2" fmla="*/ 30 w 30"/>
                  <a:gd name="T3" fmla="*/ 16 h 18"/>
                  <a:gd name="T4" fmla="*/ 28 w 30"/>
                  <a:gd name="T5" fmla="*/ 18 h 18"/>
                  <a:gd name="T6" fmla="*/ 0 w 30"/>
                  <a:gd name="T7" fmla="*/ 2 h 18"/>
                  <a:gd name="T8" fmla="*/ 0 w 30"/>
                  <a:gd name="T9" fmla="*/ 2 h 18"/>
                  <a:gd name="T10" fmla="*/ 0 w 30"/>
                  <a:gd name="T11" fmla="*/ 0 h 18"/>
                  <a:gd name="T12" fmla="*/ 0 w 30"/>
                  <a:gd name="T13" fmla="*/ 0 h 18"/>
                  <a:gd name="T14" fmla="*/ 2 w 30"/>
                  <a:gd name="T15" fmla="*/ 0 h 18"/>
                  <a:gd name="T16" fmla="*/ 30 w 30"/>
                  <a:gd name="T17" fmla="*/ 14 h 18"/>
                  <a:gd name="T18" fmla="*/ 30 w 30"/>
                  <a:gd name="T19" fmla="*/ 14 h 18"/>
                  <a:gd name="T20" fmla="*/ 30 w 30"/>
                  <a:gd name="T21" fmla="*/ 16 h 18"/>
                  <a:gd name="T22" fmla="*/ 30 w 3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8">
                    <a:moveTo>
                      <a:pt x="30" y="16"/>
                    </a:moveTo>
                    <a:lnTo>
                      <a:pt x="30" y="16"/>
                    </a:lnTo>
                    <a:lnTo>
                      <a:pt x="28" y="18"/>
                    </a:lnTo>
                    <a:lnTo>
                      <a:pt x="0" y="2"/>
                    </a:lnTo>
                    <a:lnTo>
                      <a:pt x="0" y="2"/>
                    </a:lnTo>
                    <a:lnTo>
                      <a:pt x="0" y="0"/>
                    </a:lnTo>
                    <a:lnTo>
                      <a:pt x="0" y="0"/>
                    </a:lnTo>
                    <a:lnTo>
                      <a:pt x="2" y="0"/>
                    </a:lnTo>
                    <a:lnTo>
                      <a:pt x="30" y="14"/>
                    </a:lnTo>
                    <a:lnTo>
                      <a:pt x="30" y="14"/>
                    </a:lnTo>
                    <a:lnTo>
                      <a:pt x="30" y="16"/>
                    </a:lnTo>
                    <a:lnTo>
                      <a:pt x="3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0" name="Freeform 44"/>
              <p:cNvSpPr>
                <a:spLocks/>
              </p:cNvSpPr>
              <p:nvPr/>
            </p:nvSpPr>
            <p:spPr bwMode="auto">
              <a:xfrm>
                <a:off x="5669" y="7356"/>
                <a:ext cx="30" cy="20"/>
              </a:xfrm>
              <a:custGeom>
                <a:avLst/>
                <a:gdLst>
                  <a:gd name="T0" fmla="*/ 0 w 30"/>
                  <a:gd name="T1" fmla="*/ 20 h 20"/>
                  <a:gd name="T2" fmla="*/ 0 w 30"/>
                  <a:gd name="T3" fmla="*/ 18 h 20"/>
                  <a:gd name="T4" fmla="*/ 28 w 30"/>
                  <a:gd name="T5" fmla="*/ 0 h 20"/>
                  <a:gd name="T6" fmla="*/ 30 w 30"/>
                  <a:gd name="T7" fmla="*/ 0 h 20"/>
                  <a:gd name="T8" fmla="*/ 30 w 30"/>
                  <a:gd name="T9" fmla="*/ 2 h 20"/>
                  <a:gd name="T10" fmla="*/ 2 w 30"/>
                  <a:gd name="T11" fmla="*/ 20 h 20"/>
                  <a:gd name="T12" fmla="*/ 0 w 3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30" h="20">
                    <a:moveTo>
                      <a:pt x="0" y="20"/>
                    </a:moveTo>
                    <a:lnTo>
                      <a:pt x="0" y="18"/>
                    </a:lnTo>
                    <a:lnTo>
                      <a:pt x="28" y="0"/>
                    </a:lnTo>
                    <a:lnTo>
                      <a:pt x="30" y="0"/>
                    </a:lnTo>
                    <a:lnTo>
                      <a:pt x="30" y="2"/>
                    </a:lnTo>
                    <a:lnTo>
                      <a:pt x="2" y="20"/>
                    </a:lnTo>
                    <a:lnTo>
                      <a:pt x="0" y="20"/>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1" name="Freeform 45"/>
              <p:cNvSpPr>
                <a:spLocks/>
              </p:cNvSpPr>
              <p:nvPr/>
            </p:nvSpPr>
            <p:spPr bwMode="auto">
              <a:xfrm>
                <a:off x="5671" y="7374"/>
                <a:ext cx="30" cy="18"/>
              </a:xfrm>
              <a:custGeom>
                <a:avLst/>
                <a:gdLst>
                  <a:gd name="T0" fmla="*/ 30 w 30"/>
                  <a:gd name="T1" fmla="*/ 16 h 18"/>
                  <a:gd name="T2" fmla="*/ 30 w 30"/>
                  <a:gd name="T3" fmla="*/ 16 h 18"/>
                  <a:gd name="T4" fmla="*/ 28 w 30"/>
                  <a:gd name="T5" fmla="*/ 18 h 18"/>
                  <a:gd name="T6" fmla="*/ 0 w 30"/>
                  <a:gd name="T7" fmla="*/ 2 h 18"/>
                  <a:gd name="T8" fmla="*/ 0 w 30"/>
                  <a:gd name="T9" fmla="*/ 2 h 18"/>
                  <a:gd name="T10" fmla="*/ 0 w 30"/>
                  <a:gd name="T11" fmla="*/ 0 h 18"/>
                  <a:gd name="T12" fmla="*/ 0 w 30"/>
                  <a:gd name="T13" fmla="*/ 0 h 18"/>
                  <a:gd name="T14" fmla="*/ 2 w 30"/>
                  <a:gd name="T15" fmla="*/ 0 h 18"/>
                  <a:gd name="T16" fmla="*/ 30 w 30"/>
                  <a:gd name="T17" fmla="*/ 14 h 18"/>
                  <a:gd name="T18" fmla="*/ 30 w 30"/>
                  <a:gd name="T19" fmla="*/ 14 h 18"/>
                  <a:gd name="T20" fmla="*/ 30 w 30"/>
                  <a:gd name="T21" fmla="*/ 16 h 18"/>
                  <a:gd name="T22" fmla="*/ 30 w 3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8">
                    <a:moveTo>
                      <a:pt x="30" y="16"/>
                    </a:moveTo>
                    <a:lnTo>
                      <a:pt x="30" y="16"/>
                    </a:lnTo>
                    <a:lnTo>
                      <a:pt x="28" y="18"/>
                    </a:lnTo>
                    <a:lnTo>
                      <a:pt x="0" y="2"/>
                    </a:lnTo>
                    <a:lnTo>
                      <a:pt x="0" y="2"/>
                    </a:lnTo>
                    <a:lnTo>
                      <a:pt x="0" y="0"/>
                    </a:lnTo>
                    <a:lnTo>
                      <a:pt x="0" y="0"/>
                    </a:lnTo>
                    <a:lnTo>
                      <a:pt x="2" y="0"/>
                    </a:lnTo>
                    <a:lnTo>
                      <a:pt x="30" y="14"/>
                    </a:lnTo>
                    <a:lnTo>
                      <a:pt x="30" y="14"/>
                    </a:lnTo>
                    <a:lnTo>
                      <a:pt x="30" y="16"/>
                    </a:lnTo>
                    <a:lnTo>
                      <a:pt x="3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2" name="Freeform 46"/>
              <p:cNvSpPr>
                <a:spLocks/>
              </p:cNvSpPr>
              <p:nvPr/>
            </p:nvSpPr>
            <p:spPr bwMode="auto">
              <a:xfrm>
                <a:off x="5671" y="7372"/>
                <a:ext cx="28" cy="20"/>
              </a:xfrm>
              <a:custGeom>
                <a:avLst/>
                <a:gdLst>
                  <a:gd name="T0" fmla="*/ 0 w 28"/>
                  <a:gd name="T1" fmla="*/ 20 h 20"/>
                  <a:gd name="T2" fmla="*/ 0 w 28"/>
                  <a:gd name="T3" fmla="*/ 18 h 20"/>
                  <a:gd name="T4" fmla="*/ 26 w 28"/>
                  <a:gd name="T5" fmla="*/ 0 h 20"/>
                  <a:gd name="T6" fmla="*/ 28 w 28"/>
                  <a:gd name="T7" fmla="*/ 0 h 20"/>
                  <a:gd name="T8" fmla="*/ 28 w 28"/>
                  <a:gd name="T9" fmla="*/ 2 h 20"/>
                  <a:gd name="T10" fmla="*/ 2 w 28"/>
                  <a:gd name="T11" fmla="*/ 20 h 20"/>
                  <a:gd name="T12" fmla="*/ 0 w 28"/>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8" h="20">
                    <a:moveTo>
                      <a:pt x="0" y="20"/>
                    </a:moveTo>
                    <a:lnTo>
                      <a:pt x="0" y="18"/>
                    </a:lnTo>
                    <a:lnTo>
                      <a:pt x="26" y="0"/>
                    </a:lnTo>
                    <a:lnTo>
                      <a:pt x="28" y="0"/>
                    </a:lnTo>
                    <a:lnTo>
                      <a:pt x="28" y="2"/>
                    </a:lnTo>
                    <a:lnTo>
                      <a:pt x="2" y="20"/>
                    </a:lnTo>
                    <a:lnTo>
                      <a:pt x="0" y="20"/>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3" name="Freeform 47"/>
              <p:cNvSpPr>
                <a:spLocks/>
              </p:cNvSpPr>
              <p:nvPr/>
            </p:nvSpPr>
            <p:spPr bwMode="auto">
              <a:xfrm>
                <a:off x="5671" y="7390"/>
                <a:ext cx="30" cy="16"/>
              </a:xfrm>
              <a:custGeom>
                <a:avLst/>
                <a:gdLst>
                  <a:gd name="T0" fmla="*/ 30 w 30"/>
                  <a:gd name="T1" fmla="*/ 14 h 16"/>
                  <a:gd name="T2" fmla="*/ 30 w 30"/>
                  <a:gd name="T3" fmla="*/ 14 h 16"/>
                  <a:gd name="T4" fmla="*/ 28 w 30"/>
                  <a:gd name="T5" fmla="*/ 16 h 16"/>
                  <a:gd name="T6" fmla="*/ 0 w 30"/>
                  <a:gd name="T7" fmla="*/ 2 h 16"/>
                  <a:gd name="T8" fmla="*/ 0 w 30"/>
                  <a:gd name="T9" fmla="*/ 0 h 16"/>
                  <a:gd name="T10" fmla="*/ 0 w 30"/>
                  <a:gd name="T11" fmla="*/ 0 h 16"/>
                  <a:gd name="T12" fmla="*/ 2 w 30"/>
                  <a:gd name="T13" fmla="*/ 0 h 16"/>
                  <a:gd name="T14" fmla="*/ 30 w 30"/>
                  <a:gd name="T15" fmla="*/ 12 h 16"/>
                  <a:gd name="T16" fmla="*/ 30 w 30"/>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30" y="14"/>
                    </a:moveTo>
                    <a:lnTo>
                      <a:pt x="30" y="14"/>
                    </a:lnTo>
                    <a:lnTo>
                      <a:pt x="28" y="16"/>
                    </a:lnTo>
                    <a:lnTo>
                      <a:pt x="0" y="2"/>
                    </a:lnTo>
                    <a:lnTo>
                      <a:pt x="0" y="0"/>
                    </a:lnTo>
                    <a:lnTo>
                      <a:pt x="0" y="0"/>
                    </a:lnTo>
                    <a:lnTo>
                      <a:pt x="2" y="0"/>
                    </a:lnTo>
                    <a:lnTo>
                      <a:pt x="30" y="12"/>
                    </a:lnTo>
                    <a:lnTo>
                      <a:pt x="3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4" name="Freeform 48"/>
              <p:cNvSpPr>
                <a:spLocks/>
              </p:cNvSpPr>
              <p:nvPr/>
            </p:nvSpPr>
            <p:spPr bwMode="auto">
              <a:xfrm>
                <a:off x="5671" y="7388"/>
                <a:ext cx="28" cy="18"/>
              </a:xfrm>
              <a:custGeom>
                <a:avLst/>
                <a:gdLst>
                  <a:gd name="T0" fmla="*/ 0 w 28"/>
                  <a:gd name="T1" fmla="*/ 18 h 18"/>
                  <a:gd name="T2" fmla="*/ 0 w 28"/>
                  <a:gd name="T3" fmla="*/ 16 h 18"/>
                  <a:gd name="T4" fmla="*/ 26 w 28"/>
                  <a:gd name="T5" fmla="*/ 0 h 18"/>
                  <a:gd name="T6" fmla="*/ 28 w 28"/>
                  <a:gd name="T7" fmla="*/ 0 h 18"/>
                  <a:gd name="T8" fmla="*/ 28 w 28"/>
                  <a:gd name="T9" fmla="*/ 2 h 18"/>
                  <a:gd name="T10" fmla="*/ 2 w 28"/>
                  <a:gd name="T11" fmla="*/ 18 h 18"/>
                  <a:gd name="T12" fmla="*/ 0 w 28"/>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0" y="18"/>
                    </a:moveTo>
                    <a:lnTo>
                      <a:pt x="0" y="16"/>
                    </a:lnTo>
                    <a:lnTo>
                      <a:pt x="26" y="0"/>
                    </a:lnTo>
                    <a:lnTo>
                      <a:pt x="28" y="0"/>
                    </a:lnTo>
                    <a:lnTo>
                      <a:pt x="28" y="2"/>
                    </a:lnTo>
                    <a:lnTo>
                      <a:pt x="2" y="18"/>
                    </a:lnTo>
                    <a:lnTo>
                      <a:pt x="0" y="18"/>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5" name="Freeform 49"/>
              <p:cNvSpPr>
                <a:spLocks/>
              </p:cNvSpPr>
              <p:nvPr/>
            </p:nvSpPr>
            <p:spPr bwMode="auto">
              <a:xfrm>
                <a:off x="5531" y="6488"/>
                <a:ext cx="200" cy="850"/>
              </a:xfrm>
              <a:custGeom>
                <a:avLst/>
                <a:gdLst>
                  <a:gd name="T0" fmla="*/ 12 w 200"/>
                  <a:gd name="T1" fmla="*/ 44 h 850"/>
                  <a:gd name="T2" fmla="*/ 12 w 200"/>
                  <a:gd name="T3" fmla="*/ 44 h 850"/>
                  <a:gd name="T4" fmla="*/ 18 w 200"/>
                  <a:gd name="T5" fmla="*/ 32 h 850"/>
                  <a:gd name="T6" fmla="*/ 30 w 200"/>
                  <a:gd name="T7" fmla="*/ 20 h 850"/>
                  <a:gd name="T8" fmla="*/ 44 w 200"/>
                  <a:gd name="T9" fmla="*/ 10 h 850"/>
                  <a:gd name="T10" fmla="*/ 58 w 200"/>
                  <a:gd name="T11" fmla="*/ 4 h 850"/>
                  <a:gd name="T12" fmla="*/ 58 w 200"/>
                  <a:gd name="T13" fmla="*/ 4 h 850"/>
                  <a:gd name="T14" fmla="*/ 70 w 200"/>
                  <a:gd name="T15" fmla="*/ 2 h 850"/>
                  <a:gd name="T16" fmla="*/ 82 w 200"/>
                  <a:gd name="T17" fmla="*/ 0 h 850"/>
                  <a:gd name="T18" fmla="*/ 96 w 200"/>
                  <a:gd name="T19" fmla="*/ 0 h 850"/>
                  <a:gd name="T20" fmla="*/ 108 w 200"/>
                  <a:gd name="T21" fmla="*/ 2 h 850"/>
                  <a:gd name="T22" fmla="*/ 108 w 200"/>
                  <a:gd name="T23" fmla="*/ 2 h 850"/>
                  <a:gd name="T24" fmla="*/ 118 w 200"/>
                  <a:gd name="T25" fmla="*/ 6 h 850"/>
                  <a:gd name="T26" fmla="*/ 128 w 200"/>
                  <a:gd name="T27" fmla="*/ 10 h 850"/>
                  <a:gd name="T28" fmla="*/ 138 w 200"/>
                  <a:gd name="T29" fmla="*/ 14 h 850"/>
                  <a:gd name="T30" fmla="*/ 144 w 200"/>
                  <a:gd name="T31" fmla="*/ 22 h 850"/>
                  <a:gd name="T32" fmla="*/ 152 w 200"/>
                  <a:gd name="T33" fmla="*/ 28 h 850"/>
                  <a:gd name="T34" fmla="*/ 158 w 200"/>
                  <a:gd name="T35" fmla="*/ 36 h 850"/>
                  <a:gd name="T36" fmla="*/ 166 w 200"/>
                  <a:gd name="T37" fmla="*/ 54 h 850"/>
                  <a:gd name="T38" fmla="*/ 172 w 200"/>
                  <a:gd name="T39" fmla="*/ 72 h 850"/>
                  <a:gd name="T40" fmla="*/ 176 w 200"/>
                  <a:gd name="T41" fmla="*/ 92 h 850"/>
                  <a:gd name="T42" fmla="*/ 178 w 200"/>
                  <a:gd name="T43" fmla="*/ 134 h 850"/>
                  <a:gd name="T44" fmla="*/ 178 w 200"/>
                  <a:gd name="T45" fmla="*/ 134 h 850"/>
                  <a:gd name="T46" fmla="*/ 182 w 200"/>
                  <a:gd name="T47" fmla="*/ 190 h 850"/>
                  <a:gd name="T48" fmla="*/ 188 w 200"/>
                  <a:gd name="T49" fmla="*/ 244 h 850"/>
                  <a:gd name="T50" fmla="*/ 192 w 200"/>
                  <a:gd name="T51" fmla="*/ 300 h 850"/>
                  <a:gd name="T52" fmla="*/ 196 w 200"/>
                  <a:gd name="T53" fmla="*/ 356 h 850"/>
                  <a:gd name="T54" fmla="*/ 196 w 200"/>
                  <a:gd name="T55" fmla="*/ 356 h 850"/>
                  <a:gd name="T56" fmla="*/ 198 w 200"/>
                  <a:gd name="T57" fmla="*/ 436 h 850"/>
                  <a:gd name="T58" fmla="*/ 198 w 200"/>
                  <a:gd name="T59" fmla="*/ 516 h 850"/>
                  <a:gd name="T60" fmla="*/ 198 w 200"/>
                  <a:gd name="T61" fmla="*/ 516 h 850"/>
                  <a:gd name="T62" fmla="*/ 200 w 200"/>
                  <a:gd name="T63" fmla="*/ 680 h 850"/>
                  <a:gd name="T64" fmla="*/ 200 w 200"/>
                  <a:gd name="T65" fmla="*/ 770 h 850"/>
                  <a:gd name="T66" fmla="*/ 198 w 200"/>
                  <a:gd name="T67" fmla="*/ 842 h 850"/>
                  <a:gd name="T68" fmla="*/ 94 w 200"/>
                  <a:gd name="T69" fmla="*/ 850 h 850"/>
                  <a:gd name="T70" fmla="*/ 94 w 200"/>
                  <a:gd name="T71" fmla="*/ 850 h 850"/>
                  <a:gd name="T72" fmla="*/ 82 w 200"/>
                  <a:gd name="T73" fmla="*/ 808 h 850"/>
                  <a:gd name="T74" fmla="*/ 74 w 200"/>
                  <a:gd name="T75" fmla="*/ 768 h 850"/>
                  <a:gd name="T76" fmla="*/ 62 w 200"/>
                  <a:gd name="T77" fmla="*/ 694 h 850"/>
                  <a:gd name="T78" fmla="*/ 54 w 200"/>
                  <a:gd name="T79" fmla="*/ 632 h 850"/>
                  <a:gd name="T80" fmla="*/ 48 w 200"/>
                  <a:gd name="T81" fmla="*/ 582 h 850"/>
                  <a:gd name="T82" fmla="*/ 48 w 200"/>
                  <a:gd name="T83" fmla="*/ 582 h 850"/>
                  <a:gd name="T84" fmla="*/ 34 w 200"/>
                  <a:gd name="T85" fmla="*/ 496 h 850"/>
                  <a:gd name="T86" fmla="*/ 22 w 200"/>
                  <a:gd name="T87" fmla="*/ 408 h 850"/>
                  <a:gd name="T88" fmla="*/ 12 w 200"/>
                  <a:gd name="T89" fmla="*/ 318 h 850"/>
                  <a:gd name="T90" fmla="*/ 6 w 200"/>
                  <a:gd name="T91" fmla="*/ 232 h 850"/>
                  <a:gd name="T92" fmla="*/ 6 w 200"/>
                  <a:gd name="T93" fmla="*/ 232 h 850"/>
                  <a:gd name="T94" fmla="*/ 2 w 200"/>
                  <a:gd name="T95" fmla="*/ 134 h 850"/>
                  <a:gd name="T96" fmla="*/ 2 w 200"/>
                  <a:gd name="T97" fmla="*/ 134 h 850"/>
                  <a:gd name="T98" fmla="*/ 0 w 200"/>
                  <a:gd name="T99" fmla="*/ 112 h 850"/>
                  <a:gd name="T100" fmla="*/ 2 w 200"/>
                  <a:gd name="T101" fmla="*/ 90 h 850"/>
                  <a:gd name="T102" fmla="*/ 4 w 200"/>
                  <a:gd name="T103" fmla="*/ 66 h 850"/>
                  <a:gd name="T104" fmla="*/ 12 w 200"/>
                  <a:gd name="T105" fmla="*/ 44 h 850"/>
                  <a:gd name="T106" fmla="*/ 12 w 200"/>
                  <a:gd name="T107" fmla="*/ 44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850">
                    <a:moveTo>
                      <a:pt x="12" y="44"/>
                    </a:moveTo>
                    <a:lnTo>
                      <a:pt x="12" y="44"/>
                    </a:lnTo>
                    <a:lnTo>
                      <a:pt x="18" y="32"/>
                    </a:lnTo>
                    <a:lnTo>
                      <a:pt x="30" y="20"/>
                    </a:lnTo>
                    <a:lnTo>
                      <a:pt x="44" y="10"/>
                    </a:lnTo>
                    <a:lnTo>
                      <a:pt x="58" y="4"/>
                    </a:lnTo>
                    <a:lnTo>
                      <a:pt x="58" y="4"/>
                    </a:lnTo>
                    <a:lnTo>
                      <a:pt x="70" y="2"/>
                    </a:lnTo>
                    <a:lnTo>
                      <a:pt x="82" y="0"/>
                    </a:lnTo>
                    <a:lnTo>
                      <a:pt x="96" y="0"/>
                    </a:lnTo>
                    <a:lnTo>
                      <a:pt x="108" y="2"/>
                    </a:lnTo>
                    <a:lnTo>
                      <a:pt x="108" y="2"/>
                    </a:lnTo>
                    <a:lnTo>
                      <a:pt x="118" y="6"/>
                    </a:lnTo>
                    <a:lnTo>
                      <a:pt x="128" y="10"/>
                    </a:lnTo>
                    <a:lnTo>
                      <a:pt x="138" y="14"/>
                    </a:lnTo>
                    <a:lnTo>
                      <a:pt x="144" y="22"/>
                    </a:lnTo>
                    <a:lnTo>
                      <a:pt x="152" y="28"/>
                    </a:lnTo>
                    <a:lnTo>
                      <a:pt x="158" y="36"/>
                    </a:lnTo>
                    <a:lnTo>
                      <a:pt x="166" y="54"/>
                    </a:lnTo>
                    <a:lnTo>
                      <a:pt x="172" y="72"/>
                    </a:lnTo>
                    <a:lnTo>
                      <a:pt x="176" y="92"/>
                    </a:lnTo>
                    <a:lnTo>
                      <a:pt x="178" y="134"/>
                    </a:lnTo>
                    <a:lnTo>
                      <a:pt x="178" y="134"/>
                    </a:lnTo>
                    <a:lnTo>
                      <a:pt x="182" y="190"/>
                    </a:lnTo>
                    <a:lnTo>
                      <a:pt x="188" y="244"/>
                    </a:lnTo>
                    <a:lnTo>
                      <a:pt x="192" y="300"/>
                    </a:lnTo>
                    <a:lnTo>
                      <a:pt x="196" y="356"/>
                    </a:lnTo>
                    <a:lnTo>
                      <a:pt x="196" y="356"/>
                    </a:lnTo>
                    <a:lnTo>
                      <a:pt x="198" y="436"/>
                    </a:lnTo>
                    <a:lnTo>
                      <a:pt x="198" y="516"/>
                    </a:lnTo>
                    <a:lnTo>
                      <a:pt x="198" y="516"/>
                    </a:lnTo>
                    <a:lnTo>
                      <a:pt x="200" y="680"/>
                    </a:lnTo>
                    <a:lnTo>
                      <a:pt x="200" y="770"/>
                    </a:lnTo>
                    <a:lnTo>
                      <a:pt x="198" y="842"/>
                    </a:lnTo>
                    <a:lnTo>
                      <a:pt x="94" y="850"/>
                    </a:lnTo>
                    <a:lnTo>
                      <a:pt x="94" y="850"/>
                    </a:lnTo>
                    <a:lnTo>
                      <a:pt x="82" y="808"/>
                    </a:lnTo>
                    <a:lnTo>
                      <a:pt x="74" y="768"/>
                    </a:lnTo>
                    <a:lnTo>
                      <a:pt x="62" y="694"/>
                    </a:lnTo>
                    <a:lnTo>
                      <a:pt x="54" y="632"/>
                    </a:lnTo>
                    <a:lnTo>
                      <a:pt x="48" y="582"/>
                    </a:lnTo>
                    <a:lnTo>
                      <a:pt x="48" y="582"/>
                    </a:lnTo>
                    <a:lnTo>
                      <a:pt x="34" y="496"/>
                    </a:lnTo>
                    <a:lnTo>
                      <a:pt x="22" y="408"/>
                    </a:lnTo>
                    <a:lnTo>
                      <a:pt x="12" y="318"/>
                    </a:lnTo>
                    <a:lnTo>
                      <a:pt x="6" y="232"/>
                    </a:lnTo>
                    <a:lnTo>
                      <a:pt x="6" y="232"/>
                    </a:lnTo>
                    <a:lnTo>
                      <a:pt x="2" y="134"/>
                    </a:lnTo>
                    <a:lnTo>
                      <a:pt x="2" y="134"/>
                    </a:lnTo>
                    <a:lnTo>
                      <a:pt x="0" y="112"/>
                    </a:lnTo>
                    <a:lnTo>
                      <a:pt x="2" y="90"/>
                    </a:lnTo>
                    <a:lnTo>
                      <a:pt x="4" y="66"/>
                    </a:lnTo>
                    <a:lnTo>
                      <a:pt x="12" y="44"/>
                    </a:lnTo>
                    <a:lnTo>
                      <a:pt x="12" y="44"/>
                    </a:lnTo>
                    <a:close/>
                  </a:path>
                </a:pathLst>
              </a:custGeom>
              <a:solidFill>
                <a:srgbClr val="321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6" name="Freeform 50"/>
              <p:cNvSpPr>
                <a:spLocks/>
              </p:cNvSpPr>
              <p:nvPr/>
            </p:nvSpPr>
            <p:spPr bwMode="auto">
              <a:xfrm>
                <a:off x="5809" y="7174"/>
                <a:ext cx="100" cy="200"/>
              </a:xfrm>
              <a:custGeom>
                <a:avLst/>
                <a:gdLst>
                  <a:gd name="T0" fmla="*/ 30 w 100"/>
                  <a:gd name="T1" fmla="*/ 0 h 200"/>
                  <a:gd name="T2" fmla="*/ 100 w 100"/>
                  <a:gd name="T3" fmla="*/ 14 h 200"/>
                  <a:gd name="T4" fmla="*/ 80 w 100"/>
                  <a:gd name="T5" fmla="*/ 120 h 200"/>
                  <a:gd name="T6" fmla="*/ 80 w 100"/>
                  <a:gd name="T7" fmla="*/ 120 h 200"/>
                  <a:gd name="T8" fmla="*/ 78 w 100"/>
                  <a:gd name="T9" fmla="*/ 132 h 200"/>
                  <a:gd name="T10" fmla="*/ 74 w 100"/>
                  <a:gd name="T11" fmla="*/ 144 h 200"/>
                  <a:gd name="T12" fmla="*/ 66 w 100"/>
                  <a:gd name="T13" fmla="*/ 160 h 200"/>
                  <a:gd name="T14" fmla="*/ 58 w 100"/>
                  <a:gd name="T15" fmla="*/ 174 h 200"/>
                  <a:gd name="T16" fmla="*/ 48 w 100"/>
                  <a:gd name="T17" fmla="*/ 188 h 200"/>
                  <a:gd name="T18" fmla="*/ 42 w 100"/>
                  <a:gd name="T19" fmla="*/ 192 h 200"/>
                  <a:gd name="T20" fmla="*/ 36 w 100"/>
                  <a:gd name="T21" fmla="*/ 196 h 200"/>
                  <a:gd name="T22" fmla="*/ 28 w 100"/>
                  <a:gd name="T23" fmla="*/ 200 h 200"/>
                  <a:gd name="T24" fmla="*/ 20 w 100"/>
                  <a:gd name="T25" fmla="*/ 200 h 200"/>
                  <a:gd name="T26" fmla="*/ 20 w 100"/>
                  <a:gd name="T27" fmla="*/ 200 h 200"/>
                  <a:gd name="T28" fmla="*/ 14 w 100"/>
                  <a:gd name="T29" fmla="*/ 196 h 200"/>
                  <a:gd name="T30" fmla="*/ 10 w 100"/>
                  <a:gd name="T31" fmla="*/ 190 h 200"/>
                  <a:gd name="T32" fmla="*/ 6 w 100"/>
                  <a:gd name="T33" fmla="*/ 182 h 200"/>
                  <a:gd name="T34" fmla="*/ 2 w 100"/>
                  <a:gd name="T35" fmla="*/ 168 h 200"/>
                  <a:gd name="T36" fmla="*/ 0 w 100"/>
                  <a:gd name="T37" fmla="*/ 152 h 200"/>
                  <a:gd name="T38" fmla="*/ 0 w 100"/>
                  <a:gd name="T39" fmla="*/ 132 h 200"/>
                  <a:gd name="T40" fmla="*/ 4 w 100"/>
                  <a:gd name="T41" fmla="*/ 108 h 200"/>
                  <a:gd name="T42" fmla="*/ 30 w 100"/>
                  <a:gd name="T43"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0" h="200">
                    <a:moveTo>
                      <a:pt x="30" y="0"/>
                    </a:moveTo>
                    <a:lnTo>
                      <a:pt x="100" y="14"/>
                    </a:lnTo>
                    <a:lnTo>
                      <a:pt x="80" y="120"/>
                    </a:lnTo>
                    <a:lnTo>
                      <a:pt x="80" y="120"/>
                    </a:lnTo>
                    <a:lnTo>
                      <a:pt x="78" y="132"/>
                    </a:lnTo>
                    <a:lnTo>
                      <a:pt x="74" y="144"/>
                    </a:lnTo>
                    <a:lnTo>
                      <a:pt x="66" y="160"/>
                    </a:lnTo>
                    <a:lnTo>
                      <a:pt x="58" y="174"/>
                    </a:lnTo>
                    <a:lnTo>
                      <a:pt x="48" y="188"/>
                    </a:lnTo>
                    <a:lnTo>
                      <a:pt x="42" y="192"/>
                    </a:lnTo>
                    <a:lnTo>
                      <a:pt x="36" y="196"/>
                    </a:lnTo>
                    <a:lnTo>
                      <a:pt x="28" y="200"/>
                    </a:lnTo>
                    <a:lnTo>
                      <a:pt x="20" y="200"/>
                    </a:lnTo>
                    <a:lnTo>
                      <a:pt x="20" y="200"/>
                    </a:lnTo>
                    <a:lnTo>
                      <a:pt x="14" y="196"/>
                    </a:lnTo>
                    <a:lnTo>
                      <a:pt x="10" y="190"/>
                    </a:lnTo>
                    <a:lnTo>
                      <a:pt x="6" y="182"/>
                    </a:lnTo>
                    <a:lnTo>
                      <a:pt x="2" y="168"/>
                    </a:lnTo>
                    <a:lnTo>
                      <a:pt x="0" y="152"/>
                    </a:lnTo>
                    <a:lnTo>
                      <a:pt x="0" y="132"/>
                    </a:lnTo>
                    <a:lnTo>
                      <a:pt x="4" y="108"/>
                    </a:lnTo>
                    <a:lnTo>
                      <a:pt x="3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7" name="Freeform 51"/>
              <p:cNvSpPr>
                <a:spLocks/>
              </p:cNvSpPr>
              <p:nvPr/>
            </p:nvSpPr>
            <p:spPr bwMode="auto">
              <a:xfrm>
                <a:off x="5793" y="7282"/>
                <a:ext cx="96" cy="140"/>
              </a:xfrm>
              <a:custGeom>
                <a:avLst/>
                <a:gdLst>
                  <a:gd name="T0" fmla="*/ 20 w 96"/>
                  <a:gd name="T1" fmla="*/ 0 h 140"/>
                  <a:gd name="T2" fmla="*/ 20 w 96"/>
                  <a:gd name="T3" fmla="*/ 0 h 140"/>
                  <a:gd name="T4" fmla="*/ 26 w 96"/>
                  <a:gd name="T5" fmla="*/ 4 h 140"/>
                  <a:gd name="T6" fmla="*/ 44 w 96"/>
                  <a:gd name="T7" fmla="*/ 8 h 140"/>
                  <a:gd name="T8" fmla="*/ 66 w 96"/>
                  <a:gd name="T9" fmla="*/ 14 h 140"/>
                  <a:gd name="T10" fmla="*/ 80 w 96"/>
                  <a:gd name="T11" fmla="*/ 16 h 140"/>
                  <a:gd name="T12" fmla="*/ 96 w 96"/>
                  <a:gd name="T13" fmla="*/ 16 h 140"/>
                  <a:gd name="T14" fmla="*/ 96 w 96"/>
                  <a:gd name="T15" fmla="*/ 16 h 140"/>
                  <a:gd name="T16" fmla="*/ 94 w 96"/>
                  <a:gd name="T17" fmla="*/ 38 h 140"/>
                  <a:gd name="T18" fmla="*/ 92 w 96"/>
                  <a:gd name="T19" fmla="*/ 60 h 140"/>
                  <a:gd name="T20" fmla="*/ 86 w 96"/>
                  <a:gd name="T21" fmla="*/ 84 h 140"/>
                  <a:gd name="T22" fmla="*/ 78 w 96"/>
                  <a:gd name="T23" fmla="*/ 108 h 140"/>
                  <a:gd name="T24" fmla="*/ 72 w 96"/>
                  <a:gd name="T25" fmla="*/ 118 h 140"/>
                  <a:gd name="T26" fmla="*/ 66 w 96"/>
                  <a:gd name="T27" fmla="*/ 126 h 140"/>
                  <a:gd name="T28" fmla="*/ 58 w 96"/>
                  <a:gd name="T29" fmla="*/ 134 h 140"/>
                  <a:gd name="T30" fmla="*/ 50 w 96"/>
                  <a:gd name="T31" fmla="*/ 138 h 140"/>
                  <a:gd name="T32" fmla="*/ 38 w 96"/>
                  <a:gd name="T33" fmla="*/ 140 h 140"/>
                  <a:gd name="T34" fmla="*/ 28 w 96"/>
                  <a:gd name="T35" fmla="*/ 140 h 140"/>
                  <a:gd name="T36" fmla="*/ 28 w 96"/>
                  <a:gd name="T37" fmla="*/ 140 h 140"/>
                  <a:gd name="T38" fmla="*/ 24 w 96"/>
                  <a:gd name="T39" fmla="*/ 140 h 140"/>
                  <a:gd name="T40" fmla="*/ 20 w 96"/>
                  <a:gd name="T41" fmla="*/ 136 h 140"/>
                  <a:gd name="T42" fmla="*/ 12 w 96"/>
                  <a:gd name="T43" fmla="*/ 128 h 140"/>
                  <a:gd name="T44" fmla="*/ 6 w 96"/>
                  <a:gd name="T45" fmla="*/ 116 h 140"/>
                  <a:gd name="T46" fmla="*/ 2 w 96"/>
                  <a:gd name="T47" fmla="*/ 108 h 140"/>
                  <a:gd name="T48" fmla="*/ 2 w 96"/>
                  <a:gd name="T49" fmla="*/ 98 h 140"/>
                  <a:gd name="T50" fmla="*/ 0 w 96"/>
                  <a:gd name="T51" fmla="*/ 88 h 140"/>
                  <a:gd name="T52" fmla="*/ 0 w 96"/>
                  <a:gd name="T53" fmla="*/ 74 h 140"/>
                  <a:gd name="T54" fmla="*/ 4 w 96"/>
                  <a:gd name="T55" fmla="*/ 58 h 140"/>
                  <a:gd name="T56" fmla="*/ 6 w 96"/>
                  <a:gd name="T57" fmla="*/ 42 h 140"/>
                  <a:gd name="T58" fmla="*/ 12 w 96"/>
                  <a:gd name="T59" fmla="*/ 22 h 140"/>
                  <a:gd name="T60" fmla="*/ 20 w 96"/>
                  <a:gd name="T61" fmla="*/ 0 h 140"/>
                  <a:gd name="T62" fmla="*/ 20 w 96"/>
                  <a:gd name="T6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0">
                    <a:moveTo>
                      <a:pt x="20" y="0"/>
                    </a:moveTo>
                    <a:lnTo>
                      <a:pt x="20" y="0"/>
                    </a:lnTo>
                    <a:lnTo>
                      <a:pt x="26" y="4"/>
                    </a:lnTo>
                    <a:lnTo>
                      <a:pt x="44" y="8"/>
                    </a:lnTo>
                    <a:lnTo>
                      <a:pt x="66" y="14"/>
                    </a:lnTo>
                    <a:lnTo>
                      <a:pt x="80" y="16"/>
                    </a:lnTo>
                    <a:lnTo>
                      <a:pt x="96" y="16"/>
                    </a:lnTo>
                    <a:lnTo>
                      <a:pt x="96" y="16"/>
                    </a:lnTo>
                    <a:lnTo>
                      <a:pt x="94" y="38"/>
                    </a:lnTo>
                    <a:lnTo>
                      <a:pt x="92" y="60"/>
                    </a:lnTo>
                    <a:lnTo>
                      <a:pt x="86" y="84"/>
                    </a:lnTo>
                    <a:lnTo>
                      <a:pt x="78" y="108"/>
                    </a:lnTo>
                    <a:lnTo>
                      <a:pt x="72" y="118"/>
                    </a:lnTo>
                    <a:lnTo>
                      <a:pt x="66" y="126"/>
                    </a:lnTo>
                    <a:lnTo>
                      <a:pt x="58" y="134"/>
                    </a:lnTo>
                    <a:lnTo>
                      <a:pt x="50" y="138"/>
                    </a:lnTo>
                    <a:lnTo>
                      <a:pt x="38" y="140"/>
                    </a:lnTo>
                    <a:lnTo>
                      <a:pt x="28" y="140"/>
                    </a:lnTo>
                    <a:lnTo>
                      <a:pt x="28" y="140"/>
                    </a:lnTo>
                    <a:lnTo>
                      <a:pt x="24" y="140"/>
                    </a:lnTo>
                    <a:lnTo>
                      <a:pt x="20" y="136"/>
                    </a:lnTo>
                    <a:lnTo>
                      <a:pt x="12" y="128"/>
                    </a:lnTo>
                    <a:lnTo>
                      <a:pt x="6" y="116"/>
                    </a:lnTo>
                    <a:lnTo>
                      <a:pt x="2" y="108"/>
                    </a:lnTo>
                    <a:lnTo>
                      <a:pt x="2" y="98"/>
                    </a:lnTo>
                    <a:lnTo>
                      <a:pt x="0" y="88"/>
                    </a:lnTo>
                    <a:lnTo>
                      <a:pt x="0" y="74"/>
                    </a:lnTo>
                    <a:lnTo>
                      <a:pt x="4" y="58"/>
                    </a:lnTo>
                    <a:lnTo>
                      <a:pt x="6" y="42"/>
                    </a:lnTo>
                    <a:lnTo>
                      <a:pt x="12" y="22"/>
                    </a:lnTo>
                    <a:lnTo>
                      <a:pt x="20" y="0"/>
                    </a:lnTo>
                    <a:lnTo>
                      <a:pt x="20" y="0"/>
                    </a:lnTo>
                    <a:close/>
                  </a:path>
                </a:pathLst>
              </a:custGeom>
              <a:solidFill>
                <a:srgbClr val="EB54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8" name="Freeform 52"/>
              <p:cNvSpPr>
                <a:spLocks/>
              </p:cNvSpPr>
              <p:nvPr/>
            </p:nvSpPr>
            <p:spPr bwMode="auto">
              <a:xfrm>
                <a:off x="5793" y="7330"/>
                <a:ext cx="90" cy="94"/>
              </a:xfrm>
              <a:custGeom>
                <a:avLst/>
                <a:gdLst>
                  <a:gd name="T0" fmla="*/ 30 w 90"/>
                  <a:gd name="T1" fmla="*/ 80 h 94"/>
                  <a:gd name="T2" fmla="*/ 30 w 90"/>
                  <a:gd name="T3" fmla="*/ 80 h 94"/>
                  <a:gd name="T4" fmla="*/ 24 w 90"/>
                  <a:gd name="T5" fmla="*/ 78 h 94"/>
                  <a:gd name="T6" fmla="*/ 18 w 90"/>
                  <a:gd name="T7" fmla="*/ 72 h 94"/>
                  <a:gd name="T8" fmla="*/ 12 w 90"/>
                  <a:gd name="T9" fmla="*/ 66 h 94"/>
                  <a:gd name="T10" fmla="*/ 8 w 90"/>
                  <a:gd name="T11" fmla="*/ 56 h 94"/>
                  <a:gd name="T12" fmla="*/ 4 w 90"/>
                  <a:gd name="T13" fmla="*/ 42 h 94"/>
                  <a:gd name="T14" fmla="*/ 2 w 90"/>
                  <a:gd name="T15" fmla="*/ 24 h 94"/>
                  <a:gd name="T16" fmla="*/ 6 w 90"/>
                  <a:gd name="T17" fmla="*/ 0 h 94"/>
                  <a:gd name="T18" fmla="*/ 6 w 90"/>
                  <a:gd name="T19" fmla="*/ 0 h 94"/>
                  <a:gd name="T20" fmla="*/ 0 w 90"/>
                  <a:gd name="T21" fmla="*/ 28 h 94"/>
                  <a:gd name="T22" fmla="*/ 0 w 90"/>
                  <a:gd name="T23" fmla="*/ 48 h 94"/>
                  <a:gd name="T24" fmla="*/ 4 w 90"/>
                  <a:gd name="T25" fmla="*/ 64 h 94"/>
                  <a:gd name="T26" fmla="*/ 8 w 90"/>
                  <a:gd name="T27" fmla="*/ 76 h 94"/>
                  <a:gd name="T28" fmla="*/ 14 w 90"/>
                  <a:gd name="T29" fmla="*/ 84 h 94"/>
                  <a:gd name="T30" fmla="*/ 20 w 90"/>
                  <a:gd name="T31" fmla="*/ 90 h 94"/>
                  <a:gd name="T32" fmla="*/ 26 w 90"/>
                  <a:gd name="T33" fmla="*/ 94 h 94"/>
                  <a:gd name="T34" fmla="*/ 26 w 90"/>
                  <a:gd name="T35" fmla="*/ 94 h 94"/>
                  <a:gd name="T36" fmla="*/ 40 w 90"/>
                  <a:gd name="T37" fmla="*/ 94 h 94"/>
                  <a:gd name="T38" fmla="*/ 52 w 90"/>
                  <a:gd name="T39" fmla="*/ 90 h 94"/>
                  <a:gd name="T40" fmla="*/ 62 w 90"/>
                  <a:gd name="T41" fmla="*/ 84 h 94"/>
                  <a:gd name="T42" fmla="*/ 70 w 90"/>
                  <a:gd name="T43" fmla="*/ 74 h 94"/>
                  <a:gd name="T44" fmla="*/ 78 w 90"/>
                  <a:gd name="T45" fmla="*/ 62 h 94"/>
                  <a:gd name="T46" fmla="*/ 82 w 90"/>
                  <a:gd name="T47" fmla="*/ 48 h 94"/>
                  <a:gd name="T48" fmla="*/ 90 w 90"/>
                  <a:gd name="T49" fmla="*/ 20 h 94"/>
                  <a:gd name="T50" fmla="*/ 90 w 90"/>
                  <a:gd name="T51" fmla="*/ 20 h 94"/>
                  <a:gd name="T52" fmla="*/ 82 w 90"/>
                  <a:gd name="T53" fmla="*/ 44 h 94"/>
                  <a:gd name="T54" fmla="*/ 76 w 90"/>
                  <a:gd name="T55" fmla="*/ 56 h 94"/>
                  <a:gd name="T56" fmla="*/ 70 w 90"/>
                  <a:gd name="T57" fmla="*/ 66 h 94"/>
                  <a:gd name="T58" fmla="*/ 62 w 90"/>
                  <a:gd name="T59" fmla="*/ 74 h 94"/>
                  <a:gd name="T60" fmla="*/ 52 w 90"/>
                  <a:gd name="T61" fmla="*/ 78 h 94"/>
                  <a:gd name="T62" fmla="*/ 42 w 90"/>
                  <a:gd name="T63" fmla="*/ 82 h 94"/>
                  <a:gd name="T64" fmla="*/ 30 w 90"/>
                  <a:gd name="T65" fmla="*/ 80 h 94"/>
                  <a:gd name="T66" fmla="*/ 30 w 90"/>
                  <a:gd name="T67" fmla="*/ 8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0" h="94">
                    <a:moveTo>
                      <a:pt x="30" y="80"/>
                    </a:moveTo>
                    <a:lnTo>
                      <a:pt x="30" y="80"/>
                    </a:lnTo>
                    <a:lnTo>
                      <a:pt x="24" y="78"/>
                    </a:lnTo>
                    <a:lnTo>
                      <a:pt x="18" y="72"/>
                    </a:lnTo>
                    <a:lnTo>
                      <a:pt x="12" y="66"/>
                    </a:lnTo>
                    <a:lnTo>
                      <a:pt x="8" y="56"/>
                    </a:lnTo>
                    <a:lnTo>
                      <a:pt x="4" y="42"/>
                    </a:lnTo>
                    <a:lnTo>
                      <a:pt x="2" y="24"/>
                    </a:lnTo>
                    <a:lnTo>
                      <a:pt x="6" y="0"/>
                    </a:lnTo>
                    <a:lnTo>
                      <a:pt x="6" y="0"/>
                    </a:lnTo>
                    <a:lnTo>
                      <a:pt x="0" y="28"/>
                    </a:lnTo>
                    <a:lnTo>
                      <a:pt x="0" y="48"/>
                    </a:lnTo>
                    <a:lnTo>
                      <a:pt x="4" y="64"/>
                    </a:lnTo>
                    <a:lnTo>
                      <a:pt x="8" y="76"/>
                    </a:lnTo>
                    <a:lnTo>
                      <a:pt x="14" y="84"/>
                    </a:lnTo>
                    <a:lnTo>
                      <a:pt x="20" y="90"/>
                    </a:lnTo>
                    <a:lnTo>
                      <a:pt x="26" y="94"/>
                    </a:lnTo>
                    <a:lnTo>
                      <a:pt x="26" y="94"/>
                    </a:lnTo>
                    <a:lnTo>
                      <a:pt x="40" y="94"/>
                    </a:lnTo>
                    <a:lnTo>
                      <a:pt x="52" y="90"/>
                    </a:lnTo>
                    <a:lnTo>
                      <a:pt x="62" y="84"/>
                    </a:lnTo>
                    <a:lnTo>
                      <a:pt x="70" y="74"/>
                    </a:lnTo>
                    <a:lnTo>
                      <a:pt x="78" y="62"/>
                    </a:lnTo>
                    <a:lnTo>
                      <a:pt x="82" y="48"/>
                    </a:lnTo>
                    <a:lnTo>
                      <a:pt x="90" y="20"/>
                    </a:lnTo>
                    <a:lnTo>
                      <a:pt x="90" y="20"/>
                    </a:lnTo>
                    <a:lnTo>
                      <a:pt x="82" y="44"/>
                    </a:lnTo>
                    <a:lnTo>
                      <a:pt x="76" y="56"/>
                    </a:lnTo>
                    <a:lnTo>
                      <a:pt x="70" y="66"/>
                    </a:lnTo>
                    <a:lnTo>
                      <a:pt x="62" y="74"/>
                    </a:lnTo>
                    <a:lnTo>
                      <a:pt x="52" y="78"/>
                    </a:lnTo>
                    <a:lnTo>
                      <a:pt x="42" y="82"/>
                    </a:lnTo>
                    <a:lnTo>
                      <a:pt x="30" y="80"/>
                    </a:lnTo>
                    <a:lnTo>
                      <a:pt x="30" y="80"/>
                    </a:lnTo>
                    <a:close/>
                  </a:path>
                </a:pathLst>
              </a:custGeom>
              <a:solidFill>
                <a:srgbClr val="CF40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9" name="Freeform 53"/>
              <p:cNvSpPr>
                <a:spLocks/>
              </p:cNvSpPr>
              <p:nvPr/>
            </p:nvSpPr>
            <p:spPr bwMode="auto">
              <a:xfrm>
                <a:off x="5829" y="7308"/>
                <a:ext cx="8" cy="8"/>
              </a:xfrm>
              <a:custGeom>
                <a:avLst/>
                <a:gdLst>
                  <a:gd name="T0" fmla="*/ 8 w 8"/>
                  <a:gd name="T1" fmla="*/ 6 h 8"/>
                  <a:gd name="T2" fmla="*/ 8 w 8"/>
                  <a:gd name="T3" fmla="*/ 6 h 8"/>
                  <a:gd name="T4" fmla="*/ 6 w 8"/>
                  <a:gd name="T5" fmla="*/ 8 h 8"/>
                  <a:gd name="T6" fmla="*/ 2 w 8"/>
                  <a:gd name="T7" fmla="*/ 8 h 8"/>
                  <a:gd name="T8" fmla="*/ 2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6 h 8"/>
                  <a:gd name="T26" fmla="*/ 8 w 8"/>
                  <a:gd name="T2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6"/>
                    </a:moveTo>
                    <a:lnTo>
                      <a:pt x="8" y="6"/>
                    </a:lnTo>
                    <a:lnTo>
                      <a:pt x="6" y="8"/>
                    </a:lnTo>
                    <a:lnTo>
                      <a:pt x="2" y="8"/>
                    </a:lnTo>
                    <a:lnTo>
                      <a:pt x="2" y="8"/>
                    </a:lnTo>
                    <a:lnTo>
                      <a:pt x="0" y="6"/>
                    </a:lnTo>
                    <a:lnTo>
                      <a:pt x="0" y="4"/>
                    </a:lnTo>
                    <a:lnTo>
                      <a:pt x="0" y="4"/>
                    </a:lnTo>
                    <a:lnTo>
                      <a:pt x="2" y="0"/>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0" name="Freeform 54"/>
              <p:cNvSpPr>
                <a:spLocks/>
              </p:cNvSpPr>
              <p:nvPr/>
            </p:nvSpPr>
            <p:spPr bwMode="auto">
              <a:xfrm>
                <a:off x="5855" y="7314"/>
                <a:ext cx="8" cy="8"/>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1" name="Freeform 55"/>
              <p:cNvSpPr>
                <a:spLocks/>
              </p:cNvSpPr>
              <p:nvPr/>
            </p:nvSpPr>
            <p:spPr bwMode="auto">
              <a:xfrm>
                <a:off x="5825" y="7326"/>
                <a:ext cx="8" cy="8"/>
              </a:xfrm>
              <a:custGeom>
                <a:avLst/>
                <a:gdLst>
                  <a:gd name="T0" fmla="*/ 8 w 8"/>
                  <a:gd name="T1" fmla="*/ 4 h 8"/>
                  <a:gd name="T2" fmla="*/ 8 w 8"/>
                  <a:gd name="T3" fmla="*/ 4 h 8"/>
                  <a:gd name="T4" fmla="*/ 6 w 8"/>
                  <a:gd name="T5" fmla="*/ 6 h 8"/>
                  <a:gd name="T6" fmla="*/ 4 w 8"/>
                  <a:gd name="T7" fmla="*/ 8 h 8"/>
                  <a:gd name="T8" fmla="*/ 4 w 8"/>
                  <a:gd name="T9" fmla="*/ 8 h 8"/>
                  <a:gd name="T10" fmla="*/ 0 w 8"/>
                  <a:gd name="T11" fmla="*/ 6 h 8"/>
                  <a:gd name="T12" fmla="*/ 0 w 8"/>
                  <a:gd name="T13" fmla="*/ 2 h 8"/>
                  <a:gd name="T14" fmla="*/ 0 w 8"/>
                  <a:gd name="T15" fmla="*/ 2 h 8"/>
                  <a:gd name="T16" fmla="*/ 2 w 8"/>
                  <a:gd name="T17" fmla="*/ 0 h 8"/>
                  <a:gd name="T18" fmla="*/ 6 w 8"/>
                  <a:gd name="T19" fmla="*/ 0 h 8"/>
                  <a:gd name="T20" fmla="*/ 6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6"/>
                    </a:lnTo>
                    <a:lnTo>
                      <a:pt x="4" y="8"/>
                    </a:lnTo>
                    <a:lnTo>
                      <a:pt x="4" y="8"/>
                    </a:lnTo>
                    <a:lnTo>
                      <a:pt x="0" y="6"/>
                    </a:lnTo>
                    <a:lnTo>
                      <a:pt x="0" y="2"/>
                    </a:lnTo>
                    <a:lnTo>
                      <a:pt x="0" y="2"/>
                    </a:lnTo>
                    <a:lnTo>
                      <a:pt x="2" y="0"/>
                    </a:lnTo>
                    <a:lnTo>
                      <a:pt x="6" y="0"/>
                    </a:lnTo>
                    <a:lnTo>
                      <a:pt x="6"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2" name="Freeform 56"/>
              <p:cNvSpPr>
                <a:spLocks/>
              </p:cNvSpPr>
              <p:nvPr/>
            </p:nvSpPr>
            <p:spPr bwMode="auto">
              <a:xfrm>
                <a:off x="5851" y="7330"/>
                <a:ext cx="8" cy="10"/>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6 w 8"/>
                  <a:gd name="T19" fmla="*/ 0 h 10"/>
                  <a:gd name="T20" fmla="*/ 6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6" y="0"/>
                    </a:lnTo>
                    <a:lnTo>
                      <a:pt x="6"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3" name="Freeform 57"/>
              <p:cNvSpPr>
                <a:spLocks/>
              </p:cNvSpPr>
              <p:nvPr/>
            </p:nvSpPr>
            <p:spPr bwMode="auto">
              <a:xfrm>
                <a:off x="5821" y="7340"/>
                <a:ext cx="10" cy="8"/>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4" name="Freeform 58"/>
              <p:cNvSpPr>
                <a:spLocks/>
              </p:cNvSpPr>
              <p:nvPr/>
            </p:nvSpPr>
            <p:spPr bwMode="auto">
              <a:xfrm>
                <a:off x="5847" y="7346"/>
                <a:ext cx="10" cy="8"/>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2"/>
                    </a:lnTo>
                    <a:lnTo>
                      <a:pt x="0" y="2"/>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5" name="Freeform 59"/>
              <p:cNvSpPr>
                <a:spLocks/>
              </p:cNvSpPr>
              <p:nvPr/>
            </p:nvSpPr>
            <p:spPr bwMode="auto">
              <a:xfrm>
                <a:off x="5819" y="7354"/>
                <a:ext cx="8" cy="10"/>
              </a:xfrm>
              <a:custGeom>
                <a:avLst/>
                <a:gdLst>
                  <a:gd name="T0" fmla="*/ 8 w 8"/>
                  <a:gd name="T1" fmla="*/ 6 h 10"/>
                  <a:gd name="T2" fmla="*/ 8 w 8"/>
                  <a:gd name="T3" fmla="*/ 6 h 10"/>
                  <a:gd name="T4" fmla="*/ 6 w 8"/>
                  <a:gd name="T5" fmla="*/ 8 h 10"/>
                  <a:gd name="T6" fmla="*/ 2 w 8"/>
                  <a:gd name="T7" fmla="*/ 10 h 10"/>
                  <a:gd name="T8" fmla="*/ 2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2" y="10"/>
                    </a:lnTo>
                    <a:lnTo>
                      <a:pt x="2"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6" name="Freeform 60"/>
              <p:cNvSpPr>
                <a:spLocks/>
              </p:cNvSpPr>
              <p:nvPr/>
            </p:nvSpPr>
            <p:spPr bwMode="auto">
              <a:xfrm>
                <a:off x="5845" y="7360"/>
                <a:ext cx="8" cy="8"/>
              </a:xfrm>
              <a:custGeom>
                <a:avLst/>
                <a:gdLst>
                  <a:gd name="T0" fmla="*/ 8 w 8"/>
                  <a:gd name="T1" fmla="*/ 6 h 8"/>
                  <a:gd name="T2" fmla="*/ 8 w 8"/>
                  <a:gd name="T3" fmla="*/ 6 h 8"/>
                  <a:gd name="T4" fmla="*/ 6 w 8"/>
                  <a:gd name="T5" fmla="*/ 8 h 8"/>
                  <a:gd name="T6" fmla="*/ 2 w 8"/>
                  <a:gd name="T7" fmla="*/ 8 h 8"/>
                  <a:gd name="T8" fmla="*/ 2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6 h 8"/>
                  <a:gd name="T26" fmla="*/ 8 w 8"/>
                  <a:gd name="T2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6"/>
                    </a:moveTo>
                    <a:lnTo>
                      <a:pt x="8" y="6"/>
                    </a:lnTo>
                    <a:lnTo>
                      <a:pt x="6" y="8"/>
                    </a:lnTo>
                    <a:lnTo>
                      <a:pt x="2" y="8"/>
                    </a:lnTo>
                    <a:lnTo>
                      <a:pt x="2" y="8"/>
                    </a:lnTo>
                    <a:lnTo>
                      <a:pt x="0" y="6"/>
                    </a:lnTo>
                    <a:lnTo>
                      <a:pt x="0" y="4"/>
                    </a:lnTo>
                    <a:lnTo>
                      <a:pt x="0" y="4"/>
                    </a:lnTo>
                    <a:lnTo>
                      <a:pt x="2" y="0"/>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7" name="Freeform 61"/>
              <p:cNvSpPr>
                <a:spLocks/>
              </p:cNvSpPr>
              <p:nvPr/>
            </p:nvSpPr>
            <p:spPr bwMode="auto">
              <a:xfrm>
                <a:off x="5831" y="7310"/>
                <a:ext cx="30" cy="10"/>
              </a:xfrm>
              <a:custGeom>
                <a:avLst/>
                <a:gdLst>
                  <a:gd name="T0" fmla="*/ 30 w 30"/>
                  <a:gd name="T1" fmla="*/ 8 h 10"/>
                  <a:gd name="T2" fmla="*/ 28 w 30"/>
                  <a:gd name="T3" fmla="*/ 10 h 10"/>
                  <a:gd name="T4" fmla="*/ 0 w 30"/>
                  <a:gd name="T5" fmla="*/ 4 h 10"/>
                  <a:gd name="T6" fmla="*/ 0 w 30"/>
                  <a:gd name="T7" fmla="*/ 2 h 10"/>
                  <a:gd name="T8" fmla="*/ 2 w 30"/>
                  <a:gd name="T9" fmla="*/ 0 h 10"/>
                  <a:gd name="T10" fmla="*/ 28 w 30"/>
                  <a:gd name="T11" fmla="*/ 6 h 10"/>
                  <a:gd name="T12" fmla="*/ 28 w 30"/>
                  <a:gd name="T13" fmla="*/ 6 h 10"/>
                  <a:gd name="T14" fmla="*/ 30 w 30"/>
                  <a:gd name="T15" fmla="*/ 8 h 10"/>
                  <a:gd name="T16" fmla="*/ 30 w 30"/>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0">
                    <a:moveTo>
                      <a:pt x="30" y="8"/>
                    </a:moveTo>
                    <a:lnTo>
                      <a:pt x="28" y="10"/>
                    </a:lnTo>
                    <a:lnTo>
                      <a:pt x="0" y="4"/>
                    </a:lnTo>
                    <a:lnTo>
                      <a:pt x="0" y="2"/>
                    </a:lnTo>
                    <a:lnTo>
                      <a:pt x="2" y="0"/>
                    </a:lnTo>
                    <a:lnTo>
                      <a:pt x="28" y="6"/>
                    </a:lnTo>
                    <a:lnTo>
                      <a:pt x="28" y="6"/>
                    </a:lnTo>
                    <a:lnTo>
                      <a:pt x="30" y="8"/>
                    </a:lnTo>
                    <a:lnTo>
                      <a:pt x="30"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8" name="Freeform 62"/>
              <p:cNvSpPr>
                <a:spLocks/>
              </p:cNvSpPr>
              <p:nvPr/>
            </p:nvSpPr>
            <p:spPr bwMode="auto">
              <a:xfrm>
                <a:off x="5827" y="7328"/>
                <a:ext cx="30" cy="8"/>
              </a:xfrm>
              <a:custGeom>
                <a:avLst/>
                <a:gdLst>
                  <a:gd name="T0" fmla="*/ 30 w 30"/>
                  <a:gd name="T1" fmla="*/ 8 h 8"/>
                  <a:gd name="T2" fmla="*/ 28 w 30"/>
                  <a:gd name="T3" fmla="*/ 8 h 8"/>
                  <a:gd name="T4" fmla="*/ 2 w 30"/>
                  <a:gd name="T5" fmla="*/ 2 h 8"/>
                  <a:gd name="T6" fmla="*/ 2 w 30"/>
                  <a:gd name="T7" fmla="*/ 2 h 8"/>
                  <a:gd name="T8" fmla="*/ 0 w 30"/>
                  <a:gd name="T9" fmla="*/ 0 h 8"/>
                  <a:gd name="T10" fmla="*/ 2 w 30"/>
                  <a:gd name="T11" fmla="*/ 0 h 8"/>
                  <a:gd name="T12" fmla="*/ 28 w 30"/>
                  <a:gd name="T13" fmla="*/ 6 h 8"/>
                  <a:gd name="T14" fmla="*/ 28 w 30"/>
                  <a:gd name="T15" fmla="*/ 6 h 8"/>
                  <a:gd name="T16" fmla="*/ 30 w 30"/>
                  <a:gd name="T17" fmla="*/ 8 h 8"/>
                  <a:gd name="T18" fmla="*/ 30 w 30"/>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8">
                    <a:moveTo>
                      <a:pt x="30" y="8"/>
                    </a:moveTo>
                    <a:lnTo>
                      <a:pt x="28" y="8"/>
                    </a:lnTo>
                    <a:lnTo>
                      <a:pt x="2" y="2"/>
                    </a:lnTo>
                    <a:lnTo>
                      <a:pt x="2" y="2"/>
                    </a:lnTo>
                    <a:lnTo>
                      <a:pt x="0" y="0"/>
                    </a:lnTo>
                    <a:lnTo>
                      <a:pt x="2" y="0"/>
                    </a:lnTo>
                    <a:lnTo>
                      <a:pt x="28" y="6"/>
                    </a:lnTo>
                    <a:lnTo>
                      <a:pt x="28" y="6"/>
                    </a:lnTo>
                    <a:lnTo>
                      <a:pt x="30" y="8"/>
                    </a:lnTo>
                    <a:lnTo>
                      <a:pt x="30"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9" name="Freeform 63"/>
              <p:cNvSpPr>
                <a:spLocks/>
              </p:cNvSpPr>
              <p:nvPr/>
            </p:nvSpPr>
            <p:spPr bwMode="auto">
              <a:xfrm>
                <a:off x="5823" y="7342"/>
                <a:ext cx="30" cy="10"/>
              </a:xfrm>
              <a:custGeom>
                <a:avLst/>
                <a:gdLst>
                  <a:gd name="T0" fmla="*/ 30 w 30"/>
                  <a:gd name="T1" fmla="*/ 8 h 10"/>
                  <a:gd name="T2" fmla="*/ 30 w 30"/>
                  <a:gd name="T3" fmla="*/ 8 h 10"/>
                  <a:gd name="T4" fmla="*/ 30 w 30"/>
                  <a:gd name="T5" fmla="*/ 10 h 10"/>
                  <a:gd name="T6" fmla="*/ 2 w 30"/>
                  <a:gd name="T7" fmla="*/ 4 h 10"/>
                  <a:gd name="T8" fmla="*/ 0 w 30"/>
                  <a:gd name="T9" fmla="*/ 2 h 10"/>
                  <a:gd name="T10" fmla="*/ 0 w 30"/>
                  <a:gd name="T11" fmla="*/ 2 h 10"/>
                  <a:gd name="T12" fmla="*/ 2 w 30"/>
                  <a:gd name="T13" fmla="*/ 0 h 10"/>
                  <a:gd name="T14" fmla="*/ 30 w 30"/>
                  <a:gd name="T15" fmla="*/ 6 h 10"/>
                  <a:gd name="T16" fmla="*/ 30 w 30"/>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0">
                    <a:moveTo>
                      <a:pt x="30" y="8"/>
                    </a:moveTo>
                    <a:lnTo>
                      <a:pt x="30" y="8"/>
                    </a:lnTo>
                    <a:lnTo>
                      <a:pt x="30" y="10"/>
                    </a:lnTo>
                    <a:lnTo>
                      <a:pt x="2" y="4"/>
                    </a:lnTo>
                    <a:lnTo>
                      <a:pt x="0" y="2"/>
                    </a:lnTo>
                    <a:lnTo>
                      <a:pt x="0" y="2"/>
                    </a:lnTo>
                    <a:lnTo>
                      <a:pt x="2" y="0"/>
                    </a:lnTo>
                    <a:lnTo>
                      <a:pt x="30" y="6"/>
                    </a:lnTo>
                    <a:lnTo>
                      <a:pt x="30"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0" name="Freeform 64"/>
              <p:cNvSpPr>
                <a:spLocks/>
              </p:cNvSpPr>
              <p:nvPr/>
            </p:nvSpPr>
            <p:spPr bwMode="auto">
              <a:xfrm>
                <a:off x="5821" y="7358"/>
                <a:ext cx="30" cy="8"/>
              </a:xfrm>
              <a:custGeom>
                <a:avLst/>
                <a:gdLst>
                  <a:gd name="T0" fmla="*/ 30 w 30"/>
                  <a:gd name="T1" fmla="*/ 6 h 8"/>
                  <a:gd name="T2" fmla="*/ 30 w 30"/>
                  <a:gd name="T3" fmla="*/ 6 h 8"/>
                  <a:gd name="T4" fmla="*/ 28 w 30"/>
                  <a:gd name="T5" fmla="*/ 8 h 8"/>
                  <a:gd name="T6" fmla="*/ 0 w 30"/>
                  <a:gd name="T7" fmla="*/ 2 h 8"/>
                  <a:gd name="T8" fmla="*/ 0 w 30"/>
                  <a:gd name="T9" fmla="*/ 0 h 8"/>
                  <a:gd name="T10" fmla="*/ 2 w 30"/>
                  <a:gd name="T11" fmla="*/ 0 h 8"/>
                  <a:gd name="T12" fmla="*/ 28 w 30"/>
                  <a:gd name="T13" fmla="*/ 6 h 8"/>
                  <a:gd name="T14" fmla="*/ 30 w 30"/>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
                    <a:moveTo>
                      <a:pt x="30" y="6"/>
                    </a:moveTo>
                    <a:lnTo>
                      <a:pt x="30" y="6"/>
                    </a:lnTo>
                    <a:lnTo>
                      <a:pt x="28" y="8"/>
                    </a:lnTo>
                    <a:lnTo>
                      <a:pt x="0" y="2"/>
                    </a:lnTo>
                    <a:lnTo>
                      <a:pt x="0" y="0"/>
                    </a:lnTo>
                    <a:lnTo>
                      <a:pt x="2" y="0"/>
                    </a:lnTo>
                    <a:lnTo>
                      <a:pt x="28"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1" name="Freeform 65"/>
              <p:cNvSpPr>
                <a:spLocks/>
              </p:cNvSpPr>
              <p:nvPr/>
            </p:nvSpPr>
            <p:spPr bwMode="auto">
              <a:xfrm>
                <a:off x="5831" y="7312"/>
                <a:ext cx="26" cy="24"/>
              </a:xfrm>
              <a:custGeom>
                <a:avLst/>
                <a:gdLst>
                  <a:gd name="T0" fmla="*/ 26 w 26"/>
                  <a:gd name="T1" fmla="*/ 24 h 24"/>
                  <a:gd name="T2" fmla="*/ 24 w 26"/>
                  <a:gd name="T3" fmla="*/ 24 h 24"/>
                  <a:gd name="T4" fmla="*/ 0 w 26"/>
                  <a:gd name="T5" fmla="*/ 2 h 24"/>
                  <a:gd name="T6" fmla="*/ 0 w 26"/>
                  <a:gd name="T7" fmla="*/ 0 h 24"/>
                  <a:gd name="T8" fmla="*/ 2 w 26"/>
                  <a:gd name="T9" fmla="*/ 0 h 24"/>
                  <a:gd name="T10" fmla="*/ 26 w 26"/>
                  <a:gd name="T11" fmla="*/ 22 h 24"/>
                  <a:gd name="T12" fmla="*/ 26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26" y="24"/>
                    </a:moveTo>
                    <a:lnTo>
                      <a:pt x="24" y="24"/>
                    </a:lnTo>
                    <a:lnTo>
                      <a:pt x="0" y="2"/>
                    </a:lnTo>
                    <a:lnTo>
                      <a:pt x="0" y="0"/>
                    </a:lnTo>
                    <a:lnTo>
                      <a:pt x="2" y="0"/>
                    </a:lnTo>
                    <a:lnTo>
                      <a:pt x="26" y="22"/>
                    </a:lnTo>
                    <a:lnTo>
                      <a:pt x="26"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2" name="Freeform 66"/>
              <p:cNvSpPr>
                <a:spLocks/>
              </p:cNvSpPr>
              <p:nvPr/>
            </p:nvSpPr>
            <p:spPr bwMode="auto">
              <a:xfrm>
                <a:off x="5827" y="7316"/>
                <a:ext cx="34" cy="14"/>
              </a:xfrm>
              <a:custGeom>
                <a:avLst/>
                <a:gdLst>
                  <a:gd name="T0" fmla="*/ 0 w 34"/>
                  <a:gd name="T1" fmla="*/ 12 h 14"/>
                  <a:gd name="T2" fmla="*/ 0 w 34"/>
                  <a:gd name="T3" fmla="*/ 12 h 14"/>
                  <a:gd name="T4" fmla="*/ 0 w 34"/>
                  <a:gd name="T5" fmla="*/ 10 h 14"/>
                  <a:gd name="T6" fmla="*/ 32 w 34"/>
                  <a:gd name="T7" fmla="*/ 0 h 14"/>
                  <a:gd name="T8" fmla="*/ 32 w 34"/>
                  <a:gd name="T9" fmla="*/ 0 h 14"/>
                  <a:gd name="T10" fmla="*/ 34 w 34"/>
                  <a:gd name="T11" fmla="*/ 2 h 14"/>
                  <a:gd name="T12" fmla="*/ 34 w 34"/>
                  <a:gd name="T13" fmla="*/ 2 h 14"/>
                  <a:gd name="T14" fmla="*/ 32 w 34"/>
                  <a:gd name="T15" fmla="*/ 4 h 14"/>
                  <a:gd name="T16" fmla="*/ 2 w 34"/>
                  <a:gd name="T17" fmla="*/ 14 h 14"/>
                  <a:gd name="T18" fmla="*/ 2 w 34"/>
                  <a:gd name="T19" fmla="*/ 14 h 14"/>
                  <a:gd name="T20" fmla="*/ 0 w 34"/>
                  <a:gd name="T21" fmla="*/ 12 h 14"/>
                  <a:gd name="T22" fmla="*/ 0 w 34"/>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4">
                    <a:moveTo>
                      <a:pt x="0" y="12"/>
                    </a:moveTo>
                    <a:lnTo>
                      <a:pt x="0" y="12"/>
                    </a:lnTo>
                    <a:lnTo>
                      <a:pt x="0" y="10"/>
                    </a:lnTo>
                    <a:lnTo>
                      <a:pt x="32" y="0"/>
                    </a:lnTo>
                    <a:lnTo>
                      <a:pt x="32" y="0"/>
                    </a:lnTo>
                    <a:lnTo>
                      <a:pt x="34" y="2"/>
                    </a:lnTo>
                    <a:lnTo>
                      <a:pt x="34" y="2"/>
                    </a:lnTo>
                    <a:lnTo>
                      <a:pt x="32" y="4"/>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3" name="Freeform 67"/>
              <p:cNvSpPr>
                <a:spLocks/>
              </p:cNvSpPr>
              <p:nvPr/>
            </p:nvSpPr>
            <p:spPr bwMode="auto">
              <a:xfrm>
                <a:off x="5829" y="7328"/>
                <a:ext cx="24" cy="24"/>
              </a:xfrm>
              <a:custGeom>
                <a:avLst/>
                <a:gdLst>
                  <a:gd name="T0" fmla="*/ 24 w 24"/>
                  <a:gd name="T1" fmla="*/ 24 h 24"/>
                  <a:gd name="T2" fmla="*/ 22 w 24"/>
                  <a:gd name="T3" fmla="*/ 24 h 24"/>
                  <a:gd name="T4" fmla="*/ 0 w 24"/>
                  <a:gd name="T5" fmla="*/ 2 h 24"/>
                  <a:gd name="T6" fmla="*/ 0 w 24"/>
                  <a:gd name="T7" fmla="*/ 0 h 24"/>
                  <a:gd name="T8" fmla="*/ 2 w 24"/>
                  <a:gd name="T9" fmla="*/ 0 h 24"/>
                  <a:gd name="T10" fmla="*/ 24 w 24"/>
                  <a:gd name="T11" fmla="*/ 22 h 24"/>
                  <a:gd name="T12" fmla="*/ 24 w 24"/>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24" y="24"/>
                    </a:moveTo>
                    <a:lnTo>
                      <a:pt x="22" y="24"/>
                    </a:lnTo>
                    <a:lnTo>
                      <a:pt x="0" y="2"/>
                    </a:lnTo>
                    <a:lnTo>
                      <a:pt x="0" y="0"/>
                    </a:lnTo>
                    <a:lnTo>
                      <a:pt x="2" y="0"/>
                    </a:lnTo>
                    <a:lnTo>
                      <a:pt x="24" y="22"/>
                    </a:lnTo>
                    <a:lnTo>
                      <a:pt x="24"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4" name="Freeform 68"/>
              <p:cNvSpPr>
                <a:spLocks/>
              </p:cNvSpPr>
              <p:nvPr/>
            </p:nvSpPr>
            <p:spPr bwMode="auto">
              <a:xfrm>
                <a:off x="5823" y="7332"/>
                <a:ext cx="34" cy="14"/>
              </a:xfrm>
              <a:custGeom>
                <a:avLst/>
                <a:gdLst>
                  <a:gd name="T0" fmla="*/ 0 w 34"/>
                  <a:gd name="T1" fmla="*/ 12 h 14"/>
                  <a:gd name="T2" fmla="*/ 0 w 34"/>
                  <a:gd name="T3" fmla="*/ 12 h 14"/>
                  <a:gd name="T4" fmla="*/ 2 w 34"/>
                  <a:gd name="T5" fmla="*/ 10 h 14"/>
                  <a:gd name="T6" fmla="*/ 32 w 34"/>
                  <a:gd name="T7" fmla="*/ 0 h 14"/>
                  <a:gd name="T8" fmla="*/ 32 w 34"/>
                  <a:gd name="T9" fmla="*/ 0 h 14"/>
                  <a:gd name="T10" fmla="*/ 34 w 34"/>
                  <a:gd name="T11" fmla="*/ 2 h 14"/>
                  <a:gd name="T12" fmla="*/ 34 w 34"/>
                  <a:gd name="T13" fmla="*/ 2 h 14"/>
                  <a:gd name="T14" fmla="*/ 32 w 34"/>
                  <a:gd name="T15" fmla="*/ 4 h 14"/>
                  <a:gd name="T16" fmla="*/ 2 w 34"/>
                  <a:gd name="T17" fmla="*/ 14 h 14"/>
                  <a:gd name="T18" fmla="*/ 2 w 34"/>
                  <a:gd name="T19" fmla="*/ 14 h 14"/>
                  <a:gd name="T20" fmla="*/ 0 w 34"/>
                  <a:gd name="T21" fmla="*/ 12 h 14"/>
                  <a:gd name="T22" fmla="*/ 0 w 34"/>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4">
                    <a:moveTo>
                      <a:pt x="0" y="12"/>
                    </a:moveTo>
                    <a:lnTo>
                      <a:pt x="0" y="12"/>
                    </a:lnTo>
                    <a:lnTo>
                      <a:pt x="2" y="10"/>
                    </a:lnTo>
                    <a:lnTo>
                      <a:pt x="32" y="0"/>
                    </a:lnTo>
                    <a:lnTo>
                      <a:pt x="32" y="0"/>
                    </a:lnTo>
                    <a:lnTo>
                      <a:pt x="34" y="2"/>
                    </a:lnTo>
                    <a:lnTo>
                      <a:pt x="34" y="2"/>
                    </a:lnTo>
                    <a:lnTo>
                      <a:pt x="32" y="4"/>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5" name="Freeform 69"/>
              <p:cNvSpPr>
                <a:spLocks/>
              </p:cNvSpPr>
              <p:nvPr/>
            </p:nvSpPr>
            <p:spPr bwMode="auto">
              <a:xfrm>
                <a:off x="5825" y="7342"/>
                <a:ext cx="24" cy="24"/>
              </a:xfrm>
              <a:custGeom>
                <a:avLst/>
                <a:gdLst>
                  <a:gd name="T0" fmla="*/ 24 w 24"/>
                  <a:gd name="T1" fmla="*/ 24 h 24"/>
                  <a:gd name="T2" fmla="*/ 22 w 24"/>
                  <a:gd name="T3" fmla="*/ 24 h 24"/>
                  <a:gd name="T4" fmla="*/ 0 w 24"/>
                  <a:gd name="T5" fmla="*/ 2 h 24"/>
                  <a:gd name="T6" fmla="*/ 0 w 24"/>
                  <a:gd name="T7" fmla="*/ 0 h 24"/>
                  <a:gd name="T8" fmla="*/ 2 w 24"/>
                  <a:gd name="T9" fmla="*/ 0 h 24"/>
                  <a:gd name="T10" fmla="*/ 24 w 24"/>
                  <a:gd name="T11" fmla="*/ 22 h 24"/>
                  <a:gd name="T12" fmla="*/ 24 w 24"/>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24" y="24"/>
                    </a:moveTo>
                    <a:lnTo>
                      <a:pt x="22" y="24"/>
                    </a:lnTo>
                    <a:lnTo>
                      <a:pt x="0" y="2"/>
                    </a:lnTo>
                    <a:lnTo>
                      <a:pt x="0" y="0"/>
                    </a:lnTo>
                    <a:lnTo>
                      <a:pt x="2" y="0"/>
                    </a:lnTo>
                    <a:lnTo>
                      <a:pt x="24" y="22"/>
                    </a:lnTo>
                    <a:lnTo>
                      <a:pt x="24"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6" name="Freeform 70"/>
              <p:cNvSpPr>
                <a:spLocks/>
              </p:cNvSpPr>
              <p:nvPr/>
            </p:nvSpPr>
            <p:spPr bwMode="auto">
              <a:xfrm>
                <a:off x="5821" y="7348"/>
                <a:ext cx="32" cy="12"/>
              </a:xfrm>
              <a:custGeom>
                <a:avLst/>
                <a:gdLst>
                  <a:gd name="T0" fmla="*/ 0 w 32"/>
                  <a:gd name="T1" fmla="*/ 10 h 12"/>
                  <a:gd name="T2" fmla="*/ 0 w 32"/>
                  <a:gd name="T3" fmla="*/ 10 h 12"/>
                  <a:gd name="T4" fmla="*/ 0 w 32"/>
                  <a:gd name="T5" fmla="*/ 8 h 12"/>
                  <a:gd name="T6" fmla="*/ 30 w 32"/>
                  <a:gd name="T7" fmla="*/ 0 h 12"/>
                  <a:gd name="T8" fmla="*/ 30 w 32"/>
                  <a:gd name="T9" fmla="*/ 0 h 12"/>
                  <a:gd name="T10" fmla="*/ 32 w 32"/>
                  <a:gd name="T11" fmla="*/ 2 h 12"/>
                  <a:gd name="T12" fmla="*/ 32 w 32"/>
                  <a:gd name="T13" fmla="*/ 2 h 12"/>
                  <a:gd name="T14" fmla="*/ 30 w 32"/>
                  <a:gd name="T15" fmla="*/ 2 h 12"/>
                  <a:gd name="T16" fmla="*/ 2 w 32"/>
                  <a:gd name="T17" fmla="*/ 12 h 12"/>
                  <a:gd name="T18" fmla="*/ 2 w 32"/>
                  <a:gd name="T19" fmla="*/ 12 h 12"/>
                  <a:gd name="T20" fmla="*/ 0 w 32"/>
                  <a:gd name="T21" fmla="*/ 10 h 12"/>
                  <a:gd name="T22" fmla="*/ 0 w 32"/>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2">
                    <a:moveTo>
                      <a:pt x="0" y="10"/>
                    </a:moveTo>
                    <a:lnTo>
                      <a:pt x="0" y="10"/>
                    </a:lnTo>
                    <a:lnTo>
                      <a:pt x="0" y="8"/>
                    </a:lnTo>
                    <a:lnTo>
                      <a:pt x="30" y="0"/>
                    </a:lnTo>
                    <a:lnTo>
                      <a:pt x="30" y="0"/>
                    </a:lnTo>
                    <a:lnTo>
                      <a:pt x="32" y="2"/>
                    </a:lnTo>
                    <a:lnTo>
                      <a:pt x="32" y="2"/>
                    </a:lnTo>
                    <a:lnTo>
                      <a:pt x="30" y="2"/>
                    </a:lnTo>
                    <a:lnTo>
                      <a:pt x="2" y="12"/>
                    </a:lnTo>
                    <a:lnTo>
                      <a:pt x="2" y="12"/>
                    </a:lnTo>
                    <a:lnTo>
                      <a:pt x="0" y="10"/>
                    </a:lnTo>
                    <a:lnTo>
                      <a:pt x="0" y="10"/>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7" name="Freeform 71"/>
              <p:cNvSpPr>
                <a:spLocks/>
              </p:cNvSpPr>
              <p:nvPr/>
            </p:nvSpPr>
            <p:spPr bwMode="auto">
              <a:xfrm>
                <a:off x="5805" y="6462"/>
                <a:ext cx="318" cy="836"/>
              </a:xfrm>
              <a:custGeom>
                <a:avLst/>
                <a:gdLst>
                  <a:gd name="T0" fmla="*/ 162 w 318"/>
                  <a:gd name="T1" fmla="*/ 26 h 836"/>
                  <a:gd name="T2" fmla="*/ 162 w 318"/>
                  <a:gd name="T3" fmla="*/ 26 h 836"/>
                  <a:gd name="T4" fmla="*/ 172 w 318"/>
                  <a:gd name="T5" fmla="*/ 18 h 836"/>
                  <a:gd name="T6" fmla="*/ 184 w 318"/>
                  <a:gd name="T7" fmla="*/ 10 h 836"/>
                  <a:gd name="T8" fmla="*/ 198 w 318"/>
                  <a:gd name="T9" fmla="*/ 4 h 836"/>
                  <a:gd name="T10" fmla="*/ 212 w 318"/>
                  <a:gd name="T11" fmla="*/ 0 h 836"/>
                  <a:gd name="T12" fmla="*/ 212 w 318"/>
                  <a:gd name="T13" fmla="*/ 0 h 836"/>
                  <a:gd name="T14" fmla="*/ 222 w 318"/>
                  <a:gd name="T15" fmla="*/ 0 h 836"/>
                  <a:gd name="T16" fmla="*/ 234 w 318"/>
                  <a:gd name="T17" fmla="*/ 2 h 836"/>
                  <a:gd name="T18" fmla="*/ 256 w 318"/>
                  <a:gd name="T19" fmla="*/ 8 h 836"/>
                  <a:gd name="T20" fmla="*/ 256 w 318"/>
                  <a:gd name="T21" fmla="*/ 8 h 836"/>
                  <a:gd name="T22" fmla="*/ 268 w 318"/>
                  <a:gd name="T23" fmla="*/ 12 h 836"/>
                  <a:gd name="T24" fmla="*/ 280 w 318"/>
                  <a:gd name="T25" fmla="*/ 18 h 836"/>
                  <a:gd name="T26" fmla="*/ 290 w 318"/>
                  <a:gd name="T27" fmla="*/ 26 h 836"/>
                  <a:gd name="T28" fmla="*/ 296 w 318"/>
                  <a:gd name="T29" fmla="*/ 34 h 836"/>
                  <a:gd name="T30" fmla="*/ 304 w 318"/>
                  <a:gd name="T31" fmla="*/ 42 h 836"/>
                  <a:gd name="T32" fmla="*/ 308 w 318"/>
                  <a:gd name="T33" fmla="*/ 52 h 836"/>
                  <a:gd name="T34" fmla="*/ 312 w 318"/>
                  <a:gd name="T35" fmla="*/ 62 h 836"/>
                  <a:gd name="T36" fmla="*/ 316 w 318"/>
                  <a:gd name="T37" fmla="*/ 72 h 836"/>
                  <a:gd name="T38" fmla="*/ 318 w 318"/>
                  <a:gd name="T39" fmla="*/ 92 h 836"/>
                  <a:gd name="T40" fmla="*/ 318 w 318"/>
                  <a:gd name="T41" fmla="*/ 114 h 836"/>
                  <a:gd name="T42" fmla="*/ 314 w 318"/>
                  <a:gd name="T43" fmla="*/ 136 h 836"/>
                  <a:gd name="T44" fmla="*/ 310 w 318"/>
                  <a:gd name="T45" fmla="*/ 156 h 836"/>
                  <a:gd name="T46" fmla="*/ 310 w 318"/>
                  <a:gd name="T47" fmla="*/ 156 h 836"/>
                  <a:gd name="T48" fmla="*/ 296 w 318"/>
                  <a:gd name="T49" fmla="*/ 210 h 836"/>
                  <a:gd name="T50" fmla="*/ 282 w 318"/>
                  <a:gd name="T51" fmla="*/ 264 h 836"/>
                  <a:gd name="T52" fmla="*/ 268 w 318"/>
                  <a:gd name="T53" fmla="*/ 316 h 836"/>
                  <a:gd name="T54" fmla="*/ 254 w 318"/>
                  <a:gd name="T55" fmla="*/ 370 h 836"/>
                  <a:gd name="T56" fmla="*/ 254 w 318"/>
                  <a:gd name="T57" fmla="*/ 370 h 836"/>
                  <a:gd name="T58" fmla="*/ 242 w 318"/>
                  <a:gd name="T59" fmla="*/ 410 h 836"/>
                  <a:gd name="T60" fmla="*/ 230 w 318"/>
                  <a:gd name="T61" fmla="*/ 450 h 836"/>
                  <a:gd name="T62" fmla="*/ 216 w 318"/>
                  <a:gd name="T63" fmla="*/ 488 h 836"/>
                  <a:gd name="T64" fmla="*/ 204 w 318"/>
                  <a:gd name="T65" fmla="*/ 528 h 836"/>
                  <a:gd name="T66" fmla="*/ 204 w 318"/>
                  <a:gd name="T67" fmla="*/ 528 h 836"/>
                  <a:gd name="T68" fmla="*/ 182 w 318"/>
                  <a:gd name="T69" fmla="*/ 596 h 836"/>
                  <a:gd name="T70" fmla="*/ 156 w 318"/>
                  <a:gd name="T71" fmla="*/ 682 h 836"/>
                  <a:gd name="T72" fmla="*/ 104 w 318"/>
                  <a:gd name="T73" fmla="*/ 836 h 836"/>
                  <a:gd name="T74" fmla="*/ 0 w 318"/>
                  <a:gd name="T75" fmla="*/ 818 h 836"/>
                  <a:gd name="T76" fmla="*/ 0 w 318"/>
                  <a:gd name="T77" fmla="*/ 818 h 836"/>
                  <a:gd name="T78" fmla="*/ 10 w 318"/>
                  <a:gd name="T79" fmla="*/ 764 h 836"/>
                  <a:gd name="T80" fmla="*/ 22 w 318"/>
                  <a:gd name="T81" fmla="*/ 688 h 836"/>
                  <a:gd name="T82" fmla="*/ 40 w 318"/>
                  <a:gd name="T83" fmla="*/ 550 h 836"/>
                  <a:gd name="T84" fmla="*/ 40 w 318"/>
                  <a:gd name="T85" fmla="*/ 550 h 836"/>
                  <a:gd name="T86" fmla="*/ 52 w 318"/>
                  <a:gd name="T87" fmla="*/ 464 h 836"/>
                  <a:gd name="T88" fmla="*/ 66 w 318"/>
                  <a:gd name="T89" fmla="*/ 380 h 836"/>
                  <a:gd name="T90" fmla="*/ 82 w 318"/>
                  <a:gd name="T91" fmla="*/ 296 h 836"/>
                  <a:gd name="T92" fmla="*/ 102 w 318"/>
                  <a:gd name="T93" fmla="*/ 212 h 836"/>
                  <a:gd name="T94" fmla="*/ 102 w 318"/>
                  <a:gd name="T95" fmla="*/ 212 h 836"/>
                  <a:gd name="T96" fmla="*/ 126 w 318"/>
                  <a:gd name="T97" fmla="*/ 114 h 836"/>
                  <a:gd name="T98" fmla="*/ 126 w 318"/>
                  <a:gd name="T99" fmla="*/ 114 h 836"/>
                  <a:gd name="T100" fmla="*/ 132 w 318"/>
                  <a:gd name="T101" fmla="*/ 92 h 836"/>
                  <a:gd name="T102" fmla="*/ 140 w 318"/>
                  <a:gd name="T103" fmla="*/ 70 h 836"/>
                  <a:gd name="T104" fmla="*/ 150 w 318"/>
                  <a:gd name="T105" fmla="*/ 48 h 836"/>
                  <a:gd name="T106" fmla="*/ 162 w 318"/>
                  <a:gd name="T107" fmla="*/ 26 h 836"/>
                  <a:gd name="T108" fmla="*/ 162 w 318"/>
                  <a:gd name="T109" fmla="*/ 26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8" h="836">
                    <a:moveTo>
                      <a:pt x="162" y="26"/>
                    </a:moveTo>
                    <a:lnTo>
                      <a:pt x="162" y="26"/>
                    </a:lnTo>
                    <a:lnTo>
                      <a:pt x="172" y="18"/>
                    </a:lnTo>
                    <a:lnTo>
                      <a:pt x="184" y="10"/>
                    </a:lnTo>
                    <a:lnTo>
                      <a:pt x="198" y="4"/>
                    </a:lnTo>
                    <a:lnTo>
                      <a:pt x="212" y="0"/>
                    </a:lnTo>
                    <a:lnTo>
                      <a:pt x="212" y="0"/>
                    </a:lnTo>
                    <a:lnTo>
                      <a:pt x="222" y="0"/>
                    </a:lnTo>
                    <a:lnTo>
                      <a:pt x="234" y="2"/>
                    </a:lnTo>
                    <a:lnTo>
                      <a:pt x="256" y="8"/>
                    </a:lnTo>
                    <a:lnTo>
                      <a:pt x="256" y="8"/>
                    </a:lnTo>
                    <a:lnTo>
                      <a:pt x="268" y="12"/>
                    </a:lnTo>
                    <a:lnTo>
                      <a:pt x="280" y="18"/>
                    </a:lnTo>
                    <a:lnTo>
                      <a:pt x="290" y="26"/>
                    </a:lnTo>
                    <a:lnTo>
                      <a:pt x="296" y="34"/>
                    </a:lnTo>
                    <a:lnTo>
                      <a:pt x="304" y="42"/>
                    </a:lnTo>
                    <a:lnTo>
                      <a:pt x="308" y="52"/>
                    </a:lnTo>
                    <a:lnTo>
                      <a:pt x="312" y="62"/>
                    </a:lnTo>
                    <a:lnTo>
                      <a:pt x="316" y="72"/>
                    </a:lnTo>
                    <a:lnTo>
                      <a:pt x="318" y="92"/>
                    </a:lnTo>
                    <a:lnTo>
                      <a:pt x="318" y="114"/>
                    </a:lnTo>
                    <a:lnTo>
                      <a:pt x="314" y="136"/>
                    </a:lnTo>
                    <a:lnTo>
                      <a:pt x="310" y="156"/>
                    </a:lnTo>
                    <a:lnTo>
                      <a:pt x="310" y="156"/>
                    </a:lnTo>
                    <a:lnTo>
                      <a:pt x="296" y="210"/>
                    </a:lnTo>
                    <a:lnTo>
                      <a:pt x="282" y="264"/>
                    </a:lnTo>
                    <a:lnTo>
                      <a:pt x="268" y="316"/>
                    </a:lnTo>
                    <a:lnTo>
                      <a:pt x="254" y="370"/>
                    </a:lnTo>
                    <a:lnTo>
                      <a:pt x="254" y="370"/>
                    </a:lnTo>
                    <a:lnTo>
                      <a:pt x="242" y="410"/>
                    </a:lnTo>
                    <a:lnTo>
                      <a:pt x="230" y="450"/>
                    </a:lnTo>
                    <a:lnTo>
                      <a:pt x="216" y="488"/>
                    </a:lnTo>
                    <a:lnTo>
                      <a:pt x="204" y="528"/>
                    </a:lnTo>
                    <a:lnTo>
                      <a:pt x="204" y="528"/>
                    </a:lnTo>
                    <a:lnTo>
                      <a:pt x="182" y="596"/>
                    </a:lnTo>
                    <a:lnTo>
                      <a:pt x="156" y="682"/>
                    </a:lnTo>
                    <a:lnTo>
                      <a:pt x="104" y="836"/>
                    </a:lnTo>
                    <a:lnTo>
                      <a:pt x="0" y="818"/>
                    </a:lnTo>
                    <a:lnTo>
                      <a:pt x="0" y="818"/>
                    </a:lnTo>
                    <a:lnTo>
                      <a:pt x="10" y="764"/>
                    </a:lnTo>
                    <a:lnTo>
                      <a:pt x="22" y="688"/>
                    </a:lnTo>
                    <a:lnTo>
                      <a:pt x="40" y="550"/>
                    </a:lnTo>
                    <a:lnTo>
                      <a:pt x="40" y="550"/>
                    </a:lnTo>
                    <a:lnTo>
                      <a:pt x="52" y="464"/>
                    </a:lnTo>
                    <a:lnTo>
                      <a:pt x="66" y="380"/>
                    </a:lnTo>
                    <a:lnTo>
                      <a:pt x="82" y="296"/>
                    </a:lnTo>
                    <a:lnTo>
                      <a:pt x="102" y="212"/>
                    </a:lnTo>
                    <a:lnTo>
                      <a:pt x="102" y="212"/>
                    </a:lnTo>
                    <a:lnTo>
                      <a:pt x="126" y="114"/>
                    </a:lnTo>
                    <a:lnTo>
                      <a:pt x="126" y="114"/>
                    </a:lnTo>
                    <a:lnTo>
                      <a:pt x="132" y="92"/>
                    </a:lnTo>
                    <a:lnTo>
                      <a:pt x="140" y="70"/>
                    </a:lnTo>
                    <a:lnTo>
                      <a:pt x="150" y="48"/>
                    </a:lnTo>
                    <a:lnTo>
                      <a:pt x="162" y="26"/>
                    </a:lnTo>
                    <a:lnTo>
                      <a:pt x="162" y="26"/>
                    </a:lnTo>
                    <a:close/>
                  </a:path>
                </a:pathLst>
              </a:custGeom>
              <a:solidFill>
                <a:srgbClr val="321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8" name="Freeform 72"/>
              <p:cNvSpPr>
                <a:spLocks/>
              </p:cNvSpPr>
              <p:nvPr/>
            </p:nvSpPr>
            <p:spPr bwMode="auto">
              <a:xfrm>
                <a:off x="4471" y="7322"/>
                <a:ext cx="268" cy="126"/>
              </a:xfrm>
              <a:custGeom>
                <a:avLst/>
                <a:gdLst>
                  <a:gd name="T0" fmla="*/ 268 w 268"/>
                  <a:gd name="T1" fmla="*/ 54 h 126"/>
                  <a:gd name="T2" fmla="*/ 2 w 268"/>
                  <a:gd name="T3" fmla="*/ 126 h 126"/>
                  <a:gd name="T4" fmla="*/ 0 w 268"/>
                  <a:gd name="T5" fmla="*/ 118 h 126"/>
                  <a:gd name="T6" fmla="*/ 268 w 268"/>
                  <a:gd name="T7" fmla="*/ 0 h 126"/>
                  <a:gd name="T8" fmla="*/ 268 w 268"/>
                  <a:gd name="T9" fmla="*/ 54 h 126"/>
                </a:gdLst>
                <a:ahLst/>
                <a:cxnLst>
                  <a:cxn ang="0">
                    <a:pos x="T0" y="T1"/>
                  </a:cxn>
                  <a:cxn ang="0">
                    <a:pos x="T2" y="T3"/>
                  </a:cxn>
                  <a:cxn ang="0">
                    <a:pos x="T4" y="T5"/>
                  </a:cxn>
                  <a:cxn ang="0">
                    <a:pos x="T6" y="T7"/>
                  </a:cxn>
                  <a:cxn ang="0">
                    <a:pos x="T8" y="T9"/>
                  </a:cxn>
                </a:cxnLst>
                <a:rect l="0" t="0" r="r" b="b"/>
                <a:pathLst>
                  <a:path w="268" h="126">
                    <a:moveTo>
                      <a:pt x="268" y="54"/>
                    </a:moveTo>
                    <a:lnTo>
                      <a:pt x="2" y="126"/>
                    </a:lnTo>
                    <a:lnTo>
                      <a:pt x="0" y="118"/>
                    </a:lnTo>
                    <a:lnTo>
                      <a:pt x="268" y="0"/>
                    </a:lnTo>
                    <a:lnTo>
                      <a:pt x="268"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9" name="Freeform 73"/>
              <p:cNvSpPr>
                <a:spLocks/>
              </p:cNvSpPr>
              <p:nvPr/>
            </p:nvSpPr>
            <p:spPr bwMode="auto">
              <a:xfrm>
                <a:off x="4443" y="7456"/>
                <a:ext cx="72" cy="72"/>
              </a:xfrm>
              <a:custGeom>
                <a:avLst/>
                <a:gdLst>
                  <a:gd name="T0" fmla="*/ 72 w 72"/>
                  <a:gd name="T1" fmla="*/ 36 h 72"/>
                  <a:gd name="T2" fmla="*/ 72 w 72"/>
                  <a:gd name="T3" fmla="*/ 36 h 72"/>
                  <a:gd name="T4" fmla="*/ 72 w 72"/>
                  <a:gd name="T5" fmla="*/ 42 h 72"/>
                  <a:gd name="T6" fmla="*/ 68 w 72"/>
                  <a:gd name="T7" fmla="*/ 50 h 72"/>
                  <a:gd name="T8" fmla="*/ 66 w 72"/>
                  <a:gd name="T9" fmla="*/ 56 h 72"/>
                  <a:gd name="T10" fmla="*/ 62 w 72"/>
                  <a:gd name="T11" fmla="*/ 62 h 72"/>
                  <a:gd name="T12" fmla="*/ 56 w 72"/>
                  <a:gd name="T13" fmla="*/ 66 h 72"/>
                  <a:gd name="T14" fmla="*/ 50 w 72"/>
                  <a:gd name="T15" fmla="*/ 70 h 72"/>
                  <a:gd name="T16" fmla="*/ 42 w 72"/>
                  <a:gd name="T17" fmla="*/ 72 h 72"/>
                  <a:gd name="T18" fmla="*/ 36 w 72"/>
                  <a:gd name="T19" fmla="*/ 72 h 72"/>
                  <a:gd name="T20" fmla="*/ 36 w 72"/>
                  <a:gd name="T21" fmla="*/ 72 h 72"/>
                  <a:gd name="T22" fmla="*/ 28 w 72"/>
                  <a:gd name="T23" fmla="*/ 72 h 72"/>
                  <a:gd name="T24" fmla="*/ 22 w 72"/>
                  <a:gd name="T25" fmla="*/ 70 h 72"/>
                  <a:gd name="T26" fmla="*/ 16 w 72"/>
                  <a:gd name="T27" fmla="*/ 66 h 72"/>
                  <a:gd name="T28" fmla="*/ 10 w 72"/>
                  <a:gd name="T29" fmla="*/ 62 h 72"/>
                  <a:gd name="T30" fmla="*/ 6 w 72"/>
                  <a:gd name="T31" fmla="*/ 56 h 72"/>
                  <a:gd name="T32" fmla="*/ 2 w 72"/>
                  <a:gd name="T33" fmla="*/ 50 h 72"/>
                  <a:gd name="T34" fmla="*/ 0 w 72"/>
                  <a:gd name="T35" fmla="*/ 42 h 72"/>
                  <a:gd name="T36" fmla="*/ 0 w 72"/>
                  <a:gd name="T37" fmla="*/ 36 h 72"/>
                  <a:gd name="T38" fmla="*/ 0 w 72"/>
                  <a:gd name="T39" fmla="*/ 36 h 72"/>
                  <a:gd name="T40" fmla="*/ 0 w 72"/>
                  <a:gd name="T41" fmla="*/ 28 h 72"/>
                  <a:gd name="T42" fmla="*/ 2 w 72"/>
                  <a:gd name="T43" fmla="*/ 22 h 72"/>
                  <a:gd name="T44" fmla="*/ 6 w 72"/>
                  <a:gd name="T45" fmla="*/ 16 h 72"/>
                  <a:gd name="T46" fmla="*/ 10 w 72"/>
                  <a:gd name="T47" fmla="*/ 10 h 72"/>
                  <a:gd name="T48" fmla="*/ 16 w 72"/>
                  <a:gd name="T49" fmla="*/ 6 h 72"/>
                  <a:gd name="T50" fmla="*/ 22 w 72"/>
                  <a:gd name="T51" fmla="*/ 2 h 72"/>
                  <a:gd name="T52" fmla="*/ 28 w 72"/>
                  <a:gd name="T53" fmla="*/ 0 h 72"/>
                  <a:gd name="T54" fmla="*/ 36 w 72"/>
                  <a:gd name="T55" fmla="*/ 0 h 72"/>
                  <a:gd name="T56" fmla="*/ 36 w 72"/>
                  <a:gd name="T57" fmla="*/ 0 h 72"/>
                  <a:gd name="T58" fmla="*/ 42 w 72"/>
                  <a:gd name="T59" fmla="*/ 0 h 72"/>
                  <a:gd name="T60" fmla="*/ 50 w 72"/>
                  <a:gd name="T61" fmla="*/ 2 h 72"/>
                  <a:gd name="T62" fmla="*/ 56 w 72"/>
                  <a:gd name="T63" fmla="*/ 6 h 72"/>
                  <a:gd name="T64" fmla="*/ 62 w 72"/>
                  <a:gd name="T65" fmla="*/ 10 h 72"/>
                  <a:gd name="T66" fmla="*/ 66 w 72"/>
                  <a:gd name="T67" fmla="*/ 16 h 72"/>
                  <a:gd name="T68" fmla="*/ 68 w 72"/>
                  <a:gd name="T69" fmla="*/ 22 h 72"/>
                  <a:gd name="T70" fmla="*/ 72 w 72"/>
                  <a:gd name="T71" fmla="*/ 28 h 72"/>
                  <a:gd name="T72" fmla="*/ 72 w 72"/>
                  <a:gd name="T73" fmla="*/ 36 h 72"/>
                  <a:gd name="T74" fmla="*/ 72 w 72"/>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72" y="36"/>
                    </a:moveTo>
                    <a:lnTo>
                      <a:pt x="72" y="36"/>
                    </a:lnTo>
                    <a:lnTo>
                      <a:pt x="72" y="42"/>
                    </a:lnTo>
                    <a:lnTo>
                      <a:pt x="68" y="50"/>
                    </a:lnTo>
                    <a:lnTo>
                      <a:pt x="66" y="56"/>
                    </a:lnTo>
                    <a:lnTo>
                      <a:pt x="62" y="62"/>
                    </a:lnTo>
                    <a:lnTo>
                      <a:pt x="56" y="66"/>
                    </a:lnTo>
                    <a:lnTo>
                      <a:pt x="50" y="70"/>
                    </a:lnTo>
                    <a:lnTo>
                      <a:pt x="42" y="72"/>
                    </a:lnTo>
                    <a:lnTo>
                      <a:pt x="36" y="72"/>
                    </a:lnTo>
                    <a:lnTo>
                      <a:pt x="36" y="72"/>
                    </a:lnTo>
                    <a:lnTo>
                      <a:pt x="28" y="72"/>
                    </a:lnTo>
                    <a:lnTo>
                      <a:pt x="22" y="70"/>
                    </a:lnTo>
                    <a:lnTo>
                      <a:pt x="16" y="66"/>
                    </a:lnTo>
                    <a:lnTo>
                      <a:pt x="10" y="62"/>
                    </a:lnTo>
                    <a:lnTo>
                      <a:pt x="6" y="56"/>
                    </a:lnTo>
                    <a:lnTo>
                      <a:pt x="2" y="50"/>
                    </a:lnTo>
                    <a:lnTo>
                      <a:pt x="0" y="42"/>
                    </a:lnTo>
                    <a:lnTo>
                      <a:pt x="0" y="36"/>
                    </a:lnTo>
                    <a:lnTo>
                      <a:pt x="0" y="36"/>
                    </a:lnTo>
                    <a:lnTo>
                      <a:pt x="0" y="28"/>
                    </a:lnTo>
                    <a:lnTo>
                      <a:pt x="2" y="22"/>
                    </a:lnTo>
                    <a:lnTo>
                      <a:pt x="6" y="16"/>
                    </a:lnTo>
                    <a:lnTo>
                      <a:pt x="10" y="10"/>
                    </a:lnTo>
                    <a:lnTo>
                      <a:pt x="16" y="6"/>
                    </a:lnTo>
                    <a:lnTo>
                      <a:pt x="22" y="2"/>
                    </a:lnTo>
                    <a:lnTo>
                      <a:pt x="28" y="0"/>
                    </a:lnTo>
                    <a:lnTo>
                      <a:pt x="36" y="0"/>
                    </a:lnTo>
                    <a:lnTo>
                      <a:pt x="36" y="0"/>
                    </a:lnTo>
                    <a:lnTo>
                      <a:pt x="42" y="0"/>
                    </a:lnTo>
                    <a:lnTo>
                      <a:pt x="50" y="2"/>
                    </a:lnTo>
                    <a:lnTo>
                      <a:pt x="56" y="6"/>
                    </a:lnTo>
                    <a:lnTo>
                      <a:pt x="62" y="10"/>
                    </a:lnTo>
                    <a:lnTo>
                      <a:pt x="66" y="16"/>
                    </a:lnTo>
                    <a:lnTo>
                      <a:pt x="68" y="22"/>
                    </a:lnTo>
                    <a:lnTo>
                      <a:pt x="72" y="28"/>
                    </a:lnTo>
                    <a:lnTo>
                      <a:pt x="72" y="36"/>
                    </a:lnTo>
                    <a:lnTo>
                      <a:pt x="72"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0" name="Freeform 74"/>
              <p:cNvSpPr>
                <a:spLocks/>
              </p:cNvSpPr>
              <p:nvPr/>
            </p:nvSpPr>
            <p:spPr bwMode="auto">
              <a:xfrm>
                <a:off x="4449" y="7464"/>
                <a:ext cx="58" cy="56"/>
              </a:xfrm>
              <a:custGeom>
                <a:avLst/>
                <a:gdLst>
                  <a:gd name="T0" fmla="*/ 58 w 58"/>
                  <a:gd name="T1" fmla="*/ 28 h 56"/>
                  <a:gd name="T2" fmla="*/ 58 w 58"/>
                  <a:gd name="T3" fmla="*/ 28 h 56"/>
                  <a:gd name="T4" fmla="*/ 56 w 58"/>
                  <a:gd name="T5" fmla="*/ 40 h 56"/>
                  <a:gd name="T6" fmla="*/ 50 w 58"/>
                  <a:gd name="T7" fmla="*/ 48 h 56"/>
                  <a:gd name="T8" fmla="*/ 40 w 58"/>
                  <a:gd name="T9" fmla="*/ 54 h 56"/>
                  <a:gd name="T10" fmla="*/ 30 w 58"/>
                  <a:gd name="T11" fmla="*/ 56 h 56"/>
                  <a:gd name="T12" fmla="*/ 30 w 58"/>
                  <a:gd name="T13" fmla="*/ 56 h 56"/>
                  <a:gd name="T14" fmla="*/ 18 w 58"/>
                  <a:gd name="T15" fmla="*/ 54 h 56"/>
                  <a:gd name="T16" fmla="*/ 10 w 58"/>
                  <a:gd name="T17" fmla="*/ 48 h 56"/>
                  <a:gd name="T18" fmla="*/ 4 w 58"/>
                  <a:gd name="T19" fmla="*/ 40 h 56"/>
                  <a:gd name="T20" fmla="*/ 0 w 58"/>
                  <a:gd name="T21" fmla="*/ 28 h 56"/>
                  <a:gd name="T22" fmla="*/ 0 w 58"/>
                  <a:gd name="T23" fmla="*/ 28 h 56"/>
                  <a:gd name="T24" fmla="*/ 4 w 58"/>
                  <a:gd name="T25" fmla="*/ 16 h 56"/>
                  <a:gd name="T26" fmla="*/ 10 w 58"/>
                  <a:gd name="T27" fmla="*/ 8 h 56"/>
                  <a:gd name="T28" fmla="*/ 18 w 58"/>
                  <a:gd name="T29" fmla="*/ 2 h 56"/>
                  <a:gd name="T30" fmla="*/ 30 w 58"/>
                  <a:gd name="T31" fmla="*/ 0 h 56"/>
                  <a:gd name="T32" fmla="*/ 30 w 58"/>
                  <a:gd name="T33" fmla="*/ 0 h 56"/>
                  <a:gd name="T34" fmla="*/ 40 w 58"/>
                  <a:gd name="T35" fmla="*/ 2 h 56"/>
                  <a:gd name="T36" fmla="*/ 50 w 58"/>
                  <a:gd name="T37" fmla="*/ 8 h 56"/>
                  <a:gd name="T38" fmla="*/ 56 w 58"/>
                  <a:gd name="T39" fmla="*/ 16 h 56"/>
                  <a:gd name="T40" fmla="*/ 58 w 58"/>
                  <a:gd name="T41" fmla="*/ 28 h 56"/>
                  <a:gd name="T42" fmla="*/ 58 w 58"/>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6">
                    <a:moveTo>
                      <a:pt x="58" y="28"/>
                    </a:moveTo>
                    <a:lnTo>
                      <a:pt x="58" y="28"/>
                    </a:lnTo>
                    <a:lnTo>
                      <a:pt x="56" y="40"/>
                    </a:lnTo>
                    <a:lnTo>
                      <a:pt x="50" y="48"/>
                    </a:lnTo>
                    <a:lnTo>
                      <a:pt x="40" y="54"/>
                    </a:lnTo>
                    <a:lnTo>
                      <a:pt x="30" y="56"/>
                    </a:lnTo>
                    <a:lnTo>
                      <a:pt x="30" y="56"/>
                    </a:lnTo>
                    <a:lnTo>
                      <a:pt x="18" y="54"/>
                    </a:lnTo>
                    <a:lnTo>
                      <a:pt x="10" y="48"/>
                    </a:lnTo>
                    <a:lnTo>
                      <a:pt x="4" y="40"/>
                    </a:lnTo>
                    <a:lnTo>
                      <a:pt x="0" y="28"/>
                    </a:lnTo>
                    <a:lnTo>
                      <a:pt x="0" y="28"/>
                    </a:lnTo>
                    <a:lnTo>
                      <a:pt x="4" y="16"/>
                    </a:lnTo>
                    <a:lnTo>
                      <a:pt x="10" y="8"/>
                    </a:lnTo>
                    <a:lnTo>
                      <a:pt x="18" y="2"/>
                    </a:lnTo>
                    <a:lnTo>
                      <a:pt x="30" y="0"/>
                    </a:lnTo>
                    <a:lnTo>
                      <a:pt x="30" y="0"/>
                    </a:lnTo>
                    <a:lnTo>
                      <a:pt x="40" y="2"/>
                    </a:lnTo>
                    <a:lnTo>
                      <a:pt x="50" y="8"/>
                    </a:lnTo>
                    <a:lnTo>
                      <a:pt x="56" y="16"/>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1" name="Freeform 75"/>
              <p:cNvSpPr>
                <a:spLocks/>
              </p:cNvSpPr>
              <p:nvPr/>
            </p:nvSpPr>
            <p:spPr bwMode="auto">
              <a:xfrm>
                <a:off x="4461" y="7474"/>
                <a:ext cx="36" cy="36"/>
              </a:xfrm>
              <a:custGeom>
                <a:avLst/>
                <a:gdLst>
                  <a:gd name="T0" fmla="*/ 36 w 36"/>
                  <a:gd name="T1" fmla="*/ 18 h 36"/>
                  <a:gd name="T2" fmla="*/ 36 w 36"/>
                  <a:gd name="T3" fmla="*/ 18 h 36"/>
                  <a:gd name="T4" fmla="*/ 34 w 36"/>
                  <a:gd name="T5" fmla="*/ 26 h 36"/>
                  <a:gd name="T6" fmla="*/ 30 w 36"/>
                  <a:gd name="T7" fmla="*/ 30 h 36"/>
                  <a:gd name="T8" fmla="*/ 24 w 36"/>
                  <a:gd name="T9" fmla="*/ 34 h 36"/>
                  <a:gd name="T10" fmla="*/ 18 w 36"/>
                  <a:gd name="T11" fmla="*/ 36 h 36"/>
                  <a:gd name="T12" fmla="*/ 18 w 36"/>
                  <a:gd name="T13" fmla="*/ 36 h 36"/>
                  <a:gd name="T14" fmla="*/ 10 w 36"/>
                  <a:gd name="T15" fmla="*/ 34 h 36"/>
                  <a:gd name="T16" fmla="*/ 4 w 36"/>
                  <a:gd name="T17" fmla="*/ 30 h 36"/>
                  <a:gd name="T18" fmla="*/ 0 w 36"/>
                  <a:gd name="T19" fmla="*/ 26 h 36"/>
                  <a:gd name="T20" fmla="*/ 0 w 36"/>
                  <a:gd name="T21" fmla="*/ 18 h 36"/>
                  <a:gd name="T22" fmla="*/ 0 w 36"/>
                  <a:gd name="T23" fmla="*/ 18 h 36"/>
                  <a:gd name="T24" fmla="*/ 0 w 36"/>
                  <a:gd name="T25" fmla="*/ 10 h 36"/>
                  <a:gd name="T26" fmla="*/ 4 w 36"/>
                  <a:gd name="T27" fmla="*/ 6 h 36"/>
                  <a:gd name="T28" fmla="*/ 10 w 36"/>
                  <a:gd name="T29" fmla="*/ 2 h 36"/>
                  <a:gd name="T30" fmla="*/ 18 w 36"/>
                  <a:gd name="T31" fmla="*/ 0 h 36"/>
                  <a:gd name="T32" fmla="*/ 18 w 36"/>
                  <a:gd name="T33" fmla="*/ 0 h 36"/>
                  <a:gd name="T34" fmla="*/ 24 w 36"/>
                  <a:gd name="T35" fmla="*/ 2 h 36"/>
                  <a:gd name="T36" fmla="*/ 30 w 36"/>
                  <a:gd name="T37" fmla="*/ 6 h 36"/>
                  <a:gd name="T38" fmla="*/ 34 w 36"/>
                  <a:gd name="T39" fmla="*/ 10 h 36"/>
                  <a:gd name="T40" fmla="*/ 36 w 36"/>
                  <a:gd name="T41" fmla="*/ 18 h 36"/>
                  <a:gd name="T42" fmla="*/ 36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36" y="18"/>
                    </a:moveTo>
                    <a:lnTo>
                      <a:pt x="36" y="18"/>
                    </a:lnTo>
                    <a:lnTo>
                      <a:pt x="34" y="26"/>
                    </a:lnTo>
                    <a:lnTo>
                      <a:pt x="30" y="30"/>
                    </a:lnTo>
                    <a:lnTo>
                      <a:pt x="24" y="34"/>
                    </a:lnTo>
                    <a:lnTo>
                      <a:pt x="18" y="36"/>
                    </a:lnTo>
                    <a:lnTo>
                      <a:pt x="18" y="36"/>
                    </a:lnTo>
                    <a:lnTo>
                      <a:pt x="10" y="34"/>
                    </a:lnTo>
                    <a:lnTo>
                      <a:pt x="4" y="30"/>
                    </a:lnTo>
                    <a:lnTo>
                      <a:pt x="0" y="26"/>
                    </a:lnTo>
                    <a:lnTo>
                      <a:pt x="0" y="18"/>
                    </a:lnTo>
                    <a:lnTo>
                      <a:pt x="0" y="18"/>
                    </a:lnTo>
                    <a:lnTo>
                      <a:pt x="0" y="10"/>
                    </a:lnTo>
                    <a:lnTo>
                      <a:pt x="4" y="6"/>
                    </a:lnTo>
                    <a:lnTo>
                      <a:pt x="10" y="2"/>
                    </a:lnTo>
                    <a:lnTo>
                      <a:pt x="18" y="0"/>
                    </a:lnTo>
                    <a:lnTo>
                      <a:pt x="18" y="0"/>
                    </a:lnTo>
                    <a:lnTo>
                      <a:pt x="24" y="2"/>
                    </a:lnTo>
                    <a:lnTo>
                      <a:pt x="30" y="6"/>
                    </a:lnTo>
                    <a:lnTo>
                      <a:pt x="34" y="10"/>
                    </a:lnTo>
                    <a:lnTo>
                      <a:pt x="36" y="18"/>
                    </a:lnTo>
                    <a:lnTo>
                      <a:pt x="36"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2" name="Freeform 76"/>
              <p:cNvSpPr>
                <a:spLocks/>
              </p:cNvSpPr>
              <p:nvPr/>
            </p:nvSpPr>
            <p:spPr bwMode="auto">
              <a:xfrm>
                <a:off x="4431" y="7438"/>
                <a:ext cx="94" cy="52"/>
              </a:xfrm>
              <a:custGeom>
                <a:avLst/>
                <a:gdLst>
                  <a:gd name="T0" fmla="*/ 48 w 94"/>
                  <a:gd name="T1" fmla="*/ 10 h 52"/>
                  <a:gd name="T2" fmla="*/ 48 w 94"/>
                  <a:gd name="T3" fmla="*/ 10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4 w 94"/>
                  <a:gd name="T27" fmla="*/ 36 h 52"/>
                  <a:gd name="T28" fmla="*/ 90 w 94"/>
                  <a:gd name="T29" fmla="*/ 28 h 52"/>
                  <a:gd name="T30" fmla="*/ 86 w 94"/>
                  <a:gd name="T31" fmla="*/ 20 h 52"/>
                  <a:gd name="T32" fmla="*/ 80 w 94"/>
                  <a:gd name="T33" fmla="*/ 12 h 52"/>
                  <a:gd name="T34" fmla="*/ 74 w 94"/>
                  <a:gd name="T35" fmla="*/ 8 h 52"/>
                  <a:gd name="T36" fmla="*/ 66 w 94"/>
                  <a:gd name="T37" fmla="*/ 2 h 52"/>
                  <a:gd name="T38" fmla="*/ 56 w 94"/>
                  <a:gd name="T39" fmla="*/ 0 h 52"/>
                  <a:gd name="T40" fmla="*/ 48 w 94"/>
                  <a:gd name="T41" fmla="*/ 0 h 52"/>
                  <a:gd name="T42" fmla="*/ 48 w 94"/>
                  <a:gd name="T43" fmla="*/ 0 h 52"/>
                  <a:gd name="T44" fmla="*/ 38 w 94"/>
                  <a:gd name="T45" fmla="*/ 0 h 52"/>
                  <a:gd name="T46" fmla="*/ 30 w 94"/>
                  <a:gd name="T47" fmla="*/ 2 h 52"/>
                  <a:gd name="T48" fmla="*/ 22 w 94"/>
                  <a:gd name="T49" fmla="*/ 8 h 52"/>
                  <a:gd name="T50" fmla="*/ 14 w 94"/>
                  <a:gd name="T51" fmla="*/ 12 h 52"/>
                  <a:gd name="T52" fmla="*/ 8 w 94"/>
                  <a:gd name="T53" fmla="*/ 20 h 52"/>
                  <a:gd name="T54" fmla="*/ 4 w 94"/>
                  <a:gd name="T55" fmla="*/ 28 h 52"/>
                  <a:gd name="T56" fmla="*/ 2 w 94"/>
                  <a:gd name="T57" fmla="*/ 36 h 52"/>
                  <a:gd name="T58" fmla="*/ 0 w 94"/>
                  <a:gd name="T59" fmla="*/ 46 h 52"/>
                  <a:gd name="T60" fmla="*/ 0 w 94"/>
                  <a:gd name="T61" fmla="*/ 46 h 52"/>
                  <a:gd name="T62" fmla="*/ 2 w 94"/>
                  <a:gd name="T63" fmla="*/ 52 h 52"/>
                  <a:gd name="T64" fmla="*/ 2 w 94"/>
                  <a:gd name="T65" fmla="*/ 52 h 52"/>
                  <a:gd name="T66" fmla="*/ 4 w 94"/>
                  <a:gd name="T67" fmla="*/ 44 h 52"/>
                  <a:gd name="T68" fmla="*/ 6 w 94"/>
                  <a:gd name="T69" fmla="*/ 36 h 52"/>
                  <a:gd name="T70" fmla="*/ 10 w 94"/>
                  <a:gd name="T71" fmla="*/ 28 h 52"/>
                  <a:gd name="T72" fmla="*/ 16 w 94"/>
                  <a:gd name="T73" fmla="*/ 22 h 52"/>
                  <a:gd name="T74" fmla="*/ 24 w 94"/>
                  <a:gd name="T75" fmla="*/ 18 h 52"/>
                  <a:gd name="T76" fmla="*/ 30 w 94"/>
                  <a:gd name="T77" fmla="*/ 14 h 52"/>
                  <a:gd name="T78" fmla="*/ 38 w 94"/>
                  <a:gd name="T79" fmla="*/ 12 h 52"/>
                  <a:gd name="T80" fmla="*/ 48 w 94"/>
                  <a:gd name="T81" fmla="*/ 10 h 52"/>
                  <a:gd name="T82" fmla="*/ 48 w 94"/>
                  <a:gd name="T83" fmla="*/ 1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0"/>
                    </a:moveTo>
                    <a:lnTo>
                      <a:pt x="48" y="10"/>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4" y="36"/>
                    </a:lnTo>
                    <a:lnTo>
                      <a:pt x="90" y="28"/>
                    </a:lnTo>
                    <a:lnTo>
                      <a:pt x="86" y="20"/>
                    </a:lnTo>
                    <a:lnTo>
                      <a:pt x="80" y="12"/>
                    </a:lnTo>
                    <a:lnTo>
                      <a:pt x="74" y="8"/>
                    </a:lnTo>
                    <a:lnTo>
                      <a:pt x="66" y="2"/>
                    </a:lnTo>
                    <a:lnTo>
                      <a:pt x="56" y="0"/>
                    </a:lnTo>
                    <a:lnTo>
                      <a:pt x="48" y="0"/>
                    </a:lnTo>
                    <a:lnTo>
                      <a:pt x="48" y="0"/>
                    </a:lnTo>
                    <a:lnTo>
                      <a:pt x="38" y="0"/>
                    </a:lnTo>
                    <a:lnTo>
                      <a:pt x="30" y="2"/>
                    </a:lnTo>
                    <a:lnTo>
                      <a:pt x="22" y="8"/>
                    </a:lnTo>
                    <a:lnTo>
                      <a:pt x="14" y="12"/>
                    </a:lnTo>
                    <a:lnTo>
                      <a:pt x="8" y="20"/>
                    </a:lnTo>
                    <a:lnTo>
                      <a:pt x="4" y="28"/>
                    </a:lnTo>
                    <a:lnTo>
                      <a:pt x="2" y="36"/>
                    </a:lnTo>
                    <a:lnTo>
                      <a:pt x="0" y="46"/>
                    </a:lnTo>
                    <a:lnTo>
                      <a:pt x="0" y="46"/>
                    </a:lnTo>
                    <a:lnTo>
                      <a:pt x="2" y="52"/>
                    </a:lnTo>
                    <a:lnTo>
                      <a:pt x="2" y="52"/>
                    </a:lnTo>
                    <a:lnTo>
                      <a:pt x="4" y="44"/>
                    </a:lnTo>
                    <a:lnTo>
                      <a:pt x="6" y="36"/>
                    </a:lnTo>
                    <a:lnTo>
                      <a:pt x="10" y="28"/>
                    </a:lnTo>
                    <a:lnTo>
                      <a:pt x="16" y="22"/>
                    </a:lnTo>
                    <a:lnTo>
                      <a:pt x="24" y="18"/>
                    </a:lnTo>
                    <a:lnTo>
                      <a:pt x="30" y="14"/>
                    </a:lnTo>
                    <a:lnTo>
                      <a:pt x="38" y="12"/>
                    </a:lnTo>
                    <a:lnTo>
                      <a:pt x="48" y="10"/>
                    </a:lnTo>
                    <a:lnTo>
                      <a:pt x="48" y="1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3" name="Freeform 77"/>
              <p:cNvSpPr>
                <a:spLocks/>
              </p:cNvSpPr>
              <p:nvPr/>
            </p:nvSpPr>
            <p:spPr bwMode="auto">
              <a:xfrm>
                <a:off x="4769" y="7330"/>
                <a:ext cx="268" cy="118"/>
              </a:xfrm>
              <a:custGeom>
                <a:avLst/>
                <a:gdLst>
                  <a:gd name="T0" fmla="*/ 0 w 268"/>
                  <a:gd name="T1" fmla="*/ 46 h 118"/>
                  <a:gd name="T2" fmla="*/ 266 w 268"/>
                  <a:gd name="T3" fmla="*/ 118 h 118"/>
                  <a:gd name="T4" fmla="*/ 268 w 268"/>
                  <a:gd name="T5" fmla="*/ 110 h 118"/>
                  <a:gd name="T6" fmla="*/ 0 w 268"/>
                  <a:gd name="T7" fmla="*/ 0 h 118"/>
                  <a:gd name="T8" fmla="*/ 0 w 268"/>
                  <a:gd name="T9" fmla="*/ 46 h 118"/>
                </a:gdLst>
                <a:ahLst/>
                <a:cxnLst>
                  <a:cxn ang="0">
                    <a:pos x="T0" y="T1"/>
                  </a:cxn>
                  <a:cxn ang="0">
                    <a:pos x="T2" y="T3"/>
                  </a:cxn>
                  <a:cxn ang="0">
                    <a:pos x="T4" y="T5"/>
                  </a:cxn>
                  <a:cxn ang="0">
                    <a:pos x="T6" y="T7"/>
                  </a:cxn>
                  <a:cxn ang="0">
                    <a:pos x="T8" y="T9"/>
                  </a:cxn>
                </a:cxnLst>
                <a:rect l="0" t="0" r="r" b="b"/>
                <a:pathLst>
                  <a:path w="268" h="118">
                    <a:moveTo>
                      <a:pt x="0" y="46"/>
                    </a:moveTo>
                    <a:lnTo>
                      <a:pt x="266" y="118"/>
                    </a:lnTo>
                    <a:lnTo>
                      <a:pt x="268" y="110"/>
                    </a:lnTo>
                    <a:lnTo>
                      <a:pt x="0" y="0"/>
                    </a:lnTo>
                    <a:lnTo>
                      <a:pt x="0" y="4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4" name="Freeform 78"/>
              <p:cNvSpPr>
                <a:spLocks/>
              </p:cNvSpPr>
              <p:nvPr/>
            </p:nvSpPr>
            <p:spPr bwMode="auto">
              <a:xfrm>
                <a:off x="4993" y="7456"/>
                <a:ext cx="72" cy="72"/>
              </a:xfrm>
              <a:custGeom>
                <a:avLst/>
                <a:gdLst>
                  <a:gd name="T0" fmla="*/ 0 w 72"/>
                  <a:gd name="T1" fmla="*/ 36 h 72"/>
                  <a:gd name="T2" fmla="*/ 0 w 72"/>
                  <a:gd name="T3" fmla="*/ 36 h 72"/>
                  <a:gd name="T4" fmla="*/ 0 w 72"/>
                  <a:gd name="T5" fmla="*/ 42 h 72"/>
                  <a:gd name="T6" fmla="*/ 4 w 72"/>
                  <a:gd name="T7" fmla="*/ 50 h 72"/>
                  <a:gd name="T8" fmla="*/ 6 w 72"/>
                  <a:gd name="T9" fmla="*/ 56 h 72"/>
                  <a:gd name="T10" fmla="*/ 10 w 72"/>
                  <a:gd name="T11" fmla="*/ 62 h 72"/>
                  <a:gd name="T12" fmla="*/ 16 w 72"/>
                  <a:gd name="T13" fmla="*/ 66 h 72"/>
                  <a:gd name="T14" fmla="*/ 22 w 72"/>
                  <a:gd name="T15" fmla="*/ 70 h 72"/>
                  <a:gd name="T16" fmla="*/ 30 w 72"/>
                  <a:gd name="T17" fmla="*/ 72 h 72"/>
                  <a:gd name="T18" fmla="*/ 36 w 72"/>
                  <a:gd name="T19" fmla="*/ 72 h 72"/>
                  <a:gd name="T20" fmla="*/ 36 w 72"/>
                  <a:gd name="T21" fmla="*/ 72 h 72"/>
                  <a:gd name="T22" fmla="*/ 44 w 72"/>
                  <a:gd name="T23" fmla="*/ 72 h 72"/>
                  <a:gd name="T24" fmla="*/ 50 w 72"/>
                  <a:gd name="T25" fmla="*/ 70 h 72"/>
                  <a:gd name="T26" fmla="*/ 56 w 72"/>
                  <a:gd name="T27" fmla="*/ 66 h 72"/>
                  <a:gd name="T28" fmla="*/ 62 w 72"/>
                  <a:gd name="T29" fmla="*/ 62 h 72"/>
                  <a:gd name="T30" fmla="*/ 66 w 72"/>
                  <a:gd name="T31" fmla="*/ 56 h 72"/>
                  <a:gd name="T32" fmla="*/ 70 w 72"/>
                  <a:gd name="T33" fmla="*/ 50 h 72"/>
                  <a:gd name="T34" fmla="*/ 72 w 72"/>
                  <a:gd name="T35" fmla="*/ 42 h 72"/>
                  <a:gd name="T36" fmla="*/ 72 w 72"/>
                  <a:gd name="T37" fmla="*/ 36 h 72"/>
                  <a:gd name="T38" fmla="*/ 72 w 72"/>
                  <a:gd name="T39" fmla="*/ 36 h 72"/>
                  <a:gd name="T40" fmla="*/ 72 w 72"/>
                  <a:gd name="T41" fmla="*/ 28 h 72"/>
                  <a:gd name="T42" fmla="*/ 70 w 72"/>
                  <a:gd name="T43" fmla="*/ 22 h 72"/>
                  <a:gd name="T44" fmla="*/ 66 w 72"/>
                  <a:gd name="T45" fmla="*/ 16 h 72"/>
                  <a:gd name="T46" fmla="*/ 62 w 72"/>
                  <a:gd name="T47" fmla="*/ 10 h 72"/>
                  <a:gd name="T48" fmla="*/ 56 w 72"/>
                  <a:gd name="T49" fmla="*/ 6 h 72"/>
                  <a:gd name="T50" fmla="*/ 50 w 72"/>
                  <a:gd name="T51" fmla="*/ 2 h 72"/>
                  <a:gd name="T52" fmla="*/ 44 w 72"/>
                  <a:gd name="T53" fmla="*/ 0 h 72"/>
                  <a:gd name="T54" fmla="*/ 36 w 72"/>
                  <a:gd name="T55" fmla="*/ 0 h 72"/>
                  <a:gd name="T56" fmla="*/ 36 w 72"/>
                  <a:gd name="T57" fmla="*/ 0 h 72"/>
                  <a:gd name="T58" fmla="*/ 30 w 72"/>
                  <a:gd name="T59" fmla="*/ 0 h 72"/>
                  <a:gd name="T60" fmla="*/ 22 w 72"/>
                  <a:gd name="T61" fmla="*/ 2 h 72"/>
                  <a:gd name="T62" fmla="*/ 16 w 72"/>
                  <a:gd name="T63" fmla="*/ 6 h 72"/>
                  <a:gd name="T64" fmla="*/ 10 w 72"/>
                  <a:gd name="T65" fmla="*/ 10 h 72"/>
                  <a:gd name="T66" fmla="*/ 6 w 72"/>
                  <a:gd name="T67" fmla="*/ 16 h 72"/>
                  <a:gd name="T68" fmla="*/ 4 w 72"/>
                  <a:gd name="T69" fmla="*/ 22 h 72"/>
                  <a:gd name="T70" fmla="*/ 0 w 72"/>
                  <a:gd name="T71" fmla="*/ 28 h 72"/>
                  <a:gd name="T72" fmla="*/ 0 w 72"/>
                  <a:gd name="T73" fmla="*/ 36 h 72"/>
                  <a:gd name="T74" fmla="*/ 0 w 72"/>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0" y="36"/>
                    </a:moveTo>
                    <a:lnTo>
                      <a:pt x="0" y="36"/>
                    </a:lnTo>
                    <a:lnTo>
                      <a:pt x="0" y="42"/>
                    </a:lnTo>
                    <a:lnTo>
                      <a:pt x="4" y="50"/>
                    </a:lnTo>
                    <a:lnTo>
                      <a:pt x="6" y="56"/>
                    </a:lnTo>
                    <a:lnTo>
                      <a:pt x="10" y="62"/>
                    </a:lnTo>
                    <a:lnTo>
                      <a:pt x="16" y="66"/>
                    </a:lnTo>
                    <a:lnTo>
                      <a:pt x="22" y="70"/>
                    </a:lnTo>
                    <a:lnTo>
                      <a:pt x="30" y="72"/>
                    </a:lnTo>
                    <a:lnTo>
                      <a:pt x="36" y="72"/>
                    </a:lnTo>
                    <a:lnTo>
                      <a:pt x="36" y="72"/>
                    </a:lnTo>
                    <a:lnTo>
                      <a:pt x="44" y="72"/>
                    </a:lnTo>
                    <a:lnTo>
                      <a:pt x="50" y="70"/>
                    </a:lnTo>
                    <a:lnTo>
                      <a:pt x="56" y="66"/>
                    </a:lnTo>
                    <a:lnTo>
                      <a:pt x="62" y="62"/>
                    </a:lnTo>
                    <a:lnTo>
                      <a:pt x="66" y="56"/>
                    </a:lnTo>
                    <a:lnTo>
                      <a:pt x="70" y="50"/>
                    </a:lnTo>
                    <a:lnTo>
                      <a:pt x="72" y="42"/>
                    </a:lnTo>
                    <a:lnTo>
                      <a:pt x="72" y="36"/>
                    </a:lnTo>
                    <a:lnTo>
                      <a:pt x="72" y="36"/>
                    </a:lnTo>
                    <a:lnTo>
                      <a:pt x="72" y="28"/>
                    </a:lnTo>
                    <a:lnTo>
                      <a:pt x="70" y="22"/>
                    </a:lnTo>
                    <a:lnTo>
                      <a:pt x="66" y="16"/>
                    </a:lnTo>
                    <a:lnTo>
                      <a:pt x="62" y="10"/>
                    </a:lnTo>
                    <a:lnTo>
                      <a:pt x="56" y="6"/>
                    </a:lnTo>
                    <a:lnTo>
                      <a:pt x="50" y="2"/>
                    </a:lnTo>
                    <a:lnTo>
                      <a:pt x="44" y="0"/>
                    </a:lnTo>
                    <a:lnTo>
                      <a:pt x="36" y="0"/>
                    </a:lnTo>
                    <a:lnTo>
                      <a:pt x="36" y="0"/>
                    </a:lnTo>
                    <a:lnTo>
                      <a:pt x="30" y="0"/>
                    </a:lnTo>
                    <a:lnTo>
                      <a:pt x="22" y="2"/>
                    </a:lnTo>
                    <a:lnTo>
                      <a:pt x="16" y="6"/>
                    </a:lnTo>
                    <a:lnTo>
                      <a:pt x="10" y="10"/>
                    </a:lnTo>
                    <a:lnTo>
                      <a:pt x="6" y="16"/>
                    </a:lnTo>
                    <a:lnTo>
                      <a:pt x="4" y="22"/>
                    </a:lnTo>
                    <a:lnTo>
                      <a:pt x="0"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5" name="Freeform 79"/>
              <p:cNvSpPr>
                <a:spLocks/>
              </p:cNvSpPr>
              <p:nvPr/>
            </p:nvSpPr>
            <p:spPr bwMode="auto">
              <a:xfrm>
                <a:off x="5001" y="7464"/>
                <a:ext cx="58" cy="56"/>
              </a:xfrm>
              <a:custGeom>
                <a:avLst/>
                <a:gdLst>
                  <a:gd name="T0" fmla="*/ 0 w 58"/>
                  <a:gd name="T1" fmla="*/ 28 h 56"/>
                  <a:gd name="T2" fmla="*/ 0 w 58"/>
                  <a:gd name="T3" fmla="*/ 28 h 56"/>
                  <a:gd name="T4" fmla="*/ 2 w 58"/>
                  <a:gd name="T5" fmla="*/ 40 h 56"/>
                  <a:gd name="T6" fmla="*/ 8 w 58"/>
                  <a:gd name="T7" fmla="*/ 48 h 56"/>
                  <a:gd name="T8" fmla="*/ 18 w 58"/>
                  <a:gd name="T9" fmla="*/ 54 h 56"/>
                  <a:gd name="T10" fmla="*/ 28 w 58"/>
                  <a:gd name="T11" fmla="*/ 56 h 56"/>
                  <a:gd name="T12" fmla="*/ 28 w 58"/>
                  <a:gd name="T13" fmla="*/ 56 h 56"/>
                  <a:gd name="T14" fmla="*/ 40 w 58"/>
                  <a:gd name="T15" fmla="*/ 54 h 56"/>
                  <a:gd name="T16" fmla="*/ 48 w 58"/>
                  <a:gd name="T17" fmla="*/ 48 h 56"/>
                  <a:gd name="T18" fmla="*/ 54 w 58"/>
                  <a:gd name="T19" fmla="*/ 40 h 56"/>
                  <a:gd name="T20" fmla="*/ 58 w 58"/>
                  <a:gd name="T21" fmla="*/ 28 h 56"/>
                  <a:gd name="T22" fmla="*/ 58 w 58"/>
                  <a:gd name="T23" fmla="*/ 28 h 56"/>
                  <a:gd name="T24" fmla="*/ 54 w 58"/>
                  <a:gd name="T25" fmla="*/ 16 h 56"/>
                  <a:gd name="T26" fmla="*/ 48 w 58"/>
                  <a:gd name="T27" fmla="*/ 8 h 56"/>
                  <a:gd name="T28" fmla="*/ 40 w 58"/>
                  <a:gd name="T29" fmla="*/ 2 h 56"/>
                  <a:gd name="T30" fmla="*/ 28 w 58"/>
                  <a:gd name="T31" fmla="*/ 0 h 56"/>
                  <a:gd name="T32" fmla="*/ 28 w 58"/>
                  <a:gd name="T33" fmla="*/ 0 h 56"/>
                  <a:gd name="T34" fmla="*/ 18 w 58"/>
                  <a:gd name="T35" fmla="*/ 2 h 56"/>
                  <a:gd name="T36" fmla="*/ 8 w 58"/>
                  <a:gd name="T37" fmla="*/ 8 h 56"/>
                  <a:gd name="T38" fmla="*/ 2 w 58"/>
                  <a:gd name="T39" fmla="*/ 16 h 56"/>
                  <a:gd name="T40" fmla="*/ 0 w 58"/>
                  <a:gd name="T41" fmla="*/ 28 h 56"/>
                  <a:gd name="T42" fmla="*/ 0 w 58"/>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6">
                    <a:moveTo>
                      <a:pt x="0" y="28"/>
                    </a:moveTo>
                    <a:lnTo>
                      <a:pt x="0" y="28"/>
                    </a:lnTo>
                    <a:lnTo>
                      <a:pt x="2" y="40"/>
                    </a:lnTo>
                    <a:lnTo>
                      <a:pt x="8" y="48"/>
                    </a:lnTo>
                    <a:lnTo>
                      <a:pt x="18" y="54"/>
                    </a:lnTo>
                    <a:lnTo>
                      <a:pt x="28" y="56"/>
                    </a:lnTo>
                    <a:lnTo>
                      <a:pt x="28" y="56"/>
                    </a:lnTo>
                    <a:lnTo>
                      <a:pt x="40" y="54"/>
                    </a:lnTo>
                    <a:lnTo>
                      <a:pt x="48" y="48"/>
                    </a:lnTo>
                    <a:lnTo>
                      <a:pt x="54" y="40"/>
                    </a:lnTo>
                    <a:lnTo>
                      <a:pt x="58" y="28"/>
                    </a:lnTo>
                    <a:lnTo>
                      <a:pt x="58" y="28"/>
                    </a:lnTo>
                    <a:lnTo>
                      <a:pt x="54" y="16"/>
                    </a:lnTo>
                    <a:lnTo>
                      <a:pt x="48" y="8"/>
                    </a:lnTo>
                    <a:lnTo>
                      <a:pt x="40" y="2"/>
                    </a:lnTo>
                    <a:lnTo>
                      <a:pt x="28" y="0"/>
                    </a:lnTo>
                    <a:lnTo>
                      <a:pt x="28" y="0"/>
                    </a:lnTo>
                    <a:lnTo>
                      <a:pt x="18" y="2"/>
                    </a:lnTo>
                    <a:lnTo>
                      <a:pt x="8" y="8"/>
                    </a:lnTo>
                    <a:lnTo>
                      <a:pt x="2" y="16"/>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6" name="Freeform 80"/>
              <p:cNvSpPr>
                <a:spLocks/>
              </p:cNvSpPr>
              <p:nvPr/>
            </p:nvSpPr>
            <p:spPr bwMode="auto">
              <a:xfrm>
                <a:off x="5011" y="7474"/>
                <a:ext cx="36" cy="36"/>
              </a:xfrm>
              <a:custGeom>
                <a:avLst/>
                <a:gdLst>
                  <a:gd name="T0" fmla="*/ 0 w 36"/>
                  <a:gd name="T1" fmla="*/ 18 h 36"/>
                  <a:gd name="T2" fmla="*/ 0 w 36"/>
                  <a:gd name="T3" fmla="*/ 18 h 36"/>
                  <a:gd name="T4" fmla="*/ 2 w 36"/>
                  <a:gd name="T5" fmla="*/ 26 h 36"/>
                  <a:gd name="T6" fmla="*/ 6 w 36"/>
                  <a:gd name="T7" fmla="*/ 30 h 36"/>
                  <a:gd name="T8" fmla="*/ 12 w 36"/>
                  <a:gd name="T9" fmla="*/ 34 h 36"/>
                  <a:gd name="T10" fmla="*/ 18 w 36"/>
                  <a:gd name="T11" fmla="*/ 36 h 36"/>
                  <a:gd name="T12" fmla="*/ 18 w 36"/>
                  <a:gd name="T13" fmla="*/ 36 h 36"/>
                  <a:gd name="T14" fmla="*/ 26 w 36"/>
                  <a:gd name="T15" fmla="*/ 34 h 36"/>
                  <a:gd name="T16" fmla="*/ 32 w 36"/>
                  <a:gd name="T17" fmla="*/ 30 h 36"/>
                  <a:gd name="T18" fmla="*/ 36 w 36"/>
                  <a:gd name="T19" fmla="*/ 26 h 36"/>
                  <a:gd name="T20" fmla="*/ 36 w 36"/>
                  <a:gd name="T21" fmla="*/ 18 h 36"/>
                  <a:gd name="T22" fmla="*/ 36 w 36"/>
                  <a:gd name="T23" fmla="*/ 18 h 36"/>
                  <a:gd name="T24" fmla="*/ 36 w 36"/>
                  <a:gd name="T25" fmla="*/ 10 h 36"/>
                  <a:gd name="T26" fmla="*/ 32 w 36"/>
                  <a:gd name="T27" fmla="*/ 6 h 36"/>
                  <a:gd name="T28" fmla="*/ 26 w 36"/>
                  <a:gd name="T29" fmla="*/ 2 h 36"/>
                  <a:gd name="T30" fmla="*/ 18 w 36"/>
                  <a:gd name="T31" fmla="*/ 0 h 36"/>
                  <a:gd name="T32" fmla="*/ 18 w 36"/>
                  <a:gd name="T33" fmla="*/ 0 h 36"/>
                  <a:gd name="T34" fmla="*/ 12 w 36"/>
                  <a:gd name="T35" fmla="*/ 2 h 36"/>
                  <a:gd name="T36" fmla="*/ 6 w 36"/>
                  <a:gd name="T37" fmla="*/ 6 h 36"/>
                  <a:gd name="T38" fmla="*/ 2 w 36"/>
                  <a:gd name="T39" fmla="*/ 10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2" y="26"/>
                    </a:lnTo>
                    <a:lnTo>
                      <a:pt x="6" y="30"/>
                    </a:lnTo>
                    <a:lnTo>
                      <a:pt x="12" y="34"/>
                    </a:lnTo>
                    <a:lnTo>
                      <a:pt x="18" y="36"/>
                    </a:lnTo>
                    <a:lnTo>
                      <a:pt x="18" y="36"/>
                    </a:lnTo>
                    <a:lnTo>
                      <a:pt x="26" y="34"/>
                    </a:lnTo>
                    <a:lnTo>
                      <a:pt x="32" y="30"/>
                    </a:lnTo>
                    <a:lnTo>
                      <a:pt x="36" y="26"/>
                    </a:lnTo>
                    <a:lnTo>
                      <a:pt x="36" y="18"/>
                    </a:lnTo>
                    <a:lnTo>
                      <a:pt x="36" y="18"/>
                    </a:lnTo>
                    <a:lnTo>
                      <a:pt x="36" y="10"/>
                    </a:lnTo>
                    <a:lnTo>
                      <a:pt x="32" y="6"/>
                    </a:lnTo>
                    <a:lnTo>
                      <a:pt x="26" y="2"/>
                    </a:lnTo>
                    <a:lnTo>
                      <a:pt x="18" y="0"/>
                    </a:lnTo>
                    <a:lnTo>
                      <a:pt x="18" y="0"/>
                    </a:lnTo>
                    <a:lnTo>
                      <a:pt x="12" y="2"/>
                    </a:lnTo>
                    <a:lnTo>
                      <a:pt x="6" y="6"/>
                    </a:lnTo>
                    <a:lnTo>
                      <a:pt x="2" y="10"/>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7" name="Freeform 81"/>
              <p:cNvSpPr>
                <a:spLocks/>
              </p:cNvSpPr>
              <p:nvPr/>
            </p:nvSpPr>
            <p:spPr bwMode="auto">
              <a:xfrm>
                <a:off x="4983" y="7438"/>
                <a:ext cx="94" cy="52"/>
              </a:xfrm>
              <a:custGeom>
                <a:avLst/>
                <a:gdLst>
                  <a:gd name="T0" fmla="*/ 46 w 94"/>
                  <a:gd name="T1" fmla="*/ 10 h 52"/>
                  <a:gd name="T2" fmla="*/ 46 w 94"/>
                  <a:gd name="T3" fmla="*/ 10 h 52"/>
                  <a:gd name="T4" fmla="*/ 38 w 94"/>
                  <a:gd name="T5" fmla="*/ 12 h 52"/>
                  <a:gd name="T6" fmla="*/ 30 w 94"/>
                  <a:gd name="T7" fmla="*/ 14 h 52"/>
                  <a:gd name="T8" fmla="*/ 22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0 w 94"/>
                  <a:gd name="T27" fmla="*/ 36 h 52"/>
                  <a:gd name="T28" fmla="*/ 4 w 94"/>
                  <a:gd name="T29" fmla="*/ 28 h 52"/>
                  <a:gd name="T30" fmla="*/ 8 w 94"/>
                  <a:gd name="T31" fmla="*/ 20 h 52"/>
                  <a:gd name="T32" fmla="*/ 14 w 94"/>
                  <a:gd name="T33" fmla="*/ 12 h 52"/>
                  <a:gd name="T34" fmla="*/ 20 w 94"/>
                  <a:gd name="T35" fmla="*/ 8 h 52"/>
                  <a:gd name="T36" fmla="*/ 28 w 94"/>
                  <a:gd name="T37" fmla="*/ 2 h 52"/>
                  <a:gd name="T38" fmla="*/ 38 w 94"/>
                  <a:gd name="T39" fmla="*/ 0 h 52"/>
                  <a:gd name="T40" fmla="*/ 46 w 94"/>
                  <a:gd name="T41" fmla="*/ 0 h 52"/>
                  <a:gd name="T42" fmla="*/ 46 w 94"/>
                  <a:gd name="T43" fmla="*/ 0 h 52"/>
                  <a:gd name="T44" fmla="*/ 56 w 94"/>
                  <a:gd name="T45" fmla="*/ 0 h 52"/>
                  <a:gd name="T46" fmla="*/ 64 w 94"/>
                  <a:gd name="T47" fmla="*/ 2 h 52"/>
                  <a:gd name="T48" fmla="*/ 72 w 94"/>
                  <a:gd name="T49" fmla="*/ 8 h 52"/>
                  <a:gd name="T50" fmla="*/ 80 w 94"/>
                  <a:gd name="T51" fmla="*/ 12 h 52"/>
                  <a:gd name="T52" fmla="*/ 86 w 94"/>
                  <a:gd name="T53" fmla="*/ 20 h 52"/>
                  <a:gd name="T54" fmla="*/ 90 w 94"/>
                  <a:gd name="T55" fmla="*/ 28 h 52"/>
                  <a:gd name="T56" fmla="*/ 92 w 94"/>
                  <a:gd name="T57" fmla="*/ 36 h 52"/>
                  <a:gd name="T58" fmla="*/ 94 w 94"/>
                  <a:gd name="T59" fmla="*/ 46 h 52"/>
                  <a:gd name="T60" fmla="*/ 94 w 94"/>
                  <a:gd name="T61" fmla="*/ 46 h 52"/>
                  <a:gd name="T62" fmla="*/ 92 w 94"/>
                  <a:gd name="T63" fmla="*/ 52 h 52"/>
                  <a:gd name="T64" fmla="*/ 92 w 94"/>
                  <a:gd name="T65" fmla="*/ 52 h 52"/>
                  <a:gd name="T66" fmla="*/ 92 w 94"/>
                  <a:gd name="T67" fmla="*/ 44 h 52"/>
                  <a:gd name="T68" fmla="*/ 88 w 94"/>
                  <a:gd name="T69" fmla="*/ 36 h 52"/>
                  <a:gd name="T70" fmla="*/ 84 w 94"/>
                  <a:gd name="T71" fmla="*/ 28 h 52"/>
                  <a:gd name="T72" fmla="*/ 78 w 94"/>
                  <a:gd name="T73" fmla="*/ 22 h 52"/>
                  <a:gd name="T74" fmla="*/ 70 w 94"/>
                  <a:gd name="T75" fmla="*/ 18 h 52"/>
                  <a:gd name="T76" fmla="*/ 64 w 94"/>
                  <a:gd name="T77" fmla="*/ 14 h 52"/>
                  <a:gd name="T78" fmla="*/ 56 w 94"/>
                  <a:gd name="T79" fmla="*/ 12 h 52"/>
                  <a:gd name="T80" fmla="*/ 46 w 94"/>
                  <a:gd name="T81" fmla="*/ 10 h 52"/>
                  <a:gd name="T82" fmla="*/ 46 w 94"/>
                  <a:gd name="T83" fmla="*/ 1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0"/>
                    </a:moveTo>
                    <a:lnTo>
                      <a:pt x="46" y="10"/>
                    </a:lnTo>
                    <a:lnTo>
                      <a:pt x="38" y="12"/>
                    </a:lnTo>
                    <a:lnTo>
                      <a:pt x="30" y="14"/>
                    </a:lnTo>
                    <a:lnTo>
                      <a:pt x="22" y="18"/>
                    </a:lnTo>
                    <a:lnTo>
                      <a:pt x="16" y="22"/>
                    </a:lnTo>
                    <a:lnTo>
                      <a:pt x="10" y="28"/>
                    </a:lnTo>
                    <a:lnTo>
                      <a:pt x="6" y="36"/>
                    </a:lnTo>
                    <a:lnTo>
                      <a:pt x="2" y="44"/>
                    </a:lnTo>
                    <a:lnTo>
                      <a:pt x="0" y="52"/>
                    </a:lnTo>
                    <a:lnTo>
                      <a:pt x="0" y="52"/>
                    </a:lnTo>
                    <a:lnTo>
                      <a:pt x="0" y="46"/>
                    </a:lnTo>
                    <a:lnTo>
                      <a:pt x="0" y="46"/>
                    </a:lnTo>
                    <a:lnTo>
                      <a:pt x="0" y="36"/>
                    </a:lnTo>
                    <a:lnTo>
                      <a:pt x="4" y="28"/>
                    </a:lnTo>
                    <a:lnTo>
                      <a:pt x="8" y="20"/>
                    </a:lnTo>
                    <a:lnTo>
                      <a:pt x="14" y="12"/>
                    </a:lnTo>
                    <a:lnTo>
                      <a:pt x="20" y="8"/>
                    </a:lnTo>
                    <a:lnTo>
                      <a:pt x="28" y="2"/>
                    </a:lnTo>
                    <a:lnTo>
                      <a:pt x="38" y="0"/>
                    </a:lnTo>
                    <a:lnTo>
                      <a:pt x="46" y="0"/>
                    </a:lnTo>
                    <a:lnTo>
                      <a:pt x="46" y="0"/>
                    </a:lnTo>
                    <a:lnTo>
                      <a:pt x="56" y="0"/>
                    </a:lnTo>
                    <a:lnTo>
                      <a:pt x="64" y="2"/>
                    </a:lnTo>
                    <a:lnTo>
                      <a:pt x="72" y="8"/>
                    </a:lnTo>
                    <a:lnTo>
                      <a:pt x="80" y="12"/>
                    </a:lnTo>
                    <a:lnTo>
                      <a:pt x="86" y="20"/>
                    </a:lnTo>
                    <a:lnTo>
                      <a:pt x="90" y="28"/>
                    </a:lnTo>
                    <a:lnTo>
                      <a:pt x="92" y="36"/>
                    </a:lnTo>
                    <a:lnTo>
                      <a:pt x="94" y="46"/>
                    </a:lnTo>
                    <a:lnTo>
                      <a:pt x="94" y="46"/>
                    </a:lnTo>
                    <a:lnTo>
                      <a:pt x="92" y="52"/>
                    </a:lnTo>
                    <a:lnTo>
                      <a:pt x="92" y="52"/>
                    </a:lnTo>
                    <a:lnTo>
                      <a:pt x="92" y="44"/>
                    </a:lnTo>
                    <a:lnTo>
                      <a:pt x="88" y="36"/>
                    </a:lnTo>
                    <a:lnTo>
                      <a:pt x="84" y="28"/>
                    </a:lnTo>
                    <a:lnTo>
                      <a:pt x="78" y="22"/>
                    </a:lnTo>
                    <a:lnTo>
                      <a:pt x="70" y="18"/>
                    </a:lnTo>
                    <a:lnTo>
                      <a:pt x="64" y="14"/>
                    </a:lnTo>
                    <a:lnTo>
                      <a:pt x="56" y="12"/>
                    </a:lnTo>
                    <a:lnTo>
                      <a:pt x="46" y="10"/>
                    </a:lnTo>
                    <a:lnTo>
                      <a:pt x="46" y="1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8" name="Rectangle 82"/>
              <p:cNvSpPr>
                <a:spLocks noChangeArrowheads="1"/>
              </p:cNvSpPr>
              <p:nvPr/>
            </p:nvSpPr>
            <p:spPr bwMode="auto">
              <a:xfrm>
                <a:off x="4569" y="6742"/>
                <a:ext cx="368" cy="68"/>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9" name="Rectangle 83"/>
              <p:cNvSpPr>
                <a:spLocks noChangeArrowheads="1"/>
              </p:cNvSpPr>
              <p:nvPr/>
            </p:nvSpPr>
            <p:spPr bwMode="auto">
              <a:xfrm>
                <a:off x="4739" y="6810"/>
                <a:ext cx="24" cy="538"/>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0" name="Rectangle 84"/>
              <p:cNvSpPr>
                <a:spLocks noChangeArrowheads="1"/>
              </p:cNvSpPr>
              <p:nvPr/>
            </p:nvSpPr>
            <p:spPr bwMode="auto">
              <a:xfrm>
                <a:off x="4725" y="6862"/>
                <a:ext cx="54" cy="188"/>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1" name="Rectangle 85"/>
              <p:cNvSpPr>
                <a:spLocks noChangeArrowheads="1"/>
              </p:cNvSpPr>
              <p:nvPr/>
            </p:nvSpPr>
            <p:spPr bwMode="auto">
              <a:xfrm>
                <a:off x="4735" y="7142"/>
                <a:ext cx="34" cy="188"/>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2" name="Rectangle 86"/>
              <p:cNvSpPr>
                <a:spLocks noChangeArrowheads="1"/>
              </p:cNvSpPr>
              <p:nvPr/>
            </p:nvSpPr>
            <p:spPr bwMode="auto">
              <a:xfrm>
                <a:off x="4725" y="7196"/>
                <a:ext cx="54" cy="186"/>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3" name="Freeform 87"/>
              <p:cNvSpPr>
                <a:spLocks/>
              </p:cNvSpPr>
              <p:nvPr/>
            </p:nvSpPr>
            <p:spPr bwMode="auto">
              <a:xfrm>
                <a:off x="4457" y="6668"/>
                <a:ext cx="588" cy="114"/>
              </a:xfrm>
              <a:custGeom>
                <a:avLst/>
                <a:gdLst>
                  <a:gd name="T0" fmla="*/ 2 w 588"/>
                  <a:gd name="T1" fmla="*/ 4 h 114"/>
                  <a:gd name="T2" fmla="*/ 2 w 588"/>
                  <a:gd name="T3" fmla="*/ 4 h 114"/>
                  <a:gd name="T4" fmla="*/ 0 w 588"/>
                  <a:gd name="T5" fmla="*/ 12 h 114"/>
                  <a:gd name="T6" fmla="*/ 0 w 588"/>
                  <a:gd name="T7" fmla="*/ 26 h 114"/>
                  <a:gd name="T8" fmla="*/ 2 w 588"/>
                  <a:gd name="T9" fmla="*/ 46 h 114"/>
                  <a:gd name="T10" fmla="*/ 2 w 588"/>
                  <a:gd name="T11" fmla="*/ 46 h 114"/>
                  <a:gd name="T12" fmla="*/ 4 w 588"/>
                  <a:gd name="T13" fmla="*/ 52 h 114"/>
                  <a:gd name="T14" fmla="*/ 8 w 588"/>
                  <a:gd name="T15" fmla="*/ 60 h 114"/>
                  <a:gd name="T16" fmla="*/ 16 w 588"/>
                  <a:gd name="T17" fmla="*/ 66 h 114"/>
                  <a:gd name="T18" fmla="*/ 26 w 588"/>
                  <a:gd name="T19" fmla="*/ 72 h 114"/>
                  <a:gd name="T20" fmla="*/ 38 w 588"/>
                  <a:gd name="T21" fmla="*/ 78 h 114"/>
                  <a:gd name="T22" fmla="*/ 52 w 588"/>
                  <a:gd name="T23" fmla="*/ 84 h 114"/>
                  <a:gd name="T24" fmla="*/ 88 w 588"/>
                  <a:gd name="T25" fmla="*/ 94 h 114"/>
                  <a:gd name="T26" fmla="*/ 130 w 588"/>
                  <a:gd name="T27" fmla="*/ 104 h 114"/>
                  <a:gd name="T28" fmla="*/ 180 w 588"/>
                  <a:gd name="T29" fmla="*/ 110 h 114"/>
                  <a:gd name="T30" fmla="*/ 236 w 588"/>
                  <a:gd name="T31" fmla="*/ 114 h 114"/>
                  <a:gd name="T32" fmla="*/ 294 w 588"/>
                  <a:gd name="T33" fmla="*/ 114 h 114"/>
                  <a:gd name="T34" fmla="*/ 294 w 588"/>
                  <a:gd name="T35" fmla="*/ 114 h 114"/>
                  <a:gd name="T36" fmla="*/ 352 w 588"/>
                  <a:gd name="T37" fmla="*/ 114 h 114"/>
                  <a:gd name="T38" fmla="*/ 408 w 588"/>
                  <a:gd name="T39" fmla="*/ 110 h 114"/>
                  <a:gd name="T40" fmla="*/ 458 w 588"/>
                  <a:gd name="T41" fmla="*/ 104 h 114"/>
                  <a:gd name="T42" fmla="*/ 500 w 588"/>
                  <a:gd name="T43" fmla="*/ 94 h 114"/>
                  <a:gd name="T44" fmla="*/ 536 w 588"/>
                  <a:gd name="T45" fmla="*/ 84 h 114"/>
                  <a:gd name="T46" fmla="*/ 550 w 588"/>
                  <a:gd name="T47" fmla="*/ 78 h 114"/>
                  <a:gd name="T48" fmla="*/ 562 w 588"/>
                  <a:gd name="T49" fmla="*/ 72 h 114"/>
                  <a:gd name="T50" fmla="*/ 572 w 588"/>
                  <a:gd name="T51" fmla="*/ 66 h 114"/>
                  <a:gd name="T52" fmla="*/ 580 w 588"/>
                  <a:gd name="T53" fmla="*/ 60 h 114"/>
                  <a:gd name="T54" fmla="*/ 584 w 588"/>
                  <a:gd name="T55" fmla="*/ 52 h 114"/>
                  <a:gd name="T56" fmla="*/ 586 w 588"/>
                  <a:gd name="T57" fmla="*/ 46 h 114"/>
                  <a:gd name="T58" fmla="*/ 586 w 588"/>
                  <a:gd name="T59" fmla="*/ 46 h 114"/>
                  <a:gd name="T60" fmla="*/ 588 w 588"/>
                  <a:gd name="T61" fmla="*/ 22 h 114"/>
                  <a:gd name="T62" fmla="*/ 588 w 588"/>
                  <a:gd name="T63" fmla="*/ 8 h 114"/>
                  <a:gd name="T64" fmla="*/ 586 w 588"/>
                  <a:gd name="T65" fmla="*/ 0 h 114"/>
                  <a:gd name="T66" fmla="*/ 2 w 588"/>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88" h="114">
                    <a:moveTo>
                      <a:pt x="2" y="4"/>
                    </a:moveTo>
                    <a:lnTo>
                      <a:pt x="2" y="4"/>
                    </a:lnTo>
                    <a:lnTo>
                      <a:pt x="0" y="12"/>
                    </a:lnTo>
                    <a:lnTo>
                      <a:pt x="0" y="26"/>
                    </a:lnTo>
                    <a:lnTo>
                      <a:pt x="2" y="46"/>
                    </a:lnTo>
                    <a:lnTo>
                      <a:pt x="2" y="46"/>
                    </a:lnTo>
                    <a:lnTo>
                      <a:pt x="4" y="52"/>
                    </a:lnTo>
                    <a:lnTo>
                      <a:pt x="8" y="60"/>
                    </a:lnTo>
                    <a:lnTo>
                      <a:pt x="16" y="66"/>
                    </a:lnTo>
                    <a:lnTo>
                      <a:pt x="26" y="72"/>
                    </a:lnTo>
                    <a:lnTo>
                      <a:pt x="38" y="78"/>
                    </a:lnTo>
                    <a:lnTo>
                      <a:pt x="52" y="84"/>
                    </a:lnTo>
                    <a:lnTo>
                      <a:pt x="88" y="94"/>
                    </a:lnTo>
                    <a:lnTo>
                      <a:pt x="130" y="104"/>
                    </a:lnTo>
                    <a:lnTo>
                      <a:pt x="180" y="110"/>
                    </a:lnTo>
                    <a:lnTo>
                      <a:pt x="236" y="114"/>
                    </a:lnTo>
                    <a:lnTo>
                      <a:pt x="294" y="114"/>
                    </a:lnTo>
                    <a:lnTo>
                      <a:pt x="294" y="114"/>
                    </a:lnTo>
                    <a:lnTo>
                      <a:pt x="352" y="114"/>
                    </a:lnTo>
                    <a:lnTo>
                      <a:pt x="408" y="110"/>
                    </a:lnTo>
                    <a:lnTo>
                      <a:pt x="458" y="104"/>
                    </a:lnTo>
                    <a:lnTo>
                      <a:pt x="500" y="94"/>
                    </a:lnTo>
                    <a:lnTo>
                      <a:pt x="536" y="84"/>
                    </a:lnTo>
                    <a:lnTo>
                      <a:pt x="550" y="78"/>
                    </a:lnTo>
                    <a:lnTo>
                      <a:pt x="562" y="72"/>
                    </a:lnTo>
                    <a:lnTo>
                      <a:pt x="572" y="66"/>
                    </a:lnTo>
                    <a:lnTo>
                      <a:pt x="580" y="60"/>
                    </a:lnTo>
                    <a:lnTo>
                      <a:pt x="584" y="52"/>
                    </a:lnTo>
                    <a:lnTo>
                      <a:pt x="586" y="46"/>
                    </a:lnTo>
                    <a:lnTo>
                      <a:pt x="586" y="46"/>
                    </a:lnTo>
                    <a:lnTo>
                      <a:pt x="588" y="22"/>
                    </a:lnTo>
                    <a:lnTo>
                      <a:pt x="588" y="8"/>
                    </a:lnTo>
                    <a:lnTo>
                      <a:pt x="586"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4" name="Freeform 88"/>
              <p:cNvSpPr>
                <a:spLocks/>
              </p:cNvSpPr>
              <p:nvPr/>
            </p:nvSpPr>
            <p:spPr bwMode="auto">
              <a:xfrm>
                <a:off x="4459" y="6604"/>
                <a:ext cx="584" cy="138"/>
              </a:xfrm>
              <a:custGeom>
                <a:avLst/>
                <a:gdLst>
                  <a:gd name="T0" fmla="*/ 584 w 584"/>
                  <a:gd name="T1" fmla="*/ 68 h 138"/>
                  <a:gd name="T2" fmla="*/ 584 w 584"/>
                  <a:gd name="T3" fmla="*/ 68 h 138"/>
                  <a:gd name="T4" fmla="*/ 582 w 584"/>
                  <a:gd name="T5" fmla="*/ 76 h 138"/>
                  <a:gd name="T6" fmla="*/ 578 w 584"/>
                  <a:gd name="T7" fmla="*/ 82 h 138"/>
                  <a:gd name="T8" fmla="*/ 570 w 584"/>
                  <a:gd name="T9" fmla="*/ 90 h 138"/>
                  <a:gd name="T10" fmla="*/ 560 w 584"/>
                  <a:gd name="T11" fmla="*/ 96 h 138"/>
                  <a:gd name="T12" fmla="*/ 548 w 584"/>
                  <a:gd name="T13" fmla="*/ 102 h 138"/>
                  <a:gd name="T14" fmla="*/ 534 w 584"/>
                  <a:gd name="T15" fmla="*/ 108 h 138"/>
                  <a:gd name="T16" fmla="*/ 498 w 584"/>
                  <a:gd name="T17" fmla="*/ 118 h 138"/>
                  <a:gd name="T18" fmla="*/ 456 w 584"/>
                  <a:gd name="T19" fmla="*/ 126 h 138"/>
                  <a:gd name="T20" fmla="*/ 406 w 584"/>
                  <a:gd name="T21" fmla="*/ 132 h 138"/>
                  <a:gd name="T22" fmla="*/ 350 w 584"/>
                  <a:gd name="T23" fmla="*/ 136 h 138"/>
                  <a:gd name="T24" fmla="*/ 292 w 584"/>
                  <a:gd name="T25" fmla="*/ 138 h 138"/>
                  <a:gd name="T26" fmla="*/ 292 w 584"/>
                  <a:gd name="T27" fmla="*/ 138 h 138"/>
                  <a:gd name="T28" fmla="*/ 234 w 584"/>
                  <a:gd name="T29" fmla="*/ 136 h 138"/>
                  <a:gd name="T30" fmla="*/ 178 w 584"/>
                  <a:gd name="T31" fmla="*/ 132 h 138"/>
                  <a:gd name="T32" fmla="*/ 128 w 584"/>
                  <a:gd name="T33" fmla="*/ 126 h 138"/>
                  <a:gd name="T34" fmla="*/ 86 w 584"/>
                  <a:gd name="T35" fmla="*/ 118 h 138"/>
                  <a:gd name="T36" fmla="*/ 50 w 584"/>
                  <a:gd name="T37" fmla="*/ 108 h 138"/>
                  <a:gd name="T38" fmla="*/ 36 w 584"/>
                  <a:gd name="T39" fmla="*/ 102 h 138"/>
                  <a:gd name="T40" fmla="*/ 24 w 584"/>
                  <a:gd name="T41" fmla="*/ 96 h 138"/>
                  <a:gd name="T42" fmla="*/ 14 w 584"/>
                  <a:gd name="T43" fmla="*/ 90 h 138"/>
                  <a:gd name="T44" fmla="*/ 6 w 584"/>
                  <a:gd name="T45" fmla="*/ 82 h 138"/>
                  <a:gd name="T46" fmla="*/ 2 w 584"/>
                  <a:gd name="T47" fmla="*/ 76 h 138"/>
                  <a:gd name="T48" fmla="*/ 0 w 584"/>
                  <a:gd name="T49" fmla="*/ 68 h 138"/>
                  <a:gd name="T50" fmla="*/ 0 w 584"/>
                  <a:gd name="T51" fmla="*/ 68 h 138"/>
                  <a:gd name="T52" fmla="*/ 2 w 584"/>
                  <a:gd name="T53" fmla="*/ 62 h 138"/>
                  <a:gd name="T54" fmla="*/ 6 w 584"/>
                  <a:gd name="T55" fmla="*/ 54 h 138"/>
                  <a:gd name="T56" fmla="*/ 14 w 584"/>
                  <a:gd name="T57" fmla="*/ 48 h 138"/>
                  <a:gd name="T58" fmla="*/ 24 w 584"/>
                  <a:gd name="T59" fmla="*/ 42 h 138"/>
                  <a:gd name="T60" fmla="*/ 36 w 584"/>
                  <a:gd name="T61" fmla="*/ 36 h 138"/>
                  <a:gd name="T62" fmla="*/ 50 w 584"/>
                  <a:gd name="T63" fmla="*/ 30 h 138"/>
                  <a:gd name="T64" fmla="*/ 86 w 584"/>
                  <a:gd name="T65" fmla="*/ 20 h 138"/>
                  <a:gd name="T66" fmla="*/ 128 w 584"/>
                  <a:gd name="T67" fmla="*/ 12 h 138"/>
                  <a:gd name="T68" fmla="*/ 178 w 584"/>
                  <a:gd name="T69" fmla="*/ 4 h 138"/>
                  <a:gd name="T70" fmla="*/ 234 w 584"/>
                  <a:gd name="T71" fmla="*/ 0 h 138"/>
                  <a:gd name="T72" fmla="*/ 292 w 584"/>
                  <a:gd name="T73" fmla="*/ 0 h 138"/>
                  <a:gd name="T74" fmla="*/ 292 w 584"/>
                  <a:gd name="T75" fmla="*/ 0 h 138"/>
                  <a:gd name="T76" fmla="*/ 350 w 584"/>
                  <a:gd name="T77" fmla="*/ 0 h 138"/>
                  <a:gd name="T78" fmla="*/ 406 w 584"/>
                  <a:gd name="T79" fmla="*/ 4 h 138"/>
                  <a:gd name="T80" fmla="*/ 456 w 584"/>
                  <a:gd name="T81" fmla="*/ 12 h 138"/>
                  <a:gd name="T82" fmla="*/ 498 w 584"/>
                  <a:gd name="T83" fmla="*/ 20 h 138"/>
                  <a:gd name="T84" fmla="*/ 534 w 584"/>
                  <a:gd name="T85" fmla="*/ 30 h 138"/>
                  <a:gd name="T86" fmla="*/ 548 w 584"/>
                  <a:gd name="T87" fmla="*/ 36 h 138"/>
                  <a:gd name="T88" fmla="*/ 560 w 584"/>
                  <a:gd name="T89" fmla="*/ 42 h 138"/>
                  <a:gd name="T90" fmla="*/ 570 w 584"/>
                  <a:gd name="T91" fmla="*/ 48 h 138"/>
                  <a:gd name="T92" fmla="*/ 578 w 584"/>
                  <a:gd name="T93" fmla="*/ 54 h 138"/>
                  <a:gd name="T94" fmla="*/ 582 w 584"/>
                  <a:gd name="T95" fmla="*/ 62 h 138"/>
                  <a:gd name="T96" fmla="*/ 584 w 584"/>
                  <a:gd name="T97" fmla="*/ 68 h 138"/>
                  <a:gd name="T98" fmla="*/ 584 w 584"/>
                  <a:gd name="T99" fmla="*/ 6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4" h="138">
                    <a:moveTo>
                      <a:pt x="584" y="68"/>
                    </a:moveTo>
                    <a:lnTo>
                      <a:pt x="584" y="68"/>
                    </a:lnTo>
                    <a:lnTo>
                      <a:pt x="582" y="76"/>
                    </a:lnTo>
                    <a:lnTo>
                      <a:pt x="578" y="82"/>
                    </a:lnTo>
                    <a:lnTo>
                      <a:pt x="570" y="90"/>
                    </a:lnTo>
                    <a:lnTo>
                      <a:pt x="560" y="96"/>
                    </a:lnTo>
                    <a:lnTo>
                      <a:pt x="548" y="102"/>
                    </a:lnTo>
                    <a:lnTo>
                      <a:pt x="534" y="108"/>
                    </a:lnTo>
                    <a:lnTo>
                      <a:pt x="498" y="118"/>
                    </a:lnTo>
                    <a:lnTo>
                      <a:pt x="456" y="126"/>
                    </a:lnTo>
                    <a:lnTo>
                      <a:pt x="406" y="132"/>
                    </a:lnTo>
                    <a:lnTo>
                      <a:pt x="350" y="136"/>
                    </a:lnTo>
                    <a:lnTo>
                      <a:pt x="292" y="138"/>
                    </a:lnTo>
                    <a:lnTo>
                      <a:pt x="292" y="138"/>
                    </a:lnTo>
                    <a:lnTo>
                      <a:pt x="234" y="136"/>
                    </a:lnTo>
                    <a:lnTo>
                      <a:pt x="178" y="132"/>
                    </a:lnTo>
                    <a:lnTo>
                      <a:pt x="128" y="126"/>
                    </a:lnTo>
                    <a:lnTo>
                      <a:pt x="86" y="118"/>
                    </a:lnTo>
                    <a:lnTo>
                      <a:pt x="50" y="108"/>
                    </a:lnTo>
                    <a:lnTo>
                      <a:pt x="36" y="102"/>
                    </a:lnTo>
                    <a:lnTo>
                      <a:pt x="24" y="96"/>
                    </a:lnTo>
                    <a:lnTo>
                      <a:pt x="14" y="90"/>
                    </a:lnTo>
                    <a:lnTo>
                      <a:pt x="6" y="82"/>
                    </a:lnTo>
                    <a:lnTo>
                      <a:pt x="2" y="76"/>
                    </a:lnTo>
                    <a:lnTo>
                      <a:pt x="0" y="68"/>
                    </a:lnTo>
                    <a:lnTo>
                      <a:pt x="0" y="68"/>
                    </a:lnTo>
                    <a:lnTo>
                      <a:pt x="2" y="62"/>
                    </a:lnTo>
                    <a:lnTo>
                      <a:pt x="6" y="54"/>
                    </a:lnTo>
                    <a:lnTo>
                      <a:pt x="14" y="48"/>
                    </a:lnTo>
                    <a:lnTo>
                      <a:pt x="24" y="42"/>
                    </a:lnTo>
                    <a:lnTo>
                      <a:pt x="36" y="36"/>
                    </a:lnTo>
                    <a:lnTo>
                      <a:pt x="50" y="30"/>
                    </a:lnTo>
                    <a:lnTo>
                      <a:pt x="86" y="20"/>
                    </a:lnTo>
                    <a:lnTo>
                      <a:pt x="128" y="12"/>
                    </a:lnTo>
                    <a:lnTo>
                      <a:pt x="178" y="4"/>
                    </a:lnTo>
                    <a:lnTo>
                      <a:pt x="234" y="0"/>
                    </a:lnTo>
                    <a:lnTo>
                      <a:pt x="292" y="0"/>
                    </a:lnTo>
                    <a:lnTo>
                      <a:pt x="292" y="0"/>
                    </a:lnTo>
                    <a:lnTo>
                      <a:pt x="350" y="0"/>
                    </a:lnTo>
                    <a:lnTo>
                      <a:pt x="406" y="4"/>
                    </a:lnTo>
                    <a:lnTo>
                      <a:pt x="456" y="12"/>
                    </a:lnTo>
                    <a:lnTo>
                      <a:pt x="498" y="20"/>
                    </a:lnTo>
                    <a:lnTo>
                      <a:pt x="534" y="30"/>
                    </a:lnTo>
                    <a:lnTo>
                      <a:pt x="548" y="36"/>
                    </a:lnTo>
                    <a:lnTo>
                      <a:pt x="560" y="42"/>
                    </a:lnTo>
                    <a:lnTo>
                      <a:pt x="570" y="48"/>
                    </a:lnTo>
                    <a:lnTo>
                      <a:pt x="578" y="54"/>
                    </a:lnTo>
                    <a:lnTo>
                      <a:pt x="582" y="62"/>
                    </a:lnTo>
                    <a:lnTo>
                      <a:pt x="584" y="68"/>
                    </a:lnTo>
                    <a:lnTo>
                      <a:pt x="584" y="68"/>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5" name="Freeform 89"/>
              <p:cNvSpPr>
                <a:spLocks/>
              </p:cNvSpPr>
              <p:nvPr/>
            </p:nvSpPr>
            <p:spPr bwMode="auto">
              <a:xfrm>
                <a:off x="4511" y="6502"/>
                <a:ext cx="502" cy="242"/>
              </a:xfrm>
              <a:custGeom>
                <a:avLst/>
                <a:gdLst>
                  <a:gd name="T0" fmla="*/ 88 w 502"/>
                  <a:gd name="T1" fmla="*/ 224 h 242"/>
                  <a:gd name="T2" fmla="*/ 78 w 502"/>
                  <a:gd name="T3" fmla="*/ 210 h 242"/>
                  <a:gd name="T4" fmla="*/ 66 w 502"/>
                  <a:gd name="T5" fmla="*/ 198 h 242"/>
                  <a:gd name="T6" fmla="*/ 48 w 502"/>
                  <a:gd name="T7" fmla="*/ 190 h 242"/>
                  <a:gd name="T8" fmla="*/ 36 w 502"/>
                  <a:gd name="T9" fmla="*/ 184 h 242"/>
                  <a:gd name="T10" fmla="*/ 16 w 502"/>
                  <a:gd name="T11" fmla="*/ 170 h 242"/>
                  <a:gd name="T12" fmla="*/ 4 w 502"/>
                  <a:gd name="T13" fmla="*/ 152 h 242"/>
                  <a:gd name="T14" fmla="*/ 0 w 502"/>
                  <a:gd name="T15" fmla="*/ 138 h 242"/>
                  <a:gd name="T16" fmla="*/ 2 w 502"/>
                  <a:gd name="T17" fmla="*/ 120 h 242"/>
                  <a:gd name="T18" fmla="*/ 6 w 502"/>
                  <a:gd name="T19" fmla="*/ 112 h 242"/>
                  <a:gd name="T20" fmla="*/ 18 w 502"/>
                  <a:gd name="T21" fmla="*/ 92 h 242"/>
                  <a:gd name="T22" fmla="*/ 42 w 502"/>
                  <a:gd name="T23" fmla="*/ 60 h 242"/>
                  <a:gd name="T24" fmla="*/ 66 w 502"/>
                  <a:gd name="T25" fmla="*/ 38 h 242"/>
                  <a:gd name="T26" fmla="*/ 96 w 502"/>
                  <a:gd name="T27" fmla="*/ 20 h 242"/>
                  <a:gd name="T28" fmla="*/ 136 w 502"/>
                  <a:gd name="T29" fmla="*/ 8 h 242"/>
                  <a:gd name="T30" fmla="*/ 184 w 502"/>
                  <a:gd name="T31" fmla="*/ 8 h 242"/>
                  <a:gd name="T32" fmla="*/ 252 w 502"/>
                  <a:gd name="T33" fmla="*/ 40 h 242"/>
                  <a:gd name="T34" fmla="*/ 260 w 502"/>
                  <a:gd name="T35" fmla="*/ 30 h 242"/>
                  <a:gd name="T36" fmla="*/ 286 w 502"/>
                  <a:gd name="T37" fmla="*/ 12 h 242"/>
                  <a:gd name="T38" fmla="*/ 316 w 502"/>
                  <a:gd name="T39" fmla="*/ 2 h 242"/>
                  <a:gd name="T40" fmla="*/ 344 w 502"/>
                  <a:gd name="T41" fmla="*/ 0 h 242"/>
                  <a:gd name="T42" fmla="*/ 376 w 502"/>
                  <a:gd name="T43" fmla="*/ 6 h 242"/>
                  <a:gd name="T44" fmla="*/ 394 w 502"/>
                  <a:gd name="T45" fmla="*/ 10 h 242"/>
                  <a:gd name="T46" fmla="*/ 426 w 502"/>
                  <a:gd name="T47" fmla="*/ 28 h 242"/>
                  <a:gd name="T48" fmla="*/ 466 w 502"/>
                  <a:gd name="T49" fmla="*/ 60 h 242"/>
                  <a:gd name="T50" fmla="*/ 482 w 502"/>
                  <a:gd name="T51" fmla="*/ 80 h 242"/>
                  <a:gd name="T52" fmla="*/ 496 w 502"/>
                  <a:gd name="T53" fmla="*/ 104 h 242"/>
                  <a:gd name="T54" fmla="*/ 502 w 502"/>
                  <a:gd name="T55" fmla="*/ 130 h 242"/>
                  <a:gd name="T56" fmla="*/ 498 w 502"/>
                  <a:gd name="T57" fmla="*/ 154 h 242"/>
                  <a:gd name="T58" fmla="*/ 490 w 502"/>
                  <a:gd name="T59" fmla="*/ 176 h 242"/>
                  <a:gd name="T60" fmla="*/ 482 w 502"/>
                  <a:gd name="T61" fmla="*/ 190 h 242"/>
                  <a:gd name="T62" fmla="*/ 468 w 502"/>
                  <a:gd name="T63" fmla="*/ 200 h 242"/>
                  <a:gd name="T64" fmla="*/ 460 w 502"/>
                  <a:gd name="T65" fmla="*/ 202 h 242"/>
                  <a:gd name="T66" fmla="*/ 440 w 502"/>
                  <a:gd name="T67" fmla="*/ 202 h 242"/>
                  <a:gd name="T68" fmla="*/ 430 w 502"/>
                  <a:gd name="T69" fmla="*/ 204 h 242"/>
                  <a:gd name="T70" fmla="*/ 414 w 502"/>
                  <a:gd name="T71" fmla="*/ 210 h 242"/>
                  <a:gd name="T72" fmla="*/ 398 w 502"/>
                  <a:gd name="T73" fmla="*/ 220 h 242"/>
                  <a:gd name="T74" fmla="*/ 376 w 502"/>
                  <a:gd name="T75" fmla="*/ 230 h 242"/>
                  <a:gd name="T76" fmla="*/ 330 w 502"/>
                  <a:gd name="T77" fmla="*/ 238 h 242"/>
                  <a:gd name="T78" fmla="*/ 306 w 502"/>
                  <a:gd name="T79" fmla="*/ 240 h 242"/>
                  <a:gd name="T80" fmla="*/ 246 w 502"/>
                  <a:gd name="T81" fmla="*/ 242 h 242"/>
                  <a:gd name="T82" fmla="*/ 184 w 502"/>
                  <a:gd name="T83" fmla="*/ 236 h 242"/>
                  <a:gd name="T84" fmla="*/ 138 w 502"/>
                  <a:gd name="T85" fmla="*/ 232 h 242"/>
                  <a:gd name="T86" fmla="*/ 114 w 502"/>
                  <a:gd name="T87" fmla="*/ 228 h 242"/>
                  <a:gd name="T88" fmla="*/ 92 w 502"/>
                  <a:gd name="T89" fmla="*/ 226 h 242"/>
                  <a:gd name="T90" fmla="*/ 88 w 502"/>
                  <a:gd name="T91" fmla="*/ 22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2" h="242">
                    <a:moveTo>
                      <a:pt x="88" y="224"/>
                    </a:moveTo>
                    <a:lnTo>
                      <a:pt x="88" y="224"/>
                    </a:lnTo>
                    <a:lnTo>
                      <a:pt x="86" y="220"/>
                    </a:lnTo>
                    <a:lnTo>
                      <a:pt x="78" y="210"/>
                    </a:lnTo>
                    <a:lnTo>
                      <a:pt x="72" y="204"/>
                    </a:lnTo>
                    <a:lnTo>
                      <a:pt x="66" y="198"/>
                    </a:lnTo>
                    <a:lnTo>
                      <a:pt x="58" y="194"/>
                    </a:lnTo>
                    <a:lnTo>
                      <a:pt x="48" y="190"/>
                    </a:lnTo>
                    <a:lnTo>
                      <a:pt x="48" y="190"/>
                    </a:lnTo>
                    <a:lnTo>
                      <a:pt x="36" y="184"/>
                    </a:lnTo>
                    <a:lnTo>
                      <a:pt x="28" y="178"/>
                    </a:lnTo>
                    <a:lnTo>
                      <a:pt x="16" y="170"/>
                    </a:lnTo>
                    <a:lnTo>
                      <a:pt x="8" y="158"/>
                    </a:lnTo>
                    <a:lnTo>
                      <a:pt x="4" y="152"/>
                    </a:lnTo>
                    <a:lnTo>
                      <a:pt x="2" y="144"/>
                    </a:lnTo>
                    <a:lnTo>
                      <a:pt x="0" y="138"/>
                    </a:lnTo>
                    <a:lnTo>
                      <a:pt x="0" y="130"/>
                    </a:lnTo>
                    <a:lnTo>
                      <a:pt x="2" y="120"/>
                    </a:lnTo>
                    <a:lnTo>
                      <a:pt x="6" y="112"/>
                    </a:lnTo>
                    <a:lnTo>
                      <a:pt x="6" y="112"/>
                    </a:lnTo>
                    <a:lnTo>
                      <a:pt x="10" y="106"/>
                    </a:lnTo>
                    <a:lnTo>
                      <a:pt x="18" y="92"/>
                    </a:lnTo>
                    <a:lnTo>
                      <a:pt x="32" y="72"/>
                    </a:lnTo>
                    <a:lnTo>
                      <a:pt x="42" y="60"/>
                    </a:lnTo>
                    <a:lnTo>
                      <a:pt x="52" y="50"/>
                    </a:lnTo>
                    <a:lnTo>
                      <a:pt x="66" y="38"/>
                    </a:lnTo>
                    <a:lnTo>
                      <a:pt x="80" y="30"/>
                    </a:lnTo>
                    <a:lnTo>
                      <a:pt x="96" y="20"/>
                    </a:lnTo>
                    <a:lnTo>
                      <a:pt x="116" y="14"/>
                    </a:lnTo>
                    <a:lnTo>
                      <a:pt x="136" y="8"/>
                    </a:lnTo>
                    <a:lnTo>
                      <a:pt x="158" y="6"/>
                    </a:lnTo>
                    <a:lnTo>
                      <a:pt x="184" y="8"/>
                    </a:lnTo>
                    <a:lnTo>
                      <a:pt x="210" y="12"/>
                    </a:lnTo>
                    <a:lnTo>
                      <a:pt x="252" y="40"/>
                    </a:lnTo>
                    <a:lnTo>
                      <a:pt x="252" y="40"/>
                    </a:lnTo>
                    <a:lnTo>
                      <a:pt x="260" y="30"/>
                    </a:lnTo>
                    <a:lnTo>
                      <a:pt x="270" y="22"/>
                    </a:lnTo>
                    <a:lnTo>
                      <a:pt x="286" y="12"/>
                    </a:lnTo>
                    <a:lnTo>
                      <a:pt x="304" y="6"/>
                    </a:lnTo>
                    <a:lnTo>
                      <a:pt x="316" y="2"/>
                    </a:lnTo>
                    <a:lnTo>
                      <a:pt x="330" y="2"/>
                    </a:lnTo>
                    <a:lnTo>
                      <a:pt x="344" y="0"/>
                    </a:lnTo>
                    <a:lnTo>
                      <a:pt x="358" y="2"/>
                    </a:lnTo>
                    <a:lnTo>
                      <a:pt x="376" y="6"/>
                    </a:lnTo>
                    <a:lnTo>
                      <a:pt x="394" y="10"/>
                    </a:lnTo>
                    <a:lnTo>
                      <a:pt x="394" y="10"/>
                    </a:lnTo>
                    <a:lnTo>
                      <a:pt x="410" y="18"/>
                    </a:lnTo>
                    <a:lnTo>
                      <a:pt x="426" y="28"/>
                    </a:lnTo>
                    <a:lnTo>
                      <a:pt x="446" y="42"/>
                    </a:lnTo>
                    <a:lnTo>
                      <a:pt x="466" y="60"/>
                    </a:lnTo>
                    <a:lnTo>
                      <a:pt x="474" y="70"/>
                    </a:lnTo>
                    <a:lnTo>
                      <a:pt x="482" y="80"/>
                    </a:lnTo>
                    <a:lnTo>
                      <a:pt x="490" y="92"/>
                    </a:lnTo>
                    <a:lnTo>
                      <a:pt x="496" y="104"/>
                    </a:lnTo>
                    <a:lnTo>
                      <a:pt x="500" y="116"/>
                    </a:lnTo>
                    <a:lnTo>
                      <a:pt x="502" y="130"/>
                    </a:lnTo>
                    <a:lnTo>
                      <a:pt x="502" y="130"/>
                    </a:lnTo>
                    <a:lnTo>
                      <a:pt x="498" y="154"/>
                    </a:lnTo>
                    <a:lnTo>
                      <a:pt x="490" y="176"/>
                    </a:lnTo>
                    <a:lnTo>
                      <a:pt x="490" y="176"/>
                    </a:lnTo>
                    <a:lnTo>
                      <a:pt x="486" y="184"/>
                    </a:lnTo>
                    <a:lnTo>
                      <a:pt x="482" y="190"/>
                    </a:lnTo>
                    <a:lnTo>
                      <a:pt x="476" y="196"/>
                    </a:lnTo>
                    <a:lnTo>
                      <a:pt x="468" y="200"/>
                    </a:lnTo>
                    <a:lnTo>
                      <a:pt x="468" y="200"/>
                    </a:lnTo>
                    <a:lnTo>
                      <a:pt x="460" y="202"/>
                    </a:lnTo>
                    <a:lnTo>
                      <a:pt x="450" y="202"/>
                    </a:lnTo>
                    <a:lnTo>
                      <a:pt x="440" y="202"/>
                    </a:lnTo>
                    <a:lnTo>
                      <a:pt x="430" y="204"/>
                    </a:lnTo>
                    <a:lnTo>
                      <a:pt x="430" y="204"/>
                    </a:lnTo>
                    <a:lnTo>
                      <a:pt x="422" y="206"/>
                    </a:lnTo>
                    <a:lnTo>
                      <a:pt x="414" y="210"/>
                    </a:lnTo>
                    <a:lnTo>
                      <a:pt x="398" y="220"/>
                    </a:lnTo>
                    <a:lnTo>
                      <a:pt x="398" y="220"/>
                    </a:lnTo>
                    <a:lnTo>
                      <a:pt x="388" y="226"/>
                    </a:lnTo>
                    <a:lnTo>
                      <a:pt x="376" y="230"/>
                    </a:lnTo>
                    <a:lnTo>
                      <a:pt x="354" y="236"/>
                    </a:lnTo>
                    <a:lnTo>
                      <a:pt x="330" y="238"/>
                    </a:lnTo>
                    <a:lnTo>
                      <a:pt x="306" y="240"/>
                    </a:lnTo>
                    <a:lnTo>
                      <a:pt x="306" y="240"/>
                    </a:lnTo>
                    <a:lnTo>
                      <a:pt x="276" y="242"/>
                    </a:lnTo>
                    <a:lnTo>
                      <a:pt x="246" y="242"/>
                    </a:lnTo>
                    <a:lnTo>
                      <a:pt x="184" y="236"/>
                    </a:lnTo>
                    <a:lnTo>
                      <a:pt x="184" y="236"/>
                    </a:lnTo>
                    <a:lnTo>
                      <a:pt x="138" y="232"/>
                    </a:lnTo>
                    <a:lnTo>
                      <a:pt x="138" y="232"/>
                    </a:lnTo>
                    <a:lnTo>
                      <a:pt x="114" y="228"/>
                    </a:lnTo>
                    <a:lnTo>
                      <a:pt x="114" y="228"/>
                    </a:lnTo>
                    <a:lnTo>
                      <a:pt x="100" y="226"/>
                    </a:lnTo>
                    <a:lnTo>
                      <a:pt x="92" y="226"/>
                    </a:lnTo>
                    <a:lnTo>
                      <a:pt x="88" y="224"/>
                    </a:lnTo>
                    <a:lnTo>
                      <a:pt x="88" y="224"/>
                    </a:lnTo>
                    <a:close/>
                  </a:path>
                </a:pathLst>
              </a:custGeom>
              <a:solidFill>
                <a:srgbClr val="C64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6" name="Freeform 90"/>
              <p:cNvSpPr>
                <a:spLocks/>
              </p:cNvSpPr>
              <p:nvPr/>
            </p:nvSpPr>
            <p:spPr bwMode="auto">
              <a:xfrm>
                <a:off x="4911" y="6048"/>
                <a:ext cx="262" cy="320"/>
              </a:xfrm>
              <a:custGeom>
                <a:avLst/>
                <a:gdLst>
                  <a:gd name="T0" fmla="*/ 162 w 262"/>
                  <a:gd name="T1" fmla="*/ 278 h 320"/>
                  <a:gd name="T2" fmla="*/ 0 w 262"/>
                  <a:gd name="T3" fmla="*/ 56 h 320"/>
                  <a:gd name="T4" fmla="*/ 88 w 262"/>
                  <a:gd name="T5" fmla="*/ 0 h 320"/>
                  <a:gd name="T6" fmla="*/ 262 w 262"/>
                  <a:gd name="T7" fmla="*/ 274 h 320"/>
                  <a:gd name="T8" fmla="*/ 262 w 262"/>
                  <a:gd name="T9" fmla="*/ 274 h 320"/>
                  <a:gd name="T10" fmla="*/ 258 w 262"/>
                  <a:gd name="T11" fmla="*/ 288 h 320"/>
                  <a:gd name="T12" fmla="*/ 254 w 262"/>
                  <a:gd name="T13" fmla="*/ 300 h 320"/>
                  <a:gd name="T14" fmla="*/ 250 w 262"/>
                  <a:gd name="T15" fmla="*/ 308 h 320"/>
                  <a:gd name="T16" fmla="*/ 244 w 262"/>
                  <a:gd name="T17" fmla="*/ 312 h 320"/>
                  <a:gd name="T18" fmla="*/ 238 w 262"/>
                  <a:gd name="T19" fmla="*/ 318 h 320"/>
                  <a:gd name="T20" fmla="*/ 232 w 262"/>
                  <a:gd name="T21" fmla="*/ 320 h 320"/>
                  <a:gd name="T22" fmla="*/ 224 w 262"/>
                  <a:gd name="T23" fmla="*/ 320 h 320"/>
                  <a:gd name="T24" fmla="*/ 214 w 262"/>
                  <a:gd name="T25" fmla="*/ 318 h 320"/>
                  <a:gd name="T26" fmla="*/ 204 w 262"/>
                  <a:gd name="T27" fmla="*/ 314 h 320"/>
                  <a:gd name="T28" fmla="*/ 190 w 262"/>
                  <a:gd name="T29" fmla="*/ 306 h 320"/>
                  <a:gd name="T30" fmla="*/ 176 w 262"/>
                  <a:gd name="T31" fmla="*/ 294 h 320"/>
                  <a:gd name="T32" fmla="*/ 162 w 262"/>
                  <a:gd name="T33" fmla="*/ 278 h 320"/>
                  <a:gd name="T34" fmla="*/ 162 w 262"/>
                  <a:gd name="T35" fmla="*/ 27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2" h="320">
                    <a:moveTo>
                      <a:pt x="162" y="278"/>
                    </a:moveTo>
                    <a:lnTo>
                      <a:pt x="0" y="56"/>
                    </a:lnTo>
                    <a:lnTo>
                      <a:pt x="88" y="0"/>
                    </a:lnTo>
                    <a:lnTo>
                      <a:pt x="262" y="274"/>
                    </a:lnTo>
                    <a:lnTo>
                      <a:pt x="262" y="274"/>
                    </a:lnTo>
                    <a:lnTo>
                      <a:pt x="258" y="288"/>
                    </a:lnTo>
                    <a:lnTo>
                      <a:pt x="254" y="300"/>
                    </a:lnTo>
                    <a:lnTo>
                      <a:pt x="250" y="308"/>
                    </a:lnTo>
                    <a:lnTo>
                      <a:pt x="244" y="312"/>
                    </a:lnTo>
                    <a:lnTo>
                      <a:pt x="238" y="318"/>
                    </a:lnTo>
                    <a:lnTo>
                      <a:pt x="232" y="320"/>
                    </a:lnTo>
                    <a:lnTo>
                      <a:pt x="224" y="320"/>
                    </a:lnTo>
                    <a:lnTo>
                      <a:pt x="214" y="318"/>
                    </a:lnTo>
                    <a:lnTo>
                      <a:pt x="204" y="314"/>
                    </a:lnTo>
                    <a:lnTo>
                      <a:pt x="190" y="306"/>
                    </a:lnTo>
                    <a:lnTo>
                      <a:pt x="176" y="294"/>
                    </a:lnTo>
                    <a:lnTo>
                      <a:pt x="162" y="278"/>
                    </a:lnTo>
                    <a:lnTo>
                      <a:pt x="162" y="27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7" name="Freeform 91"/>
              <p:cNvSpPr>
                <a:spLocks/>
              </p:cNvSpPr>
              <p:nvPr/>
            </p:nvSpPr>
            <p:spPr bwMode="auto">
              <a:xfrm>
                <a:off x="4595" y="5588"/>
                <a:ext cx="330" cy="422"/>
              </a:xfrm>
              <a:custGeom>
                <a:avLst/>
                <a:gdLst>
                  <a:gd name="T0" fmla="*/ 24 w 330"/>
                  <a:gd name="T1" fmla="*/ 422 h 422"/>
                  <a:gd name="T2" fmla="*/ 24 w 330"/>
                  <a:gd name="T3" fmla="*/ 422 h 422"/>
                  <a:gd name="T4" fmla="*/ 48 w 330"/>
                  <a:gd name="T5" fmla="*/ 418 h 422"/>
                  <a:gd name="T6" fmla="*/ 112 w 330"/>
                  <a:gd name="T7" fmla="*/ 414 h 422"/>
                  <a:gd name="T8" fmla="*/ 154 w 330"/>
                  <a:gd name="T9" fmla="*/ 412 h 422"/>
                  <a:gd name="T10" fmla="*/ 198 w 330"/>
                  <a:gd name="T11" fmla="*/ 412 h 422"/>
                  <a:gd name="T12" fmla="*/ 246 w 330"/>
                  <a:gd name="T13" fmla="*/ 414 h 422"/>
                  <a:gd name="T14" fmla="*/ 294 w 330"/>
                  <a:gd name="T15" fmla="*/ 418 h 422"/>
                  <a:gd name="T16" fmla="*/ 294 w 330"/>
                  <a:gd name="T17" fmla="*/ 418 h 422"/>
                  <a:gd name="T18" fmla="*/ 306 w 330"/>
                  <a:gd name="T19" fmla="*/ 308 h 422"/>
                  <a:gd name="T20" fmla="*/ 318 w 330"/>
                  <a:gd name="T21" fmla="*/ 184 h 422"/>
                  <a:gd name="T22" fmla="*/ 330 w 330"/>
                  <a:gd name="T23" fmla="*/ 22 h 422"/>
                  <a:gd name="T24" fmla="*/ 330 w 330"/>
                  <a:gd name="T25" fmla="*/ 22 h 422"/>
                  <a:gd name="T26" fmla="*/ 296 w 330"/>
                  <a:gd name="T27" fmla="*/ 14 h 422"/>
                  <a:gd name="T28" fmla="*/ 260 w 330"/>
                  <a:gd name="T29" fmla="*/ 8 h 422"/>
                  <a:gd name="T30" fmla="*/ 214 w 330"/>
                  <a:gd name="T31" fmla="*/ 2 h 422"/>
                  <a:gd name="T32" fmla="*/ 188 w 330"/>
                  <a:gd name="T33" fmla="*/ 0 h 422"/>
                  <a:gd name="T34" fmla="*/ 162 w 330"/>
                  <a:gd name="T35" fmla="*/ 0 h 422"/>
                  <a:gd name="T36" fmla="*/ 134 w 330"/>
                  <a:gd name="T37" fmla="*/ 0 h 422"/>
                  <a:gd name="T38" fmla="*/ 106 w 330"/>
                  <a:gd name="T39" fmla="*/ 4 h 422"/>
                  <a:gd name="T40" fmla="*/ 78 w 330"/>
                  <a:gd name="T41" fmla="*/ 10 h 422"/>
                  <a:gd name="T42" fmla="*/ 52 w 330"/>
                  <a:gd name="T43" fmla="*/ 16 h 422"/>
                  <a:gd name="T44" fmla="*/ 26 w 330"/>
                  <a:gd name="T45" fmla="*/ 28 h 422"/>
                  <a:gd name="T46" fmla="*/ 0 w 330"/>
                  <a:gd name="T47" fmla="*/ 40 h 422"/>
                  <a:gd name="T48" fmla="*/ 0 w 330"/>
                  <a:gd name="T49" fmla="*/ 40 h 422"/>
                  <a:gd name="T50" fmla="*/ 0 w 330"/>
                  <a:gd name="T51" fmla="*/ 80 h 422"/>
                  <a:gd name="T52" fmla="*/ 0 w 330"/>
                  <a:gd name="T53" fmla="*/ 176 h 422"/>
                  <a:gd name="T54" fmla="*/ 2 w 330"/>
                  <a:gd name="T55" fmla="*/ 236 h 422"/>
                  <a:gd name="T56" fmla="*/ 6 w 330"/>
                  <a:gd name="T57" fmla="*/ 300 h 422"/>
                  <a:gd name="T58" fmla="*/ 14 w 330"/>
                  <a:gd name="T59" fmla="*/ 362 h 422"/>
                  <a:gd name="T60" fmla="*/ 24 w 330"/>
                  <a:gd name="T61" fmla="*/ 422 h 422"/>
                  <a:gd name="T62" fmla="*/ 24 w 330"/>
                  <a:gd name="T63"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0" h="422">
                    <a:moveTo>
                      <a:pt x="24" y="422"/>
                    </a:moveTo>
                    <a:lnTo>
                      <a:pt x="24" y="422"/>
                    </a:lnTo>
                    <a:lnTo>
                      <a:pt x="48" y="418"/>
                    </a:lnTo>
                    <a:lnTo>
                      <a:pt x="112" y="414"/>
                    </a:lnTo>
                    <a:lnTo>
                      <a:pt x="154" y="412"/>
                    </a:lnTo>
                    <a:lnTo>
                      <a:pt x="198" y="412"/>
                    </a:lnTo>
                    <a:lnTo>
                      <a:pt x="246" y="414"/>
                    </a:lnTo>
                    <a:lnTo>
                      <a:pt x="294" y="418"/>
                    </a:lnTo>
                    <a:lnTo>
                      <a:pt x="294" y="418"/>
                    </a:lnTo>
                    <a:lnTo>
                      <a:pt x="306" y="308"/>
                    </a:lnTo>
                    <a:lnTo>
                      <a:pt x="318" y="184"/>
                    </a:lnTo>
                    <a:lnTo>
                      <a:pt x="330" y="22"/>
                    </a:lnTo>
                    <a:lnTo>
                      <a:pt x="330" y="22"/>
                    </a:lnTo>
                    <a:lnTo>
                      <a:pt x="296" y="14"/>
                    </a:lnTo>
                    <a:lnTo>
                      <a:pt x="260" y="8"/>
                    </a:lnTo>
                    <a:lnTo>
                      <a:pt x="214" y="2"/>
                    </a:lnTo>
                    <a:lnTo>
                      <a:pt x="188" y="0"/>
                    </a:lnTo>
                    <a:lnTo>
                      <a:pt x="162" y="0"/>
                    </a:lnTo>
                    <a:lnTo>
                      <a:pt x="134" y="0"/>
                    </a:lnTo>
                    <a:lnTo>
                      <a:pt x="106" y="4"/>
                    </a:lnTo>
                    <a:lnTo>
                      <a:pt x="78" y="10"/>
                    </a:lnTo>
                    <a:lnTo>
                      <a:pt x="52" y="16"/>
                    </a:lnTo>
                    <a:lnTo>
                      <a:pt x="26" y="28"/>
                    </a:lnTo>
                    <a:lnTo>
                      <a:pt x="0" y="40"/>
                    </a:lnTo>
                    <a:lnTo>
                      <a:pt x="0" y="40"/>
                    </a:lnTo>
                    <a:lnTo>
                      <a:pt x="0" y="80"/>
                    </a:lnTo>
                    <a:lnTo>
                      <a:pt x="0" y="176"/>
                    </a:lnTo>
                    <a:lnTo>
                      <a:pt x="2" y="236"/>
                    </a:lnTo>
                    <a:lnTo>
                      <a:pt x="6" y="300"/>
                    </a:lnTo>
                    <a:lnTo>
                      <a:pt x="14" y="362"/>
                    </a:lnTo>
                    <a:lnTo>
                      <a:pt x="24" y="422"/>
                    </a:lnTo>
                    <a:lnTo>
                      <a:pt x="24" y="422"/>
                    </a:lnTo>
                    <a:close/>
                  </a:path>
                </a:pathLst>
              </a:custGeom>
              <a:solidFill>
                <a:srgbClr val="4F15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8" name="Freeform 92"/>
              <p:cNvSpPr>
                <a:spLocks/>
              </p:cNvSpPr>
              <p:nvPr/>
            </p:nvSpPr>
            <p:spPr bwMode="auto">
              <a:xfrm>
                <a:off x="4703" y="5874"/>
                <a:ext cx="118" cy="98"/>
              </a:xfrm>
              <a:custGeom>
                <a:avLst/>
                <a:gdLst>
                  <a:gd name="T0" fmla="*/ 8 w 118"/>
                  <a:gd name="T1" fmla="*/ 0 h 98"/>
                  <a:gd name="T2" fmla="*/ 110 w 118"/>
                  <a:gd name="T3" fmla="*/ 0 h 98"/>
                  <a:gd name="T4" fmla="*/ 110 w 118"/>
                  <a:gd name="T5" fmla="*/ 0 h 98"/>
                  <a:gd name="T6" fmla="*/ 106 w 118"/>
                  <a:gd name="T7" fmla="*/ 8 h 98"/>
                  <a:gd name="T8" fmla="*/ 104 w 118"/>
                  <a:gd name="T9" fmla="*/ 32 h 98"/>
                  <a:gd name="T10" fmla="*/ 104 w 118"/>
                  <a:gd name="T11" fmla="*/ 46 h 98"/>
                  <a:gd name="T12" fmla="*/ 106 w 118"/>
                  <a:gd name="T13" fmla="*/ 64 h 98"/>
                  <a:gd name="T14" fmla="*/ 110 w 118"/>
                  <a:gd name="T15" fmla="*/ 80 h 98"/>
                  <a:gd name="T16" fmla="*/ 118 w 118"/>
                  <a:gd name="T17" fmla="*/ 98 h 98"/>
                  <a:gd name="T18" fmla="*/ 0 w 118"/>
                  <a:gd name="T19" fmla="*/ 98 h 98"/>
                  <a:gd name="T20" fmla="*/ 0 w 118"/>
                  <a:gd name="T21" fmla="*/ 98 h 98"/>
                  <a:gd name="T22" fmla="*/ 4 w 118"/>
                  <a:gd name="T23" fmla="*/ 92 h 98"/>
                  <a:gd name="T24" fmla="*/ 10 w 118"/>
                  <a:gd name="T25" fmla="*/ 86 h 98"/>
                  <a:gd name="T26" fmla="*/ 14 w 118"/>
                  <a:gd name="T27" fmla="*/ 76 h 98"/>
                  <a:gd name="T28" fmla="*/ 16 w 118"/>
                  <a:gd name="T29" fmla="*/ 62 h 98"/>
                  <a:gd name="T30" fmla="*/ 18 w 118"/>
                  <a:gd name="T31" fmla="*/ 44 h 98"/>
                  <a:gd name="T32" fmla="*/ 16 w 118"/>
                  <a:gd name="T33" fmla="*/ 24 h 98"/>
                  <a:gd name="T34" fmla="*/ 8 w 118"/>
                  <a:gd name="T35" fmla="*/ 0 h 98"/>
                  <a:gd name="T36" fmla="*/ 8 w 118"/>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98">
                    <a:moveTo>
                      <a:pt x="8" y="0"/>
                    </a:moveTo>
                    <a:lnTo>
                      <a:pt x="110" y="0"/>
                    </a:lnTo>
                    <a:lnTo>
                      <a:pt x="110" y="0"/>
                    </a:lnTo>
                    <a:lnTo>
                      <a:pt x="106" y="8"/>
                    </a:lnTo>
                    <a:lnTo>
                      <a:pt x="104" y="32"/>
                    </a:lnTo>
                    <a:lnTo>
                      <a:pt x="104" y="46"/>
                    </a:lnTo>
                    <a:lnTo>
                      <a:pt x="106" y="64"/>
                    </a:lnTo>
                    <a:lnTo>
                      <a:pt x="110" y="80"/>
                    </a:lnTo>
                    <a:lnTo>
                      <a:pt x="118" y="98"/>
                    </a:lnTo>
                    <a:lnTo>
                      <a:pt x="0" y="98"/>
                    </a:lnTo>
                    <a:lnTo>
                      <a:pt x="0" y="98"/>
                    </a:lnTo>
                    <a:lnTo>
                      <a:pt x="4" y="92"/>
                    </a:lnTo>
                    <a:lnTo>
                      <a:pt x="10" y="86"/>
                    </a:lnTo>
                    <a:lnTo>
                      <a:pt x="14" y="76"/>
                    </a:lnTo>
                    <a:lnTo>
                      <a:pt x="16" y="62"/>
                    </a:lnTo>
                    <a:lnTo>
                      <a:pt x="18" y="44"/>
                    </a:lnTo>
                    <a:lnTo>
                      <a:pt x="16" y="24"/>
                    </a:lnTo>
                    <a:lnTo>
                      <a:pt x="8" y="0"/>
                    </a:lnTo>
                    <a:lnTo>
                      <a:pt x="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9" name="Freeform 93"/>
              <p:cNvSpPr>
                <a:spLocks/>
              </p:cNvSpPr>
              <p:nvPr/>
            </p:nvSpPr>
            <p:spPr bwMode="auto">
              <a:xfrm>
                <a:off x="4711" y="5874"/>
                <a:ext cx="102" cy="62"/>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0 h 62"/>
                  <a:gd name="T20" fmla="*/ 64 w 102"/>
                  <a:gd name="T21" fmla="*/ 56 h 62"/>
                  <a:gd name="T22" fmla="*/ 50 w 102"/>
                  <a:gd name="T23" fmla="*/ 52 h 62"/>
                  <a:gd name="T24" fmla="*/ 36 w 102"/>
                  <a:gd name="T25" fmla="*/ 46 h 62"/>
                  <a:gd name="T26" fmla="*/ 22 w 102"/>
                  <a:gd name="T27" fmla="*/ 40 h 62"/>
                  <a:gd name="T28" fmla="*/ 8 w 102"/>
                  <a:gd name="T29" fmla="*/ 30 h 62"/>
                  <a:gd name="T30" fmla="*/ 8 w 102"/>
                  <a:gd name="T31" fmla="*/ 30 h 62"/>
                  <a:gd name="T32" fmla="*/ 8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0"/>
                    </a:lnTo>
                    <a:lnTo>
                      <a:pt x="64" y="56"/>
                    </a:lnTo>
                    <a:lnTo>
                      <a:pt x="50" y="52"/>
                    </a:lnTo>
                    <a:lnTo>
                      <a:pt x="36" y="46"/>
                    </a:lnTo>
                    <a:lnTo>
                      <a:pt x="22" y="40"/>
                    </a:lnTo>
                    <a:lnTo>
                      <a:pt x="8" y="30"/>
                    </a:lnTo>
                    <a:lnTo>
                      <a:pt x="8" y="30"/>
                    </a:lnTo>
                    <a:lnTo>
                      <a:pt x="8"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0" name="Freeform 94"/>
              <p:cNvSpPr>
                <a:spLocks/>
              </p:cNvSpPr>
              <p:nvPr/>
            </p:nvSpPr>
            <p:spPr bwMode="auto">
              <a:xfrm>
                <a:off x="4919" y="5650"/>
                <a:ext cx="36" cy="70"/>
              </a:xfrm>
              <a:custGeom>
                <a:avLst/>
                <a:gdLst>
                  <a:gd name="T0" fmla="*/ 34 w 36"/>
                  <a:gd name="T1" fmla="*/ 40 h 70"/>
                  <a:gd name="T2" fmla="*/ 34 w 36"/>
                  <a:gd name="T3" fmla="*/ 40 h 70"/>
                  <a:gd name="T4" fmla="*/ 30 w 36"/>
                  <a:gd name="T5" fmla="*/ 52 h 70"/>
                  <a:gd name="T6" fmla="*/ 24 w 36"/>
                  <a:gd name="T7" fmla="*/ 62 h 70"/>
                  <a:gd name="T8" fmla="*/ 18 w 36"/>
                  <a:gd name="T9" fmla="*/ 70 h 70"/>
                  <a:gd name="T10" fmla="*/ 14 w 36"/>
                  <a:gd name="T11" fmla="*/ 70 h 70"/>
                  <a:gd name="T12" fmla="*/ 10 w 36"/>
                  <a:gd name="T13" fmla="*/ 70 h 70"/>
                  <a:gd name="T14" fmla="*/ 10 w 36"/>
                  <a:gd name="T15" fmla="*/ 70 h 70"/>
                  <a:gd name="T16" fmla="*/ 8 w 36"/>
                  <a:gd name="T17" fmla="*/ 70 h 70"/>
                  <a:gd name="T18" fmla="*/ 4 w 36"/>
                  <a:gd name="T19" fmla="*/ 66 h 70"/>
                  <a:gd name="T20" fmla="*/ 0 w 36"/>
                  <a:gd name="T21" fmla="*/ 58 h 70"/>
                  <a:gd name="T22" fmla="*/ 0 w 36"/>
                  <a:gd name="T23" fmla="*/ 46 h 70"/>
                  <a:gd name="T24" fmla="*/ 0 w 36"/>
                  <a:gd name="T25" fmla="*/ 32 h 70"/>
                  <a:gd name="T26" fmla="*/ 0 w 36"/>
                  <a:gd name="T27" fmla="*/ 32 h 70"/>
                  <a:gd name="T28" fmla="*/ 6 w 36"/>
                  <a:gd name="T29" fmla="*/ 18 h 70"/>
                  <a:gd name="T30" fmla="*/ 10 w 36"/>
                  <a:gd name="T31" fmla="*/ 8 h 70"/>
                  <a:gd name="T32" fmla="*/ 18 w 36"/>
                  <a:gd name="T33" fmla="*/ 2 h 70"/>
                  <a:gd name="T34" fmla="*/ 22 w 36"/>
                  <a:gd name="T35" fmla="*/ 0 h 70"/>
                  <a:gd name="T36" fmla="*/ 26 w 36"/>
                  <a:gd name="T37" fmla="*/ 0 h 70"/>
                  <a:gd name="T38" fmla="*/ 26 w 36"/>
                  <a:gd name="T39" fmla="*/ 0 h 70"/>
                  <a:gd name="T40" fmla="*/ 28 w 36"/>
                  <a:gd name="T41" fmla="*/ 2 h 70"/>
                  <a:gd name="T42" fmla="*/ 32 w 36"/>
                  <a:gd name="T43" fmla="*/ 4 h 70"/>
                  <a:gd name="T44" fmla="*/ 34 w 36"/>
                  <a:gd name="T45" fmla="*/ 14 h 70"/>
                  <a:gd name="T46" fmla="*/ 36 w 36"/>
                  <a:gd name="T47" fmla="*/ 26 h 70"/>
                  <a:gd name="T48" fmla="*/ 34 w 36"/>
                  <a:gd name="T49" fmla="*/ 40 h 70"/>
                  <a:gd name="T50" fmla="*/ 34 w 36"/>
                  <a:gd name="T51" fmla="*/ 4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34" y="40"/>
                    </a:moveTo>
                    <a:lnTo>
                      <a:pt x="34" y="40"/>
                    </a:lnTo>
                    <a:lnTo>
                      <a:pt x="30" y="52"/>
                    </a:lnTo>
                    <a:lnTo>
                      <a:pt x="24" y="62"/>
                    </a:lnTo>
                    <a:lnTo>
                      <a:pt x="18" y="70"/>
                    </a:lnTo>
                    <a:lnTo>
                      <a:pt x="14" y="70"/>
                    </a:lnTo>
                    <a:lnTo>
                      <a:pt x="10" y="70"/>
                    </a:lnTo>
                    <a:lnTo>
                      <a:pt x="10" y="70"/>
                    </a:lnTo>
                    <a:lnTo>
                      <a:pt x="8" y="70"/>
                    </a:lnTo>
                    <a:lnTo>
                      <a:pt x="4" y="66"/>
                    </a:lnTo>
                    <a:lnTo>
                      <a:pt x="0" y="58"/>
                    </a:lnTo>
                    <a:lnTo>
                      <a:pt x="0" y="46"/>
                    </a:lnTo>
                    <a:lnTo>
                      <a:pt x="0" y="32"/>
                    </a:lnTo>
                    <a:lnTo>
                      <a:pt x="0" y="32"/>
                    </a:lnTo>
                    <a:lnTo>
                      <a:pt x="6" y="18"/>
                    </a:lnTo>
                    <a:lnTo>
                      <a:pt x="10" y="8"/>
                    </a:lnTo>
                    <a:lnTo>
                      <a:pt x="18" y="2"/>
                    </a:lnTo>
                    <a:lnTo>
                      <a:pt x="22" y="0"/>
                    </a:lnTo>
                    <a:lnTo>
                      <a:pt x="26" y="0"/>
                    </a:lnTo>
                    <a:lnTo>
                      <a:pt x="26" y="0"/>
                    </a:lnTo>
                    <a:lnTo>
                      <a:pt x="28" y="2"/>
                    </a:lnTo>
                    <a:lnTo>
                      <a:pt x="32" y="4"/>
                    </a:lnTo>
                    <a:lnTo>
                      <a:pt x="34" y="14"/>
                    </a:lnTo>
                    <a:lnTo>
                      <a:pt x="36" y="26"/>
                    </a:lnTo>
                    <a:lnTo>
                      <a:pt x="34" y="40"/>
                    </a:lnTo>
                    <a:lnTo>
                      <a:pt x="34" y="40"/>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1" name="Freeform 95"/>
              <p:cNvSpPr>
                <a:spLocks/>
              </p:cNvSpPr>
              <p:nvPr/>
            </p:nvSpPr>
            <p:spPr bwMode="auto">
              <a:xfrm>
                <a:off x="4909" y="5656"/>
                <a:ext cx="36" cy="58"/>
              </a:xfrm>
              <a:custGeom>
                <a:avLst/>
                <a:gdLst>
                  <a:gd name="T0" fmla="*/ 36 w 36"/>
                  <a:gd name="T1" fmla="*/ 34 h 58"/>
                  <a:gd name="T2" fmla="*/ 36 w 36"/>
                  <a:gd name="T3" fmla="*/ 34 h 58"/>
                  <a:gd name="T4" fmla="*/ 32 w 36"/>
                  <a:gd name="T5" fmla="*/ 44 h 58"/>
                  <a:gd name="T6" fmla="*/ 26 w 36"/>
                  <a:gd name="T7" fmla="*/ 52 h 58"/>
                  <a:gd name="T8" fmla="*/ 20 w 36"/>
                  <a:gd name="T9" fmla="*/ 58 h 58"/>
                  <a:gd name="T10" fmla="*/ 12 w 36"/>
                  <a:gd name="T11" fmla="*/ 58 h 58"/>
                  <a:gd name="T12" fmla="*/ 12 w 36"/>
                  <a:gd name="T13" fmla="*/ 58 h 58"/>
                  <a:gd name="T14" fmla="*/ 6 w 36"/>
                  <a:gd name="T15" fmla="*/ 54 h 58"/>
                  <a:gd name="T16" fmla="*/ 2 w 36"/>
                  <a:gd name="T17" fmla="*/ 48 h 58"/>
                  <a:gd name="T18" fmla="*/ 0 w 36"/>
                  <a:gd name="T19" fmla="*/ 38 h 58"/>
                  <a:gd name="T20" fmla="*/ 2 w 36"/>
                  <a:gd name="T21" fmla="*/ 26 h 58"/>
                  <a:gd name="T22" fmla="*/ 2 w 36"/>
                  <a:gd name="T23" fmla="*/ 26 h 58"/>
                  <a:gd name="T24" fmla="*/ 6 w 36"/>
                  <a:gd name="T25" fmla="*/ 16 h 58"/>
                  <a:gd name="T26" fmla="*/ 10 w 36"/>
                  <a:gd name="T27" fmla="*/ 6 h 58"/>
                  <a:gd name="T28" fmla="*/ 18 w 36"/>
                  <a:gd name="T29" fmla="*/ 2 h 58"/>
                  <a:gd name="T30" fmla="*/ 24 w 36"/>
                  <a:gd name="T31" fmla="*/ 0 h 58"/>
                  <a:gd name="T32" fmla="*/ 24 w 36"/>
                  <a:gd name="T33" fmla="*/ 0 h 58"/>
                  <a:gd name="T34" fmla="*/ 30 w 36"/>
                  <a:gd name="T35" fmla="*/ 4 h 58"/>
                  <a:gd name="T36" fmla="*/ 34 w 36"/>
                  <a:gd name="T37" fmla="*/ 12 h 58"/>
                  <a:gd name="T38" fmla="*/ 36 w 36"/>
                  <a:gd name="T39" fmla="*/ 22 h 58"/>
                  <a:gd name="T40" fmla="*/ 36 w 36"/>
                  <a:gd name="T41" fmla="*/ 34 h 58"/>
                  <a:gd name="T42" fmla="*/ 36 w 36"/>
                  <a:gd name="T43" fmla="*/ 3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6" y="34"/>
                    </a:moveTo>
                    <a:lnTo>
                      <a:pt x="36" y="34"/>
                    </a:lnTo>
                    <a:lnTo>
                      <a:pt x="32" y="44"/>
                    </a:lnTo>
                    <a:lnTo>
                      <a:pt x="26" y="52"/>
                    </a:lnTo>
                    <a:lnTo>
                      <a:pt x="20" y="58"/>
                    </a:lnTo>
                    <a:lnTo>
                      <a:pt x="12" y="58"/>
                    </a:lnTo>
                    <a:lnTo>
                      <a:pt x="12" y="58"/>
                    </a:lnTo>
                    <a:lnTo>
                      <a:pt x="6" y="54"/>
                    </a:lnTo>
                    <a:lnTo>
                      <a:pt x="2" y="48"/>
                    </a:lnTo>
                    <a:lnTo>
                      <a:pt x="0" y="38"/>
                    </a:lnTo>
                    <a:lnTo>
                      <a:pt x="2" y="26"/>
                    </a:lnTo>
                    <a:lnTo>
                      <a:pt x="2" y="26"/>
                    </a:lnTo>
                    <a:lnTo>
                      <a:pt x="6" y="16"/>
                    </a:lnTo>
                    <a:lnTo>
                      <a:pt x="10" y="6"/>
                    </a:lnTo>
                    <a:lnTo>
                      <a:pt x="18" y="2"/>
                    </a:lnTo>
                    <a:lnTo>
                      <a:pt x="24" y="0"/>
                    </a:lnTo>
                    <a:lnTo>
                      <a:pt x="24" y="0"/>
                    </a:lnTo>
                    <a:lnTo>
                      <a:pt x="30" y="4"/>
                    </a:lnTo>
                    <a:lnTo>
                      <a:pt x="34" y="12"/>
                    </a:lnTo>
                    <a:lnTo>
                      <a:pt x="36" y="22"/>
                    </a:lnTo>
                    <a:lnTo>
                      <a:pt x="36" y="34"/>
                    </a:lnTo>
                    <a:lnTo>
                      <a:pt x="36" y="34"/>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2" name="Freeform 96"/>
              <p:cNvSpPr>
                <a:spLocks/>
              </p:cNvSpPr>
              <p:nvPr/>
            </p:nvSpPr>
            <p:spPr bwMode="auto">
              <a:xfrm>
                <a:off x="4577" y="5656"/>
                <a:ext cx="38" cy="70"/>
              </a:xfrm>
              <a:custGeom>
                <a:avLst/>
                <a:gdLst>
                  <a:gd name="T0" fmla="*/ 2 w 38"/>
                  <a:gd name="T1" fmla="*/ 40 h 70"/>
                  <a:gd name="T2" fmla="*/ 2 w 38"/>
                  <a:gd name="T3" fmla="*/ 40 h 70"/>
                  <a:gd name="T4" fmla="*/ 6 w 38"/>
                  <a:gd name="T5" fmla="*/ 52 h 70"/>
                  <a:gd name="T6" fmla="*/ 12 w 38"/>
                  <a:gd name="T7" fmla="*/ 64 h 70"/>
                  <a:gd name="T8" fmla="*/ 20 w 38"/>
                  <a:gd name="T9" fmla="*/ 70 h 70"/>
                  <a:gd name="T10" fmla="*/ 24 w 38"/>
                  <a:gd name="T11" fmla="*/ 70 h 70"/>
                  <a:gd name="T12" fmla="*/ 26 w 38"/>
                  <a:gd name="T13" fmla="*/ 70 h 70"/>
                  <a:gd name="T14" fmla="*/ 26 w 38"/>
                  <a:gd name="T15" fmla="*/ 70 h 70"/>
                  <a:gd name="T16" fmla="*/ 30 w 38"/>
                  <a:gd name="T17" fmla="*/ 70 h 70"/>
                  <a:gd name="T18" fmla="*/ 32 w 38"/>
                  <a:gd name="T19" fmla="*/ 66 h 70"/>
                  <a:gd name="T20" fmla="*/ 36 w 38"/>
                  <a:gd name="T21" fmla="*/ 58 h 70"/>
                  <a:gd name="T22" fmla="*/ 38 w 38"/>
                  <a:gd name="T23" fmla="*/ 46 h 70"/>
                  <a:gd name="T24" fmla="*/ 36 w 38"/>
                  <a:gd name="T25" fmla="*/ 32 h 70"/>
                  <a:gd name="T26" fmla="*/ 36 w 38"/>
                  <a:gd name="T27" fmla="*/ 32 h 70"/>
                  <a:gd name="T28" fmla="*/ 32 w 38"/>
                  <a:gd name="T29" fmla="*/ 18 h 70"/>
                  <a:gd name="T30" fmla="*/ 26 w 38"/>
                  <a:gd name="T31" fmla="*/ 8 h 70"/>
                  <a:gd name="T32" fmla="*/ 20 w 38"/>
                  <a:gd name="T33" fmla="*/ 2 h 70"/>
                  <a:gd name="T34" fmla="*/ 16 w 38"/>
                  <a:gd name="T35" fmla="*/ 0 h 70"/>
                  <a:gd name="T36" fmla="*/ 12 w 38"/>
                  <a:gd name="T37" fmla="*/ 0 h 70"/>
                  <a:gd name="T38" fmla="*/ 12 w 38"/>
                  <a:gd name="T39" fmla="*/ 0 h 70"/>
                  <a:gd name="T40" fmla="*/ 8 w 38"/>
                  <a:gd name="T41" fmla="*/ 2 h 70"/>
                  <a:gd name="T42" fmla="*/ 6 w 38"/>
                  <a:gd name="T43" fmla="*/ 4 h 70"/>
                  <a:gd name="T44" fmla="*/ 2 w 38"/>
                  <a:gd name="T45" fmla="*/ 14 h 70"/>
                  <a:gd name="T46" fmla="*/ 0 w 38"/>
                  <a:gd name="T47" fmla="*/ 26 h 70"/>
                  <a:gd name="T48" fmla="*/ 2 w 38"/>
                  <a:gd name="T49" fmla="*/ 40 h 70"/>
                  <a:gd name="T50" fmla="*/ 2 w 38"/>
                  <a:gd name="T51" fmla="*/ 4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2" y="40"/>
                    </a:moveTo>
                    <a:lnTo>
                      <a:pt x="2" y="40"/>
                    </a:lnTo>
                    <a:lnTo>
                      <a:pt x="6" y="52"/>
                    </a:lnTo>
                    <a:lnTo>
                      <a:pt x="12" y="64"/>
                    </a:lnTo>
                    <a:lnTo>
                      <a:pt x="20" y="70"/>
                    </a:lnTo>
                    <a:lnTo>
                      <a:pt x="24" y="70"/>
                    </a:lnTo>
                    <a:lnTo>
                      <a:pt x="26" y="70"/>
                    </a:lnTo>
                    <a:lnTo>
                      <a:pt x="26" y="70"/>
                    </a:lnTo>
                    <a:lnTo>
                      <a:pt x="30" y="70"/>
                    </a:lnTo>
                    <a:lnTo>
                      <a:pt x="32" y="66"/>
                    </a:lnTo>
                    <a:lnTo>
                      <a:pt x="36" y="58"/>
                    </a:lnTo>
                    <a:lnTo>
                      <a:pt x="38" y="46"/>
                    </a:lnTo>
                    <a:lnTo>
                      <a:pt x="36" y="32"/>
                    </a:lnTo>
                    <a:lnTo>
                      <a:pt x="36" y="32"/>
                    </a:lnTo>
                    <a:lnTo>
                      <a:pt x="32" y="18"/>
                    </a:lnTo>
                    <a:lnTo>
                      <a:pt x="26" y="8"/>
                    </a:lnTo>
                    <a:lnTo>
                      <a:pt x="20" y="2"/>
                    </a:lnTo>
                    <a:lnTo>
                      <a:pt x="16" y="0"/>
                    </a:lnTo>
                    <a:lnTo>
                      <a:pt x="12" y="0"/>
                    </a:lnTo>
                    <a:lnTo>
                      <a:pt x="12" y="0"/>
                    </a:lnTo>
                    <a:lnTo>
                      <a:pt x="8" y="2"/>
                    </a:lnTo>
                    <a:lnTo>
                      <a:pt x="6" y="4"/>
                    </a:lnTo>
                    <a:lnTo>
                      <a:pt x="2" y="14"/>
                    </a:lnTo>
                    <a:lnTo>
                      <a:pt x="0" y="26"/>
                    </a:lnTo>
                    <a:lnTo>
                      <a:pt x="2" y="40"/>
                    </a:lnTo>
                    <a:lnTo>
                      <a:pt x="2" y="40"/>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3" name="Freeform 97"/>
              <p:cNvSpPr>
                <a:spLocks/>
              </p:cNvSpPr>
              <p:nvPr/>
            </p:nvSpPr>
            <p:spPr bwMode="auto">
              <a:xfrm>
                <a:off x="4587" y="5662"/>
                <a:ext cx="36" cy="58"/>
              </a:xfrm>
              <a:custGeom>
                <a:avLst/>
                <a:gdLst>
                  <a:gd name="T0" fmla="*/ 2 w 36"/>
                  <a:gd name="T1" fmla="*/ 34 h 58"/>
                  <a:gd name="T2" fmla="*/ 2 w 36"/>
                  <a:gd name="T3" fmla="*/ 34 h 58"/>
                  <a:gd name="T4" fmla="*/ 6 w 36"/>
                  <a:gd name="T5" fmla="*/ 44 h 58"/>
                  <a:gd name="T6" fmla="*/ 10 w 36"/>
                  <a:gd name="T7" fmla="*/ 52 h 58"/>
                  <a:gd name="T8" fmla="*/ 18 w 36"/>
                  <a:gd name="T9" fmla="*/ 58 h 58"/>
                  <a:gd name="T10" fmla="*/ 24 w 36"/>
                  <a:gd name="T11" fmla="*/ 58 h 58"/>
                  <a:gd name="T12" fmla="*/ 24 w 36"/>
                  <a:gd name="T13" fmla="*/ 58 h 58"/>
                  <a:gd name="T14" fmla="*/ 30 w 36"/>
                  <a:gd name="T15" fmla="*/ 56 h 58"/>
                  <a:gd name="T16" fmla="*/ 34 w 36"/>
                  <a:gd name="T17" fmla="*/ 48 h 58"/>
                  <a:gd name="T18" fmla="*/ 36 w 36"/>
                  <a:gd name="T19" fmla="*/ 38 h 58"/>
                  <a:gd name="T20" fmla="*/ 36 w 36"/>
                  <a:gd name="T21" fmla="*/ 26 h 58"/>
                  <a:gd name="T22" fmla="*/ 36 w 36"/>
                  <a:gd name="T23" fmla="*/ 26 h 58"/>
                  <a:gd name="T24" fmla="*/ 32 w 36"/>
                  <a:gd name="T25" fmla="*/ 16 h 58"/>
                  <a:gd name="T26" fmla="*/ 26 w 36"/>
                  <a:gd name="T27" fmla="*/ 6 h 58"/>
                  <a:gd name="T28" fmla="*/ 20 w 36"/>
                  <a:gd name="T29" fmla="*/ 2 h 58"/>
                  <a:gd name="T30" fmla="*/ 12 w 36"/>
                  <a:gd name="T31" fmla="*/ 0 h 58"/>
                  <a:gd name="T32" fmla="*/ 12 w 36"/>
                  <a:gd name="T33" fmla="*/ 0 h 58"/>
                  <a:gd name="T34" fmla="*/ 6 w 36"/>
                  <a:gd name="T35" fmla="*/ 4 h 58"/>
                  <a:gd name="T36" fmla="*/ 2 w 36"/>
                  <a:gd name="T37" fmla="*/ 12 h 58"/>
                  <a:gd name="T38" fmla="*/ 0 w 36"/>
                  <a:gd name="T39" fmla="*/ 22 h 58"/>
                  <a:gd name="T40" fmla="*/ 2 w 36"/>
                  <a:gd name="T41" fmla="*/ 34 h 58"/>
                  <a:gd name="T42" fmla="*/ 2 w 36"/>
                  <a:gd name="T43" fmla="*/ 3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2" y="34"/>
                    </a:moveTo>
                    <a:lnTo>
                      <a:pt x="2" y="34"/>
                    </a:lnTo>
                    <a:lnTo>
                      <a:pt x="6" y="44"/>
                    </a:lnTo>
                    <a:lnTo>
                      <a:pt x="10" y="52"/>
                    </a:lnTo>
                    <a:lnTo>
                      <a:pt x="18" y="58"/>
                    </a:lnTo>
                    <a:lnTo>
                      <a:pt x="24" y="58"/>
                    </a:lnTo>
                    <a:lnTo>
                      <a:pt x="24" y="58"/>
                    </a:lnTo>
                    <a:lnTo>
                      <a:pt x="30" y="56"/>
                    </a:lnTo>
                    <a:lnTo>
                      <a:pt x="34" y="48"/>
                    </a:lnTo>
                    <a:lnTo>
                      <a:pt x="36" y="38"/>
                    </a:lnTo>
                    <a:lnTo>
                      <a:pt x="36" y="26"/>
                    </a:lnTo>
                    <a:lnTo>
                      <a:pt x="36" y="26"/>
                    </a:lnTo>
                    <a:lnTo>
                      <a:pt x="32" y="16"/>
                    </a:lnTo>
                    <a:lnTo>
                      <a:pt x="26" y="6"/>
                    </a:lnTo>
                    <a:lnTo>
                      <a:pt x="20" y="2"/>
                    </a:lnTo>
                    <a:lnTo>
                      <a:pt x="12" y="0"/>
                    </a:lnTo>
                    <a:lnTo>
                      <a:pt x="12" y="0"/>
                    </a:lnTo>
                    <a:lnTo>
                      <a:pt x="6" y="4"/>
                    </a:lnTo>
                    <a:lnTo>
                      <a:pt x="2" y="12"/>
                    </a:lnTo>
                    <a:lnTo>
                      <a:pt x="0" y="22"/>
                    </a:lnTo>
                    <a:lnTo>
                      <a:pt x="2" y="34"/>
                    </a:lnTo>
                    <a:lnTo>
                      <a:pt x="2" y="34"/>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4" name="Freeform 98"/>
              <p:cNvSpPr>
                <a:spLocks/>
              </p:cNvSpPr>
              <p:nvPr/>
            </p:nvSpPr>
            <p:spPr bwMode="auto">
              <a:xfrm>
                <a:off x="4595" y="5430"/>
                <a:ext cx="340" cy="470"/>
              </a:xfrm>
              <a:custGeom>
                <a:avLst/>
                <a:gdLst>
                  <a:gd name="T0" fmla="*/ 338 w 340"/>
                  <a:gd name="T1" fmla="*/ 244 h 470"/>
                  <a:gd name="T2" fmla="*/ 328 w 340"/>
                  <a:gd name="T3" fmla="*/ 306 h 470"/>
                  <a:gd name="T4" fmla="*/ 306 w 340"/>
                  <a:gd name="T5" fmla="*/ 364 h 470"/>
                  <a:gd name="T6" fmla="*/ 296 w 340"/>
                  <a:gd name="T7" fmla="*/ 380 h 470"/>
                  <a:gd name="T8" fmla="*/ 272 w 340"/>
                  <a:gd name="T9" fmla="*/ 410 h 470"/>
                  <a:gd name="T10" fmla="*/ 240 w 340"/>
                  <a:gd name="T11" fmla="*/ 438 h 470"/>
                  <a:gd name="T12" fmla="*/ 208 w 340"/>
                  <a:gd name="T13" fmla="*/ 458 h 470"/>
                  <a:gd name="T14" fmla="*/ 192 w 340"/>
                  <a:gd name="T15" fmla="*/ 466 h 470"/>
                  <a:gd name="T16" fmla="*/ 172 w 340"/>
                  <a:gd name="T17" fmla="*/ 470 h 470"/>
                  <a:gd name="T18" fmla="*/ 172 w 340"/>
                  <a:gd name="T19" fmla="*/ 470 h 470"/>
                  <a:gd name="T20" fmla="*/ 162 w 340"/>
                  <a:gd name="T21" fmla="*/ 470 h 470"/>
                  <a:gd name="T22" fmla="*/ 152 w 340"/>
                  <a:gd name="T23" fmla="*/ 466 h 470"/>
                  <a:gd name="T24" fmla="*/ 120 w 340"/>
                  <a:gd name="T25" fmla="*/ 450 h 470"/>
                  <a:gd name="T26" fmla="*/ 88 w 340"/>
                  <a:gd name="T27" fmla="*/ 424 h 470"/>
                  <a:gd name="T28" fmla="*/ 58 w 340"/>
                  <a:gd name="T29" fmla="*/ 394 h 470"/>
                  <a:gd name="T30" fmla="*/ 38 w 340"/>
                  <a:gd name="T31" fmla="*/ 364 h 470"/>
                  <a:gd name="T32" fmla="*/ 26 w 340"/>
                  <a:gd name="T33" fmla="*/ 336 h 470"/>
                  <a:gd name="T34" fmla="*/ 10 w 340"/>
                  <a:gd name="T35" fmla="*/ 276 h 470"/>
                  <a:gd name="T36" fmla="*/ 6 w 340"/>
                  <a:gd name="T37" fmla="*/ 244 h 470"/>
                  <a:gd name="T38" fmla="*/ 2 w 340"/>
                  <a:gd name="T39" fmla="*/ 206 h 470"/>
                  <a:gd name="T40" fmla="*/ 2 w 340"/>
                  <a:gd name="T41" fmla="*/ 164 h 470"/>
                  <a:gd name="T42" fmla="*/ 8 w 340"/>
                  <a:gd name="T43" fmla="*/ 118 h 470"/>
                  <a:gd name="T44" fmla="*/ 24 w 340"/>
                  <a:gd name="T45" fmla="*/ 72 h 470"/>
                  <a:gd name="T46" fmla="*/ 46 w 340"/>
                  <a:gd name="T47" fmla="*/ 42 h 470"/>
                  <a:gd name="T48" fmla="*/ 66 w 340"/>
                  <a:gd name="T49" fmla="*/ 26 h 470"/>
                  <a:gd name="T50" fmla="*/ 92 w 340"/>
                  <a:gd name="T51" fmla="*/ 12 h 470"/>
                  <a:gd name="T52" fmla="*/ 122 w 340"/>
                  <a:gd name="T53" fmla="*/ 4 h 470"/>
                  <a:gd name="T54" fmla="*/ 158 w 340"/>
                  <a:gd name="T55" fmla="*/ 0 h 470"/>
                  <a:gd name="T56" fmla="*/ 178 w 340"/>
                  <a:gd name="T57" fmla="*/ 0 h 470"/>
                  <a:gd name="T58" fmla="*/ 206 w 340"/>
                  <a:gd name="T59" fmla="*/ 2 h 470"/>
                  <a:gd name="T60" fmla="*/ 236 w 340"/>
                  <a:gd name="T61" fmla="*/ 10 h 470"/>
                  <a:gd name="T62" fmla="*/ 268 w 340"/>
                  <a:gd name="T63" fmla="*/ 26 h 470"/>
                  <a:gd name="T64" fmla="*/ 300 w 340"/>
                  <a:gd name="T65" fmla="*/ 56 h 470"/>
                  <a:gd name="T66" fmla="*/ 324 w 340"/>
                  <a:gd name="T67" fmla="*/ 98 h 470"/>
                  <a:gd name="T68" fmla="*/ 338 w 340"/>
                  <a:gd name="T69" fmla="*/ 160 h 470"/>
                  <a:gd name="T70" fmla="*/ 338 w 340"/>
                  <a:gd name="T71" fmla="*/ 24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0" h="470">
                    <a:moveTo>
                      <a:pt x="338" y="244"/>
                    </a:moveTo>
                    <a:lnTo>
                      <a:pt x="338" y="244"/>
                    </a:lnTo>
                    <a:lnTo>
                      <a:pt x="334" y="276"/>
                    </a:lnTo>
                    <a:lnTo>
                      <a:pt x="328" y="306"/>
                    </a:lnTo>
                    <a:lnTo>
                      <a:pt x="318" y="336"/>
                    </a:lnTo>
                    <a:lnTo>
                      <a:pt x="306" y="364"/>
                    </a:lnTo>
                    <a:lnTo>
                      <a:pt x="306" y="364"/>
                    </a:lnTo>
                    <a:lnTo>
                      <a:pt x="296" y="380"/>
                    </a:lnTo>
                    <a:lnTo>
                      <a:pt x="286" y="394"/>
                    </a:lnTo>
                    <a:lnTo>
                      <a:pt x="272" y="410"/>
                    </a:lnTo>
                    <a:lnTo>
                      <a:pt x="256" y="424"/>
                    </a:lnTo>
                    <a:lnTo>
                      <a:pt x="240" y="438"/>
                    </a:lnTo>
                    <a:lnTo>
                      <a:pt x="224" y="450"/>
                    </a:lnTo>
                    <a:lnTo>
                      <a:pt x="208" y="458"/>
                    </a:lnTo>
                    <a:lnTo>
                      <a:pt x="192" y="466"/>
                    </a:lnTo>
                    <a:lnTo>
                      <a:pt x="192" y="466"/>
                    </a:lnTo>
                    <a:lnTo>
                      <a:pt x="182" y="470"/>
                    </a:lnTo>
                    <a:lnTo>
                      <a:pt x="172" y="470"/>
                    </a:lnTo>
                    <a:lnTo>
                      <a:pt x="172" y="470"/>
                    </a:lnTo>
                    <a:lnTo>
                      <a:pt x="172" y="470"/>
                    </a:lnTo>
                    <a:lnTo>
                      <a:pt x="172" y="470"/>
                    </a:lnTo>
                    <a:lnTo>
                      <a:pt x="162" y="470"/>
                    </a:lnTo>
                    <a:lnTo>
                      <a:pt x="152" y="466"/>
                    </a:lnTo>
                    <a:lnTo>
                      <a:pt x="152" y="466"/>
                    </a:lnTo>
                    <a:lnTo>
                      <a:pt x="136" y="458"/>
                    </a:lnTo>
                    <a:lnTo>
                      <a:pt x="120" y="450"/>
                    </a:lnTo>
                    <a:lnTo>
                      <a:pt x="104" y="438"/>
                    </a:lnTo>
                    <a:lnTo>
                      <a:pt x="88" y="424"/>
                    </a:lnTo>
                    <a:lnTo>
                      <a:pt x="72" y="410"/>
                    </a:lnTo>
                    <a:lnTo>
                      <a:pt x="58" y="394"/>
                    </a:lnTo>
                    <a:lnTo>
                      <a:pt x="46" y="380"/>
                    </a:lnTo>
                    <a:lnTo>
                      <a:pt x="38" y="364"/>
                    </a:lnTo>
                    <a:lnTo>
                      <a:pt x="38" y="364"/>
                    </a:lnTo>
                    <a:lnTo>
                      <a:pt x="26" y="336"/>
                    </a:lnTo>
                    <a:lnTo>
                      <a:pt x="16" y="306"/>
                    </a:lnTo>
                    <a:lnTo>
                      <a:pt x="10" y="276"/>
                    </a:lnTo>
                    <a:lnTo>
                      <a:pt x="6" y="244"/>
                    </a:lnTo>
                    <a:lnTo>
                      <a:pt x="6" y="244"/>
                    </a:lnTo>
                    <a:lnTo>
                      <a:pt x="4" y="234"/>
                    </a:lnTo>
                    <a:lnTo>
                      <a:pt x="2" y="206"/>
                    </a:lnTo>
                    <a:lnTo>
                      <a:pt x="0" y="186"/>
                    </a:lnTo>
                    <a:lnTo>
                      <a:pt x="2" y="164"/>
                    </a:lnTo>
                    <a:lnTo>
                      <a:pt x="4" y="142"/>
                    </a:lnTo>
                    <a:lnTo>
                      <a:pt x="8" y="118"/>
                    </a:lnTo>
                    <a:lnTo>
                      <a:pt x="14" y="96"/>
                    </a:lnTo>
                    <a:lnTo>
                      <a:pt x="24" y="72"/>
                    </a:lnTo>
                    <a:lnTo>
                      <a:pt x="38" y="52"/>
                    </a:lnTo>
                    <a:lnTo>
                      <a:pt x="46" y="42"/>
                    </a:lnTo>
                    <a:lnTo>
                      <a:pt x="56" y="34"/>
                    </a:lnTo>
                    <a:lnTo>
                      <a:pt x="66" y="26"/>
                    </a:lnTo>
                    <a:lnTo>
                      <a:pt x="78" y="18"/>
                    </a:lnTo>
                    <a:lnTo>
                      <a:pt x="92" y="12"/>
                    </a:lnTo>
                    <a:lnTo>
                      <a:pt x="106" y="8"/>
                    </a:lnTo>
                    <a:lnTo>
                      <a:pt x="122" y="4"/>
                    </a:lnTo>
                    <a:lnTo>
                      <a:pt x="140" y="0"/>
                    </a:lnTo>
                    <a:lnTo>
                      <a:pt x="158" y="0"/>
                    </a:lnTo>
                    <a:lnTo>
                      <a:pt x="178" y="0"/>
                    </a:lnTo>
                    <a:lnTo>
                      <a:pt x="178" y="0"/>
                    </a:lnTo>
                    <a:lnTo>
                      <a:pt x="186" y="0"/>
                    </a:lnTo>
                    <a:lnTo>
                      <a:pt x="206" y="2"/>
                    </a:lnTo>
                    <a:lnTo>
                      <a:pt x="220" y="6"/>
                    </a:lnTo>
                    <a:lnTo>
                      <a:pt x="236" y="10"/>
                    </a:lnTo>
                    <a:lnTo>
                      <a:pt x="252" y="16"/>
                    </a:lnTo>
                    <a:lnTo>
                      <a:pt x="268" y="26"/>
                    </a:lnTo>
                    <a:lnTo>
                      <a:pt x="284" y="40"/>
                    </a:lnTo>
                    <a:lnTo>
                      <a:pt x="300" y="56"/>
                    </a:lnTo>
                    <a:lnTo>
                      <a:pt x="312" y="74"/>
                    </a:lnTo>
                    <a:lnTo>
                      <a:pt x="324" y="98"/>
                    </a:lnTo>
                    <a:lnTo>
                      <a:pt x="334" y="128"/>
                    </a:lnTo>
                    <a:lnTo>
                      <a:pt x="338" y="160"/>
                    </a:lnTo>
                    <a:lnTo>
                      <a:pt x="340" y="200"/>
                    </a:lnTo>
                    <a:lnTo>
                      <a:pt x="338" y="244"/>
                    </a:lnTo>
                    <a:lnTo>
                      <a:pt x="338" y="244"/>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5" name="Freeform 99"/>
              <p:cNvSpPr>
                <a:spLocks/>
              </p:cNvSpPr>
              <p:nvPr/>
            </p:nvSpPr>
            <p:spPr bwMode="auto">
              <a:xfrm>
                <a:off x="4521" y="5960"/>
                <a:ext cx="488" cy="144"/>
              </a:xfrm>
              <a:custGeom>
                <a:avLst/>
                <a:gdLst>
                  <a:gd name="T0" fmla="*/ 482 w 488"/>
                  <a:gd name="T1" fmla="*/ 100 h 144"/>
                  <a:gd name="T2" fmla="*/ 482 w 488"/>
                  <a:gd name="T3" fmla="*/ 100 h 144"/>
                  <a:gd name="T4" fmla="*/ 476 w 488"/>
                  <a:gd name="T5" fmla="*/ 84 h 144"/>
                  <a:gd name="T6" fmla="*/ 468 w 488"/>
                  <a:gd name="T7" fmla="*/ 70 h 144"/>
                  <a:gd name="T8" fmla="*/ 458 w 488"/>
                  <a:gd name="T9" fmla="*/ 56 h 144"/>
                  <a:gd name="T10" fmla="*/ 446 w 488"/>
                  <a:gd name="T11" fmla="*/ 46 h 144"/>
                  <a:gd name="T12" fmla="*/ 434 w 488"/>
                  <a:gd name="T13" fmla="*/ 36 h 144"/>
                  <a:gd name="T14" fmla="*/ 420 w 488"/>
                  <a:gd name="T15" fmla="*/ 28 h 144"/>
                  <a:gd name="T16" fmla="*/ 404 w 488"/>
                  <a:gd name="T17" fmla="*/ 22 h 144"/>
                  <a:gd name="T18" fmla="*/ 388 w 488"/>
                  <a:gd name="T19" fmla="*/ 20 h 144"/>
                  <a:gd name="T20" fmla="*/ 388 w 488"/>
                  <a:gd name="T21" fmla="*/ 20 h 144"/>
                  <a:gd name="T22" fmla="*/ 316 w 488"/>
                  <a:gd name="T23" fmla="*/ 10 h 144"/>
                  <a:gd name="T24" fmla="*/ 244 w 488"/>
                  <a:gd name="T25" fmla="*/ 0 h 144"/>
                  <a:gd name="T26" fmla="*/ 244 w 488"/>
                  <a:gd name="T27" fmla="*/ 0 h 144"/>
                  <a:gd name="T28" fmla="*/ 172 w 488"/>
                  <a:gd name="T29" fmla="*/ 10 h 144"/>
                  <a:gd name="T30" fmla="*/ 100 w 488"/>
                  <a:gd name="T31" fmla="*/ 20 h 144"/>
                  <a:gd name="T32" fmla="*/ 100 w 488"/>
                  <a:gd name="T33" fmla="*/ 20 h 144"/>
                  <a:gd name="T34" fmla="*/ 84 w 488"/>
                  <a:gd name="T35" fmla="*/ 22 h 144"/>
                  <a:gd name="T36" fmla="*/ 70 w 488"/>
                  <a:gd name="T37" fmla="*/ 28 h 144"/>
                  <a:gd name="T38" fmla="*/ 56 w 488"/>
                  <a:gd name="T39" fmla="*/ 36 h 144"/>
                  <a:gd name="T40" fmla="*/ 42 w 488"/>
                  <a:gd name="T41" fmla="*/ 46 h 144"/>
                  <a:gd name="T42" fmla="*/ 32 w 488"/>
                  <a:gd name="T43" fmla="*/ 56 h 144"/>
                  <a:gd name="T44" fmla="*/ 22 w 488"/>
                  <a:gd name="T45" fmla="*/ 70 h 144"/>
                  <a:gd name="T46" fmla="*/ 14 w 488"/>
                  <a:gd name="T47" fmla="*/ 84 h 144"/>
                  <a:gd name="T48" fmla="*/ 8 w 488"/>
                  <a:gd name="T49" fmla="*/ 100 h 144"/>
                  <a:gd name="T50" fmla="*/ 8 w 488"/>
                  <a:gd name="T51" fmla="*/ 100 h 144"/>
                  <a:gd name="T52" fmla="*/ 2 w 488"/>
                  <a:gd name="T53" fmla="*/ 122 h 144"/>
                  <a:gd name="T54" fmla="*/ 0 w 488"/>
                  <a:gd name="T55" fmla="*/ 144 h 144"/>
                  <a:gd name="T56" fmla="*/ 244 w 488"/>
                  <a:gd name="T57" fmla="*/ 144 h 144"/>
                  <a:gd name="T58" fmla="*/ 488 w 488"/>
                  <a:gd name="T59" fmla="*/ 144 h 144"/>
                  <a:gd name="T60" fmla="*/ 488 w 488"/>
                  <a:gd name="T61" fmla="*/ 144 h 144"/>
                  <a:gd name="T62" fmla="*/ 486 w 488"/>
                  <a:gd name="T63" fmla="*/ 122 h 144"/>
                  <a:gd name="T64" fmla="*/ 482 w 488"/>
                  <a:gd name="T65" fmla="*/ 100 h 144"/>
                  <a:gd name="T66" fmla="*/ 482 w 488"/>
                  <a:gd name="T67" fmla="*/ 10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8" h="144">
                    <a:moveTo>
                      <a:pt x="482" y="100"/>
                    </a:moveTo>
                    <a:lnTo>
                      <a:pt x="482" y="100"/>
                    </a:lnTo>
                    <a:lnTo>
                      <a:pt x="476" y="84"/>
                    </a:lnTo>
                    <a:lnTo>
                      <a:pt x="468" y="70"/>
                    </a:lnTo>
                    <a:lnTo>
                      <a:pt x="458" y="56"/>
                    </a:lnTo>
                    <a:lnTo>
                      <a:pt x="446" y="46"/>
                    </a:lnTo>
                    <a:lnTo>
                      <a:pt x="434" y="36"/>
                    </a:lnTo>
                    <a:lnTo>
                      <a:pt x="420" y="28"/>
                    </a:lnTo>
                    <a:lnTo>
                      <a:pt x="404" y="22"/>
                    </a:lnTo>
                    <a:lnTo>
                      <a:pt x="388" y="20"/>
                    </a:lnTo>
                    <a:lnTo>
                      <a:pt x="388" y="20"/>
                    </a:lnTo>
                    <a:lnTo>
                      <a:pt x="316" y="10"/>
                    </a:lnTo>
                    <a:lnTo>
                      <a:pt x="244" y="0"/>
                    </a:lnTo>
                    <a:lnTo>
                      <a:pt x="244" y="0"/>
                    </a:lnTo>
                    <a:lnTo>
                      <a:pt x="172" y="10"/>
                    </a:lnTo>
                    <a:lnTo>
                      <a:pt x="100" y="20"/>
                    </a:lnTo>
                    <a:lnTo>
                      <a:pt x="100" y="20"/>
                    </a:lnTo>
                    <a:lnTo>
                      <a:pt x="84" y="22"/>
                    </a:lnTo>
                    <a:lnTo>
                      <a:pt x="70" y="28"/>
                    </a:lnTo>
                    <a:lnTo>
                      <a:pt x="56" y="36"/>
                    </a:lnTo>
                    <a:lnTo>
                      <a:pt x="42" y="46"/>
                    </a:lnTo>
                    <a:lnTo>
                      <a:pt x="32" y="56"/>
                    </a:lnTo>
                    <a:lnTo>
                      <a:pt x="22" y="70"/>
                    </a:lnTo>
                    <a:lnTo>
                      <a:pt x="14" y="84"/>
                    </a:lnTo>
                    <a:lnTo>
                      <a:pt x="8" y="100"/>
                    </a:lnTo>
                    <a:lnTo>
                      <a:pt x="8" y="100"/>
                    </a:lnTo>
                    <a:lnTo>
                      <a:pt x="2" y="122"/>
                    </a:lnTo>
                    <a:lnTo>
                      <a:pt x="0" y="144"/>
                    </a:lnTo>
                    <a:lnTo>
                      <a:pt x="244" y="144"/>
                    </a:lnTo>
                    <a:lnTo>
                      <a:pt x="488" y="144"/>
                    </a:lnTo>
                    <a:lnTo>
                      <a:pt x="488" y="144"/>
                    </a:lnTo>
                    <a:lnTo>
                      <a:pt x="486" y="122"/>
                    </a:lnTo>
                    <a:lnTo>
                      <a:pt x="482" y="100"/>
                    </a:lnTo>
                    <a:lnTo>
                      <a:pt x="482" y="10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6" name="Freeform 100"/>
              <p:cNvSpPr>
                <a:spLocks/>
              </p:cNvSpPr>
              <p:nvPr/>
            </p:nvSpPr>
            <p:spPr bwMode="auto">
              <a:xfrm>
                <a:off x="4379" y="6042"/>
                <a:ext cx="244" cy="306"/>
              </a:xfrm>
              <a:custGeom>
                <a:avLst/>
                <a:gdLst>
                  <a:gd name="T0" fmla="*/ 100 w 244"/>
                  <a:gd name="T1" fmla="*/ 260 h 306"/>
                  <a:gd name="T2" fmla="*/ 244 w 244"/>
                  <a:gd name="T3" fmla="*/ 62 h 306"/>
                  <a:gd name="T4" fmla="*/ 156 w 244"/>
                  <a:gd name="T5" fmla="*/ 0 h 306"/>
                  <a:gd name="T6" fmla="*/ 0 w 244"/>
                  <a:gd name="T7" fmla="*/ 260 h 306"/>
                  <a:gd name="T8" fmla="*/ 0 w 244"/>
                  <a:gd name="T9" fmla="*/ 260 h 306"/>
                  <a:gd name="T10" fmla="*/ 4 w 244"/>
                  <a:gd name="T11" fmla="*/ 276 h 306"/>
                  <a:gd name="T12" fmla="*/ 10 w 244"/>
                  <a:gd name="T13" fmla="*/ 288 h 306"/>
                  <a:gd name="T14" fmla="*/ 14 w 244"/>
                  <a:gd name="T15" fmla="*/ 294 h 306"/>
                  <a:gd name="T16" fmla="*/ 20 w 244"/>
                  <a:gd name="T17" fmla="*/ 300 h 306"/>
                  <a:gd name="T18" fmla="*/ 26 w 244"/>
                  <a:gd name="T19" fmla="*/ 304 h 306"/>
                  <a:gd name="T20" fmla="*/ 32 w 244"/>
                  <a:gd name="T21" fmla="*/ 306 h 306"/>
                  <a:gd name="T22" fmla="*/ 40 w 244"/>
                  <a:gd name="T23" fmla="*/ 306 h 306"/>
                  <a:gd name="T24" fmla="*/ 50 w 244"/>
                  <a:gd name="T25" fmla="*/ 304 h 306"/>
                  <a:gd name="T26" fmla="*/ 60 w 244"/>
                  <a:gd name="T27" fmla="*/ 298 h 306"/>
                  <a:gd name="T28" fmla="*/ 72 w 244"/>
                  <a:gd name="T29" fmla="*/ 290 h 306"/>
                  <a:gd name="T30" fmla="*/ 86 w 244"/>
                  <a:gd name="T31" fmla="*/ 276 h 306"/>
                  <a:gd name="T32" fmla="*/ 100 w 244"/>
                  <a:gd name="T33" fmla="*/ 260 h 306"/>
                  <a:gd name="T34" fmla="*/ 100 w 244"/>
                  <a:gd name="T35" fmla="*/ 26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306">
                    <a:moveTo>
                      <a:pt x="100" y="260"/>
                    </a:moveTo>
                    <a:lnTo>
                      <a:pt x="244" y="62"/>
                    </a:lnTo>
                    <a:lnTo>
                      <a:pt x="156" y="0"/>
                    </a:lnTo>
                    <a:lnTo>
                      <a:pt x="0" y="260"/>
                    </a:lnTo>
                    <a:lnTo>
                      <a:pt x="0" y="260"/>
                    </a:lnTo>
                    <a:lnTo>
                      <a:pt x="4" y="276"/>
                    </a:lnTo>
                    <a:lnTo>
                      <a:pt x="10" y="288"/>
                    </a:lnTo>
                    <a:lnTo>
                      <a:pt x="14" y="294"/>
                    </a:lnTo>
                    <a:lnTo>
                      <a:pt x="20" y="300"/>
                    </a:lnTo>
                    <a:lnTo>
                      <a:pt x="26" y="304"/>
                    </a:lnTo>
                    <a:lnTo>
                      <a:pt x="32" y="306"/>
                    </a:lnTo>
                    <a:lnTo>
                      <a:pt x="40" y="306"/>
                    </a:lnTo>
                    <a:lnTo>
                      <a:pt x="50" y="304"/>
                    </a:lnTo>
                    <a:lnTo>
                      <a:pt x="60" y="298"/>
                    </a:lnTo>
                    <a:lnTo>
                      <a:pt x="72" y="290"/>
                    </a:lnTo>
                    <a:lnTo>
                      <a:pt x="86" y="276"/>
                    </a:lnTo>
                    <a:lnTo>
                      <a:pt x="100" y="260"/>
                    </a:lnTo>
                    <a:lnTo>
                      <a:pt x="100" y="26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7" name="Freeform 101"/>
              <p:cNvSpPr>
                <a:spLocks/>
              </p:cNvSpPr>
              <p:nvPr/>
            </p:nvSpPr>
            <p:spPr bwMode="auto">
              <a:xfrm>
                <a:off x="4611" y="6104"/>
                <a:ext cx="308" cy="372"/>
              </a:xfrm>
              <a:custGeom>
                <a:avLst/>
                <a:gdLst>
                  <a:gd name="T0" fmla="*/ 16 w 308"/>
                  <a:gd name="T1" fmla="*/ 0 h 372"/>
                  <a:gd name="T2" fmla="*/ 300 w 308"/>
                  <a:gd name="T3" fmla="*/ 0 h 372"/>
                  <a:gd name="T4" fmla="*/ 300 w 308"/>
                  <a:gd name="T5" fmla="*/ 0 h 372"/>
                  <a:gd name="T6" fmla="*/ 290 w 308"/>
                  <a:gd name="T7" fmla="*/ 38 h 372"/>
                  <a:gd name="T8" fmla="*/ 282 w 308"/>
                  <a:gd name="T9" fmla="*/ 80 h 372"/>
                  <a:gd name="T10" fmla="*/ 274 w 308"/>
                  <a:gd name="T11" fmla="*/ 132 h 372"/>
                  <a:gd name="T12" fmla="*/ 272 w 308"/>
                  <a:gd name="T13" fmla="*/ 162 h 372"/>
                  <a:gd name="T14" fmla="*/ 270 w 308"/>
                  <a:gd name="T15" fmla="*/ 192 h 372"/>
                  <a:gd name="T16" fmla="*/ 270 w 308"/>
                  <a:gd name="T17" fmla="*/ 222 h 372"/>
                  <a:gd name="T18" fmla="*/ 272 w 308"/>
                  <a:gd name="T19" fmla="*/ 254 h 372"/>
                  <a:gd name="T20" fmla="*/ 278 w 308"/>
                  <a:gd name="T21" fmla="*/ 284 h 372"/>
                  <a:gd name="T22" fmla="*/ 284 w 308"/>
                  <a:gd name="T23" fmla="*/ 316 h 372"/>
                  <a:gd name="T24" fmla="*/ 294 w 308"/>
                  <a:gd name="T25" fmla="*/ 344 h 372"/>
                  <a:gd name="T26" fmla="*/ 308 w 308"/>
                  <a:gd name="T27" fmla="*/ 372 h 372"/>
                  <a:gd name="T28" fmla="*/ 0 w 308"/>
                  <a:gd name="T29" fmla="*/ 372 h 372"/>
                  <a:gd name="T30" fmla="*/ 0 w 308"/>
                  <a:gd name="T31" fmla="*/ 372 h 372"/>
                  <a:gd name="T32" fmla="*/ 4 w 308"/>
                  <a:gd name="T33" fmla="*/ 368 h 372"/>
                  <a:gd name="T34" fmla="*/ 10 w 308"/>
                  <a:gd name="T35" fmla="*/ 352 h 372"/>
                  <a:gd name="T36" fmla="*/ 20 w 308"/>
                  <a:gd name="T37" fmla="*/ 324 h 372"/>
                  <a:gd name="T38" fmla="*/ 28 w 308"/>
                  <a:gd name="T39" fmla="*/ 286 h 372"/>
                  <a:gd name="T40" fmla="*/ 32 w 308"/>
                  <a:gd name="T41" fmla="*/ 262 h 372"/>
                  <a:gd name="T42" fmla="*/ 34 w 308"/>
                  <a:gd name="T43" fmla="*/ 234 h 372"/>
                  <a:gd name="T44" fmla="*/ 36 w 308"/>
                  <a:gd name="T45" fmla="*/ 204 h 372"/>
                  <a:gd name="T46" fmla="*/ 36 w 308"/>
                  <a:gd name="T47" fmla="*/ 170 h 372"/>
                  <a:gd name="T48" fmla="*/ 34 w 308"/>
                  <a:gd name="T49" fmla="*/ 132 h 372"/>
                  <a:gd name="T50" fmla="*/ 30 w 308"/>
                  <a:gd name="T51" fmla="*/ 92 h 372"/>
                  <a:gd name="T52" fmla="*/ 24 w 308"/>
                  <a:gd name="T53" fmla="*/ 48 h 372"/>
                  <a:gd name="T54" fmla="*/ 16 w 308"/>
                  <a:gd name="T55" fmla="*/ 0 h 372"/>
                  <a:gd name="T56" fmla="*/ 16 w 308"/>
                  <a:gd name="T57"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8" h="372">
                    <a:moveTo>
                      <a:pt x="16" y="0"/>
                    </a:moveTo>
                    <a:lnTo>
                      <a:pt x="300" y="0"/>
                    </a:lnTo>
                    <a:lnTo>
                      <a:pt x="300" y="0"/>
                    </a:lnTo>
                    <a:lnTo>
                      <a:pt x="290" y="38"/>
                    </a:lnTo>
                    <a:lnTo>
                      <a:pt x="282" y="80"/>
                    </a:lnTo>
                    <a:lnTo>
                      <a:pt x="274" y="132"/>
                    </a:lnTo>
                    <a:lnTo>
                      <a:pt x="272" y="162"/>
                    </a:lnTo>
                    <a:lnTo>
                      <a:pt x="270" y="192"/>
                    </a:lnTo>
                    <a:lnTo>
                      <a:pt x="270" y="222"/>
                    </a:lnTo>
                    <a:lnTo>
                      <a:pt x="272" y="254"/>
                    </a:lnTo>
                    <a:lnTo>
                      <a:pt x="278" y="284"/>
                    </a:lnTo>
                    <a:lnTo>
                      <a:pt x="284" y="316"/>
                    </a:lnTo>
                    <a:lnTo>
                      <a:pt x="294" y="344"/>
                    </a:lnTo>
                    <a:lnTo>
                      <a:pt x="308" y="372"/>
                    </a:lnTo>
                    <a:lnTo>
                      <a:pt x="0" y="372"/>
                    </a:lnTo>
                    <a:lnTo>
                      <a:pt x="0" y="372"/>
                    </a:lnTo>
                    <a:lnTo>
                      <a:pt x="4" y="368"/>
                    </a:lnTo>
                    <a:lnTo>
                      <a:pt x="10" y="352"/>
                    </a:lnTo>
                    <a:lnTo>
                      <a:pt x="20" y="324"/>
                    </a:lnTo>
                    <a:lnTo>
                      <a:pt x="28" y="286"/>
                    </a:lnTo>
                    <a:lnTo>
                      <a:pt x="32" y="262"/>
                    </a:lnTo>
                    <a:lnTo>
                      <a:pt x="34" y="234"/>
                    </a:lnTo>
                    <a:lnTo>
                      <a:pt x="36" y="204"/>
                    </a:lnTo>
                    <a:lnTo>
                      <a:pt x="36" y="170"/>
                    </a:lnTo>
                    <a:lnTo>
                      <a:pt x="34" y="132"/>
                    </a:lnTo>
                    <a:lnTo>
                      <a:pt x="30" y="92"/>
                    </a:lnTo>
                    <a:lnTo>
                      <a:pt x="24" y="48"/>
                    </a:lnTo>
                    <a:lnTo>
                      <a:pt x="16" y="0"/>
                    </a:lnTo>
                    <a:lnTo>
                      <a:pt x="16"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8" name="Freeform 102"/>
              <p:cNvSpPr>
                <a:spLocks/>
              </p:cNvSpPr>
              <p:nvPr/>
            </p:nvSpPr>
            <p:spPr bwMode="auto">
              <a:xfrm>
                <a:off x="4499" y="6476"/>
                <a:ext cx="514" cy="240"/>
              </a:xfrm>
              <a:custGeom>
                <a:avLst/>
                <a:gdLst>
                  <a:gd name="T0" fmla="*/ 262 w 514"/>
                  <a:gd name="T1" fmla="*/ 224 h 240"/>
                  <a:gd name="T2" fmla="*/ 262 w 514"/>
                  <a:gd name="T3" fmla="*/ 224 h 240"/>
                  <a:gd name="T4" fmla="*/ 302 w 514"/>
                  <a:gd name="T5" fmla="*/ 226 h 240"/>
                  <a:gd name="T6" fmla="*/ 338 w 514"/>
                  <a:gd name="T7" fmla="*/ 226 h 240"/>
                  <a:gd name="T8" fmla="*/ 370 w 514"/>
                  <a:gd name="T9" fmla="*/ 224 h 240"/>
                  <a:gd name="T10" fmla="*/ 400 w 514"/>
                  <a:gd name="T11" fmla="*/ 222 h 240"/>
                  <a:gd name="T12" fmla="*/ 424 w 514"/>
                  <a:gd name="T13" fmla="*/ 218 h 240"/>
                  <a:gd name="T14" fmla="*/ 446 w 514"/>
                  <a:gd name="T15" fmla="*/ 214 h 240"/>
                  <a:gd name="T16" fmla="*/ 464 w 514"/>
                  <a:gd name="T17" fmla="*/ 208 h 240"/>
                  <a:gd name="T18" fmla="*/ 478 w 514"/>
                  <a:gd name="T19" fmla="*/ 200 h 240"/>
                  <a:gd name="T20" fmla="*/ 490 w 514"/>
                  <a:gd name="T21" fmla="*/ 192 h 240"/>
                  <a:gd name="T22" fmla="*/ 500 w 514"/>
                  <a:gd name="T23" fmla="*/ 184 h 240"/>
                  <a:gd name="T24" fmla="*/ 506 w 514"/>
                  <a:gd name="T25" fmla="*/ 174 h 240"/>
                  <a:gd name="T26" fmla="*/ 510 w 514"/>
                  <a:gd name="T27" fmla="*/ 164 h 240"/>
                  <a:gd name="T28" fmla="*/ 514 w 514"/>
                  <a:gd name="T29" fmla="*/ 154 h 240"/>
                  <a:gd name="T30" fmla="*/ 514 w 514"/>
                  <a:gd name="T31" fmla="*/ 144 h 240"/>
                  <a:gd name="T32" fmla="*/ 512 w 514"/>
                  <a:gd name="T33" fmla="*/ 134 h 240"/>
                  <a:gd name="T34" fmla="*/ 510 w 514"/>
                  <a:gd name="T35" fmla="*/ 122 h 240"/>
                  <a:gd name="T36" fmla="*/ 500 w 514"/>
                  <a:gd name="T37" fmla="*/ 100 h 240"/>
                  <a:gd name="T38" fmla="*/ 488 w 514"/>
                  <a:gd name="T39" fmla="*/ 78 h 240"/>
                  <a:gd name="T40" fmla="*/ 472 w 514"/>
                  <a:gd name="T41" fmla="*/ 58 h 240"/>
                  <a:gd name="T42" fmla="*/ 456 w 514"/>
                  <a:gd name="T43" fmla="*/ 40 h 240"/>
                  <a:gd name="T44" fmla="*/ 428 w 514"/>
                  <a:gd name="T45" fmla="*/ 12 h 240"/>
                  <a:gd name="T46" fmla="*/ 416 w 514"/>
                  <a:gd name="T47" fmla="*/ 0 h 240"/>
                  <a:gd name="T48" fmla="*/ 110 w 514"/>
                  <a:gd name="T49" fmla="*/ 0 h 240"/>
                  <a:gd name="T50" fmla="*/ 110 w 514"/>
                  <a:gd name="T51" fmla="*/ 0 h 240"/>
                  <a:gd name="T52" fmla="*/ 92 w 514"/>
                  <a:gd name="T53" fmla="*/ 8 h 240"/>
                  <a:gd name="T54" fmla="*/ 74 w 514"/>
                  <a:gd name="T55" fmla="*/ 16 h 240"/>
                  <a:gd name="T56" fmla="*/ 54 w 514"/>
                  <a:gd name="T57" fmla="*/ 28 h 240"/>
                  <a:gd name="T58" fmla="*/ 32 w 514"/>
                  <a:gd name="T59" fmla="*/ 44 h 240"/>
                  <a:gd name="T60" fmla="*/ 24 w 514"/>
                  <a:gd name="T61" fmla="*/ 54 h 240"/>
                  <a:gd name="T62" fmla="*/ 16 w 514"/>
                  <a:gd name="T63" fmla="*/ 64 h 240"/>
                  <a:gd name="T64" fmla="*/ 8 w 514"/>
                  <a:gd name="T65" fmla="*/ 76 h 240"/>
                  <a:gd name="T66" fmla="*/ 4 w 514"/>
                  <a:gd name="T67" fmla="*/ 86 h 240"/>
                  <a:gd name="T68" fmla="*/ 0 w 514"/>
                  <a:gd name="T69" fmla="*/ 100 h 240"/>
                  <a:gd name="T70" fmla="*/ 0 w 514"/>
                  <a:gd name="T71" fmla="*/ 114 h 240"/>
                  <a:gd name="T72" fmla="*/ 0 w 514"/>
                  <a:gd name="T73" fmla="*/ 114 h 240"/>
                  <a:gd name="T74" fmla="*/ 0 w 514"/>
                  <a:gd name="T75" fmla="*/ 122 h 240"/>
                  <a:gd name="T76" fmla="*/ 2 w 514"/>
                  <a:gd name="T77" fmla="*/ 140 h 240"/>
                  <a:gd name="T78" fmla="*/ 6 w 514"/>
                  <a:gd name="T79" fmla="*/ 154 h 240"/>
                  <a:gd name="T80" fmla="*/ 12 w 514"/>
                  <a:gd name="T81" fmla="*/ 166 h 240"/>
                  <a:gd name="T82" fmla="*/ 20 w 514"/>
                  <a:gd name="T83" fmla="*/ 182 h 240"/>
                  <a:gd name="T84" fmla="*/ 30 w 514"/>
                  <a:gd name="T85" fmla="*/ 196 h 240"/>
                  <a:gd name="T86" fmla="*/ 44 w 514"/>
                  <a:gd name="T87" fmla="*/ 208 h 240"/>
                  <a:gd name="T88" fmla="*/ 60 w 514"/>
                  <a:gd name="T89" fmla="*/ 220 h 240"/>
                  <a:gd name="T90" fmla="*/ 82 w 514"/>
                  <a:gd name="T91" fmla="*/ 230 h 240"/>
                  <a:gd name="T92" fmla="*/ 108 w 514"/>
                  <a:gd name="T93" fmla="*/ 236 h 240"/>
                  <a:gd name="T94" fmla="*/ 138 w 514"/>
                  <a:gd name="T95" fmla="*/ 240 h 240"/>
                  <a:gd name="T96" fmla="*/ 174 w 514"/>
                  <a:gd name="T97" fmla="*/ 240 h 240"/>
                  <a:gd name="T98" fmla="*/ 214 w 514"/>
                  <a:gd name="T99" fmla="*/ 234 h 240"/>
                  <a:gd name="T100" fmla="*/ 262 w 514"/>
                  <a:gd name="T101" fmla="*/ 224 h 240"/>
                  <a:gd name="T102" fmla="*/ 262 w 514"/>
                  <a:gd name="T103" fmla="*/ 224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14" h="240">
                    <a:moveTo>
                      <a:pt x="262" y="224"/>
                    </a:moveTo>
                    <a:lnTo>
                      <a:pt x="262" y="224"/>
                    </a:lnTo>
                    <a:lnTo>
                      <a:pt x="302" y="226"/>
                    </a:lnTo>
                    <a:lnTo>
                      <a:pt x="338" y="226"/>
                    </a:lnTo>
                    <a:lnTo>
                      <a:pt x="370" y="224"/>
                    </a:lnTo>
                    <a:lnTo>
                      <a:pt x="400" y="222"/>
                    </a:lnTo>
                    <a:lnTo>
                      <a:pt x="424" y="218"/>
                    </a:lnTo>
                    <a:lnTo>
                      <a:pt x="446" y="214"/>
                    </a:lnTo>
                    <a:lnTo>
                      <a:pt x="464" y="208"/>
                    </a:lnTo>
                    <a:lnTo>
                      <a:pt x="478" y="200"/>
                    </a:lnTo>
                    <a:lnTo>
                      <a:pt x="490" y="192"/>
                    </a:lnTo>
                    <a:lnTo>
                      <a:pt x="500" y="184"/>
                    </a:lnTo>
                    <a:lnTo>
                      <a:pt x="506" y="174"/>
                    </a:lnTo>
                    <a:lnTo>
                      <a:pt x="510" y="164"/>
                    </a:lnTo>
                    <a:lnTo>
                      <a:pt x="514" y="154"/>
                    </a:lnTo>
                    <a:lnTo>
                      <a:pt x="514" y="144"/>
                    </a:lnTo>
                    <a:lnTo>
                      <a:pt x="512" y="134"/>
                    </a:lnTo>
                    <a:lnTo>
                      <a:pt x="510" y="122"/>
                    </a:lnTo>
                    <a:lnTo>
                      <a:pt x="500" y="100"/>
                    </a:lnTo>
                    <a:lnTo>
                      <a:pt x="488" y="78"/>
                    </a:lnTo>
                    <a:lnTo>
                      <a:pt x="472" y="58"/>
                    </a:lnTo>
                    <a:lnTo>
                      <a:pt x="456" y="40"/>
                    </a:lnTo>
                    <a:lnTo>
                      <a:pt x="428" y="12"/>
                    </a:lnTo>
                    <a:lnTo>
                      <a:pt x="416" y="0"/>
                    </a:lnTo>
                    <a:lnTo>
                      <a:pt x="110" y="0"/>
                    </a:lnTo>
                    <a:lnTo>
                      <a:pt x="110" y="0"/>
                    </a:lnTo>
                    <a:lnTo>
                      <a:pt x="92" y="8"/>
                    </a:lnTo>
                    <a:lnTo>
                      <a:pt x="74" y="16"/>
                    </a:lnTo>
                    <a:lnTo>
                      <a:pt x="54" y="28"/>
                    </a:lnTo>
                    <a:lnTo>
                      <a:pt x="32" y="44"/>
                    </a:lnTo>
                    <a:lnTo>
                      <a:pt x="24" y="54"/>
                    </a:lnTo>
                    <a:lnTo>
                      <a:pt x="16" y="64"/>
                    </a:lnTo>
                    <a:lnTo>
                      <a:pt x="8" y="76"/>
                    </a:lnTo>
                    <a:lnTo>
                      <a:pt x="4" y="86"/>
                    </a:lnTo>
                    <a:lnTo>
                      <a:pt x="0" y="100"/>
                    </a:lnTo>
                    <a:lnTo>
                      <a:pt x="0" y="114"/>
                    </a:lnTo>
                    <a:lnTo>
                      <a:pt x="0" y="114"/>
                    </a:lnTo>
                    <a:lnTo>
                      <a:pt x="0" y="122"/>
                    </a:lnTo>
                    <a:lnTo>
                      <a:pt x="2" y="140"/>
                    </a:lnTo>
                    <a:lnTo>
                      <a:pt x="6" y="154"/>
                    </a:lnTo>
                    <a:lnTo>
                      <a:pt x="12" y="166"/>
                    </a:lnTo>
                    <a:lnTo>
                      <a:pt x="20" y="182"/>
                    </a:lnTo>
                    <a:lnTo>
                      <a:pt x="30" y="196"/>
                    </a:lnTo>
                    <a:lnTo>
                      <a:pt x="44" y="208"/>
                    </a:lnTo>
                    <a:lnTo>
                      <a:pt x="60" y="220"/>
                    </a:lnTo>
                    <a:lnTo>
                      <a:pt x="82" y="230"/>
                    </a:lnTo>
                    <a:lnTo>
                      <a:pt x="108" y="236"/>
                    </a:lnTo>
                    <a:lnTo>
                      <a:pt x="138" y="240"/>
                    </a:lnTo>
                    <a:lnTo>
                      <a:pt x="174" y="240"/>
                    </a:lnTo>
                    <a:lnTo>
                      <a:pt x="214" y="234"/>
                    </a:lnTo>
                    <a:lnTo>
                      <a:pt x="262" y="224"/>
                    </a:lnTo>
                    <a:lnTo>
                      <a:pt x="262" y="224"/>
                    </a:lnTo>
                    <a:close/>
                  </a:path>
                </a:pathLst>
              </a:custGeom>
              <a:solidFill>
                <a:srgbClr val="C64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9" name="Freeform 103"/>
              <p:cNvSpPr>
                <a:spLocks/>
              </p:cNvSpPr>
              <p:nvPr/>
            </p:nvSpPr>
            <p:spPr bwMode="auto">
              <a:xfrm>
                <a:off x="4707" y="7280"/>
                <a:ext cx="104" cy="202"/>
              </a:xfrm>
              <a:custGeom>
                <a:avLst/>
                <a:gdLst>
                  <a:gd name="T0" fmla="*/ 24 w 104"/>
                  <a:gd name="T1" fmla="*/ 126 h 202"/>
                  <a:gd name="T2" fmla="*/ 24 w 104"/>
                  <a:gd name="T3" fmla="*/ 126 h 202"/>
                  <a:gd name="T4" fmla="*/ 28 w 104"/>
                  <a:gd name="T5" fmla="*/ 150 h 202"/>
                  <a:gd name="T6" fmla="*/ 32 w 104"/>
                  <a:gd name="T7" fmla="*/ 160 h 202"/>
                  <a:gd name="T8" fmla="*/ 38 w 104"/>
                  <a:gd name="T9" fmla="*/ 170 h 202"/>
                  <a:gd name="T10" fmla="*/ 44 w 104"/>
                  <a:gd name="T11" fmla="*/ 180 h 202"/>
                  <a:gd name="T12" fmla="*/ 50 w 104"/>
                  <a:gd name="T13" fmla="*/ 188 h 202"/>
                  <a:gd name="T14" fmla="*/ 60 w 104"/>
                  <a:gd name="T15" fmla="*/ 194 h 202"/>
                  <a:gd name="T16" fmla="*/ 70 w 104"/>
                  <a:gd name="T17" fmla="*/ 200 h 202"/>
                  <a:gd name="T18" fmla="*/ 70 w 104"/>
                  <a:gd name="T19" fmla="*/ 200 h 202"/>
                  <a:gd name="T20" fmla="*/ 74 w 104"/>
                  <a:gd name="T21" fmla="*/ 202 h 202"/>
                  <a:gd name="T22" fmla="*/ 76 w 104"/>
                  <a:gd name="T23" fmla="*/ 202 h 202"/>
                  <a:gd name="T24" fmla="*/ 76 w 104"/>
                  <a:gd name="T25" fmla="*/ 202 h 202"/>
                  <a:gd name="T26" fmla="*/ 86 w 104"/>
                  <a:gd name="T27" fmla="*/ 196 h 202"/>
                  <a:gd name="T28" fmla="*/ 94 w 104"/>
                  <a:gd name="T29" fmla="*/ 188 h 202"/>
                  <a:gd name="T30" fmla="*/ 98 w 104"/>
                  <a:gd name="T31" fmla="*/ 180 h 202"/>
                  <a:gd name="T32" fmla="*/ 102 w 104"/>
                  <a:gd name="T33" fmla="*/ 168 h 202"/>
                  <a:gd name="T34" fmla="*/ 104 w 104"/>
                  <a:gd name="T35" fmla="*/ 158 h 202"/>
                  <a:gd name="T36" fmla="*/ 104 w 104"/>
                  <a:gd name="T37" fmla="*/ 146 h 202"/>
                  <a:gd name="T38" fmla="*/ 104 w 104"/>
                  <a:gd name="T39" fmla="*/ 124 h 202"/>
                  <a:gd name="T40" fmla="*/ 104 w 104"/>
                  <a:gd name="T41" fmla="*/ 124 h 202"/>
                  <a:gd name="T42" fmla="*/ 100 w 104"/>
                  <a:gd name="T43" fmla="*/ 108 h 202"/>
                  <a:gd name="T44" fmla="*/ 96 w 104"/>
                  <a:gd name="T45" fmla="*/ 94 h 202"/>
                  <a:gd name="T46" fmla="*/ 88 w 104"/>
                  <a:gd name="T47" fmla="*/ 78 h 202"/>
                  <a:gd name="T48" fmla="*/ 84 w 104"/>
                  <a:gd name="T49" fmla="*/ 64 h 202"/>
                  <a:gd name="T50" fmla="*/ 84 w 104"/>
                  <a:gd name="T51" fmla="*/ 64 h 202"/>
                  <a:gd name="T52" fmla="*/ 78 w 104"/>
                  <a:gd name="T53" fmla="*/ 38 h 202"/>
                  <a:gd name="T54" fmla="*/ 74 w 104"/>
                  <a:gd name="T55" fmla="*/ 12 h 202"/>
                  <a:gd name="T56" fmla="*/ 74 w 104"/>
                  <a:gd name="T57" fmla="*/ 0 h 202"/>
                  <a:gd name="T58" fmla="*/ 0 w 104"/>
                  <a:gd name="T59" fmla="*/ 16 h 202"/>
                  <a:gd name="T60" fmla="*/ 0 w 104"/>
                  <a:gd name="T61" fmla="*/ 16 h 202"/>
                  <a:gd name="T62" fmla="*/ 8 w 104"/>
                  <a:gd name="T63" fmla="*/ 36 h 202"/>
                  <a:gd name="T64" fmla="*/ 16 w 104"/>
                  <a:gd name="T65" fmla="*/ 56 h 202"/>
                  <a:gd name="T66" fmla="*/ 20 w 104"/>
                  <a:gd name="T67" fmla="*/ 78 h 202"/>
                  <a:gd name="T68" fmla="*/ 22 w 104"/>
                  <a:gd name="T69" fmla="*/ 100 h 202"/>
                  <a:gd name="T70" fmla="*/ 22 w 104"/>
                  <a:gd name="T71" fmla="*/ 100 h 202"/>
                  <a:gd name="T72" fmla="*/ 24 w 104"/>
                  <a:gd name="T73" fmla="*/ 126 h 202"/>
                  <a:gd name="T74" fmla="*/ 24 w 104"/>
                  <a:gd name="T75" fmla="*/ 12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202">
                    <a:moveTo>
                      <a:pt x="24" y="126"/>
                    </a:moveTo>
                    <a:lnTo>
                      <a:pt x="24" y="126"/>
                    </a:lnTo>
                    <a:lnTo>
                      <a:pt x="28" y="150"/>
                    </a:lnTo>
                    <a:lnTo>
                      <a:pt x="32" y="160"/>
                    </a:lnTo>
                    <a:lnTo>
                      <a:pt x="38" y="170"/>
                    </a:lnTo>
                    <a:lnTo>
                      <a:pt x="44" y="180"/>
                    </a:lnTo>
                    <a:lnTo>
                      <a:pt x="50" y="188"/>
                    </a:lnTo>
                    <a:lnTo>
                      <a:pt x="60" y="194"/>
                    </a:lnTo>
                    <a:lnTo>
                      <a:pt x="70" y="200"/>
                    </a:lnTo>
                    <a:lnTo>
                      <a:pt x="70" y="200"/>
                    </a:lnTo>
                    <a:lnTo>
                      <a:pt x="74" y="202"/>
                    </a:lnTo>
                    <a:lnTo>
                      <a:pt x="76" y="202"/>
                    </a:lnTo>
                    <a:lnTo>
                      <a:pt x="76" y="202"/>
                    </a:lnTo>
                    <a:lnTo>
                      <a:pt x="86" y="196"/>
                    </a:lnTo>
                    <a:lnTo>
                      <a:pt x="94" y="188"/>
                    </a:lnTo>
                    <a:lnTo>
                      <a:pt x="98" y="180"/>
                    </a:lnTo>
                    <a:lnTo>
                      <a:pt x="102" y="168"/>
                    </a:lnTo>
                    <a:lnTo>
                      <a:pt x="104" y="158"/>
                    </a:lnTo>
                    <a:lnTo>
                      <a:pt x="104" y="146"/>
                    </a:lnTo>
                    <a:lnTo>
                      <a:pt x="104" y="124"/>
                    </a:lnTo>
                    <a:lnTo>
                      <a:pt x="104" y="124"/>
                    </a:lnTo>
                    <a:lnTo>
                      <a:pt x="100" y="108"/>
                    </a:lnTo>
                    <a:lnTo>
                      <a:pt x="96" y="94"/>
                    </a:lnTo>
                    <a:lnTo>
                      <a:pt x="88" y="78"/>
                    </a:lnTo>
                    <a:lnTo>
                      <a:pt x="84" y="64"/>
                    </a:lnTo>
                    <a:lnTo>
                      <a:pt x="84" y="64"/>
                    </a:lnTo>
                    <a:lnTo>
                      <a:pt x="78" y="38"/>
                    </a:lnTo>
                    <a:lnTo>
                      <a:pt x="74" y="12"/>
                    </a:lnTo>
                    <a:lnTo>
                      <a:pt x="74" y="0"/>
                    </a:lnTo>
                    <a:lnTo>
                      <a:pt x="0" y="16"/>
                    </a:lnTo>
                    <a:lnTo>
                      <a:pt x="0" y="16"/>
                    </a:lnTo>
                    <a:lnTo>
                      <a:pt x="8" y="36"/>
                    </a:lnTo>
                    <a:lnTo>
                      <a:pt x="16" y="56"/>
                    </a:lnTo>
                    <a:lnTo>
                      <a:pt x="20" y="78"/>
                    </a:lnTo>
                    <a:lnTo>
                      <a:pt x="22" y="100"/>
                    </a:lnTo>
                    <a:lnTo>
                      <a:pt x="22" y="100"/>
                    </a:lnTo>
                    <a:lnTo>
                      <a:pt x="24" y="126"/>
                    </a:lnTo>
                    <a:lnTo>
                      <a:pt x="24" y="12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0" name="Freeform 104"/>
              <p:cNvSpPr>
                <a:spLocks/>
              </p:cNvSpPr>
              <p:nvPr/>
            </p:nvSpPr>
            <p:spPr bwMode="auto">
              <a:xfrm>
                <a:off x="4729" y="7388"/>
                <a:ext cx="94" cy="122"/>
              </a:xfrm>
              <a:custGeom>
                <a:avLst/>
                <a:gdLst>
                  <a:gd name="T0" fmla="*/ 90 w 94"/>
                  <a:gd name="T1" fmla="*/ 30 h 122"/>
                  <a:gd name="T2" fmla="*/ 90 w 94"/>
                  <a:gd name="T3" fmla="*/ 30 h 122"/>
                  <a:gd name="T4" fmla="*/ 94 w 94"/>
                  <a:gd name="T5" fmla="*/ 58 h 122"/>
                  <a:gd name="T6" fmla="*/ 92 w 94"/>
                  <a:gd name="T7" fmla="*/ 80 h 122"/>
                  <a:gd name="T8" fmla="*/ 90 w 94"/>
                  <a:gd name="T9" fmla="*/ 96 h 122"/>
                  <a:gd name="T10" fmla="*/ 84 w 94"/>
                  <a:gd name="T11" fmla="*/ 106 h 122"/>
                  <a:gd name="T12" fmla="*/ 78 w 94"/>
                  <a:gd name="T13" fmla="*/ 114 h 122"/>
                  <a:gd name="T14" fmla="*/ 72 w 94"/>
                  <a:gd name="T15" fmla="*/ 118 h 122"/>
                  <a:gd name="T16" fmla="*/ 66 w 94"/>
                  <a:gd name="T17" fmla="*/ 122 h 122"/>
                  <a:gd name="T18" fmla="*/ 66 w 94"/>
                  <a:gd name="T19" fmla="*/ 122 h 122"/>
                  <a:gd name="T20" fmla="*/ 58 w 94"/>
                  <a:gd name="T21" fmla="*/ 122 h 122"/>
                  <a:gd name="T22" fmla="*/ 50 w 94"/>
                  <a:gd name="T23" fmla="*/ 122 h 122"/>
                  <a:gd name="T24" fmla="*/ 44 w 94"/>
                  <a:gd name="T25" fmla="*/ 118 h 122"/>
                  <a:gd name="T26" fmla="*/ 36 w 94"/>
                  <a:gd name="T27" fmla="*/ 114 h 122"/>
                  <a:gd name="T28" fmla="*/ 26 w 94"/>
                  <a:gd name="T29" fmla="*/ 102 h 122"/>
                  <a:gd name="T30" fmla="*/ 18 w 94"/>
                  <a:gd name="T31" fmla="*/ 90 h 122"/>
                  <a:gd name="T32" fmla="*/ 10 w 94"/>
                  <a:gd name="T33" fmla="*/ 74 h 122"/>
                  <a:gd name="T34" fmla="*/ 6 w 94"/>
                  <a:gd name="T35" fmla="*/ 62 h 122"/>
                  <a:gd name="T36" fmla="*/ 2 w 94"/>
                  <a:gd name="T37" fmla="*/ 50 h 122"/>
                  <a:gd name="T38" fmla="*/ 2 w 94"/>
                  <a:gd name="T39" fmla="*/ 50 h 122"/>
                  <a:gd name="T40" fmla="*/ 0 w 94"/>
                  <a:gd name="T41" fmla="*/ 38 h 122"/>
                  <a:gd name="T42" fmla="*/ 0 w 94"/>
                  <a:gd name="T43" fmla="*/ 28 h 122"/>
                  <a:gd name="T44" fmla="*/ 2 w 94"/>
                  <a:gd name="T45" fmla="*/ 18 h 122"/>
                  <a:gd name="T46" fmla="*/ 2 w 94"/>
                  <a:gd name="T47" fmla="*/ 18 h 122"/>
                  <a:gd name="T48" fmla="*/ 4 w 94"/>
                  <a:gd name="T49" fmla="*/ 28 h 122"/>
                  <a:gd name="T50" fmla="*/ 6 w 94"/>
                  <a:gd name="T51" fmla="*/ 36 h 122"/>
                  <a:gd name="T52" fmla="*/ 10 w 94"/>
                  <a:gd name="T53" fmla="*/ 48 h 122"/>
                  <a:gd name="T54" fmla="*/ 10 w 94"/>
                  <a:gd name="T55" fmla="*/ 48 h 122"/>
                  <a:gd name="T56" fmla="*/ 20 w 94"/>
                  <a:gd name="T57" fmla="*/ 58 h 122"/>
                  <a:gd name="T58" fmla="*/ 30 w 94"/>
                  <a:gd name="T59" fmla="*/ 68 h 122"/>
                  <a:gd name="T60" fmla="*/ 34 w 94"/>
                  <a:gd name="T61" fmla="*/ 70 h 122"/>
                  <a:gd name="T62" fmla="*/ 40 w 94"/>
                  <a:gd name="T63" fmla="*/ 72 h 122"/>
                  <a:gd name="T64" fmla="*/ 48 w 94"/>
                  <a:gd name="T65" fmla="*/ 72 h 122"/>
                  <a:gd name="T66" fmla="*/ 54 w 94"/>
                  <a:gd name="T67" fmla="*/ 72 h 122"/>
                  <a:gd name="T68" fmla="*/ 54 w 94"/>
                  <a:gd name="T69" fmla="*/ 72 h 122"/>
                  <a:gd name="T70" fmla="*/ 58 w 94"/>
                  <a:gd name="T71" fmla="*/ 70 h 122"/>
                  <a:gd name="T72" fmla="*/ 66 w 94"/>
                  <a:gd name="T73" fmla="*/ 66 h 122"/>
                  <a:gd name="T74" fmla="*/ 70 w 94"/>
                  <a:gd name="T75" fmla="*/ 60 h 122"/>
                  <a:gd name="T76" fmla="*/ 74 w 94"/>
                  <a:gd name="T77" fmla="*/ 52 h 122"/>
                  <a:gd name="T78" fmla="*/ 78 w 94"/>
                  <a:gd name="T79" fmla="*/ 44 h 122"/>
                  <a:gd name="T80" fmla="*/ 82 w 94"/>
                  <a:gd name="T81" fmla="*/ 32 h 122"/>
                  <a:gd name="T82" fmla="*/ 82 w 94"/>
                  <a:gd name="T83" fmla="*/ 32 h 122"/>
                  <a:gd name="T84" fmla="*/ 80 w 94"/>
                  <a:gd name="T85" fmla="*/ 20 h 122"/>
                  <a:gd name="T86" fmla="*/ 78 w 94"/>
                  <a:gd name="T87" fmla="*/ 0 h 122"/>
                  <a:gd name="T88" fmla="*/ 78 w 94"/>
                  <a:gd name="T89" fmla="*/ 0 h 122"/>
                  <a:gd name="T90" fmla="*/ 82 w 94"/>
                  <a:gd name="T91" fmla="*/ 8 h 122"/>
                  <a:gd name="T92" fmla="*/ 86 w 94"/>
                  <a:gd name="T93" fmla="*/ 16 h 122"/>
                  <a:gd name="T94" fmla="*/ 90 w 94"/>
                  <a:gd name="T95" fmla="*/ 30 h 122"/>
                  <a:gd name="T96" fmla="*/ 90 w 94"/>
                  <a:gd name="T97" fmla="*/ 3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122">
                    <a:moveTo>
                      <a:pt x="90" y="30"/>
                    </a:moveTo>
                    <a:lnTo>
                      <a:pt x="90" y="30"/>
                    </a:lnTo>
                    <a:lnTo>
                      <a:pt x="94" y="58"/>
                    </a:lnTo>
                    <a:lnTo>
                      <a:pt x="92" y="80"/>
                    </a:lnTo>
                    <a:lnTo>
                      <a:pt x="90" y="96"/>
                    </a:lnTo>
                    <a:lnTo>
                      <a:pt x="84" y="106"/>
                    </a:lnTo>
                    <a:lnTo>
                      <a:pt x="78" y="114"/>
                    </a:lnTo>
                    <a:lnTo>
                      <a:pt x="72" y="118"/>
                    </a:lnTo>
                    <a:lnTo>
                      <a:pt x="66" y="122"/>
                    </a:lnTo>
                    <a:lnTo>
                      <a:pt x="66" y="122"/>
                    </a:lnTo>
                    <a:lnTo>
                      <a:pt x="58" y="122"/>
                    </a:lnTo>
                    <a:lnTo>
                      <a:pt x="50" y="122"/>
                    </a:lnTo>
                    <a:lnTo>
                      <a:pt x="44" y="118"/>
                    </a:lnTo>
                    <a:lnTo>
                      <a:pt x="36" y="114"/>
                    </a:lnTo>
                    <a:lnTo>
                      <a:pt x="26" y="102"/>
                    </a:lnTo>
                    <a:lnTo>
                      <a:pt x="18" y="90"/>
                    </a:lnTo>
                    <a:lnTo>
                      <a:pt x="10" y="74"/>
                    </a:lnTo>
                    <a:lnTo>
                      <a:pt x="6" y="62"/>
                    </a:lnTo>
                    <a:lnTo>
                      <a:pt x="2" y="50"/>
                    </a:lnTo>
                    <a:lnTo>
                      <a:pt x="2" y="50"/>
                    </a:lnTo>
                    <a:lnTo>
                      <a:pt x="0" y="38"/>
                    </a:lnTo>
                    <a:lnTo>
                      <a:pt x="0" y="28"/>
                    </a:lnTo>
                    <a:lnTo>
                      <a:pt x="2" y="18"/>
                    </a:lnTo>
                    <a:lnTo>
                      <a:pt x="2" y="18"/>
                    </a:lnTo>
                    <a:lnTo>
                      <a:pt x="4" y="28"/>
                    </a:lnTo>
                    <a:lnTo>
                      <a:pt x="6" y="36"/>
                    </a:lnTo>
                    <a:lnTo>
                      <a:pt x="10" y="48"/>
                    </a:lnTo>
                    <a:lnTo>
                      <a:pt x="10" y="48"/>
                    </a:lnTo>
                    <a:lnTo>
                      <a:pt x="20" y="58"/>
                    </a:lnTo>
                    <a:lnTo>
                      <a:pt x="30" y="68"/>
                    </a:lnTo>
                    <a:lnTo>
                      <a:pt x="34" y="70"/>
                    </a:lnTo>
                    <a:lnTo>
                      <a:pt x="40" y="72"/>
                    </a:lnTo>
                    <a:lnTo>
                      <a:pt x="48" y="72"/>
                    </a:lnTo>
                    <a:lnTo>
                      <a:pt x="54" y="72"/>
                    </a:lnTo>
                    <a:lnTo>
                      <a:pt x="54" y="72"/>
                    </a:lnTo>
                    <a:lnTo>
                      <a:pt x="58" y="70"/>
                    </a:lnTo>
                    <a:lnTo>
                      <a:pt x="66" y="66"/>
                    </a:lnTo>
                    <a:lnTo>
                      <a:pt x="70" y="60"/>
                    </a:lnTo>
                    <a:lnTo>
                      <a:pt x="74" y="52"/>
                    </a:lnTo>
                    <a:lnTo>
                      <a:pt x="78" y="44"/>
                    </a:lnTo>
                    <a:lnTo>
                      <a:pt x="82" y="32"/>
                    </a:lnTo>
                    <a:lnTo>
                      <a:pt x="82" y="32"/>
                    </a:lnTo>
                    <a:lnTo>
                      <a:pt x="80" y="20"/>
                    </a:lnTo>
                    <a:lnTo>
                      <a:pt x="78" y="0"/>
                    </a:lnTo>
                    <a:lnTo>
                      <a:pt x="78" y="0"/>
                    </a:lnTo>
                    <a:lnTo>
                      <a:pt x="82" y="8"/>
                    </a:lnTo>
                    <a:lnTo>
                      <a:pt x="86" y="16"/>
                    </a:lnTo>
                    <a:lnTo>
                      <a:pt x="90" y="30"/>
                    </a:lnTo>
                    <a:lnTo>
                      <a:pt x="90" y="30"/>
                    </a:lnTo>
                    <a:close/>
                  </a:path>
                </a:pathLst>
              </a:custGeom>
              <a:solidFill>
                <a:srgbClr val="3B24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1" name="Freeform 105"/>
              <p:cNvSpPr>
                <a:spLocks/>
              </p:cNvSpPr>
              <p:nvPr/>
            </p:nvSpPr>
            <p:spPr bwMode="auto">
              <a:xfrm>
                <a:off x="4511" y="6528"/>
                <a:ext cx="270" cy="770"/>
              </a:xfrm>
              <a:custGeom>
                <a:avLst/>
                <a:gdLst>
                  <a:gd name="T0" fmla="*/ 4 w 270"/>
                  <a:gd name="T1" fmla="*/ 58 h 770"/>
                  <a:gd name="T2" fmla="*/ 4 w 270"/>
                  <a:gd name="T3" fmla="*/ 58 h 770"/>
                  <a:gd name="T4" fmla="*/ 6 w 270"/>
                  <a:gd name="T5" fmla="*/ 46 h 770"/>
                  <a:gd name="T6" fmla="*/ 12 w 270"/>
                  <a:gd name="T7" fmla="*/ 34 h 770"/>
                  <a:gd name="T8" fmla="*/ 20 w 270"/>
                  <a:gd name="T9" fmla="*/ 24 h 770"/>
                  <a:gd name="T10" fmla="*/ 30 w 270"/>
                  <a:gd name="T11" fmla="*/ 14 h 770"/>
                  <a:gd name="T12" fmla="*/ 30 w 270"/>
                  <a:gd name="T13" fmla="*/ 14 h 770"/>
                  <a:gd name="T14" fmla="*/ 40 w 270"/>
                  <a:gd name="T15" fmla="*/ 8 h 770"/>
                  <a:gd name="T16" fmla="*/ 52 w 270"/>
                  <a:gd name="T17" fmla="*/ 4 h 770"/>
                  <a:gd name="T18" fmla="*/ 62 w 270"/>
                  <a:gd name="T19" fmla="*/ 2 h 770"/>
                  <a:gd name="T20" fmla="*/ 74 w 270"/>
                  <a:gd name="T21" fmla="*/ 0 h 770"/>
                  <a:gd name="T22" fmla="*/ 74 w 270"/>
                  <a:gd name="T23" fmla="*/ 0 h 770"/>
                  <a:gd name="T24" fmla="*/ 86 w 270"/>
                  <a:gd name="T25" fmla="*/ 2 h 770"/>
                  <a:gd name="T26" fmla="*/ 96 w 270"/>
                  <a:gd name="T27" fmla="*/ 4 h 770"/>
                  <a:gd name="T28" fmla="*/ 106 w 270"/>
                  <a:gd name="T29" fmla="*/ 8 h 770"/>
                  <a:gd name="T30" fmla="*/ 114 w 270"/>
                  <a:gd name="T31" fmla="*/ 14 h 770"/>
                  <a:gd name="T32" fmla="*/ 122 w 270"/>
                  <a:gd name="T33" fmla="*/ 20 h 770"/>
                  <a:gd name="T34" fmla="*/ 130 w 270"/>
                  <a:gd name="T35" fmla="*/ 26 h 770"/>
                  <a:gd name="T36" fmla="*/ 142 w 270"/>
                  <a:gd name="T37" fmla="*/ 42 h 770"/>
                  <a:gd name="T38" fmla="*/ 150 w 270"/>
                  <a:gd name="T39" fmla="*/ 62 h 770"/>
                  <a:gd name="T40" fmla="*/ 158 w 270"/>
                  <a:gd name="T41" fmla="*/ 82 h 770"/>
                  <a:gd name="T42" fmla="*/ 168 w 270"/>
                  <a:gd name="T43" fmla="*/ 122 h 770"/>
                  <a:gd name="T44" fmla="*/ 168 w 270"/>
                  <a:gd name="T45" fmla="*/ 122 h 770"/>
                  <a:gd name="T46" fmla="*/ 176 w 270"/>
                  <a:gd name="T47" fmla="*/ 170 h 770"/>
                  <a:gd name="T48" fmla="*/ 178 w 270"/>
                  <a:gd name="T49" fmla="*/ 206 h 770"/>
                  <a:gd name="T50" fmla="*/ 182 w 270"/>
                  <a:gd name="T51" fmla="*/ 248 h 770"/>
                  <a:gd name="T52" fmla="*/ 192 w 270"/>
                  <a:gd name="T53" fmla="*/ 308 h 770"/>
                  <a:gd name="T54" fmla="*/ 192 w 270"/>
                  <a:gd name="T55" fmla="*/ 308 h 770"/>
                  <a:gd name="T56" fmla="*/ 202 w 270"/>
                  <a:gd name="T57" fmla="*/ 356 h 770"/>
                  <a:gd name="T58" fmla="*/ 216 w 270"/>
                  <a:gd name="T59" fmla="*/ 410 h 770"/>
                  <a:gd name="T60" fmla="*/ 232 w 270"/>
                  <a:gd name="T61" fmla="*/ 466 h 770"/>
                  <a:gd name="T62" fmla="*/ 242 w 270"/>
                  <a:gd name="T63" fmla="*/ 512 h 770"/>
                  <a:gd name="T64" fmla="*/ 242 w 270"/>
                  <a:gd name="T65" fmla="*/ 512 h 770"/>
                  <a:gd name="T66" fmla="*/ 250 w 270"/>
                  <a:gd name="T67" fmla="*/ 572 h 770"/>
                  <a:gd name="T68" fmla="*/ 258 w 270"/>
                  <a:gd name="T69" fmla="*/ 632 h 770"/>
                  <a:gd name="T70" fmla="*/ 270 w 270"/>
                  <a:gd name="T71" fmla="*/ 754 h 770"/>
                  <a:gd name="T72" fmla="*/ 196 w 270"/>
                  <a:gd name="T73" fmla="*/ 770 h 770"/>
                  <a:gd name="T74" fmla="*/ 196 w 270"/>
                  <a:gd name="T75" fmla="*/ 770 h 770"/>
                  <a:gd name="T76" fmla="*/ 164 w 270"/>
                  <a:gd name="T77" fmla="*/ 684 h 770"/>
                  <a:gd name="T78" fmla="*/ 134 w 270"/>
                  <a:gd name="T79" fmla="*/ 598 h 770"/>
                  <a:gd name="T80" fmla="*/ 134 w 270"/>
                  <a:gd name="T81" fmla="*/ 598 h 770"/>
                  <a:gd name="T82" fmla="*/ 122 w 270"/>
                  <a:gd name="T83" fmla="*/ 560 h 770"/>
                  <a:gd name="T84" fmla="*/ 114 w 270"/>
                  <a:gd name="T85" fmla="*/ 528 h 770"/>
                  <a:gd name="T86" fmla="*/ 104 w 270"/>
                  <a:gd name="T87" fmla="*/ 476 h 770"/>
                  <a:gd name="T88" fmla="*/ 94 w 270"/>
                  <a:gd name="T89" fmla="*/ 420 h 770"/>
                  <a:gd name="T90" fmla="*/ 88 w 270"/>
                  <a:gd name="T91" fmla="*/ 386 h 770"/>
                  <a:gd name="T92" fmla="*/ 76 w 270"/>
                  <a:gd name="T93" fmla="*/ 342 h 770"/>
                  <a:gd name="T94" fmla="*/ 76 w 270"/>
                  <a:gd name="T95" fmla="*/ 342 h 770"/>
                  <a:gd name="T96" fmla="*/ 62 w 270"/>
                  <a:gd name="T97" fmla="*/ 304 h 770"/>
                  <a:gd name="T98" fmla="*/ 42 w 270"/>
                  <a:gd name="T99" fmla="*/ 250 h 770"/>
                  <a:gd name="T100" fmla="*/ 22 w 270"/>
                  <a:gd name="T101" fmla="*/ 196 h 770"/>
                  <a:gd name="T102" fmla="*/ 14 w 270"/>
                  <a:gd name="T103" fmla="*/ 174 h 770"/>
                  <a:gd name="T104" fmla="*/ 10 w 270"/>
                  <a:gd name="T105" fmla="*/ 156 h 770"/>
                  <a:gd name="T106" fmla="*/ 10 w 270"/>
                  <a:gd name="T107" fmla="*/ 156 h 770"/>
                  <a:gd name="T108" fmla="*/ 6 w 270"/>
                  <a:gd name="T109" fmla="*/ 134 h 770"/>
                  <a:gd name="T110" fmla="*/ 2 w 270"/>
                  <a:gd name="T111" fmla="*/ 108 h 770"/>
                  <a:gd name="T112" fmla="*/ 0 w 270"/>
                  <a:gd name="T113" fmla="*/ 84 h 770"/>
                  <a:gd name="T114" fmla="*/ 2 w 270"/>
                  <a:gd name="T115" fmla="*/ 70 h 770"/>
                  <a:gd name="T116" fmla="*/ 4 w 270"/>
                  <a:gd name="T117" fmla="*/ 58 h 770"/>
                  <a:gd name="T118" fmla="*/ 4 w 270"/>
                  <a:gd name="T119" fmla="*/ 5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770">
                    <a:moveTo>
                      <a:pt x="4" y="58"/>
                    </a:moveTo>
                    <a:lnTo>
                      <a:pt x="4" y="58"/>
                    </a:lnTo>
                    <a:lnTo>
                      <a:pt x="6" y="46"/>
                    </a:lnTo>
                    <a:lnTo>
                      <a:pt x="12" y="34"/>
                    </a:lnTo>
                    <a:lnTo>
                      <a:pt x="20" y="24"/>
                    </a:lnTo>
                    <a:lnTo>
                      <a:pt x="30" y="14"/>
                    </a:lnTo>
                    <a:lnTo>
                      <a:pt x="30" y="14"/>
                    </a:lnTo>
                    <a:lnTo>
                      <a:pt x="40" y="8"/>
                    </a:lnTo>
                    <a:lnTo>
                      <a:pt x="52" y="4"/>
                    </a:lnTo>
                    <a:lnTo>
                      <a:pt x="62" y="2"/>
                    </a:lnTo>
                    <a:lnTo>
                      <a:pt x="74" y="0"/>
                    </a:lnTo>
                    <a:lnTo>
                      <a:pt x="74" y="0"/>
                    </a:lnTo>
                    <a:lnTo>
                      <a:pt x="86" y="2"/>
                    </a:lnTo>
                    <a:lnTo>
                      <a:pt x="96" y="4"/>
                    </a:lnTo>
                    <a:lnTo>
                      <a:pt x="106" y="8"/>
                    </a:lnTo>
                    <a:lnTo>
                      <a:pt x="114" y="14"/>
                    </a:lnTo>
                    <a:lnTo>
                      <a:pt x="122" y="20"/>
                    </a:lnTo>
                    <a:lnTo>
                      <a:pt x="130" y="26"/>
                    </a:lnTo>
                    <a:lnTo>
                      <a:pt x="142" y="42"/>
                    </a:lnTo>
                    <a:lnTo>
                      <a:pt x="150" y="62"/>
                    </a:lnTo>
                    <a:lnTo>
                      <a:pt x="158" y="82"/>
                    </a:lnTo>
                    <a:lnTo>
                      <a:pt x="168" y="122"/>
                    </a:lnTo>
                    <a:lnTo>
                      <a:pt x="168" y="122"/>
                    </a:lnTo>
                    <a:lnTo>
                      <a:pt x="176" y="170"/>
                    </a:lnTo>
                    <a:lnTo>
                      <a:pt x="178" y="206"/>
                    </a:lnTo>
                    <a:lnTo>
                      <a:pt x="182" y="248"/>
                    </a:lnTo>
                    <a:lnTo>
                      <a:pt x="192" y="308"/>
                    </a:lnTo>
                    <a:lnTo>
                      <a:pt x="192" y="308"/>
                    </a:lnTo>
                    <a:lnTo>
                      <a:pt x="202" y="356"/>
                    </a:lnTo>
                    <a:lnTo>
                      <a:pt x="216" y="410"/>
                    </a:lnTo>
                    <a:lnTo>
                      <a:pt x="232" y="466"/>
                    </a:lnTo>
                    <a:lnTo>
                      <a:pt x="242" y="512"/>
                    </a:lnTo>
                    <a:lnTo>
                      <a:pt x="242" y="512"/>
                    </a:lnTo>
                    <a:lnTo>
                      <a:pt x="250" y="572"/>
                    </a:lnTo>
                    <a:lnTo>
                      <a:pt x="258" y="632"/>
                    </a:lnTo>
                    <a:lnTo>
                      <a:pt x="270" y="754"/>
                    </a:lnTo>
                    <a:lnTo>
                      <a:pt x="196" y="770"/>
                    </a:lnTo>
                    <a:lnTo>
                      <a:pt x="196" y="770"/>
                    </a:lnTo>
                    <a:lnTo>
                      <a:pt x="164" y="684"/>
                    </a:lnTo>
                    <a:lnTo>
                      <a:pt x="134" y="598"/>
                    </a:lnTo>
                    <a:lnTo>
                      <a:pt x="134" y="598"/>
                    </a:lnTo>
                    <a:lnTo>
                      <a:pt x="122" y="560"/>
                    </a:lnTo>
                    <a:lnTo>
                      <a:pt x="114" y="528"/>
                    </a:lnTo>
                    <a:lnTo>
                      <a:pt x="104" y="476"/>
                    </a:lnTo>
                    <a:lnTo>
                      <a:pt x="94" y="420"/>
                    </a:lnTo>
                    <a:lnTo>
                      <a:pt x="88" y="386"/>
                    </a:lnTo>
                    <a:lnTo>
                      <a:pt x="76" y="342"/>
                    </a:lnTo>
                    <a:lnTo>
                      <a:pt x="76" y="342"/>
                    </a:lnTo>
                    <a:lnTo>
                      <a:pt x="62" y="304"/>
                    </a:lnTo>
                    <a:lnTo>
                      <a:pt x="42" y="250"/>
                    </a:lnTo>
                    <a:lnTo>
                      <a:pt x="22" y="196"/>
                    </a:lnTo>
                    <a:lnTo>
                      <a:pt x="14" y="174"/>
                    </a:lnTo>
                    <a:lnTo>
                      <a:pt x="10" y="156"/>
                    </a:lnTo>
                    <a:lnTo>
                      <a:pt x="10" y="156"/>
                    </a:lnTo>
                    <a:lnTo>
                      <a:pt x="6" y="134"/>
                    </a:lnTo>
                    <a:lnTo>
                      <a:pt x="2" y="108"/>
                    </a:lnTo>
                    <a:lnTo>
                      <a:pt x="0" y="84"/>
                    </a:lnTo>
                    <a:lnTo>
                      <a:pt x="2" y="70"/>
                    </a:lnTo>
                    <a:lnTo>
                      <a:pt x="4" y="58"/>
                    </a:lnTo>
                    <a:lnTo>
                      <a:pt x="4" y="5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2" name="Freeform 106"/>
              <p:cNvSpPr>
                <a:spLocks/>
              </p:cNvSpPr>
              <p:nvPr/>
            </p:nvSpPr>
            <p:spPr bwMode="auto">
              <a:xfrm>
                <a:off x="4881" y="7274"/>
                <a:ext cx="104" cy="202"/>
              </a:xfrm>
              <a:custGeom>
                <a:avLst/>
                <a:gdLst>
                  <a:gd name="T0" fmla="*/ 24 w 104"/>
                  <a:gd name="T1" fmla="*/ 126 h 202"/>
                  <a:gd name="T2" fmla="*/ 24 w 104"/>
                  <a:gd name="T3" fmla="*/ 126 h 202"/>
                  <a:gd name="T4" fmla="*/ 28 w 104"/>
                  <a:gd name="T5" fmla="*/ 148 h 202"/>
                  <a:gd name="T6" fmla="*/ 32 w 104"/>
                  <a:gd name="T7" fmla="*/ 160 h 202"/>
                  <a:gd name="T8" fmla="*/ 36 w 104"/>
                  <a:gd name="T9" fmla="*/ 170 h 202"/>
                  <a:gd name="T10" fmla="*/ 44 w 104"/>
                  <a:gd name="T11" fmla="*/ 178 h 202"/>
                  <a:gd name="T12" fmla="*/ 50 w 104"/>
                  <a:gd name="T13" fmla="*/ 188 h 202"/>
                  <a:gd name="T14" fmla="*/ 60 w 104"/>
                  <a:gd name="T15" fmla="*/ 194 h 202"/>
                  <a:gd name="T16" fmla="*/ 70 w 104"/>
                  <a:gd name="T17" fmla="*/ 200 h 202"/>
                  <a:gd name="T18" fmla="*/ 70 w 104"/>
                  <a:gd name="T19" fmla="*/ 200 h 202"/>
                  <a:gd name="T20" fmla="*/ 74 w 104"/>
                  <a:gd name="T21" fmla="*/ 202 h 202"/>
                  <a:gd name="T22" fmla="*/ 76 w 104"/>
                  <a:gd name="T23" fmla="*/ 202 h 202"/>
                  <a:gd name="T24" fmla="*/ 76 w 104"/>
                  <a:gd name="T25" fmla="*/ 202 h 202"/>
                  <a:gd name="T26" fmla="*/ 86 w 104"/>
                  <a:gd name="T27" fmla="*/ 196 h 202"/>
                  <a:gd name="T28" fmla="*/ 92 w 104"/>
                  <a:gd name="T29" fmla="*/ 188 h 202"/>
                  <a:gd name="T30" fmla="*/ 98 w 104"/>
                  <a:gd name="T31" fmla="*/ 178 h 202"/>
                  <a:gd name="T32" fmla="*/ 102 w 104"/>
                  <a:gd name="T33" fmla="*/ 168 h 202"/>
                  <a:gd name="T34" fmla="*/ 102 w 104"/>
                  <a:gd name="T35" fmla="*/ 156 h 202"/>
                  <a:gd name="T36" fmla="*/ 104 w 104"/>
                  <a:gd name="T37" fmla="*/ 144 h 202"/>
                  <a:gd name="T38" fmla="*/ 102 w 104"/>
                  <a:gd name="T39" fmla="*/ 124 h 202"/>
                  <a:gd name="T40" fmla="*/ 102 w 104"/>
                  <a:gd name="T41" fmla="*/ 124 h 202"/>
                  <a:gd name="T42" fmla="*/ 100 w 104"/>
                  <a:gd name="T43" fmla="*/ 108 h 202"/>
                  <a:gd name="T44" fmla="*/ 94 w 104"/>
                  <a:gd name="T45" fmla="*/ 92 h 202"/>
                  <a:gd name="T46" fmla="*/ 88 w 104"/>
                  <a:gd name="T47" fmla="*/ 78 h 202"/>
                  <a:gd name="T48" fmla="*/ 84 w 104"/>
                  <a:gd name="T49" fmla="*/ 64 h 202"/>
                  <a:gd name="T50" fmla="*/ 84 w 104"/>
                  <a:gd name="T51" fmla="*/ 64 h 202"/>
                  <a:gd name="T52" fmla="*/ 78 w 104"/>
                  <a:gd name="T53" fmla="*/ 38 h 202"/>
                  <a:gd name="T54" fmla="*/ 74 w 104"/>
                  <a:gd name="T55" fmla="*/ 10 h 202"/>
                  <a:gd name="T56" fmla="*/ 74 w 104"/>
                  <a:gd name="T57" fmla="*/ 0 h 202"/>
                  <a:gd name="T58" fmla="*/ 0 w 104"/>
                  <a:gd name="T59" fmla="*/ 16 h 202"/>
                  <a:gd name="T60" fmla="*/ 0 w 104"/>
                  <a:gd name="T61" fmla="*/ 16 h 202"/>
                  <a:gd name="T62" fmla="*/ 8 w 104"/>
                  <a:gd name="T63" fmla="*/ 36 h 202"/>
                  <a:gd name="T64" fmla="*/ 16 w 104"/>
                  <a:gd name="T65" fmla="*/ 56 h 202"/>
                  <a:gd name="T66" fmla="*/ 20 w 104"/>
                  <a:gd name="T67" fmla="*/ 78 h 202"/>
                  <a:gd name="T68" fmla="*/ 22 w 104"/>
                  <a:gd name="T69" fmla="*/ 98 h 202"/>
                  <a:gd name="T70" fmla="*/ 22 w 104"/>
                  <a:gd name="T71" fmla="*/ 98 h 202"/>
                  <a:gd name="T72" fmla="*/ 24 w 104"/>
                  <a:gd name="T73" fmla="*/ 126 h 202"/>
                  <a:gd name="T74" fmla="*/ 24 w 104"/>
                  <a:gd name="T75" fmla="*/ 12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202">
                    <a:moveTo>
                      <a:pt x="24" y="126"/>
                    </a:moveTo>
                    <a:lnTo>
                      <a:pt x="24" y="126"/>
                    </a:lnTo>
                    <a:lnTo>
                      <a:pt x="28" y="148"/>
                    </a:lnTo>
                    <a:lnTo>
                      <a:pt x="32" y="160"/>
                    </a:lnTo>
                    <a:lnTo>
                      <a:pt x="36" y="170"/>
                    </a:lnTo>
                    <a:lnTo>
                      <a:pt x="44" y="178"/>
                    </a:lnTo>
                    <a:lnTo>
                      <a:pt x="50" y="188"/>
                    </a:lnTo>
                    <a:lnTo>
                      <a:pt x="60" y="194"/>
                    </a:lnTo>
                    <a:lnTo>
                      <a:pt x="70" y="200"/>
                    </a:lnTo>
                    <a:lnTo>
                      <a:pt x="70" y="200"/>
                    </a:lnTo>
                    <a:lnTo>
                      <a:pt x="74" y="202"/>
                    </a:lnTo>
                    <a:lnTo>
                      <a:pt x="76" y="202"/>
                    </a:lnTo>
                    <a:lnTo>
                      <a:pt x="76" y="202"/>
                    </a:lnTo>
                    <a:lnTo>
                      <a:pt x="86" y="196"/>
                    </a:lnTo>
                    <a:lnTo>
                      <a:pt x="92" y="188"/>
                    </a:lnTo>
                    <a:lnTo>
                      <a:pt x="98" y="178"/>
                    </a:lnTo>
                    <a:lnTo>
                      <a:pt x="102" y="168"/>
                    </a:lnTo>
                    <a:lnTo>
                      <a:pt x="102" y="156"/>
                    </a:lnTo>
                    <a:lnTo>
                      <a:pt x="104" y="144"/>
                    </a:lnTo>
                    <a:lnTo>
                      <a:pt x="102" y="124"/>
                    </a:lnTo>
                    <a:lnTo>
                      <a:pt x="102" y="124"/>
                    </a:lnTo>
                    <a:lnTo>
                      <a:pt x="100" y="108"/>
                    </a:lnTo>
                    <a:lnTo>
                      <a:pt x="94" y="92"/>
                    </a:lnTo>
                    <a:lnTo>
                      <a:pt x="88" y="78"/>
                    </a:lnTo>
                    <a:lnTo>
                      <a:pt x="84" y="64"/>
                    </a:lnTo>
                    <a:lnTo>
                      <a:pt x="84" y="64"/>
                    </a:lnTo>
                    <a:lnTo>
                      <a:pt x="78" y="38"/>
                    </a:lnTo>
                    <a:lnTo>
                      <a:pt x="74" y="10"/>
                    </a:lnTo>
                    <a:lnTo>
                      <a:pt x="74" y="0"/>
                    </a:lnTo>
                    <a:lnTo>
                      <a:pt x="0" y="16"/>
                    </a:lnTo>
                    <a:lnTo>
                      <a:pt x="0" y="16"/>
                    </a:lnTo>
                    <a:lnTo>
                      <a:pt x="8" y="36"/>
                    </a:lnTo>
                    <a:lnTo>
                      <a:pt x="16" y="56"/>
                    </a:lnTo>
                    <a:lnTo>
                      <a:pt x="20" y="78"/>
                    </a:lnTo>
                    <a:lnTo>
                      <a:pt x="22" y="98"/>
                    </a:lnTo>
                    <a:lnTo>
                      <a:pt x="22" y="98"/>
                    </a:lnTo>
                    <a:lnTo>
                      <a:pt x="24" y="126"/>
                    </a:lnTo>
                    <a:lnTo>
                      <a:pt x="24" y="12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3" name="Freeform 107"/>
              <p:cNvSpPr>
                <a:spLocks/>
              </p:cNvSpPr>
              <p:nvPr/>
            </p:nvSpPr>
            <p:spPr bwMode="auto">
              <a:xfrm>
                <a:off x="4903" y="7382"/>
                <a:ext cx="94" cy="122"/>
              </a:xfrm>
              <a:custGeom>
                <a:avLst/>
                <a:gdLst>
                  <a:gd name="T0" fmla="*/ 90 w 94"/>
                  <a:gd name="T1" fmla="*/ 28 h 122"/>
                  <a:gd name="T2" fmla="*/ 90 w 94"/>
                  <a:gd name="T3" fmla="*/ 28 h 122"/>
                  <a:gd name="T4" fmla="*/ 94 w 94"/>
                  <a:gd name="T5" fmla="*/ 56 h 122"/>
                  <a:gd name="T6" fmla="*/ 92 w 94"/>
                  <a:gd name="T7" fmla="*/ 78 h 122"/>
                  <a:gd name="T8" fmla="*/ 88 w 94"/>
                  <a:gd name="T9" fmla="*/ 94 h 122"/>
                  <a:gd name="T10" fmla="*/ 84 w 94"/>
                  <a:gd name="T11" fmla="*/ 106 h 122"/>
                  <a:gd name="T12" fmla="*/ 76 w 94"/>
                  <a:gd name="T13" fmla="*/ 114 h 122"/>
                  <a:gd name="T14" fmla="*/ 72 w 94"/>
                  <a:gd name="T15" fmla="*/ 118 h 122"/>
                  <a:gd name="T16" fmla="*/ 66 w 94"/>
                  <a:gd name="T17" fmla="*/ 120 h 122"/>
                  <a:gd name="T18" fmla="*/ 66 w 94"/>
                  <a:gd name="T19" fmla="*/ 120 h 122"/>
                  <a:gd name="T20" fmla="*/ 58 w 94"/>
                  <a:gd name="T21" fmla="*/ 122 h 122"/>
                  <a:gd name="T22" fmla="*/ 50 w 94"/>
                  <a:gd name="T23" fmla="*/ 120 h 122"/>
                  <a:gd name="T24" fmla="*/ 42 w 94"/>
                  <a:gd name="T25" fmla="*/ 118 h 122"/>
                  <a:gd name="T26" fmla="*/ 36 w 94"/>
                  <a:gd name="T27" fmla="*/ 114 h 122"/>
                  <a:gd name="T28" fmla="*/ 26 w 94"/>
                  <a:gd name="T29" fmla="*/ 102 h 122"/>
                  <a:gd name="T30" fmla="*/ 18 w 94"/>
                  <a:gd name="T31" fmla="*/ 88 h 122"/>
                  <a:gd name="T32" fmla="*/ 10 w 94"/>
                  <a:gd name="T33" fmla="*/ 74 h 122"/>
                  <a:gd name="T34" fmla="*/ 6 w 94"/>
                  <a:gd name="T35" fmla="*/ 62 h 122"/>
                  <a:gd name="T36" fmla="*/ 2 w 94"/>
                  <a:gd name="T37" fmla="*/ 48 h 122"/>
                  <a:gd name="T38" fmla="*/ 2 w 94"/>
                  <a:gd name="T39" fmla="*/ 48 h 122"/>
                  <a:gd name="T40" fmla="*/ 0 w 94"/>
                  <a:gd name="T41" fmla="*/ 36 h 122"/>
                  <a:gd name="T42" fmla="*/ 0 w 94"/>
                  <a:gd name="T43" fmla="*/ 28 h 122"/>
                  <a:gd name="T44" fmla="*/ 2 w 94"/>
                  <a:gd name="T45" fmla="*/ 18 h 122"/>
                  <a:gd name="T46" fmla="*/ 2 w 94"/>
                  <a:gd name="T47" fmla="*/ 18 h 122"/>
                  <a:gd name="T48" fmla="*/ 2 w 94"/>
                  <a:gd name="T49" fmla="*/ 26 h 122"/>
                  <a:gd name="T50" fmla="*/ 6 w 94"/>
                  <a:gd name="T51" fmla="*/ 36 h 122"/>
                  <a:gd name="T52" fmla="*/ 10 w 94"/>
                  <a:gd name="T53" fmla="*/ 46 h 122"/>
                  <a:gd name="T54" fmla="*/ 10 w 94"/>
                  <a:gd name="T55" fmla="*/ 46 h 122"/>
                  <a:gd name="T56" fmla="*/ 18 w 94"/>
                  <a:gd name="T57" fmla="*/ 58 h 122"/>
                  <a:gd name="T58" fmla="*/ 28 w 94"/>
                  <a:gd name="T59" fmla="*/ 66 h 122"/>
                  <a:gd name="T60" fmla="*/ 34 w 94"/>
                  <a:gd name="T61" fmla="*/ 70 h 122"/>
                  <a:gd name="T62" fmla="*/ 40 w 94"/>
                  <a:gd name="T63" fmla="*/ 72 h 122"/>
                  <a:gd name="T64" fmla="*/ 46 w 94"/>
                  <a:gd name="T65" fmla="*/ 72 h 122"/>
                  <a:gd name="T66" fmla="*/ 54 w 94"/>
                  <a:gd name="T67" fmla="*/ 72 h 122"/>
                  <a:gd name="T68" fmla="*/ 54 w 94"/>
                  <a:gd name="T69" fmla="*/ 72 h 122"/>
                  <a:gd name="T70" fmla="*/ 58 w 94"/>
                  <a:gd name="T71" fmla="*/ 70 h 122"/>
                  <a:gd name="T72" fmla="*/ 66 w 94"/>
                  <a:gd name="T73" fmla="*/ 64 h 122"/>
                  <a:gd name="T74" fmla="*/ 70 w 94"/>
                  <a:gd name="T75" fmla="*/ 60 h 122"/>
                  <a:gd name="T76" fmla="*/ 74 w 94"/>
                  <a:gd name="T77" fmla="*/ 52 h 122"/>
                  <a:gd name="T78" fmla="*/ 78 w 94"/>
                  <a:gd name="T79" fmla="*/ 42 h 122"/>
                  <a:gd name="T80" fmla="*/ 82 w 94"/>
                  <a:gd name="T81" fmla="*/ 30 h 122"/>
                  <a:gd name="T82" fmla="*/ 82 w 94"/>
                  <a:gd name="T83" fmla="*/ 30 h 122"/>
                  <a:gd name="T84" fmla="*/ 80 w 94"/>
                  <a:gd name="T85" fmla="*/ 20 h 122"/>
                  <a:gd name="T86" fmla="*/ 78 w 94"/>
                  <a:gd name="T87" fmla="*/ 0 h 122"/>
                  <a:gd name="T88" fmla="*/ 78 w 94"/>
                  <a:gd name="T89" fmla="*/ 0 h 122"/>
                  <a:gd name="T90" fmla="*/ 82 w 94"/>
                  <a:gd name="T91" fmla="*/ 6 h 122"/>
                  <a:gd name="T92" fmla="*/ 86 w 94"/>
                  <a:gd name="T93" fmla="*/ 16 h 122"/>
                  <a:gd name="T94" fmla="*/ 90 w 94"/>
                  <a:gd name="T95" fmla="*/ 28 h 122"/>
                  <a:gd name="T96" fmla="*/ 90 w 94"/>
                  <a:gd name="T97" fmla="*/ 2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122">
                    <a:moveTo>
                      <a:pt x="90" y="28"/>
                    </a:moveTo>
                    <a:lnTo>
                      <a:pt x="90" y="28"/>
                    </a:lnTo>
                    <a:lnTo>
                      <a:pt x="94" y="56"/>
                    </a:lnTo>
                    <a:lnTo>
                      <a:pt x="92" y="78"/>
                    </a:lnTo>
                    <a:lnTo>
                      <a:pt x="88" y="94"/>
                    </a:lnTo>
                    <a:lnTo>
                      <a:pt x="84" y="106"/>
                    </a:lnTo>
                    <a:lnTo>
                      <a:pt x="76" y="114"/>
                    </a:lnTo>
                    <a:lnTo>
                      <a:pt x="72" y="118"/>
                    </a:lnTo>
                    <a:lnTo>
                      <a:pt x="66" y="120"/>
                    </a:lnTo>
                    <a:lnTo>
                      <a:pt x="66" y="120"/>
                    </a:lnTo>
                    <a:lnTo>
                      <a:pt x="58" y="122"/>
                    </a:lnTo>
                    <a:lnTo>
                      <a:pt x="50" y="120"/>
                    </a:lnTo>
                    <a:lnTo>
                      <a:pt x="42" y="118"/>
                    </a:lnTo>
                    <a:lnTo>
                      <a:pt x="36" y="114"/>
                    </a:lnTo>
                    <a:lnTo>
                      <a:pt x="26" y="102"/>
                    </a:lnTo>
                    <a:lnTo>
                      <a:pt x="18" y="88"/>
                    </a:lnTo>
                    <a:lnTo>
                      <a:pt x="10" y="74"/>
                    </a:lnTo>
                    <a:lnTo>
                      <a:pt x="6" y="62"/>
                    </a:lnTo>
                    <a:lnTo>
                      <a:pt x="2" y="48"/>
                    </a:lnTo>
                    <a:lnTo>
                      <a:pt x="2" y="48"/>
                    </a:lnTo>
                    <a:lnTo>
                      <a:pt x="0" y="36"/>
                    </a:lnTo>
                    <a:lnTo>
                      <a:pt x="0" y="28"/>
                    </a:lnTo>
                    <a:lnTo>
                      <a:pt x="2" y="18"/>
                    </a:lnTo>
                    <a:lnTo>
                      <a:pt x="2" y="18"/>
                    </a:lnTo>
                    <a:lnTo>
                      <a:pt x="2" y="26"/>
                    </a:lnTo>
                    <a:lnTo>
                      <a:pt x="6" y="36"/>
                    </a:lnTo>
                    <a:lnTo>
                      <a:pt x="10" y="46"/>
                    </a:lnTo>
                    <a:lnTo>
                      <a:pt x="10" y="46"/>
                    </a:lnTo>
                    <a:lnTo>
                      <a:pt x="18" y="58"/>
                    </a:lnTo>
                    <a:lnTo>
                      <a:pt x="28" y="66"/>
                    </a:lnTo>
                    <a:lnTo>
                      <a:pt x="34" y="70"/>
                    </a:lnTo>
                    <a:lnTo>
                      <a:pt x="40" y="72"/>
                    </a:lnTo>
                    <a:lnTo>
                      <a:pt x="46" y="72"/>
                    </a:lnTo>
                    <a:lnTo>
                      <a:pt x="54" y="72"/>
                    </a:lnTo>
                    <a:lnTo>
                      <a:pt x="54" y="72"/>
                    </a:lnTo>
                    <a:lnTo>
                      <a:pt x="58" y="70"/>
                    </a:lnTo>
                    <a:lnTo>
                      <a:pt x="66" y="64"/>
                    </a:lnTo>
                    <a:lnTo>
                      <a:pt x="70" y="60"/>
                    </a:lnTo>
                    <a:lnTo>
                      <a:pt x="74" y="52"/>
                    </a:lnTo>
                    <a:lnTo>
                      <a:pt x="78" y="42"/>
                    </a:lnTo>
                    <a:lnTo>
                      <a:pt x="82" y="30"/>
                    </a:lnTo>
                    <a:lnTo>
                      <a:pt x="82" y="30"/>
                    </a:lnTo>
                    <a:lnTo>
                      <a:pt x="80" y="20"/>
                    </a:lnTo>
                    <a:lnTo>
                      <a:pt x="78" y="0"/>
                    </a:lnTo>
                    <a:lnTo>
                      <a:pt x="78" y="0"/>
                    </a:lnTo>
                    <a:lnTo>
                      <a:pt x="82" y="6"/>
                    </a:lnTo>
                    <a:lnTo>
                      <a:pt x="86" y="16"/>
                    </a:lnTo>
                    <a:lnTo>
                      <a:pt x="90" y="28"/>
                    </a:lnTo>
                    <a:lnTo>
                      <a:pt x="90" y="28"/>
                    </a:lnTo>
                    <a:close/>
                  </a:path>
                </a:pathLst>
              </a:custGeom>
              <a:solidFill>
                <a:srgbClr val="3B24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4" name="Freeform 108"/>
              <p:cNvSpPr>
                <a:spLocks/>
              </p:cNvSpPr>
              <p:nvPr/>
            </p:nvSpPr>
            <p:spPr bwMode="auto">
              <a:xfrm>
                <a:off x="4685" y="6522"/>
                <a:ext cx="270" cy="770"/>
              </a:xfrm>
              <a:custGeom>
                <a:avLst/>
                <a:gdLst>
                  <a:gd name="T0" fmla="*/ 2 w 270"/>
                  <a:gd name="T1" fmla="*/ 58 h 770"/>
                  <a:gd name="T2" fmla="*/ 2 w 270"/>
                  <a:gd name="T3" fmla="*/ 58 h 770"/>
                  <a:gd name="T4" fmla="*/ 6 w 270"/>
                  <a:gd name="T5" fmla="*/ 46 h 770"/>
                  <a:gd name="T6" fmla="*/ 12 w 270"/>
                  <a:gd name="T7" fmla="*/ 34 h 770"/>
                  <a:gd name="T8" fmla="*/ 20 w 270"/>
                  <a:gd name="T9" fmla="*/ 24 h 770"/>
                  <a:gd name="T10" fmla="*/ 30 w 270"/>
                  <a:gd name="T11" fmla="*/ 14 h 770"/>
                  <a:gd name="T12" fmla="*/ 30 w 270"/>
                  <a:gd name="T13" fmla="*/ 14 h 770"/>
                  <a:gd name="T14" fmla="*/ 40 w 270"/>
                  <a:gd name="T15" fmla="*/ 8 h 770"/>
                  <a:gd name="T16" fmla="*/ 50 w 270"/>
                  <a:gd name="T17" fmla="*/ 4 h 770"/>
                  <a:gd name="T18" fmla="*/ 62 w 270"/>
                  <a:gd name="T19" fmla="*/ 0 h 770"/>
                  <a:gd name="T20" fmla="*/ 74 w 270"/>
                  <a:gd name="T21" fmla="*/ 0 h 770"/>
                  <a:gd name="T22" fmla="*/ 74 w 270"/>
                  <a:gd name="T23" fmla="*/ 0 h 770"/>
                  <a:gd name="T24" fmla="*/ 86 w 270"/>
                  <a:gd name="T25" fmla="*/ 2 h 770"/>
                  <a:gd name="T26" fmla="*/ 96 w 270"/>
                  <a:gd name="T27" fmla="*/ 4 h 770"/>
                  <a:gd name="T28" fmla="*/ 106 w 270"/>
                  <a:gd name="T29" fmla="*/ 8 h 770"/>
                  <a:gd name="T30" fmla="*/ 114 w 270"/>
                  <a:gd name="T31" fmla="*/ 12 h 770"/>
                  <a:gd name="T32" fmla="*/ 122 w 270"/>
                  <a:gd name="T33" fmla="*/ 20 h 770"/>
                  <a:gd name="T34" fmla="*/ 130 w 270"/>
                  <a:gd name="T35" fmla="*/ 26 h 770"/>
                  <a:gd name="T36" fmla="*/ 142 w 270"/>
                  <a:gd name="T37" fmla="*/ 42 h 770"/>
                  <a:gd name="T38" fmla="*/ 150 w 270"/>
                  <a:gd name="T39" fmla="*/ 60 h 770"/>
                  <a:gd name="T40" fmla="*/ 158 w 270"/>
                  <a:gd name="T41" fmla="*/ 82 h 770"/>
                  <a:gd name="T42" fmla="*/ 168 w 270"/>
                  <a:gd name="T43" fmla="*/ 122 h 770"/>
                  <a:gd name="T44" fmla="*/ 168 w 270"/>
                  <a:gd name="T45" fmla="*/ 122 h 770"/>
                  <a:gd name="T46" fmla="*/ 176 w 270"/>
                  <a:gd name="T47" fmla="*/ 170 h 770"/>
                  <a:gd name="T48" fmla="*/ 178 w 270"/>
                  <a:gd name="T49" fmla="*/ 206 h 770"/>
                  <a:gd name="T50" fmla="*/ 182 w 270"/>
                  <a:gd name="T51" fmla="*/ 248 h 770"/>
                  <a:gd name="T52" fmla="*/ 192 w 270"/>
                  <a:gd name="T53" fmla="*/ 308 h 770"/>
                  <a:gd name="T54" fmla="*/ 192 w 270"/>
                  <a:gd name="T55" fmla="*/ 308 h 770"/>
                  <a:gd name="T56" fmla="*/ 202 w 270"/>
                  <a:gd name="T57" fmla="*/ 356 h 770"/>
                  <a:gd name="T58" fmla="*/ 216 w 270"/>
                  <a:gd name="T59" fmla="*/ 410 h 770"/>
                  <a:gd name="T60" fmla="*/ 232 w 270"/>
                  <a:gd name="T61" fmla="*/ 466 h 770"/>
                  <a:gd name="T62" fmla="*/ 242 w 270"/>
                  <a:gd name="T63" fmla="*/ 512 h 770"/>
                  <a:gd name="T64" fmla="*/ 242 w 270"/>
                  <a:gd name="T65" fmla="*/ 512 h 770"/>
                  <a:gd name="T66" fmla="*/ 250 w 270"/>
                  <a:gd name="T67" fmla="*/ 572 h 770"/>
                  <a:gd name="T68" fmla="*/ 258 w 270"/>
                  <a:gd name="T69" fmla="*/ 632 h 770"/>
                  <a:gd name="T70" fmla="*/ 270 w 270"/>
                  <a:gd name="T71" fmla="*/ 752 h 770"/>
                  <a:gd name="T72" fmla="*/ 196 w 270"/>
                  <a:gd name="T73" fmla="*/ 770 h 770"/>
                  <a:gd name="T74" fmla="*/ 196 w 270"/>
                  <a:gd name="T75" fmla="*/ 770 h 770"/>
                  <a:gd name="T76" fmla="*/ 164 w 270"/>
                  <a:gd name="T77" fmla="*/ 684 h 770"/>
                  <a:gd name="T78" fmla="*/ 134 w 270"/>
                  <a:gd name="T79" fmla="*/ 598 h 770"/>
                  <a:gd name="T80" fmla="*/ 134 w 270"/>
                  <a:gd name="T81" fmla="*/ 598 h 770"/>
                  <a:gd name="T82" fmla="*/ 122 w 270"/>
                  <a:gd name="T83" fmla="*/ 560 h 770"/>
                  <a:gd name="T84" fmla="*/ 114 w 270"/>
                  <a:gd name="T85" fmla="*/ 528 h 770"/>
                  <a:gd name="T86" fmla="*/ 104 w 270"/>
                  <a:gd name="T87" fmla="*/ 476 h 770"/>
                  <a:gd name="T88" fmla="*/ 94 w 270"/>
                  <a:gd name="T89" fmla="*/ 420 h 770"/>
                  <a:gd name="T90" fmla="*/ 88 w 270"/>
                  <a:gd name="T91" fmla="*/ 384 h 770"/>
                  <a:gd name="T92" fmla="*/ 76 w 270"/>
                  <a:gd name="T93" fmla="*/ 340 h 770"/>
                  <a:gd name="T94" fmla="*/ 76 w 270"/>
                  <a:gd name="T95" fmla="*/ 340 h 770"/>
                  <a:gd name="T96" fmla="*/ 62 w 270"/>
                  <a:gd name="T97" fmla="*/ 302 h 770"/>
                  <a:gd name="T98" fmla="*/ 42 w 270"/>
                  <a:gd name="T99" fmla="*/ 248 h 770"/>
                  <a:gd name="T100" fmla="*/ 22 w 270"/>
                  <a:gd name="T101" fmla="*/ 194 h 770"/>
                  <a:gd name="T102" fmla="*/ 14 w 270"/>
                  <a:gd name="T103" fmla="*/ 172 h 770"/>
                  <a:gd name="T104" fmla="*/ 10 w 270"/>
                  <a:gd name="T105" fmla="*/ 156 h 770"/>
                  <a:gd name="T106" fmla="*/ 10 w 270"/>
                  <a:gd name="T107" fmla="*/ 156 h 770"/>
                  <a:gd name="T108" fmla="*/ 6 w 270"/>
                  <a:gd name="T109" fmla="*/ 132 h 770"/>
                  <a:gd name="T110" fmla="*/ 2 w 270"/>
                  <a:gd name="T111" fmla="*/ 108 h 770"/>
                  <a:gd name="T112" fmla="*/ 0 w 270"/>
                  <a:gd name="T113" fmla="*/ 82 h 770"/>
                  <a:gd name="T114" fmla="*/ 0 w 270"/>
                  <a:gd name="T115" fmla="*/ 70 h 770"/>
                  <a:gd name="T116" fmla="*/ 2 w 270"/>
                  <a:gd name="T117" fmla="*/ 58 h 770"/>
                  <a:gd name="T118" fmla="*/ 2 w 270"/>
                  <a:gd name="T119" fmla="*/ 58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770">
                    <a:moveTo>
                      <a:pt x="2" y="58"/>
                    </a:moveTo>
                    <a:lnTo>
                      <a:pt x="2" y="58"/>
                    </a:lnTo>
                    <a:lnTo>
                      <a:pt x="6" y="46"/>
                    </a:lnTo>
                    <a:lnTo>
                      <a:pt x="12" y="34"/>
                    </a:lnTo>
                    <a:lnTo>
                      <a:pt x="20" y="24"/>
                    </a:lnTo>
                    <a:lnTo>
                      <a:pt x="30" y="14"/>
                    </a:lnTo>
                    <a:lnTo>
                      <a:pt x="30" y="14"/>
                    </a:lnTo>
                    <a:lnTo>
                      <a:pt x="40" y="8"/>
                    </a:lnTo>
                    <a:lnTo>
                      <a:pt x="50" y="4"/>
                    </a:lnTo>
                    <a:lnTo>
                      <a:pt x="62" y="0"/>
                    </a:lnTo>
                    <a:lnTo>
                      <a:pt x="74" y="0"/>
                    </a:lnTo>
                    <a:lnTo>
                      <a:pt x="74" y="0"/>
                    </a:lnTo>
                    <a:lnTo>
                      <a:pt x="86" y="2"/>
                    </a:lnTo>
                    <a:lnTo>
                      <a:pt x="96" y="4"/>
                    </a:lnTo>
                    <a:lnTo>
                      <a:pt x="106" y="8"/>
                    </a:lnTo>
                    <a:lnTo>
                      <a:pt x="114" y="12"/>
                    </a:lnTo>
                    <a:lnTo>
                      <a:pt x="122" y="20"/>
                    </a:lnTo>
                    <a:lnTo>
                      <a:pt x="130" y="26"/>
                    </a:lnTo>
                    <a:lnTo>
                      <a:pt x="142" y="42"/>
                    </a:lnTo>
                    <a:lnTo>
                      <a:pt x="150" y="60"/>
                    </a:lnTo>
                    <a:lnTo>
                      <a:pt x="158" y="82"/>
                    </a:lnTo>
                    <a:lnTo>
                      <a:pt x="168" y="122"/>
                    </a:lnTo>
                    <a:lnTo>
                      <a:pt x="168" y="122"/>
                    </a:lnTo>
                    <a:lnTo>
                      <a:pt x="176" y="170"/>
                    </a:lnTo>
                    <a:lnTo>
                      <a:pt x="178" y="206"/>
                    </a:lnTo>
                    <a:lnTo>
                      <a:pt x="182" y="248"/>
                    </a:lnTo>
                    <a:lnTo>
                      <a:pt x="192" y="308"/>
                    </a:lnTo>
                    <a:lnTo>
                      <a:pt x="192" y="308"/>
                    </a:lnTo>
                    <a:lnTo>
                      <a:pt x="202" y="356"/>
                    </a:lnTo>
                    <a:lnTo>
                      <a:pt x="216" y="410"/>
                    </a:lnTo>
                    <a:lnTo>
                      <a:pt x="232" y="466"/>
                    </a:lnTo>
                    <a:lnTo>
                      <a:pt x="242" y="512"/>
                    </a:lnTo>
                    <a:lnTo>
                      <a:pt x="242" y="512"/>
                    </a:lnTo>
                    <a:lnTo>
                      <a:pt x="250" y="572"/>
                    </a:lnTo>
                    <a:lnTo>
                      <a:pt x="258" y="632"/>
                    </a:lnTo>
                    <a:lnTo>
                      <a:pt x="270" y="752"/>
                    </a:lnTo>
                    <a:lnTo>
                      <a:pt x="196" y="770"/>
                    </a:lnTo>
                    <a:lnTo>
                      <a:pt x="196" y="770"/>
                    </a:lnTo>
                    <a:lnTo>
                      <a:pt x="164" y="684"/>
                    </a:lnTo>
                    <a:lnTo>
                      <a:pt x="134" y="598"/>
                    </a:lnTo>
                    <a:lnTo>
                      <a:pt x="134" y="598"/>
                    </a:lnTo>
                    <a:lnTo>
                      <a:pt x="122" y="560"/>
                    </a:lnTo>
                    <a:lnTo>
                      <a:pt x="114" y="528"/>
                    </a:lnTo>
                    <a:lnTo>
                      <a:pt x="104" y="476"/>
                    </a:lnTo>
                    <a:lnTo>
                      <a:pt x="94" y="420"/>
                    </a:lnTo>
                    <a:lnTo>
                      <a:pt x="88" y="384"/>
                    </a:lnTo>
                    <a:lnTo>
                      <a:pt x="76" y="340"/>
                    </a:lnTo>
                    <a:lnTo>
                      <a:pt x="76" y="340"/>
                    </a:lnTo>
                    <a:lnTo>
                      <a:pt x="62" y="302"/>
                    </a:lnTo>
                    <a:lnTo>
                      <a:pt x="42" y="248"/>
                    </a:lnTo>
                    <a:lnTo>
                      <a:pt x="22" y="194"/>
                    </a:lnTo>
                    <a:lnTo>
                      <a:pt x="14" y="172"/>
                    </a:lnTo>
                    <a:lnTo>
                      <a:pt x="10" y="156"/>
                    </a:lnTo>
                    <a:lnTo>
                      <a:pt x="10" y="156"/>
                    </a:lnTo>
                    <a:lnTo>
                      <a:pt x="6" y="132"/>
                    </a:lnTo>
                    <a:lnTo>
                      <a:pt x="2" y="108"/>
                    </a:lnTo>
                    <a:lnTo>
                      <a:pt x="0" y="82"/>
                    </a:lnTo>
                    <a:lnTo>
                      <a:pt x="0" y="70"/>
                    </a:lnTo>
                    <a:lnTo>
                      <a:pt x="2" y="58"/>
                    </a:lnTo>
                    <a:lnTo>
                      <a:pt x="2" y="5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5" name="Freeform 109"/>
              <p:cNvSpPr>
                <a:spLocks/>
              </p:cNvSpPr>
              <p:nvPr/>
            </p:nvSpPr>
            <p:spPr bwMode="auto">
              <a:xfrm>
                <a:off x="4627" y="5972"/>
                <a:ext cx="284" cy="124"/>
              </a:xfrm>
              <a:custGeom>
                <a:avLst/>
                <a:gdLst>
                  <a:gd name="T0" fmla="*/ 0 w 284"/>
                  <a:gd name="T1" fmla="*/ 124 h 124"/>
                  <a:gd name="T2" fmla="*/ 284 w 284"/>
                  <a:gd name="T3" fmla="*/ 124 h 124"/>
                  <a:gd name="T4" fmla="*/ 284 w 284"/>
                  <a:gd name="T5" fmla="*/ 124 h 124"/>
                  <a:gd name="T6" fmla="*/ 270 w 284"/>
                  <a:gd name="T7" fmla="*/ 116 h 124"/>
                  <a:gd name="T8" fmla="*/ 256 w 284"/>
                  <a:gd name="T9" fmla="*/ 106 h 124"/>
                  <a:gd name="T10" fmla="*/ 240 w 284"/>
                  <a:gd name="T11" fmla="*/ 92 h 124"/>
                  <a:gd name="T12" fmla="*/ 234 w 284"/>
                  <a:gd name="T13" fmla="*/ 84 h 124"/>
                  <a:gd name="T14" fmla="*/ 228 w 284"/>
                  <a:gd name="T15" fmla="*/ 76 h 124"/>
                  <a:gd name="T16" fmla="*/ 222 w 284"/>
                  <a:gd name="T17" fmla="*/ 64 h 124"/>
                  <a:gd name="T18" fmla="*/ 220 w 284"/>
                  <a:gd name="T19" fmla="*/ 54 h 124"/>
                  <a:gd name="T20" fmla="*/ 218 w 284"/>
                  <a:gd name="T21" fmla="*/ 42 h 124"/>
                  <a:gd name="T22" fmla="*/ 218 w 284"/>
                  <a:gd name="T23" fmla="*/ 30 h 124"/>
                  <a:gd name="T24" fmla="*/ 222 w 284"/>
                  <a:gd name="T25" fmla="*/ 16 h 124"/>
                  <a:gd name="T26" fmla="*/ 228 w 284"/>
                  <a:gd name="T27" fmla="*/ 2 h 124"/>
                  <a:gd name="T28" fmla="*/ 228 w 284"/>
                  <a:gd name="T29" fmla="*/ 2 h 124"/>
                  <a:gd name="T30" fmla="*/ 224 w 284"/>
                  <a:gd name="T31" fmla="*/ 2 h 124"/>
                  <a:gd name="T32" fmla="*/ 226 w 284"/>
                  <a:gd name="T33" fmla="*/ 2 h 124"/>
                  <a:gd name="T34" fmla="*/ 218 w 284"/>
                  <a:gd name="T35" fmla="*/ 0 h 124"/>
                  <a:gd name="T36" fmla="*/ 138 w 284"/>
                  <a:gd name="T37" fmla="*/ 118 h 124"/>
                  <a:gd name="T38" fmla="*/ 54 w 284"/>
                  <a:gd name="T39" fmla="*/ 0 h 124"/>
                  <a:gd name="T40" fmla="*/ 54 w 284"/>
                  <a:gd name="T41" fmla="*/ 0 h 124"/>
                  <a:gd name="T42" fmla="*/ 50 w 284"/>
                  <a:gd name="T43" fmla="*/ 2 h 124"/>
                  <a:gd name="T44" fmla="*/ 44 w 284"/>
                  <a:gd name="T45" fmla="*/ 2 h 124"/>
                  <a:gd name="T46" fmla="*/ 44 w 284"/>
                  <a:gd name="T47" fmla="*/ 2 h 124"/>
                  <a:gd name="T48" fmla="*/ 46 w 284"/>
                  <a:gd name="T49" fmla="*/ 14 h 124"/>
                  <a:gd name="T50" fmla="*/ 46 w 284"/>
                  <a:gd name="T51" fmla="*/ 26 h 124"/>
                  <a:gd name="T52" fmla="*/ 44 w 284"/>
                  <a:gd name="T53" fmla="*/ 44 h 124"/>
                  <a:gd name="T54" fmla="*/ 40 w 284"/>
                  <a:gd name="T55" fmla="*/ 62 h 124"/>
                  <a:gd name="T56" fmla="*/ 30 w 284"/>
                  <a:gd name="T57" fmla="*/ 82 h 124"/>
                  <a:gd name="T58" fmla="*/ 18 w 284"/>
                  <a:gd name="T59" fmla="*/ 104 h 124"/>
                  <a:gd name="T60" fmla="*/ 10 w 284"/>
                  <a:gd name="T61" fmla="*/ 114 h 124"/>
                  <a:gd name="T62" fmla="*/ 0 w 284"/>
                  <a:gd name="T6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4" h="124">
                    <a:moveTo>
                      <a:pt x="0" y="124"/>
                    </a:moveTo>
                    <a:lnTo>
                      <a:pt x="284" y="124"/>
                    </a:lnTo>
                    <a:lnTo>
                      <a:pt x="284" y="124"/>
                    </a:lnTo>
                    <a:lnTo>
                      <a:pt x="270" y="116"/>
                    </a:lnTo>
                    <a:lnTo>
                      <a:pt x="256" y="106"/>
                    </a:lnTo>
                    <a:lnTo>
                      <a:pt x="240" y="92"/>
                    </a:lnTo>
                    <a:lnTo>
                      <a:pt x="234" y="84"/>
                    </a:lnTo>
                    <a:lnTo>
                      <a:pt x="228" y="76"/>
                    </a:lnTo>
                    <a:lnTo>
                      <a:pt x="222" y="64"/>
                    </a:lnTo>
                    <a:lnTo>
                      <a:pt x="220" y="54"/>
                    </a:lnTo>
                    <a:lnTo>
                      <a:pt x="218" y="42"/>
                    </a:lnTo>
                    <a:lnTo>
                      <a:pt x="218" y="30"/>
                    </a:lnTo>
                    <a:lnTo>
                      <a:pt x="222" y="16"/>
                    </a:lnTo>
                    <a:lnTo>
                      <a:pt x="228" y="2"/>
                    </a:lnTo>
                    <a:lnTo>
                      <a:pt x="228" y="2"/>
                    </a:lnTo>
                    <a:lnTo>
                      <a:pt x="224" y="2"/>
                    </a:lnTo>
                    <a:lnTo>
                      <a:pt x="226" y="2"/>
                    </a:lnTo>
                    <a:lnTo>
                      <a:pt x="218" y="0"/>
                    </a:lnTo>
                    <a:lnTo>
                      <a:pt x="138" y="118"/>
                    </a:lnTo>
                    <a:lnTo>
                      <a:pt x="54" y="0"/>
                    </a:lnTo>
                    <a:lnTo>
                      <a:pt x="54" y="0"/>
                    </a:lnTo>
                    <a:lnTo>
                      <a:pt x="50" y="2"/>
                    </a:lnTo>
                    <a:lnTo>
                      <a:pt x="44" y="2"/>
                    </a:lnTo>
                    <a:lnTo>
                      <a:pt x="44" y="2"/>
                    </a:lnTo>
                    <a:lnTo>
                      <a:pt x="46" y="14"/>
                    </a:lnTo>
                    <a:lnTo>
                      <a:pt x="46" y="26"/>
                    </a:lnTo>
                    <a:lnTo>
                      <a:pt x="44" y="44"/>
                    </a:lnTo>
                    <a:lnTo>
                      <a:pt x="40" y="62"/>
                    </a:lnTo>
                    <a:lnTo>
                      <a:pt x="30" y="82"/>
                    </a:lnTo>
                    <a:lnTo>
                      <a:pt x="18" y="104"/>
                    </a:lnTo>
                    <a:lnTo>
                      <a:pt x="10" y="114"/>
                    </a:lnTo>
                    <a:lnTo>
                      <a:pt x="0" y="1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6" name="Freeform 110"/>
              <p:cNvSpPr>
                <a:spLocks/>
              </p:cNvSpPr>
              <p:nvPr/>
            </p:nvSpPr>
            <p:spPr bwMode="auto">
              <a:xfrm>
                <a:off x="4627" y="5972"/>
                <a:ext cx="284" cy="124"/>
              </a:xfrm>
              <a:custGeom>
                <a:avLst/>
                <a:gdLst>
                  <a:gd name="T0" fmla="*/ 0 w 284"/>
                  <a:gd name="T1" fmla="*/ 124 h 124"/>
                  <a:gd name="T2" fmla="*/ 284 w 284"/>
                  <a:gd name="T3" fmla="*/ 124 h 124"/>
                  <a:gd name="T4" fmla="*/ 284 w 284"/>
                  <a:gd name="T5" fmla="*/ 124 h 124"/>
                  <a:gd name="T6" fmla="*/ 270 w 284"/>
                  <a:gd name="T7" fmla="*/ 116 h 124"/>
                  <a:gd name="T8" fmla="*/ 256 w 284"/>
                  <a:gd name="T9" fmla="*/ 106 h 124"/>
                  <a:gd name="T10" fmla="*/ 240 w 284"/>
                  <a:gd name="T11" fmla="*/ 92 h 124"/>
                  <a:gd name="T12" fmla="*/ 234 w 284"/>
                  <a:gd name="T13" fmla="*/ 84 h 124"/>
                  <a:gd name="T14" fmla="*/ 228 w 284"/>
                  <a:gd name="T15" fmla="*/ 76 h 124"/>
                  <a:gd name="T16" fmla="*/ 222 w 284"/>
                  <a:gd name="T17" fmla="*/ 64 h 124"/>
                  <a:gd name="T18" fmla="*/ 220 w 284"/>
                  <a:gd name="T19" fmla="*/ 54 h 124"/>
                  <a:gd name="T20" fmla="*/ 218 w 284"/>
                  <a:gd name="T21" fmla="*/ 42 h 124"/>
                  <a:gd name="T22" fmla="*/ 218 w 284"/>
                  <a:gd name="T23" fmla="*/ 30 h 124"/>
                  <a:gd name="T24" fmla="*/ 222 w 284"/>
                  <a:gd name="T25" fmla="*/ 16 h 124"/>
                  <a:gd name="T26" fmla="*/ 228 w 284"/>
                  <a:gd name="T27" fmla="*/ 2 h 124"/>
                  <a:gd name="T28" fmla="*/ 228 w 284"/>
                  <a:gd name="T29" fmla="*/ 2 h 124"/>
                  <a:gd name="T30" fmla="*/ 224 w 284"/>
                  <a:gd name="T31" fmla="*/ 2 h 124"/>
                  <a:gd name="T32" fmla="*/ 226 w 284"/>
                  <a:gd name="T33" fmla="*/ 2 h 124"/>
                  <a:gd name="T34" fmla="*/ 218 w 284"/>
                  <a:gd name="T35" fmla="*/ 0 h 124"/>
                  <a:gd name="T36" fmla="*/ 138 w 284"/>
                  <a:gd name="T37" fmla="*/ 118 h 124"/>
                  <a:gd name="T38" fmla="*/ 54 w 284"/>
                  <a:gd name="T39" fmla="*/ 0 h 124"/>
                  <a:gd name="T40" fmla="*/ 54 w 284"/>
                  <a:gd name="T41" fmla="*/ 0 h 124"/>
                  <a:gd name="T42" fmla="*/ 50 w 284"/>
                  <a:gd name="T43" fmla="*/ 2 h 124"/>
                  <a:gd name="T44" fmla="*/ 44 w 284"/>
                  <a:gd name="T45" fmla="*/ 2 h 124"/>
                  <a:gd name="T46" fmla="*/ 44 w 284"/>
                  <a:gd name="T47" fmla="*/ 2 h 124"/>
                  <a:gd name="T48" fmla="*/ 46 w 284"/>
                  <a:gd name="T49" fmla="*/ 14 h 124"/>
                  <a:gd name="T50" fmla="*/ 46 w 284"/>
                  <a:gd name="T51" fmla="*/ 26 h 124"/>
                  <a:gd name="T52" fmla="*/ 44 w 284"/>
                  <a:gd name="T53" fmla="*/ 44 h 124"/>
                  <a:gd name="T54" fmla="*/ 40 w 284"/>
                  <a:gd name="T55" fmla="*/ 62 h 124"/>
                  <a:gd name="T56" fmla="*/ 30 w 284"/>
                  <a:gd name="T57" fmla="*/ 82 h 124"/>
                  <a:gd name="T58" fmla="*/ 18 w 284"/>
                  <a:gd name="T59" fmla="*/ 104 h 124"/>
                  <a:gd name="T60" fmla="*/ 10 w 284"/>
                  <a:gd name="T61" fmla="*/ 114 h 124"/>
                  <a:gd name="T62" fmla="*/ 0 w 284"/>
                  <a:gd name="T6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4" h="124">
                    <a:moveTo>
                      <a:pt x="0" y="124"/>
                    </a:moveTo>
                    <a:lnTo>
                      <a:pt x="284" y="124"/>
                    </a:lnTo>
                    <a:lnTo>
                      <a:pt x="284" y="124"/>
                    </a:lnTo>
                    <a:lnTo>
                      <a:pt x="270" y="116"/>
                    </a:lnTo>
                    <a:lnTo>
                      <a:pt x="256" y="106"/>
                    </a:lnTo>
                    <a:lnTo>
                      <a:pt x="240" y="92"/>
                    </a:lnTo>
                    <a:lnTo>
                      <a:pt x="234" y="84"/>
                    </a:lnTo>
                    <a:lnTo>
                      <a:pt x="228" y="76"/>
                    </a:lnTo>
                    <a:lnTo>
                      <a:pt x="222" y="64"/>
                    </a:lnTo>
                    <a:lnTo>
                      <a:pt x="220" y="54"/>
                    </a:lnTo>
                    <a:lnTo>
                      <a:pt x="218" y="42"/>
                    </a:lnTo>
                    <a:lnTo>
                      <a:pt x="218" y="30"/>
                    </a:lnTo>
                    <a:lnTo>
                      <a:pt x="222" y="16"/>
                    </a:lnTo>
                    <a:lnTo>
                      <a:pt x="228" y="2"/>
                    </a:lnTo>
                    <a:lnTo>
                      <a:pt x="228" y="2"/>
                    </a:lnTo>
                    <a:lnTo>
                      <a:pt x="224" y="2"/>
                    </a:lnTo>
                    <a:lnTo>
                      <a:pt x="226" y="2"/>
                    </a:lnTo>
                    <a:lnTo>
                      <a:pt x="218" y="0"/>
                    </a:lnTo>
                    <a:lnTo>
                      <a:pt x="138" y="118"/>
                    </a:lnTo>
                    <a:lnTo>
                      <a:pt x="54" y="0"/>
                    </a:lnTo>
                    <a:lnTo>
                      <a:pt x="54" y="0"/>
                    </a:lnTo>
                    <a:lnTo>
                      <a:pt x="50" y="2"/>
                    </a:lnTo>
                    <a:lnTo>
                      <a:pt x="44" y="2"/>
                    </a:lnTo>
                    <a:lnTo>
                      <a:pt x="44" y="2"/>
                    </a:lnTo>
                    <a:lnTo>
                      <a:pt x="46" y="14"/>
                    </a:lnTo>
                    <a:lnTo>
                      <a:pt x="46" y="26"/>
                    </a:lnTo>
                    <a:lnTo>
                      <a:pt x="44" y="44"/>
                    </a:lnTo>
                    <a:lnTo>
                      <a:pt x="40" y="62"/>
                    </a:lnTo>
                    <a:lnTo>
                      <a:pt x="30" y="82"/>
                    </a:lnTo>
                    <a:lnTo>
                      <a:pt x="18" y="104"/>
                    </a:lnTo>
                    <a:lnTo>
                      <a:pt x="10" y="114"/>
                    </a:lnTo>
                    <a:lnTo>
                      <a:pt x="0" y="1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7" name="Freeform 111"/>
              <p:cNvSpPr>
                <a:spLocks/>
              </p:cNvSpPr>
              <p:nvPr/>
            </p:nvSpPr>
            <p:spPr bwMode="auto">
              <a:xfrm>
                <a:off x="4611" y="6096"/>
                <a:ext cx="308" cy="380"/>
              </a:xfrm>
              <a:custGeom>
                <a:avLst/>
                <a:gdLst>
                  <a:gd name="T0" fmla="*/ 300 w 308"/>
                  <a:gd name="T1" fmla="*/ 0 h 380"/>
                  <a:gd name="T2" fmla="*/ 16 w 308"/>
                  <a:gd name="T3" fmla="*/ 0 h 380"/>
                  <a:gd name="T4" fmla="*/ 16 w 308"/>
                  <a:gd name="T5" fmla="*/ 0 h 380"/>
                  <a:gd name="T6" fmla="*/ 12 w 308"/>
                  <a:gd name="T7" fmla="*/ 10 h 380"/>
                  <a:gd name="T8" fmla="*/ 10 w 308"/>
                  <a:gd name="T9" fmla="*/ 22 h 380"/>
                  <a:gd name="T10" fmla="*/ 8 w 308"/>
                  <a:gd name="T11" fmla="*/ 38 h 380"/>
                  <a:gd name="T12" fmla="*/ 8 w 308"/>
                  <a:gd name="T13" fmla="*/ 58 h 380"/>
                  <a:gd name="T14" fmla="*/ 12 w 308"/>
                  <a:gd name="T15" fmla="*/ 84 h 380"/>
                  <a:gd name="T16" fmla="*/ 20 w 308"/>
                  <a:gd name="T17" fmla="*/ 112 h 380"/>
                  <a:gd name="T18" fmla="*/ 34 w 308"/>
                  <a:gd name="T19" fmla="*/ 146 h 380"/>
                  <a:gd name="T20" fmla="*/ 34 w 308"/>
                  <a:gd name="T21" fmla="*/ 146 h 380"/>
                  <a:gd name="T22" fmla="*/ 36 w 308"/>
                  <a:gd name="T23" fmla="*/ 204 h 380"/>
                  <a:gd name="T24" fmla="*/ 34 w 308"/>
                  <a:gd name="T25" fmla="*/ 252 h 380"/>
                  <a:gd name="T26" fmla="*/ 28 w 308"/>
                  <a:gd name="T27" fmla="*/ 292 h 380"/>
                  <a:gd name="T28" fmla="*/ 22 w 308"/>
                  <a:gd name="T29" fmla="*/ 324 h 380"/>
                  <a:gd name="T30" fmla="*/ 14 w 308"/>
                  <a:gd name="T31" fmla="*/ 350 h 380"/>
                  <a:gd name="T32" fmla="*/ 8 w 308"/>
                  <a:gd name="T33" fmla="*/ 368 h 380"/>
                  <a:gd name="T34" fmla="*/ 0 w 308"/>
                  <a:gd name="T35" fmla="*/ 380 h 380"/>
                  <a:gd name="T36" fmla="*/ 308 w 308"/>
                  <a:gd name="T37" fmla="*/ 380 h 380"/>
                  <a:gd name="T38" fmla="*/ 308 w 308"/>
                  <a:gd name="T39" fmla="*/ 380 h 380"/>
                  <a:gd name="T40" fmla="*/ 294 w 308"/>
                  <a:gd name="T41" fmla="*/ 354 h 380"/>
                  <a:gd name="T42" fmla="*/ 284 w 308"/>
                  <a:gd name="T43" fmla="*/ 326 h 380"/>
                  <a:gd name="T44" fmla="*/ 278 w 308"/>
                  <a:gd name="T45" fmla="*/ 296 h 380"/>
                  <a:gd name="T46" fmla="*/ 274 w 308"/>
                  <a:gd name="T47" fmla="*/ 266 h 380"/>
                  <a:gd name="T48" fmla="*/ 270 w 308"/>
                  <a:gd name="T49" fmla="*/ 236 h 380"/>
                  <a:gd name="T50" fmla="*/ 270 w 308"/>
                  <a:gd name="T51" fmla="*/ 206 h 380"/>
                  <a:gd name="T52" fmla="*/ 270 w 308"/>
                  <a:gd name="T53" fmla="*/ 176 h 380"/>
                  <a:gd name="T54" fmla="*/ 272 w 308"/>
                  <a:gd name="T55" fmla="*/ 148 h 380"/>
                  <a:gd name="T56" fmla="*/ 272 w 308"/>
                  <a:gd name="T57" fmla="*/ 148 h 380"/>
                  <a:gd name="T58" fmla="*/ 280 w 308"/>
                  <a:gd name="T59" fmla="*/ 136 h 380"/>
                  <a:gd name="T60" fmla="*/ 288 w 308"/>
                  <a:gd name="T61" fmla="*/ 122 h 380"/>
                  <a:gd name="T62" fmla="*/ 296 w 308"/>
                  <a:gd name="T63" fmla="*/ 104 h 380"/>
                  <a:gd name="T64" fmla="*/ 304 w 308"/>
                  <a:gd name="T65" fmla="*/ 82 h 380"/>
                  <a:gd name="T66" fmla="*/ 308 w 308"/>
                  <a:gd name="T67" fmla="*/ 56 h 380"/>
                  <a:gd name="T68" fmla="*/ 308 w 308"/>
                  <a:gd name="T69" fmla="*/ 44 h 380"/>
                  <a:gd name="T70" fmla="*/ 306 w 308"/>
                  <a:gd name="T71" fmla="*/ 30 h 380"/>
                  <a:gd name="T72" fmla="*/ 304 w 308"/>
                  <a:gd name="T73" fmla="*/ 16 h 380"/>
                  <a:gd name="T74" fmla="*/ 300 w 308"/>
                  <a:gd name="T75" fmla="*/ 0 h 380"/>
                  <a:gd name="T76" fmla="*/ 300 w 308"/>
                  <a:gd name="T77"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8" h="380">
                    <a:moveTo>
                      <a:pt x="300" y="0"/>
                    </a:moveTo>
                    <a:lnTo>
                      <a:pt x="16" y="0"/>
                    </a:lnTo>
                    <a:lnTo>
                      <a:pt x="16" y="0"/>
                    </a:lnTo>
                    <a:lnTo>
                      <a:pt x="12" y="10"/>
                    </a:lnTo>
                    <a:lnTo>
                      <a:pt x="10" y="22"/>
                    </a:lnTo>
                    <a:lnTo>
                      <a:pt x="8" y="38"/>
                    </a:lnTo>
                    <a:lnTo>
                      <a:pt x="8" y="58"/>
                    </a:lnTo>
                    <a:lnTo>
                      <a:pt x="12" y="84"/>
                    </a:lnTo>
                    <a:lnTo>
                      <a:pt x="20" y="112"/>
                    </a:lnTo>
                    <a:lnTo>
                      <a:pt x="34" y="146"/>
                    </a:lnTo>
                    <a:lnTo>
                      <a:pt x="34" y="146"/>
                    </a:lnTo>
                    <a:lnTo>
                      <a:pt x="36" y="204"/>
                    </a:lnTo>
                    <a:lnTo>
                      <a:pt x="34" y="252"/>
                    </a:lnTo>
                    <a:lnTo>
                      <a:pt x="28" y="292"/>
                    </a:lnTo>
                    <a:lnTo>
                      <a:pt x="22" y="324"/>
                    </a:lnTo>
                    <a:lnTo>
                      <a:pt x="14" y="350"/>
                    </a:lnTo>
                    <a:lnTo>
                      <a:pt x="8" y="368"/>
                    </a:lnTo>
                    <a:lnTo>
                      <a:pt x="0" y="380"/>
                    </a:lnTo>
                    <a:lnTo>
                      <a:pt x="308" y="380"/>
                    </a:lnTo>
                    <a:lnTo>
                      <a:pt x="308" y="380"/>
                    </a:lnTo>
                    <a:lnTo>
                      <a:pt x="294" y="354"/>
                    </a:lnTo>
                    <a:lnTo>
                      <a:pt x="284" y="326"/>
                    </a:lnTo>
                    <a:lnTo>
                      <a:pt x="278" y="296"/>
                    </a:lnTo>
                    <a:lnTo>
                      <a:pt x="274" y="266"/>
                    </a:lnTo>
                    <a:lnTo>
                      <a:pt x="270" y="236"/>
                    </a:lnTo>
                    <a:lnTo>
                      <a:pt x="270" y="206"/>
                    </a:lnTo>
                    <a:lnTo>
                      <a:pt x="270" y="176"/>
                    </a:lnTo>
                    <a:lnTo>
                      <a:pt x="272" y="148"/>
                    </a:lnTo>
                    <a:lnTo>
                      <a:pt x="272" y="148"/>
                    </a:lnTo>
                    <a:lnTo>
                      <a:pt x="280" y="136"/>
                    </a:lnTo>
                    <a:lnTo>
                      <a:pt x="288" y="122"/>
                    </a:lnTo>
                    <a:lnTo>
                      <a:pt x="296" y="104"/>
                    </a:lnTo>
                    <a:lnTo>
                      <a:pt x="304" y="82"/>
                    </a:lnTo>
                    <a:lnTo>
                      <a:pt x="308" y="56"/>
                    </a:lnTo>
                    <a:lnTo>
                      <a:pt x="308" y="44"/>
                    </a:lnTo>
                    <a:lnTo>
                      <a:pt x="306" y="30"/>
                    </a:lnTo>
                    <a:lnTo>
                      <a:pt x="304" y="16"/>
                    </a:lnTo>
                    <a:lnTo>
                      <a:pt x="300" y="0"/>
                    </a:lnTo>
                    <a:lnTo>
                      <a:pt x="300" y="0"/>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8" name="Freeform 112"/>
              <p:cNvSpPr>
                <a:spLocks/>
              </p:cNvSpPr>
              <p:nvPr/>
            </p:nvSpPr>
            <p:spPr bwMode="auto">
              <a:xfrm>
                <a:off x="4615" y="6096"/>
                <a:ext cx="302" cy="148"/>
              </a:xfrm>
              <a:custGeom>
                <a:avLst/>
                <a:gdLst>
                  <a:gd name="T0" fmla="*/ 268 w 302"/>
                  <a:gd name="T1" fmla="*/ 148 h 148"/>
                  <a:gd name="T2" fmla="*/ 268 w 302"/>
                  <a:gd name="T3" fmla="*/ 148 h 148"/>
                  <a:gd name="T4" fmla="*/ 276 w 302"/>
                  <a:gd name="T5" fmla="*/ 138 h 148"/>
                  <a:gd name="T6" fmla="*/ 284 w 302"/>
                  <a:gd name="T7" fmla="*/ 126 h 148"/>
                  <a:gd name="T8" fmla="*/ 292 w 302"/>
                  <a:gd name="T9" fmla="*/ 108 h 148"/>
                  <a:gd name="T10" fmla="*/ 298 w 302"/>
                  <a:gd name="T11" fmla="*/ 88 h 148"/>
                  <a:gd name="T12" fmla="*/ 302 w 302"/>
                  <a:gd name="T13" fmla="*/ 62 h 148"/>
                  <a:gd name="T14" fmla="*/ 302 w 302"/>
                  <a:gd name="T15" fmla="*/ 48 h 148"/>
                  <a:gd name="T16" fmla="*/ 302 w 302"/>
                  <a:gd name="T17" fmla="*/ 34 h 148"/>
                  <a:gd name="T18" fmla="*/ 300 w 302"/>
                  <a:gd name="T19" fmla="*/ 18 h 148"/>
                  <a:gd name="T20" fmla="*/ 296 w 302"/>
                  <a:gd name="T21" fmla="*/ 0 h 148"/>
                  <a:gd name="T22" fmla="*/ 12 w 302"/>
                  <a:gd name="T23" fmla="*/ 0 h 148"/>
                  <a:gd name="T24" fmla="*/ 12 w 302"/>
                  <a:gd name="T25" fmla="*/ 0 h 148"/>
                  <a:gd name="T26" fmla="*/ 8 w 302"/>
                  <a:gd name="T27" fmla="*/ 14 h 148"/>
                  <a:gd name="T28" fmla="*/ 4 w 302"/>
                  <a:gd name="T29" fmla="*/ 28 h 148"/>
                  <a:gd name="T30" fmla="*/ 0 w 302"/>
                  <a:gd name="T31" fmla="*/ 46 h 148"/>
                  <a:gd name="T32" fmla="*/ 0 w 302"/>
                  <a:gd name="T33" fmla="*/ 68 h 148"/>
                  <a:gd name="T34" fmla="*/ 4 w 302"/>
                  <a:gd name="T35" fmla="*/ 92 h 148"/>
                  <a:gd name="T36" fmla="*/ 8 w 302"/>
                  <a:gd name="T37" fmla="*/ 106 h 148"/>
                  <a:gd name="T38" fmla="*/ 14 w 302"/>
                  <a:gd name="T39" fmla="*/ 118 h 148"/>
                  <a:gd name="T40" fmla="*/ 22 w 302"/>
                  <a:gd name="T41" fmla="*/ 132 h 148"/>
                  <a:gd name="T42" fmla="*/ 30 w 302"/>
                  <a:gd name="T43" fmla="*/ 146 h 148"/>
                  <a:gd name="T44" fmla="*/ 268 w 302"/>
                  <a:gd name="T4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2" h="148">
                    <a:moveTo>
                      <a:pt x="268" y="148"/>
                    </a:moveTo>
                    <a:lnTo>
                      <a:pt x="268" y="148"/>
                    </a:lnTo>
                    <a:lnTo>
                      <a:pt x="276" y="138"/>
                    </a:lnTo>
                    <a:lnTo>
                      <a:pt x="284" y="126"/>
                    </a:lnTo>
                    <a:lnTo>
                      <a:pt x="292" y="108"/>
                    </a:lnTo>
                    <a:lnTo>
                      <a:pt x="298" y="88"/>
                    </a:lnTo>
                    <a:lnTo>
                      <a:pt x="302" y="62"/>
                    </a:lnTo>
                    <a:lnTo>
                      <a:pt x="302" y="48"/>
                    </a:lnTo>
                    <a:lnTo>
                      <a:pt x="302" y="34"/>
                    </a:lnTo>
                    <a:lnTo>
                      <a:pt x="300" y="18"/>
                    </a:lnTo>
                    <a:lnTo>
                      <a:pt x="296" y="0"/>
                    </a:lnTo>
                    <a:lnTo>
                      <a:pt x="12" y="0"/>
                    </a:lnTo>
                    <a:lnTo>
                      <a:pt x="12" y="0"/>
                    </a:lnTo>
                    <a:lnTo>
                      <a:pt x="8" y="14"/>
                    </a:lnTo>
                    <a:lnTo>
                      <a:pt x="4" y="28"/>
                    </a:lnTo>
                    <a:lnTo>
                      <a:pt x="0" y="46"/>
                    </a:lnTo>
                    <a:lnTo>
                      <a:pt x="0" y="68"/>
                    </a:lnTo>
                    <a:lnTo>
                      <a:pt x="4" y="92"/>
                    </a:lnTo>
                    <a:lnTo>
                      <a:pt x="8" y="106"/>
                    </a:lnTo>
                    <a:lnTo>
                      <a:pt x="14" y="118"/>
                    </a:lnTo>
                    <a:lnTo>
                      <a:pt x="22" y="132"/>
                    </a:lnTo>
                    <a:lnTo>
                      <a:pt x="30" y="146"/>
                    </a:lnTo>
                    <a:lnTo>
                      <a:pt x="268" y="148"/>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9" name="Freeform 113"/>
              <p:cNvSpPr>
                <a:spLocks/>
              </p:cNvSpPr>
              <p:nvPr/>
            </p:nvSpPr>
            <p:spPr bwMode="auto">
              <a:xfrm>
                <a:off x="4615" y="6096"/>
                <a:ext cx="302" cy="148"/>
              </a:xfrm>
              <a:custGeom>
                <a:avLst/>
                <a:gdLst>
                  <a:gd name="T0" fmla="*/ 268 w 302"/>
                  <a:gd name="T1" fmla="*/ 148 h 148"/>
                  <a:gd name="T2" fmla="*/ 268 w 302"/>
                  <a:gd name="T3" fmla="*/ 148 h 148"/>
                  <a:gd name="T4" fmla="*/ 276 w 302"/>
                  <a:gd name="T5" fmla="*/ 138 h 148"/>
                  <a:gd name="T6" fmla="*/ 284 w 302"/>
                  <a:gd name="T7" fmla="*/ 126 h 148"/>
                  <a:gd name="T8" fmla="*/ 292 w 302"/>
                  <a:gd name="T9" fmla="*/ 108 h 148"/>
                  <a:gd name="T10" fmla="*/ 298 w 302"/>
                  <a:gd name="T11" fmla="*/ 88 h 148"/>
                  <a:gd name="T12" fmla="*/ 302 w 302"/>
                  <a:gd name="T13" fmla="*/ 62 h 148"/>
                  <a:gd name="T14" fmla="*/ 302 w 302"/>
                  <a:gd name="T15" fmla="*/ 48 h 148"/>
                  <a:gd name="T16" fmla="*/ 302 w 302"/>
                  <a:gd name="T17" fmla="*/ 34 h 148"/>
                  <a:gd name="T18" fmla="*/ 300 w 302"/>
                  <a:gd name="T19" fmla="*/ 18 h 148"/>
                  <a:gd name="T20" fmla="*/ 296 w 302"/>
                  <a:gd name="T21" fmla="*/ 0 h 148"/>
                  <a:gd name="T22" fmla="*/ 12 w 302"/>
                  <a:gd name="T23" fmla="*/ 0 h 148"/>
                  <a:gd name="T24" fmla="*/ 12 w 302"/>
                  <a:gd name="T25" fmla="*/ 0 h 148"/>
                  <a:gd name="T26" fmla="*/ 8 w 302"/>
                  <a:gd name="T27" fmla="*/ 14 h 148"/>
                  <a:gd name="T28" fmla="*/ 4 w 302"/>
                  <a:gd name="T29" fmla="*/ 28 h 148"/>
                  <a:gd name="T30" fmla="*/ 0 w 302"/>
                  <a:gd name="T31" fmla="*/ 46 h 148"/>
                  <a:gd name="T32" fmla="*/ 0 w 302"/>
                  <a:gd name="T33" fmla="*/ 68 h 148"/>
                  <a:gd name="T34" fmla="*/ 4 w 302"/>
                  <a:gd name="T35" fmla="*/ 92 h 148"/>
                  <a:gd name="T36" fmla="*/ 8 w 302"/>
                  <a:gd name="T37" fmla="*/ 106 h 148"/>
                  <a:gd name="T38" fmla="*/ 14 w 302"/>
                  <a:gd name="T39" fmla="*/ 118 h 148"/>
                  <a:gd name="T40" fmla="*/ 22 w 302"/>
                  <a:gd name="T41" fmla="*/ 132 h 148"/>
                  <a:gd name="T42" fmla="*/ 30 w 302"/>
                  <a:gd name="T43" fmla="*/ 14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2" h="148">
                    <a:moveTo>
                      <a:pt x="268" y="148"/>
                    </a:moveTo>
                    <a:lnTo>
                      <a:pt x="268" y="148"/>
                    </a:lnTo>
                    <a:lnTo>
                      <a:pt x="276" y="138"/>
                    </a:lnTo>
                    <a:lnTo>
                      <a:pt x="284" y="126"/>
                    </a:lnTo>
                    <a:lnTo>
                      <a:pt x="292" y="108"/>
                    </a:lnTo>
                    <a:lnTo>
                      <a:pt x="298" y="88"/>
                    </a:lnTo>
                    <a:lnTo>
                      <a:pt x="302" y="62"/>
                    </a:lnTo>
                    <a:lnTo>
                      <a:pt x="302" y="48"/>
                    </a:lnTo>
                    <a:lnTo>
                      <a:pt x="302" y="34"/>
                    </a:lnTo>
                    <a:lnTo>
                      <a:pt x="300" y="18"/>
                    </a:lnTo>
                    <a:lnTo>
                      <a:pt x="296" y="0"/>
                    </a:lnTo>
                    <a:lnTo>
                      <a:pt x="12" y="0"/>
                    </a:lnTo>
                    <a:lnTo>
                      <a:pt x="12" y="0"/>
                    </a:lnTo>
                    <a:lnTo>
                      <a:pt x="8" y="14"/>
                    </a:lnTo>
                    <a:lnTo>
                      <a:pt x="4" y="28"/>
                    </a:lnTo>
                    <a:lnTo>
                      <a:pt x="0" y="46"/>
                    </a:lnTo>
                    <a:lnTo>
                      <a:pt x="0" y="68"/>
                    </a:lnTo>
                    <a:lnTo>
                      <a:pt x="4" y="92"/>
                    </a:lnTo>
                    <a:lnTo>
                      <a:pt x="8" y="106"/>
                    </a:lnTo>
                    <a:lnTo>
                      <a:pt x="14" y="118"/>
                    </a:lnTo>
                    <a:lnTo>
                      <a:pt x="22" y="132"/>
                    </a:lnTo>
                    <a:lnTo>
                      <a:pt x="30" y="1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0" name="Freeform 114"/>
              <p:cNvSpPr>
                <a:spLocks/>
              </p:cNvSpPr>
              <p:nvPr/>
            </p:nvSpPr>
            <p:spPr bwMode="auto">
              <a:xfrm>
                <a:off x="4675" y="6508"/>
                <a:ext cx="174" cy="186"/>
              </a:xfrm>
              <a:custGeom>
                <a:avLst/>
                <a:gdLst>
                  <a:gd name="T0" fmla="*/ 22 w 174"/>
                  <a:gd name="T1" fmla="*/ 186 h 186"/>
                  <a:gd name="T2" fmla="*/ 22 w 174"/>
                  <a:gd name="T3" fmla="*/ 186 h 186"/>
                  <a:gd name="T4" fmla="*/ 16 w 174"/>
                  <a:gd name="T5" fmla="*/ 168 h 186"/>
                  <a:gd name="T6" fmla="*/ 10 w 174"/>
                  <a:gd name="T7" fmla="*/ 148 h 186"/>
                  <a:gd name="T8" fmla="*/ 4 w 174"/>
                  <a:gd name="T9" fmla="*/ 126 h 186"/>
                  <a:gd name="T10" fmla="*/ 0 w 174"/>
                  <a:gd name="T11" fmla="*/ 100 h 186"/>
                  <a:gd name="T12" fmla="*/ 0 w 174"/>
                  <a:gd name="T13" fmla="*/ 88 h 186"/>
                  <a:gd name="T14" fmla="*/ 0 w 174"/>
                  <a:gd name="T15" fmla="*/ 74 h 186"/>
                  <a:gd name="T16" fmla="*/ 2 w 174"/>
                  <a:gd name="T17" fmla="*/ 62 h 186"/>
                  <a:gd name="T18" fmla="*/ 6 w 174"/>
                  <a:gd name="T19" fmla="*/ 50 h 186"/>
                  <a:gd name="T20" fmla="*/ 12 w 174"/>
                  <a:gd name="T21" fmla="*/ 40 h 186"/>
                  <a:gd name="T22" fmla="*/ 18 w 174"/>
                  <a:gd name="T23" fmla="*/ 30 h 186"/>
                  <a:gd name="T24" fmla="*/ 18 w 174"/>
                  <a:gd name="T25" fmla="*/ 30 h 186"/>
                  <a:gd name="T26" fmla="*/ 24 w 174"/>
                  <a:gd name="T27" fmla="*/ 26 h 186"/>
                  <a:gd name="T28" fmla="*/ 36 w 174"/>
                  <a:gd name="T29" fmla="*/ 16 h 186"/>
                  <a:gd name="T30" fmla="*/ 44 w 174"/>
                  <a:gd name="T31" fmla="*/ 12 h 186"/>
                  <a:gd name="T32" fmla="*/ 54 w 174"/>
                  <a:gd name="T33" fmla="*/ 6 h 186"/>
                  <a:gd name="T34" fmla="*/ 68 w 174"/>
                  <a:gd name="T35" fmla="*/ 2 h 186"/>
                  <a:gd name="T36" fmla="*/ 82 w 174"/>
                  <a:gd name="T37" fmla="*/ 0 h 186"/>
                  <a:gd name="T38" fmla="*/ 82 w 174"/>
                  <a:gd name="T39" fmla="*/ 0 h 186"/>
                  <a:gd name="T40" fmla="*/ 94 w 174"/>
                  <a:gd name="T41" fmla="*/ 0 h 186"/>
                  <a:gd name="T42" fmla="*/ 106 w 174"/>
                  <a:gd name="T43" fmla="*/ 2 h 186"/>
                  <a:gd name="T44" fmla="*/ 120 w 174"/>
                  <a:gd name="T45" fmla="*/ 6 h 186"/>
                  <a:gd name="T46" fmla="*/ 134 w 174"/>
                  <a:gd name="T47" fmla="*/ 14 h 186"/>
                  <a:gd name="T48" fmla="*/ 142 w 174"/>
                  <a:gd name="T49" fmla="*/ 18 h 186"/>
                  <a:gd name="T50" fmla="*/ 148 w 174"/>
                  <a:gd name="T51" fmla="*/ 26 h 186"/>
                  <a:gd name="T52" fmla="*/ 156 w 174"/>
                  <a:gd name="T53" fmla="*/ 34 h 186"/>
                  <a:gd name="T54" fmla="*/ 160 w 174"/>
                  <a:gd name="T55" fmla="*/ 42 h 186"/>
                  <a:gd name="T56" fmla="*/ 166 w 174"/>
                  <a:gd name="T57" fmla="*/ 54 h 186"/>
                  <a:gd name="T58" fmla="*/ 168 w 174"/>
                  <a:gd name="T59" fmla="*/ 68 h 186"/>
                  <a:gd name="T60" fmla="*/ 168 w 174"/>
                  <a:gd name="T61" fmla="*/ 68 h 186"/>
                  <a:gd name="T62" fmla="*/ 172 w 174"/>
                  <a:gd name="T63" fmla="*/ 84 h 186"/>
                  <a:gd name="T64" fmla="*/ 174 w 174"/>
                  <a:gd name="T65" fmla="*/ 100 h 186"/>
                  <a:gd name="T66" fmla="*/ 174 w 174"/>
                  <a:gd name="T67" fmla="*/ 116 h 186"/>
                  <a:gd name="T68" fmla="*/ 174 w 174"/>
                  <a:gd name="T69" fmla="*/ 116 h 186"/>
                  <a:gd name="T70" fmla="*/ 170 w 174"/>
                  <a:gd name="T71" fmla="*/ 100 h 186"/>
                  <a:gd name="T72" fmla="*/ 164 w 174"/>
                  <a:gd name="T73" fmla="*/ 84 h 186"/>
                  <a:gd name="T74" fmla="*/ 154 w 174"/>
                  <a:gd name="T75" fmla="*/ 64 h 186"/>
                  <a:gd name="T76" fmla="*/ 140 w 174"/>
                  <a:gd name="T77" fmla="*/ 46 h 186"/>
                  <a:gd name="T78" fmla="*/ 132 w 174"/>
                  <a:gd name="T79" fmla="*/ 40 h 186"/>
                  <a:gd name="T80" fmla="*/ 124 w 174"/>
                  <a:gd name="T81" fmla="*/ 32 h 186"/>
                  <a:gd name="T82" fmla="*/ 112 w 174"/>
                  <a:gd name="T83" fmla="*/ 26 h 186"/>
                  <a:gd name="T84" fmla="*/ 100 w 174"/>
                  <a:gd name="T85" fmla="*/ 22 h 186"/>
                  <a:gd name="T86" fmla="*/ 88 w 174"/>
                  <a:gd name="T87" fmla="*/ 22 h 186"/>
                  <a:gd name="T88" fmla="*/ 74 w 174"/>
                  <a:gd name="T89" fmla="*/ 22 h 186"/>
                  <a:gd name="T90" fmla="*/ 74 w 174"/>
                  <a:gd name="T91" fmla="*/ 22 h 186"/>
                  <a:gd name="T92" fmla="*/ 70 w 174"/>
                  <a:gd name="T93" fmla="*/ 22 h 186"/>
                  <a:gd name="T94" fmla="*/ 60 w 174"/>
                  <a:gd name="T95" fmla="*/ 26 h 186"/>
                  <a:gd name="T96" fmla="*/ 48 w 174"/>
                  <a:gd name="T97" fmla="*/ 34 h 186"/>
                  <a:gd name="T98" fmla="*/ 42 w 174"/>
                  <a:gd name="T99" fmla="*/ 40 h 186"/>
                  <a:gd name="T100" fmla="*/ 34 w 174"/>
                  <a:gd name="T101" fmla="*/ 46 h 186"/>
                  <a:gd name="T102" fmla="*/ 28 w 174"/>
                  <a:gd name="T103" fmla="*/ 56 h 186"/>
                  <a:gd name="T104" fmla="*/ 24 w 174"/>
                  <a:gd name="T105" fmla="*/ 66 h 186"/>
                  <a:gd name="T106" fmla="*/ 20 w 174"/>
                  <a:gd name="T107" fmla="*/ 80 h 186"/>
                  <a:gd name="T108" fmla="*/ 16 w 174"/>
                  <a:gd name="T109" fmla="*/ 96 h 186"/>
                  <a:gd name="T110" fmla="*/ 14 w 174"/>
                  <a:gd name="T111" fmla="*/ 114 h 186"/>
                  <a:gd name="T112" fmla="*/ 14 w 174"/>
                  <a:gd name="T113" fmla="*/ 134 h 186"/>
                  <a:gd name="T114" fmla="*/ 18 w 174"/>
                  <a:gd name="T115" fmla="*/ 158 h 186"/>
                  <a:gd name="T116" fmla="*/ 22 w 174"/>
                  <a:gd name="T117" fmla="*/ 186 h 186"/>
                  <a:gd name="T118" fmla="*/ 22 w 174"/>
                  <a:gd name="T119"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186">
                    <a:moveTo>
                      <a:pt x="22" y="186"/>
                    </a:moveTo>
                    <a:lnTo>
                      <a:pt x="22" y="186"/>
                    </a:lnTo>
                    <a:lnTo>
                      <a:pt x="16" y="168"/>
                    </a:lnTo>
                    <a:lnTo>
                      <a:pt x="10" y="148"/>
                    </a:lnTo>
                    <a:lnTo>
                      <a:pt x="4" y="126"/>
                    </a:lnTo>
                    <a:lnTo>
                      <a:pt x="0" y="100"/>
                    </a:lnTo>
                    <a:lnTo>
                      <a:pt x="0" y="88"/>
                    </a:lnTo>
                    <a:lnTo>
                      <a:pt x="0" y="74"/>
                    </a:lnTo>
                    <a:lnTo>
                      <a:pt x="2" y="62"/>
                    </a:lnTo>
                    <a:lnTo>
                      <a:pt x="6" y="50"/>
                    </a:lnTo>
                    <a:lnTo>
                      <a:pt x="12" y="40"/>
                    </a:lnTo>
                    <a:lnTo>
                      <a:pt x="18" y="30"/>
                    </a:lnTo>
                    <a:lnTo>
                      <a:pt x="18" y="30"/>
                    </a:lnTo>
                    <a:lnTo>
                      <a:pt x="24" y="26"/>
                    </a:lnTo>
                    <a:lnTo>
                      <a:pt x="36" y="16"/>
                    </a:lnTo>
                    <a:lnTo>
                      <a:pt x="44" y="12"/>
                    </a:lnTo>
                    <a:lnTo>
                      <a:pt x="54" y="6"/>
                    </a:lnTo>
                    <a:lnTo>
                      <a:pt x="68" y="2"/>
                    </a:lnTo>
                    <a:lnTo>
                      <a:pt x="82" y="0"/>
                    </a:lnTo>
                    <a:lnTo>
                      <a:pt x="82" y="0"/>
                    </a:lnTo>
                    <a:lnTo>
                      <a:pt x="94" y="0"/>
                    </a:lnTo>
                    <a:lnTo>
                      <a:pt x="106" y="2"/>
                    </a:lnTo>
                    <a:lnTo>
                      <a:pt x="120" y="6"/>
                    </a:lnTo>
                    <a:lnTo>
                      <a:pt x="134" y="14"/>
                    </a:lnTo>
                    <a:lnTo>
                      <a:pt x="142" y="18"/>
                    </a:lnTo>
                    <a:lnTo>
                      <a:pt x="148" y="26"/>
                    </a:lnTo>
                    <a:lnTo>
                      <a:pt x="156" y="34"/>
                    </a:lnTo>
                    <a:lnTo>
                      <a:pt x="160" y="42"/>
                    </a:lnTo>
                    <a:lnTo>
                      <a:pt x="166" y="54"/>
                    </a:lnTo>
                    <a:lnTo>
                      <a:pt x="168" y="68"/>
                    </a:lnTo>
                    <a:lnTo>
                      <a:pt x="168" y="68"/>
                    </a:lnTo>
                    <a:lnTo>
                      <a:pt x="172" y="84"/>
                    </a:lnTo>
                    <a:lnTo>
                      <a:pt x="174" y="100"/>
                    </a:lnTo>
                    <a:lnTo>
                      <a:pt x="174" y="116"/>
                    </a:lnTo>
                    <a:lnTo>
                      <a:pt x="174" y="116"/>
                    </a:lnTo>
                    <a:lnTo>
                      <a:pt x="170" y="100"/>
                    </a:lnTo>
                    <a:lnTo>
                      <a:pt x="164" y="84"/>
                    </a:lnTo>
                    <a:lnTo>
                      <a:pt x="154" y="64"/>
                    </a:lnTo>
                    <a:lnTo>
                      <a:pt x="140" y="46"/>
                    </a:lnTo>
                    <a:lnTo>
                      <a:pt x="132" y="40"/>
                    </a:lnTo>
                    <a:lnTo>
                      <a:pt x="124" y="32"/>
                    </a:lnTo>
                    <a:lnTo>
                      <a:pt x="112" y="26"/>
                    </a:lnTo>
                    <a:lnTo>
                      <a:pt x="100" y="22"/>
                    </a:lnTo>
                    <a:lnTo>
                      <a:pt x="88" y="22"/>
                    </a:lnTo>
                    <a:lnTo>
                      <a:pt x="74" y="22"/>
                    </a:lnTo>
                    <a:lnTo>
                      <a:pt x="74" y="22"/>
                    </a:lnTo>
                    <a:lnTo>
                      <a:pt x="70" y="22"/>
                    </a:lnTo>
                    <a:lnTo>
                      <a:pt x="60" y="26"/>
                    </a:lnTo>
                    <a:lnTo>
                      <a:pt x="48" y="34"/>
                    </a:lnTo>
                    <a:lnTo>
                      <a:pt x="42" y="40"/>
                    </a:lnTo>
                    <a:lnTo>
                      <a:pt x="34" y="46"/>
                    </a:lnTo>
                    <a:lnTo>
                      <a:pt x="28" y="56"/>
                    </a:lnTo>
                    <a:lnTo>
                      <a:pt x="24" y="66"/>
                    </a:lnTo>
                    <a:lnTo>
                      <a:pt x="20" y="80"/>
                    </a:lnTo>
                    <a:lnTo>
                      <a:pt x="16" y="96"/>
                    </a:lnTo>
                    <a:lnTo>
                      <a:pt x="14" y="114"/>
                    </a:lnTo>
                    <a:lnTo>
                      <a:pt x="14" y="134"/>
                    </a:lnTo>
                    <a:lnTo>
                      <a:pt x="18" y="158"/>
                    </a:lnTo>
                    <a:lnTo>
                      <a:pt x="22" y="186"/>
                    </a:lnTo>
                    <a:lnTo>
                      <a:pt x="22" y="186"/>
                    </a:lnTo>
                    <a:close/>
                  </a:path>
                </a:pathLst>
              </a:custGeom>
              <a:solidFill>
                <a:srgbClr val="7822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1" name="Freeform 115"/>
              <p:cNvSpPr>
                <a:spLocks/>
              </p:cNvSpPr>
              <p:nvPr/>
            </p:nvSpPr>
            <p:spPr bwMode="auto">
              <a:xfrm>
                <a:off x="4499" y="6518"/>
                <a:ext cx="174" cy="184"/>
              </a:xfrm>
              <a:custGeom>
                <a:avLst/>
                <a:gdLst>
                  <a:gd name="T0" fmla="*/ 22 w 174"/>
                  <a:gd name="T1" fmla="*/ 184 h 184"/>
                  <a:gd name="T2" fmla="*/ 22 w 174"/>
                  <a:gd name="T3" fmla="*/ 184 h 184"/>
                  <a:gd name="T4" fmla="*/ 16 w 174"/>
                  <a:gd name="T5" fmla="*/ 168 h 184"/>
                  <a:gd name="T6" fmla="*/ 10 w 174"/>
                  <a:gd name="T7" fmla="*/ 148 h 184"/>
                  <a:gd name="T8" fmla="*/ 4 w 174"/>
                  <a:gd name="T9" fmla="*/ 124 h 184"/>
                  <a:gd name="T10" fmla="*/ 0 w 174"/>
                  <a:gd name="T11" fmla="*/ 100 h 184"/>
                  <a:gd name="T12" fmla="*/ 0 w 174"/>
                  <a:gd name="T13" fmla="*/ 86 h 184"/>
                  <a:gd name="T14" fmla="*/ 0 w 174"/>
                  <a:gd name="T15" fmla="*/ 74 h 184"/>
                  <a:gd name="T16" fmla="*/ 2 w 174"/>
                  <a:gd name="T17" fmla="*/ 62 h 184"/>
                  <a:gd name="T18" fmla="*/ 6 w 174"/>
                  <a:gd name="T19" fmla="*/ 50 h 184"/>
                  <a:gd name="T20" fmla="*/ 12 w 174"/>
                  <a:gd name="T21" fmla="*/ 40 h 184"/>
                  <a:gd name="T22" fmla="*/ 20 w 174"/>
                  <a:gd name="T23" fmla="*/ 30 h 184"/>
                  <a:gd name="T24" fmla="*/ 20 w 174"/>
                  <a:gd name="T25" fmla="*/ 30 h 184"/>
                  <a:gd name="T26" fmla="*/ 24 w 174"/>
                  <a:gd name="T27" fmla="*/ 26 h 184"/>
                  <a:gd name="T28" fmla="*/ 36 w 174"/>
                  <a:gd name="T29" fmla="*/ 16 h 184"/>
                  <a:gd name="T30" fmla="*/ 44 w 174"/>
                  <a:gd name="T31" fmla="*/ 10 h 184"/>
                  <a:gd name="T32" fmla="*/ 56 w 174"/>
                  <a:gd name="T33" fmla="*/ 6 h 184"/>
                  <a:gd name="T34" fmla="*/ 68 w 174"/>
                  <a:gd name="T35" fmla="*/ 2 h 184"/>
                  <a:gd name="T36" fmla="*/ 82 w 174"/>
                  <a:gd name="T37" fmla="*/ 0 h 184"/>
                  <a:gd name="T38" fmla="*/ 82 w 174"/>
                  <a:gd name="T39" fmla="*/ 0 h 184"/>
                  <a:gd name="T40" fmla="*/ 94 w 174"/>
                  <a:gd name="T41" fmla="*/ 0 h 184"/>
                  <a:gd name="T42" fmla="*/ 106 w 174"/>
                  <a:gd name="T43" fmla="*/ 2 h 184"/>
                  <a:gd name="T44" fmla="*/ 120 w 174"/>
                  <a:gd name="T45" fmla="*/ 6 h 184"/>
                  <a:gd name="T46" fmla="*/ 134 w 174"/>
                  <a:gd name="T47" fmla="*/ 12 h 184"/>
                  <a:gd name="T48" fmla="*/ 142 w 174"/>
                  <a:gd name="T49" fmla="*/ 18 h 184"/>
                  <a:gd name="T50" fmla="*/ 150 w 174"/>
                  <a:gd name="T51" fmla="*/ 24 h 184"/>
                  <a:gd name="T52" fmla="*/ 156 w 174"/>
                  <a:gd name="T53" fmla="*/ 32 h 184"/>
                  <a:gd name="T54" fmla="*/ 162 w 174"/>
                  <a:gd name="T55" fmla="*/ 42 h 184"/>
                  <a:gd name="T56" fmla="*/ 166 w 174"/>
                  <a:gd name="T57" fmla="*/ 54 h 184"/>
                  <a:gd name="T58" fmla="*/ 170 w 174"/>
                  <a:gd name="T59" fmla="*/ 66 h 184"/>
                  <a:gd name="T60" fmla="*/ 170 w 174"/>
                  <a:gd name="T61" fmla="*/ 66 h 184"/>
                  <a:gd name="T62" fmla="*/ 172 w 174"/>
                  <a:gd name="T63" fmla="*/ 84 h 184"/>
                  <a:gd name="T64" fmla="*/ 174 w 174"/>
                  <a:gd name="T65" fmla="*/ 98 h 184"/>
                  <a:gd name="T66" fmla="*/ 174 w 174"/>
                  <a:gd name="T67" fmla="*/ 114 h 184"/>
                  <a:gd name="T68" fmla="*/ 174 w 174"/>
                  <a:gd name="T69" fmla="*/ 114 h 184"/>
                  <a:gd name="T70" fmla="*/ 170 w 174"/>
                  <a:gd name="T71" fmla="*/ 98 h 184"/>
                  <a:gd name="T72" fmla="*/ 164 w 174"/>
                  <a:gd name="T73" fmla="*/ 82 h 184"/>
                  <a:gd name="T74" fmla="*/ 154 w 174"/>
                  <a:gd name="T75" fmla="*/ 64 h 184"/>
                  <a:gd name="T76" fmla="*/ 142 w 174"/>
                  <a:gd name="T77" fmla="*/ 46 h 184"/>
                  <a:gd name="T78" fmla="*/ 134 w 174"/>
                  <a:gd name="T79" fmla="*/ 38 h 184"/>
                  <a:gd name="T80" fmla="*/ 124 w 174"/>
                  <a:gd name="T81" fmla="*/ 32 h 184"/>
                  <a:gd name="T82" fmla="*/ 114 w 174"/>
                  <a:gd name="T83" fmla="*/ 26 h 184"/>
                  <a:gd name="T84" fmla="*/ 102 w 174"/>
                  <a:gd name="T85" fmla="*/ 22 h 184"/>
                  <a:gd name="T86" fmla="*/ 88 w 174"/>
                  <a:gd name="T87" fmla="*/ 20 h 184"/>
                  <a:gd name="T88" fmla="*/ 74 w 174"/>
                  <a:gd name="T89" fmla="*/ 22 h 184"/>
                  <a:gd name="T90" fmla="*/ 74 w 174"/>
                  <a:gd name="T91" fmla="*/ 22 h 184"/>
                  <a:gd name="T92" fmla="*/ 70 w 174"/>
                  <a:gd name="T93" fmla="*/ 22 h 184"/>
                  <a:gd name="T94" fmla="*/ 60 w 174"/>
                  <a:gd name="T95" fmla="*/ 26 h 184"/>
                  <a:gd name="T96" fmla="*/ 48 w 174"/>
                  <a:gd name="T97" fmla="*/ 32 h 184"/>
                  <a:gd name="T98" fmla="*/ 42 w 174"/>
                  <a:gd name="T99" fmla="*/ 38 h 184"/>
                  <a:gd name="T100" fmla="*/ 36 w 174"/>
                  <a:gd name="T101" fmla="*/ 46 h 184"/>
                  <a:gd name="T102" fmla="*/ 30 w 174"/>
                  <a:gd name="T103" fmla="*/ 54 h 184"/>
                  <a:gd name="T104" fmla="*/ 24 w 174"/>
                  <a:gd name="T105" fmla="*/ 66 h 184"/>
                  <a:gd name="T106" fmla="*/ 20 w 174"/>
                  <a:gd name="T107" fmla="*/ 80 h 184"/>
                  <a:gd name="T108" fmla="*/ 16 w 174"/>
                  <a:gd name="T109" fmla="*/ 94 h 184"/>
                  <a:gd name="T110" fmla="*/ 14 w 174"/>
                  <a:gd name="T111" fmla="*/ 112 h 184"/>
                  <a:gd name="T112" fmla="*/ 16 w 174"/>
                  <a:gd name="T113" fmla="*/ 134 h 184"/>
                  <a:gd name="T114" fmla="*/ 18 w 174"/>
                  <a:gd name="T115" fmla="*/ 158 h 184"/>
                  <a:gd name="T116" fmla="*/ 22 w 174"/>
                  <a:gd name="T117" fmla="*/ 184 h 184"/>
                  <a:gd name="T118" fmla="*/ 22 w 174"/>
                  <a:gd name="T119"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184">
                    <a:moveTo>
                      <a:pt x="22" y="184"/>
                    </a:moveTo>
                    <a:lnTo>
                      <a:pt x="22" y="184"/>
                    </a:lnTo>
                    <a:lnTo>
                      <a:pt x="16" y="168"/>
                    </a:lnTo>
                    <a:lnTo>
                      <a:pt x="10" y="148"/>
                    </a:lnTo>
                    <a:lnTo>
                      <a:pt x="4" y="124"/>
                    </a:lnTo>
                    <a:lnTo>
                      <a:pt x="0" y="100"/>
                    </a:lnTo>
                    <a:lnTo>
                      <a:pt x="0" y="86"/>
                    </a:lnTo>
                    <a:lnTo>
                      <a:pt x="0" y="74"/>
                    </a:lnTo>
                    <a:lnTo>
                      <a:pt x="2" y="62"/>
                    </a:lnTo>
                    <a:lnTo>
                      <a:pt x="6" y="50"/>
                    </a:lnTo>
                    <a:lnTo>
                      <a:pt x="12" y="40"/>
                    </a:lnTo>
                    <a:lnTo>
                      <a:pt x="20" y="30"/>
                    </a:lnTo>
                    <a:lnTo>
                      <a:pt x="20" y="30"/>
                    </a:lnTo>
                    <a:lnTo>
                      <a:pt x="24" y="26"/>
                    </a:lnTo>
                    <a:lnTo>
                      <a:pt x="36" y="16"/>
                    </a:lnTo>
                    <a:lnTo>
                      <a:pt x="44" y="10"/>
                    </a:lnTo>
                    <a:lnTo>
                      <a:pt x="56" y="6"/>
                    </a:lnTo>
                    <a:lnTo>
                      <a:pt x="68" y="2"/>
                    </a:lnTo>
                    <a:lnTo>
                      <a:pt x="82" y="0"/>
                    </a:lnTo>
                    <a:lnTo>
                      <a:pt x="82" y="0"/>
                    </a:lnTo>
                    <a:lnTo>
                      <a:pt x="94" y="0"/>
                    </a:lnTo>
                    <a:lnTo>
                      <a:pt x="106" y="2"/>
                    </a:lnTo>
                    <a:lnTo>
                      <a:pt x="120" y="6"/>
                    </a:lnTo>
                    <a:lnTo>
                      <a:pt x="134" y="12"/>
                    </a:lnTo>
                    <a:lnTo>
                      <a:pt x="142" y="18"/>
                    </a:lnTo>
                    <a:lnTo>
                      <a:pt x="150" y="24"/>
                    </a:lnTo>
                    <a:lnTo>
                      <a:pt x="156" y="32"/>
                    </a:lnTo>
                    <a:lnTo>
                      <a:pt x="162" y="42"/>
                    </a:lnTo>
                    <a:lnTo>
                      <a:pt x="166" y="54"/>
                    </a:lnTo>
                    <a:lnTo>
                      <a:pt x="170" y="66"/>
                    </a:lnTo>
                    <a:lnTo>
                      <a:pt x="170" y="66"/>
                    </a:lnTo>
                    <a:lnTo>
                      <a:pt x="172" y="84"/>
                    </a:lnTo>
                    <a:lnTo>
                      <a:pt x="174" y="98"/>
                    </a:lnTo>
                    <a:lnTo>
                      <a:pt x="174" y="114"/>
                    </a:lnTo>
                    <a:lnTo>
                      <a:pt x="174" y="114"/>
                    </a:lnTo>
                    <a:lnTo>
                      <a:pt x="170" y="98"/>
                    </a:lnTo>
                    <a:lnTo>
                      <a:pt x="164" y="82"/>
                    </a:lnTo>
                    <a:lnTo>
                      <a:pt x="154" y="64"/>
                    </a:lnTo>
                    <a:lnTo>
                      <a:pt x="142" y="46"/>
                    </a:lnTo>
                    <a:lnTo>
                      <a:pt x="134" y="38"/>
                    </a:lnTo>
                    <a:lnTo>
                      <a:pt x="124" y="32"/>
                    </a:lnTo>
                    <a:lnTo>
                      <a:pt x="114" y="26"/>
                    </a:lnTo>
                    <a:lnTo>
                      <a:pt x="102" y="22"/>
                    </a:lnTo>
                    <a:lnTo>
                      <a:pt x="88" y="20"/>
                    </a:lnTo>
                    <a:lnTo>
                      <a:pt x="74" y="22"/>
                    </a:lnTo>
                    <a:lnTo>
                      <a:pt x="74" y="22"/>
                    </a:lnTo>
                    <a:lnTo>
                      <a:pt x="70" y="22"/>
                    </a:lnTo>
                    <a:lnTo>
                      <a:pt x="60" y="26"/>
                    </a:lnTo>
                    <a:lnTo>
                      <a:pt x="48" y="32"/>
                    </a:lnTo>
                    <a:lnTo>
                      <a:pt x="42" y="38"/>
                    </a:lnTo>
                    <a:lnTo>
                      <a:pt x="36" y="46"/>
                    </a:lnTo>
                    <a:lnTo>
                      <a:pt x="30" y="54"/>
                    </a:lnTo>
                    <a:lnTo>
                      <a:pt x="24" y="66"/>
                    </a:lnTo>
                    <a:lnTo>
                      <a:pt x="20" y="80"/>
                    </a:lnTo>
                    <a:lnTo>
                      <a:pt x="16" y="94"/>
                    </a:lnTo>
                    <a:lnTo>
                      <a:pt x="14" y="112"/>
                    </a:lnTo>
                    <a:lnTo>
                      <a:pt x="16" y="134"/>
                    </a:lnTo>
                    <a:lnTo>
                      <a:pt x="18" y="158"/>
                    </a:lnTo>
                    <a:lnTo>
                      <a:pt x="22" y="184"/>
                    </a:lnTo>
                    <a:lnTo>
                      <a:pt x="22" y="184"/>
                    </a:lnTo>
                    <a:close/>
                  </a:path>
                </a:pathLst>
              </a:custGeom>
              <a:solidFill>
                <a:srgbClr val="7822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2" name="Freeform 116"/>
              <p:cNvSpPr>
                <a:spLocks/>
              </p:cNvSpPr>
              <p:nvPr/>
            </p:nvSpPr>
            <p:spPr bwMode="auto">
              <a:xfrm>
                <a:off x="4845" y="5720"/>
                <a:ext cx="168" cy="396"/>
              </a:xfrm>
              <a:custGeom>
                <a:avLst/>
                <a:gdLst>
                  <a:gd name="T0" fmla="*/ 82 w 168"/>
                  <a:gd name="T1" fmla="*/ 0 h 396"/>
                  <a:gd name="T2" fmla="*/ 82 w 168"/>
                  <a:gd name="T3" fmla="*/ 0 h 396"/>
                  <a:gd name="T4" fmla="*/ 80 w 168"/>
                  <a:gd name="T5" fmla="*/ 12 h 396"/>
                  <a:gd name="T6" fmla="*/ 74 w 168"/>
                  <a:gd name="T7" fmla="*/ 46 h 396"/>
                  <a:gd name="T8" fmla="*/ 70 w 168"/>
                  <a:gd name="T9" fmla="*/ 94 h 396"/>
                  <a:gd name="T10" fmla="*/ 68 w 168"/>
                  <a:gd name="T11" fmla="*/ 122 h 396"/>
                  <a:gd name="T12" fmla="*/ 68 w 168"/>
                  <a:gd name="T13" fmla="*/ 154 h 396"/>
                  <a:gd name="T14" fmla="*/ 70 w 168"/>
                  <a:gd name="T15" fmla="*/ 186 h 396"/>
                  <a:gd name="T16" fmla="*/ 74 w 168"/>
                  <a:gd name="T17" fmla="*/ 218 h 396"/>
                  <a:gd name="T18" fmla="*/ 80 w 168"/>
                  <a:gd name="T19" fmla="*/ 250 h 396"/>
                  <a:gd name="T20" fmla="*/ 90 w 168"/>
                  <a:gd name="T21" fmla="*/ 282 h 396"/>
                  <a:gd name="T22" fmla="*/ 104 w 168"/>
                  <a:gd name="T23" fmla="*/ 314 h 396"/>
                  <a:gd name="T24" fmla="*/ 120 w 168"/>
                  <a:gd name="T25" fmla="*/ 342 h 396"/>
                  <a:gd name="T26" fmla="*/ 130 w 168"/>
                  <a:gd name="T27" fmla="*/ 356 h 396"/>
                  <a:gd name="T28" fmla="*/ 142 w 168"/>
                  <a:gd name="T29" fmla="*/ 370 h 396"/>
                  <a:gd name="T30" fmla="*/ 154 w 168"/>
                  <a:gd name="T31" fmla="*/ 382 h 396"/>
                  <a:gd name="T32" fmla="*/ 168 w 168"/>
                  <a:gd name="T33" fmla="*/ 394 h 396"/>
                  <a:gd name="T34" fmla="*/ 168 w 168"/>
                  <a:gd name="T35" fmla="*/ 394 h 396"/>
                  <a:gd name="T36" fmla="*/ 160 w 168"/>
                  <a:gd name="T37" fmla="*/ 394 h 396"/>
                  <a:gd name="T38" fmla="*/ 140 w 168"/>
                  <a:gd name="T39" fmla="*/ 396 h 396"/>
                  <a:gd name="T40" fmla="*/ 114 w 168"/>
                  <a:gd name="T41" fmla="*/ 396 h 396"/>
                  <a:gd name="T42" fmla="*/ 98 w 168"/>
                  <a:gd name="T43" fmla="*/ 394 h 396"/>
                  <a:gd name="T44" fmla="*/ 82 w 168"/>
                  <a:gd name="T45" fmla="*/ 392 h 396"/>
                  <a:gd name="T46" fmla="*/ 66 w 168"/>
                  <a:gd name="T47" fmla="*/ 388 h 396"/>
                  <a:gd name="T48" fmla="*/ 50 w 168"/>
                  <a:gd name="T49" fmla="*/ 382 h 396"/>
                  <a:gd name="T50" fmla="*/ 36 w 168"/>
                  <a:gd name="T51" fmla="*/ 374 h 396"/>
                  <a:gd name="T52" fmla="*/ 24 w 168"/>
                  <a:gd name="T53" fmla="*/ 362 h 396"/>
                  <a:gd name="T54" fmla="*/ 14 w 168"/>
                  <a:gd name="T55" fmla="*/ 350 h 396"/>
                  <a:gd name="T56" fmla="*/ 6 w 168"/>
                  <a:gd name="T57" fmla="*/ 332 h 396"/>
                  <a:gd name="T58" fmla="*/ 0 w 168"/>
                  <a:gd name="T59" fmla="*/ 314 h 396"/>
                  <a:gd name="T60" fmla="*/ 0 w 168"/>
                  <a:gd name="T61" fmla="*/ 290 h 396"/>
                  <a:gd name="T62" fmla="*/ 0 w 168"/>
                  <a:gd name="T63" fmla="*/ 290 h 396"/>
                  <a:gd name="T64" fmla="*/ 0 w 168"/>
                  <a:gd name="T65" fmla="*/ 278 h 396"/>
                  <a:gd name="T66" fmla="*/ 2 w 168"/>
                  <a:gd name="T67" fmla="*/ 242 h 396"/>
                  <a:gd name="T68" fmla="*/ 6 w 168"/>
                  <a:gd name="T69" fmla="*/ 216 h 396"/>
                  <a:gd name="T70" fmla="*/ 12 w 168"/>
                  <a:gd name="T71" fmla="*/ 184 h 396"/>
                  <a:gd name="T72" fmla="*/ 22 w 168"/>
                  <a:gd name="T73" fmla="*/ 146 h 396"/>
                  <a:gd name="T74" fmla="*/ 36 w 168"/>
                  <a:gd name="T75" fmla="*/ 104 h 396"/>
                  <a:gd name="T76" fmla="*/ 36 w 168"/>
                  <a:gd name="T77" fmla="*/ 104 h 396"/>
                  <a:gd name="T78" fmla="*/ 42 w 168"/>
                  <a:gd name="T79" fmla="*/ 98 h 396"/>
                  <a:gd name="T80" fmla="*/ 52 w 168"/>
                  <a:gd name="T81" fmla="*/ 80 h 396"/>
                  <a:gd name="T82" fmla="*/ 60 w 168"/>
                  <a:gd name="T83" fmla="*/ 66 h 396"/>
                  <a:gd name="T84" fmla="*/ 68 w 168"/>
                  <a:gd name="T85" fmla="*/ 48 h 396"/>
                  <a:gd name="T86" fmla="*/ 76 w 168"/>
                  <a:gd name="T87" fmla="*/ 26 h 396"/>
                  <a:gd name="T88" fmla="*/ 82 w 168"/>
                  <a:gd name="T89" fmla="*/ 0 h 396"/>
                  <a:gd name="T90" fmla="*/ 82 w 168"/>
                  <a:gd name="T91" fmla="*/ 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8" h="396">
                    <a:moveTo>
                      <a:pt x="82" y="0"/>
                    </a:moveTo>
                    <a:lnTo>
                      <a:pt x="82" y="0"/>
                    </a:lnTo>
                    <a:lnTo>
                      <a:pt x="80" y="12"/>
                    </a:lnTo>
                    <a:lnTo>
                      <a:pt x="74" y="46"/>
                    </a:lnTo>
                    <a:lnTo>
                      <a:pt x="70" y="94"/>
                    </a:lnTo>
                    <a:lnTo>
                      <a:pt x="68" y="122"/>
                    </a:lnTo>
                    <a:lnTo>
                      <a:pt x="68" y="154"/>
                    </a:lnTo>
                    <a:lnTo>
                      <a:pt x="70" y="186"/>
                    </a:lnTo>
                    <a:lnTo>
                      <a:pt x="74" y="218"/>
                    </a:lnTo>
                    <a:lnTo>
                      <a:pt x="80" y="250"/>
                    </a:lnTo>
                    <a:lnTo>
                      <a:pt x="90" y="282"/>
                    </a:lnTo>
                    <a:lnTo>
                      <a:pt x="104" y="314"/>
                    </a:lnTo>
                    <a:lnTo>
                      <a:pt x="120" y="342"/>
                    </a:lnTo>
                    <a:lnTo>
                      <a:pt x="130" y="356"/>
                    </a:lnTo>
                    <a:lnTo>
                      <a:pt x="142" y="370"/>
                    </a:lnTo>
                    <a:lnTo>
                      <a:pt x="154" y="382"/>
                    </a:lnTo>
                    <a:lnTo>
                      <a:pt x="168" y="394"/>
                    </a:lnTo>
                    <a:lnTo>
                      <a:pt x="168" y="394"/>
                    </a:lnTo>
                    <a:lnTo>
                      <a:pt x="160" y="394"/>
                    </a:lnTo>
                    <a:lnTo>
                      <a:pt x="140" y="396"/>
                    </a:lnTo>
                    <a:lnTo>
                      <a:pt x="114" y="396"/>
                    </a:lnTo>
                    <a:lnTo>
                      <a:pt x="98" y="394"/>
                    </a:lnTo>
                    <a:lnTo>
                      <a:pt x="82" y="392"/>
                    </a:lnTo>
                    <a:lnTo>
                      <a:pt x="66" y="388"/>
                    </a:lnTo>
                    <a:lnTo>
                      <a:pt x="50" y="382"/>
                    </a:lnTo>
                    <a:lnTo>
                      <a:pt x="36" y="374"/>
                    </a:lnTo>
                    <a:lnTo>
                      <a:pt x="24" y="362"/>
                    </a:lnTo>
                    <a:lnTo>
                      <a:pt x="14" y="350"/>
                    </a:lnTo>
                    <a:lnTo>
                      <a:pt x="6" y="332"/>
                    </a:lnTo>
                    <a:lnTo>
                      <a:pt x="0" y="314"/>
                    </a:lnTo>
                    <a:lnTo>
                      <a:pt x="0" y="290"/>
                    </a:lnTo>
                    <a:lnTo>
                      <a:pt x="0" y="290"/>
                    </a:lnTo>
                    <a:lnTo>
                      <a:pt x="0" y="278"/>
                    </a:lnTo>
                    <a:lnTo>
                      <a:pt x="2" y="242"/>
                    </a:lnTo>
                    <a:lnTo>
                      <a:pt x="6" y="216"/>
                    </a:lnTo>
                    <a:lnTo>
                      <a:pt x="12" y="184"/>
                    </a:lnTo>
                    <a:lnTo>
                      <a:pt x="22" y="146"/>
                    </a:lnTo>
                    <a:lnTo>
                      <a:pt x="36" y="104"/>
                    </a:lnTo>
                    <a:lnTo>
                      <a:pt x="36" y="104"/>
                    </a:lnTo>
                    <a:lnTo>
                      <a:pt x="42" y="98"/>
                    </a:lnTo>
                    <a:lnTo>
                      <a:pt x="52" y="80"/>
                    </a:lnTo>
                    <a:lnTo>
                      <a:pt x="60" y="66"/>
                    </a:lnTo>
                    <a:lnTo>
                      <a:pt x="68" y="48"/>
                    </a:lnTo>
                    <a:lnTo>
                      <a:pt x="76" y="26"/>
                    </a:lnTo>
                    <a:lnTo>
                      <a:pt x="82" y="0"/>
                    </a:lnTo>
                    <a:lnTo>
                      <a:pt x="82" y="0"/>
                    </a:lnTo>
                    <a:close/>
                  </a:path>
                </a:pathLst>
              </a:custGeom>
              <a:solidFill>
                <a:srgbClr val="D149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3" name="Freeform 117"/>
              <p:cNvSpPr>
                <a:spLocks/>
              </p:cNvSpPr>
              <p:nvPr/>
            </p:nvSpPr>
            <p:spPr bwMode="auto">
              <a:xfrm>
                <a:off x="4843" y="5720"/>
                <a:ext cx="132" cy="396"/>
              </a:xfrm>
              <a:custGeom>
                <a:avLst/>
                <a:gdLst>
                  <a:gd name="T0" fmla="*/ 8 w 132"/>
                  <a:gd name="T1" fmla="*/ 290 h 396"/>
                  <a:gd name="T2" fmla="*/ 8 w 132"/>
                  <a:gd name="T3" fmla="*/ 290 h 396"/>
                  <a:gd name="T4" fmla="*/ 8 w 132"/>
                  <a:gd name="T5" fmla="*/ 278 h 396"/>
                  <a:gd name="T6" fmla="*/ 12 w 132"/>
                  <a:gd name="T7" fmla="*/ 242 h 396"/>
                  <a:gd name="T8" fmla="*/ 16 w 132"/>
                  <a:gd name="T9" fmla="*/ 216 h 396"/>
                  <a:gd name="T10" fmla="*/ 22 w 132"/>
                  <a:gd name="T11" fmla="*/ 184 h 396"/>
                  <a:gd name="T12" fmla="*/ 32 w 132"/>
                  <a:gd name="T13" fmla="*/ 146 h 396"/>
                  <a:gd name="T14" fmla="*/ 44 w 132"/>
                  <a:gd name="T15" fmla="*/ 104 h 396"/>
                  <a:gd name="T16" fmla="*/ 44 w 132"/>
                  <a:gd name="T17" fmla="*/ 104 h 396"/>
                  <a:gd name="T18" fmla="*/ 54 w 132"/>
                  <a:gd name="T19" fmla="*/ 92 h 396"/>
                  <a:gd name="T20" fmla="*/ 64 w 132"/>
                  <a:gd name="T21" fmla="*/ 76 h 396"/>
                  <a:gd name="T22" fmla="*/ 74 w 132"/>
                  <a:gd name="T23" fmla="*/ 54 h 396"/>
                  <a:gd name="T24" fmla="*/ 74 w 132"/>
                  <a:gd name="T25" fmla="*/ 54 h 396"/>
                  <a:gd name="T26" fmla="*/ 80 w 132"/>
                  <a:gd name="T27" fmla="*/ 16 h 396"/>
                  <a:gd name="T28" fmla="*/ 84 w 132"/>
                  <a:gd name="T29" fmla="*/ 0 h 396"/>
                  <a:gd name="T30" fmla="*/ 84 w 132"/>
                  <a:gd name="T31" fmla="*/ 0 h 396"/>
                  <a:gd name="T32" fmla="*/ 76 w 132"/>
                  <a:gd name="T33" fmla="*/ 26 h 396"/>
                  <a:gd name="T34" fmla="*/ 70 w 132"/>
                  <a:gd name="T35" fmla="*/ 48 h 396"/>
                  <a:gd name="T36" fmla="*/ 62 w 132"/>
                  <a:gd name="T37" fmla="*/ 66 h 396"/>
                  <a:gd name="T38" fmla="*/ 54 w 132"/>
                  <a:gd name="T39" fmla="*/ 80 h 396"/>
                  <a:gd name="T40" fmla="*/ 42 w 132"/>
                  <a:gd name="T41" fmla="*/ 98 h 396"/>
                  <a:gd name="T42" fmla="*/ 38 w 132"/>
                  <a:gd name="T43" fmla="*/ 104 h 396"/>
                  <a:gd name="T44" fmla="*/ 38 w 132"/>
                  <a:gd name="T45" fmla="*/ 104 h 396"/>
                  <a:gd name="T46" fmla="*/ 24 w 132"/>
                  <a:gd name="T47" fmla="*/ 146 h 396"/>
                  <a:gd name="T48" fmla="*/ 14 w 132"/>
                  <a:gd name="T49" fmla="*/ 184 h 396"/>
                  <a:gd name="T50" fmla="*/ 8 w 132"/>
                  <a:gd name="T51" fmla="*/ 216 h 396"/>
                  <a:gd name="T52" fmla="*/ 4 w 132"/>
                  <a:gd name="T53" fmla="*/ 242 h 396"/>
                  <a:gd name="T54" fmla="*/ 0 w 132"/>
                  <a:gd name="T55" fmla="*/ 278 h 396"/>
                  <a:gd name="T56" fmla="*/ 0 w 132"/>
                  <a:gd name="T57" fmla="*/ 290 h 396"/>
                  <a:gd name="T58" fmla="*/ 0 w 132"/>
                  <a:gd name="T59" fmla="*/ 290 h 396"/>
                  <a:gd name="T60" fmla="*/ 2 w 132"/>
                  <a:gd name="T61" fmla="*/ 306 h 396"/>
                  <a:gd name="T62" fmla="*/ 4 w 132"/>
                  <a:gd name="T63" fmla="*/ 322 h 396"/>
                  <a:gd name="T64" fmla="*/ 8 w 132"/>
                  <a:gd name="T65" fmla="*/ 334 h 396"/>
                  <a:gd name="T66" fmla="*/ 14 w 132"/>
                  <a:gd name="T67" fmla="*/ 346 h 396"/>
                  <a:gd name="T68" fmla="*/ 20 w 132"/>
                  <a:gd name="T69" fmla="*/ 356 h 396"/>
                  <a:gd name="T70" fmla="*/ 28 w 132"/>
                  <a:gd name="T71" fmla="*/ 366 h 396"/>
                  <a:gd name="T72" fmla="*/ 36 w 132"/>
                  <a:gd name="T73" fmla="*/ 372 h 396"/>
                  <a:gd name="T74" fmla="*/ 46 w 132"/>
                  <a:gd name="T75" fmla="*/ 378 h 396"/>
                  <a:gd name="T76" fmla="*/ 68 w 132"/>
                  <a:gd name="T77" fmla="*/ 388 h 396"/>
                  <a:gd name="T78" fmla="*/ 90 w 132"/>
                  <a:gd name="T79" fmla="*/ 394 h 396"/>
                  <a:gd name="T80" fmla="*/ 112 w 132"/>
                  <a:gd name="T81" fmla="*/ 396 h 396"/>
                  <a:gd name="T82" fmla="*/ 132 w 132"/>
                  <a:gd name="T83" fmla="*/ 396 h 396"/>
                  <a:gd name="T84" fmla="*/ 132 w 132"/>
                  <a:gd name="T85" fmla="*/ 396 h 396"/>
                  <a:gd name="T86" fmla="*/ 112 w 132"/>
                  <a:gd name="T87" fmla="*/ 394 h 396"/>
                  <a:gd name="T88" fmla="*/ 92 w 132"/>
                  <a:gd name="T89" fmla="*/ 392 h 396"/>
                  <a:gd name="T90" fmla="*/ 70 w 132"/>
                  <a:gd name="T91" fmla="*/ 386 h 396"/>
                  <a:gd name="T92" fmla="*/ 50 w 132"/>
                  <a:gd name="T93" fmla="*/ 376 h 396"/>
                  <a:gd name="T94" fmla="*/ 42 w 132"/>
                  <a:gd name="T95" fmla="*/ 370 h 396"/>
                  <a:gd name="T96" fmla="*/ 34 w 132"/>
                  <a:gd name="T97" fmla="*/ 362 h 396"/>
                  <a:gd name="T98" fmla="*/ 26 w 132"/>
                  <a:gd name="T99" fmla="*/ 354 h 396"/>
                  <a:gd name="T100" fmla="*/ 20 w 132"/>
                  <a:gd name="T101" fmla="*/ 344 h 396"/>
                  <a:gd name="T102" fmla="*/ 14 w 132"/>
                  <a:gd name="T103" fmla="*/ 332 h 396"/>
                  <a:gd name="T104" fmla="*/ 12 w 132"/>
                  <a:gd name="T105" fmla="*/ 320 h 396"/>
                  <a:gd name="T106" fmla="*/ 8 w 132"/>
                  <a:gd name="T107" fmla="*/ 306 h 396"/>
                  <a:gd name="T108" fmla="*/ 8 w 132"/>
                  <a:gd name="T109" fmla="*/ 290 h 396"/>
                  <a:gd name="T110" fmla="*/ 8 w 132"/>
                  <a:gd name="T111" fmla="*/ 29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 h="396">
                    <a:moveTo>
                      <a:pt x="8" y="290"/>
                    </a:moveTo>
                    <a:lnTo>
                      <a:pt x="8" y="290"/>
                    </a:lnTo>
                    <a:lnTo>
                      <a:pt x="8" y="278"/>
                    </a:lnTo>
                    <a:lnTo>
                      <a:pt x="12" y="242"/>
                    </a:lnTo>
                    <a:lnTo>
                      <a:pt x="16" y="216"/>
                    </a:lnTo>
                    <a:lnTo>
                      <a:pt x="22" y="184"/>
                    </a:lnTo>
                    <a:lnTo>
                      <a:pt x="32" y="146"/>
                    </a:lnTo>
                    <a:lnTo>
                      <a:pt x="44" y="104"/>
                    </a:lnTo>
                    <a:lnTo>
                      <a:pt x="44" y="104"/>
                    </a:lnTo>
                    <a:lnTo>
                      <a:pt x="54" y="92"/>
                    </a:lnTo>
                    <a:lnTo>
                      <a:pt x="64" y="76"/>
                    </a:lnTo>
                    <a:lnTo>
                      <a:pt x="74" y="54"/>
                    </a:lnTo>
                    <a:lnTo>
                      <a:pt x="74" y="54"/>
                    </a:lnTo>
                    <a:lnTo>
                      <a:pt x="80" y="16"/>
                    </a:lnTo>
                    <a:lnTo>
                      <a:pt x="84" y="0"/>
                    </a:lnTo>
                    <a:lnTo>
                      <a:pt x="84" y="0"/>
                    </a:lnTo>
                    <a:lnTo>
                      <a:pt x="76" y="26"/>
                    </a:lnTo>
                    <a:lnTo>
                      <a:pt x="70" y="48"/>
                    </a:lnTo>
                    <a:lnTo>
                      <a:pt x="62" y="66"/>
                    </a:lnTo>
                    <a:lnTo>
                      <a:pt x="54" y="80"/>
                    </a:lnTo>
                    <a:lnTo>
                      <a:pt x="42" y="98"/>
                    </a:lnTo>
                    <a:lnTo>
                      <a:pt x="38" y="104"/>
                    </a:lnTo>
                    <a:lnTo>
                      <a:pt x="38" y="104"/>
                    </a:lnTo>
                    <a:lnTo>
                      <a:pt x="24" y="146"/>
                    </a:lnTo>
                    <a:lnTo>
                      <a:pt x="14" y="184"/>
                    </a:lnTo>
                    <a:lnTo>
                      <a:pt x="8" y="216"/>
                    </a:lnTo>
                    <a:lnTo>
                      <a:pt x="4" y="242"/>
                    </a:lnTo>
                    <a:lnTo>
                      <a:pt x="0" y="278"/>
                    </a:lnTo>
                    <a:lnTo>
                      <a:pt x="0" y="290"/>
                    </a:lnTo>
                    <a:lnTo>
                      <a:pt x="0" y="290"/>
                    </a:lnTo>
                    <a:lnTo>
                      <a:pt x="2" y="306"/>
                    </a:lnTo>
                    <a:lnTo>
                      <a:pt x="4" y="322"/>
                    </a:lnTo>
                    <a:lnTo>
                      <a:pt x="8" y="334"/>
                    </a:lnTo>
                    <a:lnTo>
                      <a:pt x="14" y="346"/>
                    </a:lnTo>
                    <a:lnTo>
                      <a:pt x="20" y="356"/>
                    </a:lnTo>
                    <a:lnTo>
                      <a:pt x="28" y="366"/>
                    </a:lnTo>
                    <a:lnTo>
                      <a:pt x="36" y="372"/>
                    </a:lnTo>
                    <a:lnTo>
                      <a:pt x="46" y="378"/>
                    </a:lnTo>
                    <a:lnTo>
                      <a:pt x="68" y="388"/>
                    </a:lnTo>
                    <a:lnTo>
                      <a:pt x="90" y="394"/>
                    </a:lnTo>
                    <a:lnTo>
                      <a:pt x="112" y="396"/>
                    </a:lnTo>
                    <a:lnTo>
                      <a:pt x="132" y="396"/>
                    </a:lnTo>
                    <a:lnTo>
                      <a:pt x="132" y="396"/>
                    </a:lnTo>
                    <a:lnTo>
                      <a:pt x="112" y="394"/>
                    </a:lnTo>
                    <a:lnTo>
                      <a:pt x="92" y="392"/>
                    </a:lnTo>
                    <a:lnTo>
                      <a:pt x="70" y="386"/>
                    </a:lnTo>
                    <a:lnTo>
                      <a:pt x="50" y="376"/>
                    </a:lnTo>
                    <a:lnTo>
                      <a:pt x="42" y="370"/>
                    </a:lnTo>
                    <a:lnTo>
                      <a:pt x="34" y="362"/>
                    </a:lnTo>
                    <a:lnTo>
                      <a:pt x="26" y="354"/>
                    </a:lnTo>
                    <a:lnTo>
                      <a:pt x="20" y="344"/>
                    </a:lnTo>
                    <a:lnTo>
                      <a:pt x="14" y="332"/>
                    </a:lnTo>
                    <a:lnTo>
                      <a:pt x="12" y="320"/>
                    </a:lnTo>
                    <a:lnTo>
                      <a:pt x="8" y="306"/>
                    </a:lnTo>
                    <a:lnTo>
                      <a:pt x="8" y="290"/>
                    </a:lnTo>
                    <a:lnTo>
                      <a:pt x="8" y="290"/>
                    </a:lnTo>
                    <a:close/>
                  </a:path>
                </a:pathLst>
              </a:custGeom>
              <a:solidFill>
                <a:srgbClr val="8F2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4" name="Freeform 118"/>
              <p:cNvSpPr>
                <a:spLocks/>
              </p:cNvSpPr>
              <p:nvPr/>
            </p:nvSpPr>
            <p:spPr bwMode="auto">
              <a:xfrm>
                <a:off x="4487" y="5410"/>
                <a:ext cx="268" cy="698"/>
              </a:xfrm>
              <a:custGeom>
                <a:avLst/>
                <a:gdLst>
                  <a:gd name="T0" fmla="*/ 252 w 268"/>
                  <a:gd name="T1" fmla="*/ 0 h 698"/>
                  <a:gd name="T2" fmla="*/ 222 w 268"/>
                  <a:gd name="T3" fmla="*/ 6 h 698"/>
                  <a:gd name="T4" fmla="*/ 192 w 268"/>
                  <a:gd name="T5" fmla="*/ 16 h 698"/>
                  <a:gd name="T6" fmla="*/ 158 w 268"/>
                  <a:gd name="T7" fmla="*/ 34 h 698"/>
                  <a:gd name="T8" fmla="*/ 126 w 268"/>
                  <a:gd name="T9" fmla="*/ 62 h 698"/>
                  <a:gd name="T10" fmla="*/ 98 w 268"/>
                  <a:gd name="T11" fmla="*/ 104 h 698"/>
                  <a:gd name="T12" fmla="*/ 82 w 268"/>
                  <a:gd name="T13" fmla="*/ 158 h 698"/>
                  <a:gd name="T14" fmla="*/ 82 w 268"/>
                  <a:gd name="T15" fmla="*/ 228 h 698"/>
                  <a:gd name="T16" fmla="*/ 82 w 268"/>
                  <a:gd name="T17" fmla="*/ 268 h 698"/>
                  <a:gd name="T18" fmla="*/ 86 w 268"/>
                  <a:gd name="T19" fmla="*/ 416 h 698"/>
                  <a:gd name="T20" fmla="*/ 80 w 268"/>
                  <a:gd name="T21" fmla="*/ 516 h 698"/>
                  <a:gd name="T22" fmla="*/ 74 w 268"/>
                  <a:gd name="T23" fmla="*/ 550 h 698"/>
                  <a:gd name="T24" fmla="*/ 70 w 268"/>
                  <a:gd name="T25" fmla="*/ 564 h 698"/>
                  <a:gd name="T26" fmla="*/ 46 w 268"/>
                  <a:gd name="T27" fmla="*/ 620 h 698"/>
                  <a:gd name="T28" fmla="*/ 18 w 268"/>
                  <a:gd name="T29" fmla="*/ 660 h 698"/>
                  <a:gd name="T30" fmla="*/ 0 w 268"/>
                  <a:gd name="T31" fmla="*/ 676 h 698"/>
                  <a:gd name="T32" fmla="*/ 12 w 268"/>
                  <a:gd name="T33" fmla="*/ 682 h 698"/>
                  <a:gd name="T34" fmla="*/ 42 w 268"/>
                  <a:gd name="T35" fmla="*/ 694 h 698"/>
                  <a:gd name="T36" fmla="*/ 78 w 268"/>
                  <a:gd name="T37" fmla="*/ 698 h 698"/>
                  <a:gd name="T38" fmla="*/ 104 w 268"/>
                  <a:gd name="T39" fmla="*/ 694 h 698"/>
                  <a:gd name="T40" fmla="*/ 134 w 268"/>
                  <a:gd name="T41" fmla="*/ 684 h 698"/>
                  <a:gd name="T42" fmla="*/ 150 w 268"/>
                  <a:gd name="T43" fmla="*/ 676 h 698"/>
                  <a:gd name="T44" fmla="*/ 158 w 268"/>
                  <a:gd name="T45" fmla="*/ 656 h 698"/>
                  <a:gd name="T46" fmla="*/ 168 w 268"/>
                  <a:gd name="T47" fmla="*/ 590 h 698"/>
                  <a:gd name="T48" fmla="*/ 170 w 268"/>
                  <a:gd name="T49" fmla="*/ 502 h 698"/>
                  <a:gd name="T50" fmla="*/ 164 w 268"/>
                  <a:gd name="T51" fmla="*/ 424 h 698"/>
                  <a:gd name="T52" fmla="*/ 150 w 268"/>
                  <a:gd name="T53" fmla="*/ 326 h 698"/>
                  <a:gd name="T54" fmla="*/ 140 w 268"/>
                  <a:gd name="T55" fmla="*/ 270 h 698"/>
                  <a:gd name="T56" fmla="*/ 136 w 268"/>
                  <a:gd name="T57" fmla="*/ 240 h 698"/>
                  <a:gd name="T58" fmla="*/ 136 w 268"/>
                  <a:gd name="T59" fmla="*/ 192 h 698"/>
                  <a:gd name="T60" fmla="*/ 142 w 268"/>
                  <a:gd name="T61" fmla="*/ 156 h 698"/>
                  <a:gd name="T62" fmla="*/ 160 w 268"/>
                  <a:gd name="T63" fmla="*/ 122 h 698"/>
                  <a:gd name="T64" fmla="*/ 190 w 268"/>
                  <a:gd name="T65" fmla="*/ 94 h 698"/>
                  <a:gd name="T66" fmla="*/ 224 w 268"/>
                  <a:gd name="T67" fmla="*/ 82 h 698"/>
                  <a:gd name="T68" fmla="*/ 268 w 268"/>
                  <a:gd name="T69" fmla="*/ 76 h 698"/>
                  <a:gd name="T70" fmla="*/ 264 w 268"/>
                  <a:gd name="T71" fmla="*/ 68 h 698"/>
                  <a:gd name="T72" fmla="*/ 252 w 268"/>
                  <a:gd name="T73" fmla="*/ 36 h 698"/>
                  <a:gd name="T74" fmla="*/ 250 w 268"/>
                  <a:gd name="T75" fmla="*/ 10 h 698"/>
                  <a:gd name="T76" fmla="*/ 252 w 268"/>
                  <a:gd name="T77"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8" h="698">
                    <a:moveTo>
                      <a:pt x="252" y="0"/>
                    </a:moveTo>
                    <a:lnTo>
                      <a:pt x="252" y="0"/>
                    </a:lnTo>
                    <a:lnTo>
                      <a:pt x="244" y="2"/>
                    </a:lnTo>
                    <a:lnTo>
                      <a:pt x="222" y="6"/>
                    </a:lnTo>
                    <a:lnTo>
                      <a:pt x="208" y="10"/>
                    </a:lnTo>
                    <a:lnTo>
                      <a:pt x="192" y="16"/>
                    </a:lnTo>
                    <a:lnTo>
                      <a:pt x="176" y="24"/>
                    </a:lnTo>
                    <a:lnTo>
                      <a:pt x="158" y="34"/>
                    </a:lnTo>
                    <a:lnTo>
                      <a:pt x="142" y="48"/>
                    </a:lnTo>
                    <a:lnTo>
                      <a:pt x="126" y="62"/>
                    </a:lnTo>
                    <a:lnTo>
                      <a:pt x="112" y="82"/>
                    </a:lnTo>
                    <a:lnTo>
                      <a:pt x="98" y="104"/>
                    </a:lnTo>
                    <a:lnTo>
                      <a:pt x="88" y="128"/>
                    </a:lnTo>
                    <a:lnTo>
                      <a:pt x="82" y="158"/>
                    </a:lnTo>
                    <a:lnTo>
                      <a:pt x="80" y="190"/>
                    </a:lnTo>
                    <a:lnTo>
                      <a:pt x="82" y="228"/>
                    </a:lnTo>
                    <a:lnTo>
                      <a:pt x="82" y="228"/>
                    </a:lnTo>
                    <a:lnTo>
                      <a:pt x="82" y="268"/>
                    </a:lnTo>
                    <a:lnTo>
                      <a:pt x="86" y="362"/>
                    </a:lnTo>
                    <a:lnTo>
                      <a:pt x="86" y="416"/>
                    </a:lnTo>
                    <a:lnTo>
                      <a:pt x="84" y="468"/>
                    </a:lnTo>
                    <a:lnTo>
                      <a:pt x="80" y="516"/>
                    </a:lnTo>
                    <a:lnTo>
                      <a:pt x="78" y="534"/>
                    </a:lnTo>
                    <a:lnTo>
                      <a:pt x="74" y="550"/>
                    </a:lnTo>
                    <a:lnTo>
                      <a:pt x="74" y="550"/>
                    </a:lnTo>
                    <a:lnTo>
                      <a:pt x="70" y="564"/>
                    </a:lnTo>
                    <a:lnTo>
                      <a:pt x="56" y="600"/>
                    </a:lnTo>
                    <a:lnTo>
                      <a:pt x="46" y="620"/>
                    </a:lnTo>
                    <a:lnTo>
                      <a:pt x="34" y="642"/>
                    </a:lnTo>
                    <a:lnTo>
                      <a:pt x="18" y="660"/>
                    </a:lnTo>
                    <a:lnTo>
                      <a:pt x="10" y="668"/>
                    </a:lnTo>
                    <a:lnTo>
                      <a:pt x="0" y="676"/>
                    </a:lnTo>
                    <a:lnTo>
                      <a:pt x="0" y="676"/>
                    </a:lnTo>
                    <a:lnTo>
                      <a:pt x="12" y="682"/>
                    </a:lnTo>
                    <a:lnTo>
                      <a:pt x="24" y="688"/>
                    </a:lnTo>
                    <a:lnTo>
                      <a:pt x="42" y="694"/>
                    </a:lnTo>
                    <a:lnTo>
                      <a:pt x="64" y="698"/>
                    </a:lnTo>
                    <a:lnTo>
                      <a:pt x="78" y="698"/>
                    </a:lnTo>
                    <a:lnTo>
                      <a:pt x="90" y="698"/>
                    </a:lnTo>
                    <a:lnTo>
                      <a:pt x="104" y="694"/>
                    </a:lnTo>
                    <a:lnTo>
                      <a:pt x="120" y="690"/>
                    </a:lnTo>
                    <a:lnTo>
                      <a:pt x="134" y="684"/>
                    </a:lnTo>
                    <a:lnTo>
                      <a:pt x="150" y="676"/>
                    </a:lnTo>
                    <a:lnTo>
                      <a:pt x="150" y="676"/>
                    </a:lnTo>
                    <a:lnTo>
                      <a:pt x="152" y="670"/>
                    </a:lnTo>
                    <a:lnTo>
                      <a:pt x="158" y="656"/>
                    </a:lnTo>
                    <a:lnTo>
                      <a:pt x="164" y="630"/>
                    </a:lnTo>
                    <a:lnTo>
                      <a:pt x="168" y="590"/>
                    </a:lnTo>
                    <a:lnTo>
                      <a:pt x="170" y="536"/>
                    </a:lnTo>
                    <a:lnTo>
                      <a:pt x="170" y="502"/>
                    </a:lnTo>
                    <a:lnTo>
                      <a:pt x="168" y="464"/>
                    </a:lnTo>
                    <a:lnTo>
                      <a:pt x="164" y="424"/>
                    </a:lnTo>
                    <a:lnTo>
                      <a:pt x="158" y="378"/>
                    </a:lnTo>
                    <a:lnTo>
                      <a:pt x="150" y="326"/>
                    </a:lnTo>
                    <a:lnTo>
                      <a:pt x="140" y="270"/>
                    </a:lnTo>
                    <a:lnTo>
                      <a:pt x="140" y="270"/>
                    </a:lnTo>
                    <a:lnTo>
                      <a:pt x="138" y="262"/>
                    </a:lnTo>
                    <a:lnTo>
                      <a:pt x="136" y="240"/>
                    </a:lnTo>
                    <a:lnTo>
                      <a:pt x="134" y="210"/>
                    </a:lnTo>
                    <a:lnTo>
                      <a:pt x="136" y="192"/>
                    </a:lnTo>
                    <a:lnTo>
                      <a:pt x="138" y="174"/>
                    </a:lnTo>
                    <a:lnTo>
                      <a:pt x="142" y="156"/>
                    </a:lnTo>
                    <a:lnTo>
                      <a:pt x="150" y="138"/>
                    </a:lnTo>
                    <a:lnTo>
                      <a:pt x="160" y="122"/>
                    </a:lnTo>
                    <a:lnTo>
                      <a:pt x="174" y="106"/>
                    </a:lnTo>
                    <a:lnTo>
                      <a:pt x="190" y="94"/>
                    </a:lnTo>
                    <a:lnTo>
                      <a:pt x="212" y="84"/>
                    </a:lnTo>
                    <a:lnTo>
                      <a:pt x="224" y="82"/>
                    </a:lnTo>
                    <a:lnTo>
                      <a:pt x="236" y="78"/>
                    </a:lnTo>
                    <a:lnTo>
                      <a:pt x="268" y="76"/>
                    </a:lnTo>
                    <a:lnTo>
                      <a:pt x="268" y="76"/>
                    </a:lnTo>
                    <a:lnTo>
                      <a:pt x="264" y="68"/>
                    </a:lnTo>
                    <a:lnTo>
                      <a:pt x="256" y="48"/>
                    </a:lnTo>
                    <a:lnTo>
                      <a:pt x="252" y="36"/>
                    </a:lnTo>
                    <a:lnTo>
                      <a:pt x="250" y="22"/>
                    </a:lnTo>
                    <a:lnTo>
                      <a:pt x="250" y="10"/>
                    </a:lnTo>
                    <a:lnTo>
                      <a:pt x="252" y="0"/>
                    </a:lnTo>
                    <a:lnTo>
                      <a:pt x="252" y="0"/>
                    </a:lnTo>
                    <a:close/>
                  </a:path>
                </a:pathLst>
              </a:custGeom>
              <a:solidFill>
                <a:srgbClr val="C54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5" name="Freeform 119"/>
              <p:cNvSpPr>
                <a:spLocks/>
              </p:cNvSpPr>
              <p:nvPr/>
            </p:nvSpPr>
            <p:spPr bwMode="auto">
              <a:xfrm>
                <a:off x="4487" y="5410"/>
                <a:ext cx="268" cy="698"/>
              </a:xfrm>
              <a:custGeom>
                <a:avLst/>
                <a:gdLst>
                  <a:gd name="T0" fmla="*/ 268 w 268"/>
                  <a:gd name="T1" fmla="*/ 76 h 698"/>
                  <a:gd name="T2" fmla="*/ 256 w 268"/>
                  <a:gd name="T3" fmla="*/ 48 h 698"/>
                  <a:gd name="T4" fmla="*/ 250 w 268"/>
                  <a:gd name="T5" fmla="*/ 22 h 698"/>
                  <a:gd name="T6" fmla="*/ 252 w 268"/>
                  <a:gd name="T7" fmla="*/ 0 h 698"/>
                  <a:gd name="T8" fmla="*/ 240 w 268"/>
                  <a:gd name="T9" fmla="*/ 2 h 698"/>
                  <a:gd name="T10" fmla="*/ 240 w 268"/>
                  <a:gd name="T11" fmla="*/ 12 h 698"/>
                  <a:gd name="T12" fmla="*/ 246 w 268"/>
                  <a:gd name="T13" fmla="*/ 46 h 698"/>
                  <a:gd name="T14" fmla="*/ 256 w 268"/>
                  <a:gd name="T15" fmla="*/ 70 h 698"/>
                  <a:gd name="T16" fmla="*/ 226 w 268"/>
                  <a:gd name="T17" fmla="*/ 72 h 698"/>
                  <a:gd name="T18" fmla="*/ 200 w 268"/>
                  <a:gd name="T19" fmla="*/ 78 h 698"/>
                  <a:gd name="T20" fmla="*/ 162 w 268"/>
                  <a:gd name="T21" fmla="*/ 100 h 698"/>
                  <a:gd name="T22" fmla="*/ 140 w 268"/>
                  <a:gd name="T23" fmla="*/ 130 h 698"/>
                  <a:gd name="T24" fmla="*/ 128 w 268"/>
                  <a:gd name="T25" fmla="*/ 166 h 698"/>
                  <a:gd name="T26" fmla="*/ 124 w 268"/>
                  <a:gd name="T27" fmla="*/ 202 h 698"/>
                  <a:gd name="T28" fmla="*/ 128 w 268"/>
                  <a:gd name="T29" fmla="*/ 256 h 698"/>
                  <a:gd name="T30" fmla="*/ 128 w 268"/>
                  <a:gd name="T31" fmla="*/ 264 h 698"/>
                  <a:gd name="T32" fmla="*/ 148 w 268"/>
                  <a:gd name="T33" fmla="*/ 370 h 698"/>
                  <a:gd name="T34" fmla="*/ 156 w 268"/>
                  <a:gd name="T35" fmla="*/ 458 h 698"/>
                  <a:gd name="T36" fmla="*/ 160 w 268"/>
                  <a:gd name="T37" fmla="*/ 528 h 698"/>
                  <a:gd name="T38" fmla="*/ 152 w 268"/>
                  <a:gd name="T39" fmla="*/ 622 h 698"/>
                  <a:gd name="T40" fmla="*/ 142 w 268"/>
                  <a:gd name="T41" fmla="*/ 664 h 698"/>
                  <a:gd name="T42" fmla="*/ 140 w 268"/>
                  <a:gd name="T43" fmla="*/ 668 h 698"/>
                  <a:gd name="T44" fmla="*/ 94 w 268"/>
                  <a:gd name="T45" fmla="*/ 688 h 698"/>
                  <a:gd name="T46" fmla="*/ 54 w 268"/>
                  <a:gd name="T47" fmla="*/ 690 h 698"/>
                  <a:gd name="T48" fmla="*/ 22 w 268"/>
                  <a:gd name="T49" fmla="*/ 684 h 698"/>
                  <a:gd name="T50" fmla="*/ 0 w 268"/>
                  <a:gd name="T51" fmla="*/ 676 h 698"/>
                  <a:gd name="T52" fmla="*/ 0 w 268"/>
                  <a:gd name="T53" fmla="*/ 676 h 698"/>
                  <a:gd name="T54" fmla="*/ 24 w 268"/>
                  <a:gd name="T55" fmla="*/ 688 h 698"/>
                  <a:gd name="T56" fmla="*/ 64 w 268"/>
                  <a:gd name="T57" fmla="*/ 698 h 698"/>
                  <a:gd name="T58" fmla="*/ 90 w 268"/>
                  <a:gd name="T59" fmla="*/ 698 h 698"/>
                  <a:gd name="T60" fmla="*/ 120 w 268"/>
                  <a:gd name="T61" fmla="*/ 690 h 698"/>
                  <a:gd name="T62" fmla="*/ 150 w 268"/>
                  <a:gd name="T63" fmla="*/ 676 h 698"/>
                  <a:gd name="T64" fmla="*/ 152 w 268"/>
                  <a:gd name="T65" fmla="*/ 670 h 698"/>
                  <a:gd name="T66" fmla="*/ 164 w 268"/>
                  <a:gd name="T67" fmla="*/ 630 h 698"/>
                  <a:gd name="T68" fmla="*/ 170 w 268"/>
                  <a:gd name="T69" fmla="*/ 536 h 698"/>
                  <a:gd name="T70" fmla="*/ 168 w 268"/>
                  <a:gd name="T71" fmla="*/ 464 h 698"/>
                  <a:gd name="T72" fmla="*/ 158 w 268"/>
                  <a:gd name="T73" fmla="*/ 378 h 698"/>
                  <a:gd name="T74" fmla="*/ 140 w 268"/>
                  <a:gd name="T75" fmla="*/ 270 h 698"/>
                  <a:gd name="T76" fmla="*/ 138 w 268"/>
                  <a:gd name="T77" fmla="*/ 262 h 698"/>
                  <a:gd name="T78" fmla="*/ 134 w 268"/>
                  <a:gd name="T79" fmla="*/ 210 h 698"/>
                  <a:gd name="T80" fmla="*/ 138 w 268"/>
                  <a:gd name="T81" fmla="*/ 174 h 698"/>
                  <a:gd name="T82" fmla="*/ 150 w 268"/>
                  <a:gd name="T83" fmla="*/ 138 h 698"/>
                  <a:gd name="T84" fmla="*/ 174 w 268"/>
                  <a:gd name="T85" fmla="*/ 106 h 698"/>
                  <a:gd name="T86" fmla="*/ 212 w 268"/>
                  <a:gd name="T87" fmla="*/ 84 h 698"/>
                  <a:gd name="T88" fmla="*/ 236 w 268"/>
                  <a:gd name="T89" fmla="*/ 78 h 698"/>
                  <a:gd name="T90" fmla="*/ 268 w 268"/>
                  <a:gd name="T91" fmla="*/ 76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8" h="698">
                    <a:moveTo>
                      <a:pt x="268" y="76"/>
                    </a:moveTo>
                    <a:lnTo>
                      <a:pt x="268" y="76"/>
                    </a:lnTo>
                    <a:lnTo>
                      <a:pt x="264" y="68"/>
                    </a:lnTo>
                    <a:lnTo>
                      <a:pt x="256" y="48"/>
                    </a:lnTo>
                    <a:lnTo>
                      <a:pt x="252" y="36"/>
                    </a:lnTo>
                    <a:lnTo>
                      <a:pt x="250" y="22"/>
                    </a:lnTo>
                    <a:lnTo>
                      <a:pt x="250" y="10"/>
                    </a:lnTo>
                    <a:lnTo>
                      <a:pt x="252" y="0"/>
                    </a:lnTo>
                    <a:lnTo>
                      <a:pt x="252" y="0"/>
                    </a:lnTo>
                    <a:lnTo>
                      <a:pt x="240" y="2"/>
                    </a:lnTo>
                    <a:lnTo>
                      <a:pt x="240" y="2"/>
                    </a:lnTo>
                    <a:lnTo>
                      <a:pt x="240" y="12"/>
                    </a:lnTo>
                    <a:lnTo>
                      <a:pt x="240" y="24"/>
                    </a:lnTo>
                    <a:lnTo>
                      <a:pt x="246" y="46"/>
                    </a:lnTo>
                    <a:lnTo>
                      <a:pt x="254" y="62"/>
                    </a:lnTo>
                    <a:lnTo>
                      <a:pt x="256" y="70"/>
                    </a:lnTo>
                    <a:lnTo>
                      <a:pt x="256" y="70"/>
                    </a:lnTo>
                    <a:lnTo>
                      <a:pt x="226" y="72"/>
                    </a:lnTo>
                    <a:lnTo>
                      <a:pt x="212" y="74"/>
                    </a:lnTo>
                    <a:lnTo>
                      <a:pt x="200" y="78"/>
                    </a:lnTo>
                    <a:lnTo>
                      <a:pt x="180" y="88"/>
                    </a:lnTo>
                    <a:lnTo>
                      <a:pt x="162" y="100"/>
                    </a:lnTo>
                    <a:lnTo>
                      <a:pt x="150" y="114"/>
                    </a:lnTo>
                    <a:lnTo>
                      <a:pt x="140" y="130"/>
                    </a:lnTo>
                    <a:lnTo>
                      <a:pt x="132" y="148"/>
                    </a:lnTo>
                    <a:lnTo>
                      <a:pt x="128" y="166"/>
                    </a:lnTo>
                    <a:lnTo>
                      <a:pt x="124" y="184"/>
                    </a:lnTo>
                    <a:lnTo>
                      <a:pt x="124" y="202"/>
                    </a:lnTo>
                    <a:lnTo>
                      <a:pt x="124" y="234"/>
                    </a:lnTo>
                    <a:lnTo>
                      <a:pt x="128" y="256"/>
                    </a:lnTo>
                    <a:lnTo>
                      <a:pt x="128" y="264"/>
                    </a:lnTo>
                    <a:lnTo>
                      <a:pt x="128" y="264"/>
                    </a:lnTo>
                    <a:lnTo>
                      <a:pt x="140" y="320"/>
                    </a:lnTo>
                    <a:lnTo>
                      <a:pt x="148" y="370"/>
                    </a:lnTo>
                    <a:lnTo>
                      <a:pt x="152" y="416"/>
                    </a:lnTo>
                    <a:lnTo>
                      <a:pt x="156" y="458"/>
                    </a:lnTo>
                    <a:lnTo>
                      <a:pt x="158" y="494"/>
                    </a:lnTo>
                    <a:lnTo>
                      <a:pt x="160" y="528"/>
                    </a:lnTo>
                    <a:lnTo>
                      <a:pt x="158" y="582"/>
                    </a:lnTo>
                    <a:lnTo>
                      <a:pt x="152" y="622"/>
                    </a:lnTo>
                    <a:lnTo>
                      <a:pt x="146" y="648"/>
                    </a:lnTo>
                    <a:lnTo>
                      <a:pt x="142" y="664"/>
                    </a:lnTo>
                    <a:lnTo>
                      <a:pt x="140" y="668"/>
                    </a:lnTo>
                    <a:lnTo>
                      <a:pt x="140" y="668"/>
                    </a:lnTo>
                    <a:lnTo>
                      <a:pt x="116" y="680"/>
                    </a:lnTo>
                    <a:lnTo>
                      <a:pt x="94" y="688"/>
                    </a:lnTo>
                    <a:lnTo>
                      <a:pt x="72" y="690"/>
                    </a:lnTo>
                    <a:lnTo>
                      <a:pt x="54" y="690"/>
                    </a:lnTo>
                    <a:lnTo>
                      <a:pt x="36" y="688"/>
                    </a:lnTo>
                    <a:lnTo>
                      <a:pt x="22" y="684"/>
                    </a:lnTo>
                    <a:lnTo>
                      <a:pt x="10" y="680"/>
                    </a:lnTo>
                    <a:lnTo>
                      <a:pt x="0" y="676"/>
                    </a:lnTo>
                    <a:lnTo>
                      <a:pt x="0" y="676"/>
                    </a:lnTo>
                    <a:lnTo>
                      <a:pt x="0" y="676"/>
                    </a:lnTo>
                    <a:lnTo>
                      <a:pt x="12" y="682"/>
                    </a:lnTo>
                    <a:lnTo>
                      <a:pt x="24" y="688"/>
                    </a:lnTo>
                    <a:lnTo>
                      <a:pt x="42" y="694"/>
                    </a:lnTo>
                    <a:lnTo>
                      <a:pt x="64" y="698"/>
                    </a:lnTo>
                    <a:lnTo>
                      <a:pt x="78" y="698"/>
                    </a:lnTo>
                    <a:lnTo>
                      <a:pt x="90" y="698"/>
                    </a:lnTo>
                    <a:lnTo>
                      <a:pt x="104" y="694"/>
                    </a:lnTo>
                    <a:lnTo>
                      <a:pt x="120" y="690"/>
                    </a:lnTo>
                    <a:lnTo>
                      <a:pt x="134" y="684"/>
                    </a:lnTo>
                    <a:lnTo>
                      <a:pt x="150" y="676"/>
                    </a:lnTo>
                    <a:lnTo>
                      <a:pt x="150" y="676"/>
                    </a:lnTo>
                    <a:lnTo>
                      <a:pt x="152" y="670"/>
                    </a:lnTo>
                    <a:lnTo>
                      <a:pt x="158" y="656"/>
                    </a:lnTo>
                    <a:lnTo>
                      <a:pt x="164" y="630"/>
                    </a:lnTo>
                    <a:lnTo>
                      <a:pt x="168" y="590"/>
                    </a:lnTo>
                    <a:lnTo>
                      <a:pt x="170" y="536"/>
                    </a:lnTo>
                    <a:lnTo>
                      <a:pt x="170" y="502"/>
                    </a:lnTo>
                    <a:lnTo>
                      <a:pt x="168" y="464"/>
                    </a:lnTo>
                    <a:lnTo>
                      <a:pt x="164" y="424"/>
                    </a:lnTo>
                    <a:lnTo>
                      <a:pt x="158" y="378"/>
                    </a:lnTo>
                    <a:lnTo>
                      <a:pt x="150" y="326"/>
                    </a:lnTo>
                    <a:lnTo>
                      <a:pt x="140" y="270"/>
                    </a:lnTo>
                    <a:lnTo>
                      <a:pt x="140" y="270"/>
                    </a:lnTo>
                    <a:lnTo>
                      <a:pt x="138" y="262"/>
                    </a:lnTo>
                    <a:lnTo>
                      <a:pt x="136" y="240"/>
                    </a:lnTo>
                    <a:lnTo>
                      <a:pt x="134" y="210"/>
                    </a:lnTo>
                    <a:lnTo>
                      <a:pt x="136" y="192"/>
                    </a:lnTo>
                    <a:lnTo>
                      <a:pt x="138" y="174"/>
                    </a:lnTo>
                    <a:lnTo>
                      <a:pt x="142" y="156"/>
                    </a:lnTo>
                    <a:lnTo>
                      <a:pt x="150" y="138"/>
                    </a:lnTo>
                    <a:lnTo>
                      <a:pt x="160" y="122"/>
                    </a:lnTo>
                    <a:lnTo>
                      <a:pt x="174" y="106"/>
                    </a:lnTo>
                    <a:lnTo>
                      <a:pt x="190" y="94"/>
                    </a:lnTo>
                    <a:lnTo>
                      <a:pt x="212" y="84"/>
                    </a:lnTo>
                    <a:lnTo>
                      <a:pt x="224" y="82"/>
                    </a:lnTo>
                    <a:lnTo>
                      <a:pt x="236" y="78"/>
                    </a:lnTo>
                    <a:lnTo>
                      <a:pt x="268" y="76"/>
                    </a:lnTo>
                    <a:lnTo>
                      <a:pt x="268" y="76"/>
                    </a:lnTo>
                    <a:close/>
                  </a:path>
                </a:pathLst>
              </a:custGeom>
              <a:solidFill>
                <a:srgbClr val="8F2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6" name="Freeform 120"/>
              <p:cNvSpPr>
                <a:spLocks/>
              </p:cNvSpPr>
              <p:nvPr/>
            </p:nvSpPr>
            <p:spPr bwMode="auto">
              <a:xfrm>
                <a:off x="4681" y="5410"/>
                <a:ext cx="260" cy="244"/>
              </a:xfrm>
              <a:custGeom>
                <a:avLst/>
                <a:gdLst>
                  <a:gd name="T0" fmla="*/ 22 w 260"/>
                  <a:gd name="T1" fmla="*/ 84 h 244"/>
                  <a:gd name="T2" fmla="*/ 22 w 260"/>
                  <a:gd name="T3" fmla="*/ 84 h 244"/>
                  <a:gd name="T4" fmla="*/ 32 w 260"/>
                  <a:gd name="T5" fmla="*/ 102 h 244"/>
                  <a:gd name="T6" fmla="*/ 48 w 260"/>
                  <a:gd name="T7" fmla="*/ 120 h 244"/>
                  <a:gd name="T8" fmla="*/ 70 w 260"/>
                  <a:gd name="T9" fmla="*/ 144 h 244"/>
                  <a:gd name="T10" fmla="*/ 84 w 260"/>
                  <a:gd name="T11" fmla="*/ 156 h 244"/>
                  <a:gd name="T12" fmla="*/ 100 w 260"/>
                  <a:gd name="T13" fmla="*/ 170 h 244"/>
                  <a:gd name="T14" fmla="*/ 120 w 260"/>
                  <a:gd name="T15" fmla="*/ 184 h 244"/>
                  <a:gd name="T16" fmla="*/ 142 w 260"/>
                  <a:gd name="T17" fmla="*/ 196 h 244"/>
                  <a:gd name="T18" fmla="*/ 166 w 260"/>
                  <a:gd name="T19" fmla="*/ 210 h 244"/>
                  <a:gd name="T20" fmla="*/ 192 w 260"/>
                  <a:gd name="T21" fmla="*/ 222 h 244"/>
                  <a:gd name="T22" fmla="*/ 222 w 260"/>
                  <a:gd name="T23" fmla="*/ 234 h 244"/>
                  <a:gd name="T24" fmla="*/ 254 w 260"/>
                  <a:gd name="T25" fmla="*/ 244 h 244"/>
                  <a:gd name="T26" fmla="*/ 254 w 260"/>
                  <a:gd name="T27" fmla="*/ 244 h 244"/>
                  <a:gd name="T28" fmla="*/ 256 w 260"/>
                  <a:gd name="T29" fmla="*/ 234 h 244"/>
                  <a:gd name="T30" fmla="*/ 258 w 260"/>
                  <a:gd name="T31" fmla="*/ 206 h 244"/>
                  <a:gd name="T32" fmla="*/ 260 w 260"/>
                  <a:gd name="T33" fmla="*/ 188 h 244"/>
                  <a:gd name="T34" fmla="*/ 258 w 260"/>
                  <a:gd name="T35" fmla="*/ 166 h 244"/>
                  <a:gd name="T36" fmla="*/ 256 w 260"/>
                  <a:gd name="T37" fmla="*/ 144 h 244"/>
                  <a:gd name="T38" fmla="*/ 252 w 260"/>
                  <a:gd name="T39" fmla="*/ 122 h 244"/>
                  <a:gd name="T40" fmla="*/ 244 w 260"/>
                  <a:gd name="T41" fmla="*/ 100 h 244"/>
                  <a:gd name="T42" fmla="*/ 232 w 260"/>
                  <a:gd name="T43" fmla="*/ 78 h 244"/>
                  <a:gd name="T44" fmla="*/ 216 w 260"/>
                  <a:gd name="T45" fmla="*/ 56 h 244"/>
                  <a:gd name="T46" fmla="*/ 208 w 260"/>
                  <a:gd name="T47" fmla="*/ 48 h 244"/>
                  <a:gd name="T48" fmla="*/ 196 w 260"/>
                  <a:gd name="T49" fmla="*/ 38 h 244"/>
                  <a:gd name="T50" fmla="*/ 184 w 260"/>
                  <a:gd name="T51" fmla="*/ 30 h 244"/>
                  <a:gd name="T52" fmla="*/ 172 w 260"/>
                  <a:gd name="T53" fmla="*/ 22 h 244"/>
                  <a:gd name="T54" fmla="*/ 156 w 260"/>
                  <a:gd name="T55" fmla="*/ 16 h 244"/>
                  <a:gd name="T56" fmla="*/ 140 w 260"/>
                  <a:gd name="T57" fmla="*/ 10 h 244"/>
                  <a:gd name="T58" fmla="*/ 122 w 260"/>
                  <a:gd name="T59" fmla="*/ 6 h 244"/>
                  <a:gd name="T60" fmla="*/ 102 w 260"/>
                  <a:gd name="T61" fmla="*/ 2 h 244"/>
                  <a:gd name="T62" fmla="*/ 82 w 260"/>
                  <a:gd name="T63" fmla="*/ 0 h 244"/>
                  <a:gd name="T64" fmla="*/ 58 w 260"/>
                  <a:gd name="T65" fmla="*/ 0 h 244"/>
                  <a:gd name="T66" fmla="*/ 58 w 260"/>
                  <a:gd name="T67" fmla="*/ 0 h 244"/>
                  <a:gd name="T68" fmla="*/ 44 w 260"/>
                  <a:gd name="T69" fmla="*/ 0 h 244"/>
                  <a:gd name="T70" fmla="*/ 30 w 260"/>
                  <a:gd name="T71" fmla="*/ 4 h 244"/>
                  <a:gd name="T72" fmla="*/ 16 w 260"/>
                  <a:gd name="T73" fmla="*/ 8 h 244"/>
                  <a:gd name="T74" fmla="*/ 10 w 260"/>
                  <a:gd name="T75" fmla="*/ 14 h 244"/>
                  <a:gd name="T76" fmla="*/ 4 w 260"/>
                  <a:gd name="T77" fmla="*/ 18 h 244"/>
                  <a:gd name="T78" fmla="*/ 2 w 260"/>
                  <a:gd name="T79" fmla="*/ 26 h 244"/>
                  <a:gd name="T80" fmla="*/ 0 w 260"/>
                  <a:gd name="T81" fmla="*/ 34 h 244"/>
                  <a:gd name="T82" fmla="*/ 0 w 260"/>
                  <a:gd name="T83" fmla="*/ 44 h 244"/>
                  <a:gd name="T84" fmla="*/ 4 w 260"/>
                  <a:gd name="T85" fmla="*/ 54 h 244"/>
                  <a:gd name="T86" fmla="*/ 12 w 260"/>
                  <a:gd name="T87" fmla="*/ 68 h 244"/>
                  <a:gd name="T88" fmla="*/ 22 w 260"/>
                  <a:gd name="T89" fmla="*/ 84 h 244"/>
                  <a:gd name="T90" fmla="*/ 22 w 260"/>
                  <a:gd name="T91" fmla="*/ 8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0" h="244">
                    <a:moveTo>
                      <a:pt x="22" y="84"/>
                    </a:moveTo>
                    <a:lnTo>
                      <a:pt x="22" y="84"/>
                    </a:lnTo>
                    <a:lnTo>
                      <a:pt x="32" y="102"/>
                    </a:lnTo>
                    <a:lnTo>
                      <a:pt x="48" y="120"/>
                    </a:lnTo>
                    <a:lnTo>
                      <a:pt x="70" y="144"/>
                    </a:lnTo>
                    <a:lnTo>
                      <a:pt x="84" y="156"/>
                    </a:lnTo>
                    <a:lnTo>
                      <a:pt x="100" y="170"/>
                    </a:lnTo>
                    <a:lnTo>
                      <a:pt x="120" y="184"/>
                    </a:lnTo>
                    <a:lnTo>
                      <a:pt x="142" y="196"/>
                    </a:lnTo>
                    <a:lnTo>
                      <a:pt x="166" y="210"/>
                    </a:lnTo>
                    <a:lnTo>
                      <a:pt x="192" y="222"/>
                    </a:lnTo>
                    <a:lnTo>
                      <a:pt x="222" y="234"/>
                    </a:lnTo>
                    <a:lnTo>
                      <a:pt x="254" y="244"/>
                    </a:lnTo>
                    <a:lnTo>
                      <a:pt x="254" y="244"/>
                    </a:lnTo>
                    <a:lnTo>
                      <a:pt x="256" y="234"/>
                    </a:lnTo>
                    <a:lnTo>
                      <a:pt x="258" y="206"/>
                    </a:lnTo>
                    <a:lnTo>
                      <a:pt x="260" y="188"/>
                    </a:lnTo>
                    <a:lnTo>
                      <a:pt x="258" y="166"/>
                    </a:lnTo>
                    <a:lnTo>
                      <a:pt x="256" y="144"/>
                    </a:lnTo>
                    <a:lnTo>
                      <a:pt x="252" y="122"/>
                    </a:lnTo>
                    <a:lnTo>
                      <a:pt x="244" y="100"/>
                    </a:lnTo>
                    <a:lnTo>
                      <a:pt x="232" y="78"/>
                    </a:lnTo>
                    <a:lnTo>
                      <a:pt x="216" y="56"/>
                    </a:lnTo>
                    <a:lnTo>
                      <a:pt x="208" y="48"/>
                    </a:lnTo>
                    <a:lnTo>
                      <a:pt x="196" y="38"/>
                    </a:lnTo>
                    <a:lnTo>
                      <a:pt x="184" y="30"/>
                    </a:lnTo>
                    <a:lnTo>
                      <a:pt x="172" y="22"/>
                    </a:lnTo>
                    <a:lnTo>
                      <a:pt x="156" y="16"/>
                    </a:lnTo>
                    <a:lnTo>
                      <a:pt x="140" y="10"/>
                    </a:lnTo>
                    <a:lnTo>
                      <a:pt x="122" y="6"/>
                    </a:lnTo>
                    <a:lnTo>
                      <a:pt x="102" y="2"/>
                    </a:lnTo>
                    <a:lnTo>
                      <a:pt x="82" y="0"/>
                    </a:lnTo>
                    <a:lnTo>
                      <a:pt x="58" y="0"/>
                    </a:lnTo>
                    <a:lnTo>
                      <a:pt x="58" y="0"/>
                    </a:lnTo>
                    <a:lnTo>
                      <a:pt x="44" y="0"/>
                    </a:lnTo>
                    <a:lnTo>
                      <a:pt x="30" y="4"/>
                    </a:lnTo>
                    <a:lnTo>
                      <a:pt x="16" y="8"/>
                    </a:lnTo>
                    <a:lnTo>
                      <a:pt x="10" y="14"/>
                    </a:lnTo>
                    <a:lnTo>
                      <a:pt x="4" y="18"/>
                    </a:lnTo>
                    <a:lnTo>
                      <a:pt x="2" y="26"/>
                    </a:lnTo>
                    <a:lnTo>
                      <a:pt x="0" y="34"/>
                    </a:lnTo>
                    <a:lnTo>
                      <a:pt x="0" y="44"/>
                    </a:lnTo>
                    <a:lnTo>
                      <a:pt x="4" y="54"/>
                    </a:lnTo>
                    <a:lnTo>
                      <a:pt x="12" y="68"/>
                    </a:lnTo>
                    <a:lnTo>
                      <a:pt x="22" y="84"/>
                    </a:lnTo>
                    <a:lnTo>
                      <a:pt x="22" y="84"/>
                    </a:lnTo>
                    <a:close/>
                  </a:path>
                </a:pathLst>
              </a:custGeom>
              <a:solidFill>
                <a:srgbClr val="D149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7" name="Freeform 121"/>
              <p:cNvSpPr>
                <a:spLocks/>
              </p:cNvSpPr>
              <p:nvPr/>
            </p:nvSpPr>
            <p:spPr bwMode="auto">
              <a:xfrm>
                <a:off x="4681" y="5452"/>
                <a:ext cx="260" cy="202"/>
              </a:xfrm>
              <a:custGeom>
                <a:avLst/>
                <a:gdLst>
                  <a:gd name="T0" fmla="*/ 234 w 260"/>
                  <a:gd name="T1" fmla="*/ 38 h 202"/>
                  <a:gd name="T2" fmla="*/ 234 w 260"/>
                  <a:gd name="T3" fmla="*/ 38 h 202"/>
                  <a:gd name="T4" fmla="*/ 244 w 260"/>
                  <a:gd name="T5" fmla="*/ 64 h 202"/>
                  <a:gd name="T6" fmla="*/ 248 w 260"/>
                  <a:gd name="T7" fmla="*/ 90 h 202"/>
                  <a:gd name="T8" fmla="*/ 252 w 260"/>
                  <a:gd name="T9" fmla="*/ 116 h 202"/>
                  <a:gd name="T10" fmla="*/ 252 w 260"/>
                  <a:gd name="T11" fmla="*/ 138 h 202"/>
                  <a:gd name="T12" fmla="*/ 250 w 260"/>
                  <a:gd name="T13" fmla="*/ 158 h 202"/>
                  <a:gd name="T14" fmla="*/ 248 w 260"/>
                  <a:gd name="T15" fmla="*/ 172 h 202"/>
                  <a:gd name="T16" fmla="*/ 246 w 260"/>
                  <a:gd name="T17" fmla="*/ 186 h 202"/>
                  <a:gd name="T18" fmla="*/ 246 w 260"/>
                  <a:gd name="T19" fmla="*/ 186 h 202"/>
                  <a:gd name="T20" fmla="*/ 214 w 260"/>
                  <a:gd name="T21" fmla="*/ 176 h 202"/>
                  <a:gd name="T22" fmla="*/ 184 w 260"/>
                  <a:gd name="T23" fmla="*/ 164 h 202"/>
                  <a:gd name="T24" fmla="*/ 156 w 260"/>
                  <a:gd name="T25" fmla="*/ 152 h 202"/>
                  <a:gd name="T26" fmla="*/ 134 w 260"/>
                  <a:gd name="T27" fmla="*/ 138 h 202"/>
                  <a:gd name="T28" fmla="*/ 112 w 260"/>
                  <a:gd name="T29" fmla="*/ 126 h 202"/>
                  <a:gd name="T30" fmla="*/ 92 w 260"/>
                  <a:gd name="T31" fmla="*/ 112 h 202"/>
                  <a:gd name="T32" fmla="*/ 76 w 260"/>
                  <a:gd name="T33" fmla="*/ 100 h 202"/>
                  <a:gd name="T34" fmla="*/ 62 w 260"/>
                  <a:gd name="T35" fmla="*/ 86 h 202"/>
                  <a:gd name="T36" fmla="*/ 40 w 260"/>
                  <a:gd name="T37" fmla="*/ 62 h 202"/>
                  <a:gd name="T38" fmla="*/ 24 w 260"/>
                  <a:gd name="T39" fmla="*/ 44 h 202"/>
                  <a:gd name="T40" fmla="*/ 14 w 260"/>
                  <a:gd name="T41" fmla="*/ 26 h 202"/>
                  <a:gd name="T42" fmla="*/ 14 w 260"/>
                  <a:gd name="T43" fmla="*/ 26 h 202"/>
                  <a:gd name="T44" fmla="*/ 6 w 260"/>
                  <a:gd name="T45" fmla="*/ 12 h 202"/>
                  <a:gd name="T46" fmla="*/ 0 w 260"/>
                  <a:gd name="T47" fmla="*/ 0 h 202"/>
                  <a:gd name="T48" fmla="*/ 0 w 260"/>
                  <a:gd name="T49" fmla="*/ 0 h 202"/>
                  <a:gd name="T50" fmla="*/ 2 w 260"/>
                  <a:gd name="T51" fmla="*/ 10 h 202"/>
                  <a:gd name="T52" fmla="*/ 8 w 260"/>
                  <a:gd name="T53" fmla="*/ 22 h 202"/>
                  <a:gd name="T54" fmla="*/ 14 w 260"/>
                  <a:gd name="T55" fmla="*/ 34 h 202"/>
                  <a:gd name="T56" fmla="*/ 20 w 260"/>
                  <a:gd name="T57" fmla="*/ 44 h 202"/>
                  <a:gd name="T58" fmla="*/ 20 w 260"/>
                  <a:gd name="T59" fmla="*/ 44 h 202"/>
                  <a:gd name="T60" fmla="*/ 30 w 260"/>
                  <a:gd name="T61" fmla="*/ 62 h 202"/>
                  <a:gd name="T62" fmla="*/ 46 w 260"/>
                  <a:gd name="T63" fmla="*/ 80 h 202"/>
                  <a:gd name="T64" fmla="*/ 68 w 260"/>
                  <a:gd name="T65" fmla="*/ 104 h 202"/>
                  <a:gd name="T66" fmla="*/ 100 w 260"/>
                  <a:gd name="T67" fmla="*/ 128 h 202"/>
                  <a:gd name="T68" fmla="*/ 120 w 260"/>
                  <a:gd name="T69" fmla="*/ 142 h 202"/>
                  <a:gd name="T70" fmla="*/ 140 w 260"/>
                  <a:gd name="T71" fmla="*/ 156 h 202"/>
                  <a:gd name="T72" fmla="*/ 164 w 260"/>
                  <a:gd name="T73" fmla="*/ 168 h 202"/>
                  <a:gd name="T74" fmla="*/ 192 w 260"/>
                  <a:gd name="T75" fmla="*/ 180 h 202"/>
                  <a:gd name="T76" fmla="*/ 222 w 260"/>
                  <a:gd name="T77" fmla="*/ 192 h 202"/>
                  <a:gd name="T78" fmla="*/ 254 w 260"/>
                  <a:gd name="T79" fmla="*/ 202 h 202"/>
                  <a:gd name="T80" fmla="*/ 254 w 260"/>
                  <a:gd name="T81" fmla="*/ 202 h 202"/>
                  <a:gd name="T82" fmla="*/ 256 w 260"/>
                  <a:gd name="T83" fmla="*/ 186 h 202"/>
                  <a:gd name="T84" fmla="*/ 258 w 260"/>
                  <a:gd name="T85" fmla="*/ 168 h 202"/>
                  <a:gd name="T86" fmla="*/ 260 w 260"/>
                  <a:gd name="T87" fmla="*/ 146 h 202"/>
                  <a:gd name="T88" fmla="*/ 258 w 260"/>
                  <a:gd name="T89" fmla="*/ 122 h 202"/>
                  <a:gd name="T90" fmla="*/ 254 w 260"/>
                  <a:gd name="T91" fmla="*/ 94 h 202"/>
                  <a:gd name="T92" fmla="*/ 246 w 260"/>
                  <a:gd name="T93" fmla="*/ 66 h 202"/>
                  <a:gd name="T94" fmla="*/ 242 w 260"/>
                  <a:gd name="T95" fmla="*/ 52 h 202"/>
                  <a:gd name="T96" fmla="*/ 234 w 260"/>
                  <a:gd name="T97" fmla="*/ 38 h 202"/>
                  <a:gd name="T98" fmla="*/ 234 w 260"/>
                  <a:gd name="T99" fmla="*/ 38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0" h="202">
                    <a:moveTo>
                      <a:pt x="234" y="38"/>
                    </a:moveTo>
                    <a:lnTo>
                      <a:pt x="234" y="38"/>
                    </a:lnTo>
                    <a:lnTo>
                      <a:pt x="244" y="64"/>
                    </a:lnTo>
                    <a:lnTo>
                      <a:pt x="248" y="90"/>
                    </a:lnTo>
                    <a:lnTo>
                      <a:pt x="252" y="116"/>
                    </a:lnTo>
                    <a:lnTo>
                      <a:pt x="252" y="138"/>
                    </a:lnTo>
                    <a:lnTo>
                      <a:pt x="250" y="158"/>
                    </a:lnTo>
                    <a:lnTo>
                      <a:pt x="248" y="172"/>
                    </a:lnTo>
                    <a:lnTo>
                      <a:pt x="246" y="186"/>
                    </a:lnTo>
                    <a:lnTo>
                      <a:pt x="246" y="186"/>
                    </a:lnTo>
                    <a:lnTo>
                      <a:pt x="214" y="176"/>
                    </a:lnTo>
                    <a:lnTo>
                      <a:pt x="184" y="164"/>
                    </a:lnTo>
                    <a:lnTo>
                      <a:pt x="156" y="152"/>
                    </a:lnTo>
                    <a:lnTo>
                      <a:pt x="134" y="138"/>
                    </a:lnTo>
                    <a:lnTo>
                      <a:pt x="112" y="126"/>
                    </a:lnTo>
                    <a:lnTo>
                      <a:pt x="92" y="112"/>
                    </a:lnTo>
                    <a:lnTo>
                      <a:pt x="76" y="100"/>
                    </a:lnTo>
                    <a:lnTo>
                      <a:pt x="62" y="86"/>
                    </a:lnTo>
                    <a:lnTo>
                      <a:pt x="40" y="62"/>
                    </a:lnTo>
                    <a:lnTo>
                      <a:pt x="24" y="44"/>
                    </a:lnTo>
                    <a:lnTo>
                      <a:pt x="14" y="26"/>
                    </a:lnTo>
                    <a:lnTo>
                      <a:pt x="14" y="26"/>
                    </a:lnTo>
                    <a:lnTo>
                      <a:pt x="6" y="12"/>
                    </a:lnTo>
                    <a:lnTo>
                      <a:pt x="0" y="0"/>
                    </a:lnTo>
                    <a:lnTo>
                      <a:pt x="0" y="0"/>
                    </a:lnTo>
                    <a:lnTo>
                      <a:pt x="2" y="10"/>
                    </a:lnTo>
                    <a:lnTo>
                      <a:pt x="8" y="22"/>
                    </a:lnTo>
                    <a:lnTo>
                      <a:pt x="14" y="34"/>
                    </a:lnTo>
                    <a:lnTo>
                      <a:pt x="20" y="44"/>
                    </a:lnTo>
                    <a:lnTo>
                      <a:pt x="20" y="44"/>
                    </a:lnTo>
                    <a:lnTo>
                      <a:pt x="30" y="62"/>
                    </a:lnTo>
                    <a:lnTo>
                      <a:pt x="46" y="80"/>
                    </a:lnTo>
                    <a:lnTo>
                      <a:pt x="68" y="104"/>
                    </a:lnTo>
                    <a:lnTo>
                      <a:pt x="100" y="128"/>
                    </a:lnTo>
                    <a:lnTo>
                      <a:pt x="120" y="142"/>
                    </a:lnTo>
                    <a:lnTo>
                      <a:pt x="140" y="156"/>
                    </a:lnTo>
                    <a:lnTo>
                      <a:pt x="164" y="168"/>
                    </a:lnTo>
                    <a:lnTo>
                      <a:pt x="192" y="180"/>
                    </a:lnTo>
                    <a:lnTo>
                      <a:pt x="222" y="192"/>
                    </a:lnTo>
                    <a:lnTo>
                      <a:pt x="254" y="202"/>
                    </a:lnTo>
                    <a:lnTo>
                      <a:pt x="254" y="202"/>
                    </a:lnTo>
                    <a:lnTo>
                      <a:pt x="256" y="186"/>
                    </a:lnTo>
                    <a:lnTo>
                      <a:pt x="258" y="168"/>
                    </a:lnTo>
                    <a:lnTo>
                      <a:pt x="260" y="146"/>
                    </a:lnTo>
                    <a:lnTo>
                      <a:pt x="258" y="122"/>
                    </a:lnTo>
                    <a:lnTo>
                      <a:pt x="254" y="94"/>
                    </a:lnTo>
                    <a:lnTo>
                      <a:pt x="246" y="66"/>
                    </a:lnTo>
                    <a:lnTo>
                      <a:pt x="242" y="52"/>
                    </a:lnTo>
                    <a:lnTo>
                      <a:pt x="234" y="38"/>
                    </a:lnTo>
                    <a:lnTo>
                      <a:pt x="234" y="38"/>
                    </a:lnTo>
                    <a:close/>
                  </a:path>
                </a:pathLst>
              </a:custGeom>
              <a:solidFill>
                <a:srgbClr val="8F2F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8" name="Freeform 122"/>
              <p:cNvSpPr>
                <a:spLocks/>
              </p:cNvSpPr>
              <p:nvPr/>
            </p:nvSpPr>
            <p:spPr bwMode="auto">
              <a:xfrm>
                <a:off x="4507" y="6114"/>
                <a:ext cx="520" cy="312"/>
              </a:xfrm>
              <a:custGeom>
                <a:avLst/>
                <a:gdLst>
                  <a:gd name="T0" fmla="*/ 492 w 520"/>
                  <a:gd name="T1" fmla="*/ 280 h 312"/>
                  <a:gd name="T2" fmla="*/ 492 w 520"/>
                  <a:gd name="T3" fmla="*/ 280 h 312"/>
                  <a:gd name="T4" fmla="*/ 492 w 520"/>
                  <a:gd name="T5" fmla="*/ 286 h 312"/>
                  <a:gd name="T6" fmla="*/ 490 w 520"/>
                  <a:gd name="T7" fmla="*/ 292 h 312"/>
                  <a:gd name="T8" fmla="*/ 484 w 520"/>
                  <a:gd name="T9" fmla="*/ 302 h 312"/>
                  <a:gd name="T10" fmla="*/ 474 w 520"/>
                  <a:gd name="T11" fmla="*/ 308 h 312"/>
                  <a:gd name="T12" fmla="*/ 468 w 520"/>
                  <a:gd name="T13" fmla="*/ 310 h 312"/>
                  <a:gd name="T14" fmla="*/ 460 w 520"/>
                  <a:gd name="T15" fmla="*/ 312 h 312"/>
                  <a:gd name="T16" fmla="*/ 58 w 520"/>
                  <a:gd name="T17" fmla="*/ 312 h 312"/>
                  <a:gd name="T18" fmla="*/ 58 w 520"/>
                  <a:gd name="T19" fmla="*/ 312 h 312"/>
                  <a:gd name="T20" fmla="*/ 52 w 520"/>
                  <a:gd name="T21" fmla="*/ 310 h 312"/>
                  <a:gd name="T22" fmla="*/ 46 w 520"/>
                  <a:gd name="T23" fmla="*/ 308 h 312"/>
                  <a:gd name="T24" fmla="*/ 36 w 520"/>
                  <a:gd name="T25" fmla="*/ 302 h 312"/>
                  <a:gd name="T26" fmla="*/ 28 w 520"/>
                  <a:gd name="T27" fmla="*/ 292 h 312"/>
                  <a:gd name="T28" fmla="*/ 26 w 520"/>
                  <a:gd name="T29" fmla="*/ 286 h 312"/>
                  <a:gd name="T30" fmla="*/ 26 w 520"/>
                  <a:gd name="T31" fmla="*/ 280 h 312"/>
                  <a:gd name="T32" fmla="*/ 0 w 520"/>
                  <a:gd name="T33" fmla="*/ 32 h 312"/>
                  <a:gd name="T34" fmla="*/ 0 w 520"/>
                  <a:gd name="T35" fmla="*/ 32 h 312"/>
                  <a:gd name="T36" fmla="*/ 0 w 520"/>
                  <a:gd name="T37" fmla="*/ 24 h 312"/>
                  <a:gd name="T38" fmla="*/ 2 w 520"/>
                  <a:gd name="T39" fmla="*/ 18 h 312"/>
                  <a:gd name="T40" fmla="*/ 8 w 520"/>
                  <a:gd name="T41" fmla="*/ 8 h 312"/>
                  <a:gd name="T42" fmla="*/ 20 w 520"/>
                  <a:gd name="T43" fmla="*/ 2 h 312"/>
                  <a:gd name="T44" fmla="*/ 26 w 520"/>
                  <a:gd name="T45" fmla="*/ 0 h 312"/>
                  <a:gd name="T46" fmla="*/ 32 w 520"/>
                  <a:gd name="T47" fmla="*/ 0 h 312"/>
                  <a:gd name="T48" fmla="*/ 488 w 520"/>
                  <a:gd name="T49" fmla="*/ 0 h 312"/>
                  <a:gd name="T50" fmla="*/ 488 w 520"/>
                  <a:gd name="T51" fmla="*/ 0 h 312"/>
                  <a:gd name="T52" fmla="*/ 494 w 520"/>
                  <a:gd name="T53" fmla="*/ 0 h 312"/>
                  <a:gd name="T54" fmla="*/ 500 w 520"/>
                  <a:gd name="T55" fmla="*/ 2 h 312"/>
                  <a:gd name="T56" fmla="*/ 510 w 520"/>
                  <a:gd name="T57" fmla="*/ 8 h 312"/>
                  <a:gd name="T58" fmla="*/ 518 w 520"/>
                  <a:gd name="T59" fmla="*/ 18 h 312"/>
                  <a:gd name="T60" fmla="*/ 518 w 520"/>
                  <a:gd name="T61" fmla="*/ 24 h 312"/>
                  <a:gd name="T62" fmla="*/ 520 w 520"/>
                  <a:gd name="T63" fmla="*/ 32 h 312"/>
                  <a:gd name="T64" fmla="*/ 492 w 520"/>
                  <a:gd name="T65" fmla="*/ 28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0" h="312">
                    <a:moveTo>
                      <a:pt x="492" y="280"/>
                    </a:moveTo>
                    <a:lnTo>
                      <a:pt x="492" y="280"/>
                    </a:lnTo>
                    <a:lnTo>
                      <a:pt x="492" y="286"/>
                    </a:lnTo>
                    <a:lnTo>
                      <a:pt x="490" y="292"/>
                    </a:lnTo>
                    <a:lnTo>
                      <a:pt x="484" y="302"/>
                    </a:lnTo>
                    <a:lnTo>
                      <a:pt x="474" y="308"/>
                    </a:lnTo>
                    <a:lnTo>
                      <a:pt x="468" y="310"/>
                    </a:lnTo>
                    <a:lnTo>
                      <a:pt x="460" y="312"/>
                    </a:lnTo>
                    <a:lnTo>
                      <a:pt x="58" y="312"/>
                    </a:lnTo>
                    <a:lnTo>
                      <a:pt x="58" y="312"/>
                    </a:lnTo>
                    <a:lnTo>
                      <a:pt x="52" y="310"/>
                    </a:lnTo>
                    <a:lnTo>
                      <a:pt x="46" y="308"/>
                    </a:lnTo>
                    <a:lnTo>
                      <a:pt x="36" y="302"/>
                    </a:lnTo>
                    <a:lnTo>
                      <a:pt x="28" y="292"/>
                    </a:lnTo>
                    <a:lnTo>
                      <a:pt x="26" y="286"/>
                    </a:lnTo>
                    <a:lnTo>
                      <a:pt x="26" y="280"/>
                    </a:lnTo>
                    <a:lnTo>
                      <a:pt x="0" y="32"/>
                    </a:lnTo>
                    <a:lnTo>
                      <a:pt x="0" y="32"/>
                    </a:lnTo>
                    <a:lnTo>
                      <a:pt x="0" y="24"/>
                    </a:lnTo>
                    <a:lnTo>
                      <a:pt x="2" y="18"/>
                    </a:lnTo>
                    <a:lnTo>
                      <a:pt x="8" y="8"/>
                    </a:lnTo>
                    <a:lnTo>
                      <a:pt x="20" y="2"/>
                    </a:lnTo>
                    <a:lnTo>
                      <a:pt x="26" y="0"/>
                    </a:lnTo>
                    <a:lnTo>
                      <a:pt x="32" y="0"/>
                    </a:lnTo>
                    <a:lnTo>
                      <a:pt x="488" y="0"/>
                    </a:lnTo>
                    <a:lnTo>
                      <a:pt x="488" y="0"/>
                    </a:lnTo>
                    <a:lnTo>
                      <a:pt x="494" y="0"/>
                    </a:lnTo>
                    <a:lnTo>
                      <a:pt x="500" y="2"/>
                    </a:lnTo>
                    <a:lnTo>
                      <a:pt x="510" y="8"/>
                    </a:lnTo>
                    <a:lnTo>
                      <a:pt x="518" y="18"/>
                    </a:lnTo>
                    <a:lnTo>
                      <a:pt x="518" y="24"/>
                    </a:lnTo>
                    <a:lnTo>
                      <a:pt x="520" y="32"/>
                    </a:lnTo>
                    <a:lnTo>
                      <a:pt x="492" y="280"/>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9" name="Freeform 123"/>
              <p:cNvSpPr>
                <a:spLocks/>
              </p:cNvSpPr>
              <p:nvPr/>
            </p:nvSpPr>
            <p:spPr bwMode="auto">
              <a:xfrm>
                <a:off x="4523" y="6136"/>
                <a:ext cx="486" cy="290"/>
              </a:xfrm>
              <a:custGeom>
                <a:avLst/>
                <a:gdLst>
                  <a:gd name="T0" fmla="*/ 460 w 486"/>
                  <a:gd name="T1" fmla="*/ 260 h 290"/>
                  <a:gd name="T2" fmla="*/ 460 w 486"/>
                  <a:gd name="T3" fmla="*/ 260 h 290"/>
                  <a:gd name="T4" fmla="*/ 460 w 486"/>
                  <a:gd name="T5" fmla="*/ 266 h 290"/>
                  <a:gd name="T6" fmla="*/ 458 w 486"/>
                  <a:gd name="T7" fmla="*/ 272 h 290"/>
                  <a:gd name="T8" fmla="*/ 452 w 486"/>
                  <a:gd name="T9" fmla="*/ 280 h 290"/>
                  <a:gd name="T10" fmla="*/ 442 w 486"/>
                  <a:gd name="T11" fmla="*/ 288 h 290"/>
                  <a:gd name="T12" fmla="*/ 436 w 486"/>
                  <a:gd name="T13" fmla="*/ 288 h 290"/>
                  <a:gd name="T14" fmla="*/ 430 w 486"/>
                  <a:gd name="T15" fmla="*/ 290 h 290"/>
                  <a:gd name="T16" fmla="*/ 58 w 486"/>
                  <a:gd name="T17" fmla="*/ 290 h 290"/>
                  <a:gd name="T18" fmla="*/ 58 w 486"/>
                  <a:gd name="T19" fmla="*/ 290 h 290"/>
                  <a:gd name="T20" fmla="*/ 52 w 486"/>
                  <a:gd name="T21" fmla="*/ 288 h 290"/>
                  <a:gd name="T22" fmla="*/ 46 w 486"/>
                  <a:gd name="T23" fmla="*/ 288 h 290"/>
                  <a:gd name="T24" fmla="*/ 36 w 486"/>
                  <a:gd name="T25" fmla="*/ 280 h 290"/>
                  <a:gd name="T26" fmla="*/ 30 w 486"/>
                  <a:gd name="T27" fmla="*/ 272 h 290"/>
                  <a:gd name="T28" fmla="*/ 28 w 486"/>
                  <a:gd name="T29" fmla="*/ 266 h 290"/>
                  <a:gd name="T30" fmla="*/ 28 w 486"/>
                  <a:gd name="T31" fmla="*/ 260 h 290"/>
                  <a:gd name="T32" fmla="*/ 0 w 486"/>
                  <a:gd name="T33" fmla="*/ 30 h 290"/>
                  <a:gd name="T34" fmla="*/ 0 w 486"/>
                  <a:gd name="T35" fmla="*/ 30 h 290"/>
                  <a:gd name="T36" fmla="*/ 2 w 486"/>
                  <a:gd name="T37" fmla="*/ 24 h 290"/>
                  <a:gd name="T38" fmla="*/ 2 w 486"/>
                  <a:gd name="T39" fmla="*/ 20 h 290"/>
                  <a:gd name="T40" fmla="*/ 10 w 486"/>
                  <a:gd name="T41" fmla="*/ 10 h 290"/>
                  <a:gd name="T42" fmla="*/ 18 w 486"/>
                  <a:gd name="T43" fmla="*/ 4 h 290"/>
                  <a:gd name="T44" fmla="*/ 24 w 486"/>
                  <a:gd name="T45" fmla="*/ 2 h 290"/>
                  <a:gd name="T46" fmla="*/ 30 w 486"/>
                  <a:gd name="T47" fmla="*/ 0 h 290"/>
                  <a:gd name="T48" fmla="*/ 456 w 486"/>
                  <a:gd name="T49" fmla="*/ 0 h 290"/>
                  <a:gd name="T50" fmla="*/ 456 w 486"/>
                  <a:gd name="T51" fmla="*/ 0 h 290"/>
                  <a:gd name="T52" fmla="*/ 462 w 486"/>
                  <a:gd name="T53" fmla="*/ 2 h 290"/>
                  <a:gd name="T54" fmla="*/ 468 w 486"/>
                  <a:gd name="T55" fmla="*/ 4 h 290"/>
                  <a:gd name="T56" fmla="*/ 478 w 486"/>
                  <a:gd name="T57" fmla="*/ 10 h 290"/>
                  <a:gd name="T58" fmla="*/ 484 w 486"/>
                  <a:gd name="T59" fmla="*/ 20 h 290"/>
                  <a:gd name="T60" fmla="*/ 486 w 486"/>
                  <a:gd name="T61" fmla="*/ 24 h 290"/>
                  <a:gd name="T62" fmla="*/ 486 w 486"/>
                  <a:gd name="T63" fmla="*/ 30 h 290"/>
                  <a:gd name="T64" fmla="*/ 460 w 486"/>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290">
                    <a:moveTo>
                      <a:pt x="460" y="260"/>
                    </a:moveTo>
                    <a:lnTo>
                      <a:pt x="460" y="260"/>
                    </a:lnTo>
                    <a:lnTo>
                      <a:pt x="460" y="266"/>
                    </a:lnTo>
                    <a:lnTo>
                      <a:pt x="458" y="272"/>
                    </a:lnTo>
                    <a:lnTo>
                      <a:pt x="452" y="280"/>
                    </a:lnTo>
                    <a:lnTo>
                      <a:pt x="442" y="288"/>
                    </a:lnTo>
                    <a:lnTo>
                      <a:pt x="436" y="288"/>
                    </a:lnTo>
                    <a:lnTo>
                      <a:pt x="430" y="290"/>
                    </a:lnTo>
                    <a:lnTo>
                      <a:pt x="58" y="290"/>
                    </a:lnTo>
                    <a:lnTo>
                      <a:pt x="58" y="290"/>
                    </a:lnTo>
                    <a:lnTo>
                      <a:pt x="52" y="288"/>
                    </a:lnTo>
                    <a:lnTo>
                      <a:pt x="46" y="288"/>
                    </a:lnTo>
                    <a:lnTo>
                      <a:pt x="36" y="280"/>
                    </a:lnTo>
                    <a:lnTo>
                      <a:pt x="30" y="272"/>
                    </a:lnTo>
                    <a:lnTo>
                      <a:pt x="28" y="266"/>
                    </a:lnTo>
                    <a:lnTo>
                      <a:pt x="28" y="260"/>
                    </a:lnTo>
                    <a:lnTo>
                      <a:pt x="0" y="30"/>
                    </a:lnTo>
                    <a:lnTo>
                      <a:pt x="0" y="30"/>
                    </a:lnTo>
                    <a:lnTo>
                      <a:pt x="2" y="24"/>
                    </a:lnTo>
                    <a:lnTo>
                      <a:pt x="2" y="20"/>
                    </a:lnTo>
                    <a:lnTo>
                      <a:pt x="10" y="10"/>
                    </a:lnTo>
                    <a:lnTo>
                      <a:pt x="18" y="4"/>
                    </a:lnTo>
                    <a:lnTo>
                      <a:pt x="24" y="2"/>
                    </a:lnTo>
                    <a:lnTo>
                      <a:pt x="30" y="0"/>
                    </a:lnTo>
                    <a:lnTo>
                      <a:pt x="456" y="0"/>
                    </a:lnTo>
                    <a:lnTo>
                      <a:pt x="456" y="0"/>
                    </a:lnTo>
                    <a:lnTo>
                      <a:pt x="462" y="2"/>
                    </a:lnTo>
                    <a:lnTo>
                      <a:pt x="468" y="4"/>
                    </a:lnTo>
                    <a:lnTo>
                      <a:pt x="478" y="10"/>
                    </a:lnTo>
                    <a:lnTo>
                      <a:pt x="484" y="20"/>
                    </a:lnTo>
                    <a:lnTo>
                      <a:pt x="486" y="24"/>
                    </a:lnTo>
                    <a:lnTo>
                      <a:pt x="486" y="30"/>
                    </a:lnTo>
                    <a:lnTo>
                      <a:pt x="460"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0" name="Freeform 124"/>
              <p:cNvSpPr>
                <a:spLocks noEditPoints="1"/>
              </p:cNvSpPr>
              <p:nvPr/>
            </p:nvSpPr>
            <p:spPr bwMode="auto">
              <a:xfrm>
                <a:off x="4721" y="6228"/>
                <a:ext cx="110" cy="112"/>
              </a:xfrm>
              <a:custGeom>
                <a:avLst/>
                <a:gdLst>
                  <a:gd name="T0" fmla="*/ 54 w 110"/>
                  <a:gd name="T1" fmla="*/ 0 h 112"/>
                  <a:gd name="T2" fmla="*/ 34 w 110"/>
                  <a:gd name="T3" fmla="*/ 6 h 112"/>
                  <a:gd name="T4" fmla="*/ 16 w 110"/>
                  <a:gd name="T5" fmla="*/ 18 h 112"/>
                  <a:gd name="T6" fmla="*/ 4 w 110"/>
                  <a:gd name="T7" fmla="*/ 34 h 112"/>
                  <a:gd name="T8" fmla="*/ 0 w 110"/>
                  <a:gd name="T9" fmla="*/ 56 h 112"/>
                  <a:gd name="T10" fmla="*/ 0 w 110"/>
                  <a:gd name="T11" fmla="*/ 68 h 112"/>
                  <a:gd name="T12" fmla="*/ 10 w 110"/>
                  <a:gd name="T13" fmla="*/ 86 h 112"/>
                  <a:gd name="T14" fmla="*/ 24 w 110"/>
                  <a:gd name="T15" fmla="*/ 102 h 112"/>
                  <a:gd name="T16" fmla="*/ 44 w 110"/>
                  <a:gd name="T17" fmla="*/ 110 h 112"/>
                  <a:gd name="T18" fmla="*/ 54 w 110"/>
                  <a:gd name="T19" fmla="*/ 112 h 112"/>
                  <a:gd name="T20" fmla="*/ 76 w 110"/>
                  <a:gd name="T21" fmla="*/ 106 h 112"/>
                  <a:gd name="T22" fmla="*/ 94 w 110"/>
                  <a:gd name="T23" fmla="*/ 94 h 112"/>
                  <a:gd name="T24" fmla="*/ 106 w 110"/>
                  <a:gd name="T25" fmla="*/ 78 h 112"/>
                  <a:gd name="T26" fmla="*/ 110 w 110"/>
                  <a:gd name="T27" fmla="*/ 56 h 112"/>
                  <a:gd name="T28" fmla="*/ 108 w 110"/>
                  <a:gd name="T29" fmla="*/ 44 h 112"/>
                  <a:gd name="T30" fmla="*/ 100 w 110"/>
                  <a:gd name="T31" fmla="*/ 26 h 112"/>
                  <a:gd name="T32" fmla="*/ 86 w 110"/>
                  <a:gd name="T33" fmla="*/ 10 h 112"/>
                  <a:gd name="T34" fmla="*/ 66 w 110"/>
                  <a:gd name="T35" fmla="*/ 2 h 112"/>
                  <a:gd name="T36" fmla="*/ 54 w 110"/>
                  <a:gd name="T37" fmla="*/ 0 h 112"/>
                  <a:gd name="T38" fmla="*/ 54 w 110"/>
                  <a:gd name="T39" fmla="*/ 98 h 112"/>
                  <a:gd name="T40" fmla="*/ 38 w 110"/>
                  <a:gd name="T41" fmla="*/ 96 h 112"/>
                  <a:gd name="T42" fmla="*/ 24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4 w 110"/>
                  <a:gd name="T57" fmla="*/ 14 h 112"/>
                  <a:gd name="T58" fmla="*/ 72 w 110"/>
                  <a:gd name="T59" fmla="*/ 16 h 112"/>
                  <a:gd name="T60" fmla="*/ 84 w 110"/>
                  <a:gd name="T61" fmla="*/ 26 h 112"/>
                  <a:gd name="T62" fmla="*/ 94 w 110"/>
                  <a:gd name="T63" fmla="*/ 40 h 112"/>
                  <a:gd name="T64" fmla="*/ 98 w 110"/>
                  <a:gd name="T65" fmla="*/ 56 h 112"/>
                  <a:gd name="T66" fmla="*/ 96 w 110"/>
                  <a:gd name="T67" fmla="*/ 64 h 112"/>
                  <a:gd name="T68" fmla="*/ 90 w 110"/>
                  <a:gd name="T69" fmla="*/ 80 h 112"/>
                  <a:gd name="T70" fmla="*/ 78 w 110"/>
                  <a:gd name="T71" fmla="*/ 92 h 112"/>
                  <a:gd name="T72" fmla="*/ 64 w 110"/>
                  <a:gd name="T73" fmla="*/ 98 h 112"/>
                  <a:gd name="T74" fmla="*/ 54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4" y="0"/>
                    </a:moveTo>
                    <a:lnTo>
                      <a:pt x="54" y="0"/>
                    </a:lnTo>
                    <a:lnTo>
                      <a:pt x="44" y="2"/>
                    </a:lnTo>
                    <a:lnTo>
                      <a:pt x="34" y="6"/>
                    </a:lnTo>
                    <a:lnTo>
                      <a:pt x="24" y="10"/>
                    </a:lnTo>
                    <a:lnTo>
                      <a:pt x="16" y="18"/>
                    </a:lnTo>
                    <a:lnTo>
                      <a:pt x="10" y="26"/>
                    </a:lnTo>
                    <a:lnTo>
                      <a:pt x="4" y="34"/>
                    </a:lnTo>
                    <a:lnTo>
                      <a:pt x="0" y="44"/>
                    </a:lnTo>
                    <a:lnTo>
                      <a:pt x="0" y="56"/>
                    </a:lnTo>
                    <a:lnTo>
                      <a:pt x="0" y="56"/>
                    </a:lnTo>
                    <a:lnTo>
                      <a:pt x="0" y="68"/>
                    </a:lnTo>
                    <a:lnTo>
                      <a:pt x="4" y="78"/>
                    </a:lnTo>
                    <a:lnTo>
                      <a:pt x="10" y="86"/>
                    </a:lnTo>
                    <a:lnTo>
                      <a:pt x="16" y="94"/>
                    </a:lnTo>
                    <a:lnTo>
                      <a:pt x="24" y="102"/>
                    </a:lnTo>
                    <a:lnTo>
                      <a:pt x="34" y="106"/>
                    </a:lnTo>
                    <a:lnTo>
                      <a:pt x="44" y="110"/>
                    </a:lnTo>
                    <a:lnTo>
                      <a:pt x="54" y="112"/>
                    </a:lnTo>
                    <a:lnTo>
                      <a:pt x="54" y="112"/>
                    </a:lnTo>
                    <a:lnTo>
                      <a:pt x="66" y="110"/>
                    </a:lnTo>
                    <a:lnTo>
                      <a:pt x="76" y="106"/>
                    </a:lnTo>
                    <a:lnTo>
                      <a:pt x="86" y="102"/>
                    </a:lnTo>
                    <a:lnTo>
                      <a:pt x="94" y="94"/>
                    </a:lnTo>
                    <a:lnTo>
                      <a:pt x="100" y="86"/>
                    </a:lnTo>
                    <a:lnTo>
                      <a:pt x="106" y="78"/>
                    </a:lnTo>
                    <a:lnTo>
                      <a:pt x="108" y="68"/>
                    </a:lnTo>
                    <a:lnTo>
                      <a:pt x="110" y="56"/>
                    </a:lnTo>
                    <a:lnTo>
                      <a:pt x="110" y="56"/>
                    </a:lnTo>
                    <a:lnTo>
                      <a:pt x="108" y="44"/>
                    </a:lnTo>
                    <a:lnTo>
                      <a:pt x="106" y="34"/>
                    </a:lnTo>
                    <a:lnTo>
                      <a:pt x="100" y="26"/>
                    </a:lnTo>
                    <a:lnTo>
                      <a:pt x="94" y="18"/>
                    </a:lnTo>
                    <a:lnTo>
                      <a:pt x="86" y="10"/>
                    </a:lnTo>
                    <a:lnTo>
                      <a:pt x="76" y="6"/>
                    </a:lnTo>
                    <a:lnTo>
                      <a:pt x="66" y="2"/>
                    </a:lnTo>
                    <a:lnTo>
                      <a:pt x="54" y="0"/>
                    </a:lnTo>
                    <a:lnTo>
                      <a:pt x="54" y="0"/>
                    </a:lnTo>
                    <a:close/>
                    <a:moveTo>
                      <a:pt x="54" y="98"/>
                    </a:moveTo>
                    <a:lnTo>
                      <a:pt x="54" y="98"/>
                    </a:lnTo>
                    <a:lnTo>
                      <a:pt x="46" y="98"/>
                    </a:lnTo>
                    <a:lnTo>
                      <a:pt x="38" y="96"/>
                    </a:lnTo>
                    <a:lnTo>
                      <a:pt x="32" y="92"/>
                    </a:lnTo>
                    <a:lnTo>
                      <a:pt x="24" y="86"/>
                    </a:lnTo>
                    <a:lnTo>
                      <a:pt x="20" y="80"/>
                    </a:lnTo>
                    <a:lnTo>
                      <a:pt x="16" y="72"/>
                    </a:lnTo>
                    <a:lnTo>
                      <a:pt x="14" y="64"/>
                    </a:lnTo>
                    <a:lnTo>
                      <a:pt x="12" y="56"/>
                    </a:lnTo>
                    <a:lnTo>
                      <a:pt x="12" y="56"/>
                    </a:lnTo>
                    <a:lnTo>
                      <a:pt x="14" y="48"/>
                    </a:lnTo>
                    <a:lnTo>
                      <a:pt x="16" y="40"/>
                    </a:lnTo>
                    <a:lnTo>
                      <a:pt x="20" y="32"/>
                    </a:lnTo>
                    <a:lnTo>
                      <a:pt x="24" y="26"/>
                    </a:lnTo>
                    <a:lnTo>
                      <a:pt x="32" y="20"/>
                    </a:lnTo>
                    <a:lnTo>
                      <a:pt x="38" y="16"/>
                    </a:lnTo>
                    <a:lnTo>
                      <a:pt x="46" y="14"/>
                    </a:lnTo>
                    <a:lnTo>
                      <a:pt x="54" y="14"/>
                    </a:lnTo>
                    <a:lnTo>
                      <a:pt x="54" y="14"/>
                    </a:lnTo>
                    <a:lnTo>
                      <a:pt x="64" y="14"/>
                    </a:lnTo>
                    <a:lnTo>
                      <a:pt x="72" y="16"/>
                    </a:lnTo>
                    <a:lnTo>
                      <a:pt x="78" y="20"/>
                    </a:lnTo>
                    <a:lnTo>
                      <a:pt x="84" y="26"/>
                    </a:lnTo>
                    <a:lnTo>
                      <a:pt x="90" y="32"/>
                    </a:lnTo>
                    <a:lnTo>
                      <a:pt x="94" y="40"/>
                    </a:lnTo>
                    <a:lnTo>
                      <a:pt x="96" y="48"/>
                    </a:lnTo>
                    <a:lnTo>
                      <a:pt x="98" y="56"/>
                    </a:lnTo>
                    <a:lnTo>
                      <a:pt x="98" y="56"/>
                    </a:lnTo>
                    <a:lnTo>
                      <a:pt x="96" y="64"/>
                    </a:lnTo>
                    <a:lnTo>
                      <a:pt x="94" y="72"/>
                    </a:lnTo>
                    <a:lnTo>
                      <a:pt x="90" y="80"/>
                    </a:lnTo>
                    <a:lnTo>
                      <a:pt x="84" y="86"/>
                    </a:lnTo>
                    <a:lnTo>
                      <a:pt x="78" y="92"/>
                    </a:lnTo>
                    <a:lnTo>
                      <a:pt x="72" y="96"/>
                    </a:lnTo>
                    <a:lnTo>
                      <a:pt x="64" y="98"/>
                    </a:lnTo>
                    <a:lnTo>
                      <a:pt x="54" y="98"/>
                    </a:lnTo>
                    <a:lnTo>
                      <a:pt x="54"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1" name="Freeform 125"/>
              <p:cNvSpPr>
                <a:spLocks noEditPoints="1"/>
              </p:cNvSpPr>
              <p:nvPr/>
            </p:nvSpPr>
            <p:spPr bwMode="auto">
              <a:xfrm>
                <a:off x="4743" y="6268"/>
                <a:ext cx="28" cy="30"/>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2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8 w 28"/>
                  <a:gd name="T35" fmla="*/ 0 h 30"/>
                  <a:gd name="T36" fmla="*/ 22 w 28"/>
                  <a:gd name="T37" fmla="*/ 0 h 30"/>
                  <a:gd name="T38" fmla="*/ 4 w 28"/>
                  <a:gd name="T39" fmla="*/ 20 h 30"/>
                  <a:gd name="T40" fmla="*/ 22 w 28"/>
                  <a:gd name="T41" fmla="*/ 20 h 30"/>
                  <a:gd name="T42" fmla="*/ 22 w 28"/>
                  <a:gd name="T43" fmla="*/ 20 h 30"/>
                  <a:gd name="T44" fmla="*/ 24 w 28"/>
                  <a:gd name="T45" fmla="*/ 18 h 30"/>
                  <a:gd name="T46" fmla="*/ 26 w 28"/>
                  <a:gd name="T47" fmla="*/ 16 h 30"/>
                  <a:gd name="T48" fmla="*/ 26 w 28"/>
                  <a:gd name="T49" fmla="*/ 6 h 30"/>
                  <a:gd name="T50" fmla="*/ 26 w 28"/>
                  <a:gd name="T51" fmla="*/ 6 h 30"/>
                  <a:gd name="T52" fmla="*/ 24 w 28"/>
                  <a:gd name="T53" fmla="*/ 4 h 30"/>
                  <a:gd name="T54" fmla="*/ 22 w 28"/>
                  <a:gd name="T55" fmla="*/ 4 h 30"/>
                  <a:gd name="T56" fmla="*/ 8 w 28"/>
                  <a:gd name="T57" fmla="*/ 4 h 30"/>
                  <a:gd name="T58" fmla="*/ 8 w 28"/>
                  <a:gd name="T59" fmla="*/ 4 h 30"/>
                  <a:gd name="T60" fmla="*/ 6 w 28"/>
                  <a:gd name="T61" fmla="*/ 4 h 30"/>
                  <a:gd name="T62" fmla="*/ 4 w 28"/>
                  <a:gd name="T63" fmla="*/ 6 h 30"/>
                  <a:gd name="T64" fmla="*/ 4 w 28"/>
                  <a:gd name="T65"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2"/>
                    </a:lnTo>
                    <a:lnTo>
                      <a:pt x="22" y="22"/>
                    </a:lnTo>
                    <a:lnTo>
                      <a:pt x="4" y="22"/>
                    </a:lnTo>
                    <a:lnTo>
                      <a:pt x="4" y="28"/>
                    </a:lnTo>
                    <a:lnTo>
                      <a:pt x="4" y="28"/>
                    </a:lnTo>
                    <a:lnTo>
                      <a:pt x="2" y="30"/>
                    </a:lnTo>
                    <a:lnTo>
                      <a:pt x="2" y="30"/>
                    </a:lnTo>
                    <a:lnTo>
                      <a:pt x="0" y="28"/>
                    </a:lnTo>
                    <a:lnTo>
                      <a:pt x="0" y="6"/>
                    </a:lnTo>
                    <a:lnTo>
                      <a:pt x="0" y="6"/>
                    </a:lnTo>
                    <a:lnTo>
                      <a:pt x="2" y="2"/>
                    </a:lnTo>
                    <a:lnTo>
                      <a:pt x="8" y="0"/>
                    </a:lnTo>
                    <a:lnTo>
                      <a:pt x="22" y="0"/>
                    </a:lnTo>
                    <a:close/>
                    <a:moveTo>
                      <a:pt x="4" y="20"/>
                    </a:moveTo>
                    <a:lnTo>
                      <a:pt x="22" y="20"/>
                    </a:lnTo>
                    <a:lnTo>
                      <a:pt x="22" y="20"/>
                    </a:lnTo>
                    <a:lnTo>
                      <a:pt x="24" y="18"/>
                    </a:lnTo>
                    <a:lnTo>
                      <a:pt x="26" y="16"/>
                    </a:lnTo>
                    <a:lnTo>
                      <a:pt x="26" y="6"/>
                    </a:lnTo>
                    <a:lnTo>
                      <a:pt x="26" y="6"/>
                    </a:lnTo>
                    <a:lnTo>
                      <a:pt x="24" y="4"/>
                    </a:lnTo>
                    <a:lnTo>
                      <a:pt x="22" y="4"/>
                    </a:lnTo>
                    <a:lnTo>
                      <a:pt x="8" y="4"/>
                    </a:lnTo>
                    <a:lnTo>
                      <a:pt x="8" y="4"/>
                    </a:lnTo>
                    <a:lnTo>
                      <a:pt x="6" y="4"/>
                    </a:lnTo>
                    <a:lnTo>
                      <a:pt x="4" y="6"/>
                    </a:lnTo>
                    <a:lnTo>
                      <a:pt x="4" y="2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2" name="Freeform 126"/>
              <p:cNvSpPr>
                <a:spLocks/>
              </p:cNvSpPr>
              <p:nvPr/>
            </p:nvSpPr>
            <p:spPr bwMode="auto">
              <a:xfrm>
                <a:off x="4775" y="6268"/>
                <a:ext cx="26" cy="30"/>
              </a:xfrm>
              <a:custGeom>
                <a:avLst/>
                <a:gdLst>
                  <a:gd name="T0" fmla="*/ 24 w 26"/>
                  <a:gd name="T1" fmla="*/ 0 h 30"/>
                  <a:gd name="T2" fmla="*/ 24 w 26"/>
                  <a:gd name="T3" fmla="*/ 0 h 30"/>
                  <a:gd name="T4" fmla="*/ 26 w 26"/>
                  <a:gd name="T5" fmla="*/ 2 h 30"/>
                  <a:gd name="T6" fmla="*/ 26 w 26"/>
                  <a:gd name="T7" fmla="*/ 2 h 30"/>
                  <a:gd name="T8" fmla="*/ 24 w 26"/>
                  <a:gd name="T9" fmla="*/ 4 h 30"/>
                  <a:gd name="T10" fmla="*/ 8 w 26"/>
                  <a:gd name="T11" fmla="*/ 4 h 30"/>
                  <a:gd name="T12" fmla="*/ 8 w 26"/>
                  <a:gd name="T13" fmla="*/ 4 h 30"/>
                  <a:gd name="T14" fmla="*/ 6 w 26"/>
                  <a:gd name="T15" fmla="*/ 4 h 30"/>
                  <a:gd name="T16" fmla="*/ 4 w 26"/>
                  <a:gd name="T17" fmla="*/ 6 h 30"/>
                  <a:gd name="T18" fmla="*/ 4 w 26"/>
                  <a:gd name="T19" fmla="*/ 24 h 30"/>
                  <a:gd name="T20" fmla="*/ 4 w 26"/>
                  <a:gd name="T21" fmla="*/ 24 h 30"/>
                  <a:gd name="T22" fmla="*/ 6 w 26"/>
                  <a:gd name="T23" fmla="*/ 26 h 30"/>
                  <a:gd name="T24" fmla="*/ 8 w 26"/>
                  <a:gd name="T25" fmla="*/ 26 h 30"/>
                  <a:gd name="T26" fmla="*/ 24 w 26"/>
                  <a:gd name="T27" fmla="*/ 26 h 30"/>
                  <a:gd name="T28" fmla="*/ 24 w 26"/>
                  <a:gd name="T29" fmla="*/ 26 h 30"/>
                  <a:gd name="T30" fmla="*/ 26 w 26"/>
                  <a:gd name="T31" fmla="*/ 28 h 30"/>
                  <a:gd name="T32" fmla="*/ 26 w 26"/>
                  <a:gd name="T33" fmla="*/ 28 h 30"/>
                  <a:gd name="T34" fmla="*/ 26 w 26"/>
                  <a:gd name="T35" fmla="*/ 30 h 30"/>
                  <a:gd name="T36" fmla="*/ 24 w 26"/>
                  <a:gd name="T37" fmla="*/ 30 h 30"/>
                  <a:gd name="T38" fmla="*/ 8 w 26"/>
                  <a:gd name="T39" fmla="*/ 30 h 30"/>
                  <a:gd name="T40" fmla="*/ 8 w 26"/>
                  <a:gd name="T41" fmla="*/ 30 h 30"/>
                  <a:gd name="T42" fmla="*/ 2 w 26"/>
                  <a:gd name="T43" fmla="*/ 28 h 30"/>
                  <a:gd name="T44" fmla="*/ 0 w 26"/>
                  <a:gd name="T45" fmla="*/ 24 h 30"/>
                  <a:gd name="T46" fmla="*/ 0 w 26"/>
                  <a:gd name="T47" fmla="*/ 6 h 30"/>
                  <a:gd name="T48" fmla="*/ 0 w 26"/>
                  <a:gd name="T49" fmla="*/ 6 h 30"/>
                  <a:gd name="T50" fmla="*/ 2 w 26"/>
                  <a:gd name="T51" fmla="*/ 2 h 30"/>
                  <a:gd name="T52" fmla="*/ 8 w 26"/>
                  <a:gd name="T53" fmla="*/ 0 h 30"/>
                  <a:gd name="T54" fmla="*/ 24 w 26"/>
                  <a:gd name="T5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30">
                    <a:moveTo>
                      <a:pt x="24" y="0"/>
                    </a:moveTo>
                    <a:lnTo>
                      <a:pt x="24" y="0"/>
                    </a:lnTo>
                    <a:lnTo>
                      <a:pt x="26" y="2"/>
                    </a:lnTo>
                    <a:lnTo>
                      <a:pt x="26" y="2"/>
                    </a:lnTo>
                    <a:lnTo>
                      <a:pt x="24" y="4"/>
                    </a:lnTo>
                    <a:lnTo>
                      <a:pt x="8" y="4"/>
                    </a:lnTo>
                    <a:lnTo>
                      <a:pt x="8" y="4"/>
                    </a:lnTo>
                    <a:lnTo>
                      <a:pt x="6" y="4"/>
                    </a:lnTo>
                    <a:lnTo>
                      <a:pt x="4" y="6"/>
                    </a:lnTo>
                    <a:lnTo>
                      <a:pt x="4" y="24"/>
                    </a:lnTo>
                    <a:lnTo>
                      <a:pt x="4" y="24"/>
                    </a:lnTo>
                    <a:lnTo>
                      <a:pt x="6" y="26"/>
                    </a:lnTo>
                    <a:lnTo>
                      <a:pt x="8" y="26"/>
                    </a:lnTo>
                    <a:lnTo>
                      <a:pt x="24" y="26"/>
                    </a:lnTo>
                    <a:lnTo>
                      <a:pt x="24" y="26"/>
                    </a:lnTo>
                    <a:lnTo>
                      <a:pt x="26" y="28"/>
                    </a:lnTo>
                    <a:lnTo>
                      <a:pt x="26" y="28"/>
                    </a:lnTo>
                    <a:lnTo>
                      <a:pt x="26" y="30"/>
                    </a:lnTo>
                    <a:lnTo>
                      <a:pt x="24" y="30"/>
                    </a:lnTo>
                    <a:lnTo>
                      <a:pt x="8" y="30"/>
                    </a:lnTo>
                    <a:lnTo>
                      <a:pt x="8" y="30"/>
                    </a:lnTo>
                    <a:lnTo>
                      <a:pt x="2" y="28"/>
                    </a:lnTo>
                    <a:lnTo>
                      <a:pt x="0" y="24"/>
                    </a:lnTo>
                    <a:lnTo>
                      <a:pt x="0" y="6"/>
                    </a:lnTo>
                    <a:lnTo>
                      <a:pt x="0" y="6"/>
                    </a:lnTo>
                    <a:lnTo>
                      <a:pt x="2" y="2"/>
                    </a:lnTo>
                    <a:lnTo>
                      <a:pt x="8"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3" name="Freeform 127"/>
              <p:cNvSpPr>
                <a:spLocks noEditPoints="1"/>
              </p:cNvSpPr>
              <p:nvPr/>
            </p:nvSpPr>
            <p:spPr bwMode="auto">
              <a:xfrm>
                <a:off x="4711" y="6226"/>
                <a:ext cx="110" cy="110"/>
              </a:xfrm>
              <a:custGeom>
                <a:avLst/>
                <a:gdLst>
                  <a:gd name="T0" fmla="*/ 56 w 110"/>
                  <a:gd name="T1" fmla="*/ 0 h 110"/>
                  <a:gd name="T2" fmla="*/ 34 w 110"/>
                  <a:gd name="T3" fmla="*/ 4 h 110"/>
                  <a:gd name="T4" fmla="*/ 16 w 110"/>
                  <a:gd name="T5" fmla="*/ 16 h 110"/>
                  <a:gd name="T6" fmla="*/ 4 w 110"/>
                  <a:gd name="T7" fmla="*/ 34 h 110"/>
                  <a:gd name="T8" fmla="*/ 0 w 110"/>
                  <a:gd name="T9" fmla="*/ 56 h 110"/>
                  <a:gd name="T10" fmla="*/ 2 w 110"/>
                  <a:gd name="T11" fmla="*/ 66 h 110"/>
                  <a:gd name="T12" fmla="*/ 10 w 110"/>
                  <a:gd name="T13" fmla="*/ 86 h 110"/>
                  <a:gd name="T14" fmla="*/ 24 w 110"/>
                  <a:gd name="T15" fmla="*/ 100 h 110"/>
                  <a:gd name="T16" fmla="*/ 44 w 110"/>
                  <a:gd name="T17" fmla="*/ 110 h 110"/>
                  <a:gd name="T18" fmla="*/ 56 w 110"/>
                  <a:gd name="T19" fmla="*/ 110 h 110"/>
                  <a:gd name="T20" fmla="*/ 78 w 110"/>
                  <a:gd name="T21" fmla="*/ 106 h 110"/>
                  <a:gd name="T22" fmla="*/ 94 w 110"/>
                  <a:gd name="T23" fmla="*/ 94 h 110"/>
                  <a:gd name="T24" fmla="*/ 106 w 110"/>
                  <a:gd name="T25" fmla="*/ 76 h 110"/>
                  <a:gd name="T26" fmla="*/ 110 w 110"/>
                  <a:gd name="T27" fmla="*/ 56 h 110"/>
                  <a:gd name="T28" fmla="*/ 110 w 110"/>
                  <a:gd name="T29" fmla="*/ 44 h 110"/>
                  <a:gd name="T30" fmla="*/ 102 w 110"/>
                  <a:gd name="T31" fmla="*/ 24 h 110"/>
                  <a:gd name="T32" fmla="*/ 86 w 110"/>
                  <a:gd name="T33" fmla="*/ 10 h 110"/>
                  <a:gd name="T34" fmla="*/ 66 w 110"/>
                  <a:gd name="T35" fmla="*/ 2 h 110"/>
                  <a:gd name="T36" fmla="*/ 56 w 110"/>
                  <a:gd name="T37" fmla="*/ 0 h 110"/>
                  <a:gd name="T38" fmla="*/ 56 w 110"/>
                  <a:gd name="T39" fmla="*/ 98 h 110"/>
                  <a:gd name="T40" fmla="*/ 40 w 110"/>
                  <a:gd name="T41" fmla="*/ 94 h 110"/>
                  <a:gd name="T42" fmla="*/ 26 w 110"/>
                  <a:gd name="T43" fmla="*/ 86 h 110"/>
                  <a:gd name="T44" fmla="*/ 16 w 110"/>
                  <a:gd name="T45" fmla="*/ 72 h 110"/>
                  <a:gd name="T46" fmla="*/ 14 w 110"/>
                  <a:gd name="T47" fmla="*/ 56 h 110"/>
                  <a:gd name="T48" fmla="*/ 14 w 110"/>
                  <a:gd name="T49" fmla="*/ 46 h 110"/>
                  <a:gd name="T50" fmla="*/ 20 w 110"/>
                  <a:gd name="T51" fmla="*/ 32 h 110"/>
                  <a:gd name="T52" fmla="*/ 32 w 110"/>
                  <a:gd name="T53" fmla="*/ 20 h 110"/>
                  <a:gd name="T54" fmla="*/ 48 w 110"/>
                  <a:gd name="T55" fmla="*/ 14 h 110"/>
                  <a:gd name="T56" fmla="*/ 56 w 110"/>
                  <a:gd name="T57" fmla="*/ 12 h 110"/>
                  <a:gd name="T58" fmla="*/ 72 w 110"/>
                  <a:gd name="T59" fmla="*/ 16 h 110"/>
                  <a:gd name="T60" fmla="*/ 86 w 110"/>
                  <a:gd name="T61" fmla="*/ 26 h 110"/>
                  <a:gd name="T62" fmla="*/ 94 w 110"/>
                  <a:gd name="T63" fmla="*/ 38 h 110"/>
                  <a:gd name="T64" fmla="*/ 98 w 110"/>
                  <a:gd name="T65" fmla="*/ 56 h 110"/>
                  <a:gd name="T66" fmla="*/ 98 w 110"/>
                  <a:gd name="T67" fmla="*/ 64 h 110"/>
                  <a:gd name="T68" fmla="*/ 90 w 110"/>
                  <a:gd name="T69" fmla="*/ 78 h 110"/>
                  <a:gd name="T70" fmla="*/ 80 w 110"/>
                  <a:gd name="T71" fmla="*/ 90 h 110"/>
                  <a:gd name="T72" fmla="*/ 64 w 110"/>
                  <a:gd name="T73" fmla="*/ 96 h 110"/>
                  <a:gd name="T74" fmla="*/ 56 w 110"/>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0">
                    <a:moveTo>
                      <a:pt x="56" y="0"/>
                    </a:moveTo>
                    <a:lnTo>
                      <a:pt x="56" y="0"/>
                    </a:lnTo>
                    <a:lnTo>
                      <a:pt x="44" y="2"/>
                    </a:lnTo>
                    <a:lnTo>
                      <a:pt x="34" y="4"/>
                    </a:lnTo>
                    <a:lnTo>
                      <a:pt x="24" y="10"/>
                    </a:lnTo>
                    <a:lnTo>
                      <a:pt x="16" y="16"/>
                    </a:lnTo>
                    <a:lnTo>
                      <a:pt x="10" y="24"/>
                    </a:lnTo>
                    <a:lnTo>
                      <a:pt x="4" y="34"/>
                    </a:lnTo>
                    <a:lnTo>
                      <a:pt x="2" y="44"/>
                    </a:lnTo>
                    <a:lnTo>
                      <a:pt x="0" y="56"/>
                    </a:lnTo>
                    <a:lnTo>
                      <a:pt x="0" y="56"/>
                    </a:lnTo>
                    <a:lnTo>
                      <a:pt x="2" y="66"/>
                    </a:lnTo>
                    <a:lnTo>
                      <a:pt x="4" y="76"/>
                    </a:lnTo>
                    <a:lnTo>
                      <a:pt x="10" y="86"/>
                    </a:lnTo>
                    <a:lnTo>
                      <a:pt x="16" y="94"/>
                    </a:lnTo>
                    <a:lnTo>
                      <a:pt x="24" y="100"/>
                    </a:lnTo>
                    <a:lnTo>
                      <a:pt x="34" y="106"/>
                    </a:lnTo>
                    <a:lnTo>
                      <a:pt x="44" y="110"/>
                    </a:lnTo>
                    <a:lnTo>
                      <a:pt x="56" y="110"/>
                    </a:lnTo>
                    <a:lnTo>
                      <a:pt x="56" y="110"/>
                    </a:lnTo>
                    <a:lnTo>
                      <a:pt x="66" y="110"/>
                    </a:lnTo>
                    <a:lnTo>
                      <a:pt x="78" y="106"/>
                    </a:lnTo>
                    <a:lnTo>
                      <a:pt x="86" y="100"/>
                    </a:lnTo>
                    <a:lnTo>
                      <a:pt x="94" y="94"/>
                    </a:lnTo>
                    <a:lnTo>
                      <a:pt x="102" y="86"/>
                    </a:lnTo>
                    <a:lnTo>
                      <a:pt x="106" y="76"/>
                    </a:lnTo>
                    <a:lnTo>
                      <a:pt x="110" y="66"/>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6"/>
                    </a:lnTo>
                    <a:lnTo>
                      <a:pt x="14" y="56"/>
                    </a:lnTo>
                    <a:lnTo>
                      <a:pt x="14" y="46"/>
                    </a:lnTo>
                    <a:lnTo>
                      <a:pt x="16" y="38"/>
                    </a:lnTo>
                    <a:lnTo>
                      <a:pt x="20" y="32"/>
                    </a:lnTo>
                    <a:lnTo>
                      <a:pt x="26" y="26"/>
                    </a:lnTo>
                    <a:lnTo>
                      <a:pt x="32" y="20"/>
                    </a:lnTo>
                    <a:lnTo>
                      <a:pt x="40" y="16"/>
                    </a:lnTo>
                    <a:lnTo>
                      <a:pt x="48" y="14"/>
                    </a:lnTo>
                    <a:lnTo>
                      <a:pt x="56" y="12"/>
                    </a:lnTo>
                    <a:lnTo>
                      <a:pt x="56" y="12"/>
                    </a:lnTo>
                    <a:lnTo>
                      <a:pt x="64" y="14"/>
                    </a:lnTo>
                    <a:lnTo>
                      <a:pt x="72" y="16"/>
                    </a:lnTo>
                    <a:lnTo>
                      <a:pt x="80" y="20"/>
                    </a:lnTo>
                    <a:lnTo>
                      <a:pt x="86" y="26"/>
                    </a:lnTo>
                    <a:lnTo>
                      <a:pt x="90" y="32"/>
                    </a:lnTo>
                    <a:lnTo>
                      <a:pt x="94" y="38"/>
                    </a:lnTo>
                    <a:lnTo>
                      <a:pt x="98" y="46"/>
                    </a:lnTo>
                    <a:lnTo>
                      <a:pt x="98" y="56"/>
                    </a:lnTo>
                    <a:lnTo>
                      <a:pt x="98" y="56"/>
                    </a:lnTo>
                    <a:lnTo>
                      <a:pt x="98" y="64"/>
                    </a:lnTo>
                    <a:lnTo>
                      <a:pt x="94" y="72"/>
                    </a:lnTo>
                    <a:lnTo>
                      <a:pt x="90"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4" name="Freeform 128"/>
              <p:cNvSpPr>
                <a:spLocks noEditPoints="1"/>
              </p:cNvSpPr>
              <p:nvPr/>
            </p:nvSpPr>
            <p:spPr bwMode="auto">
              <a:xfrm>
                <a:off x="4739" y="6266"/>
                <a:ext cx="30" cy="30"/>
              </a:xfrm>
              <a:custGeom>
                <a:avLst/>
                <a:gdLst>
                  <a:gd name="T0" fmla="*/ 22 w 30"/>
                  <a:gd name="T1" fmla="*/ 0 h 30"/>
                  <a:gd name="T2" fmla="*/ 22 w 30"/>
                  <a:gd name="T3" fmla="*/ 0 h 30"/>
                  <a:gd name="T4" fmla="*/ 28 w 30"/>
                  <a:gd name="T5" fmla="*/ 2 h 30"/>
                  <a:gd name="T6" fmla="*/ 30 w 30"/>
                  <a:gd name="T7" fmla="*/ 6 h 30"/>
                  <a:gd name="T8" fmla="*/ 30 w 30"/>
                  <a:gd name="T9" fmla="*/ 16 h 30"/>
                  <a:gd name="T10" fmla="*/ 30 w 30"/>
                  <a:gd name="T11" fmla="*/ 16 h 30"/>
                  <a:gd name="T12" fmla="*/ 28 w 30"/>
                  <a:gd name="T13" fmla="*/ 20 h 30"/>
                  <a:gd name="T14" fmla="*/ 22 w 30"/>
                  <a:gd name="T15" fmla="*/ 22 h 30"/>
                  <a:gd name="T16" fmla="*/ 4 w 30"/>
                  <a:gd name="T17" fmla="*/ 22 h 30"/>
                  <a:gd name="T18" fmla="*/ 4 w 30"/>
                  <a:gd name="T19" fmla="*/ 28 h 30"/>
                  <a:gd name="T20" fmla="*/ 4 w 30"/>
                  <a:gd name="T21" fmla="*/ 28 h 30"/>
                  <a:gd name="T22" fmla="*/ 2 w 30"/>
                  <a:gd name="T23" fmla="*/ 30 h 30"/>
                  <a:gd name="T24" fmla="*/ 2 w 30"/>
                  <a:gd name="T25" fmla="*/ 30 h 30"/>
                  <a:gd name="T26" fmla="*/ 0 w 30"/>
                  <a:gd name="T27" fmla="*/ 28 h 30"/>
                  <a:gd name="T28" fmla="*/ 0 w 30"/>
                  <a:gd name="T29" fmla="*/ 6 h 30"/>
                  <a:gd name="T30" fmla="*/ 0 w 30"/>
                  <a:gd name="T31" fmla="*/ 6 h 30"/>
                  <a:gd name="T32" fmla="*/ 2 w 30"/>
                  <a:gd name="T33" fmla="*/ 2 h 30"/>
                  <a:gd name="T34" fmla="*/ 8 w 30"/>
                  <a:gd name="T35" fmla="*/ 0 h 30"/>
                  <a:gd name="T36" fmla="*/ 22 w 30"/>
                  <a:gd name="T37" fmla="*/ 0 h 30"/>
                  <a:gd name="T38" fmla="*/ 4 w 30"/>
                  <a:gd name="T39" fmla="*/ 18 h 30"/>
                  <a:gd name="T40" fmla="*/ 22 w 30"/>
                  <a:gd name="T41" fmla="*/ 18 h 30"/>
                  <a:gd name="T42" fmla="*/ 22 w 30"/>
                  <a:gd name="T43" fmla="*/ 18 h 30"/>
                  <a:gd name="T44" fmla="*/ 24 w 30"/>
                  <a:gd name="T45" fmla="*/ 18 h 30"/>
                  <a:gd name="T46" fmla="*/ 26 w 30"/>
                  <a:gd name="T47" fmla="*/ 16 h 30"/>
                  <a:gd name="T48" fmla="*/ 26 w 30"/>
                  <a:gd name="T49" fmla="*/ 6 h 30"/>
                  <a:gd name="T50" fmla="*/ 26 w 30"/>
                  <a:gd name="T51" fmla="*/ 6 h 30"/>
                  <a:gd name="T52" fmla="*/ 24 w 30"/>
                  <a:gd name="T53" fmla="*/ 4 h 30"/>
                  <a:gd name="T54" fmla="*/ 22 w 30"/>
                  <a:gd name="T55" fmla="*/ 4 h 30"/>
                  <a:gd name="T56" fmla="*/ 8 w 30"/>
                  <a:gd name="T57" fmla="*/ 4 h 30"/>
                  <a:gd name="T58" fmla="*/ 8 w 30"/>
                  <a:gd name="T59" fmla="*/ 4 h 30"/>
                  <a:gd name="T60" fmla="*/ 6 w 30"/>
                  <a:gd name="T61" fmla="*/ 4 h 30"/>
                  <a:gd name="T62" fmla="*/ 4 w 30"/>
                  <a:gd name="T63" fmla="*/ 6 h 30"/>
                  <a:gd name="T64" fmla="*/ 4 w 30"/>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30">
                    <a:moveTo>
                      <a:pt x="22" y="0"/>
                    </a:moveTo>
                    <a:lnTo>
                      <a:pt x="22" y="0"/>
                    </a:lnTo>
                    <a:lnTo>
                      <a:pt x="28" y="2"/>
                    </a:lnTo>
                    <a:lnTo>
                      <a:pt x="30" y="6"/>
                    </a:lnTo>
                    <a:lnTo>
                      <a:pt x="30" y="16"/>
                    </a:lnTo>
                    <a:lnTo>
                      <a:pt x="30" y="16"/>
                    </a:lnTo>
                    <a:lnTo>
                      <a:pt x="28" y="20"/>
                    </a:lnTo>
                    <a:lnTo>
                      <a:pt x="22" y="22"/>
                    </a:lnTo>
                    <a:lnTo>
                      <a:pt x="4" y="22"/>
                    </a:lnTo>
                    <a:lnTo>
                      <a:pt x="4" y="28"/>
                    </a:lnTo>
                    <a:lnTo>
                      <a:pt x="4" y="28"/>
                    </a:lnTo>
                    <a:lnTo>
                      <a:pt x="2" y="30"/>
                    </a:lnTo>
                    <a:lnTo>
                      <a:pt x="2" y="30"/>
                    </a:lnTo>
                    <a:lnTo>
                      <a:pt x="0" y="28"/>
                    </a:lnTo>
                    <a:lnTo>
                      <a:pt x="0" y="6"/>
                    </a:lnTo>
                    <a:lnTo>
                      <a:pt x="0" y="6"/>
                    </a:lnTo>
                    <a:lnTo>
                      <a:pt x="2" y="2"/>
                    </a:lnTo>
                    <a:lnTo>
                      <a:pt x="8" y="0"/>
                    </a:lnTo>
                    <a:lnTo>
                      <a:pt x="22" y="0"/>
                    </a:lnTo>
                    <a:close/>
                    <a:moveTo>
                      <a:pt x="4" y="18"/>
                    </a:moveTo>
                    <a:lnTo>
                      <a:pt x="22" y="18"/>
                    </a:lnTo>
                    <a:lnTo>
                      <a:pt x="22" y="18"/>
                    </a:lnTo>
                    <a:lnTo>
                      <a:pt x="24" y="18"/>
                    </a:lnTo>
                    <a:lnTo>
                      <a:pt x="26" y="16"/>
                    </a:lnTo>
                    <a:lnTo>
                      <a:pt x="26" y="6"/>
                    </a:lnTo>
                    <a:lnTo>
                      <a:pt x="26" y="6"/>
                    </a:lnTo>
                    <a:lnTo>
                      <a:pt x="24" y="4"/>
                    </a:lnTo>
                    <a:lnTo>
                      <a:pt x="22" y="4"/>
                    </a:lnTo>
                    <a:lnTo>
                      <a:pt x="8" y="4"/>
                    </a:lnTo>
                    <a:lnTo>
                      <a:pt x="8" y="4"/>
                    </a:lnTo>
                    <a:lnTo>
                      <a:pt x="6"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5" name="Freeform 129"/>
              <p:cNvSpPr>
                <a:spLocks/>
              </p:cNvSpPr>
              <p:nvPr/>
            </p:nvSpPr>
            <p:spPr bwMode="auto">
              <a:xfrm>
                <a:off x="4773" y="6266"/>
                <a:ext cx="24" cy="30"/>
              </a:xfrm>
              <a:custGeom>
                <a:avLst/>
                <a:gdLst>
                  <a:gd name="T0" fmla="*/ 24 w 24"/>
                  <a:gd name="T1" fmla="*/ 0 h 30"/>
                  <a:gd name="T2" fmla="*/ 24 w 24"/>
                  <a:gd name="T3" fmla="*/ 0 h 30"/>
                  <a:gd name="T4" fmla="*/ 24 w 24"/>
                  <a:gd name="T5" fmla="*/ 0 h 30"/>
                  <a:gd name="T6" fmla="*/ 24 w 24"/>
                  <a:gd name="T7" fmla="*/ 2 h 30"/>
                  <a:gd name="T8" fmla="*/ 24 w 24"/>
                  <a:gd name="T9" fmla="*/ 2 h 30"/>
                  <a:gd name="T10" fmla="*/ 24 w 24"/>
                  <a:gd name="T11" fmla="*/ 4 h 30"/>
                  <a:gd name="T12" fmla="*/ 24 w 24"/>
                  <a:gd name="T13" fmla="*/ 4 h 30"/>
                  <a:gd name="T14" fmla="*/ 6 w 24"/>
                  <a:gd name="T15" fmla="*/ 4 h 30"/>
                  <a:gd name="T16" fmla="*/ 6 w 24"/>
                  <a:gd name="T17" fmla="*/ 4 h 30"/>
                  <a:gd name="T18" fmla="*/ 4 w 24"/>
                  <a:gd name="T19" fmla="*/ 4 h 30"/>
                  <a:gd name="T20" fmla="*/ 4 w 24"/>
                  <a:gd name="T21" fmla="*/ 6 h 30"/>
                  <a:gd name="T22" fmla="*/ 4 w 24"/>
                  <a:gd name="T23" fmla="*/ 24 h 30"/>
                  <a:gd name="T24" fmla="*/ 4 w 24"/>
                  <a:gd name="T25" fmla="*/ 24 h 30"/>
                  <a:gd name="T26" fmla="*/ 4 w 24"/>
                  <a:gd name="T27" fmla="*/ 26 h 30"/>
                  <a:gd name="T28" fmla="*/ 6 w 24"/>
                  <a:gd name="T29" fmla="*/ 26 h 30"/>
                  <a:gd name="T30" fmla="*/ 24 w 24"/>
                  <a:gd name="T31" fmla="*/ 26 h 30"/>
                  <a:gd name="T32" fmla="*/ 24 w 24"/>
                  <a:gd name="T33" fmla="*/ 26 h 30"/>
                  <a:gd name="T34" fmla="*/ 24 w 24"/>
                  <a:gd name="T35" fmla="*/ 28 h 30"/>
                  <a:gd name="T36" fmla="*/ 24 w 24"/>
                  <a:gd name="T37" fmla="*/ 28 h 30"/>
                  <a:gd name="T38" fmla="*/ 24 w 24"/>
                  <a:gd name="T39" fmla="*/ 28 h 30"/>
                  <a:gd name="T40" fmla="*/ 24 w 24"/>
                  <a:gd name="T41" fmla="*/ 30 h 30"/>
                  <a:gd name="T42" fmla="*/ 24 w 24"/>
                  <a:gd name="T43" fmla="*/ 30 h 30"/>
                  <a:gd name="T44" fmla="*/ 6 w 24"/>
                  <a:gd name="T45" fmla="*/ 30 h 30"/>
                  <a:gd name="T46" fmla="*/ 6 w 24"/>
                  <a:gd name="T47" fmla="*/ 30 h 30"/>
                  <a:gd name="T48" fmla="*/ 2 w 24"/>
                  <a:gd name="T49" fmla="*/ 28 h 30"/>
                  <a:gd name="T50" fmla="*/ 0 w 24"/>
                  <a:gd name="T51" fmla="*/ 24 h 30"/>
                  <a:gd name="T52" fmla="*/ 0 w 24"/>
                  <a:gd name="T53" fmla="*/ 6 h 30"/>
                  <a:gd name="T54" fmla="*/ 0 w 24"/>
                  <a:gd name="T55" fmla="*/ 6 h 30"/>
                  <a:gd name="T56" fmla="*/ 2 w 24"/>
                  <a:gd name="T57" fmla="*/ 2 h 30"/>
                  <a:gd name="T58" fmla="*/ 6 w 24"/>
                  <a:gd name="T59" fmla="*/ 0 h 30"/>
                  <a:gd name="T60" fmla="*/ 24 w 2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0">
                    <a:moveTo>
                      <a:pt x="24" y="0"/>
                    </a:moveTo>
                    <a:lnTo>
                      <a:pt x="24" y="0"/>
                    </a:lnTo>
                    <a:lnTo>
                      <a:pt x="24" y="0"/>
                    </a:lnTo>
                    <a:lnTo>
                      <a:pt x="24" y="2"/>
                    </a:lnTo>
                    <a:lnTo>
                      <a:pt x="24"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4" y="28"/>
                    </a:lnTo>
                    <a:lnTo>
                      <a:pt x="24"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6" name="Freeform 130"/>
              <p:cNvSpPr>
                <a:spLocks/>
              </p:cNvSpPr>
              <p:nvPr/>
            </p:nvSpPr>
            <p:spPr bwMode="auto">
              <a:xfrm>
                <a:off x="3379" y="7290"/>
                <a:ext cx="272" cy="128"/>
              </a:xfrm>
              <a:custGeom>
                <a:avLst/>
                <a:gdLst>
                  <a:gd name="T0" fmla="*/ 272 w 272"/>
                  <a:gd name="T1" fmla="*/ 54 h 128"/>
                  <a:gd name="T2" fmla="*/ 4 w 272"/>
                  <a:gd name="T3" fmla="*/ 128 h 128"/>
                  <a:gd name="T4" fmla="*/ 0 w 272"/>
                  <a:gd name="T5" fmla="*/ 118 h 128"/>
                  <a:gd name="T6" fmla="*/ 272 w 272"/>
                  <a:gd name="T7" fmla="*/ 0 h 128"/>
                  <a:gd name="T8" fmla="*/ 272 w 272"/>
                  <a:gd name="T9" fmla="*/ 54 h 128"/>
                </a:gdLst>
                <a:ahLst/>
                <a:cxnLst>
                  <a:cxn ang="0">
                    <a:pos x="T0" y="T1"/>
                  </a:cxn>
                  <a:cxn ang="0">
                    <a:pos x="T2" y="T3"/>
                  </a:cxn>
                  <a:cxn ang="0">
                    <a:pos x="T4" y="T5"/>
                  </a:cxn>
                  <a:cxn ang="0">
                    <a:pos x="T6" y="T7"/>
                  </a:cxn>
                  <a:cxn ang="0">
                    <a:pos x="T8" y="T9"/>
                  </a:cxn>
                </a:cxnLst>
                <a:rect l="0" t="0" r="r" b="b"/>
                <a:pathLst>
                  <a:path w="272" h="128">
                    <a:moveTo>
                      <a:pt x="272" y="54"/>
                    </a:moveTo>
                    <a:lnTo>
                      <a:pt x="4" y="128"/>
                    </a:lnTo>
                    <a:lnTo>
                      <a:pt x="0" y="118"/>
                    </a:lnTo>
                    <a:lnTo>
                      <a:pt x="272" y="0"/>
                    </a:lnTo>
                    <a:lnTo>
                      <a:pt x="272" y="54"/>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7" name="Freeform 131"/>
              <p:cNvSpPr>
                <a:spLocks/>
              </p:cNvSpPr>
              <p:nvPr/>
            </p:nvSpPr>
            <p:spPr bwMode="auto">
              <a:xfrm>
                <a:off x="3351" y="7424"/>
                <a:ext cx="74" cy="72"/>
              </a:xfrm>
              <a:custGeom>
                <a:avLst/>
                <a:gdLst>
                  <a:gd name="T0" fmla="*/ 74 w 74"/>
                  <a:gd name="T1" fmla="*/ 36 h 72"/>
                  <a:gd name="T2" fmla="*/ 74 w 74"/>
                  <a:gd name="T3" fmla="*/ 36 h 72"/>
                  <a:gd name="T4" fmla="*/ 72 w 74"/>
                  <a:gd name="T5" fmla="*/ 44 h 72"/>
                  <a:gd name="T6" fmla="*/ 70 w 74"/>
                  <a:gd name="T7" fmla="*/ 50 h 72"/>
                  <a:gd name="T8" fmla="*/ 68 w 74"/>
                  <a:gd name="T9" fmla="*/ 56 h 72"/>
                  <a:gd name="T10" fmla="*/ 62 w 74"/>
                  <a:gd name="T11" fmla="*/ 62 h 72"/>
                  <a:gd name="T12" fmla="*/ 58 w 74"/>
                  <a:gd name="T13" fmla="*/ 66 h 72"/>
                  <a:gd name="T14" fmla="*/ 52 w 74"/>
                  <a:gd name="T15" fmla="*/ 70 h 72"/>
                  <a:gd name="T16" fmla="*/ 44 w 74"/>
                  <a:gd name="T17" fmla="*/ 72 h 72"/>
                  <a:gd name="T18" fmla="*/ 36 w 74"/>
                  <a:gd name="T19" fmla="*/ 72 h 72"/>
                  <a:gd name="T20" fmla="*/ 36 w 74"/>
                  <a:gd name="T21" fmla="*/ 72 h 72"/>
                  <a:gd name="T22" fmla="*/ 30 w 74"/>
                  <a:gd name="T23" fmla="*/ 72 h 72"/>
                  <a:gd name="T24" fmla="*/ 22 w 74"/>
                  <a:gd name="T25" fmla="*/ 70 h 72"/>
                  <a:gd name="T26" fmla="*/ 16 w 74"/>
                  <a:gd name="T27" fmla="*/ 66 h 72"/>
                  <a:gd name="T28" fmla="*/ 10 w 74"/>
                  <a:gd name="T29" fmla="*/ 62 h 72"/>
                  <a:gd name="T30" fmla="*/ 6 w 74"/>
                  <a:gd name="T31" fmla="*/ 56 h 72"/>
                  <a:gd name="T32" fmla="*/ 4 w 74"/>
                  <a:gd name="T33" fmla="*/ 50 h 72"/>
                  <a:gd name="T34" fmla="*/ 0 w 74"/>
                  <a:gd name="T35" fmla="*/ 44 h 72"/>
                  <a:gd name="T36" fmla="*/ 0 w 74"/>
                  <a:gd name="T37" fmla="*/ 36 h 72"/>
                  <a:gd name="T38" fmla="*/ 0 w 74"/>
                  <a:gd name="T39" fmla="*/ 36 h 72"/>
                  <a:gd name="T40" fmla="*/ 0 w 74"/>
                  <a:gd name="T41" fmla="*/ 28 h 72"/>
                  <a:gd name="T42" fmla="*/ 4 w 74"/>
                  <a:gd name="T43" fmla="*/ 22 h 72"/>
                  <a:gd name="T44" fmla="*/ 6 w 74"/>
                  <a:gd name="T45" fmla="*/ 16 h 72"/>
                  <a:gd name="T46" fmla="*/ 10 w 74"/>
                  <a:gd name="T47" fmla="*/ 10 h 72"/>
                  <a:gd name="T48" fmla="*/ 16 w 74"/>
                  <a:gd name="T49" fmla="*/ 6 h 72"/>
                  <a:gd name="T50" fmla="*/ 22 w 74"/>
                  <a:gd name="T51" fmla="*/ 2 h 72"/>
                  <a:gd name="T52" fmla="*/ 30 w 74"/>
                  <a:gd name="T53" fmla="*/ 0 h 72"/>
                  <a:gd name="T54" fmla="*/ 36 w 74"/>
                  <a:gd name="T55" fmla="*/ 0 h 72"/>
                  <a:gd name="T56" fmla="*/ 36 w 74"/>
                  <a:gd name="T57" fmla="*/ 0 h 72"/>
                  <a:gd name="T58" fmla="*/ 44 w 74"/>
                  <a:gd name="T59" fmla="*/ 0 h 72"/>
                  <a:gd name="T60" fmla="*/ 52 w 74"/>
                  <a:gd name="T61" fmla="*/ 2 h 72"/>
                  <a:gd name="T62" fmla="*/ 58 w 74"/>
                  <a:gd name="T63" fmla="*/ 6 h 72"/>
                  <a:gd name="T64" fmla="*/ 62 w 74"/>
                  <a:gd name="T65" fmla="*/ 10 h 72"/>
                  <a:gd name="T66" fmla="*/ 68 w 74"/>
                  <a:gd name="T67" fmla="*/ 16 h 72"/>
                  <a:gd name="T68" fmla="*/ 70 w 74"/>
                  <a:gd name="T69" fmla="*/ 22 h 72"/>
                  <a:gd name="T70" fmla="*/ 72 w 74"/>
                  <a:gd name="T71" fmla="*/ 28 h 72"/>
                  <a:gd name="T72" fmla="*/ 74 w 74"/>
                  <a:gd name="T73" fmla="*/ 36 h 72"/>
                  <a:gd name="T74" fmla="*/ 74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74" y="36"/>
                    </a:moveTo>
                    <a:lnTo>
                      <a:pt x="74" y="36"/>
                    </a:lnTo>
                    <a:lnTo>
                      <a:pt x="72" y="44"/>
                    </a:lnTo>
                    <a:lnTo>
                      <a:pt x="70" y="50"/>
                    </a:lnTo>
                    <a:lnTo>
                      <a:pt x="68" y="56"/>
                    </a:lnTo>
                    <a:lnTo>
                      <a:pt x="62" y="62"/>
                    </a:lnTo>
                    <a:lnTo>
                      <a:pt x="58" y="66"/>
                    </a:lnTo>
                    <a:lnTo>
                      <a:pt x="52" y="70"/>
                    </a:lnTo>
                    <a:lnTo>
                      <a:pt x="44" y="72"/>
                    </a:lnTo>
                    <a:lnTo>
                      <a:pt x="36" y="72"/>
                    </a:lnTo>
                    <a:lnTo>
                      <a:pt x="36" y="72"/>
                    </a:lnTo>
                    <a:lnTo>
                      <a:pt x="30" y="72"/>
                    </a:lnTo>
                    <a:lnTo>
                      <a:pt x="22" y="70"/>
                    </a:lnTo>
                    <a:lnTo>
                      <a:pt x="16" y="66"/>
                    </a:lnTo>
                    <a:lnTo>
                      <a:pt x="10" y="62"/>
                    </a:lnTo>
                    <a:lnTo>
                      <a:pt x="6" y="56"/>
                    </a:lnTo>
                    <a:lnTo>
                      <a:pt x="4" y="50"/>
                    </a:lnTo>
                    <a:lnTo>
                      <a:pt x="0" y="44"/>
                    </a:lnTo>
                    <a:lnTo>
                      <a:pt x="0" y="36"/>
                    </a:lnTo>
                    <a:lnTo>
                      <a:pt x="0" y="36"/>
                    </a:lnTo>
                    <a:lnTo>
                      <a:pt x="0" y="28"/>
                    </a:lnTo>
                    <a:lnTo>
                      <a:pt x="4" y="22"/>
                    </a:lnTo>
                    <a:lnTo>
                      <a:pt x="6" y="16"/>
                    </a:lnTo>
                    <a:lnTo>
                      <a:pt x="10" y="10"/>
                    </a:lnTo>
                    <a:lnTo>
                      <a:pt x="16" y="6"/>
                    </a:lnTo>
                    <a:lnTo>
                      <a:pt x="22" y="2"/>
                    </a:lnTo>
                    <a:lnTo>
                      <a:pt x="30" y="0"/>
                    </a:lnTo>
                    <a:lnTo>
                      <a:pt x="36" y="0"/>
                    </a:lnTo>
                    <a:lnTo>
                      <a:pt x="36" y="0"/>
                    </a:lnTo>
                    <a:lnTo>
                      <a:pt x="44" y="0"/>
                    </a:lnTo>
                    <a:lnTo>
                      <a:pt x="52" y="2"/>
                    </a:lnTo>
                    <a:lnTo>
                      <a:pt x="58" y="6"/>
                    </a:lnTo>
                    <a:lnTo>
                      <a:pt x="62" y="10"/>
                    </a:lnTo>
                    <a:lnTo>
                      <a:pt x="68" y="16"/>
                    </a:lnTo>
                    <a:lnTo>
                      <a:pt x="70" y="22"/>
                    </a:lnTo>
                    <a:lnTo>
                      <a:pt x="72" y="28"/>
                    </a:lnTo>
                    <a:lnTo>
                      <a:pt x="74" y="36"/>
                    </a:lnTo>
                    <a:lnTo>
                      <a:pt x="74"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8" name="Freeform 132"/>
              <p:cNvSpPr>
                <a:spLocks/>
              </p:cNvSpPr>
              <p:nvPr/>
            </p:nvSpPr>
            <p:spPr bwMode="auto">
              <a:xfrm>
                <a:off x="3359" y="7432"/>
                <a:ext cx="58" cy="58"/>
              </a:xfrm>
              <a:custGeom>
                <a:avLst/>
                <a:gdLst>
                  <a:gd name="T0" fmla="*/ 58 w 58"/>
                  <a:gd name="T1" fmla="*/ 28 h 58"/>
                  <a:gd name="T2" fmla="*/ 58 w 58"/>
                  <a:gd name="T3" fmla="*/ 28 h 58"/>
                  <a:gd name="T4" fmla="*/ 56 w 58"/>
                  <a:gd name="T5" fmla="*/ 40 h 58"/>
                  <a:gd name="T6" fmla="*/ 50 w 58"/>
                  <a:gd name="T7" fmla="*/ 48 h 58"/>
                  <a:gd name="T8" fmla="*/ 40 w 58"/>
                  <a:gd name="T9" fmla="*/ 54 h 58"/>
                  <a:gd name="T10" fmla="*/ 28 w 58"/>
                  <a:gd name="T11" fmla="*/ 58 h 58"/>
                  <a:gd name="T12" fmla="*/ 28 w 58"/>
                  <a:gd name="T13" fmla="*/ 58 h 58"/>
                  <a:gd name="T14" fmla="*/ 18 w 58"/>
                  <a:gd name="T15" fmla="*/ 54 h 58"/>
                  <a:gd name="T16" fmla="*/ 8 w 58"/>
                  <a:gd name="T17" fmla="*/ 48 h 58"/>
                  <a:gd name="T18" fmla="*/ 2 w 58"/>
                  <a:gd name="T19" fmla="*/ 40 h 58"/>
                  <a:gd name="T20" fmla="*/ 0 w 58"/>
                  <a:gd name="T21" fmla="*/ 28 h 58"/>
                  <a:gd name="T22" fmla="*/ 0 w 58"/>
                  <a:gd name="T23" fmla="*/ 28 h 58"/>
                  <a:gd name="T24" fmla="*/ 2 w 58"/>
                  <a:gd name="T25" fmla="*/ 18 h 58"/>
                  <a:gd name="T26" fmla="*/ 8 w 58"/>
                  <a:gd name="T27" fmla="*/ 8 h 58"/>
                  <a:gd name="T28" fmla="*/ 18 w 58"/>
                  <a:gd name="T29" fmla="*/ 2 h 58"/>
                  <a:gd name="T30" fmla="*/ 28 w 58"/>
                  <a:gd name="T31" fmla="*/ 0 h 58"/>
                  <a:gd name="T32" fmla="*/ 28 w 58"/>
                  <a:gd name="T33" fmla="*/ 0 h 58"/>
                  <a:gd name="T34" fmla="*/ 40 w 58"/>
                  <a:gd name="T35" fmla="*/ 2 h 58"/>
                  <a:gd name="T36" fmla="*/ 50 w 58"/>
                  <a:gd name="T37" fmla="*/ 8 h 58"/>
                  <a:gd name="T38" fmla="*/ 56 w 58"/>
                  <a:gd name="T39" fmla="*/ 18 h 58"/>
                  <a:gd name="T40" fmla="*/ 58 w 58"/>
                  <a:gd name="T41" fmla="*/ 28 h 58"/>
                  <a:gd name="T42" fmla="*/ 58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58" y="28"/>
                    </a:moveTo>
                    <a:lnTo>
                      <a:pt x="58" y="28"/>
                    </a:lnTo>
                    <a:lnTo>
                      <a:pt x="56" y="40"/>
                    </a:lnTo>
                    <a:lnTo>
                      <a:pt x="50" y="48"/>
                    </a:lnTo>
                    <a:lnTo>
                      <a:pt x="40" y="54"/>
                    </a:lnTo>
                    <a:lnTo>
                      <a:pt x="28" y="58"/>
                    </a:lnTo>
                    <a:lnTo>
                      <a:pt x="28" y="58"/>
                    </a:lnTo>
                    <a:lnTo>
                      <a:pt x="18" y="54"/>
                    </a:lnTo>
                    <a:lnTo>
                      <a:pt x="8" y="48"/>
                    </a:lnTo>
                    <a:lnTo>
                      <a:pt x="2" y="40"/>
                    </a:lnTo>
                    <a:lnTo>
                      <a:pt x="0" y="28"/>
                    </a:lnTo>
                    <a:lnTo>
                      <a:pt x="0" y="28"/>
                    </a:lnTo>
                    <a:lnTo>
                      <a:pt x="2" y="18"/>
                    </a:lnTo>
                    <a:lnTo>
                      <a:pt x="8" y="8"/>
                    </a:lnTo>
                    <a:lnTo>
                      <a:pt x="18" y="2"/>
                    </a:lnTo>
                    <a:lnTo>
                      <a:pt x="28" y="0"/>
                    </a:lnTo>
                    <a:lnTo>
                      <a:pt x="28" y="0"/>
                    </a:lnTo>
                    <a:lnTo>
                      <a:pt x="40" y="2"/>
                    </a:lnTo>
                    <a:lnTo>
                      <a:pt x="50" y="8"/>
                    </a:lnTo>
                    <a:lnTo>
                      <a:pt x="56" y="18"/>
                    </a:lnTo>
                    <a:lnTo>
                      <a:pt x="58" y="28"/>
                    </a:lnTo>
                    <a:lnTo>
                      <a:pt x="58"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9" name="Freeform 133"/>
              <p:cNvSpPr>
                <a:spLocks/>
              </p:cNvSpPr>
              <p:nvPr/>
            </p:nvSpPr>
            <p:spPr bwMode="auto">
              <a:xfrm>
                <a:off x="3369" y="7442"/>
                <a:ext cx="38" cy="36"/>
              </a:xfrm>
              <a:custGeom>
                <a:avLst/>
                <a:gdLst>
                  <a:gd name="T0" fmla="*/ 38 w 38"/>
                  <a:gd name="T1" fmla="*/ 18 h 36"/>
                  <a:gd name="T2" fmla="*/ 38 w 38"/>
                  <a:gd name="T3" fmla="*/ 18 h 36"/>
                  <a:gd name="T4" fmla="*/ 36 w 38"/>
                  <a:gd name="T5" fmla="*/ 26 h 36"/>
                  <a:gd name="T6" fmla="*/ 32 w 38"/>
                  <a:gd name="T7" fmla="*/ 32 h 36"/>
                  <a:gd name="T8" fmla="*/ 26 w 38"/>
                  <a:gd name="T9" fmla="*/ 36 h 36"/>
                  <a:gd name="T10" fmla="*/ 18 w 38"/>
                  <a:gd name="T11" fmla="*/ 36 h 36"/>
                  <a:gd name="T12" fmla="*/ 18 w 38"/>
                  <a:gd name="T13" fmla="*/ 36 h 36"/>
                  <a:gd name="T14" fmla="*/ 12 w 38"/>
                  <a:gd name="T15" fmla="*/ 36 h 36"/>
                  <a:gd name="T16" fmla="*/ 6 w 38"/>
                  <a:gd name="T17" fmla="*/ 32 h 36"/>
                  <a:gd name="T18" fmla="*/ 2 w 38"/>
                  <a:gd name="T19" fmla="*/ 26 h 36"/>
                  <a:gd name="T20" fmla="*/ 0 w 38"/>
                  <a:gd name="T21" fmla="*/ 18 h 36"/>
                  <a:gd name="T22" fmla="*/ 0 w 38"/>
                  <a:gd name="T23" fmla="*/ 18 h 36"/>
                  <a:gd name="T24" fmla="*/ 2 w 38"/>
                  <a:gd name="T25" fmla="*/ 12 h 36"/>
                  <a:gd name="T26" fmla="*/ 6 w 38"/>
                  <a:gd name="T27" fmla="*/ 6 h 36"/>
                  <a:gd name="T28" fmla="*/ 12 w 38"/>
                  <a:gd name="T29" fmla="*/ 2 h 36"/>
                  <a:gd name="T30" fmla="*/ 18 w 38"/>
                  <a:gd name="T31" fmla="*/ 0 h 36"/>
                  <a:gd name="T32" fmla="*/ 18 w 38"/>
                  <a:gd name="T33" fmla="*/ 0 h 36"/>
                  <a:gd name="T34" fmla="*/ 26 w 38"/>
                  <a:gd name="T35" fmla="*/ 2 h 36"/>
                  <a:gd name="T36" fmla="*/ 32 w 38"/>
                  <a:gd name="T37" fmla="*/ 6 h 36"/>
                  <a:gd name="T38" fmla="*/ 36 w 38"/>
                  <a:gd name="T39" fmla="*/ 12 h 36"/>
                  <a:gd name="T40" fmla="*/ 38 w 38"/>
                  <a:gd name="T41" fmla="*/ 18 h 36"/>
                  <a:gd name="T42" fmla="*/ 38 w 38"/>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36">
                    <a:moveTo>
                      <a:pt x="38" y="18"/>
                    </a:moveTo>
                    <a:lnTo>
                      <a:pt x="38" y="18"/>
                    </a:lnTo>
                    <a:lnTo>
                      <a:pt x="36" y="26"/>
                    </a:lnTo>
                    <a:lnTo>
                      <a:pt x="32" y="32"/>
                    </a:lnTo>
                    <a:lnTo>
                      <a:pt x="26" y="36"/>
                    </a:lnTo>
                    <a:lnTo>
                      <a:pt x="18" y="36"/>
                    </a:lnTo>
                    <a:lnTo>
                      <a:pt x="18" y="36"/>
                    </a:lnTo>
                    <a:lnTo>
                      <a:pt x="12" y="36"/>
                    </a:lnTo>
                    <a:lnTo>
                      <a:pt x="6" y="32"/>
                    </a:lnTo>
                    <a:lnTo>
                      <a:pt x="2" y="26"/>
                    </a:lnTo>
                    <a:lnTo>
                      <a:pt x="0" y="18"/>
                    </a:lnTo>
                    <a:lnTo>
                      <a:pt x="0" y="18"/>
                    </a:lnTo>
                    <a:lnTo>
                      <a:pt x="2" y="12"/>
                    </a:lnTo>
                    <a:lnTo>
                      <a:pt x="6" y="6"/>
                    </a:lnTo>
                    <a:lnTo>
                      <a:pt x="12" y="2"/>
                    </a:lnTo>
                    <a:lnTo>
                      <a:pt x="18" y="0"/>
                    </a:lnTo>
                    <a:lnTo>
                      <a:pt x="18" y="0"/>
                    </a:lnTo>
                    <a:lnTo>
                      <a:pt x="26" y="2"/>
                    </a:lnTo>
                    <a:lnTo>
                      <a:pt x="32" y="6"/>
                    </a:lnTo>
                    <a:lnTo>
                      <a:pt x="36" y="12"/>
                    </a:lnTo>
                    <a:lnTo>
                      <a:pt x="38" y="18"/>
                    </a:lnTo>
                    <a:lnTo>
                      <a:pt x="38"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0" name="Freeform 134"/>
              <p:cNvSpPr>
                <a:spLocks/>
              </p:cNvSpPr>
              <p:nvPr/>
            </p:nvSpPr>
            <p:spPr bwMode="auto">
              <a:xfrm>
                <a:off x="3341" y="7406"/>
                <a:ext cx="94" cy="52"/>
              </a:xfrm>
              <a:custGeom>
                <a:avLst/>
                <a:gdLst>
                  <a:gd name="T0" fmla="*/ 46 w 94"/>
                  <a:gd name="T1" fmla="*/ 12 h 52"/>
                  <a:gd name="T2" fmla="*/ 46 w 94"/>
                  <a:gd name="T3" fmla="*/ 12 h 52"/>
                  <a:gd name="T4" fmla="*/ 56 w 94"/>
                  <a:gd name="T5" fmla="*/ 12 h 52"/>
                  <a:gd name="T6" fmla="*/ 64 w 94"/>
                  <a:gd name="T7" fmla="*/ 14 h 52"/>
                  <a:gd name="T8" fmla="*/ 72 w 94"/>
                  <a:gd name="T9" fmla="*/ 18 h 52"/>
                  <a:gd name="T10" fmla="*/ 78 w 94"/>
                  <a:gd name="T11" fmla="*/ 22 h 52"/>
                  <a:gd name="T12" fmla="*/ 84 w 94"/>
                  <a:gd name="T13" fmla="*/ 28 h 52"/>
                  <a:gd name="T14" fmla="*/ 88 w 94"/>
                  <a:gd name="T15" fmla="*/ 36 h 52"/>
                  <a:gd name="T16" fmla="*/ 92 w 94"/>
                  <a:gd name="T17" fmla="*/ 44 h 52"/>
                  <a:gd name="T18" fmla="*/ 94 w 94"/>
                  <a:gd name="T19" fmla="*/ 52 h 52"/>
                  <a:gd name="T20" fmla="*/ 94 w 94"/>
                  <a:gd name="T21" fmla="*/ 52 h 52"/>
                  <a:gd name="T22" fmla="*/ 94 w 94"/>
                  <a:gd name="T23" fmla="*/ 46 h 52"/>
                  <a:gd name="T24" fmla="*/ 94 w 94"/>
                  <a:gd name="T25" fmla="*/ 46 h 52"/>
                  <a:gd name="T26" fmla="*/ 92 w 94"/>
                  <a:gd name="T27" fmla="*/ 36 h 52"/>
                  <a:gd name="T28" fmla="*/ 90 w 94"/>
                  <a:gd name="T29" fmla="*/ 28 h 52"/>
                  <a:gd name="T30" fmla="*/ 86 w 94"/>
                  <a:gd name="T31" fmla="*/ 20 h 52"/>
                  <a:gd name="T32" fmla="*/ 80 w 94"/>
                  <a:gd name="T33" fmla="*/ 14 h 52"/>
                  <a:gd name="T34" fmla="*/ 74 w 94"/>
                  <a:gd name="T35" fmla="*/ 8 h 52"/>
                  <a:gd name="T36" fmla="*/ 66 w 94"/>
                  <a:gd name="T37" fmla="*/ 4 h 52"/>
                  <a:gd name="T38" fmla="*/ 56 w 94"/>
                  <a:gd name="T39" fmla="*/ 0 h 52"/>
                  <a:gd name="T40" fmla="*/ 46 w 94"/>
                  <a:gd name="T41" fmla="*/ 0 h 52"/>
                  <a:gd name="T42" fmla="*/ 46 w 94"/>
                  <a:gd name="T43" fmla="*/ 0 h 52"/>
                  <a:gd name="T44" fmla="*/ 38 w 94"/>
                  <a:gd name="T45" fmla="*/ 0 h 52"/>
                  <a:gd name="T46" fmla="*/ 28 w 94"/>
                  <a:gd name="T47" fmla="*/ 4 h 52"/>
                  <a:gd name="T48" fmla="*/ 20 w 94"/>
                  <a:gd name="T49" fmla="*/ 8 h 52"/>
                  <a:gd name="T50" fmla="*/ 14 w 94"/>
                  <a:gd name="T51" fmla="*/ 14 h 52"/>
                  <a:gd name="T52" fmla="*/ 8 w 94"/>
                  <a:gd name="T53" fmla="*/ 20 h 52"/>
                  <a:gd name="T54" fmla="*/ 4 w 94"/>
                  <a:gd name="T55" fmla="*/ 28 h 52"/>
                  <a:gd name="T56" fmla="*/ 0 w 94"/>
                  <a:gd name="T57" fmla="*/ 36 h 52"/>
                  <a:gd name="T58" fmla="*/ 0 w 94"/>
                  <a:gd name="T59" fmla="*/ 46 h 52"/>
                  <a:gd name="T60" fmla="*/ 0 w 94"/>
                  <a:gd name="T61" fmla="*/ 46 h 52"/>
                  <a:gd name="T62" fmla="*/ 0 w 94"/>
                  <a:gd name="T63" fmla="*/ 52 h 52"/>
                  <a:gd name="T64" fmla="*/ 0 w 94"/>
                  <a:gd name="T65" fmla="*/ 52 h 52"/>
                  <a:gd name="T66" fmla="*/ 2 w 94"/>
                  <a:gd name="T67" fmla="*/ 44 h 52"/>
                  <a:gd name="T68" fmla="*/ 6 w 94"/>
                  <a:gd name="T69" fmla="*/ 36 h 52"/>
                  <a:gd name="T70" fmla="*/ 10 w 94"/>
                  <a:gd name="T71" fmla="*/ 28 h 52"/>
                  <a:gd name="T72" fmla="*/ 16 w 94"/>
                  <a:gd name="T73" fmla="*/ 22 h 52"/>
                  <a:gd name="T74" fmla="*/ 22 w 94"/>
                  <a:gd name="T75" fmla="*/ 18 h 52"/>
                  <a:gd name="T76" fmla="*/ 30 w 94"/>
                  <a:gd name="T77" fmla="*/ 14 h 52"/>
                  <a:gd name="T78" fmla="*/ 38 w 94"/>
                  <a:gd name="T79" fmla="*/ 12 h 52"/>
                  <a:gd name="T80" fmla="*/ 46 w 94"/>
                  <a:gd name="T81" fmla="*/ 12 h 52"/>
                  <a:gd name="T82" fmla="*/ 46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6" y="12"/>
                    </a:moveTo>
                    <a:lnTo>
                      <a:pt x="46" y="12"/>
                    </a:lnTo>
                    <a:lnTo>
                      <a:pt x="56" y="12"/>
                    </a:lnTo>
                    <a:lnTo>
                      <a:pt x="64" y="14"/>
                    </a:lnTo>
                    <a:lnTo>
                      <a:pt x="72" y="18"/>
                    </a:lnTo>
                    <a:lnTo>
                      <a:pt x="78" y="22"/>
                    </a:lnTo>
                    <a:lnTo>
                      <a:pt x="84" y="28"/>
                    </a:lnTo>
                    <a:lnTo>
                      <a:pt x="88" y="36"/>
                    </a:lnTo>
                    <a:lnTo>
                      <a:pt x="92" y="44"/>
                    </a:lnTo>
                    <a:lnTo>
                      <a:pt x="94" y="52"/>
                    </a:lnTo>
                    <a:lnTo>
                      <a:pt x="94" y="52"/>
                    </a:lnTo>
                    <a:lnTo>
                      <a:pt x="94" y="46"/>
                    </a:lnTo>
                    <a:lnTo>
                      <a:pt x="94" y="46"/>
                    </a:lnTo>
                    <a:lnTo>
                      <a:pt x="92" y="36"/>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6"/>
                    </a:lnTo>
                    <a:lnTo>
                      <a:pt x="0" y="46"/>
                    </a:lnTo>
                    <a:lnTo>
                      <a:pt x="0" y="46"/>
                    </a:lnTo>
                    <a:lnTo>
                      <a:pt x="0" y="52"/>
                    </a:lnTo>
                    <a:lnTo>
                      <a:pt x="0" y="52"/>
                    </a:lnTo>
                    <a:lnTo>
                      <a:pt x="2" y="44"/>
                    </a:lnTo>
                    <a:lnTo>
                      <a:pt x="6" y="36"/>
                    </a:lnTo>
                    <a:lnTo>
                      <a:pt x="10" y="28"/>
                    </a:lnTo>
                    <a:lnTo>
                      <a:pt x="16" y="22"/>
                    </a:lnTo>
                    <a:lnTo>
                      <a:pt x="22" y="18"/>
                    </a:lnTo>
                    <a:lnTo>
                      <a:pt x="30" y="14"/>
                    </a:lnTo>
                    <a:lnTo>
                      <a:pt x="38" y="12"/>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1" name="Freeform 135"/>
              <p:cNvSpPr>
                <a:spLocks/>
              </p:cNvSpPr>
              <p:nvPr/>
            </p:nvSpPr>
            <p:spPr bwMode="auto">
              <a:xfrm>
                <a:off x="3679" y="7296"/>
                <a:ext cx="272" cy="122"/>
              </a:xfrm>
              <a:custGeom>
                <a:avLst/>
                <a:gdLst>
                  <a:gd name="T0" fmla="*/ 0 w 272"/>
                  <a:gd name="T1" fmla="*/ 48 h 122"/>
                  <a:gd name="T2" fmla="*/ 268 w 272"/>
                  <a:gd name="T3" fmla="*/ 122 h 122"/>
                  <a:gd name="T4" fmla="*/ 272 w 272"/>
                  <a:gd name="T5" fmla="*/ 112 h 122"/>
                  <a:gd name="T6" fmla="*/ 0 w 272"/>
                  <a:gd name="T7" fmla="*/ 0 h 122"/>
                  <a:gd name="T8" fmla="*/ 0 w 272"/>
                  <a:gd name="T9" fmla="*/ 48 h 122"/>
                </a:gdLst>
                <a:ahLst/>
                <a:cxnLst>
                  <a:cxn ang="0">
                    <a:pos x="T0" y="T1"/>
                  </a:cxn>
                  <a:cxn ang="0">
                    <a:pos x="T2" y="T3"/>
                  </a:cxn>
                  <a:cxn ang="0">
                    <a:pos x="T4" y="T5"/>
                  </a:cxn>
                  <a:cxn ang="0">
                    <a:pos x="T6" y="T7"/>
                  </a:cxn>
                  <a:cxn ang="0">
                    <a:pos x="T8" y="T9"/>
                  </a:cxn>
                </a:cxnLst>
                <a:rect l="0" t="0" r="r" b="b"/>
                <a:pathLst>
                  <a:path w="272" h="122">
                    <a:moveTo>
                      <a:pt x="0" y="48"/>
                    </a:moveTo>
                    <a:lnTo>
                      <a:pt x="268" y="122"/>
                    </a:lnTo>
                    <a:lnTo>
                      <a:pt x="272" y="112"/>
                    </a:lnTo>
                    <a:lnTo>
                      <a:pt x="0" y="0"/>
                    </a:lnTo>
                    <a:lnTo>
                      <a:pt x="0"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2" name="Freeform 136"/>
              <p:cNvSpPr>
                <a:spLocks/>
              </p:cNvSpPr>
              <p:nvPr/>
            </p:nvSpPr>
            <p:spPr bwMode="auto">
              <a:xfrm>
                <a:off x="3905" y="7424"/>
                <a:ext cx="74" cy="72"/>
              </a:xfrm>
              <a:custGeom>
                <a:avLst/>
                <a:gdLst>
                  <a:gd name="T0" fmla="*/ 0 w 74"/>
                  <a:gd name="T1" fmla="*/ 36 h 72"/>
                  <a:gd name="T2" fmla="*/ 0 w 74"/>
                  <a:gd name="T3" fmla="*/ 36 h 72"/>
                  <a:gd name="T4" fmla="*/ 2 w 74"/>
                  <a:gd name="T5" fmla="*/ 44 h 72"/>
                  <a:gd name="T6" fmla="*/ 4 w 74"/>
                  <a:gd name="T7" fmla="*/ 50 h 72"/>
                  <a:gd name="T8" fmla="*/ 8 w 74"/>
                  <a:gd name="T9" fmla="*/ 56 h 72"/>
                  <a:gd name="T10" fmla="*/ 12 w 74"/>
                  <a:gd name="T11" fmla="*/ 62 h 72"/>
                  <a:gd name="T12" fmla="*/ 18 w 74"/>
                  <a:gd name="T13" fmla="*/ 66 h 72"/>
                  <a:gd name="T14" fmla="*/ 24 w 74"/>
                  <a:gd name="T15" fmla="*/ 70 h 72"/>
                  <a:gd name="T16" fmla="*/ 30 w 74"/>
                  <a:gd name="T17" fmla="*/ 72 h 72"/>
                  <a:gd name="T18" fmla="*/ 38 w 74"/>
                  <a:gd name="T19" fmla="*/ 72 h 72"/>
                  <a:gd name="T20" fmla="*/ 38 w 74"/>
                  <a:gd name="T21" fmla="*/ 72 h 72"/>
                  <a:gd name="T22" fmla="*/ 44 w 74"/>
                  <a:gd name="T23" fmla="*/ 72 h 72"/>
                  <a:gd name="T24" fmla="*/ 52 w 74"/>
                  <a:gd name="T25" fmla="*/ 70 h 72"/>
                  <a:gd name="T26" fmla="*/ 58 w 74"/>
                  <a:gd name="T27" fmla="*/ 66 h 72"/>
                  <a:gd name="T28" fmla="*/ 64 w 74"/>
                  <a:gd name="T29" fmla="*/ 62 h 72"/>
                  <a:gd name="T30" fmla="*/ 68 w 74"/>
                  <a:gd name="T31" fmla="*/ 56 h 72"/>
                  <a:gd name="T32" fmla="*/ 72 w 74"/>
                  <a:gd name="T33" fmla="*/ 50 h 72"/>
                  <a:gd name="T34" fmla="*/ 74 w 74"/>
                  <a:gd name="T35" fmla="*/ 44 h 72"/>
                  <a:gd name="T36" fmla="*/ 74 w 74"/>
                  <a:gd name="T37" fmla="*/ 36 h 72"/>
                  <a:gd name="T38" fmla="*/ 74 w 74"/>
                  <a:gd name="T39" fmla="*/ 36 h 72"/>
                  <a:gd name="T40" fmla="*/ 74 w 74"/>
                  <a:gd name="T41" fmla="*/ 28 h 72"/>
                  <a:gd name="T42" fmla="*/ 72 w 74"/>
                  <a:gd name="T43" fmla="*/ 22 h 72"/>
                  <a:gd name="T44" fmla="*/ 68 w 74"/>
                  <a:gd name="T45" fmla="*/ 16 h 72"/>
                  <a:gd name="T46" fmla="*/ 64 w 74"/>
                  <a:gd name="T47" fmla="*/ 10 h 72"/>
                  <a:gd name="T48" fmla="*/ 58 w 74"/>
                  <a:gd name="T49" fmla="*/ 6 h 72"/>
                  <a:gd name="T50" fmla="*/ 52 w 74"/>
                  <a:gd name="T51" fmla="*/ 2 h 72"/>
                  <a:gd name="T52" fmla="*/ 44 w 74"/>
                  <a:gd name="T53" fmla="*/ 0 h 72"/>
                  <a:gd name="T54" fmla="*/ 38 w 74"/>
                  <a:gd name="T55" fmla="*/ 0 h 72"/>
                  <a:gd name="T56" fmla="*/ 38 w 74"/>
                  <a:gd name="T57" fmla="*/ 0 h 72"/>
                  <a:gd name="T58" fmla="*/ 30 w 74"/>
                  <a:gd name="T59" fmla="*/ 0 h 72"/>
                  <a:gd name="T60" fmla="*/ 24 w 74"/>
                  <a:gd name="T61" fmla="*/ 2 h 72"/>
                  <a:gd name="T62" fmla="*/ 18 w 74"/>
                  <a:gd name="T63" fmla="*/ 6 h 72"/>
                  <a:gd name="T64" fmla="*/ 12 w 74"/>
                  <a:gd name="T65" fmla="*/ 10 h 72"/>
                  <a:gd name="T66" fmla="*/ 8 w 74"/>
                  <a:gd name="T67" fmla="*/ 16 h 72"/>
                  <a:gd name="T68" fmla="*/ 4 w 74"/>
                  <a:gd name="T69" fmla="*/ 22 h 72"/>
                  <a:gd name="T70" fmla="*/ 2 w 74"/>
                  <a:gd name="T71" fmla="*/ 28 h 72"/>
                  <a:gd name="T72" fmla="*/ 0 w 74"/>
                  <a:gd name="T73" fmla="*/ 36 h 72"/>
                  <a:gd name="T74" fmla="*/ 0 w 74"/>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2">
                    <a:moveTo>
                      <a:pt x="0" y="36"/>
                    </a:moveTo>
                    <a:lnTo>
                      <a:pt x="0" y="36"/>
                    </a:lnTo>
                    <a:lnTo>
                      <a:pt x="2" y="44"/>
                    </a:lnTo>
                    <a:lnTo>
                      <a:pt x="4" y="50"/>
                    </a:lnTo>
                    <a:lnTo>
                      <a:pt x="8" y="56"/>
                    </a:lnTo>
                    <a:lnTo>
                      <a:pt x="12" y="62"/>
                    </a:lnTo>
                    <a:lnTo>
                      <a:pt x="18" y="66"/>
                    </a:lnTo>
                    <a:lnTo>
                      <a:pt x="24" y="70"/>
                    </a:lnTo>
                    <a:lnTo>
                      <a:pt x="30" y="72"/>
                    </a:lnTo>
                    <a:lnTo>
                      <a:pt x="38" y="72"/>
                    </a:lnTo>
                    <a:lnTo>
                      <a:pt x="38" y="72"/>
                    </a:lnTo>
                    <a:lnTo>
                      <a:pt x="44" y="72"/>
                    </a:lnTo>
                    <a:lnTo>
                      <a:pt x="52" y="70"/>
                    </a:lnTo>
                    <a:lnTo>
                      <a:pt x="58" y="66"/>
                    </a:lnTo>
                    <a:lnTo>
                      <a:pt x="64" y="62"/>
                    </a:lnTo>
                    <a:lnTo>
                      <a:pt x="68" y="56"/>
                    </a:lnTo>
                    <a:lnTo>
                      <a:pt x="72" y="50"/>
                    </a:lnTo>
                    <a:lnTo>
                      <a:pt x="74" y="44"/>
                    </a:lnTo>
                    <a:lnTo>
                      <a:pt x="74" y="36"/>
                    </a:lnTo>
                    <a:lnTo>
                      <a:pt x="74" y="36"/>
                    </a:lnTo>
                    <a:lnTo>
                      <a:pt x="74" y="28"/>
                    </a:lnTo>
                    <a:lnTo>
                      <a:pt x="72" y="22"/>
                    </a:lnTo>
                    <a:lnTo>
                      <a:pt x="68" y="16"/>
                    </a:lnTo>
                    <a:lnTo>
                      <a:pt x="64" y="10"/>
                    </a:lnTo>
                    <a:lnTo>
                      <a:pt x="58" y="6"/>
                    </a:lnTo>
                    <a:lnTo>
                      <a:pt x="52" y="2"/>
                    </a:lnTo>
                    <a:lnTo>
                      <a:pt x="44" y="0"/>
                    </a:lnTo>
                    <a:lnTo>
                      <a:pt x="38" y="0"/>
                    </a:lnTo>
                    <a:lnTo>
                      <a:pt x="38" y="0"/>
                    </a:lnTo>
                    <a:lnTo>
                      <a:pt x="30" y="0"/>
                    </a:lnTo>
                    <a:lnTo>
                      <a:pt x="24" y="2"/>
                    </a:lnTo>
                    <a:lnTo>
                      <a:pt x="18" y="6"/>
                    </a:lnTo>
                    <a:lnTo>
                      <a:pt x="12" y="10"/>
                    </a:lnTo>
                    <a:lnTo>
                      <a:pt x="8" y="16"/>
                    </a:lnTo>
                    <a:lnTo>
                      <a:pt x="4" y="22"/>
                    </a:lnTo>
                    <a:lnTo>
                      <a:pt x="2" y="28"/>
                    </a:lnTo>
                    <a:lnTo>
                      <a:pt x="0" y="36"/>
                    </a:lnTo>
                    <a:lnTo>
                      <a:pt x="0" y="3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3" name="Freeform 137"/>
              <p:cNvSpPr>
                <a:spLocks/>
              </p:cNvSpPr>
              <p:nvPr/>
            </p:nvSpPr>
            <p:spPr bwMode="auto">
              <a:xfrm>
                <a:off x="3913" y="7432"/>
                <a:ext cx="58" cy="58"/>
              </a:xfrm>
              <a:custGeom>
                <a:avLst/>
                <a:gdLst>
                  <a:gd name="T0" fmla="*/ 0 w 58"/>
                  <a:gd name="T1" fmla="*/ 28 h 58"/>
                  <a:gd name="T2" fmla="*/ 0 w 58"/>
                  <a:gd name="T3" fmla="*/ 28 h 58"/>
                  <a:gd name="T4" fmla="*/ 4 w 58"/>
                  <a:gd name="T5" fmla="*/ 40 h 58"/>
                  <a:gd name="T6" fmla="*/ 10 w 58"/>
                  <a:gd name="T7" fmla="*/ 48 h 58"/>
                  <a:gd name="T8" fmla="*/ 18 w 58"/>
                  <a:gd name="T9" fmla="*/ 54 h 58"/>
                  <a:gd name="T10" fmla="*/ 30 w 58"/>
                  <a:gd name="T11" fmla="*/ 58 h 58"/>
                  <a:gd name="T12" fmla="*/ 30 w 58"/>
                  <a:gd name="T13" fmla="*/ 58 h 58"/>
                  <a:gd name="T14" fmla="*/ 40 w 58"/>
                  <a:gd name="T15" fmla="*/ 54 h 58"/>
                  <a:gd name="T16" fmla="*/ 50 w 58"/>
                  <a:gd name="T17" fmla="*/ 48 h 58"/>
                  <a:gd name="T18" fmla="*/ 56 w 58"/>
                  <a:gd name="T19" fmla="*/ 40 h 58"/>
                  <a:gd name="T20" fmla="*/ 58 w 58"/>
                  <a:gd name="T21" fmla="*/ 28 h 58"/>
                  <a:gd name="T22" fmla="*/ 58 w 58"/>
                  <a:gd name="T23" fmla="*/ 28 h 58"/>
                  <a:gd name="T24" fmla="*/ 56 w 58"/>
                  <a:gd name="T25" fmla="*/ 18 h 58"/>
                  <a:gd name="T26" fmla="*/ 50 w 58"/>
                  <a:gd name="T27" fmla="*/ 8 h 58"/>
                  <a:gd name="T28" fmla="*/ 40 w 58"/>
                  <a:gd name="T29" fmla="*/ 2 h 58"/>
                  <a:gd name="T30" fmla="*/ 30 w 58"/>
                  <a:gd name="T31" fmla="*/ 0 h 58"/>
                  <a:gd name="T32" fmla="*/ 30 w 58"/>
                  <a:gd name="T33" fmla="*/ 0 h 58"/>
                  <a:gd name="T34" fmla="*/ 18 w 58"/>
                  <a:gd name="T35" fmla="*/ 2 h 58"/>
                  <a:gd name="T36" fmla="*/ 10 w 58"/>
                  <a:gd name="T37" fmla="*/ 8 h 58"/>
                  <a:gd name="T38" fmla="*/ 4 w 58"/>
                  <a:gd name="T39" fmla="*/ 18 h 58"/>
                  <a:gd name="T40" fmla="*/ 0 w 58"/>
                  <a:gd name="T41" fmla="*/ 28 h 58"/>
                  <a:gd name="T42" fmla="*/ 0 w 58"/>
                  <a:gd name="T4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8">
                    <a:moveTo>
                      <a:pt x="0" y="28"/>
                    </a:moveTo>
                    <a:lnTo>
                      <a:pt x="0" y="28"/>
                    </a:lnTo>
                    <a:lnTo>
                      <a:pt x="4" y="40"/>
                    </a:lnTo>
                    <a:lnTo>
                      <a:pt x="10" y="48"/>
                    </a:lnTo>
                    <a:lnTo>
                      <a:pt x="18" y="54"/>
                    </a:lnTo>
                    <a:lnTo>
                      <a:pt x="30" y="58"/>
                    </a:lnTo>
                    <a:lnTo>
                      <a:pt x="30" y="58"/>
                    </a:lnTo>
                    <a:lnTo>
                      <a:pt x="40" y="54"/>
                    </a:lnTo>
                    <a:lnTo>
                      <a:pt x="50" y="48"/>
                    </a:lnTo>
                    <a:lnTo>
                      <a:pt x="56" y="40"/>
                    </a:lnTo>
                    <a:lnTo>
                      <a:pt x="58" y="28"/>
                    </a:lnTo>
                    <a:lnTo>
                      <a:pt x="58" y="28"/>
                    </a:lnTo>
                    <a:lnTo>
                      <a:pt x="56" y="18"/>
                    </a:lnTo>
                    <a:lnTo>
                      <a:pt x="50" y="8"/>
                    </a:lnTo>
                    <a:lnTo>
                      <a:pt x="40" y="2"/>
                    </a:lnTo>
                    <a:lnTo>
                      <a:pt x="30" y="0"/>
                    </a:lnTo>
                    <a:lnTo>
                      <a:pt x="30" y="0"/>
                    </a:lnTo>
                    <a:lnTo>
                      <a:pt x="18" y="2"/>
                    </a:lnTo>
                    <a:lnTo>
                      <a:pt x="10" y="8"/>
                    </a:lnTo>
                    <a:lnTo>
                      <a:pt x="4" y="18"/>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4" name="Freeform 138"/>
              <p:cNvSpPr>
                <a:spLocks/>
              </p:cNvSpPr>
              <p:nvPr/>
            </p:nvSpPr>
            <p:spPr bwMode="auto">
              <a:xfrm>
                <a:off x="3925" y="7442"/>
                <a:ext cx="36" cy="36"/>
              </a:xfrm>
              <a:custGeom>
                <a:avLst/>
                <a:gdLst>
                  <a:gd name="T0" fmla="*/ 0 w 36"/>
                  <a:gd name="T1" fmla="*/ 18 h 36"/>
                  <a:gd name="T2" fmla="*/ 0 w 36"/>
                  <a:gd name="T3" fmla="*/ 18 h 36"/>
                  <a:gd name="T4" fmla="*/ 0 w 36"/>
                  <a:gd name="T5" fmla="*/ 26 h 36"/>
                  <a:gd name="T6" fmla="*/ 4 w 36"/>
                  <a:gd name="T7" fmla="*/ 32 h 36"/>
                  <a:gd name="T8" fmla="*/ 10 w 36"/>
                  <a:gd name="T9" fmla="*/ 36 h 36"/>
                  <a:gd name="T10" fmla="*/ 18 w 36"/>
                  <a:gd name="T11" fmla="*/ 36 h 36"/>
                  <a:gd name="T12" fmla="*/ 18 w 36"/>
                  <a:gd name="T13" fmla="*/ 36 h 36"/>
                  <a:gd name="T14" fmla="*/ 24 w 36"/>
                  <a:gd name="T15" fmla="*/ 36 h 36"/>
                  <a:gd name="T16" fmla="*/ 30 w 36"/>
                  <a:gd name="T17" fmla="*/ 32 h 36"/>
                  <a:gd name="T18" fmla="*/ 34 w 36"/>
                  <a:gd name="T19" fmla="*/ 26 h 36"/>
                  <a:gd name="T20" fmla="*/ 36 w 36"/>
                  <a:gd name="T21" fmla="*/ 18 h 36"/>
                  <a:gd name="T22" fmla="*/ 36 w 36"/>
                  <a:gd name="T23" fmla="*/ 18 h 36"/>
                  <a:gd name="T24" fmla="*/ 34 w 36"/>
                  <a:gd name="T25" fmla="*/ 12 h 36"/>
                  <a:gd name="T26" fmla="*/ 30 w 36"/>
                  <a:gd name="T27" fmla="*/ 6 h 36"/>
                  <a:gd name="T28" fmla="*/ 24 w 36"/>
                  <a:gd name="T29" fmla="*/ 2 h 36"/>
                  <a:gd name="T30" fmla="*/ 18 w 36"/>
                  <a:gd name="T31" fmla="*/ 0 h 36"/>
                  <a:gd name="T32" fmla="*/ 18 w 36"/>
                  <a:gd name="T33" fmla="*/ 0 h 36"/>
                  <a:gd name="T34" fmla="*/ 10 w 36"/>
                  <a:gd name="T35" fmla="*/ 2 h 36"/>
                  <a:gd name="T36" fmla="*/ 4 w 36"/>
                  <a:gd name="T37" fmla="*/ 6 h 36"/>
                  <a:gd name="T38" fmla="*/ 0 w 36"/>
                  <a:gd name="T39" fmla="*/ 12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6"/>
                    </a:lnTo>
                    <a:lnTo>
                      <a:pt x="4" y="32"/>
                    </a:lnTo>
                    <a:lnTo>
                      <a:pt x="10" y="36"/>
                    </a:lnTo>
                    <a:lnTo>
                      <a:pt x="18" y="36"/>
                    </a:lnTo>
                    <a:lnTo>
                      <a:pt x="18" y="36"/>
                    </a:lnTo>
                    <a:lnTo>
                      <a:pt x="24" y="36"/>
                    </a:lnTo>
                    <a:lnTo>
                      <a:pt x="30" y="32"/>
                    </a:lnTo>
                    <a:lnTo>
                      <a:pt x="34" y="26"/>
                    </a:lnTo>
                    <a:lnTo>
                      <a:pt x="36" y="18"/>
                    </a:lnTo>
                    <a:lnTo>
                      <a:pt x="36" y="18"/>
                    </a:lnTo>
                    <a:lnTo>
                      <a:pt x="34" y="12"/>
                    </a:lnTo>
                    <a:lnTo>
                      <a:pt x="30" y="6"/>
                    </a:lnTo>
                    <a:lnTo>
                      <a:pt x="24" y="2"/>
                    </a:lnTo>
                    <a:lnTo>
                      <a:pt x="18" y="0"/>
                    </a:lnTo>
                    <a:lnTo>
                      <a:pt x="18" y="0"/>
                    </a:lnTo>
                    <a:lnTo>
                      <a:pt x="10" y="2"/>
                    </a:lnTo>
                    <a:lnTo>
                      <a:pt x="4" y="6"/>
                    </a:lnTo>
                    <a:lnTo>
                      <a:pt x="0" y="12"/>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5" name="Freeform 139"/>
              <p:cNvSpPr>
                <a:spLocks/>
              </p:cNvSpPr>
              <p:nvPr/>
            </p:nvSpPr>
            <p:spPr bwMode="auto">
              <a:xfrm>
                <a:off x="3895" y="7406"/>
                <a:ext cx="94" cy="52"/>
              </a:xfrm>
              <a:custGeom>
                <a:avLst/>
                <a:gdLst>
                  <a:gd name="T0" fmla="*/ 48 w 94"/>
                  <a:gd name="T1" fmla="*/ 12 h 52"/>
                  <a:gd name="T2" fmla="*/ 48 w 94"/>
                  <a:gd name="T3" fmla="*/ 12 h 52"/>
                  <a:gd name="T4" fmla="*/ 38 w 94"/>
                  <a:gd name="T5" fmla="*/ 12 h 52"/>
                  <a:gd name="T6" fmla="*/ 30 w 94"/>
                  <a:gd name="T7" fmla="*/ 14 h 52"/>
                  <a:gd name="T8" fmla="*/ 24 w 94"/>
                  <a:gd name="T9" fmla="*/ 18 h 52"/>
                  <a:gd name="T10" fmla="*/ 16 w 94"/>
                  <a:gd name="T11" fmla="*/ 22 h 52"/>
                  <a:gd name="T12" fmla="*/ 10 w 94"/>
                  <a:gd name="T13" fmla="*/ 28 h 52"/>
                  <a:gd name="T14" fmla="*/ 6 w 94"/>
                  <a:gd name="T15" fmla="*/ 36 h 52"/>
                  <a:gd name="T16" fmla="*/ 2 w 94"/>
                  <a:gd name="T17" fmla="*/ 44 h 52"/>
                  <a:gd name="T18" fmla="*/ 0 w 94"/>
                  <a:gd name="T19" fmla="*/ 52 h 52"/>
                  <a:gd name="T20" fmla="*/ 0 w 94"/>
                  <a:gd name="T21" fmla="*/ 52 h 52"/>
                  <a:gd name="T22" fmla="*/ 0 w 94"/>
                  <a:gd name="T23" fmla="*/ 46 h 52"/>
                  <a:gd name="T24" fmla="*/ 0 w 94"/>
                  <a:gd name="T25" fmla="*/ 46 h 52"/>
                  <a:gd name="T26" fmla="*/ 2 w 94"/>
                  <a:gd name="T27" fmla="*/ 36 h 52"/>
                  <a:gd name="T28" fmla="*/ 4 w 94"/>
                  <a:gd name="T29" fmla="*/ 28 h 52"/>
                  <a:gd name="T30" fmla="*/ 8 w 94"/>
                  <a:gd name="T31" fmla="*/ 20 h 52"/>
                  <a:gd name="T32" fmla="*/ 14 w 94"/>
                  <a:gd name="T33" fmla="*/ 14 h 52"/>
                  <a:gd name="T34" fmla="*/ 22 w 94"/>
                  <a:gd name="T35" fmla="*/ 8 h 52"/>
                  <a:gd name="T36" fmla="*/ 30 w 94"/>
                  <a:gd name="T37" fmla="*/ 4 h 52"/>
                  <a:gd name="T38" fmla="*/ 38 w 94"/>
                  <a:gd name="T39" fmla="*/ 0 h 52"/>
                  <a:gd name="T40" fmla="*/ 48 w 94"/>
                  <a:gd name="T41" fmla="*/ 0 h 52"/>
                  <a:gd name="T42" fmla="*/ 48 w 94"/>
                  <a:gd name="T43" fmla="*/ 0 h 52"/>
                  <a:gd name="T44" fmla="*/ 56 w 94"/>
                  <a:gd name="T45" fmla="*/ 0 h 52"/>
                  <a:gd name="T46" fmla="*/ 66 w 94"/>
                  <a:gd name="T47" fmla="*/ 4 h 52"/>
                  <a:gd name="T48" fmla="*/ 74 w 94"/>
                  <a:gd name="T49" fmla="*/ 8 h 52"/>
                  <a:gd name="T50" fmla="*/ 80 w 94"/>
                  <a:gd name="T51" fmla="*/ 14 h 52"/>
                  <a:gd name="T52" fmla="*/ 86 w 94"/>
                  <a:gd name="T53" fmla="*/ 20 h 52"/>
                  <a:gd name="T54" fmla="*/ 90 w 94"/>
                  <a:gd name="T55" fmla="*/ 28 h 52"/>
                  <a:gd name="T56" fmla="*/ 94 w 94"/>
                  <a:gd name="T57" fmla="*/ 36 h 52"/>
                  <a:gd name="T58" fmla="*/ 94 w 94"/>
                  <a:gd name="T59" fmla="*/ 46 h 52"/>
                  <a:gd name="T60" fmla="*/ 94 w 94"/>
                  <a:gd name="T61" fmla="*/ 46 h 52"/>
                  <a:gd name="T62" fmla="*/ 94 w 94"/>
                  <a:gd name="T63" fmla="*/ 52 h 52"/>
                  <a:gd name="T64" fmla="*/ 94 w 94"/>
                  <a:gd name="T65" fmla="*/ 52 h 52"/>
                  <a:gd name="T66" fmla="*/ 92 w 94"/>
                  <a:gd name="T67" fmla="*/ 44 h 52"/>
                  <a:gd name="T68" fmla="*/ 88 w 94"/>
                  <a:gd name="T69" fmla="*/ 36 h 52"/>
                  <a:gd name="T70" fmla="*/ 84 w 94"/>
                  <a:gd name="T71" fmla="*/ 28 h 52"/>
                  <a:gd name="T72" fmla="*/ 78 w 94"/>
                  <a:gd name="T73" fmla="*/ 22 h 52"/>
                  <a:gd name="T74" fmla="*/ 72 w 94"/>
                  <a:gd name="T75" fmla="*/ 18 h 52"/>
                  <a:gd name="T76" fmla="*/ 64 w 94"/>
                  <a:gd name="T77" fmla="*/ 14 h 52"/>
                  <a:gd name="T78" fmla="*/ 56 w 94"/>
                  <a:gd name="T79" fmla="*/ 12 h 52"/>
                  <a:gd name="T80" fmla="*/ 48 w 94"/>
                  <a:gd name="T81" fmla="*/ 12 h 52"/>
                  <a:gd name="T82" fmla="*/ 48 w 94"/>
                  <a:gd name="T83"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2">
                    <a:moveTo>
                      <a:pt x="48" y="12"/>
                    </a:moveTo>
                    <a:lnTo>
                      <a:pt x="48" y="12"/>
                    </a:lnTo>
                    <a:lnTo>
                      <a:pt x="38" y="12"/>
                    </a:lnTo>
                    <a:lnTo>
                      <a:pt x="30" y="14"/>
                    </a:lnTo>
                    <a:lnTo>
                      <a:pt x="24" y="18"/>
                    </a:lnTo>
                    <a:lnTo>
                      <a:pt x="16" y="22"/>
                    </a:lnTo>
                    <a:lnTo>
                      <a:pt x="10" y="28"/>
                    </a:lnTo>
                    <a:lnTo>
                      <a:pt x="6" y="36"/>
                    </a:lnTo>
                    <a:lnTo>
                      <a:pt x="2" y="44"/>
                    </a:lnTo>
                    <a:lnTo>
                      <a:pt x="0" y="52"/>
                    </a:lnTo>
                    <a:lnTo>
                      <a:pt x="0" y="52"/>
                    </a:lnTo>
                    <a:lnTo>
                      <a:pt x="0" y="46"/>
                    </a:lnTo>
                    <a:lnTo>
                      <a:pt x="0" y="46"/>
                    </a:lnTo>
                    <a:lnTo>
                      <a:pt x="2" y="36"/>
                    </a:lnTo>
                    <a:lnTo>
                      <a:pt x="4" y="28"/>
                    </a:lnTo>
                    <a:lnTo>
                      <a:pt x="8" y="20"/>
                    </a:lnTo>
                    <a:lnTo>
                      <a:pt x="14" y="14"/>
                    </a:lnTo>
                    <a:lnTo>
                      <a:pt x="22" y="8"/>
                    </a:lnTo>
                    <a:lnTo>
                      <a:pt x="30" y="4"/>
                    </a:lnTo>
                    <a:lnTo>
                      <a:pt x="38" y="0"/>
                    </a:lnTo>
                    <a:lnTo>
                      <a:pt x="48" y="0"/>
                    </a:lnTo>
                    <a:lnTo>
                      <a:pt x="48" y="0"/>
                    </a:lnTo>
                    <a:lnTo>
                      <a:pt x="56" y="0"/>
                    </a:lnTo>
                    <a:lnTo>
                      <a:pt x="66" y="4"/>
                    </a:lnTo>
                    <a:lnTo>
                      <a:pt x="74" y="8"/>
                    </a:lnTo>
                    <a:lnTo>
                      <a:pt x="80" y="14"/>
                    </a:lnTo>
                    <a:lnTo>
                      <a:pt x="86" y="20"/>
                    </a:lnTo>
                    <a:lnTo>
                      <a:pt x="90" y="28"/>
                    </a:lnTo>
                    <a:lnTo>
                      <a:pt x="94" y="36"/>
                    </a:lnTo>
                    <a:lnTo>
                      <a:pt x="94" y="46"/>
                    </a:lnTo>
                    <a:lnTo>
                      <a:pt x="94" y="46"/>
                    </a:lnTo>
                    <a:lnTo>
                      <a:pt x="94" y="52"/>
                    </a:lnTo>
                    <a:lnTo>
                      <a:pt x="94" y="52"/>
                    </a:lnTo>
                    <a:lnTo>
                      <a:pt x="92" y="44"/>
                    </a:lnTo>
                    <a:lnTo>
                      <a:pt x="88" y="36"/>
                    </a:lnTo>
                    <a:lnTo>
                      <a:pt x="84" y="28"/>
                    </a:lnTo>
                    <a:lnTo>
                      <a:pt x="78" y="22"/>
                    </a:lnTo>
                    <a:lnTo>
                      <a:pt x="72" y="18"/>
                    </a:lnTo>
                    <a:lnTo>
                      <a:pt x="64" y="14"/>
                    </a:lnTo>
                    <a:lnTo>
                      <a:pt x="56" y="12"/>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6" name="Rectangle 140"/>
              <p:cNvSpPr>
                <a:spLocks noChangeArrowheads="1"/>
              </p:cNvSpPr>
              <p:nvPr/>
            </p:nvSpPr>
            <p:spPr bwMode="auto">
              <a:xfrm>
                <a:off x="3479" y="6706"/>
                <a:ext cx="372" cy="68"/>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7" name="Rectangle 141"/>
              <p:cNvSpPr>
                <a:spLocks noChangeArrowheads="1"/>
              </p:cNvSpPr>
              <p:nvPr/>
            </p:nvSpPr>
            <p:spPr bwMode="auto">
              <a:xfrm>
                <a:off x="3649" y="6774"/>
                <a:ext cx="26" cy="542"/>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8" name="Rectangle 142"/>
              <p:cNvSpPr>
                <a:spLocks noChangeArrowheads="1"/>
              </p:cNvSpPr>
              <p:nvPr/>
            </p:nvSpPr>
            <p:spPr bwMode="auto">
              <a:xfrm>
                <a:off x="3635" y="6828"/>
                <a:ext cx="54" cy="188"/>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9" name="Rectangle 143"/>
              <p:cNvSpPr>
                <a:spLocks noChangeArrowheads="1"/>
              </p:cNvSpPr>
              <p:nvPr/>
            </p:nvSpPr>
            <p:spPr bwMode="auto">
              <a:xfrm>
                <a:off x="3645" y="7108"/>
                <a:ext cx="34" cy="188"/>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0" name="Rectangle 144"/>
              <p:cNvSpPr>
                <a:spLocks noChangeArrowheads="1"/>
              </p:cNvSpPr>
              <p:nvPr/>
            </p:nvSpPr>
            <p:spPr bwMode="auto">
              <a:xfrm>
                <a:off x="3635" y="7162"/>
                <a:ext cx="54" cy="188"/>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1" name="Freeform 145"/>
              <p:cNvSpPr>
                <a:spLocks/>
              </p:cNvSpPr>
              <p:nvPr/>
            </p:nvSpPr>
            <p:spPr bwMode="auto">
              <a:xfrm>
                <a:off x="3367" y="6632"/>
                <a:ext cx="590" cy="114"/>
              </a:xfrm>
              <a:custGeom>
                <a:avLst/>
                <a:gdLst>
                  <a:gd name="T0" fmla="*/ 2 w 590"/>
                  <a:gd name="T1" fmla="*/ 4 h 114"/>
                  <a:gd name="T2" fmla="*/ 2 w 590"/>
                  <a:gd name="T3" fmla="*/ 4 h 114"/>
                  <a:gd name="T4" fmla="*/ 0 w 590"/>
                  <a:gd name="T5" fmla="*/ 12 h 114"/>
                  <a:gd name="T6" fmla="*/ 0 w 590"/>
                  <a:gd name="T7" fmla="*/ 24 h 114"/>
                  <a:gd name="T8" fmla="*/ 2 w 590"/>
                  <a:gd name="T9" fmla="*/ 46 h 114"/>
                  <a:gd name="T10" fmla="*/ 2 w 590"/>
                  <a:gd name="T11" fmla="*/ 46 h 114"/>
                  <a:gd name="T12" fmla="*/ 2 w 590"/>
                  <a:gd name="T13" fmla="*/ 52 h 114"/>
                  <a:gd name="T14" fmla="*/ 8 w 590"/>
                  <a:gd name="T15" fmla="*/ 60 h 114"/>
                  <a:gd name="T16" fmla="*/ 14 w 590"/>
                  <a:gd name="T17" fmla="*/ 66 h 114"/>
                  <a:gd name="T18" fmla="*/ 24 w 590"/>
                  <a:gd name="T19" fmla="*/ 72 h 114"/>
                  <a:gd name="T20" fmla="*/ 36 w 590"/>
                  <a:gd name="T21" fmla="*/ 78 h 114"/>
                  <a:gd name="T22" fmla="*/ 52 w 590"/>
                  <a:gd name="T23" fmla="*/ 84 h 114"/>
                  <a:gd name="T24" fmla="*/ 88 w 590"/>
                  <a:gd name="T25" fmla="*/ 94 h 114"/>
                  <a:gd name="T26" fmla="*/ 130 w 590"/>
                  <a:gd name="T27" fmla="*/ 102 h 114"/>
                  <a:gd name="T28" fmla="*/ 180 w 590"/>
                  <a:gd name="T29" fmla="*/ 110 h 114"/>
                  <a:gd name="T30" fmla="*/ 236 w 590"/>
                  <a:gd name="T31" fmla="*/ 114 h 114"/>
                  <a:gd name="T32" fmla="*/ 296 w 590"/>
                  <a:gd name="T33" fmla="*/ 114 h 114"/>
                  <a:gd name="T34" fmla="*/ 296 w 590"/>
                  <a:gd name="T35" fmla="*/ 114 h 114"/>
                  <a:gd name="T36" fmla="*/ 354 w 590"/>
                  <a:gd name="T37" fmla="*/ 114 h 114"/>
                  <a:gd name="T38" fmla="*/ 410 w 590"/>
                  <a:gd name="T39" fmla="*/ 110 h 114"/>
                  <a:gd name="T40" fmla="*/ 460 w 590"/>
                  <a:gd name="T41" fmla="*/ 102 h 114"/>
                  <a:gd name="T42" fmla="*/ 502 w 590"/>
                  <a:gd name="T43" fmla="*/ 94 h 114"/>
                  <a:gd name="T44" fmla="*/ 538 w 590"/>
                  <a:gd name="T45" fmla="*/ 84 h 114"/>
                  <a:gd name="T46" fmla="*/ 554 w 590"/>
                  <a:gd name="T47" fmla="*/ 78 h 114"/>
                  <a:gd name="T48" fmla="*/ 566 w 590"/>
                  <a:gd name="T49" fmla="*/ 72 h 114"/>
                  <a:gd name="T50" fmla="*/ 576 w 590"/>
                  <a:gd name="T51" fmla="*/ 66 h 114"/>
                  <a:gd name="T52" fmla="*/ 582 w 590"/>
                  <a:gd name="T53" fmla="*/ 60 h 114"/>
                  <a:gd name="T54" fmla="*/ 588 w 590"/>
                  <a:gd name="T55" fmla="*/ 52 h 114"/>
                  <a:gd name="T56" fmla="*/ 588 w 590"/>
                  <a:gd name="T57" fmla="*/ 46 h 114"/>
                  <a:gd name="T58" fmla="*/ 588 w 590"/>
                  <a:gd name="T59" fmla="*/ 46 h 114"/>
                  <a:gd name="T60" fmla="*/ 590 w 590"/>
                  <a:gd name="T61" fmla="*/ 22 h 114"/>
                  <a:gd name="T62" fmla="*/ 590 w 590"/>
                  <a:gd name="T63" fmla="*/ 8 h 114"/>
                  <a:gd name="T64" fmla="*/ 588 w 590"/>
                  <a:gd name="T65" fmla="*/ 0 h 114"/>
                  <a:gd name="T66" fmla="*/ 2 w 590"/>
                  <a:gd name="T67"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4">
                    <a:moveTo>
                      <a:pt x="2" y="4"/>
                    </a:moveTo>
                    <a:lnTo>
                      <a:pt x="2" y="4"/>
                    </a:lnTo>
                    <a:lnTo>
                      <a:pt x="0" y="12"/>
                    </a:lnTo>
                    <a:lnTo>
                      <a:pt x="0" y="24"/>
                    </a:lnTo>
                    <a:lnTo>
                      <a:pt x="2" y="46"/>
                    </a:lnTo>
                    <a:lnTo>
                      <a:pt x="2" y="46"/>
                    </a:lnTo>
                    <a:lnTo>
                      <a:pt x="2" y="52"/>
                    </a:lnTo>
                    <a:lnTo>
                      <a:pt x="8" y="60"/>
                    </a:lnTo>
                    <a:lnTo>
                      <a:pt x="14" y="66"/>
                    </a:lnTo>
                    <a:lnTo>
                      <a:pt x="24" y="72"/>
                    </a:lnTo>
                    <a:lnTo>
                      <a:pt x="36" y="78"/>
                    </a:lnTo>
                    <a:lnTo>
                      <a:pt x="52" y="84"/>
                    </a:lnTo>
                    <a:lnTo>
                      <a:pt x="88" y="94"/>
                    </a:lnTo>
                    <a:lnTo>
                      <a:pt x="130" y="102"/>
                    </a:lnTo>
                    <a:lnTo>
                      <a:pt x="180" y="110"/>
                    </a:lnTo>
                    <a:lnTo>
                      <a:pt x="236" y="114"/>
                    </a:lnTo>
                    <a:lnTo>
                      <a:pt x="296" y="114"/>
                    </a:lnTo>
                    <a:lnTo>
                      <a:pt x="296" y="114"/>
                    </a:lnTo>
                    <a:lnTo>
                      <a:pt x="354" y="114"/>
                    </a:lnTo>
                    <a:lnTo>
                      <a:pt x="410" y="110"/>
                    </a:lnTo>
                    <a:lnTo>
                      <a:pt x="460" y="102"/>
                    </a:lnTo>
                    <a:lnTo>
                      <a:pt x="502" y="94"/>
                    </a:lnTo>
                    <a:lnTo>
                      <a:pt x="538" y="84"/>
                    </a:lnTo>
                    <a:lnTo>
                      <a:pt x="554" y="78"/>
                    </a:lnTo>
                    <a:lnTo>
                      <a:pt x="566" y="72"/>
                    </a:lnTo>
                    <a:lnTo>
                      <a:pt x="576" y="66"/>
                    </a:lnTo>
                    <a:lnTo>
                      <a:pt x="582" y="60"/>
                    </a:lnTo>
                    <a:lnTo>
                      <a:pt x="588" y="52"/>
                    </a:lnTo>
                    <a:lnTo>
                      <a:pt x="588" y="46"/>
                    </a:lnTo>
                    <a:lnTo>
                      <a:pt x="588" y="46"/>
                    </a:lnTo>
                    <a:lnTo>
                      <a:pt x="590" y="22"/>
                    </a:lnTo>
                    <a:lnTo>
                      <a:pt x="590" y="8"/>
                    </a:lnTo>
                    <a:lnTo>
                      <a:pt x="588" y="0"/>
                    </a:lnTo>
                    <a:lnTo>
                      <a:pt x="2"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2" name="Freeform 146"/>
              <p:cNvSpPr>
                <a:spLocks/>
              </p:cNvSpPr>
              <p:nvPr/>
            </p:nvSpPr>
            <p:spPr bwMode="auto">
              <a:xfrm>
                <a:off x="3369" y="6566"/>
                <a:ext cx="586" cy="140"/>
              </a:xfrm>
              <a:custGeom>
                <a:avLst/>
                <a:gdLst>
                  <a:gd name="T0" fmla="*/ 586 w 586"/>
                  <a:gd name="T1" fmla="*/ 70 h 140"/>
                  <a:gd name="T2" fmla="*/ 586 w 586"/>
                  <a:gd name="T3" fmla="*/ 70 h 140"/>
                  <a:gd name="T4" fmla="*/ 586 w 586"/>
                  <a:gd name="T5" fmla="*/ 76 h 140"/>
                  <a:gd name="T6" fmla="*/ 580 w 586"/>
                  <a:gd name="T7" fmla="*/ 84 h 140"/>
                  <a:gd name="T8" fmla="*/ 574 w 586"/>
                  <a:gd name="T9" fmla="*/ 90 h 140"/>
                  <a:gd name="T10" fmla="*/ 564 w 586"/>
                  <a:gd name="T11" fmla="*/ 96 h 140"/>
                  <a:gd name="T12" fmla="*/ 552 w 586"/>
                  <a:gd name="T13" fmla="*/ 102 h 140"/>
                  <a:gd name="T14" fmla="*/ 536 w 586"/>
                  <a:gd name="T15" fmla="*/ 108 h 140"/>
                  <a:gd name="T16" fmla="*/ 500 w 586"/>
                  <a:gd name="T17" fmla="*/ 118 h 140"/>
                  <a:gd name="T18" fmla="*/ 458 w 586"/>
                  <a:gd name="T19" fmla="*/ 128 h 140"/>
                  <a:gd name="T20" fmla="*/ 408 w 586"/>
                  <a:gd name="T21" fmla="*/ 134 h 140"/>
                  <a:gd name="T22" fmla="*/ 352 w 586"/>
                  <a:gd name="T23" fmla="*/ 138 h 140"/>
                  <a:gd name="T24" fmla="*/ 294 w 586"/>
                  <a:gd name="T25" fmla="*/ 140 h 140"/>
                  <a:gd name="T26" fmla="*/ 294 w 586"/>
                  <a:gd name="T27" fmla="*/ 140 h 140"/>
                  <a:gd name="T28" fmla="*/ 234 w 586"/>
                  <a:gd name="T29" fmla="*/ 138 h 140"/>
                  <a:gd name="T30" fmla="*/ 178 w 586"/>
                  <a:gd name="T31" fmla="*/ 134 h 140"/>
                  <a:gd name="T32" fmla="*/ 128 w 586"/>
                  <a:gd name="T33" fmla="*/ 128 h 140"/>
                  <a:gd name="T34" fmla="*/ 86 w 586"/>
                  <a:gd name="T35" fmla="*/ 118 h 140"/>
                  <a:gd name="T36" fmla="*/ 50 w 586"/>
                  <a:gd name="T37" fmla="*/ 108 h 140"/>
                  <a:gd name="T38" fmla="*/ 34 w 586"/>
                  <a:gd name="T39" fmla="*/ 102 h 140"/>
                  <a:gd name="T40" fmla="*/ 22 w 586"/>
                  <a:gd name="T41" fmla="*/ 96 h 140"/>
                  <a:gd name="T42" fmla="*/ 12 w 586"/>
                  <a:gd name="T43" fmla="*/ 90 h 140"/>
                  <a:gd name="T44" fmla="*/ 6 w 586"/>
                  <a:gd name="T45" fmla="*/ 84 h 140"/>
                  <a:gd name="T46" fmla="*/ 0 w 586"/>
                  <a:gd name="T47" fmla="*/ 76 h 140"/>
                  <a:gd name="T48" fmla="*/ 0 w 586"/>
                  <a:gd name="T49" fmla="*/ 70 h 140"/>
                  <a:gd name="T50" fmla="*/ 0 w 586"/>
                  <a:gd name="T51" fmla="*/ 70 h 140"/>
                  <a:gd name="T52" fmla="*/ 0 w 586"/>
                  <a:gd name="T53" fmla="*/ 62 h 140"/>
                  <a:gd name="T54" fmla="*/ 6 w 586"/>
                  <a:gd name="T55" fmla="*/ 56 h 140"/>
                  <a:gd name="T56" fmla="*/ 12 w 586"/>
                  <a:gd name="T57" fmla="*/ 50 h 140"/>
                  <a:gd name="T58" fmla="*/ 22 w 586"/>
                  <a:gd name="T59" fmla="*/ 42 h 140"/>
                  <a:gd name="T60" fmla="*/ 34 w 586"/>
                  <a:gd name="T61" fmla="*/ 36 h 140"/>
                  <a:gd name="T62" fmla="*/ 50 w 586"/>
                  <a:gd name="T63" fmla="*/ 30 h 140"/>
                  <a:gd name="T64" fmla="*/ 86 w 586"/>
                  <a:gd name="T65" fmla="*/ 20 h 140"/>
                  <a:gd name="T66" fmla="*/ 128 w 586"/>
                  <a:gd name="T67" fmla="*/ 12 h 140"/>
                  <a:gd name="T68" fmla="*/ 178 w 586"/>
                  <a:gd name="T69" fmla="*/ 6 h 140"/>
                  <a:gd name="T70" fmla="*/ 234 w 586"/>
                  <a:gd name="T71" fmla="*/ 2 h 140"/>
                  <a:gd name="T72" fmla="*/ 294 w 586"/>
                  <a:gd name="T73" fmla="*/ 0 h 140"/>
                  <a:gd name="T74" fmla="*/ 294 w 586"/>
                  <a:gd name="T75" fmla="*/ 0 h 140"/>
                  <a:gd name="T76" fmla="*/ 352 w 586"/>
                  <a:gd name="T77" fmla="*/ 2 h 140"/>
                  <a:gd name="T78" fmla="*/ 408 w 586"/>
                  <a:gd name="T79" fmla="*/ 6 h 140"/>
                  <a:gd name="T80" fmla="*/ 458 w 586"/>
                  <a:gd name="T81" fmla="*/ 12 h 140"/>
                  <a:gd name="T82" fmla="*/ 500 w 586"/>
                  <a:gd name="T83" fmla="*/ 20 h 140"/>
                  <a:gd name="T84" fmla="*/ 536 w 586"/>
                  <a:gd name="T85" fmla="*/ 30 h 140"/>
                  <a:gd name="T86" fmla="*/ 552 w 586"/>
                  <a:gd name="T87" fmla="*/ 36 h 140"/>
                  <a:gd name="T88" fmla="*/ 564 w 586"/>
                  <a:gd name="T89" fmla="*/ 42 h 140"/>
                  <a:gd name="T90" fmla="*/ 574 w 586"/>
                  <a:gd name="T91" fmla="*/ 50 h 140"/>
                  <a:gd name="T92" fmla="*/ 580 w 586"/>
                  <a:gd name="T93" fmla="*/ 56 h 140"/>
                  <a:gd name="T94" fmla="*/ 586 w 586"/>
                  <a:gd name="T95" fmla="*/ 62 h 140"/>
                  <a:gd name="T96" fmla="*/ 586 w 586"/>
                  <a:gd name="T97" fmla="*/ 70 h 140"/>
                  <a:gd name="T98" fmla="*/ 586 w 586"/>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6" h="140">
                    <a:moveTo>
                      <a:pt x="586" y="70"/>
                    </a:moveTo>
                    <a:lnTo>
                      <a:pt x="586" y="70"/>
                    </a:lnTo>
                    <a:lnTo>
                      <a:pt x="586" y="76"/>
                    </a:lnTo>
                    <a:lnTo>
                      <a:pt x="580" y="84"/>
                    </a:lnTo>
                    <a:lnTo>
                      <a:pt x="574" y="90"/>
                    </a:lnTo>
                    <a:lnTo>
                      <a:pt x="564" y="96"/>
                    </a:lnTo>
                    <a:lnTo>
                      <a:pt x="552" y="102"/>
                    </a:lnTo>
                    <a:lnTo>
                      <a:pt x="536" y="108"/>
                    </a:lnTo>
                    <a:lnTo>
                      <a:pt x="500" y="118"/>
                    </a:lnTo>
                    <a:lnTo>
                      <a:pt x="458" y="128"/>
                    </a:lnTo>
                    <a:lnTo>
                      <a:pt x="408" y="134"/>
                    </a:lnTo>
                    <a:lnTo>
                      <a:pt x="352" y="138"/>
                    </a:lnTo>
                    <a:lnTo>
                      <a:pt x="294" y="140"/>
                    </a:lnTo>
                    <a:lnTo>
                      <a:pt x="294" y="140"/>
                    </a:lnTo>
                    <a:lnTo>
                      <a:pt x="234" y="138"/>
                    </a:lnTo>
                    <a:lnTo>
                      <a:pt x="178" y="134"/>
                    </a:lnTo>
                    <a:lnTo>
                      <a:pt x="128" y="128"/>
                    </a:lnTo>
                    <a:lnTo>
                      <a:pt x="86" y="118"/>
                    </a:lnTo>
                    <a:lnTo>
                      <a:pt x="50" y="108"/>
                    </a:lnTo>
                    <a:lnTo>
                      <a:pt x="34" y="102"/>
                    </a:lnTo>
                    <a:lnTo>
                      <a:pt x="22" y="96"/>
                    </a:lnTo>
                    <a:lnTo>
                      <a:pt x="12" y="90"/>
                    </a:lnTo>
                    <a:lnTo>
                      <a:pt x="6" y="84"/>
                    </a:lnTo>
                    <a:lnTo>
                      <a:pt x="0" y="76"/>
                    </a:lnTo>
                    <a:lnTo>
                      <a:pt x="0" y="70"/>
                    </a:lnTo>
                    <a:lnTo>
                      <a:pt x="0" y="70"/>
                    </a:lnTo>
                    <a:lnTo>
                      <a:pt x="0" y="62"/>
                    </a:lnTo>
                    <a:lnTo>
                      <a:pt x="6" y="56"/>
                    </a:lnTo>
                    <a:lnTo>
                      <a:pt x="12" y="50"/>
                    </a:lnTo>
                    <a:lnTo>
                      <a:pt x="22" y="42"/>
                    </a:lnTo>
                    <a:lnTo>
                      <a:pt x="34" y="36"/>
                    </a:lnTo>
                    <a:lnTo>
                      <a:pt x="50" y="30"/>
                    </a:lnTo>
                    <a:lnTo>
                      <a:pt x="86" y="20"/>
                    </a:lnTo>
                    <a:lnTo>
                      <a:pt x="128" y="12"/>
                    </a:lnTo>
                    <a:lnTo>
                      <a:pt x="178" y="6"/>
                    </a:lnTo>
                    <a:lnTo>
                      <a:pt x="234" y="2"/>
                    </a:lnTo>
                    <a:lnTo>
                      <a:pt x="294" y="0"/>
                    </a:lnTo>
                    <a:lnTo>
                      <a:pt x="294" y="0"/>
                    </a:lnTo>
                    <a:lnTo>
                      <a:pt x="352" y="2"/>
                    </a:lnTo>
                    <a:lnTo>
                      <a:pt x="408" y="6"/>
                    </a:lnTo>
                    <a:lnTo>
                      <a:pt x="458" y="12"/>
                    </a:lnTo>
                    <a:lnTo>
                      <a:pt x="500" y="20"/>
                    </a:lnTo>
                    <a:lnTo>
                      <a:pt x="536" y="30"/>
                    </a:lnTo>
                    <a:lnTo>
                      <a:pt x="552" y="36"/>
                    </a:lnTo>
                    <a:lnTo>
                      <a:pt x="564" y="42"/>
                    </a:lnTo>
                    <a:lnTo>
                      <a:pt x="574" y="50"/>
                    </a:lnTo>
                    <a:lnTo>
                      <a:pt x="580" y="56"/>
                    </a:lnTo>
                    <a:lnTo>
                      <a:pt x="586" y="62"/>
                    </a:lnTo>
                    <a:lnTo>
                      <a:pt x="586" y="70"/>
                    </a:lnTo>
                    <a:lnTo>
                      <a:pt x="586"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3" name="Freeform 147"/>
              <p:cNvSpPr>
                <a:spLocks/>
              </p:cNvSpPr>
              <p:nvPr/>
            </p:nvSpPr>
            <p:spPr bwMode="auto">
              <a:xfrm>
                <a:off x="3847" y="6066"/>
                <a:ext cx="276" cy="258"/>
              </a:xfrm>
              <a:custGeom>
                <a:avLst/>
                <a:gdLst>
                  <a:gd name="T0" fmla="*/ 156 w 276"/>
                  <a:gd name="T1" fmla="*/ 234 h 258"/>
                  <a:gd name="T2" fmla="*/ 156 w 276"/>
                  <a:gd name="T3" fmla="*/ 234 h 258"/>
                  <a:gd name="T4" fmla="*/ 172 w 276"/>
                  <a:gd name="T5" fmla="*/ 244 h 258"/>
                  <a:gd name="T6" fmla="*/ 188 w 276"/>
                  <a:gd name="T7" fmla="*/ 250 h 258"/>
                  <a:gd name="T8" fmla="*/ 202 w 276"/>
                  <a:gd name="T9" fmla="*/ 254 h 258"/>
                  <a:gd name="T10" fmla="*/ 214 w 276"/>
                  <a:gd name="T11" fmla="*/ 256 h 258"/>
                  <a:gd name="T12" fmla="*/ 226 w 276"/>
                  <a:gd name="T13" fmla="*/ 258 h 258"/>
                  <a:gd name="T14" fmla="*/ 236 w 276"/>
                  <a:gd name="T15" fmla="*/ 256 h 258"/>
                  <a:gd name="T16" fmla="*/ 244 w 276"/>
                  <a:gd name="T17" fmla="*/ 254 h 258"/>
                  <a:gd name="T18" fmla="*/ 252 w 276"/>
                  <a:gd name="T19" fmla="*/ 252 h 258"/>
                  <a:gd name="T20" fmla="*/ 262 w 276"/>
                  <a:gd name="T21" fmla="*/ 244 h 258"/>
                  <a:gd name="T22" fmla="*/ 270 w 276"/>
                  <a:gd name="T23" fmla="*/ 234 h 258"/>
                  <a:gd name="T24" fmla="*/ 276 w 276"/>
                  <a:gd name="T25" fmla="*/ 226 h 258"/>
                  <a:gd name="T26" fmla="*/ 140 w 276"/>
                  <a:gd name="T27" fmla="*/ 0 h 258"/>
                  <a:gd name="T28" fmla="*/ 0 w 276"/>
                  <a:gd name="T29" fmla="*/ 60 h 258"/>
                  <a:gd name="T30" fmla="*/ 0 w 276"/>
                  <a:gd name="T31" fmla="*/ 60 h 258"/>
                  <a:gd name="T32" fmla="*/ 10 w 276"/>
                  <a:gd name="T33" fmla="*/ 82 h 258"/>
                  <a:gd name="T34" fmla="*/ 22 w 276"/>
                  <a:gd name="T35" fmla="*/ 104 h 258"/>
                  <a:gd name="T36" fmla="*/ 40 w 276"/>
                  <a:gd name="T37" fmla="*/ 130 h 258"/>
                  <a:gd name="T38" fmla="*/ 62 w 276"/>
                  <a:gd name="T39" fmla="*/ 158 h 258"/>
                  <a:gd name="T40" fmla="*/ 88 w 276"/>
                  <a:gd name="T41" fmla="*/ 188 h 258"/>
                  <a:gd name="T42" fmla="*/ 104 w 276"/>
                  <a:gd name="T43" fmla="*/ 200 h 258"/>
                  <a:gd name="T44" fmla="*/ 120 w 276"/>
                  <a:gd name="T45" fmla="*/ 212 h 258"/>
                  <a:gd name="T46" fmla="*/ 138 w 276"/>
                  <a:gd name="T47" fmla="*/ 224 h 258"/>
                  <a:gd name="T48" fmla="*/ 156 w 276"/>
                  <a:gd name="T49" fmla="*/ 234 h 258"/>
                  <a:gd name="T50" fmla="*/ 156 w 276"/>
                  <a:gd name="T51"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6" h="258">
                    <a:moveTo>
                      <a:pt x="156" y="234"/>
                    </a:moveTo>
                    <a:lnTo>
                      <a:pt x="156" y="234"/>
                    </a:lnTo>
                    <a:lnTo>
                      <a:pt x="172" y="244"/>
                    </a:lnTo>
                    <a:lnTo>
                      <a:pt x="188" y="250"/>
                    </a:lnTo>
                    <a:lnTo>
                      <a:pt x="202" y="254"/>
                    </a:lnTo>
                    <a:lnTo>
                      <a:pt x="214" y="256"/>
                    </a:lnTo>
                    <a:lnTo>
                      <a:pt x="226" y="258"/>
                    </a:lnTo>
                    <a:lnTo>
                      <a:pt x="236" y="256"/>
                    </a:lnTo>
                    <a:lnTo>
                      <a:pt x="244" y="254"/>
                    </a:lnTo>
                    <a:lnTo>
                      <a:pt x="252" y="252"/>
                    </a:lnTo>
                    <a:lnTo>
                      <a:pt x="262" y="244"/>
                    </a:lnTo>
                    <a:lnTo>
                      <a:pt x="270" y="234"/>
                    </a:lnTo>
                    <a:lnTo>
                      <a:pt x="276" y="226"/>
                    </a:lnTo>
                    <a:lnTo>
                      <a:pt x="140" y="0"/>
                    </a:lnTo>
                    <a:lnTo>
                      <a:pt x="0" y="60"/>
                    </a:lnTo>
                    <a:lnTo>
                      <a:pt x="0" y="60"/>
                    </a:lnTo>
                    <a:lnTo>
                      <a:pt x="10" y="82"/>
                    </a:lnTo>
                    <a:lnTo>
                      <a:pt x="22" y="104"/>
                    </a:lnTo>
                    <a:lnTo>
                      <a:pt x="40" y="130"/>
                    </a:lnTo>
                    <a:lnTo>
                      <a:pt x="62" y="158"/>
                    </a:lnTo>
                    <a:lnTo>
                      <a:pt x="88" y="188"/>
                    </a:lnTo>
                    <a:lnTo>
                      <a:pt x="104" y="200"/>
                    </a:lnTo>
                    <a:lnTo>
                      <a:pt x="120" y="212"/>
                    </a:lnTo>
                    <a:lnTo>
                      <a:pt x="138" y="224"/>
                    </a:lnTo>
                    <a:lnTo>
                      <a:pt x="156" y="234"/>
                    </a:lnTo>
                    <a:lnTo>
                      <a:pt x="156" y="23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4" name="Freeform 148"/>
              <p:cNvSpPr>
                <a:spLocks/>
              </p:cNvSpPr>
              <p:nvPr/>
            </p:nvSpPr>
            <p:spPr bwMode="auto">
              <a:xfrm>
                <a:off x="3597" y="5784"/>
                <a:ext cx="120" cy="98"/>
              </a:xfrm>
              <a:custGeom>
                <a:avLst/>
                <a:gdLst>
                  <a:gd name="T0" fmla="*/ 10 w 120"/>
                  <a:gd name="T1" fmla="*/ 0 h 98"/>
                  <a:gd name="T2" fmla="*/ 112 w 120"/>
                  <a:gd name="T3" fmla="*/ 0 h 98"/>
                  <a:gd name="T4" fmla="*/ 112 w 120"/>
                  <a:gd name="T5" fmla="*/ 0 h 98"/>
                  <a:gd name="T6" fmla="*/ 108 w 120"/>
                  <a:gd name="T7" fmla="*/ 8 h 98"/>
                  <a:gd name="T8" fmla="*/ 106 w 120"/>
                  <a:gd name="T9" fmla="*/ 32 h 98"/>
                  <a:gd name="T10" fmla="*/ 106 w 120"/>
                  <a:gd name="T11" fmla="*/ 46 h 98"/>
                  <a:gd name="T12" fmla="*/ 108 w 120"/>
                  <a:gd name="T13" fmla="*/ 64 h 98"/>
                  <a:gd name="T14" fmla="*/ 112 w 120"/>
                  <a:gd name="T15" fmla="*/ 80 h 98"/>
                  <a:gd name="T16" fmla="*/ 120 w 120"/>
                  <a:gd name="T17" fmla="*/ 98 h 98"/>
                  <a:gd name="T18" fmla="*/ 0 w 120"/>
                  <a:gd name="T19" fmla="*/ 98 h 98"/>
                  <a:gd name="T20" fmla="*/ 0 w 120"/>
                  <a:gd name="T21" fmla="*/ 98 h 98"/>
                  <a:gd name="T22" fmla="*/ 6 w 120"/>
                  <a:gd name="T23" fmla="*/ 92 h 98"/>
                  <a:gd name="T24" fmla="*/ 10 w 120"/>
                  <a:gd name="T25" fmla="*/ 86 h 98"/>
                  <a:gd name="T26" fmla="*/ 14 w 120"/>
                  <a:gd name="T27" fmla="*/ 76 h 98"/>
                  <a:gd name="T28" fmla="*/ 18 w 120"/>
                  <a:gd name="T29" fmla="*/ 62 h 98"/>
                  <a:gd name="T30" fmla="*/ 20 w 120"/>
                  <a:gd name="T31" fmla="*/ 46 h 98"/>
                  <a:gd name="T32" fmla="*/ 16 w 120"/>
                  <a:gd name="T33" fmla="*/ 24 h 98"/>
                  <a:gd name="T34" fmla="*/ 10 w 120"/>
                  <a:gd name="T35" fmla="*/ 0 h 98"/>
                  <a:gd name="T36" fmla="*/ 10 w 120"/>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98">
                    <a:moveTo>
                      <a:pt x="10" y="0"/>
                    </a:moveTo>
                    <a:lnTo>
                      <a:pt x="112" y="0"/>
                    </a:lnTo>
                    <a:lnTo>
                      <a:pt x="112" y="0"/>
                    </a:lnTo>
                    <a:lnTo>
                      <a:pt x="108" y="8"/>
                    </a:lnTo>
                    <a:lnTo>
                      <a:pt x="106" y="32"/>
                    </a:lnTo>
                    <a:lnTo>
                      <a:pt x="106" y="46"/>
                    </a:lnTo>
                    <a:lnTo>
                      <a:pt x="108" y="64"/>
                    </a:lnTo>
                    <a:lnTo>
                      <a:pt x="112" y="80"/>
                    </a:lnTo>
                    <a:lnTo>
                      <a:pt x="120" y="98"/>
                    </a:lnTo>
                    <a:lnTo>
                      <a:pt x="0" y="98"/>
                    </a:lnTo>
                    <a:lnTo>
                      <a:pt x="0" y="98"/>
                    </a:lnTo>
                    <a:lnTo>
                      <a:pt x="6" y="92"/>
                    </a:lnTo>
                    <a:lnTo>
                      <a:pt x="10" y="86"/>
                    </a:lnTo>
                    <a:lnTo>
                      <a:pt x="14" y="76"/>
                    </a:lnTo>
                    <a:lnTo>
                      <a:pt x="18" y="62"/>
                    </a:lnTo>
                    <a:lnTo>
                      <a:pt x="20" y="46"/>
                    </a:lnTo>
                    <a:lnTo>
                      <a:pt x="16" y="24"/>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5" name="Freeform 149"/>
              <p:cNvSpPr>
                <a:spLocks/>
              </p:cNvSpPr>
              <p:nvPr/>
            </p:nvSpPr>
            <p:spPr bwMode="auto">
              <a:xfrm>
                <a:off x="3607" y="5784"/>
                <a:ext cx="102" cy="62"/>
              </a:xfrm>
              <a:custGeom>
                <a:avLst/>
                <a:gdLst>
                  <a:gd name="T0" fmla="*/ 0 w 102"/>
                  <a:gd name="T1" fmla="*/ 0 h 62"/>
                  <a:gd name="T2" fmla="*/ 102 w 102"/>
                  <a:gd name="T3" fmla="*/ 0 h 62"/>
                  <a:gd name="T4" fmla="*/ 102 w 102"/>
                  <a:gd name="T5" fmla="*/ 0 h 62"/>
                  <a:gd name="T6" fmla="*/ 100 w 102"/>
                  <a:gd name="T7" fmla="*/ 6 h 62"/>
                  <a:gd name="T8" fmla="*/ 96 w 102"/>
                  <a:gd name="T9" fmla="*/ 20 h 62"/>
                  <a:gd name="T10" fmla="*/ 94 w 102"/>
                  <a:gd name="T11" fmla="*/ 40 h 62"/>
                  <a:gd name="T12" fmla="*/ 96 w 102"/>
                  <a:gd name="T13" fmla="*/ 50 h 62"/>
                  <a:gd name="T14" fmla="*/ 98 w 102"/>
                  <a:gd name="T15" fmla="*/ 62 h 62"/>
                  <a:gd name="T16" fmla="*/ 98 w 102"/>
                  <a:gd name="T17" fmla="*/ 62 h 62"/>
                  <a:gd name="T18" fmla="*/ 88 w 102"/>
                  <a:gd name="T19" fmla="*/ 62 h 62"/>
                  <a:gd name="T20" fmla="*/ 64 w 102"/>
                  <a:gd name="T21" fmla="*/ 56 h 62"/>
                  <a:gd name="T22" fmla="*/ 50 w 102"/>
                  <a:gd name="T23" fmla="*/ 52 h 62"/>
                  <a:gd name="T24" fmla="*/ 34 w 102"/>
                  <a:gd name="T25" fmla="*/ 46 h 62"/>
                  <a:gd name="T26" fmla="*/ 20 w 102"/>
                  <a:gd name="T27" fmla="*/ 40 h 62"/>
                  <a:gd name="T28" fmla="*/ 8 w 102"/>
                  <a:gd name="T29" fmla="*/ 32 h 62"/>
                  <a:gd name="T30" fmla="*/ 8 w 102"/>
                  <a:gd name="T31" fmla="*/ 32 h 62"/>
                  <a:gd name="T32" fmla="*/ 6 w 102"/>
                  <a:gd name="T33" fmla="*/ 22 h 62"/>
                  <a:gd name="T34" fmla="*/ 0 w 102"/>
                  <a:gd name="T35" fmla="*/ 0 h 62"/>
                  <a:gd name="T36" fmla="*/ 0 w 10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62">
                    <a:moveTo>
                      <a:pt x="0" y="0"/>
                    </a:moveTo>
                    <a:lnTo>
                      <a:pt x="102" y="0"/>
                    </a:lnTo>
                    <a:lnTo>
                      <a:pt x="102" y="0"/>
                    </a:lnTo>
                    <a:lnTo>
                      <a:pt x="100" y="6"/>
                    </a:lnTo>
                    <a:lnTo>
                      <a:pt x="96" y="20"/>
                    </a:lnTo>
                    <a:lnTo>
                      <a:pt x="94" y="40"/>
                    </a:lnTo>
                    <a:lnTo>
                      <a:pt x="96" y="50"/>
                    </a:lnTo>
                    <a:lnTo>
                      <a:pt x="98" y="62"/>
                    </a:lnTo>
                    <a:lnTo>
                      <a:pt x="98" y="62"/>
                    </a:lnTo>
                    <a:lnTo>
                      <a:pt x="88" y="62"/>
                    </a:lnTo>
                    <a:lnTo>
                      <a:pt x="64" y="56"/>
                    </a:lnTo>
                    <a:lnTo>
                      <a:pt x="50" y="52"/>
                    </a:lnTo>
                    <a:lnTo>
                      <a:pt x="34" y="46"/>
                    </a:lnTo>
                    <a:lnTo>
                      <a:pt x="20" y="40"/>
                    </a:lnTo>
                    <a:lnTo>
                      <a:pt x="8" y="32"/>
                    </a:lnTo>
                    <a:lnTo>
                      <a:pt x="8" y="32"/>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6" name="Freeform 150"/>
              <p:cNvSpPr>
                <a:spLocks/>
              </p:cNvSpPr>
              <p:nvPr/>
            </p:nvSpPr>
            <p:spPr bwMode="auto">
              <a:xfrm>
                <a:off x="3815" y="5568"/>
                <a:ext cx="38" cy="70"/>
              </a:xfrm>
              <a:custGeom>
                <a:avLst/>
                <a:gdLst>
                  <a:gd name="T0" fmla="*/ 36 w 38"/>
                  <a:gd name="T1" fmla="*/ 38 h 70"/>
                  <a:gd name="T2" fmla="*/ 36 w 38"/>
                  <a:gd name="T3" fmla="*/ 38 h 70"/>
                  <a:gd name="T4" fmla="*/ 32 w 38"/>
                  <a:gd name="T5" fmla="*/ 52 h 70"/>
                  <a:gd name="T6" fmla="*/ 26 w 38"/>
                  <a:gd name="T7" fmla="*/ 62 h 70"/>
                  <a:gd name="T8" fmla="*/ 18 w 38"/>
                  <a:gd name="T9" fmla="*/ 68 h 70"/>
                  <a:gd name="T10" fmla="*/ 14 w 38"/>
                  <a:gd name="T11" fmla="*/ 70 h 70"/>
                  <a:gd name="T12" fmla="*/ 12 w 38"/>
                  <a:gd name="T13" fmla="*/ 70 h 70"/>
                  <a:gd name="T14" fmla="*/ 12 w 38"/>
                  <a:gd name="T15" fmla="*/ 70 h 70"/>
                  <a:gd name="T16" fmla="*/ 8 w 38"/>
                  <a:gd name="T17" fmla="*/ 68 h 70"/>
                  <a:gd name="T18" fmla="*/ 6 w 38"/>
                  <a:gd name="T19" fmla="*/ 66 h 70"/>
                  <a:gd name="T20" fmla="*/ 2 w 38"/>
                  <a:gd name="T21" fmla="*/ 58 h 70"/>
                  <a:gd name="T22" fmla="*/ 0 w 38"/>
                  <a:gd name="T23" fmla="*/ 46 h 70"/>
                  <a:gd name="T24" fmla="*/ 2 w 38"/>
                  <a:gd name="T25" fmla="*/ 32 h 70"/>
                  <a:gd name="T26" fmla="*/ 2 w 38"/>
                  <a:gd name="T27" fmla="*/ 32 h 70"/>
                  <a:gd name="T28" fmla="*/ 6 w 38"/>
                  <a:gd name="T29" fmla="*/ 18 h 70"/>
                  <a:gd name="T30" fmla="*/ 12 w 38"/>
                  <a:gd name="T31" fmla="*/ 8 h 70"/>
                  <a:gd name="T32" fmla="*/ 18 w 38"/>
                  <a:gd name="T33" fmla="*/ 0 h 70"/>
                  <a:gd name="T34" fmla="*/ 22 w 38"/>
                  <a:gd name="T35" fmla="*/ 0 h 70"/>
                  <a:gd name="T36" fmla="*/ 26 w 38"/>
                  <a:gd name="T37" fmla="*/ 0 h 70"/>
                  <a:gd name="T38" fmla="*/ 26 w 38"/>
                  <a:gd name="T39" fmla="*/ 0 h 70"/>
                  <a:gd name="T40" fmla="*/ 30 w 38"/>
                  <a:gd name="T41" fmla="*/ 0 h 70"/>
                  <a:gd name="T42" fmla="*/ 32 w 38"/>
                  <a:gd name="T43" fmla="*/ 4 h 70"/>
                  <a:gd name="T44" fmla="*/ 36 w 38"/>
                  <a:gd name="T45" fmla="*/ 12 h 70"/>
                  <a:gd name="T46" fmla="*/ 38 w 38"/>
                  <a:gd name="T47" fmla="*/ 24 h 70"/>
                  <a:gd name="T48" fmla="*/ 36 w 38"/>
                  <a:gd name="T49" fmla="*/ 38 h 70"/>
                  <a:gd name="T50" fmla="*/ 36 w 38"/>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70">
                    <a:moveTo>
                      <a:pt x="36" y="38"/>
                    </a:moveTo>
                    <a:lnTo>
                      <a:pt x="36" y="38"/>
                    </a:lnTo>
                    <a:lnTo>
                      <a:pt x="32" y="52"/>
                    </a:lnTo>
                    <a:lnTo>
                      <a:pt x="26" y="62"/>
                    </a:lnTo>
                    <a:lnTo>
                      <a:pt x="18" y="68"/>
                    </a:lnTo>
                    <a:lnTo>
                      <a:pt x="14" y="70"/>
                    </a:lnTo>
                    <a:lnTo>
                      <a:pt x="12" y="70"/>
                    </a:lnTo>
                    <a:lnTo>
                      <a:pt x="12" y="70"/>
                    </a:lnTo>
                    <a:lnTo>
                      <a:pt x="8" y="68"/>
                    </a:lnTo>
                    <a:lnTo>
                      <a:pt x="6" y="66"/>
                    </a:lnTo>
                    <a:lnTo>
                      <a:pt x="2" y="58"/>
                    </a:lnTo>
                    <a:lnTo>
                      <a:pt x="0" y="46"/>
                    </a:lnTo>
                    <a:lnTo>
                      <a:pt x="2" y="32"/>
                    </a:lnTo>
                    <a:lnTo>
                      <a:pt x="2" y="32"/>
                    </a:lnTo>
                    <a:lnTo>
                      <a:pt x="6" y="18"/>
                    </a:lnTo>
                    <a:lnTo>
                      <a:pt x="12" y="8"/>
                    </a:lnTo>
                    <a:lnTo>
                      <a:pt x="18" y="0"/>
                    </a:lnTo>
                    <a:lnTo>
                      <a:pt x="22" y="0"/>
                    </a:lnTo>
                    <a:lnTo>
                      <a:pt x="26" y="0"/>
                    </a:lnTo>
                    <a:lnTo>
                      <a:pt x="26" y="0"/>
                    </a:lnTo>
                    <a:lnTo>
                      <a:pt x="30" y="0"/>
                    </a:lnTo>
                    <a:lnTo>
                      <a:pt x="32" y="4"/>
                    </a:lnTo>
                    <a:lnTo>
                      <a:pt x="36" y="12"/>
                    </a:lnTo>
                    <a:lnTo>
                      <a:pt x="38" y="24"/>
                    </a:lnTo>
                    <a:lnTo>
                      <a:pt x="36" y="38"/>
                    </a:lnTo>
                    <a:lnTo>
                      <a:pt x="36"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7" name="Freeform 151"/>
              <p:cNvSpPr>
                <a:spLocks/>
              </p:cNvSpPr>
              <p:nvPr/>
            </p:nvSpPr>
            <p:spPr bwMode="auto">
              <a:xfrm>
                <a:off x="3807" y="5574"/>
                <a:ext cx="36" cy="58"/>
              </a:xfrm>
              <a:custGeom>
                <a:avLst/>
                <a:gdLst>
                  <a:gd name="T0" fmla="*/ 34 w 36"/>
                  <a:gd name="T1" fmla="*/ 32 h 58"/>
                  <a:gd name="T2" fmla="*/ 34 w 36"/>
                  <a:gd name="T3" fmla="*/ 32 h 58"/>
                  <a:gd name="T4" fmla="*/ 30 w 36"/>
                  <a:gd name="T5" fmla="*/ 44 h 58"/>
                  <a:gd name="T6" fmla="*/ 26 w 36"/>
                  <a:gd name="T7" fmla="*/ 52 h 58"/>
                  <a:gd name="T8" fmla="*/ 18 w 36"/>
                  <a:gd name="T9" fmla="*/ 58 h 58"/>
                  <a:gd name="T10" fmla="*/ 12 w 36"/>
                  <a:gd name="T11" fmla="*/ 58 h 58"/>
                  <a:gd name="T12" fmla="*/ 12 w 36"/>
                  <a:gd name="T13" fmla="*/ 58 h 58"/>
                  <a:gd name="T14" fmla="*/ 6 w 36"/>
                  <a:gd name="T15" fmla="*/ 54 h 58"/>
                  <a:gd name="T16" fmla="*/ 0 w 36"/>
                  <a:gd name="T17" fmla="*/ 46 h 58"/>
                  <a:gd name="T18" fmla="*/ 0 w 36"/>
                  <a:gd name="T19" fmla="*/ 36 h 58"/>
                  <a:gd name="T20" fmla="*/ 0 w 36"/>
                  <a:gd name="T21" fmla="*/ 26 h 58"/>
                  <a:gd name="T22" fmla="*/ 0 w 36"/>
                  <a:gd name="T23" fmla="*/ 26 h 58"/>
                  <a:gd name="T24" fmla="*/ 4 w 36"/>
                  <a:gd name="T25" fmla="*/ 14 h 58"/>
                  <a:gd name="T26" fmla="*/ 10 w 36"/>
                  <a:gd name="T27" fmla="*/ 6 h 58"/>
                  <a:gd name="T28" fmla="*/ 16 w 36"/>
                  <a:gd name="T29" fmla="*/ 0 h 58"/>
                  <a:gd name="T30" fmla="*/ 24 w 36"/>
                  <a:gd name="T31" fmla="*/ 0 h 58"/>
                  <a:gd name="T32" fmla="*/ 24 w 36"/>
                  <a:gd name="T33" fmla="*/ 0 h 58"/>
                  <a:gd name="T34" fmla="*/ 30 w 36"/>
                  <a:gd name="T35" fmla="*/ 4 h 58"/>
                  <a:gd name="T36" fmla="*/ 34 w 36"/>
                  <a:gd name="T37" fmla="*/ 10 h 58"/>
                  <a:gd name="T38" fmla="*/ 36 w 36"/>
                  <a:gd name="T39" fmla="*/ 20 h 58"/>
                  <a:gd name="T40" fmla="*/ 34 w 36"/>
                  <a:gd name="T41" fmla="*/ 32 h 58"/>
                  <a:gd name="T42" fmla="*/ 34 w 36"/>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58">
                    <a:moveTo>
                      <a:pt x="34" y="32"/>
                    </a:moveTo>
                    <a:lnTo>
                      <a:pt x="34" y="32"/>
                    </a:lnTo>
                    <a:lnTo>
                      <a:pt x="30" y="44"/>
                    </a:lnTo>
                    <a:lnTo>
                      <a:pt x="26" y="52"/>
                    </a:lnTo>
                    <a:lnTo>
                      <a:pt x="18" y="58"/>
                    </a:lnTo>
                    <a:lnTo>
                      <a:pt x="12" y="58"/>
                    </a:lnTo>
                    <a:lnTo>
                      <a:pt x="12" y="58"/>
                    </a:lnTo>
                    <a:lnTo>
                      <a:pt x="6" y="54"/>
                    </a:lnTo>
                    <a:lnTo>
                      <a:pt x="0" y="46"/>
                    </a:lnTo>
                    <a:lnTo>
                      <a:pt x="0" y="36"/>
                    </a:lnTo>
                    <a:lnTo>
                      <a:pt x="0" y="26"/>
                    </a:lnTo>
                    <a:lnTo>
                      <a:pt x="0" y="26"/>
                    </a:lnTo>
                    <a:lnTo>
                      <a:pt x="4" y="14"/>
                    </a:lnTo>
                    <a:lnTo>
                      <a:pt x="10" y="6"/>
                    </a:lnTo>
                    <a:lnTo>
                      <a:pt x="16" y="0"/>
                    </a:lnTo>
                    <a:lnTo>
                      <a:pt x="24" y="0"/>
                    </a:lnTo>
                    <a:lnTo>
                      <a:pt x="24" y="0"/>
                    </a:lnTo>
                    <a:lnTo>
                      <a:pt x="30" y="4"/>
                    </a:lnTo>
                    <a:lnTo>
                      <a:pt x="34" y="10"/>
                    </a:lnTo>
                    <a:lnTo>
                      <a:pt x="36"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8" name="Freeform 152"/>
              <p:cNvSpPr>
                <a:spLocks/>
              </p:cNvSpPr>
              <p:nvPr/>
            </p:nvSpPr>
            <p:spPr bwMode="auto">
              <a:xfrm>
                <a:off x="3473" y="5574"/>
                <a:ext cx="36" cy="70"/>
              </a:xfrm>
              <a:custGeom>
                <a:avLst/>
                <a:gdLst>
                  <a:gd name="T0" fmla="*/ 0 w 36"/>
                  <a:gd name="T1" fmla="*/ 38 h 70"/>
                  <a:gd name="T2" fmla="*/ 0 w 36"/>
                  <a:gd name="T3" fmla="*/ 38 h 70"/>
                  <a:gd name="T4" fmla="*/ 4 w 36"/>
                  <a:gd name="T5" fmla="*/ 52 h 70"/>
                  <a:gd name="T6" fmla="*/ 10 w 36"/>
                  <a:gd name="T7" fmla="*/ 62 h 70"/>
                  <a:gd name="T8" fmla="*/ 18 w 36"/>
                  <a:gd name="T9" fmla="*/ 68 h 70"/>
                  <a:gd name="T10" fmla="*/ 22 w 36"/>
                  <a:gd name="T11" fmla="*/ 70 h 70"/>
                  <a:gd name="T12" fmla="*/ 26 w 36"/>
                  <a:gd name="T13" fmla="*/ 70 h 70"/>
                  <a:gd name="T14" fmla="*/ 26 w 36"/>
                  <a:gd name="T15" fmla="*/ 70 h 70"/>
                  <a:gd name="T16" fmla="*/ 28 w 36"/>
                  <a:gd name="T17" fmla="*/ 68 h 70"/>
                  <a:gd name="T18" fmla="*/ 32 w 36"/>
                  <a:gd name="T19" fmla="*/ 66 h 70"/>
                  <a:gd name="T20" fmla="*/ 36 w 36"/>
                  <a:gd name="T21" fmla="*/ 58 h 70"/>
                  <a:gd name="T22" fmla="*/ 36 w 36"/>
                  <a:gd name="T23" fmla="*/ 46 h 70"/>
                  <a:gd name="T24" fmla="*/ 34 w 36"/>
                  <a:gd name="T25" fmla="*/ 32 h 70"/>
                  <a:gd name="T26" fmla="*/ 34 w 36"/>
                  <a:gd name="T27" fmla="*/ 32 h 70"/>
                  <a:gd name="T28" fmla="*/ 30 w 36"/>
                  <a:gd name="T29" fmla="*/ 18 h 70"/>
                  <a:gd name="T30" fmla="*/ 24 w 36"/>
                  <a:gd name="T31" fmla="*/ 8 h 70"/>
                  <a:gd name="T32" fmla="*/ 18 w 36"/>
                  <a:gd name="T33" fmla="*/ 2 h 70"/>
                  <a:gd name="T34" fmla="*/ 14 w 36"/>
                  <a:gd name="T35" fmla="*/ 0 h 70"/>
                  <a:gd name="T36" fmla="*/ 10 w 36"/>
                  <a:gd name="T37" fmla="*/ 0 h 70"/>
                  <a:gd name="T38" fmla="*/ 10 w 36"/>
                  <a:gd name="T39" fmla="*/ 0 h 70"/>
                  <a:gd name="T40" fmla="*/ 8 w 36"/>
                  <a:gd name="T41" fmla="*/ 2 h 70"/>
                  <a:gd name="T42" fmla="*/ 4 w 36"/>
                  <a:gd name="T43" fmla="*/ 4 h 70"/>
                  <a:gd name="T44" fmla="*/ 0 w 36"/>
                  <a:gd name="T45" fmla="*/ 12 h 70"/>
                  <a:gd name="T46" fmla="*/ 0 w 36"/>
                  <a:gd name="T47" fmla="*/ 24 h 70"/>
                  <a:gd name="T48" fmla="*/ 0 w 36"/>
                  <a:gd name="T49" fmla="*/ 38 h 70"/>
                  <a:gd name="T50" fmla="*/ 0 w 36"/>
                  <a:gd name="T51" fmla="*/ 3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70">
                    <a:moveTo>
                      <a:pt x="0" y="38"/>
                    </a:moveTo>
                    <a:lnTo>
                      <a:pt x="0" y="38"/>
                    </a:lnTo>
                    <a:lnTo>
                      <a:pt x="4" y="52"/>
                    </a:lnTo>
                    <a:lnTo>
                      <a:pt x="10" y="62"/>
                    </a:lnTo>
                    <a:lnTo>
                      <a:pt x="18" y="68"/>
                    </a:lnTo>
                    <a:lnTo>
                      <a:pt x="22" y="70"/>
                    </a:lnTo>
                    <a:lnTo>
                      <a:pt x="26" y="70"/>
                    </a:lnTo>
                    <a:lnTo>
                      <a:pt x="26" y="70"/>
                    </a:lnTo>
                    <a:lnTo>
                      <a:pt x="28" y="68"/>
                    </a:lnTo>
                    <a:lnTo>
                      <a:pt x="32" y="66"/>
                    </a:lnTo>
                    <a:lnTo>
                      <a:pt x="36" y="58"/>
                    </a:lnTo>
                    <a:lnTo>
                      <a:pt x="36" y="46"/>
                    </a:lnTo>
                    <a:lnTo>
                      <a:pt x="34" y="32"/>
                    </a:lnTo>
                    <a:lnTo>
                      <a:pt x="34" y="32"/>
                    </a:lnTo>
                    <a:lnTo>
                      <a:pt x="30" y="18"/>
                    </a:lnTo>
                    <a:lnTo>
                      <a:pt x="24" y="8"/>
                    </a:lnTo>
                    <a:lnTo>
                      <a:pt x="18" y="2"/>
                    </a:lnTo>
                    <a:lnTo>
                      <a:pt x="14" y="0"/>
                    </a:lnTo>
                    <a:lnTo>
                      <a:pt x="10" y="0"/>
                    </a:lnTo>
                    <a:lnTo>
                      <a:pt x="10" y="0"/>
                    </a:lnTo>
                    <a:lnTo>
                      <a:pt x="8" y="2"/>
                    </a:lnTo>
                    <a:lnTo>
                      <a:pt x="4" y="4"/>
                    </a:lnTo>
                    <a:lnTo>
                      <a:pt x="0" y="12"/>
                    </a:lnTo>
                    <a:lnTo>
                      <a:pt x="0" y="24"/>
                    </a:lnTo>
                    <a:lnTo>
                      <a:pt x="0" y="38"/>
                    </a:lnTo>
                    <a:lnTo>
                      <a:pt x="0"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9" name="Freeform 153"/>
              <p:cNvSpPr>
                <a:spLocks/>
              </p:cNvSpPr>
              <p:nvPr/>
            </p:nvSpPr>
            <p:spPr bwMode="auto">
              <a:xfrm>
                <a:off x="3481" y="5580"/>
                <a:ext cx="38" cy="58"/>
              </a:xfrm>
              <a:custGeom>
                <a:avLst/>
                <a:gdLst>
                  <a:gd name="T0" fmla="*/ 2 w 38"/>
                  <a:gd name="T1" fmla="*/ 32 h 58"/>
                  <a:gd name="T2" fmla="*/ 2 w 38"/>
                  <a:gd name="T3" fmla="*/ 32 h 58"/>
                  <a:gd name="T4" fmla="*/ 6 w 38"/>
                  <a:gd name="T5" fmla="*/ 44 h 58"/>
                  <a:gd name="T6" fmla="*/ 12 w 38"/>
                  <a:gd name="T7" fmla="*/ 52 h 58"/>
                  <a:gd name="T8" fmla="*/ 18 w 38"/>
                  <a:gd name="T9" fmla="*/ 58 h 58"/>
                  <a:gd name="T10" fmla="*/ 26 w 38"/>
                  <a:gd name="T11" fmla="*/ 58 h 58"/>
                  <a:gd name="T12" fmla="*/ 26 w 38"/>
                  <a:gd name="T13" fmla="*/ 58 h 58"/>
                  <a:gd name="T14" fmla="*/ 32 w 38"/>
                  <a:gd name="T15" fmla="*/ 54 h 58"/>
                  <a:gd name="T16" fmla="*/ 36 w 38"/>
                  <a:gd name="T17" fmla="*/ 48 h 58"/>
                  <a:gd name="T18" fmla="*/ 38 w 38"/>
                  <a:gd name="T19" fmla="*/ 38 h 58"/>
                  <a:gd name="T20" fmla="*/ 36 w 38"/>
                  <a:gd name="T21" fmla="*/ 26 h 58"/>
                  <a:gd name="T22" fmla="*/ 36 w 38"/>
                  <a:gd name="T23" fmla="*/ 26 h 58"/>
                  <a:gd name="T24" fmla="*/ 32 w 38"/>
                  <a:gd name="T25" fmla="*/ 14 h 58"/>
                  <a:gd name="T26" fmla="*/ 26 w 38"/>
                  <a:gd name="T27" fmla="*/ 6 h 58"/>
                  <a:gd name="T28" fmla="*/ 20 w 38"/>
                  <a:gd name="T29" fmla="*/ 0 h 58"/>
                  <a:gd name="T30" fmla="*/ 12 w 38"/>
                  <a:gd name="T31" fmla="*/ 0 h 58"/>
                  <a:gd name="T32" fmla="*/ 12 w 38"/>
                  <a:gd name="T33" fmla="*/ 0 h 58"/>
                  <a:gd name="T34" fmla="*/ 6 w 38"/>
                  <a:gd name="T35" fmla="*/ 4 h 58"/>
                  <a:gd name="T36" fmla="*/ 2 w 38"/>
                  <a:gd name="T37" fmla="*/ 10 h 58"/>
                  <a:gd name="T38" fmla="*/ 0 w 38"/>
                  <a:gd name="T39" fmla="*/ 20 h 58"/>
                  <a:gd name="T40" fmla="*/ 2 w 38"/>
                  <a:gd name="T41" fmla="*/ 32 h 58"/>
                  <a:gd name="T42" fmla="*/ 2 w 38"/>
                  <a:gd name="T43"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58">
                    <a:moveTo>
                      <a:pt x="2" y="32"/>
                    </a:moveTo>
                    <a:lnTo>
                      <a:pt x="2" y="32"/>
                    </a:lnTo>
                    <a:lnTo>
                      <a:pt x="6" y="44"/>
                    </a:lnTo>
                    <a:lnTo>
                      <a:pt x="12" y="52"/>
                    </a:lnTo>
                    <a:lnTo>
                      <a:pt x="18" y="58"/>
                    </a:lnTo>
                    <a:lnTo>
                      <a:pt x="26" y="58"/>
                    </a:lnTo>
                    <a:lnTo>
                      <a:pt x="26" y="58"/>
                    </a:lnTo>
                    <a:lnTo>
                      <a:pt x="32" y="54"/>
                    </a:lnTo>
                    <a:lnTo>
                      <a:pt x="36" y="48"/>
                    </a:lnTo>
                    <a:lnTo>
                      <a:pt x="38" y="38"/>
                    </a:lnTo>
                    <a:lnTo>
                      <a:pt x="36" y="26"/>
                    </a:lnTo>
                    <a:lnTo>
                      <a:pt x="36" y="26"/>
                    </a:lnTo>
                    <a:lnTo>
                      <a:pt x="32" y="14"/>
                    </a:lnTo>
                    <a:lnTo>
                      <a:pt x="26" y="6"/>
                    </a:lnTo>
                    <a:lnTo>
                      <a:pt x="20" y="0"/>
                    </a:lnTo>
                    <a:lnTo>
                      <a:pt x="12" y="0"/>
                    </a:lnTo>
                    <a:lnTo>
                      <a:pt x="12" y="0"/>
                    </a:lnTo>
                    <a:lnTo>
                      <a:pt x="6" y="4"/>
                    </a:lnTo>
                    <a:lnTo>
                      <a:pt x="2" y="10"/>
                    </a:lnTo>
                    <a:lnTo>
                      <a:pt x="0" y="20"/>
                    </a:lnTo>
                    <a:lnTo>
                      <a:pt x="2" y="32"/>
                    </a:lnTo>
                    <a:lnTo>
                      <a:pt x="2"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0" name="Freeform 154"/>
              <p:cNvSpPr>
                <a:spLocks/>
              </p:cNvSpPr>
              <p:nvPr/>
            </p:nvSpPr>
            <p:spPr bwMode="auto">
              <a:xfrm>
                <a:off x="3489" y="5336"/>
                <a:ext cx="344" cy="474"/>
              </a:xfrm>
              <a:custGeom>
                <a:avLst/>
                <a:gdLst>
                  <a:gd name="T0" fmla="*/ 340 w 344"/>
                  <a:gd name="T1" fmla="*/ 248 h 474"/>
                  <a:gd name="T2" fmla="*/ 330 w 344"/>
                  <a:gd name="T3" fmla="*/ 310 h 474"/>
                  <a:gd name="T4" fmla="*/ 308 w 344"/>
                  <a:gd name="T5" fmla="*/ 368 h 474"/>
                  <a:gd name="T6" fmla="*/ 300 w 344"/>
                  <a:gd name="T7" fmla="*/ 382 h 474"/>
                  <a:gd name="T8" fmla="*/ 274 w 344"/>
                  <a:gd name="T9" fmla="*/ 414 h 474"/>
                  <a:gd name="T10" fmla="*/ 242 w 344"/>
                  <a:gd name="T11" fmla="*/ 442 h 474"/>
                  <a:gd name="T12" fmla="*/ 210 w 344"/>
                  <a:gd name="T13" fmla="*/ 464 h 474"/>
                  <a:gd name="T14" fmla="*/ 194 w 344"/>
                  <a:gd name="T15" fmla="*/ 470 h 474"/>
                  <a:gd name="T16" fmla="*/ 174 w 344"/>
                  <a:gd name="T17" fmla="*/ 474 h 474"/>
                  <a:gd name="T18" fmla="*/ 172 w 344"/>
                  <a:gd name="T19" fmla="*/ 474 h 474"/>
                  <a:gd name="T20" fmla="*/ 164 w 344"/>
                  <a:gd name="T21" fmla="*/ 474 h 474"/>
                  <a:gd name="T22" fmla="*/ 154 w 344"/>
                  <a:gd name="T23" fmla="*/ 470 h 474"/>
                  <a:gd name="T24" fmla="*/ 120 w 344"/>
                  <a:gd name="T25" fmla="*/ 454 h 474"/>
                  <a:gd name="T26" fmla="*/ 88 w 344"/>
                  <a:gd name="T27" fmla="*/ 428 h 474"/>
                  <a:gd name="T28" fmla="*/ 58 w 344"/>
                  <a:gd name="T29" fmla="*/ 398 h 474"/>
                  <a:gd name="T30" fmla="*/ 38 w 344"/>
                  <a:gd name="T31" fmla="*/ 368 h 474"/>
                  <a:gd name="T32" fmla="*/ 26 w 344"/>
                  <a:gd name="T33" fmla="*/ 338 h 474"/>
                  <a:gd name="T34" fmla="*/ 12 w 344"/>
                  <a:gd name="T35" fmla="*/ 278 h 474"/>
                  <a:gd name="T36" fmla="*/ 6 w 344"/>
                  <a:gd name="T37" fmla="*/ 248 h 474"/>
                  <a:gd name="T38" fmla="*/ 2 w 344"/>
                  <a:gd name="T39" fmla="*/ 208 h 474"/>
                  <a:gd name="T40" fmla="*/ 2 w 344"/>
                  <a:gd name="T41" fmla="*/ 166 h 474"/>
                  <a:gd name="T42" fmla="*/ 8 w 344"/>
                  <a:gd name="T43" fmla="*/ 120 h 474"/>
                  <a:gd name="T44" fmla="*/ 26 w 344"/>
                  <a:gd name="T45" fmla="*/ 74 h 474"/>
                  <a:gd name="T46" fmla="*/ 48 w 344"/>
                  <a:gd name="T47" fmla="*/ 44 h 474"/>
                  <a:gd name="T48" fmla="*/ 68 w 344"/>
                  <a:gd name="T49" fmla="*/ 26 h 474"/>
                  <a:gd name="T50" fmla="*/ 92 w 344"/>
                  <a:gd name="T51" fmla="*/ 14 h 474"/>
                  <a:gd name="T52" fmla="*/ 122 w 344"/>
                  <a:gd name="T53" fmla="*/ 4 h 474"/>
                  <a:gd name="T54" fmla="*/ 160 w 344"/>
                  <a:gd name="T55" fmla="*/ 0 h 474"/>
                  <a:gd name="T56" fmla="*/ 180 w 344"/>
                  <a:gd name="T57" fmla="*/ 0 h 474"/>
                  <a:gd name="T58" fmla="*/ 208 w 344"/>
                  <a:gd name="T59" fmla="*/ 4 h 474"/>
                  <a:gd name="T60" fmla="*/ 238 w 344"/>
                  <a:gd name="T61" fmla="*/ 12 h 474"/>
                  <a:gd name="T62" fmla="*/ 270 w 344"/>
                  <a:gd name="T63" fmla="*/ 28 h 474"/>
                  <a:gd name="T64" fmla="*/ 302 w 344"/>
                  <a:gd name="T65" fmla="*/ 56 h 474"/>
                  <a:gd name="T66" fmla="*/ 326 w 344"/>
                  <a:gd name="T67" fmla="*/ 100 h 474"/>
                  <a:gd name="T68" fmla="*/ 342 w 344"/>
                  <a:gd name="T69" fmla="*/ 164 h 474"/>
                  <a:gd name="T70" fmla="*/ 340 w 344"/>
                  <a:gd name="T71" fmla="*/ 248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4" h="474">
                    <a:moveTo>
                      <a:pt x="340" y="248"/>
                    </a:moveTo>
                    <a:lnTo>
                      <a:pt x="340" y="248"/>
                    </a:lnTo>
                    <a:lnTo>
                      <a:pt x="336" y="278"/>
                    </a:lnTo>
                    <a:lnTo>
                      <a:pt x="330" y="310"/>
                    </a:lnTo>
                    <a:lnTo>
                      <a:pt x="320" y="338"/>
                    </a:lnTo>
                    <a:lnTo>
                      <a:pt x="308" y="368"/>
                    </a:lnTo>
                    <a:lnTo>
                      <a:pt x="308" y="368"/>
                    </a:lnTo>
                    <a:lnTo>
                      <a:pt x="300" y="382"/>
                    </a:lnTo>
                    <a:lnTo>
                      <a:pt x="288" y="398"/>
                    </a:lnTo>
                    <a:lnTo>
                      <a:pt x="274" y="414"/>
                    </a:lnTo>
                    <a:lnTo>
                      <a:pt x="258" y="428"/>
                    </a:lnTo>
                    <a:lnTo>
                      <a:pt x="242" y="442"/>
                    </a:lnTo>
                    <a:lnTo>
                      <a:pt x="226" y="454"/>
                    </a:lnTo>
                    <a:lnTo>
                      <a:pt x="210" y="464"/>
                    </a:lnTo>
                    <a:lnTo>
                      <a:pt x="194" y="470"/>
                    </a:lnTo>
                    <a:lnTo>
                      <a:pt x="194" y="470"/>
                    </a:lnTo>
                    <a:lnTo>
                      <a:pt x="182" y="474"/>
                    </a:lnTo>
                    <a:lnTo>
                      <a:pt x="174" y="474"/>
                    </a:lnTo>
                    <a:lnTo>
                      <a:pt x="174" y="474"/>
                    </a:lnTo>
                    <a:lnTo>
                      <a:pt x="172" y="474"/>
                    </a:lnTo>
                    <a:lnTo>
                      <a:pt x="172" y="474"/>
                    </a:lnTo>
                    <a:lnTo>
                      <a:pt x="164" y="474"/>
                    </a:lnTo>
                    <a:lnTo>
                      <a:pt x="154" y="470"/>
                    </a:lnTo>
                    <a:lnTo>
                      <a:pt x="154" y="470"/>
                    </a:lnTo>
                    <a:lnTo>
                      <a:pt x="138" y="464"/>
                    </a:lnTo>
                    <a:lnTo>
                      <a:pt x="120" y="454"/>
                    </a:lnTo>
                    <a:lnTo>
                      <a:pt x="104" y="442"/>
                    </a:lnTo>
                    <a:lnTo>
                      <a:pt x="88" y="428"/>
                    </a:lnTo>
                    <a:lnTo>
                      <a:pt x="72" y="414"/>
                    </a:lnTo>
                    <a:lnTo>
                      <a:pt x="58" y="398"/>
                    </a:lnTo>
                    <a:lnTo>
                      <a:pt x="48" y="382"/>
                    </a:lnTo>
                    <a:lnTo>
                      <a:pt x="38" y="368"/>
                    </a:lnTo>
                    <a:lnTo>
                      <a:pt x="38" y="368"/>
                    </a:lnTo>
                    <a:lnTo>
                      <a:pt x="26" y="338"/>
                    </a:lnTo>
                    <a:lnTo>
                      <a:pt x="18" y="308"/>
                    </a:lnTo>
                    <a:lnTo>
                      <a:pt x="12" y="278"/>
                    </a:lnTo>
                    <a:lnTo>
                      <a:pt x="6" y="248"/>
                    </a:lnTo>
                    <a:lnTo>
                      <a:pt x="6" y="248"/>
                    </a:lnTo>
                    <a:lnTo>
                      <a:pt x="4" y="236"/>
                    </a:lnTo>
                    <a:lnTo>
                      <a:pt x="2" y="208"/>
                    </a:lnTo>
                    <a:lnTo>
                      <a:pt x="0" y="188"/>
                    </a:lnTo>
                    <a:lnTo>
                      <a:pt x="2" y="166"/>
                    </a:lnTo>
                    <a:lnTo>
                      <a:pt x="4" y="144"/>
                    </a:lnTo>
                    <a:lnTo>
                      <a:pt x="8" y="120"/>
                    </a:lnTo>
                    <a:lnTo>
                      <a:pt x="16" y="96"/>
                    </a:lnTo>
                    <a:lnTo>
                      <a:pt x="26" y="74"/>
                    </a:lnTo>
                    <a:lnTo>
                      <a:pt x="40" y="54"/>
                    </a:lnTo>
                    <a:lnTo>
                      <a:pt x="48" y="44"/>
                    </a:lnTo>
                    <a:lnTo>
                      <a:pt x="58" y="34"/>
                    </a:lnTo>
                    <a:lnTo>
                      <a:pt x="68" y="26"/>
                    </a:lnTo>
                    <a:lnTo>
                      <a:pt x="80" y="20"/>
                    </a:lnTo>
                    <a:lnTo>
                      <a:pt x="92" y="14"/>
                    </a:lnTo>
                    <a:lnTo>
                      <a:pt x="108" y="8"/>
                    </a:lnTo>
                    <a:lnTo>
                      <a:pt x="122" y="4"/>
                    </a:lnTo>
                    <a:lnTo>
                      <a:pt x="140" y="2"/>
                    </a:lnTo>
                    <a:lnTo>
                      <a:pt x="160" y="0"/>
                    </a:lnTo>
                    <a:lnTo>
                      <a:pt x="180" y="0"/>
                    </a:lnTo>
                    <a:lnTo>
                      <a:pt x="180" y="0"/>
                    </a:lnTo>
                    <a:lnTo>
                      <a:pt x="188" y="0"/>
                    </a:lnTo>
                    <a:lnTo>
                      <a:pt x="208" y="4"/>
                    </a:lnTo>
                    <a:lnTo>
                      <a:pt x="222" y="6"/>
                    </a:lnTo>
                    <a:lnTo>
                      <a:pt x="238" y="12"/>
                    </a:lnTo>
                    <a:lnTo>
                      <a:pt x="254" y="18"/>
                    </a:lnTo>
                    <a:lnTo>
                      <a:pt x="270" y="28"/>
                    </a:lnTo>
                    <a:lnTo>
                      <a:pt x="286" y="40"/>
                    </a:lnTo>
                    <a:lnTo>
                      <a:pt x="302" y="56"/>
                    </a:lnTo>
                    <a:lnTo>
                      <a:pt x="316" y="76"/>
                    </a:lnTo>
                    <a:lnTo>
                      <a:pt x="326" y="100"/>
                    </a:lnTo>
                    <a:lnTo>
                      <a:pt x="336" y="130"/>
                    </a:lnTo>
                    <a:lnTo>
                      <a:pt x="342" y="164"/>
                    </a:lnTo>
                    <a:lnTo>
                      <a:pt x="344" y="202"/>
                    </a:lnTo>
                    <a:lnTo>
                      <a:pt x="340" y="248"/>
                    </a:lnTo>
                    <a:lnTo>
                      <a:pt x="340" y="2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1" name="Freeform 155"/>
              <p:cNvSpPr>
                <a:spLocks/>
              </p:cNvSpPr>
              <p:nvPr/>
            </p:nvSpPr>
            <p:spPr bwMode="auto">
              <a:xfrm>
                <a:off x="3379" y="5870"/>
                <a:ext cx="562" cy="166"/>
              </a:xfrm>
              <a:custGeom>
                <a:avLst/>
                <a:gdLst>
                  <a:gd name="T0" fmla="*/ 554 w 562"/>
                  <a:gd name="T1" fmla="*/ 114 h 166"/>
                  <a:gd name="T2" fmla="*/ 554 w 562"/>
                  <a:gd name="T3" fmla="*/ 114 h 166"/>
                  <a:gd name="T4" fmla="*/ 548 w 562"/>
                  <a:gd name="T5" fmla="*/ 98 h 166"/>
                  <a:gd name="T6" fmla="*/ 538 w 562"/>
                  <a:gd name="T7" fmla="*/ 80 h 166"/>
                  <a:gd name="T8" fmla="*/ 528 w 562"/>
                  <a:gd name="T9" fmla="*/ 66 h 166"/>
                  <a:gd name="T10" fmla="*/ 514 w 562"/>
                  <a:gd name="T11" fmla="*/ 52 h 166"/>
                  <a:gd name="T12" fmla="*/ 500 w 562"/>
                  <a:gd name="T13" fmla="*/ 42 h 166"/>
                  <a:gd name="T14" fmla="*/ 482 w 562"/>
                  <a:gd name="T15" fmla="*/ 32 h 166"/>
                  <a:gd name="T16" fmla="*/ 466 w 562"/>
                  <a:gd name="T17" fmla="*/ 26 h 166"/>
                  <a:gd name="T18" fmla="*/ 446 w 562"/>
                  <a:gd name="T19" fmla="*/ 24 h 166"/>
                  <a:gd name="T20" fmla="*/ 446 w 562"/>
                  <a:gd name="T21" fmla="*/ 24 h 166"/>
                  <a:gd name="T22" fmla="*/ 406 w 562"/>
                  <a:gd name="T23" fmla="*/ 18 h 166"/>
                  <a:gd name="T24" fmla="*/ 364 w 562"/>
                  <a:gd name="T25" fmla="*/ 12 h 166"/>
                  <a:gd name="T26" fmla="*/ 282 w 562"/>
                  <a:gd name="T27" fmla="*/ 0 h 166"/>
                  <a:gd name="T28" fmla="*/ 282 w 562"/>
                  <a:gd name="T29" fmla="*/ 0 h 166"/>
                  <a:gd name="T30" fmla="*/ 198 w 562"/>
                  <a:gd name="T31" fmla="*/ 12 h 166"/>
                  <a:gd name="T32" fmla="*/ 156 w 562"/>
                  <a:gd name="T33" fmla="*/ 18 h 166"/>
                  <a:gd name="T34" fmla="*/ 116 w 562"/>
                  <a:gd name="T35" fmla="*/ 24 h 166"/>
                  <a:gd name="T36" fmla="*/ 116 w 562"/>
                  <a:gd name="T37" fmla="*/ 24 h 166"/>
                  <a:gd name="T38" fmla="*/ 96 w 562"/>
                  <a:gd name="T39" fmla="*/ 26 h 166"/>
                  <a:gd name="T40" fmla="*/ 80 w 562"/>
                  <a:gd name="T41" fmla="*/ 32 h 166"/>
                  <a:gd name="T42" fmla="*/ 62 w 562"/>
                  <a:gd name="T43" fmla="*/ 42 h 166"/>
                  <a:gd name="T44" fmla="*/ 48 w 562"/>
                  <a:gd name="T45" fmla="*/ 52 h 166"/>
                  <a:gd name="T46" fmla="*/ 34 w 562"/>
                  <a:gd name="T47" fmla="*/ 66 h 166"/>
                  <a:gd name="T48" fmla="*/ 24 w 562"/>
                  <a:gd name="T49" fmla="*/ 80 h 166"/>
                  <a:gd name="T50" fmla="*/ 14 w 562"/>
                  <a:gd name="T51" fmla="*/ 98 h 166"/>
                  <a:gd name="T52" fmla="*/ 8 w 562"/>
                  <a:gd name="T53" fmla="*/ 114 h 166"/>
                  <a:gd name="T54" fmla="*/ 8 w 562"/>
                  <a:gd name="T55" fmla="*/ 114 h 166"/>
                  <a:gd name="T56" fmla="*/ 2 w 562"/>
                  <a:gd name="T57" fmla="*/ 140 h 166"/>
                  <a:gd name="T58" fmla="*/ 0 w 562"/>
                  <a:gd name="T59" fmla="*/ 166 h 166"/>
                  <a:gd name="T60" fmla="*/ 282 w 562"/>
                  <a:gd name="T61" fmla="*/ 166 h 166"/>
                  <a:gd name="T62" fmla="*/ 562 w 562"/>
                  <a:gd name="T63" fmla="*/ 166 h 166"/>
                  <a:gd name="T64" fmla="*/ 562 w 562"/>
                  <a:gd name="T65" fmla="*/ 166 h 166"/>
                  <a:gd name="T66" fmla="*/ 560 w 562"/>
                  <a:gd name="T67" fmla="*/ 140 h 166"/>
                  <a:gd name="T68" fmla="*/ 554 w 562"/>
                  <a:gd name="T69" fmla="*/ 114 h 166"/>
                  <a:gd name="T70" fmla="*/ 554 w 562"/>
                  <a:gd name="T71" fmla="*/ 11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2" h="166">
                    <a:moveTo>
                      <a:pt x="554" y="114"/>
                    </a:moveTo>
                    <a:lnTo>
                      <a:pt x="554" y="114"/>
                    </a:lnTo>
                    <a:lnTo>
                      <a:pt x="548" y="98"/>
                    </a:lnTo>
                    <a:lnTo>
                      <a:pt x="538" y="80"/>
                    </a:lnTo>
                    <a:lnTo>
                      <a:pt x="528" y="66"/>
                    </a:lnTo>
                    <a:lnTo>
                      <a:pt x="514" y="52"/>
                    </a:lnTo>
                    <a:lnTo>
                      <a:pt x="500" y="42"/>
                    </a:lnTo>
                    <a:lnTo>
                      <a:pt x="482" y="32"/>
                    </a:lnTo>
                    <a:lnTo>
                      <a:pt x="466" y="26"/>
                    </a:lnTo>
                    <a:lnTo>
                      <a:pt x="446" y="24"/>
                    </a:lnTo>
                    <a:lnTo>
                      <a:pt x="446" y="24"/>
                    </a:lnTo>
                    <a:lnTo>
                      <a:pt x="406" y="18"/>
                    </a:lnTo>
                    <a:lnTo>
                      <a:pt x="364" y="12"/>
                    </a:lnTo>
                    <a:lnTo>
                      <a:pt x="282" y="0"/>
                    </a:lnTo>
                    <a:lnTo>
                      <a:pt x="282" y="0"/>
                    </a:lnTo>
                    <a:lnTo>
                      <a:pt x="198" y="12"/>
                    </a:lnTo>
                    <a:lnTo>
                      <a:pt x="156" y="18"/>
                    </a:lnTo>
                    <a:lnTo>
                      <a:pt x="116" y="24"/>
                    </a:lnTo>
                    <a:lnTo>
                      <a:pt x="116" y="24"/>
                    </a:lnTo>
                    <a:lnTo>
                      <a:pt x="96" y="26"/>
                    </a:lnTo>
                    <a:lnTo>
                      <a:pt x="80" y="32"/>
                    </a:lnTo>
                    <a:lnTo>
                      <a:pt x="62" y="42"/>
                    </a:lnTo>
                    <a:lnTo>
                      <a:pt x="48" y="52"/>
                    </a:lnTo>
                    <a:lnTo>
                      <a:pt x="34" y="66"/>
                    </a:lnTo>
                    <a:lnTo>
                      <a:pt x="24" y="80"/>
                    </a:lnTo>
                    <a:lnTo>
                      <a:pt x="14" y="98"/>
                    </a:lnTo>
                    <a:lnTo>
                      <a:pt x="8" y="114"/>
                    </a:lnTo>
                    <a:lnTo>
                      <a:pt x="8" y="114"/>
                    </a:lnTo>
                    <a:lnTo>
                      <a:pt x="2" y="140"/>
                    </a:lnTo>
                    <a:lnTo>
                      <a:pt x="0" y="166"/>
                    </a:lnTo>
                    <a:lnTo>
                      <a:pt x="282" y="166"/>
                    </a:lnTo>
                    <a:lnTo>
                      <a:pt x="562" y="166"/>
                    </a:lnTo>
                    <a:lnTo>
                      <a:pt x="562" y="166"/>
                    </a:lnTo>
                    <a:lnTo>
                      <a:pt x="560" y="140"/>
                    </a:lnTo>
                    <a:lnTo>
                      <a:pt x="554" y="114"/>
                    </a:lnTo>
                    <a:lnTo>
                      <a:pt x="554" y="11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2" name="Freeform 156"/>
              <p:cNvSpPr>
                <a:spLocks/>
              </p:cNvSpPr>
              <p:nvPr/>
            </p:nvSpPr>
            <p:spPr bwMode="auto">
              <a:xfrm>
                <a:off x="3215" y="6040"/>
                <a:ext cx="272" cy="250"/>
              </a:xfrm>
              <a:custGeom>
                <a:avLst/>
                <a:gdLst>
                  <a:gd name="T0" fmla="*/ 116 w 272"/>
                  <a:gd name="T1" fmla="*/ 224 h 250"/>
                  <a:gd name="T2" fmla="*/ 116 w 272"/>
                  <a:gd name="T3" fmla="*/ 224 h 250"/>
                  <a:gd name="T4" fmla="*/ 98 w 272"/>
                  <a:gd name="T5" fmla="*/ 234 h 250"/>
                  <a:gd name="T6" fmla="*/ 84 w 272"/>
                  <a:gd name="T7" fmla="*/ 242 h 250"/>
                  <a:gd name="T8" fmla="*/ 70 w 272"/>
                  <a:gd name="T9" fmla="*/ 246 h 250"/>
                  <a:gd name="T10" fmla="*/ 58 w 272"/>
                  <a:gd name="T11" fmla="*/ 250 h 250"/>
                  <a:gd name="T12" fmla="*/ 46 w 272"/>
                  <a:gd name="T13" fmla="*/ 250 h 250"/>
                  <a:gd name="T14" fmla="*/ 38 w 272"/>
                  <a:gd name="T15" fmla="*/ 250 h 250"/>
                  <a:gd name="T16" fmla="*/ 30 w 272"/>
                  <a:gd name="T17" fmla="*/ 250 h 250"/>
                  <a:gd name="T18" fmla="*/ 22 w 272"/>
                  <a:gd name="T19" fmla="*/ 248 h 250"/>
                  <a:gd name="T20" fmla="*/ 12 w 272"/>
                  <a:gd name="T21" fmla="*/ 242 h 250"/>
                  <a:gd name="T22" fmla="*/ 4 w 272"/>
                  <a:gd name="T23" fmla="*/ 234 h 250"/>
                  <a:gd name="T24" fmla="*/ 0 w 272"/>
                  <a:gd name="T25" fmla="*/ 226 h 250"/>
                  <a:gd name="T26" fmla="*/ 136 w 272"/>
                  <a:gd name="T27" fmla="*/ 0 h 250"/>
                  <a:gd name="T28" fmla="*/ 272 w 272"/>
                  <a:gd name="T29" fmla="*/ 52 h 250"/>
                  <a:gd name="T30" fmla="*/ 272 w 272"/>
                  <a:gd name="T31" fmla="*/ 52 h 250"/>
                  <a:gd name="T32" fmla="*/ 262 w 272"/>
                  <a:gd name="T33" fmla="*/ 72 h 250"/>
                  <a:gd name="T34" fmla="*/ 250 w 272"/>
                  <a:gd name="T35" fmla="*/ 94 h 250"/>
                  <a:gd name="T36" fmla="*/ 232 w 272"/>
                  <a:gd name="T37" fmla="*/ 120 h 250"/>
                  <a:gd name="T38" fmla="*/ 210 w 272"/>
                  <a:gd name="T39" fmla="*/ 150 h 250"/>
                  <a:gd name="T40" fmla="*/ 182 w 272"/>
                  <a:gd name="T41" fmla="*/ 178 h 250"/>
                  <a:gd name="T42" fmla="*/ 168 w 272"/>
                  <a:gd name="T43" fmla="*/ 192 h 250"/>
                  <a:gd name="T44" fmla="*/ 152 w 272"/>
                  <a:gd name="T45" fmla="*/ 204 h 250"/>
                  <a:gd name="T46" fmla="*/ 134 w 272"/>
                  <a:gd name="T47" fmla="*/ 216 h 250"/>
                  <a:gd name="T48" fmla="*/ 116 w 272"/>
                  <a:gd name="T49" fmla="*/ 224 h 250"/>
                  <a:gd name="T50" fmla="*/ 116 w 272"/>
                  <a:gd name="T51" fmla="*/ 22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2" h="250">
                    <a:moveTo>
                      <a:pt x="116" y="224"/>
                    </a:moveTo>
                    <a:lnTo>
                      <a:pt x="116" y="224"/>
                    </a:lnTo>
                    <a:lnTo>
                      <a:pt x="98" y="234"/>
                    </a:lnTo>
                    <a:lnTo>
                      <a:pt x="84" y="242"/>
                    </a:lnTo>
                    <a:lnTo>
                      <a:pt x="70" y="246"/>
                    </a:lnTo>
                    <a:lnTo>
                      <a:pt x="58" y="250"/>
                    </a:lnTo>
                    <a:lnTo>
                      <a:pt x="46" y="250"/>
                    </a:lnTo>
                    <a:lnTo>
                      <a:pt x="38" y="250"/>
                    </a:lnTo>
                    <a:lnTo>
                      <a:pt x="30" y="250"/>
                    </a:lnTo>
                    <a:lnTo>
                      <a:pt x="22" y="248"/>
                    </a:lnTo>
                    <a:lnTo>
                      <a:pt x="12" y="242"/>
                    </a:lnTo>
                    <a:lnTo>
                      <a:pt x="4" y="234"/>
                    </a:lnTo>
                    <a:lnTo>
                      <a:pt x="0" y="226"/>
                    </a:lnTo>
                    <a:lnTo>
                      <a:pt x="136" y="0"/>
                    </a:lnTo>
                    <a:lnTo>
                      <a:pt x="272" y="52"/>
                    </a:lnTo>
                    <a:lnTo>
                      <a:pt x="272" y="52"/>
                    </a:lnTo>
                    <a:lnTo>
                      <a:pt x="262" y="72"/>
                    </a:lnTo>
                    <a:lnTo>
                      <a:pt x="250" y="94"/>
                    </a:lnTo>
                    <a:lnTo>
                      <a:pt x="232" y="120"/>
                    </a:lnTo>
                    <a:lnTo>
                      <a:pt x="210" y="150"/>
                    </a:lnTo>
                    <a:lnTo>
                      <a:pt x="182" y="178"/>
                    </a:lnTo>
                    <a:lnTo>
                      <a:pt x="168" y="192"/>
                    </a:lnTo>
                    <a:lnTo>
                      <a:pt x="152" y="204"/>
                    </a:lnTo>
                    <a:lnTo>
                      <a:pt x="134" y="216"/>
                    </a:lnTo>
                    <a:lnTo>
                      <a:pt x="116" y="224"/>
                    </a:lnTo>
                    <a:lnTo>
                      <a:pt x="116"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3" name="Freeform 157"/>
              <p:cNvSpPr>
                <a:spLocks/>
              </p:cNvSpPr>
              <p:nvPr/>
            </p:nvSpPr>
            <p:spPr bwMode="auto">
              <a:xfrm>
                <a:off x="3483" y="6036"/>
                <a:ext cx="354" cy="430"/>
              </a:xfrm>
              <a:custGeom>
                <a:avLst/>
                <a:gdLst>
                  <a:gd name="T0" fmla="*/ 18 w 354"/>
                  <a:gd name="T1" fmla="*/ 0 h 430"/>
                  <a:gd name="T2" fmla="*/ 346 w 354"/>
                  <a:gd name="T3" fmla="*/ 0 h 430"/>
                  <a:gd name="T4" fmla="*/ 346 w 354"/>
                  <a:gd name="T5" fmla="*/ 0 h 430"/>
                  <a:gd name="T6" fmla="*/ 342 w 354"/>
                  <a:gd name="T7" fmla="*/ 12 h 430"/>
                  <a:gd name="T8" fmla="*/ 334 w 354"/>
                  <a:gd name="T9" fmla="*/ 44 h 430"/>
                  <a:gd name="T10" fmla="*/ 324 w 354"/>
                  <a:gd name="T11" fmla="*/ 92 h 430"/>
                  <a:gd name="T12" fmla="*/ 314 w 354"/>
                  <a:gd name="T13" fmla="*/ 154 h 430"/>
                  <a:gd name="T14" fmla="*/ 312 w 354"/>
                  <a:gd name="T15" fmla="*/ 186 h 430"/>
                  <a:gd name="T16" fmla="*/ 310 w 354"/>
                  <a:gd name="T17" fmla="*/ 222 h 430"/>
                  <a:gd name="T18" fmla="*/ 310 w 354"/>
                  <a:gd name="T19" fmla="*/ 258 h 430"/>
                  <a:gd name="T20" fmla="*/ 314 w 354"/>
                  <a:gd name="T21" fmla="*/ 294 h 430"/>
                  <a:gd name="T22" fmla="*/ 318 w 354"/>
                  <a:gd name="T23" fmla="*/ 330 h 430"/>
                  <a:gd name="T24" fmla="*/ 328 w 354"/>
                  <a:gd name="T25" fmla="*/ 364 h 430"/>
                  <a:gd name="T26" fmla="*/ 338 w 354"/>
                  <a:gd name="T27" fmla="*/ 398 h 430"/>
                  <a:gd name="T28" fmla="*/ 354 w 354"/>
                  <a:gd name="T29" fmla="*/ 430 h 430"/>
                  <a:gd name="T30" fmla="*/ 0 w 354"/>
                  <a:gd name="T31" fmla="*/ 430 h 430"/>
                  <a:gd name="T32" fmla="*/ 0 w 354"/>
                  <a:gd name="T33" fmla="*/ 430 h 430"/>
                  <a:gd name="T34" fmla="*/ 4 w 354"/>
                  <a:gd name="T35" fmla="*/ 424 h 430"/>
                  <a:gd name="T36" fmla="*/ 12 w 354"/>
                  <a:gd name="T37" fmla="*/ 406 h 430"/>
                  <a:gd name="T38" fmla="*/ 22 w 354"/>
                  <a:gd name="T39" fmla="*/ 374 h 430"/>
                  <a:gd name="T40" fmla="*/ 26 w 354"/>
                  <a:gd name="T41" fmla="*/ 354 h 430"/>
                  <a:gd name="T42" fmla="*/ 32 w 354"/>
                  <a:gd name="T43" fmla="*/ 330 h 430"/>
                  <a:gd name="T44" fmla="*/ 36 w 354"/>
                  <a:gd name="T45" fmla="*/ 302 h 430"/>
                  <a:gd name="T46" fmla="*/ 40 w 354"/>
                  <a:gd name="T47" fmla="*/ 270 h 430"/>
                  <a:gd name="T48" fmla="*/ 40 w 354"/>
                  <a:gd name="T49" fmla="*/ 236 h 430"/>
                  <a:gd name="T50" fmla="*/ 40 w 354"/>
                  <a:gd name="T51" fmla="*/ 196 h 430"/>
                  <a:gd name="T52" fmla="*/ 38 w 354"/>
                  <a:gd name="T53" fmla="*/ 154 h 430"/>
                  <a:gd name="T54" fmla="*/ 34 w 354"/>
                  <a:gd name="T55" fmla="*/ 106 h 430"/>
                  <a:gd name="T56" fmla="*/ 28 w 354"/>
                  <a:gd name="T57" fmla="*/ 56 h 430"/>
                  <a:gd name="T58" fmla="*/ 18 w 354"/>
                  <a:gd name="T59" fmla="*/ 0 h 430"/>
                  <a:gd name="T60" fmla="*/ 18 w 354"/>
                  <a:gd name="T61"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4" h="430">
                    <a:moveTo>
                      <a:pt x="18" y="0"/>
                    </a:moveTo>
                    <a:lnTo>
                      <a:pt x="346" y="0"/>
                    </a:lnTo>
                    <a:lnTo>
                      <a:pt x="346" y="0"/>
                    </a:lnTo>
                    <a:lnTo>
                      <a:pt x="342" y="12"/>
                    </a:lnTo>
                    <a:lnTo>
                      <a:pt x="334" y="44"/>
                    </a:lnTo>
                    <a:lnTo>
                      <a:pt x="324" y="92"/>
                    </a:lnTo>
                    <a:lnTo>
                      <a:pt x="314" y="154"/>
                    </a:lnTo>
                    <a:lnTo>
                      <a:pt x="312" y="186"/>
                    </a:lnTo>
                    <a:lnTo>
                      <a:pt x="310" y="222"/>
                    </a:lnTo>
                    <a:lnTo>
                      <a:pt x="310" y="258"/>
                    </a:lnTo>
                    <a:lnTo>
                      <a:pt x="314" y="294"/>
                    </a:lnTo>
                    <a:lnTo>
                      <a:pt x="318" y="330"/>
                    </a:lnTo>
                    <a:lnTo>
                      <a:pt x="328" y="364"/>
                    </a:lnTo>
                    <a:lnTo>
                      <a:pt x="338" y="398"/>
                    </a:lnTo>
                    <a:lnTo>
                      <a:pt x="354" y="430"/>
                    </a:lnTo>
                    <a:lnTo>
                      <a:pt x="0" y="430"/>
                    </a:lnTo>
                    <a:lnTo>
                      <a:pt x="0" y="430"/>
                    </a:lnTo>
                    <a:lnTo>
                      <a:pt x="4" y="424"/>
                    </a:lnTo>
                    <a:lnTo>
                      <a:pt x="12" y="406"/>
                    </a:lnTo>
                    <a:lnTo>
                      <a:pt x="22" y="374"/>
                    </a:lnTo>
                    <a:lnTo>
                      <a:pt x="26" y="354"/>
                    </a:lnTo>
                    <a:lnTo>
                      <a:pt x="32" y="330"/>
                    </a:lnTo>
                    <a:lnTo>
                      <a:pt x="36" y="302"/>
                    </a:lnTo>
                    <a:lnTo>
                      <a:pt x="40" y="270"/>
                    </a:lnTo>
                    <a:lnTo>
                      <a:pt x="40" y="236"/>
                    </a:lnTo>
                    <a:lnTo>
                      <a:pt x="40" y="196"/>
                    </a:lnTo>
                    <a:lnTo>
                      <a:pt x="38" y="154"/>
                    </a:lnTo>
                    <a:lnTo>
                      <a:pt x="34" y="106"/>
                    </a:lnTo>
                    <a:lnTo>
                      <a:pt x="28" y="56"/>
                    </a:lnTo>
                    <a:lnTo>
                      <a:pt x="18" y="0"/>
                    </a:lnTo>
                    <a:lnTo>
                      <a:pt x="18"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4" name="Freeform 158"/>
              <p:cNvSpPr>
                <a:spLocks/>
              </p:cNvSpPr>
              <p:nvPr/>
            </p:nvSpPr>
            <p:spPr bwMode="auto">
              <a:xfrm>
                <a:off x="3387" y="6390"/>
                <a:ext cx="540" cy="284"/>
              </a:xfrm>
              <a:custGeom>
                <a:avLst/>
                <a:gdLst>
                  <a:gd name="T0" fmla="*/ 100 w 540"/>
                  <a:gd name="T1" fmla="*/ 0 h 284"/>
                  <a:gd name="T2" fmla="*/ 436 w 540"/>
                  <a:gd name="T3" fmla="*/ 0 h 284"/>
                  <a:gd name="T4" fmla="*/ 436 w 540"/>
                  <a:gd name="T5" fmla="*/ 0 h 284"/>
                  <a:gd name="T6" fmla="*/ 450 w 540"/>
                  <a:gd name="T7" fmla="*/ 16 h 284"/>
                  <a:gd name="T8" fmla="*/ 478 w 540"/>
                  <a:gd name="T9" fmla="*/ 54 h 284"/>
                  <a:gd name="T10" fmla="*/ 496 w 540"/>
                  <a:gd name="T11" fmla="*/ 80 h 284"/>
                  <a:gd name="T12" fmla="*/ 512 w 540"/>
                  <a:gd name="T13" fmla="*/ 106 h 284"/>
                  <a:gd name="T14" fmla="*/ 526 w 540"/>
                  <a:gd name="T15" fmla="*/ 136 h 284"/>
                  <a:gd name="T16" fmla="*/ 536 w 540"/>
                  <a:gd name="T17" fmla="*/ 164 h 284"/>
                  <a:gd name="T18" fmla="*/ 538 w 540"/>
                  <a:gd name="T19" fmla="*/ 180 h 284"/>
                  <a:gd name="T20" fmla="*/ 540 w 540"/>
                  <a:gd name="T21" fmla="*/ 194 h 284"/>
                  <a:gd name="T22" fmla="*/ 538 w 540"/>
                  <a:gd name="T23" fmla="*/ 206 h 284"/>
                  <a:gd name="T24" fmla="*/ 536 w 540"/>
                  <a:gd name="T25" fmla="*/ 220 h 284"/>
                  <a:gd name="T26" fmla="*/ 530 w 540"/>
                  <a:gd name="T27" fmla="*/ 232 h 284"/>
                  <a:gd name="T28" fmla="*/ 524 w 540"/>
                  <a:gd name="T29" fmla="*/ 242 h 284"/>
                  <a:gd name="T30" fmla="*/ 514 w 540"/>
                  <a:gd name="T31" fmla="*/ 252 h 284"/>
                  <a:gd name="T32" fmla="*/ 500 w 540"/>
                  <a:gd name="T33" fmla="*/ 260 h 284"/>
                  <a:gd name="T34" fmla="*/ 484 w 540"/>
                  <a:gd name="T35" fmla="*/ 268 h 284"/>
                  <a:gd name="T36" fmla="*/ 466 w 540"/>
                  <a:gd name="T37" fmla="*/ 274 h 284"/>
                  <a:gd name="T38" fmla="*/ 442 w 540"/>
                  <a:gd name="T39" fmla="*/ 278 h 284"/>
                  <a:gd name="T40" fmla="*/ 416 w 540"/>
                  <a:gd name="T41" fmla="*/ 280 h 284"/>
                  <a:gd name="T42" fmla="*/ 386 w 540"/>
                  <a:gd name="T43" fmla="*/ 280 h 284"/>
                  <a:gd name="T44" fmla="*/ 352 w 540"/>
                  <a:gd name="T45" fmla="*/ 280 h 284"/>
                  <a:gd name="T46" fmla="*/ 314 w 540"/>
                  <a:gd name="T47" fmla="*/ 276 h 284"/>
                  <a:gd name="T48" fmla="*/ 270 w 540"/>
                  <a:gd name="T49" fmla="*/ 268 h 284"/>
                  <a:gd name="T50" fmla="*/ 270 w 540"/>
                  <a:gd name="T51" fmla="*/ 268 h 284"/>
                  <a:gd name="T52" fmla="*/ 250 w 540"/>
                  <a:gd name="T53" fmla="*/ 274 h 284"/>
                  <a:gd name="T54" fmla="*/ 202 w 540"/>
                  <a:gd name="T55" fmla="*/ 280 h 284"/>
                  <a:gd name="T56" fmla="*/ 170 w 540"/>
                  <a:gd name="T57" fmla="*/ 284 h 284"/>
                  <a:gd name="T58" fmla="*/ 138 w 540"/>
                  <a:gd name="T59" fmla="*/ 284 h 284"/>
                  <a:gd name="T60" fmla="*/ 104 w 540"/>
                  <a:gd name="T61" fmla="*/ 284 h 284"/>
                  <a:gd name="T62" fmla="*/ 74 w 540"/>
                  <a:gd name="T63" fmla="*/ 278 h 284"/>
                  <a:gd name="T64" fmla="*/ 58 w 540"/>
                  <a:gd name="T65" fmla="*/ 274 h 284"/>
                  <a:gd name="T66" fmla="*/ 46 w 540"/>
                  <a:gd name="T67" fmla="*/ 268 h 284"/>
                  <a:gd name="T68" fmla="*/ 34 w 540"/>
                  <a:gd name="T69" fmla="*/ 262 h 284"/>
                  <a:gd name="T70" fmla="*/ 22 w 540"/>
                  <a:gd name="T71" fmla="*/ 254 h 284"/>
                  <a:gd name="T72" fmla="*/ 14 w 540"/>
                  <a:gd name="T73" fmla="*/ 244 h 284"/>
                  <a:gd name="T74" fmla="*/ 8 w 540"/>
                  <a:gd name="T75" fmla="*/ 232 h 284"/>
                  <a:gd name="T76" fmla="*/ 2 w 540"/>
                  <a:gd name="T77" fmla="*/ 220 h 284"/>
                  <a:gd name="T78" fmla="*/ 0 w 540"/>
                  <a:gd name="T79" fmla="*/ 204 h 284"/>
                  <a:gd name="T80" fmla="*/ 2 w 540"/>
                  <a:gd name="T81" fmla="*/ 186 h 284"/>
                  <a:gd name="T82" fmla="*/ 6 w 540"/>
                  <a:gd name="T83" fmla="*/ 168 h 284"/>
                  <a:gd name="T84" fmla="*/ 12 w 540"/>
                  <a:gd name="T85" fmla="*/ 146 h 284"/>
                  <a:gd name="T86" fmla="*/ 22 w 540"/>
                  <a:gd name="T87" fmla="*/ 122 h 284"/>
                  <a:gd name="T88" fmla="*/ 36 w 540"/>
                  <a:gd name="T89" fmla="*/ 96 h 284"/>
                  <a:gd name="T90" fmla="*/ 54 w 540"/>
                  <a:gd name="T91" fmla="*/ 66 h 284"/>
                  <a:gd name="T92" fmla="*/ 74 w 540"/>
                  <a:gd name="T93" fmla="*/ 36 h 284"/>
                  <a:gd name="T94" fmla="*/ 100 w 540"/>
                  <a:gd name="T95" fmla="*/ 0 h 284"/>
                  <a:gd name="T96" fmla="*/ 100 w 540"/>
                  <a:gd name="T97"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0" h="284">
                    <a:moveTo>
                      <a:pt x="100" y="0"/>
                    </a:moveTo>
                    <a:lnTo>
                      <a:pt x="436" y="0"/>
                    </a:lnTo>
                    <a:lnTo>
                      <a:pt x="436" y="0"/>
                    </a:lnTo>
                    <a:lnTo>
                      <a:pt x="450" y="16"/>
                    </a:lnTo>
                    <a:lnTo>
                      <a:pt x="478" y="54"/>
                    </a:lnTo>
                    <a:lnTo>
                      <a:pt x="496" y="80"/>
                    </a:lnTo>
                    <a:lnTo>
                      <a:pt x="512" y="106"/>
                    </a:lnTo>
                    <a:lnTo>
                      <a:pt x="526" y="136"/>
                    </a:lnTo>
                    <a:lnTo>
                      <a:pt x="536" y="164"/>
                    </a:lnTo>
                    <a:lnTo>
                      <a:pt x="538" y="180"/>
                    </a:lnTo>
                    <a:lnTo>
                      <a:pt x="540" y="194"/>
                    </a:lnTo>
                    <a:lnTo>
                      <a:pt x="538" y="206"/>
                    </a:lnTo>
                    <a:lnTo>
                      <a:pt x="536" y="220"/>
                    </a:lnTo>
                    <a:lnTo>
                      <a:pt x="530" y="232"/>
                    </a:lnTo>
                    <a:lnTo>
                      <a:pt x="524" y="242"/>
                    </a:lnTo>
                    <a:lnTo>
                      <a:pt x="514" y="252"/>
                    </a:lnTo>
                    <a:lnTo>
                      <a:pt x="500" y="260"/>
                    </a:lnTo>
                    <a:lnTo>
                      <a:pt x="484" y="268"/>
                    </a:lnTo>
                    <a:lnTo>
                      <a:pt x="466" y="274"/>
                    </a:lnTo>
                    <a:lnTo>
                      <a:pt x="442" y="278"/>
                    </a:lnTo>
                    <a:lnTo>
                      <a:pt x="416" y="280"/>
                    </a:lnTo>
                    <a:lnTo>
                      <a:pt x="386" y="280"/>
                    </a:lnTo>
                    <a:lnTo>
                      <a:pt x="352" y="280"/>
                    </a:lnTo>
                    <a:lnTo>
                      <a:pt x="314" y="276"/>
                    </a:lnTo>
                    <a:lnTo>
                      <a:pt x="270" y="268"/>
                    </a:lnTo>
                    <a:lnTo>
                      <a:pt x="270" y="268"/>
                    </a:lnTo>
                    <a:lnTo>
                      <a:pt x="250" y="274"/>
                    </a:lnTo>
                    <a:lnTo>
                      <a:pt x="202" y="280"/>
                    </a:lnTo>
                    <a:lnTo>
                      <a:pt x="170" y="284"/>
                    </a:lnTo>
                    <a:lnTo>
                      <a:pt x="138" y="284"/>
                    </a:lnTo>
                    <a:lnTo>
                      <a:pt x="104" y="284"/>
                    </a:lnTo>
                    <a:lnTo>
                      <a:pt x="74" y="278"/>
                    </a:lnTo>
                    <a:lnTo>
                      <a:pt x="58" y="274"/>
                    </a:lnTo>
                    <a:lnTo>
                      <a:pt x="46" y="268"/>
                    </a:lnTo>
                    <a:lnTo>
                      <a:pt x="34" y="262"/>
                    </a:lnTo>
                    <a:lnTo>
                      <a:pt x="22" y="254"/>
                    </a:lnTo>
                    <a:lnTo>
                      <a:pt x="14" y="244"/>
                    </a:lnTo>
                    <a:lnTo>
                      <a:pt x="8" y="232"/>
                    </a:lnTo>
                    <a:lnTo>
                      <a:pt x="2" y="220"/>
                    </a:lnTo>
                    <a:lnTo>
                      <a:pt x="0" y="204"/>
                    </a:lnTo>
                    <a:lnTo>
                      <a:pt x="2" y="186"/>
                    </a:lnTo>
                    <a:lnTo>
                      <a:pt x="6" y="168"/>
                    </a:lnTo>
                    <a:lnTo>
                      <a:pt x="12" y="146"/>
                    </a:lnTo>
                    <a:lnTo>
                      <a:pt x="22" y="122"/>
                    </a:lnTo>
                    <a:lnTo>
                      <a:pt x="36" y="96"/>
                    </a:lnTo>
                    <a:lnTo>
                      <a:pt x="54" y="66"/>
                    </a:lnTo>
                    <a:lnTo>
                      <a:pt x="74" y="36"/>
                    </a:lnTo>
                    <a:lnTo>
                      <a:pt x="100" y="0"/>
                    </a:lnTo>
                    <a:lnTo>
                      <a:pt x="100" y="0"/>
                    </a:lnTo>
                    <a:close/>
                  </a:path>
                </a:pathLst>
              </a:custGeom>
              <a:solidFill>
                <a:srgbClr val="002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5" name="Freeform 159"/>
              <p:cNvSpPr>
                <a:spLocks/>
              </p:cNvSpPr>
              <p:nvPr/>
            </p:nvSpPr>
            <p:spPr bwMode="auto">
              <a:xfrm>
                <a:off x="3571" y="7278"/>
                <a:ext cx="102" cy="212"/>
              </a:xfrm>
              <a:custGeom>
                <a:avLst/>
                <a:gdLst>
                  <a:gd name="T0" fmla="*/ 0 w 102"/>
                  <a:gd name="T1" fmla="*/ 16 h 212"/>
                  <a:gd name="T2" fmla="*/ 72 w 102"/>
                  <a:gd name="T3" fmla="*/ 0 h 212"/>
                  <a:gd name="T4" fmla="*/ 98 w 102"/>
                  <a:gd name="T5" fmla="*/ 108 h 212"/>
                  <a:gd name="T6" fmla="*/ 98 w 102"/>
                  <a:gd name="T7" fmla="*/ 108 h 212"/>
                  <a:gd name="T8" fmla="*/ 100 w 102"/>
                  <a:gd name="T9" fmla="*/ 122 h 212"/>
                  <a:gd name="T10" fmla="*/ 102 w 102"/>
                  <a:gd name="T11" fmla="*/ 136 h 212"/>
                  <a:gd name="T12" fmla="*/ 102 w 102"/>
                  <a:gd name="T13" fmla="*/ 152 h 212"/>
                  <a:gd name="T14" fmla="*/ 100 w 102"/>
                  <a:gd name="T15" fmla="*/ 170 h 212"/>
                  <a:gd name="T16" fmla="*/ 96 w 102"/>
                  <a:gd name="T17" fmla="*/ 188 h 212"/>
                  <a:gd name="T18" fmla="*/ 92 w 102"/>
                  <a:gd name="T19" fmla="*/ 194 h 212"/>
                  <a:gd name="T20" fmla="*/ 86 w 102"/>
                  <a:gd name="T21" fmla="*/ 202 h 212"/>
                  <a:gd name="T22" fmla="*/ 80 w 102"/>
                  <a:gd name="T23" fmla="*/ 208 h 212"/>
                  <a:gd name="T24" fmla="*/ 74 w 102"/>
                  <a:gd name="T25" fmla="*/ 212 h 212"/>
                  <a:gd name="T26" fmla="*/ 74 w 102"/>
                  <a:gd name="T27" fmla="*/ 212 h 212"/>
                  <a:gd name="T28" fmla="*/ 68 w 102"/>
                  <a:gd name="T29" fmla="*/ 210 h 212"/>
                  <a:gd name="T30" fmla="*/ 60 w 102"/>
                  <a:gd name="T31" fmla="*/ 206 h 212"/>
                  <a:gd name="T32" fmla="*/ 52 w 102"/>
                  <a:gd name="T33" fmla="*/ 198 h 212"/>
                  <a:gd name="T34" fmla="*/ 44 w 102"/>
                  <a:gd name="T35" fmla="*/ 188 h 212"/>
                  <a:gd name="T36" fmla="*/ 34 w 102"/>
                  <a:gd name="T37" fmla="*/ 174 h 212"/>
                  <a:gd name="T38" fmla="*/ 26 w 102"/>
                  <a:gd name="T39" fmla="*/ 154 h 212"/>
                  <a:gd name="T40" fmla="*/ 20 w 102"/>
                  <a:gd name="T41" fmla="*/ 128 h 212"/>
                  <a:gd name="T42" fmla="*/ 0 w 102"/>
                  <a:gd name="T43" fmla="*/ 16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212">
                    <a:moveTo>
                      <a:pt x="0" y="16"/>
                    </a:moveTo>
                    <a:lnTo>
                      <a:pt x="72" y="0"/>
                    </a:lnTo>
                    <a:lnTo>
                      <a:pt x="98" y="108"/>
                    </a:lnTo>
                    <a:lnTo>
                      <a:pt x="98" y="108"/>
                    </a:lnTo>
                    <a:lnTo>
                      <a:pt x="100" y="122"/>
                    </a:lnTo>
                    <a:lnTo>
                      <a:pt x="102" y="136"/>
                    </a:lnTo>
                    <a:lnTo>
                      <a:pt x="102" y="152"/>
                    </a:lnTo>
                    <a:lnTo>
                      <a:pt x="100" y="170"/>
                    </a:lnTo>
                    <a:lnTo>
                      <a:pt x="96" y="188"/>
                    </a:lnTo>
                    <a:lnTo>
                      <a:pt x="92" y="194"/>
                    </a:lnTo>
                    <a:lnTo>
                      <a:pt x="86" y="202"/>
                    </a:lnTo>
                    <a:lnTo>
                      <a:pt x="80" y="208"/>
                    </a:lnTo>
                    <a:lnTo>
                      <a:pt x="74" y="212"/>
                    </a:lnTo>
                    <a:lnTo>
                      <a:pt x="74" y="212"/>
                    </a:lnTo>
                    <a:lnTo>
                      <a:pt x="68" y="210"/>
                    </a:lnTo>
                    <a:lnTo>
                      <a:pt x="60" y="206"/>
                    </a:lnTo>
                    <a:lnTo>
                      <a:pt x="52" y="198"/>
                    </a:lnTo>
                    <a:lnTo>
                      <a:pt x="44" y="188"/>
                    </a:lnTo>
                    <a:lnTo>
                      <a:pt x="34" y="174"/>
                    </a:lnTo>
                    <a:lnTo>
                      <a:pt x="26" y="154"/>
                    </a:lnTo>
                    <a:lnTo>
                      <a:pt x="20" y="128"/>
                    </a:lnTo>
                    <a:lnTo>
                      <a:pt x="0" y="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6" name="Freeform 160"/>
              <p:cNvSpPr>
                <a:spLocks/>
              </p:cNvSpPr>
              <p:nvPr/>
            </p:nvSpPr>
            <p:spPr bwMode="auto">
              <a:xfrm>
                <a:off x="3591" y="7384"/>
                <a:ext cx="98" cy="146"/>
              </a:xfrm>
              <a:custGeom>
                <a:avLst/>
                <a:gdLst>
                  <a:gd name="T0" fmla="*/ 0 w 98"/>
                  <a:gd name="T1" fmla="*/ 16 h 146"/>
                  <a:gd name="T2" fmla="*/ 0 w 98"/>
                  <a:gd name="T3" fmla="*/ 16 h 146"/>
                  <a:gd name="T4" fmla="*/ 6 w 98"/>
                  <a:gd name="T5" fmla="*/ 16 h 146"/>
                  <a:gd name="T6" fmla="*/ 24 w 98"/>
                  <a:gd name="T7" fmla="*/ 14 h 146"/>
                  <a:gd name="T8" fmla="*/ 50 w 98"/>
                  <a:gd name="T9" fmla="*/ 8 h 146"/>
                  <a:gd name="T10" fmla="*/ 62 w 98"/>
                  <a:gd name="T11" fmla="*/ 4 h 146"/>
                  <a:gd name="T12" fmla="*/ 78 w 98"/>
                  <a:gd name="T13" fmla="*/ 0 h 146"/>
                  <a:gd name="T14" fmla="*/ 78 w 98"/>
                  <a:gd name="T15" fmla="*/ 0 h 146"/>
                  <a:gd name="T16" fmla="*/ 84 w 98"/>
                  <a:gd name="T17" fmla="*/ 20 h 146"/>
                  <a:gd name="T18" fmla="*/ 92 w 98"/>
                  <a:gd name="T19" fmla="*/ 42 h 146"/>
                  <a:gd name="T20" fmla="*/ 96 w 98"/>
                  <a:gd name="T21" fmla="*/ 68 h 146"/>
                  <a:gd name="T22" fmla="*/ 98 w 98"/>
                  <a:gd name="T23" fmla="*/ 94 h 146"/>
                  <a:gd name="T24" fmla="*/ 98 w 98"/>
                  <a:gd name="T25" fmla="*/ 106 h 146"/>
                  <a:gd name="T26" fmla="*/ 96 w 98"/>
                  <a:gd name="T27" fmla="*/ 118 h 146"/>
                  <a:gd name="T28" fmla="*/ 92 w 98"/>
                  <a:gd name="T29" fmla="*/ 128 h 146"/>
                  <a:gd name="T30" fmla="*/ 84 w 98"/>
                  <a:gd name="T31" fmla="*/ 136 h 146"/>
                  <a:gd name="T32" fmla="*/ 76 w 98"/>
                  <a:gd name="T33" fmla="*/ 142 h 146"/>
                  <a:gd name="T34" fmla="*/ 64 w 98"/>
                  <a:gd name="T35" fmla="*/ 146 h 146"/>
                  <a:gd name="T36" fmla="*/ 64 w 98"/>
                  <a:gd name="T37" fmla="*/ 146 h 146"/>
                  <a:gd name="T38" fmla="*/ 62 w 98"/>
                  <a:gd name="T39" fmla="*/ 146 h 146"/>
                  <a:gd name="T40" fmla="*/ 54 w 98"/>
                  <a:gd name="T41" fmla="*/ 144 h 146"/>
                  <a:gd name="T42" fmla="*/ 44 w 98"/>
                  <a:gd name="T43" fmla="*/ 140 h 146"/>
                  <a:gd name="T44" fmla="*/ 34 w 98"/>
                  <a:gd name="T45" fmla="*/ 132 h 146"/>
                  <a:gd name="T46" fmla="*/ 28 w 98"/>
                  <a:gd name="T47" fmla="*/ 126 h 146"/>
                  <a:gd name="T48" fmla="*/ 22 w 98"/>
                  <a:gd name="T49" fmla="*/ 118 h 146"/>
                  <a:gd name="T50" fmla="*/ 16 w 98"/>
                  <a:gd name="T51" fmla="*/ 106 h 146"/>
                  <a:gd name="T52" fmla="*/ 12 w 98"/>
                  <a:gd name="T53" fmla="*/ 94 h 146"/>
                  <a:gd name="T54" fmla="*/ 6 w 98"/>
                  <a:gd name="T55" fmla="*/ 78 h 146"/>
                  <a:gd name="T56" fmla="*/ 4 w 98"/>
                  <a:gd name="T57" fmla="*/ 60 h 146"/>
                  <a:gd name="T58" fmla="*/ 0 w 98"/>
                  <a:gd name="T59" fmla="*/ 40 h 146"/>
                  <a:gd name="T60" fmla="*/ 0 w 98"/>
                  <a:gd name="T61" fmla="*/ 16 h 146"/>
                  <a:gd name="T62" fmla="*/ 0 w 98"/>
                  <a:gd name="T63" fmla="*/ 1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146">
                    <a:moveTo>
                      <a:pt x="0" y="16"/>
                    </a:moveTo>
                    <a:lnTo>
                      <a:pt x="0" y="16"/>
                    </a:lnTo>
                    <a:lnTo>
                      <a:pt x="6" y="16"/>
                    </a:lnTo>
                    <a:lnTo>
                      <a:pt x="24" y="14"/>
                    </a:lnTo>
                    <a:lnTo>
                      <a:pt x="50" y="8"/>
                    </a:lnTo>
                    <a:lnTo>
                      <a:pt x="62" y="4"/>
                    </a:lnTo>
                    <a:lnTo>
                      <a:pt x="78" y="0"/>
                    </a:lnTo>
                    <a:lnTo>
                      <a:pt x="78" y="0"/>
                    </a:lnTo>
                    <a:lnTo>
                      <a:pt x="84" y="20"/>
                    </a:lnTo>
                    <a:lnTo>
                      <a:pt x="92" y="42"/>
                    </a:lnTo>
                    <a:lnTo>
                      <a:pt x="96" y="68"/>
                    </a:lnTo>
                    <a:lnTo>
                      <a:pt x="98" y="94"/>
                    </a:lnTo>
                    <a:lnTo>
                      <a:pt x="98" y="106"/>
                    </a:lnTo>
                    <a:lnTo>
                      <a:pt x="96" y="118"/>
                    </a:lnTo>
                    <a:lnTo>
                      <a:pt x="92" y="128"/>
                    </a:lnTo>
                    <a:lnTo>
                      <a:pt x="84" y="136"/>
                    </a:lnTo>
                    <a:lnTo>
                      <a:pt x="76" y="142"/>
                    </a:lnTo>
                    <a:lnTo>
                      <a:pt x="64" y="146"/>
                    </a:lnTo>
                    <a:lnTo>
                      <a:pt x="64" y="146"/>
                    </a:lnTo>
                    <a:lnTo>
                      <a:pt x="62" y="146"/>
                    </a:lnTo>
                    <a:lnTo>
                      <a:pt x="54" y="144"/>
                    </a:lnTo>
                    <a:lnTo>
                      <a:pt x="44" y="140"/>
                    </a:lnTo>
                    <a:lnTo>
                      <a:pt x="34" y="132"/>
                    </a:lnTo>
                    <a:lnTo>
                      <a:pt x="28" y="126"/>
                    </a:lnTo>
                    <a:lnTo>
                      <a:pt x="22" y="118"/>
                    </a:lnTo>
                    <a:lnTo>
                      <a:pt x="16" y="106"/>
                    </a:lnTo>
                    <a:lnTo>
                      <a:pt x="12" y="94"/>
                    </a:lnTo>
                    <a:lnTo>
                      <a:pt x="6" y="78"/>
                    </a:lnTo>
                    <a:lnTo>
                      <a:pt x="4" y="60"/>
                    </a:lnTo>
                    <a:lnTo>
                      <a:pt x="0" y="40"/>
                    </a:lnTo>
                    <a:lnTo>
                      <a:pt x="0" y="16"/>
                    </a:lnTo>
                    <a:lnTo>
                      <a:pt x="0" y="16"/>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7" name="Freeform 161"/>
              <p:cNvSpPr>
                <a:spLocks/>
              </p:cNvSpPr>
              <p:nvPr/>
            </p:nvSpPr>
            <p:spPr bwMode="auto">
              <a:xfrm>
                <a:off x="3595" y="7434"/>
                <a:ext cx="94" cy="98"/>
              </a:xfrm>
              <a:custGeom>
                <a:avLst/>
                <a:gdLst>
                  <a:gd name="T0" fmla="*/ 58 w 94"/>
                  <a:gd name="T1" fmla="*/ 84 h 98"/>
                  <a:gd name="T2" fmla="*/ 58 w 94"/>
                  <a:gd name="T3" fmla="*/ 84 h 98"/>
                  <a:gd name="T4" fmla="*/ 50 w 94"/>
                  <a:gd name="T5" fmla="*/ 84 h 98"/>
                  <a:gd name="T6" fmla="*/ 44 w 94"/>
                  <a:gd name="T7" fmla="*/ 82 h 98"/>
                  <a:gd name="T8" fmla="*/ 36 w 94"/>
                  <a:gd name="T9" fmla="*/ 78 h 98"/>
                  <a:gd name="T10" fmla="*/ 26 w 94"/>
                  <a:gd name="T11" fmla="*/ 70 h 98"/>
                  <a:gd name="T12" fmla="*/ 16 w 94"/>
                  <a:gd name="T13" fmla="*/ 58 h 98"/>
                  <a:gd name="T14" fmla="*/ 8 w 94"/>
                  <a:gd name="T15" fmla="*/ 40 h 98"/>
                  <a:gd name="T16" fmla="*/ 0 w 94"/>
                  <a:gd name="T17" fmla="*/ 18 h 98"/>
                  <a:gd name="T18" fmla="*/ 0 w 94"/>
                  <a:gd name="T19" fmla="*/ 18 h 98"/>
                  <a:gd name="T20" fmla="*/ 8 w 94"/>
                  <a:gd name="T21" fmla="*/ 44 h 98"/>
                  <a:gd name="T22" fmla="*/ 16 w 94"/>
                  <a:gd name="T23" fmla="*/ 66 h 98"/>
                  <a:gd name="T24" fmla="*/ 26 w 94"/>
                  <a:gd name="T25" fmla="*/ 80 h 98"/>
                  <a:gd name="T26" fmla="*/ 36 w 94"/>
                  <a:gd name="T27" fmla="*/ 90 h 98"/>
                  <a:gd name="T28" fmla="*/ 46 w 94"/>
                  <a:gd name="T29" fmla="*/ 94 h 98"/>
                  <a:gd name="T30" fmla="*/ 52 w 94"/>
                  <a:gd name="T31" fmla="*/ 96 h 98"/>
                  <a:gd name="T32" fmla="*/ 60 w 94"/>
                  <a:gd name="T33" fmla="*/ 98 h 98"/>
                  <a:gd name="T34" fmla="*/ 60 w 94"/>
                  <a:gd name="T35" fmla="*/ 98 h 98"/>
                  <a:gd name="T36" fmla="*/ 68 w 94"/>
                  <a:gd name="T37" fmla="*/ 96 h 98"/>
                  <a:gd name="T38" fmla="*/ 74 w 94"/>
                  <a:gd name="T39" fmla="*/ 92 h 98"/>
                  <a:gd name="T40" fmla="*/ 84 w 94"/>
                  <a:gd name="T41" fmla="*/ 84 h 98"/>
                  <a:gd name="T42" fmla="*/ 90 w 94"/>
                  <a:gd name="T43" fmla="*/ 74 h 98"/>
                  <a:gd name="T44" fmla="*/ 94 w 94"/>
                  <a:gd name="T45" fmla="*/ 60 h 98"/>
                  <a:gd name="T46" fmla="*/ 94 w 94"/>
                  <a:gd name="T47" fmla="*/ 46 h 98"/>
                  <a:gd name="T48" fmla="*/ 94 w 94"/>
                  <a:gd name="T49" fmla="*/ 30 h 98"/>
                  <a:gd name="T50" fmla="*/ 92 w 94"/>
                  <a:gd name="T51" fmla="*/ 16 h 98"/>
                  <a:gd name="T52" fmla="*/ 90 w 94"/>
                  <a:gd name="T53" fmla="*/ 0 h 98"/>
                  <a:gd name="T54" fmla="*/ 90 w 94"/>
                  <a:gd name="T55" fmla="*/ 0 h 98"/>
                  <a:gd name="T56" fmla="*/ 92 w 94"/>
                  <a:gd name="T57" fmla="*/ 28 h 98"/>
                  <a:gd name="T58" fmla="*/ 92 w 94"/>
                  <a:gd name="T59" fmla="*/ 40 h 98"/>
                  <a:gd name="T60" fmla="*/ 90 w 94"/>
                  <a:gd name="T61" fmla="*/ 52 h 98"/>
                  <a:gd name="T62" fmla="*/ 86 w 94"/>
                  <a:gd name="T63" fmla="*/ 64 h 98"/>
                  <a:gd name="T64" fmla="*/ 78 w 94"/>
                  <a:gd name="T65" fmla="*/ 72 h 98"/>
                  <a:gd name="T66" fmla="*/ 70 w 94"/>
                  <a:gd name="T67" fmla="*/ 80 h 98"/>
                  <a:gd name="T68" fmla="*/ 58 w 94"/>
                  <a:gd name="T69" fmla="*/ 84 h 98"/>
                  <a:gd name="T70" fmla="*/ 58 w 94"/>
                  <a:gd name="T7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98">
                    <a:moveTo>
                      <a:pt x="58" y="84"/>
                    </a:moveTo>
                    <a:lnTo>
                      <a:pt x="58" y="84"/>
                    </a:lnTo>
                    <a:lnTo>
                      <a:pt x="50" y="84"/>
                    </a:lnTo>
                    <a:lnTo>
                      <a:pt x="44" y="82"/>
                    </a:lnTo>
                    <a:lnTo>
                      <a:pt x="36" y="78"/>
                    </a:lnTo>
                    <a:lnTo>
                      <a:pt x="26" y="70"/>
                    </a:lnTo>
                    <a:lnTo>
                      <a:pt x="16" y="58"/>
                    </a:lnTo>
                    <a:lnTo>
                      <a:pt x="8" y="40"/>
                    </a:lnTo>
                    <a:lnTo>
                      <a:pt x="0" y="18"/>
                    </a:lnTo>
                    <a:lnTo>
                      <a:pt x="0" y="18"/>
                    </a:lnTo>
                    <a:lnTo>
                      <a:pt x="8" y="44"/>
                    </a:lnTo>
                    <a:lnTo>
                      <a:pt x="16" y="66"/>
                    </a:lnTo>
                    <a:lnTo>
                      <a:pt x="26" y="80"/>
                    </a:lnTo>
                    <a:lnTo>
                      <a:pt x="36" y="90"/>
                    </a:lnTo>
                    <a:lnTo>
                      <a:pt x="46" y="94"/>
                    </a:lnTo>
                    <a:lnTo>
                      <a:pt x="52" y="96"/>
                    </a:lnTo>
                    <a:lnTo>
                      <a:pt x="60" y="98"/>
                    </a:lnTo>
                    <a:lnTo>
                      <a:pt x="60" y="98"/>
                    </a:lnTo>
                    <a:lnTo>
                      <a:pt x="68" y="96"/>
                    </a:lnTo>
                    <a:lnTo>
                      <a:pt x="74" y="92"/>
                    </a:lnTo>
                    <a:lnTo>
                      <a:pt x="84" y="84"/>
                    </a:lnTo>
                    <a:lnTo>
                      <a:pt x="90" y="74"/>
                    </a:lnTo>
                    <a:lnTo>
                      <a:pt x="94" y="60"/>
                    </a:lnTo>
                    <a:lnTo>
                      <a:pt x="94" y="46"/>
                    </a:lnTo>
                    <a:lnTo>
                      <a:pt x="94" y="30"/>
                    </a:lnTo>
                    <a:lnTo>
                      <a:pt x="92" y="16"/>
                    </a:lnTo>
                    <a:lnTo>
                      <a:pt x="90" y="0"/>
                    </a:lnTo>
                    <a:lnTo>
                      <a:pt x="90" y="0"/>
                    </a:lnTo>
                    <a:lnTo>
                      <a:pt x="92" y="28"/>
                    </a:lnTo>
                    <a:lnTo>
                      <a:pt x="92" y="40"/>
                    </a:lnTo>
                    <a:lnTo>
                      <a:pt x="90" y="52"/>
                    </a:lnTo>
                    <a:lnTo>
                      <a:pt x="86" y="64"/>
                    </a:lnTo>
                    <a:lnTo>
                      <a:pt x="78" y="72"/>
                    </a:lnTo>
                    <a:lnTo>
                      <a:pt x="70" y="80"/>
                    </a:lnTo>
                    <a:lnTo>
                      <a:pt x="58" y="84"/>
                    </a:lnTo>
                    <a:lnTo>
                      <a:pt x="58" y="8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8" name="Freeform 162"/>
              <p:cNvSpPr>
                <a:spLocks/>
              </p:cNvSpPr>
              <p:nvPr/>
            </p:nvSpPr>
            <p:spPr bwMode="auto">
              <a:xfrm>
                <a:off x="3617" y="7416"/>
                <a:ext cx="8" cy="8"/>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4 w 8"/>
                  <a:gd name="T19" fmla="*/ 0 h 8"/>
                  <a:gd name="T20" fmla="*/ 4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4"/>
                    </a:lnTo>
                    <a:lnTo>
                      <a:pt x="0" y="4"/>
                    </a:lnTo>
                    <a:lnTo>
                      <a:pt x="0" y="2"/>
                    </a:lnTo>
                    <a:lnTo>
                      <a:pt x="4" y="0"/>
                    </a:lnTo>
                    <a:lnTo>
                      <a:pt x="4"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9" name="Freeform 163"/>
              <p:cNvSpPr>
                <a:spLocks/>
              </p:cNvSpPr>
              <p:nvPr/>
            </p:nvSpPr>
            <p:spPr bwMode="auto">
              <a:xfrm>
                <a:off x="3643" y="7410"/>
                <a:ext cx="10" cy="8"/>
              </a:xfrm>
              <a:custGeom>
                <a:avLst/>
                <a:gdLst>
                  <a:gd name="T0" fmla="*/ 10 w 10"/>
                  <a:gd name="T1" fmla="*/ 4 h 8"/>
                  <a:gd name="T2" fmla="*/ 10 w 10"/>
                  <a:gd name="T3" fmla="*/ 4 h 8"/>
                  <a:gd name="T4" fmla="*/ 8 w 10"/>
                  <a:gd name="T5" fmla="*/ 6 h 8"/>
                  <a:gd name="T6" fmla="*/ 6 w 10"/>
                  <a:gd name="T7" fmla="*/ 8 h 8"/>
                  <a:gd name="T8" fmla="*/ 6 w 10"/>
                  <a:gd name="T9" fmla="*/ 8 h 8"/>
                  <a:gd name="T10" fmla="*/ 2 w 10"/>
                  <a:gd name="T11" fmla="*/ 8 h 8"/>
                  <a:gd name="T12" fmla="*/ 0 w 10"/>
                  <a:gd name="T13" fmla="*/ 6 h 8"/>
                  <a:gd name="T14" fmla="*/ 0 w 10"/>
                  <a:gd name="T15" fmla="*/ 6 h 8"/>
                  <a:gd name="T16" fmla="*/ 2 w 10"/>
                  <a:gd name="T17" fmla="*/ 2 h 8"/>
                  <a:gd name="T18" fmla="*/ 4 w 10"/>
                  <a:gd name="T19" fmla="*/ 0 h 8"/>
                  <a:gd name="T20" fmla="*/ 4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6"/>
                    </a:lnTo>
                    <a:lnTo>
                      <a:pt x="6" y="8"/>
                    </a:lnTo>
                    <a:lnTo>
                      <a:pt x="6" y="8"/>
                    </a:lnTo>
                    <a:lnTo>
                      <a:pt x="2" y="8"/>
                    </a:lnTo>
                    <a:lnTo>
                      <a:pt x="0" y="6"/>
                    </a:lnTo>
                    <a:lnTo>
                      <a:pt x="0" y="6"/>
                    </a:lnTo>
                    <a:lnTo>
                      <a:pt x="2" y="2"/>
                    </a:lnTo>
                    <a:lnTo>
                      <a:pt x="4" y="0"/>
                    </a:lnTo>
                    <a:lnTo>
                      <a:pt x="4"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0" name="Freeform 164"/>
              <p:cNvSpPr>
                <a:spLocks/>
              </p:cNvSpPr>
              <p:nvPr/>
            </p:nvSpPr>
            <p:spPr bwMode="auto">
              <a:xfrm>
                <a:off x="3621" y="7434"/>
                <a:ext cx="8" cy="8"/>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2 h 8"/>
                  <a:gd name="T18" fmla="*/ 2 w 8"/>
                  <a:gd name="T19" fmla="*/ 0 h 8"/>
                  <a:gd name="T20" fmla="*/ 2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2"/>
                    </a:lnTo>
                    <a:lnTo>
                      <a:pt x="2" y="0"/>
                    </a:lnTo>
                    <a:lnTo>
                      <a:pt x="2"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1" name="Freeform 165"/>
              <p:cNvSpPr>
                <a:spLocks/>
              </p:cNvSpPr>
              <p:nvPr/>
            </p:nvSpPr>
            <p:spPr bwMode="auto">
              <a:xfrm>
                <a:off x="3647" y="7428"/>
                <a:ext cx="10" cy="8"/>
              </a:xfrm>
              <a:custGeom>
                <a:avLst/>
                <a:gdLst>
                  <a:gd name="T0" fmla="*/ 10 w 10"/>
                  <a:gd name="T1" fmla="*/ 2 h 8"/>
                  <a:gd name="T2" fmla="*/ 10 w 10"/>
                  <a:gd name="T3" fmla="*/ 2 h 8"/>
                  <a:gd name="T4" fmla="*/ 8 w 10"/>
                  <a:gd name="T5" fmla="*/ 6 h 8"/>
                  <a:gd name="T6" fmla="*/ 6 w 10"/>
                  <a:gd name="T7" fmla="*/ 8 h 8"/>
                  <a:gd name="T8" fmla="*/ 6 w 10"/>
                  <a:gd name="T9" fmla="*/ 8 h 8"/>
                  <a:gd name="T10" fmla="*/ 2 w 10"/>
                  <a:gd name="T11" fmla="*/ 8 h 8"/>
                  <a:gd name="T12" fmla="*/ 0 w 10"/>
                  <a:gd name="T13" fmla="*/ 4 h 8"/>
                  <a:gd name="T14" fmla="*/ 0 w 10"/>
                  <a:gd name="T15" fmla="*/ 4 h 8"/>
                  <a:gd name="T16" fmla="*/ 0 w 10"/>
                  <a:gd name="T17" fmla="*/ 2 h 8"/>
                  <a:gd name="T18" fmla="*/ 4 w 10"/>
                  <a:gd name="T19" fmla="*/ 0 h 8"/>
                  <a:gd name="T20" fmla="*/ 4 w 10"/>
                  <a:gd name="T21" fmla="*/ 0 h 8"/>
                  <a:gd name="T22" fmla="*/ 8 w 10"/>
                  <a:gd name="T23" fmla="*/ 0 h 8"/>
                  <a:gd name="T24" fmla="*/ 10 w 10"/>
                  <a:gd name="T25" fmla="*/ 2 h 8"/>
                  <a:gd name="T26" fmla="*/ 10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2"/>
                    </a:moveTo>
                    <a:lnTo>
                      <a:pt x="10" y="2"/>
                    </a:lnTo>
                    <a:lnTo>
                      <a:pt x="8" y="6"/>
                    </a:lnTo>
                    <a:lnTo>
                      <a:pt x="6" y="8"/>
                    </a:lnTo>
                    <a:lnTo>
                      <a:pt x="6" y="8"/>
                    </a:lnTo>
                    <a:lnTo>
                      <a:pt x="2" y="8"/>
                    </a:lnTo>
                    <a:lnTo>
                      <a:pt x="0" y="4"/>
                    </a:lnTo>
                    <a:lnTo>
                      <a:pt x="0" y="4"/>
                    </a:lnTo>
                    <a:lnTo>
                      <a:pt x="0" y="2"/>
                    </a:lnTo>
                    <a:lnTo>
                      <a:pt x="4" y="0"/>
                    </a:lnTo>
                    <a:lnTo>
                      <a:pt x="4" y="0"/>
                    </a:lnTo>
                    <a:lnTo>
                      <a:pt x="8" y="0"/>
                    </a:lnTo>
                    <a:lnTo>
                      <a:pt x="10" y="2"/>
                    </a:lnTo>
                    <a:lnTo>
                      <a:pt x="1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2" name="Freeform 166"/>
              <p:cNvSpPr>
                <a:spLocks/>
              </p:cNvSpPr>
              <p:nvPr/>
            </p:nvSpPr>
            <p:spPr bwMode="auto">
              <a:xfrm>
                <a:off x="3623" y="7448"/>
                <a:ext cx="10" cy="10"/>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0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0"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3" name="Freeform 167"/>
              <p:cNvSpPr>
                <a:spLocks/>
              </p:cNvSpPr>
              <p:nvPr/>
            </p:nvSpPr>
            <p:spPr bwMode="auto">
              <a:xfrm>
                <a:off x="3651" y="7444"/>
                <a:ext cx="8" cy="8"/>
              </a:xfrm>
              <a:custGeom>
                <a:avLst/>
                <a:gdLst>
                  <a:gd name="T0" fmla="*/ 8 w 8"/>
                  <a:gd name="T1" fmla="*/ 2 h 8"/>
                  <a:gd name="T2" fmla="*/ 8 w 8"/>
                  <a:gd name="T3" fmla="*/ 2 h 8"/>
                  <a:gd name="T4" fmla="*/ 8 w 8"/>
                  <a:gd name="T5" fmla="*/ 6 h 8"/>
                  <a:gd name="T6" fmla="*/ 4 w 8"/>
                  <a:gd name="T7" fmla="*/ 8 h 8"/>
                  <a:gd name="T8" fmla="*/ 4 w 8"/>
                  <a:gd name="T9" fmla="*/ 8 h 8"/>
                  <a:gd name="T10" fmla="*/ 2 w 8"/>
                  <a:gd name="T11" fmla="*/ 8 h 8"/>
                  <a:gd name="T12" fmla="*/ 0 w 8"/>
                  <a:gd name="T13" fmla="*/ 4 h 8"/>
                  <a:gd name="T14" fmla="*/ 0 w 8"/>
                  <a:gd name="T15" fmla="*/ 4 h 8"/>
                  <a:gd name="T16" fmla="*/ 0 w 8"/>
                  <a:gd name="T17" fmla="*/ 0 h 8"/>
                  <a:gd name="T18" fmla="*/ 4 w 8"/>
                  <a:gd name="T19" fmla="*/ 0 h 8"/>
                  <a:gd name="T20" fmla="*/ 4 w 8"/>
                  <a:gd name="T21" fmla="*/ 0 h 8"/>
                  <a:gd name="T22" fmla="*/ 6 w 8"/>
                  <a:gd name="T23" fmla="*/ 0 h 8"/>
                  <a:gd name="T24" fmla="*/ 8 w 8"/>
                  <a:gd name="T25" fmla="*/ 2 h 8"/>
                  <a:gd name="T26" fmla="*/ 8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2"/>
                    </a:moveTo>
                    <a:lnTo>
                      <a:pt x="8" y="2"/>
                    </a:lnTo>
                    <a:lnTo>
                      <a:pt x="8" y="6"/>
                    </a:lnTo>
                    <a:lnTo>
                      <a:pt x="4" y="8"/>
                    </a:lnTo>
                    <a:lnTo>
                      <a:pt x="4" y="8"/>
                    </a:lnTo>
                    <a:lnTo>
                      <a:pt x="2" y="8"/>
                    </a:lnTo>
                    <a:lnTo>
                      <a:pt x="0" y="4"/>
                    </a:lnTo>
                    <a:lnTo>
                      <a:pt x="0" y="4"/>
                    </a:lnTo>
                    <a:lnTo>
                      <a:pt x="0" y="0"/>
                    </a:lnTo>
                    <a:lnTo>
                      <a:pt x="4" y="0"/>
                    </a:lnTo>
                    <a:lnTo>
                      <a:pt x="4" y="0"/>
                    </a:lnTo>
                    <a:lnTo>
                      <a:pt x="6" y="0"/>
                    </a:lnTo>
                    <a:lnTo>
                      <a:pt x="8" y="2"/>
                    </a:lnTo>
                    <a:lnTo>
                      <a:pt x="8"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4" name="Freeform 168"/>
              <p:cNvSpPr>
                <a:spLocks/>
              </p:cNvSpPr>
              <p:nvPr/>
            </p:nvSpPr>
            <p:spPr bwMode="auto">
              <a:xfrm>
                <a:off x="3627" y="7464"/>
                <a:ext cx="8" cy="8"/>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8 h 8"/>
                  <a:gd name="T12" fmla="*/ 0 w 8"/>
                  <a:gd name="T13" fmla="*/ 6 h 8"/>
                  <a:gd name="T14" fmla="*/ 0 w 8"/>
                  <a:gd name="T15" fmla="*/ 6 h 8"/>
                  <a:gd name="T16" fmla="*/ 0 w 8"/>
                  <a:gd name="T17" fmla="*/ 2 h 8"/>
                  <a:gd name="T18" fmla="*/ 2 w 8"/>
                  <a:gd name="T19" fmla="*/ 0 h 8"/>
                  <a:gd name="T20" fmla="*/ 2 w 8"/>
                  <a:gd name="T21" fmla="*/ 0 h 8"/>
                  <a:gd name="T22" fmla="*/ 6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8"/>
                    </a:lnTo>
                    <a:lnTo>
                      <a:pt x="0" y="6"/>
                    </a:lnTo>
                    <a:lnTo>
                      <a:pt x="0" y="6"/>
                    </a:lnTo>
                    <a:lnTo>
                      <a:pt x="0" y="2"/>
                    </a:lnTo>
                    <a:lnTo>
                      <a:pt x="2" y="0"/>
                    </a:lnTo>
                    <a:lnTo>
                      <a:pt x="2" y="0"/>
                    </a:lnTo>
                    <a:lnTo>
                      <a:pt x="6"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5" name="Freeform 169"/>
              <p:cNvSpPr>
                <a:spLocks/>
              </p:cNvSpPr>
              <p:nvPr/>
            </p:nvSpPr>
            <p:spPr bwMode="auto">
              <a:xfrm>
                <a:off x="3653" y="7458"/>
                <a:ext cx="10" cy="10"/>
              </a:xfrm>
              <a:custGeom>
                <a:avLst/>
                <a:gdLst>
                  <a:gd name="T0" fmla="*/ 10 w 10"/>
                  <a:gd name="T1" fmla="*/ 4 h 10"/>
                  <a:gd name="T2" fmla="*/ 10 w 10"/>
                  <a:gd name="T3" fmla="*/ 4 h 10"/>
                  <a:gd name="T4" fmla="*/ 8 w 10"/>
                  <a:gd name="T5" fmla="*/ 8 h 10"/>
                  <a:gd name="T6" fmla="*/ 6 w 10"/>
                  <a:gd name="T7" fmla="*/ 10 h 10"/>
                  <a:gd name="T8" fmla="*/ 6 w 10"/>
                  <a:gd name="T9" fmla="*/ 10 h 10"/>
                  <a:gd name="T10" fmla="*/ 2 w 10"/>
                  <a:gd name="T11" fmla="*/ 8 h 10"/>
                  <a:gd name="T12" fmla="*/ 0 w 10"/>
                  <a:gd name="T13" fmla="*/ 6 h 10"/>
                  <a:gd name="T14" fmla="*/ 0 w 10"/>
                  <a:gd name="T15" fmla="*/ 6 h 10"/>
                  <a:gd name="T16" fmla="*/ 2 w 10"/>
                  <a:gd name="T17" fmla="*/ 2 h 10"/>
                  <a:gd name="T18" fmla="*/ 4 w 10"/>
                  <a:gd name="T19" fmla="*/ 0 h 10"/>
                  <a:gd name="T20" fmla="*/ 4 w 10"/>
                  <a:gd name="T21" fmla="*/ 0 h 10"/>
                  <a:gd name="T22" fmla="*/ 8 w 10"/>
                  <a:gd name="T23" fmla="*/ 2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8" y="8"/>
                    </a:lnTo>
                    <a:lnTo>
                      <a:pt x="6" y="10"/>
                    </a:lnTo>
                    <a:lnTo>
                      <a:pt x="6" y="10"/>
                    </a:lnTo>
                    <a:lnTo>
                      <a:pt x="2" y="8"/>
                    </a:lnTo>
                    <a:lnTo>
                      <a:pt x="0" y="6"/>
                    </a:lnTo>
                    <a:lnTo>
                      <a:pt x="0" y="6"/>
                    </a:lnTo>
                    <a:lnTo>
                      <a:pt x="2" y="2"/>
                    </a:lnTo>
                    <a:lnTo>
                      <a:pt x="4" y="0"/>
                    </a:lnTo>
                    <a:lnTo>
                      <a:pt x="4"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6" name="Freeform 170"/>
              <p:cNvSpPr>
                <a:spLocks/>
              </p:cNvSpPr>
              <p:nvPr/>
            </p:nvSpPr>
            <p:spPr bwMode="auto">
              <a:xfrm>
                <a:off x="3619" y="7412"/>
                <a:ext cx="30" cy="10"/>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7" name="Freeform 171"/>
              <p:cNvSpPr>
                <a:spLocks/>
              </p:cNvSpPr>
              <p:nvPr/>
            </p:nvSpPr>
            <p:spPr bwMode="auto">
              <a:xfrm>
                <a:off x="3623" y="7430"/>
                <a:ext cx="30" cy="10"/>
              </a:xfrm>
              <a:custGeom>
                <a:avLst/>
                <a:gdLst>
                  <a:gd name="T0" fmla="*/ 30 w 30"/>
                  <a:gd name="T1" fmla="*/ 2 h 10"/>
                  <a:gd name="T2" fmla="*/ 30 w 30"/>
                  <a:gd name="T3" fmla="*/ 2 h 10"/>
                  <a:gd name="T4" fmla="*/ 30 w 30"/>
                  <a:gd name="T5" fmla="*/ 4 h 10"/>
                  <a:gd name="T6" fmla="*/ 2 w 30"/>
                  <a:gd name="T7" fmla="*/ 10 h 10"/>
                  <a:gd name="T8" fmla="*/ 2 w 30"/>
                  <a:gd name="T9" fmla="*/ 10 h 10"/>
                  <a:gd name="T10" fmla="*/ 0 w 30"/>
                  <a:gd name="T11" fmla="*/ 8 h 10"/>
                  <a:gd name="T12" fmla="*/ 0 w 30"/>
                  <a:gd name="T13" fmla="*/ 8 h 10"/>
                  <a:gd name="T14" fmla="*/ 0 w 30"/>
                  <a:gd name="T15" fmla="*/ 6 h 10"/>
                  <a:gd name="T16" fmla="*/ 30 w 30"/>
                  <a:gd name="T17" fmla="*/ 0 h 10"/>
                  <a:gd name="T18" fmla="*/ 30 w 30"/>
                  <a:gd name="T19" fmla="*/ 0 h 10"/>
                  <a:gd name="T20" fmla="*/ 30 w 30"/>
                  <a:gd name="T21" fmla="*/ 2 h 10"/>
                  <a:gd name="T22" fmla="*/ 30 w 30"/>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0">
                    <a:moveTo>
                      <a:pt x="30" y="2"/>
                    </a:moveTo>
                    <a:lnTo>
                      <a:pt x="30" y="2"/>
                    </a:lnTo>
                    <a:lnTo>
                      <a:pt x="30" y="4"/>
                    </a:lnTo>
                    <a:lnTo>
                      <a:pt x="2" y="10"/>
                    </a:lnTo>
                    <a:lnTo>
                      <a:pt x="2" y="10"/>
                    </a:lnTo>
                    <a:lnTo>
                      <a:pt x="0" y="8"/>
                    </a:lnTo>
                    <a:lnTo>
                      <a:pt x="0" y="8"/>
                    </a:lnTo>
                    <a:lnTo>
                      <a:pt x="0" y="6"/>
                    </a:lnTo>
                    <a:lnTo>
                      <a:pt x="30" y="0"/>
                    </a:lnTo>
                    <a:lnTo>
                      <a:pt x="30" y="0"/>
                    </a:lnTo>
                    <a:lnTo>
                      <a:pt x="30" y="2"/>
                    </a:lnTo>
                    <a:lnTo>
                      <a:pt x="30" y="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8" name="Freeform 172"/>
              <p:cNvSpPr>
                <a:spLocks/>
              </p:cNvSpPr>
              <p:nvPr/>
            </p:nvSpPr>
            <p:spPr bwMode="auto">
              <a:xfrm>
                <a:off x="3625" y="7446"/>
                <a:ext cx="32" cy="8"/>
              </a:xfrm>
              <a:custGeom>
                <a:avLst/>
                <a:gdLst>
                  <a:gd name="T0" fmla="*/ 32 w 32"/>
                  <a:gd name="T1" fmla="*/ 0 h 8"/>
                  <a:gd name="T2" fmla="*/ 32 w 32"/>
                  <a:gd name="T3" fmla="*/ 0 h 8"/>
                  <a:gd name="T4" fmla="*/ 30 w 32"/>
                  <a:gd name="T5" fmla="*/ 2 h 8"/>
                  <a:gd name="T6" fmla="*/ 2 w 32"/>
                  <a:gd name="T7" fmla="*/ 8 h 8"/>
                  <a:gd name="T8" fmla="*/ 2 w 32"/>
                  <a:gd name="T9" fmla="*/ 8 h 8"/>
                  <a:gd name="T10" fmla="*/ 0 w 32"/>
                  <a:gd name="T11" fmla="*/ 8 h 8"/>
                  <a:gd name="T12" fmla="*/ 0 w 32"/>
                  <a:gd name="T13" fmla="*/ 8 h 8"/>
                  <a:gd name="T14" fmla="*/ 2 w 32"/>
                  <a:gd name="T15" fmla="*/ 6 h 8"/>
                  <a:gd name="T16" fmla="*/ 30 w 32"/>
                  <a:gd name="T17" fmla="*/ 0 h 8"/>
                  <a:gd name="T18" fmla="*/ 30 w 32"/>
                  <a:gd name="T19" fmla="*/ 0 h 8"/>
                  <a:gd name="T20" fmla="*/ 32 w 32"/>
                  <a:gd name="T21" fmla="*/ 0 h 8"/>
                  <a:gd name="T22" fmla="*/ 32 w 32"/>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0"/>
                    </a:moveTo>
                    <a:lnTo>
                      <a:pt x="32" y="0"/>
                    </a:lnTo>
                    <a:lnTo>
                      <a:pt x="30" y="2"/>
                    </a:lnTo>
                    <a:lnTo>
                      <a:pt x="2" y="8"/>
                    </a:lnTo>
                    <a:lnTo>
                      <a:pt x="2" y="8"/>
                    </a:lnTo>
                    <a:lnTo>
                      <a:pt x="0" y="8"/>
                    </a:lnTo>
                    <a:lnTo>
                      <a:pt x="0" y="8"/>
                    </a:lnTo>
                    <a:lnTo>
                      <a:pt x="2" y="6"/>
                    </a:lnTo>
                    <a:lnTo>
                      <a:pt x="30" y="0"/>
                    </a:lnTo>
                    <a:lnTo>
                      <a:pt x="30" y="0"/>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9" name="Freeform 173"/>
              <p:cNvSpPr>
                <a:spLocks/>
              </p:cNvSpPr>
              <p:nvPr/>
            </p:nvSpPr>
            <p:spPr bwMode="auto">
              <a:xfrm>
                <a:off x="3629" y="7462"/>
                <a:ext cx="30" cy="8"/>
              </a:xfrm>
              <a:custGeom>
                <a:avLst/>
                <a:gdLst>
                  <a:gd name="T0" fmla="*/ 30 w 30"/>
                  <a:gd name="T1" fmla="*/ 0 h 8"/>
                  <a:gd name="T2" fmla="*/ 30 w 30"/>
                  <a:gd name="T3" fmla="*/ 0 h 8"/>
                  <a:gd name="T4" fmla="*/ 30 w 30"/>
                  <a:gd name="T5" fmla="*/ 2 h 8"/>
                  <a:gd name="T6" fmla="*/ 2 w 30"/>
                  <a:gd name="T7" fmla="*/ 8 h 8"/>
                  <a:gd name="T8" fmla="*/ 2 w 30"/>
                  <a:gd name="T9" fmla="*/ 8 h 8"/>
                  <a:gd name="T10" fmla="*/ 0 w 30"/>
                  <a:gd name="T11" fmla="*/ 6 h 8"/>
                  <a:gd name="T12" fmla="*/ 0 w 30"/>
                  <a:gd name="T13" fmla="*/ 6 h 8"/>
                  <a:gd name="T14" fmla="*/ 0 w 30"/>
                  <a:gd name="T15" fmla="*/ 6 h 8"/>
                  <a:gd name="T16" fmla="*/ 30 w 30"/>
                  <a:gd name="T17" fmla="*/ 0 h 8"/>
                  <a:gd name="T18" fmla="*/ 30 w 30"/>
                  <a:gd name="T19" fmla="*/ 0 h 8"/>
                  <a:gd name="T20" fmla="*/ 30 w 30"/>
                  <a:gd name="T21" fmla="*/ 0 h 8"/>
                  <a:gd name="T22" fmla="*/ 30 w 30"/>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8">
                    <a:moveTo>
                      <a:pt x="30" y="0"/>
                    </a:moveTo>
                    <a:lnTo>
                      <a:pt x="30" y="0"/>
                    </a:lnTo>
                    <a:lnTo>
                      <a:pt x="30" y="2"/>
                    </a:lnTo>
                    <a:lnTo>
                      <a:pt x="2" y="8"/>
                    </a:lnTo>
                    <a:lnTo>
                      <a:pt x="2" y="8"/>
                    </a:lnTo>
                    <a:lnTo>
                      <a:pt x="0" y="6"/>
                    </a:lnTo>
                    <a:lnTo>
                      <a:pt x="0" y="6"/>
                    </a:lnTo>
                    <a:lnTo>
                      <a:pt x="0" y="6"/>
                    </a:lnTo>
                    <a:lnTo>
                      <a:pt x="30" y="0"/>
                    </a:lnTo>
                    <a:lnTo>
                      <a:pt x="30" y="0"/>
                    </a:lnTo>
                    <a:lnTo>
                      <a:pt x="30" y="0"/>
                    </a:lnTo>
                    <a:lnTo>
                      <a:pt x="3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0" name="Freeform 174"/>
              <p:cNvSpPr>
                <a:spLocks/>
              </p:cNvSpPr>
              <p:nvPr/>
            </p:nvSpPr>
            <p:spPr bwMode="auto">
              <a:xfrm>
                <a:off x="3619" y="7418"/>
                <a:ext cx="34" cy="16"/>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1" name="Freeform 175"/>
              <p:cNvSpPr>
                <a:spLocks/>
              </p:cNvSpPr>
              <p:nvPr/>
            </p:nvSpPr>
            <p:spPr bwMode="auto">
              <a:xfrm>
                <a:off x="3623" y="7412"/>
                <a:ext cx="26" cy="26"/>
              </a:xfrm>
              <a:custGeom>
                <a:avLst/>
                <a:gdLst>
                  <a:gd name="T0" fmla="*/ 0 w 26"/>
                  <a:gd name="T1" fmla="*/ 26 h 26"/>
                  <a:gd name="T2" fmla="*/ 0 w 26"/>
                  <a:gd name="T3" fmla="*/ 24 h 26"/>
                  <a:gd name="T4" fmla="*/ 24 w 26"/>
                  <a:gd name="T5" fmla="*/ 0 h 26"/>
                  <a:gd name="T6" fmla="*/ 26 w 26"/>
                  <a:gd name="T7" fmla="*/ 0 h 26"/>
                  <a:gd name="T8" fmla="*/ 26 w 26"/>
                  <a:gd name="T9" fmla="*/ 4 h 26"/>
                  <a:gd name="T10" fmla="*/ 2 w 26"/>
                  <a:gd name="T11" fmla="*/ 26 h 26"/>
                  <a:gd name="T12" fmla="*/ 0 w 26"/>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0" y="26"/>
                    </a:moveTo>
                    <a:lnTo>
                      <a:pt x="0" y="24"/>
                    </a:lnTo>
                    <a:lnTo>
                      <a:pt x="24" y="0"/>
                    </a:lnTo>
                    <a:lnTo>
                      <a:pt x="26" y="0"/>
                    </a:lnTo>
                    <a:lnTo>
                      <a:pt x="26" y="4"/>
                    </a:lnTo>
                    <a:lnTo>
                      <a:pt x="2" y="26"/>
                    </a:lnTo>
                    <a:lnTo>
                      <a:pt x="0" y="2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2" name="Freeform 176"/>
              <p:cNvSpPr>
                <a:spLocks/>
              </p:cNvSpPr>
              <p:nvPr/>
            </p:nvSpPr>
            <p:spPr bwMode="auto">
              <a:xfrm>
                <a:off x="3623" y="7434"/>
                <a:ext cx="34" cy="16"/>
              </a:xfrm>
              <a:custGeom>
                <a:avLst/>
                <a:gdLst>
                  <a:gd name="T0" fmla="*/ 34 w 34"/>
                  <a:gd name="T1" fmla="*/ 14 h 16"/>
                  <a:gd name="T2" fmla="*/ 34 w 34"/>
                  <a:gd name="T3" fmla="*/ 14 h 16"/>
                  <a:gd name="T4" fmla="*/ 32 w 34"/>
                  <a:gd name="T5" fmla="*/ 16 h 16"/>
                  <a:gd name="T6" fmla="*/ 0 w 34"/>
                  <a:gd name="T7" fmla="*/ 4 h 16"/>
                  <a:gd name="T8" fmla="*/ 0 w 34"/>
                  <a:gd name="T9" fmla="*/ 4 h 16"/>
                  <a:gd name="T10" fmla="*/ 0 w 34"/>
                  <a:gd name="T11" fmla="*/ 2 h 16"/>
                  <a:gd name="T12" fmla="*/ 0 w 34"/>
                  <a:gd name="T13" fmla="*/ 2 h 16"/>
                  <a:gd name="T14" fmla="*/ 2 w 34"/>
                  <a:gd name="T15" fmla="*/ 0 h 16"/>
                  <a:gd name="T16" fmla="*/ 34 w 34"/>
                  <a:gd name="T17" fmla="*/ 12 h 16"/>
                  <a:gd name="T18" fmla="*/ 34 w 34"/>
                  <a:gd name="T19" fmla="*/ 12 h 16"/>
                  <a:gd name="T20" fmla="*/ 34 w 34"/>
                  <a:gd name="T21" fmla="*/ 14 h 16"/>
                  <a:gd name="T22" fmla="*/ 34 w 34"/>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34" y="14"/>
                    </a:moveTo>
                    <a:lnTo>
                      <a:pt x="34" y="14"/>
                    </a:lnTo>
                    <a:lnTo>
                      <a:pt x="32" y="16"/>
                    </a:lnTo>
                    <a:lnTo>
                      <a:pt x="0" y="4"/>
                    </a:lnTo>
                    <a:lnTo>
                      <a:pt x="0" y="4"/>
                    </a:lnTo>
                    <a:lnTo>
                      <a:pt x="0" y="2"/>
                    </a:lnTo>
                    <a:lnTo>
                      <a:pt x="0" y="2"/>
                    </a:lnTo>
                    <a:lnTo>
                      <a:pt x="2" y="0"/>
                    </a:lnTo>
                    <a:lnTo>
                      <a:pt x="34" y="12"/>
                    </a:lnTo>
                    <a:lnTo>
                      <a:pt x="34" y="12"/>
                    </a:lnTo>
                    <a:lnTo>
                      <a:pt x="34" y="14"/>
                    </a:lnTo>
                    <a:lnTo>
                      <a:pt x="34"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3" name="Freeform 177"/>
              <p:cNvSpPr>
                <a:spLocks/>
              </p:cNvSpPr>
              <p:nvPr/>
            </p:nvSpPr>
            <p:spPr bwMode="auto">
              <a:xfrm>
                <a:off x="3625" y="7430"/>
                <a:ext cx="28" cy="24"/>
              </a:xfrm>
              <a:custGeom>
                <a:avLst/>
                <a:gdLst>
                  <a:gd name="T0" fmla="*/ 0 w 28"/>
                  <a:gd name="T1" fmla="*/ 24 h 24"/>
                  <a:gd name="T2" fmla="*/ 0 w 28"/>
                  <a:gd name="T3" fmla="*/ 22 h 24"/>
                  <a:gd name="T4" fmla="*/ 24 w 28"/>
                  <a:gd name="T5" fmla="*/ 0 h 24"/>
                  <a:gd name="T6" fmla="*/ 28 w 28"/>
                  <a:gd name="T7" fmla="*/ 0 h 24"/>
                  <a:gd name="T8" fmla="*/ 28 w 28"/>
                  <a:gd name="T9" fmla="*/ 2 h 24"/>
                  <a:gd name="T10" fmla="*/ 4 w 28"/>
                  <a:gd name="T11" fmla="*/ 24 h 24"/>
                  <a:gd name="T12" fmla="*/ 0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0" y="24"/>
                    </a:moveTo>
                    <a:lnTo>
                      <a:pt x="0" y="22"/>
                    </a:lnTo>
                    <a:lnTo>
                      <a:pt x="24" y="0"/>
                    </a:lnTo>
                    <a:lnTo>
                      <a:pt x="28" y="0"/>
                    </a:lnTo>
                    <a:lnTo>
                      <a:pt x="28" y="2"/>
                    </a:lnTo>
                    <a:lnTo>
                      <a:pt x="4"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4" name="Freeform 178"/>
              <p:cNvSpPr>
                <a:spLocks/>
              </p:cNvSpPr>
              <p:nvPr/>
            </p:nvSpPr>
            <p:spPr bwMode="auto">
              <a:xfrm>
                <a:off x="3625" y="7452"/>
                <a:ext cx="34" cy="12"/>
              </a:xfrm>
              <a:custGeom>
                <a:avLst/>
                <a:gdLst>
                  <a:gd name="T0" fmla="*/ 34 w 34"/>
                  <a:gd name="T1" fmla="*/ 12 h 12"/>
                  <a:gd name="T2" fmla="*/ 34 w 34"/>
                  <a:gd name="T3" fmla="*/ 12 h 12"/>
                  <a:gd name="T4" fmla="*/ 32 w 34"/>
                  <a:gd name="T5" fmla="*/ 12 h 12"/>
                  <a:gd name="T6" fmla="*/ 2 w 34"/>
                  <a:gd name="T7" fmla="*/ 2 h 12"/>
                  <a:gd name="T8" fmla="*/ 2 w 34"/>
                  <a:gd name="T9" fmla="*/ 2 h 12"/>
                  <a:gd name="T10" fmla="*/ 0 w 34"/>
                  <a:gd name="T11" fmla="*/ 0 h 12"/>
                  <a:gd name="T12" fmla="*/ 0 w 34"/>
                  <a:gd name="T13" fmla="*/ 0 h 12"/>
                  <a:gd name="T14" fmla="*/ 2 w 34"/>
                  <a:gd name="T15" fmla="*/ 0 h 12"/>
                  <a:gd name="T16" fmla="*/ 34 w 34"/>
                  <a:gd name="T17" fmla="*/ 10 h 12"/>
                  <a:gd name="T18" fmla="*/ 34 w 34"/>
                  <a:gd name="T19" fmla="*/ 10 h 12"/>
                  <a:gd name="T20" fmla="*/ 34 w 34"/>
                  <a:gd name="T21" fmla="*/ 12 h 12"/>
                  <a:gd name="T22" fmla="*/ 34 w 34"/>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
                    <a:moveTo>
                      <a:pt x="34" y="12"/>
                    </a:moveTo>
                    <a:lnTo>
                      <a:pt x="34" y="12"/>
                    </a:lnTo>
                    <a:lnTo>
                      <a:pt x="32" y="12"/>
                    </a:lnTo>
                    <a:lnTo>
                      <a:pt x="2" y="2"/>
                    </a:lnTo>
                    <a:lnTo>
                      <a:pt x="2" y="2"/>
                    </a:lnTo>
                    <a:lnTo>
                      <a:pt x="0" y="0"/>
                    </a:lnTo>
                    <a:lnTo>
                      <a:pt x="0" y="0"/>
                    </a:lnTo>
                    <a:lnTo>
                      <a:pt x="2" y="0"/>
                    </a:lnTo>
                    <a:lnTo>
                      <a:pt x="34" y="10"/>
                    </a:lnTo>
                    <a:lnTo>
                      <a:pt x="34" y="10"/>
                    </a:lnTo>
                    <a:lnTo>
                      <a:pt x="34" y="12"/>
                    </a:lnTo>
                    <a:lnTo>
                      <a:pt x="34"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5" name="Freeform 179"/>
              <p:cNvSpPr>
                <a:spLocks/>
              </p:cNvSpPr>
              <p:nvPr/>
            </p:nvSpPr>
            <p:spPr bwMode="auto">
              <a:xfrm>
                <a:off x="3629" y="7446"/>
                <a:ext cx="26" cy="24"/>
              </a:xfrm>
              <a:custGeom>
                <a:avLst/>
                <a:gdLst>
                  <a:gd name="T0" fmla="*/ 0 w 26"/>
                  <a:gd name="T1" fmla="*/ 24 h 24"/>
                  <a:gd name="T2" fmla="*/ 0 w 26"/>
                  <a:gd name="T3" fmla="*/ 22 h 24"/>
                  <a:gd name="T4" fmla="*/ 24 w 26"/>
                  <a:gd name="T5" fmla="*/ 0 h 24"/>
                  <a:gd name="T6" fmla="*/ 26 w 26"/>
                  <a:gd name="T7" fmla="*/ 0 h 24"/>
                  <a:gd name="T8" fmla="*/ 26 w 26"/>
                  <a:gd name="T9" fmla="*/ 2 h 24"/>
                  <a:gd name="T10" fmla="*/ 2 w 26"/>
                  <a:gd name="T11" fmla="*/ 24 h 24"/>
                  <a:gd name="T12" fmla="*/ 0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0" y="24"/>
                    </a:moveTo>
                    <a:lnTo>
                      <a:pt x="0" y="22"/>
                    </a:lnTo>
                    <a:lnTo>
                      <a:pt x="24" y="0"/>
                    </a:lnTo>
                    <a:lnTo>
                      <a:pt x="26" y="0"/>
                    </a:lnTo>
                    <a:lnTo>
                      <a:pt x="26" y="2"/>
                    </a:lnTo>
                    <a:lnTo>
                      <a:pt x="2" y="24"/>
                    </a:lnTo>
                    <a:lnTo>
                      <a:pt x="0"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6" name="Freeform 180"/>
              <p:cNvSpPr>
                <a:spLocks/>
              </p:cNvSpPr>
              <p:nvPr/>
            </p:nvSpPr>
            <p:spPr bwMode="auto">
              <a:xfrm>
                <a:off x="3365" y="6526"/>
                <a:ext cx="312" cy="878"/>
              </a:xfrm>
              <a:custGeom>
                <a:avLst/>
                <a:gdLst>
                  <a:gd name="T0" fmla="*/ 4 w 312"/>
                  <a:gd name="T1" fmla="*/ 56 h 878"/>
                  <a:gd name="T2" fmla="*/ 4 w 312"/>
                  <a:gd name="T3" fmla="*/ 56 h 878"/>
                  <a:gd name="T4" fmla="*/ 10 w 312"/>
                  <a:gd name="T5" fmla="*/ 42 h 878"/>
                  <a:gd name="T6" fmla="*/ 20 w 312"/>
                  <a:gd name="T7" fmla="*/ 30 h 878"/>
                  <a:gd name="T8" fmla="*/ 32 w 312"/>
                  <a:gd name="T9" fmla="*/ 18 h 878"/>
                  <a:gd name="T10" fmla="*/ 48 w 312"/>
                  <a:gd name="T11" fmla="*/ 8 h 878"/>
                  <a:gd name="T12" fmla="*/ 48 w 312"/>
                  <a:gd name="T13" fmla="*/ 8 h 878"/>
                  <a:gd name="T14" fmla="*/ 60 w 312"/>
                  <a:gd name="T15" fmla="*/ 4 h 878"/>
                  <a:gd name="T16" fmla="*/ 72 w 312"/>
                  <a:gd name="T17" fmla="*/ 0 h 878"/>
                  <a:gd name="T18" fmla="*/ 86 w 312"/>
                  <a:gd name="T19" fmla="*/ 0 h 878"/>
                  <a:gd name="T20" fmla="*/ 98 w 312"/>
                  <a:gd name="T21" fmla="*/ 0 h 878"/>
                  <a:gd name="T22" fmla="*/ 98 w 312"/>
                  <a:gd name="T23" fmla="*/ 0 h 878"/>
                  <a:gd name="T24" fmla="*/ 110 w 312"/>
                  <a:gd name="T25" fmla="*/ 0 h 878"/>
                  <a:gd name="T26" fmla="*/ 120 w 312"/>
                  <a:gd name="T27" fmla="*/ 4 h 878"/>
                  <a:gd name="T28" fmla="*/ 130 w 312"/>
                  <a:gd name="T29" fmla="*/ 8 h 878"/>
                  <a:gd name="T30" fmla="*/ 140 w 312"/>
                  <a:gd name="T31" fmla="*/ 14 h 878"/>
                  <a:gd name="T32" fmla="*/ 146 w 312"/>
                  <a:gd name="T33" fmla="*/ 20 h 878"/>
                  <a:gd name="T34" fmla="*/ 154 w 312"/>
                  <a:gd name="T35" fmla="*/ 26 h 878"/>
                  <a:gd name="T36" fmla="*/ 166 w 312"/>
                  <a:gd name="T37" fmla="*/ 44 h 878"/>
                  <a:gd name="T38" fmla="*/ 174 w 312"/>
                  <a:gd name="T39" fmla="*/ 62 h 878"/>
                  <a:gd name="T40" fmla="*/ 182 w 312"/>
                  <a:gd name="T41" fmla="*/ 82 h 878"/>
                  <a:gd name="T42" fmla="*/ 190 w 312"/>
                  <a:gd name="T43" fmla="*/ 124 h 878"/>
                  <a:gd name="T44" fmla="*/ 190 w 312"/>
                  <a:gd name="T45" fmla="*/ 124 h 878"/>
                  <a:gd name="T46" fmla="*/ 202 w 312"/>
                  <a:gd name="T47" fmla="*/ 182 h 878"/>
                  <a:gd name="T48" fmla="*/ 214 w 312"/>
                  <a:gd name="T49" fmla="*/ 238 h 878"/>
                  <a:gd name="T50" fmla="*/ 228 w 312"/>
                  <a:gd name="T51" fmla="*/ 296 h 878"/>
                  <a:gd name="T52" fmla="*/ 240 w 312"/>
                  <a:gd name="T53" fmla="*/ 354 h 878"/>
                  <a:gd name="T54" fmla="*/ 240 w 312"/>
                  <a:gd name="T55" fmla="*/ 354 h 878"/>
                  <a:gd name="T56" fmla="*/ 254 w 312"/>
                  <a:gd name="T57" fmla="*/ 436 h 878"/>
                  <a:gd name="T58" fmla="*/ 266 w 312"/>
                  <a:gd name="T59" fmla="*/ 518 h 878"/>
                  <a:gd name="T60" fmla="*/ 266 w 312"/>
                  <a:gd name="T61" fmla="*/ 518 h 878"/>
                  <a:gd name="T62" fmla="*/ 290 w 312"/>
                  <a:gd name="T63" fmla="*/ 686 h 878"/>
                  <a:gd name="T64" fmla="*/ 304 w 312"/>
                  <a:gd name="T65" fmla="*/ 780 h 878"/>
                  <a:gd name="T66" fmla="*/ 312 w 312"/>
                  <a:gd name="T67" fmla="*/ 856 h 878"/>
                  <a:gd name="T68" fmla="*/ 204 w 312"/>
                  <a:gd name="T69" fmla="*/ 878 h 878"/>
                  <a:gd name="T70" fmla="*/ 204 w 312"/>
                  <a:gd name="T71" fmla="*/ 878 h 878"/>
                  <a:gd name="T72" fmla="*/ 188 w 312"/>
                  <a:gd name="T73" fmla="*/ 836 h 878"/>
                  <a:gd name="T74" fmla="*/ 172 w 312"/>
                  <a:gd name="T75" fmla="*/ 796 h 878"/>
                  <a:gd name="T76" fmla="*/ 150 w 312"/>
                  <a:gd name="T77" fmla="*/ 722 h 878"/>
                  <a:gd name="T78" fmla="*/ 132 w 312"/>
                  <a:gd name="T79" fmla="*/ 658 h 878"/>
                  <a:gd name="T80" fmla="*/ 118 w 312"/>
                  <a:gd name="T81" fmla="*/ 608 h 878"/>
                  <a:gd name="T82" fmla="*/ 118 w 312"/>
                  <a:gd name="T83" fmla="*/ 608 h 878"/>
                  <a:gd name="T84" fmla="*/ 92 w 312"/>
                  <a:gd name="T85" fmla="*/ 522 h 878"/>
                  <a:gd name="T86" fmla="*/ 66 w 312"/>
                  <a:gd name="T87" fmla="*/ 432 h 878"/>
                  <a:gd name="T88" fmla="*/ 44 w 312"/>
                  <a:gd name="T89" fmla="*/ 340 h 878"/>
                  <a:gd name="T90" fmla="*/ 26 w 312"/>
                  <a:gd name="T91" fmla="*/ 250 h 878"/>
                  <a:gd name="T92" fmla="*/ 26 w 312"/>
                  <a:gd name="T93" fmla="*/ 250 h 878"/>
                  <a:gd name="T94" fmla="*/ 6 w 312"/>
                  <a:gd name="T95" fmla="*/ 150 h 878"/>
                  <a:gd name="T96" fmla="*/ 6 w 312"/>
                  <a:gd name="T97" fmla="*/ 150 h 878"/>
                  <a:gd name="T98" fmla="*/ 2 w 312"/>
                  <a:gd name="T99" fmla="*/ 128 h 878"/>
                  <a:gd name="T100" fmla="*/ 0 w 312"/>
                  <a:gd name="T101" fmla="*/ 104 h 878"/>
                  <a:gd name="T102" fmla="*/ 0 w 312"/>
                  <a:gd name="T103" fmla="*/ 80 h 878"/>
                  <a:gd name="T104" fmla="*/ 4 w 312"/>
                  <a:gd name="T105" fmla="*/ 56 h 878"/>
                  <a:gd name="T106" fmla="*/ 4 w 312"/>
                  <a:gd name="T107" fmla="*/ 5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 h="878">
                    <a:moveTo>
                      <a:pt x="4" y="56"/>
                    </a:moveTo>
                    <a:lnTo>
                      <a:pt x="4" y="56"/>
                    </a:lnTo>
                    <a:lnTo>
                      <a:pt x="10" y="42"/>
                    </a:lnTo>
                    <a:lnTo>
                      <a:pt x="20" y="30"/>
                    </a:lnTo>
                    <a:lnTo>
                      <a:pt x="32" y="18"/>
                    </a:lnTo>
                    <a:lnTo>
                      <a:pt x="48" y="8"/>
                    </a:lnTo>
                    <a:lnTo>
                      <a:pt x="48" y="8"/>
                    </a:lnTo>
                    <a:lnTo>
                      <a:pt x="60" y="4"/>
                    </a:lnTo>
                    <a:lnTo>
                      <a:pt x="72" y="0"/>
                    </a:lnTo>
                    <a:lnTo>
                      <a:pt x="86" y="0"/>
                    </a:lnTo>
                    <a:lnTo>
                      <a:pt x="98" y="0"/>
                    </a:lnTo>
                    <a:lnTo>
                      <a:pt x="98" y="0"/>
                    </a:lnTo>
                    <a:lnTo>
                      <a:pt x="110" y="0"/>
                    </a:lnTo>
                    <a:lnTo>
                      <a:pt x="120" y="4"/>
                    </a:lnTo>
                    <a:lnTo>
                      <a:pt x="130" y="8"/>
                    </a:lnTo>
                    <a:lnTo>
                      <a:pt x="140" y="14"/>
                    </a:lnTo>
                    <a:lnTo>
                      <a:pt x="146" y="20"/>
                    </a:lnTo>
                    <a:lnTo>
                      <a:pt x="154" y="26"/>
                    </a:lnTo>
                    <a:lnTo>
                      <a:pt x="166" y="44"/>
                    </a:lnTo>
                    <a:lnTo>
                      <a:pt x="174" y="62"/>
                    </a:lnTo>
                    <a:lnTo>
                      <a:pt x="182" y="82"/>
                    </a:lnTo>
                    <a:lnTo>
                      <a:pt x="190" y="124"/>
                    </a:lnTo>
                    <a:lnTo>
                      <a:pt x="190" y="124"/>
                    </a:lnTo>
                    <a:lnTo>
                      <a:pt x="202" y="182"/>
                    </a:lnTo>
                    <a:lnTo>
                      <a:pt x="214" y="238"/>
                    </a:lnTo>
                    <a:lnTo>
                      <a:pt x="228" y="296"/>
                    </a:lnTo>
                    <a:lnTo>
                      <a:pt x="240" y="354"/>
                    </a:lnTo>
                    <a:lnTo>
                      <a:pt x="240" y="354"/>
                    </a:lnTo>
                    <a:lnTo>
                      <a:pt x="254" y="436"/>
                    </a:lnTo>
                    <a:lnTo>
                      <a:pt x="266" y="518"/>
                    </a:lnTo>
                    <a:lnTo>
                      <a:pt x="266" y="518"/>
                    </a:lnTo>
                    <a:lnTo>
                      <a:pt x="290" y="686"/>
                    </a:lnTo>
                    <a:lnTo>
                      <a:pt x="304" y="780"/>
                    </a:lnTo>
                    <a:lnTo>
                      <a:pt x="312" y="856"/>
                    </a:lnTo>
                    <a:lnTo>
                      <a:pt x="204" y="878"/>
                    </a:lnTo>
                    <a:lnTo>
                      <a:pt x="204" y="878"/>
                    </a:lnTo>
                    <a:lnTo>
                      <a:pt x="188" y="836"/>
                    </a:lnTo>
                    <a:lnTo>
                      <a:pt x="172" y="796"/>
                    </a:lnTo>
                    <a:lnTo>
                      <a:pt x="150" y="722"/>
                    </a:lnTo>
                    <a:lnTo>
                      <a:pt x="132" y="658"/>
                    </a:lnTo>
                    <a:lnTo>
                      <a:pt x="118" y="608"/>
                    </a:lnTo>
                    <a:lnTo>
                      <a:pt x="118" y="608"/>
                    </a:lnTo>
                    <a:lnTo>
                      <a:pt x="92" y="522"/>
                    </a:lnTo>
                    <a:lnTo>
                      <a:pt x="66" y="432"/>
                    </a:lnTo>
                    <a:lnTo>
                      <a:pt x="44" y="340"/>
                    </a:lnTo>
                    <a:lnTo>
                      <a:pt x="26" y="250"/>
                    </a:lnTo>
                    <a:lnTo>
                      <a:pt x="26" y="250"/>
                    </a:lnTo>
                    <a:lnTo>
                      <a:pt x="6" y="150"/>
                    </a:lnTo>
                    <a:lnTo>
                      <a:pt x="6" y="150"/>
                    </a:lnTo>
                    <a:lnTo>
                      <a:pt x="2" y="128"/>
                    </a:lnTo>
                    <a:lnTo>
                      <a:pt x="0" y="104"/>
                    </a:lnTo>
                    <a:lnTo>
                      <a:pt x="0" y="80"/>
                    </a:lnTo>
                    <a:lnTo>
                      <a:pt x="4" y="56"/>
                    </a:lnTo>
                    <a:lnTo>
                      <a:pt x="4" y="56"/>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7" name="Freeform 181"/>
              <p:cNvSpPr>
                <a:spLocks/>
              </p:cNvSpPr>
              <p:nvPr/>
            </p:nvSpPr>
            <p:spPr bwMode="auto">
              <a:xfrm>
                <a:off x="3695" y="7210"/>
                <a:ext cx="98" cy="210"/>
              </a:xfrm>
              <a:custGeom>
                <a:avLst/>
                <a:gdLst>
                  <a:gd name="T0" fmla="*/ 24 w 98"/>
                  <a:gd name="T1" fmla="*/ 0 h 210"/>
                  <a:gd name="T2" fmla="*/ 98 w 98"/>
                  <a:gd name="T3" fmla="*/ 12 h 210"/>
                  <a:gd name="T4" fmla="*/ 82 w 98"/>
                  <a:gd name="T5" fmla="*/ 122 h 210"/>
                  <a:gd name="T6" fmla="*/ 82 w 98"/>
                  <a:gd name="T7" fmla="*/ 122 h 210"/>
                  <a:gd name="T8" fmla="*/ 80 w 98"/>
                  <a:gd name="T9" fmla="*/ 136 h 210"/>
                  <a:gd name="T10" fmla="*/ 76 w 98"/>
                  <a:gd name="T11" fmla="*/ 150 h 210"/>
                  <a:gd name="T12" fmla="*/ 70 w 98"/>
                  <a:gd name="T13" fmla="*/ 166 h 210"/>
                  <a:gd name="T14" fmla="*/ 62 w 98"/>
                  <a:gd name="T15" fmla="*/ 182 h 210"/>
                  <a:gd name="T16" fmla="*/ 52 w 98"/>
                  <a:gd name="T17" fmla="*/ 196 h 210"/>
                  <a:gd name="T18" fmla="*/ 46 w 98"/>
                  <a:gd name="T19" fmla="*/ 202 h 210"/>
                  <a:gd name="T20" fmla="*/ 40 w 98"/>
                  <a:gd name="T21" fmla="*/ 206 h 210"/>
                  <a:gd name="T22" fmla="*/ 32 w 98"/>
                  <a:gd name="T23" fmla="*/ 210 h 210"/>
                  <a:gd name="T24" fmla="*/ 24 w 98"/>
                  <a:gd name="T25" fmla="*/ 210 h 210"/>
                  <a:gd name="T26" fmla="*/ 24 w 98"/>
                  <a:gd name="T27" fmla="*/ 210 h 210"/>
                  <a:gd name="T28" fmla="*/ 18 w 98"/>
                  <a:gd name="T29" fmla="*/ 206 h 210"/>
                  <a:gd name="T30" fmla="*/ 14 w 98"/>
                  <a:gd name="T31" fmla="*/ 200 h 210"/>
                  <a:gd name="T32" fmla="*/ 8 w 98"/>
                  <a:gd name="T33" fmla="*/ 192 h 210"/>
                  <a:gd name="T34" fmla="*/ 4 w 98"/>
                  <a:gd name="T35" fmla="*/ 178 h 210"/>
                  <a:gd name="T36" fmla="*/ 0 w 98"/>
                  <a:gd name="T37" fmla="*/ 162 h 210"/>
                  <a:gd name="T38" fmla="*/ 0 w 98"/>
                  <a:gd name="T39" fmla="*/ 140 h 210"/>
                  <a:gd name="T40" fmla="*/ 4 w 98"/>
                  <a:gd name="T41" fmla="*/ 114 h 210"/>
                  <a:gd name="T42" fmla="*/ 24 w 98"/>
                  <a:gd name="T4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 h="210">
                    <a:moveTo>
                      <a:pt x="24" y="0"/>
                    </a:moveTo>
                    <a:lnTo>
                      <a:pt x="98" y="12"/>
                    </a:lnTo>
                    <a:lnTo>
                      <a:pt x="82" y="122"/>
                    </a:lnTo>
                    <a:lnTo>
                      <a:pt x="82" y="122"/>
                    </a:lnTo>
                    <a:lnTo>
                      <a:pt x="80" y="136"/>
                    </a:lnTo>
                    <a:lnTo>
                      <a:pt x="76" y="150"/>
                    </a:lnTo>
                    <a:lnTo>
                      <a:pt x="70" y="166"/>
                    </a:lnTo>
                    <a:lnTo>
                      <a:pt x="62" y="182"/>
                    </a:lnTo>
                    <a:lnTo>
                      <a:pt x="52" y="196"/>
                    </a:lnTo>
                    <a:lnTo>
                      <a:pt x="46" y="202"/>
                    </a:lnTo>
                    <a:lnTo>
                      <a:pt x="40" y="206"/>
                    </a:lnTo>
                    <a:lnTo>
                      <a:pt x="32" y="210"/>
                    </a:lnTo>
                    <a:lnTo>
                      <a:pt x="24" y="210"/>
                    </a:lnTo>
                    <a:lnTo>
                      <a:pt x="24" y="210"/>
                    </a:lnTo>
                    <a:lnTo>
                      <a:pt x="18" y="206"/>
                    </a:lnTo>
                    <a:lnTo>
                      <a:pt x="14" y="200"/>
                    </a:lnTo>
                    <a:lnTo>
                      <a:pt x="8" y="192"/>
                    </a:lnTo>
                    <a:lnTo>
                      <a:pt x="4" y="178"/>
                    </a:lnTo>
                    <a:lnTo>
                      <a:pt x="0" y="162"/>
                    </a:lnTo>
                    <a:lnTo>
                      <a:pt x="0" y="140"/>
                    </a:lnTo>
                    <a:lnTo>
                      <a:pt x="4" y="114"/>
                    </a:lnTo>
                    <a:lnTo>
                      <a:pt x="24"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8" name="Freeform 182"/>
              <p:cNvSpPr>
                <a:spLocks/>
              </p:cNvSpPr>
              <p:nvPr/>
            </p:nvSpPr>
            <p:spPr bwMode="auto">
              <a:xfrm>
                <a:off x="3681" y="7326"/>
                <a:ext cx="96" cy="146"/>
              </a:xfrm>
              <a:custGeom>
                <a:avLst/>
                <a:gdLst>
                  <a:gd name="T0" fmla="*/ 18 w 96"/>
                  <a:gd name="T1" fmla="*/ 0 h 146"/>
                  <a:gd name="T2" fmla="*/ 18 w 96"/>
                  <a:gd name="T3" fmla="*/ 0 h 146"/>
                  <a:gd name="T4" fmla="*/ 24 w 96"/>
                  <a:gd name="T5" fmla="*/ 2 h 146"/>
                  <a:gd name="T6" fmla="*/ 42 w 96"/>
                  <a:gd name="T7" fmla="*/ 6 h 146"/>
                  <a:gd name="T8" fmla="*/ 66 w 96"/>
                  <a:gd name="T9" fmla="*/ 12 h 146"/>
                  <a:gd name="T10" fmla="*/ 80 w 96"/>
                  <a:gd name="T11" fmla="*/ 12 h 146"/>
                  <a:gd name="T12" fmla="*/ 96 w 96"/>
                  <a:gd name="T13" fmla="*/ 12 h 146"/>
                  <a:gd name="T14" fmla="*/ 96 w 96"/>
                  <a:gd name="T15" fmla="*/ 12 h 146"/>
                  <a:gd name="T16" fmla="*/ 96 w 96"/>
                  <a:gd name="T17" fmla="*/ 34 h 146"/>
                  <a:gd name="T18" fmla="*/ 94 w 96"/>
                  <a:gd name="T19" fmla="*/ 58 h 146"/>
                  <a:gd name="T20" fmla="*/ 90 w 96"/>
                  <a:gd name="T21" fmla="*/ 82 h 146"/>
                  <a:gd name="T22" fmla="*/ 82 w 96"/>
                  <a:gd name="T23" fmla="*/ 108 h 146"/>
                  <a:gd name="T24" fmla="*/ 78 w 96"/>
                  <a:gd name="T25" fmla="*/ 120 h 146"/>
                  <a:gd name="T26" fmla="*/ 72 w 96"/>
                  <a:gd name="T27" fmla="*/ 128 h 146"/>
                  <a:gd name="T28" fmla="*/ 64 w 96"/>
                  <a:gd name="T29" fmla="*/ 136 h 146"/>
                  <a:gd name="T30" fmla="*/ 54 w 96"/>
                  <a:gd name="T31" fmla="*/ 142 h 146"/>
                  <a:gd name="T32" fmla="*/ 44 w 96"/>
                  <a:gd name="T33" fmla="*/ 146 h 146"/>
                  <a:gd name="T34" fmla="*/ 32 w 96"/>
                  <a:gd name="T35" fmla="*/ 144 h 146"/>
                  <a:gd name="T36" fmla="*/ 32 w 96"/>
                  <a:gd name="T37" fmla="*/ 144 h 146"/>
                  <a:gd name="T38" fmla="*/ 28 w 96"/>
                  <a:gd name="T39" fmla="*/ 144 h 146"/>
                  <a:gd name="T40" fmla="*/ 22 w 96"/>
                  <a:gd name="T41" fmla="*/ 140 h 146"/>
                  <a:gd name="T42" fmla="*/ 14 w 96"/>
                  <a:gd name="T43" fmla="*/ 134 h 146"/>
                  <a:gd name="T44" fmla="*/ 8 w 96"/>
                  <a:gd name="T45" fmla="*/ 120 h 146"/>
                  <a:gd name="T46" fmla="*/ 4 w 96"/>
                  <a:gd name="T47" fmla="*/ 112 h 146"/>
                  <a:gd name="T48" fmla="*/ 2 w 96"/>
                  <a:gd name="T49" fmla="*/ 102 h 146"/>
                  <a:gd name="T50" fmla="*/ 0 w 96"/>
                  <a:gd name="T51" fmla="*/ 90 h 146"/>
                  <a:gd name="T52" fmla="*/ 0 w 96"/>
                  <a:gd name="T53" fmla="*/ 78 h 146"/>
                  <a:gd name="T54" fmla="*/ 2 w 96"/>
                  <a:gd name="T55" fmla="*/ 62 h 146"/>
                  <a:gd name="T56" fmla="*/ 4 w 96"/>
                  <a:gd name="T57" fmla="*/ 44 h 146"/>
                  <a:gd name="T58" fmla="*/ 10 w 96"/>
                  <a:gd name="T59" fmla="*/ 22 h 146"/>
                  <a:gd name="T60" fmla="*/ 18 w 96"/>
                  <a:gd name="T61" fmla="*/ 0 h 146"/>
                  <a:gd name="T62" fmla="*/ 18 w 96"/>
                  <a:gd name="T63"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 h="146">
                    <a:moveTo>
                      <a:pt x="18" y="0"/>
                    </a:moveTo>
                    <a:lnTo>
                      <a:pt x="18" y="0"/>
                    </a:lnTo>
                    <a:lnTo>
                      <a:pt x="24" y="2"/>
                    </a:lnTo>
                    <a:lnTo>
                      <a:pt x="42" y="6"/>
                    </a:lnTo>
                    <a:lnTo>
                      <a:pt x="66" y="12"/>
                    </a:lnTo>
                    <a:lnTo>
                      <a:pt x="80" y="12"/>
                    </a:lnTo>
                    <a:lnTo>
                      <a:pt x="96" y="12"/>
                    </a:lnTo>
                    <a:lnTo>
                      <a:pt x="96" y="12"/>
                    </a:lnTo>
                    <a:lnTo>
                      <a:pt x="96" y="34"/>
                    </a:lnTo>
                    <a:lnTo>
                      <a:pt x="94" y="58"/>
                    </a:lnTo>
                    <a:lnTo>
                      <a:pt x="90" y="82"/>
                    </a:lnTo>
                    <a:lnTo>
                      <a:pt x="82" y="108"/>
                    </a:lnTo>
                    <a:lnTo>
                      <a:pt x="78" y="120"/>
                    </a:lnTo>
                    <a:lnTo>
                      <a:pt x="72" y="128"/>
                    </a:lnTo>
                    <a:lnTo>
                      <a:pt x="64" y="136"/>
                    </a:lnTo>
                    <a:lnTo>
                      <a:pt x="54" y="142"/>
                    </a:lnTo>
                    <a:lnTo>
                      <a:pt x="44" y="146"/>
                    </a:lnTo>
                    <a:lnTo>
                      <a:pt x="32" y="144"/>
                    </a:lnTo>
                    <a:lnTo>
                      <a:pt x="32" y="144"/>
                    </a:lnTo>
                    <a:lnTo>
                      <a:pt x="28" y="144"/>
                    </a:lnTo>
                    <a:lnTo>
                      <a:pt x="22" y="140"/>
                    </a:lnTo>
                    <a:lnTo>
                      <a:pt x="14" y="134"/>
                    </a:lnTo>
                    <a:lnTo>
                      <a:pt x="8" y="120"/>
                    </a:lnTo>
                    <a:lnTo>
                      <a:pt x="4" y="112"/>
                    </a:lnTo>
                    <a:lnTo>
                      <a:pt x="2" y="102"/>
                    </a:lnTo>
                    <a:lnTo>
                      <a:pt x="0" y="90"/>
                    </a:lnTo>
                    <a:lnTo>
                      <a:pt x="0" y="78"/>
                    </a:lnTo>
                    <a:lnTo>
                      <a:pt x="2" y="62"/>
                    </a:lnTo>
                    <a:lnTo>
                      <a:pt x="4" y="44"/>
                    </a:lnTo>
                    <a:lnTo>
                      <a:pt x="10" y="22"/>
                    </a:lnTo>
                    <a:lnTo>
                      <a:pt x="18" y="0"/>
                    </a:lnTo>
                    <a:lnTo>
                      <a:pt x="18"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9" name="Freeform 183"/>
              <p:cNvSpPr>
                <a:spLocks/>
              </p:cNvSpPr>
              <p:nvPr/>
            </p:nvSpPr>
            <p:spPr bwMode="auto">
              <a:xfrm>
                <a:off x="3681" y="7376"/>
                <a:ext cx="92" cy="96"/>
              </a:xfrm>
              <a:custGeom>
                <a:avLst/>
                <a:gdLst>
                  <a:gd name="T0" fmla="*/ 34 w 92"/>
                  <a:gd name="T1" fmla="*/ 82 h 96"/>
                  <a:gd name="T2" fmla="*/ 34 w 92"/>
                  <a:gd name="T3" fmla="*/ 82 h 96"/>
                  <a:gd name="T4" fmla="*/ 28 w 92"/>
                  <a:gd name="T5" fmla="*/ 80 h 96"/>
                  <a:gd name="T6" fmla="*/ 22 w 92"/>
                  <a:gd name="T7" fmla="*/ 76 h 96"/>
                  <a:gd name="T8" fmla="*/ 16 w 92"/>
                  <a:gd name="T9" fmla="*/ 68 h 96"/>
                  <a:gd name="T10" fmla="*/ 8 w 92"/>
                  <a:gd name="T11" fmla="*/ 58 h 96"/>
                  <a:gd name="T12" fmla="*/ 4 w 92"/>
                  <a:gd name="T13" fmla="*/ 44 h 96"/>
                  <a:gd name="T14" fmla="*/ 2 w 92"/>
                  <a:gd name="T15" fmla="*/ 24 h 96"/>
                  <a:gd name="T16" fmla="*/ 4 w 92"/>
                  <a:gd name="T17" fmla="*/ 0 h 96"/>
                  <a:gd name="T18" fmla="*/ 4 w 92"/>
                  <a:gd name="T19" fmla="*/ 0 h 96"/>
                  <a:gd name="T20" fmla="*/ 0 w 92"/>
                  <a:gd name="T21" fmla="*/ 28 h 96"/>
                  <a:gd name="T22" fmla="*/ 2 w 92"/>
                  <a:gd name="T23" fmla="*/ 50 h 96"/>
                  <a:gd name="T24" fmla="*/ 6 w 92"/>
                  <a:gd name="T25" fmla="*/ 68 h 96"/>
                  <a:gd name="T26" fmla="*/ 12 w 92"/>
                  <a:gd name="T27" fmla="*/ 80 h 96"/>
                  <a:gd name="T28" fmla="*/ 18 w 92"/>
                  <a:gd name="T29" fmla="*/ 88 h 96"/>
                  <a:gd name="T30" fmla="*/ 24 w 92"/>
                  <a:gd name="T31" fmla="*/ 94 h 96"/>
                  <a:gd name="T32" fmla="*/ 30 w 92"/>
                  <a:gd name="T33" fmla="*/ 96 h 96"/>
                  <a:gd name="T34" fmla="*/ 30 w 92"/>
                  <a:gd name="T35" fmla="*/ 96 h 96"/>
                  <a:gd name="T36" fmla="*/ 38 w 92"/>
                  <a:gd name="T37" fmla="*/ 96 h 96"/>
                  <a:gd name="T38" fmla="*/ 46 w 92"/>
                  <a:gd name="T39" fmla="*/ 96 h 96"/>
                  <a:gd name="T40" fmla="*/ 58 w 92"/>
                  <a:gd name="T41" fmla="*/ 92 h 96"/>
                  <a:gd name="T42" fmla="*/ 68 w 92"/>
                  <a:gd name="T43" fmla="*/ 84 h 96"/>
                  <a:gd name="T44" fmla="*/ 76 w 92"/>
                  <a:gd name="T45" fmla="*/ 74 h 96"/>
                  <a:gd name="T46" fmla="*/ 82 w 92"/>
                  <a:gd name="T47" fmla="*/ 60 h 96"/>
                  <a:gd name="T48" fmla="*/ 86 w 92"/>
                  <a:gd name="T49" fmla="*/ 46 h 96"/>
                  <a:gd name="T50" fmla="*/ 90 w 92"/>
                  <a:gd name="T51" fmla="*/ 30 h 96"/>
                  <a:gd name="T52" fmla="*/ 92 w 92"/>
                  <a:gd name="T53" fmla="*/ 16 h 96"/>
                  <a:gd name="T54" fmla="*/ 92 w 92"/>
                  <a:gd name="T55" fmla="*/ 16 h 96"/>
                  <a:gd name="T56" fmla="*/ 86 w 92"/>
                  <a:gd name="T57" fmla="*/ 42 h 96"/>
                  <a:gd name="T58" fmla="*/ 80 w 92"/>
                  <a:gd name="T59" fmla="*/ 54 h 96"/>
                  <a:gd name="T60" fmla="*/ 74 w 92"/>
                  <a:gd name="T61" fmla="*/ 64 h 96"/>
                  <a:gd name="T62" fmla="*/ 66 w 92"/>
                  <a:gd name="T63" fmla="*/ 74 h 96"/>
                  <a:gd name="T64" fmla="*/ 58 w 92"/>
                  <a:gd name="T65" fmla="*/ 80 h 96"/>
                  <a:gd name="T66" fmla="*/ 46 w 92"/>
                  <a:gd name="T67" fmla="*/ 82 h 96"/>
                  <a:gd name="T68" fmla="*/ 34 w 92"/>
                  <a:gd name="T69" fmla="*/ 82 h 96"/>
                  <a:gd name="T70" fmla="*/ 34 w 92"/>
                  <a:gd name="T71"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 h="96">
                    <a:moveTo>
                      <a:pt x="34" y="82"/>
                    </a:moveTo>
                    <a:lnTo>
                      <a:pt x="34" y="82"/>
                    </a:lnTo>
                    <a:lnTo>
                      <a:pt x="28" y="80"/>
                    </a:lnTo>
                    <a:lnTo>
                      <a:pt x="22" y="76"/>
                    </a:lnTo>
                    <a:lnTo>
                      <a:pt x="16" y="68"/>
                    </a:lnTo>
                    <a:lnTo>
                      <a:pt x="8" y="58"/>
                    </a:lnTo>
                    <a:lnTo>
                      <a:pt x="4" y="44"/>
                    </a:lnTo>
                    <a:lnTo>
                      <a:pt x="2" y="24"/>
                    </a:lnTo>
                    <a:lnTo>
                      <a:pt x="4" y="0"/>
                    </a:lnTo>
                    <a:lnTo>
                      <a:pt x="4" y="0"/>
                    </a:lnTo>
                    <a:lnTo>
                      <a:pt x="0" y="28"/>
                    </a:lnTo>
                    <a:lnTo>
                      <a:pt x="2" y="50"/>
                    </a:lnTo>
                    <a:lnTo>
                      <a:pt x="6" y="68"/>
                    </a:lnTo>
                    <a:lnTo>
                      <a:pt x="12" y="80"/>
                    </a:lnTo>
                    <a:lnTo>
                      <a:pt x="18" y="88"/>
                    </a:lnTo>
                    <a:lnTo>
                      <a:pt x="24" y="94"/>
                    </a:lnTo>
                    <a:lnTo>
                      <a:pt x="30" y="96"/>
                    </a:lnTo>
                    <a:lnTo>
                      <a:pt x="30" y="96"/>
                    </a:lnTo>
                    <a:lnTo>
                      <a:pt x="38" y="96"/>
                    </a:lnTo>
                    <a:lnTo>
                      <a:pt x="46" y="96"/>
                    </a:lnTo>
                    <a:lnTo>
                      <a:pt x="58" y="92"/>
                    </a:lnTo>
                    <a:lnTo>
                      <a:pt x="68" y="84"/>
                    </a:lnTo>
                    <a:lnTo>
                      <a:pt x="76" y="74"/>
                    </a:lnTo>
                    <a:lnTo>
                      <a:pt x="82" y="60"/>
                    </a:lnTo>
                    <a:lnTo>
                      <a:pt x="86" y="46"/>
                    </a:lnTo>
                    <a:lnTo>
                      <a:pt x="90" y="30"/>
                    </a:lnTo>
                    <a:lnTo>
                      <a:pt x="92" y="16"/>
                    </a:lnTo>
                    <a:lnTo>
                      <a:pt x="92" y="16"/>
                    </a:lnTo>
                    <a:lnTo>
                      <a:pt x="86" y="42"/>
                    </a:lnTo>
                    <a:lnTo>
                      <a:pt x="80" y="54"/>
                    </a:lnTo>
                    <a:lnTo>
                      <a:pt x="74" y="64"/>
                    </a:lnTo>
                    <a:lnTo>
                      <a:pt x="66" y="74"/>
                    </a:lnTo>
                    <a:lnTo>
                      <a:pt x="58" y="80"/>
                    </a:lnTo>
                    <a:lnTo>
                      <a:pt x="46" y="82"/>
                    </a:lnTo>
                    <a:lnTo>
                      <a:pt x="34" y="82"/>
                    </a:lnTo>
                    <a:lnTo>
                      <a:pt x="34"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0" name="Freeform 184"/>
              <p:cNvSpPr>
                <a:spLocks/>
              </p:cNvSpPr>
              <p:nvPr/>
            </p:nvSpPr>
            <p:spPr bwMode="auto">
              <a:xfrm>
                <a:off x="3715" y="7352"/>
                <a:ext cx="10" cy="8"/>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1" name="Freeform 185"/>
              <p:cNvSpPr>
                <a:spLocks/>
              </p:cNvSpPr>
              <p:nvPr/>
            </p:nvSpPr>
            <p:spPr bwMode="auto">
              <a:xfrm>
                <a:off x="3743" y="7356"/>
                <a:ext cx="8" cy="8"/>
              </a:xfrm>
              <a:custGeom>
                <a:avLst/>
                <a:gdLst>
                  <a:gd name="T0" fmla="*/ 8 w 8"/>
                  <a:gd name="T1" fmla="*/ 4 h 8"/>
                  <a:gd name="T2" fmla="*/ 8 w 8"/>
                  <a:gd name="T3" fmla="*/ 4 h 8"/>
                  <a:gd name="T4" fmla="*/ 6 w 8"/>
                  <a:gd name="T5" fmla="*/ 8 h 8"/>
                  <a:gd name="T6" fmla="*/ 4 w 8"/>
                  <a:gd name="T7" fmla="*/ 8 h 8"/>
                  <a:gd name="T8" fmla="*/ 4 w 8"/>
                  <a:gd name="T9" fmla="*/ 8 h 8"/>
                  <a:gd name="T10" fmla="*/ 0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2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4" y="8"/>
                    </a:lnTo>
                    <a:lnTo>
                      <a:pt x="4" y="8"/>
                    </a:lnTo>
                    <a:lnTo>
                      <a:pt x="0" y="6"/>
                    </a:lnTo>
                    <a:lnTo>
                      <a:pt x="0" y="4"/>
                    </a:lnTo>
                    <a:lnTo>
                      <a:pt x="0" y="4"/>
                    </a:lnTo>
                    <a:lnTo>
                      <a:pt x="2" y="0"/>
                    </a:lnTo>
                    <a:lnTo>
                      <a:pt x="4" y="0"/>
                    </a:lnTo>
                    <a:lnTo>
                      <a:pt x="4" y="0"/>
                    </a:lnTo>
                    <a:lnTo>
                      <a:pt x="8" y="2"/>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2" name="Freeform 186"/>
              <p:cNvSpPr>
                <a:spLocks/>
              </p:cNvSpPr>
              <p:nvPr/>
            </p:nvSpPr>
            <p:spPr bwMode="auto">
              <a:xfrm>
                <a:off x="3713" y="7370"/>
                <a:ext cx="8" cy="8"/>
              </a:xfrm>
              <a:custGeom>
                <a:avLst/>
                <a:gdLst>
                  <a:gd name="T0" fmla="*/ 8 w 8"/>
                  <a:gd name="T1" fmla="*/ 4 h 8"/>
                  <a:gd name="T2" fmla="*/ 8 w 8"/>
                  <a:gd name="T3" fmla="*/ 4 h 8"/>
                  <a:gd name="T4" fmla="*/ 6 w 8"/>
                  <a:gd name="T5" fmla="*/ 8 h 8"/>
                  <a:gd name="T6" fmla="*/ 2 w 8"/>
                  <a:gd name="T7" fmla="*/ 8 h 8"/>
                  <a:gd name="T8" fmla="*/ 2 w 8"/>
                  <a:gd name="T9" fmla="*/ 8 h 8"/>
                  <a:gd name="T10" fmla="*/ 0 w 8"/>
                  <a:gd name="T11" fmla="*/ 6 h 8"/>
                  <a:gd name="T12" fmla="*/ 0 w 8"/>
                  <a:gd name="T13" fmla="*/ 2 h 8"/>
                  <a:gd name="T14" fmla="*/ 0 w 8"/>
                  <a:gd name="T15" fmla="*/ 2 h 8"/>
                  <a:gd name="T16" fmla="*/ 0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6" y="8"/>
                    </a:lnTo>
                    <a:lnTo>
                      <a:pt x="2" y="8"/>
                    </a:lnTo>
                    <a:lnTo>
                      <a:pt x="2" y="8"/>
                    </a:lnTo>
                    <a:lnTo>
                      <a:pt x="0" y="6"/>
                    </a:lnTo>
                    <a:lnTo>
                      <a:pt x="0" y="2"/>
                    </a:lnTo>
                    <a:lnTo>
                      <a:pt x="0" y="2"/>
                    </a:lnTo>
                    <a:lnTo>
                      <a:pt x="0" y="0"/>
                    </a:lnTo>
                    <a:lnTo>
                      <a:pt x="4" y="0"/>
                    </a:lnTo>
                    <a:lnTo>
                      <a:pt x="4" y="0"/>
                    </a:lnTo>
                    <a:lnTo>
                      <a:pt x="8" y="0"/>
                    </a:lnTo>
                    <a:lnTo>
                      <a:pt x="8" y="4"/>
                    </a:lnTo>
                    <a:lnTo>
                      <a:pt x="8"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3" name="Freeform 187"/>
              <p:cNvSpPr>
                <a:spLocks/>
              </p:cNvSpPr>
              <p:nvPr/>
            </p:nvSpPr>
            <p:spPr bwMode="auto">
              <a:xfrm>
                <a:off x="3739" y="7374"/>
                <a:ext cx="10" cy="8"/>
              </a:xfrm>
              <a:custGeom>
                <a:avLst/>
                <a:gdLst>
                  <a:gd name="T0" fmla="*/ 10 w 10"/>
                  <a:gd name="T1" fmla="*/ 4 h 8"/>
                  <a:gd name="T2" fmla="*/ 10 w 10"/>
                  <a:gd name="T3" fmla="*/ 4 h 8"/>
                  <a:gd name="T4" fmla="*/ 8 w 10"/>
                  <a:gd name="T5" fmla="*/ 8 h 8"/>
                  <a:gd name="T6" fmla="*/ 4 w 10"/>
                  <a:gd name="T7" fmla="*/ 8 h 8"/>
                  <a:gd name="T8" fmla="*/ 4 w 10"/>
                  <a:gd name="T9" fmla="*/ 8 h 8"/>
                  <a:gd name="T10" fmla="*/ 2 w 10"/>
                  <a:gd name="T11" fmla="*/ 6 h 8"/>
                  <a:gd name="T12" fmla="*/ 0 w 10"/>
                  <a:gd name="T13" fmla="*/ 4 h 8"/>
                  <a:gd name="T14" fmla="*/ 0 w 10"/>
                  <a:gd name="T15" fmla="*/ 4 h 8"/>
                  <a:gd name="T16" fmla="*/ 2 w 10"/>
                  <a:gd name="T17" fmla="*/ 0 h 8"/>
                  <a:gd name="T18" fmla="*/ 6 w 10"/>
                  <a:gd name="T19" fmla="*/ 0 h 8"/>
                  <a:gd name="T20" fmla="*/ 6 w 10"/>
                  <a:gd name="T21" fmla="*/ 0 h 8"/>
                  <a:gd name="T22" fmla="*/ 8 w 10"/>
                  <a:gd name="T23" fmla="*/ 2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2" y="6"/>
                    </a:lnTo>
                    <a:lnTo>
                      <a:pt x="0" y="4"/>
                    </a:lnTo>
                    <a:lnTo>
                      <a:pt x="0" y="4"/>
                    </a:lnTo>
                    <a:lnTo>
                      <a:pt x="2" y="0"/>
                    </a:lnTo>
                    <a:lnTo>
                      <a:pt x="6" y="0"/>
                    </a:lnTo>
                    <a:lnTo>
                      <a:pt x="6" y="0"/>
                    </a:lnTo>
                    <a:lnTo>
                      <a:pt x="8" y="2"/>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4" name="Freeform 188"/>
              <p:cNvSpPr>
                <a:spLocks/>
              </p:cNvSpPr>
              <p:nvPr/>
            </p:nvSpPr>
            <p:spPr bwMode="auto">
              <a:xfrm>
                <a:off x="3709" y="7384"/>
                <a:ext cx="10" cy="10"/>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2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2"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5" name="Freeform 189"/>
              <p:cNvSpPr>
                <a:spLocks/>
              </p:cNvSpPr>
              <p:nvPr/>
            </p:nvSpPr>
            <p:spPr bwMode="auto">
              <a:xfrm>
                <a:off x="3737" y="7390"/>
                <a:ext cx="10" cy="8"/>
              </a:xfrm>
              <a:custGeom>
                <a:avLst/>
                <a:gdLst>
                  <a:gd name="T0" fmla="*/ 10 w 10"/>
                  <a:gd name="T1" fmla="*/ 4 h 8"/>
                  <a:gd name="T2" fmla="*/ 10 w 10"/>
                  <a:gd name="T3" fmla="*/ 4 h 8"/>
                  <a:gd name="T4" fmla="*/ 8 w 10"/>
                  <a:gd name="T5" fmla="*/ 8 h 8"/>
                  <a:gd name="T6" fmla="*/ 4 w 10"/>
                  <a:gd name="T7" fmla="*/ 8 h 8"/>
                  <a:gd name="T8" fmla="*/ 4 w 10"/>
                  <a:gd name="T9" fmla="*/ 8 h 8"/>
                  <a:gd name="T10" fmla="*/ 0 w 10"/>
                  <a:gd name="T11" fmla="*/ 6 h 8"/>
                  <a:gd name="T12" fmla="*/ 0 w 10"/>
                  <a:gd name="T13" fmla="*/ 2 h 8"/>
                  <a:gd name="T14" fmla="*/ 0 w 10"/>
                  <a:gd name="T15" fmla="*/ 2 h 8"/>
                  <a:gd name="T16" fmla="*/ 2 w 10"/>
                  <a:gd name="T17" fmla="*/ 0 h 8"/>
                  <a:gd name="T18" fmla="*/ 6 w 10"/>
                  <a:gd name="T19" fmla="*/ 0 h 8"/>
                  <a:gd name="T20" fmla="*/ 6 w 10"/>
                  <a:gd name="T21" fmla="*/ 0 h 8"/>
                  <a:gd name="T22" fmla="*/ 8 w 10"/>
                  <a:gd name="T23" fmla="*/ 0 h 8"/>
                  <a:gd name="T24" fmla="*/ 10 w 10"/>
                  <a:gd name="T25" fmla="*/ 4 h 8"/>
                  <a:gd name="T26" fmla="*/ 10 w 10"/>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4"/>
                    </a:moveTo>
                    <a:lnTo>
                      <a:pt x="10" y="4"/>
                    </a:lnTo>
                    <a:lnTo>
                      <a:pt x="8" y="8"/>
                    </a:lnTo>
                    <a:lnTo>
                      <a:pt x="4" y="8"/>
                    </a:lnTo>
                    <a:lnTo>
                      <a:pt x="4" y="8"/>
                    </a:lnTo>
                    <a:lnTo>
                      <a:pt x="0" y="6"/>
                    </a:lnTo>
                    <a:lnTo>
                      <a:pt x="0" y="2"/>
                    </a:lnTo>
                    <a:lnTo>
                      <a:pt x="0" y="2"/>
                    </a:lnTo>
                    <a:lnTo>
                      <a:pt x="2" y="0"/>
                    </a:lnTo>
                    <a:lnTo>
                      <a:pt x="6" y="0"/>
                    </a:lnTo>
                    <a:lnTo>
                      <a:pt x="6" y="0"/>
                    </a:lnTo>
                    <a:lnTo>
                      <a:pt x="8" y="0"/>
                    </a:lnTo>
                    <a:lnTo>
                      <a:pt x="10" y="4"/>
                    </a:lnTo>
                    <a:lnTo>
                      <a:pt x="10" y="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6" name="Freeform 190"/>
              <p:cNvSpPr>
                <a:spLocks/>
              </p:cNvSpPr>
              <p:nvPr/>
            </p:nvSpPr>
            <p:spPr bwMode="auto">
              <a:xfrm>
                <a:off x="3707" y="7400"/>
                <a:ext cx="10" cy="10"/>
              </a:xfrm>
              <a:custGeom>
                <a:avLst/>
                <a:gdLst>
                  <a:gd name="T0" fmla="*/ 10 w 10"/>
                  <a:gd name="T1" fmla="*/ 6 h 10"/>
                  <a:gd name="T2" fmla="*/ 10 w 10"/>
                  <a:gd name="T3" fmla="*/ 6 h 10"/>
                  <a:gd name="T4" fmla="*/ 8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2 w 10"/>
                  <a:gd name="T17" fmla="*/ 2 h 10"/>
                  <a:gd name="T18" fmla="*/ 6 w 10"/>
                  <a:gd name="T19" fmla="*/ 0 h 10"/>
                  <a:gd name="T20" fmla="*/ 6 w 10"/>
                  <a:gd name="T21" fmla="*/ 0 h 10"/>
                  <a:gd name="T22" fmla="*/ 8 w 10"/>
                  <a:gd name="T23" fmla="*/ 2 h 10"/>
                  <a:gd name="T24" fmla="*/ 10 w 10"/>
                  <a:gd name="T25" fmla="*/ 6 h 10"/>
                  <a:gd name="T26" fmla="*/ 10 w 10"/>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6"/>
                    </a:moveTo>
                    <a:lnTo>
                      <a:pt x="10" y="6"/>
                    </a:lnTo>
                    <a:lnTo>
                      <a:pt x="8" y="8"/>
                    </a:lnTo>
                    <a:lnTo>
                      <a:pt x="4" y="10"/>
                    </a:lnTo>
                    <a:lnTo>
                      <a:pt x="4" y="10"/>
                    </a:lnTo>
                    <a:lnTo>
                      <a:pt x="0" y="8"/>
                    </a:lnTo>
                    <a:lnTo>
                      <a:pt x="0" y="4"/>
                    </a:lnTo>
                    <a:lnTo>
                      <a:pt x="0" y="4"/>
                    </a:lnTo>
                    <a:lnTo>
                      <a:pt x="2" y="2"/>
                    </a:lnTo>
                    <a:lnTo>
                      <a:pt x="6" y="0"/>
                    </a:lnTo>
                    <a:lnTo>
                      <a:pt x="6" y="0"/>
                    </a:lnTo>
                    <a:lnTo>
                      <a:pt x="8" y="2"/>
                    </a:lnTo>
                    <a:lnTo>
                      <a:pt x="10" y="6"/>
                    </a:lnTo>
                    <a:lnTo>
                      <a:pt x="1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7" name="Freeform 191"/>
              <p:cNvSpPr>
                <a:spLocks/>
              </p:cNvSpPr>
              <p:nvPr/>
            </p:nvSpPr>
            <p:spPr bwMode="auto">
              <a:xfrm>
                <a:off x="3735" y="7404"/>
                <a:ext cx="8" cy="10"/>
              </a:xfrm>
              <a:custGeom>
                <a:avLst/>
                <a:gdLst>
                  <a:gd name="T0" fmla="*/ 8 w 8"/>
                  <a:gd name="T1" fmla="*/ 6 h 10"/>
                  <a:gd name="T2" fmla="*/ 8 w 8"/>
                  <a:gd name="T3" fmla="*/ 6 h 10"/>
                  <a:gd name="T4" fmla="*/ 6 w 8"/>
                  <a:gd name="T5" fmla="*/ 8 h 10"/>
                  <a:gd name="T6" fmla="*/ 4 w 8"/>
                  <a:gd name="T7" fmla="*/ 10 h 10"/>
                  <a:gd name="T8" fmla="*/ 4 w 8"/>
                  <a:gd name="T9" fmla="*/ 10 h 10"/>
                  <a:gd name="T10" fmla="*/ 0 w 8"/>
                  <a:gd name="T11" fmla="*/ 8 h 10"/>
                  <a:gd name="T12" fmla="*/ 0 w 8"/>
                  <a:gd name="T13" fmla="*/ 4 h 10"/>
                  <a:gd name="T14" fmla="*/ 0 w 8"/>
                  <a:gd name="T15" fmla="*/ 4 h 10"/>
                  <a:gd name="T16" fmla="*/ 2 w 8"/>
                  <a:gd name="T17" fmla="*/ 2 h 10"/>
                  <a:gd name="T18" fmla="*/ 4 w 8"/>
                  <a:gd name="T19" fmla="*/ 0 h 10"/>
                  <a:gd name="T20" fmla="*/ 4 w 8"/>
                  <a:gd name="T21" fmla="*/ 0 h 10"/>
                  <a:gd name="T22" fmla="*/ 8 w 8"/>
                  <a:gd name="T23" fmla="*/ 2 h 10"/>
                  <a:gd name="T24" fmla="*/ 8 w 8"/>
                  <a:gd name="T25" fmla="*/ 6 h 10"/>
                  <a:gd name="T26" fmla="*/ 8 w 8"/>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6"/>
                    </a:moveTo>
                    <a:lnTo>
                      <a:pt x="8" y="6"/>
                    </a:lnTo>
                    <a:lnTo>
                      <a:pt x="6" y="8"/>
                    </a:lnTo>
                    <a:lnTo>
                      <a:pt x="4" y="10"/>
                    </a:lnTo>
                    <a:lnTo>
                      <a:pt x="4" y="10"/>
                    </a:lnTo>
                    <a:lnTo>
                      <a:pt x="0" y="8"/>
                    </a:lnTo>
                    <a:lnTo>
                      <a:pt x="0" y="4"/>
                    </a:lnTo>
                    <a:lnTo>
                      <a:pt x="0" y="4"/>
                    </a:lnTo>
                    <a:lnTo>
                      <a:pt x="2" y="2"/>
                    </a:lnTo>
                    <a:lnTo>
                      <a:pt x="4" y="0"/>
                    </a:lnTo>
                    <a:lnTo>
                      <a:pt x="4" y="0"/>
                    </a:lnTo>
                    <a:lnTo>
                      <a:pt x="8" y="2"/>
                    </a:lnTo>
                    <a:lnTo>
                      <a:pt x="8" y="6"/>
                    </a:lnTo>
                    <a:lnTo>
                      <a:pt x="8"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8" name="Freeform 192"/>
              <p:cNvSpPr>
                <a:spLocks/>
              </p:cNvSpPr>
              <p:nvPr/>
            </p:nvSpPr>
            <p:spPr bwMode="auto">
              <a:xfrm>
                <a:off x="3717" y="7354"/>
                <a:ext cx="32" cy="8"/>
              </a:xfrm>
              <a:custGeom>
                <a:avLst/>
                <a:gdLst>
                  <a:gd name="T0" fmla="*/ 32 w 32"/>
                  <a:gd name="T1" fmla="*/ 6 h 8"/>
                  <a:gd name="T2" fmla="*/ 32 w 32"/>
                  <a:gd name="T3" fmla="*/ 6 h 8"/>
                  <a:gd name="T4" fmla="*/ 30 w 32"/>
                  <a:gd name="T5" fmla="*/ 8 h 8"/>
                  <a:gd name="T6" fmla="*/ 2 w 32"/>
                  <a:gd name="T7" fmla="*/ 2 h 8"/>
                  <a:gd name="T8" fmla="*/ 2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2" y="2"/>
                    </a:lnTo>
                    <a:lnTo>
                      <a:pt x="2"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9" name="Freeform 193"/>
              <p:cNvSpPr>
                <a:spLocks/>
              </p:cNvSpPr>
              <p:nvPr/>
            </p:nvSpPr>
            <p:spPr bwMode="auto">
              <a:xfrm>
                <a:off x="3715" y="7372"/>
                <a:ext cx="32" cy="8"/>
              </a:xfrm>
              <a:custGeom>
                <a:avLst/>
                <a:gdLst>
                  <a:gd name="T0" fmla="*/ 32 w 32"/>
                  <a:gd name="T1" fmla="*/ 6 h 8"/>
                  <a:gd name="T2" fmla="*/ 32 w 32"/>
                  <a:gd name="T3" fmla="*/ 6 h 8"/>
                  <a:gd name="T4" fmla="*/ 30 w 32"/>
                  <a:gd name="T5" fmla="*/ 8 h 8"/>
                  <a:gd name="T6" fmla="*/ 0 w 32"/>
                  <a:gd name="T7" fmla="*/ 2 h 8"/>
                  <a:gd name="T8" fmla="*/ 0 w 32"/>
                  <a:gd name="T9" fmla="*/ 2 h 8"/>
                  <a:gd name="T10" fmla="*/ 0 w 32"/>
                  <a:gd name="T11" fmla="*/ 2 h 8"/>
                  <a:gd name="T12" fmla="*/ 0 w 32"/>
                  <a:gd name="T13" fmla="*/ 2 h 8"/>
                  <a:gd name="T14" fmla="*/ 2 w 32"/>
                  <a:gd name="T15" fmla="*/ 0 h 8"/>
                  <a:gd name="T16" fmla="*/ 30 w 32"/>
                  <a:gd name="T17" fmla="*/ 4 h 8"/>
                  <a:gd name="T18" fmla="*/ 30 w 32"/>
                  <a:gd name="T19" fmla="*/ 4 h 8"/>
                  <a:gd name="T20" fmla="*/ 32 w 32"/>
                  <a:gd name="T21" fmla="*/ 6 h 8"/>
                  <a:gd name="T22" fmla="*/ 32 w 3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8">
                    <a:moveTo>
                      <a:pt x="32" y="6"/>
                    </a:moveTo>
                    <a:lnTo>
                      <a:pt x="32" y="6"/>
                    </a:lnTo>
                    <a:lnTo>
                      <a:pt x="30" y="8"/>
                    </a:lnTo>
                    <a:lnTo>
                      <a:pt x="0" y="2"/>
                    </a:lnTo>
                    <a:lnTo>
                      <a:pt x="0" y="2"/>
                    </a:lnTo>
                    <a:lnTo>
                      <a:pt x="0" y="2"/>
                    </a:lnTo>
                    <a:lnTo>
                      <a:pt x="0" y="2"/>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0" name="Freeform 194"/>
              <p:cNvSpPr>
                <a:spLocks/>
              </p:cNvSpPr>
              <p:nvPr/>
            </p:nvSpPr>
            <p:spPr bwMode="auto">
              <a:xfrm>
                <a:off x="3713" y="7388"/>
                <a:ext cx="30" cy="6"/>
              </a:xfrm>
              <a:custGeom>
                <a:avLst/>
                <a:gdLst>
                  <a:gd name="T0" fmla="*/ 30 w 30"/>
                  <a:gd name="T1" fmla="*/ 6 h 6"/>
                  <a:gd name="T2" fmla="*/ 30 w 30"/>
                  <a:gd name="T3" fmla="*/ 6 h 6"/>
                  <a:gd name="T4" fmla="*/ 30 w 30"/>
                  <a:gd name="T5" fmla="*/ 6 h 6"/>
                  <a:gd name="T6" fmla="*/ 0 w 30"/>
                  <a:gd name="T7" fmla="*/ 2 h 6"/>
                  <a:gd name="T8" fmla="*/ 0 w 30"/>
                  <a:gd name="T9" fmla="*/ 2 h 6"/>
                  <a:gd name="T10" fmla="*/ 0 w 30"/>
                  <a:gd name="T11" fmla="*/ 0 h 6"/>
                  <a:gd name="T12" fmla="*/ 0 w 30"/>
                  <a:gd name="T13" fmla="*/ 0 h 6"/>
                  <a:gd name="T14" fmla="*/ 0 w 30"/>
                  <a:gd name="T15" fmla="*/ 0 h 6"/>
                  <a:gd name="T16" fmla="*/ 30 w 30"/>
                  <a:gd name="T17" fmla="*/ 4 h 6"/>
                  <a:gd name="T18" fmla="*/ 30 w 30"/>
                  <a:gd name="T19" fmla="*/ 4 h 6"/>
                  <a:gd name="T20" fmla="*/ 30 w 30"/>
                  <a:gd name="T21" fmla="*/ 6 h 6"/>
                  <a:gd name="T22" fmla="*/ 30 w 30"/>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6">
                    <a:moveTo>
                      <a:pt x="30" y="6"/>
                    </a:moveTo>
                    <a:lnTo>
                      <a:pt x="30" y="6"/>
                    </a:lnTo>
                    <a:lnTo>
                      <a:pt x="30" y="6"/>
                    </a:lnTo>
                    <a:lnTo>
                      <a:pt x="0" y="2"/>
                    </a:lnTo>
                    <a:lnTo>
                      <a:pt x="0" y="2"/>
                    </a:lnTo>
                    <a:lnTo>
                      <a:pt x="0" y="0"/>
                    </a:lnTo>
                    <a:lnTo>
                      <a:pt x="0" y="0"/>
                    </a:lnTo>
                    <a:lnTo>
                      <a:pt x="0" y="0"/>
                    </a:lnTo>
                    <a:lnTo>
                      <a:pt x="30" y="4"/>
                    </a:lnTo>
                    <a:lnTo>
                      <a:pt x="30" y="4"/>
                    </a:lnTo>
                    <a:lnTo>
                      <a:pt x="30" y="6"/>
                    </a:lnTo>
                    <a:lnTo>
                      <a:pt x="30"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1" name="Freeform 195"/>
              <p:cNvSpPr>
                <a:spLocks/>
              </p:cNvSpPr>
              <p:nvPr/>
            </p:nvSpPr>
            <p:spPr bwMode="auto">
              <a:xfrm>
                <a:off x="3709" y="7404"/>
                <a:ext cx="32" cy="6"/>
              </a:xfrm>
              <a:custGeom>
                <a:avLst/>
                <a:gdLst>
                  <a:gd name="T0" fmla="*/ 32 w 32"/>
                  <a:gd name="T1" fmla="*/ 6 h 6"/>
                  <a:gd name="T2" fmla="*/ 32 w 32"/>
                  <a:gd name="T3" fmla="*/ 6 h 6"/>
                  <a:gd name="T4" fmla="*/ 30 w 32"/>
                  <a:gd name="T5" fmla="*/ 6 h 6"/>
                  <a:gd name="T6" fmla="*/ 2 w 32"/>
                  <a:gd name="T7" fmla="*/ 2 h 6"/>
                  <a:gd name="T8" fmla="*/ 2 w 32"/>
                  <a:gd name="T9" fmla="*/ 2 h 6"/>
                  <a:gd name="T10" fmla="*/ 0 w 32"/>
                  <a:gd name="T11" fmla="*/ 0 h 6"/>
                  <a:gd name="T12" fmla="*/ 0 w 32"/>
                  <a:gd name="T13" fmla="*/ 0 h 6"/>
                  <a:gd name="T14" fmla="*/ 2 w 32"/>
                  <a:gd name="T15" fmla="*/ 0 h 6"/>
                  <a:gd name="T16" fmla="*/ 30 w 32"/>
                  <a:gd name="T17" fmla="*/ 4 h 6"/>
                  <a:gd name="T18" fmla="*/ 30 w 32"/>
                  <a:gd name="T19" fmla="*/ 4 h 6"/>
                  <a:gd name="T20" fmla="*/ 32 w 32"/>
                  <a:gd name="T21" fmla="*/ 6 h 6"/>
                  <a:gd name="T22" fmla="*/ 32 w 3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6">
                    <a:moveTo>
                      <a:pt x="32" y="6"/>
                    </a:moveTo>
                    <a:lnTo>
                      <a:pt x="32" y="6"/>
                    </a:lnTo>
                    <a:lnTo>
                      <a:pt x="30" y="6"/>
                    </a:lnTo>
                    <a:lnTo>
                      <a:pt x="2" y="2"/>
                    </a:lnTo>
                    <a:lnTo>
                      <a:pt x="2" y="2"/>
                    </a:lnTo>
                    <a:lnTo>
                      <a:pt x="0" y="0"/>
                    </a:lnTo>
                    <a:lnTo>
                      <a:pt x="0" y="0"/>
                    </a:lnTo>
                    <a:lnTo>
                      <a:pt x="2" y="0"/>
                    </a:lnTo>
                    <a:lnTo>
                      <a:pt x="30" y="4"/>
                    </a:lnTo>
                    <a:lnTo>
                      <a:pt x="30" y="4"/>
                    </a:lnTo>
                    <a:lnTo>
                      <a:pt x="32" y="6"/>
                    </a:lnTo>
                    <a:lnTo>
                      <a:pt x="32" y="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2" name="Freeform 196"/>
              <p:cNvSpPr>
                <a:spLocks/>
              </p:cNvSpPr>
              <p:nvPr/>
            </p:nvSpPr>
            <p:spPr bwMode="auto">
              <a:xfrm>
                <a:off x="3717" y="7354"/>
                <a:ext cx="28" cy="24"/>
              </a:xfrm>
              <a:custGeom>
                <a:avLst/>
                <a:gdLst>
                  <a:gd name="T0" fmla="*/ 28 w 28"/>
                  <a:gd name="T1" fmla="*/ 24 h 24"/>
                  <a:gd name="T2" fmla="*/ 26 w 28"/>
                  <a:gd name="T3" fmla="*/ 24 h 24"/>
                  <a:gd name="T4" fmla="*/ 0 w 28"/>
                  <a:gd name="T5" fmla="*/ 2 h 24"/>
                  <a:gd name="T6" fmla="*/ 0 w 28"/>
                  <a:gd name="T7" fmla="*/ 0 h 24"/>
                  <a:gd name="T8" fmla="*/ 2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2"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3" name="Freeform 197"/>
              <p:cNvSpPr>
                <a:spLocks/>
              </p:cNvSpPr>
              <p:nvPr/>
            </p:nvSpPr>
            <p:spPr bwMode="auto">
              <a:xfrm>
                <a:off x="3715" y="7358"/>
                <a:ext cx="34" cy="16"/>
              </a:xfrm>
              <a:custGeom>
                <a:avLst/>
                <a:gdLst>
                  <a:gd name="T0" fmla="*/ 0 w 34"/>
                  <a:gd name="T1" fmla="*/ 16 h 16"/>
                  <a:gd name="T2" fmla="*/ 0 w 34"/>
                  <a:gd name="T3" fmla="*/ 16 h 16"/>
                  <a:gd name="T4" fmla="*/ 0 w 34"/>
                  <a:gd name="T5" fmla="*/ 12 h 16"/>
                  <a:gd name="T6" fmla="*/ 32 w 34"/>
                  <a:gd name="T7" fmla="*/ 0 h 16"/>
                  <a:gd name="T8" fmla="*/ 32 w 34"/>
                  <a:gd name="T9" fmla="*/ 0 h 16"/>
                  <a:gd name="T10" fmla="*/ 34 w 34"/>
                  <a:gd name="T11" fmla="*/ 2 h 16"/>
                  <a:gd name="T12" fmla="*/ 34 w 34"/>
                  <a:gd name="T13" fmla="*/ 2 h 16"/>
                  <a:gd name="T14" fmla="*/ 34 w 34"/>
                  <a:gd name="T15" fmla="*/ 4 h 16"/>
                  <a:gd name="T16" fmla="*/ 2 w 34"/>
                  <a:gd name="T17" fmla="*/ 16 h 16"/>
                  <a:gd name="T18" fmla="*/ 2 w 34"/>
                  <a:gd name="T19" fmla="*/ 16 h 16"/>
                  <a:gd name="T20" fmla="*/ 0 w 34"/>
                  <a:gd name="T21" fmla="*/ 16 h 16"/>
                  <a:gd name="T22" fmla="*/ 0 w 34"/>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6">
                    <a:moveTo>
                      <a:pt x="0" y="16"/>
                    </a:moveTo>
                    <a:lnTo>
                      <a:pt x="0" y="16"/>
                    </a:lnTo>
                    <a:lnTo>
                      <a:pt x="0" y="12"/>
                    </a:lnTo>
                    <a:lnTo>
                      <a:pt x="32" y="0"/>
                    </a:lnTo>
                    <a:lnTo>
                      <a:pt x="32" y="0"/>
                    </a:lnTo>
                    <a:lnTo>
                      <a:pt x="34" y="2"/>
                    </a:lnTo>
                    <a:lnTo>
                      <a:pt x="34" y="2"/>
                    </a:lnTo>
                    <a:lnTo>
                      <a:pt x="34" y="4"/>
                    </a:lnTo>
                    <a:lnTo>
                      <a:pt x="2" y="16"/>
                    </a:lnTo>
                    <a:lnTo>
                      <a:pt x="2" y="16"/>
                    </a:lnTo>
                    <a:lnTo>
                      <a:pt x="0" y="16"/>
                    </a:lnTo>
                    <a:lnTo>
                      <a:pt x="0" y="16"/>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4" name="Freeform 198"/>
              <p:cNvSpPr>
                <a:spLocks/>
              </p:cNvSpPr>
              <p:nvPr/>
            </p:nvSpPr>
            <p:spPr bwMode="auto">
              <a:xfrm>
                <a:off x="3715" y="7372"/>
                <a:ext cx="28" cy="24"/>
              </a:xfrm>
              <a:custGeom>
                <a:avLst/>
                <a:gdLst>
                  <a:gd name="T0" fmla="*/ 28 w 28"/>
                  <a:gd name="T1" fmla="*/ 24 h 24"/>
                  <a:gd name="T2" fmla="*/ 26 w 28"/>
                  <a:gd name="T3" fmla="*/ 24 h 24"/>
                  <a:gd name="T4" fmla="*/ 0 w 28"/>
                  <a:gd name="T5" fmla="*/ 2 h 24"/>
                  <a:gd name="T6" fmla="*/ 0 w 28"/>
                  <a:gd name="T7" fmla="*/ 0 h 24"/>
                  <a:gd name="T8" fmla="*/ 4 w 28"/>
                  <a:gd name="T9" fmla="*/ 0 h 24"/>
                  <a:gd name="T10" fmla="*/ 28 w 28"/>
                  <a:gd name="T11" fmla="*/ 22 h 24"/>
                  <a:gd name="T12" fmla="*/ 28 w 28"/>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8" y="24"/>
                    </a:moveTo>
                    <a:lnTo>
                      <a:pt x="26" y="24"/>
                    </a:lnTo>
                    <a:lnTo>
                      <a:pt x="0" y="2"/>
                    </a:lnTo>
                    <a:lnTo>
                      <a:pt x="0" y="0"/>
                    </a:lnTo>
                    <a:lnTo>
                      <a:pt x="4" y="0"/>
                    </a:lnTo>
                    <a:lnTo>
                      <a:pt x="28" y="22"/>
                    </a:lnTo>
                    <a:lnTo>
                      <a:pt x="28" y="2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5" name="Freeform 199"/>
              <p:cNvSpPr>
                <a:spLocks/>
              </p:cNvSpPr>
              <p:nvPr/>
            </p:nvSpPr>
            <p:spPr bwMode="auto">
              <a:xfrm>
                <a:off x="3713" y="7376"/>
                <a:ext cx="32" cy="14"/>
              </a:xfrm>
              <a:custGeom>
                <a:avLst/>
                <a:gdLst>
                  <a:gd name="T0" fmla="*/ 0 w 32"/>
                  <a:gd name="T1" fmla="*/ 14 h 14"/>
                  <a:gd name="T2" fmla="*/ 0 w 32"/>
                  <a:gd name="T3" fmla="*/ 14 h 14"/>
                  <a:gd name="T4" fmla="*/ 0 w 32"/>
                  <a:gd name="T5" fmla="*/ 12 h 14"/>
                  <a:gd name="T6" fmla="*/ 30 w 32"/>
                  <a:gd name="T7" fmla="*/ 0 h 14"/>
                  <a:gd name="T8" fmla="*/ 30 w 32"/>
                  <a:gd name="T9" fmla="*/ 0 h 14"/>
                  <a:gd name="T10" fmla="*/ 32 w 32"/>
                  <a:gd name="T11" fmla="*/ 0 h 14"/>
                  <a:gd name="T12" fmla="*/ 32 w 32"/>
                  <a:gd name="T13" fmla="*/ 0 h 14"/>
                  <a:gd name="T14" fmla="*/ 32 w 32"/>
                  <a:gd name="T15" fmla="*/ 2 h 14"/>
                  <a:gd name="T16" fmla="*/ 2 w 32"/>
                  <a:gd name="T17" fmla="*/ 14 h 14"/>
                  <a:gd name="T18" fmla="*/ 2 w 32"/>
                  <a:gd name="T19" fmla="*/ 14 h 14"/>
                  <a:gd name="T20" fmla="*/ 0 w 32"/>
                  <a:gd name="T21" fmla="*/ 14 h 14"/>
                  <a:gd name="T22" fmla="*/ 0 w 3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4"/>
                    </a:moveTo>
                    <a:lnTo>
                      <a:pt x="0" y="14"/>
                    </a:lnTo>
                    <a:lnTo>
                      <a:pt x="0" y="12"/>
                    </a:lnTo>
                    <a:lnTo>
                      <a:pt x="30" y="0"/>
                    </a:lnTo>
                    <a:lnTo>
                      <a:pt x="30" y="0"/>
                    </a:lnTo>
                    <a:lnTo>
                      <a:pt x="32" y="0"/>
                    </a:lnTo>
                    <a:lnTo>
                      <a:pt x="32" y="0"/>
                    </a:lnTo>
                    <a:lnTo>
                      <a:pt x="32" y="2"/>
                    </a:lnTo>
                    <a:lnTo>
                      <a:pt x="2" y="14"/>
                    </a:lnTo>
                    <a:lnTo>
                      <a:pt x="2" y="14"/>
                    </a:lnTo>
                    <a:lnTo>
                      <a:pt x="0" y="14"/>
                    </a:lnTo>
                    <a:lnTo>
                      <a:pt x="0" y="1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6" name="Freeform 200"/>
              <p:cNvSpPr>
                <a:spLocks/>
              </p:cNvSpPr>
              <p:nvPr/>
            </p:nvSpPr>
            <p:spPr bwMode="auto">
              <a:xfrm>
                <a:off x="3713" y="7388"/>
                <a:ext cx="28" cy="22"/>
              </a:xfrm>
              <a:custGeom>
                <a:avLst/>
                <a:gdLst>
                  <a:gd name="T0" fmla="*/ 28 w 28"/>
                  <a:gd name="T1" fmla="*/ 22 h 22"/>
                  <a:gd name="T2" fmla="*/ 26 w 28"/>
                  <a:gd name="T3" fmla="*/ 22 h 22"/>
                  <a:gd name="T4" fmla="*/ 0 w 28"/>
                  <a:gd name="T5" fmla="*/ 2 h 22"/>
                  <a:gd name="T6" fmla="*/ 0 w 28"/>
                  <a:gd name="T7" fmla="*/ 0 h 22"/>
                  <a:gd name="T8" fmla="*/ 2 w 28"/>
                  <a:gd name="T9" fmla="*/ 0 h 22"/>
                  <a:gd name="T10" fmla="*/ 28 w 28"/>
                  <a:gd name="T11" fmla="*/ 20 h 22"/>
                  <a:gd name="T12" fmla="*/ 28 w 28"/>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8" y="22"/>
                    </a:moveTo>
                    <a:lnTo>
                      <a:pt x="26" y="22"/>
                    </a:lnTo>
                    <a:lnTo>
                      <a:pt x="0" y="2"/>
                    </a:lnTo>
                    <a:lnTo>
                      <a:pt x="0" y="0"/>
                    </a:lnTo>
                    <a:lnTo>
                      <a:pt x="2" y="0"/>
                    </a:lnTo>
                    <a:lnTo>
                      <a:pt x="28" y="20"/>
                    </a:lnTo>
                    <a:lnTo>
                      <a:pt x="28" y="2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7" name="Freeform 201"/>
              <p:cNvSpPr>
                <a:spLocks/>
              </p:cNvSpPr>
              <p:nvPr/>
            </p:nvSpPr>
            <p:spPr bwMode="auto">
              <a:xfrm>
                <a:off x="3709" y="7392"/>
                <a:ext cx="32" cy="14"/>
              </a:xfrm>
              <a:custGeom>
                <a:avLst/>
                <a:gdLst>
                  <a:gd name="T0" fmla="*/ 0 w 32"/>
                  <a:gd name="T1" fmla="*/ 12 h 14"/>
                  <a:gd name="T2" fmla="*/ 0 w 32"/>
                  <a:gd name="T3" fmla="*/ 12 h 14"/>
                  <a:gd name="T4" fmla="*/ 0 w 32"/>
                  <a:gd name="T5" fmla="*/ 10 h 14"/>
                  <a:gd name="T6" fmla="*/ 30 w 32"/>
                  <a:gd name="T7" fmla="*/ 0 h 14"/>
                  <a:gd name="T8" fmla="*/ 30 w 32"/>
                  <a:gd name="T9" fmla="*/ 0 h 14"/>
                  <a:gd name="T10" fmla="*/ 32 w 32"/>
                  <a:gd name="T11" fmla="*/ 2 h 14"/>
                  <a:gd name="T12" fmla="*/ 32 w 32"/>
                  <a:gd name="T13" fmla="*/ 2 h 14"/>
                  <a:gd name="T14" fmla="*/ 32 w 32"/>
                  <a:gd name="T15" fmla="*/ 2 h 14"/>
                  <a:gd name="T16" fmla="*/ 2 w 32"/>
                  <a:gd name="T17" fmla="*/ 14 h 14"/>
                  <a:gd name="T18" fmla="*/ 2 w 32"/>
                  <a:gd name="T19" fmla="*/ 14 h 14"/>
                  <a:gd name="T20" fmla="*/ 0 w 32"/>
                  <a:gd name="T21" fmla="*/ 12 h 14"/>
                  <a:gd name="T22" fmla="*/ 0 w 32"/>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4">
                    <a:moveTo>
                      <a:pt x="0" y="12"/>
                    </a:moveTo>
                    <a:lnTo>
                      <a:pt x="0" y="12"/>
                    </a:lnTo>
                    <a:lnTo>
                      <a:pt x="0" y="10"/>
                    </a:lnTo>
                    <a:lnTo>
                      <a:pt x="30" y="0"/>
                    </a:lnTo>
                    <a:lnTo>
                      <a:pt x="30" y="0"/>
                    </a:lnTo>
                    <a:lnTo>
                      <a:pt x="32" y="2"/>
                    </a:lnTo>
                    <a:lnTo>
                      <a:pt x="32" y="2"/>
                    </a:lnTo>
                    <a:lnTo>
                      <a:pt x="32" y="2"/>
                    </a:lnTo>
                    <a:lnTo>
                      <a:pt x="2" y="14"/>
                    </a:lnTo>
                    <a:lnTo>
                      <a:pt x="2" y="14"/>
                    </a:lnTo>
                    <a:lnTo>
                      <a:pt x="0" y="12"/>
                    </a:lnTo>
                    <a:lnTo>
                      <a:pt x="0" y="12"/>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8" name="Freeform 202"/>
              <p:cNvSpPr>
                <a:spLocks/>
              </p:cNvSpPr>
              <p:nvPr/>
            </p:nvSpPr>
            <p:spPr bwMode="auto">
              <a:xfrm>
                <a:off x="3689" y="6458"/>
                <a:ext cx="294" cy="878"/>
              </a:xfrm>
              <a:custGeom>
                <a:avLst/>
                <a:gdLst>
                  <a:gd name="T0" fmla="*/ 128 w 294"/>
                  <a:gd name="T1" fmla="*/ 30 h 878"/>
                  <a:gd name="T2" fmla="*/ 128 w 294"/>
                  <a:gd name="T3" fmla="*/ 30 h 878"/>
                  <a:gd name="T4" fmla="*/ 136 w 294"/>
                  <a:gd name="T5" fmla="*/ 20 h 878"/>
                  <a:gd name="T6" fmla="*/ 148 w 294"/>
                  <a:gd name="T7" fmla="*/ 12 h 878"/>
                  <a:gd name="T8" fmla="*/ 162 w 294"/>
                  <a:gd name="T9" fmla="*/ 4 h 878"/>
                  <a:gd name="T10" fmla="*/ 178 w 294"/>
                  <a:gd name="T11" fmla="*/ 0 h 878"/>
                  <a:gd name="T12" fmla="*/ 178 w 294"/>
                  <a:gd name="T13" fmla="*/ 0 h 878"/>
                  <a:gd name="T14" fmla="*/ 188 w 294"/>
                  <a:gd name="T15" fmla="*/ 0 h 878"/>
                  <a:gd name="T16" fmla="*/ 200 w 294"/>
                  <a:gd name="T17" fmla="*/ 0 h 878"/>
                  <a:gd name="T18" fmla="*/ 224 w 294"/>
                  <a:gd name="T19" fmla="*/ 6 h 878"/>
                  <a:gd name="T20" fmla="*/ 224 w 294"/>
                  <a:gd name="T21" fmla="*/ 6 h 878"/>
                  <a:gd name="T22" fmla="*/ 238 w 294"/>
                  <a:gd name="T23" fmla="*/ 10 h 878"/>
                  <a:gd name="T24" fmla="*/ 250 w 294"/>
                  <a:gd name="T25" fmla="*/ 16 h 878"/>
                  <a:gd name="T26" fmla="*/ 260 w 294"/>
                  <a:gd name="T27" fmla="*/ 22 h 878"/>
                  <a:gd name="T28" fmla="*/ 268 w 294"/>
                  <a:gd name="T29" fmla="*/ 30 h 878"/>
                  <a:gd name="T30" fmla="*/ 276 w 294"/>
                  <a:gd name="T31" fmla="*/ 40 h 878"/>
                  <a:gd name="T32" fmla="*/ 282 w 294"/>
                  <a:gd name="T33" fmla="*/ 48 h 878"/>
                  <a:gd name="T34" fmla="*/ 286 w 294"/>
                  <a:gd name="T35" fmla="*/ 58 h 878"/>
                  <a:gd name="T36" fmla="*/ 290 w 294"/>
                  <a:gd name="T37" fmla="*/ 68 h 878"/>
                  <a:gd name="T38" fmla="*/ 294 w 294"/>
                  <a:gd name="T39" fmla="*/ 90 h 878"/>
                  <a:gd name="T40" fmla="*/ 294 w 294"/>
                  <a:gd name="T41" fmla="*/ 114 h 878"/>
                  <a:gd name="T42" fmla="*/ 292 w 294"/>
                  <a:gd name="T43" fmla="*/ 136 h 878"/>
                  <a:gd name="T44" fmla="*/ 288 w 294"/>
                  <a:gd name="T45" fmla="*/ 156 h 878"/>
                  <a:gd name="T46" fmla="*/ 288 w 294"/>
                  <a:gd name="T47" fmla="*/ 156 h 878"/>
                  <a:gd name="T48" fmla="*/ 278 w 294"/>
                  <a:gd name="T49" fmla="*/ 214 h 878"/>
                  <a:gd name="T50" fmla="*/ 266 w 294"/>
                  <a:gd name="T51" fmla="*/ 270 h 878"/>
                  <a:gd name="T52" fmla="*/ 252 w 294"/>
                  <a:gd name="T53" fmla="*/ 328 h 878"/>
                  <a:gd name="T54" fmla="*/ 242 w 294"/>
                  <a:gd name="T55" fmla="*/ 384 h 878"/>
                  <a:gd name="T56" fmla="*/ 242 w 294"/>
                  <a:gd name="T57" fmla="*/ 384 h 878"/>
                  <a:gd name="T58" fmla="*/ 232 w 294"/>
                  <a:gd name="T59" fmla="*/ 426 h 878"/>
                  <a:gd name="T60" fmla="*/ 220 w 294"/>
                  <a:gd name="T61" fmla="*/ 468 h 878"/>
                  <a:gd name="T62" fmla="*/ 208 w 294"/>
                  <a:gd name="T63" fmla="*/ 510 h 878"/>
                  <a:gd name="T64" fmla="*/ 198 w 294"/>
                  <a:gd name="T65" fmla="*/ 550 h 878"/>
                  <a:gd name="T66" fmla="*/ 198 w 294"/>
                  <a:gd name="T67" fmla="*/ 550 h 878"/>
                  <a:gd name="T68" fmla="*/ 180 w 294"/>
                  <a:gd name="T69" fmla="*/ 624 h 878"/>
                  <a:gd name="T70" fmla="*/ 154 w 294"/>
                  <a:gd name="T71" fmla="*/ 714 h 878"/>
                  <a:gd name="T72" fmla="*/ 110 w 294"/>
                  <a:gd name="T73" fmla="*/ 878 h 878"/>
                  <a:gd name="T74" fmla="*/ 0 w 294"/>
                  <a:gd name="T75" fmla="*/ 866 h 878"/>
                  <a:gd name="T76" fmla="*/ 0 w 294"/>
                  <a:gd name="T77" fmla="*/ 866 h 878"/>
                  <a:gd name="T78" fmla="*/ 8 w 294"/>
                  <a:gd name="T79" fmla="*/ 808 h 878"/>
                  <a:gd name="T80" fmla="*/ 16 w 294"/>
                  <a:gd name="T81" fmla="*/ 728 h 878"/>
                  <a:gd name="T82" fmla="*/ 28 w 294"/>
                  <a:gd name="T83" fmla="*/ 582 h 878"/>
                  <a:gd name="T84" fmla="*/ 28 w 294"/>
                  <a:gd name="T85" fmla="*/ 582 h 878"/>
                  <a:gd name="T86" fmla="*/ 36 w 294"/>
                  <a:gd name="T87" fmla="*/ 494 h 878"/>
                  <a:gd name="T88" fmla="*/ 46 w 294"/>
                  <a:gd name="T89" fmla="*/ 404 h 878"/>
                  <a:gd name="T90" fmla="*/ 58 w 294"/>
                  <a:gd name="T91" fmla="*/ 314 h 878"/>
                  <a:gd name="T92" fmla="*/ 74 w 294"/>
                  <a:gd name="T93" fmla="*/ 226 h 878"/>
                  <a:gd name="T94" fmla="*/ 74 w 294"/>
                  <a:gd name="T95" fmla="*/ 226 h 878"/>
                  <a:gd name="T96" fmla="*/ 94 w 294"/>
                  <a:gd name="T97" fmla="*/ 124 h 878"/>
                  <a:gd name="T98" fmla="*/ 94 w 294"/>
                  <a:gd name="T99" fmla="*/ 124 h 878"/>
                  <a:gd name="T100" fmla="*/ 98 w 294"/>
                  <a:gd name="T101" fmla="*/ 100 h 878"/>
                  <a:gd name="T102" fmla="*/ 106 w 294"/>
                  <a:gd name="T103" fmla="*/ 76 h 878"/>
                  <a:gd name="T104" fmla="*/ 116 w 294"/>
                  <a:gd name="T105" fmla="*/ 52 h 878"/>
                  <a:gd name="T106" fmla="*/ 128 w 294"/>
                  <a:gd name="T107" fmla="*/ 30 h 878"/>
                  <a:gd name="T108" fmla="*/ 128 w 294"/>
                  <a:gd name="T109" fmla="*/ 3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4" h="878">
                    <a:moveTo>
                      <a:pt x="128" y="30"/>
                    </a:moveTo>
                    <a:lnTo>
                      <a:pt x="128" y="30"/>
                    </a:lnTo>
                    <a:lnTo>
                      <a:pt x="136" y="20"/>
                    </a:lnTo>
                    <a:lnTo>
                      <a:pt x="148" y="12"/>
                    </a:lnTo>
                    <a:lnTo>
                      <a:pt x="162" y="4"/>
                    </a:lnTo>
                    <a:lnTo>
                      <a:pt x="178" y="0"/>
                    </a:lnTo>
                    <a:lnTo>
                      <a:pt x="178" y="0"/>
                    </a:lnTo>
                    <a:lnTo>
                      <a:pt x="188" y="0"/>
                    </a:lnTo>
                    <a:lnTo>
                      <a:pt x="200" y="0"/>
                    </a:lnTo>
                    <a:lnTo>
                      <a:pt x="224" y="6"/>
                    </a:lnTo>
                    <a:lnTo>
                      <a:pt x="224" y="6"/>
                    </a:lnTo>
                    <a:lnTo>
                      <a:pt x="238" y="10"/>
                    </a:lnTo>
                    <a:lnTo>
                      <a:pt x="250" y="16"/>
                    </a:lnTo>
                    <a:lnTo>
                      <a:pt x="260" y="22"/>
                    </a:lnTo>
                    <a:lnTo>
                      <a:pt x="268" y="30"/>
                    </a:lnTo>
                    <a:lnTo>
                      <a:pt x="276" y="40"/>
                    </a:lnTo>
                    <a:lnTo>
                      <a:pt x="282" y="48"/>
                    </a:lnTo>
                    <a:lnTo>
                      <a:pt x="286" y="58"/>
                    </a:lnTo>
                    <a:lnTo>
                      <a:pt x="290" y="68"/>
                    </a:lnTo>
                    <a:lnTo>
                      <a:pt x="294" y="90"/>
                    </a:lnTo>
                    <a:lnTo>
                      <a:pt x="294" y="114"/>
                    </a:lnTo>
                    <a:lnTo>
                      <a:pt x="292" y="136"/>
                    </a:lnTo>
                    <a:lnTo>
                      <a:pt x="288" y="156"/>
                    </a:lnTo>
                    <a:lnTo>
                      <a:pt x="288" y="156"/>
                    </a:lnTo>
                    <a:lnTo>
                      <a:pt x="278" y="214"/>
                    </a:lnTo>
                    <a:lnTo>
                      <a:pt x="266" y="270"/>
                    </a:lnTo>
                    <a:lnTo>
                      <a:pt x="252" y="328"/>
                    </a:lnTo>
                    <a:lnTo>
                      <a:pt x="242" y="384"/>
                    </a:lnTo>
                    <a:lnTo>
                      <a:pt x="242" y="384"/>
                    </a:lnTo>
                    <a:lnTo>
                      <a:pt x="232" y="426"/>
                    </a:lnTo>
                    <a:lnTo>
                      <a:pt x="220" y="468"/>
                    </a:lnTo>
                    <a:lnTo>
                      <a:pt x="208" y="510"/>
                    </a:lnTo>
                    <a:lnTo>
                      <a:pt x="198" y="550"/>
                    </a:lnTo>
                    <a:lnTo>
                      <a:pt x="198" y="550"/>
                    </a:lnTo>
                    <a:lnTo>
                      <a:pt x="180" y="624"/>
                    </a:lnTo>
                    <a:lnTo>
                      <a:pt x="154" y="714"/>
                    </a:lnTo>
                    <a:lnTo>
                      <a:pt x="110" y="878"/>
                    </a:lnTo>
                    <a:lnTo>
                      <a:pt x="0" y="866"/>
                    </a:lnTo>
                    <a:lnTo>
                      <a:pt x="0" y="866"/>
                    </a:lnTo>
                    <a:lnTo>
                      <a:pt x="8" y="808"/>
                    </a:lnTo>
                    <a:lnTo>
                      <a:pt x="16" y="728"/>
                    </a:lnTo>
                    <a:lnTo>
                      <a:pt x="28" y="582"/>
                    </a:lnTo>
                    <a:lnTo>
                      <a:pt x="28" y="582"/>
                    </a:lnTo>
                    <a:lnTo>
                      <a:pt x="36" y="494"/>
                    </a:lnTo>
                    <a:lnTo>
                      <a:pt x="46" y="404"/>
                    </a:lnTo>
                    <a:lnTo>
                      <a:pt x="58" y="314"/>
                    </a:lnTo>
                    <a:lnTo>
                      <a:pt x="74" y="226"/>
                    </a:lnTo>
                    <a:lnTo>
                      <a:pt x="74" y="226"/>
                    </a:lnTo>
                    <a:lnTo>
                      <a:pt x="94" y="124"/>
                    </a:lnTo>
                    <a:lnTo>
                      <a:pt x="94" y="124"/>
                    </a:lnTo>
                    <a:lnTo>
                      <a:pt x="98" y="100"/>
                    </a:lnTo>
                    <a:lnTo>
                      <a:pt x="106" y="76"/>
                    </a:lnTo>
                    <a:lnTo>
                      <a:pt x="116" y="52"/>
                    </a:lnTo>
                    <a:lnTo>
                      <a:pt x="128" y="30"/>
                    </a:lnTo>
                    <a:lnTo>
                      <a:pt x="128" y="30"/>
                    </a:lnTo>
                    <a:close/>
                  </a:path>
                </a:pathLst>
              </a:custGeom>
              <a:solidFill>
                <a:srgbClr val="071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9" name="Freeform 203"/>
              <p:cNvSpPr>
                <a:spLocks/>
              </p:cNvSpPr>
              <p:nvPr/>
            </p:nvSpPr>
            <p:spPr bwMode="auto">
              <a:xfrm>
                <a:off x="3379" y="5886"/>
                <a:ext cx="562" cy="232"/>
              </a:xfrm>
              <a:custGeom>
                <a:avLst/>
                <a:gdLst>
                  <a:gd name="T0" fmla="*/ 404 w 562"/>
                  <a:gd name="T1" fmla="*/ 2 h 232"/>
                  <a:gd name="T2" fmla="*/ 404 w 562"/>
                  <a:gd name="T3" fmla="*/ 2 h 232"/>
                  <a:gd name="T4" fmla="*/ 426 w 562"/>
                  <a:gd name="T5" fmla="*/ 4 h 232"/>
                  <a:gd name="T6" fmla="*/ 448 w 562"/>
                  <a:gd name="T7" fmla="*/ 6 h 232"/>
                  <a:gd name="T8" fmla="*/ 448 w 562"/>
                  <a:gd name="T9" fmla="*/ 6 h 232"/>
                  <a:gd name="T10" fmla="*/ 466 w 562"/>
                  <a:gd name="T11" fmla="*/ 8 h 232"/>
                  <a:gd name="T12" fmla="*/ 484 w 562"/>
                  <a:gd name="T13" fmla="*/ 16 h 232"/>
                  <a:gd name="T14" fmla="*/ 500 w 562"/>
                  <a:gd name="T15" fmla="*/ 24 h 232"/>
                  <a:gd name="T16" fmla="*/ 514 w 562"/>
                  <a:gd name="T17" fmla="*/ 36 h 232"/>
                  <a:gd name="T18" fmla="*/ 528 w 562"/>
                  <a:gd name="T19" fmla="*/ 50 h 232"/>
                  <a:gd name="T20" fmla="*/ 538 w 562"/>
                  <a:gd name="T21" fmla="*/ 64 h 232"/>
                  <a:gd name="T22" fmla="*/ 548 w 562"/>
                  <a:gd name="T23" fmla="*/ 82 h 232"/>
                  <a:gd name="T24" fmla="*/ 554 w 562"/>
                  <a:gd name="T25" fmla="*/ 98 h 232"/>
                  <a:gd name="T26" fmla="*/ 554 w 562"/>
                  <a:gd name="T27" fmla="*/ 98 h 232"/>
                  <a:gd name="T28" fmla="*/ 560 w 562"/>
                  <a:gd name="T29" fmla="*/ 124 h 232"/>
                  <a:gd name="T30" fmla="*/ 562 w 562"/>
                  <a:gd name="T31" fmla="*/ 150 h 232"/>
                  <a:gd name="T32" fmla="*/ 282 w 562"/>
                  <a:gd name="T33" fmla="*/ 150 h 232"/>
                  <a:gd name="T34" fmla="*/ 0 w 562"/>
                  <a:gd name="T35" fmla="*/ 150 h 232"/>
                  <a:gd name="T36" fmla="*/ 0 w 562"/>
                  <a:gd name="T37" fmla="*/ 150 h 232"/>
                  <a:gd name="T38" fmla="*/ 2 w 562"/>
                  <a:gd name="T39" fmla="*/ 124 h 232"/>
                  <a:gd name="T40" fmla="*/ 8 w 562"/>
                  <a:gd name="T41" fmla="*/ 98 h 232"/>
                  <a:gd name="T42" fmla="*/ 8 w 562"/>
                  <a:gd name="T43" fmla="*/ 98 h 232"/>
                  <a:gd name="T44" fmla="*/ 14 w 562"/>
                  <a:gd name="T45" fmla="*/ 82 h 232"/>
                  <a:gd name="T46" fmla="*/ 24 w 562"/>
                  <a:gd name="T47" fmla="*/ 64 h 232"/>
                  <a:gd name="T48" fmla="*/ 34 w 562"/>
                  <a:gd name="T49" fmla="*/ 50 h 232"/>
                  <a:gd name="T50" fmla="*/ 48 w 562"/>
                  <a:gd name="T51" fmla="*/ 36 h 232"/>
                  <a:gd name="T52" fmla="*/ 62 w 562"/>
                  <a:gd name="T53" fmla="*/ 26 h 232"/>
                  <a:gd name="T54" fmla="*/ 80 w 562"/>
                  <a:gd name="T55" fmla="*/ 16 h 232"/>
                  <a:gd name="T56" fmla="*/ 96 w 562"/>
                  <a:gd name="T57" fmla="*/ 10 h 232"/>
                  <a:gd name="T58" fmla="*/ 116 w 562"/>
                  <a:gd name="T59" fmla="*/ 8 h 232"/>
                  <a:gd name="T60" fmla="*/ 116 w 562"/>
                  <a:gd name="T61" fmla="*/ 8 h 232"/>
                  <a:gd name="T62" fmla="*/ 172 w 562"/>
                  <a:gd name="T63" fmla="*/ 0 h 232"/>
                  <a:gd name="T64" fmla="*/ 276 w 562"/>
                  <a:gd name="T65" fmla="*/ 232 h 232"/>
                  <a:gd name="T66" fmla="*/ 404 w 562"/>
                  <a:gd name="T67" fmla="*/ 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62" h="232">
                    <a:moveTo>
                      <a:pt x="404" y="2"/>
                    </a:moveTo>
                    <a:lnTo>
                      <a:pt x="404" y="2"/>
                    </a:lnTo>
                    <a:lnTo>
                      <a:pt x="426" y="4"/>
                    </a:lnTo>
                    <a:lnTo>
                      <a:pt x="448" y="6"/>
                    </a:lnTo>
                    <a:lnTo>
                      <a:pt x="448" y="6"/>
                    </a:lnTo>
                    <a:lnTo>
                      <a:pt x="466" y="8"/>
                    </a:lnTo>
                    <a:lnTo>
                      <a:pt x="484" y="16"/>
                    </a:lnTo>
                    <a:lnTo>
                      <a:pt x="500" y="24"/>
                    </a:lnTo>
                    <a:lnTo>
                      <a:pt x="514" y="36"/>
                    </a:lnTo>
                    <a:lnTo>
                      <a:pt x="528" y="50"/>
                    </a:lnTo>
                    <a:lnTo>
                      <a:pt x="538" y="64"/>
                    </a:lnTo>
                    <a:lnTo>
                      <a:pt x="548" y="82"/>
                    </a:lnTo>
                    <a:lnTo>
                      <a:pt x="554" y="98"/>
                    </a:lnTo>
                    <a:lnTo>
                      <a:pt x="554" y="98"/>
                    </a:lnTo>
                    <a:lnTo>
                      <a:pt x="560" y="124"/>
                    </a:lnTo>
                    <a:lnTo>
                      <a:pt x="562" y="150"/>
                    </a:lnTo>
                    <a:lnTo>
                      <a:pt x="282" y="150"/>
                    </a:lnTo>
                    <a:lnTo>
                      <a:pt x="0" y="150"/>
                    </a:lnTo>
                    <a:lnTo>
                      <a:pt x="0" y="150"/>
                    </a:lnTo>
                    <a:lnTo>
                      <a:pt x="2" y="124"/>
                    </a:lnTo>
                    <a:lnTo>
                      <a:pt x="8" y="98"/>
                    </a:lnTo>
                    <a:lnTo>
                      <a:pt x="8" y="98"/>
                    </a:lnTo>
                    <a:lnTo>
                      <a:pt x="14" y="82"/>
                    </a:lnTo>
                    <a:lnTo>
                      <a:pt x="24" y="64"/>
                    </a:lnTo>
                    <a:lnTo>
                      <a:pt x="34" y="50"/>
                    </a:lnTo>
                    <a:lnTo>
                      <a:pt x="48" y="36"/>
                    </a:lnTo>
                    <a:lnTo>
                      <a:pt x="62" y="26"/>
                    </a:lnTo>
                    <a:lnTo>
                      <a:pt x="80" y="16"/>
                    </a:lnTo>
                    <a:lnTo>
                      <a:pt x="96" y="10"/>
                    </a:lnTo>
                    <a:lnTo>
                      <a:pt x="116" y="8"/>
                    </a:lnTo>
                    <a:lnTo>
                      <a:pt x="116" y="8"/>
                    </a:lnTo>
                    <a:lnTo>
                      <a:pt x="172" y="0"/>
                    </a:lnTo>
                    <a:lnTo>
                      <a:pt x="276" y="232"/>
                    </a:lnTo>
                    <a:lnTo>
                      <a:pt x="404" y="2"/>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10" name="Freeform 204"/>
              <p:cNvSpPr>
                <a:spLocks/>
              </p:cNvSpPr>
              <p:nvPr/>
            </p:nvSpPr>
            <p:spPr bwMode="auto">
              <a:xfrm>
                <a:off x="3471" y="6028"/>
                <a:ext cx="374" cy="384"/>
              </a:xfrm>
              <a:custGeom>
                <a:avLst/>
                <a:gdLst>
                  <a:gd name="T0" fmla="*/ 362 w 374"/>
                  <a:gd name="T1" fmla="*/ 0 h 384"/>
                  <a:gd name="T2" fmla="*/ 16 w 374"/>
                  <a:gd name="T3" fmla="*/ 0 h 384"/>
                  <a:gd name="T4" fmla="*/ 16 w 374"/>
                  <a:gd name="T5" fmla="*/ 0 h 384"/>
                  <a:gd name="T6" fmla="*/ 16 w 374"/>
                  <a:gd name="T7" fmla="*/ 146 h 384"/>
                  <a:gd name="T8" fmla="*/ 16 w 374"/>
                  <a:gd name="T9" fmla="*/ 146 h 384"/>
                  <a:gd name="T10" fmla="*/ 16 w 374"/>
                  <a:gd name="T11" fmla="*/ 190 h 384"/>
                  <a:gd name="T12" fmla="*/ 14 w 374"/>
                  <a:gd name="T13" fmla="*/ 232 h 384"/>
                  <a:gd name="T14" fmla="*/ 8 w 374"/>
                  <a:gd name="T15" fmla="*/ 308 h 384"/>
                  <a:gd name="T16" fmla="*/ 0 w 374"/>
                  <a:gd name="T17" fmla="*/ 384 h 384"/>
                  <a:gd name="T18" fmla="*/ 374 w 374"/>
                  <a:gd name="T19" fmla="*/ 384 h 384"/>
                  <a:gd name="T20" fmla="*/ 374 w 374"/>
                  <a:gd name="T21" fmla="*/ 384 h 384"/>
                  <a:gd name="T22" fmla="*/ 370 w 374"/>
                  <a:gd name="T23" fmla="*/ 276 h 384"/>
                  <a:gd name="T24" fmla="*/ 366 w 374"/>
                  <a:gd name="T25" fmla="*/ 186 h 384"/>
                  <a:gd name="T26" fmla="*/ 366 w 374"/>
                  <a:gd name="T27" fmla="*/ 134 h 384"/>
                  <a:gd name="T28" fmla="*/ 366 w 374"/>
                  <a:gd name="T29" fmla="*/ 148 h 384"/>
                  <a:gd name="T30" fmla="*/ 366 w 374"/>
                  <a:gd name="T31" fmla="*/ 148 h 384"/>
                  <a:gd name="T32" fmla="*/ 366 w 374"/>
                  <a:gd name="T33" fmla="*/ 102 h 384"/>
                  <a:gd name="T34" fmla="*/ 362 w 374"/>
                  <a:gd name="T35" fmla="*/ 0 h 384"/>
                  <a:gd name="T36" fmla="*/ 362 w 374"/>
                  <a:gd name="T37"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4" h="384">
                    <a:moveTo>
                      <a:pt x="362" y="0"/>
                    </a:moveTo>
                    <a:lnTo>
                      <a:pt x="16" y="0"/>
                    </a:lnTo>
                    <a:lnTo>
                      <a:pt x="16" y="0"/>
                    </a:lnTo>
                    <a:lnTo>
                      <a:pt x="16" y="146"/>
                    </a:lnTo>
                    <a:lnTo>
                      <a:pt x="16" y="146"/>
                    </a:lnTo>
                    <a:lnTo>
                      <a:pt x="16" y="190"/>
                    </a:lnTo>
                    <a:lnTo>
                      <a:pt x="14" y="232"/>
                    </a:lnTo>
                    <a:lnTo>
                      <a:pt x="8" y="308"/>
                    </a:lnTo>
                    <a:lnTo>
                      <a:pt x="0" y="384"/>
                    </a:lnTo>
                    <a:lnTo>
                      <a:pt x="374" y="384"/>
                    </a:lnTo>
                    <a:lnTo>
                      <a:pt x="374" y="384"/>
                    </a:lnTo>
                    <a:lnTo>
                      <a:pt x="370" y="276"/>
                    </a:lnTo>
                    <a:lnTo>
                      <a:pt x="366" y="186"/>
                    </a:lnTo>
                    <a:lnTo>
                      <a:pt x="366" y="134"/>
                    </a:lnTo>
                    <a:lnTo>
                      <a:pt x="366" y="148"/>
                    </a:lnTo>
                    <a:lnTo>
                      <a:pt x="366" y="148"/>
                    </a:lnTo>
                    <a:lnTo>
                      <a:pt x="366" y="102"/>
                    </a:lnTo>
                    <a:lnTo>
                      <a:pt x="362" y="0"/>
                    </a:lnTo>
                    <a:lnTo>
                      <a:pt x="36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2" name="Group 406"/>
            <p:cNvGrpSpPr>
              <a:grpSpLocks/>
            </p:cNvGrpSpPr>
            <p:nvPr/>
          </p:nvGrpSpPr>
          <p:grpSpPr bwMode="auto">
            <a:xfrm>
              <a:off x="2986088" y="8318500"/>
              <a:ext cx="7762875" cy="3733800"/>
              <a:chOff x="1881" y="5240"/>
              <a:chExt cx="4890" cy="2352"/>
            </a:xfrm>
          </p:grpSpPr>
          <p:sp>
            <p:nvSpPr>
              <p:cNvPr id="171" name="Freeform 206"/>
              <p:cNvSpPr>
                <a:spLocks/>
              </p:cNvSpPr>
              <p:nvPr/>
            </p:nvSpPr>
            <p:spPr bwMode="auto">
              <a:xfrm>
                <a:off x="3259" y="5948"/>
                <a:ext cx="250" cy="292"/>
              </a:xfrm>
              <a:custGeom>
                <a:avLst/>
                <a:gdLst>
                  <a:gd name="T0" fmla="*/ 146 w 250"/>
                  <a:gd name="T1" fmla="*/ 0 h 292"/>
                  <a:gd name="T2" fmla="*/ 146 w 250"/>
                  <a:gd name="T3" fmla="*/ 0 h 292"/>
                  <a:gd name="T4" fmla="*/ 134 w 250"/>
                  <a:gd name="T5" fmla="*/ 14 h 292"/>
                  <a:gd name="T6" fmla="*/ 118 w 250"/>
                  <a:gd name="T7" fmla="*/ 34 h 292"/>
                  <a:gd name="T8" fmla="*/ 100 w 250"/>
                  <a:gd name="T9" fmla="*/ 60 h 292"/>
                  <a:gd name="T10" fmla="*/ 78 w 250"/>
                  <a:gd name="T11" fmla="*/ 94 h 292"/>
                  <a:gd name="T12" fmla="*/ 52 w 250"/>
                  <a:gd name="T13" fmla="*/ 138 h 292"/>
                  <a:gd name="T14" fmla="*/ 26 w 250"/>
                  <a:gd name="T15" fmla="*/ 188 h 292"/>
                  <a:gd name="T16" fmla="*/ 0 w 250"/>
                  <a:gd name="T17" fmla="*/ 244 h 292"/>
                  <a:gd name="T18" fmla="*/ 146 w 250"/>
                  <a:gd name="T19" fmla="*/ 292 h 292"/>
                  <a:gd name="T20" fmla="*/ 250 w 250"/>
                  <a:gd name="T21" fmla="*/ 118 h 292"/>
                  <a:gd name="T22" fmla="*/ 250 w 250"/>
                  <a:gd name="T23" fmla="*/ 118 h 292"/>
                  <a:gd name="T24" fmla="*/ 250 w 250"/>
                  <a:gd name="T25" fmla="*/ 100 h 292"/>
                  <a:gd name="T26" fmla="*/ 250 w 250"/>
                  <a:gd name="T27" fmla="*/ 84 h 292"/>
                  <a:gd name="T28" fmla="*/ 246 w 250"/>
                  <a:gd name="T29" fmla="*/ 64 h 292"/>
                  <a:gd name="T30" fmla="*/ 240 w 250"/>
                  <a:gd name="T31" fmla="*/ 52 h 292"/>
                  <a:gd name="T32" fmla="*/ 234 w 250"/>
                  <a:gd name="T33" fmla="*/ 42 h 292"/>
                  <a:gd name="T34" fmla="*/ 226 w 250"/>
                  <a:gd name="T35" fmla="*/ 32 h 292"/>
                  <a:gd name="T36" fmla="*/ 216 w 250"/>
                  <a:gd name="T37" fmla="*/ 24 h 292"/>
                  <a:gd name="T38" fmla="*/ 202 w 250"/>
                  <a:gd name="T39" fmla="*/ 16 h 292"/>
                  <a:gd name="T40" fmla="*/ 186 w 250"/>
                  <a:gd name="T41" fmla="*/ 8 h 292"/>
                  <a:gd name="T42" fmla="*/ 168 w 250"/>
                  <a:gd name="T43" fmla="*/ 2 h 292"/>
                  <a:gd name="T44" fmla="*/ 146 w 250"/>
                  <a:gd name="T45" fmla="*/ 0 h 292"/>
                  <a:gd name="T46" fmla="*/ 146 w 250"/>
                  <a:gd name="T4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0" h="292">
                    <a:moveTo>
                      <a:pt x="146" y="0"/>
                    </a:moveTo>
                    <a:lnTo>
                      <a:pt x="146" y="0"/>
                    </a:lnTo>
                    <a:lnTo>
                      <a:pt x="134" y="14"/>
                    </a:lnTo>
                    <a:lnTo>
                      <a:pt x="118" y="34"/>
                    </a:lnTo>
                    <a:lnTo>
                      <a:pt x="100" y="60"/>
                    </a:lnTo>
                    <a:lnTo>
                      <a:pt x="78" y="94"/>
                    </a:lnTo>
                    <a:lnTo>
                      <a:pt x="52" y="138"/>
                    </a:lnTo>
                    <a:lnTo>
                      <a:pt x="26" y="188"/>
                    </a:lnTo>
                    <a:lnTo>
                      <a:pt x="0" y="244"/>
                    </a:lnTo>
                    <a:lnTo>
                      <a:pt x="146" y="292"/>
                    </a:lnTo>
                    <a:lnTo>
                      <a:pt x="250" y="118"/>
                    </a:lnTo>
                    <a:lnTo>
                      <a:pt x="250" y="118"/>
                    </a:lnTo>
                    <a:lnTo>
                      <a:pt x="250" y="100"/>
                    </a:lnTo>
                    <a:lnTo>
                      <a:pt x="250" y="84"/>
                    </a:lnTo>
                    <a:lnTo>
                      <a:pt x="246" y="64"/>
                    </a:lnTo>
                    <a:lnTo>
                      <a:pt x="240" y="52"/>
                    </a:lnTo>
                    <a:lnTo>
                      <a:pt x="234" y="42"/>
                    </a:lnTo>
                    <a:lnTo>
                      <a:pt x="226" y="32"/>
                    </a:lnTo>
                    <a:lnTo>
                      <a:pt x="216" y="24"/>
                    </a:lnTo>
                    <a:lnTo>
                      <a:pt x="202" y="16"/>
                    </a:lnTo>
                    <a:lnTo>
                      <a:pt x="186" y="8"/>
                    </a:lnTo>
                    <a:lnTo>
                      <a:pt x="168" y="2"/>
                    </a:lnTo>
                    <a:lnTo>
                      <a:pt x="146" y="0"/>
                    </a:lnTo>
                    <a:lnTo>
                      <a:pt x="146"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2" name="Freeform 207"/>
              <p:cNvSpPr>
                <a:spLocks/>
              </p:cNvSpPr>
              <p:nvPr/>
            </p:nvSpPr>
            <p:spPr bwMode="auto">
              <a:xfrm>
                <a:off x="3809" y="5954"/>
                <a:ext cx="260" cy="300"/>
              </a:xfrm>
              <a:custGeom>
                <a:avLst/>
                <a:gdLst>
                  <a:gd name="T0" fmla="*/ 112 w 260"/>
                  <a:gd name="T1" fmla="*/ 0 h 300"/>
                  <a:gd name="T2" fmla="*/ 112 w 260"/>
                  <a:gd name="T3" fmla="*/ 0 h 300"/>
                  <a:gd name="T4" fmla="*/ 124 w 260"/>
                  <a:gd name="T5" fmla="*/ 14 h 300"/>
                  <a:gd name="T6" fmla="*/ 140 w 260"/>
                  <a:gd name="T7" fmla="*/ 34 h 300"/>
                  <a:gd name="T8" fmla="*/ 160 w 260"/>
                  <a:gd name="T9" fmla="*/ 58 h 300"/>
                  <a:gd name="T10" fmla="*/ 182 w 260"/>
                  <a:gd name="T11" fmla="*/ 92 h 300"/>
                  <a:gd name="T12" fmla="*/ 208 w 260"/>
                  <a:gd name="T13" fmla="*/ 134 h 300"/>
                  <a:gd name="T14" fmla="*/ 234 w 260"/>
                  <a:gd name="T15" fmla="*/ 182 h 300"/>
                  <a:gd name="T16" fmla="*/ 260 w 260"/>
                  <a:gd name="T17" fmla="*/ 240 h 300"/>
                  <a:gd name="T18" fmla="*/ 106 w 260"/>
                  <a:gd name="T19" fmla="*/ 300 h 300"/>
                  <a:gd name="T20" fmla="*/ 0 w 260"/>
                  <a:gd name="T21" fmla="*/ 118 h 300"/>
                  <a:gd name="T22" fmla="*/ 0 w 260"/>
                  <a:gd name="T23" fmla="*/ 118 h 300"/>
                  <a:gd name="T24" fmla="*/ 0 w 260"/>
                  <a:gd name="T25" fmla="*/ 102 h 300"/>
                  <a:gd name="T26" fmla="*/ 2 w 260"/>
                  <a:gd name="T27" fmla="*/ 84 h 300"/>
                  <a:gd name="T28" fmla="*/ 8 w 260"/>
                  <a:gd name="T29" fmla="*/ 64 h 300"/>
                  <a:gd name="T30" fmla="*/ 14 w 260"/>
                  <a:gd name="T31" fmla="*/ 54 h 300"/>
                  <a:gd name="T32" fmla="*/ 20 w 260"/>
                  <a:gd name="T33" fmla="*/ 44 h 300"/>
                  <a:gd name="T34" fmla="*/ 30 w 260"/>
                  <a:gd name="T35" fmla="*/ 34 h 300"/>
                  <a:gd name="T36" fmla="*/ 40 w 260"/>
                  <a:gd name="T37" fmla="*/ 24 h 300"/>
                  <a:gd name="T38" fmla="*/ 54 w 260"/>
                  <a:gd name="T39" fmla="*/ 16 h 300"/>
                  <a:gd name="T40" fmla="*/ 70 w 260"/>
                  <a:gd name="T41" fmla="*/ 10 h 300"/>
                  <a:gd name="T42" fmla="*/ 88 w 260"/>
                  <a:gd name="T43" fmla="*/ 4 h 300"/>
                  <a:gd name="T44" fmla="*/ 112 w 260"/>
                  <a:gd name="T45" fmla="*/ 0 h 300"/>
                  <a:gd name="T46" fmla="*/ 112 w 2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300">
                    <a:moveTo>
                      <a:pt x="112" y="0"/>
                    </a:moveTo>
                    <a:lnTo>
                      <a:pt x="112" y="0"/>
                    </a:lnTo>
                    <a:lnTo>
                      <a:pt x="124" y="14"/>
                    </a:lnTo>
                    <a:lnTo>
                      <a:pt x="140" y="34"/>
                    </a:lnTo>
                    <a:lnTo>
                      <a:pt x="160" y="58"/>
                    </a:lnTo>
                    <a:lnTo>
                      <a:pt x="182" y="92"/>
                    </a:lnTo>
                    <a:lnTo>
                      <a:pt x="208" y="134"/>
                    </a:lnTo>
                    <a:lnTo>
                      <a:pt x="234" y="182"/>
                    </a:lnTo>
                    <a:lnTo>
                      <a:pt x="260" y="240"/>
                    </a:lnTo>
                    <a:lnTo>
                      <a:pt x="106" y="300"/>
                    </a:lnTo>
                    <a:lnTo>
                      <a:pt x="0" y="118"/>
                    </a:lnTo>
                    <a:lnTo>
                      <a:pt x="0" y="118"/>
                    </a:lnTo>
                    <a:lnTo>
                      <a:pt x="0" y="102"/>
                    </a:lnTo>
                    <a:lnTo>
                      <a:pt x="2" y="84"/>
                    </a:lnTo>
                    <a:lnTo>
                      <a:pt x="8" y="64"/>
                    </a:lnTo>
                    <a:lnTo>
                      <a:pt x="14" y="54"/>
                    </a:lnTo>
                    <a:lnTo>
                      <a:pt x="20" y="44"/>
                    </a:lnTo>
                    <a:lnTo>
                      <a:pt x="30" y="34"/>
                    </a:lnTo>
                    <a:lnTo>
                      <a:pt x="40" y="24"/>
                    </a:lnTo>
                    <a:lnTo>
                      <a:pt x="54" y="16"/>
                    </a:lnTo>
                    <a:lnTo>
                      <a:pt x="70" y="10"/>
                    </a:lnTo>
                    <a:lnTo>
                      <a:pt x="88" y="4"/>
                    </a:lnTo>
                    <a:lnTo>
                      <a:pt x="112" y="0"/>
                    </a:lnTo>
                    <a:lnTo>
                      <a:pt x="112" y="0"/>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3" name="Freeform 208"/>
              <p:cNvSpPr>
                <a:spLocks/>
              </p:cNvSpPr>
              <p:nvPr/>
            </p:nvSpPr>
            <p:spPr bwMode="auto">
              <a:xfrm>
                <a:off x="3485" y="5348"/>
                <a:ext cx="352" cy="244"/>
              </a:xfrm>
              <a:custGeom>
                <a:avLst/>
                <a:gdLst>
                  <a:gd name="T0" fmla="*/ 174 w 352"/>
                  <a:gd name="T1" fmla="*/ 134 h 244"/>
                  <a:gd name="T2" fmla="*/ 154 w 352"/>
                  <a:gd name="T3" fmla="*/ 124 h 244"/>
                  <a:gd name="T4" fmla="*/ 120 w 352"/>
                  <a:gd name="T5" fmla="*/ 116 h 244"/>
                  <a:gd name="T6" fmla="*/ 94 w 352"/>
                  <a:gd name="T7" fmla="*/ 116 h 244"/>
                  <a:gd name="T8" fmla="*/ 66 w 352"/>
                  <a:gd name="T9" fmla="*/ 128 h 244"/>
                  <a:gd name="T10" fmla="*/ 38 w 352"/>
                  <a:gd name="T11" fmla="*/ 152 h 244"/>
                  <a:gd name="T12" fmla="*/ 16 w 352"/>
                  <a:gd name="T13" fmla="*/ 196 h 244"/>
                  <a:gd name="T14" fmla="*/ 6 w 352"/>
                  <a:gd name="T15" fmla="*/ 226 h 244"/>
                  <a:gd name="T16" fmla="*/ 2 w 352"/>
                  <a:gd name="T17" fmla="*/ 198 h 244"/>
                  <a:gd name="T18" fmla="*/ 0 w 352"/>
                  <a:gd name="T19" fmla="*/ 148 h 244"/>
                  <a:gd name="T20" fmla="*/ 8 w 352"/>
                  <a:gd name="T21" fmla="*/ 110 h 244"/>
                  <a:gd name="T22" fmla="*/ 26 w 352"/>
                  <a:gd name="T23" fmla="*/ 72 h 244"/>
                  <a:gd name="T24" fmla="*/ 58 w 352"/>
                  <a:gd name="T25" fmla="*/ 38 h 244"/>
                  <a:gd name="T26" fmla="*/ 108 w 352"/>
                  <a:gd name="T27" fmla="*/ 12 h 244"/>
                  <a:gd name="T28" fmla="*/ 142 w 352"/>
                  <a:gd name="T29" fmla="*/ 2 h 244"/>
                  <a:gd name="T30" fmla="*/ 174 w 352"/>
                  <a:gd name="T31" fmla="*/ 0 h 244"/>
                  <a:gd name="T32" fmla="*/ 228 w 352"/>
                  <a:gd name="T33" fmla="*/ 4 h 244"/>
                  <a:gd name="T34" fmla="*/ 268 w 352"/>
                  <a:gd name="T35" fmla="*/ 14 h 244"/>
                  <a:gd name="T36" fmla="*/ 304 w 352"/>
                  <a:gd name="T37" fmla="*/ 34 h 244"/>
                  <a:gd name="T38" fmla="*/ 334 w 352"/>
                  <a:gd name="T39" fmla="*/ 68 h 244"/>
                  <a:gd name="T40" fmla="*/ 344 w 352"/>
                  <a:gd name="T41" fmla="*/ 90 h 244"/>
                  <a:gd name="T42" fmla="*/ 350 w 352"/>
                  <a:gd name="T43" fmla="*/ 114 h 244"/>
                  <a:gd name="T44" fmla="*/ 352 w 352"/>
                  <a:gd name="T45" fmla="*/ 146 h 244"/>
                  <a:gd name="T46" fmla="*/ 352 w 352"/>
                  <a:gd name="T47" fmla="*/ 178 h 244"/>
                  <a:gd name="T48" fmla="*/ 342 w 352"/>
                  <a:gd name="T49" fmla="*/ 244 h 244"/>
                  <a:gd name="T50" fmla="*/ 340 w 352"/>
                  <a:gd name="T51" fmla="*/ 236 h 244"/>
                  <a:gd name="T52" fmla="*/ 324 w 352"/>
                  <a:gd name="T53" fmla="*/ 186 h 244"/>
                  <a:gd name="T54" fmla="*/ 308 w 352"/>
                  <a:gd name="T55" fmla="*/ 158 h 244"/>
                  <a:gd name="T56" fmla="*/ 286 w 352"/>
                  <a:gd name="T57" fmla="*/ 132 h 244"/>
                  <a:gd name="T58" fmla="*/ 256 w 352"/>
                  <a:gd name="T59" fmla="*/ 116 h 244"/>
                  <a:gd name="T60" fmla="*/ 220 w 352"/>
                  <a:gd name="T61" fmla="*/ 114 h 244"/>
                  <a:gd name="T62" fmla="*/ 174 w 352"/>
                  <a:gd name="T63" fmla="*/ 13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2" h="244">
                    <a:moveTo>
                      <a:pt x="174" y="134"/>
                    </a:moveTo>
                    <a:lnTo>
                      <a:pt x="174" y="134"/>
                    </a:lnTo>
                    <a:lnTo>
                      <a:pt x="170" y="132"/>
                    </a:lnTo>
                    <a:lnTo>
                      <a:pt x="154" y="124"/>
                    </a:lnTo>
                    <a:lnTo>
                      <a:pt x="134" y="118"/>
                    </a:lnTo>
                    <a:lnTo>
                      <a:pt x="120" y="116"/>
                    </a:lnTo>
                    <a:lnTo>
                      <a:pt x="108" y="114"/>
                    </a:lnTo>
                    <a:lnTo>
                      <a:pt x="94" y="116"/>
                    </a:lnTo>
                    <a:lnTo>
                      <a:pt x="80" y="120"/>
                    </a:lnTo>
                    <a:lnTo>
                      <a:pt x="66" y="128"/>
                    </a:lnTo>
                    <a:lnTo>
                      <a:pt x="52" y="138"/>
                    </a:lnTo>
                    <a:lnTo>
                      <a:pt x="38" y="152"/>
                    </a:lnTo>
                    <a:lnTo>
                      <a:pt x="26" y="172"/>
                    </a:lnTo>
                    <a:lnTo>
                      <a:pt x="16" y="196"/>
                    </a:lnTo>
                    <a:lnTo>
                      <a:pt x="6" y="226"/>
                    </a:lnTo>
                    <a:lnTo>
                      <a:pt x="6" y="226"/>
                    </a:lnTo>
                    <a:lnTo>
                      <a:pt x="4" y="218"/>
                    </a:lnTo>
                    <a:lnTo>
                      <a:pt x="2" y="198"/>
                    </a:lnTo>
                    <a:lnTo>
                      <a:pt x="0" y="166"/>
                    </a:lnTo>
                    <a:lnTo>
                      <a:pt x="0" y="148"/>
                    </a:lnTo>
                    <a:lnTo>
                      <a:pt x="2" y="130"/>
                    </a:lnTo>
                    <a:lnTo>
                      <a:pt x="8" y="110"/>
                    </a:lnTo>
                    <a:lnTo>
                      <a:pt x="16" y="90"/>
                    </a:lnTo>
                    <a:lnTo>
                      <a:pt x="26" y="72"/>
                    </a:lnTo>
                    <a:lnTo>
                      <a:pt x="40" y="54"/>
                    </a:lnTo>
                    <a:lnTo>
                      <a:pt x="58" y="38"/>
                    </a:lnTo>
                    <a:lnTo>
                      <a:pt x="82" y="24"/>
                    </a:lnTo>
                    <a:lnTo>
                      <a:pt x="108" y="12"/>
                    </a:lnTo>
                    <a:lnTo>
                      <a:pt x="142" y="2"/>
                    </a:lnTo>
                    <a:lnTo>
                      <a:pt x="142" y="2"/>
                    </a:lnTo>
                    <a:lnTo>
                      <a:pt x="150" y="2"/>
                    </a:lnTo>
                    <a:lnTo>
                      <a:pt x="174" y="0"/>
                    </a:lnTo>
                    <a:lnTo>
                      <a:pt x="208" y="2"/>
                    </a:lnTo>
                    <a:lnTo>
                      <a:pt x="228" y="4"/>
                    </a:lnTo>
                    <a:lnTo>
                      <a:pt x="248" y="8"/>
                    </a:lnTo>
                    <a:lnTo>
                      <a:pt x="268" y="14"/>
                    </a:lnTo>
                    <a:lnTo>
                      <a:pt x="286" y="24"/>
                    </a:lnTo>
                    <a:lnTo>
                      <a:pt x="304" y="34"/>
                    </a:lnTo>
                    <a:lnTo>
                      <a:pt x="320" y="50"/>
                    </a:lnTo>
                    <a:lnTo>
                      <a:pt x="334" y="68"/>
                    </a:lnTo>
                    <a:lnTo>
                      <a:pt x="340" y="78"/>
                    </a:lnTo>
                    <a:lnTo>
                      <a:pt x="344" y="90"/>
                    </a:lnTo>
                    <a:lnTo>
                      <a:pt x="348" y="102"/>
                    </a:lnTo>
                    <a:lnTo>
                      <a:pt x="350" y="114"/>
                    </a:lnTo>
                    <a:lnTo>
                      <a:pt x="352" y="130"/>
                    </a:lnTo>
                    <a:lnTo>
                      <a:pt x="352" y="146"/>
                    </a:lnTo>
                    <a:lnTo>
                      <a:pt x="352" y="146"/>
                    </a:lnTo>
                    <a:lnTo>
                      <a:pt x="352" y="178"/>
                    </a:lnTo>
                    <a:lnTo>
                      <a:pt x="348" y="208"/>
                    </a:lnTo>
                    <a:lnTo>
                      <a:pt x="342" y="244"/>
                    </a:lnTo>
                    <a:lnTo>
                      <a:pt x="342" y="244"/>
                    </a:lnTo>
                    <a:lnTo>
                      <a:pt x="340" y="236"/>
                    </a:lnTo>
                    <a:lnTo>
                      <a:pt x="334" y="214"/>
                    </a:lnTo>
                    <a:lnTo>
                      <a:pt x="324" y="186"/>
                    </a:lnTo>
                    <a:lnTo>
                      <a:pt x="318" y="172"/>
                    </a:lnTo>
                    <a:lnTo>
                      <a:pt x="308" y="158"/>
                    </a:lnTo>
                    <a:lnTo>
                      <a:pt x="298" y="144"/>
                    </a:lnTo>
                    <a:lnTo>
                      <a:pt x="286" y="132"/>
                    </a:lnTo>
                    <a:lnTo>
                      <a:pt x="272" y="122"/>
                    </a:lnTo>
                    <a:lnTo>
                      <a:pt x="256" y="116"/>
                    </a:lnTo>
                    <a:lnTo>
                      <a:pt x="240" y="114"/>
                    </a:lnTo>
                    <a:lnTo>
                      <a:pt x="220" y="114"/>
                    </a:lnTo>
                    <a:lnTo>
                      <a:pt x="198" y="122"/>
                    </a:lnTo>
                    <a:lnTo>
                      <a:pt x="174" y="134"/>
                    </a:lnTo>
                    <a:lnTo>
                      <a:pt x="174" y="13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4" name="Freeform 209"/>
              <p:cNvSpPr>
                <a:spLocks/>
              </p:cNvSpPr>
              <p:nvPr/>
            </p:nvSpPr>
            <p:spPr bwMode="auto">
              <a:xfrm>
                <a:off x="3475" y="5240"/>
                <a:ext cx="410" cy="384"/>
              </a:xfrm>
              <a:custGeom>
                <a:avLst/>
                <a:gdLst>
                  <a:gd name="T0" fmla="*/ 352 w 410"/>
                  <a:gd name="T1" fmla="*/ 384 h 384"/>
                  <a:gd name="T2" fmla="*/ 352 w 410"/>
                  <a:gd name="T3" fmla="*/ 360 h 384"/>
                  <a:gd name="T4" fmla="*/ 356 w 410"/>
                  <a:gd name="T5" fmla="*/ 320 h 384"/>
                  <a:gd name="T6" fmla="*/ 374 w 410"/>
                  <a:gd name="T7" fmla="*/ 270 h 384"/>
                  <a:gd name="T8" fmla="*/ 362 w 410"/>
                  <a:gd name="T9" fmla="*/ 254 h 384"/>
                  <a:gd name="T10" fmla="*/ 364 w 410"/>
                  <a:gd name="T11" fmla="*/ 240 h 384"/>
                  <a:gd name="T12" fmla="*/ 368 w 410"/>
                  <a:gd name="T13" fmla="*/ 208 h 384"/>
                  <a:gd name="T14" fmla="*/ 382 w 410"/>
                  <a:gd name="T15" fmla="*/ 174 h 384"/>
                  <a:gd name="T16" fmla="*/ 394 w 410"/>
                  <a:gd name="T17" fmla="*/ 160 h 384"/>
                  <a:gd name="T18" fmla="*/ 410 w 410"/>
                  <a:gd name="T19" fmla="*/ 152 h 384"/>
                  <a:gd name="T20" fmla="*/ 352 w 410"/>
                  <a:gd name="T21" fmla="*/ 194 h 384"/>
                  <a:gd name="T22" fmla="*/ 352 w 410"/>
                  <a:gd name="T23" fmla="*/ 182 h 384"/>
                  <a:gd name="T24" fmla="*/ 358 w 410"/>
                  <a:gd name="T25" fmla="*/ 162 h 384"/>
                  <a:gd name="T26" fmla="*/ 380 w 410"/>
                  <a:gd name="T27" fmla="*/ 130 h 384"/>
                  <a:gd name="T28" fmla="*/ 400 w 410"/>
                  <a:gd name="T29" fmla="*/ 108 h 384"/>
                  <a:gd name="T30" fmla="*/ 366 w 410"/>
                  <a:gd name="T31" fmla="*/ 120 h 384"/>
                  <a:gd name="T32" fmla="*/ 340 w 410"/>
                  <a:gd name="T33" fmla="*/ 132 h 384"/>
                  <a:gd name="T34" fmla="*/ 324 w 410"/>
                  <a:gd name="T35" fmla="*/ 150 h 384"/>
                  <a:gd name="T36" fmla="*/ 320 w 410"/>
                  <a:gd name="T37" fmla="*/ 138 h 384"/>
                  <a:gd name="T38" fmla="*/ 316 w 410"/>
                  <a:gd name="T39" fmla="*/ 108 h 384"/>
                  <a:gd name="T40" fmla="*/ 322 w 410"/>
                  <a:gd name="T41" fmla="*/ 78 h 384"/>
                  <a:gd name="T42" fmla="*/ 334 w 410"/>
                  <a:gd name="T43" fmla="*/ 54 h 384"/>
                  <a:gd name="T44" fmla="*/ 354 w 410"/>
                  <a:gd name="T45" fmla="*/ 30 h 384"/>
                  <a:gd name="T46" fmla="*/ 366 w 410"/>
                  <a:gd name="T47" fmla="*/ 18 h 384"/>
                  <a:gd name="T48" fmla="*/ 342 w 410"/>
                  <a:gd name="T49" fmla="*/ 18 h 384"/>
                  <a:gd name="T50" fmla="*/ 310 w 410"/>
                  <a:gd name="T51" fmla="*/ 30 h 384"/>
                  <a:gd name="T52" fmla="*/ 294 w 410"/>
                  <a:gd name="T53" fmla="*/ 44 h 384"/>
                  <a:gd name="T54" fmla="*/ 278 w 410"/>
                  <a:gd name="T55" fmla="*/ 64 h 384"/>
                  <a:gd name="T56" fmla="*/ 264 w 410"/>
                  <a:gd name="T57" fmla="*/ 92 h 384"/>
                  <a:gd name="T58" fmla="*/ 262 w 410"/>
                  <a:gd name="T59" fmla="*/ 84 h 384"/>
                  <a:gd name="T60" fmla="*/ 256 w 410"/>
                  <a:gd name="T61" fmla="*/ 46 h 384"/>
                  <a:gd name="T62" fmla="*/ 240 w 410"/>
                  <a:gd name="T63" fmla="*/ 16 h 384"/>
                  <a:gd name="T64" fmla="*/ 226 w 410"/>
                  <a:gd name="T65" fmla="*/ 0 h 384"/>
                  <a:gd name="T66" fmla="*/ 236 w 410"/>
                  <a:gd name="T67" fmla="*/ 26 h 384"/>
                  <a:gd name="T68" fmla="*/ 238 w 410"/>
                  <a:gd name="T69" fmla="*/ 50 h 384"/>
                  <a:gd name="T70" fmla="*/ 226 w 410"/>
                  <a:gd name="T71" fmla="*/ 76 h 384"/>
                  <a:gd name="T72" fmla="*/ 220 w 410"/>
                  <a:gd name="T73" fmla="*/ 74 h 384"/>
                  <a:gd name="T74" fmla="*/ 174 w 410"/>
                  <a:gd name="T75" fmla="*/ 66 h 384"/>
                  <a:gd name="T76" fmla="*/ 140 w 410"/>
                  <a:gd name="T77" fmla="*/ 68 h 384"/>
                  <a:gd name="T78" fmla="*/ 104 w 410"/>
                  <a:gd name="T79" fmla="*/ 78 h 384"/>
                  <a:gd name="T80" fmla="*/ 66 w 410"/>
                  <a:gd name="T81" fmla="*/ 96 h 384"/>
                  <a:gd name="T82" fmla="*/ 30 w 410"/>
                  <a:gd name="T83" fmla="*/ 130 h 384"/>
                  <a:gd name="T84" fmla="*/ 0 w 410"/>
                  <a:gd name="T85" fmla="*/ 180 h 384"/>
                  <a:gd name="T86" fmla="*/ 4 w 410"/>
                  <a:gd name="T87" fmla="*/ 176 h 384"/>
                  <a:gd name="T88" fmla="*/ 24 w 410"/>
                  <a:gd name="T89" fmla="*/ 162 h 384"/>
                  <a:gd name="T90" fmla="*/ 42 w 410"/>
                  <a:gd name="T91" fmla="*/ 156 h 384"/>
                  <a:gd name="T92" fmla="*/ 50 w 410"/>
                  <a:gd name="T93" fmla="*/ 158 h 384"/>
                  <a:gd name="T94" fmla="*/ 38 w 410"/>
                  <a:gd name="T95" fmla="*/ 164 h 384"/>
                  <a:gd name="T96" fmla="*/ 20 w 410"/>
                  <a:gd name="T97" fmla="*/ 184 h 384"/>
                  <a:gd name="T98" fmla="*/ 4 w 410"/>
                  <a:gd name="T99" fmla="*/ 224 h 384"/>
                  <a:gd name="T100" fmla="*/ 28 w 410"/>
                  <a:gd name="T101" fmla="*/ 230 h 384"/>
                  <a:gd name="T102" fmla="*/ 260 w 410"/>
                  <a:gd name="T103" fmla="*/ 206 h 384"/>
                  <a:gd name="T104" fmla="*/ 352 w 410"/>
                  <a:gd name="T105"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384">
                    <a:moveTo>
                      <a:pt x="352" y="384"/>
                    </a:moveTo>
                    <a:lnTo>
                      <a:pt x="352" y="384"/>
                    </a:lnTo>
                    <a:lnTo>
                      <a:pt x="352" y="372"/>
                    </a:lnTo>
                    <a:lnTo>
                      <a:pt x="352" y="360"/>
                    </a:lnTo>
                    <a:lnTo>
                      <a:pt x="352" y="342"/>
                    </a:lnTo>
                    <a:lnTo>
                      <a:pt x="356" y="320"/>
                    </a:lnTo>
                    <a:lnTo>
                      <a:pt x="364" y="298"/>
                    </a:lnTo>
                    <a:lnTo>
                      <a:pt x="374" y="270"/>
                    </a:lnTo>
                    <a:lnTo>
                      <a:pt x="392" y="242"/>
                    </a:lnTo>
                    <a:lnTo>
                      <a:pt x="362" y="254"/>
                    </a:lnTo>
                    <a:lnTo>
                      <a:pt x="362" y="254"/>
                    </a:lnTo>
                    <a:lnTo>
                      <a:pt x="364" y="240"/>
                    </a:lnTo>
                    <a:lnTo>
                      <a:pt x="366" y="224"/>
                    </a:lnTo>
                    <a:lnTo>
                      <a:pt x="368" y="208"/>
                    </a:lnTo>
                    <a:lnTo>
                      <a:pt x="374" y="190"/>
                    </a:lnTo>
                    <a:lnTo>
                      <a:pt x="382" y="174"/>
                    </a:lnTo>
                    <a:lnTo>
                      <a:pt x="388" y="166"/>
                    </a:lnTo>
                    <a:lnTo>
                      <a:pt x="394" y="160"/>
                    </a:lnTo>
                    <a:lnTo>
                      <a:pt x="402" y="156"/>
                    </a:lnTo>
                    <a:lnTo>
                      <a:pt x="410" y="152"/>
                    </a:lnTo>
                    <a:lnTo>
                      <a:pt x="352" y="194"/>
                    </a:lnTo>
                    <a:lnTo>
                      <a:pt x="352" y="194"/>
                    </a:lnTo>
                    <a:lnTo>
                      <a:pt x="352" y="188"/>
                    </a:lnTo>
                    <a:lnTo>
                      <a:pt x="352" y="182"/>
                    </a:lnTo>
                    <a:lnTo>
                      <a:pt x="352" y="174"/>
                    </a:lnTo>
                    <a:lnTo>
                      <a:pt x="358" y="162"/>
                    </a:lnTo>
                    <a:lnTo>
                      <a:pt x="366" y="148"/>
                    </a:lnTo>
                    <a:lnTo>
                      <a:pt x="380" y="130"/>
                    </a:lnTo>
                    <a:lnTo>
                      <a:pt x="400" y="108"/>
                    </a:lnTo>
                    <a:lnTo>
                      <a:pt x="400" y="108"/>
                    </a:lnTo>
                    <a:lnTo>
                      <a:pt x="390" y="112"/>
                    </a:lnTo>
                    <a:lnTo>
                      <a:pt x="366" y="120"/>
                    </a:lnTo>
                    <a:lnTo>
                      <a:pt x="352" y="126"/>
                    </a:lnTo>
                    <a:lnTo>
                      <a:pt x="340" y="132"/>
                    </a:lnTo>
                    <a:lnTo>
                      <a:pt x="330" y="140"/>
                    </a:lnTo>
                    <a:lnTo>
                      <a:pt x="324" y="150"/>
                    </a:lnTo>
                    <a:lnTo>
                      <a:pt x="324" y="150"/>
                    </a:lnTo>
                    <a:lnTo>
                      <a:pt x="320" y="138"/>
                    </a:lnTo>
                    <a:lnTo>
                      <a:pt x="316" y="126"/>
                    </a:lnTo>
                    <a:lnTo>
                      <a:pt x="316" y="108"/>
                    </a:lnTo>
                    <a:lnTo>
                      <a:pt x="320" y="88"/>
                    </a:lnTo>
                    <a:lnTo>
                      <a:pt x="322" y="78"/>
                    </a:lnTo>
                    <a:lnTo>
                      <a:pt x="328" y="66"/>
                    </a:lnTo>
                    <a:lnTo>
                      <a:pt x="334" y="54"/>
                    </a:lnTo>
                    <a:lnTo>
                      <a:pt x="342" y="42"/>
                    </a:lnTo>
                    <a:lnTo>
                      <a:pt x="354" y="30"/>
                    </a:lnTo>
                    <a:lnTo>
                      <a:pt x="366" y="18"/>
                    </a:lnTo>
                    <a:lnTo>
                      <a:pt x="366" y="18"/>
                    </a:lnTo>
                    <a:lnTo>
                      <a:pt x="356" y="18"/>
                    </a:lnTo>
                    <a:lnTo>
                      <a:pt x="342" y="18"/>
                    </a:lnTo>
                    <a:lnTo>
                      <a:pt x="328" y="22"/>
                    </a:lnTo>
                    <a:lnTo>
                      <a:pt x="310" y="30"/>
                    </a:lnTo>
                    <a:lnTo>
                      <a:pt x="302" y="36"/>
                    </a:lnTo>
                    <a:lnTo>
                      <a:pt x="294" y="44"/>
                    </a:lnTo>
                    <a:lnTo>
                      <a:pt x="286" y="54"/>
                    </a:lnTo>
                    <a:lnTo>
                      <a:pt x="278" y="64"/>
                    </a:lnTo>
                    <a:lnTo>
                      <a:pt x="270" y="78"/>
                    </a:lnTo>
                    <a:lnTo>
                      <a:pt x="264" y="92"/>
                    </a:lnTo>
                    <a:lnTo>
                      <a:pt x="264" y="92"/>
                    </a:lnTo>
                    <a:lnTo>
                      <a:pt x="262" y="84"/>
                    </a:lnTo>
                    <a:lnTo>
                      <a:pt x="260" y="62"/>
                    </a:lnTo>
                    <a:lnTo>
                      <a:pt x="256" y="46"/>
                    </a:lnTo>
                    <a:lnTo>
                      <a:pt x="248" y="32"/>
                    </a:lnTo>
                    <a:lnTo>
                      <a:pt x="240" y="16"/>
                    </a:lnTo>
                    <a:lnTo>
                      <a:pt x="226" y="0"/>
                    </a:lnTo>
                    <a:lnTo>
                      <a:pt x="226" y="0"/>
                    </a:lnTo>
                    <a:lnTo>
                      <a:pt x="230" y="6"/>
                    </a:lnTo>
                    <a:lnTo>
                      <a:pt x="236" y="26"/>
                    </a:lnTo>
                    <a:lnTo>
                      <a:pt x="238" y="38"/>
                    </a:lnTo>
                    <a:lnTo>
                      <a:pt x="238" y="50"/>
                    </a:lnTo>
                    <a:lnTo>
                      <a:pt x="234" y="64"/>
                    </a:lnTo>
                    <a:lnTo>
                      <a:pt x="226" y="76"/>
                    </a:lnTo>
                    <a:lnTo>
                      <a:pt x="226" y="76"/>
                    </a:lnTo>
                    <a:lnTo>
                      <a:pt x="220" y="74"/>
                    </a:lnTo>
                    <a:lnTo>
                      <a:pt x="202" y="70"/>
                    </a:lnTo>
                    <a:lnTo>
                      <a:pt x="174" y="66"/>
                    </a:lnTo>
                    <a:lnTo>
                      <a:pt x="158" y="66"/>
                    </a:lnTo>
                    <a:lnTo>
                      <a:pt x="140" y="68"/>
                    </a:lnTo>
                    <a:lnTo>
                      <a:pt x="122" y="72"/>
                    </a:lnTo>
                    <a:lnTo>
                      <a:pt x="104" y="78"/>
                    </a:lnTo>
                    <a:lnTo>
                      <a:pt x="84" y="86"/>
                    </a:lnTo>
                    <a:lnTo>
                      <a:pt x="66" y="96"/>
                    </a:lnTo>
                    <a:lnTo>
                      <a:pt x="48" y="112"/>
                    </a:lnTo>
                    <a:lnTo>
                      <a:pt x="30" y="130"/>
                    </a:lnTo>
                    <a:lnTo>
                      <a:pt x="14" y="154"/>
                    </a:lnTo>
                    <a:lnTo>
                      <a:pt x="0" y="180"/>
                    </a:lnTo>
                    <a:lnTo>
                      <a:pt x="0" y="180"/>
                    </a:lnTo>
                    <a:lnTo>
                      <a:pt x="4" y="176"/>
                    </a:lnTo>
                    <a:lnTo>
                      <a:pt x="16" y="168"/>
                    </a:lnTo>
                    <a:lnTo>
                      <a:pt x="24" y="162"/>
                    </a:lnTo>
                    <a:lnTo>
                      <a:pt x="34" y="160"/>
                    </a:lnTo>
                    <a:lnTo>
                      <a:pt x="42" y="156"/>
                    </a:lnTo>
                    <a:lnTo>
                      <a:pt x="50" y="158"/>
                    </a:lnTo>
                    <a:lnTo>
                      <a:pt x="50" y="158"/>
                    </a:lnTo>
                    <a:lnTo>
                      <a:pt x="44" y="160"/>
                    </a:lnTo>
                    <a:lnTo>
                      <a:pt x="38" y="164"/>
                    </a:lnTo>
                    <a:lnTo>
                      <a:pt x="28" y="172"/>
                    </a:lnTo>
                    <a:lnTo>
                      <a:pt x="20" y="184"/>
                    </a:lnTo>
                    <a:lnTo>
                      <a:pt x="12" y="200"/>
                    </a:lnTo>
                    <a:lnTo>
                      <a:pt x="4" y="224"/>
                    </a:lnTo>
                    <a:lnTo>
                      <a:pt x="0" y="256"/>
                    </a:lnTo>
                    <a:lnTo>
                      <a:pt x="28" y="230"/>
                    </a:lnTo>
                    <a:lnTo>
                      <a:pt x="166" y="180"/>
                    </a:lnTo>
                    <a:lnTo>
                      <a:pt x="260" y="206"/>
                    </a:lnTo>
                    <a:lnTo>
                      <a:pt x="308" y="208"/>
                    </a:lnTo>
                    <a:lnTo>
                      <a:pt x="352" y="384"/>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5" name="Freeform 210"/>
              <p:cNvSpPr>
                <a:spLocks/>
              </p:cNvSpPr>
              <p:nvPr/>
            </p:nvSpPr>
            <p:spPr bwMode="auto">
              <a:xfrm>
                <a:off x="3793" y="5498"/>
                <a:ext cx="42" cy="126"/>
              </a:xfrm>
              <a:custGeom>
                <a:avLst/>
                <a:gdLst>
                  <a:gd name="T0" fmla="*/ 0 w 42"/>
                  <a:gd name="T1" fmla="*/ 0 h 126"/>
                  <a:gd name="T2" fmla="*/ 0 w 42"/>
                  <a:gd name="T3" fmla="*/ 0 h 126"/>
                  <a:gd name="T4" fmla="*/ 2 w 42"/>
                  <a:gd name="T5" fmla="*/ 8 h 126"/>
                  <a:gd name="T6" fmla="*/ 6 w 42"/>
                  <a:gd name="T7" fmla="*/ 14 h 126"/>
                  <a:gd name="T8" fmla="*/ 8 w 42"/>
                  <a:gd name="T9" fmla="*/ 24 h 126"/>
                  <a:gd name="T10" fmla="*/ 10 w 42"/>
                  <a:gd name="T11" fmla="*/ 38 h 126"/>
                  <a:gd name="T12" fmla="*/ 10 w 42"/>
                  <a:gd name="T13" fmla="*/ 52 h 126"/>
                  <a:gd name="T14" fmla="*/ 6 w 42"/>
                  <a:gd name="T15" fmla="*/ 68 h 126"/>
                  <a:gd name="T16" fmla="*/ 0 w 42"/>
                  <a:gd name="T17" fmla="*/ 84 h 126"/>
                  <a:gd name="T18" fmla="*/ 0 w 42"/>
                  <a:gd name="T19" fmla="*/ 84 h 126"/>
                  <a:gd name="T20" fmla="*/ 0 w 42"/>
                  <a:gd name="T21" fmla="*/ 88 h 126"/>
                  <a:gd name="T22" fmla="*/ 6 w 42"/>
                  <a:gd name="T23" fmla="*/ 100 h 126"/>
                  <a:gd name="T24" fmla="*/ 18 w 42"/>
                  <a:gd name="T25" fmla="*/ 114 h 126"/>
                  <a:gd name="T26" fmla="*/ 26 w 42"/>
                  <a:gd name="T27" fmla="*/ 120 h 126"/>
                  <a:gd name="T28" fmla="*/ 34 w 42"/>
                  <a:gd name="T29" fmla="*/ 126 h 126"/>
                  <a:gd name="T30" fmla="*/ 42 w 42"/>
                  <a:gd name="T31" fmla="*/ 54 h 126"/>
                  <a:gd name="T32" fmla="*/ 0 w 42"/>
                  <a:gd name="T33"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26">
                    <a:moveTo>
                      <a:pt x="0" y="0"/>
                    </a:moveTo>
                    <a:lnTo>
                      <a:pt x="0" y="0"/>
                    </a:lnTo>
                    <a:lnTo>
                      <a:pt x="2" y="8"/>
                    </a:lnTo>
                    <a:lnTo>
                      <a:pt x="6" y="14"/>
                    </a:lnTo>
                    <a:lnTo>
                      <a:pt x="8" y="24"/>
                    </a:lnTo>
                    <a:lnTo>
                      <a:pt x="10" y="38"/>
                    </a:lnTo>
                    <a:lnTo>
                      <a:pt x="10" y="52"/>
                    </a:lnTo>
                    <a:lnTo>
                      <a:pt x="6" y="68"/>
                    </a:lnTo>
                    <a:lnTo>
                      <a:pt x="0" y="84"/>
                    </a:lnTo>
                    <a:lnTo>
                      <a:pt x="0" y="84"/>
                    </a:lnTo>
                    <a:lnTo>
                      <a:pt x="0" y="88"/>
                    </a:lnTo>
                    <a:lnTo>
                      <a:pt x="6" y="100"/>
                    </a:lnTo>
                    <a:lnTo>
                      <a:pt x="18" y="114"/>
                    </a:lnTo>
                    <a:lnTo>
                      <a:pt x="26" y="120"/>
                    </a:lnTo>
                    <a:lnTo>
                      <a:pt x="34" y="126"/>
                    </a:lnTo>
                    <a:lnTo>
                      <a:pt x="42" y="54"/>
                    </a:lnTo>
                    <a:lnTo>
                      <a:pt x="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6" name="Freeform 211"/>
              <p:cNvSpPr>
                <a:spLocks/>
              </p:cNvSpPr>
              <p:nvPr/>
            </p:nvSpPr>
            <p:spPr bwMode="auto">
              <a:xfrm>
                <a:off x="3487" y="5496"/>
                <a:ext cx="40" cy="124"/>
              </a:xfrm>
              <a:custGeom>
                <a:avLst/>
                <a:gdLst>
                  <a:gd name="T0" fmla="*/ 40 w 40"/>
                  <a:gd name="T1" fmla="*/ 0 h 124"/>
                  <a:gd name="T2" fmla="*/ 40 w 40"/>
                  <a:gd name="T3" fmla="*/ 0 h 124"/>
                  <a:gd name="T4" fmla="*/ 38 w 40"/>
                  <a:gd name="T5" fmla="*/ 6 h 124"/>
                  <a:gd name="T6" fmla="*/ 34 w 40"/>
                  <a:gd name="T7" fmla="*/ 14 h 124"/>
                  <a:gd name="T8" fmla="*/ 32 w 40"/>
                  <a:gd name="T9" fmla="*/ 24 h 124"/>
                  <a:gd name="T10" fmla="*/ 30 w 40"/>
                  <a:gd name="T11" fmla="*/ 36 h 124"/>
                  <a:gd name="T12" fmla="*/ 30 w 40"/>
                  <a:gd name="T13" fmla="*/ 50 h 124"/>
                  <a:gd name="T14" fmla="*/ 34 w 40"/>
                  <a:gd name="T15" fmla="*/ 66 h 124"/>
                  <a:gd name="T16" fmla="*/ 40 w 40"/>
                  <a:gd name="T17" fmla="*/ 82 h 124"/>
                  <a:gd name="T18" fmla="*/ 40 w 40"/>
                  <a:gd name="T19" fmla="*/ 82 h 124"/>
                  <a:gd name="T20" fmla="*/ 38 w 40"/>
                  <a:gd name="T21" fmla="*/ 88 h 124"/>
                  <a:gd name="T22" fmla="*/ 32 w 40"/>
                  <a:gd name="T23" fmla="*/ 98 h 124"/>
                  <a:gd name="T24" fmla="*/ 22 w 40"/>
                  <a:gd name="T25" fmla="*/ 112 h 124"/>
                  <a:gd name="T26" fmla="*/ 14 w 40"/>
                  <a:gd name="T27" fmla="*/ 118 h 124"/>
                  <a:gd name="T28" fmla="*/ 4 w 40"/>
                  <a:gd name="T29" fmla="*/ 124 h 124"/>
                  <a:gd name="T30" fmla="*/ 0 w 40"/>
                  <a:gd name="T31" fmla="*/ 46 h 124"/>
                  <a:gd name="T32" fmla="*/ 40 w 40"/>
                  <a:gd name="T3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124">
                    <a:moveTo>
                      <a:pt x="40" y="0"/>
                    </a:moveTo>
                    <a:lnTo>
                      <a:pt x="40" y="0"/>
                    </a:lnTo>
                    <a:lnTo>
                      <a:pt x="38" y="6"/>
                    </a:lnTo>
                    <a:lnTo>
                      <a:pt x="34" y="14"/>
                    </a:lnTo>
                    <a:lnTo>
                      <a:pt x="32" y="24"/>
                    </a:lnTo>
                    <a:lnTo>
                      <a:pt x="30" y="36"/>
                    </a:lnTo>
                    <a:lnTo>
                      <a:pt x="30" y="50"/>
                    </a:lnTo>
                    <a:lnTo>
                      <a:pt x="34" y="66"/>
                    </a:lnTo>
                    <a:lnTo>
                      <a:pt x="40" y="82"/>
                    </a:lnTo>
                    <a:lnTo>
                      <a:pt x="40" y="82"/>
                    </a:lnTo>
                    <a:lnTo>
                      <a:pt x="38" y="88"/>
                    </a:lnTo>
                    <a:lnTo>
                      <a:pt x="32" y="98"/>
                    </a:lnTo>
                    <a:lnTo>
                      <a:pt x="22" y="112"/>
                    </a:lnTo>
                    <a:lnTo>
                      <a:pt x="14" y="118"/>
                    </a:lnTo>
                    <a:lnTo>
                      <a:pt x="4" y="124"/>
                    </a:lnTo>
                    <a:lnTo>
                      <a:pt x="0" y="46"/>
                    </a:lnTo>
                    <a:lnTo>
                      <a:pt x="40" y="0"/>
                    </a:lnTo>
                    <a:close/>
                  </a:path>
                </a:pathLst>
              </a:custGeom>
              <a:solidFill>
                <a:srgbClr val="2212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7" name="Freeform 212"/>
              <p:cNvSpPr>
                <a:spLocks/>
              </p:cNvSpPr>
              <p:nvPr/>
            </p:nvSpPr>
            <p:spPr bwMode="auto">
              <a:xfrm>
                <a:off x="3595" y="5940"/>
                <a:ext cx="124" cy="162"/>
              </a:xfrm>
              <a:custGeom>
                <a:avLst/>
                <a:gdLst>
                  <a:gd name="T0" fmla="*/ 0 w 124"/>
                  <a:gd name="T1" fmla="*/ 48 h 162"/>
                  <a:gd name="T2" fmla="*/ 60 w 124"/>
                  <a:gd name="T3" fmla="*/ 162 h 162"/>
                  <a:gd name="T4" fmla="*/ 124 w 124"/>
                  <a:gd name="T5" fmla="*/ 40 h 162"/>
                  <a:gd name="T6" fmla="*/ 68 w 124"/>
                  <a:gd name="T7" fmla="*/ 0 h 162"/>
                  <a:gd name="T8" fmla="*/ 0 w 124"/>
                  <a:gd name="T9" fmla="*/ 48 h 162"/>
                </a:gdLst>
                <a:ahLst/>
                <a:cxnLst>
                  <a:cxn ang="0">
                    <a:pos x="T0" y="T1"/>
                  </a:cxn>
                  <a:cxn ang="0">
                    <a:pos x="T2" y="T3"/>
                  </a:cxn>
                  <a:cxn ang="0">
                    <a:pos x="T4" y="T5"/>
                  </a:cxn>
                  <a:cxn ang="0">
                    <a:pos x="T6" y="T7"/>
                  </a:cxn>
                  <a:cxn ang="0">
                    <a:pos x="T8" y="T9"/>
                  </a:cxn>
                </a:cxnLst>
                <a:rect l="0" t="0" r="r" b="b"/>
                <a:pathLst>
                  <a:path w="124" h="162">
                    <a:moveTo>
                      <a:pt x="0" y="48"/>
                    </a:moveTo>
                    <a:lnTo>
                      <a:pt x="60" y="162"/>
                    </a:lnTo>
                    <a:lnTo>
                      <a:pt x="124" y="40"/>
                    </a:lnTo>
                    <a:lnTo>
                      <a:pt x="68" y="0"/>
                    </a:lnTo>
                    <a:lnTo>
                      <a:pt x="0" y="48"/>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8" name="Freeform 213"/>
              <p:cNvSpPr>
                <a:spLocks/>
              </p:cNvSpPr>
              <p:nvPr/>
            </p:nvSpPr>
            <p:spPr bwMode="auto">
              <a:xfrm>
                <a:off x="3531" y="5886"/>
                <a:ext cx="124" cy="256"/>
              </a:xfrm>
              <a:custGeom>
                <a:avLst/>
                <a:gdLst>
                  <a:gd name="T0" fmla="*/ 20 w 124"/>
                  <a:gd name="T1" fmla="*/ 0 h 256"/>
                  <a:gd name="T2" fmla="*/ 124 w 124"/>
                  <a:gd name="T3" fmla="*/ 216 h 256"/>
                  <a:gd name="T4" fmla="*/ 124 w 124"/>
                  <a:gd name="T5" fmla="*/ 256 h 256"/>
                  <a:gd name="T6" fmla="*/ 0 w 124"/>
                  <a:gd name="T7" fmla="*/ 4 h 256"/>
                  <a:gd name="T8" fmla="*/ 20 w 124"/>
                  <a:gd name="T9" fmla="*/ 0 h 256"/>
                </a:gdLst>
                <a:ahLst/>
                <a:cxnLst>
                  <a:cxn ang="0">
                    <a:pos x="T0" y="T1"/>
                  </a:cxn>
                  <a:cxn ang="0">
                    <a:pos x="T2" y="T3"/>
                  </a:cxn>
                  <a:cxn ang="0">
                    <a:pos x="T4" y="T5"/>
                  </a:cxn>
                  <a:cxn ang="0">
                    <a:pos x="T6" y="T7"/>
                  </a:cxn>
                  <a:cxn ang="0">
                    <a:pos x="T8" y="T9"/>
                  </a:cxn>
                </a:cxnLst>
                <a:rect l="0" t="0" r="r" b="b"/>
                <a:pathLst>
                  <a:path w="124" h="256">
                    <a:moveTo>
                      <a:pt x="20" y="0"/>
                    </a:moveTo>
                    <a:lnTo>
                      <a:pt x="124" y="216"/>
                    </a:lnTo>
                    <a:lnTo>
                      <a:pt x="124" y="256"/>
                    </a:lnTo>
                    <a:lnTo>
                      <a:pt x="0" y="4"/>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9" name="Freeform 214"/>
              <p:cNvSpPr>
                <a:spLocks/>
              </p:cNvSpPr>
              <p:nvPr/>
            </p:nvSpPr>
            <p:spPr bwMode="auto">
              <a:xfrm>
                <a:off x="3655" y="5886"/>
                <a:ext cx="126" cy="256"/>
              </a:xfrm>
              <a:custGeom>
                <a:avLst/>
                <a:gdLst>
                  <a:gd name="T0" fmla="*/ 106 w 126"/>
                  <a:gd name="T1" fmla="*/ 0 h 256"/>
                  <a:gd name="T2" fmla="*/ 0 w 126"/>
                  <a:gd name="T3" fmla="*/ 216 h 256"/>
                  <a:gd name="T4" fmla="*/ 0 w 126"/>
                  <a:gd name="T5" fmla="*/ 256 h 256"/>
                  <a:gd name="T6" fmla="*/ 126 w 126"/>
                  <a:gd name="T7" fmla="*/ 4 h 256"/>
                  <a:gd name="T8" fmla="*/ 106 w 126"/>
                  <a:gd name="T9" fmla="*/ 0 h 256"/>
                </a:gdLst>
                <a:ahLst/>
                <a:cxnLst>
                  <a:cxn ang="0">
                    <a:pos x="T0" y="T1"/>
                  </a:cxn>
                  <a:cxn ang="0">
                    <a:pos x="T2" y="T3"/>
                  </a:cxn>
                  <a:cxn ang="0">
                    <a:pos x="T4" y="T5"/>
                  </a:cxn>
                  <a:cxn ang="0">
                    <a:pos x="T6" y="T7"/>
                  </a:cxn>
                  <a:cxn ang="0">
                    <a:pos x="T8" y="T9"/>
                  </a:cxn>
                </a:cxnLst>
                <a:rect l="0" t="0" r="r" b="b"/>
                <a:pathLst>
                  <a:path w="126" h="256">
                    <a:moveTo>
                      <a:pt x="106" y="0"/>
                    </a:moveTo>
                    <a:lnTo>
                      <a:pt x="0" y="216"/>
                    </a:lnTo>
                    <a:lnTo>
                      <a:pt x="0" y="256"/>
                    </a:lnTo>
                    <a:lnTo>
                      <a:pt x="126" y="4"/>
                    </a:lnTo>
                    <a:lnTo>
                      <a:pt x="106"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0" name="Freeform 215"/>
              <p:cNvSpPr>
                <a:spLocks/>
              </p:cNvSpPr>
              <p:nvPr/>
            </p:nvSpPr>
            <p:spPr bwMode="auto">
              <a:xfrm>
                <a:off x="3537" y="5866"/>
                <a:ext cx="126" cy="148"/>
              </a:xfrm>
              <a:custGeom>
                <a:avLst/>
                <a:gdLst>
                  <a:gd name="T0" fmla="*/ 0 w 126"/>
                  <a:gd name="T1" fmla="*/ 16 h 148"/>
                  <a:gd name="T2" fmla="*/ 72 w 126"/>
                  <a:gd name="T3" fmla="*/ 0 h 148"/>
                  <a:gd name="T4" fmla="*/ 126 w 126"/>
                  <a:gd name="T5" fmla="*/ 74 h 148"/>
                  <a:gd name="T6" fmla="*/ 22 w 126"/>
                  <a:gd name="T7" fmla="*/ 148 h 148"/>
                  <a:gd name="T8" fmla="*/ 0 w 126"/>
                  <a:gd name="T9" fmla="*/ 16 h 148"/>
                </a:gdLst>
                <a:ahLst/>
                <a:cxnLst>
                  <a:cxn ang="0">
                    <a:pos x="T0" y="T1"/>
                  </a:cxn>
                  <a:cxn ang="0">
                    <a:pos x="T2" y="T3"/>
                  </a:cxn>
                  <a:cxn ang="0">
                    <a:pos x="T4" y="T5"/>
                  </a:cxn>
                  <a:cxn ang="0">
                    <a:pos x="T6" y="T7"/>
                  </a:cxn>
                  <a:cxn ang="0">
                    <a:pos x="T8" y="T9"/>
                  </a:cxn>
                </a:cxnLst>
                <a:rect l="0" t="0" r="r" b="b"/>
                <a:pathLst>
                  <a:path w="126" h="148">
                    <a:moveTo>
                      <a:pt x="0" y="16"/>
                    </a:moveTo>
                    <a:lnTo>
                      <a:pt x="72" y="0"/>
                    </a:lnTo>
                    <a:lnTo>
                      <a:pt x="126" y="74"/>
                    </a:lnTo>
                    <a:lnTo>
                      <a:pt x="22" y="148"/>
                    </a:lnTo>
                    <a:lnTo>
                      <a:pt x="0"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1" name="Freeform 216"/>
              <p:cNvSpPr>
                <a:spLocks/>
              </p:cNvSpPr>
              <p:nvPr/>
            </p:nvSpPr>
            <p:spPr bwMode="auto">
              <a:xfrm>
                <a:off x="3663" y="5866"/>
                <a:ext cx="126" cy="148"/>
              </a:xfrm>
              <a:custGeom>
                <a:avLst/>
                <a:gdLst>
                  <a:gd name="T0" fmla="*/ 126 w 126"/>
                  <a:gd name="T1" fmla="*/ 16 h 148"/>
                  <a:gd name="T2" fmla="*/ 46 w 126"/>
                  <a:gd name="T3" fmla="*/ 0 h 148"/>
                  <a:gd name="T4" fmla="*/ 0 w 126"/>
                  <a:gd name="T5" fmla="*/ 74 h 148"/>
                  <a:gd name="T6" fmla="*/ 102 w 126"/>
                  <a:gd name="T7" fmla="*/ 148 h 148"/>
                  <a:gd name="T8" fmla="*/ 126 w 126"/>
                  <a:gd name="T9" fmla="*/ 16 h 148"/>
                </a:gdLst>
                <a:ahLst/>
                <a:cxnLst>
                  <a:cxn ang="0">
                    <a:pos x="T0" y="T1"/>
                  </a:cxn>
                  <a:cxn ang="0">
                    <a:pos x="T2" y="T3"/>
                  </a:cxn>
                  <a:cxn ang="0">
                    <a:pos x="T4" y="T5"/>
                  </a:cxn>
                  <a:cxn ang="0">
                    <a:pos x="T6" y="T7"/>
                  </a:cxn>
                  <a:cxn ang="0">
                    <a:pos x="T8" y="T9"/>
                  </a:cxn>
                </a:cxnLst>
                <a:rect l="0" t="0" r="r" b="b"/>
                <a:pathLst>
                  <a:path w="126" h="148">
                    <a:moveTo>
                      <a:pt x="126" y="16"/>
                    </a:moveTo>
                    <a:lnTo>
                      <a:pt x="46" y="0"/>
                    </a:lnTo>
                    <a:lnTo>
                      <a:pt x="0" y="74"/>
                    </a:lnTo>
                    <a:lnTo>
                      <a:pt x="102" y="148"/>
                    </a:lnTo>
                    <a:lnTo>
                      <a:pt x="126" y="16"/>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2" name="Freeform 217"/>
              <p:cNvSpPr>
                <a:spLocks noEditPoints="1"/>
              </p:cNvSpPr>
              <p:nvPr/>
            </p:nvSpPr>
            <p:spPr bwMode="auto">
              <a:xfrm>
                <a:off x="3535" y="5562"/>
                <a:ext cx="112" cy="94"/>
              </a:xfrm>
              <a:custGeom>
                <a:avLst/>
                <a:gdLst>
                  <a:gd name="T0" fmla="*/ 56 w 112"/>
                  <a:gd name="T1" fmla="*/ 0 h 94"/>
                  <a:gd name="T2" fmla="*/ 24 w 112"/>
                  <a:gd name="T3" fmla="*/ 4 h 94"/>
                  <a:gd name="T4" fmla="*/ 10 w 112"/>
                  <a:gd name="T5" fmla="*/ 12 h 94"/>
                  <a:gd name="T6" fmla="*/ 2 w 112"/>
                  <a:gd name="T7" fmla="*/ 30 h 94"/>
                  <a:gd name="T8" fmla="*/ 0 w 112"/>
                  <a:gd name="T9" fmla="*/ 44 h 94"/>
                  <a:gd name="T10" fmla="*/ 6 w 112"/>
                  <a:gd name="T11" fmla="*/ 62 h 94"/>
                  <a:gd name="T12" fmla="*/ 14 w 112"/>
                  <a:gd name="T13" fmla="*/ 78 h 94"/>
                  <a:gd name="T14" fmla="*/ 30 w 112"/>
                  <a:gd name="T15" fmla="*/ 88 h 94"/>
                  <a:gd name="T16" fmla="*/ 50 w 112"/>
                  <a:gd name="T17" fmla="*/ 94 h 94"/>
                  <a:gd name="T18" fmla="*/ 60 w 112"/>
                  <a:gd name="T19" fmla="*/ 92 h 94"/>
                  <a:gd name="T20" fmla="*/ 78 w 112"/>
                  <a:gd name="T21" fmla="*/ 88 h 94"/>
                  <a:gd name="T22" fmla="*/ 94 w 112"/>
                  <a:gd name="T23" fmla="*/ 76 h 94"/>
                  <a:gd name="T24" fmla="*/ 104 w 112"/>
                  <a:gd name="T25" fmla="*/ 60 h 94"/>
                  <a:gd name="T26" fmla="*/ 108 w 112"/>
                  <a:gd name="T27" fmla="*/ 50 h 94"/>
                  <a:gd name="T28" fmla="*/ 112 w 112"/>
                  <a:gd name="T29" fmla="*/ 24 h 94"/>
                  <a:gd name="T30" fmla="*/ 104 w 112"/>
                  <a:gd name="T31" fmla="*/ 10 h 94"/>
                  <a:gd name="T32" fmla="*/ 78 w 112"/>
                  <a:gd name="T33" fmla="*/ 2 h 94"/>
                  <a:gd name="T34" fmla="*/ 56 w 112"/>
                  <a:gd name="T35" fmla="*/ 0 h 94"/>
                  <a:gd name="T36" fmla="*/ 102 w 112"/>
                  <a:gd name="T37" fmla="*/ 50 h 94"/>
                  <a:gd name="T38" fmla="*/ 94 w 112"/>
                  <a:gd name="T39" fmla="*/ 66 h 94"/>
                  <a:gd name="T40" fmla="*/ 82 w 112"/>
                  <a:gd name="T41" fmla="*/ 78 h 94"/>
                  <a:gd name="T42" fmla="*/ 68 w 112"/>
                  <a:gd name="T43" fmla="*/ 84 h 94"/>
                  <a:gd name="T44" fmla="*/ 50 w 112"/>
                  <a:gd name="T45" fmla="*/ 86 h 94"/>
                  <a:gd name="T46" fmla="*/ 42 w 112"/>
                  <a:gd name="T47" fmla="*/ 86 h 94"/>
                  <a:gd name="T48" fmla="*/ 26 w 112"/>
                  <a:gd name="T49" fmla="*/ 78 h 94"/>
                  <a:gd name="T50" fmla="*/ 16 w 112"/>
                  <a:gd name="T51" fmla="*/ 66 h 94"/>
                  <a:gd name="T52" fmla="*/ 10 w 112"/>
                  <a:gd name="T53" fmla="*/ 52 h 94"/>
                  <a:gd name="T54" fmla="*/ 8 w 112"/>
                  <a:gd name="T55" fmla="*/ 44 h 94"/>
                  <a:gd name="T56" fmla="*/ 12 w 112"/>
                  <a:gd name="T57" fmla="*/ 22 h 94"/>
                  <a:gd name="T58" fmla="*/ 22 w 112"/>
                  <a:gd name="T59" fmla="*/ 12 h 94"/>
                  <a:gd name="T60" fmla="*/ 38 w 112"/>
                  <a:gd name="T61" fmla="*/ 8 h 94"/>
                  <a:gd name="T62" fmla="*/ 56 w 112"/>
                  <a:gd name="T63" fmla="*/ 8 h 94"/>
                  <a:gd name="T64" fmla="*/ 88 w 112"/>
                  <a:gd name="T65" fmla="*/ 12 h 94"/>
                  <a:gd name="T66" fmla="*/ 102 w 112"/>
                  <a:gd name="T67" fmla="*/ 22 h 94"/>
                  <a:gd name="T68" fmla="*/ 104 w 112"/>
                  <a:gd name="T69" fmla="*/ 36 h 94"/>
                  <a:gd name="T70" fmla="*/ 102 w 112"/>
                  <a:gd name="T71" fmla="*/ 5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56" y="0"/>
                    </a:moveTo>
                    <a:lnTo>
                      <a:pt x="56" y="0"/>
                    </a:lnTo>
                    <a:lnTo>
                      <a:pt x="34" y="2"/>
                    </a:lnTo>
                    <a:lnTo>
                      <a:pt x="24" y="4"/>
                    </a:lnTo>
                    <a:lnTo>
                      <a:pt x="16" y="6"/>
                    </a:lnTo>
                    <a:lnTo>
                      <a:pt x="10" y="12"/>
                    </a:lnTo>
                    <a:lnTo>
                      <a:pt x="4" y="18"/>
                    </a:lnTo>
                    <a:lnTo>
                      <a:pt x="2" y="30"/>
                    </a:lnTo>
                    <a:lnTo>
                      <a:pt x="0" y="44"/>
                    </a:lnTo>
                    <a:lnTo>
                      <a:pt x="0" y="44"/>
                    </a:lnTo>
                    <a:lnTo>
                      <a:pt x="2" y="52"/>
                    </a:lnTo>
                    <a:lnTo>
                      <a:pt x="6" y="62"/>
                    </a:lnTo>
                    <a:lnTo>
                      <a:pt x="10" y="70"/>
                    </a:lnTo>
                    <a:lnTo>
                      <a:pt x="14" y="78"/>
                    </a:lnTo>
                    <a:lnTo>
                      <a:pt x="22" y="84"/>
                    </a:lnTo>
                    <a:lnTo>
                      <a:pt x="30" y="88"/>
                    </a:lnTo>
                    <a:lnTo>
                      <a:pt x="38" y="92"/>
                    </a:lnTo>
                    <a:lnTo>
                      <a:pt x="50" y="94"/>
                    </a:lnTo>
                    <a:lnTo>
                      <a:pt x="50" y="94"/>
                    </a:lnTo>
                    <a:lnTo>
                      <a:pt x="60" y="92"/>
                    </a:lnTo>
                    <a:lnTo>
                      <a:pt x="70" y="90"/>
                    </a:lnTo>
                    <a:lnTo>
                      <a:pt x="78" y="88"/>
                    </a:lnTo>
                    <a:lnTo>
                      <a:pt x="86" y="82"/>
                    </a:lnTo>
                    <a:lnTo>
                      <a:pt x="94" y="76"/>
                    </a:lnTo>
                    <a:lnTo>
                      <a:pt x="100" y="68"/>
                    </a:lnTo>
                    <a:lnTo>
                      <a:pt x="104" y="60"/>
                    </a:lnTo>
                    <a:lnTo>
                      <a:pt x="108" y="50"/>
                    </a:lnTo>
                    <a:lnTo>
                      <a:pt x="108" y="50"/>
                    </a:lnTo>
                    <a:lnTo>
                      <a:pt x="112" y="34"/>
                    </a:lnTo>
                    <a:lnTo>
                      <a:pt x="112" y="24"/>
                    </a:lnTo>
                    <a:lnTo>
                      <a:pt x="110" y="18"/>
                    </a:lnTo>
                    <a:lnTo>
                      <a:pt x="104" y="10"/>
                    </a:lnTo>
                    <a:lnTo>
                      <a:pt x="94" y="6"/>
                    </a:lnTo>
                    <a:lnTo>
                      <a:pt x="78" y="2"/>
                    </a:lnTo>
                    <a:lnTo>
                      <a:pt x="56" y="0"/>
                    </a:lnTo>
                    <a:lnTo>
                      <a:pt x="56" y="0"/>
                    </a:lnTo>
                    <a:close/>
                    <a:moveTo>
                      <a:pt x="102" y="50"/>
                    </a:moveTo>
                    <a:lnTo>
                      <a:pt x="102" y="50"/>
                    </a:lnTo>
                    <a:lnTo>
                      <a:pt x="98" y="58"/>
                    </a:lnTo>
                    <a:lnTo>
                      <a:pt x="94" y="66"/>
                    </a:lnTo>
                    <a:lnTo>
                      <a:pt x="88" y="72"/>
                    </a:lnTo>
                    <a:lnTo>
                      <a:pt x="82" y="78"/>
                    </a:lnTo>
                    <a:lnTo>
                      <a:pt x="74" y="82"/>
                    </a:lnTo>
                    <a:lnTo>
                      <a:pt x="68" y="84"/>
                    </a:lnTo>
                    <a:lnTo>
                      <a:pt x="58" y="86"/>
                    </a:lnTo>
                    <a:lnTo>
                      <a:pt x="50" y="86"/>
                    </a:lnTo>
                    <a:lnTo>
                      <a:pt x="50" y="86"/>
                    </a:lnTo>
                    <a:lnTo>
                      <a:pt x="42" y="86"/>
                    </a:lnTo>
                    <a:lnTo>
                      <a:pt x="34" y="82"/>
                    </a:lnTo>
                    <a:lnTo>
                      <a:pt x="26" y="78"/>
                    </a:lnTo>
                    <a:lnTo>
                      <a:pt x="20" y="74"/>
                    </a:lnTo>
                    <a:lnTo>
                      <a:pt x="16" y="66"/>
                    </a:lnTo>
                    <a:lnTo>
                      <a:pt x="12" y="60"/>
                    </a:lnTo>
                    <a:lnTo>
                      <a:pt x="10" y="52"/>
                    </a:lnTo>
                    <a:lnTo>
                      <a:pt x="8" y="44"/>
                    </a:lnTo>
                    <a:lnTo>
                      <a:pt x="8" y="44"/>
                    </a:lnTo>
                    <a:lnTo>
                      <a:pt x="8" y="32"/>
                    </a:lnTo>
                    <a:lnTo>
                      <a:pt x="12" y="22"/>
                    </a:lnTo>
                    <a:lnTo>
                      <a:pt x="16" y="16"/>
                    </a:lnTo>
                    <a:lnTo>
                      <a:pt x="22" y="12"/>
                    </a:lnTo>
                    <a:lnTo>
                      <a:pt x="30" y="10"/>
                    </a:lnTo>
                    <a:lnTo>
                      <a:pt x="38" y="8"/>
                    </a:lnTo>
                    <a:lnTo>
                      <a:pt x="56" y="8"/>
                    </a:lnTo>
                    <a:lnTo>
                      <a:pt x="56" y="8"/>
                    </a:lnTo>
                    <a:lnTo>
                      <a:pt x="74" y="8"/>
                    </a:lnTo>
                    <a:lnTo>
                      <a:pt x="88" y="12"/>
                    </a:lnTo>
                    <a:lnTo>
                      <a:pt x="98" y="16"/>
                    </a:lnTo>
                    <a:lnTo>
                      <a:pt x="102" y="22"/>
                    </a:lnTo>
                    <a:lnTo>
                      <a:pt x="104" y="28"/>
                    </a:lnTo>
                    <a:lnTo>
                      <a:pt x="104" y="36"/>
                    </a:lnTo>
                    <a:lnTo>
                      <a:pt x="102" y="50"/>
                    </a:lnTo>
                    <a:lnTo>
                      <a:pt x="102" y="5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3" name="Freeform 218"/>
              <p:cNvSpPr>
                <a:spLocks noEditPoints="1"/>
              </p:cNvSpPr>
              <p:nvPr/>
            </p:nvSpPr>
            <p:spPr bwMode="auto">
              <a:xfrm>
                <a:off x="3669" y="5562"/>
                <a:ext cx="112" cy="94"/>
              </a:xfrm>
              <a:custGeom>
                <a:avLst/>
                <a:gdLst>
                  <a:gd name="T0" fmla="*/ 6 w 112"/>
                  <a:gd name="T1" fmla="*/ 54 h 94"/>
                  <a:gd name="T2" fmla="*/ 16 w 112"/>
                  <a:gd name="T3" fmla="*/ 70 h 94"/>
                  <a:gd name="T4" fmla="*/ 30 w 112"/>
                  <a:gd name="T5" fmla="*/ 84 h 94"/>
                  <a:gd name="T6" fmla="*/ 46 w 112"/>
                  <a:gd name="T7" fmla="*/ 92 h 94"/>
                  <a:gd name="T8" fmla="*/ 66 w 112"/>
                  <a:gd name="T9" fmla="*/ 92 h 94"/>
                  <a:gd name="T10" fmla="*/ 78 w 112"/>
                  <a:gd name="T11" fmla="*/ 90 h 94"/>
                  <a:gd name="T12" fmla="*/ 94 w 112"/>
                  <a:gd name="T13" fmla="*/ 82 h 94"/>
                  <a:gd name="T14" fmla="*/ 106 w 112"/>
                  <a:gd name="T15" fmla="*/ 68 h 94"/>
                  <a:gd name="T16" fmla="*/ 112 w 112"/>
                  <a:gd name="T17" fmla="*/ 50 h 94"/>
                  <a:gd name="T18" fmla="*/ 112 w 112"/>
                  <a:gd name="T19" fmla="*/ 42 h 94"/>
                  <a:gd name="T20" fmla="*/ 108 w 112"/>
                  <a:gd name="T21" fmla="*/ 16 h 94"/>
                  <a:gd name="T22" fmla="*/ 96 w 112"/>
                  <a:gd name="T23" fmla="*/ 4 h 94"/>
                  <a:gd name="T24" fmla="*/ 78 w 112"/>
                  <a:gd name="T25" fmla="*/ 0 h 94"/>
                  <a:gd name="T26" fmla="*/ 56 w 112"/>
                  <a:gd name="T27" fmla="*/ 0 h 94"/>
                  <a:gd name="T28" fmla="*/ 18 w 112"/>
                  <a:gd name="T29" fmla="*/ 8 h 94"/>
                  <a:gd name="T30" fmla="*/ 2 w 112"/>
                  <a:gd name="T31" fmla="*/ 20 h 94"/>
                  <a:gd name="T32" fmla="*/ 2 w 112"/>
                  <a:gd name="T33" fmla="*/ 36 h 94"/>
                  <a:gd name="T34" fmla="*/ 6 w 112"/>
                  <a:gd name="T35" fmla="*/ 54 h 94"/>
                  <a:gd name="T36" fmla="*/ 56 w 112"/>
                  <a:gd name="T37" fmla="*/ 8 h 94"/>
                  <a:gd name="T38" fmla="*/ 84 w 112"/>
                  <a:gd name="T39" fmla="*/ 8 h 94"/>
                  <a:gd name="T40" fmla="*/ 96 w 112"/>
                  <a:gd name="T41" fmla="*/ 14 h 94"/>
                  <a:gd name="T42" fmla="*/ 104 w 112"/>
                  <a:gd name="T43" fmla="*/ 30 h 94"/>
                  <a:gd name="T44" fmla="*/ 106 w 112"/>
                  <a:gd name="T45" fmla="*/ 42 h 94"/>
                  <a:gd name="T46" fmla="*/ 102 w 112"/>
                  <a:gd name="T47" fmla="*/ 58 h 94"/>
                  <a:gd name="T48" fmla="*/ 94 w 112"/>
                  <a:gd name="T49" fmla="*/ 72 h 94"/>
                  <a:gd name="T50" fmla="*/ 82 w 112"/>
                  <a:gd name="T51" fmla="*/ 82 h 94"/>
                  <a:gd name="T52" fmla="*/ 66 w 112"/>
                  <a:gd name="T53" fmla="*/ 86 h 94"/>
                  <a:gd name="T54" fmla="*/ 56 w 112"/>
                  <a:gd name="T55" fmla="*/ 86 h 94"/>
                  <a:gd name="T56" fmla="*/ 40 w 112"/>
                  <a:gd name="T57" fmla="*/ 82 h 94"/>
                  <a:gd name="T58" fmla="*/ 26 w 112"/>
                  <a:gd name="T59" fmla="*/ 74 h 94"/>
                  <a:gd name="T60" fmla="*/ 16 w 112"/>
                  <a:gd name="T61" fmla="*/ 60 h 94"/>
                  <a:gd name="T62" fmla="*/ 14 w 112"/>
                  <a:gd name="T63" fmla="*/ 52 h 94"/>
                  <a:gd name="T64" fmla="*/ 8 w 112"/>
                  <a:gd name="T65" fmla="*/ 30 h 94"/>
                  <a:gd name="T66" fmla="*/ 16 w 112"/>
                  <a:gd name="T67" fmla="*/ 18 h 94"/>
                  <a:gd name="T68" fmla="*/ 38 w 112"/>
                  <a:gd name="T69" fmla="*/ 10 h 94"/>
                  <a:gd name="T70" fmla="*/ 56 w 112"/>
                  <a:gd name="T71" fmla="*/ 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94">
                    <a:moveTo>
                      <a:pt x="6" y="54"/>
                    </a:moveTo>
                    <a:lnTo>
                      <a:pt x="6" y="54"/>
                    </a:lnTo>
                    <a:lnTo>
                      <a:pt x="10" y="62"/>
                    </a:lnTo>
                    <a:lnTo>
                      <a:pt x="16" y="70"/>
                    </a:lnTo>
                    <a:lnTo>
                      <a:pt x="22" y="78"/>
                    </a:lnTo>
                    <a:lnTo>
                      <a:pt x="30" y="84"/>
                    </a:lnTo>
                    <a:lnTo>
                      <a:pt x="38" y="88"/>
                    </a:lnTo>
                    <a:lnTo>
                      <a:pt x="46" y="92"/>
                    </a:lnTo>
                    <a:lnTo>
                      <a:pt x="56" y="94"/>
                    </a:lnTo>
                    <a:lnTo>
                      <a:pt x="66" y="92"/>
                    </a:lnTo>
                    <a:lnTo>
                      <a:pt x="66" y="92"/>
                    </a:lnTo>
                    <a:lnTo>
                      <a:pt x="78" y="90"/>
                    </a:lnTo>
                    <a:lnTo>
                      <a:pt x="86" y="88"/>
                    </a:lnTo>
                    <a:lnTo>
                      <a:pt x="94" y="82"/>
                    </a:lnTo>
                    <a:lnTo>
                      <a:pt x="100" y="76"/>
                    </a:lnTo>
                    <a:lnTo>
                      <a:pt x="106" y="68"/>
                    </a:lnTo>
                    <a:lnTo>
                      <a:pt x="110" y="60"/>
                    </a:lnTo>
                    <a:lnTo>
                      <a:pt x="112" y="50"/>
                    </a:lnTo>
                    <a:lnTo>
                      <a:pt x="112" y="42"/>
                    </a:lnTo>
                    <a:lnTo>
                      <a:pt x="112" y="42"/>
                    </a:lnTo>
                    <a:lnTo>
                      <a:pt x="112" y="26"/>
                    </a:lnTo>
                    <a:lnTo>
                      <a:pt x="108" y="16"/>
                    </a:lnTo>
                    <a:lnTo>
                      <a:pt x="102" y="10"/>
                    </a:lnTo>
                    <a:lnTo>
                      <a:pt x="96" y="4"/>
                    </a:lnTo>
                    <a:lnTo>
                      <a:pt x="88" y="2"/>
                    </a:lnTo>
                    <a:lnTo>
                      <a:pt x="78" y="0"/>
                    </a:lnTo>
                    <a:lnTo>
                      <a:pt x="56" y="0"/>
                    </a:lnTo>
                    <a:lnTo>
                      <a:pt x="56" y="0"/>
                    </a:lnTo>
                    <a:lnTo>
                      <a:pt x="34" y="4"/>
                    </a:lnTo>
                    <a:lnTo>
                      <a:pt x="18" y="8"/>
                    </a:lnTo>
                    <a:lnTo>
                      <a:pt x="8" y="12"/>
                    </a:lnTo>
                    <a:lnTo>
                      <a:pt x="2" y="20"/>
                    </a:lnTo>
                    <a:lnTo>
                      <a:pt x="0" y="28"/>
                    </a:lnTo>
                    <a:lnTo>
                      <a:pt x="2" y="36"/>
                    </a:lnTo>
                    <a:lnTo>
                      <a:pt x="6" y="54"/>
                    </a:lnTo>
                    <a:lnTo>
                      <a:pt x="6" y="54"/>
                    </a:lnTo>
                    <a:close/>
                    <a:moveTo>
                      <a:pt x="56" y="8"/>
                    </a:moveTo>
                    <a:lnTo>
                      <a:pt x="56" y="8"/>
                    </a:lnTo>
                    <a:lnTo>
                      <a:pt x="74" y="8"/>
                    </a:lnTo>
                    <a:lnTo>
                      <a:pt x="84" y="8"/>
                    </a:lnTo>
                    <a:lnTo>
                      <a:pt x="90" y="10"/>
                    </a:lnTo>
                    <a:lnTo>
                      <a:pt x="96" y="14"/>
                    </a:lnTo>
                    <a:lnTo>
                      <a:pt x="102" y="20"/>
                    </a:lnTo>
                    <a:lnTo>
                      <a:pt x="104" y="30"/>
                    </a:lnTo>
                    <a:lnTo>
                      <a:pt x="106" y="42"/>
                    </a:lnTo>
                    <a:lnTo>
                      <a:pt x="106" y="42"/>
                    </a:lnTo>
                    <a:lnTo>
                      <a:pt x="104" y="50"/>
                    </a:lnTo>
                    <a:lnTo>
                      <a:pt x="102" y="58"/>
                    </a:lnTo>
                    <a:lnTo>
                      <a:pt x="100" y="66"/>
                    </a:lnTo>
                    <a:lnTo>
                      <a:pt x="94" y="72"/>
                    </a:lnTo>
                    <a:lnTo>
                      <a:pt x="88" y="78"/>
                    </a:lnTo>
                    <a:lnTo>
                      <a:pt x="82" y="82"/>
                    </a:lnTo>
                    <a:lnTo>
                      <a:pt x="74" y="84"/>
                    </a:lnTo>
                    <a:lnTo>
                      <a:pt x="66" y="86"/>
                    </a:lnTo>
                    <a:lnTo>
                      <a:pt x="66" y="86"/>
                    </a:lnTo>
                    <a:lnTo>
                      <a:pt x="56" y="86"/>
                    </a:lnTo>
                    <a:lnTo>
                      <a:pt x="48" y="86"/>
                    </a:lnTo>
                    <a:lnTo>
                      <a:pt x="40" y="82"/>
                    </a:lnTo>
                    <a:lnTo>
                      <a:pt x="34" y="78"/>
                    </a:lnTo>
                    <a:lnTo>
                      <a:pt x="26" y="74"/>
                    </a:lnTo>
                    <a:lnTo>
                      <a:pt x="22" y="68"/>
                    </a:lnTo>
                    <a:lnTo>
                      <a:pt x="16" y="60"/>
                    </a:lnTo>
                    <a:lnTo>
                      <a:pt x="14" y="52"/>
                    </a:lnTo>
                    <a:lnTo>
                      <a:pt x="14" y="52"/>
                    </a:lnTo>
                    <a:lnTo>
                      <a:pt x="10" y="38"/>
                    </a:lnTo>
                    <a:lnTo>
                      <a:pt x="8" y="30"/>
                    </a:lnTo>
                    <a:lnTo>
                      <a:pt x="10" y="24"/>
                    </a:lnTo>
                    <a:lnTo>
                      <a:pt x="16" y="18"/>
                    </a:lnTo>
                    <a:lnTo>
                      <a:pt x="24" y="12"/>
                    </a:lnTo>
                    <a:lnTo>
                      <a:pt x="38" y="10"/>
                    </a:lnTo>
                    <a:lnTo>
                      <a:pt x="56" y="8"/>
                    </a:lnTo>
                    <a:lnTo>
                      <a:pt x="56" y="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4" name="Freeform 219"/>
              <p:cNvSpPr>
                <a:spLocks/>
              </p:cNvSpPr>
              <p:nvPr/>
            </p:nvSpPr>
            <p:spPr bwMode="auto">
              <a:xfrm>
                <a:off x="3643" y="5572"/>
                <a:ext cx="36" cy="20"/>
              </a:xfrm>
              <a:custGeom>
                <a:avLst/>
                <a:gdLst>
                  <a:gd name="T0" fmla="*/ 4 w 36"/>
                  <a:gd name="T1" fmla="*/ 20 h 20"/>
                  <a:gd name="T2" fmla="*/ 4 w 36"/>
                  <a:gd name="T3" fmla="*/ 20 h 20"/>
                  <a:gd name="T4" fmla="*/ 6 w 36"/>
                  <a:gd name="T5" fmla="*/ 18 h 20"/>
                  <a:gd name="T6" fmla="*/ 12 w 36"/>
                  <a:gd name="T7" fmla="*/ 16 h 20"/>
                  <a:gd name="T8" fmla="*/ 22 w 36"/>
                  <a:gd name="T9" fmla="*/ 16 h 20"/>
                  <a:gd name="T10" fmla="*/ 28 w 36"/>
                  <a:gd name="T11" fmla="*/ 16 h 20"/>
                  <a:gd name="T12" fmla="*/ 32 w 36"/>
                  <a:gd name="T13" fmla="*/ 20 h 20"/>
                  <a:gd name="T14" fmla="*/ 32 w 36"/>
                  <a:gd name="T15" fmla="*/ 20 h 20"/>
                  <a:gd name="T16" fmla="*/ 32 w 36"/>
                  <a:gd name="T17" fmla="*/ 14 h 20"/>
                  <a:gd name="T18" fmla="*/ 32 w 36"/>
                  <a:gd name="T19" fmla="*/ 8 h 20"/>
                  <a:gd name="T20" fmla="*/ 36 w 36"/>
                  <a:gd name="T21" fmla="*/ 4 h 20"/>
                  <a:gd name="T22" fmla="*/ 36 w 36"/>
                  <a:gd name="T23" fmla="*/ 4 h 20"/>
                  <a:gd name="T24" fmla="*/ 24 w 36"/>
                  <a:gd name="T25" fmla="*/ 0 h 20"/>
                  <a:gd name="T26" fmla="*/ 14 w 36"/>
                  <a:gd name="T27" fmla="*/ 0 h 20"/>
                  <a:gd name="T28" fmla="*/ 0 w 36"/>
                  <a:gd name="T29" fmla="*/ 4 h 20"/>
                  <a:gd name="T30" fmla="*/ 0 w 36"/>
                  <a:gd name="T31" fmla="*/ 4 h 20"/>
                  <a:gd name="T32" fmla="*/ 2 w 36"/>
                  <a:gd name="T33" fmla="*/ 10 h 20"/>
                  <a:gd name="T34" fmla="*/ 2 w 36"/>
                  <a:gd name="T35" fmla="*/ 14 h 20"/>
                  <a:gd name="T36" fmla="*/ 4 w 36"/>
                  <a:gd name="T37" fmla="*/ 20 h 20"/>
                  <a:gd name="T38" fmla="*/ 4 w 36"/>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20">
                    <a:moveTo>
                      <a:pt x="4" y="20"/>
                    </a:moveTo>
                    <a:lnTo>
                      <a:pt x="4" y="20"/>
                    </a:lnTo>
                    <a:lnTo>
                      <a:pt x="6" y="18"/>
                    </a:lnTo>
                    <a:lnTo>
                      <a:pt x="12" y="16"/>
                    </a:lnTo>
                    <a:lnTo>
                      <a:pt x="22" y="16"/>
                    </a:lnTo>
                    <a:lnTo>
                      <a:pt x="28" y="16"/>
                    </a:lnTo>
                    <a:lnTo>
                      <a:pt x="32" y="20"/>
                    </a:lnTo>
                    <a:lnTo>
                      <a:pt x="32" y="20"/>
                    </a:lnTo>
                    <a:lnTo>
                      <a:pt x="32" y="14"/>
                    </a:lnTo>
                    <a:lnTo>
                      <a:pt x="32" y="8"/>
                    </a:lnTo>
                    <a:lnTo>
                      <a:pt x="36" y="4"/>
                    </a:lnTo>
                    <a:lnTo>
                      <a:pt x="36" y="4"/>
                    </a:lnTo>
                    <a:lnTo>
                      <a:pt x="24" y="0"/>
                    </a:lnTo>
                    <a:lnTo>
                      <a:pt x="14" y="0"/>
                    </a:lnTo>
                    <a:lnTo>
                      <a:pt x="0" y="4"/>
                    </a:lnTo>
                    <a:lnTo>
                      <a:pt x="0" y="4"/>
                    </a:lnTo>
                    <a:lnTo>
                      <a:pt x="2" y="10"/>
                    </a:lnTo>
                    <a:lnTo>
                      <a:pt x="2" y="14"/>
                    </a:lnTo>
                    <a:lnTo>
                      <a:pt x="4" y="20"/>
                    </a:lnTo>
                    <a:lnTo>
                      <a:pt x="4"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5" name="Freeform 220"/>
              <p:cNvSpPr>
                <a:spLocks/>
              </p:cNvSpPr>
              <p:nvPr/>
            </p:nvSpPr>
            <p:spPr bwMode="auto">
              <a:xfrm>
                <a:off x="3519" y="5568"/>
                <a:ext cx="32" cy="46"/>
              </a:xfrm>
              <a:custGeom>
                <a:avLst/>
                <a:gdLst>
                  <a:gd name="T0" fmla="*/ 32 w 32"/>
                  <a:gd name="T1" fmla="*/ 0 h 46"/>
                  <a:gd name="T2" fmla="*/ 2 w 32"/>
                  <a:gd name="T3" fmla="*/ 4 h 46"/>
                  <a:gd name="T4" fmla="*/ 0 w 32"/>
                  <a:gd name="T5" fmla="*/ 32 h 46"/>
                  <a:gd name="T6" fmla="*/ 22 w 32"/>
                  <a:gd name="T7" fmla="*/ 46 h 46"/>
                  <a:gd name="T8" fmla="*/ 22 w 32"/>
                  <a:gd name="T9" fmla="*/ 46 h 46"/>
                  <a:gd name="T10" fmla="*/ 20 w 32"/>
                  <a:gd name="T11" fmla="*/ 42 h 46"/>
                  <a:gd name="T12" fmla="*/ 20 w 32"/>
                  <a:gd name="T13" fmla="*/ 30 h 46"/>
                  <a:gd name="T14" fmla="*/ 24 w 32"/>
                  <a:gd name="T15" fmla="*/ 16 h 46"/>
                  <a:gd name="T16" fmla="*/ 26 w 32"/>
                  <a:gd name="T17" fmla="*/ 8 h 46"/>
                  <a:gd name="T18" fmla="*/ 32 w 32"/>
                  <a:gd name="T19" fmla="*/ 0 h 46"/>
                  <a:gd name="T20" fmla="*/ 32 w 32"/>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6">
                    <a:moveTo>
                      <a:pt x="32" y="0"/>
                    </a:moveTo>
                    <a:lnTo>
                      <a:pt x="2" y="4"/>
                    </a:lnTo>
                    <a:lnTo>
                      <a:pt x="0" y="32"/>
                    </a:lnTo>
                    <a:lnTo>
                      <a:pt x="22" y="46"/>
                    </a:lnTo>
                    <a:lnTo>
                      <a:pt x="22" y="46"/>
                    </a:lnTo>
                    <a:lnTo>
                      <a:pt x="20" y="42"/>
                    </a:lnTo>
                    <a:lnTo>
                      <a:pt x="20" y="30"/>
                    </a:lnTo>
                    <a:lnTo>
                      <a:pt x="24" y="16"/>
                    </a:lnTo>
                    <a:lnTo>
                      <a:pt x="26" y="8"/>
                    </a:lnTo>
                    <a:lnTo>
                      <a:pt x="32" y="0"/>
                    </a:lnTo>
                    <a:lnTo>
                      <a:pt x="32"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6" name="Freeform 221"/>
              <p:cNvSpPr>
                <a:spLocks/>
              </p:cNvSpPr>
              <p:nvPr/>
            </p:nvSpPr>
            <p:spPr bwMode="auto">
              <a:xfrm>
                <a:off x="3769" y="5570"/>
                <a:ext cx="32" cy="44"/>
              </a:xfrm>
              <a:custGeom>
                <a:avLst/>
                <a:gdLst>
                  <a:gd name="T0" fmla="*/ 0 w 32"/>
                  <a:gd name="T1" fmla="*/ 0 h 44"/>
                  <a:gd name="T2" fmla="*/ 30 w 32"/>
                  <a:gd name="T3" fmla="*/ 2 h 44"/>
                  <a:gd name="T4" fmla="*/ 32 w 32"/>
                  <a:gd name="T5" fmla="*/ 30 h 44"/>
                  <a:gd name="T6" fmla="*/ 12 w 32"/>
                  <a:gd name="T7" fmla="*/ 44 h 44"/>
                  <a:gd name="T8" fmla="*/ 12 w 32"/>
                  <a:gd name="T9" fmla="*/ 44 h 44"/>
                  <a:gd name="T10" fmla="*/ 12 w 32"/>
                  <a:gd name="T11" fmla="*/ 40 h 44"/>
                  <a:gd name="T12" fmla="*/ 12 w 32"/>
                  <a:gd name="T13" fmla="*/ 28 h 44"/>
                  <a:gd name="T14" fmla="*/ 8 w 32"/>
                  <a:gd name="T15" fmla="*/ 14 h 44"/>
                  <a:gd name="T16" fmla="*/ 6 w 32"/>
                  <a:gd name="T17" fmla="*/ 6 h 44"/>
                  <a:gd name="T18" fmla="*/ 0 w 32"/>
                  <a:gd name="T19" fmla="*/ 0 h 44"/>
                  <a:gd name="T20" fmla="*/ 0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0" y="0"/>
                    </a:moveTo>
                    <a:lnTo>
                      <a:pt x="30" y="2"/>
                    </a:lnTo>
                    <a:lnTo>
                      <a:pt x="32" y="30"/>
                    </a:lnTo>
                    <a:lnTo>
                      <a:pt x="12" y="44"/>
                    </a:lnTo>
                    <a:lnTo>
                      <a:pt x="12" y="44"/>
                    </a:lnTo>
                    <a:lnTo>
                      <a:pt x="12" y="40"/>
                    </a:lnTo>
                    <a:lnTo>
                      <a:pt x="12" y="28"/>
                    </a:lnTo>
                    <a:lnTo>
                      <a:pt x="8" y="14"/>
                    </a:lnTo>
                    <a:lnTo>
                      <a:pt x="6" y="6"/>
                    </a:lnTo>
                    <a:lnTo>
                      <a:pt x="0" y="0"/>
                    </a:lnTo>
                    <a:lnTo>
                      <a:pt x="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7" name="Freeform 222"/>
              <p:cNvSpPr>
                <a:spLocks/>
              </p:cNvSpPr>
              <p:nvPr/>
            </p:nvSpPr>
            <p:spPr bwMode="auto">
              <a:xfrm>
                <a:off x="3209" y="6228"/>
                <a:ext cx="438" cy="142"/>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8" name="Freeform 223"/>
              <p:cNvSpPr>
                <a:spLocks/>
              </p:cNvSpPr>
              <p:nvPr/>
            </p:nvSpPr>
            <p:spPr bwMode="auto">
              <a:xfrm>
                <a:off x="3209" y="6228"/>
                <a:ext cx="438" cy="142"/>
              </a:xfrm>
              <a:custGeom>
                <a:avLst/>
                <a:gdLst>
                  <a:gd name="T0" fmla="*/ 426 w 438"/>
                  <a:gd name="T1" fmla="*/ 86 h 142"/>
                  <a:gd name="T2" fmla="*/ 438 w 438"/>
                  <a:gd name="T3" fmla="*/ 142 h 142"/>
                  <a:gd name="T4" fmla="*/ 438 w 438"/>
                  <a:gd name="T5" fmla="*/ 142 h 142"/>
                  <a:gd name="T6" fmla="*/ 314 w 438"/>
                  <a:gd name="T7" fmla="*/ 130 h 142"/>
                  <a:gd name="T8" fmla="*/ 192 w 438"/>
                  <a:gd name="T9" fmla="*/ 118 h 142"/>
                  <a:gd name="T10" fmla="*/ 192 w 438"/>
                  <a:gd name="T11" fmla="*/ 118 h 142"/>
                  <a:gd name="T12" fmla="*/ 138 w 438"/>
                  <a:gd name="T13" fmla="*/ 112 h 142"/>
                  <a:gd name="T14" fmla="*/ 84 w 438"/>
                  <a:gd name="T15" fmla="*/ 106 h 142"/>
                  <a:gd name="T16" fmla="*/ 84 w 438"/>
                  <a:gd name="T17" fmla="*/ 106 h 142"/>
                  <a:gd name="T18" fmla="*/ 54 w 438"/>
                  <a:gd name="T19" fmla="*/ 102 h 142"/>
                  <a:gd name="T20" fmla="*/ 38 w 438"/>
                  <a:gd name="T21" fmla="*/ 100 h 142"/>
                  <a:gd name="T22" fmla="*/ 24 w 438"/>
                  <a:gd name="T23" fmla="*/ 94 h 142"/>
                  <a:gd name="T24" fmla="*/ 12 w 438"/>
                  <a:gd name="T25" fmla="*/ 86 h 142"/>
                  <a:gd name="T26" fmla="*/ 8 w 438"/>
                  <a:gd name="T27" fmla="*/ 82 h 142"/>
                  <a:gd name="T28" fmla="*/ 4 w 438"/>
                  <a:gd name="T29" fmla="*/ 76 h 142"/>
                  <a:gd name="T30" fmla="*/ 2 w 438"/>
                  <a:gd name="T31" fmla="*/ 70 h 142"/>
                  <a:gd name="T32" fmla="*/ 0 w 438"/>
                  <a:gd name="T33" fmla="*/ 62 h 142"/>
                  <a:gd name="T34" fmla="*/ 0 w 438"/>
                  <a:gd name="T35" fmla="*/ 54 h 142"/>
                  <a:gd name="T36" fmla="*/ 2 w 438"/>
                  <a:gd name="T37" fmla="*/ 46 h 142"/>
                  <a:gd name="T38" fmla="*/ 2 w 438"/>
                  <a:gd name="T39" fmla="*/ 46 h 142"/>
                  <a:gd name="T40" fmla="*/ 4 w 438"/>
                  <a:gd name="T41" fmla="*/ 38 h 142"/>
                  <a:gd name="T42" fmla="*/ 8 w 438"/>
                  <a:gd name="T43" fmla="*/ 32 h 142"/>
                  <a:gd name="T44" fmla="*/ 14 w 438"/>
                  <a:gd name="T45" fmla="*/ 26 h 142"/>
                  <a:gd name="T46" fmla="*/ 20 w 438"/>
                  <a:gd name="T47" fmla="*/ 20 h 142"/>
                  <a:gd name="T48" fmla="*/ 36 w 438"/>
                  <a:gd name="T49" fmla="*/ 12 h 142"/>
                  <a:gd name="T50" fmla="*/ 54 w 438"/>
                  <a:gd name="T51" fmla="*/ 6 h 142"/>
                  <a:gd name="T52" fmla="*/ 72 w 438"/>
                  <a:gd name="T53" fmla="*/ 2 h 142"/>
                  <a:gd name="T54" fmla="*/ 90 w 438"/>
                  <a:gd name="T55" fmla="*/ 0 h 142"/>
                  <a:gd name="T56" fmla="*/ 122 w 438"/>
                  <a:gd name="T57" fmla="*/ 0 h 142"/>
                  <a:gd name="T58" fmla="*/ 122 w 438"/>
                  <a:gd name="T59" fmla="*/ 0 h 142"/>
                  <a:gd name="T60" fmla="*/ 160 w 438"/>
                  <a:gd name="T61" fmla="*/ 4 h 142"/>
                  <a:gd name="T62" fmla="*/ 202 w 438"/>
                  <a:gd name="T63" fmla="*/ 12 h 142"/>
                  <a:gd name="T64" fmla="*/ 252 w 438"/>
                  <a:gd name="T65" fmla="*/ 20 h 142"/>
                  <a:gd name="T66" fmla="*/ 304 w 438"/>
                  <a:gd name="T67" fmla="*/ 32 h 142"/>
                  <a:gd name="T68" fmla="*/ 354 w 438"/>
                  <a:gd name="T69" fmla="*/ 48 h 142"/>
                  <a:gd name="T70" fmla="*/ 378 w 438"/>
                  <a:gd name="T71" fmla="*/ 56 h 142"/>
                  <a:gd name="T72" fmla="*/ 396 w 438"/>
                  <a:gd name="T73" fmla="*/ 66 h 142"/>
                  <a:gd name="T74" fmla="*/ 414 w 438"/>
                  <a:gd name="T75" fmla="*/ 76 h 142"/>
                  <a:gd name="T76" fmla="*/ 426 w 438"/>
                  <a:gd name="T77"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38" h="142">
                    <a:moveTo>
                      <a:pt x="426" y="86"/>
                    </a:moveTo>
                    <a:lnTo>
                      <a:pt x="438" y="142"/>
                    </a:lnTo>
                    <a:lnTo>
                      <a:pt x="438" y="142"/>
                    </a:lnTo>
                    <a:lnTo>
                      <a:pt x="314" y="130"/>
                    </a:lnTo>
                    <a:lnTo>
                      <a:pt x="192" y="118"/>
                    </a:lnTo>
                    <a:lnTo>
                      <a:pt x="192" y="118"/>
                    </a:lnTo>
                    <a:lnTo>
                      <a:pt x="138" y="112"/>
                    </a:lnTo>
                    <a:lnTo>
                      <a:pt x="84" y="106"/>
                    </a:lnTo>
                    <a:lnTo>
                      <a:pt x="84" y="106"/>
                    </a:lnTo>
                    <a:lnTo>
                      <a:pt x="54" y="102"/>
                    </a:lnTo>
                    <a:lnTo>
                      <a:pt x="38" y="100"/>
                    </a:lnTo>
                    <a:lnTo>
                      <a:pt x="24" y="94"/>
                    </a:lnTo>
                    <a:lnTo>
                      <a:pt x="12" y="86"/>
                    </a:lnTo>
                    <a:lnTo>
                      <a:pt x="8" y="82"/>
                    </a:lnTo>
                    <a:lnTo>
                      <a:pt x="4" y="76"/>
                    </a:lnTo>
                    <a:lnTo>
                      <a:pt x="2" y="70"/>
                    </a:lnTo>
                    <a:lnTo>
                      <a:pt x="0" y="62"/>
                    </a:lnTo>
                    <a:lnTo>
                      <a:pt x="0" y="54"/>
                    </a:lnTo>
                    <a:lnTo>
                      <a:pt x="2" y="46"/>
                    </a:lnTo>
                    <a:lnTo>
                      <a:pt x="2" y="46"/>
                    </a:lnTo>
                    <a:lnTo>
                      <a:pt x="4" y="38"/>
                    </a:lnTo>
                    <a:lnTo>
                      <a:pt x="8" y="32"/>
                    </a:lnTo>
                    <a:lnTo>
                      <a:pt x="14" y="26"/>
                    </a:lnTo>
                    <a:lnTo>
                      <a:pt x="20" y="20"/>
                    </a:lnTo>
                    <a:lnTo>
                      <a:pt x="36" y="12"/>
                    </a:lnTo>
                    <a:lnTo>
                      <a:pt x="54" y="6"/>
                    </a:lnTo>
                    <a:lnTo>
                      <a:pt x="72" y="2"/>
                    </a:lnTo>
                    <a:lnTo>
                      <a:pt x="90" y="0"/>
                    </a:lnTo>
                    <a:lnTo>
                      <a:pt x="122" y="0"/>
                    </a:lnTo>
                    <a:lnTo>
                      <a:pt x="122" y="0"/>
                    </a:lnTo>
                    <a:lnTo>
                      <a:pt x="160" y="4"/>
                    </a:lnTo>
                    <a:lnTo>
                      <a:pt x="202" y="12"/>
                    </a:lnTo>
                    <a:lnTo>
                      <a:pt x="252" y="20"/>
                    </a:lnTo>
                    <a:lnTo>
                      <a:pt x="304" y="32"/>
                    </a:lnTo>
                    <a:lnTo>
                      <a:pt x="354" y="48"/>
                    </a:lnTo>
                    <a:lnTo>
                      <a:pt x="378" y="56"/>
                    </a:lnTo>
                    <a:lnTo>
                      <a:pt x="396" y="66"/>
                    </a:lnTo>
                    <a:lnTo>
                      <a:pt x="414" y="76"/>
                    </a:lnTo>
                    <a:lnTo>
                      <a:pt x="426" y="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9" name="Freeform 224"/>
              <p:cNvSpPr>
                <a:spLocks/>
              </p:cNvSpPr>
              <p:nvPr/>
            </p:nvSpPr>
            <p:spPr bwMode="auto">
              <a:xfrm>
                <a:off x="3207" y="6142"/>
                <a:ext cx="458" cy="236"/>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0" name="Freeform 225"/>
              <p:cNvSpPr>
                <a:spLocks/>
              </p:cNvSpPr>
              <p:nvPr/>
            </p:nvSpPr>
            <p:spPr bwMode="auto">
              <a:xfrm>
                <a:off x="3207" y="6142"/>
                <a:ext cx="458" cy="236"/>
              </a:xfrm>
              <a:custGeom>
                <a:avLst/>
                <a:gdLst>
                  <a:gd name="T0" fmla="*/ 74 w 458"/>
                  <a:gd name="T1" fmla="*/ 0 h 236"/>
                  <a:gd name="T2" fmla="*/ 458 w 458"/>
                  <a:gd name="T3" fmla="*/ 158 h 236"/>
                  <a:gd name="T4" fmla="*/ 448 w 458"/>
                  <a:gd name="T5" fmla="*/ 236 h 236"/>
                  <a:gd name="T6" fmla="*/ 30 w 458"/>
                  <a:gd name="T7" fmla="*/ 192 h 236"/>
                  <a:gd name="T8" fmla="*/ 30 w 458"/>
                  <a:gd name="T9" fmla="*/ 192 h 236"/>
                  <a:gd name="T10" fmla="*/ 22 w 458"/>
                  <a:gd name="T11" fmla="*/ 188 h 236"/>
                  <a:gd name="T12" fmla="*/ 14 w 458"/>
                  <a:gd name="T13" fmla="*/ 182 h 236"/>
                  <a:gd name="T14" fmla="*/ 8 w 458"/>
                  <a:gd name="T15" fmla="*/ 174 h 236"/>
                  <a:gd name="T16" fmla="*/ 2 w 458"/>
                  <a:gd name="T17" fmla="*/ 160 h 236"/>
                  <a:gd name="T18" fmla="*/ 2 w 458"/>
                  <a:gd name="T19" fmla="*/ 154 h 236"/>
                  <a:gd name="T20" fmla="*/ 0 w 458"/>
                  <a:gd name="T21" fmla="*/ 144 h 236"/>
                  <a:gd name="T22" fmla="*/ 2 w 458"/>
                  <a:gd name="T23" fmla="*/ 134 h 236"/>
                  <a:gd name="T24" fmla="*/ 4 w 458"/>
                  <a:gd name="T25" fmla="*/ 124 h 236"/>
                  <a:gd name="T26" fmla="*/ 10 w 458"/>
                  <a:gd name="T27" fmla="*/ 112 h 236"/>
                  <a:gd name="T28" fmla="*/ 16 w 458"/>
                  <a:gd name="T29" fmla="*/ 98 h 236"/>
                  <a:gd name="T30" fmla="*/ 74 w 458"/>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6">
                    <a:moveTo>
                      <a:pt x="74" y="0"/>
                    </a:moveTo>
                    <a:lnTo>
                      <a:pt x="458" y="158"/>
                    </a:lnTo>
                    <a:lnTo>
                      <a:pt x="448" y="236"/>
                    </a:lnTo>
                    <a:lnTo>
                      <a:pt x="30" y="192"/>
                    </a:lnTo>
                    <a:lnTo>
                      <a:pt x="30" y="192"/>
                    </a:lnTo>
                    <a:lnTo>
                      <a:pt x="22" y="188"/>
                    </a:lnTo>
                    <a:lnTo>
                      <a:pt x="14" y="182"/>
                    </a:lnTo>
                    <a:lnTo>
                      <a:pt x="8" y="174"/>
                    </a:lnTo>
                    <a:lnTo>
                      <a:pt x="2" y="160"/>
                    </a:lnTo>
                    <a:lnTo>
                      <a:pt x="2" y="154"/>
                    </a:lnTo>
                    <a:lnTo>
                      <a:pt x="0" y="144"/>
                    </a:lnTo>
                    <a:lnTo>
                      <a:pt x="2" y="134"/>
                    </a:lnTo>
                    <a:lnTo>
                      <a:pt x="4" y="124"/>
                    </a:lnTo>
                    <a:lnTo>
                      <a:pt x="10" y="112"/>
                    </a:lnTo>
                    <a:lnTo>
                      <a:pt x="16" y="98"/>
                    </a:lnTo>
                    <a:lnTo>
                      <a:pt x="7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1" name="Freeform 226"/>
              <p:cNvSpPr>
                <a:spLocks/>
              </p:cNvSpPr>
              <p:nvPr/>
            </p:nvSpPr>
            <p:spPr bwMode="auto">
              <a:xfrm>
                <a:off x="3685" y="6242"/>
                <a:ext cx="438" cy="142"/>
              </a:xfrm>
              <a:custGeom>
                <a:avLst/>
                <a:gdLst>
                  <a:gd name="T0" fmla="*/ 10 w 438"/>
                  <a:gd name="T1" fmla="*/ 86 h 142"/>
                  <a:gd name="T2" fmla="*/ 0 w 438"/>
                  <a:gd name="T3" fmla="*/ 142 h 142"/>
                  <a:gd name="T4" fmla="*/ 0 w 438"/>
                  <a:gd name="T5" fmla="*/ 142 h 142"/>
                  <a:gd name="T6" fmla="*/ 122 w 438"/>
                  <a:gd name="T7" fmla="*/ 130 h 142"/>
                  <a:gd name="T8" fmla="*/ 244 w 438"/>
                  <a:gd name="T9" fmla="*/ 118 h 142"/>
                  <a:gd name="T10" fmla="*/ 244 w 438"/>
                  <a:gd name="T11" fmla="*/ 118 h 142"/>
                  <a:gd name="T12" fmla="*/ 300 w 438"/>
                  <a:gd name="T13" fmla="*/ 112 h 142"/>
                  <a:gd name="T14" fmla="*/ 354 w 438"/>
                  <a:gd name="T15" fmla="*/ 106 h 142"/>
                  <a:gd name="T16" fmla="*/ 354 w 438"/>
                  <a:gd name="T17" fmla="*/ 106 h 142"/>
                  <a:gd name="T18" fmla="*/ 382 w 438"/>
                  <a:gd name="T19" fmla="*/ 102 h 142"/>
                  <a:gd name="T20" fmla="*/ 398 w 438"/>
                  <a:gd name="T21" fmla="*/ 98 h 142"/>
                  <a:gd name="T22" fmla="*/ 412 w 438"/>
                  <a:gd name="T23" fmla="*/ 94 h 142"/>
                  <a:gd name="T24" fmla="*/ 424 w 438"/>
                  <a:gd name="T25" fmla="*/ 86 h 142"/>
                  <a:gd name="T26" fmla="*/ 430 w 438"/>
                  <a:gd name="T27" fmla="*/ 80 h 142"/>
                  <a:gd name="T28" fmla="*/ 434 w 438"/>
                  <a:gd name="T29" fmla="*/ 76 h 142"/>
                  <a:gd name="T30" fmla="*/ 436 w 438"/>
                  <a:gd name="T31" fmla="*/ 70 h 142"/>
                  <a:gd name="T32" fmla="*/ 438 w 438"/>
                  <a:gd name="T33" fmla="*/ 62 h 142"/>
                  <a:gd name="T34" fmla="*/ 438 w 438"/>
                  <a:gd name="T35" fmla="*/ 54 h 142"/>
                  <a:gd name="T36" fmla="*/ 436 w 438"/>
                  <a:gd name="T37" fmla="*/ 46 h 142"/>
                  <a:gd name="T38" fmla="*/ 436 w 438"/>
                  <a:gd name="T39" fmla="*/ 46 h 142"/>
                  <a:gd name="T40" fmla="*/ 432 w 438"/>
                  <a:gd name="T41" fmla="*/ 38 h 142"/>
                  <a:gd name="T42" fmla="*/ 428 w 438"/>
                  <a:gd name="T43" fmla="*/ 32 h 142"/>
                  <a:gd name="T44" fmla="*/ 422 w 438"/>
                  <a:gd name="T45" fmla="*/ 26 h 142"/>
                  <a:gd name="T46" fmla="*/ 416 w 438"/>
                  <a:gd name="T47" fmla="*/ 20 h 142"/>
                  <a:gd name="T48" fmla="*/ 402 w 438"/>
                  <a:gd name="T49" fmla="*/ 12 h 142"/>
                  <a:gd name="T50" fmla="*/ 384 w 438"/>
                  <a:gd name="T51" fmla="*/ 6 h 142"/>
                  <a:gd name="T52" fmla="*/ 366 w 438"/>
                  <a:gd name="T53" fmla="*/ 2 h 142"/>
                  <a:gd name="T54" fmla="*/ 346 w 438"/>
                  <a:gd name="T55" fmla="*/ 0 h 142"/>
                  <a:gd name="T56" fmla="*/ 316 w 438"/>
                  <a:gd name="T57" fmla="*/ 0 h 142"/>
                  <a:gd name="T58" fmla="*/ 316 w 438"/>
                  <a:gd name="T59" fmla="*/ 0 h 142"/>
                  <a:gd name="T60" fmla="*/ 276 w 438"/>
                  <a:gd name="T61" fmla="*/ 4 h 142"/>
                  <a:gd name="T62" fmla="*/ 234 w 438"/>
                  <a:gd name="T63" fmla="*/ 10 h 142"/>
                  <a:gd name="T64" fmla="*/ 184 w 438"/>
                  <a:gd name="T65" fmla="*/ 20 h 142"/>
                  <a:gd name="T66" fmla="*/ 132 w 438"/>
                  <a:gd name="T67" fmla="*/ 32 h 142"/>
                  <a:gd name="T68" fmla="*/ 82 w 438"/>
                  <a:gd name="T69" fmla="*/ 48 h 142"/>
                  <a:gd name="T70" fmla="*/ 60 w 438"/>
                  <a:gd name="T71" fmla="*/ 56 h 142"/>
                  <a:gd name="T72" fmla="*/ 40 w 438"/>
                  <a:gd name="T73" fmla="*/ 64 h 142"/>
                  <a:gd name="T74" fmla="*/ 24 w 438"/>
                  <a:gd name="T75" fmla="*/ 74 h 142"/>
                  <a:gd name="T76" fmla="*/ 10 w 438"/>
                  <a:gd name="T77" fmla="*/ 86 h 142"/>
                  <a:gd name="T78" fmla="*/ 10 w 438"/>
                  <a:gd name="T79" fmla="*/ 8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8" h="142">
                    <a:moveTo>
                      <a:pt x="10" y="86"/>
                    </a:moveTo>
                    <a:lnTo>
                      <a:pt x="0" y="142"/>
                    </a:lnTo>
                    <a:lnTo>
                      <a:pt x="0" y="142"/>
                    </a:lnTo>
                    <a:lnTo>
                      <a:pt x="122" y="130"/>
                    </a:lnTo>
                    <a:lnTo>
                      <a:pt x="244" y="118"/>
                    </a:lnTo>
                    <a:lnTo>
                      <a:pt x="244" y="118"/>
                    </a:lnTo>
                    <a:lnTo>
                      <a:pt x="300" y="112"/>
                    </a:lnTo>
                    <a:lnTo>
                      <a:pt x="354" y="106"/>
                    </a:lnTo>
                    <a:lnTo>
                      <a:pt x="354" y="106"/>
                    </a:lnTo>
                    <a:lnTo>
                      <a:pt x="382" y="102"/>
                    </a:lnTo>
                    <a:lnTo>
                      <a:pt x="398" y="98"/>
                    </a:lnTo>
                    <a:lnTo>
                      <a:pt x="412" y="94"/>
                    </a:lnTo>
                    <a:lnTo>
                      <a:pt x="424" y="86"/>
                    </a:lnTo>
                    <a:lnTo>
                      <a:pt x="430" y="80"/>
                    </a:lnTo>
                    <a:lnTo>
                      <a:pt x="434" y="76"/>
                    </a:lnTo>
                    <a:lnTo>
                      <a:pt x="436" y="70"/>
                    </a:lnTo>
                    <a:lnTo>
                      <a:pt x="438" y="62"/>
                    </a:lnTo>
                    <a:lnTo>
                      <a:pt x="438" y="54"/>
                    </a:lnTo>
                    <a:lnTo>
                      <a:pt x="436" y="46"/>
                    </a:lnTo>
                    <a:lnTo>
                      <a:pt x="436" y="46"/>
                    </a:lnTo>
                    <a:lnTo>
                      <a:pt x="432" y="38"/>
                    </a:lnTo>
                    <a:lnTo>
                      <a:pt x="428" y="32"/>
                    </a:lnTo>
                    <a:lnTo>
                      <a:pt x="422" y="26"/>
                    </a:lnTo>
                    <a:lnTo>
                      <a:pt x="416" y="20"/>
                    </a:lnTo>
                    <a:lnTo>
                      <a:pt x="402" y="12"/>
                    </a:lnTo>
                    <a:lnTo>
                      <a:pt x="384" y="6"/>
                    </a:lnTo>
                    <a:lnTo>
                      <a:pt x="366" y="2"/>
                    </a:lnTo>
                    <a:lnTo>
                      <a:pt x="346" y="0"/>
                    </a:lnTo>
                    <a:lnTo>
                      <a:pt x="316" y="0"/>
                    </a:lnTo>
                    <a:lnTo>
                      <a:pt x="316" y="0"/>
                    </a:lnTo>
                    <a:lnTo>
                      <a:pt x="276" y="4"/>
                    </a:lnTo>
                    <a:lnTo>
                      <a:pt x="234" y="10"/>
                    </a:lnTo>
                    <a:lnTo>
                      <a:pt x="184" y="20"/>
                    </a:lnTo>
                    <a:lnTo>
                      <a:pt x="132" y="32"/>
                    </a:lnTo>
                    <a:lnTo>
                      <a:pt x="82" y="48"/>
                    </a:lnTo>
                    <a:lnTo>
                      <a:pt x="60" y="56"/>
                    </a:lnTo>
                    <a:lnTo>
                      <a:pt x="40" y="64"/>
                    </a:lnTo>
                    <a:lnTo>
                      <a:pt x="24" y="74"/>
                    </a:lnTo>
                    <a:lnTo>
                      <a:pt x="10" y="86"/>
                    </a:lnTo>
                    <a:lnTo>
                      <a:pt x="10" y="8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2" name="Freeform 227"/>
              <p:cNvSpPr>
                <a:spLocks/>
              </p:cNvSpPr>
              <p:nvPr/>
            </p:nvSpPr>
            <p:spPr bwMode="auto">
              <a:xfrm>
                <a:off x="3667" y="6156"/>
                <a:ext cx="458" cy="234"/>
              </a:xfrm>
              <a:custGeom>
                <a:avLst/>
                <a:gdLst>
                  <a:gd name="T0" fmla="*/ 384 w 458"/>
                  <a:gd name="T1" fmla="*/ 0 h 234"/>
                  <a:gd name="T2" fmla="*/ 0 w 458"/>
                  <a:gd name="T3" fmla="*/ 158 h 234"/>
                  <a:gd name="T4" fmla="*/ 10 w 458"/>
                  <a:gd name="T5" fmla="*/ 234 h 234"/>
                  <a:gd name="T6" fmla="*/ 430 w 458"/>
                  <a:gd name="T7" fmla="*/ 190 h 234"/>
                  <a:gd name="T8" fmla="*/ 430 w 458"/>
                  <a:gd name="T9" fmla="*/ 190 h 234"/>
                  <a:gd name="T10" fmla="*/ 438 w 458"/>
                  <a:gd name="T11" fmla="*/ 186 h 234"/>
                  <a:gd name="T12" fmla="*/ 444 w 458"/>
                  <a:gd name="T13" fmla="*/ 180 h 234"/>
                  <a:gd name="T14" fmla="*/ 452 w 458"/>
                  <a:gd name="T15" fmla="*/ 172 h 234"/>
                  <a:gd name="T16" fmla="*/ 456 w 458"/>
                  <a:gd name="T17" fmla="*/ 160 h 234"/>
                  <a:gd name="T18" fmla="*/ 458 w 458"/>
                  <a:gd name="T19" fmla="*/ 152 h 234"/>
                  <a:gd name="T20" fmla="*/ 458 w 458"/>
                  <a:gd name="T21" fmla="*/ 144 h 234"/>
                  <a:gd name="T22" fmla="*/ 458 w 458"/>
                  <a:gd name="T23" fmla="*/ 134 h 234"/>
                  <a:gd name="T24" fmla="*/ 454 w 458"/>
                  <a:gd name="T25" fmla="*/ 122 h 234"/>
                  <a:gd name="T26" fmla="*/ 450 w 458"/>
                  <a:gd name="T27" fmla="*/ 110 h 234"/>
                  <a:gd name="T28" fmla="*/ 444 w 458"/>
                  <a:gd name="T29" fmla="*/ 98 h 234"/>
                  <a:gd name="T30" fmla="*/ 384 w 458"/>
                  <a:gd name="T3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34">
                    <a:moveTo>
                      <a:pt x="384" y="0"/>
                    </a:moveTo>
                    <a:lnTo>
                      <a:pt x="0" y="158"/>
                    </a:lnTo>
                    <a:lnTo>
                      <a:pt x="10" y="234"/>
                    </a:lnTo>
                    <a:lnTo>
                      <a:pt x="430" y="190"/>
                    </a:lnTo>
                    <a:lnTo>
                      <a:pt x="430" y="190"/>
                    </a:lnTo>
                    <a:lnTo>
                      <a:pt x="438" y="186"/>
                    </a:lnTo>
                    <a:lnTo>
                      <a:pt x="444" y="180"/>
                    </a:lnTo>
                    <a:lnTo>
                      <a:pt x="452" y="172"/>
                    </a:lnTo>
                    <a:lnTo>
                      <a:pt x="456" y="160"/>
                    </a:lnTo>
                    <a:lnTo>
                      <a:pt x="458" y="152"/>
                    </a:lnTo>
                    <a:lnTo>
                      <a:pt x="458" y="144"/>
                    </a:lnTo>
                    <a:lnTo>
                      <a:pt x="458" y="134"/>
                    </a:lnTo>
                    <a:lnTo>
                      <a:pt x="454" y="122"/>
                    </a:lnTo>
                    <a:lnTo>
                      <a:pt x="450" y="110"/>
                    </a:lnTo>
                    <a:lnTo>
                      <a:pt x="444" y="98"/>
                    </a:lnTo>
                    <a:lnTo>
                      <a:pt x="384" y="0"/>
                    </a:lnTo>
                    <a:close/>
                  </a:path>
                </a:pathLst>
              </a:custGeom>
              <a:solidFill>
                <a:srgbClr val="2C2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3" name="Freeform 228"/>
              <p:cNvSpPr>
                <a:spLocks/>
              </p:cNvSpPr>
              <p:nvPr/>
            </p:nvSpPr>
            <p:spPr bwMode="auto">
              <a:xfrm>
                <a:off x="3389" y="6078"/>
                <a:ext cx="524" cy="314"/>
              </a:xfrm>
              <a:custGeom>
                <a:avLst/>
                <a:gdLst>
                  <a:gd name="T0" fmla="*/ 496 w 524"/>
                  <a:gd name="T1" fmla="*/ 282 h 314"/>
                  <a:gd name="T2" fmla="*/ 496 w 524"/>
                  <a:gd name="T3" fmla="*/ 282 h 314"/>
                  <a:gd name="T4" fmla="*/ 496 w 524"/>
                  <a:gd name="T5" fmla="*/ 288 h 314"/>
                  <a:gd name="T6" fmla="*/ 494 w 524"/>
                  <a:gd name="T7" fmla="*/ 294 h 314"/>
                  <a:gd name="T8" fmla="*/ 492 w 524"/>
                  <a:gd name="T9" fmla="*/ 300 h 314"/>
                  <a:gd name="T10" fmla="*/ 488 w 524"/>
                  <a:gd name="T11" fmla="*/ 304 h 314"/>
                  <a:gd name="T12" fmla="*/ 482 w 524"/>
                  <a:gd name="T13" fmla="*/ 308 h 314"/>
                  <a:gd name="T14" fmla="*/ 478 w 524"/>
                  <a:gd name="T15" fmla="*/ 312 h 314"/>
                  <a:gd name="T16" fmla="*/ 472 w 524"/>
                  <a:gd name="T17" fmla="*/ 314 h 314"/>
                  <a:gd name="T18" fmla="*/ 464 w 524"/>
                  <a:gd name="T19" fmla="*/ 314 h 314"/>
                  <a:gd name="T20" fmla="*/ 60 w 524"/>
                  <a:gd name="T21" fmla="*/ 314 h 314"/>
                  <a:gd name="T22" fmla="*/ 60 w 524"/>
                  <a:gd name="T23" fmla="*/ 314 h 314"/>
                  <a:gd name="T24" fmla="*/ 52 w 524"/>
                  <a:gd name="T25" fmla="*/ 314 h 314"/>
                  <a:gd name="T26" fmla="*/ 46 w 524"/>
                  <a:gd name="T27" fmla="*/ 312 h 314"/>
                  <a:gd name="T28" fmla="*/ 42 w 524"/>
                  <a:gd name="T29" fmla="*/ 308 h 314"/>
                  <a:gd name="T30" fmla="*/ 36 w 524"/>
                  <a:gd name="T31" fmla="*/ 304 h 314"/>
                  <a:gd name="T32" fmla="*/ 32 w 524"/>
                  <a:gd name="T33" fmla="*/ 300 h 314"/>
                  <a:gd name="T34" fmla="*/ 30 w 524"/>
                  <a:gd name="T35" fmla="*/ 294 h 314"/>
                  <a:gd name="T36" fmla="*/ 28 w 524"/>
                  <a:gd name="T37" fmla="*/ 288 h 314"/>
                  <a:gd name="T38" fmla="*/ 28 w 524"/>
                  <a:gd name="T39" fmla="*/ 282 h 314"/>
                  <a:gd name="T40" fmla="*/ 0 w 524"/>
                  <a:gd name="T41" fmla="*/ 32 h 314"/>
                  <a:gd name="T42" fmla="*/ 0 w 524"/>
                  <a:gd name="T43" fmla="*/ 32 h 314"/>
                  <a:gd name="T44" fmla="*/ 0 w 524"/>
                  <a:gd name="T45" fmla="*/ 26 h 314"/>
                  <a:gd name="T46" fmla="*/ 2 w 524"/>
                  <a:gd name="T47" fmla="*/ 20 h 314"/>
                  <a:gd name="T48" fmla="*/ 6 w 524"/>
                  <a:gd name="T49" fmla="*/ 14 h 314"/>
                  <a:gd name="T50" fmla="*/ 10 w 524"/>
                  <a:gd name="T51" fmla="*/ 10 h 314"/>
                  <a:gd name="T52" fmla="*/ 14 w 524"/>
                  <a:gd name="T53" fmla="*/ 6 h 314"/>
                  <a:gd name="T54" fmla="*/ 20 w 524"/>
                  <a:gd name="T55" fmla="*/ 2 h 314"/>
                  <a:gd name="T56" fmla="*/ 26 w 524"/>
                  <a:gd name="T57" fmla="*/ 0 h 314"/>
                  <a:gd name="T58" fmla="*/ 32 w 524"/>
                  <a:gd name="T59" fmla="*/ 0 h 314"/>
                  <a:gd name="T60" fmla="*/ 492 w 524"/>
                  <a:gd name="T61" fmla="*/ 0 h 314"/>
                  <a:gd name="T62" fmla="*/ 492 w 524"/>
                  <a:gd name="T63" fmla="*/ 0 h 314"/>
                  <a:gd name="T64" fmla="*/ 498 w 524"/>
                  <a:gd name="T65" fmla="*/ 0 h 314"/>
                  <a:gd name="T66" fmla="*/ 504 w 524"/>
                  <a:gd name="T67" fmla="*/ 2 h 314"/>
                  <a:gd name="T68" fmla="*/ 510 w 524"/>
                  <a:gd name="T69" fmla="*/ 6 h 314"/>
                  <a:gd name="T70" fmla="*/ 514 w 524"/>
                  <a:gd name="T71" fmla="*/ 10 h 314"/>
                  <a:gd name="T72" fmla="*/ 518 w 524"/>
                  <a:gd name="T73" fmla="*/ 14 h 314"/>
                  <a:gd name="T74" fmla="*/ 522 w 524"/>
                  <a:gd name="T75" fmla="*/ 20 h 314"/>
                  <a:gd name="T76" fmla="*/ 524 w 524"/>
                  <a:gd name="T77" fmla="*/ 26 h 314"/>
                  <a:gd name="T78" fmla="*/ 524 w 524"/>
                  <a:gd name="T79" fmla="*/ 32 h 314"/>
                  <a:gd name="T80" fmla="*/ 496 w 524"/>
                  <a:gd name="T81" fmla="*/ 28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4" h="314">
                    <a:moveTo>
                      <a:pt x="496" y="282"/>
                    </a:moveTo>
                    <a:lnTo>
                      <a:pt x="496" y="282"/>
                    </a:lnTo>
                    <a:lnTo>
                      <a:pt x="496" y="288"/>
                    </a:lnTo>
                    <a:lnTo>
                      <a:pt x="494" y="294"/>
                    </a:lnTo>
                    <a:lnTo>
                      <a:pt x="492" y="300"/>
                    </a:lnTo>
                    <a:lnTo>
                      <a:pt x="488" y="304"/>
                    </a:lnTo>
                    <a:lnTo>
                      <a:pt x="482" y="308"/>
                    </a:lnTo>
                    <a:lnTo>
                      <a:pt x="478" y="312"/>
                    </a:lnTo>
                    <a:lnTo>
                      <a:pt x="472" y="314"/>
                    </a:lnTo>
                    <a:lnTo>
                      <a:pt x="464" y="314"/>
                    </a:lnTo>
                    <a:lnTo>
                      <a:pt x="60" y="314"/>
                    </a:lnTo>
                    <a:lnTo>
                      <a:pt x="60" y="314"/>
                    </a:lnTo>
                    <a:lnTo>
                      <a:pt x="52" y="314"/>
                    </a:lnTo>
                    <a:lnTo>
                      <a:pt x="46" y="312"/>
                    </a:lnTo>
                    <a:lnTo>
                      <a:pt x="42" y="308"/>
                    </a:lnTo>
                    <a:lnTo>
                      <a:pt x="36" y="304"/>
                    </a:lnTo>
                    <a:lnTo>
                      <a:pt x="32" y="300"/>
                    </a:lnTo>
                    <a:lnTo>
                      <a:pt x="30" y="294"/>
                    </a:lnTo>
                    <a:lnTo>
                      <a:pt x="28" y="288"/>
                    </a:lnTo>
                    <a:lnTo>
                      <a:pt x="28" y="282"/>
                    </a:lnTo>
                    <a:lnTo>
                      <a:pt x="0" y="32"/>
                    </a:lnTo>
                    <a:lnTo>
                      <a:pt x="0" y="32"/>
                    </a:lnTo>
                    <a:lnTo>
                      <a:pt x="0" y="26"/>
                    </a:lnTo>
                    <a:lnTo>
                      <a:pt x="2" y="20"/>
                    </a:lnTo>
                    <a:lnTo>
                      <a:pt x="6" y="14"/>
                    </a:lnTo>
                    <a:lnTo>
                      <a:pt x="10" y="10"/>
                    </a:lnTo>
                    <a:lnTo>
                      <a:pt x="14" y="6"/>
                    </a:lnTo>
                    <a:lnTo>
                      <a:pt x="20" y="2"/>
                    </a:lnTo>
                    <a:lnTo>
                      <a:pt x="26" y="0"/>
                    </a:lnTo>
                    <a:lnTo>
                      <a:pt x="32" y="0"/>
                    </a:lnTo>
                    <a:lnTo>
                      <a:pt x="492" y="0"/>
                    </a:lnTo>
                    <a:lnTo>
                      <a:pt x="492" y="0"/>
                    </a:lnTo>
                    <a:lnTo>
                      <a:pt x="498" y="0"/>
                    </a:lnTo>
                    <a:lnTo>
                      <a:pt x="504" y="2"/>
                    </a:lnTo>
                    <a:lnTo>
                      <a:pt x="510" y="6"/>
                    </a:lnTo>
                    <a:lnTo>
                      <a:pt x="514" y="10"/>
                    </a:lnTo>
                    <a:lnTo>
                      <a:pt x="518" y="14"/>
                    </a:lnTo>
                    <a:lnTo>
                      <a:pt x="522" y="20"/>
                    </a:lnTo>
                    <a:lnTo>
                      <a:pt x="524" y="26"/>
                    </a:lnTo>
                    <a:lnTo>
                      <a:pt x="524" y="32"/>
                    </a:lnTo>
                    <a:lnTo>
                      <a:pt x="496" y="282"/>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4" name="Freeform 229"/>
              <p:cNvSpPr>
                <a:spLocks/>
              </p:cNvSpPr>
              <p:nvPr/>
            </p:nvSpPr>
            <p:spPr bwMode="auto">
              <a:xfrm>
                <a:off x="3407" y="6102"/>
                <a:ext cx="488" cy="290"/>
              </a:xfrm>
              <a:custGeom>
                <a:avLst/>
                <a:gdLst>
                  <a:gd name="T0" fmla="*/ 462 w 488"/>
                  <a:gd name="T1" fmla="*/ 260 h 290"/>
                  <a:gd name="T2" fmla="*/ 462 w 488"/>
                  <a:gd name="T3" fmla="*/ 260 h 290"/>
                  <a:gd name="T4" fmla="*/ 462 w 488"/>
                  <a:gd name="T5" fmla="*/ 266 h 290"/>
                  <a:gd name="T6" fmla="*/ 460 w 488"/>
                  <a:gd name="T7" fmla="*/ 272 h 290"/>
                  <a:gd name="T8" fmla="*/ 454 w 488"/>
                  <a:gd name="T9" fmla="*/ 282 h 290"/>
                  <a:gd name="T10" fmla="*/ 444 w 488"/>
                  <a:gd name="T11" fmla="*/ 288 h 290"/>
                  <a:gd name="T12" fmla="*/ 438 w 488"/>
                  <a:gd name="T13" fmla="*/ 290 h 290"/>
                  <a:gd name="T14" fmla="*/ 432 w 488"/>
                  <a:gd name="T15" fmla="*/ 290 h 290"/>
                  <a:gd name="T16" fmla="*/ 56 w 488"/>
                  <a:gd name="T17" fmla="*/ 290 h 290"/>
                  <a:gd name="T18" fmla="*/ 56 w 488"/>
                  <a:gd name="T19" fmla="*/ 290 h 290"/>
                  <a:gd name="T20" fmla="*/ 50 w 488"/>
                  <a:gd name="T21" fmla="*/ 290 h 290"/>
                  <a:gd name="T22" fmla="*/ 44 w 488"/>
                  <a:gd name="T23" fmla="*/ 288 h 290"/>
                  <a:gd name="T24" fmla="*/ 36 w 488"/>
                  <a:gd name="T25" fmla="*/ 282 h 290"/>
                  <a:gd name="T26" fmla="*/ 28 w 488"/>
                  <a:gd name="T27" fmla="*/ 272 h 290"/>
                  <a:gd name="T28" fmla="*/ 26 w 488"/>
                  <a:gd name="T29" fmla="*/ 266 h 290"/>
                  <a:gd name="T30" fmla="*/ 26 w 488"/>
                  <a:gd name="T31" fmla="*/ 260 h 290"/>
                  <a:gd name="T32" fmla="*/ 0 w 488"/>
                  <a:gd name="T33" fmla="*/ 30 h 290"/>
                  <a:gd name="T34" fmla="*/ 0 w 488"/>
                  <a:gd name="T35" fmla="*/ 30 h 290"/>
                  <a:gd name="T36" fmla="*/ 0 w 488"/>
                  <a:gd name="T37" fmla="*/ 24 h 290"/>
                  <a:gd name="T38" fmla="*/ 2 w 488"/>
                  <a:gd name="T39" fmla="*/ 18 h 290"/>
                  <a:gd name="T40" fmla="*/ 8 w 488"/>
                  <a:gd name="T41" fmla="*/ 8 h 290"/>
                  <a:gd name="T42" fmla="*/ 18 w 488"/>
                  <a:gd name="T43" fmla="*/ 2 h 290"/>
                  <a:gd name="T44" fmla="*/ 24 w 488"/>
                  <a:gd name="T45" fmla="*/ 0 h 290"/>
                  <a:gd name="T46" fmla="*/ 30 w 488"/>
                  <a:gd name="T47" fmla="*/ 0 h 290"/>
                  <a:gd name="T48" fmla="*/ 458 w 488"/>
                  <a:gd name="T49" fmla="*/ 0 h 290"/>
                  <a:gd name="T50" fmla="*/ 458 w 488"/>
                  <a:gd name="T51" fmla="*/ 0 h 290"/>
                  <a:gd name="T52" fmla="*/ 464 w 488"/>
                  <a:gd name="T53" fmla="*/ 0 h 290"/>
                  <a:gd name="T54" fmla="*/ 470 w 488"/>
                  <a:gd name="T55" fmla="*/ 2 h 290"/>
                  <a:gd name="T56" fmla="*/ 480 w 488"/>
                  <a:gd name="T57" fmla="*/ 8 h 290"/>
                  <a:gd name="T58" fmla="*/ 486 w 488"/>
                  <a:gd name="T59" fmla="*/ 18 h 290"/>
                  <a:gd name="T60" fmla="*/ 488 w 488"/>
                  <a:gd name="T61" fmla="*/ 24 h 290"/>
                  <a:gd name="T62" fmla="*/ 488 w 488"/>
                  <a:gd name="T63" fmla="*/ 30 h 290"/>
                  <a:gd name="T64" fmla="*/ 462 w 488"/>
                  <a:gd name="T65" fmla="*/ 26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8" h="290">
                    <a:moveTo>
                      <a:pt x="462" y="260"/>
                    </a:moveTo>
                    <a:lnTo>
                      <a:pt x="462" y="260"/>
                    </a:lnTo>
                    <a:lnTo>
                      <a:pt x="462" y="266"/>
                    </a:lnTo>
                    <a:lnTo>
                      <a:pt x="460" y="272"/>
                    </a:lnTo>
                    <a:lnTo>
                      <a:pt x="454" y="282"/>
                    </a:lnTo>
                    <a:lnTo>
                      <a:pt x="444" y="288"/>
                    </a:lnTo>
                    <a:lnTo>
                      <a:pt x="438" y="290"/>
                    </a:lnTo>
                    <a:lnTo>
                      <a:pt x="432" y="290"/>
                    </a:lnTo>
                    <a:lnTo>
                      <a:pt x="56" y="290"/>
                    </a:lnTo>
                    <a:lnTo>
                      <a:pt x="56" y="290"/>
                    </a:lnTo>
                    <a:lnTo>
                      <a:pt x="50" y="290"/>
                    </a:lnTo>
                    <a:lnTo>
                      <a:pt x="44" y="288"/>
                    </a:lnTo>
                    <a:lnTo>
                      <a:pt x="36" y="282"/>
                    </a:lnTo>
                    <a:lnTo>
                      <a:pt x="28" y="272"/>
                    </a:lnTo>
                    <a:lnTo>
                      <a:pt x="26" y="266"/>
                    </a:lnTo>
                    <a:lnTo>
                      <a:pt x="26" y="260"/>
                    </a:lnTo>
                    <a:lnTo>
                      <a:pt x="0" y="30"/>
                    </a:lnTo>
                    <a:lnTo>
                      <a:pt x="0" y="30"/>
                    </a:lnTo>
                    <a:lnTo>
                      <a:pt x="0" y="24"/>
                    </a:lnTo>
                    <a:lnTo>
                      <a:pt x="2" y="18"/>
                    </a:lnTo>
                    <a:lnTo>
                      <a:pt x="8" y="8"/>
                    </a:lnTo>
                    <a:lnTo>
                      <a:pt x="18" y="2"/>
                    </a:lnTo>
                    <a:lnTo>
                      <a:pt x="24" y="0"/>
                    </a:lnTo>
                    <a:lnTo>
                      <a:pt x="30" y="0"/>
                    </a:lnTo>
                    <a:lnTo>
                      <a:pt x="458" y="0"/>
                    </a:lnTo>
                    <a:lnTo>
                      <a:pt x="458" y="0"/>
                    </a:lnTo>
                    <a:lnTo>
                      <a:pt x="464" y="0"/>
                    </a:lnTo>
                    <a:lnTo>
                      <a:pt x="470" y="2"/>
                    </a:lnTo>
                    <a:lnTo>
                      <a:pt x="480" y="8"/>
                    </a:lnTo>
                    <a:lnTo>
                      <a:pt x="486" y="18"/>
                    </a:lnTo>
                    <a:lnTo>
                      <a:pt x="488" y="24"/>
                    </a:lnTo>
                    <a:lnTo>
                      <a:pt x="488" y="30"/>
                    </a:lnTo>
                    <a:lnTo>
                      <a:pt x="462" y="26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5" name="Freeform 230"/>
              <p:cNvSpPr>
                <a:spLocks noEditPoints="1"/>
              </p:cNvSpPr>
              <p:nvPr/>
            </p:nvSpPr>
            <p:spPr bwMode="auto">
              <a:xfrm>
                <a:off x="3605" y="6194"/>
                <a:ext cx="110" cy="112"/>
              </a:xfrm>
              <a:custGeom>
                <a:avLst/>
                <a:gdLst>
                  <a:gd name="T0" fmla="*/ 56 w 110"/>
                  <a:gd name="T1" fmla="*/ 0 h 112"/>
                  <a:gd name="T2" fmla="*/ 34 w 110"/>
                  <a:gd name="T3" fmla="*/ 4 h 112"/>
                  <a:gd name="T4" fmla="*/ 16 w 110"/>
                  <a:gd name="T5" fmla="*/ 16 h 112"/>
                  <a:gd name="T6" fmla="*/ 4 w 110"/>
                  <a:gd name="T7" fmla="*/ 34 h 112"/>
                  <a:gd name="T8" fmla="*/ 0 w 110"/>
                  <a:gd name="T9" fmla="*/ 56 h 112"/>
                  <a:gd name="T10" fmla="*/ 2 w 110"/>
                  <a:gd name="T11" fmla="*/ 68 h 112"/>
                  <a:gd name="T12" fmla="*/ 10 w 110"/>
                  <a:gd name="T13" fmla="*/ 86 h 112"/>
                  <a:gd name="T14" fmla="*/ 24 w 110"/>
                  <a:gd name="T15" fmla="*/ 102 h 112"/>
                  <a:gd name="T16" fmla="*/ 44 w 110"/>
                  <a:gd name="T17" fmla="*/ 110 h 112"/>
                  <a:gd name="T18" fmla="*/ 56 w 110"/>
                  <a:gd name="T19" fmla="*/ 112 h 112"/>
                  <a:gd name="T20" fmla="*/ 78 w 110"/>
                  <a:gd name="T21" fmla="*/ 106 h 112"/>
                  <a:gd name="T22" fmla="*/ 94 w 110"/>
                  <a:gd name="T23" fmla="*/ 96 h 112"/>
                  <a:gd name="T24" fmla="*/ 106 w 110"/>
                  <a:gd name="T25" fmla="*/ 78 h 112"/>
                  <a:gd name="T26" fmla="*/ 110 w 110"/>
                  <a:gd name="T27" fmla="*/ 56 h 112"/>
                  <a:gd name="T28" fmla="*/ 110 w 110"/>
                  <a:gd name="T29" fmla="*/ 44 h 112"/>
                  <a:gd name="T30" fmla="*/ 102 w 110"/>
                  <a:gd name="T31" fmla="*/ 24 h 112"/>
                  <a:gd name="T32" fmla="*/ 86 w 110"/>
                  <a:gd name="T33" fmla="*/ 10 h 112"/>
                  <a:gd name="T34" fmla="*/ 66 w 110"/>
                  <a:gd name="T35" fmla="*/ 2 h 112"/>
                  <a:gd name="T36" fmla="*/ 56 w 110"/>
                  <a:gd name="T37" fmla="*/ 0 h 112"/>
                  <a:gd name="T38" fmla="*/ 56 w 110"/>
                  <a:gd name="T39" fmla="*/ 98 h 112"/>
                  <a:gd name="T40" fmla="*/ 38 w 110"/>
                  <a:gd name="T41" fmla="*/ 96 h 112"/>
                  <a:gd name="T42" fmla="*/ 26 w 110"/>
                  <a:gd name="T43" fmla="*/ 86 h 112"/>
                  <a:gd name="T44" fmla="*/ 16 w 110"/>
                  <a:gd name="T45" fmla="*/ 72 h 112"/>
                  <a:gd name="T46" fmla="*/ 12 w 110"/>
                  <a:gd name="T47" fmla="*/ 56 h 112"/>
                  <a:gd name="T48" fmla="*/ 14 w 110"/>
                  <a:gd name="T49" fmla="*/ 48 h 112"/>
                  <a:gd name="T50" fmla="*/ 20 w 110"/>
                  <a:gd name="T51" fmla="*/ 32 h 112"/>
                  <a:gd name="T52" fmla="*/ 32 w 110"/>
                  <a:gd name="T53" fmla="*/ 20 h 112"/>
                  <a:gd name="T54" fmla="*/ 46 w 110"/>
                  <a:gd name="T55" fmla="*/ 14 h 112"/>
                  <a:gd name="T56" fmla="*/ 56 w 110"/>
                  <a:gd name="T57" fmla="*/ 14 h 112"/>
                  <a:gd name="T58" fmla="*/ 72 w 110"/>
                  <a:gd name="T59" fmla="*/ 16 h 112"/>
                  <a:gd name="T60" fmla="*/ 86 w 110"/>
                  <a:gd name="T61" fmla="*/ 26 h 112"/>
                  <a:gd name="T62" fmla="*/ 94 w 110"/>
                  <a:gd name="T63" fmla="*/ 40 h 112"/>
                  <a:gd name="T64" fmla="*/ 98 w 110"/>
                  <a:gd name="T65" fmla="*/ 56 h 112"/>
                  <a:gd name="T66" fmla="*/ 98 w 110"/>
                  <a:gd name="T67" fmla="*/ 64 h 112"/>
                  <a:gd name="T68" fmla="*/ 90 w 110"/>
                  <a:gd name="T69" fmla="*/ 80 h 112"/>
                  <a:gd name="T70" fmla="*/ 80 w 110"/>
                  <a:gd name="T71" fmla="*/ 92 h 112"/>
                  <a:gd name="T72" fmla="*/ 64 w 110"/>
                  <a:gd name="T73" fmla="*/ 98 h 112"/>
                  <a:gd name="T74" fmla="*/ 56 w 110"/>
                  <a:gd name="T75" fmla="*/ 9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2">
                    <a:moveTo>
                      <a:pt x="56" y="0"/>
                    </a:moveTo>
                    <a:lnTo>
                      <a:pt x="56" y="0"/>
                    </a:lnTo>
                    <a:lnTo>
                      <a:pt x="44" y="2"/>
                    </a:lnTo>
                    <a:lnTo>
                      <a:pt x="34" y="4"/>
                    </a:lnTo>
                    <a:lnTo>
                      <a:pt x="24" y="10"/>
                    </a:lnTo>
                    <a:lnTo>
                      <a:pt x="16" y="16"/>
                    </a:lnTo>
                    <a:lnTo>
                      <a:pt x="10" y="24"/>
                    </a:lnTo>
                    <a:lnTo>
                      <a:pt x="4" y="34"/>
                    </a:lnTo>
                    <a:lnTo>
                      <a:pt x="2" y="44"/>
                    </a:lnTo>
                    <a:lnTo>
                      <a:pt x="0" y="56"/>
                    </a:lnTo>
                    <a:lnTo>
                      <a:pt x="0" y="56"/>
                    </a:lnTo>
                    <a:lnTo>
                      <a:pt x="2" y="68"/>
                    </a:lnTo>
                    <a:lnTo>
                      <a:pt x="4" y="78"/>
                    </a:lnTo>
                    <a:lnTo>
                      <a:pt x="10" y="86"/>
                    </a:lnTo>
                    <a:lnTo>
                      <a:pt x="16" y="96"/>
                    </a:lnTo>
                    <a:lnTo>
                      <a:pt x="24" y="102"/>
                    </a:lnTo>
                    <a:lnTo>
                      <a:pt x="34" y="106"/>
                    </a:lnTo>
                    <a:lnTo>
                      <a:pt x="44" y="110"/>
                    </a:lnTo>
                    <a:lnTo>
                      <a:pt x="56" y="112"/>
                    </a:lnTo>
                    <a:lnTo>
                      <a:pt x="56" y="112"/>
                    </a:lnTo>
                    <a:lnTo>
                      <a:pt x="66" y="110"/>
                    </a:lnTo>
                    <a:lnTo>
                      <a:pt x="78" y="106"/>
                    </a:lnTo>
                    <a:lnTo>
                      <a:pt x="86" y="102"/>
                    </a:lnTo>
                    <a:lnTo>
                      <a:pt x="94" y="96"/>
                    </a:lnTo>
                    <a:lnTo>
                      <a:pt x="102" y="86"/>
                    </a:lnTo>
                    <a:lnTo>
                      <a:pt x="106" y="78"/>
                    </a:lnTo>
                    <a:lnTo>
                      <a:pt x="110" y="68"/>
                    </a:lnTo>
                    <a:lnTo>
                      <a:pt x="110" y="56"/>
                    </a:lnTo>
                    <a:lnTo>
                      <a:pt x="110" y="56"/>
                    </a:lnTo>
                    <a:lnTo>
                      <a:pt x="110" y="44"/>
                    </a:lnTo>
                    <a:lnTo>
                      <a:pt x="106" y="34"/>
                    </a:lnTo>
                    <a:lnTo>
                      <a:pt x="102" y="24"/>
                    </a:lnTo>
                    <a:lnTo>
                      <a:pt x="94" y="16"/>
                    </a:lnTo>
                    <a:lnTo>
                      <a:pt x="86" y="10"/>
                    </a:lnTo>
                    <a:lnTo>
                      <a:pt x="78" y="4"/>
                    </a:lnTo>
                    <a:lnTo>
                      <a:pt x="66" y="2"/>
                    </a:lnTo>
                    <a:lnTo>
                      <a:pt x="56" y="0"/>
                    </a:lnTo>
                    <a:lnTo>
                      <a:pt x="56" y="0"/>
                    </a:lnTo>
                    <a:close/>
                    <a:moveTo>
                      <a:pt x="56" y="98"/>
                    </a:moveTo>
                    <a:lnTo>
                      <a:pt x="56" y="98"/>
                    </a:lnTo>
                    <a:lnTo>
                      <a:pt x="46" y="98"/>
                    </a:lnTo>
                    <a:lnTo>
                      <a:pt x="38" y="96"/>
                    </a:lnTo>
                    <a:lnTo>
                      <a:pt x="32" y="92"/>
                    </a:lnTo>
                    <a:lnTo>
                      <a:pt x="26" y="86"/>
                    </a:lnTo>
                    <a:lnTo>
                      <a:pt x="20" y="80"/>
                    </a:lnTo>
                    <a:lnTo>
                      <a:pt x="16" y="72"/>
                    </a:lnTo>
                    <a:lnTo>
                      <a:pt x="14" y="64"/>
                    </a:lnTo>
                    <a:lnTo>
                      <a:pt x="12" y="56"/>
                    </a:lnTo>
                    <a:lnTo>
                      <a:pt x="12" y="56"/>
                    </a:lnTo>
                    <a:lnTo>
                      <a:pt x="14" y="48"/>
                    </a:lnTo>
                    <a:lnTo>
                      <a:pt x="16" y="40"/>
                    </a:lnTo>
                    <a:lnTo>
                      <a:pt x="20" y="32"/>
                    </a:lnTo>
                    <a:lnTo>
                      <a:pt x="26" y="26"/>
                    </a:lnTo>
                    <a:lnTo>
                      <a:pt x="32" y="20"/>
                    </a:lnTo>
                    <a:lnTo>
                      <a:pt x="38" y="16"/>
                    </a:lnTo>
                    <a:lnTo>
                      <a:pt x="46" y="14"/>
                    </a:lnTo>
                    <a:lnTo>
                      <a:pt x="56" y="14"/>
                    </a:lnTo>
                    <a:lnTo>
                      <a:pt x="56" y="14"/>
                    </a:lnTo>
                    <a:lnTo>
                      <a:pt x="64" y="14"/>
                    </a:lnTo>
                    <a:lnTo>
                      <a:pt x="72" y="16"/>
                    </a:lnTo>
                    <a:lnTo>
                      <a:pt x="80" y="20"/>
                    </a:lnTo>
                    <a:lnTo>
                      <a:pt x="86" y="26"/>
                    </a:lnTo>
                    <a:lnTo>
                      <a:pt x="90" y="32"/>
                    </a:lnTo>
                    <a:lnTo>
                      <a:pt x="94" y="40"/>
                    </a:lnTo>
                    <a:lnTo>
                      <a:pt x="98" y="48"/>
                    </a:lnTo>
                    <a:lnTo>
                      <a:pt x="98" y="56"/>
                    </a:lnTo>
                    <a:lnTo>
                      <a:pt x="98" y="56"/>
                    </a:lnTo>
                    <a:lnTo>
                      <a:pt x="98" y="64"/>
                    </a:lnTo>
                    <a:lnTo>
                      <a:pt x="94" y="72"/>
                    </a:lnTo>
                    <a:lnTo>
                      <a:pt x="90" y="80"/>
                    </a:lnTo>
                    <a:lnTo>
                      <a:pt x="86" y="86"/>
                    </a:lnTo>
                    <a:lnTo>
                      <a:pt x="80" y="92"/>
                    </a:lnTo>
                    <a:lnTo>
                      <a:pt x="72" y="96"/>
                    </a:lnTo>
                    <a:lnTo>
                      <a:pt x="64" y="98"/>
                    </a:lnTo>
                    <a:lnTo>
                      <a:pt x="56" y="98"/>
                    </a:lnTo>
                    <a:lnTo>
                      <a:pt x="56" y="9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6" name="Freeform 231"/>
              <p:cNvSpPr>
                <a:spLocks noEditPoints="1"/>
              </p:cNvSpPr>
              <p:nvPr/>
            </p:nvSpPr>
            <p:spPr bwMode="auto">
              <a:xfrm>
                <a:off x="3629" y="6234"/>
                <a:ext cx="28" cy="30"/>
              </a:xfrm>
              <a:custGeom>
                <a:avLst/>
                <a:gdLst>
                  <a:gd name="T0" fmla="*/ 20 w 28"/>
                  <a:gd name="T1" fmla="*/ 0 h 30"/>
                  <a:gd name="T2" fmla="*/ 20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0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0 w 28"/>
                  <a:gd name="T37" fmla="*/ 0 h 30"/>
                  <a:gd name="T38" fmla="*/ 4 w 28"/>
                  <a:gd name="T39" fmla="*/ 18 h 30"/>
                  <a:gd name="T40" fmla="*/ 20 w 28"/>
                  <a:gd name="T41" fmla="*/ 18 h 30"/>
                  <a:gd name="T42" fmla="*/ 20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0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0" y="0"/>
                    </a:moveTo>
                    <a:lnTo>
                      <a:pt x="20" y="0"/>
                    </a:lnTo>
                    <a:lnTo>
                      <a:pt x="26" y="2"/>
                    </a:lnTo>
                    <a:lnTo>
                      <a:pt x="28" y="6"/>
                    </a:lnTo>
                    <a:lnTo>
                      <a:pt x="28" y="16"/>
                    </a:lnTo>
                    <a:lnTo>
                      <a:pt x="28" y="16"/>
                    </a:lnTo>
                    <a:lnTo>
                      <a:pt x="26" y="20"/>
                    </a:lnTo>
                    <a:lnTo>
                      <a:pt x="20" y="22"/>
                    </a:lnTo>
                    <a:lnTo>
                      <a:pt x="4" y="22"/>
                    </a:lnTo>
                    <a:lnTo>
                      <a:pt x="4" y="28"/>
                    </a:lnTo>
                    <a:lnTo>
                      <a:pt x="4" y="28"/>
                    </a:lnTo>
                    <a:lnTo>
                      <a:pt x="2" y="30"/>
                    </a:lnTo>
                    <a:lnTo>
                      <a:pt x="2" y="30"/>
                    </a:lnTo>
                    <a:lnTo>
                      <a:pt x="0" y="28"/>
                    </a:lnTo>
                    <a:lnTo>
                      <a:pt x="0" y="6"/>
                    </a:lnTo>
                    <a:lnTo>
                      <a:pt x="0" y="6"/>
                    </a:lnTo>
                    <a:lnTo>
                      <a:pt x="2" y="2"/>
                    </a:lnTo>
                    <a:lnTo>
                      <a:pt x="6" y="0"/>
                    </a:lnTo>
                    <a:lnTo>
                      <a:pt x="20" y="0"/>
                    </a:lnTo>
                    <a:close/>
                    <a:moveTo>
                      <a:pt x="4" y="18"/>
                    </a:moveTo>
                    <a:lnTo>
                      <a:pt x="20" y="18"/>
                    </a:lnTo>
                    <a:lnTo>
                      <a:pt x="20" y="18"/>
                    </a:lnTo>
                    <a:lnTo>
                      <a:pt x="22" y="18"/>
                    </a:lnTo>
                    <a:lnTo>
                      <a:pt x="24" y="16"/>
                    </a:lnTo>
                    <a:lnTo>
                      <a:pt x="24" y="6"/>
                    </a:lnTo>
                    <a:lnTo>
                      <a:pt x="24" y="6"/>
                    </a:lnTo>
                    <a:lnTo>
                      <a:pt x="22" y="4"/>
                    </a:lnTo>
                    <a:lnTo>
                      <a:pt x="20" y="4"/>
                    </a:lnTo>
                    <a:lnTo>
                      <a:pt x="6" y="4"/>
                    </a:lnTo>
                    <a:lnTo>
                      <a:pt x="6" y="4"/>
                    </a:lnTo>
                    <a:lnTo>
                      <a:pt x="4" y="4"/>
                    </a:lnTo>
                    <a:lnTo>
                      <a:pt x="4" y="6"/>
                    </a:lnTo>
                    <a:lnTo>
                      <a:pt x="4" y="18"/>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7" name="Freeform 232"/>
              <p:cNvSpPr>
                <a:spLocks/>
              </p:cNvSpPr>
              <p:nvPr/>
            </p:nvSpPr>
            <p:spPr bwMode="auto">
              <a:xfrm>
                <a:off x="3661" y="6234"/>
                <a:ext cx="26" cy="30"/>
              </a:xfrm>
              <a:custGeom>
                <a:avLst/>
                <a:gdLst>
                  <a:gd name="T0" fmla="*/ 24 w 26"/>
                  <a:gd name="T1" fmla="*/ 0 h 30"/>
                  <a:gd name="T2" fmla="*/ 24 w 26"/>
                  <a:gd name="T3" fmla="*/ 0 h 30"/>
                  <a:gd name="T4" fmla="*/ 24 w 26"/>
                  <a:gd name="T5" fmla="*/ 0 h 30"/>
                  <a:gd name="T6" fmla="*/ 26 w 26"/>
                  <a:gd name="T7" fmla="*/ 2 h 30"/>
                  <a:gd name="T8" fmla="*/ 26 w 26"/>
                  <a:gd name="T9" fmla="*/ 2 h 30"/>
                  <a:gd name="T10" fmla="*/ 24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4 w 26"/>
                  <a:gd name="T35" fmla="*/ 28 h 30"/>
                  <a:gd name="T36" fmla="*/ 26 w 26"/>
                  <a:gd name="T37" fmla="*/ 28 h 30"/>
                  <a:gd name="T38" fmla="*/ 26 w 26"/>
                  <a:gd name="T39" fmla="*/ 28 h 30"/>
                  <a:gd name="T40" fmla="*/ 24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4" y="0"/>
                    </a:lnTo>
                    <a:lnTo>
                      <a:pt x="26" y="2"/>
                    </a:lnTo>
                    <a:lnTo>
                      <a:pt x="26" y="2"/>
                    </a:lnTo>
                    <a:lnTo>
                      <a:pt x="24" y="4"/>
                    </a:lnTo>
                    <a:lnTo>
                      <a:pt x="24" y="4"/>
                    </a:lnTo>
                    <a:lnTo>
                      <a:pt x="6" y="4"/>
                    </a:lnTo>
                    <a:lnTo>
                      <a:pt x="6" y="4"/>
                    </a:lnTo>
                    <a:lnTo>
                      <a:pt x="4" y="4"/>
                    </a:lnTo>
                    <a:lnTo>
                      <a:pt x="4" y="6"/>
                    </a:lnTo>
                    <a:lnTo>
                      <a:pt x="4" y="24"/>
                    </a:lnTo>
                    <a:lnTo>
                      <a:pt x="4" y="24"/>
                    </a:lnTo>
                    <a:lnTo>
                      <a:pt x="4" y="26"/>
                    </a:lnTo>
                    <a:lnTo>
                      <a:pt x="6" y="26"/>
                    </a:lnTo>
                    <a:lnTo>
                      <a:pt x="24" y="26"/>
                    </a:lnTo>
                    <a:lnTo>
                      <a:pt x="24" y="26"/>
                    </a:lnTo>
                    <a:lnTo>
                      <a:pt x="24" y="28"/>
                    </a:lnTo>
                    <a:lnTo>
                      <a:pt x="26" y="28"/>
                    </a:lnTo>
                    <a:lnTo>
                      <a:pt x="26" y="28"/>
                    </a:lnTo>
                    <a:lnTo>
                      <a:pt x="24"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D1D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8" name="Freeform 233"/>
              <p:cNvSpPr>
                <a:spLocks noEditPoints="1"/>
              </p:cNvSpPr>
              <p:nvPr/>
            </p:nvSpPr>
            <p:spPr bwMode="auto">
              <a:xfrm>
                <a:off x="3595" y="6192"/>
                <a:ext cx="112" cy="110"/>
              </a:xfrm>
              <a:custGeom>
                <a:avLst/>
                <a:gdLst>
                  <a:gd name="T0" fmla="*/ 56 w 112"/>
                  <a:gd name="T1" fmla="*/ 0 h 110"/>
                  <a:gd name="T2" fmla="*/ 34 w 112"/>
                  <a:gd name="T3" fmla="*/ 4 h 110"/>
                  <a:gd name="T4" fmla="*/ 16 w 112"/>
                  <a:gd name="T5" fmla="*/ 16 h 110"/>
                  <a:gd name="T6" fmla="*/ 4 w 112"/>
                  <a:gd name="T7" fmla="*/ 34 h 110"/>
                  <a:gd name="T8" fmla="*/ 0 w 112"/>
                  <a:gd name="T9" fmla="*/ 54 h 110"/>
                  <a:gd name="T10" fmla="*/ 2 w 112"/>
                  <a:gd name="T11" fmla="*/ 66 h 110"/>
                  <a:gd name="T12" fmla="*/ 10 w 112"/>
                  <a:gd name="T13" fmla="*/ 86 h 110"/>
                  <a:gd name="T14" fmla="*/ 26 w 112"/>
                  <a:gd name="T15" fmla="*/ 100 h 110"/>
                  <a:gd name="T16" fmla="*/ 44 w 112"/>
                  <a:gd name="T17" fmla="*/ 110 h 110"/>
                  <a:gd name="T18" fmla="*/ 56 w 112"/>
                  <a:gd name="T19" fmla="*/ 110 h 110"/>
                  <a:gd name="T20" fmla="*/ 78 w 112"/>
                  <a:gd name="T21" fmla="*/ 106 h 110"/>
                  <a:gd name="T22" fmla="*/ 96 w 112"/>
                  <a:gd name="T23" fmla="*/ 94 h 110"/>
                  <a:gd name="T24" fmla="*/ 108 w 112"/>
                  <a:gd name="T25" fmla="*/ 76 h 110"/>
                  <a:gd name="T26" fmla="*/ 112 w 112"/>
                  <a:gd name="T27" fmla="*/ 54 h 110"/>
                  <a:gd name="T28" fmla="*/ 110 w 112"/>
                  <a:gd name="T29" fmla="*/ 44 h 110"/>
                  <a:gd name="T30" fmla="*/ 102 w 112"/>
                  <a:gd name="T31" fmla="*/ 24 h 110"/>
                  <a:gd name="T32" fmla="*/ 88 w 112"/>
                  <a:gd name="T33" fmla="*/ 10 h 110"/>
                  <a:gd name="T34" fmla="*/ 68 w 112"/>
                  <a:gd name="T35" fmla="*/ 0 h 110"/>
                  <a:gd name="T36" fmla="*/ 56 w 112"/>
                  <a:gd name="T37" fmla="*/ 0 h 110"/>
                  <a:gd name="T38" fmla="*/ 56 w 112"/>
                  <a:gd name="T39" fmla="*/ 98 h 110"/>
                  <a:gd name="T40" fmla="*/ 40 w 112"/>
                  <a:gd name="T41" fmla="*/ 94 h 110"/>
                  <a:gd name="T42" fmla="*/ 26 w 112"/>
                  <a:gd name="T43" fmla="*/ 86 h 110"/>
                  <a:gd name="T44" fmla="*/ 16 w 112"/>
                  <a:gd name="T45" fmla="*/ 72 h 110"/>
                  <a:gd name="T46" fmla="*/ 14 w 112"/>
                  <a:gd name="T47" fmla="*/ 54 h 110"/>
                  <a:gd name="T48" fmla="*/ 14 w 112"/>
                  <a:gd name="T49" fmla="*/ 46 h 110"/>
                  <a:gd name="T50" fmla="*/ 20 w 112"/>
                  <a:gd name="T51" fmla="*/ 32 h 110"/>
                  <a:gd name="T52" fmla="*/ 32 w 112"/>
                  <a:gd name="T53" fmla="*/ 20 h 110"/>
                  <a:gd name="T54" fmla="*/ 48 w 112"/>
                  <a:gd name="T55" fmla="*/ 14 h 110"/>
                  <a:gd name="T56" fmla="*/ 56 w 112"/>
                  <a:gd name="T57" fmla="*/ 12 h 110"/>
                  <a:gd name="T58" fmla="*/ 72 w 112"/>
                  <a:gd name="T59" fmla="*/ 16 h 110"/>
                  <a:gd name="T60" fmla="*/ 86 w 112"/>
                  <a:gd name="T61" fmla="*/ 24 h 110"/>
                  <a:gd name="T62" fmla="*/ 96 w 112"/>
                  <a:gd name="T63" fmla="*/ 38 h 110"/>
                  <a:gd name="T64" fmla="*/ 98 w 112"/>
                  <a:gd name="T65" fmla="*/ 54 h 110"/>
                  <a:gd name="T66" fmla="*/ 98 w 112"/>
                  <a:gd name="T67" fmla="*/ 64 h 110"/>
                  <a:gd name="T68" fmla="*/ 92 w 112"/>
                  <a:gd name="T69" fmla="*/ 78 h 110"/>
                  <a:gd name="T70" fmla="*/ 80 w 112"/>
                  <a:gd name="T71" fmla="*/ 90 h 110"/>
                  <a:gd name="T72" fmla="*/ 64 w 112"/>
                  <a:gd name="T73" fmla="*/ 96 h 110"/>
                  <a:gd name="T74" fmla="*/ 56 w 112"/>
                  <a:gd name="T75" fmla="*/ 9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0">
                    <a:moveTo>
                      <a:pt x="56" y="0"/>
                    </a:moveTo>
                    <a:lnTo>
                      <a:pt x="56" y="0"/>
                    </a:lnTo>
                    <a:lnTo>
                      <a:pt x="44" y="0"/>
                    </a:lnTo>
                    <a:lnTo>
                      <a:pt x="34" y="4"/>
                    </a:lnTo>
                    <a:lnTo>
                      <a:pt x="26" y="10"/>
                    </a:lnTo>
                    <a:lnTo>
                      <a:pt x="16" y="16"/>
                    </a:lnTo>
                    <a:lnTo>
                      <a:pt x="10" y="24"/>
                    </a:lnTo>
                    <a:lnTo>
                      <a:pt x="4" y="34"/>
                    </a:lnTo>
                    <a:lnTo>
                      <a:pt x="2" y="44"/>
                    </a:lnTo>
                    <a:lnTo>
                      <a:pt x="0" y="54"/>
                    </a:lnTo>
                    <a:lnTo>
                      <a:pt x="0" y="54"/>
                    </a:lnTo>
                    <a:lnTo>
                      <a:pt x="2" y="66"/>
                    </a:lnTo>
                    <a:lnTo>
                      <a:pt x="4" y="76"/>
                    </a:lnTo>
                    <a:lnTo>
                      <a:pt x="10" y="86"/>
                    </a:lnTo>
                    <a:lnTo>
                      <a:pt x="16" y="94"/>
                    </a:lnTo>
                    <a:lnTo>
                      <a:pt x="26" y="100"/>
                    </a:lnTo>
                    <a:lnTo>
                      <a:pt x="34" y="106"/>
                    </a:lnTo>
                    <a:lnTo>
                      <a:pt x="44" y="110"/>
                    </a:lnTo>
                    <a:lnTo>
                      <a:pt x="56" y="110"/>
                    </a:lnTo>
                    <a:lnTo>
                      <a:pt x="56" y="110"/>
                    </a:lnTo>
                    <a:lnTo>
                      <a:pt x="68" y="110"/>
                    </a:lnTo>
                    <a:lnTo>
                      <a:pt x="78" y="106"/>
                    </a:lnTo>
                    <a:lnTo>
                      <a:pt x="88" y="100"/>
                    </a:lnTo>
                    <a:lnTo>
                      <a:pt x="96" y="94"/>
                    </a:lnTo>
                    <a:lnTo>
                      <a:pt x="102" y="86"/>
                    </a:lnTo>
                    <a:lnTo>
                      <a:pt x="108" y="76"/>
                    </a:lnTo>
                    <a:lnTo>
                      <a:pt x="110" y="66"/>
                    </a:lnTo>
                    <a:lnTo>
                      <a:pt x="112" y="54"/>
                    </a:lnTo>
                    <a:lnTo>
                      <a:pt x="112" y="54"/>
                    </a:lnTo>
                    <a:lnTo>
                      <a:pt x="110" y="44"/>
                    </a:lnTo>
                    <a:lnTo>
                      <a:pt x="108" y="34"/>
                    </a:lnTo>
                    <a:lnTo>
                      <a:pt x="102" y="24"/>
                    </a:lnTo>
                    <a:lnTo>
                      <a:pt x="96" y="16"/>
                    </a:lnTo>
                    <a:lnTo>
                      <a:pt x="88" y="10"/>
                    </a:lnTo>
                    <a:lnTo>
                      <a:pt x="78" y="4"/>
                    </a:lnTo>
                    <a:lnTo>
                      <a:pt x="68" y="0"/>
                    </a:lnTo>
                    <a:lnTo>
                      <a:pt x="56" y="0"/>
                    </a:lnTo>
                    <a:lnTo>
                      <a:pt x="56" y="0"/>
                    </a:lnTo>
                    <a:close/>
                    <a:moveTo>
                      <a:pt x="56" y="98"/>
                    </a:moveTo>
                    <a:lnTo>
                      <a:pt x="56" y="98"/>
                    </a:lnTo>
                    <a:lnTo>
                      <a:pt x="48" y="96"/>
                    </a:lnTo>
                    <a:lnTo>
                      <a:pt x="40" y="94"/>
                    </a:lnTo>
                    <a:lnTo>
                      <a:pt x="32" y="90"/>
                    </a:lnTo>
                    <a:lnTo>
                      <a:pt x="26" y="86"/>
                    </a:lnTo>
                    <a:lnTo>
                      <a:pt x="20" y="78"/>
                    </a:lnTo>
                    <a:lnTo>
                      <a:pt x="16" y="72"/>
                    </a:lnTo>
                    <a:lnTo>
                      <a:pt x="14" y="64"/>
                    </a:lnTo>
                    <a:lnTo>
                      <a:pt x="14" y="54"/>
                    </a:lnTo>
                    <a:lnTo>
                      <a:pt x="14" y="54"/>
                    </a:lnTo>
                    <a:lnTo>
                      <a:pt x="14" y="46"/>
                    </a:lnTo>
                    <a:lnTo>
                      <a:pt x="16" y="38"/>
                    </a:lnTo>
                    <a:lnTo>
                      <a:pt x="20" y="32"/>
                    </a:lnTo>
                    <a:lnTo>
                      <a:pt x="26" y="24"/>
                    </a:lnTo>
                    <a:lnTo>
                      <a:pt x="32" y="20"/>
                    </a:lnTo>
                    <a:lnTo>
                      <a:pt x="40" y="16"/>
                    </a:lnTo>
                    <a:lnTo>
                      <a:pt x="48" y="14"/>
                    </a:lnTo>
                    <a:lnTo>
                      <a:pt x="56" y="12"/>
                    </a:lnTo>
                    <a:lnTo>
                      <a:pt x="56" y="12"/>
                    </a:lnTo>
                    <a:lnTo>
                      <a:pt x="64" y="14"/>
                    </a:lnTo>
                    <a:lnTo>
                      <a:pt x="72" y="16"/>
                    </a:lnTo>
                    <a:lnTo>
                      <a:pt x="80" y="20"/>
                    </a:lnTo>
                    <a:lnTo>
                      <a:pt x="86" y="24"/>
                    </a:lnTo>
                    <a:lnTo>
                      <a:pt x="92" y="32"/>
                    </a:lnTo>
                    <a:lnTo>
                      <a:pt x="96" y="38"/>
                    </a:lnTo>
                    <a:lnTo>
                      <a:pt x="98" y="46"/>
                    </a:lnTo>
                    <a:lnTo>
                      <a:pt x="98" y="54"/>
                    </a:lnTo>
                    <a:lnTo>
                      <a:pt x="98" y="54"/>
                    </a:lnTo>
                    <a:lnTo>
                      <a:pt x="98" y="64"/>
                    </a:lnTo>
                    <a:lnTo>
                      <a:pt x="96" y="72"/>
                    </a:lnTo>
                    <a:lnTo>
                      <a:pt x="92" y="78"/>
                    </a:lnTo>
                    <a:lnTo>
                      <a:pt x="86" y="86"/>
                    </a:lnTo>
                    <a:lnTo>
                      <a:pt x="80" y="90"/>
                    </a:lnTo>
                    <a:lnTo>
                      <a:pt x="72" y="94"/>
                    </a:lnTo>
                    <a:lnTo>
                      <a:pt x="64" y="96"/>
                    </a:lnTo>
                    <a:lnTo>
                      <a:pt x="56" y="98"/>
                    </a:lnTo>
                    <a:lnTo>
                      <a:pt x="56" y="9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9" name="Freeform 234"/>
              <p:cNvSpPr>
                <a:spLocks noEditPoints="1"/>
              </p:cNvSpPr>
              <p:nvPr/>
            </p:nvSpPr>
            <p:spPr bwMode="auto">
              <a:xfrm>
                <a:off x="3625" y="6232"/>
                <a:ext cx="28" cy="30"/>
              </a:xfrm>
              <a:custGeom>
                <a:avLst/>
                <a:gdLst>
                  <a:gd name="T0" fmla="*/ 22 w 28"/>
                  <a:gd name="T1" fmla="*/ 0 h 30"/>
                  <a:gd name="T2" fmla="*/ 22 w 28"/>
                  <a:gd name="T3" fmla="*/ 0 h 30"/>
                  <a:gd name="T4" fmla="*/ 26 w 28"/>
                  <a:gd name="T5" fmla="*/ 2 h 30"/>
                  <a:gd name="T6" fmla="*/ 28 w 28"/>
                  <a:gd name="T7" fmla="*/ 6 h 30"/>
                  <a:gd name="T8" fmla="*/ 28 w 28"/>
                  <a:gd name="T9" fmla="*/ 16 h 30"/>
                  <a:gd name="T10" fmla="*/ 28 w 28"/>
                  <a:gd name="T11" fmla="*/ 16 h 30"/>
                  <a:gd name="T12" fmla="*/ 26 w 28"/>
                  <a:gd name="T13" fmla="*/ 20 h 30"/>
                  <a:gd name="T14" fmla="*/ 22 w 28"/>
                  <a:gd name="T15" fmla="*/ 22 h 30"/>
                  <a:gd name="T16" fmla="*/ 4 w 28"/>
                  <a:gd name="T17" fmla="*/ 22 h 30"/>
                  <a:gd name="T18" fmla="*/ 4 w 28"/>
                  <a:gd name="T19" fmla="*/ 28 h 30"/>
                  <a:gd name="T20" fmla="*/ 4 w 28"/>
                  <a:gd name="T21" fmla="*/ 28 h 30"/>
                  <a:gd name="T22" fmla="*/ 2 w 28"/>
                  <a:gd name="T23" fmla="*/ 30 h 30"/>
                  <a:gd name="T24" fmla="*/ 2 w 28"/>
                  <a:gd name="T25" fmla="*/ 30 h 30"/>
                  <a:gd name="T26" fmla="*/ 0 w 28"/>
                  <a:gd name="T27" fmla="*/ 28 h 30"/>
                  <a:gd name="T28" fmla="*/ 0 w 28"/>
                  <a:gd name="T29" fmla="*/ 6 h 30"/>
                  <a:gd name="T30" fmla="*/ 0 w 28"/>
                  <a:gd name="T31" fmla="*/ 6 h 30"/>
                  <a:gd name="T32" fmla="*/ 2 w 28"/>
                  <a:gd name="T33" fmla="*/ 2 h 30"/>
                  <a:gd name="T34" fmla="*/ 6 w 28"/>
                  <a:gd name="T35" fmla="*/ 0 h 30"/>
                  <a:gd name="T36" fmla="*/ 22 w 28"/>
                  <a:gd name="T37" fmla="*/ 0 h 30"/>
                  <a:gd name="T38" fmla="*/ 4 w 28"/>
                  <a:gd name="T39" fmla="*/ 18 h 30"/>
                  <a:gd name="T40" fmla="*/ 22 w 28"/>
                  <a:gd name="T41" fmla="*/ 18 h 30"/>
                  <a:gd name="T42" fmla="*/ 22 w 28"/>
                  <a:gd name="T43" fmla="*/ 18 h 30"/>
                  <a:gd name="T44" fmla="*/ 22 w 28"/>
                  <a:gd name="T45" fmla="*/ 18 h 30"/>
                  <a:gd name="T46" fmla="*/ 24 w 28"/>
                  <a:gd name="T47" fmla="*/ 16 h 30"/>
                  <a:gd name="T48" fmla="*/ 24 w 28"/>
                  <a:gd name="T49" fmla="*/ 6 h 30"/>
                  <a:gd name="T50" fmla="*/ 24 w 28"/>
                  <a:gd name="T51" fmla="*/ 6 h 30"/>
                  <a:gd name="T52" fmla="*/ 22 w 28"/>
                  <a:gd name="T53" fmla="*/ 4 h 30"/>
                  <a:gd name="T54" fmla="*/ 22 w 28"/>
                  <a:gd name="T55" fmla="*/ 4 h 30"/>
                  <a:gd name="T56" fmla="*/ 6 w 28"/>
                  <a:gd name="T57" fmla="*/ 4 h 30"/>
                  <a:gd name="T58" fmla="*/ 6 w 28"/>
                  <a:gd name="T59" fmla="*/ 4 h 30"/>
                  <a:gd name="T60" fmla="*/ 4 w 28"/>
                  <a:gd name="T61" fmla="*/ 4 h 30"/>
                  <a:gd name="T62" fmla="*/ 4 w 28"/>
                  <a:gd name="T63" fmla="*/ 6 h 30"/>
                  <a:gd name="T64" fmla="*/ 4 w 28"/>
                  <a:gd name="T6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30">
                    <a:moveTo>
                      <a:pt x="22" y="0"/>
                    </a:moveTo>
                    <a:lnTo>
                      <a:pt x="22" y="0"/>
                    </a:lnTo>
                    <a:lnTo>
                      <a:pt x="26" y="2"/>
                    </a:lnTo>
                    <a:lnTo>
                      <a:pt x="28" y="6"/>
                    </a:lnTo>
                    <a:lnTo>
                      <a:pt x="28" y="16"/>
                    </a:lnTo>
                    <a:lnTo>
                      <a:pt x="28" y="16"/>
                    </a:lnTo>
                    <a:lnTo>
                      <a:pt x="26" y="20"/>
                    </a:lnTo>
                    <a:lnTo>
                      <a:pt x="22" y="22"/>
                    </a:lnTo>
                    <a:lnTo>
                      <a:pt x="4" y="22"/>
                    </a:lnTo>
                    <a:lnTo>
                      <a:pt x="4" y="28"/>
                    </a:lnTo>
                    <a:lnTo>
                      <a:pt x="4" y="28"/>
                    </a:lnTo>
                    <a:lnTo>
                      <a:pt x="2" y="30"/>
                    </a:lnTo>
                    <a:lnTo>
                      <a:pt x="2" y="30"/>
                    </a:lnTo>
                    <a:lnTo>
                      <a:pt x="0" y="28"/>
                    </a:lnTo>
                    <a:lnTo>
                      <a:pt x="0" y="6"/>
                    </a:lnTo>
                    <a:lnTo>
                      <a:pt x="0" y="6"/>
                    </a:lnTo>
                    <a:lnTo>
                      <a:pt x="2" y="2"/>
                    </a:lnTo>
                    <a:lnTo>
                      <a:pt x="6" y="0"/>
                    </a:lnTo>
                    <a:lnTo>
                      <a:pt x="22" y="0"/>
                    </a:lnTo>
                    <a:close/>
                    <a:moveTo>
                      <a:pt x="4" y="18"/>
                    </a:moveTo>
                    <a:lnTo>
                      <a:pt x="22" y="18"/>
                    </a:lnTo>
                    <a:lnTo>
                      <a:pt x="22" y="18"/>
                    </a:lnTo>
                    <a:lnTo>
                      <a:pt x="22" y="18"/>
                    </a:lnTo>
                    <a:lnTo>
                      <a:pt x="24" y="16"/>
                    </a:lnTo>
                    <a:lnTo>
                      <a:pt x="24" y="6"/>
                    </a:lnTo>
                    <a:lnTo>
                      <a:pt x="24" y="6"/>
                    </a:lnTo>
                    <a:lnTo>
                      <a:pt x="22" y="4"/>
                    </a:lnTo>
                    <a:lnTo>
                      <a:pt x="22" y="4"/>
                    </a:lnTo>
                    <a:lnTo>
                      <a:pt x="6" y="4"/>
                    </a:lnTo>
                    <a:lnTo>
                      <a:pt x="6" y="4"/>
                    </a:lnTo>
                    <a:lnTo>
                      <a:pt x="4" y="4"/>
                    </a:lnTo>
                    <a:lnTo>
                      <a:pt x="4" y="6"/>
                    </a:lnTo>
                    <a:lnTo>
                      <a:pt x="4" y="18"/>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0" name="Freeform 235"/>
              <p:cNvSpPr>
                <a:spLocks/>
              </p:cNvSpPr>
              <p:nvPr/>
            </p:nvSpPr>
            <p:spPr bwMode="auto">
              <a:xfrm>
                <a:off x="3657" y="6232"/>
                <a:ext cx="26" cy="30"/>
              </a:xfrm>
              <a:custGeom>
                <a:avLst/>
                <a:gdLst>
                  <a:gd name="T0" fmla="*/ 24 w 26"/>
                  <a:gd name="T1" fmla="*/ 0 h 30"/>
                  <a:gd name="T2" fmla="*/ 24 w 26"/>
                  <a:gd name="T3" fmla="*/ 0 h 30"/>
                  <a:gd name="T4" fmla="*/ 26 w 26"/>
                  <a:gd name="T5" fmla="*/ 0 h 30"/>
                  <a:gd name="T6" fmla="*/ 26 w 26"/>
                  <a:gd name="T7" fmla="*/ 2 h 30"/>
                  <a:gd name="T8" fmla="*/ 26 w 26"/>
                  <a:gd name="T9" fmla="*/ 2 h 30"/>
                  <a:gd name="T10" fmla="*/ 26 w 26"/>
                  <a:gd name="T11" fmla="*/ 4 h 30"/>
                  <a:gd name="T12" fmla="*/ 24 w 26"/>
                  <a:gd name="T13" fmla="*/ 4 h 30"/>
                  <a:gd name="T14" fmla="*/ 6 w 26"/>
                  <a:gd name="T15" fmla="*/ 4 h 30"/>
                  <a:gd name="T16" fmla="*/ 6 w 26"/>
                  <a:gd name="T17" fmla="*/ 4 h 30"/>
                  <a:gd name="T18" fmla="*/ 4 w 26"/>
                  <a:gd name="T19" fmla="*/ 4 h 30"/>
                  <a:gd name="T20" fmla="*/ 4 w 26"/>
                  <a:gd name="T21" fmla="*/ 6 h 30"/>
                  <a:gd name="T22" fmla="*/ 4 w 26"/>
                  <a:gd name="T23" fmla="*/ 24 h 30"/>
                  <a:gd name="T24" fmla="*/ 4 w 26"/>
                  <a:gd name="T25" fmla="*/ 24 h 30"/>
                  <a:gd name="T26" fmla="*/ 4 w 26"/>
                  <a:gd name="T27" fmla="*/ 26 h 30"/>
                  <a:gd name="T28" fmla="*/ 6 w 26"/>
                  <a:gd name="T29" fmla="*/ 26 h 30"/>
                  <a:gd name="T30" fmla="*/ 24 w 26"/>
                  <a:gd name="T31" fmla="*/ 26 h 30"/>
                  <a:gd name="T32" fmla="*/ 24 w 26"/>
                  <a:gd name="T33" fmla="*/ 26 h 30"/>
                  <a:gd name="T34" fmla="*/ 26 w 26"/>
                  <a:gd name="T35" fmla="*/ 28 h 30"/>
                  <a:gd name="T36" fmla="*/ 26 w 26"/>
                  <a:gd name="T37" fmla="*/ 28 h 30"/>
                  <a:gd name="T38" fmla="*/ 26 w 26"/>
                  <a:gd name="T39" fmla="*/ 28 h 30"/>
                  <a:gd name="T40" fmla="*/ 26 w 26"/>
                  <a:gd name="T41" fmla="*/ 30 h 30"/>
                  <a:gd name="T42" fmla="*/ 24 w 26"/>
                  <a:gd name="T43" fmla="*/ 30 h 30"/>
                  <a:gd name="T44" fmla="*/ 6 w 26"/>
                  <a:gd name="T45" fmla="*/ 30 h 30"/>
                  <a:gd name="T46" fmla="*/ 6 w 26"/>
                  <a:gd name="T47" fmla="*/ 30 h 30"/>
                  <a:gd name="T48" fmla="*/ 2 w 26"/>
                  <a:gd name="T49" fmla="*/ 28 h 30"/>
                  <a:gd name="T50" fmla="*/ 0 w 26"/>
                  <a:gd name="T51" fmla="*/ 24 h 30"/>
                  <a:gd name="T52" fmla="*/ 0 w 26"/>
                  <a:gd name="T53" fmla="*/ 6 h 30"/>
                  <a:gd name="T54" fmla="*/ 0 w 26"/>
                  <a:gd name="T55" fmla="*/ 6 h 30"/>
                  <a:gd name="T56" fmla="*/ 2 w 26"/>
                  <a:gd name="T57" fmla="*/ 2 h 30"/>
                  <a:gd name="T58" fmla="*/ 6 w 26"/>
                  <a:gd name="T59" fmla="*/ 0 h 30"/>
                  <a:gd name="T60" fmla="*/ 24 w 26"/>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30">
                    <a:moveTo>
                      <a:pt x="24" y="0"/>
                    </a:moveTo>
                    <a:lnTo>
                      <a:pt x="24" y="0"/>
                    </a:lnTo>
                    <a:lnTo>
                      <a:pt x="26" y="0"/>
                    </a:lnTo>
                    <a:lnTo>
                      <a:pt x="26" y="2"/>
                    </a:lnTo>
                    <a:lnTo>
                      <a:pt x="26" y="2"/>
                    </a:lnTo>
                    <a:lnTo>
                      <a:pt x="26" y="4"/>
                    </a:lnTo>
                    <a:lnTo>
                      <a:pt x="24" y="4"/>
                    </a:lnTo>
                    <a:lnTo>
                      <a:pt x="6" y="4"/>
                    </a:lnTo>
                    <a:lnTo>
                      <a:pt x="6" y="4"/>
                    </a:lnTo>
                    <a:lnTo>
                      <a:pt x="4" y="4"/>
                    </a:lnTo>
                    <a:lnTo>
                      <a:pt x="4" y="6"/>
                    </a:lnTo>
                    <a:lnTo>
                      <a:pt x="4" y="24"/>
                    </a:lnTo>
                    <a:lnTo>
                      <a:pt x="4" y="24"/>
                    </a:lnTo>
                    <a:lnTo>
                      <a:pt x="4" y="26"/>
                    </a:lnTo>
                    <a:lnTo>
                      <a:pt x="6" y="26"/>
                    </a:lnTo>
                    <a:lnTo>
                      <a:pt x="24" y="26"/>
                    </a:lnTo>
                    <a:lnTo>
                      <a:pt x="24" y="26"/>
                    </a:lnTo>
                    <a:lnTo>
                      <a:pt x="26" y="28"/>
                    </a:lnTo>
                    <a:lnTo>
                      <a:pt x="26" y="28"/>
                    </a:lnTo>
                    <a:lnTo>
                      <a:pt x="26" y="28"/>
                    </a:lnTo>
                    <a:lnTo>
                      <a:pt x="26" y="30"/>
                    </a:lnTo>
                    <a:lnTo>
                      <a:pt x="24" y="30"/>
                    </a:lnTo>
                    <a:lnTo>
                      <a:pt x="6" y="30"/>
                    </a:lnTo>
                    <a:lnTo>
                      <a:pt x="6" y="30"/>
                    </a:lnTo>
                    <a:lnTo>
                      <a:pt x="2" y="28"/>
                    </a:lnTo>
                    <a:lnTo>
                      <a:pt x="0" y="24"/>
                    </a:lnTo>
                    <a:lnTo>
                      <a:pt x="0" y="6"/>
                    </a:lnTo>
                    <a:lnTo>
                      <a:pt x="0" y="6"/>
                    </a:lnTo>
                    <a:lnTo>
                      <a:pt x="2" y="2"/>
                    </a:lnTo>
                    <a:lnTo>
                      <a:pt x="6" y="0"/>
                    </a:lnTo>
                    <a:lnTo>
                      <a:pt x="24" y="0"/>
                    </a:lnTo>
                    <a:close/>
                  </a:path>
                </a:pathLst>
              </a:custGeom>
              <a:solidFill>
                <a:srgbClr val="92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1" name="Freeform 236"/>
              <p:cNvSpPr>
                <a:spLocks/>
              </p:cNvSpPr>
              <p:nvPr/>
            </p:nvSpPr>
            <p:spPr bwMode="auto">
              <a:xfrm>
                <a:off x="2369" y="6432"/>
                <a:ext cx="4402" cy="74"/>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close/>
                  </a:path>
                </a:pathLst>
              </a:custGeom>
              <a:solidFill>
                <a:srgbClr val="755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2" name="Freeform 237"/>
              <p:cNvSpPr>
                <a:spLocks/>
              </p:cNvSpPr>
              <p:nvPr/>
            </p:nvSpPr>
            <p:spPr bwMode="auto">
              <a:xfrm>
                <a:off x="2369" y="6432"/>
                <a:ext cx="4402" cy="74"/>
              </a:xfrm>
              <a:custGeom>
                <a:avLst/>
                <a:gdLst>
                  <a:gd name="T0" fmla="*/ 4368 w 4402"/>
                  <a:gd name="T1" fmla="*/ 74 h 74"/>
                  <a:gd name="T2" fmla="*/ 32 w 4402"/>
                  <a:gd name="T3" fmla="*/ 74 h 74"/>
                  <a:gd name="T4" fmla="*/ 0 w 4402"/>
                  <a:gd name="T5" fmla="*/ 0 h 74"/>
                  <a:gd name="T6" fmla="*/ 4402 w 4402"/>
                  <a:gd name="T7" fmla="*/ 0 h 74"/>
                  <a:gd name="T8" fmla="*/ 4368 w 4402"/>
                  <a:gd name="T9" fmla="*/ 74 h 74"/>
                </a:gdLst>
                <a:ahLst/>
                <a:cxnLst>
                  <a:cxn ang="0">
                    <a:pos x="T0" y="T1"/>
                  </a:cxn>
                  <a:cxn ang="0">
                    <a:pos x="T2" y="T3"/>
                  </a:cxn>
                  <a:cxn ang="0">
                    <a:pos x="T4" y="T5"/>
                  </a:cxn>
                  <a:cxn ang="0">
                    <a:pos x="T6" y="T7"/>
                  </a:cxn>
                  <a:cxn ang="0">
                    <a:pos x="T8" y="T9"/>
                  </a:cxn>
                </a:cxnLst>
                <a:rect l="0" t="0" r="r" b="b"/>
                <a:pathLst>
                  <a:path w="4402" h="74">
                    <a:moveTo>
                      <a:pt x="4368" y="74"/>
                    </a:moveTo>
                    <a:lnTo>
                      <a:pt x="32" y="74"/>
                    </a:lnTo>
                    <a:lnTo>
                      <a:pt x="0" y="0"/>
                    </a:lnTo>
                    <a:lnTo>
                      <a:pt x="4402" y="0"/>
                    </a:lnTo>
                    <a:lnTo>
                      <a:pt x="4368"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3" name="Freeform 238"/>
              <p:cNvSpPr>
                <a:spLocks/>
              </p:cNvSpPr>
              <p:nvPr/>
            </p:nvSpPr>
            <p:spPr bwMode="auto">
              <a:xfrm>
                <a:off x="2369" y="6432"/>
                <a:ext cx="4402" cy="28"/>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close/>
                  </a:path>
                </a:pathLst>
              </a:custGeom>
              <a:solidFill>
                <a:srgbClr val="EEA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4" name="Freeform 239"/>
              <p:cNvSpPr>
                <a:spLocks/>
              </p:cNvSpPr>
              <p:nvPr/>
            </p:nvSpPr>
            <p:spPr bwMode="auto">
              <a:xfrm>
                <a:off x="2369" y="6432"/>
                <a:ext cx="4402" cy="28"/>
              </a:xfrm>
              <a:custGeom>
                <a:avLst/>
                <a:gdLst>
                  <a:gd name="T0" fmla="*/ 4402 w 4402"/>
                  <a:gd name="T1" fmla="*/ 0 h 28"/>
                  <a:gd name="T2" fmla="*/ 0 w 4402"/>
                  <a:gd name="T3" fmla="*/ 0 h 28"/>
                  <a:gd name="T4" fmla="*/ 12 w 4402"/>
                  <a:gd name="T5" fmla="*/ 28 h 28"/>
                  <a:gd name="T6" fmla="*/ 4390 w 4402"/>
                  <a:gd name="T7" fmla="*/ 28 h 28"/>
                  <a:gd name="T8" fmla="*/ 4402 w 4402"/>
                  <a:gd name="T9" fmla="*/ 0 h 28"/>
                </a:gdLst>
                <a:ahLst/>
                <a:cxnLst>
                  <a:cxn ang="0">
                    <a:pos x="T0" y="T1"/>
                  </a:cxn>
                  <a:cxn ang="0">
                    <a:pos x="T2" y="T3"/>
                  </a:cxn>
                  <a:cxn ang="0">
                    <a:pos x="T4" y="T5"/>
                  </a:cxn>
                  <a:cxn ang="0">
                    <a:pos x="T6" y="T7"/>
                  </a:cxn>
                  <a:cxn ang="0">
                    <a:pos x="T8" y="T9"/>
                  </a:cxn>
                </a:cxnLst>
                <a:rect l="0" t="0" r="r" b="b"/>
                <a:pathLst>
                  <a:path w="4402" h="28">
                    <a:moveTo>
                      <a:pt x="4402" y="0"/>
                    </a:moveTo>
                    <a:lnTo>
                      <a:pt x="0" y="0"/>
                    </a:lnTo>
                    <a:lnTo>
                      <a:pt x="12" y="28"/>
                    </a:lnTo>
                    <a:lnTo>
                      <a:pt x="4390" y="28"/>
                    </a:lnTo>
                    <a:lnTo>
                      <a:pt x="44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5" name="Rectangle 240"/>
              <p:cNvSpPr>
                <a:spLocks noChangeArrowheads="1"/>
              </p:cNvSpPr>
              <p:nvPr/>
            </p:nvSpPr>
            <p:spPr bwMode="auto">
              <a:xfrm>
                <a:off x="6425" y="6506"/>
                <a:ext cx="60" cy="1004"/>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6" name="Rectangle 241"/>
              <p:cNvSpPr>
                <a:spLocks noChangeArrowheads="1"/>
              </p:cNvSpPr>
              <p:nvPr/>
            </p:nvSpPr>
            <p:spPr bwMode="auto">
              <a:xfrm>
                <a:off x="2807" y="6506"/>
                <a:ext cx="60" cy="1004"/>
              </a:xfrm>
              <a:prstGeom prst="rect">
                <a:avLst/>
              </a:prstGeom>
              <a:solidFill>
                <a:srgbClr val="755B4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7" name="Freeform 242"/>
              <p:cNvSpPr>
                <a:spLocks/>
              </p:cNvSpPr>
              <p:nvPr/>
            </p:nvSpPr>
            <p:spPr bwMode="auto">
              <a:xfrm>
                <a:off x="2761" y="6292"/>
                <a:ext cx="44" cy="14"/>
              </a:xfrm>
              <a:custGeom>
                <a:avLst/>
                <a:gdLst>
                  <a:gd name="T0" fmla="*/ 0 w 44"/>
                  <a:gd name="T1" fmla="*/ 4 h 14"/>
                  <a:gd name="T2" fmla="*/ 0 w 44"/>
                  <a:gd name="T3" fmla="*/ 4 h 14"/>
                  <a:gd name="T4" fmla="*/ 14 w 44"/>
                  <a:gd name="T5" fmla="*/ 4 h 14"/>
                  <a:gd name="T6" fmla="*/ 26 w 44"/>
                  <a:gd name="T7" fmla="*/ 2 h 14"/>
                  <a:gd name="T8" fmla="*/ 38 w 44"/>
                  <a:gd name="T9" fmla="*/ 0 h 14"/>
                  <a:gd name="T10" fmla="*/ 38 w 44"/>
                  <a:gd name="T11" fmla="*/ 0 h 14"/>
                  <a:gd name="T12" fmla="*/ 42 w 44"/>
                  <a:gd name="T13" fmla="*/ 2 h 14"/>
                  <a:gd name="T14" fmla="*/ 44 w 44"/>
                  <a:gd name="T15" fmla="*/ 4 h 14"/>
                  <a:gd name="T16" fmla="*/ 42 w 44"/>
                  <a:gd name="T17" fmla="*/ 8 h 14"/>
                  <a:gd name="T18" fmla="*/ 42 w 44"/>
                  <a:gd name="T19" fmla="*/ 8 h 14"/>
                  <a:gd name="T20" fmla="*/ 36 w 44"/>
                  <a:gd name="T21" fmla="*/ 10 h 14"/>
                  <a:gd name="T22" fmla="*/ 18 w 44"/>
                  <a:gd name="T23" fmla="*/ 14 h 14"/>
                  <a:gd name="T24" fmla="*/ 0 w 44"/>
                  <a:gd name="T2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4">
                    <a:moveTo>
                      <a:pt x="0" y="4"/>
                    </a:moveTo>
                    <a:lnTo>
                      <a:pt x="0" y="4"/>
                    </a:lnTo>
                    <a:lnTo>
                      <a:pt x="14" y="4"/>
                    </a:lnTo>
                    <a:lnTo>
                      <a:pt x="26" y="2"/>
                    </a:lnTo>
                    <a:lnTo>
                      <a:pt x="38" y="0"/>
                    </a:lnTo>
                    <a:lnTo>
                      <a:pt x="38" y="0"/>
                    </a:lnTo>
                    <a:lnTo>
                      <a:pt x="42" y="2"/>
                    </a:lnTo>
                    <a:lnTo>
                      <a:pt x="44" y="4"/>
                    </a:lnTo>
                    <a:lnTo>
                      <a:pt x="42" y="8"/>
                    </a:lnTo>
                    <a:lnTo>
                      <a:pt x="42" y="8"/>
                    </a:lnTo>
                    <a:lnTo>
                      <a:pt x="36" y="10"/>
                    </a:lnTo>
                    <a:lnTo>
                      <a:pt x="18" y="14"/>
                    </a:lnTo>
                    <a:lnTo>
                      <a:pt x="0" y="4"/>
                    </a:lnTo>
                    <a:close/>
                  </a:path>
                </a:pathLst>
              </a:custGeom>
              <a:solidFill>
                <a:srgbClr val="B78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8" name="Freeform 243"/>
              <p:cNvSpPr>
                <a:spLocks/>
              </p:cNvSpPr>
              <p:nvPr/>
            </p:nvSpPr>
            <p:spPr bwMode="auto">
              <a:xfrm>
                <a:off x="2297" y="6258"/>
                <a:ext cx="388" cy="100"/>
              </a:xfrm>
              <a:custGeom>
                <a:avLst/>
                <a:gdLst>
                  <a:gd name="T0" fmla="*/ 40 w 388"/>
                  <a:gd name="T1" fmla="*/ 0 h 100"/>
                  <a:gd name="T2" fmla="*/ 378 w 388"/>
                  <a:gd name="T3" fmla="*/ 38 h 100"/>
                  <a:gd name="T4" fmla="*/ 388 w 388"/>
                  <a:gd name="T5" fmla="*/ 74 h 100"/>
                  <a:gd name="T6" fmla="*/ 34 w 388"/>
                  <a:gd name="T7" fmla="*/ 100 h 100"/>
                  <a:gd name="T8" fmla="*/ 34 w 388"/>
                  <a:gd name="T9" fmla="*/ 100 h 100"/>
                  <a:gd name="T10" fmla="*/ 24 w 388"/>
                  <a:gd name="T11" fmla="*/ 86 h 100"/>
                  <a:gd name="T12" fmla="*/ 14 w 388"/>
                  <a:gd name="T13" fmla="*/ 70 h 100"/>
                  <a:gd name="T14" fmla="*/ 4 w 388"/>
                  <a:gd name="T15" fmla="*/ 54 h 100"/>
                  <a:gd name="T16" fmla="*/ 2 w 388"/>
                  <a:gd name="T17" fmla="*/ 44 h 100"/>
                  <a:gd name="T18" fmla="*/ 0 w 388"/>
                  <a:gd name="T19" fmla="*/ 36 h 100"/>
                  <a:gd name="T20" fmla="*/ 0 w 388"/>
                  <a:gd name="T21" fmla="*/ 26 h 100"/>
                  <a:gd name="T22" fmla="*/ 2 w 388"/>
                  <a:gd name="T23" fmla="*/ 20 h 100"/>
                  <a:gd name="T24" fmla="*/ 6 w 388"/>
                  <a:gd name="T25" fmla="*/ 12 h 100"/>
                  <a:gd name="T26" fmla="*/ 14 w 388"/>
                  <a:gd name="T27" fmla="*/ 8 h 100"/>
                  <a:gd name="T28" fmla="*/ 26 w 388"/>
                  <a:gd name="T29" fmla="*/ 4 h 100"/>
                  <a:gd name="T30" fmla="*/ 40 w 388"/>
                  <a:gd name="T31" fmla="*/ 0 h 100"/>
                  <a:gd name="T32" fmla="*/ 40 w 388"/>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8" h="100">
                    <a:moveTo>
                      <a:pt x="40" y="0"/>
                    </a:moveTo>
                    <a:lnTo>
                      <a:pt x="378" y="38"/>
                    </a:lnTo>
                    <a:lnTo>
                      <a:pt x="388" y="74"/>
                    </a:lnTo>
                    <a:lnTo>
                      <a:pt x="34" y="100"/>
                    </a:lnTo>
                    <a:lnTo>
                      <a:pt x="34" y="100"/>
                    </a:lnTo>
                    <a:lnTo>
                      <a:pt x="24" y="86"/>
                    </a:lnTo>
                    <a:lnTo>
                      <a:pt x="14" y="70"/>
                    </a:lnTo>
                    <a:lnTo>
                      <a:pt x="4" y="54"/>
                    </a:lnTo>
                    <a:lnTo>
                      <a:pt x="2" y="44"/>
                    </a:lnTo>
                    <a:lnTo>
                      <a:pt x="0" y="36"/>
                    </a:lnTo>
                    <a:lnTo>
                      <a:pt x="0" y="26"/>
                    </a:lnTo>
                    <a:lnTo>
                      <a:pt x="2" y="20"/>
                    </a:lnTo>
                    <a:lnTo>
                      <a:pt x="6" y="12"/>
                    </a:lnTo>
                    <a:lnTo>
                      <a:pt x="14" y="8"/>
                    </a:lnTo>
                    <a:lnTo>
                      <a:pt x="26" y="4"/>
                    </a:lnTo>
                    <a:lnTo>
                      <a:pt x="40" y="0"/>
                    </a:lnTo>
                    <a:lnTo>
                      <a:pt x="40" y="0"/>
                    </a:lnTo>
                    <a:close/>
                  </a:path>
                </a:pathLst>
              </a:custGeom>
              <a:solidFill>
                <a:srgbClr val="DEA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9" name="Freeform 244"/>
              <p:cNvSpPr>
                <a:spLocks/>
              </p:cNvSpPr>
              <p:nvPr/>
            </p:nvSpPr>
            <p:spPr bwMode="auto">
              <a:xfrm>
                <a:off x="2153" y="6004"/>
                <a:ext cx="248" cy="354"/>
              </a:xfrm>
              <a:custGeom>
                <a:avLst/>
                <a:gdLst>
                  <a:gd name="T0" fmla="*/ 20 w 248"/>
                  <a:gd name="T1" fmla="*/ 8 h 354"/>
                  <a:gd name="T2" fmla="*/ 20 w 248"/>
                  <a:gd name="T3" fmla="*/ 8 h 354"/>
                  <a:gd name="T4" fmla="*/ 28 w 248"/>
                  <a:gd name="T5" fmla="*/ 4 h 354"/>
                  <a:gd name="T6" fmla="*/ 36 w 248"/>
                  <a:gd name="T7" fmla="*/ 2 h 354"/>
                  <a:gd name="T8" fmla="*/ 44 w 248"/>
                  <a:gd name="T9" fmla="*/ 0 h 354"/>
                  <a:gd name="T10" fmla="*/ 50 w 248"/>
                  <a:gd name="T11" fmla="*/ 0 h 354"/>
                  <a:gd name="T12" fmla="*/ 64 w 248"/>
                  <a:gd name="T13" fmla="*/ 4 h 354"/>
                  <a:gd name="T14" fmla="*/ 74 w 248"/>
                  <a:gd name="T15" fmla="*/ 12 h 354"/>
                  <a:gd name="T16" fmla="*/ 82 w 248"/>
                  <a:gd name="T17" fmla="*/ 20 h 354"/>
                  <a:gd name="T18" fmla="*/ 90 w 248"/>
                  <a:gd name="T19" fmla="*/ 26 h 354"/>
                  <a:gd name="T20" fmla="*/ 94 w 248"/>
                  <a:gd name="T21" fmla="*/ 34 h 354"/>
                  <a:gd name="T22" fmla="*/ 228 w 248"/>
                  <a:gd name="T23" fmla="*/ 268 h 354"/>
                  <a:gd name="T24" fmla="*/ 228 w 248"/>
                  <a:gd name="T25" fmla="*/ 268 h 354"/>
                  <a:gd name="T26" fmla="*/ 238 w 248"/>
                  <a:gd name="T27" fmla="*/ 288 h 354"/>
                  <a:gd name="T28" fmla="*/ 244 w 248"/>
                  <a:gd name="T29" fmla="*/ 304 h 354"/>
                  <a:gd name="T30" fmla="*/ 248 w 248"/>
                  <a:gd name="T31" fmla="*/ 318 h 354"/>
                  <a:gd name="T32" fmla="*/ 248 w 248"/>
                  <a:gd name="T33" fmla="*/ 328 h 354"/>
                  <a:gd name="T34" fmla="*/ 246 w 248"/>
                  <a:gd name="T35" fmla="*/ 336 h 354"/>
                  <a:gd name="T36" fmla="*/ 240 w 248"/>
                  <a:gd name="T37" fmla="*/ 344 h 354"/>
                  <a:gd name="T38" fmla="*/ 234 w 248"/>
                  <a:gd name="T39" fmla="*/ 348 h 354"/>
                  <a:gd name="T40" fmla="*/ 226 w 248"/>
                  <a:gd name="T41" fmla="*/ 352 h 354"/>
                  <a:gd name="T42" fmla="*/ 218 w 248"/>
                  <a:gd name="T43" fmla="*/ 354 h 354"/>
                  <a:gd name="T44" fmla="*/ 210 w 248"/>
                  <a:gd name="T45" fmla="*/ 354 h 354"/>
                  <a:gd name="T46" fmla="*/ 192 w 248"/>
                  <a:gd name="T47" fmla="*/ 354 h 354"/>
                  <a:gd name="T48" fmla="*/ 174 w 248"/>
                  <a:gd name="T49" fmla="*/ 350 h 354"/>
                  <a:gd name="T50" fmla="*/ 24 w 248"/>
                  <a:gd name="T51" fmla="*/ 116 h 354"/>
                  <a:gd name="T52" fmla="*/ 24 w 248"/>
                  <a:gd name="T53" fmla="*/ 116 h 354"/>
                  <a:gd name="T54" fmla="*/ 14 w 248"/>
                  <a:gd name="T55" fmla="*/ 102 h 354"/>
                  <a:gd name="T56" fmla="*/ 8 w 248"/>
                  <a:gd name="T57" fmla="*/ 88 h 354"/>
                  <a:gd name="T58" fmla="*/ 4 w 248"/>
                  <a:gd name="T59" fmla="*/ 76 h 354"/>
                  <a:gd name="T60" fmla="*/ 2 w 248"/>
                  <a:gd name="T61" fmla="*/ 66 h 354"/>
                  <a:gd name="T62" fmla="*/ 0 w 248"/>
                  <a:gd name="T63" fmla="*/ 56 h 354"/>
                  <a:gd name="T64" fmla="*/ 0 w 248"/>
                  <a:gd name="T65" fmla="*/ 46 h 354"/>
                  <a:gd name="T66" fmla="*/ 2 w 248"/>
                  <a:gd name="T67" fmla="*/ 32 h 354"/>
                  <a:gd name="T68" fmla="*/ 8 w 248"/>
                  <a:gd name="T69" fmla="*/ 22 h 354"/>
                  <a:gd name="T70" fmla="*/ 14 w 248"/>
                  <a:gd name="T71" fmla="*/ 14 h 354"/>
                  <a:gd name="T72" fmla="*/ 20 w 248"/>
                  <a:gd name="T73" fmla="*/ 8 h 354"/>
                  <a:gd name="T74" fmla="*/ 20 w 248"/>
                  <a:gd name="T75" fmla="*/ 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8" h="354">
                    <a:moveTo>
                      <a:pt x="20" y="8"/>
                    </a:moveTo>
                    <a:lnTo>
                      <a:pt x="20" y="8"/>
                    </a:lnTo>
                    <a:lnTo>
                      <a:pt x="28" y="4"/>
                    </a:lnTo>
                    <a:lnTo>
                      <a:pt x="36" y="2"/>
                    </a:lnTo>
                    <a:lnTo>
                      <a:pt x="44" y="0"/>
                    </a:lnTo>
                    <a:lnTo>
                      <a:pt x="50" y="0"/>
                    </a:lnTo>
                    <a:lnTo>
                      <a:pt x="64" y="4"/>
                    </a:lnTo>
                    <a:lnTo>
                      <a:pt x="74" y="12"/>
                    </a:lnTo>
                    <a:lnTo>
                      <a:pt x="82" y="20"/>
                    </a:lnTo>
                    <a:lnTo>
                      <a:pt x="90" y="26"/>
                    </a:lnTo>
                    <a:lnTo>
                      <a:pt x="94" y="34"/>
                    </a:lnTo>
                    <a:lnTo>
                      <a:pt x="228" y="268"/>
                    </a:lnTo>
                    <a:lnTo>
                      <a:pt x="228" y="268"/>
                    </a:lnTo>
                    <a:lnTo>
                      <a:pt x="238" y="288"/>
                    </a:lnTo>
                    <a:lnTo>
                      <a:pt x="244" y="304"/>
                    </a:lnTo>
                    <a:lnTo>
                      <a:pt x="248" y="318"/>
                    </a:lnTo>
                    <a:lnTo>
                      <a:pt x="248" y="328"/>
                    </a:lnTo>
                    <a:lnTo>
                      <a:pt x="246" y="336"/>
                    </a:lnTo>
                    <a:lnTo>
                      <a:pt x="240" y="344"/>
                    </a:lnTo>
                    <a:lnTo>
                      <a:pt x="234" y="348"/>
                    </a:lnTo>
                    <a:lnTo>
                      <a:pt x="226" y="352"/>
                    </a:lnTo>
                    <a:lnTo>
                      <a:pt x="218" y="354"/>
                    </a:lnTo>
                    <a:lnTo>
                      <a:pt x="210" y="354"/>
                    </a:lnTo>
                    <a:lnTo>
                      <a:pt x="192" y="354"/>
                    </a:lnTo>
                    <a:lnTo>
                      <a:pt x="174" y="350"/>
                    </a:lnTo>
                    <a:lnTo>
                      <a:pt x="24" y="116"/>
                    </a:lnTo>
                    <a:lnTo>
                      <a:pt x="24" y="116"/>
                    </a:lnTo>
                    <a:lnTo>
                      <a:pt x="14" y="102"/>
                    </a:lnTo>
                    <a:lnTo>
                      <a:pt x="8" y="88"/>
                    </a:lnTo>
                    <a:lnTo>
                      <a:pt x="4" y="76"/>
                    </a:lnTo>
                    <a:lnTo>
                      <a:pt x="2" y="66"/>
                    </a:lnTo>
                    <a:lnTo>
                      <a:pt x="0" y="56"/>
                    </a:lnTo>
                    <a:lnTo>
                      <a:pt x="0" y="46"/>
                    </a:lnTo>
                    <a:lnTo>
                      <a:pt x="2" y="32"/>
                    </a:lnTo>
                    <a:lnTo>
                      <a:pt x="8" y="22"/>
                    </a:lnTo>
                    <a:lnTo>
                      <a:pt x="14" y="14"/>
                    </a:lnTo>
                    <a:lnTo>
                      <a:pt x="20" y="8"/>
                    </a:lnTo>
                    <a:lnTo>
                      <a:pt x="20" y="8"/>
                    </a:lnTo>
                    <a:close/>
                  </a:path>
                </a:pathLst>
              </a:custGeom>
              <a:solidFill>
                <a:srgbClr val="DEA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0" name="Freeform 245"/>
              <p:cNvSpPr>
                <a:spLocks/>
              </p:cNvSpPr>
              <p:nvPr/>
            </p:nvSpPr>
            <p:spPr bwMode="auto">
              <a:xfrm>
                <a:off x="2671" y="6292"/>
                <a:ext cx="158" cy="70"/>
              </a:xfrm>
              <a:custGeom>
                <a:avLst/>
                <a:gdLst>
                  <a:gd name="T0" fmla="*/ 0 w 158"/>
                  <a:gd name="T1" fmla="*/ 4 h 70"/>
                  <a:gd name="T2" fmla="*/ 18 w 158"/>
                  <a:gd name="T3" fmla="*/ 2 h 70"/>
                  <a:gd name="T4" fmla="*/ 62 w 158"/>
                  <a:gd name="T5" fmla="*/ 0 h 70"/>
                  <a:gd name="T6" fmla="*/ 114 w 158"/>
                  <a:gd name="T7" fmla="*/ 10 h 70"/>
                  <a:gd name="T8" fmla="*/ 138 w 158"/>
                  <a:gd name="T9" fmla="*/ 20 h 70"/>
                  <a:gd name="T10" fmla="*/ 158 w 158"/>
                  <a:gd name="T11" fmla="*/ 38 h 70"/>
                  <a:gd name="T12" fmla="*/ 158 w 158"/>
                  <a:gd name="T13" fmla="*/ 42 h 70"/>
                  <a:gd name="T14" fmla="*/ 152 w 158"/>
                  <a:gd name="T15" fmla="*/ 42 h 70"/>
                  <a:gd name="T16" fmla="*/ 144 w 158"/>
                  <a:gd name="T17" fmla="*/ 36 h 70"/>
                  <a:gd name="T18" fmla="*/ 116 w 158"/>
                  <a:gd name="T19" fmla="*/ 24 h 70"/>
                  <a:gd name="T20" fmla="*/ 98 w 158"/>
                  <a:gd name="T21" fmla="*/ 20 h 70"/>
                  <a:gd name="T22" fmla="*/ 116 w 158"/>
                  <a:gd name="T23" fmla="*/ 26 h 70"/>
                  <a:gd name="T24" fmla="*/ 150 w 158"/>
                  <a:gd name="T25" fmla="*/ 48 h 70"/>
                  <a:gd name="T26" fmla="*/ 150 w 158"/>
                  <a:gd name="T27" fmla="*/ 52 h 70"/>
                  <a:gd name="T28" fmla="*/ 144 w 158"/>
                  <a:gd name="T29" fmla="*/ 56 h 70"/>
                  <a:gd name="T30" fmla="*/ 126 w 158"/>
                  <a:gd name="T31" fmla="*/ 46 h 70"/>
                  <a:gd name="T32" fmla="*/ 94 w 158"/>
                  <a:gd name="T33" fmla="*/ 32 h 70"/>
                  <a:gd name="T34" fmla="*/ 136 w 158"/>
                  <a:gd name="T35" fmla="*/ 54 h 70"/>
                  <a:gd name="T36" fmla="*/ 138 w 158"/>
                  <a:gd name="T37" fmla="*/ 60 h 70"/>
                  <a:gd name="T38" fmla="*/ 134 w 158"/>
                  <a:gd name="T39" fmla="*/ 64 h 70"/>
                  <a:gd name="T40" fmla="*/ 118 w 158"/>
                  <a:gd name="T41" fmla="*/ 60 h 70"/>
                  <a:gd name="T42" fmla="*/ 84 w 158"/>
                  <a:gd name="T43" fmla="*/ 40 h 70"/>
                  <a:gd name="T44" fmla="*/ 84 w 158"/>
                  <a:gd name="T45" fmla="*/ 42 h 70"/>
                  <a:gd name="T46" fmla="*/ 88 w 158"/>
                  <a:gd name="T47" fmla="*/ 50 h 70"/>
                  <a:gd name="T48" fmla="*/ 106 w 158"/>
                  <a:gd name="T49" fmla="*/ 64 h 70"/>
                  <a:gd name="T50" fmla="*/ 104 w 158"/>
                  <a:gd name="T51" fmla="*/ 68 h 70"/>
                  <a:gd name="T52" fmla="*/ 96 w 158"/>
                  <a:gd name="T53" fmla="*/ 70 h 70"/>
                  <a:gd name="T54" fmla="*/ 78 w 158"/>
                  <a:gd name="T55" fmla="*/ 62 h 70"/>
                  <a:gd name="T56" fmla="*/ 66 w 158"/>
                  <a:gd name="T57" fmla="*/ 54 h 70"/>
                  <a:gd name="T58" fmla="*/ 32 w 158"/>
                  <a:gd name="T59" fmla="*/ 50 h 70"/>
                  <a:gd name="T60" fmla="*/ 22 w 158"/>
                  <a:gd name="T61" fmla="*/ 44 h 70"/>
                  <a:gd name="T62" fmla="*/ 10 w 158"/>
                  <a:gd name="T63" fmla="*/ 40 h 70"/>
                  <a:gd name="T64" fmla="*/ 4 w 158"/>
                  <a:gd name="T65" fmla="*/ 4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8" h="70">
                    <a:moveTo>
                      <a:pt x="4" y="40"/>
                    </a:moveTo>
                    <a:lnTo>
                      <a:pt x="0" y="4"/>
                    </a:lnTo>
                    <a:lnTo>
                      <a:pt x="0" y="4"/>
                    </a:lnTo>
                    <a:lnTo>
                      <a:pt x="18" y="2"/>
                    </a:lnTo>
                    <a:lnTo>
                      <a:pt x="38" y="0"/>
                    </a:lnTo>
                    <a:lnTo>
                      <a:pt x="62" y="0"/>
                    </a:lnTo>
                    <a:lnTo>
                      <a:pt x="88" y="2"/>
                    </a:lnTo>
                    <a:lnTo>
                      <a:pt x="114" y="10"/>
                    </a:lnTo>
                    <a:lnTo>
                      <a:pt x="126" y="14"/>
                    </a:lnTo>
                    <a:lnTo>
                      <a:pt x="138" y="20"/>
                    </a:lnTo>
                    <a:lnTo>
                      <a:pt x="148" y="28"/>
                    </a:lnTo>
                    <a:lnTo>
                      <a:pt x="158" y="38"/>
                    </a:lnTo>
                    <a:lnTo>
                      <a:pt x="158" y="38"/>
                    </a:lnTo>
                    <a:lnTo>
                      <a:pt x="158" y="42"/>
                    </a:lnTo>
                    <a:lnTo>
                      <a:pt x="156" y="44"/>
                    </a:lnTo>
                    <a:lnTo>
                      <a:pt x="152" y="42"/>
                    </a:lnTo>
                    <a:lnTo>
                      <a:pt x="152" y="42"/>
                    </a:lnTo>
                    <a:lnTo>
                      <a:pt x="144" y="36"/>
                    </a:lnTo>
                    <a:lnTo>
                      <a:pt x="134" y="32"/>
                    </a:lnTo>
                    <a:lnTo>
                      <a:pt x="116" y="24"/>
                    </a:lnTo>
                    <a:lnTo>
                      <a:pt x="98" y="20"/>
                    </a:lnTo>
                    <a:lnTo>
                      <a:pt x="98" y="20"/>
                    </a:lnTo>
                    <a:lnTo>
                      <a:pt x="108" y="24"/>
                    </a:lnTo>
                    <a:lnTo>
                      <a:pt x="116" y="26"/>
                    </a:lnTo>
                    <a:lnTo>
                      <a:pt x="132" y="36"/>
                    </a:lnTo>
                    <a:lnTo>
                      <a:pt x="150" y="48"/>
                    </a:lnTo>
                    <a:lnTo>
                      <a:pt x="150" y="48"/>
                    </a:lnTo>
                    <a:lnTo>
                      <a:pt x="150" y="52"/>
                    </a:lnTo>
                    <a:lnTo>
                      <a:pt x="148" y="54"/>
                    </a:lnTo>
                    <a:lnTo>
                      <a:pt x="144" y="56"/>
                    </a:lnTo>
                    <a:lnTo>
                      <a:pt x="144" y="56"/>
                    </a:lnTo>
                    <a:lnTo>
                      <a:pt x="126" y="46"/>
                    </a:lnTo>
                    <a:lnTo>
                      <a:pt x="110" y="38"/>
                    </a:lnTo>
                    <a:lnTo>
                      <a:pt x="94" y="32"/>
                    </a:lnTo>
                    <a:lnTo>
                      <a:pt x="94" y="32"/>
                    </a:lnTo>
                    <a:lnTo>
                      <a:pt x="136" y="54"/>
                    </a:lnTo>
                    <a:lnTo>
                      <a:pt x="136" y="54"/>
                    </a:lnTo>
                    <a:lnTo>
                      <a:pt x="138" y="60"/>
                    </a:lnTo>
                    <a:lnTo>
                      <a:pt x="138" y="62"/>
                    </a:lnTo>
                    <a:lnTo>
                      <a:pt x="134" y="64"/>
                    </a:lnTo>
                    <a:lnTo>
                      <a:pt x="134" y="64"/>
                    </a:lnTo>
                    <a:lnTo>
                      <a:pt x="118" y="60"/>
                    </a:lnTo>
                    <a:lnTo>
                      <a:pt x="102" y="52"/>
                    </a:lnTo>
                    <a:lnTo>
                      <a:pt x="84" y="40"/>
                    </a:lnTo>
                    <a:lnTo>
                      <a:pt x="84" y="40"/>
                    </a:lnTo>
                    <a:lnTo>
                      <a:pt x="84" y="42"/>
                    </a:lnTo>
                    <a:lnTo>
                      <a:pt x="84" y="44"/>
                    </a:lnTo>
                    <a:lnTo>
                      <a:pt x="88" y="50"/>
                    </a:lnTo>
                    <a:lnTo>
                      <a:pt x="106" y="64"/>
                    </a:lnTo>
                    <a:lnTo>
                      <a:pt x="106" y="64"/>
                    </a:lnTo>
                    <a:lnTo>
                      <a:pt x="104" y="66"/>
                    </a:lnTo>
                    <a:lnTo>
                      <a:pt x="104" y="68"/>
                    </a:lnTo>
                    <a:lnTo>
                      <a:pt x="100" y="70"/>
                    </a:lnTo>
                    <a:lnTo>
                      <a:pt x="96" y="70"/>
                    </a:lnTo>
                    <a:lnTo>
                      <a:pt x="88" y="68"/>
                    </a:lnTo>
                    <a:lnTo>
                      <a:pt x="78" y="62"/>
                    </a:lnTo>
                    <a:lnTo>
                      <a:pt x="66" y="54"/>
                    </a:lnTo>
                    <a:lnTo>
                      <a:pt x="66" y="54"/>
                    </a:lnTo>
                    <a:lnTo>
                      <a:pt x="48" y="52"/>
                    </a:lnTo>
                    <a:lnTo>
                      <a:pt x="32" y="50"/>
                    </a:lnTo>
                    <a:lnTo>
                      <a:pt x="22" y="44"/>
                    </a:lnTo>
                    <a:lnTo>
                      <a:pt x="22" y="44"/>
                    </a:lnTo>
                    <a:lnTo>
                      <a:pt x="16" y="42"/>
                    </a:lnTo>
                    <a:lnTo>
                      <a:pt x="10" y="40"/>
                    </a:lnTo>
                    <a:lnTo>
                      <a:pt x="4" y="40"/>
                    </a:lnTo>
                    <a:lnTo>
                      <a:pt x="4" y="40"/>
                    </a:lnTo>
                    <a:close/>
                  </a:path>
                </a:pathLst>
              </a:custGeom>
              <a:solidFill>
                <a:srgbClr val="DEA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1" name="Freeform 246"/>
              <p:cNvSpPr>
                <a:spLocks/>
              </p:cNvSpPr>
              <p:nvPr/>
            </p:nvSpPr>
            <p:spPr bwMode="auto">
              <a:xfrm>
                <a:off x="1975" y="5792"/>
                <a:ext cx="182" cy="422"/>
              </a:xfrm>
              <a:custGeom>
                <a:avLst/>
                <a:gdLst>
                  <a:gd name="T0" fmla="*/ 180 w 182"/>
                  <a:gd name="T1" fmla="*/ 10 h 422"/>
                  <a:gd name="T2" fmla="*/ 180 w 182"/>
                  <a:gd name="T3" fmla="*/ 10 h 422"/>
                  <a:gd name="T4" fmla="*/ 182 w 182"/>
                  <a:gd name="T5" fmla="*/ 36 h 422"/>
                  <a:gd name="T6" fmla="*/ 182 w 182"/>
                  <a:gd name="T7" fmla="*/ 66 h 422"/>
                  <a:gd name="T8" fmla="*/ 182 w 182"/>
                  <a:gd name="T9" fmla="*/ 102 h 422"/>
                  <a:gd name="T10" fmla="*/ 176 w 182"/>
                  <a:gd name="T11" fmla="*/ 144 h 422"/>
                  <a:gd name="T12" fmla="*/ 172 w 182"/>
                  <a:gd name="T13" fmla="*/ 164 h 422"/>
                  <a:gd name="T14" fmla="*/ 168 w 182"/>
                  <a:gd name="T15" fmla="*/ 186 h 422"/>
                  <a:gd name="T16" fmla="*/ 162 w 182"/>
                  <a:gd name="T17" fmla="*/ 208 h 422"/>
                  <a:gd name="T18" fmla="*/ 154 w 182"/>
                  <a:gd name="T19" fmla="*/ 228 h 422"/>
                  <a:gd name="T20" fmla="*/ 144 w 182"/>
                  <a:gd name="T21" fmla="*/ 248 h 422"/>
                  <a:gd name="T22" fmla="*/ 132 w 182"/>
                  <a:gd name="T23" fmla="*/ 266 h 422"/>
                  <a:gd name="T24" fmla="*/ 132 w 182"/>
                  <a:gd name="T25" fmla="*/ 266 h 422"/>
                  <a:gd name="T26" fmla="*/ 126 w 182"/>
                  <a:gd name="T27" fmla="*/ 274 h 422"/>
                  <a:gd name="T28" fmla="*/ 118 w 182"/>
                  <a:gd name="T29" fmla="*/ 284 h 422"/>
                  <a:gd name="T30" fmla="*/ 110 w 182"/>
                  <a:gd name="T31" fmla="*/ 300 h 422"/>
                  <a:gd name="T32" fmla="*/ 100 w 182"/>
                  <a:gd name="T33" fmla="*/ 320 h 422"/>
                  <a:gd name="T34" fmla="*/ 90 w 182"/>
                  <a:gd name="T35" fmla="*/ 348 h 422"/>
                  <a:gd name="T36" fmla="*/ 80 w 182"/>
                  <a:gd name="T37" fmla="*/ 382 h 422"/>
                  <a:gd name="T38" fmla="*/ 74 w 182"/>
                  <a:gd name="T39" fmla="*/ 422 h 422"/>
                  <a:gd name="T40" fmla="*/ 74 w 182"/>
                  <a:gd name="T41" fmla="*/ 422 h 422"/>
                  <a:gd name="T42" fmla="*/ 68 w 182"/>
                  <a:gd name="T43" fmla="*/ 416 h 422"/>
                  <a:gd name="T44" fmla="*/ 54 w 182"/>
                  <a:gd name="T45" fmla="*/ 392 h 422"/>
                  <a:gd name="T46" fmla="*/ 36 w 182"/>
                  <a:gd name="T47" fmla="*/ 356 h 422"/>
                  <a:gd name="T48" fmla="*/ 28 w 182"/>
                  <a:gd name="T49" fmla="*/ 334 h 422"/>
                  <a:gd name="T50" fmla="*/ 20 w 182"/>
                  <a:gd name="T51" fmla="*/ 308 h 422"/>
                  <a:gd name="T52" fmla="*/ 12 w 182"/>
                  <a:gd name="T53" fmla="*/ 278 h 422"/>
                  <a:gd name="T54" fmla="*/ 6 w 182"/>
                  <a:gd name="T55" fmla="*/ 246 h 422"/>
                  <a:gd name="T56" fmla="*/ 2 w 182"/>
                  <a:gd name="T57" fmla="*/ 212 h 422"/>
                  <a:gd name="T58" fmla="*/ 0 w 182"/>
                  <a:gd name="T59" fmla="*/ 174 h 422"/>
                  <a:gd name="T60" fmla="*/ 2 w 182"/>
                  <a:gd name="T61" fmla="*/ 134 h 422"/>
                  <a:gd name="T62" fmla="*/ 6 w 182"/>
                  <a:gd name="T63" fmla="*/ 92 h 422"/>
                  <a:gd name="T64" fmla="*/ 14 w 182"/>
                  <a:gd name="T65" fmla="*/ 48 h 422"/>
                  <a:gd name="T66" fmla="*/ 28 w 182"/>
                  <a:gd name="T67" fmla="*/ 0 h 422"/>
                  <a:gd name="T68" fmla="*/ 180 w 182"/>
                  <a:gd name="T69" fmla="*/ 1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2" h="422">
                    <a:moveTo>
                      <a:pt x="180" y="10"/>
                    </a:moveTo>
                    <a:lnTo>
                      <a:pt x="180" y="10"/>
                    </a:lnTo>
                    <a:lnTo>
                      <a:pt x="182" y="36"/>
                    </a:lnTo>
                    <a:lnTo>
                      <a:pt x="182" y="66"/>
                    </a:lnTo>
                    <a:lnTo>
                      <a:pt x="182" y="102"/>
                    </a:lnTo>
                    <a:lnTo>
                      <a:pt x="176" y="144"/>
                    </a:lnTo>
                    <a:lnTo>
                      <a:pt x="172" y="164"/>
                    </a:lnTo>
                    <a:lnTo>
                      <a:pt x="168" y="186"/>
                    </a:lnTo>
                    <a:lnTo>
                      <a:pt x="162" y="208"/>
                    </a:lnTo>
                    <a:lnTo>
                      <a:pt x="154" y="228"/>
                    </a:lnTo>
                    <a:lnTo>
                      <a:pt x="144" y="248"/>
                    </a:lnTo>
                    <a:lnTo>
                      <a:pt x="132" y="266"/>
                    </a:lnTo>
                    <a:lnTo>
                      <a:pt x="132" y="266"/>
                    </a:lnTo>
                    <a:lnTo>
                      <a:pt x="126" y="274"/>
                    </a:lnTo>
                    <a:lnTo>
                      <a:pt x="118" y="284"/>
                    </a:lnTo>
                    <a:lnTo>
                      <a:pt x="110" y="300"/>
                    </a:lnTo>
                    <a:lnTo>
                      <a:pt x="100" y="320"/>
                    </a:lnTo>
                    <a:lnTo>
                      <a:pt x="90" y="348"/>
                    </a:lnTo>
                    <a:lnTo>
                      <a:pt x="80" y="382"/>
                    </a:lnTo>
                    <a:lnTo>
                      <a:pt x="74" y="422"/>
                    </a:lnTo>
                    <a:lnTo>
                      <a:pt x="74" y="422"/>
                    </a:lnTo>
                    <a:lnTo>
                      <a:pt x="68" y="416"/>
                    </a:lnTo>
                    <a:lnTo>
                      <a:pt x="54" y="392"/>
                    </a:lnTo>
                    <a:lnTo>
                      <a:pt x="36" y="356"/>
                    </a:lnTo>
                    <a:lnTo>
                      <a:pt x="28" y="334"/>
                    </a:lnTo>
                    <a:lnTo>
                      <a:pt x="20" y="308"/>
                    </a:lnTo>
                    <a:lnTo>
                      <a:pt x="12" y="278"/>
                    </a:lnTo>
                    <a:lnTo>
                      <a:pt x="6" y="246"/>
                    </a:lnTo>
                    <a:lnTo>
                      <a:pt x="2" y="212"/>
                    </a:lnTo>
                    <a:lnTo>
                      <a:pt x="0" y="174"/>
                    </a:lnTo>
                    <a:lnTo>
                      <a:pt x="2" y="134"/>
                    </a:lnTo>
                    <a:lnTo>
                      <a:pt x="6" y="92"/>
                    </a:lnTo>
                    <a:lnTo>
                      <a:pt x="14" y="48"/>
                    </a:lnTo>
                    <a:lnTo>
                      <a:pt x="28" y="0"/>
                    </a:lnTo>
                    <a:lnTo>
                      <a:pt x="180" y="10"/>
                    </a:lnTo>
                    <a:close/>
                  </a:path>
                </a:pathLst>
              </a:custGeom>
              <a:solidFill>
                <a:srgbClr val="311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2" name="Freeform 247"/>
              <p:cNvSpPr>
                <a:spLocks/>
              </p:cNvSpPr>
              <p:nvPr/>
            </p:nvSpPr>
            <p:spPr bwMode="auto">
              <a:xfrm>
                <a:off x="2053" y="6538"/>
                <a:ext cx="572" cy="228"/>
              </a:xfrm>
              <a:custGeom>
                <a:avLst/>
                <a:gdLst>
                  <a:gd name="T0" fmla="*/ 532 w 572"/>
                  <a:gd name="T1" fmla="*/ 98 h 228"/>
                  <a:gd name="T2" fmla="*/ 220 w 572"/>
                  <a:gd name="T3" fmla="*/ 18 h 228"/>
                  <a:gd name="T4" fmla="*/ 220 w 572"/>
                  <a:gd name="T5" fmla="*/ 18 h 228"/>
                  <a:gd name="T6" fmla="*/ 210 w 572"/>
                  <a:gd name="T7" fmla="*/ 14 h 228"/>
                  <a:gd name="T8" fmla="*/ 186 w 572"/>
                  <a:gd name="T9" fmla="*/ 8 h 228"/>
                  <a:gd name="T10" fmla="*/ 150 w 572"/>
                  <a:gd name="T11" fmla="*/ 2 h 228"/>
                  <a:gd name="T12" fmla="*/ 130 w 572"/>
                  <a:gd name="T13" fmla="*/ 0 h 228"/>
                  <a:gd name="T14" fmla="*/ 110 w 572"/>
                  <a:gd name="T15" fmla="*/ 0 h 228"/>
                  <a:gd name="T16" fmla="*/ 90 w 572"/>
                  <a:gd name="T17" fmla="*/ 4 h 228"/>
                  <a:gd name="T18" fmla="*/ 70 w 572"/>
                  <a:gd name="T19" fmla="*/ 8 h 228"/>
                  <a:gd name="T20" fmla="*/ 52 w 572"/>
                  <a:gd name="T21" fmla="*/ 18 h 228"/>
                  <a:gd name="T22" fmla="*/ 34 w 572"/>
                  <a:gd name="T23" fmla="*/ 30 h 228"/>
                  <a:gd name="T24" fmla="*/ 28 w 572"/>
                  <a:gd name="T25" fmla="*/ 38 h 228"/>
                  <a:gd name="T26" fmla="*/ 20 w 572"/>
                  <a:gd name="T27" fmla="*/ 48 h 228"/>
                  <a:gd name="T28" fmla="*/ 14 w 572"/>
                  <a:gd name="T29" fmla="*/ 58 h 228"/>
                  <a:gd name="T30" fmla="*/ 10 w 572"/>
                  <a:gd name="T31" fmla="*/ 70 h 228"/>
                  <a:gd name="T32" fmla="*/ 6 w 572"/>
                  <a:gd name="T33" fmla="*/ 82 h 228"/>
                  <a:gd name="T34" fmla="*/ 2 w 572"/>
                  <a:gd name="T35" fmla="*/ 98 h 228"/>
                  <a:gd name="T36" fmla="*/ 0 w 572"/>
                  <a:gd name="T37" fmla="*/ 114 h 228"/>
                  <a:gd name="T38" fmla="*/ 0 w 572"/>
                  <a:gd name="T39" fmla="*/ 130 h 228"/>
                  <a:gd name="T40" fmla="*/ 0 w 572"/>
                  <a:gd name="T41" fmla="*/ 130 h 228"/>
                  <a:gd name="T42" fmla="*/ 0 w 572"/>
                  <a:gd name="T43" fmla="*/ 136 h 228"/>
                  <a:gd name="T44" fmla="*/ 4 w 572"/>
                  <a:gd name="T45" fmla="*/ 148 h 228"/>
                  <a:gd name="T46" fmla="*/ 10 w 572"/>
                  <a:gd name="T47" fmla="*/ 158 h 228"/>
                  <a:gd name="T48" fmla="*/ 16 w 572"/>
                  <a:gd name="T49" fmla="*/ 166 h 228"/>
                  <a:gd name="T50" fmla="*/ 28 w 572"/>
                  <a:gd name="T51" fmla="*/ 176 h 228"/>
                  <a:gd name="T52" fmla="*/ 42 w 572"/>
                  <a:gd name="T53" fmla="*/ 186 h 228"/>
                  <a:gd name="T54" fmla="*/ 60 w 572"/>
                  <a:gd name="T55" fmla="*/ 196 h 228"/>
                  <a:gd name="T56" fmla="*/ 84 w 572"/>
                  <a:gd name="T57" fmla="*/ 206 h 228"/>
                  <a:gd name="T58" fmla="*/ 114 w 572"/>
                  <a:gd name="T59" fmla="*/ 214 h 228"/>
                  <a:gd name="T60" fmla="*/ 148 w 572"/>
                  <a:gd name="T61" fmla="*/ 220 h 228"/>
                  <a:gd name="T62" fmla="*/ 190 w 572"/>
                  <a:gd name="T63" fmla="*/ 226 h 228"/>
                  <a:gd name="T64" fmla="*/ 238 w 572"/>
                  <a:gd name="T65" fmla="*/ 228 h 228"/>
                  <a:gd name="T66" fmla="*/ 294 w 572"/>
                  <a:gd name="T67" fmla="*/ 228 h 228"/>
                  <a:gd name="T68" fmla="*/ 358 w 572"/>
                  <a:gd name="T69" fmla="*/ 226 h 228"/>
                  <a:gd name="T70" fmla="*/ 516 w 572"/>
                  <a:gd name="T71" fmla="*/ 228 h 228"/>
                  <a:gd name="T72" fmla="*/ 516 w 572"/>
                  <a:gd name="T73" fmla="*/ 228 h 228"/>
                  <a:gd name="T74" fmla="*/ 532 w 572"/>
                  <a:gd name="T75" fmla="*/ 220 h 228"/>
                  <a:gd name="T76" fmla="*/ 546 w 572"/>
                  <a:gd name="T77" fmla="*/ 208 h 228"/>
                  <a:gd name="T78" fmla="*/ 554 w 572"/>
                  <a:gd name="T79" fmla="*/ 202 h 228"/>
                  <a:gd name="T80" fmla="*/ 560 w 572"/>
                  <a:gd name="T81" fmla="*/ 194 h 228"/>
                  <a:gd name="T82" fmla="*/ 566 w 572"/>
                  <a:gd name="T83" fmla="*/ 186 h 228"/>
                  <a:gd name="T84" fmla="*/ 570 w 572"/>
                  <a:gd name="T85" fmla="*/ 176 h 228"/>
                  <a:gd name="T86" fmla="*/ 572 w 572"/>
                  <a:gd name="T87" fmla="*/ 164 h 228"/>
                  <a:gd name="T88" fmla="*/ 570 w 572"/>
                  <a:gd name="T89" fmla="*/ 154 h 228"/>
                  <a:gd name="T90" fmla="*/ 566 w 572"/>
                  <a:gd name="T91" fmla="*/ 140 h 228"/>
                  <a:gd name="T92" fmla="*/ 560 w 572"/>
                  <a:gd name="T93" fmla="*/ 128 h 228"/>
                  <a:gd name="T94" fmla="*/ 548 w 572"/>
                  <a:gd name="T95" fmla="*/ 114 h 228"/>
                  <a:gd name="T96" fmla="*/ 532 w 572"/>
                  <a:gd name="T97" fmla="*/ 98 h 228"/>
                  <a:gd name="T98" fmla="*/ 532 w 572"/>
                  <a:gd name="T99" fmla="*/ 9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72" h="228">
                    <a:moveTo>
                      <a:pt x="532" y="98"/>
                    </a:moveTo>
                    <a:lnTo>
                      <a:pt x="220" y="18"/>
                    </a:lnTo>
                    <a:lnTo>
                      <a:pt x="220" y="18"/>
                    </a:lnTo>
                    <a:lnTo>
                      <a:pt x="210" y="14"/>
                    </a:lnTo>
                    <a:lnTo>
                      <a:pt x="186" y="8"/>
                    </a:lnTo>
                    <a:lnTo>
                      <a:pt x="150" y="2"/>
                    </a:lnTo>
                    <a:lnTo>
                      <a:pt x="130" y="0"/>
                    </a:lnTo>
                    <a:lnTo>
                      <a:pt x="110" y="0"/>
                    </a:lnTo>
                    <a:lnTo>
                      <a:pt x="90" y="4"/>
                    </a:lnTo>
                    <a:lnTo>
                      <a:pt x="70" y="8"/>
                    </a:lnTo>
                    <a:lnTo>
                      <a:pt x="52" y="18"/>
                    </a:lnTo>
                    <a:lnTo>
                      <a:pt x="34" y="30"/>
                    </a:lnTo>
                    <a:lnTo>
                      <a:pt x="28" y="38"/>
                    </a:lnTo>
                    <a:lnTo>
                      <a:pt x="20" y="48"/>
                    </a:lnTo>
                    <a:lnTo>
                      <a:pt x="14" y="58"/>
                    </a:lnTo>
                    <a:lnTo>
                      <a:pt x="10" y="70"/>
                    </a:lnTo>
                    <a:lnTo>
                      <a:pt x="6" y="82"/>
                    </a:lnTo>
                    <a:lnTo>
                      <a:pt x="2" y="98"/>
                    </a:lnTo>
                    <a:lnTo>
                      <a:pt x="0" y="114"/>
                    </a:lnTo>
                    <a:lnTo>
                      <a:pt x="0" y="130"/>
                    </a:lnTo>
                    <a:lnTo>
                      <a:pt x="0" y="130"/>
                    </a:lnTo>
                    <a:lnTo>
                      <a:pt x="0" y="136"/>
                    </a:lnTo>
                    <a:lnTo>
                      <a:pt x="4" y="148"/>
                    </a:lnTo>
                    <a:lnTo>
                      <a:pt x="10" y="158"/>
                    </a:lnTo>
                    <a:lnTo>
                      <a:pt x="16" y="166"/>
                    </a:lnTo>
                    <a:lnTo>
                      <a:pt x="28" y="176"/>
                    </a:lnTo>
                    <a:lnTo>
                      <a:pt x="42" y="186"/>
                    </a:lnTo>
                    <a:lnTo>
                      <a:pt x="60" y="196"/>
                    </a:lnTo>
                    <a:lnTo>
                      <a:pt x="84" y="206"/>
                    </a:lnTo>
                    <a:lnTo>
                      <a:pt x="114" y="214"/>
                    </a:lnTo>
                    <a:lnTo>
                      <a:pt x="148" y="220"/>
                    </a:lnTo>
                    <a:lnTo>
                      <a:pt x="190" y="226"/>
                    </a:lnTo>
                    <a:lnTo>
                      <a:pt x="238" y="228"/>
                    </a:lnTo>
                    <a:lnTo>
                      <a:pt x="294" y="228"/>
                    </a:lnTo>
                    <a:lnTo>
                      <a:pt x="358" y="226"/>
                    </a:lnTo>
                    <a:lnTo>
                      <a:pt x="516" y="228"/>
                    </a:lnTo>
                    <a:lnTo>
                      <a:pt x="516" y="228"/>
                    </a:lnTo>
                    <a:lnTo>
                      <a:pt x="532" y="220"/>
                    </a:lnTo>
                    <a:lnTo>
                      <a:pt x="546" y="208"/>
                    </a:lnTo>
                    <a:lnTo>
                      <a:pt x="554" y="202"/>
                    </a:lnTo>
                    <a:lnTo>
                      <a:pt x="560" y="194"/>
                    </a:lnTo>
                    <a:lnTo>
                      <a:pt x="566" y="186"/>
                    </a:lnTo>
                    <a:lnTo>
                      <a:pt x="570" y="176"/>
                    </a:lnTo>
                    <a:lnTo>
                      <a:pt x="572" y="164"/>
                    </a:lnTo>
                    <a:lnTo>
                      <a:pt x="570" y="154"/>
                    </a:lnTo>
                    <a:lnTo>
                      <a:pt x="566" y="140"/>
                    </a:lnTo>
                    <a:lnTo>
                      <a:pt x="560" y="128"/>
                    </a:lnTo>
                    <a:lnTo>
                      <a:pt x="548" y="114"/>
                    </a:lnTo>
                    <a:lnTo>
                      <a:pt x="532" y="98"/>
                    </a:lnTo>
                    <a:lnTo>
                      <a:pt x="532" y="9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3" name="Freeform 248"/>
              <p:cNvSpPr>
                <a:spLocks/>
              </p:cNvSpPr>
              <p:nvPr/>
            </p:nvSpPr>
            <p:spPr bwMode="auto">
              <a:xfrm>
                <a:off x="2053" y="6538"/>
                <a:ext cx="468" cy="228"/>
              </a:xfrm>
              <a:custGeom>
                <a:avLst/>
                <a:gdLst>
                  <a:gd name="T0" fmla="*/ 358 w 468"/>
                  <a:gd name="T1" fmla="*/ 226 h 228"/>
                  <a:gd name="T2" fmla="*/ 358 w 468"/>
                  <a:gd name="T3" fmla="*/ 226 h 228"/>
                  <a:gd name="T4" fmla="*/ 294 w 468"/>
                  <a:gd name="T5" fmla="*/ 228 h 228"/>
                  <a:gd name="T6" fmla="*/ 238 w 468"/>
                  <a:gd name="T7" fmla="*/ 228 h 228"/>
                  <a:gd name="T8" fmla="*/ 190 w 468"/>
                  <a:gd name="T9" fmla="*/ 226 h 228"/>
                  <a:gd name="T10" fmla="*/ 148 w 468"/>
                  <a:gd name="T11" fmla="*/ 220 h 228"/>
                  <a:gd name="T12" fmla="*/ 114 w 468"/>
                  <a:gd name="T13" fmla="*/ 214 h 228"/>
                  <a:gd name="T14" fmla="*/ 84 w 468"/>
                  <a:gd name="T15" fmla="*/ 206 h 228"/>
                  <a:gd name="T16" fmla="*/ 60 w 468"/>
                  <a:gd name="T17" fmla="*/ 196 h 228"/>
                  <a:gd name="T18" fmla="*/ 42 w 468"/>
                  <a:gd name="T19" fmla="*/ 186 h 228"/>
                  <a:gd name="T20" fmla="*/ 28 w 468"/>
                  <a:gd name="T21" fmla="*/ 176 h 228"/>
                  <a:gd name="T22" fmla="*/ 16 w 468"/>
                  <a:gd name="T23" fmla="*/ 166 h 228"/>
                  <a:gd name="T24" fmla="*/ 10 w 468"/>
                  <a:gd name="T25" fmla="*/ 158 h 228"/>
                  <a:gd name="T26" fmla="*/ 4 w 468"/>
                  <a:gd name="T27" fmla="*/ 148 h 228"/>
                  <a:gd name="T28" fmla="*/ 0 w 468"/>
                  <a:gd name="T29" fmla="*/ 136 h 228"/>
                  <a:gd name="T30" fmla="*/ 0 w 468"/>
                  <a:gd name="T31" fmla="*/ 130 h 228"/>
                  <a:gd name="T32" fmla="*/ 0 w 468"/>
                  <a:gd name="T33" fmla="*/ 130 h 228"/>
                  <a:gd name="T34" fmla="*/ 0 w 468"/>
                  <a:gd name="T35" fmla="*/ 114 h 228"/>
                  <a:gd name="T36" fmla="*/ 2 w 468"/>
                  <a:gd name="T37" fmla="*/ 98 h 228"/>
                  <a:gd name="T38" fmla="*/ 6 w 468"/>
                  <a:gd name="T39" fmla="*/ 82 h 228"/>
                  <a:gd name="T40" fmla="*/ 10 w 468"/>
                  <a:gd name="T41" fmla="*/ 70 h 228"/>
                  <a:gd name="T42" fmla="*/ 14 w 468"/>
                  <a:gd name="T43" fmla="*/ 58 h 228"/>
                  <a:gd name="T44" fmla="*/ 20 w 468"/>
                  <a:gd name="T45" fmla="*/ 48 h 228"/>
                  <a:gd name="T46" fmla="*/ 28 w 468"/>
                  <a:gd name="T47" fmla="*/ 38 h 228"/>
                  <a:gd name="T48" fmla="*/ 34 w 468"/>
                  <a:gd name="T49" fmla="*/ 30 h 228"/>
                  <a:gd name="T50" fmla="*/ 52 w 468"/>
                  <a:gd name="T51" fmla="*/ 18 h 228"/>
                  <a:gd name="T52" fmla="*/ 70 w 468"/>
                  <a:gd name="T53" fmla="*/ 8 h 228"/>
                  <a:gd name="T54" fmla="*/ 90 w 468"/>
                  <a:gd name="T55" fmla="*/ 4 h 228"/>
                  <a:gd name="T56" fmla="*/ 110 w 468"/>
                  <a:gd name="T57" fmla="*/ 0 h 228"/>
                  <a:gd name="T58" fmla="*/ 130 w 468"/>
                  <a:gd name="T59" fmla="*/ 0 h 228"/>
                  <a:gd name="T60" fmla="*/ 150 w 468"/>
                  <a:gd name="T61" fmla="*/ 2 h 228"/>
                  <a:gd name="T62" fmla="*/ 186 w 468"/>
                  <a:gd name="T63" fmla="*/ 8 h 228"/>
                  <a:gd name="T64" fmla="*/ 210 w 468"/>
                  <a:gd name="T65" fmla="*/ 14 h 228"/>
                  <a:gd name="T66" fmla="*/ 220 w 468"/>
                  <a:gd name="T67" fmla="*/ 18 h 228"/>
                  <a:gd name="T68" fmla="*/ 390 w 468"/>
                  <a:gd name="T69" fmla="*/ 62 h 228"/>
                  <a:gd name="T70" fmla="*/ 390 w 468"/>
                  <a:gd name="T71" fmla="*/ 62 h 228"/>
                  <a:gd name="T72" fmla="*/ 406 w 468"/>
                  <a:gd name="T73" fmla="*/ 64 h 228"/>
                  <a:gd name="T74" fmla="*/ 436 w 468"/>
                  <a:gd name="T75" fmla="*/ 70 h 228"/>
                  <a:gd name="T76" fmla="*/ 452 w 468"/>
                  <a:gd name="T77" fmla="*/ 74 h 228"/>
                  <a:gd name="T78" fmla="*/ 462 w 468"/>
                  <a:gd name="T79" fmla="*/ 80 h 228"/>
                  <a:gd name="T80" fmla="*/ 466 w 468"/>
                  <a:gd name="T81" fmla="*/ 82 h 228"/>
                  <a:gd name="T82" fmla="*/ 468 w 468"/>
                  <a:gd name="T83" fmla="*/ 86 h 228"/>
                  <a:gd name="T84" fmla="*/ 468 w 468"/>
                  <a:gd name="T85" fmla="*/ 90 h 228"/>
                  <a:gd name="T86" fmla="*/ 466 w 468"/>
                  <a:gd name="T87" fmla="*/ 94 h 228"/>
                  <a:gd name="T88" fmla="*/ 466 w 468"/>
                  <a:gd name="T89" fmla="*/ 94 h 228"/>
                  <a:gd name="T90" fmla="*/ 462 w 468"/>
                  <a:gd name="T91" fmla="*/ 100 h 228"/>
                  <a:gd name="T92" fmla="*/ 458 w 468"/>
                  <a:gd name="T93" fmla="*/ 104 h 228"/>
                  <a:gd name="T94" fmla="*/ 450 w 468"/>
                  <a:gd name="T95" fmla="*/ 110 h 228"/>
                  <a:gd name="T96" fmla="*/ 442 w 468"/>
                  <a:gd name="T97" fmla="*/ 114 h 228"/>
                  <a:gd name="T98" fmla="*/ 432 w 468"/>
                  <a:gd name="T99" fmla="*/ 114 h 228"/>
                  <a:gd name="T100" fmla="*/ 420 w 468"/>
                  <a:gd name="T101" fmla="*/ 112 h 228"/>
                  <a:gd name="T102" fmla="*/ 406 w 468"/>
                  <a:gd name="T103" fmla="*/ 106 h 228"/>
                  <a:gd name="T104" fmla="*/ 358 w 468"/>
                  <a:gd name="T105" fmla="*/ 22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8" h="228">
                    <a:moveTo>
                      <a:pt x="358" y="226"/>
                    </a:moveTo>
                    <a:lnTo>
                      <a:pt x="358" y="226"/>
                    </a:lnTo>
                    <a:lnTo>
                      <a:pt x="294" y="228"/>
                    </a:lnTo>
                    <a:lnTo>
                      <a:pt x="238" y="228"/>
                    </a:lnTo>
                    <a:lnTo>
                      <a:pt x="190" y="226"/>
                    </a:lnTo>
                    <a:lnTo>
                      <a:pt x="148" y="220"/>
                    </a:lnTo>
                    <a:lnTo>
                      <a:pt x="114" y="214"/>
                    </a:lnTo>
                    <a:lnTo>
                      <a:pt x="84" y="206"/>
                    </a:lnTo>
                    <a:lnTo>
                      <a:pt x="60" y="196"/>
                    </a:lnTo>
                    <a:lnTo>
                      <a:pt x="42" y="186"/>
                    </a:lnTo>
                    <a:lnTo>
                      <a:pt x="28" y="176"/>
                    </a:lnTo>
                    <a:lnTo>
                      <a:pt x="16" y="166"/>
                    </a:lnTo>
                    <a:lnTo>
                      <a:pt x="10" y="158"/>
                    </a:lnTo>
                    <a:lnTo>
                      <a:pt x="4" y="148"/>
                    </a:lnTo>
                    <a:lnTo>
                      <a:pt x="0" y="136"/>
                    </a:lnTo>
                    <a:lnTo>
                      <a:pt x="0" y="130"/>
                    </a:lnTo>
                    <a:lnTo>
                      <a:pt x="0" y="130"/>
                    </a:lnTo>
                    <a:lnTo>
                      <a:pt x="0" y="114"/>
                    </a:lnTo>
                    <a:lnTo>
                      <a:pt x="2" y="98"/>
                    </a:lnTo>
                    <a:lnTo>
                      <a:pt x="6" y="82"/>
                    </a:lnTo>
                    <a:lnTo>
                      <a:pt x="10" y="70"/>
                    </a:lnTo>
                    <a:lnTo>
                      <a:pt x="14" y="58"/>
                    </a:lnTo>
                    <a:lnTo>
                      <a:pt x="20" y="48"/>
                    </a:lnTo>
                    <a:lnTo>
                      <a:pt x="28" y="38"/>
                    </a:lnTo>
                    <a:lnTo>
                      <a:pt x="34" y="30"/>
                    </a:lnTo>
                    <a:lnTo>
                      <a:pt x="52" y="18"/>
                    </a:lnTo>
                    <a:lnTo>
                      <a:pt x="70" y="8"/>
                    </a:lnTo>
                    <a:lnTo>
                      <a:pt x="90" y="4"/>
                    </a:lnTo>
                    <a:lnTo>
                      <a:pt x="110" y="0"/>
                    </a:lnTo>
                    <a:lnTo>
                      <a:pt x="130" y="0"/>
                    </a:lnTo>
                    <a:lnTo>
                      <a:pt x="150" y="2"/>
                    </a:lnTo>
                    <a:lnTo>
                      <a:pt x="186" y="8"/>
                    </a:lnTo>
                    <a:lnTo>
                      <a:pt x="210" y="14"/>
                    </a:lnTo>
                    <a:lnTo>
                      <a:pt x="220" y="18"/>
                    </a:lnTo>
                    <a:lnTo>
                      <a:pt x="390" y="62"/>
                    </a:lnTo>
                    <a:lnTo>
                      <a:pt x="390" y="62"/>
                    </a:lnTo>
                    <a:lnTo>
                      <a:pt x="406" y="64"/>
                    </a:lnTo>
                    <a:lnTo>
                      <a:pt x="436" y="70"/>
                    </a:lnTo>
                    <a:lnTo>
                      <a:pt x="452" y="74"/>
                    </a:lnTo>
                    <a:lnTo>
                      <a:pt x="462" y="80"/>
                    </a:lnTo>
                    <a:lnTo>
                      <a:pt x="466" y="82"/>
                    </a:lnTo>
                    <a:lnTo>
                      <a:pt x="468" y="86"/>
                    </a:lnTo>
                    <a:lnTo>
                      <a:pt x="468" y="90"/>
                    </a:lnTo>
                    <a:lnTo>
                      <a:pt x="466" y="94"/>
                    </a:lnTo>
                    <a:lnTo>
                      <a:pt x="466" y="94"/>
                    </a:lnTo>
                    <a:lnTo>
                      <a:pt x="462" y="100"/>
                    </a:lnTo>
                    <a:lnTo>
                      <a:pt x="458" y="104"/>
                    </a:lnTo>
                    <a:lnTo>
                      <a:pt x="450" y="110"/>
                    </a:lnTo>
                    <a:lnTo>
                      <a:pt x="442" y="114"/>
                    </a:lnTo>
                    <a:lnTo>
                      <a:pt x="432" y="114"/>
                    </a:lnTo>
                    <a:lnTo>
                      <a:pt x="420" y="112"/>
                    </a:lnTo>
                    <a:lnTo>
                      <a:pt x="406" y="106"/>
                    </a:lnTo>
                    <a:lnTo>
                      <a:pt x="358" y="226"/>
                    </a:lnTo>
                    <a:close/>
                  </a:path>
                </a:pathLst>
              </a:custGeom>
              <a:solidFill>
                <a:srgbClr val="EA4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4" name="Freeform 249"/>
              <p:cNvSpPr>
                <a:spLocks/>
              </p:cNvSpPr>
              <p:nvPr/>
            </p:nvSpPr>
            <p:spPr bwMode="auto">
              <a:xfrm>
                <a:off x="2053" y="6538"/>
                <a:ext cx="468" cy="228"/>
              </a:xfrm>
              <a:custGeom>
                <a:avLst/>
                <a:gdLst>
                  <a:gd name="T0" fmla="*/ 358 w 468"/>
                  <a:gd name="T1" fmla="*/ 226 h 228"/>
                  <a:gd name="T2" fmla="*/ 358 w 468"/>
                  <a:gd name="T3" fmla="*/ 226 h 228"/>
                  <a:gd name="T4" fmla="*/ 294 w 468"/>
                  <a:gd name="T5" fmla="*/ 228 h 228"/>
                  <a:gd name="T6" fmla="*/ 238 w 468"/>
                  <a:gd name="T7" fmla="*/ 228 h 228"/>
                  <a:gd name="T8" fmla="*/ 190 w 468"/>
                  <a:gd name="T9" fmla="*/ 226 h 228"/>
                  <a:gd name="T10" fmla="*/ 148 w 468"/>
                  <a:gd name="T11" fmla="*/ 220 h 228"/>
                  <a:gd name="T12" fmla="*/ 114 w 468"/>
                  <a:gd name="T13" fmla="*/ 214 h 228"/>
                  <a:gd name="T14" fmla="*/ 84 w 468"/>
                  <a:gd name="T15" fmla="*/ 206 h 228"/>
                  <a:gd name="T16" fmla="*/ 60 w 468"/>
                  <a:gd name="T17" fmla="*/ 196 h 228"/>
                  <a:gd name="T18" fmla="*/ 42 w 468"/>
                  <a:gd name="T19" fmla="*/ 186 h 228"/>
                  <a:gd name="T20" fmla="*/ 28 w 468"/>
                  <a:gd name="T21" fmla="*/ 176 h 228"/>
                  <a:gd name="T22" fmla="*/ 16 w 468"/>
                  <a:gd name="T23" fmla="*/ 166 h 228"/>
                  <a:gd name="T24" fmla="*/ 10 w 468"/>
                  <a:gd name="T25" fmla="*/ 158 h 228"/>
                  <a:gd name="T26" fmla="*/ 4 w 468"/>
                  <a:gd name="T27" fmla="*/ 148 h 228"/>
                  <a:gd name="T28" fmla="*/ 0 w 468"/>
                  <a:gd name="T29" fmla="*/ 136 h 228"/>
                  <a:gd name="T30" fmla="*/ 0 w 468"/>
                  <a:gd name="T31" fmla="*/ 130 h 228"/>
                  <a:gd name="T32" fmla="*/ 0 w 468"/>
                  <a:gd name="T33" fmla="*/ 130 h 228"/>
                  <a:gd name="T34" fmla="*/ 0 w 468"/>
                  <a:gd name="T35" fmla="*/ 114 h 228"/>
                  <a:gd name="T36" fmla="*/ 2 w 468"/>
                  <a:gd name="T37" fmla="*/ 98 h 228"/>
                  <a:gd name="T38" fmla="*/ 6 w 468"/>
                  <a:gd name="T39" fmla="*/ 82 h 228"/>
                  <a:gd name="T40" fmla="*/ 10 w 468"/>
                  <a:gd name="T41" fmla="*/ 70 h 228"/>
                  <a:gd name="T42" fmla="*/ 14 w 468"/>
                  <a:gd name="T43" fmla="*/ 58 h 228"/>
                  <a:gd name="T44" fmla="*/ 20 w 468"/>
                  <a:gd name="T45" fmla="*/ 48 h 228"/>
                  <a:gd name="T46" fmla="*/ 28 w 468"/>
                  <a:gd name="T47" fmla="*/ 38 h 228"/>
                  <a:gd name="T48" fmla="*/ 34 w 468"/>
                  <a:gd name="T49" fmla="*/ 30 h 228"/>
                  <a:gd name="T50" fmla="*/ 52 w 468"/>
                  <a:gd name="T51" fmla="*/ 18 h 228"/>
                  <a:gd name="T52" fmla="*/ 70 w 468"/>
                  <a:gd name="T53" fmla="*/ 8 h 228"/>
                  <a:gd name="T54" fmla="*/ 90 w 468"/>
                  <a:gd name="T55" fmla="*/ 4 h 228"/>
                  <a:gd name="T56" fmla="*/ 110 w 468"/>
                  <a:gd name="T57" fmla="*/ 0 h 228"/>
                  <a:gd name="T58" fmla="*/ 130 w 468"/>
                  <a:gd name="T59" fmla="*/ 0 h 228"/>
                  <a:gd name="T60" fmla="*/ 150 w 468"/>
                  <a:gd name="T61" fmla="*/ 2 h 228"/>
                  <a:gd name="T62" fmla="*/ 186 w 468"/>
                  <a:gd name="T63" fmla="*/ 8 h 228"/>
                  <a:gd name="T64" fmla="*/ 210 w 468"/>
                  <a:gd name="T65" fmla="*/ 14 h 228"/>
                  <a:gd name="T66" fmla="*/ 220 w 468"/>
                  <a:gd name="T67" fmla="*/ 18 h 228"/>
                  <a:gd name="T68" fmla="*/ 390 w 468"/>
                  <a:gd name="T69" fmla="*/ 62 h 228"/>
                  <a:gd name="T70" fmla="*/ 390 w 468"/>
                  <a:gd name="T71" fmla="*/ 62 h 228"/>
                  <a:gd name="T72" fmla="*/ 406 w 468"/>
                  <a:gd name="T73" fmla="*/ 64 h 228"/>
                  <a:gd name="T74" fmla="*/ 436 w 468"/>
                  <a:gd name="T75" fmla="*/ 70 h 228"/>
                  <a:gd name="T76" fmla="*/ 452 w 468"/>
                  <a:gd name="T77" fmla="*/ 74 h 228"/>
                  <a:gd name="T78" fmla="*/ 462 w 468"/>
                  <a:gd name="T79" fmla="*/ 80 h 228"/>
                  <a:gd name="T80" fmla="*/ 466 w 468"/>
                  <a:gd name="T81" fmla="*/ 82 h 228"/>
                  <a:gd name="T82" fmla="*/ 468 w 468"/>
                  <a:gd name="T83" fmla="*/ 86 h 228"/>
                  <a:gd name="T84" fmla="*/ 468 w 468"/>
                  <a:gd name="T85" fmla="*/ 90 h 228"/>
                  <a:gd name="T86" fmla="*/ 466 w 468"/>
                  <a:gd name="T87" fmla="*/ 94 h 228"/>
                  <a:gd name="T88" fmla="*/ 466 w 468"/>
                  <a:gd name="T89" fmla="*/ 94 h 228"/>
                  <a:gd name="T90" fmla="*/ 462 w 468"/>
                  <a:gd name="T91" fmla="*/ 100 h 228"/>
                  <a:gd name="T92" fmla="*/ 458 w 468"/>
                  <a:gd name="T93" fmla="*/ 104 h 228"/>
                  <a:gd name="T94" fmla="*/ 450 w 468"/>
                  <a:gd name="T95" fmla="*/ 110 h 228"/>
                  <a:gd name="T96" fmla="*/ 442 w 468"/>
                  <a:gd name="T97" fmla="*/ 114 h 228"/>
                  <a:gd name="T98" fmla="*/ 432 w 468"/>
                  <a:gd name="T99" fmla="*/ 114 h 228"/>
                  <a:gd name="T100" fmla="*/ 420 w 468"/>
                  <a:gd name="T101" fmla="*/ 112 h 228"/>
                  <a:gd name="T102" fmla="*/ 406 w 468"/>
                  <a:gd name="T103" fmla="*/ 1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8" h="228">
                    <a:moveTo>
                      <a:pt x="358" y="226"/>
                    </a:moveTo>
                    <a:lnTo>
                      <a:pt x="358" y="226"/>
                    </a:lnTo>
                    <a:lnTo>
                      <a:pt x="294" y="228"/>
                    </a:lnTo>
                    <a:lnTo>
                      <a:pt x="238" y="228"/>
                    </a:lnTo>
                    <a:lnTo>
                      <a:pt x="190" y="226"/>
                    </a:lnTo>
                    <a:lnTo>
                      <a:pt x="148" y="220"/>
                    </a:lnTo>
                    <a:lnTo>
                      <a:pt x="114" y="214"/>
                    </a:lnTo>
                    <a:lnTo>
                      <a:pt x="84" y="206"/>
                    </a:lnTo>
                    <a:lnTo>
                      <a:pt x="60" y="196"/>
                    </a:lnTo>
                    <a:lnTo>
                      <a:pt x="42" y="186"/>
                    </a:lnTo>
                    <a:lnTo>
                      <a:pt x="28" y="176"/>
                    </a:lnTo>
                    <a:lnTo>
                      <a:pt x="16" y="166"/>
                    </a:lnTo>
                    <a:lnTo>
                      <a:pt x="10" y="158"/>
                    </a:lnTo>
                    <a:lnTo>
                      <a:pt x="4" y="148"/>
                    </a:lnTo>
                    <a:lnTo>
                      <a:pt x="0" y="136"/>
                    </a:lnTo>
                    <a:lnTo>
                      <a:pt x="0" y="130"/>
                    </a:lnTo>
                    <a:lnTo>
                      <a:pt x="0" y="130"/>
                    </a:lnTo>
                    <a:lnTo>
                      <a:pt x="0" y="114"/>
                    </a:lnTo>
                    <a:lnTo>
                      <a:pt x="2" y="98"/>
                    </a:lnTo>
                    <a:lnTo>
                      <a:pt x="6" y="82"/>
                    </a:lnTo>
                    <a:lnTo>
                      <a:pt x="10" y="70"/>
                    </a:lnTo>
                    <a:lnTo>
                      <a:pt x="14" y="58"/>
                    </a:lnTo>
                    <a:lnTo>
                      <a:pt x="20" y="48"/>
                    </a:lnTo>
                    <a:lnTo>
                      <a:pt x="28" y="38"/>
                    </a:lnTo>
                    <a:lnTo>
                      <a:pt x="34" y="30"/>
                    </a:lnTo>
                    <a:lnTo>
                      <a:pt x="52" y="18"/>
                    </a:lnTo>
                    <a:lnTo>
                      <a:pt x="70" y="8"/>
                    </a:lnTo>
                    <a:lnTo>
                      <a:pt x="90" y="4"/>
                    </a:lnTo>
                    <a:lnTo>
                      <a:pt x="110" y="0"/>
                    </a:lnTo>
                    <a:lnTo>
                      <a:pt x="130" y="0"/>
                    </a:lnTo>
                    <a:lnTo>
                      <a:pt x="150" y="2"/>
                    </a:lnTo>
                    <a:lnTo>
                      <a:pt x="186" y="8"/>
                    </a:lnTo>
                    <a:lnTo>
                      <a:pt x="210" y="14"/>
                    </a:lnTo>
                    <a:lnTo>
                      <a:pt x="220" y="18"/>
                    </a:lnTo>
                    <a:lnTo>
                      <a:pt x="390" y="62"/>
                    </a:lnTo>
                    <a:lnTo>
                      <a:pt x="390" y="62"/>
                    </a:lnTo>
                    <a:lnTo>
                      <a:pt x="406" y="64"/>
                    </a:lnTo>
                    <a:lnTo>
                      <a:pt x="436" y="70"/>
                    </a:lnTo>
                    <a:lnTo>
                      <a:pt x="452" y="74"/>
                    </a:lnTo>
                    <a:lnTo>
                      <a:pt x="462" y="80"/>
                    </a:lnTo>
                    <a:lnTo>
                      <a:pt x="466" y="82"/>
                    </a:lnTo>
                    <a:lnTo>
                      <a:pt x="468" y="86"/>
                    </a:lnTo>
                    <a:lnTo>
                      <a:pt x="468" y="90"/>
                    </a:lnTo>
                    <a:lnTo>
                      <a:pt x="466" y="94"/>
                    </a:lnTo>
                    <a:lnTo>
                      <a:pt x="466" y="94"/>
                    </a:lnTo>
                    <a:lnTo>
                      <a:pt x="462" y="100"/>
                    </a:lnTo>
                    <a:lnTo>
                      <a:pt x="458" y="104"/>
                    </a:lnTo>
                    <a:lnTo>
                      <a:pt x="450" y="110"/>
                    </a:lnTo>
                    <a:lnTo>
                      <a:pt x="442" y="114"/>
                    </a:lnTo>
                    <a:lnTo>
                      <a:pt x="432" y="114"/>
                    </a:lnTo>
                    <a:lnTo>
                      <a:pt x="420" y="112"/>
                    </a:lnTo>
                    <a:lnTo>
                      <a:pt x="406" y="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5" name="Freeform 250"/>
              <p:cNvSpPr>
                <a:spLocks/>
              </p:cNvSpPr>
              <p:nvPr/>
            </p:nvSpPr>
            <p:spPr bwMode="auto">
              <a:xfrm>
                <a:off x="2219" y="7384"/>
                <a:ext cx="272" cy="128"/>
              </a:xfrm>
              <a:custGeom>
                <a:avLst/>
                <a:gdLst>
                  <a:gd name="T0" fmla="*/ 0 w 272"/>
                  <a:gd name="T1" fmla="*/ 56 h 128"/>
                  <a:gd name="T2" fmla="*/ 270 w 272"/>
                  <a:gd name="T3" fmla="*/ 128 h 128"/>
                  <a:gd name="T4" fmla="*/ 272 w 272"/>
                  <a:gd name="T5" fmla="*/ 120 h 128"/>
                  <a:gd name="T6" fmla="*/ 0 w 272"/>
                  <a:gd name="T7" fmla="*/ 0 h 128"/>
                  <a:gd name="T8" fmla="*/ 0 w 272"/>
                  <a:gd name="T9" fmla="*/ 56 h 128"/>
                </a:gdLst>
                <a:ahLst/>
                <a:cxnLst>
                  <a:cxn ang="0">
                    <a:pos x="T0" y="T1"/>
                  </a:cxn>
                  <a:cxn ang="0">
                    <a:pos x="T2" y="T3"/>
                  </a:cxn>
                  <a:cxn ang="0">
                    <a:pos x="T4" y="T5"/>
                  </a:cxn>
                  <a:cxn ang="0">
                    <a:pos x="T6" y="T7"/>
                  </a:cxn>
                  <a:cxn ang="0">
                    <a:pos x="T8" y="T9"/>
                  </a:cxn>
                </a:cxnLst>
                <a:rect l="0" t="0" r="r" b="b"/>
                <a:pathLst>
                  <a:path w="272" h="128">
                    <a:moveTo>
                      <a:pt x="0" y="56"/>
                    </a:moveTo>
                    <a:lnTo>
                      <a:pt x="270" y="128"/>
                    </a:lnTo>
                    <a:lnTo>
                      <a:pt x="272" y="120"/>
                    </a:lnTo>
                    <a:lnTo>
                      <a:pt x="0" y="0"/>
                    </a:lnTo>
                    <a:lnTo>
                      <a:pt x="0" y="56"/>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6" name="Freeform 251"/>
              <p:cNvSpPr>
                <a:spLocks/>
              </p:cNvSpPr>
              <p:nvPr/>
            </p:nvSpPr>
            <p:spPr bwMode="auto">
              <a:xfrm>
                <a:off x="2445" y="7518"/>
                <a:ext cx="74" cy="74"/>
              </a:xfrm>
              <a:custGeom>
                <a:avLst/>
                <a:gdLst>
                  <a:gd name="T0" fmla="*/ 0 w 74"/>
                  <a:gd name="T1" fmla="*/ 38 h 74"/>
                  <a:gd name="T2" fmla="*/ 0 w 74"/>
                  <a:gd name="T3" fmla="*/ 38 h 74"/>
                  <a:gd name="T4" fmla="*/ 2 w 74"/>
                  <a:gd name="T5" fmla="*/ 44 h 74"/>
                  <a:gd name="T6" fmla="*/ 4 w 74"/>
                  <a:gd name="T7" fmla="*/ 52 h 74"/>
                  <a:gd name="T8" fmla="*/ 8 w 74"/>
                  <a:gd name="T9" fmla="*/ 58 h 74"/>
                  <a:gd name="T10" fmla="*/ 12 w 74"/>
                  <a:gd name="T11" fmla="*/ 64 h 74"/>
                  <a:gd name="T12" fmla="*/ 18 w 74"/>
                  <a:gd name="T13" fmla="*/ 68 h 74"/>
                  <a:gd name="T14" fmla="*/ 24 w 74"/>
                  <a:gd name="T15" fmla="*/ 72 h 74"/>
                  <a:gd name="T16" fmla="*/ 30 w 74"/>
                  <a:gd name="T17" fmla="*/ 74 h 74"/>
                  <a:gd name="T18" fmla="*/ 38 w 74"/>
                  <a:gd name="T19" fmla="*/ 74 h 74"/>
                  <a:gd name="T20" fmla="*/ 38 w 74"/>
                  <a:gd name="T21" fmla="*/ 74 h 74"/>
                  <a:gd name="T22" fmla="*/ 44 w 74"/>
                  <a:gd name="T23" fmla="*/ 74 h 74"/>
                  <a:gd name="T24" fmla="*/ 52 w 74"/>
                  <a:gd name="T25" fmla="*/ 72 h 74"/>
                  <a:gd name="T26" fmla="*/ 58 w 74"/>
                  <a:gd name="T27" fmla="*/ 68 h 74"/>
                  <a:gd name="T28" fmla="*/ 64 w 74"/>
                  <a:gd name="T29" fmla="*/ 64 h 74"/>
                  <a:gd name="T30" fmla="*/ 68 w 74"/>
                  <a:gd name="T31" fmla="*/ 58 h 74"/>
                  <a:gd name="T32" fmla="*/ 72 w 74"/>
                  <a:gd name="T33" fmla="*/ 52 h 74"/>
                  <a:gd name="T34" fmla="*/ 74 w 74"/>
                  <a:gd name="T35" fmla="*/ 44 h 74"/>
                  <a:gd name="T36" fmla="*/ 74 w 74"/>
                  <a:gd name="T37" fmla="*/ 38 h 74"/>
                  <a:gd name="T38" fmla="*/ 74 w 74"/>
                  <a:gd name="T39" fmla="*/ 38 h 74"/>
                  <a:gd name="T40" fmla="*/ 74 w 74"/>
                  <a:gd name="T41" fmla="*/ 30 h 74"/>
                  <a:gd name="T42" fmla="*/ 72 w 74"/>
                  <a:gd name="T43" fmla="*/ 24 h 74"/>
                  <a:gd name="T44" fmla="*/ 68 w 74"/>
                  <a:gd name="T45" fmla="*/ 16 h 74"/>
                  <a:gd name="T46" fmla="*/ 64 w 74"/>
                  <a:gd name="T47" fmla="*/ 12 h 74"/>
                  <a:gd name="T48" fmla="*/ 58 w 74"/>
                  <a:gd name="T49" fmla="*/ 8 h 74"/>
                  <a:gd name="T50" fmla="*/ 52 w 74"/>
                  <a:gd name="T51" fmla="*/ 4 h 74"/>
                  <a:gd name="T52" fmla="*/ 44 w 74"/>
                  <a:gd name="T53" fmla="*/ 2 h 74"/>
                  <a:gd name="T54" fmla="*/ 38 w 74"/>
                  <a:gd name="T55" fmla="*/ 0 h 74"/>
                  <a:gd name="T56" fmla="*/ 38 w 74"/>
                  <a:gd name="T57" fmla="*/ 0 h 74"/>
                  <a:gd name="T58" fmla="*/ 30 w 74"/>
                  <a:gd name="T59" fmla="*/ 2 h 74"/>
                  <a:gd name="T60" fmla="*/ 24 w 74"/>
                  <a:gd name="T61" fmla="*/ 4 h 74"/>
                  <a:gd name="T62" fmla="*/ 18 w 74"/>
                  <a:gd name="T63" fmla="*/ 8 h 74"/>
                  <a:gd name="T64" fmla="*/ 12 w 74"/>
                  <a:gd name="T65" fmla="*/ 12 h 74"/>
                  <a:gd name="T66" fmla="*/ 8 w 74"/>
                  <a:gd name="T67" fmla="*/ 16 h 74"/>
                  <a:gd name="T68" fmla="*/ 4 w 74"/>
                  <a:gd name="T69" fmla="*/ 24 h 74"/>
                  <a:gd name="T70" fmla="*/ 2 w 74"/>
                  <a:gd name="T71" fmla="*/ 30 h 74"/>
                  <a:gd name="T72" fmla="*/ 0 w 74"/>
                  <a:gd name="T73" fmla="*/ 38 h 74"/>
                  <a:gd name="T74" fmla="*/ 0 w 74"/>
                  <a:gd name="T75"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4">
                    <a:moveTo>
                      <a:pt x="0" y="38"/>
                    </a:moveTo>
                    <a:lnTo>
                      <a:pt x="0" y="38"/>
                    </a:lnTo>
                    <a:lnTo>
                      <a:pt x="2" y="44"/>
                    </a:lnTo>
                    <a:lnTo>
                      <a:pt x="4" y="52"/>
                    </a:lnTo>
                    <a:lnTo>
                      <a:pt x="8" y="58"/>
                    </a:lnTo>
                    <a:lnTo>
                      <a:pt x="12" y="64"/>
                    </a:lnTo>
                    <a:lnTo>
                      <a:pt x="18" y="68"/>
                    </a:lnTo>
                    <a:lnTo>
                      <a:pt x="24" y="72"/>
                    </a:lnTo>
                    <a:lnTo>
                      <a:pt x="30" y="74"/>
                    </a:lnTo>
                    <a:lnTo>
                      <a:pt x="38" y="74"/>
                    </a:lnTo>
                    <a:lnTo>
                      <a:pt x="38" y="74"/>
                    </a:lnTo>
                    <a:lnTo>
                      <a:pt x="44" y="74"/>
                    </a:lnTo>
                    <a:lnTo>
                      <a:pt x="52" y="72"/>
                    </a:lnTo>
                    <a:lnTo>
                      <a:pt x="58" y="68"/>
                    </a:lnTo>
                    <a:lnTo>
                      <a:pt x="64" y="64"/>
                    </a:lnTo>
                    <a:lnTo>
                      <a:pt x="68" y="58"/>
                    </a:lnTo>
                    <a:lnTo>
                      <a:pt x="72" y="52"/>
                    </a:lnTo>
                    <a:lnTo>
                      <a:pt x="74" y="44"/>
                    </a:lnTo>
                    <a:lnTo>
                      <a:pt x="74" y="38"/>
                    </a:lnTo>
                    <a:lnTo>
                      <a:pt x="74" y="38"/>
                    </a:lnTo>
                    <a:lnTo>
                      <a:pt x="74" y="30"/>
                    </a:lnTo>
                    <a:lnTo>
                      <a:pt x="72" y="24"/>
                    </a:lnTo>
                    <a:lnTo>
                      <a:pt x="68" y="16"/>
                    </a:lnTo>
                    <a:lnTo>
                      <a:pt x="64" y="12"/>
                    </a:lnTo>
                    <a:lnTo>
                      <a:pt x="58" y="8"/>
                    </a:lnTo>
                    <a:lnTo>
                      <a:pt x="52" y="4"/>
                    </a:lnTo>
                    <a:lnTo>
                      <a:pt x="44" y="2"/>
                    </a:lnTo>
                    <a:lnTo>
                      <a:pt x="38" y="0"/>
                    </a:lnTo>
                    <a:lnTo>
                      <a:pt x="38" y="0"/>
                    </a:lnTo>
                    <a:lnTo>
                      <a:pt x="30" y="2"/>
                    </a:lnTo>
                    <a:lnTo>
                      <a:pt x="24" y="4"/>
                    </a:lnTo>
                    <a:lnTo>
                      <a:pt x="18" y="8"/>
                    </a:lnTo>
                    <a:lnTo>
                      <a:pt x="12" y="12"/>
                    </a:lnTo>
                    <a:lnTo>
                      <a:pt x="8" y="16"/>
                    </a:lnTo>
                    <a:lnTo>
                      <a:pt x="4" y="24"/>
                    </a:lnTo>
                    <a:lnTo>
                      <a:pt x="2" y="30"/>
                    </a:lnTo>
                    <a:lnTo>
                      <a:pt x="0" y="38"/>
                    </a:lnTo>
                    <a:lnTo>
                      <a:pt x="0" y="3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7" name="Freeform 252"/>
              <p:cNvSpPr>
                <a:spLocks/>
              </p:cNvSpPr>
              <p:nvPr/>
            </p:nvSpPr>
            <p:spPr bwMode="auto">
              <a:xfrm>
                <a:off x="2453" y="7528"/>
                <a:ext cx="58" cy="56"/>
              </a:xfrm>
              <a:custGeom>
                <a:avLst/>
                <a:gdLst>
                  <a:gd name="T0" fmla="*/ 0 w 58"/>
                  <a:gd name="T1" fmla="*/ 28 h 56"/>
                  <a:gd name="T2" fmla="*/ 0 w 58"/>
                  <a:gd name="T3" fmla="*/ 28 h 56"/>
                  <a:gd name="T4" fmla="*/ 4 w 58"/>
                  <a:gd name="T5" fmla="*/ 38 h 56"/>
                  <a:gd name="T6" fmla="*/ 10 w 58"/>
                  <a:gd name="T7" fmla="*/ 48 h 56"/>
                  <a:gd name="T8" fmla="*/ 18 w 58"/>
                  <a:gd name="T9" fmla="*/ 54 h 56"/>
                  <a:gd name="T10" fmla="*/ 30 w 58"/>
                  <a:gd name="T11" fmla="*/ 56 h 56"/>
                  <a:gd name="T12" fmla="*/ 30 w 58"/>
                  <a:gd name="T13" fmla="*/ 56 h 56"/>
                  <a:gd name="T14" fmla="*/ 40 w 58"/>
                  <a:gd name="T15" fmla="*/ 54 h 56"/>
                  <a:gd name="T16" fmla="*/ 50 w 58"/>
                  <a:gd name="T17" fmla="*/ 48 h 56"/>
                  <a:gd name="T18" fmla="*/ 56 w 58"/>
                  <a:gd name="T19" fmla="*/ 38 h 56"/>
                  <a:gd name="T20" fmla="*/ 58 w 58"/>
                  <a:gd name="T21" fmla="*/ 28 h 56"/>
                  <a:gd name="T22" fmla="*/ 58 w 58"/>
                  <a:gd name="T23" fmla="*/ 28 h 56"/>
                  <a:gd name="T24" fmla="*/ 56 w 58"/>
                  <a:gd name="T25" fmla="*/ 16 h 56"/>
                  <a:gd name="T26" fmla="*/ 50 w 58"/>
                  <a:gd name="T27" fmla="*/ 8 h 56"/>
                  <a:gd name="T28" fmla="*/ 40 w 58"/>
                  <a:gd name="T29" fmla="*/ 2 h 56"/>
                  <a:gd name="T30" fmla="*/ 30 w 58"/>
                  <a:gd name="T31" fmla="*/ 0 h 56"/>
                  <a:gd name="T32" fmla="*/ 30 w 58"/>
                  <a:gd name="T33" fmla="*/ 0 h 56"/>
                  <a:gd name="T34" fmla="*/ 18 w 58"/>
                  <a:gd name="T35" fmla="*/ 2 h 56"/>
                  <a:gd name="T36" fmla="*/ 10 w 58"/>
                  <a:gd name="T37" fmla="*/ 8 h 56"/>
                  <a:gd name="T38" fmla="*/ 4 w 58"/>
                  <a:gd name="T39" fmla="*/ 16 h 56"/>
                  <a:gd name="T40" fmla="*/ 0 w 58"/>
                  <a:gd name="T41" fmla="*/ 28 h 56"/>
                  <a:gd name="T42" fmla="*/ 0 w 58"/>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6">
                    <a:moveTo>
                      <a:pt x="0" y="28"/>
                    </a:moveTo>
                    <a:lnTo>
                      <a:pt x="0" y="28"/>
                    </a:lnTo>
                    <a:lnTo>
                      <a:pt x="4" y="38"/>
                    </a:lnTo>
                    <a:lnTo>
                      <a:pt x="10" y="48"/>
                    </a:lnTo>
                    <a:lnTo>
                      <a:pt x="18" y="54"/>
                    </a:lnTo>
                    <a:lnTo>
                      <a:pt x="30" y="56"/>
                    </a:lnTo>
                    <a:lnTo>
                      <a:pt x="30" y="56"/>
                    </a:lnTo>
                    <a:lnTo>
                      <a:pt x="40" y="54"/>
                    </a:lnTo>
                    <a:lnTo>
                      <a:pt x="50" y="48"/>
                    </a:lnTo>
                    <a:lnTo>
                      <a:pt x="56" y="38"/>
                    </a:lnTo>
                    <a:lnTo>
                      <a:pt x="58" y="28"/>
                    </a:lnTo>
                    <a:lnTo>
                      <a:pt x="58" y="28"/>
                    </a:lnTo>
                    <a:lnTo>
                      <a:pt x="56" y="16"/>
                    </a:lnTo>
                    <a:lnTo>
                      <a:pt x="50" y="8"/>
                    </a:lnTo>
                    <a:lnTo>
                      <a:pt x="40" y="2"/>
                    </a:lnTo>
                    <a:lnTo>
                      <a:pt x="30" y="0"/>
                    </a:lnTo>
                    <a:lnTo>
                      <a:pt x="30" y="0"/>
                    </a:lnTo>
                    <a:lnTo>
                      <a:pt x="18" y="2"/>
                    </a:lnTo>
                    <a:lnTo>
                      <a:pt x="10" y="8"/>
                    </a:lnTo>
                    <a:lnTo>
                      <a:pt x="4" y="16"/>
                    </a:lnTo>
                    <a:lnTo>
                      <a:pt x="0" y="28"/>
                    </a:lnTo>
                    <a:lnTo>
                      <a:pt x="0"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8" name="Freeform 253"/>
              <p:cNvSpPr>
                <a:spLocks/>
              </p:cNvSpPr>
              <p:nvPr/>
            </p:nvSpPr>
            <p:spPr bwMode="auto">
              <a:xfrm>
                <a:off x="2465" y="7538"/>
                <a:ext cx="36" cy="36"/>
              </a:xfrm>
              <a:custGeom>
                <a:avLst/>
                <a:gdLst>
                  <a:gd name="T0" fmla="*/ 0 w 36"/>
                  <a:gd name="T1" fmla="*/ 18 h 36"/>
                  <a:gd name="T2" fmla="*/ 0 w 36"/>
                  <a:gd name="T3" fmla="*/ 18 h 36"/>
                  <a:gd name="T4" fmla="*/ 0 w 36"/>
                  <a:gd name="T5" fmla="*/ 24 h 36"/>
                  <a:gd name="T6" fmla="*/ 4 w 36"/>
                  <a:gd name="T7" fmla="*/ 30 h 36"/>
                  <a:gd name="T8" fmla="*/ 10 w 36"/>
                  <a:gd name="T9" fmla="*/ 34 h 36"/>
                  <a:gd name="T10" fmla="*/ 18 w 36"/>
                  <a:gd name="T11" fmla="*/ 36 h 36"/>
                  <a:gd name="T12" fmla="*/ 18 w 36"/>
                  <a:gd name="T13" fmla="*/ 36 h 36"/>
                  <a:gd name="T14" fmla="*/ 24 w 36"/>
                  <a:gd name="T15" fmla="*/ 34 h 36"/>
                  <a:gd name="T16" fmla="*/ 30 w 36"/>
                  <a:gd name="T17" fmla="*/ 30 h 36"/>
                  <a:gd name="T18" fmla="*/ 34 w 36"/>
                  <a:gd name="T19" fmla="*/ 24 h 36"/>
                  <a:gd name="T20" fmla="*/ 36 w 36"/>
                  <a:gd name="T21" fmla="*/ 18 h 36"/>
                  <a:gd name="T22" fmla="*/ 36 w 36"/>
                  <a:gd name="T23" fmla="*/ 18 h 36"/>
                  <a:gd name="T24" fmla="*/ 34 w 36"/>
                  <a:gd name="T25" fmla="*/ 10 h 36"/>
                  <a:gd name="T26" fmla="*/ 30 w 36"/>
                  <a:gd name="T27" fmla="*/ 4 h 36"/>
                  <a:gd name="T28" fmla="*/ 24 w 36"/>
                  <a:gd name="T29" fmla="*/ 0 h 36"/>
                  <a:gd name="T30" fmla="*/ 18 w 36"/>
                  <a:gd name="T31" fmla="*/ 0 h 36"/>
                  <a:gd name="T32" fmla="*/ 18 w 36"/>
                  <a:gd name="T33" fmla="*/ 0 h 36"/>
                  <a:gd name="T34" fmla="*/ 10 w 36"/>
                  <a:gd name="T35" fmla="*/ 0 h 36"/>
                  <a:gd name="T36" fmla="*/ 4 w 36"/>
                  <a:gd name="T37" fmla="*/ 4 h 36"/>
                  <a:gd name="T38" fmla="*/ 0 w 36"/>
                  <a:gd name="T39" fmla="*/ 10 h 36"/>
                  <a:gd name="T40" fmla="*/ 0 w 36"/>
                  <a:gd name="T41" fmla="*/ 18 h 36"/>
                  <a:gd name="T42" fmla="*/ 0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18"/>
                    </a:moveTo>
                    <a:lnTo>
                      <a:pt x="0" y="18"/>
                    </a:lnTo>
                    <a:lnTo>
                      <a:pt x="0" y="24"/>
                    </a:lnTo>
                    <a:lnTo>
                      <a:pt x="4" y="30"/>
                    </a:lnTo>
                    <a:lnTo>
                      <a:pt x="10" y="34"/>
                    </a:lnTo>
                    <a:lnTo>
                      <a:pt x="18" y="36"/>
                    </a:lnTo>
                    <a:lnTo>
                      <a:pt x="18" y="36"/>
                    </a:lnTo>
                    <a:lnTo>
                      <a:pt x="24" y="34"/>
                    </a:lnTo>
                    <a:lnTo>
                      <a:pt x="30" y="30"/>
                    </a:lnTo>
                    <a:lnTo>
                      <a:pt x="34" y="24"/>
                    </a:lnTo>
                    <a:lnTo>
                      <a:pt x="36" y="18"/>
                    </a:lnTo>
                    <a:lnTo>
                      <a:pt x="36" y="18"/>
                    </a:lnTo>
                    <a:lnTo>
                      <a:pt x="34" y="10"/>
                    </a:lnTo>
                    <a:lnTo>
                      <a:pt x="30" y="4"/>
                    </a:lnTo>
                    <a:lnTo>
                      <a:pt x="24" y="0"/>
                    </a:lnTo>
                    <a:lnTo>
                      <a:pt x="18" y="0"/>
                    </a:lnTo>
                    <a:lnTo>
                      <a:pt x="18" y="0"/>
                    </a:lnTo>
                    <a:lnTo>
                      <a:pt x="10" y="0"/>
                    </a:lnTo>
                    <a:lnTo>
                      <a:pt x="4" y="4"/>
                    </a:lnTo>
                    <a:lnTo>
                      <a:pt x="0" y="10"/>
                    </a:lnTo>
                    <a:lnTo>
                      <a:pt x="0" y="18"/>
                    </a:lnTo>
                    <a:lnTo>
                      <a:pt x="0"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9" name="Freeform 254"/>
              <p:cNvSpPr>
                <a:spLocks/>
              </p:cNvSpPr>
              <p:nvPr/>
            </p:nvSpPr>
            <p:spPr bwMode="auto">
              <a:xfrm>
                <a:off x="2435" y="7500"/>
                <a:ext cx="94" cy="54"/>
              </a:xfrm>
              <a:custGeom>
                <a:avLst/>
                <a:gdLst>
                  <a:gd name="T0" fmla="*/ 48 w 94"/>
                  <a:gd name="T1" fmla="*/ 12 h 54"/>
                  <a:gd name="T2" fmla="*/ 48 w 94"/>
                  <a:gd name="T3" fmla="*/ 12 h 54"/>
                  <a:gd name="T4" fmla="*/ 38 w 94"/>
                  <a:gd name="T5" fmla="*/ 14 h 54"/>
                  <a:gd name="T6" fmla="*/ 30 w 94"/>
                  <a:gd name="T7" fmla="*/ 16 h 54"/>
                  <a:gd name="T8" fmla="*/ 24 w 94"/>
                  <a:gd name="T9" fmla="*/ 20 h 54"/>
                  <a:gd name="T10" fmla="*/ 16 w 94"/>
                  <a:gd name="T11" fmla="*/ 24 h 54"/>
                  <a:gd name="T12" fmla="*/ 10 w 94"/>
                  <a:gd name="T13" fmla="*/ 30 h 54"/>
                  <a:gd name="T14" fmla="*/ 6 w 94"/>
                  <a:gd name="T15" fmla="*/ 38 h 54"/>
                  <a:gd name="T16" fmla="*/ 2 w 94"/>
                  <a:gd name="T17" fmla="*/ 46 h 54"/>
                  <a:gd name="T18" fmla="*/ 0 w 94"/>
                  <a:gd name="T19" fmla="*/ 54 h 54"/>
                  <a:gd name="T20" fmla="*/ 0 w 94"/>
                  <a:gd name="T21" fmla="*/ 54 h 54"/>
                  <a:gd name="T22" fmla="*/ 0 w 94"/>
                  <a:gd name="T23" fmla="*/ 48 h 54"/>
                  <a:gd name="T24" fmla="*/ 0 w 94"/>
                  <a:gd name="T25" fmla="*/ 48 h 54"/>
                  <a:gd name="T26" fmla="*/ 2 w 94"/>
                  <a:gd name="T27" fmla="*/ 38 h 54"/>
                  <a:gd name="T28" fmla="*/ 4 w 94"/>
                  <a:gd name="T29" fmla="*/ 30 h 54"/>
                  <a:gd name="T30" fmla="*/ 8 w 94"/>
                  <a:gd name="T31" fmla="*/ 22 h 54"/>
                  <a:gd name="T32" fmla="*/ 14 w 94"/>
                  <a:gd name="T33" fmla="*/ 14 h 54"/>
                  <a:gd name="T34" fmla="*/ 22 w 94"/>
                  <a:gd name="T35" fmla="*/ 8 h 54"/>
                  <a:gd name="T36" fmla="*/ 30 w 94"/>
                  <a:gd name="T37" fmla="*/ 4 h 54"/>
                  <a:gd name="T38" fmla="*/ 38 w 94"/>
                  <a:gd name="T39" fmla="*/ 2 h 54"/>
                  <a:gd name="T40" fmla="*/ 48 w 94"/>
                  <a:gd name="T41" fmla="*/ 0 h 54"/>
                  <a:gd name="T42" fmla="*/ 48 w 94"/>
                  <a:gd name="T43" fmla="*/ 0 h 54"/>
                  <a:gd name="T44" fmla="*/ 58 w 94"/>
                  <a:gd name="T45" fmla="*/ 2 h 54"/>
                  <a:gd name="T46" fmla="*/ 66 w 94"/>
                  <a:gd name="T47" fmla="*/ 4 h 54"/>
                  <a:gd name="T48" fmla="*/ 74 w 94"/>
                  <a:gd name="T49" fmla="*/ 8 h 54"/>
                  <a:gd name="T50" fmla="*/ 80 w 94"/>
                  <a:gd name="T51" fmla="*/ 14 h 54"/>
                  <a:gd name="T52" fmla="*/ 86 w 94"/>
                  <a:gd name="T53" fmla="*/ 22 h 54"/>
                  <a:gd name="T54" fmla="*/ 90 w 94"/>
                  <a:gd name="T55" fmla="*/ 30 h 54"/>
                  <a:gd name="T56" fmla="*/ 94 w 94"/>
                  <a:gd name="T57" fmla="*/ 38 h 54"/>
                  <a:gd name="T58" fmla="*/ 94 w 94"/>
                  <a:gd name="T59" fmla="*/ 48 h 54"/>
                  <a:gd name="T60" fmla="*/ 94 w 94"/>
                  <a:gd name="T61" fmla="*/ 48 h 54"/>
                  <a:gd name="T62" fmla="*/ 94 w 94"/>
                  <a:gd name="T63" fmla="*/ 54 h 54"/>
                  <a:gd name="T64" fmla="*/ 94 w 94"/>
                  <a:gd name="T65" fmla="*/ 54 h 54"/>
                  <a:gd name="T66" fmla="*/ 92 w 94"/>
                  <a:gd name="T67" fmla="*/ 46 h 54"/>
                  <a:gd name="T68" fmla="*/ 90 w 94"/>
                  <a:gd name="T69" fmla="*/ 38 h 54"/>
                  <a:gd name="T70" fmla="*/ 84 w 94"/>
                  <a:gd name="T71" fmla="*/ 30 h 54"/>
                  <a:gd name="T72" fmla="*/ 78 w 94"/>
                  <a:gd name="T73" fmla="*/ 24 h 54"/>
                  <a:gd name="T74" fmla="*/ 72 w 94"/>
                  <a:gd name="T75" fmla="*/ 20 h 54"/>
                  <a:gd name="T76" fmla="*/ 64 w 94"/>
                  <a:gd name="T77" fmla="*/ 16 h 54"/>
                  <a:gd name="T78" fmla="*/ 56 w 94"/>
                  <a:gd name="T79" fmla="*/ 14 h 54"/>
                  <a:gd name="T80" fmla="*/ 48 w 94"/>
                  <a:gd name="T81" fmla="*/ 12 h 54"/>
                  <a:gd name="T82" fmla="*/ 48 w 94"/>
                  <a:gd name="T83"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4">
                    <a:moveTo>
                      <a:pt x="48" y="12"/>
                    </a:moveTo>
                    <a:lnTo>
                      <a:pt x="48" y="12"/>
                    </a:lnTo>
                    <a:lnTo>
                      <a:pt x="38" y="14"/>
                    </a:lnTo>
                    <a:lnTo>
                      <a:pt x="30" y="16"/>
                    </a:lnTo>
                    <a:lnTo>
                      <a:pt x="24" y="20"/>
                    </a:lnTo>
                    <a:lnTo>
                      <a:pt x="16" y="24"/>
                    </a:lnTo>
                    <a:lnTo>
                      <a:pt x="10" y="30"/>
                    </a:lnTo>
                    <a:lnTo>
                      <a:pt x="6" y="38"/>
                    </a:lnTo>
                    <a:lnTo>
                      <a:pt x="2" y="46"/>
                    </a:lnTo>
                    <a:lnTo>
                      <a:pt x="0" y="54"/>
                    </a:lnTo>
                    <a:lnTo>
                      <a:pt x="0" y="54"/>
                    </a:lnTo>
                    <a:lnTo>
                      <a:pt x="0" y="48"/>
                    </a:lnTo>
                    <a:lnTo>
                      <a:pt x="0" y="48"/>
                    </a:lnTo>
                    <a:lnTo>
                      <a:pt x="2" y="38"/>
                    </a:lnTo>
                    <a:lnTo>
                      <a:pt x="4" y="30"/>
                    </a:lnTo>
                    <a:lnTo>
                      <a:pt x="8" y="22"/>
                    </a:lnTo>
                    <a:lnTo>
                      <a:pt x="14" y="14"/>
                    </a:lnTo>
                    <a:lnTo>
                      <a:pt x="22" y="8"/>
                    </a:lnTo>
                    <a:lnTo>
                      <a:pt x="30" y="4"/>
                    </a:lnTo>
                    <a:lnTo>
                      <a:pt x="38" y="2"/>
                    </a:lnTo>
                    <a:lnTo>
                      <a:pt x="48" y="0"/>
                    </a:lnTo>
                    <a:lnTo>
                      <a:pt x="48" y="0"/>
                    </a:lnTo>
                    <a:lnTo>
                      <a:pt x="58" y="2"/>
                    </a:lnTo>
                    <a:lnTo>
                      <a:pt x="66" y="4"/>
                    </a:lnTo>
                    <a:lnTo>
                      <a:pt x="74" y="8"/>
                    </a:lnTo>
                    <a:lnTo>
                      <a:pt x="80" y="14"/>
                    </a:lnTo>
                    <a:lnTo>
                      <a:pt x="86" y="22"/>
                    </a:lnTo>
                    <a:lnTo>
                      <a:pt x="90" y="30"/>
                    </a:lnTo>
                    <a:lnTo>
                      <a:pt x="94" y="38"/>
                    </a:lnTo>
                    <a:lnTo>
                      <a:pt x="94" y="48"/>
                    </a:lnTo>
                    <a:lnTo>
                      <a:pt x="94" y="48"/>
                    </a:lnTo>
                    <a:lnTo>
                      <a:pt x="94" y="54"/>
                    </a:lnTo>
                    <a:lnTo>
                      <a:pt x="94" y="54"/>
                    </a:lnTo>
                    <a:lnTo>
                      <a:pt x="92" y="46"/>
                    </a:lnTo>
                    <a:lnTo>
                      <a:pt x="90" y="38"/>
                    </a:lnTo>
                    <a:lnTo>
                      <a:pt x="84" y="30"/>
                    </a:lnTo>
                    <a:lnTo>
                      <a:pt x="78" y="24"/>
                    </a:lnTo>
                    <a:lnTo>
                      <a:pt x="72" y="20"/>
                    </a:lnTo>
                    <a:lnTo>
                      <a:pt x="64" y="16"/>
                    </a:lnTo>
                    <a:lnTo>
                      <a:pt x="56" y="14"/>
                    </a:lnTo>
                    <a:lnTo>
                      <a:pt x="48" y="12"/>
                    </a:lnTo>
                    <a:lnTo>
                      <a:pt x="48"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0" name="Freeform 255"/>
              <p:cNvSpPr>
                <a:spLocks/>
              </p:cNvSpPr>
              <p:nvPr/>
            </p:nvSpPr>
            <p:spPr bwMode="auto">
              <a:xfrm>
                <a:off x="1919" y="7392"/>
                <a:ext cx="272" cy="120"/>
              </a:xfrm>
              <a:custGeom>
                <a:avLst/>
                <a:gdLst>
                  <a:gd name="T0" fmla="*/ 272 w 272"/>
                  <a:gd name="T1" fmla="*/ 48 h 120"/>
                  <a:gd name="T2" fmla="*/ 2 w 272"/>
                  <a:gd name="T3" fmla="*/ 120 h 120"/>
                  <a:gd name="T4" fmla="*/ 0 w 272"/>
                  <a:gd name="T5" fmla="*/ 112 h 120"/>
                  <a:gd name="T6" fmla="*/ 272 w 272"/>
                  <a:gd name="T7" fmla="*/ 0 h 120"/>
                  <a:gd name="T8" fmla="*/ 272 w 272"/>
                  <a:gd name="T9" fmla="*/ 48 h 120"/>
                </a:gdLst>
                <a:ahLst/>
                <a:cxnLst>
                  <a:cxn ang="0">
                    <a:pos x="T0" y="T1"/>
                  </a:cxn>
                  <a:cxn ang="0">
                    <a:pos x="T2" y="T3"/>
                  </a:cxn>
                  <a:cxn ang="0">
                    <a:pos x="T4" y="T5"/>
                  </a:cxn>
                  <a:cxn ang="0">
                    <a:pos x="T6" y="T7"/>
                  </a:cxn>
                  <a:cxn ang="0">
                    <a:pos x="T8" y="T9"/>
                  </a:cxn>
                </a:cxnLst>
                <a:rect l="0" t="0" r="r" b="b"/>
                <a:pathLst>
                  <a:path w="272" h="120">
                    <a:moveTo>
                      <a:pt x="272" y="48"/>
                    </a:moveTo>
                    <a:lnTo>
                      <a:pt x="2" y="120"/>
                    </a:lnTo>
                    <a:lnTo>
                      <a:pt x="0" y="112"/>
                    </a:lnTo>
                    <a:lnTo>
                      <a:pt x="272" y="0"/>
                    </a:lnTo>
                    <a:lnTo>
                      <a:pt x="272" y="4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1" name="Freeform 256"/>
              <p:cNvSpPr>
                <a:spLocks/>
              </p:cNvSpPr>
              <p:nvPr/>
            </p:nvSpPr>
            <p:spPr bwMode="auto">
              <a:xfrm>
                <a:off x="1891" y="7518"/>
                <a:ext cx="72" cy="74"/>
              </a:xfrm>
              <a:custGeom>
                <a:avLst/>
                <a:gdLst>
                  <a:gd name="T0" fmla="*/ 72 w 72"/>
                  <a:gd name="T1" fmla="*/ 38 h 74"/>
                  <a:gd name="T2" fmla="*/ 72 w 72"/>
                  <a:gd name="T3" fmla="*/ 38 h 74"/>
                  <a:gd name="T4" fmla="*/ 72 w 72"/>
                  <a:gd name="T5" fmla="*/ 44 h 74"/>
                  <a:gd name="T6" fmla="*/ 70 w 72"/>
                  <a:gd name="T7" fmla="*/ 52 h 74"/>
                  <a:gd name="T8" fmla="*/ 66 w 72"/>
                  <a:gd name="T9" fmla="*/ 58 h 74"/>
                  <a:gd name="T10" fmla="*/ 62 w 72"/>
                  <a:gd name="T11" fmla="*/ 64 h 74"/>
                  <a:gd name="T12" fmla="*/ 56 w 72"/>
                  <a:gd name="T13" fmla="*/ 68 h 74"/>
                  <a:gd name="T14" fmla="*/ 50 w 72"/>
                  <a:gd name="T15" fmla="*/ 72 h 74"/>
                  <a:gd name="T16" fmla="*/ 44 w 72"/>
                  <a:gd name="T17" fmla="*/ 74 h 74"/>
                  <a:gd name="T18" fmla="*/ 36 w 72"/>
                  <a:gd name="T19" fmla="*/ 74 h 74"/>
                  <a:gd name="T20" fmla="*/ 36 w 72"/>
                  <a:gd name="T21" fmla="*/ 74 h 74"/>
                  <a:gd name="T22" fmla="*/ 28 w 72"/>
                  <a:gd name="T23" fmla="*/ 74 h 74"/>
                  <a:gd name="T24" fmla="*/ 22 w 72"/>
                  <a:gd name="T25" fmla="*/ 72 h 74"/>
                  <a:gd name="T26" fmla="*/ 16 w 72"/>
                  <a:gd name="T27" fmla="*/ 68 h 74"/>
                  <a:gd name="T28" fmla="*/ 10 w 72"/>
                  <a:gd name="T29" fmla="*/ 64 h 74"/>
                  <a:gd name="T30" fmla="*/ 6 w 72"/>
                  <a:gd name="T31" fmla="*/ 58 h 74"/>
                  <a:gd name="T32" fmla="*/ 2 w 72"/>
                  <a:gd name="T33" fmla="*/ 52 h 74"/>
                  <a:gd name="T34" fmla="*/ 0 w 72"/>
                  <a:gd name="T35" fmla="*/ 44 h 74"/>
                  <a:gd name="T36" fmla="*/ 0 w 72"/>
                  <a:gd name="T37" fmla="*/ 38 h 74"/>
                  <a:gd name="T38" fmla="*/ 0 w 72"/>
                  <a:gd name="T39" fmla="*/ 38 h 74"/>
                  <a:gd name="T40" fmla="*/ 0 w 72"/>
                  <a:gd name="T41" fmla="*/ 30 h 74"/>
                  <a:gd name="T42" fmla="*/ 2 w 72"/>
                  <a:gd name="T43" fmla="*/ 24 h 74"/>
                  <a:gd name="T44" fmla="*/ 6 w 72"/>
                  <a:gd name="T45" fmla="*/ 16 h 74"/>
                  <a:gd name="T46" fmla="*/ 10 w 72"/>
                  <a:gd name="T47" fmla="*/ 12 h 74"/>
                  <a:gd name="T48" fmla="*/ 16 w 72"/>
                  <a:gd name="T49" fmla="*/ 8 h 74"/>
                  <a:gd name="T50" fmla="*/ 22 w 72"/>
                  <a:gd name="T51" fmla="*/ 4 h 74"/>
                  <a:gd name="T52" fmla="*/ 28 w 72"/>
                  <a:gd name="T53" fmla="*/ 2 h 74"/>
                  <a:gd name="T54" fmla="*/ 36 w 72"/>
                  <a:gd name="T55" fmla="*/ 0 h 74"/>
                  <a:gd name="T56" fmla="*/ 36 w 72"/>
                  <a:gd name="T57" fmla="*/ 0 h 74"/>
                  <a:gd name="T58" fmla="*/ 44 w 72"/>
                  <a:gd name="T59" fmla="*/ 2 h 74"/>
                  <a:gd name="T60" fmla="*/ 50 w 72"/>
                  <a:gd name="T61" fmla="*/ 4 h 74"/>
                  <a:gd name="T62" fmla="*/ 56 w 72"/>
                  <a:gd name="T63" fmla="*/ 8 h 74"/>
                  <a:gd name="T64" fmla="*/ 62 w 72"/>
                  <a:gd name="T65" fmla="*/ 12 h 74"/>
                  <a:gd name="T66" fmla="*/ 66 w 72"/>
                  <a:gd name="T67" fmla="*/ 16 h 74"/>
                  <a:gd name="T68" fmla="*/ 70 w 72"/>
                  <a:gd name="T69" fmla="*/ 24 h 74"/>
                  <a:gd name="T70" fmla="*/ 72 w 72"/>
                  <a:gd name="T71" fmla="*/ 30 h 74"/>
                  <a:gd name="T72" fmla="*/ 72 w 72"/>
                  <a:gd name="T73" fmla="*/ 38 h 74"/>
                  <a:gd name="T74" fmla="*/ 72 w 72"/>
                  <a:gd name="T75"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4">
                    <a:moveTo>
                      <a:pt x="72" y="38"/>
                    </a:moveTo>
                    <a:lnTo>
                      <a:pt x="72" y="38"/>
                    </a:lnTo>
                    <a:lnTo>
                      <a:pt x="72" y="44"/>
                    </a:lnTo>
                    <a:lnTo>
                      <a:pt x="70" y="52"/>
                    </a:lnTo>
                    <a:lnTo>
                      <a:pt x="66" y="58"/>
                    </a:lnTo>
                    <a:lnTo>
                      <a:pt x="62" y="64"/>
                    </a:lnTo>
                    <a:lnTo>
                      <a:pt x="56" y="68"/>
                    </a:lnTo>
                    <a:lnTo>
                      <a:pt x="50" y="72"/>
                    </a:lnTo>
                    <a:lnTo>
                      <a:pt x="44" y="74"/>
                    </a:lnTo>
                    <a:lnTo>
                      <a:pt x="36" y="74"/>
                    </a:lnTo>
                    <a:lnTo>
                      <a:pt x="36" y="74"/>
                    </a:lnTo>
                    <a:lnTo>
                      <a:pt x="28" y="74"/>
                    </a:lnTo>
                    <a:lnTo>
                      <a:pt x="22" y="72"/>
                    </a:lnTo>
                    <a:lnTo>
                      <a:pt x="16" y="68"/>
                    </a:lnTo>
                    <a:lnTo>
                      <a:pt x="10" y="64"/>
                    </a:lnTo>
                    <a:lnTo>
                      <a:pt x="6" y="58"/>
                    </a:lnTo>
                    <a:lnTo>
                      <a:pt x="2" y="52"/>
                    </a:lnTo>
                    <a:lnTo>
                      <a:pt x="0" y="44"/>
                    </a:lnTo>
                    <a:lnTo>
                      <a:pt x="0" y="38"/>
                    </a:lnTo>
                    <a:lnTo>
                      <a:pt x="0" y="38"/>
                    </a:lnTo>
                    <a:lnTo>
                      <a:pt x="0" y="30"/>
                    </a:lnTo>
                    <a:lnTo>
                      <a:pt x="2" y="24"/>
                    </a:lnTo>
                    <a:lnTo>
                      <a:pt x="6" y="16"/>
                    </a:lnTo>
                    <a:lnTo>
                      <a:pt x="10" y="12"/>
                    </a:lnTo>
                    <a:lnTo>
                      <a:pt x="16" y="8"/>
                    </a:lnTo>
                    <a:lnTo>
                      <a:pt x="22" y="4"/>
                    </a:lnTo>
                    <a:lnTo>
                      <a:pt x="28" y="2"/>
                    </a:lnTo>
                    <a:lnTo>
                      <a:pt x="36" y="0"/>
                    </a:lnTo>
                    <a:lnTo>
                      <a:pt x="36" y="0"/>
                    </a:lnTo>
                    <a:lnTo>
                      <a:pt x="44" y="2"/>
                    </a:lnTo>
                    <a:lnTo>
                      <a:pt x="50" y="4"/>
                    </a:lnTo>
                    <a:lnTo>
                      <a:pt x="56" y="8"/>
                    </a:lnTo>
                    <a:lnTo>
                      <a:pt x="62" y="12"/>
                    </a:lnTo>
                    <a:lnTo>
                      <a:pt x="66" y="16"/>
                    </a:lnTo>
                    <a:lnTo>
                      <a:pt x="70" y="24"/>
                    </a:lnTo>
                    <a:lnTo>
                      <a:pt x="72" y="30"/>
                    </a:lnTo>
                    <a:lnTo>
                      <a:pt x="72" y="38"/>
                    </a:lnTo>
                    <a:lnTo>
                      <a:pt x="72" y="38"/>
                    </a:lnTo>
                    <a:close/>
                  </a:path>
                </a:pathLst>
              </a:custGeom>
              <a:solidFill>
                <a:srgbClr val="3634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2" name="Freeform 257"/>
              <p:cNvSpPr>
                <a:spLocks/>
              </p:cNvSpPr>
              <p:nvPr/>
            </p:nvSpPr>
            <p:spPr bwMode="auto">
              <a:xfrm>
                <a:off x="1899" y="7528"/>
                <a:ext cx="56" cy="56"/>
              </a:xfrm>
              <a:custGeom>
                <a:avLst/>
                <a:gdLst>
                  <a:gd name="T0" fmla="*/ 56 w 56"/>
                  <a:gd name="T1" fmla="*/ 28 h 56"/>
                  <a:gd name="T2" fmla="*/ 56 w 56"/>
                  <a:gd name="T3" fmla="*/ 28 h 56"/>
                  <a:gd name="T4" fmla="*/ 54 w 56"/>
                  <a:gd name="T5" fmla="*/ 38 h 56"/>
                  <a:gd name="T6" fmla="*/ 48 w 56"/>
                  <a:gd name="T7" fmla="*/ 48 h 56"/>
                  <a:gd name="T8" fmla="*/ 40 w 56"/>
                  <a:gd name="T9" fmla="*/ 54 h 56"/>
                  <a:gd name="T10" fmla="*/ 28 w 56"/>
                  <a:gd name="T11" fmla="*/ 56 h 56"/>
                  <a:gd name="T12" fmla="*/ 28 w 56"/>
                  <a:gd name="T13" fmla="*/ 56 h 56"/>
                  <a:gd name="T14" fmla="*/ 18 w 56"/>
                  <a:gd name="T15" fmla="*/ 54 h 56"/>
                  <a:gd name="T16" fmla="*/ 8 w 56"/>
                  <a:gd name="T17" fmla="*/ 48 h 56"/>
                  <a:gd name="T18" fmla="*/ 2 w 56"/>
                  <a:gd name="T19" fmla="*/ 38 h 56"/>
                  <a:gd name="T20" fmla="*/ 0 w 56"/>
                  <a:gd name="T21" fmla="*/ 28 h 56"/>
                  <a:gd name="T22" fmla="*/ 0 w 56"/>
                  <a:gd name="T23" fmla="*/ 28 h 56"/>
                  <a:gd name="T24" fmla="*/ 2 w 56"/>
                  <a:gd name="T25" fmla="*/ 16 h 56"/>
                  <a:gd name="T26" fmla="*/ 8 w 56"/>
                  <a:gd name="T27" fmla="*/ 8 h 56"/>
                  <a:gd name="T28" fmla="*/ 18 w 56"/>
                  <a:gd name="T29" fmla="*/ 2 h 56"/>
                  <a:gd name="T30" fmla="*/ 28 w 56"/>
                  <a:gd name="T31" fmla="*/ 0 h 56"/>
                  <a:gd name="T32" fmla="*/ 28 w 56"/>
                  <a:gd name="T33" fmla="*/ 0 h 56"/>
                  <a:gd name="T34" fmla="*/ 40 w 56"/>
                  <a:gd name="T35" fmla="*/ 2 h 56"/>
                  <a:gd name="T36" fmla="*/ 48 w 56"/>
                  <a:gd name="T37" fmla="*/ 8 h 56"/>
                  <a:gd name="T38" fmla="*/ 54 w 56"/>
                  <a:gd name="T39" fmla="*/ 16 h 56"/>
                  <a:gd name="T40" fmla="*/ 56 w 56"/>
                  <a:gd name="T41" fmla="*/ 28 h 56"/>
                  <a:gd name="T42" fmla="*/ 56 w 56"/>
                  <a:gd name="T43"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56">
                    <a:moveTo>
                      <a:pt x="56" y="28"/>
                    </a:moveTo>
                    <a:lnTo>
                      <a:pt x="56" y="28"/>
                    </a:lnTo>
                    <a:lnTo>
                      <a:pt x="54" y="38"/>
                    </a:lnTo>
                    <a:lnTo>
                      <a:pt x="48" y="48"/>
                    </a:lnTo>
                    <a:lnTo>
                      <a:pt x="40" y="54"/>
                    </a:lnTo>
                    <a:lnTo>
                      <a:pt x="28" y="56"/>
                    </a:lnTo>
                    <a:lnTo>
                      <a:pt x="28" y="56"/>
                    </a:lnTo>
                    <a:lnTo>
                      <a:pt x="18" y="54"/>
                    </a:lnTo>
                    <a:lnTo>
                      <a:pt x="8" y="48"/>
                    </a:lnTo>
                    <a:lnTo>
                      <a:pt x="2" y="38"/>
                    </a:lnTo>
                    <a:lnTo>
                      <a:pt x="0" y="28"/>
                    </a:lnTo>
                    <a:lnTo>
                      <a:pt x="0" y="28"/>
                    </a:lnTo>
                    <a:lnTo>
                      <a:pt x="2" y="16"/>
                    </a:lnTo>
                    <a:lnTo>
                      <a:pt x="8" y="8"/>
                    </a:lnTo>
                    <a:lnTo>
                      <a:pt x="18" y="2"/>
                    </a:lnTo>
                    <a:lnTo>
                      <a:pt x="28" y="0"/>
                    </a:lnTo>
                    <a:lnTo>
                      <a:pt x="28" y="0"/>
                    </a:lnTo>
                    <a:lnTo>
                      <a:pt x="40" y="2"/>
                    </a:lnTo>
                    <a:lnTo>
                      <a:pt x="48" y="8"/>
                    </a:lnTo>
                    <a:lnTo>
                      <a:pt x="54" y="16"/>
                    </a:lnTo>
                    <a:lnTo>
                      <a:pt x="56" y="28"/>
                    </a:lnTo>
                    <a:lnTo>
                      <a:pt x="56" y="28"/>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3" name="Freeform 258"/>
              <p:cNvSpPr>
                <a:spLocks/>
              </p:cNvSpPr>
              <p:nvPr/>
            </p:nvSpPr>
            <p:spPr bwMode="auto">
              <a:xfrm>
                <a:off x="1909" y="7538"/>
                <a:ext cx="36" cy="36"/>
              </a:xfrm>
              <a:custGeom>
                <a:avLst/>
                <a:gdLst>
                  <a:gd name="T0" fmla="*/ 36 w 36"/>
                  <a:gd name="T1" fmla="*/ 18 h 36"/>
                  <a:gd name="T2" fmla="*/ 36 w 36"/>
                  <a:gd name="T3" fmla="*/ 18 h 36"/>
                  <a:gd name="T4" fmla="*/ 36 w 36"/>
                  <a:gd name="T5" fmla="*/ 24 h 36"/>
                  <a:gd name="T6" fmla="*/ 32 w 36"/>
                  <a:gd name="T7" fmla="*/ 30 h 36"/>
                  <a:gd name="T8" fmla="*/ 26 w 36"/>
                  <a:gd name="T9" fmla="*/ 34 h 36"/>
                  <a:gd name="T10" fmla="*/ 18 w 36"/>
                  <a:gd name="T11" fmla="*/ 36 h 36"/>
                  <a:gd name="T12" fmla="*/ 18 w 36"/>
                  <a:gd name="T13" fmla="*/ 36 h 36"/>
                  <a:gd name="T14" fmla="*/ 12 w 36"/>
                  <a:gd name="T15" fmla="*/ 34 h 36"/>
                  <a:gd name="T16" fmla="*/ 6 w 36"/>
                  <a:gd name="T17" fmla="*/ 30 h 36"/>
                  <a:gd name="T18" fmla="*/ 2 w 36"/>
                  <a:gd name="T19" fmla="*/ 24 h 36"/>
                  <a:gd name="T20" fmla="*/ 0 w 36"/>
                  <a:gd name="T21" fmla="*/ 18 h 36"/>
                  <a:gd name="T22" fmla="*/ 0 w 36"/>
                  <a:gd name="T23" fmla="*/ 18 h 36"/>
                  <a:gd name="T24" fmla="*/ 2 w 36"/>
                  <a:gd name="T25" fmla="*/ 10 h 36"/>
                  <a:gd name="T26" fmla="*/ 6 w 36"/>
                  <a:gd name="T27" fmla="*/ 4 h 36"/>
                  <a:gd name="T28" fmla="*/ 12 w 36"/>
                  <a:gd name="T29" fmla="*/ 0 h 36"/>
                  <a:gd name="T30" fmla="*/ 18 w 36"/>
                  <a:gd name="T31" fmla="*/ 0 h 36"/>
                  <a:gd name="T32" fmla="*/ 18 w 36"/>
                  <a:gd name="T33" fmla="*/ 0 h 36"/>
                  <a:gd name="T34" fmla="*/ 26 w 36"/>
                  <a:gd name="T35" fmla="*/ 0 h 36"/>
                  <a:gd name="T36" fmla="*/ 32 w 36"/>
                  <a:gd name="T37" fmla="*/ 4 h 36"/>
                  <a:gd name="T38" fmla="*/ 36 w 36"/>
                  <a:gd name="T39" fmla="*/ 10 h 36"/>
                  <a:gd name="T40" fmla="*/ 36 w 36"/>
                  <a:gd name="T41" fmla="*/ 18 h 36"/>
                  <a:gd name="T42" fmla="*/ 36 w 36"/>
                  <a:gd name="T43"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36" y="18"/>
                    </a:moveTo>
                    <a:lnTo>
                      <a:pt x="36" y="18"/>
                    </a:lnTo>
                    <a:lnTo>
                      <a:pt x="36" y="24"/>
                    </a:lnTo>
                    <a:lnTo>
                      <a:pt x="32" y="30"/>
                    </a:lnTo>
                    <a:lnTo>
                      <a:pt x="26" y="34"/>
                    </a:lnTo>
                    <a:lnTo>
                      <a:pt x="18" y="36"/>
                    </a:lnTo>
                    <a:lnTo>
                      <a:pt x="18" y="36"/>
                    </a:lnTo>
                    <a:lnTo>
                      <a:pt x="12" y="34"/>
                    </a:lnTo>
                    <a:lnTo>
                      <a:pt x="6" y="30"/>
                    </a:lnTo>
                    <a:lnTo>
                      <a:pt x="2" y="24"/>
                    </a:lnTo>
                    <a:lnTo>
                      <a:pt x="0" y="18"/>
                    </a:lnTo>
                    <a:lnTo>
                      <a:pt x="0" y="18"/>
                    </a:lnTo>
                    <a:lnTo>
                      <a:pt x="2" y="10"/>
                    </a:lnTo>
                    <a:lnTo>
                      <a:pt x="6" y="4"/>
                    </a:lnTo>
                    <a:lnTo>
                      <a:pt x="12" y="0"/>
                    </a:lnTo>
                    <a:lnTo>
                      <a:pt x="18" y="0"/>
                    </a:lnTo>
                    <a:lnTo>
                      <a:pt x="18" y="0"/>
                    </a:lnTo>
                    <a:lnTo>
                      <a:pt x="26" y="0"/>
                    </a:lnTo>
                    <a:lnTo>
                      <a:pt x="32" y="4"/>
                    </a:lnTo>
                    <a:lnTo>
                      <a:pt x="36" y="10"/>
                    </a:lnTo>
                    <a:lnTo>
                      <a:pt x="36" y="18"/>
                    </a:lnTo>
                    <a:lnTo>
                      <a:pt x="36" y="18"/>
                    </a:lnTo>
                    <a:close/>
                  </a:path>
                </a:pathLst>
              </a:custGeom>
              <a:solidFill>
                <a:srgbClr val="4E4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4" name="Freeform 259"/>
              <p:cNvSpPr>
                <a:spLocks/>
              </p:cNvSpPr>
              <p:nvPr/>
            </p:nvSpPr>
            <p:spPr bwMode="auto">
              <a:xfrm>
                <a:off x="1881" y="7500"/>
                <a:ext cx="94" cy="54"/>
              </a:xfrm>
              <a:custGeom>
                <a:avLst/>
                <a:gdLst>
                  <a:gd name="T0" fmla="*/ 46 w 94"/>
                  <a:gd name="T1" fmla="*/ 12 h 54"/>
                  <a:gd name="T2" fmla="*/ 46 w 94"/>
                  <a:gd name="T3" fmla="*/ 12 h 54"/>
                  <a:gd name="T4" fmla="*/ 54 w 94"/>
                  <a:gd name="T5" fmla="*/ 14 h 54"/>
                  <a:gd name="T6" fmla="*/ 64 w 94"/>
                  <a:gd name="T7" fmla="*/ 16 h 54"/>
                  <a:gd name="T8" fmla="*/ 70 w 94"/>
                  <a:gd name="T9" fmla="*/ 20 h 54"/>
                  <a:gd name="T10" fmla="*/ 78 w 94"/>
                  <a:gd name="T11" fmla="*/ 24 h 54"/>
                  <a:gd name="T12" fmla="*/ 84 w 94"/>
                  <a:gd name="T13" fmla="*/ 30 h 54"/>
                  <a:gd name="T14" fmla="*/ 88 w 94"/>
                  <a:gd name="T15" fmla="*/ 38 h 54"/>
                  <a:gd name="T16" fmla="*/ 90 w 94"/>
                  <a:gd name="T17" fmla="*/ 46 h 54"/>
                  <a:gd name="T18" fmla="*/ 92 w 94"/>
                  <a:gd name="T19" fmla="*/ 54 h 54"/>
                  <a:gd name="T20" fmla="*/ 92 w 94"/>
                  <a:gd name="T21" fmla="*/ 54 h 54"/>
                  <a:gd name="T22" fmla="*/ 94 w 94"/>
                  <a:gd name="T23" fmla="*/ 48 h 54"/>
                  <a:gd name="T24" fmla="*/ 94 w 94"/>
                  <a:gd name="T25" fmla="*/ 48 h 54"/>
                  <a:gd name="T26" fmla="*/ 92 w 94"/>
                  <a:gd name="T27" fmla="*/ 38 h 54"/>
                  <a:gd name="T28" fmla="*/ 90 w 94"/>
                  <a:gd name="T29" fmla="*/ 30 h 54"/>
                  <a:gd name="T30" fmla="*/ 86 w 94"/>
                  <a:gd name="T31" fmla="*/ 22 h 54"/>
                  <a:gd name="T32" fmla="*/ 80 w 94"/>
                  <a:gd name="T33" fmla="*/ 14 h 54"/>
                  <a:gd name="T34" fmla="*/ 72 w 94"/>
                  <a:gd name="T35" fmla="*/ 8 h 54"/>
                  <a:gd name="T36" fmla="*/ 64 w 94"/>
                  <a:gd name="T37" fmla="*/ 4 h 54"/>
                  <a:gd name="T38" fmla="*/ 56 w 94"/>
                  <a:gd name="T39" fmla="*/ 2 h 54"/>
                  <a:gd name="T40" fmla="*/ 46 w 94"/>
                  <a:gd name="T41" fmla="*/ 0 h 54"/>
                  <a:gd name="T42" fmla="*/ 46 w 94"/>
                  <a:gd name="T43" fmla="*/ 0 h 54"/>
                  <a:gd name="T44" fmla="*/ 36 w 94"/>
                  <a:gd name="T45" fmla="*/ 2 h 54"/>
                  <a:gd name="T46" fmla="*/ 28 w 94"/>
                  <a:gd name="T47" fmla="*/ 4 h 54"/>
                  <a:gd name="T48" fmla="*/ 20 w 94"/>
                  <a:gd name="T49" fmla="*/ 8 h 54"/>
                  <a:gd name="T50" fmla="*/ 12 w 94"/>
                  <a:gd name="T51" fmla="*/ 14 h 54"/>
                  <a:gd name="T52" fmla="*/ 8 w 94"/>
                  <a:gd name="T53" fmla="*/ 22 h 54"/>
                  <a:gd name="T54" fmla="*/ 2 w 94"/>
                  <a:gd name="T55" fmla="*/ 30 h 54"/>
                  <a:gd name="T56" fmla="*/ 0 w 94"/>
                  <a:gd name="T57" fmla="*/ 38 h 54"/>
                  <a:gd name="T58" fmla="*/ 0 w 94"/>
                  <a:gd name="T59" fmla="*/ 48 h 54"/>
                  <a:gd name="T60" fmla="*/ 0 w 94"/>
                  <a:gd name="T61" fmla="*/ 48 h 54"/>
                  <a:gd name="T62" fmla="*/ 0 w 94"/>
                  <a:gd name="T63" fmla="*/ 54 h 54"/>
                  <a:gd name="T64" fmla="*/ 0 w 94"/>
                  <a:gd name="T65" fmla="*/ 54 h 54"/>
                  <a:gd name="T66" fmla="*/ 2 w 94"/>
                  <a:gd name="T67" fmla="*/ 46 h 54"/>
                  <a:gd name="T68" fmla="*/ 4 w 94"/>
                  <a:gd name="T69" fmla="*/ 38 h 54"/>
                  <a:gd name="T70" fmla="*/ 10 w 94"/>
                  <a:gd name="T71" fmla="*/ 30 h 54"/>
                  <a:gd name="T72" fmla="*/ 16 w 94"/>
                  <a:gd name="T73" fmla="*/ 24 h 54"/>
                  <a:gd name="T74" fmla="*/ 22 w 94"/>
                  <a:gd name="T75" fmla="*/ 20 h 54"/>
                  <a:gd name="T76" fmla="*/ 30 w 94"/>
                  <a:gd name="T77" fmla="*/ 16 h 54"/>
                  <a:gd name="T78" fmla="*/ 38 w 94"/>
                  <a:gd name="T79" fmla="*/ 14 h 54"/>
                  <a:gd name="T80" fmla="*/ 46 w 94"/>
                  <a:gd name="T81" fmla="*/ 12 h 54"/>
                  <a:gd name="T82" fmla="*/ 46 w 94"/>
                  <a:gd name="T83"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54">
                    <a:moveTo>
                      <a:pt x="46" y="12"/>
                    </a:moveTo>
                    <a:lnTo>
                      <a:pt x="46" y="12"/>
                    </a:lnTo>
                    <a:lnTo>
                      <a:pt x="54" y="14"/>
                    </a:lnTo>
                    <a:lnTo>
                      <a:pt x="64" y="16"/>
                    </a:lnTo>
                    <a:lnTo>
                      <a:pt x="70" y="20"/>
                    </a:lnTo>
                    <a:lnTo>
                      <a:pt x="78" y="24"/>
                    </a:lnTo>
                    <a:lnTo>
                      <a:pt x="84" y="30"/>
                    </a:lnTo>
                    <a:lnTo>
                      <a:pt x="88" y="38"/>
                    </a:lnTo>
                    <a:lnTo>
                      <a:pt x="90" y="46"/>
                    </a:lnTo>
                    <a:lnTo>
                      <a:pt x="92" y="54"/>
                    </a:lnTo>
                    <a:lnTo>
                      <a:pt x="92" y="54"/>
                    </a:lnTo>
                    <a:lnTo>
                      <a:pt x="94" y="48"/>
                    </a:lnTo>
                    <a:lnTo>
                      <a:pt x="94" y="48"/>
                    </a:lnTo>
                    <a:lnTo>
                      <a:pt x="92" y="38"/>
                    </a:lnTo>
                    <a:lnTo>
                      <a:pt x="90" y="30"/>
                    </a:lnTo>
                    <a:lnTo>
                      <a:pt x="86" y="22"/>
                    </a:lnTo>
                    <a:lnTo>
                      <a:pt x="80" y="14"/>
                    </a:lnTo>
                    <a:lnTo>
                      <a:pt x="72" y="8"/>
                    </a:lnTo>
                    <a:lnTo>
                      <a:pt x="64" y="4"/>
                    </a:lnTo>
                    <a:lnTo>
                      <a:pt x="56" y="2"/>
                    </a:lnTo>
                    <a:lnTo>
                      <a:pt x="46" y="0"/>
                    </a:lnTo>
                    <a:lnTo>
                      <a:pt x="46" y="0"/>
                    </a:lnTo>
                    <a:lnTo>
                      <a:pt x="36" y="2"/>
                    </a:lnTo>
                    <a:lnTo>
                      <a:pt x="28" y="4"/>
                    </a:lnTo>
                    <a:lnTo>
                      <a:pt x="20" y="8"/>
                    </a:lnTo>
                    <a:lnTo>
                      <a:pt x="12" y="14"/>
                    </a:lnTo>
                    <a:lnTo>
                      <a:pt x="8" y="22"/>
                    </a:lnTo>
                    <a:lnTo>
                      <a:pt x="2" y="30"/>
                    </a:lnTo>
                    <a:lnTo>
                      <a:pt x="0" y="38"/>
                    </a:lnTo>
                    <a:lnTo>
                      <a:pt x="0" y="48"/>
                    </a:lnTo>
                    <a:lnTo>
                      <a:pt x="0" y="48"/>
                    </a:lnTo>
                    <a:lnTo>
                      <a:pt x="0" y="54"/>
                    </a:lnTo>
                    <a:lnTo>
                      <a:pt x="0" y="54"/>
                    </a:lnTo>
                    <a:lnTo>
                      <a:pt x="2" y="46"/>
                    </a:lnTo>
                    <a:lnTo>
                      <a:pt x="4" y="38"/>
                    </a:lnTo>
                    <a:lnTo>
                      <a:pt x="10" y="30"/>
                    </a:lnTo>
                    <a:lnTo>
                      <a:pt x="16" y="24"/>
                    </a:lnTo>
                    <a:lnTo>
                      <a:pt x="22" y="20"/>
                    </a:lnTo>
                    <a:lnTo>
                      <a:pt x="30" y="16"/>
                    </a:lnTo>
                    <a:lnTo>
                      <a:pt x="38" y="14"/>
                    </a:lnTo>
                    <a:lnTo>
                      <a:pt x="46" y="12"/>
                    </a:lnTo>
                    <a:lnTo>
                      <a:pt x="46" y="1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5" name="Rectangle 260"/>
              <p:cNvSpPr>
                <a:spLocks noChangeArrowheads="1"/>
              </p:cNvSpPr>
              <p:nvPr/>
            </p:nvSpPr>
            <p:spPr bwMode="auto">
              <a:xfrm>
                <a:off x="2019" y="6800"/>
                <a:ext cx="372" cy="68"/>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6" name="Rectangle 261"/>
              <p:cNvSpPr>
                <a:spLocks noChangeArrowheads="1"/>
              </p:cNvSpPr>
              <p:nvPr/>
            </p:nvSpPr>
            <p:spPr bwMode="auto">
              <a:xfrm>
                <a:off x="2195" y="6868"/>
                <a:ext cx="26" cy="542"/>
              </a:xfrm>
              <a:prstGeom prst="rect">
                <a:avLst/>
              </a:prstGeom>
              <a:solidFill>
                <a:srgbClr val="4141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7" name="Rectangle 262"/>
              <p:cNvSpPr>
                <a:spLocks noChangeArrowheads="1"/>
              </p:cNvSpPr>
              <p:nvPr/>
            </p:nvSpPr>
            <p:spPr bwMode="auto">
              <a:xfrm>
                <a:off x="2181" y="6922"/>
                <a:ext cx="54" cy="188"/>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8" name="Rectangle 263"/>
              <p:cNvSpPr>
                <a:spLocks noChangeArrowheads="1"/>
              </p:cNvSpPr>
              <p:nvPr/>
            </p:nvSpPr>
            <p:spPr bwMode="auto">
              <a:xfrm>
                <a:off x="2191" y="7204"/>
                <a:ext cx="34" cy="188"/>
              </a:xfrm>
              <a:prstGeom prst="rect">
                <a:avLst/>
              </a:prstGeom>
              <a:solidFill>
                <a:srgbClr val="36343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9" name="Rectangle 264"/>
              <p:cNvSpPr>
                <a:spLocks noChangeArrowheads="1"/>
              </p:cNvSpPr>
              <p:nvPr/>
            </p:nvSpPr>
            <p:spPr bwMode="auto">
              <a:xfrm>
                <a:off x="2181" y="7256"/>
                <a:ext cx="54" cy="190"/>
              </a:xfrm>
              <a:prstGeom prst="rect">
                <a:avLst/>
              </a:prstGeom>
              <a:solidFill>
                <a:srgbClr val="231F2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0" name="Freeform 265"/>
              <p:cNvSpPr>
                <a:spLocks/>
              </p:cNvSpPr>
              <p:nvPr/>
            </p:nvSpPr>
            <p:spPr bwMode="auto">
              <a:xfrm>
                <a:off x="1913" y="6726"/>
                <a:ext cx="590" cy="116"/>
              </a:xfrm>
              <a:custGeom>
                <a:avLst/>
                <a:gdLst>
                  <a:gd name="T0" fmla="*/ 588 w 590"/>
                  <a:gd name="T1" fmla="*/ 4 h 116"/>
                  <a:gd name="T2" fmla="*/ 588 w 590"/>
                  <a:gd name="T3" fmla="*/ 4 h 116"/>
                  <a:gd name="T4" fmla="*/ 590 w 590"/>
                  <a:gd name="T5" fmla="*/ 12 h 116"/>
                  <a:gd name="T6" fmla="*/ 590 w 590"/>
                  <a:gd name="T7" fmla="*/ 24 h 116"/>
                  <a:gd name="T8" fmla="*/ 588 w 590"/>
                  <a:gd name="T9" fmla="*/ 46 h 116"/>
                  <a:gd name="T10" fmla="*/ 588 w 590"/>
                  <a:gd name="T11" fmla="*/ 46 h 116"/>
                  <a:gd name="T12" fmla="*/ 588 w 590"/>
                  <a:gd name="T13" fmla="*/ 52 h 116"/>
                  <a:gd name="T14" fmla="*/ 582 w 590"/>
                  <a:gd name="T15" fmla="*/ 60 h 116"/>
                  <a:gd name="T16" fmla="*/ 576 w 590"/>
                  <a:gd name="T17" fmla="*/ 66 h 116"/>
                  <a:gd name="T18" fmla="*/ 566 w 590"/>
                  <a:gd name="T19" fmla="*/ 72 h 116"/>
                  <a:gd name="T20" fmla="*/ 554 w 590"/>
                  <a:gd name="T21" fmla="*/ 78 h 116"/>
                  <a:gd name="T22" fmla="*/ 538 w 590"/>
                  <a:gd name="T23" fmla="*/ 84 h 116"/>
                  <a:gd name="T24" fmla="*/ 502 w 590"/>
                  <a:gd name="T25" fmla="*/ 94 h 116"/>
                  <a:gd name="T26" fmla="*/ 460 w 590"/>
                  <a:gd name="T27" fmla="*/ 104 h 116"/>
                  <a:gd name="T28" fmla="*/ 410 w 590"/>
                  <a:gd name="T29" fmla="*/ 110 h 116"/>
                  <a:gd name="T30" fmla="*/ 354 w 590"/>
                  <a:gd name="T31" fmla="*/ 114 h 116"/>
                  <a:gd name="T32" fmla="*/ 294 w 590"/>
                  <a:gd name="T33" fmla="*/ 116 h 116"/>
                  <a:gd name="T34" fmla="*/ 294 w 590"/>
                  <a:gd name="T35" fmla="*/ 116 h 116"/>
                  <a:gd name="T36" fmla="*/ 236 w 590"/>
                  <a:gd name="T37" fmla="*/ 114 h 116"/>
                  <a:gd name="T38" fmla="*/ 180 w 590"/>
                  <a:gd name="T39" fmla="*/ 110 h 116"/>
                  <a:gd name="T40" fmla="*/ 130 w 590"/>
                  <a:gd name="T41" fmla="*/ 104 h 116"/>
                  <a:gd name="T42" fmla="*/ 88 w 590"/>
                  <a:gd name="T43" fmla="*/ 94 h 116"/>
                  <a:gd name="T44" fmla="*/ 52 w 590"/>
                  <a:gd name="T45" fmla="*/ 84 h 116"/>
                  <a:gd name="T46" fmla="*/ 36 w 590"/>
                  <a:gd name="T47" fmla="*/ 78 h 116"/>
                  <a:gd name="T48" fmla="*/ 24 w 590"/>
                  <a:gd name="T49" fmla="*/ 72 h 116"/>
                  <a:gd name="T50" fmla="*/ 14 w 590"/>
                  <a:gd name="T51" fmla="*/ 66 h 116"/>
                  <a:gd name="T52" fmla="*/ 6 w 590"/>
                  <a:gd name="T53" fmla="*/ 60 h 116"/>
                  <a:gd name="T54" fmla="*/ 2 w 590"/>
                  <a:gd name="T55" fmla="*/ 52 h 116"/>
                  <a:gd name="T56" fmla="*/ 0 w 590"/>
                  <a:gd name="T57" fmla="*/ 46 h 116"/>
                  <a:gd name="T58" fmla="*/ 0 w 590"/>
                  <a:gd name="T59" fmla="*/ 46 h 116"/>
                  <a:gd name="T60" fmla="*/ 0 w 590"/>
                  <a:gd name="T61" fmla="*/ 22 h 116"/>
                  <a:gd name="T62" fmla="*/ 0 w 590"/>
                  <a:gd name="T63" fmla="*/ 8 h 116"/>
                  <a:gd name="T64" fmla="*/ 0 w 590"/>
                  <a:gd name="T65" fmla="*/ 0 h 116"/>
                  <a:gd name="T66" fmla="*/ 588 w 590"/>
                  <a:gd name="T67" fmla="*/ 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116">
                    <a:moveTo>
                      <a:pt x="588" y="4"/>
                    </a:moveTo>
                    <a:lnTo>
                      <a:pt x="588" y="4"/>
                    </a:lnTo>
                    <a:lnTo>
                      <a:pt x="590" y="12"/>
                    </a:lnTo>
                    <a:lnTo>
                      <a:pt x="590" y="24"/>
                    </a:lnTo>
                    <a:lnTo>
                      <a:pt x="588" y="46"/>
                    </a:lnTo>
                    <a:lnTo>
                      <a:pt x="588" y="46"/>
                    </a:lnTo>
                    <a:lnTo>
                      <a:pt x="588" y="52"/>
                    </a:lnTo>
                    <a:lnTo>
                      <a:pt x="582" y="60"/>
                    </a:lnTo>
                    <a:lnTo>
                      <a:pt x="576" y="66"/>
                    </a:lnTo>
                    <a:lnTo>
                      <a:pt x="566" y="72"/>
                    </a:lnTo>
                    <a:lnTo>
                      <a:pt x="554" y="78"/>
                    </a:lnTo>
                    <a:lnTo>
                      <a:pt x="538" y="84"/>
                    </a:lnTo>
                    <a:lnTo>
                      <a:pt x="502" y="94"/>
                    </a:lnTo>
                    <a:lnTo>
                      <a:pt x="460" y="104"/>
                    </a:lnTo>
                    <a:lnTo>
                      <a:pt x="410" y="110"/>
                    </a:lnTo>
                    <a:lnTo>
                      <a:pt x="354" y="114"/>
                    </a:lnTo>
                    <a:lnTo>
                      <a:pt x="294" y="116"/>
                    </a:lnTo>
                    <a:lnTo>
                      <a:pt x="294" y="116"/>
                    </a:lnTo>
                    <a:lnTo>
                      <a:pt x="236" y="114"/>
                    </a:lnTo>
                    <a:lnTo>
                      <a:pt x="180" y="110"/>
                    </a:lnTo>
                    <a:lnTo>
                      <a:pt x="130" y="104"/>
                    </a:lnTo>
                    <a:lnTo>
                      <a:pt x="88" y="94"/>
                    </a:lnTo>
                    <a:lnTo>
                      <a:pt x="52" y="84"/>
                    </a:lnTo>
                    <a:lnTo>
                      <a:pt x="36" y="78"/>
                    </a:lnTo>
                    <a:lnTo>
                      <a:pt x="24" y="72"/>
                    </a:lnTo>
                    <a:lnTo>
                      <a:pt x="14" y="66"/>
                    </a:lnTo>
                    <a:lnTo>
                      <a:pt x="6" y="60"/>
                    </a:lnTo>
                    <a:lnTo>
                      <a:pt x="2" y="52"/>
                    </a:lnTo>
                    <a:lnTo>
                      <a:pt x="0" y="46"/>
                    </a:lnTo>
                    <a:lnTo>
                      <a:pt x="0" y="46"/>
                    </a:lnTo>
                    <a:lnTo>
                      <a:pt x="0" y="22"/>
                    </a:lnTo>
                    <a:lnTo>
                      <a:pt x="0" y="8"/>
                    </a:lnTo>
                    <a:lnTo>
                      <a:pt x="0" y="0"/>
                    </a:lnTo>
                    <a:lnTo>
                      <a:pt x="588" y="4"/>
                    </a:lnTo>
                    <a:close/>
                  </a:path>
                </a:pathLst>
              </a:custGeom>
              <a:solidFill>
                <a:srgbClr val="6E6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1" name="Freeform 266"/>
              <p:cNvSpPr>
                <a:spLocks/>
              </p:cNvSpPr>
              <p:nvPr/>
            </p:nvSpPr>
            <p:spPr bwMode="auto">
              <a:xfrm>
                <a:off x="1913" y="6660"/>
                <a:ext cx="588" cy="140"/>
              </a:xfrm>
              <a:custGeom>
                <a:avLst/>
                <a:gdLst>
                  <a:gd name="T0" fmla="*/ 0 w 588"/>
                  <a:gd name="T1" fmla="*/ 70 h 140"/>
                  <a:gd name="T2" fmla="*/ 0 w 588"/>
                  <a:gd name="T3" fmla="*/ 70 h 140"/>
                  <a:gd name="T4" fmla="*/ 2 w 588"/>
                  <a:gd name="T5" fmla="*/ 78 h 140"/>
                  <a:gd name="T6" fmla="*/ 6 w 588"/>
                  <a:gd name="T7" fmla="*/ 84 h 140"/>
                  <a:gd name="T8" fmla="*/ 14 w 588"/>
                  <a:gd name="T9" fmla="*/ 90 h 140"/>
                  <a:gd name="T10" fmla="*/ 24 w 588"/>
                  <a:gd name="T11" fmla="*/ 98 h 140"/>
                  <a:gd name="T12" fmla="*/ 36 w 588"/>
                  <a:gd name="T13" fmla="*/ 104 h 140"/>
                  <a:gd name="T14" fmla="*/ 52 w 588"/>
                  <a:gd name="T15" fmla="*/ 110 h 140"/>
                  <a:gd name="T16" fmla="*/ 88 w 588"/>
                  <a:gd name="T17" fmla="*/ 120 h 140"/>
                  <a:gd name="T18" fmla="*/ 130 w 588"/>
                  <a:gd name="T19" fmla="*/ 128 h 140"/>
                  <a:gd name="T20" fmla="*/ 180 w 588"/>
                  <a:gd name="T21" fmla="*/ 134 h 140"/>
                  <a:gd name="T22" fmla="*/ 236 w 588"/>
                  <a:gd name="T23" fmla="*/ 138 h 140"/>
                  <a:gd name="T24" fmla="*/ 294 w 588"/>
                  <a:gd name="T25" fmla="*/ 140 h 140"/>
                  <a:gd name="T26" fmla="*/ 294 w 588"/>
                  <a:gd name="T27" fmla="*/ 140 h 140"/>
                  <a:gd name="T28" fmla="*/ 354 w 588"/>
                  <a:gd name="T29" fmla="*/ 138 h 140"/>
                  <a:gd name="T30" fmla="*/ 410 w 588"/>
                  <a:gd name="T31" fmla="*/ 134 h 140"/>
                  <a:gd name="T32" fmla="*/ 460 w 588"/>
                  <a:gd name="T33" fmla="*/ 128 h 140"/>
                  <a:gd name="T34" fmla="*/ 502 w 588"/>
                  <a:gd name="T35" fmla="*/ 120 h 140"/>
                  <a:gd name="T36" fmla="*/ 538 w 588"/>
                  <a:gd name="T37" fmla="*/ 110 h 140"/>
                  <a:gd name="T38" fmla="*/ 554 w 588"/>
                  <a:gd name="T39" fmla="*/ 104 h 140"/>
                  <a:gd name="T40" fmla="*/ 566 w 588"/>
                  <a:gd name="T41" fmla="*/ 98 h 140"/>
                  <a:gd name="T42" fmla="*/ 576 w 588"/>
                  <a:gd name="T43" fmla="*/ 90 h 140"/>
                  <a:gd name="T44" fmla="*/ 582 w 588"/>
                  <a:gd name="T45" fmla="*/ 84 h 140"/>
                  <a:gd name="T46" fmla="*/ 588 w 588"/>
                  <a:gd name="T47" fmla="*/ 78 h 140"/>
                  <a:gd name="T48" fmla="*/ 588 w 588"/>
                  <a:gd name="T49" fmla="*/ 70 h 140"/>
                  <a:gd name="T50" fmla="*/ 588 w 588"/>
                  <a:gd name="T51" fmla="*/ 70 h 140"/>
                  <a:gd name="T52" fmla="*/ 588 w 588"/>
                  <a:gd name="T53" fmla="*/ 64 h 140"/>
                  <a:gd name="T54" fmla="*/ 582 w 588"/>
                  <a:gd name="T55" fmla="*/ 56 h 140"/>
                  <a:gd name="T56" fmla="*/ 576 w 588"/>
                  <a:gd name="T57" fmla="*/ 50 h 140"/>
                  <a:gd name="T58" fmla="*/ 566 w 588"/>
                  <a:gd name="T59" fmla="*/ 44 h 140"/>
                  <a:gd name="T60" fmla="*/ 554 w 588"/>
                  <a:gd name="T61" fmla="*/ 36 h 140"/>
                  <a:gd name="T62" fmla="*/ 538 w 588"/>
                  <a:gd name="T63" fmla="*/ 32 h 140"/>
                  <a:gd name="T64" fmla="*/ 502 w 588"/>
                  <a:gd name="T65" fmla="*/ 20 h 140"/>
                  <a:gd name="T66" fmla="*/ 460 w 588"/>
                  <a:gd name="T67" fmla="*/ 12 h 140"/>
                  <a:gd name="T68" fmla="*/ 410 w 588"/>
                  <a:gd name="T69" fmla="*/ 6 h 140"/>
                  <a:gd name="T70" fmla="*/ 354 w 588"/>
                  <a:gd name="T71" fmla="*/ 2 h 140"/>
                  <a:gd name="T72" fmla="*/ 294 w 588"/>
                  <a:gd name="T73" fmla="*/ 0 h 140"/>
                  <a:gd name="T74" fmla="*/ 294 w 588"/>
                  <a:gd name="T75" fmla="*/ 0 h 140"/>
                  <a:gd name="T76" fmla="*/ 236 w 588"/>
                  <a:gd name="T77" fmla="*/ 2 h 140"/>
                  <a:gd name="T78" fmla="*/ 180 w 588"/>
                  <a:gd name="T79" fmla="*/ 6 h 140"/>
                  <a:gd name="T80" fmla="*/ 130 w 588"/>
                  <a:gd name="T81" fmla="*/ 12 h 140"/>
                  <a:gd name="T82" fmla="*/ 88 w 588"/>
                  <a:gd name="T83" fmla="*/ 20 h 140"/>
                  <a:gd name="T84" fmla="*/ 52 w 588"/>
                  <a:gd name="T85" fmla="*/ 32 h 140"/>
                  <a:gd name="T86" fmla="*/ 36 w 588"/>
                  <a:gd name="T87" fmla="*/ 36 h 140"/>
                  <a:gd name="T88" fmla="*/ 24 w 588"/>
                  <a:gd name="T89" fmla="*/ 44 h 140"/>
                  <a:gd name="T90" fmla="*/ 14 w 588"/>
                  <a:gd name="T91" fmla="*/ 50 h 140"/>
                  <a:gd name="T92" fmla="*/ 6 w 588"/>
                  <a:gd name="T93" fmla="*/ 56 h 140"/>
                  <a:gd name="T94" fmla="*/ 2 w 588"/>
                  <a:gd name="T95" fmla="*/ 64 h 140"/>
                  <a:gd name="T96" fmla="*/ 0 w 588"/>
                  <a:gd name="T97" fmla="*/ 70 h 140"/>
                  <a:gd name="T98" fmla="*/ 0 w 588"/>
                  <a:gd name="T99" fmla="*/ 7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8" h="140">
                    <a:moveTo>
                      <a:pt x="0" y="70"/>
                    </a:moveTo>
                    <a:lnTo>
                      <a:pt x="0" y="70"/>
                    </a:lnTo>
                    <a:lnTo>
                      <a:pt x="2" y="78"/>
                    </a:lnTo>
                    <a:lnTo>
                      <a:pt x="6" y="84"/>
                    </a:lnTo>
                    <a:lnTo>
                      <a:pt x="14" y="90"/>
                    </a:lnTo>
                    <a:lnTo>
                      <a:pt x="24" y="98"/>
                    </a:lnTo>
                    <a:lnTo>
                      <a:pt x="36" y="104"/>
                    </a:lnTo>
                    <a:lnTo>
                      <a:pt x="52" y="110"/>
                    </a:lnTo>
                    <a:lnTo>
                      <a:pt x="88" y="120"/>
                    </a:lnTo>
                    <a:lnTo>
                      <a:pt x="130" y="128"/>
                    </a:lnTo>
                    <a:lnTo>
                      <a:pt x="180" y="134"/>
                    </a:lnTo>
                    <a:lnTo>
                      <a:pt x="236" y="138"/>
                    </a:lnTo>
                    <a:lnTo>
                      <a:pt x="294" y="140"/>
                    </a:lnTo>
                    <a:lnTo>
                      <a:pt x="294" y="140"/>
                    </a:lnTo>
                    <a:lnTo>
                      <a:pt x="354" y="138"/>
                    </a:lnTo>
                    <a:lnTo>
                      <a:pt x="410" y="134"/>
                    </a:lnTo>
                    <a:lnTo>
                      <a:pt x="460" y="128"/>
                    </a:lnTo>
                    <a:lnTo>
                      <a:pt x="502" y="120"/>
                    </a:lnTo>
                    <a:lnTo>
                      <a:pt x="538" y="110"/>
                    </a:lnTo>
                    <a:lnTo>
                      <a:pt x="554" y="104"/>
                    </a:lnTo>
                    <a:lnTo>
                      <a:pt x="566" y="98"/>
                    </a:lnTo>
                    <a:lnTo>
                      <a:pt x="576" y="90"/>
                    </a:lnTo>
                    <a:lnTo>
                      <a:pt x="582" y="84"/>
                    </a:lnTo>
                    <a:lnTo>
                      <a:pt x="588" y="78"/>
                    </a:lnTo>
                    <a:lnTo>
                      <a:pt x="588" y="70"/>
                    </a:lnTo>
                    <a:lnTo>
                      <a:pt x="588" y="70"/>
                    </a:lnTo>
                    <a:lnTo>
                      <a:pt x="588" y="64"/>
                    </a:lnTo>
                    <a:lnTo>
                      <a:pt x="582" y="56"/>
                    </a:lnTo>
                    <a:lnTo>
                      <a:pt x="576" y="50"/>
                    </a:lnTo>
                    <a:lnTo>
                      <a:pt x="566" y="44"/>
                    </a:lnTo>
                    <a:lnTo>
                      <a:pt x="554" y="36"/>
                    </a:lnTo>
                    <a:lnTo>
                      <a:pt x="538" y="32"/>
                    </a:lnTo>
                    <a:lnTo>
                      <a:pt x="502" y="20"/>
                    </a:lnTo>
                    <a:lnTo>
                      <a:pt x="460" y="12"/>
                    </a:lnTo>
                    <a:lnTo>
                      <a:pt x="410" y="6"/>
                    </a:lnTo>
                    <a:lnTo>
                      <a:pt x="354" y="2"/>
                    </a:lnTo>
                    <a:lnTo>
                      <a:pt x="294" y="0"/>
                    </a:lnTo>
                    <a:lnTo>
                      <a:pt x="294" y="0"/>
                    </a:lnTo>
                    <a:lnTo>
                      <a:pt x="236" y="2"/>
                    </a:lnTo>
                    <a:lnTo>
                      <a:pt x="180" y="6"/>
                    </a:lnTo>
                    <a:lnTo>
                      <a:pt x="130" y="12"/>
                    </a:lnTo>
                    <a:lnTo>
                      <a:pt x="88" y="20"/>
                    </a:lnTo>
                    <a:lnTo>
                      <a:pt x="52" y="32"/>
                    </a:lnTo>
                    <a:lnTo>
                      <a:pt x="36" y="36"/>
                    </a:lnTo>
                    <a:lnTo>
                      <a:pt x="24" y="44"/>
                    </a:lnTo>
                    <a:lnTo>
                      <a:pt x="14" y="50"/>
                    </a:lnTo>
                    <a:lnTo>
                      <a:pt x="6" y="56"/>
                    </a:lnTo>
                    <a:lnTo>
                      <a:pt x="2" y="64"/>
                    </a:lnTo>
                    <a:lnTo>
                      <a:pt x="0" y="70"/>
                    </a:lnTo>
                    <a:lnTo>
                      <a:pt x="0" y="70"/>
                    </a:lnTo>
                    <a:close/>
                  </a:path>
                </a:pathLst>
              </a:custGeom>
              <a:solidFill>
                <a:srgbClr val="A6A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2" name="Freeform 267"/>
              <p:cNvSpPr>
                <a:spLocks/>
              </p:cNvSpPr>
              <p:nvPr/>
            </p:nvSpPr>
            <p:spPr bwMode="auto">
              <a:xfrm>
                <a:off x="2043" y="6044"/>
                <a:ext cx="304" cy="582"/>
              </a:xfrm>
              <a:custGeom>
                <a:avLst/>
                <a:gdLst>
                  <a:gd name="T0" fmla="*/ 0 w 304"/>
                  <a:gd name="T1" fmla="*/ 548 h 582"/>
                  <a:gd name="T2" fmla="*/ 0 w 304"/>
                  <a:gd name="T3" fmla="*/ 548 h 582"/>
                  <a:gd name="T4" fmla="*/ 6 w 304"/>
                  <a:gd name="T5" fmla="*/ 536 h 582"/>
                  <a:gd name="T6" fmla="*/ 12 w 304"/>
                  <a:gd name="T7" fmla="*/ 522 h 582"/>
                  <a:gd name="T8" fmla="*/ 22 w 304"/>
                  <a:gd name="T9" fmla="*/ 494 h 582"/>
                  <a:gd name="T10" fmla="*/ 28 w 304"/>
                  <a:gd name="T11" fmla="*/ 464 h 582"/>
                  <a:gd name="T12" fmla="*/ 30 w 304"/>
                  <a:gd name="T13" fmla="*/ 436 h 582"/>
                  <a:gd name="T14" fmla="*/ 32 w 304"/>
                  <a:gd name="T15" fmla="*/ 410 h 582"/>
                  <a:gd name="T16" fmla="*/ 32 w 304"/>
                  <a:gd name="T17" fmla="*/ 390 h 582"/>
                  <a:gd name="T18" fmla="*/ 30 w 304"/>
                  <a:gd name="T19" fmla="*/ 372 h 582"/>
                  <a:gd name="T20" fmla="*/ 30 w 304"/>
                  <a:gd name="T21" fmla="*/ 372 h 582"/>
                  <a:gd name="T22" fmla="*/ 22 w 304"/>
                  <a:gd name="T23" fmla="*/ 328 h 582"/>
                  <a:gd name="T24" fmla="*/ 14 w 304"/>
                  <a:gd name="T25" fmla="*/ 286 h 582"/>
                  <a:gd name="T26" fmla="*/ 10 w 304"/>
                  <a:gd name="T27" fmla="*/ 246 h 582"/>
                  <a:gd name="T28" fmla="*/ 8 w 304"/>
                  <a:gd name="T29" fmla="*/ 210 h 582"/>
                  <a:gd name="T30" fmla="*/ 8 w 304"/>
                  <a:gd name="T31" fmla="*/ 176 h 582"/>
                  <a:gd name="T32" fmla="*/ 8 w 304"/>
                  <a:gd name="T33" fmla="*/ 146 h 582"/>
                  <a:gd name="T34" fmla="*/ 12 w 304"/>
                  <a:gd name="T35" fmla="*/ 118 h 582"/>
                  <a:gd name="T36" fmla="*/ 16 w 304"/>
                  <a:gd name="T37" fmla="*/ 94 h 582"/>
                  <a:gd name="T38" fmla="*/ 24 w 304"/>
                  <a:gd name="T39" fmla="*/ 52 h 582"/>
                  <a:gd name="T40" fmla="*/ 34 w 304"/>
                  <a:gd name="T41" fmla="*/ 24 h 582"/>
                  <a:gd name="T42" fmla="*/ 42 w 304"/>
                  <a:gd name="T43" fmla="*/ 6 h 582"/>
                  <a:gd name="T44" fmla="*/ 44 w 304"/>
                  <a:gd name="T45" fmla="*/ 0 h 582"/>
                  <a:gd name="T46" fmla="*/ 232 w 304"/>
                  <a:gd name="T47" fmla="*/ 0 h 582"/>
                  <a:gd name="T48" fmla="*/ 232 w 304"/>
                  <a:gd name="T49" fmla="*/ 0 h 582"/>
                  <a:gd name="T50" fmla="*/ 238 w 304"/>
                  <a:gd name="T51" fmla="*/ 4 h 582"/>
                  <a:gd name="T52" fmla="*/ 252 w 304"/>
                  <a:gd name="T53" fmla="*/ 16 h 582"/>
                  <a:gd name="T54" fmla="*/ 270 w 304"/>
                  <a:gd name="T55" fmla="*/ 36 h 582"/>
                  <a:gd name="T56" fmla="*/ 280 w 304"/>
                  <a:gd name="T57" fmla="*/ 46 h 582"/>
                  <a:gd name="T58" fmla="*/ 288 w 304"/>
                  <a:gd name="T59" fmla="*/ 60 h 582"/>
                  <a:gd name="T60" fmla="*/ 296 w 304"/>
                  <a:gd name="T61" fmla="*/ 72 h 582"/>
                  <a:gd name="T62" fmla="*/ 302 w 304"/>
                  <a:gd name="T63" fmla="*/ 88 h 582"/>
                  <a:gd name="T64" fmla="*/ 304 w 304"/>
                  <a:gd name="T65" fmla="*/ 102 h 582"/>
                  <a:gd name="T66" fmla="*/ 304 w 304"/>
                  <a:gd name="T67" fmla="*/ 118 h 582"/>
                  <a:gd name="T68" fmla="*/ 302 w 304"/>
                  <a:gd name="T69" fmla="*/ 132 h 582"/>
                  <a:gd name="T70" fmla="*/ 294 w 304"/>
                  <a:gd name="T71" fmla="*/ 148 h 582"/>
                  <a:gd name="T72" fmla="*/ 282 w 304"/>
                  <a:gd name="T73" fmla="*/ 164 h 582"/>
                  <a:gd name="T74" fmla="*/ 264 w 304"/>
                  <a:gd name="T75" fmla="*/ 180 h 582"/>
                  <a:gd name="T76" fmla="*/ 264 w 304"/>
                  <a:gd name="T77" fmla="*/ 180 h 582"/>
                  <a:gd name="T78" fmla="*/ 264 w 304"/>
                  <a:gd name="T79" fmla="*/ 230 h 582"/>
                  <a:gd name="T80" fmla="*/ 260 w 304"/>
                  <a:gd name="T81" fmla="*/ 350 h 582"/>
                  <a:gd name="T82" fmla="*/ 260 w 304"/>
                  <a:gd name="T83" fmla="*/ 418 h 582"/>
                  <a:gd name="T84" fmla="*/ 262 w 304"/>
                  <a:gd name="T85" fmla="*/ 484 h 582"/>
                  <a:gd name="T86" fmla="*/ 264 w 304"/>
                  <a:gd name="T87" fmla="*/ 542 h 582"/>
                  <a:gd name="T88" fmla="*/ 268 w 304"/>
                  <a:gd name="T89" fmla="*/ 582 h 582"/>
                  <a:gd name="T90" fmla="*/ 0 w 304"/>
                  <a:gd name="T91" fmla="*/ 548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4" h="582">
                    <a:moveTo>
                      <a:pt x="0" y="548"/>
                    </a:moveTo>
                    <a:lnTo>
                      <a:pt x="0" y="548"/>
                    </a:lnTo>
                    <a:lnTo>
                      <a:pt x="6" y="536"/>
                    </a:lnTo>
                    <a:lnTo>
                      <a:pt x="12" y="522"/>
                    </a:lnTo>
                    <a:lnTo>
                      <a:pt x="22" y="494"/>
                    </a:lnTo>
                    <a:lnTo>
                      <a:pt x="28" y="464"/>
                    </a:lnTo>
                    <a:lnTo>
                      <a:pt x="30" y="436"/>
                    </a:lnTo>
                    <a:lnTo>
                      <a:pt x="32" y="410"/>
                    </a:lnTo>
                    <a:lnTo>
                      <a:pt x="32" y="390"/>
                    </a:lnTo>
                    <a:lnTo>
                      <a:pt x="30" y="372"/>
                    </a:lnTo>
                    <a:lnTo>
                      <a:pt x="30" y="372"/>
                    </a:lnTo>
                    <a:lnTo>
                      <a:pt x="22" y="328"/>
                    </a:lnTo>
                    <a:lnTo>
                      <a:pt x="14" y="286"/>
                    </a:lnTo>
                    <a:lnTo>
                      <a:pt x="10" y="246"/>
                    </a:lnTo>
                    <a:lnTo>
                      <a:pt x="8" y="210"/>
                    </a:lnTo>
                    <a:lnTo>
                      <a:pt x="8" y="176"/>
                    </a:lnTo>
                    <a:lnTo>
                      <a:pt x="8" y="146"/>
                    </a:lnTo>
                    <a:lnTo>
                      <a:pt x="12" y="118"/>
                    </a:lnTo>
                    <a:lnTo>
                      <a:pt x="16" y="94"/>
                    </a:lnTo>
                    <a:lnTo>
                      <a:pt x="24" y="52"/>
                    </a:lnTo>
                    <a:lnTo>
                      <a:pt x="34" y="24"/>
                    </a:lnTo>
                    <a:lnTo>
                      <a:pt x="42" y="6"/>
                    </a:lnTo>
                    <a:lnTo>
                      <a:pt x="44" y="0"/>
                    </a:lnTo>
                    <a:lnTo>
                      <a:pt x="232" y="0"/>
                    </a:lnTo>
                    <a:lnTo>
                      <a:pt x="232" y="0"/>
                    </a:lnTo>
                    <a:lnTo>
                      <a:pt x="238" y="4"/>
                    </a:lnTo>
                    <a:lnTo>
                      <a:pt x="252" y="16"/>
                    </a:lnTo>
                    <a:lnTo>
                      <a:pt x="270" y="36"/>
                    </a:lnTo>
                    <a:lnTo>
                      <a:pt x="280" y="46"/>
                    </a:lnTo>
                    <a:lnTo>
                      <a:pt x="288" y="60"/>
                    </a:lnTo>
                    <a:lnTo>
                      <a:pt x="296" y="72"/>
                    </a:lnTo>
                    <a:lnTo>
                      <a:pt x="302" y="88"/>
                    </a:lnTo>
                    <a:lnTo>
                      <a:pt x="304" y="102"/>
                    </a:lnTo>
                    <a:lnTo>
                      <a:pt x="304" y="118"/>
                    </a:lnTo>
                    <a:lnTo>
                      <a:pt x="302" y="132"/>
                    </a:lnTo>
                    <a:lnTo>
                      <a:pt x="294" y="148"/>
                    </a:lnTo>
                    <a:lnTo>
                      <a:pt x="282" y="164"/>
                    </a:lnTo>
                    <a:lnTo>
                      <a:pt x="264" y="180"/>
                    </a:lnTo>
                    <a:lnTo>
                      <a:pt x="264" y="180"/>
                    </a:lnTo>
                    <a:lnTo>
                      <a:pt x="264" y="230"/>
                    </a:lnTo>
                    <a:lnTo>
                      <a:pt x="260" y="350"/>
                    </a:lnTo>
                    <a:lnTo>
                      <a:pt x="260" y="418"/>
                    </a:lnTo>
                    <a:lnTo>
                      <a:pt x="262" y="484"/>
                    </a:lnTo>
                    <a:lnTo>
                      <a:pt x="264" y="542"/>
                    </a:lnTo>
                    <a:lnTo>
                      <a:pt x="268" y="582"/>
                    </a:lnTo>
                    <a:lnTo>
                      <a:pt x="0" y="54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3" name="Freeform 268"/>
              <p:cNvSpPr>
                <a:spLocks/>
              </p:cNvSpPr>
              <p:nvPr/>
            </p:nvSpPr>
            <p:spPr bwMode="auto">
              <a:xfrm>
                <a:off x="2043" y="6044"/>
                <a:ext cx="304" cy="582"/>
              </a:xfrm>
              <a:custGeom>
                <a:avLst/>
                <a:gdLst>
                  <a:gd name="T0" fmla="*/ 0 w 304"/>
                  <a:gd name="T1" fmla="*/ 548 h 582"/>
                  <a:gd name="T2" fmla="*/ 0 w 304"/>
                  <a:gd name="T3" fmla="*/ 548 h 582"/>
                  <a:gd name="T4" fmla="*/ 6 w 304"/>
                  <a:gd name="T5" fmla="*/ 536 h 582"/>
                  <a:gd name="T6" fmla="*/ 12 w 304"/>
                  <a:gd name="T7" fmla="*/ 522 h 582"/>
                  <a:gd name="T8" fmla="*/ 22 w 304"/>
                  <a:gd name="T9" fmla="*/ 494 h 582"/>
                  <a:gd name="T10" fmla="*/ 28 w 304"/>
                  <a:gd name="T11" fmla="*/ 464 h 582"/>
                  <a:gd name="T12" fmla="*/ 30 w 304"/>
                  <a:gd name="T13" fmla="*/ 436 h 582"/>
                  <a:gd name="T14" fmla="*/ 32 w 304"/>
                  <a:gd name="T15" fmla="*/ 410 h 582"/>
                  <a:gd name="T16" fmla="*/ 32 w 304"/>
                  <a:gd name="T17" fmla="*/ 390 h 582"/>
                  <a:gd name="T18" fmla="*/ 30 w 304"/>
                  <a:gd name="T19" fmla="*/ 372 h 582"/>
                  <a:gd name="T20" fmla="*/ 30 w 304"/>
                  <a:gd name="T21" fmla="*/ 372 h 582"/>
                  <a:gd name="T22" fmla="*/ 22 w 304"/>
                  <a:gd name="T23" fmla="*/ 328 h 582"/>
                  <a:gd name="T24" fmla="*/ 14 w 304"/>
                  <a:gd name="T25" fmla="*/ 286 h 582"/>
                  <a:gd name="T26" fmla="*/ 10 w 304"/>
                  <a:gd name="T27" fmla="*/ 246 h 582"/>
                  <a:gd name="T28" fmla="*/ 8 w 304"/>
                  <a:gd name="T29" fmla="*/ 210 h 582"/>
                  <a:gd name="T30" fmla="*/ 8 w 304"/>
                  <a:gd name="T31" fmla="*/ 176 h 582"/>
                  <a:gd name="T32" fmla="*/ 8 w 304"/>
                  <a:gd name="T33" fmla="*/ 146 h 582"/>
                  <a:gd name="T34" fmla="*/ 12 w 304"/>
                  <a:gd name="T35" fmla="*/ 118 h 582"/>
                  <a:gd name="T36" fmla="*/ 16 w 304"/>
                  <a:gd name="T37" fmla="*/ 94 h 582"/>
                  <a:gd name="T38" fmla="*/ 24 w 304"/>
                  <a:gd name="T39" fmla="*/ 52 h 582"/>
                  <a:gd name="T40" fmla="*/ 34 w 304"/>
                  <a:gd name="T41" fmla="*/ 24 h 582"/>
                  <a:gd name="T42" fmla="*/ 42 w 304"/>
                  <a:gd name="T43" fmla="*/ 6 h 582"/>
                  <a:gd name="T44" fmla="*/ 44 w 304"/>
                  <a:gd name="T45" fmla="*/ 0 h 582"/>
                  <a:gd name="T46" fmla="*/ 232 w 304"/>
                  <a:gd name="T47" fmla="*/ 0 h 582"/>
                  <a:gd name="T48" fmla="*/ 232 w 304"/>
                  <a:gd name="T49" fmla="*/ 0 h 582"/>
                  <a:gd name="T50" fmla="*/ 238 w 304"/>
                  <a:gd name="T51" fmla="*/ 4 h 582"/>
                  <a:gd name="T52" fmla="*/ 252 w 304"/>
                  <a:gd name="T53" fmla="*/ 16 h 582"/>
                  <a:gd name="T54" fmla="*/ 270 w 304"/>
                  <a:gd name="T55" fmla="*/ 36 h 582"/>
                  <a:gd name="T56" fmla="*/ 280 w 304"/>
                  <a:gd name="T57" fmla="*/ 46 h 582"/>
                  <a:gd name="T58" fmla="*/ 288 w 304"/>
                  <a:gd name="T59" fmla="*/ 60 h 582"/>
                  <a:gd name="T60" fmla="*/ 296 w 304"/>
                  <a:gd name="T61" fmla="*/ 72 h 582"/>
                  <a:gd name="T62" fmla="*/ 302 w 304"/>
                  <a:gd name="T63" fmla="*/ 88 h 582"/>
                  <a:gd name="T64" fmla="*/ 304 w 304"/>
                  <a:gd name="T65" fmla="*/ 102 h 582"/>
                  <a:gd name="T66" fmla="*/ 304 w 304"/>
                  <a:gd name="T67" fmla="*/ 118 h 582"/>
                  <a:gd name="T68" fmla="*/ 302 w 304"/>
                  <a:gd name="T69" fmla="*/ 132 h 582"/>
                  <a:gd name="T70" fmla="*/ 294 w 304"/>
                  <a:gd name="T71" fmla="*/ 148 h 582"/>
                  <a:gd name="T72" fmla="*/ 282 w 304"/>
                  <a:gd name="T73" fmla="*/ 164 h 582"/>
                  <a:gd name="T74" fmla="*/ 264 w 304"/>
                  <a:gd name="T75" fmla="*/ 180 h 582"/>
                  <a:gd name="T76" fmla="*/ 264 w 304"/>
                  <a:gd name="T77" fmla="*/ 180 h 582"/>
                  <a:gd name="T78" fmla="*/ 264 w 304"/>
                  <a:gd name="T79" fmla="*/ 230 h 582"/>
                  <a:gd name="T80" fmla="*/ 260 w 304"/>
                  <a:gd name="T81" fmla="*/ 350 h 582"/>
                  <a:gd name="T82" fmla="*/ 260 w 304"/>
                  <a:gd name="T83" fmla="*/ 418 h 582"/>
                  <a:gd name="T84" fmla="*/ 262 w 304"/>
                  <a:gd name="T85" fmla="*/ 484 h 582"/>
                  <a:gd name="T86" fmla="*/ 264 w 304"/>
                  <a:gd name="T87" fmla="*/ 542 h 582"/>
                  <a:gd name="T88" fmla="*/ 268 w 304"/>
                  <a:gd name="T89" fmla="*/ 58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4" h="582">
                    <a:moveTo>
                      <a:pt x="0" y="548"/>
                    </a:moveTo>
                    <a:lnTo>
                      <a:pt x="0" y="548"/>
                    </a:lnTo>
                    <a:lnTo>
                      <a:pt x="6" y="536"/>
                    </a:lnTo>
                    <a:lnTo>
                      <a:pt x="12" y="522"/>
                    </a:lnTo>
                    <a:lnTo>
                      <a:pt x="22" y="494"/>
                    </a:lnTo>
                    <a:lnTo>
                      <a:pt x="28" y="464"/>
                    </a:lnTo>
                    <a:lnTo>
                      <a:pt x="30" y="436"/>
                    </a:lnTo>
                    <a:lnTo>
                      <a:pt x="32" y="410"/>
                    </a:lnTo>
                    <a:lnTo>
                      <a:pt x="32" y="390"/>
                    </a:lnTo>
                    <a:lnTo>
                      <a:pt x="30" y="372"/>
                    </a:lnTo>
                    <a:lnTo>
                      <a:pt x="30" y="372"/>
                    </a:lnTo>
                    <a:lnTo>
                      <a:pt x="22" y="328"/>
                    </a:lnTo>
                    <a:lnTo>
                      <a:pt x="14" y="286"/>
                    </a:lnTo>
                    <a:lnTo>
                      <a:pt x="10" y="246"/>
                    </a:lnTo>
                    <a:lnTo>
                      <a:pt x="8" y="210"/>
                    </a:lnTo>
                    <a:lnTo>
                      <a:pt x="8" y="176"/>
                    </a:lnTo>
                    <a:lnTo>
                      <a:pt x="8" y="146"/>
                    </a:lnTo>
                    <a:lnTo>
                      <a:pt x="12" y="118"/>
                    </a:lnTo>
                    <a:lnTo>
                      <a:pt x="16" y="94"/>
                    </a:lnTo>
                    <a:lnTo>
                      <a:pt x="24" y="52"/>
                    </a:lnTo>
                    <a:lnTo>
                      <a:pt x="34" y="24"/>
                    </a:lnTo>
                    <a:lnTo>
                      <a:pt x="42" y="6"/>
                    </a:lnTo>
                    <a:lnTo>
                      <a:pt x="44" y="0"/>
                    </a:lnTo>
                    <a:lnTo>
                      <a:pt x="232" y="0"/>
                    </a:lnTo>
                    <a:lnTo>
                      <a:pt x="232" y="0"/>
                    </a:lnTo>
                    <a:lnTo>
                      <a:pt x="238" y="4"/>
                    </a:lnTo>
                    <a:lnTo>
                      <a:pt x="252" y="16"/>
                    </a:lnTo>
                    <a:lnTo>
                      <a:pt x="270" y="36"/>
                    </a:lnTo>
                    <a:lnTo>
                      <a:pt x="280" y="46"/>
                    </a:lnTo>
                    <a:lnTo>
                      <a:pt x="288" y="60"/>
                    </a:lnTo>
                    <a:lnTo>
                      <a:pt x="296" y="72"/>
                    </a:lnTo>
                    <a:lnTo>
                      <a:pt x="302" y="88"/>
                    </a:lnTo>
                    <a:lnTo>
                      <a:pt x="304" y="102"/>
                    </a:lnTo>
                    <a:lnTo>
                      <a:pt x="304" y="118"/>
                    </a:lnTo>
                    <a:lnTo>
                      <a:pt x="302" y="132"/>
                    </a:lnTo>
                    <a:lnTo>
                      <a:pt x="294" y="148"/>
                    </a:lnTo>
                    <a:lnTo>
                      <a:pt x="282" y="164"/>
                    </a:lnTo>
                    <a:lnTo>
                      <a:pt x="264" y="180"/>
                    </a:lnTo>
                    <a:lnTo>
                      <a:pt x="264" y="180"/>
                    </a:lnTo>
                    <a:lnTo>
                      <a:pt x="264" y="230"/>
                    </a:lnTo>
                    <a:lnTo>
                      <a:pt x="260" y="350"/>
                    </a:lnTo>
                    <a:lnTo>
                      <a:pt x="260" y="418"/>
                    </a:lnTo>
                    <a:lnTo>
                      <a:pt x="262" y="484"/>
                    </a:lnTo>
                    <a:lnTo>
                      <a:pt x="264" y="542"/>
                    </a:lnTo>
                    <a:lnTo>
                      <a:pt x="268" y="5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4" name="Freeform 269"/>
              <p:cNvSpPr>
                <a:spLocks/>
              </p:cNvSpPr>
              <p:nvPr/>
            </p:nvSpPr>
            <p:spPr bwMode="auto">
              <a:xfrm>
                <a:off x="2001" y="5504"/>
                <a:ext cx="358" cy="416"/>
              </a:xfrm>
              <a:custGeom>
                <a:avLst/>
                <a:gdLst>
                  <a:gd name="T0" fmla="*/ 352 w 358"/>
                  <a:gd name="T1" fmla="*/ 270 h 416"/>
                  <a:gd name="T2" fmla="*/ 324 w 358"/>
                  <a:gd name="T3" fmla="*/ 240 h 416"/>
                  <a:gd name="T4" fmla="*/ 322 w 358"/>
                  <a:gd name="T5" fmla="*/ 230 h 416"/>
                  <a:gd name="T6" fmla="*/ 324 w 358"/>
                  <a:gd name="T7" fmla="*/ 208 h 416"/>
                  <a:gd name="T8" fmla="*/ 324 w 358"/>
                  <a:gd name="T9" fmla="*/ 162 h 416"/>
                  <a:gd name="T10" fmla="*/ 312 w 358"/>
                  <a:gd name="T11" fmla="*/ 114 h 416"/>
                  <a:gd name="T12" fmla="*/ 292 w 358"/>
                  <a:gd name="T13" fmla="*/ 72 h 416"/>
                  <a:gd name="T14" fmla="*/ 278 w 358"/>
                  <a:gd name="T15" fmla="*/ 52 h 416"/>
                  <a:gd name="T16" fmla="*/ 248 w 358"/>
                  <a:gd name="T17" fmla="*/ 28 h 416"/>
                  <a:gd name="T18" fmla="*/ 212 w 358"/>
                  <a:gd name="T19" fmla="*/ 10 h 416"/>
                  <a:gd name="T20" fmla="*/ 172 w 358"/>
                  <a:gd name="T21" fmla="*/ 0 h 416"/>
                  <a:gd name="T22" fmla="*/ 134 w 358"/>
                  <a:gd name="T23" fmla="*/ 0 h 416"/>
                  <a:gd name="T24" fmla="*/ 120 w 358"/>
                  <a:gd name="T25" fmla="*/ 2 h 416"/>
                  <a:gd name="T26" fmla="*/ 92 w 358"/>
                  <a:gd name="T27" fmla="*/ 12 h 416"/>
                  <a:gd name="T28" fmla="*/ 66 w 358"/>
                  <a:gd name="T29" fmla="*/ 26 h 416"/>
                  <a:gd name="T30" fmla="*/ 44 w 358"/>
                  <a:gd name="T31" fmla="*/ 44 h 416"/>
                  <a:gd name="T32" fmla="*/ 36 w 358"/>
                  <a:gd name="T33" fmla="*/ 54 h 416"/>
                  <a:gd name="T34" fmla="*/ 24 w 358"/>
                  <a:gd name="T35" fmla="*/ 70 h 416"/>
                  <a:gd name="T36" fmla="*/ 10 w 358"/>
                  <a:gd name="T37" fmla="*/ 104 h 416"/>
                  <a:gd name="T38" fmla="*/ 2 w 358"/>
                  <a:gd name="T39" fmla="*/ 138 h 416"/>
                  <a:gd name="T40" fmla="*/ 0 w 358"/>
                  <a:gd name="T41" fmla="*/ 178 h 416"/>
                  <a:gd name="T42" fmla="*/ 6 w 358"/>
                  <a:gd name="T43" fmla="*/ 226 h 416"/>
                  <a:gd name="T44" fmla="*/ 22 w 358"/>
                  <a:gd name="T45" fmla="*/ 282 h 416"/>
                  <a:gd name="T46" fmla="*/ 36 w 358"/>
                  <a:gd name="T47" fmla="*/ 312 h 416"/>
                  <a:gd name="T48" fmla="*/ 52 w 358"/>
                  <a:gd name="T49" fmla="*/ 334 h 416"/>
                  <a:gd name="T50" fmla="*/ 78 w 358"/>
                  <a:gd name="T51" fmla="*/ 362 h 416"/>
                  <a:gd name="T52" fmla="*/ 116 w 358"/>
                  <a:gd name="T53" fmla="*/ 388 h 416"/>
                  <a:gd name="T54" fmla="*/ 140 w 358"/>
                  <a:gd name="T55" fmla="*/ 396 h 416"/>
                  <a:gd name="T56" fmla="*/ 166 w 358"/>
                  <a:gd name="T57" fmla="*/ 406 h 416"/>
                  <a:gd name="T58" fmla="*/ 218 w 358"/>
                  <a:gd name="T59" fmla="*/ 414 h 416"/>
                  <a:gd name="T60" fmla="*/ 272 w 358"/>
                  <a:gd name="T61" fmla="*/ 414 h 416"/>
                  <a:gd name="T62" fmla="*/ 284 w 358"/>
                  <a:gd name="T63" fmla="*/ 414 h 416"/>
                  <a:gd name="T64" fmla="*/ 298 w 358"/>
                  <a:gd name="T65" fmla="*/ 408 h 416"/>
                  <a:gd name="T66" fmla="*/ 304 w 358"/>
                  <a:gd name="T67" fmla="*/ 396 h 416"/>
                  <a:gd name="T68" fmla="*/ 306 w 358"/>
                  <a:gd name="T69" fmla="*/ 380 h 416"/>
                  <a:gd name="T70" fmla="*/ 306 w 358"/>
                  <a:gd name="T71" fmla="*/ 352 h 416"/>
                  <a:gd name="T72" fmla="*/ 312 w 358"/>
                  <a:gd name="T73" fmla="*/ 314 h 416"/>
                  <a:gd name="T74" fmla="*/ 356 w 358"/>
                  <a:gd name="T75" fmla="*/ 286 h 416"/>
                  <a:gd name="T76" fmla="*/ 358 w 358"/>
                  <a:gd name="T77" fmla="*/ 282 h 416"/>
                  <a:gd name="T78" fmla="*/ 352 w 358"/>
                  <a:gd name="T79" fmla="*/ 27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8" h="416">
                    <a:moveTo>
                      <a:pt x="352" y="270"/>
                    </a:moveTo>
                    <a:lnTo>
                      <a:pt x="352" y="270"/>
                    </a:lnTo>
                    <a:lnTo>
                      <a:pt x="334" y="254"/>
                    </a:lnTo>
                    <a:lnTo>
                      <a:pt x="324" y="240"/>
                    </a:lnTo>
                    <a:lnTo>
                      <a:pt x="322" y="232"/>
                    </a:lnTo>
                    <a:lnTo>
                      <a:pt x="322" y="230"/>
                    </a:lnTo>
                    <a:lnTo>
                      <a:pt x="322" y="230"/>
                    </a:lnTo>
                    <a:lnTo>
                      <a:pt x="324" y="208"/>
                    </a:lnTo>
                    <a:lnTo>
                      <a:pt x="324" y="184"/>
                    </a:lnTo>
                    <a:lnTo>
                      <a:pt x="324" y="162"/>
                    </a:lnTo>
                    <a:lnTo>
                      <a:pt x="320" y="138"/>
                    </a:lnTo>
                    <a:lnTo>
                      <a:pt x="312" y="114"/>
                    </a:lnTo>
                    <a:lnTo>
                      <a:pt x="304" y="92"/>
                    </a:lnTo>
                    <a:lnTo>
                      <a:pt x="292" y="72"/>
                    </a:lnTo>
                    <a:lnTo>
                      <a:pt x="278" y="52"/>
                    </a:lnTo>
                    <a:lnTo>
                      <a:pt x="278" y="52"/>
                    </a:lnTo>
                    <a:lnTo>
                      <a:pt x="264" y="38"/>
                    </a:lnTo>
                    <a:lnTo>
                      <a:pt x="248" y="28"/>
                    </a:lnTo>
                    <a:lnTo>
                      <a:pt x="230" y="18"/>
                    </a:lnTo>
                    <a:lnTo>
                      <a:pt x="212" y="10"/>
                    </a:lnTo>
                    <a:lnTo>
                      <a:pt x="192" y="4"/>
                    </a:lnTo>
                    <a:lnTo>
                      <a:pt x="172" y="0"/>
                    </a:lnTo>
                    <a:lnTo>
                      <a:pt x="152" y="0"/>
                    </a:lnTo>
                    <a:lnTo>
                      <a:pt x="134" y="0"/>
                    </a:lnTo>
                    <a:lnTo>
                      <a:pt x="134" y="0"/>
                    </a:lnTo>
                    <a:lnTo>
                      <a:pt x="120" y="2"/>
                    </a:lnTo>
                    <a:lnTo>
                      <a:pt x="106" y="6"/>
                    </a:lnTo>
                    <a:lnTo>
                      <a:pt x="92" y="12"/>
                    </a:lnTo>
                    <a:lnTo>
                      <a:pt x="80" y="18"/>
                    </a:lnTo>
                    <a:lnTo>
                      <a:pt x="66" y="26"/>
                    </a:lnTo>
                    <a:lnTo>
                      <a:pt x="54" y="34"/>
                    </a:lnTo>
                    <a:lnTo>
                      <a:pt x="44" y="44"/>
                    </a:lnTo>
                    <a:lnTo>
                      <a:pt x="36" y="54"/>
                    </a:lnTo>
                    <a:lnTo>
                      <a:pt x="36" y="54"/>
                    </a:lnTo>
                    <a:lnTo>
                      <a:pt x="32" y="58"/>
                    </a:lnTo>
                    <a:lnTo>
                      <a:pt x="24" y="70"/>
                    </a:lnTo>
                    <a:lnTo>
                      <a:pt x="14" y="92"/>
                    </a:lnTo>
                    <a:lnTo>
                      <a:pt x="10" y="104"/>
                    </a:lnTo>
                    <a:lnTo>
                      <a:pt x="6" y="120"/>
                    </a:lnTo>
                    <a:lnTo>
                      <a:pt x="2" y="138"/>
                    </a:lnTo>
                    <a:lnTo>
                      <a:pt x="0" y="156"/>
                    </a:lnTo>
                    <a:lnTo>
                      <a:pt x="0" y="178"/>
                    </a:lnTo>
                    <a:lnTo>
                      <a:pt x="2" y="200"/>
                    </a:lnTo>
                    <a:lnTo>
                      <a:pt x="6" y="226"/>
                    </a:lnTo>
                    <a:lnTo>
                      <a:pt x="12" y="252"/>
                    </a:lnTo>
                    <a:lnTo>
                      <a:pt x="22" y="282"/>
                    </a:lnTo>
                    <a:lnTo>
                      <a:pt x="36" y="312"/>
                    </a:lnTo>
                    <a:lnTo>
                      <a:pt x="36" y="312"/>
                    </a:lnTo>
                    <a:lnTo>
                      <a:pt x="44" y="322"/>
                    </a:lnTo>
                    <a:lnTo>
                      <a:pt x="52" y="334"/>
                    </a:lnTo>
                    <a:lnTo>
                      <a:pt x="64" y="348"/>
                    </a:lnTo>
                    <a:lnTo>
                      <a:pt x="78" y="362"/>
                    </a:lnTo>
                    <a:lnTo>
                      <a:pt x="96" y="376"/>
                    </a:lnTo>
                    <a:lnTo>
                      <a:pt x="116" y="388"/>
                    </a:lnTo>
                    <a:lnTo>
                      <a:pt x="128" y="392"/>
                    </a:lnTo>
                    <a:lnTo>
                      <a:pt x="140" y="396"/>
                    </a:lnTo>
                    <a:lnTo>
                      <a:pt x="140" y="396"/>
                    </a:lnTo>
                    <a:lnTo>
                      <a:pt x="166" y="406"/>
                    </a:lnTo>
                    <a:lnTo>
                      <a:pt x="192" y="410"/>
                    </a:lnTo>
                    <a:lnTo>
                      <a:pt x="218" y="414"/>
                    </a:lnTo>
                    <a:lnTo>
                      <a:pt x="238" y="416"/>
                    </a:lnTo>
                    <a:lnTo>
                      <a:pt x="272" y="414"/>
                    </a:lnTo>
                    <a:lnTo>
                      <a:pt x="284" y="414"/>
                    </a:lnTo>
                    <a:lnTo>
                      <a:pt x="284" y="414"/>
                    </a:lnTo>
                    <a:lnTo>
                      <a:pt x="292" y="412"/>
                    </a:lnTo>
                    <a:lnTo>
                      <a:pt x="298" y="408"/>
                    </a:lnTo>
                    <a:lnTo>
                      <a:pt x="302" y="404"/>
                    </a:lnTo>
                    <a:lnTo>
                      <a:pt x="304" y="396"/>
                    </a:lnTo>
                    <a:lnTo>
                      <a:pt x="306" y="384"/>
                    </a:lnTo>
                    <a:lnTo>
                      <a:pt x="306" y="380"/>
                    </a:lnTo>
                    <a:lnTo>
                      <a:pt x="306" y="380"/>
                    </a:lnTo>
                    <a:lnTo>
                      <a:pt x="306" y="352"/>
                    </a:lnTo>
                    <a:lnTo>
                      <a:pt x="308" y="332"/>
                    </a:lnTo>
                    <a:lnTo>
                      <a:pt x="312" y="314"/>
                    </a:lnTo>
                    <a:lnTo>
                      <a:pt x="356" y="286"/>
                    </a:lnTo>
                    <a:lnTo>
                      <a:pt x="356" y="286"/>
                    </a:lnTo>
                    <a:lnTo>
                      <a:pt x="356" y="284"/>
                    </a:lnTo>
                    <a:lnTo>
                      <a:pt x="358" y="282"/>
                    </a:lnTo>
                    <a:lnTo>
                      <a:pt x="356" y="276"/>
                    </a:lnTo>
                    <a:lnTo>
                      <a:pt x="352" y="270"/>
                    </a:lnTo>
                    <a:lnTo>
                      <a:pt x="352" y="270"/>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5" name="Freeform 270"/>
              <p:cNvSpPr>
                <a:spLocks/>
              </p:cNvSpPr>
              <p:nvPr/>
            </p:nvSpPr>
            <p:spPr bwMode="auto">
              <a:xfrm>
                <a:off x="1959" y="5474"/>
                <a:ext cx="372" cy="422"/>
              </a:xfrm>
              <a:custGeom>
                <a:avLst/>
                <a:gdLst>
                  <a:gd name="T0" fmla="*/ 372 w 372"/>
                  <a:gd name="T1" fmla="*/ 88 h 422"/>
                  <a:gd name="T2" fmla="*/ 372 w 372"/>
                  <a:gd name="T3" fmla="*/ 98 h 422"/>
                  <a:gd name="T4" fmla="*/ 364 w 372"/>
                  <a:gd name="T5" fmla="*/ 120 h 422"/>
                  <a:gd name="T6" fmla="*/ 350 w 372"/>
                  <a:gd name="T7" fmla="*/ 134 h 422"/>
                  <a:gd name="T8" fmla="*/ 328 w 372"/>
                  <a:gd name="T9" fmla="*/ 150 h 422"/>
                  <a:gd name="T10" fmla="*/ 296 w 372"/>
                  <a:gd name="T11" fmla="*/ 164 h 422"/>
                  <a:gd name="T12" fmla="*/ 250 w 372"/>
                  <a:gd name="T13" fmla="*/ 178 h 422"/>
                  <a:gd name="T14" fmla="*/ 242 w 372"/>
                  <a:gd name="T15" fmla="*/ 182 h 422"/>
                  <a:gd name="T16" fmla="*/ 216 w 372"/>
                  <a:gd name="T17" fmla="*/ 204 h 422"/>
                  <a:gd name="T18" fmla="*/ 200 w 372"/>
                  <a:gd name="T19" fmla="*/ 230 h 422"/>
                  <a:gd name="T20" fmla="*/ 194 w 372"/>
                  <a:gd name="T21" fmla="*/ 246 h 422"/>
                  <a:gd name="T22" fmla="*/ 182 w 372"/>
                  <a:gd name="T23" fmla="*/ 242 h 422"/>
                  <a:gd name="T24" fmla="*/ 168 w 372"/>
                  <a:gd name="T25" fmla="*/ 244 h 422"/>
                  <a:gd name="T26" fmla="*/ 162 w 372"/>
                  <a:gd name="T27" fmla="*/ 258 h 422"/>
                  <a:gd name="T28" fmla="*/ 162 w 372"/>
                  <a:gd name="T29" fmla="*/ 272 h 422"/>
                  <a:gd name="T30" fmla="*/ 170 w 372"/>
                  <a:gd name="T31" fmla="*/ 302 h 422"/>
                  <a:gd name="T32" fmla="*/ 170 w 372"/>
                  <a:gd name="T33" fmla="*/ 334 h 422"/>
                  <a:gd name="T34" fmla="*/ 162 w 372"/>
                  <a:gd name="T35" fmla="*/ 366 h 422"/>
                  <a:gd name="T36" fmla="*/ 160 w 372"/>
                  <a:gd name="T37" fmla="*/ 372 h 422"/>
                  <a:gd name="T38" fmla="*/ 160 w 372"/>
                  <a:gd name="T39" fmla="*/ 394 h 422"/>
                  <a:gd name="T40" fmla="*/ 166 w 372"/>
                  <a:gd name="T41" fmla="*/ 414 h 422"/>
                  <a:gd name="T42" fmla="*/ 172 w 372"/>
                  <a:gd name="T43" fmla="*/ 422 h 422"/>
                  <a:gd name="T44" fmla="*/ 150 w 372"/>
                  <a:gd name="T45" fmla="*/ 414 h 422"/>
                  <a:gd name="T46" fmla="*/ 112 w 372"/>
                  <a:gd name="T47" fmla="*/ 392 h 422"/>
                  <a:gd name="T48" fmla="*/ 82 w 372"/>
                  <a:gd name="T49" fmla="*/ 368 h 422"/>
                  <a:gd name="T50" fmla="*/ 54 w 372"/>
                  <a:gd name="T51" fmla="*/ 332 h 422"/>
                  <a:gd name="T52" fmla="*/ 28 w 372"/>
                  <a:gd name="T53" fmla="*/ 286 h 422"/>
                  <a:gd name="T54" fmla="*/ 8 w 372"/>
                  <a:gd name="T55" fmla="*/ 228 h 422"/>
                  <a:gd name="T56" fmla="*/ 0 w 372"/>
                  <a:gd name="T57" fmla="*/ 192 h 422"/>
                  <a:gd name="T58" fmla="*/ 6 w 372"/>
                  <a:gd name="T59" fmla="*/ 156 h 422"/>
                  <a:gd name="T60" fmla="*/ 16 w 372"/>
                  <a:gd name="T61" fmla="*/ 120 h 422"/>
                  <a:gd name="T62" fmla="*/ 36 w 372"/>
                  <a:gd name="T63" fmla="*/ 82 h 422"/>
                  <a:gd name="T64" fmla="*/ 70 w 372"/>
                  <a:gd name="T65" fmla="*/ 44 h 422"/>
                  <a:gd name="T66" fmla="*/ 104 w 372"/>
                  <a:gd name="T67" fmla="*/ 22 h 422"/>
                  <a:gd name="T68" fmla="*/ 134 w 372"/>
                  <a:gd name="T69" fmla="*/ 10 h 422"/>
                  <a:gd name="T70" fmla="*/ 166 w 372"/>
                  <a:gd name="T71" fmla="*/ 2 h 422"/>
                  <a:gd name="T72" fmla="*/ 206 w 372"/>
                  <a:gd name="T73" fmla="*/ 0 h 422"/>
                  <a:gd name="T74" fmla="*/ 250 w 372"/>
                  <a:gd name="T75" fmla="*/ 2 h 422"/>
                  <a:gd name="T76" fmla="*/ 274 w 372"/>
                  <a:gd name="T77" fmla="*/ 6 h 422"/>
                  <a:gd name="T78" fmla="*/ 298 w 372"/>
                  <a:gd name="T79" fmla="*/ 16 h 422"/>
                  <a:gd name="T80" fmla="*/ 330 w 372"/>
                  <a:gd name="T81" fmla="*/ 34 h 422"/>
                  <a:gd name="T82" fmla="*/ 360 w 372"/>
                  <a:gd name="T83" fmla="*/ 66 h 422"/>
                  <a:gd name="T84" fmla="*/ 372 w 372"/>
                  <a:gd name="T85" fmla="*/ 88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2" h="422">
                    <a:moveTo>
                      <a:pt x="372" y="88"/>
                    </a:moveTo>
                    <a:lnTo>
                      <a:pt x="372" y="88"/>
                    </a:lnTo>
                    <a:lnTo>
                      <a:pt x="372" y="92"/>
                    </a:lnTo>
                    <a:lnTo>
                      <a:pt x="372" y="98"/>
                    </a:lnTo>
                    <a:lnTo>
                      <a:pt x="370" y="108"/>
                    </a:lnTo>
                    <a:lnTo>
                      <a:pt x="364" y="120"/>
                    </a:lnTo>
                    <a:lnTo>
                      <a:pt x="358" y="128"/>
                    </a:lnTo>
                    <a:lnTo>
                      <a:pt x="350" y="134"/>
                    </a:lnTo>
                    <a:lnTo>
                      <a:pt x="342" y="142"/>
                    </a:lnTo>
                    <a:lnTo>
                      <a:pt x="328" y="150"/>
                    </a:lnTo>
                    <a:lnTo>
                      <a:pt x="314" y="156"/>
                    </a:lnTo>
                    <a:lnTo>
                      <a:pt x="296" y="164"/>
                    </a:lnTo>
                    <a:lnTo>
                      <a:pt x="274" y="170"/>
                    </a:lnTo>
                    <a:lnTo>
                      <a:pt x="250" y="178"/>
                    </a:lnTo>
                    <a:lnTo>
                      <a:pt x="250" y="178"/>
                    </a:lnTo>
                    <a:lnTo>
                      <a:pt x="242" y="182"/>
                    </a:lnTo>
                    <a:lnTo>
                      <a:pt x="226" y="194"/>
                    </a:lnTo>
                    <a:lnTo>
                      <a:pt x="216" y="204"/>
                    </a:lnTo>
                    <a:lnTo>
                      <a:pt x="208" y="216"/>
                    </a:lnTo>
                    <a:lnTo>
                      <a:pt x="200" y="230"/>
                    </a:lnTo>
                    <a:lnTo>
                      <a:pt x="194" y="246"/>
                    </a:lnTo>
                    <a:lnTo>
                      <a:pt x="194" y="246"/>
                    </a:lnTo>
                    <a:lnTo>
                      <a:pt x="188" y="242"/>
                    </a:lnTo>
                    <a:lnTo>
                      <a:pt x="182" y="242"/>
                    </a:lnTo>
                    <a:lnTo>
                      <a:pt x="174" y="242"/>
                    </a:lnTo>
                    <a:lnTo>
                      <a:pt x="168" y="244"/>
                    </a:lnTo>
                    <a:lnTo>
                      <a:pt x="164" y="248"/>
                    </a:lnTo>
                    <a:lnTo>
                      <a:pt x="162" y="258"/>
                    </a:lnTo>
                    <a:lnTo>
                      <a:pt x="162" y="272"/>
                    </a:lnTo>
                    <a:lnTo>
                      <a:pt x="162" y="272"/>
                    </a:lnTo>
                    <a:lnTo>
                      <a:pt x="166" y="280"/>
                    </a:lnTo>
                    <a:lnTo>
                      <a:pt x="170" y="302"/>
                    </a:lnTo>
                    <a:lnTo>
                      <a:pt x="172" y="318"/>
                    </a:lnTo>
                    <a:lnTo>
                      <a:pt x="170" y="334"/>
                    </a:lnTo>
                    <a:lnTo>
                      <a:pt x="168" y="350"/>
                    </a:lnTo>
                    <a:lnTo>
                      <a:pt x="162" y="366"/>
                    </a:lnTo>
                    <a:lnTo>
                      <a:pt x="162" y="366"/>
                    </a:lnTo>
                    <a:lnTo>
                      <a:pt x="160" y="372"/>
                    </a:lnTo>
                    <a:lnTo>
                      <a:pt x="158" y="386"/>
                    </a:lnTo>
                    <a:lnTo>
                      <a:pt x="160" y="394"/>
                    </a:lnTo>
                    <a:lnTo>
                      <a:pt x="162" y="404"/>
                    </a:lnTo>
                    <a:lnTo>
                      <a:pt x="166" y="414"/>
                    </a:lnTo>
                    <a:lnTo>
                      <a:pt x="172" y="422"/>
                    </a:lnTo>
                    <a:lnTo>
                      <a:pt x="172" y="422"/>
                    </a:lnTo>
                    <a:lnTo>
                      <a:pt x="166" y="420"/>
                    </a:lnTo>
                    <a:lnTo>
                      <a:pt x="150" y="414"/>
                    </a:lnTo>
                    <a:lnTo>
                      <a:pt x="126" y="402"/>
                    </a:lnTo>
                    <a:lnTo>
                      <a:pt x="112" y="392"/>
                    </a:lnTo>
                    <a:lnTo>
                      <a:pt x="98" y="380"/>
                    </a:lnTo>
                    <a:lnTo>
                      <a:pt x="82" y="368"/>
                    </a:lnTo>
                    <a:lnTo>
                      <a:pt x="68" y="352"/>
                    </a:lnTo>
                    <a:lnTo>
                      <a:pt x="54" y="332"/>
                    </a:lnTo>
                    <a:lnTo>
                      <a:pt x="40" y="310"/>
                    </a:lnTo>
                    <a:lnTo>
                      <a:pt x="28" y="286"/>
                    </a:lnTo>
                    <a:lnTo>
                      <a:pt x="16" y="258"/>
                    </a:lnTo>
                    <a:lnTo>
                      <a:pt x="8" y="228"/>
                    </a:lnTo>
                    <a:lnTo>
                      <a:pt x="0" y="192"/>
                    </a:lnTo>
                    <a:lnTo>
                      <a:pt x="0" y="192"/>
                    </a:lnTo>
                    <a:lnTo>
                      <a:pt x="2" y="182"/>
                    </a:lnTo>
                    <a:lnTo>
                      <a:pt x="6" y="156"/>
                    </a:lnTo>
                    <a:lnTo>
                      <a:pt x="10" y="140"/>
                    </a:lnTo>
                    <a:lnTo>
                      <a:pt x="16" y="120"/>
                    </a:lnTo>
                    <a:lnTo>
                      <a:pt x="26" y="102"/>
                    </a:lnTo>
                    <a:lnTo>
                      <a:pt x="36" y="82"/>
                    </a:lnTo>
                    <a:lnTo>
                      <a:pt x="52" y="62"/>
                    </a:lnTo>
                    <a:lnTo>
                      <a:pt x="70" y="44"/>
                    </a:lnTo>
                    <a:lnTo>
                      <a:pt x="92" y="28"/>
                    </a:lnTo>
                    <a:lnTo>
                      <a:pt x="104" y="22"/>
                    </a:lnTo>
                    <a:lnTo>
                      <a:pt x="118" y="16"/>
                    </a:lnTo>
                    <a:lnTo>
                      <a:pt x="134" y="10"/>
                    </a:lnTo>
                    <a:lnTo>
                      <a:pt x="150" y="6"/>
                    </a:lnTo>
                    <a:lnTo>
                      <a:pt x="166" y="2"/>
                    </a:lnTo>
                    <a:lnTo>
                      <a:pt x="186" y="0"/>
                    </a:lnTo>
                    <a:lnTo>
                      <a:pt x="206" y="0"/>
                    </a:lnTo>
                    <a:lnTo>
                      <a:pt x="228" y="0"/>
                    </a:lnTo>
                    <a:lnTo>
                      <a:pt x="250" y="2"/>
                    </a:lnTo>
                    <a:lnTo>
                      <a:pt x="274" y="6"/>
                    </a:lnTo>
                    <a:lnTo>
                      <a:pt x="274" y="6"/>
                    </a:lnTo>
                    <a:lnTo>
                      <a:pt x="286" y="10"/>
                    </a:lnTo>
                    <a:lnTo>
                      <a:pt x="298" y="16"/>
                    </a:lnTo>
                    <a:lnTo>
                      <a:pt x="314" y="24"/>
                    </a:lnTo>
                    <a:lnTo>
                      <a:pt x="330" y="34"/>
                    </a:lnTo>
                    <a:lnTo>
                      <a:pt x="346" y="48"/>
                    </a:lnTo>
                    <a:lnTo>
                      <a:pt x="360" y="66"/>
                    </a:lnTo>
                    <a:lnTo>
                      <a:pt x="366" y="78"/>
                    </a:lnTo>
                    <a:lnTo>
                      <a:pt x="372" y="88"/>
                    </a:lnTo>
                    <a:lnTo>
                      <a:pt x="372" y="88"/>
                    </a:lnTo>
                    <a:close/>
                  </a:path>
                </a:pathLst>
              </a:custGeom>
              <a:solidFill>
                <a:srgbClr val="4412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6" name="Rectangle 271"/>
              <p:cNvSpPr>
                <a:spLocks noChangeArrowheads="1"/>
              </p:cNvSpPr>
              <p:nvPr/>
            </p:nvSpPr>
            <p:spPr bwMode="auto">
              <a:xfrm>
                <a:off x="2125" y="5896"/>
                <a:ext cx="88" cy="82"/>
              </a:xfrm>
              <a:prstGeom prst="rect">
                <a:avLst/>
              </a:prstGeom>
              <a:solidFill>
                <a:srgbClr val="FBBEA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7" name="Freeform 272"/>
              <p:cNvSpPr>
                <a:spLocks/>
              </p:cNvSpPr>
              <p:nvPr/>
            </p:nvSpPr>
            <p:spPr bwMode="auto">
              <a:xfrm>
                <a:off x="2137" y="5900"/>
                <a:ext cx="76" cy="62"/>
              </a:xfrm>
              <a:custGeom>
                <a:avLst/>
                <a:gdLst>
                  <a:gd name="T0" fmla="*/ 76 w 76"/>
                  <a:gd name="T1" fmla="*/ 18 h 62"/>
                  <a:gd name="T2" fmla="*/ 76 w 76"/>
                  <a:gd name="T3" fmla="*/ 18 h 62"/>
                  <a:gd name="T4" fmla="*/ 44 w 76"/>
                  <a:gd name="T5" fmla="*/ 12 h 62"/>
                  <a:gd name="T6" fmla="*/ 20 w 76"/>
                  <a:gd name="T7" fmla="*/ 6 h 62"/>
                  <a:gd name="T8" fmla="*/ 0 w 76"/>
                  <a:gd name="T9" fmla="*/ 0 h 62"/>
                  <a:gd name="T10" fmla="*/ 76 w 76"/>
                  <a:gd name="T11" fmla="*/ 62 h 62"/>
                  <a:gd name="T12" fmla="*/ 76 w 76"/>
                  <a:gd name="T13" fmla="*/ 18 h 62"/>
                </a:gdLst>
                <a:ahLst/>
                <a:cxnLst>
                  <a:cxn ang="0">
                    <a:pos x="T0" y="T1"/>
                  </a:cxn>
                  <a:cxn ang="0">
                    <a:pos x="T2" y="T3"/>
                  </a:cxn>
                  <a:cxn ang="0">
                    <a:pos x="T4" y="T5"/>
                  </a:cxn>
                  <a:cxn ang="0">
                    <a:pos x="T6" y="T7"/>
                  </a:cxn>
                  <a:cxn ang="0">
                    <a:pos x="T8" y="T9"/>
                  </a:cxn>
                  <a:cxn ang="0">
                    <a:pos x="T10" y="T11"/>
                  </a:cxn>
                  <a:cxn ang="0">
                    <a:pos x="T12" y="T13"/>
                  </a:cxn>
                </a:cxnLst>
                <a:rect l="0" t="0" r="r" b="b"/>
                <a:pathLst>
                  <a:path w="76" h="62">
                    <a:moveTo>
                      <a:pt x="76" y="18"/>
                    </a:moveTo>
                    <a:lnTo>
                      <a:pt x="76" y="18"/>
                    </a:lnTo>
                    <a:lnTo>
                      <a:pt x="44" y="12"/>
                    </a:lnTo>
                    <a:lnTo>
                      <a:pt x="20" y="6"/>
                    </a:lnTo>
                    <a:lnTo>
                      <a:pt x="0" y="0"/>
                    </a:lnTo>
                    <a:lnTo>
                      <a:pt x="76" y="62"/>
                    </a:lnTo>
                    <a:lnTo>
                      <a:pt x="76" y="18"/>
                    </a:lnTo>
                    <a:close/>
                  </a:path>
                </a:pathLst>
              </a:custGeom>
              <a:solidFill>
                <a:srgbClr val="D1A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8" name="Freeform 273"/>
              <p:cNvSpPr>
                <a:spLocks/>
              </p:cNvSpPr>
              <p:nvPr/>
            </p:nvSpPr>
            <p:spPr bwMode="auto">
              <a:xfrm>
                <a:off x="2087" y="5976"/>
                <a:ext cx="192" cy="70"/>
              </a:xfrm>
              <a:custGeom>
                <a:avLst/>
                <a:gdLst>
                  <a:gd name="T0" fmla="*/ 126 w 192"/>
                  <a:gd name="T1" fmla="*/ 0 h 70"/>
                  <a:gd name="T2" fmla="*/ 192 w 192"/>
                  <a:gd name="T3" fmla="*/ 70 h 70"/>
                  <a:gd name="T4" fmla="*/ 0 w 192"/>
                  <a:gd name="T5" fmla="*/ 68 h 70"/>
                  <a:gd name="T6" fmla="*/ 38 w 192"/>
                  <a:gd name="T7" fmla="*/ 0 h 70"/>
                  <a:gd name="T8" fmla="*/ 126 w 192"/>
                  <a:gd name="T9" fmla="*/ 0 h 70"/>
                </a:gdLst>
                <a:ahLst/>
                <a:cxnLst>
                  <a:cxn ang="0">
                    <a:pos x="T0" y="T1"/>
                  </a:cxn>
                  <a:cxn ang="0">
                    <a:pos x="T2" y="T3"/>
                  </a:cxn>
                  <a:cxn ang="0">
                    <a:pos x="T4" y="T5"/>
                  </a:cxn>
                  <a:cxn ang="0">
                    <a:pos x="T6" y="T7"/>
                  </a:cxn>
                  <a:cxn ang="0">
                    <a:pos x="T8" y="T9"/>
                  </a:cxn>
                </a:cxnLst>
                <a:rect l="0" t="0" r="r" b="b"/>
                <a:pathLst>
                  <a:path w="192" h="70">
                    <a:moveTo>
                      <a:pt x="126" y="0"/>
                    </a:moveTo>
                    <a:lnTo>
                      <a:pt x="192" y="70"/>
                    </a:lnTo>
                    <a:lnTo>
                      <a:pt x="0" y="68"/>
                    </a:lnTo>
                    <a:lnTo>
                      <a:pt x="38" y="0"/>
                    </a:lnTo>
                    <a:lnTo>
                      <a:pt x="126" y="0"/>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9" name="Freeform 274"/>
              <p:cNvSpPr>
                <a:spLocks/>
              </p:cNvSpPr>
              <p:nvPr/>
            </p:nvSpPr>
            <p:spPr bwMode="auto">
              <a:xfrm>
                <a:off x="2043" y="5996"/>
                <a:ext cx="304" cy="596"/>
              </a:xfrm>
              <a:custGeom>
                <a:avLst/>
                <a:gdLst>
                  <a:gd name="T0" fmla="*/ 0 w 304"/>
                  <a:gd name="T1" fmla="*/ 596 h 596"/>
                  <a:gd name="T2" fmla="*/ 0 w 304"/>
                  <a:gd name="T3" fmla="*/ 596 h 596"/>
                  <a:gd name="T4" fmla="*/ 6 w 304"/>
                  <a:gd name="T5" fmla="*/ 584 h 596"/>
                  <a:gd name="T6" fmla="*/ 12 w 304"/>
                  <a:gd name="T7" fmla="*/ 570 h 596"/>
                  <a:gd name="T8" fmla="*/ 22 w 304"/>
                  <a:gd name="T9" fmla="*/ 542 h 596"/>
                  <a:gd name="T10" fmla="*/ 28 w 304"/>
                  <a:gd name="T11" fmla="*/ 512 h 596"/>
                  <a:gd name="T12" fmla="*/ 30 w 304"/>
                  <a:gd name="T13" fmla="*/ 484 h 596"/>
                  <a:gd name="T14" fmla="*/ 32 w 304"/>
                  <a:gd name="T15" fmla="*/ 458 h 596"/>
                  <a:gd name="T16" fmla="*/ 32 w 304"/>
                  <a:gd name="T17" fmla="*/ 438 h 596"/>
                  <a:gd name="T18" fmla="*/ 30 w 304"/>
                  <a:gd name="T19" fmla="*/ 420 h 596"/>
                  <a:gd name="T20" fmla="*/ 30 w 304"/>
                  <a:gd name="T21" fmla="*/ 420 h 596"/>
                  <a:gd name="T22" fmla="*/ 18 w 304"/>
                  <a:gd name="T23" fmla="*/ 366 h 596"/>
                  <a:gd name="T24" fmla="*/ 10 w 304"/>
                  <a:gd name="T25" fmla="*/ 316 h 596"/>
                  <a:gd name="T26" fmla="*/ 6 w 304"/>
                  <a:gd name="T27" fmla="*/ 270 h 596"/>
                  <a:gd name="T28" fmla="*/ 4 w 304"/>
                  <a:gd name="T29" fmla="*/ 230 h 596"/>
                  <a:gd name="T30" fmla="*/ 6 w 304"/>
                  <a:gd name="T31" fmla="*/ 192 h 596"/>
                  <a:gd name="T32" fmla="*/ 10 w 304"/>
                  <a:gd name="T33" fmla="*/ 156 h 596"/>
                  <a:gd name="T34" fmla="*/ 16 w 304"/>
                  <a:gd name="T35" fmla="*/ 126 h 596"/>
                  <a:gd name="T36" fmla="*/ 22 w 304"/>
                  <a:gd name="T37" fmla="*/ 98 h 596"/>
                  <a:gd name="T38" fmla="*/ 30 w 304"/>
                  <a:gd name="T39" fmla="*/ 76 h 596"/>
                  <a:gd name="T40" fmla="*/ 38 w 304"/>
                  <a:gd name="T41" fmla="*/ 54 h 596"/>
                  <a:gd name="T42" fmla="*/ 46 w 304"/>
                  <a:gd name="T43" fmla="*/ 38 h 596"/>
                  <a:gd name="T44" fmla="*/ 54 w 304"/>
                  <a:gd name="T45" fmla="*/ 24 h 596"/>
                  <a:gd name="T46" fmla="*/ 66 w 304"/>
                  <a:gd name="T47" fmla="*/ 6 h 596"/>
                  <a:gd name="T48" fmla="*/ 70 w 304"/>
                  <a:gd name="T49" fmla="*/ 0 h 596"/>
                  <a:gd name="T50" fmla="*/ 232 w 304"/>
                  <a:gd name="T51" fmla="*/ 48 h 596"/>
                  <a:gd name="T52" fmla="*/ 232 w 304"/>
                  <a:gd name="T53" fmla="*/ 48 h 596"/>
                  <a:gd name="T54" fmla="*/ 238 w 304"/>
                  <a:gd name="T55" fmla="*/ 52 h 596"/>
                  <a:gd name="T56" fmla="*/ 252 w 304"/>
                  <a:gd name="T57" fmla="*/ 64 h 596"/>
                  <a:gd name="T58" fmla="*/ 270 w 304"/>
                  <a:gd name="T59" fmla="*/ 84 h 596"/>
                  <a:gd name="T60" fmla="*/ 280 w 304"/>
                  <a:gd name="T61" fmla="*/ 94 h 596"/>
                  <a:gd name="T62" fmla="*/ 288 w 304"/>
                  <a:gd name="T63" fmla="*/ 108 h 596"/>
                  <a:gd name="T64" fmla="*/ 296 w 304"/>
                  <a:gd name="T65" fmla="*/ 120 h 596"/>
                  <a:gd name="T66" fmla="*/ 302 w 304"/>
                  <a:gd name="T67" fmla="*/ 136 h 596"/>
                  <a:gd name="T68" fmla="*/ 304 w 304"/>
                  <a:gd name="T69" fmla="*/ 150 h 596"/>
                  <a:gd name="T70" fmla="*/ 304 w 304"/>
                  <a:gd name="T71" fmla="*/ 166 h 596"/>
                  <a:gd name="T72" fmla="*/ 302 w 304"/>
                  <a:gd name="T73" fmla="*/ 180 h 596"/>
                  <a:gd name="T74" fmla="*/ 294 w 304"/>
                  <a:gd name="T75" fmla="*/ 196 h 596"/>
                  <a:gd name="T76" fmla="*/ 282 w 304"/>
                  <a:gd name="T77" fmla="*/ 212 h 596"/>
                  <a:gd name="T78" fmla="*/ 264 w 304"/>
                  <a:gd name="T79" fmla="*/ 228 h 596"/>
                  <a:gd name="T80" fmla="*/ 264 w 304"/>
                  <a:gd name="T81" fmla="*/ 228 h 596"/>
                  <a:gd name="T82" fmla="*/ 264 w 304"/>
                  <a:gd name="T83" fmla="*/ 366 h 596"/>
                  <a:gd name="T84" fmla="*/ 264 w 304"/>
                  <a:gd name="T85" fmla="*/ 480 h 596"/>
                  <a:gd name="T86" fmla="*/ 264 w 304"/>
                  <a:gd name="T87" fmla="*/ 570 h 596"/>
                  <a:gd name="T88" fmla="*/ 264 w 304"/>
                  <a:gd name="T89" fmla="*/ 570 h 596"/>
                  <a:gd name="T90" fmla="*/ 150 w 304"/>
                  <a:gd name="T91" fmla="*/ 578 h 596"/>
                  <a:gd name="T92" fmla="*/ 150 w 304"/>
                  <a:gd name="T93" fmla="*/ 578 h 596"/>
                  <a:gd name="T94" fmla="*/ 130 w 304"/>
                  <a:gd name="T95" fmla="*/ 580 h 596"/>
                  <a:gd name="T96" fmla="*/ 150 w 304"/>
                  <a:gd name="T97" fmla="*/ 578 h 596"/>
                  <a:gd name="T98" fmla="*/ 0 w 304"/>
                  <a:gd name="T99"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 h="596">
                    <a:moveTo>
                      <a:pt x="0" y="596"/>
                    </a:moveTo>
                    <a:lnTo>
                      <a:pt x="0" y="596"/>
                    </a:lnTo>
                    <a:lnTo>
                      <a:pt x="6" y="584"/>
                    </a:lnTo>
                    <a:lnTo>
                      <a:pt x="12" y="570"/>
                    </a:lnTo>
                    <a:lnTo>
                      <a:pt x="22" y="542"/>
                    </a:lnTo>
                    <a:lnTo>
                      <a:pt x="28" y="512"/>
                    </a:lnTo>
                    <a:lnTo>
                      <a:pt x="30" y="484"/>
                    </a:lnTo>
                    <a:lnTo>
                      <a:pt x="32" y="458"/>
                    </a:lnTo>
                    <a:lnTo>
                      <a:pt x="32" y="438"/>
                    </a:lnTo>
                    <a:lnTo>
                      <a:pt x="30" y="420"/>
                    </a:lnTo>
                    <a:lnTo>
                      <a:pt x="30" y="420"/>
                    </a:lnTo>
                    <a:lnTo>
                      <a:pt x="18" y="366"/>
                    </a:lnTo>
                    <a:lnTo>
                      <a:pt x="10" y="316"/>
                    </a:lnTo>
                    <a:lnTo>
                      <a:pt x="6" y="270"/>
                    </a:lnTo>
                    <a:lnTo>
                      <a:pt x="4" y="230"/>
                    </a:lnTo>
                    <a:lnTo>
                      <a:pt x="6" y="192"/>
                    </a:lnTo>
                    <a:lnTo>
                      <a:pt x="10" y="156"/>
                    </a:lnTo>
                    <a:lnTo>
                      <a:pt x="16" y="126"/>
                    </a:lnTo>
                    <a:lnTo>
                      <a:pt x="22" y="98"/>
                    </a:lnTo>
                    <a:lnTo>
                      <a:pt x="30" y="76"/>
                    </a:lnTo>
                    <a:lnTo>
                      <a:pt x="38" y="54"/>
                    </a:lnTo>
                    <a:lnTo>
                      <a:pt x="46" y="38"/>
                    </a:lnTo>
                    <a:lnTo>
                      <a:pt x="54" y="24"/>
                    </a:lnTo>
                    <a:lnTo>
                      <a:pt x="66" y="6"/>
                    </a:lnTo>
                    <a:lnTo>
                      <a:pt x="70" y="0"/>
                    </a:lnTo>
                    <a:lnTo>
                      <a:pt x="232" y="48"/>
                    </a:lnTo>
                    <a:lnTo>
                      <a:pt x="232" y="48"/>
                    </a:lnTo>
                    <a:lnTo>
                      <a:pt x="238" y="52"/>
                    </a:lnTo>
                    <a:lnTo>
                      <a:pt x="252" y="64"/>
                    </a:lnTo>
                    <a:lnTo>
                      <a:pt x="270" y="84"/>
                    </a:lnTo>
                    <a:lnTo>
                      <a:pt x="280" y="94"/>
                    </a:lnTo>
                    <a:lnTo>
                      <a:pt x="288" y="108"/>
                    </a:lnTo>
                    <a:lnTo>
                      <a:pt x="296" y="120"/>
                    </a:lnTo>
                    <a:lnTo>
                      <a:pt x="302" y="136"/>
                    </a:lnTo>
                    <a:lnTo>
                      <a:pt x="304" y="150"/>
                    </a:lnTo>
                    <a:lnTo>
                      <a:pt x="304" y="166"/>
                    </a:lnTo>
                    <a:lnTo>
                      <a:pt x="302" y="180"/>
                    </a:lnTo>
                    <a:lnTo>
                      <a:pt x="294" y="196"/>
                    </a:lnTo>
                    <a:lnTo>
                      <a:pt x="282" y="212"/>
                    </a:lnTo>
                    <a:lnTo>
                      <a:pt x="264" y="228"/>
                    </a:lnTo>
                    <a:lnTo>
                      <a:pt x="264" y="228"/>
                    </a:lnTo>
                    <a:lnTo>
                      <a:pt x="264" y="366"/>
                    </a:lnTo>
                    <a:lnTo>
                      <a:pt x="264" y="480"/>
                    </a:lnTo>
                    <a:lnTo>
                      <a:pt x="264" y="570"/>
                    </a:lnTo>
                    <a:lnTo>
                      <a:pt x="264" y="570"/>
                    </a:lnTo>
                    <a:lnTo>
                      <a:pt x="150" y="578"/>
                    </a:lnTo>
                    <a:lnTo>
                      <a:pt x="150" y="578"/>
                    </a:lnTo>
                    <a:lnTo>
                      <a:pt x="130" y="580"/>
                    </a:lnTo>
                    <a:lnTo>
                      <a:pt x="150" y="578"/>
                    </a:lnTo>
                    <a:lnTo>
                      <a:pt x="0" y="596"/>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0" name="Freeform 275"/>
              <p:cNvSpPr>
                <a:spLocks/>
              </p:cNvSpPr>
              <p:nvPr/>
            </p:nvSpPr>
            <p:spPr bwMode="auto">
              <a:xfrm>
                <a:off x="2043" y="5996"/>
                <a:ext cx="304" cy="596"/>
              </a:xfrm>
              <a:custGeom>
                <a:avLst/>
                <a:gdLst>
                  <a:gd name="T0" fmla="*/ 0 w 304"/>
                  <a:gd name="T1" fmla="*/ 596 h 596"/>
                  <a:gd name="T2" fmla="*/ 0 w 304"/>
                  <a:gd name="T3" fmla="*/ 596 h 596"/>
                  <a:gd name="T4" fmla="*/ 6 w 304"/>
                  <a:gd name="T5" fmla="*/ 584 h 596"/>
                  <a:gd name="T6" fmla="*/ 12 w 304"/>
                  <a:gd name="T7" fmla="*/ 570 h 596"/>
                  <a:gd name="T8" fmla="*/ 22 w 304"/>
                  <a:gd name="T9" fmla="*/ 542 h 596"/>
                  <a:gd name="T10" fmla="*/ 28 w 304"/>
                  <a:gd name="T11" fmla="*/ 512 h 596"/>
                  <a:gd name="T12" fmla="*/ 30 w 304"/>
                  <a:gd name="T13" fmla="*/ 484 h 596"/>
                  <a:gd name="T14" fmla="*/ 32 w 304"/>
                  <a:gd name="T15" fmla="*/ 458 h 596"/>
                  <a:gd name="T16" fmla="*/ 32 w 304"/>
                  <a:gd name="T17" fmla="*/ 438 h 596"/>
                  <a:gd name="T18" fmla="*/ 30 w 304"/>
                  <a:gd name="T19" fmla="*/ 420 h 596"/>
                  <a:gd name="T20" fmla="*/ 30 w 304"/>
                  <a:gd name="T21" fmla="*/ 420 h 596"/>
                  <a:gd name="T22" fmla="*/ 18 w 304"/>
                  <a:gd name="T23" fmla="*/ 366 h 596"/>
                  <a:gd name="T24" fmla="*/ 10 w 304"/>
                  <a:gd name="T25" fmla="*/ 316 h 596"/>
                  <a:gd name="T26" fmla="*/ 6 w 304"/>
                  <a:gd name="T27" fmla="*/ 270 h 596"/>
                  <a:gd name="T28" fmla="*/ 4 w 304"/>
                  <a:gd name="T29" fmla="*/ 230 h 596"/>
                  <a:gd name="T30" fmla="*/ 6 w 304"/>
                  <a:gd name="T31" fmla="*/ 192 h 596"/>
                  <a:gd name="T32" fmla="*/ 10 w 304"/>
                  <a:gd name="T33" fmla="*/ 156 h 596"/>
                  <a:gd name="T34" fmla="*/ 16 w 304"/>
                  <a:gd name="T35" fmla="*/ 126 h 596"/>
                  <a:gd name="T36" fmla="*/ 22 w 304"/>
                  <a:gd name="T37" fmla="*/ 98 h 596"/>
                  <a:gd name="T38" fmla="*/ 30 w 304"/>
                  <a:gd name="T39" fmla="*/ 76 h 596"/>
                  <a:gd name="T40" fmla="*/ 38 w 304"/>
                  <a:gd name="T41" fmla="*/ 54 h 596"/>
                  <a:gd name="T42" fmla="*/ 46 w 304"/>
                  <a:gd name="T43" fmla="*/ 38 h 596"/>
                  <a:gd name="T44" fmla="*/ 54 w 304"/>
                  <a:gd name="T45" fmla="*/ 24 h 596"/>
                  <a:gd name="T46" fmla="*/ 66 w 304"/>
                  <a:gd name="T47" fmla="*/ 6 h 596"/>
                  <a:gd name="T48" fmla="*/ 70 w 304"/>
                  <a:gd name="T49" fmla="*/ 0 h 596"/>
                  <a:gd name="T50" fmla="*/ 232 w 304"/>
                  <a:gd name="T51" fmla="*/ 48 h 596"/>
                  <a:gd name="T52" fmla="*/ 232 w 304"/>
                  <a:gd name="T53" fmla="*/ 48 h 596"/>
                  <a:gd name="T54" fmla="*/ 238 w 304"/>
                  <a:gd name="T55" fmla="*/ 52 h 596"/>
                  <a:gd name="T56" fmla="*/ 252 w 304"/>
                  <a:gd name="T57" fmla="*/ 64 h 596"/>
                  <a:gd name="T58" fmla="*/ 270 w 304"/>
                  <a:gd name="T59" fmla="*/ 84 h 596"/>
                  <a:gd name="T60" fmla="*/ 280 w 304"/>
                  <a:gd name="T61" fmla="*/ 94 h 596"/>
                  <a:gd name="T62" fmla="*/ 288 w 304"/>
                  <a:gd name="T63" fmla="*/ 108 h 596"/>
                  <a:gd name="T64" fmla="*/ 296 w 304"/>
                  <a:gd name="T65" fmla="*/ 120 h 596"/>
                  <a:gd name="T66" fmla="*/ 302 w 304"/>
                  <a:gd name="T67" fmla="*/ 136 h 596"/>
                  <a:gd name="T68" fmla="*/ 304 w 304"/>
                  <a:gd name="T69" fmla="*/ 150 h 596"/>
                  <a:gd name="T70" fmla="*/ 304 w 304"/>
                  <a:gd name="T71" fmla="*/ 166 h 596"/>
                  <a:gd name="T72" fmla="*/ 302 w 304"/>
                  <a:gd name="T73" fmla="*/ 180 h 596"/>
                  <a:gd name="T74" fmla="*/ 294 w 304"/>
                  <a:gd name="T75" fmla="*/ 196 h 596"/>
                  <a:gd name="T76" fmla="*/ 282 w 304"/>
                  <a:gd name="T77" fmla="*/ 212 h 596"/>
                  <a:gd name="T78" fmla="*/ 264 w 304"/>
                  <a:gd name="T79" fmla="*/ 228 h 596"/>
                  <a:gd name="T80" fmla="*/ 264 w 304"/>
                  <a:gd name="T81" fmla="*/ 228 h 596"/>
                  <a:gd name="T82" fmla="*/ 264 w 304"/>
                  <a:gd name="T83" fmla="*/ 366 h 596"/>
                  <a:gd name="T84" fmla="*/ 264 w 304"/>
                  <a:gd name="T85" fmla="*/ 480 h 596"/>
                  <a:gd name="T86" fmla="*/ 264 w 304"/>
                  <a:gd name="T87" fmla="*/ 570 h 596"/>
                  <a:gd name="T88" fmla="*/ 264 w 304"/>
                  <a:gd name="T89" fmla="*/ 570 h 596"/>
                  <a:gd name="T90" fmla="*/ 150 w 304"/>
                  <a:gd name="T91" fmla="*/ 578 h 596"/>
                  <a:gd name="T92" fmla="*/ 150 w 304"/>
                  <a:gd name="T93" fmla="*/ 578 h 596"/>
                  <a:gd name="T94" fmla="*/ 130 w 304"/>
                  <a:gd name="T95" fmla="*/ 580 h 596"/>
                  <a:gd name="T96" fmla="*/ 150 w 304"/>
                  <a:gd name="T97" fmla="*/ 578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4" h="596">
                    <a:moveTo>
                      <a:pt x="0" y="596"/>
                    </a:moveTo>
                    <a:lnTo>
                      <a:pt x="0" y="596"/>
                    </a:lnTo>
                    <a:lnTo>
                      <a:pt x="6" y="584"/>
                    </a:lnTo>
                    <a:lnTo>
                      <a:pt x="12" y="570"/>
                    </a:lnTo>
                    <a:lnTo>
                      <a:pt x="22" y="542"/>
                    </a:lnTo>
                    <a:lnTo>
                      <a:pt x="28" y="512"/>
                    </a:lnTo>
                    <a:lnTo>
                      <a:pt x="30" y="484"/>
                    </a:lnTo>
                    <a:lnTo>
                      <a:pt x="32" y="458"/>
                    </a:lnTo>
                    <a:lnTo>
                      <a:pt x="32" y="438"/>
                    </a:lnTo>
                    <a:lnTo>
                      <a:pt x="30" y="420"/>
                    </a:lnTo>
                    <a:lnTo>
                      <a:pt x="30" y="420"/>
                    </a:lnTo>
                    <a:lnTo>
                      <a:pt x="18" y="366"/>
                    </a:lnTo>
                    <a:lnTo>
                      <a:pt x="10" y="316"/>
                    </a:lnTo>
                    <a:lnTo>
                      <a:pt x="6" y="270"/>
                    </a:lnTo>
                    <a:lnTo>
                      <a:pt x="4" y="230"/>
                    </a:lnTo>
                    <a:lnTo>
                      <a:pt x="6" y="192"/>
                    </a:lnTo>
                    <a:lnTo>
                      <a:pt x="10" y="156"/>
                    </a:lnTo>
                    <a:lnTo>
                      <a:pt x="16" y="126"/>
                    </a:lnTo>
                    <a:lnTo>
                      <a:pt x="22" y="98"/>
                    </a:lnTo>
                    <a:lnTo>
                      <a:pt x="30" y="76"/>
                    </a:lnTo>
                    <a:lnTo>
                      <a:pt x="38" y="54"/>
                    </a:lnTo>
                    <a:lnTo>
                      <a:pt x="46" y="38"/>
                    </a:lnTo>
                    <a:lnTo>
                      <a:pt x="54" y="24"/>
                    </a:lnTo>
                    <a:lnTo>
                      <a:pt x="66" y="6"/>
                    </a:lnTo>
                    <a:lnTo>
                      <a:pt x="70" y="0"/>
                    </a:lnTo>
                    <a:lnTo>
                      <a:pt x="232" y="48"/>
                    </a:lnTo>
                    <a:lnTo>
                      <a:pt x="232" y="48"/>
                    </a:lnTo>
                    <a:lnTo>
                      <a:pt x="238" y="52"/>
                    </a:lnTo>
                    <a:lnTo>
                      <a:pt x="252" y="64"/>
                    </a:lnTo>
                    <a:lnTo>
                      <a:pt x="270" y="84"/>
                    </a:lnTo>
                    <a:lnTo>
                      <a:pt x="280" y="94"/>
                    </a:lnTo>
                    <a:lnTo>
                      <a:pt x="288" y="108"/>
                    </a:lnTo>
                    <a:lnTo>
                      <a:pt x="296" y="120"/>
                    </a:lnTo>
                    <a:lnTo>
                      <a:pt x="302" y="136"/>
                    </a:lnTo>
                    <a:lnTo>
                      <a:pt x="304" y="150"/>
                    </a:lnTo>
                    <a:lnTo>
                      <a:pt x="304" y="166"/>
                    </a:lnTo>
                    <a:lnTo>
                      <a:pt x="302" y="180"/>
                    </a:lnTo>
                    <a:lnTo>
                      <a:pt x="294" y="196"/>
                    </a:lnTo>
                    <a:lnTo>
                      <a:pt x="282" y="212"/>
                    </a:lnTo>
                    <a:lnTo>
                      <a:pt x="264" y="228"/>
                    </a:lnTo>
                    <a:lnTo>
                      <a:pt x="264" y="228"/>
                    </a:lnTo>
                    <a:lnTo>
                      <a:pt x="264" y="366"/>
                    </a:lnTo>
                    <a:lnTo>
                      <a:pt x="264" y="480"/>
                    </a:lnTo>
                    <a:lnTo>
                      <a:pt x="264" y="570"/>
                    </a:lnTo>
                    <a:lnTo>
                      <a:pt x="264" y="570"/>
                    </a:lnTo>
                    <a:lnTo>
                      <a:pt x="150" y="578"/>
                    </a:lnTo>
                    <a:lnTo>
                      <a:pt x="150" y="578"/>
                    </a:lnTo>
                    <a:lnTo>
                      <a:pt x="130" y="580"/>
                    </a:lnTo>
                    <a:lnTo>
                      <a:pt x="150" y="5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1" name="Freeform 276"/>
              <p:cNvSpPr>
                <a:spLocks/>
              </p:cNvSpPr>
              <p:nvPr/>
            </p:nvSpPr>
            <p:spPr bwMode="auto">
              <a:xfrm>
                <a:off x="2187" y="6562"/>
                <a:ext cx="126" cy="44"/>
              </a:xfrm>
              <a:custGeom>
                <a:avLst/>
                <a:gdLst>
                  <a:gd name="T0" fmla="*/ 0 w 126"/>
                  <a:gd name="T1" fmla="*/ 10 h 44"/>
                  <a:gd name="T2" fmla="*/ 120 w 126"/>
                  <a:gd name="T3" fmla="*/ 0 h 44"/>
                  <a:gd name="T4" fmla="*/ 126 w 126"/>
                  <a:gd name="T5" fmla="*/ 44 h 44"/>
                  <a:gd name="T6" fmla="*/ 126 w 126"/>
                  <a:gd name="T7" fmla="*/ 44 h 44"/>
                  <a:gd name="T8" fmla="*/ 70 w 126"/>
                  <a:gd name="T9" fmla="*/ 30 h 44"/>
                  <a:gd name="T10" fmla="*/ 28 w 126"/>
                  <a:gd name="T11" fmla="*/ 20 h 44"/>
                  <a:gd name="T12" fmla="*/ 0 w 126"/>
                  <a:gd name="T13" fmla="*/ 10 h 44"/>
                  <a:gd name="T14" fmla="*/ 0 w 126"/>
                  <a:gd name="T15" fmla="*/ 1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4">
                    <a:moveTo>
                      <a:pt x="0" y="10"/>
                    </a:moveTo>
                    <a:lnTo>
                      <a:pt x="120" y="0"/>
                    </a:lnTo>
                    <a:lnTo>
                      <a:pt x="126" y="44"/>
                    </a:lnTo>
                    <a:lnTo>
                      <a:pt x="126" y="44"/>
                    </a:lnTo>
                    <a:lnTo>
                      <a:pt x="70" y="30"/>
                    </a:lnTo>
                    <a:lnTo>
                      <a:pt x="28" y="20"/>
                    </a:lnTo>
                    <a:lnTo>
                      <a:pt x="0" y="10"/>
                    </a:lnTo>
                    <a:lnTo>
                      <a:pt x="0" y="10"/>
                    </a:lnTo>
                    <a:close/>
                  </a:path>
                </a:pathLst>
              </a:custGeom>
              <a:solidFill>
                <a:srgbClr val="EA4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2" name="Freeform 277"/>
              <p:cNvSpPr>
                <a:spLocks/>
              </p:cNvSpPr>
              <p:nvPr/>
            </p:nvSpPr>
            <p:spPr bwMode="auto">
              <a:xfrm>
                <a:off x="2113" y="5706"/>
                <a:ext cx="42" cy="62"/>
              </a:xfrm>
              <a:custGeom>
                <a:avLst/>
                <a:gdLst>
                  <a:gd name="T0" fmla="*/ 0 w 42"/>
                  <a:gd name="T1" fmla="*/ 36 h 62"/>
                  <a:gd name="T2" fmla="*/ 0 w 42"/>
                  <a:gd name="T3" fmla="*/ 36 h 62"/>
                  <a:gd name="T4" fmla="*/ 4 w 42"/>
                  <a:gd name="T5" fmla="*/ 48 h 62"/>
                  <a:gd name="T6" fmla="*/ 12 w 42"/>
                  <a:gd name="T7" fmla="*/ 56 h 62"/>
                  <a:gd name="T8" fmla="*/ 20 w 42"/>
                  <a:gd name="T9" fmla="*/ 62 h 62"/>
                  <a:gd name="T10" fmla="*/ 24 w 42"/>
                  <a:gd name="T11" fmla="*/ 62 h 62"/>
                  <a:gd name="T12" fmla="*/ 28 w 42"/>
                  <a:gd name="T13" fmla="*/ 62 h 62"/>
                  <a:gd name="T14" fmla="*/ 28 w 42"/>
                  <a:gd name="T15" fmla="*/ 62 h 62"/>
                  <a:gd name="T16" fmla="*/ 32 w 42"/>
                  <a:gd name="T17" fmla="*/ 62 h 62"/>
                  <a:gd name="T18" fmla="*/ 34 w 42"/>
                  <a:gd name="T19" fmla="*/ 58 h 62"/>
                  <a:gd name="T20" fmla="*/ 40 w 42"/>
                  <a:gd name="T21" fmla="*/ 50 h 62"/>
                  <a:gd name="T22" fmla="*/ 42 w 42"/>
                  <a:gd name="T23" fmla="*/ 40 h 62"/>
                  <a:gd name="T24" fmla="*/ 40 w 42"/>
                  <a:gd name="T25" fmla="*/ 28 h 62"/>
                  <a:gd name="T26" fmla="*/ 40 w 42"/>
                  <a:gd name="T27" fmla="*/ 28 h 62"/>
                  <a:gd name="T28" fmla="*/ 36 w 42"/>
                  <a:gd name="T29" fmla="*/ 16 h 62"/>
                  <a:gd name="T30" fmla="*/ 30 w 42"/>
                  <a:gd name="T31" fmla="*/ 6 h 62"/>
                  <a:gd name="T32" fmla="*/ 22 w 42"/>
                  <a:gd name="T33" fmla="*/ 0 h 62"/>
                  <a:gd name="T34" fmla="*/ 18 w 42"/>
                  <a:gd name="T35" fmla="*/ 0 h 62"/>
                  <a:gd name="T36" fmla="*/ 14 w 42"/>
                  <a:gd name="T37" fmla="*/ 0 h 62"/>
                  <a:gd name="T38" fmla="*/ 14 w 42"/>
                  <a:gd name="T39" fmla="*/ 0 h 62"/>
                  <a:gd name="T40" fmla="*/ 10 w 42"/>
                  <a:gd name="T41" fmla="*/ 0 h 62"/>
                  <a:gd name="T42" fmla="*/ 6 w 42"/>
                  <a:gd name="T43" fmla="*/ 4 h 62"/>
                  <a:gd name="T44" fmla="*/ 2 w 42"/>
                  <a:gd name="T45" fmla="*/ 12 h 62"/>
                  <a:gd name="T46" fmla="*/ 0 w 42"/>
                  <a:gd name="T47" fmla="*/ 22 h 62"/>
                  <a:gd name="T48" fmla="*/ 0 w 42"/>
                  <a:gd name="T49" fmla="*/ 36 h 62"/>
                  <a:gd name="T50" fmla="*/ 0 w 42"/>
                  <a:gd name="T51" fmla="*/ 3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62">
                    <a:moveTo>
                      <a:pt x="0" y="36"/>
                    </a:moveTo>
                    <a:lnTo>
                      <a:pt x="0" y="36"/>
                    </a:lnTo>
                    <a:lnTo>
                      <a:pt x="4" y="48"/>
                    </a:lnTo>
                    <a:lnTo>
                      <a:pt x="12" y="56"/>
                    </a:lnTo>
                    <a:lnTo>
                      <a:pt x="20" y="62"/>
                    </a:lnTo>
                    <a:lnTo>
                      <a:pt x="24" y="62"/>
                    </a:lnTo>
                    <a:lnTo>
                      <a:pt x="28" y="62"/>
                    </a:lnTo>
                    <a:lnTo>
                      <a:pt x="28" y="62"/>
                    </a:lnTo>
                    <a:lnTo>
                      <a:pt x="32" y="62"/>
                    </a:lnTo>
                    <a:lnTo>
                      <a:pt x="34" y="58"/>
                    </a:lnTo>
                    <a:lnTo>
                      <a:pt x="40" y="50"/>
                    </a:lnTo>
                    <a:lnTo>
                      <a:pt x="42" y="40"/>
                    </a:lnTo>
                    <a:lnTo>
                      <a:pt x="40" y="28"/>
                    </a:lnTo>
                    <a:lnTo>
                      <a:pt x="40" y="28"/>
                    </a:lnTo>
                    <a:lnTo>
                      <a:pt x="36" y="16"/>
                    </a:lnTo>
                    <a:lnTo>
                      <a:pt x="30" y="6"/>
                    </a:lnTo>
                    <a:lnTo>
                      <a:pt x="22" y="0"/>
                    </a:lnTo>
                    <a:lnTo>
                      <a:pt x="18" y="0"/>
                    </a:lnTo>
                    <a:lnTo>
                      <a:pt x="14" y="0"/>
                    </a:lnTo>
                    <a:lnTo>
                      <a:pt x="14" y="0"/>
                    </a:lnTo>
                    <a:lnTo>
                      <a:pt x="10" y="0"/>
                    </a:lnTo>
                    <a:lnTo>
                      <a:pt x="6" y="4"/>
                    </a:lnTo>
                    <a:lnTo>
                      <a:pt x="2" y="12"/>
                    </a:lnTo>
                    <a:lnTo>
                      <a:pt x="0" y="22"/>
                    </a:lnTo>
                    <a:lnTo>
                      <a:pt x="0" y="36"/>
                    </a:lnTo>
                    <a:lnTo>
                      <a:pt x="0" y="36"/>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3" name="Freeform 278"/>
              <p:cNvSpPr>
                <a:spLocks/>
              </p:cNvSpPr>
              <p:nvPr/>
            </p:nvSpPr>
            <p:spPr bwMode="auto">
              <a:xfrm>
                <a:off x="2107" y="5640"/>
                <a:ext cx="142" cy="450"/>
              </a:xfrm>
              <a:custGeom>
                <a:avLst/>
                <a:gdLst>
                  <a:gd name="T0" fmla="*/ 132 w 142"/>
                  <a:gd name="T1" fmla="*/ 2 h 450"/>
                  <a:gd name="T2" fmla="*/ 132 w 142"/>
                  <a:gd name="T3" fmla="*/ 2 h 450"/>
                  <a:gd name="T4" fmla="*/ 132 w 142"/>
                  <a:gd name="T5" fmla="*/ 20 h 450"/>
                  <a:gd name="T6" fmla="*/ 130 w 142"/>
                  <a:gd name="T7" fmla="*/ 38 h 450"/>
                  <a:gd name="T8" fmla="*/ 126 w 142"/>
                  <a:gd name="T9" fmla="*/ 60 h 450"/>
                  <a:gd name="T10" fmla="*/ 120 w 142"/>
                  <a:gd name="T11" fmla="*/ 88 h 450"/>
                  <a:gd name="T12" fmla="*/ 108 w 142"/>
                  <a:gd name="T13" fmla="*/ 116 h 450"/>
                  <a:gd name="T14" fmla="*/ 100 w 142"/>
                  <a:gd name="T15" fmla="*/ 130 h 450"/>
                  <a:gd name="T16" fmla="*/ 90 w 142"/>
                  <a:gd name="T17" fmla="*/ 144 h 450"/>
                  <a:gd name="T18" fmla="*/ 80 w 142"/>
                  <a:gd name="T19" fmla="*/ 160 h 450"/>
                  <a:gd name="T20" fmla="*/ 68 w 142"/>
                  <a:gd name="T21" fmla="*/ 174 h 450"/>
                  <a:gd name="T22" fmla="*/ 68 w 142"/>
                  <a:gd name="T23" fmla="*/ 174 h 450"/>
                  <a:gd name="T24" fmla="*/ 64 w 142"/>
                  <a:gd name="T25" fmla="*/ 178 h 450"/>
                  <a:gd name="T26" fmla="*/ 58 w 142"/>
                  <a:gd name="T27" fmla="*/ 194 h 450"/>
                  <a:gd name="T28" fmla="*/ 52 w 142"/>
                  <a:gd name="T29" fmla="*/ 218 h 450"/>
                  <a:gd name="T30" fmla="*/ 50 w 142"/>
                  <a:gd name="T31" fmla="*/ 232 h 450"/>
                  <a:gd name="T32" fmla="*/ 48 w 142"/>
                  <a:gd name="T33" fmla="*/ 250 h 450"/>
                  <a:gd name="T34" fmla="*/ 50 w 142"/>
                  <a:gd name="T35" fmla="*/ 270 h 450"/>
                  <a:gd name="T36" fmla="*/ 52 w 142"/>
                  <a:gd name="T37" fmla="*/ 290 h 450"/>
                  <a:gd name="T38" fmla="*/ 58 w 142"/>
                  <a:gd name="T39" fmla="*/ 314 h 450"/>
                  <a:gd name="T40" fmla="*/ 66 w 142"/>
                  <a:gd name="T41" fmla="*/ 338 h 450"/>
                  <a:gd name="T42" fmla="*/ 80 w 142"/>
                  <a:gd name="T43" fmla="*/ 364 h 450"/>
                  <a:gd name="T44" fmla="*/ 96 w 142"/>
                  <a:gd name="T45" fmla="*/ 392 h 450"/>
                  <a:gd name="T46" fmla="*/ 116 w 142"/>
                  <a:gd name="T47" fmla="*/ 420 h 450"/>
                  <a:gd name="T48" fmla="*/ 142 w 142"/>
                  <a:gd name="T49" fmla="*/ 450 h 450"/>
                  <a:gd name="T50" fmla="*/ 142 w 142"/>
                  <a:gd name="T51" fmla="*/ 450 h 450"/>
                  <a:gd name="T52" fmla="*/ 134 w 142"/>
                  <a:gd name="T53" fmla="*/ 446 h 450"/>
                  <a:gd name="T54" fmla="*/ 112 w 142"/>
                  <a:gd name="T55" fmla="*/ 434 h 450"/>
                  <a:gd name="T56" fmla="*/ 98 w 142"/>
                  <a:gd name="T57" fmla="*/ 426 h 450"/>
                  <a:gd name="T58" fmla="*/ 82 w 142"/>
                  <a:gd name="T59" fmla="*/ 412 h 450"/>
                  <a:gd name="T60" fmla="*/ 68 w 142"/>
                  <a:gd name="T61" fmla="*/ 398 h 450"/>
                  <a:gd name="T62" fmla="*/ 52 w 142"/>
                  <a:gd name="T63" fmla="*/ 380 h 450"/>
                  <a:gd name="T64" fmla="*/ 36 w 142"/>
                  <a:gd name="T65" fmla="*/ 360 h 450"/>
                  <a:gd name="T66" fmla="*/ 24 w 142"/>
                  <a:gd name="T67" fmla="*/ 336 h 450"/>
                  <a:gd name="T68" fmla="*/ 12 w 142"/>
                  <a:gd name="T69" fmla="*/ 308 h 450"/>
                  <a:gd name="T70" fmla="*/ 6 w 142"/>
                  <a:gd name="T71" fmla="*/ 278 h 450"/>
                  <a:gd name="T72" fmla="*/ 2 w 142"/>
                  <a:gd name="T73" fmla="*/ 244 h 450"/>
                  <a:gd name="T74" fmla="*/ 0 w 142"/>
                  <a:gd name="T75" fmla="*/ 224 h 450"/>
                  <a:gd name="T76" fmla="*/ 2 w 142"/>
                  <a:gd name="T77" fmla="*/ 206 h 450"/>
                  <a:gd name="T78" fmla="*/ 4 w 142"/>
                  <a:gd name="T79" fmla="*/ 186 h 450"/>
                  <a:gd name="T80" fmla="*/ 8 w 142"/>
                  <a:gd name="T81" fmla="*/ 164 h 450"/>
                  <a:gd name="T82" fmla="*/ 12 w 142"/>
                  <a:gd name="T83" fmla="*/ 142 h 450"/>
                  <a:gd name="T84" fmla="*/ 18 w 142"/>
                  <a:gd name="T85" fmla="*/ 118 h 450"/>
                  <a:gd name="T86" fmla="*/ 18 w 142"/>
                  <a:gd name="T87" fmla="*/ 118 h 450"/>
                  <a:gd name="T88" fmla="*/ 26 w 142"/>
                  <a:gd name="T89" fmla="*/ 84 h 450"/>
                  <a:gd name="T90" fmla="*/ 30 w 142"/>
                  <a:gd name="T91" fmla="*/ 58 h 450"/>
                  <a:gd name="T92" fmla="*/ 32 w 142"/>
                  <a:gd name="T93" fmla="*/ 48 h 450"/>
                  <a:gd name="T94" fmla="*/ 30 w 142"/>
                  <a:gd name="T95" fmla="*/ 40 h 450"/>
                  <a:gd name="T96" fmla="*/ 30 w 142"/>
                  <a:gd name="T97" fmla="*/ 40 h 450"/>
                  <a:gd name="T98" fmla="*/ 34 w 142"/>
                  <a:gd name="T99" fmla="*/ 32 h 450"/>
                  <a:gd name="T100" fmla="*/ 40 w 142"/>
                  <a:gd name="T101" fmla="*/ 24 h 450"/>
                  <a:gd name="T102" fmla="*/ 50 w 142"/>
                  <a:gd name="T103" fmla="*/ 16 h 450"/>
                  <a:gd name="T104" fmla="*/ 64 w 142"/>
                  <a:gd name="T105" fmla="*/ 8 h 450"/>
                  <a:gd name="T106" fmla="*/ 82 w 142"/>
                  <a:gd name="T107" fmla="*/ 2 h 450"/>
                  <a:gd name="T108" fmla="*/ 104 w 142"/>
                  <a:gd name="T109" fmla="*/ 0 h 450"/>
                  <a:gd name="T110" fmla="*/ 118 w 142"/>
                  <a:gd name="T111" fmla="*/ 2 h 450"/>
                  <a:gd name="T112" fmla="*/ 132 w 142"/>
                  <a:gd name="T113" fmla="*/ 2 h 450"/>
                  <a:gd name="T114" fmla="*/ 132 w 142"/>
                  <a:gd name="T115" fmla="*/ 2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2" h="450">
                    <a:moveTo>
                      <a:pt x="132" y="2"/>
                    </a:moveTo>
                    <a:lnTo>
                      <a:pt x="132" y="2"/>
                    </a:lnTo>
                    <a:lnTo>
                      <a:pt x="132" y="20"/>
                    </a:lnTo>
                    <a:lnTo>
                      <a:pt x="130" y="38"/>
                    </a:lnTo>
                    <a:lnTo>
                      <a:pt x="126" y="60"/>
                    </a:lnTo>
                    <a:lnTo>
                      <a:pt x="120" y="88"/>
                    </a:lnTo>
                    <a:lnTo>
                      <a:pt x="108" y="116"/>
                    </a:lnTo>
                    <a:lnTo>
                      <a:pt x="100" y="130"/>
                    </a:lnTo>
                    <a:lnTo>
                      <a:pt x="90" y="144"/>
                    </a:lnTo>
                    <a:lnTo>
                      <a:pt x="80" y="160"/>
                    </a:lnTo>
                    <a:lnTo>
                      <a:pt x="68" y="174"/>
                    </a:lnTo>
                    <a:lnTo>
                      <a:pt x="68" y="174"/>
                    </a:lnTo>
                    <a:lnTo>
                      <a:pt x="64" y="178"/>
                    </a:lnTo>
                    <a:lnTo>
                      <a:pt x="58" y="194"/>
                    </a:lnTo>
                    <a:lnTo>
                      <a:pt x="52" y="218"/>
                    </a:lnTo>
                    <a:lnTo>
                      <a:pt x="50" y="232"/>
                    </a:lnTo>
                    <a:lnTo>
                      <a:pt x="48" y="250"/>
                    </a:lnTo>
                    <a:lnTo>
                      <a:pt x="50" y="270"/>
                    </a:lnTo>
                    <a:lnTo>
                      <a:pt x="52" y="290"/>
                    </a:lnTo>
                    <a:lnTo>
                      <a:pt x="58" y="314"/>
                    </a:lnTo>
                    <a:lnTo>
                      <a:pt x="66" y="338"/>
                    </a:lnTo>
                    <a:lnTo>
                      <a:pt x="80" y="364"/>
                    </a:lnTo>
                    <a:lnTo>
                      <a:pt x="96" y="392"/>
                    </a:lnTo>
                    <a:lnTo>
                      <a:pt x="116" y="420"/>
                    </a:lnTo>
                    <a:lnTo>
                      <a:pt x="142" y="450"/>
                    </a:lnTo>
                    <a:lnTo>
                      <a:pt x="142" y="450"/>
                    </a:lnTo>
                    <a:lnTo>
                      <a:pt x="134" y="446"/>
                    </a:lnTo>
                    <a:lnTo>
                      <a:pt x="112" y="434"/>
                    </a:lnTo>
                    <a:lnTo>
                      <a:pt x="98" y="426"/>
                    </a:lnTo>
                    <a:lnTo>
                      <a:pt x="82" y="412"/>
                    </a:lnTo>
                    <a:lnTo>
                      <a:pt x="68" y="398"/>
                    </a:lnTo>
                    <a:lnTo>
                      <a:pt x="52" y="380"/>
                    </a:lnTo>
                    <a:lnTo>
                      <a:pt x="36" y="360"/>
                    </a:lnTo>
                    <a:lnTo>
                      <a:pt x="24" y="336"/>
                    </a:lnTo>
                    <a:lnTo>
                      <a:pt x="12" y="308"/>
                    </a:lnTo>
                    <a:lnTo>
                      <a:pt x="6" y="278"/>
                    </a:lnTo>
                    <a:lnTo>
                      <a:pt x="2" y="244"/>
                    </a:lnTo>
                    <a:lnTo>
                      <a:pt x="0" y="224"/>
                    </a:lnTo>
                    <a:lnTo>
                      <a:pt x="2" y="206"/>
                    </a:lnTo>
                    <a:lnTo>
                      <a:pt x="4" y="186"/>
                    </a:lnTo>
                    <a:lnTo>
                      <a:pt x="8" y="164"/>
                    </a:lnTo>
                    <a:lnTo>
                      <a:pt x="12" y="142"/>
                    </a:lnTo>
                    <a:lnTo>
                      <a:pt x="18" y="118"/>
                    </a:lnTo>
                    <a:lnTo>
                      <a:pt x="18" y="118"/>
                    </a:lnTo>
                    <a:lnTo>
                      <a:pt x="26" y="84"/>
                    </a:lnTo>
                    <a:lnTo>
                      <a:pt x="30" y="58"/>
                    </a:lnTo>
                    <a:lnTo>
                      <a:pt x="32" y="48"/>
                    </a:lnTo>
                    <a:lnTo>
                      <a:pt x="30" y="40"/>
                    </a:lnTo>
                    <a:lnTo>
                      <a:pt x="30" y="40"/>
                    </a:lnTo>
                    <a:lnTo>
                      <a:pt x="34" y="32"/>
                    </a:lnTo>
                    <a:lnTo>
                      <a:pt x="40" y="24"/>
                    </a:lnTo>
                    <a:lnTo>
                      <a:pt x="50" y="16"/>
                    </a:lnTo>
                    <a:lnTo>
                      <a:pt x="64" y="8"/>
                    </a:lnTo>
                    <a:lnTo>
                      <a:pt x="82" y="2"/>
                    </a:lnTo>
                    <a:lnTo>
                      <a:pt x="104" y="0"/>
                    </a:lnTo>
                    <a:lnTo>
                      <a:pt x="118" y="2"/>
                    </a:lnTo>
                    <a:lnTo>
                      <a:pt x="132" y="2"/>
                    </a:lnTo>
                    <a:lnTo>
                      <a:pt x="132" y="2"/>
                    </a:lnTo>
                    <a:close/>
                  </a:path>
                </a:pathLst>
              </a:custGeom>
              <a:solidFill>
                <a:srgbClr val="4412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4" name="Freeform 279"/>
              <p:cNvSpPr>
                <a:spLocks/>
              </p:cNvSpPr>
              <p:nvPr/>
            </p:nvSpPr>
            <p:spPr bwMode="auto">
              <a:xfrm>
                <a:off x="2033" y="5594"/>
                <a:ext cx="160" cy="588"/>
              </a:xfrm>
              <a:custGeom>
                <a:avLst/>
                <a:gdLst>
                  <a:gd name="T0" fmla="*/ 134 w 160"/>
                  <a:gd name="T1" fmla="*/ 0 h 588"/>
                  <a:gd name="T2" fmla="*/ 134 w 160"/>
                  <a:gd name="T3" fmla="*/ 0 h 588"/>
                  <a:gd name="T4" fmla="*/ 138 w 160"/>
                  <a:gd name="T5" fmla="*/ 24 h 588"/>
                  <a:gd name="T6" fmla="*/ 142 w 160"/>
                  <a:gd name="T7" fmla="*/ 50 h 588"/>
                  <a:gd name="T8" fmla="*/ 144 w 160"/>
                  <a:gd name="T9" fmla="*/ 84 h 588"/>
                  <a:gd name="T10" fmla="*/ 142 w 160"/>
                  <a:gd name="T11" fmla="*/ 124 h 588"/>
                  <a:gd name="T12" fmla="*/ 138 w 160"/>
                  <a:gd name="T13" fmla="*/ 146 h 588"/>
                  <a:gd name="T14" fmla="*/ 134 w 160"/>
                  <a:gd name="T15" fmla="*/ 168 h 588"/>
                  <a:gd name="T16" fmla="*/ 128 w 160"/>
                  <a:gd name="T17" fmla="*/ 190 h 588"/>
                  <a:gd name="T18" fmla="*/ 120 w 160"/>
                  <a:gd name="T19" fmla="*/ 214 h 588"/>
                  <a:gd name="T20" fmla="*/ 108 w 160"/>
                  <a:gd name="T21" fmla="*/ 238 h 588"/>
                  <a:gd name="T22" fmla="*/ 96 w 160"/>
                  <a:gd name="T23" fmla="*/ 262 h 588"/>
                  <a:gd name="T24" fmla="*/ 96 w 160"/>
                  <a:gd name="T25" fmla="*/ 262 h 588"/>
                  <a:gd name="T26" fmla="*/ 92 w 160"/>
                  <a:gd name="T27" fmla="*/ 268 h 588"/>
                  <a:gd name="T28" fmla="*/ 84 w 160"/>
                  <a:gd name="T29" fmla="*/ 286 h 588"/>
                  <a:gd name="T30" fmla="*/ 76 w 160"/>
                  <a:gd name="T31" fmla="*/ 316 h 588"/>
                  <a:gd name="T32" fmla="*/ 74 w 160"/>
                  <a:gd name="T33" fmla="*/ 336 h 588"/>
                  <a:gd name="T34" fmla="*/ 72 w 160"/>
                  <a:gd name="T35" fmla="*/ 356 h 588"/>
                  <a:gd name="T36" fmla="*/ 72 w 160"/>
                  <a:gd name="T37" fmla="*/ 380 h 588"/>
                  <a:gd name="T38" fmla="*/ 74 w 160"/>
                  <a:gd name="T39" fmla="*/ 404 h 588"/>
                  <a:gd name="T40" fmla="*/ 78 w 160"/>
                  <a:gd name="T41" fmla="*/ 432 h 588"/>
                  <a:gd name="T42" fmla="*/ 86 w 160"/>
                  <a:gd name="T43" fmla="*/ 460 h 588"/>
                  <a:gd name="T44" fmla="*/ 98 w 160"/>
                  <a:gd name="T45" fmla="*/ 490 h 588"/>
                  <a:gd name="T46" fmla="*/ 114 w 160"/>
                  <a:gd name="T47" fmla="*/ 522 h 588"/>
                  <a:gd name="T48" fmla="*/ 134 w 160"/>
                  <a:gd name="T49" fmla="*/ 556 h 588"/>
                  <a:gd name="T50" fmla="*/ 160 w 160"/>
                  <a:gd name="T51" fmla="*/ 588 h 588"/>
                  <a:gd name="T52" fmla="*/ 160 w 160"/>
                  <a:gd name="T53" fmla="*/ 588 h 588"/>
                  <a:gd name="T54" fmla="*/ 152 w 160"/>
                  <a:gd name="T55" fmla="*/ 588 h 588"/>
                  <a:gd name="T56" fmla="*/ 144 w 160"/>
                  <a:gd name="T57" fmla="*/ 586 h 588"/>
                  <a:gd name="T58" fmla="*/ 132 w 160"/>
                  <a:gd name="T59" fmla="*/ 582 h 588"/>
                  <a:gd name="T60" fmla="*/ 120 w 160"/>
                  <a:gd name="T61" fmla="*/ 576 h 588"/>
                  <a:gd name="T62" fmla="*/ 104 w 160"/>
                  <a:gd name="T63" fmla="*/ 568 h 588"/>
                  <a:gd name="T64" fmla="*/ 90 w 160"/>
                  <a:gd name="T65" fmla="*/ 554 h 588"/>
                  <a:gd name="T66" fmla="*/ 74 w 160"/>
                  <a:gd name="T67" fmla="*/ 538 h 588"/>
                  <a:gd name="T68" fmla="*/ 58 w 160"/>
                  <a:gd name="T69" fmla="*/ 518 h 588"/>
                  <a:gd name="T70" fmla="*/ 44 w 160"/>
                  <a:gd name="T71" fmla="*/ 492 h 588"/>
                  <a:gd name="T72" fmla="*/ 30 w 160"/>
                  <a:gd name="T73" fmla="*/ 460 h 588"/>
                  <a:gd name="T74" fmla="*/ 20 w 160"/>
                  <a:gd name="T75" fmla="*/ 422 h 588"/>
                  <a:gd name="T76" fmla="*/ 12 w 160"/>
                  <a:gd name="T77" fmla="*/ 378 h 588"/>
                  <a:gd name="T78" fmla="*/ 6 w 160"/>
                  <a:gd name="T79" fmla="*/ 326 h 588"/>
                  <a:gd name="T80" fmla="*/ 6 w 160"/>
                  <a:gd name="T81" fmla="*/ 266 h 588"/>
                  <a:gd name="T82" fmla="*/ 8 w 160"/>
                  <a:gd name="T83" fmla="*/ 198 h 588"/>
                  <a:gd name="T84" fmla="*/ 8 w 160"/>
                  <a:gd name="T85" fmla="*/ 198 h 588"/>
                  <a:gd name="T86" fmla="*/ 8 w 160"/>
                  <a:gd name="T87" fmla="*/ 184 h 588"/>
                  <a:gd name="T88" fmla="*/ 10 w 160"/>
                  <a:gd name="T89" fmla="*/ 148 h 588"/>
                  <a:gd name="T90" fmla="*/ 6 w 160"/>
                  <a:gd name="T91" fmla="*/ 110 h 588"/>
                  <a:gd name="T92" fmla="*/ 4 w 160"/>
                  <a:gd name="T93" fmla="*/ 96 h 588"/>
                  <a:gd name="T94" fmla="*/ 0 w 160"/>
                  <a:gd name="T95" fmla="*/ 84 h 588"/>
                  <a:gd name="T96" fmla="*/ 0 w 160"/>
                  <a:gd name="T97" fmla="*/ 84 h 588"/>
                  <a:gd name="T98" fmla="*/ 4 w 160"/>
                  <a:gd name="T99" fmla="*/ 72 h 588"/>
                  <a:gd name="T100" fmla="*/ 10 w 160"/>
                  <a:gd name="T101" fmla="*/ 60 h 588"/>
                  <a:gd name="T102" fmla="*/ 22 w 160"/>
                  <a:gd name="T103" fmla="*/ 46 h 588"/>
                  <a:gd name="T104" fmla="*/ 28 w 160"/>
                  <a:gd name="T105" fmla="*/ 38 h 588"/>
                  <a:gd name="T106" fmla="*/ 38 w 160"/>
                  <a:gd name="T107" fmla="*/ 30 h 588"/>
                  <a:gd name="T108" fmla="*/ 48 w 160"/>
                  <a:gd name="T109" fmla="*/ 24 h 588"/>
                  <a:gd name="T110" fmla="*/ 62 w 160"/>
                  <a:gd name="T111" fmla="*/ 18 h 588"/>
                  <a:gd name="T112" fmla="*/ 76 w 160"/>
                  <a:gd name="T113" fmla="*/ 12 h 588"/>
                  <a:gd name="T114" fmla="*/ 92 w 160"/>
                  <a:gd name="T115" fmla="*/ 6 h 588"/>
                  <a:gd name="T116" fmla="*/ 112 w 160"/>
                  <a:gd name="T117" fmla="*/ 2 h 588"/>
                  <a:gd name="T118" fmla="*/ 134 w 160"/>
                  <a:gd name="T119" fmla="*/ 0 h 588"/>
                  <a:gd name="T120" fmla="*/ 134 w 160"/>
                  <a:gd name="T121" fmla="*/ 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 h="588">
                    <a:moveTo>
                      <a:pt x="134" y="0"/>
                    </a:moveTo>
                    <a:lnTo>
                      <a:pt x="134" y="0"/>
                    </a:lnTo>
                    <a:lnTo>
                      <a:pt x="138" y="24"/>
                    </a:lnTo>
                    <a:lnTo>
                      <a:pt x="142" y="50"/>
                    </a:lnTo>
                    <a:lnTo>
                      <a:pt x="144" y="84"/>
                    </a:lnTo>
                    <a:lnTo>
                      <a:pt x="142" y="124"/>
                    </a:lnTo>
                    <a:lnTo>
                      <a:pt x="138" y="146"/>
                    </a:lnTo>
                    <a:lnTo>
                      <a:pt x="134" y="168"/>
                    </a:lnTo>
                    <a:lnTo>
                      <a:pt x="128" y="190"/>
                    </a:lnTo>
                    <a:lnTo>
                      <a:pt x="120" y="214"/>
                    </a:lnTo>
                    <a:lnTo>
                      <a:pt x="108" y="238"/>
                    </a:lnTo>
                    <a:lnTo>
                      <a:pt x="96" y="262"/>
                    </a:lnTo>
                    <a:lnTo>
                      <a:pt x="96" y="262"/>
                    </a:lnTo>
                    <a:lnTo>
                      <a:pt x="92" y="268"/>
                    </a:lnTo>
                    <a:lnTo>
                      <a:pt x="84" y="286"/>
                    </a:lnTo>
                    <a:lnTo>
                      <a:pt x="76" y="316"/>
                    </a:lnTo>
                    <a:lnTo>
                      <a:pt x="74" y="336"/>
                    </a:lnTo>
                    <a:lnTo>
                      <a:pt x="72" y="356"/>
                    </a:lnTo>
                    <a:lnTo>
                      <a:pt x="72" y="380"/>
                    </a:lnTo>
                    <a:lnTo>
                      <a:pt x="74" y="404"/>
                    </a:lnTo>
                    <a:lnTo>
                      <a:pt x="78" y="432"/>
                    </a:lnTo>
                    <a:lnTo>
                      <a:pt x="86" y="460"/>
                    </a:lnTo>
                    <a:lnTo>
                      <a:pt x="98" y="490"/>
                    </a:lnTo>
                    <a:lnTo>
                      <a:pt x="114" y="522"/>
                    </a:lnTo>
                    <a:lnTo>
                      <a:pt x="134" y="556"/>
                    </a:lnTo>
                    <a:lnTo>
                      <a:pt x="160" y="588"/>
                    </a:lnTo>
                    <a:lnTo>
                      <a:pt x="160" y="588"/>
                    </a:lnTo>
                    <a:lnTo>
                      <a:pt x="152" y="588"/>
                    </a:lnTo>
                    <a:lnTo>
                      <a:pt x="144" y="586"/>
                    </a:lnTo>
                    <a:lnTo>
                      <a:pt x="132" y="582"/>
                    </a:lnTo>
                    <a:lnTo>
                      <a:pt x="120" y="576"/>
                    </a:lnTo>
                    <a:lnTo>
                      <a:pt x="104" y="568"/>
                    </a:lnTo>
                    <a:lnTo>
                      <a:pt x="90" y="554"/>
                    </a:lnTo>
                    <a:lnTo>
                      <a:pt x="74" y="538"/>
                    </a:lnTo>
                    <a:lnTo>
                      <a:pt x="58" y="518"/>
                    </a:lnTo>
                    <a:lnTo>
                      <a:pt x="44" y="492"/>
                    </a:lnTo>
                    <a:lnTo>
                      <a:pt x="30" y="460"/>
                    </a:lnTo>
                    <a:lnTo>
                      <a:pt x="20" y="422"/>
                    </a:lnTo>
                    <a:lnTo>
                      <a:pt x="12" y="378"/>
                    </a:lnTo>
                    <a:lnTo>
                      <a:pt x="6" y="326"/>
                    </a:lnTo>
                    <a:lnTo>
                      <a:pt x="6" y="266"/>
                    </a:lnTo>
                    <a:lnTo>
                      <a:pt x="8" y="198"/>
                    </a:lnTo>
                    <a:lnTo>
                      <a:pt x="8" y="198"/>
                    </a:lnTo>
                    <a:lnTo>
                      <a:pt x="8" y="184"/>
                    </a:lnTo>
                    <a:lnTo>
                      <a:pt x="10" y="148"/>
                    </a:lnTo>
                    <a:lnTo>
                      <a:pt x="6" y="110"/>
                    </a:lnTo>
                    <a:lnTo>
                      <a:pt x="4" y="96"/>
                    </a:lnTo>
                    <a:lnTo>
                      <a:pt x="0" y="84"/>
                    </a:lnTo>
                    <a:lnTo>
                      <a:pt x="0" y="84"/>
                    </a:lnTo>
                    <a:lnTo>
                      <a:pt x="4" y="72"/>
                    </a:lnTo>
                    <a:lnTo>
                      <a:pt x="10" y="60"/>
                    </a:lnTo>
                    <a:lnTo>
                      <a:pt x="22" y="46"/>
                    </a:lnTo>
                    <a:lnTo>
                      <a:pt x="28" y="38"/>
                    </a:lnTo>
                    <a:lnTo>
                      <a:pt x="38" y="30"/>
                    </a:lnTo>
                    <a:lnTo>
                      <a:pt x="48" y="24"/>
                    </a:lnTo>
                    <a:lnTo>
                      <a:pt x="62" y="18"/>
                    </a:lnTo>
                    <a:lnTo>
                      <a:pt x="76" y="12"/>
                    </a:lnTo>
                    <a:lnTo>
                      <a:pt x="92" y="6"/>
                    </a:lnTo>
                    <a:lnTo>
                      <a:pt x="112" y="2"/>
                    </a:lnTo>
                    <a:lnTo>
                      <a:pt x="134" y="0"/>
                    </a:lnTo>
                    <a:lnTo>
                      <a:pt x="134" y="0"/>
                    </a:lnTo>
                    <a:close/>
                  </a:path>
                </a:pathLst>
              </a:custGeom>
              <a:solidFill>
                <a:srgbClr val="4412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5" name="Freeform 280"/>
              <p:cNvSpPr>
                <a:spLocks/>
              </p:cNvSpPr>
              <p:nvPr/>
            </p:nvSpPr>
            <p:spPr bwMode="auto">
              <a:xfrm>
                <a:off x="1943" y="5614"/>
                <a:ext cx="154" cy="590"/>
              </a:xfrm>
              <a:custGeom>
                <a:avLst/>
                <a:gdLst>
                  <a:gd name="T0" fmla="*/ 128 w 154"/>
                  <a:gd name="T1" fmla="*/ 2 h 590"/>
                  <a:gd name="T2" fmla="*/ 128 w 154"/>
                  <a:gd name="T3" fmla="*/ 2 h 590"/>
                  <a:gd name="T4" fmla="*/ 132 w 154"/>
                  <a:gd name="T5" fmla="*/ 26 h 590"/>
                  <a:gd name="T6" fmla="*/ 136 w 154"/>
                  <a:gd name="T7" fmla="*/ 52 h 590"/>
                  <a:gd name="T8" fmla="*/ 138 w 154"/>
                  <a:gd name="T9" fmla="*/ 86 h 590"/>
                  <a:gd name="T10" fmla="*/ 136 w 154"/>
                  <a:gd name="T11" fmla="*/ 126 h 590"/>
                  <a:gd name="T12" fmla="*/ 132 w 154"/>
                  <a:gd name="T13" fmla="*/ 146 h 590"/>
                  <a:gd name="T14" fmla="*/ 128 w 154"/>
                  <a:gd name="T15" fmla="*/ 170 h 590"/>
                  <a:gd name="T16" fmla="*/ 122 w 154"/>
                  <a:gd name="T17" fmla="*/ 192 h 590"/>
                  <a:gd name="T18" fmla="*/ 114 w 154"/>
                  <a:gd name="T19" fmla="*/ 216 h 590"/>
                  <a:gd name="T20" fmla="*/ 102 w 154"/>
                  <a:gd name="T21" fmla="*/ 240 h 590"/>
                  <a:gd name="T22" fmla="*/ 90 w 154"/>
                  <a:gd name="T23" fmla="*/ 262 h 590"/>
                  <a:gd name="T24" fmla="*/ 90 w 154"/>
                  <a:gd name="T25" fmla="*/ 262 h 590"/>
                  <a:gd name="T26" fmla="*/ 86 w 154"/>
                  <a:gd name="T27" fmla="*/ 270 h 590"/>
                  <a:gd name="T28" fmla="*/ 78 w 154"/>
                  <a:gd name="T29" fmla="*/ 288 h 590"/>
                  <a:gd name="T30" fmla="*/ 70 w 154"/>
                  <a:gd name="T31" fmla="*/ 318 h 590"/>
                  <a:gd name="T32" fmla="*/ 68 w 154"/>
                  <a:gd name="T33" fmla="*/ 336 h 590"/>
                  <a:gd name="T34" fmla="*/ 66 w 154"/>
                  <a:gd name="T35" fmla="*/ 358 h 590"/>
                  <a:gd name="T36" fmla="*/ 66 w 154"/>
                  <a:gd name="T37" fmla="*/ 382 h 590"/>
                  <a:gd name="T38" fmla="*/ 68 w 154"/>
                  <a:gd name="T39" fmla="*/ 406 h 590"/>
                  <a:gd name="T40" fmla="*/ 72 w 154"/>
                  <a:gd name="T41" fmla="*/ 434 h 590"/>
                  <a:gd name="T42" fmla="*/ 80 w 154"/>
                  <a:gd name="T43" fmla="*/ 462 h 590"/>
                  <a:gd name="T44" fmla="*/ 92 w 154"/>
                  <a:gd name="T45" fmla="*/ 492 h 590"/>
                  <a:gd name="T46" fmla="*/ 108 w 154"/>
                  <a:gd name="T47" fmla="*/ 524 h 590"/>
                  <a:gd name="T48" fmla="*/ 128 w 154"/>
                  <a:gd name="T49" fmla="*/ 556 h 590"/>
                  <a:gd name="T50" fmla="*/ 154 w 154"/>
                  <a:gd name="T51" fmla="*/ 590 h 590"/>
                  <a:gd name="T52" fmla="*/ 154 w 154"/>
                  <a:gd name="T53" fmla="*/ 590 h 590"/>
                  <a:gd name="T54" fmla="*/ 146 w 154"/>
                  <a:gd name="T55" fmla="*/ 590 h 590"/>
                  <a:gd name="T56" fmla="*/ 138 w 154"/>
                  <a:gd name="T57" fmla="*/ 588 h 590"/>
                  <a:gd name="T58" fmla="*/ 126 w 154"/>
                  <a:gd name="T59" fmla="*/ 584 h 590"/>
                  <a:gd name="T60" fmla="*/ 114 w 154"/>
                  <a:gd name="T61" fmla="*/ 578 h 590"/>
                  <a:gd name="T62" fmla="*/ 98 w 154"/>
                  <a:gd name="T63" fmla="*/ 568 h 590"/>
                  <a:gd name="T64" fmla="*/ 84 w 154"/>
                  <a:gd name="T65" fmla="*/ 556 h 590"/>
                  <a:gd name="T66" fmla="*/ 68 w 154"/>
                  <a:gd name="T67" fmla="*/ 540 h 590"/>
                  <a:gd name="T68" fmla="*/ 52 w 154"/>
                  <a:gd name="T69" fmla="*/ 520 h 590"/>
                  <a:gd name="T70" fmla="*/ 38 w 154"/>
                  <a:gd name="T71" fmla="*/ 494 h 590"/>
                  <a:gd name="T72" fmla="*/ 24 w 154"/>
                  <a:gd name="T73" fmla="*/ 462 h 590"/>
                  <a:gd name="T74" fmla="*/ 14 w 154"/>
                  <a:gd name="T75" fmla="*/ 424 h 590"/>
                  <a:gd name="T76" fmla="*/ 6 w 154"/>
                  <a:gd name="T77" fmla="*/ 380 h 590"/>
                  <a:gd name="T78" fmla="*/ 0 w 154"/>
                  <a:gd name="T79" fmla="*/ 328 h 590"/>
                  <a:gd name="T80" fmla="*/ 0 w 154"/>
                  <a:gd name="T81" fmla="*/ 268 h 590"/>
                  <a:gd name="T82" fmla="*/ 2 w 154"/>
                  <a:gd name="T83" fmla="*/ 200 h 590"/>
                  <a:gd name="T84" fmla="*/ 2 w 154"/>
                  <a:gd name="T85" fmla="*/ 200 h 590"/>
                  <a:gd name="T86" fmla="*/ 4 w 154"/>
                  <a:gd name="T87" fmla="*/ 178 h 590"/>
                  <a:gd name="T88" fmla="*/ 6 w 154"/>
                  <a:gd name="T89" fmla="*/ 128 h 590"/>
                  <a:gd name="T90" fmla="*/ 12 w 154"/>
                  <a:gd name="T91" fmla="*/ 64 h 590"/>
                  <a:gd name="T92" fmla="*/ 18 w 154"/>
                  <a:gd name="T93" fmla="*/ 34 h 590"/>
                  <a:gd name="T94" fmla="*/ 24 w 154"/>
                  <a:gd name="T95" fmla="*/ 10 h 590"/>
                  <a:gd name="T96" fmla="*/ 24 w 154"/>
                  <a:gd name="T97" fmla="*/ 10 h 590"/>
                  <a:gd name="T98" fmla="*/ 34 w 154"/>
                  <a:gd name="T99" fmla="*/ 8 h 590"/>
                  <a:gd name="T100" fmla="*/ 62 w 154"/>
                  <a:gd name="T101" fmla="*/ 2 h 590"/>
                  <a:gd name="T102" fmla="*/ 96 w 154"/>
                  <a:gd name="T103" fmla="*/ 0 h 590"/>
                  <a:gd name="T104" fmla="*/ 112 w 154"/>
                  <a:gd name="T105" fmla="*/ 0 h 590"/>
                  <a:gd name="T106" fmla="*/ 128 w 154"/>
                  <a:gd name="T107" fmla="*/ 2 h 590"/>
                  <a:gd name="T108" fmla="*/ 128 w 154"/>
                  <a:gd name="T109" fmla="*/ 2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 h="590">
                    <a:moveTo>
                      <a:pt x="128" y="2"/>
                    </a:moveTo>
                    <a:lnTo>
                      <a:pt x="128" y="2"/>
                    </a:lnTo>
                    <a:lnTo>
                      <a:pt x="132" y="26"/>
                    </a:lnTo>
                    <a:lnTo>
                      <a:pt x="136" y="52"/>
                    </a:lnTo>
                    <a:lnTo>
                      <a:pt x="138" y="86"/>
                    </a:lnTo>
                    <a:lnTo>
                      <a:pt x="136" y="126"/>
                    </a:lnTo>
                    <a:lnTo>
                      <a:pt x="132" y="146"/>
                    </a:lnTo>
                    <a:lnTo>
                      <a:pt x="128" y="170"/>
                    </a:lnTo>
                    <a:lnTo>
                      <a:pt x="122" y="192"/>
                    </a:lnTo>
                    <a:lnTo>
                      <a:pt x="114" y="216"/>
                    </a:lnTo>
                    <a:lnTo>
                      <a:pt x="102" y="240"/>
                    </a:lnTo>
                    <a:lnTo>
                      <a:pt x="90" y="262"/>
                    </a:lnTo>
                    <a:lnTo>
                      <a:pt x="90" y="262"/>
                    </a:lnTo>
                    <a:lnTo>
                      <a:pt x="86" y="270"/>
                    </a:lnTo>
                    <a:lnTo>
                      <a:pt x="78" y="288"/>
                    </a:lnTo>
                    <a:lnTo>
                      <a:pt x="70" y="318"/>
                    </a:lnTo>
                    <a:lnTo>
                      <a:pt x="68" y="336"/>
                    </a:lnTo>
                    <a:lnTo>
                      <a:pt x="66" y="358"/>
                    </a:lnTo>
                    <a:lnTo>
                      <a:pt x="66" y="382"/>
                    </a:lnTo>
                    <a:lnTo>
                      <a:pt x="68" y="406"/>
                    </a:lnTo>
                    <a:lnTo>
                      <a:pt x="72" y="434"/>
                    </a:lnTo>
                    <a:lnTo>
                      <a:pt x="80" y="462"/>
                    </a:lnTo>
                    <a:lnTo>
                      <a:pt x="92" y="492"/>
                    </a:lnTo>
                    <a:lnTo>
                      <a:pt x="108" y="524"/>
                    </a:lnTo>
                    <a:lnTo>
                      <a:pt x="128" y="556"/>
                    </a:lnTo>
                    <a:lnTo>
                      <a:pt x="154" y="590"/>
                    </a:lnTo>
                    <a:lnTo>
                      <a:pt x="154" y="590"/>
                    </a:lnTo>
                    <a:lnTo>
                      <a:pt x="146" y="590"/>
                    </a:lnTo>
                    <a:lnTo>
                      <a:pt x="138" y="588"/>
                    </a:lnTo>
                    <a:lnTo>
                      <a:pt x="126" y="584"/>
                    </a:lnTo>
                    <a:lnTo>
                      <a:pt x="114" y="578"/>
                    </a:lnTo>
                    <a:lnTo>
                      <a:pt x="98" y="568"/>
                    </a:lnTo>
                    <a:lnTo>
                      <a:pt x="84" y="556"/>
                    </a:lnTo>
                    <a:lnTo>
                      <a:pt x="68" y="540"/>
                    </a:lnTo>
                    <a:lnTo>
                      <a:pt x="52" y="520"/>
                    </a:lnTo>
                    <a:lnTo>
                      <a:pt x="38" y="494"/>
                    </a:lnTo>
                    <a:lnTo>
                      <a:pt x="24" y="462"/>
                    </a:lnTo>
                    <a:lnTo>
                      <a:pt x="14" y="424"/>
                    </a:lnTo>
                    <a:lnTo>
                      <a:pt x="6" y="380"/>
                    </a:lnTo>
                    <a:lnTo>
                      <a:pt x="0" y="328"/>
                    </a:lnTo>
                    <a:lnTo>
                      <a:pt x="0" y="268"/>
                    </a:lnTo>
                    <a:lnTo>
                      <a:pt x="2" y="200"/>
                    </a:lnTo>
                    <a:lnTo>
                      <a:pt x="2" y="200"/>
                    </a:lnTo>
                    <a:lnTo>
                      <a:pt x="4" y="178"/>
                    </a:lnTo>
                    <a:lnTo>
                      <a:pt x="6" y="128"/>
                    </a:lnTo>
                    <a:lnTo>
                      <a:pt x="12" y="64"/>
                    </a:lnTo>
                    <a:lnTo>
                      <a:pt x="18" y="34"/>
                    </a:lnTo>
                    <a:lnTo>
                      <a:pt x="24" y="10"/>
                    </a:lnTo>
                    <a:lnTo>
                      <a:pt x="24" y="10"/>
                    </a:lnTo>
                    <a:lnTo>
                      <a:pt x="34" y="8"/>
                    </a:lnTo>
                    <a:lnTo>
                      <a:pt x="62" y="2"/>
                    </a:lnTo>
                    <a:lnTo>
                      <a:pt x="96" y="0"/>
                    </a:lnTo>
                    <a:lnTo>
                      <a:pt x="112" y="0"/>
                    </a:lnTo>
                    <a:lnTo>
                      <a:pt x="128" y="2"/>
                    </a:lnTo>
                    <a:lnTo>
                      <a:pt x="128" y="2"/>
                    </a:lnTo>
                    <a:close/>
                  </a:path>
                </a:pathLst>
              </a:custGeom>
              <a:solidFill>
                <a:srgbClr val="4412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6" name="Freeform 281"/>
              <p:cNvSpPr>
                <a:spLocks/>
              </p:cNvSpPr>
              <p:nvPr/>
            </p:nvSpPr>
            <p:spPr bwMode="auto">
              <a:xfrm>
                <a:off x="2543" y="7242"/>
                <a:ext cx="96" cy="232"/>
              </a:xfrm>
              <a:custGeom>
                <a:avLst/>
                <a:gdLst>
                  <a:gd name="T0" fmla="*/ 36 w 96"/>
                  <a:gd name="T1" fmla="*/ 216 h 232"/>
                  <a:gd name="T2" fmla="*/ 36 w 96"/>
                  <a:gd name="T3" fmla="*/ 216 h 232"/>
                  <a:gd name="T4" fmla="*/ 28 w 96"/>
                  <a:gd name="T5" fmla="*/ 206 h 232"/>
                  <a:gd name="T6" fmla="*/ 22 w 96"/>
                  <a:gd name="T7" fmla="*/ 194 h 232"/>
                  <a:gd name="T8" fmla="*/ 16 w 96"/>
                  <a:gd name="T9" fmla="*/ 178 h 232"/>
                  <a:gd name="T10" fmla="*/ 14 w 96"/>
                  <a:gd name="T11" fmla="*/ 164 h 232"/>
                  <a:gd name="T12" fmla="*/ 8 w 96"/>
                  <a:gd name="T13" fmla="*/ 132 h 232"/>
                  <a:gd name="T14" fmla="*/ 2 w 96"/>
                  <a:gd name="T15" fmla="*/ 108 h 232"/>
                  <a:gd name="T16" fmla="*/ 2 w 96"/>
                  <a:gd name="T17" fmla="*/ 108 h 232"/>
                  <a:gd name="T18" fmla="*/ 0 w 96"/>
                  <a:gd name="T19" fmla="*/ 98 h 232"/>
                  <a:gd name="T20" fmla="*/ 2 w 96"/>
                  <a:gd name="T21" fmla="*/ 90 h 232"/>
                  <a:gd name="T22" fmla="*/ 4 w 96"/>
                  <a:gd name="T23" fmla="*/ 82 h 232"/>
                  <a:gd name="T24" fmla="*/ 6 w 96"/>
                  <a:gd name="T25" fmla="*/ 78 h 232"/>
                  <a:gd name="T26" fmla="*/ 14 w 96"/>
                  <a:gd name="T27" fmla="*/ 66 h 232"/>
                  <a:gd name="T28" fmla="*/ 16 w 96"/>
                  <a:gd name="T29" fmla="*/ 60 h 232"/>
                  <a:gd name="T30" fmla="*/ 16 w 96"/>
                  <a:gd name="T31" fmla="*/ 52 h 232"/>
                  <a:gd name="T32" fmla="*/ 16 w 96"/>
                  <a:gd name="T33" fmla="*/ 52 h 232"/>
                  <a:gd name="T34" fmla="*/ 14 w 96"/>
                  <a:gd name="T35" fmla="*/ 32 h 232"/>
                  <a:gd name="T36" fmla="*/ 10 w 96"/>
                  <a:gd name="T37" fmla="*/ 10 h 232"/>
                  <a:gd name="T38" fmla="*/ 6 w 96"/>
                  <a:gd name="T39" fmla="*/ 0 h 232"/>
                  <a:gd name="T40" fmla="*/ 70 w 96"/>
                  <a:gd name="T41" fmla="*/ 0 h 232"/>
                  <a:gd name="T42" fmla="*/ 70 w 96"/>
                  <a:gd name="T43" fmla="*/ 0 h 232"/>
                  <a:gd name="T44" fmla="*/ 66 w 96"/>
                  <a:gd name="T45" fmla="*/ 46 h 232"/>
                  <a:gd name="T46" fmla="*/ 66 w 96"/>
                  <a:gd name="T47" fmla="*/ 76 h 232"/>
                  <a:gd name="T48" fmla="*/ 66 w 96"/>
                  <a:gd name="T49" fmla="*/ 116 h 232"/>
                  <a:gd name="T50" fmla="*/ 66 w 96"/>
                  <a:gd name="T51" fmla="*/ 116 h 232"/>
                  <a:gd name="T52" fmla="*/ 66 w 96"/>
                  <a:gd name="T53" fmla="*/ 130 h 232"/>
                  <a:gd name="T54" fmla="*/ 70 w 96"/>
                  <a:gd name="T55" fmla="*/ 162 h 232"/>
                  <a:gd name="T56" fmla="*/ 74 w 96"/>
                  <a:gd name="T57" fmla="*/ 182 h 232"/>
                  <a:gd name="T58" fmla="*/ 80 w 96"/>
                  <a:gd name="T59" fmla="*/ 202 h 232"/>
                  <a:gd name="T60" fmla="*/ 86 w 96"/>
                  <a:gd name="T61" fmla="*/ 218 h 232"/>
                  <a:gd name="T62" fmla="*/ 92 w 96"/>
                  <a:gd name="T63" fmla="*/ 226 h 232"/>
                  <a:gd name="T64" fmla="*/ 96 w 96"/>
                  <a:gd name="T65" fmla="*/ 232 h 232"/>
                  <a:gd name="T66" fmla="*/ 96 w 96"/>
                  <a:gd name="T67" fmla="*/ 232 h 232"/>
                  <a:gd name="T68" fmla="*/ 90 w 96"/>
                  <a:gd name="T69" fmla="*/ 232 h 232"/>
                  <a:gd name="T70" fmla="*/ 76 w 96"/>
                  <a:gd name="T71" fmla="*/ 232 h 232"/>
                  <a:gd name="T72" fmla="*/ 66 w 96"/>
                  <a:gd name="T73" fmla="*/ 230 h 232"/>
                  <a:gd name="T74" fmla="*/ 56 w 96"/>
                  <a:gd name="T75" fmla="*/ 226 h 232"/>
                  <a:gd name="T76" fmla="*/ 46 w 96"/>
                  <a:gd name="T77" fmla="*/ 222 h 232"/>
                  <a:gd name="T78" fmla="*/ 36 w 96"/>
                  <a:gd name="T79" fmla="*/ 216 h 232"/>
                  <a:gd name="T80" fmla="*/ 36 w 96"/>
                  <a:gd name="T81" fmla="*/ 21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 h="232">
                    <a:moveTo>
                      <a:pt x="36" y="216"/>
                    </a:moveTo>
                    <a:lnTo>
                      <a:pt x="36" y="216"/>
                    </a:lnTo>
                    <a:lnTo>
                      <a:pt x="28" y="206"/>
                    </a:lnTo>
                    <a:lnTo>
                      <a:pt x="22" y="194"/>
                    </a:lnTo>
                    <a:lnTo>
                      <a:pt x="16" y="178"/>
                    </a:lnTo>
                    <a:lnTo>
                      <a:pt x="14" y="164"/>
                    </a:lnTo>
                    <a:lnTo>
                      <a:pt x="8" y="132"/>
                    </a:lnTo>
                    <a:lnTo>
                      <a:pt x="2" y="108"/>
                    </a:lnTo>
                    <a:lnTo>
                      <a:pt x="2" y="108"/>
                    </a:lnTo>
                    <a:lnTo>
                      <a:pt x="0" y="98"/>
                    </a:lnTo>
                    <a:lnTo>
                      <a:pt x="2" y="90"/>
                    </a:lnTo>
                    <a:lnTo>
                      <a:pt x="4" y="82"/>
                    </a:lnTo>
                    <a:lnTo>
                      <a:pt x="6" y="78"/>
                    </a:lnTo>
                    <a:lnTo>
                      <a:pt x="14" y="66"/>
                    </a:lnTo>
                    <a:lnTo>
                      <a:pt x="16" y="60"/>
                    </a:lnTo>
                    <a:lnTo>
                      <a:pt x="16" y="52"/>
                    </a:lnTo>
                    <a:lnTo>
                      <a:pt x="16" y="52"/>
                    </a:lnTo>
                    <a:lnTo>
                      <a:pt x="14" y="32"/>
                    </a:lnTo>
                    <a:lnTo>
                      <a:pt x="10" y="10"/>
                    </a:lnTo>
                    <a:lnTo>
                      <a:pt x="6" y="0"/>
                    </a:lnTo>
                    <a:lnTo>
                      <a:pt x="70" y="0"/>
                    </a:lnTo>
                    <a:lnTo>
                      <a:pt x="70" y="0"/>
                    </a:lnTo>
                    <a:lnTo>
                      <a:pt x="66" y="46"/>
                    </a:lnTo>
                    <a:lnTo>
                      <a:pt x="66" y="76"/>
                    </a:lnTo>
                    <a:lnTo>
                      <a:pt x="66" y="116"/>
                    </a:lnTo>
                    <a:lnTo>
                      <a:pt x="66" y="116"/>
                    </a:lnTo>
                    <a:lnTo>
                      <a:pt x="66" y="130"/>
                    </a:lnTo>
                    <a:lnTo>
                      <a:pt x="70" y="162"/>
                    </a:lnTo>
                    <a:lnTo>
                      <a:pt x="74" y="182"/>
                    </a:lnTo>
                    <a:lnTo>
                      <a:pt x="80" y="202"/>
                    </a:lnTo>
                    <a:lnTo>
                      <a:pt x="86" y="218"/>
                    </a:lnTo>
                    <a:lnTo>
                      <a:pt x="92" y="226"/>
                    </a:lnTo>
                    <a:lnTo>
                      <a:pt x="96" y="232"/>
                    </a:lnTo>
                    <a:lnTo>
                      <a:pt x="96" y="232"/>
                    </a:lnTo>
                    <a:lnTo>
                      <a:pt x="90" y="232"/>
                    </a:lnTo>
                    <a:lnTo>
                      <a:pt x="76" y="232"/>
                    </a:lnTo>
                    <a:lnTo>
                      <a:pt x="66" y="230"/>
                    </a:lnTo>
                    <a:lnTo>
                      <a:pt x="56" y="226"/>
                    </a:lnTo>
                    <a:lnTo>
                      <a:pt x="46" y="222"/>
                    </a:lnTo>
                    <a:lnTo>
                      <a:pt x="36" y="216"/>
                    </a:lnTo>
                    <a:lnTo>
                      <a:pt x="36" y="2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7" name="Freeform 282"/>
              <p:cNvSpPr>
                <a:spLocks/>
              </p:cNvSpPr>
              <p:nvPr/>
            </p:nvSpPr>
            <p:spPr bwMode="auto">
              <a:xfrm>
                <a:off x="2479" y="6632"/>
                <a:ext cx="154" cy="610"/>
              </a:xfrm>
              <a:custGeom>
                <a:avLst/>
                <a:gdLst>
                  <a:gd name="T0" fmla="*/ 90 w 154"/>
                  <a:gd name="T1" fmla="*/ 2 h 610"/>
                  <a:gd name="T2" fmla="*/ 90 w 154"/>
                  <a:gd name="T3" fmla="*/ 2 h 610"/>
                  <a:gd name="T4" fmla="*/ 104 w 154"/>
                  <a:gd name="T5" fmla="*/ 4 h 610"/>
                  <a:gd name="T6" fmla="*/ 116 w 154"/>
                  <a:gd name="T7" fmla="*/ 10 h 610"/>
                  <a:gd name="T8" fmla="*/ 126 w 154"/>
                  <a:gd name="T9" fmla="*/ 18 h 610"/>
                  <a:gd name="T10" fmla="*/ 134 w 154"/>
                  <a:gd name="T11" fmla="*/ 28 h 610"/>
                  <a:gd name="T12" fmla="*/ 140 w 154"/>
                  <a:gd name="T13" fmla="*/ 40 h 610"/>
                  <a:gd name="T14" fmla="*/ 144 w 154"/>
                  <a:gd name="T15" fmla="*/ 54 h 610"/>
                  <a:gd name="T16" fmla="*/ 148 w 154"/>
                  <a:gd name="T17" fmla="*/ 66 h 610"/>
                  <a:gd name="T18" fmla="*/ 150 w 154"/>
                  <a:gd name="T19" fmla="*/ 80 h 610"/>
                  <a:gd name="T20" fmla="*/ 152 w 154"/>
                  <a:gd name="T21" fmla="*/ 108 h 610"/>
                  <a:gd name="T22" fmla="*/ 152 w 154"/>
                  <a:gd name="T23" fmla="*/ 130 h 610"/>
                  <a:gd name="T24" fmla="*/ 152 w 154"/>
                  <a:gd name="T25" fmla="*/ 154 h 610"/>
                  <a:gd name="T26" fmla="*/ 152 w 154"/>
                  <a:gd name="T27" fmla="*/ 154 h 610"/>
                  <a:gd name="T28" fmla="*/ 154 w 154"/>
                  <a:gd name="T29" fmla="*/ 198 h 610"/>
                  <a:gd name="T30" fmla="*/ 154 w 154"/>
                  <a:gd name="T31" fmla="*/ 234 h 610"/>
                  <a:gd name="T32" fmla="*/ 152 w 154"/>
                  <a:gd name="T33" fmla="*/ 266 h 610"/>
                  <a:gd name="T34" fmla="*/ 150 w 154"/>
                  <a:gd name="T35" fmla="*/ 292 h 610"/>
                  <a:gd name="T36" fmla="*/ 146 w 154"/>
                  <a:gd name="T37" fmla="*/ 346 h 610"/>
                  <a:gd name="T38" fmla="*/ 144 w 154"/>
                  <a:gd name="T39" fmla="*/ 378 h 610"/>
                  <a:gd name="T40" fmla="*/ 142 w 154"/>
                  <a:gd name="T41" fmla="*/ 418 h 610"/>
                  <a:gd name="T42" fmla="*/ 142 w 154"/>
                  <a:gd name="T43" fmla="*/ 418 h 610"/>
                  <a:gd name="T44" fmla="*/ 142 w 154"/>
                  <a:gd name="T45" fmla="*/ 464 h 610"/>
                  <a:gd name="T46" fmla="*/ 140 w 154"/>
                  <a:gd name="T47" fmla="*/ 514 h 610"/>
                  <a:gd name="T48" fmla="*/ 134 w 154"/>
                  <a:gd name="T49" fmla="*/ 610 h 610"/>
                  <a:gd name="T50" fmla="*/ 70 w 154"/>
                  <a:gd name="T51" fmla="*/ 610 h 610"/>
                  <a:gd name="T52" fmla="*/ 70 w 154"/>
                  <a:gd name="T53" fmla="*/ 610 h 610"/>
                  <a:gd name="T54" fmla="*/ 44 w 154"/>
                  <a:gd name="T55" fmla="*/ 492 h 610"/>
                  <a:gd name="T56" fmla="*/ 30 w 154"/>
                  <a:gd name="T57" fmla="*/ 432 h 610"/>
                  <a:gd name="T58" fmla="*/ 20 w 154"/>
                  <a:gd name="T59" fmla="*/ 372 h 610"/>
                  <a:gd name="T60" fmla="*/ 20 w 154"/>
                  <a:gd name="T61" fmla="*/ 372 h 610"/>
                  <a:gd name="T62" fmla="*/ 14 w 154"/>
                  <a:gd name="T63" fmla="*/ 324 h 610"/>
                  <a:gd name="T64" fmla="*/ 10 w 154"/>
                  <a:gd name="T65" fmla="*/ 266 h 610"/>
                  <a:gd name="T66" fmla="*/ 6 w 154"/>
                  <a:gd name="T67" fmla="*/ 210 h 610"/>
                  <a:gd name="T68" fmla="*/ 2 w 154"/>
                  <a:gd name="T69" fmla="*/ 162 h 610"/>
                  <a:gd name="T70" fmla="*/ 2 w 154"/>
                  <a:gd name="T71" fmla="*/ 162 h 610"/>
                  <a:gd name="T72" fmla="*/ 0 w 154"/>
                  <a:gd name="T73" fmla="*/ 134 h 610"/>
                  <a:gd name="T74" fmla="*/ 2 w 154"/>
                  <a:gd name="T75" fmla="*/ 108 h 610"/>
                  <a:gd name="T76" fmla="*/ 6 w 154"/>
                  <a:gd name="T77" fmla="*/ 76 h 610"/>
                  <a:gd name="T78" fmla="*/ 10 w 154"/>
                  <a:gd name="T79" fmla="*/ 62 h 610"/>
                  <a:gd name="T80" fmla="*/ 14 w 154"/>
                  <a:gd name="T81" fmla="*/ 46 h 610"/>
                  <a:gd name="T82" fmla="*/ 22 w 154"/>
                  <a:gd name="T83" fmla="*/ 32 h 610"/>
                  <a:gd name="T84" fmla="*/ 30 w 154"/>
                  <a:gd name="T85" fmla="*/ 20 h 610"/>
                  <a:gd name="T86" fmla="*/ 42 w 154"/>
                  <a:gd name="T87" fmla="*/ 12 h 610"/>
                  <a:gd name="T88" fmla="*/ 56 w 154"/>
                  <a:gd name="T89" fmla="*/ 4 h 610"/>
                  <a:gd name="T90" fmla="*/ 70 w 154"/>
                  <a:gd name="T91" fmla="*/ 0 h 610"/>
                  <a:gd name="T92" fmla="*/ 90 w 154"/>
                  <a:gd name="T93" fmla="*/ 2 h 610"/>
                  <a:gd name="T94" fmla="*/ 90 w 154"/>
                  <a:gd name="T95" fmla="*/ 2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4" h="610">
                    <a:moveTo>
                      <a:pt x="90" y="2"/>
                    </a:moveTo>
                    <a:lnTo>
                      <a:pt x="90" y="2"/>
                    </a:lnTo>
                    <a:lnTo>
                      <a:pt x="104" y="4"/>
                    </a:lnTo>
                    <a:lnTo>
                      <a:pt x="116" y="10"/>
                    </a:lnTo>
                    <a:lnTo>
                      <a:pt x="126" y="18"/>
                    </a:lnTo>
                    <a:lnTo>
                      <a:pt x="134" y="28"/>
                    </a:lnTo>
                    <a:lnTo>
                      <a:pt x="140" y="40"/>
                    </a:lnTo>
                    <a:lnTo>
                      <a:pt x="144" y="54"/>
                    </a:lnTo>
                    <a:lnTo>
                      <a:pt x="148" y="66"/>
                    </a:lnTo>
                    <a:lnTo>
                      <a:pt x="150" y="80"/>
                    </a:lnTo>
                    <a:lnTo>
                      <a:pt x="152" y="108"/>
                    </a:lnTo>
                    <a:lnTo>
                      <a:pt x="152" y="130"/>
                    </a:lnTo>
                    <a:lnTo>
                      <a:pt x="152" y="154"/>
                    </a:lnTo>
                    <a:lnTo>
                      <a:pt x="152" y="154"/>
                    </a:lnTo>
                    <a:lnTo>
                      <a:pt x="154" y="198"/>
                    </a:lnTo>
                    <a:lnTo>
                      <a:pt x="154" y="234"/>
                    </a:lnTo>
                    <a:lnTo>
                      <a:pt x="152" y="266"/>
                    </a:lnTo>
                    <a:lnTo>
                      <a:pt x="150" y="292"/>
                    </a:lnTo>
                    <a:lnTo>
                      <a:pt x="146" y="346"/>
                    </a:lnTo>
                    <a:lnTo>
                      <a:pt x="144" y="378"/>
                    </a:lnTo>
                    <a:lnTo>
                      <a:pt x="142" y="418"/>
                    </a:lnTo>
                    <a:lnTo>
                      <a:pt x="142" y="418"/>
                    </a:lnTo>
                    <a:lnTo>
                      <a:pt x="142" y="464"/>
                    </a:lnTo>
                    <a:lnTo>
                      <a:pt x="140" y="514"/>
                    </a:lnTo>
                    <a:lnTo>
                      <a:pt x="134" y="610"/>
                    </a:lnTo>
                    <a:lnTo>
                      <a:pt x="70" y="610"/>
                    </a:lnTo>
                    <a:lnTo>
                      <a:pt x="70" y="610"/>
                    </a:lnTo>
                    <a:lnTo>
                      <a:pt x="44" y="492"/>
                    </a:lnTo>
                    <a:lnTo>
                      <a:pt x="30" y="432"/>
                    </a:lnTo>
                    <a:lnTo>
                      <a:pt x="20" y="372"/>
                    </a:lnTo>
                    <a:lnTo>
                      <a:pt x="20" y="372"/>
                    </a:lnTo>
                    <a:lnTo>
                      <a:pt x="14" y="324"/>
                    </a:lnTo>
                    <a:lnTo>
                      <a:pt x="10" y="266"/>
                    </a:lnTo>
                    <a:lnTo>
                      <a:pt x="6" y="210"/>
                    </a:lnTo>
                    <a:lnTo>
                      <a:pt x="2" y="162"/>
                    </a:lnTo>
                    <a:lnTo>
                      <a:pt x="2" y="162"/>
                    </a:lnTo>
                    <a:lnTo>
                      <a:pt x="0" y="134"/>
                    </a:lnTo>
                    <a:lnTo>
                      <a:pt x="2" y="108"/>
                    </a:lnTo>
                    <a:lnTo>
                      <a:pt x="6" y="76"/>
                    </a:lnTo>
                    <a:lnTo>
                      <a:pt x="10" y="62"/>
                    </a:lnTo>
                    <a:lnTo>
                      <a:pt x="14" y="46"/>
                    </a:lnTo>
                    <a:lnTo>
                      <a:pt x="22" y="32"/>
                    </a:lnTo>
                    <a:lnTo>
                      <a:pt x="30" y="20"/>
                    </a:lnTo>
                    <a:lnTo>
                      <a:pt x="42" y="12"/>
                    </a:lnTo>
                    <a:lnTo>
                      <a:pt x="56" y="4"/>
                    </a:lnTo>
                    <a:lnTo>
                      <a:pt x="70" y="0"/>
                    </a:lnTo>
                    <a:lnTo>
                      <a:pt x="90" y="2"/>
                    </a:lnTo>
                    <a:lnTo>
                      <a:pt x="90" y="2"/>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8" name="Freeform 283"/>
              <p:cNvSpPr>
                <a:spLocks/>
              </p:cNvSpPr>
              <p:nvPr/>
            </p:nvSpPr>
            <p:spPr bwMode="auto">
              <a:xfrm>
                <a:off x="2515" y="7314"/>
                <a:ext cx="144" cy="208"/>
              </a:xfrm>
              <a:custGeom>
                <a:avLst/>
                <a:gdLst>
                  <a:gd name="T0" fmla="*/ 38 w 144"/>
                  <a:gd name="T1" fmla="*/ 0 h 208"/>
                  <a:gd name="T2" fmla="*/ 38 w 144"/>
                  <a:gd name="T3" fmla="*/ 0 h 208"/>
                  <a:gd name="T4" fmla="*/ 28 w 144"/>
                  <a:gd name="T5" fmla="*/ 8 h 208"/>
                  <a:gd name="T6" fmla="*/ 20 w 144"/>
                  <a:gd name="T7" fmla="*/ 16 h 208"/>
                  <a:gd name="T8" fmla="*/ 16 w 144"/>
                  <a:gd name="T9" fmla="*/ 26 h 208"/>
                  <a:gd name="T10" fmla="*/ 12 w 144"/>
                  <a:gd name="T11" fmla="*/ 34 h 208"/>
                  <a:gd name="T12" fmla="*/ 10 w 144"/>
                  <a:gd name="T13" fmla="*/ 48 h 208"/>
                  <a:gd name="T14" fmla="*/ 10 w 144"/>
                  <a:gd name="T15" fmla="*/ 54 h 208"/>
                  <a:gd name="T16" fmla="*/ 0 w 144"/>
                  <a:gd name="T17" fmla="*/ 118 h 208"/>
                  <a:gd name="T18" fmla="*/ 6 w 144"/>
                  <a:gd name="T19" fmla="*/ 122 h 208"/>
                  <a:gd name="T20" fmla="*/ 24 w 144"/>
                  <a:gd name="T21" fmla="*/ 78 h 208"/>
                  <a:gd name="T22" fmla="*/ 34 w 144"/>
                  <a:gd name="T23" fmla="*/ 120 h 208"/>
                  <a:gd name="T24" fmla="*/ 34 w 144"/>
                  <a:gd name="T25" fmla="*/ 120 h 208"/>
                  <a:gd name="T26" fmla="*/ 36 w 144"/>
                  <a:gd name="T27" fmla="*/ 130 h 208"/>
                  <a:gd name="T28" fmla="*/ 40 w 144"/>
                  <a:gd name="T29" fmla="*/ 138 h 208"/>
                  <a:gd name="T30" fmla="*/ 54 w 144"/>
                  <a:gd name="T31" fmla="*/ 154 h 208"/>
                  <a:gd name="T32" fmla="*/ 66 w 144"/>
                  <a:gd name="T33" fmla="*/ 166 h 208"/>
                  <a:gd name="T34" fmla="*/ 70 w 144"/>
                  <a:gd name="T35" fmla="*/ 170 h 208"/>
                  <a:gd name="T36" fmla="*/ 70 w 144"/>
                  <a:gd name="T37" fmla="*/ 170 h 208"/>
                  <a:gd name="T38" fmla="*/ 96 w 144"/>
                  <a:gd name="T39" fmla="*/ 190 h 208"/>
                  <a:gd name="T40" fmla="*/ 116 w 144"/>
                  <a:gd name="T41" fmla="*/ 200 h 208"/>
                  <a:gd name="T42" fmla="*/ 128 w 144"/>
                  <a:gd name="T43" fmla="*/ 206 h 208"/>
                  <a:gd name="T44" fmla="*/ 136 w 144"/>
                  <a:gd name="T45" fmla="*/ 208 h 208"/>
                  <a:gd name="T46" fmla="*/ 142 w 144"/>
                  <a:gd name="T47" fmla="*/ 206 h 208"/>
                  <a:gd name="T48" fmla="*/ 144 w 144"/>
                  <a:gd name="T49" fmla="*/ 204 h 208"/>
                  <a:gd name="T50" fmla="*/ 144 w 144"/>
                  <a:gd name="T51" fmla="*/ 200 h 208"/>
                  <a:gd name="T52" fmla="*/ 114 w 144"/>
                  <a:gd name="T53" fmla="*/ 134 h 208"/>
                  <a:gd name="T54" fmla="*/ 114 w 144"/>
                  <a:gd name="T55" fmla="*/ 134 h 208"/>
                  <a:gd name="T56" fmla="*/ 108 w 144"/>
                  <a:gd name="T57" fmla="*/ 136 h 208"/>
                  <a:gd name="T58" fmla="*/ 100 w 144"/>
                  <a:gd name="T59" fmla="*/ 136 h 208"/>
                  <a:gd name="T60" fmla="*/ 92 w 144"/>
                  <a:gd name="T61" fmla="*/ 134 h 208"/>
                  <a:gd name="T62" fmla="*/ 82 w 144"/>
                  <a:gd name="T63" fmla="*/ 130 h 208"/>
                  <a:gd name="T64" fmla="*/ 72 w 144"/>
                  <a:gd name="T65" fmla="*/ 124 h 208"/>
                  <a:gd name="T66" fmla="*/ 64 w 144"/>
                  <a:gd name="T67" fmla="*/ 112 h 208"/>
                  <a:gd name="T68" fmla="*/ 56 w 144"/>
                  <a:gd name="T69" fmla="*/ 94 h 208"/>
                  <a:gd name="T70" fmla="*/ 56 w 144"/>
                  <a:gd name="T71" fmla="*/ 94 h 208"/>
                  <a:gd name="T72" fmla="*/ 52 w 144"/>
                  <a:gd name="T73" fmla="*/ 86 h 208"/>
                  <a:gd name="T74" fmla="*/ 44 w 144"/>
                  <a:gd name="T75" fmla="*/ 64 h 208"/>
                  <a:gd name="T76" fmla="*/ 40 w 144"/>
                  <a:gd name="T77" fmla="*/ 50 h 208"/>
                  <a:gd name="T78" fmla="*/ 36 w 144"/>
                  <a:gd name="T79" fmla="*/ 34 h 208"/>
                  <a:gd name="T80" fmla="*/ 36 w 144"/>
                  <a:gd name="T81" fmla="*/ 18 h 208"/>
                  <a:gd name="T82" fmla="*/ 38 w 144"/>
                  <a:gd name="T83" fmla="*/ 0 h 208"/>
                  <a:gd name="T84" fmla="*/ 38 w 144"/>
                  <a:gd name="T8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08">
                    <a:moveTo>
                      <a:pt x="38" y="0"/>
                    </a:moveTo>
                    <a:lnTo>
                      <a:pt x="38" y="0"/>
                    </a:lnTo>
                    <a:lnTo>
                      <a:pt x="28" y="8"/>
                    </a:lnTo>
                    <a:lnTo>
                      <a:pt x="20" y="16"/>
                    </a:lnTo>
                    <a:lnTo>
                      <a:pt x="16" y="26"/>
                    </a:lnTo>
                    <a:lnTo>
                      <a:pt x="12" y="34"/>
                    </a:lnTo>
                    <a:lnTo>
                      <a:pt x="10" y="48"/>
                    </a:lnTo>
                    <a:lnTo>
                      <a:pt x="10" y="54"/>
                    </a:lnTo>
                    <a:lnTo>
                      <a:pt x="0" y="118"/>
                    </a:lnTo>
                    <a:lnTo>
                      <a:pt x="6" y="122"/>
                    </a:lnTo>
                    <a:lnTo>
                      <a:pt x="24" y="78"/>
                    </a:lnTo>
                    <a:lnTo>
                      <a:pt x="34" y="120"/>
                    </a:lnTo>
                    <a:lnTo>
                      <a:pt x="34" y="120"/>
                    </a:lnTo>
                    <a:lnTo>
                      <a:pt x="36" y="130"/>
                    </a:lnTo>
                    <a:lnTo>
                      <a:pt x="40" y="138"/>
                    </a:lnTo>
                    <a:lnTo>
                      <a:pt x="54" y="154"/>
                    </a:lnTo>
                    <a:lnTo>
                      <a:pt x="66" y="166"/>
                    </a:lnTo>
                    <a:lnTo>
                      <a:pt x="70" y="170"/>
                    </a:lnTo>
                    <a:lnTo>
                      <a:pt x="70" y="170"/>
                    </a:lnTo>
                    <a:lnTo>
                      <a:pt x="96" y="190"/>
                    </a:lnTo>
                    <a:lnTo>
                      <a:pt x="116" y="200"/>
                    </a:lnTo>
                    <a:lnTo>
                      <a:pt x="128" y="206"/>
                    </a:lnTo>
                    <a:lnTo>
                      <a:pt x="136" y="208"/>
                    </a:lnTo>
                    <a:lnTo>
                      <a:pt x="142" y="206"/>
                    </a:lnTo>
                    <a:lnTo>
                      <a:pt x="144" y="204"/>
                    </a:lnTo>
                    <a:lnTo>
                      <a:pt x="144" y="200"/>
                    </a:lnTo>
                    <a:lnTo>
                      <a:pt x="114" y="134"/>
                    </a:lnTo>
                    <a:lnTo>
                      <a:pt x="114" y="134"/>
                    </a:lnTo>
                    <a:lnTo>
                      <a:pt x="108" y="136"/>
                    </a:lnTo>
                    <a:lnTo>
                      <a:pt x="100" y="136"/>
                    </a:lnTo>
                    <a:lnTo>
                      <a:pt x="92" y="134"/>
                    </a:lnTo>
                    <a:lnTo>
                      <a:pt x="82" y="130"/>
                    </a:lnTo>
                    <a:lnTo>
                      <a:pt x="72" y="124"/>
                    </a:lnTo>
                    <a:lnTo>
                      <a:pt x="64" y="112"/>
                    </a:lnTo>
                    <a:lnTo>
                      <a:pt x="56" y="94"/>
                    </a:lnTo>
                    <a:lnTo>
                      <a:pt x="56" y="94"/>
                    </a:lnTo>
                    <a:lnTo>
                      <a:pt x="52" y="86"/>
                    </a:lnTo>
                    <a:lnTo>
                      <a:pt x="44" y="64"/>
                    </a:lnTo>
                    <a:lnTo>
                      <a:pt x="40" y="50"/>
                    </a:lnTo>
                    <a:lnTo>
                      <a:pt x="36" y="34"/>
                    </a:lnTo>
                    <a:lnTo>
                      <a:pt x="36" y="18"/>
                    </a:lnTo>
                    <a:lnTo>
                      <a:pt x="38" y="0"/>
                    </a:lnTo>
                    <a:lnTo>
                      <a:pt x="38" y="0"/>
                    </a:lnTo>
                    <a:close/>
                  </a:path>
                </a:pathLst>
              </a:custGeom>
              <a:solidFill>
                <a:srgbClr val="BE20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9" name="Freeform 284"/>
              <p:cNvSpPr>
                <a:spLocks/>
              </p:cNvSpPr>
              <p:nvPr/>
            </p:nvSpPr>
            <p:spPr bwMode="auto">
              <a:xfrm>
                <a:off x="2003" y="6566"/>
                <a:ext cx="572" cy="228"/>
              </a:xfrm>
              <a:custGeom>
                <a:avLst/>
                <a:gdLst>
                  <a:gd name="T0" fmla="*/ 534 w 572"/>
                  <a:gd name="T1" fmla="*/ 98 h 228"/>
                  <a:gd name="T2" fmla="*/ 220 w 572"/>
                  <a:gd name="T3" fmla="*/ 16 h 228"/>
                  <a:gd name="T4" fmla="*/ 220 w 572"/>
                  <a:gd name="T5" fmla="*/ 16 h 228"/>
                  <a:gd name="T6" fmla="*/ 212 w 572"/>
                  <a:gd name="T7" fmla="*/ 14 h 228"/>
                  <a:gd name="T8" fmla="*/ 186 w 572"/>
                  <a:gd name="T9" fmla="*/ 6 h 228"/>
                  <a:gd name="T10" fmla="*/ 152 w 572"/>
                  <a:gd name="T11" fmla="*/ 0 h 228"/>
                  <a:gd name="T12" fmla="*/ 132 w 572"/>
                  <a:gd name="T13" fmla="*/ 0 h 228"/>
                  <a:gd name="T14" fmla="*/ 112 w 572"/>
                  <a:gd name="T15" fmla="*/ 0 h 228"/>
                  <a:gd name="T16" fmla="*/ 90 w 572"/>
                  <a:gd name="T17" fmla="*/ 2 h 228"/>
                  <a:gd name="T18" fmla="*/ 72 w 572"/>
                  <a:gd name="T19" fmla="*/ 8 h 228"/>
                  <a:gd name="T20" fmla="*/ 52 w 572"/>
                  <a:gd name="T21" fmla="*/ 16 h 228"/>
                  <a:gd name="T22" fmla="*/ 36 w 572"/>
                  <a:gd name="T23" fmla="*/ 30 h 228"/>
                  <a:gd name="T24" fmla="*/ 28 w 572"/>
                  <a:gd name="T25" fmla="*/ 38 h 228"/>
                  <a:gd name="T26" fmla="*/ 22 w 572"/>
                  <a:gd name="T27" fmla="*/ 46 h 228"/>
                  <a:gd name="T28" fmla="*/ 16 w 572"/>
                  <a:gd name="T29" fmla="*/ 56 h 228"/>
                  <a:gd name="T30" fmla="*/ 10 w 572"/>
                  <a:gd name="T31" fmla="*/ 68 h 228"/>
                  <a:gd name="T32" fmla="*/ 6 w 572"/>
                  <a:gd name="T33" fmla="*/ 82 h 228"/>
                  <a:gd name="T34" fmla="*/ 4 w 572"/>
                  <a:gd name="T35" fmla="*/ 96 h 228"/>
                  <a:gd name="T36" fmla="*/ 2 w 572"/>
                  <a:gd name="T37" fmla="*/ 112 h 228"/>
                  <a:gd name="T38" fmla="*/ 0 w 572"/>
                  <a:gd name="T39" fmla="*/ 130 h 228"/>
                  <a:gd name="T40" fmla="*/ 0 w 572"/>
                  <a:gd name="T41" fmla="*/ 130 h 228"/>
                  <a:gd name="T42" fmla="*/ 0 w 572"/>
                  <a:gd name="T43" fmla="*/ 134 h 228"/>
                  <a:gd name="T44" fmla="*/ 6 w 572"/>
                  <a:gd name="T45" fmla="*/ 148 h 228"/>
                  <a:gd name="T46" fmla="*/ 10 w 572"/>
                  <a:gd name="T47" fmla="*/ 156 h 228"/>
                  <a:gd name="T48" fmla="*/ 18 w 572"/>
                  <a:gd name="T49" fmla="*/ 166 h 228"/>
                  <a:gd name="T50" fmla="*/ 28 w 572"/>
                  <a:gd name="T51" fmla="*/ 176 h 228"/>
                  <a:gd name="T52" fmla="*/ 44 w 572"/>
                  <a:gd name="T53" fmla="*/ 186 h 228"/>
                  <a:gd name="T54" fmla="*/ 62 w 572"/>
                  <a:gd name="T55" fmla="*/ 196 h 228"/>
                  <a:gd name="T56" fmla="*/ 86 w 572"/>
                  <a:gd name="T57" fmla="*/ 204 h 228"/>
                  <a:gd name="T58" fmla="*/ 114 w 572"/>
                  <a:gd name="T59" fmla="*/ 212 h 228"/>
                  <a:gd name="T60" fmla="*/ 150 w 572"/>
                  <a:gd name="T61" fmla="*/ 220 h 228"/>
                  <a:gd name="T62" fmla="*/ 190 w 572"/>
                  <a:gd name="T63" fmla="*/ 224 h 228"/>
                  <a:gd name="T64" fmla="*/ 240 w 572"/>
                  <a:gd name="T65" fmla="*/ 226 h 228"/>
                  <a:gd name="T66" fmla="*/ 296 w 572"/>
                  <a:gd name="T67" fmla="*/ 226 h 228"/>
                  <a:gd name="T68" fmla="*/ 360 w 572"/>
                  <a:gd name="T69" fmla="*/ 224 h 228"/>
                  <a:gd name="T70" fmla="*/ 516 w 572"/>
                  <a:gd name="T71" fmla="*/ 228 h 228"/>
                  <a:gd name="T72" fmla="*/ 516 w 572"/>
                  <a:gd name="T73" fmla="*/ 228 h 228"/>
                  <a:gd name="T74" fmla="*/ 534 w 572"/>
                  <a:gd name="T75" fmla="*/ 218 h 228"/>
                  <a:gd name="T76" fmla="*/ 548 w 572"/>
                  <a:gd name="T77" fmla="*/ 208 h 228"/>
                  <a:gd name="T78" fmla="*/ 554 w 572"/>
                  <a:gd name="T79" fmla="*/ 200 h 228"/>
                  <a:gd name="T80" fmla="*/ 562 w 572"/>
                  <a:gd name="T81" fmla="*/ 192 h 228"/>
                  <a:gd name="T82" fmla="*/ 566 w 572"/>
                  <a:gd name="T83" fmla="*/ 184 h 228"/>
                  <a:gd name="T84" fmla="*/ 570 w 572"/>
                  <a:gd name="T85" fmla="*/ 174 h 228"/>
                  <a:gd name="T86" fmla="*/ 572 w 572"/>
                  <a:gd name="T87" fmla="*/ 164 h 228"/>
                  <a:gd name="T88" fmla="*/ 572 w 572"/>
                  <a:gd name="T89" fmla="*/ 152 h 228"/>
                  <a:gd name="T90" fmla="*/ 568 w 572"/>
                  <a:gd name="T91" fmla="*/ 140 h 228"/>
                  <a:gd name="T92" fmla="*/ 560 w 572"/>
                  <a:gd name="T93" fmla="*/ 126 h 228"/>
                  <a:gd name="T94" fmla="*/ 548 w 572"/>
                  <a:gd name="T95" fmla="*/ 112 h 228"/>
                  <a:gd name="T96" fmla="*/ 534 w 572"/>
                  <a:gd name="T97" fmla="*/ 98 h 228"/>
                  <a:gd name="T98" fmla="*/ 534 w 572"/>
                  <a:gd name="T99" fmla="*/ 9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72" h="228">
                    <a:moveTo>
                      <a:pt x="534" y="98"/>
                    </a:moveTo>
                    <a:lnTo>
                      <a:pt x="220" y="16"/>
                    </a:lnTo>
                    <a:lnTo>
                      <a:pt x="220" y="16"/>
                    </a:lnTo>
                    <a:lnTo>
                      <a:pt x="212" y="14"/>
                    </a:lnTo>
                    <a:lnTo>
                      <a:pt x="186" y="6"/>
                    </a:lnTo>
                    <a:lnTo>
                      <a:pt x="152" y="0"/>
                    </a:lnTo>
                    <a:lnTo>
                      <a:pt x="132" y="0"/>
                    </a:lnTo>
                    <a:lnTo>
                      <a:pt x="112" y="0"/>
                    </a:lnTo>
                    <a:lnTo>
                      <a:pt x="90" y="2"/>
                    </a:lnTo>
                    <a:lnTo>
                      <a:pt x="72" y="8"/>
                    </a:lnTo>
                    <a:lnTo>
                      <a:pt x="52" y="16"/>
                    </a:lnTo>
                    <a:lnTo>
                      <a:pt x="36" y="30"/>
                    </a:lnTo>
                    <a:lnTo>
                      <a:pt x="28" y="38"/>
                    </a:lnTo>
                    <a:lnTo>
                      <a:pt x="22" y="46"/>
                    </a:lnTo>
                    <a:lnTo>
                      <a:pt x="16" y="56"/>
                    </a:lnTo>
                    <a:lnTo>
                      <a:pt x="10" y="68"/>
                    </a:lnTo>
                    <a:lnTo>
                      <a:pt x="6" y="82"/>
                    </a:lnTo>
                    <a:lnTo>
                      <a:pt x="4" y="96"/>
                    </a:lnTo>
                    <a:lnTo>
                      <a:pt x="2" y="112"/>
                    </a:lnTo>
                    <a:lnTo>
                      <a:pt x="0" y="130"/>
                    </a:lnTo>
                    <a:lnTo>
                      <a:pt x="0" y="130"/>
                    </a:lnTo>
                    <a:lnTo>
                      <a:pt x="0" y="134"/>
                    </a:lnTo>
                    <a:lnTo>
                      <a:pt x="6" y="148"/>
                    </a:lnTo>
                    <a:lnTo>
                      <a:pt x="10" y="156"/>
                    </a:lnTo>
                    <a:lnTo>
                      <a:pt x="18" y="166"/>
                    </a:lnTo>
                    <a:lnTo>
                      <a:pt x="28" y="176"/>
                    </a:lnTo>
                    <a:lnTo>
                      <a:pt x="44" y="186"/>
                    </a:lnTo>
                    <a:lnTo>
                      <a:pt x="62" y="196"/>
                    </a:lnTo>
                    <a:lnTo>
                      <a:pt x="86" y="204"/>
                    </a:lnTo>
                    <a:lnTo>
                      <a:pt x="114" y="212"/>
                    </a:lnTo>
                    <a:lnTo>
                      <a:pt x="150" y="220"/>
                    </a:lnTo>
                    <a:lnTo>
                      <a:pt x="190" y="224"/>
                    </a:lnTo>
                    <a:lnTo>
                      <a:pt x="240" y="226"/>
                    </a:lnTo>
                    <a:lnTo>
                      <a:pt x="296" y="226"/>
                    </a:lnTo>
                    <a:lnTo>
                      <a:pt x="360" y="224"/>
                    </a:lnTo>
                    <a:lnTo>
                      <a:pt x="516" y="228"/>
                    </a:lnTo>
                    <a:lnTo>
                      <a:pt x="516" y="228"/>
                    </a:lnTo>
                    <a:lnTo>
                      <a:pt x="534" y="218"/>
                    </a:lnTo>
                    <a:lnTo>
                      <a:pt x="548" y="208"/>
                    </a:lnTo>
                    <a:lnTo>
                      <a:pt x="554" y="200"/>
                    </a:lnTo>
                    <a:lnTo>
                      <a:pt x="562" y="192"/>
                    </a:lnTo>
                    <a:lnTo>
                      <a:pt x="566" y="184"/>
                    </a:lnTo>
                    <a:lnTo>
                      <a:pt x="570" y="174"/>
                    </a:lnTo>
                    <a:lnTo>
                      <a:pt x="572" y="164"/>
                    </a:lnTo>
                    <a:lnTo>
                      <a:pt x="572" y="152"/>
                    </a:lnTo>
                    <a:lnTo>
                      <a:pt x="568" y="140"/>
                    </a:lnTo>
                    <a:lnTo>
                      <a:pt x="560" y="126"/>
                    </a:lnTo>
                    <a:lnTo>
                      <a:pt x="548" y="112"/>
                    </a:lnTo>
                    <a:lnTo>
                      <a:pt x="534" y="98"/>
                    </a:lnTo>
                    <a:lnTo>
                      <a:pt x="534" y="9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0" name="Freeform 285"/>
              <p:cNvSpPr>
                <a:spLocks/>
              </p:cNvSpPr>
              <p:nvPr/>
            </p:nvSpPr>
            <p:spPr bwMode="auto">
              <a:xfrm>
                <a:off x="2003" y="6566"/>
                <a:ext cx="460" cy="226"/>
              </a:xfrm>
              <a:custGeom>
                <a:avLst/>
                <a:gdLst>
                  <a:gd name="T0" fmla="*/ 460 w 460"/>
                  <a:gd name="T1" fmla="*/ 78 h 226"/>
                  <a:gd name="T2" fmla="*/ 220 w 460"/>
                  <a:gd name="T3" fmla="*/ 16 h 226"/>
                  <a:gd name="T4" fmla="*/ 220 w 460"/>
                  <a:gd name="T5" fmla="*/ 16 h 226"/>
                  <a:gd name="T6" fmla="*/ 212 w 460"/>
                  <a:gd name="T7" fmla="*/ 14 h 226"/>
                  <a:gd name="T8" fmla="*/ 186 w 460"/>
                  <a:gd name="T9" fmla="*/ 6 h 226"/>
                  <a:gd name="T10" fmla="*/ 152 w 460"/>
                  <a:gd name="T11" fmla="*/ 0 h 226"/>
                  <a:gd name="T12" fmla="*/ 132 w 460"/>
                  <a:gd name="T13" fmla="*/ 0 h 226"/>
                  <a:gd name="T14" fmla="*/ 112 w 460"/>
                  <a:gd name="T15" fmla="*/ 0 h 226"/>
                  <a:gd name="T16" fmla="*/ 90 w 460"/>
                  <a:gd name="T17" fmla="*/ 2 h 226"/>
                  <a:gd name="T18" fmla="*/ 72 w 460"/>
                  <a:gd name="T19" fmla="*/ 8 h 226"/>
                  <a:gd name="T20" fmla="*/ 52 w 460"/>
                  <a:gd name="T21" fmla="*/ 16 h 226"/>
                  <a:gd name="T22" fmla="*/ 36 w 460"/>
                  <a:gd name="T23" fmla="*/ 30 h 226"/>
                  <a:gd name="T24" fmla="*/ 28 w 460"/>
                  <a:gd name="T25" fmla="*/ 38 h 226"/>
                  <a:gd name="T26" fmla="*/ 22 w 460"/>
                  <a:gd name="T27" fmla="*/ 46 h 226"/>
                  <a:gd name="T28" fmla="*/ 16 w 460"/>
                  <a:gd name="T29" fmla="*/ 56 h 226"/>
                  <a:gd name="T30" fmla="*/ 10 w 460"/>
                  <a:gd name="T31" fmla="*/ 68 h 226"/>
                  <a:gd name="T32" fmla="*/ 6 w 460"/>
                  <a:gd name="T33" fmla="*/ 82 h 226"/>
                  <a:gd name="T34" fmla="*/ 4 w 460"/>
                  <a:gd name="T35" fmla="*/ 96 h 226"/>
                  <a:gd name="T36" fmla="*/ 2 w 460"/>
                  <a:gd name="T37" fmla="*/ 112 h 226"/>
                  <a:gd name="T38" fmla="*/ 0 w 460"/>
                  <a:gd name="T39" fmla="*/ 130 h 226"/>
                  <a:gd name="T40" fmla="*/ 0 w 460"/>
                  <a:gd name="T41" fmla="*/ 130 h 226"/>
                  <a:gd name="T42" fmla="*/ 0 w 460"/>
                  <a:gd name="T43" fmla="*/ 134 h 226"/>
                  <a:gd name="T44" fmla="*/ 6 w 460"/>
                  <a:gd name="T45" fmla="*/ 148 h 226"/>
                  <a:gd name="T46" fmla="*/ 10 w 460"/>
                  <a:gd name="T47" fmla="*/ 156 h 226"/>
                  <a:gd name="T48" fmla="*/ 18 w 460"/>
                  <a:gd name="T49" fmla="*/ 166 h 226"/>
                  <a:gd name="T50" fmla="*/ 28 w 460"/>
                  <a:gd name="T51" fmla="*/ 176 h 226"/>
                  <a:gd name="T52" fmla="*/ 44 w 460"/>
                  <a:gd name="T53" fmla="*/ 186 h 226"/>
                  <a:gd name="T54" fmla="*/ 62 w 460"/>
                  <a:gd name="T55" fmla="*/ 196 h 226"/>
                  <a:gd name="T56" fmla="*/ 86 w 460"/>
                  <a:gd name="T57" fmla="*/ 204 h 226"/>
                  <a:gd name="T58" fmla="*/ 114 w 460"/>
                  <a:gd name="T59" fmla="*/ 212 h 226"/>
                  <a:gd name="T60" fmla="*/ 150 w 460"/>
                  <a:gd name="T61" fmla="*/ 220 h 226"/>
                  <a:gd name="T62" fmla="*/ 190 w 460"/>
                  <a:gd name="T63" fmla="*/ 224 h 226"/>
                  <a:gd name="T64" fmla="*/ 240 w 460"/>
                  <a:gd name="T65" fmla="*/ 226 h 226"/>
                  <a:gd name="T66" fmla="*/ 296 w 460"/>
                  <a:gd name="T67" fmla="*/ 226 h 226"/>
                  <a:gd name="T68" fmla="*/ 360 w 460"/>
                  <a:gd name="T69" fmla="*/ 224 h 226"/>
                  <a:gd name="T70" fmla="*/ 360 w 460"/>
                  <a:gd name="T71" fmla="*/ 224 h 226"/>
                  <a:gd name="T72" fmla="*/ 364 w 460"/>
                  <a:gd name="T73" fmla="*/ 224 h 226"/>
                  <a:gd name="T74" fmla="*/ 370 w 460"/>
                  <a:gd name="T75" fmla="*/ 222 h 226"/>
                  <a:gd name="T76" fmla="*/ 374 w 460"/>
                  <a:gd name="T77" fmla="*/ 218 h 226"/>
                  <a:gd name="T78" fmla="*/ 378 w 460"/>
                  <a:gd name="T79" fmla="*/ 210 h 226"/>
                  <a:gd name="T80" fmla="*/ 382 w 460"/>
                  <a:gd name="T81" fmla="*/ 198 h 226"/>
                  <a:gd name="T82" fmla="*/ 382 w 460"/>
                  <a:gd name="T83" fmla="*/ 182 h 226"/>
                  <a:gd name="T84" fmla="*/ 378 w 460"/>
                  <a:gd name="T85" fmla="*/ 160 h 226"/>
                  <a:gd name="T86" fmla="*/ 378 w 460"/>
                  <a:gd name="T87" fmla="*/ 160 h 226"/>
                  <a:gd name="T88" fmla="*/ 380 w 460"/>
                  <a:gd name="T89" fmla="*/ 146 h 226"/>
                  <a:gd name="T90" fmla="*/ 382 w 460"/>
                  <a:gd name="T91" fmla="*/ 132 h 226"/>
                  <a:gd name="T92" fmla="*/ 388 w 460"/>
                  <a:gd name="T93" fmla="*/ 116 h 226"/>
                  <a:gd name="T94" fmla="*/ 392 w 460"/>
                  <a:gd name="T95" fmla="*/ 108 h 226"/>
                  <a:gd name="T96" fmla="*/ 396 w 460"/>
                  <a:gd name="T97" fmla="*/ 102 h 226"/>
                  <a:gd name="T98" fmla="*/ 404 w 460"/>
                  <a:gd name="T99" fmla="*/ 94 h 226"/>
                  <a:gd name="T100" fmla="*/ 412 w 460"/>
                  <a:gd name="T101" fmla="*/ 88 h 226"/>
                  <a:gd name="T102" fmla="*/ 420 w 460"/>
                  <a:gd name="T103" fmla="*/ 84 h 226"/>
                  <a:gd name="T104" fmla="*/ 432 w 460"/>
                  <a:gd name="T105" fmla="*/ 80 h 226"/>
                  <a:gd name="T106" fmla="*/ 444 w 460"/>
                  <a:gd name="T107" fmla="*/ 78 h 226"/>
                  <a:gd name="T108" fmla="*/ 460 w 460"/>
                  <a:gd name="T109" fmla="*/ 78 h 226"/>
                  <a:gd name="T110" fmla="*/ 460 w 460"/>
                  <a:gd name="T111" fmla="*/ 7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0" h="226">
                    <a:moveTo>
                      <a:pt x="460" y="78"/>
                    </a:moveTo>
                    <a:lnTo>
                      <a:pt x="220" y="16"/>
                    </a:lnTo>
                    <a:lnTo>
                      <a:pt x="220" y="16"/>
                    </a:lnTo>
                    <a:lnTo>
                      <a:pt x="212" y="14"/>
                    </a:lnTo>
                    <a:lnTo>
                      <a:pt x="186" y="6"/>
                    </a:lnTo>
                    <a:lnTo>
                      <a:pt x="152" y="0"/>
                    </a:lnTo>
                    <a:lnTo>
                      <a:pt x="132" y="0"/>
                    </a:lnTo>
                    <a:lnTo>
                      <a:pt x="112" y="0"/>
                    </a:lnTo>
                    <a:lnTo>
                      <a:pt x="90" y="2"/>
                    </a:lnTo>
                    <a:lnTo>
                      <a:pt x="72" y="8"/>
                    </a:lnTo>
                    <a:lnTo>
                      <a:pt x="52" y="16"/>
                    </a:lnTo>
                    <a:lnTo>
                      <a:pt x="36" y="30"/>
                    </a:lnTo>
                    <a:lnTo>
                      <a:pt x="28" y="38"/>
                    </a:lnTo>
                    <a:lnTo>
                      <a:pt x="22" y="46"/>
                    </a:lnTo>
                    <a:lnTo>
                      <a:pt x="16" y="56"/>
                    </a:lnTo>
                    <a:lnTo>
                      <a:pt x="10" y="68"/>
                    </a:lnTo>
                    <a:lnTo>
                      <a:pt x="6" y="82"/>
                    </a:lnTo>
                    <a:lnTo>
                      <a:pt x="4" y="96"/>
                    </a:lnTo>
                    <a:lnTo>
                      <a:pt x="2" y="112"/>
                    </a:lnTo>
                    <a:lnTo>
                      <a:pt x="0" y="130"/>
                    </a:lnTo>
                    <a:lnTo>
                      <a:pt x="0" y="130"/>
                    </a:lnTo>
                    <a:lnTo>
                      <a:pt x="0" y="134"/>
                    </a:lnTo>
                    <a:lnTo>
                      <a:pt x="6" y="148"/>
                    </a:lnTo>
                    <a:lnTo>
                      <a:pt x="10" y="156"/>
                    </a:lnTo>
                    <a:lnTo>
                      <a:pt x="18" y="166"/>
                    </a:lnTo>
                    <a:lnTo>
                      <a:pt x="28" y="176"/>
                    </a:lnTo>
                    <a:lnTo>
                      <a:pt x="44" y="186"/>
                    </a:lnTo>
                    <a:lnTo>
                      <a:pt x="62" y="196"/>
                    </a:lnTo>
                    <a:lnTo>
                      <a:pt x="86" y="204"/>
                    </a:lnTo>
                    <a:lnTo>
                      <a:pt x="114" y="212"/>
                    </a:lnTo>
                    <a:lnTo>
                      <a:pt x="150" y="220"/>
                    </a:lnTo>
                    <a:lnTo>
                      <a:pt x="190" y="224"/>
                    </a:lnTo>
                    <a:lnTo>
                      <a:pt x="240" y="226"/>
                    </a:lnTo>
                    <a:lnTo>
                      <a:pt x="296" y="226"/>
                    </a:lnTo>
                    <a:lnTo>
                      <a:pt x="360" y="224"/>
                    </a:lnTo>
                    <a:lnTo>
                      <a:pt x="360" y="224"/>
                    </a:lnTo>
                    <a:lnTo>
                      <a:pt x="364" y="224"/>
                    </a:lnTo>
                    <a:lnTo>
                      <a:pt x="370" y="222"/>
                    </a:lnTo>
                    <a:lnTo>
                      <a:pt x="374" y="218"/>
                    </a:lnTo>
                    <a:lnTo>
                      <a:pt x="378" y="210"/>
                    </a:lnTo>
                    <a:lnTo>
                      <a:pt x="382" y="198"/>
                    </a:lnTo>
                    <a:lnTo>
                      <a:pt x="382" y="182"/>
                    </a:lnTo>
                    <a:lnTo>
                      <a:pt x="378" y="160"/>
                    </a:lnTo>
                    <a:lnTo>
                      <a:pt x="378" y="160"/>
                    </a:lnTo>
                    <a:lnTo>
                      <a:pt x="380" y="146"/>
                    </a:lnTo>
                    <a:lnTo>
                      <a:pt x="382" y="132"/>
                    </a:lnTo>
                    <a:lnTo>
                      <a:pt x="388" y="116"/>
                    </a:lnTo>
                    <a:lnTo>
                      <a:pt x="392" y="108"/>
                    </a:lnTo>
                    <a:lnTo>
                      <a:pt x="396" y="102"/>
                    </a:lnTo>
                    <a:lnTo>
                      <a:pt x="404" y="94"/>
                    </a:lnTo>
                    <a:lnTo>
                      <a:pt x="412" y="88"/>
                    </a:lnTo>
                    <a:lnTo>
                      <a:pt x="420" y="84"/>
                    </a:lnTo>
                    <a:lnTo>
                      <a:pt x="432" y="80"/>
                    </a:lnTo>
                    <a:lnTo>
                      <a:pt x="444" y="78"/>
                    </a:lnTo>
                    <a:lnTo>
                      <a:pt x="460" y="78"/>
                    </a:lnTo>
                    <a:lnTo>
                      <a:pt x="460" y="78"/>
                    </a:lnTo>
                    <a:close/>
                  </a:path>
                </a:pathLst>
              </a:custGeom>
              <a:solidFill>
                <a:srgbClr val="EA4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1" name="Freeform 286"/>
              <p:cNvSpPr>
                <a:spLocks/>
              </p:cNvSpPr>
              <p:nvPr/>
            </p:nvSpPr>
            <p:spPr bwMode="auto">
              <a:xfrm>
                <a:off x="2263" y="7232"/>
                <a:ext cx="118" cy="250"/>
              </a:xfrm>
              <a:custGeom>
                <a:avLst/>
                <a:gdLst>
                  <a:gd name="T0" fmla="*/ 4 w 118"/>
                  <a:gd name="T1" fmla="*/ 210 h 250"/>
                  <a:gd name="T2" fmla="*/ 4 w 118"/>
                  <a:gd name="T3" fmla="*/ 210 h 250"/>
                  <a:gd name="T4" fmla="*/ 0 w 118"/>
                  <a:gd name="T5" fmla="*/ 200 h 250"/>
                  <a:gd name="T6" fmla="*/ 0 w 118"/>
                  <a:gd name="T7" fmla="*/ 186 h 250"/>
                  <a:gd name="T8" fmla="*/ 0 w 118"/>
                  <a:gd name="T9" fmla="*/ 170 h 250"/>
                  <a:gd name="T10" fmla="*/ 2 w 118"/>
                  <a:gd name="T11" fmla="*/ 154 h 250"/>
                  <a:gd name="T12" fmla="*/ 10 w 118"/>
                  <a:gd name="T13" fmla="*/ 124 h 250"/>
                  <a:gd name="T14" fmla="*/ 14 w 118"/>
                  <a:gd name="T15" fmla="*/ 100 h 250"/>
                  <a:gd name="T16" fmla="*/ 14 w 118"/>
                  <a:gd name="T17" fmla="*/ 100 h 250"/>
                  <a:gd name="T18" fmla="*/ 16 w 118"/>
                  <a:gd name="T19" fmla="*/ 90 h 250"/>
                  <a:gd name="T20" fmla="*/ 20 w 118"/>
                  <a:gd name="T21" fmla="*/ 82 h 250"/>
                  <a:gd name="T22" fmla="*/ 24 w 118"/>
                  <a:gd name="T23" fmla="*/ 76 h 250"/>
                  <a:gd name="T24" fmla="*/ 30 w 118"/>
                  <a:gd name="T25" fmla="*/ 72 h 250"/>
                  <a:gd name="T26" fmla="*/ 40 w 118"/>
                  <a:gd name="T27" fmla="*/ 64 h 250"/>
                  <a:gd name="T28" fmla="*/ 44 w 118"/>
                  <a:gd name="T29" fmla="*/ 60 h 250"/>
                  <a:gd name="T30" fmla="*/ 48 w 118"/>
                  <a:gd name="T31" fmla="*/ 54 h 250"/>
                  <a:gd name="T32" fmla="*/ 48 w 118"/>
                  <a:gd name="T33" fmla="*/ 54 h 250"/>
                  <a:gd name="T34" fmla="*/ 54 w 118"/>
                  <a:gd name="T35" fmla="*/ 34 h 250"/>
                  <a:gd name="T36" fmla="*/ 58 w 118"/>
                  <a:gd name="T37" fmla="*/ 12 h 250"/>
                  <a:gd name="T38" fmla="*/ 58 w 118"/>
                  <a:gd name="T39" fmla="*/ 0 h 250"/>
                  <a:gd name="T40" fmla="*/ 118 w 118"/>
                  <a:gd name="T41" fmla="*/ 26 h 250"/>
                  <a:gd name="T42" fmla="*/ 118 w 118"/>
                  <a:gd name="T43" fmla="*/ 26 h 250"/>
                  <a:gd name="T44" fmla="*/ 96 w 118"/>
                  <a:gd name="T45" fmla="*/ 66 h 250"/>
                  <a:gd name="T46" fmla="*/ 84 w 118"/>
                  <a:gd name="T47" fmla="*/ 94 h 250"/>
                  <a:gd name="T48" fmla="*/ 70 w 118"/>
                  <a:gd name="T49" fmla="*/ 130 h 250"/>
                  <a:gd name="T50" fmla="*/ 70 w 118"/>
                  <a:gd name="T51" fmla="*/ 130 h 250"/>
                  <a:gd name="T52" fmla="*/ 64 w 118"/>
                  <a:gd name="T53" fmla="*/ 144 h 250"/>
                  <a:gd name="T54" fmla="*/ 56 w 118"/>
                  <a:gd name="T55" fmla="*/ 176 h 250"/>
                  <a:gd name="T56" fmla="*/ 52 w 118"/>
                  <a:gd name="T57" fmla="*/ 194 h 250"/>
                  <a:gd name="T58" fmla="*/ 50 w 118"/>
                  <a:gd name="T59" fmla="*/ 214 h 250"/>
                  <a:gd name="T60" fmla="*/ 50 w 118"/>
                  <a:gd name="T61" fmla="*/ 234 h 250"/>
                  <a:gd name="T62" fmla="*/ 52 w 118"/>
                  <a:gd name="T63" fmla="*/ 242 h 250"/>
                  <a:gd name="T64" fmla="*/ 54 w 118"/>
                  <a:gd name="T65" fmla="*/ 250 h 250"/>
                  <a:gd name="T66" fmla="*/ 54 w 118"/>
                  <a:gd name="T67" fmla="*/ 250 h 250"/>
                  <a:gd name="T68" fmla="*/ 48 w 118"/>
                  <a:gd name="T69" fmla="*/ 248 h 250"/>
                  <a:gd name="T70" fmla="*/ 34 w 118"/>
                  <a:gd name="T71" fmla="*/ 242 h 250"/>
                  <a:gd name="T72" fmla="*/ 26 w 118"/>
                  <a:gd name="T73" fmla="*/ 236 h 250"/>
                  <a:gd name="T74" fmla="*/ 18 w 118"/>
                  <a:gd name="T75" fmla="*/ 230 h 250"/>
                  <a:gd name="T76" fmla="*/ 10 w 118"/>
                  <a:gd name="T77" fmla="*/ 222 h 250"/>
                  <a:gd name="T78" fmla="*/ 4 w 118"/>
                  <a:gd name="T79" fmla="*/ 210 h 250"/>
                  <a:gd name="T80" fmla="*/ 4 w 118"/>
                  <a:gd name="T81" fmla="*/ 21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250">
                    <a:moveTo>
                      <a:pt x="4" y="210"/>
                    </a:moveTo>
                    <a:lnTo>
                      <a:pt x="4" y="210"/>
                    </a:lnTo>
                    <a:lnTo>
                      <a:pt x="0" y="200"/>
                    </a:lnTo>
                    <a:lnTo>
                      <a:pt x="0" y="186"/>
                    </a:lnTo>
                    <a:lnTo>
                      <a:pt x="0" y="170"/>
                    </a:lnTo>
                    <a:lnTo>
                      <a:pt x="2" y="154"/>
                    </a:lnTo>
                    <a:lnTo>
                      <a:pt x="10" y="124"/>
                    </a:lnTo>
                    <a:lnTo>
                      <a:pt x="14" y="100"/>
                    </a:lnTo>
                    <a:lnTo>
                      <a:pt x="14" y="100"/>
                    </a:lnTo>
                    <a:lnTo>
                      <a:pt x="16" y="90"/>
                    </a:lnTo>
                    <a:lnTo>
                      <a:pt x="20" y="82"/>
                    </a:lnTo>
                    <a:lnTo>
                      <a:pt x="24" y="76"/>
                    </a:lnTo>
                    <a:lnTo>
                      <a:pt x="30" y="72"/>
                    </a:lnTo>
                    <a:lnTo>
                      <a:pt x="40" y="64"/>
                    </a:lnTo>
                    <a:lnTo>
                      <a:pt x="44" y="60"/>
                    </a:lnTo>
                    <a:lnTo>
                      <a:pt x="48" y="54"/>
                    </a:lnTo>
                    <a:lnTo>
                      <a:pt x="48" y="54"/>
                    </a:lnTo>
                    <a:lnTo>
                      <a:pt x="54" y="34"/>
                    </a:lnTo>
                    <a:lnTo>
                      <a:pt x="58" y="12"/>
                    </a:lnTo>
                    <a:lnTo>
                      <a:pt x="58" y="0"/>
                    </a:lnTo>
                    <a:lnTo>
                      <a:pt x="118" y="26"/>
                    </a:lnTo>
                    <a:lnTo>
                      <a:pt x="118" y="26"/>
                    </a:lnTo>
                    <a:lnTo>
                      <a:pt x="96" y="66"/>
                    </a:lnTo>
                    <a:lnTo>
                      <a:pt x="84" y="94"/>
                    </a:lnTo>
                    <a:lnTo>
                      <a:pt x="70" y="130"/>
                    </a:lnTo>
                    <a:lnTo>
                      <a:pt x="70" y="130"/>
                    </a:lnTo>
                    <a:lnTo>
                      <a:pt x="64" y="144"/>
                    </a:lnTo>
                    <a:lnTo>
                      <a:pt x="56" y="176"/>
                    </a:lnTo>
                    <a:lnTo>
                      <a:pt x="52" y="194"/>
                    </a:lnTo>
                    <a:lnTo>
                      <a:pt x="50" y="214"/>
                    </a:lnTo>
                    <a:lnTo>
                      <a:pt x="50" y="234"/>
                    </a:lnTo>
                    <a:lnTo>
                      <a:pt x="52" y="242"/>
                    </a:lnTo>
                    <a:lnTo>
                      <a:pt x="54" y="250"/>
                    </a:lnTo>
                    <a:lnTo>
                      <a:pt x="54" y="250"/>
                    </a:lnTo>
                    <a:lnTo>
                      <a:pt x="48" y="248"/>
                    </a:lnTo>
                    <a:lnTo>
                      <a:pt x="34" y="242"/>
                    </a:lnTo>
                    <a:lnTo>
                      <a:pt x="26" y="236"/>
                    </a:lnTo>
                    <a:lnTo>
                      <a:pt x="18" y="230"/>
                    </a:lnTo>
                    <a:lnTo>
                      <a:pt x="10" y="222"/>
                    </a:lnTo>
                    <a:lnTo>
                      <a:pt x="4" y="210"/>
                    </a:lnTo>
                    <a:lnTo>
                      <a:pt x="4" y="210"/>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2" name="Freeform 287"/>
              <p:cNvSpPr>
                <a:spLocks/>
              </p:cNvSpPr>
              <p:nvPr/>
            </p:nvSpPr>
            <p:spPr bwMode="auto">
              <a:xfrm>
                <a:off x="2321" y="6668"/>
                <a:ext cx="282" cy="590"/>
              </a:xfrm>
              <a:custGeom>
                <a:avLst/>
                <a:gdLst>
                  <a:gd name="T0" fmla="*/ 250 w 282"/>
                  <a:gd name="T1" fmla="*/ 10 h 590"/>
                  <a:gd name="T2" fmla="*/ 250 w 282"/>
                  <a:gd name="T3" fmla="*/ 10 h 590"/>
                  <a:gd name="T4" fmla="*/ 262 w 282"/>
                  <a:gd name="T5" fmla="*/ 18 h 590"/>
                  <a:gd name="T6" fmla="*/ 270 w 282"/>
                  <a:gd name="T7" fmla="*/ 28 h 590"/>
                  <a:gd name="T8" fmla="*/ 276 w 282"/>
                  <a:gd name="T9" fmla="*/ 40 h 590"/>
                  <a:gd name="T10" fmla="*/ 280 w 282"/>
                  <a:gd name="T11" fmla="*/ 52 h 590"/>
                  <a:gd name="T12" fmla="*/ 282 w 282"/>
                  <a:gd name="T13" fmla="*/ 66 h 590"/>
                  <a:gd name="T14" fmla="*/ 282 w 282"/>
                  <a:gd name="T15" fmla="*/ 78 h 590"/>
                  <a:gd name="T16" fmla="*/ 280 w 282"/>
                  <a:gd name="T17" fmla="*/ 92 h 590"/>
                  <a:gd name="T18" fmla="*/ 276 w 282"/>
                  <a:gd name="T19" fmla="*/ 106 h 590"/>
                  <a:gd name="T20" fmla="*/ 268 w 282"/>
                  <a:gd name="T21" fmla="*/ 132 h 590"/>
                  <a:gd name="T22" fmla="*/ 260 w 282"/>
                  <a:gd name="T23" fmla="*/ 154 h 590"/>
                  <a:gd name="T24" fmla="*/ 250 w 282"/>
                  <a:gd name="T25" fmla="*/ 174 h 590"/>
                  <a:gd name="T26" fmla="*/ 250 w 282"/>
                  <a:gd name="T27" fmla="*/ 174 h 590"/>
                  <a:gd name="T28" fmla="*/ 234 w 282"/>
                  <a:gd name="T29" fmla="*/ 216 h 590"/>
                  <a:gd name="T30" fmla="*/ 220 w 282"/>
                  <a:gd name="T31" fmla="*/ 250 h 590"/>
                  <a:gd name="T32" fmla="*/ 208 w 282"/>
                  <a:gd name="T33" fmla="*/ 278 h 590"/>
                  <a:gd name="T34" fmla="*/ 196 w 282"/>
                  <a:gd name="T35" fmla="*/ 302 h 590"/>
                  <a:gd name="T36" fmla="*/ 170 w 282"/>
                  <a:gd name="T37" fmla="*/ 348 h 590"/>
                  <a:gd name="T38" fmla="*/ 156 w 282"/>
                  <a:gd name="T39" fmla="*/ 378 h 590"/>
                  <a:gd name="T40" fmla="*/ 142 w 282"/>
                  <a:gd name="T41" fmla="*/ 416 h 590"/>
                  <a:gd name="T42" fmla="*/ 142 w 282"/>
                  <a:gd name="T43" fmla="*/ 416 h 590"/>
                  <a:gd name="T44" fmla="*/ 122 w 282"/>
                  <a:gd name="T45" fmla="*/ 458 h 590"/>
                  <a:gd name="T46" fmla="*/ 102 w 282"/>
                  <a:gd name="T47" fmla="*/ 502 h 590"/>
                  <a:gd name="T48" fmla="*/ 60 w 282"/>
                  <a:gd name="T49" fmla="*/ 590 h 590"/>
                  <a:gd name="T50" fmla="*/ 0 w 282"/>
                  <a:gd name="T51" fmla="*/ 566 h 590"/>
                  <a:gd name="T52" fmla="*/ 0 w 282"/>
                  <a:gd name="T53" fmla="*/ 566 h 590"/>
                  <a:gd name="T54" fmla="*/ 20 w 282"/>
                  <a:gd name="T55" fmla="*/ 446 h 590"/>
                  <a:gd name="T56" fmla="*/ 32 w 282"/>
                  <a:gd name="T57" fmla="*/ 386 h 590"/>
                  <a:gd name="T58" fmla="*/ 44 w 282"/>
                  <a:gd name="T59" fmla="*/ 326 h 590"/>
                  <a:gd name="T60" fmla="*/ 44 w 282"/>
                  <a:gd name="T61" fmla="*/ 326 h 590"/>
                  <a:gd name="T62" fmla="*/ 58 w 282"/>
                  <a:gd name="T63" fmla="*/ 278 h 590"/>
                  <a:gd name="T64" fmla="*/ 76 w 282"/>
                  <a:gd name="T65" fmla="*/ 224 h 590"/>
                  <a:gd name="T66" fmla="*/ 94 w 282"/>
                  <a:gd name="T67" fmla="*/ 170 h 590"/>
                  <a:gd name="T68" fmla="*/ 108 w 282"/>
                  <a:gd name="T69" fmla="*/ 124 h 590"/>
                  <a:gd name="T70" fmla="*/ 108 w 282"/>
                  <a:gd name="T71" fmla="*/ 124 h 590"/>
                  <a:gd name="T72" fmla="*/ 118 w 282"/>
                  <a:gd name="T73" fmla="*/ 98 h 590"/>
                  <a:gd name="T74" fmla="*/ 128 w 282"/>
                  <a:gd name="T75" fmla="*/ 74 h 590"/>
                  <a:gd name="T76" fmla="*/ 144 w 282"/>
                  <a:gd name="T77" fmla="*/ 48 h 590"/>
                  <a:gd name="T78" fmla="*/ 154 w 282"/>
                  <a:gd name="T79" fmla="*/ 34 h 590"/>
                  <a:gd name="T80" fmla="*/ 164 w 282"/>
                  <a:gd name="T81" fmla="*/ 22 h 590"/>
                  <a:gd name="T82" fmla="*/ 176 w 282"/>
                  <a:gd name="T83" fmla="*/ 12 h 590"/>
                  <a:gd name="T84" fmla="*/ 188 w 282"/>
                  <a:gd name="T85" fmla="*/ 6 h 590"/>
                  <a:gd name="T86" fmla="*/ 202 w 282"/>
                  <a:gd name="T87" fmla="*/ 0 h 590"/>
                  <a:gd name="T88" fmla="*/ 218 w 282"/>
                  <a:gd name="T89" fmla="*/ 0 h 590"/>
                  <a:gd name="T90" fmla="*/ 234 w 282"/>
                  <a:gd name="T91" fmla="*/ 2 h 590"/>
                  <a:gd name="T92" fmla="*/ 250 w 282"/>
                  <a:gd name="T93" fmla="*/ 10 h 590"/>
                  <a:gd name="T94" fmla="*/ 250 w 282"/>
                  <a:gd name="T95" fmla="*/ 1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590">
                    <a:moveTo>
                      <a:pt x="250" y="10"/>
                    </a:moveTo>
                    <a:lnTo>
                      <a:pt x="250" y="10"/>
                    </a:lnTo>
                    <a:lnTo>
                      <a:pt x="262" y="18"/>
                    </a:lnTo>
                    <a:lnTo>
                      <a:pt x="270" y="28"/>
                    </a:lnTo>
                    <a:lnTo>
                      <a:pt x="276" y="40"/>
                    </a:lnTo>
                    <a:lnTo>
                      <a:pt x="280" y="52"/>
                    </a:lnTo>
                    <a:lnTo>
                      <a:pt x="282" y="66"/>
                    </a:lnTo>
                    <a:lnTo>
                      <a:pt x="282" y="78"/>
                    </a:lnTo>
                    <a:lnTo>
                      <a:pt x="280" y="92"/>
                    </a:lnTo>
                    <a:lnTo>
                      <a:pt x="276" y="106"/>
                    </a:lnTo>
                    <a:lnTo>
                      <a:pt x="268" y="132"/>
                    </a:lnTo>
                    <a:lnTo>
                      <a:pt x="260" y="154"/>
                    </a:lnTo>
                    <a:lnTo>
                      <a:pt x="250" y="174"/>
                    </a:lnTo>
                    <a:lnTo>
                      <a:pt x="250" y="174"/>
                    </a:lnTo>
                    <a:lnTo>
                      <a:pt x="234" y="216"/>
                    </a:lnTo>
                    <a:lnTo>
                      <a:pt x="220" y="250"/>
                    </a:lnTo>
                    <a:lnTo>
                      <a:pt x="208" y="278"/>
                    </a:lnTo>
                    <a:lnTo>
                      <a:pt x="196" y="302"/>
                    </a:lnTo>
                    <a:lnTo>
                      <a:pt x="170" y="348"/>
                    </a:lnTo>
                    <a:lnTo>
                      <a:pt x="156" y="378"/>
                    </a:lnTo>
                    <a:lnTo>
                      <a:pt x="142" y="416"/>
                    </a:lnTo>
                    <a:lnTo>
                      <a:pt x="142" y="416"/>
                    </a:lnTo>
                    <a:lnTo>
                      <a:pt x="122" y="458"/>
                    </a:lnTo>
                    <a:lnTo>
                      <a:pt x="102" y="502"/>
                    </a:lnTo>
                    <a:lnTo>
                      <a:pt x="60" y="590"/>
                    </a:lnTo>
                    <a:lnTo>
                      <a:pt x="0" y="566"/>
                    </a:lnTo>
                    <a:lnTo>
                      <a:pt x="0" y="566"/>
                    </a:lnTo>
                    <a:lnTo>
                      <a:pt x="20" y="446"/>
                    </a:lnTo>
                    <a:lnTo>
                      <a:pt x="32" y="386"/>
                    </a:lnTo>
                    <a:lnTo>
                      <a:pt x="44" y="326"/>
                    </a:lnTo>
                    <a:lnTo>
                      <a:pt x="44" y="326"/>
                    </a:lnTo>
                    <a:lnTo>
                      <a:pt x="58" y="278"/>
                    </a:lnTo>
                    <a:lnTo>
                      <a:pt x="76" y="224"/>
                    </a:lnTo>
                    <a:lnTo>
                      <a:pt x="94" y="170"/>
                    </a:lnTo>
                    <a:lnTo>
                      <a:pt x="108" y="124"/>
                    </a:lnTo>
                    <a:lnTo>
                      <a:pt x="108" y="124"/>
                    </a:lnTo>
                    <a:lnTo>
                      <a:pt x="118" y="98"/>
                    </a:lnTo>
                    <a:lnTo>
                      <a:pt x="128" y="74"/>
                    </a:lnTo>
                    <a:lnTo>
                      <a:pt x="144" y="48"/>
                    </a:lnTo>
                    <a:lnTo>
                      <a:pt x="154" y="34"/>
                    </a:lnTo>
                    <a:lnTo>
                      <a:pt x="164" y="22"/>
                    </a:lnTo>
                    <a:lnTo>
                      <a:pt x="176" y="12"/>
                    </a:lnTo>
                    <a:lnTo>
                      <a:pt x="188" y="6"/>
                    </a:lnTo>
                    <a:lnTo>
                      <a:pt x="202" y="0"/>
                    </a:lnTo>
                    <a:lnTo>
                      <a:pt x="218" y="0"/>
                    </a:lnTo>
                    <a:lnTo>
                      <a:pt x="234" y="2"/>
                    </a:lnTo>
                    <a:lnTo>
                      <a:pt x="250" y="10"/>
                    </a:lnTo>
                    <a:lnTo>
                      <a:pt x="250" y="10"/>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3" name="Freeform 288"/>
              <p:cNvSpPr>
                <a:spLocks/>
              </p:cNvSpPr>
              <p:nvPr/>
            </p:nvSpPr>
            <p:spPr bwMode="auto">
              <a:xfrm>
                <a:off x="2219" y="7302"/>
                <a:ext cx="100" cy="230"/>
              </a:xfrm>
              <a:custGeom>
                <a:avLst/>
                <a:gdLst>
                  <a:gd name="T0" fmla="*/ 78 w 100"/>
                  <a:gd name="T1" fmla="*/ 0 h 230"/>
                  <a:gd name="T2" fmla="*/ 78 w 100"/>
                  <a:gd name="T3" fmla="*/ 0 h 230"/>
                  <a:gd name="T4" fmla="*/ 66 w 100"/>
                  <a:gd name="T5" fmla="*/ 2 h 230"/>
                  <a:gd name="T6" fmla="*/ 56 w 100"/>
                  <a:gd name="T7" fmla="*/ 8 h 230"/>
                  <a:gd name="T8" fmla="*/ 48 w 100"/>
                  <a:gd name="T9" fmla="*/ 14 h 230"/>
                  <a:gd name="T10" fmla="*/ 42 w 100"/>
                  <a:gd name="T11" fmla="*/ 20 h 230"/>
                  <a:gd name="T12" fmla="*/ 34 w 100"/>
                  <a:gd name="T13" fmla="*/ 34 h 230"/>
                  <a:gd name="T14" fmla="*/ 32 w 100"/>
                  <a:gd name="T15" fmla="*/ 38 h 230"/>
                  <a:gd name="T16" fmla="*/ 0 w 100"/>
                  <a:gd name="T17" fmla="*/ 94 h 230"/>
                  <a:gd name="T18" fmla="*/ 4 w 100"/>
                  <a:gd name="T19" fmla="*/ 100 h 230"/>
                  <a:gd name="T20" fmla="*/ 36 w 100"/>
                  <a:gd name="T21" fmla="*/ 66 h 230"/>
                  <a:gd name="T22" fmla="*/ 28 w 100"/>
                  <a:gd name="T23" fmla="*/ 108 h 230"/>
                  <a:gd name="T24" fmla="*/ 28 w 100"/>
                  <a:gd name="T25" fmla="*/ 108 h 230"/>
                  <a:gd name="T26" fmla="*/ 28 w 100"/>
                  <a:gd name="T27" fmla="*/ 118 h 230"/>
                  <a:gd name="T28" fmla="*/ 28 w 100"/>
                  <a:gd name="T29" fmla="*/ 128 h 230"/>
                  <a:gd name="T30" fmla="*/ 34 w 100"/>
                  <a:gd name="T31" fmla="*/ 148 h 230"/>
                  <a:gd name="T32" fmla="*/ 40 w 100"/>
                  <a:gd name="T33" fmla="*/ 162 h 230"/>
                  <a:gd name="T34" fmla="*/ 44 w 100"/>
                  <a:gd name="T35" fmla="*/ 168 h 230"/>
                  <a:gd name="T36" fmla="*/ 44 w 100"/>
                  <a:gd name="T37" fmla="*/ 168 h 230"/>
                  <a:gd name="T38" fmla="*/ 60 w 100"/>
                  <a:gd name="T39" fmla="*/ 196 h 230"/>
                  <a:gd name="T40" fmla="*/ 74 w 100"/>
                  <a:gd name="T41" fmla="*/ 214 h 230"/>
                  <a:gd name="T42" fmla="*/ 84 w 100"/>
                  <a:gd name="T43" fmla="*/ 224 h 230"/>
                  <a:gd name="T44" fmla="*/ 90 w 100"/>
                  <a:gd name="T45" fmla="*/ 228 h 230"/>
                  <a:gd name="T46" fmla="*/ 96 w 100"/>
                  <a:gd name="T47" fmla="*/ 230 h 230"/>
                  <a:gd name="T48" fmla="*/ 98 w 100"/>
                  <a:gd name="T49" fmla="*/ 228 h 230"/>
                  <a:gd name="T50" fmla="*/ 100 w 100"/>
                  <a:gd name="T51" fmla="*/ 224 h 230"/>
                  <a:gd name="T52" fmla="*/ 98 w 100"/>
                  <a:gd name="T53" fmla="*/ 152 h 230"/>
                  <a:gd name="T54" fmla="*/ 98 w 100"/>
                  <a:gd name="T55" fmla="*/ 152 h 230"/>
                  <a:gd name="T56" fmla="*/ 90 w 100"/>
                  <a:gd name="T57" fmla="*/ 150 h 230"/>
                  <a:gd name="T58" fmla="*/ 84 w 100"/>
                  <a:gd name="T59" fmla="*/ 148 h 230"/>
                  <a:gd name="T60" fmla="*/ 76 w 100"/>
                  <a:gd name="T61" fmla="*/ 144 h 230"/>
                  <a:gd name="T62" fmla="*/ 70 w 100"/>
                  <a:gd name="T63" fmla="*/ 136 h 230"/>
                  <a:gd name="T64" fmla="*/ 64 w 100"/>
                  <a:gd name="T65" fmla="*/ 126 h 230"/>
                  <a:gd name="T66" fmla="*/ 60 w 100"/>
                  <a:gd name="T67" fmla="*/ 112 h 230"/>
                  <a:gd name="T68" fmla="*/ 58 w 100"/>
                  <a:gd name="T69" fmla="*/ 92 h 230"/>
                  <a:gd name="T70" fmla="*/ 58 w 100"/>
                  <a:gd name="T71" fmla="*/ 92 h 230"/>
                  <a:gd name="T72" fmla="*/ 58 w 100"/>
                  <a:gd name="T73" fmla="*/ 84 h 230"/>
                  <a:gd name="T74" fmla="*/ 60 w 100"/>
                  <a:gd name="T75" fmla="*/ 60 h 230"/>
                  <a:gd name="T76" fmla="*/ 62 w 100"/>
                  <a:gd name="T77" fmla="*/ 46 h 230"/>
                  <a:gd name="T78" fmla="*/ 64 w 100"/>
                  <a:gd name="T79" fmla="*/ 30 h 230"/>
                  <a:gd name="T80" fmla="*/ 70 w 100"/>
                  <a:gd name="T81" fmla="*/ 14 h 230"/>
                  <a:gd name="T82" fmla="*/ 78 w 100"/>
                  <a:gd name="T83" fmla="*/ 0 h 230"/>
                  <a:gd name="T84" fmla="*/ 78 w 100"/>
                  <a:gd name="T85"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230">
                    <a:moveTo>
                      <a:pt x="78" y="0"/>
                    </a:moveTo>
                    <a:lnTo>
                      <a:pt x="78" y="0"/>
                    </a:lnTo>
                    <a:lnTo>
                      <a:pt x="66" y="2"/>
                    </a:lnTo>
                    <a:lnTo>
                      <a:pt x="56" y="8"/>
                    </a:lnTo>
                    <a:lnTo>
                      <a:pt x="48" y="14"/>
                    </a:lnTo>
                    <a:lnTo>
                      <a:pt x="42" y="20"/>
                    </a:lnTo>
                    <a:lnTo>
                      <a:pt x="34" y="34"/>
                    </a:lnTo>
                    <a:lnTo>
                      <a:pt x="32" y="38"/>
                    </a:lnTo>
                    <a:lnTo>
                      <a:pt x="0" y="94"/>
                    </a:lnTo>
                    <a:lnTo>
                      <a:pt x="4" y="100"/>
                    </a:lnTo>
                    <a:lnTo>
                      <a:pt x="36" y="66"/>
                    </a:lnTo>
                    <a:lnTo>
                      <a:pt x="28" y="108"/>
                    </a:lnTo>
                    <a:lnTo>
                      <a:pt x="28" y="108"/>
                    </a:lnTo>
                    <a:lnTo>
                      <a:pt x="28" y="118"/>
                    </a:lnTo>
                    <a:lnTo>
                      <a:pt x="28" y="128"/>
                    </a:lnTo>
                    <a:lnTo>
                      <a:pt x="34" y="148"/>
                    </a:lnTo>
                    <a:lnTo>
                      <a:pt x="40" y="162"/>
                    </a:lnTo>
                    <a:lnTo>
                      <a:pt x="44" y="168"/>
                    </a:lnTo>
                    <a:lnTo>
                      <a:pt x="44" y="168"/>
                    </a:lnTo>
                    <a:lnTo>
                      <a:pt x="60" y="196"/>
                    </a:lnTo>
                    <a:lnTo>
                      <a:pt x="74" y="214"/>
                    </a:lnTo>
                    <a:lnTo>
                      <a:pt x="84" y="224"/>
                    </a:lnTo>
                    <a:lnTo>
                      <a:pt x="90" y="228"/>
                    </a:lnTo>
                    <a:lnTo>
                      <a:pt x="96" y="230"/>
                    </a:lnTo>
                    <a:lnTo>
                      <a:pt x="98" y="228"/>
                    </a:lnTo>
                    <a:lnTo>
                      <a:pt x="100" y="224"/>
                    </a:lnTo>
                    <a:lnTo>
                      <a:pt x="98" y="152"/>
                    </a:lnTo>
                    <a:lnTo>
                      <a:pt x="98" y="152"/>
                    </a:lnTo>
                    <a:lnTo>
                      <a:pt x="90" y="150"/>
                    </a:lnTo>
                    <a:lnTo>
                      <a:pt x="84" y="148"/>
                    </a:lnTo>
                    <a:lnTo>
                      <a:pt x="76" y="144"/>
                    </a:lnTo>
                    <a:lnTo>
                      <a:pt x="70" y="136"/>
                    </a:lnTo>
                    <a:lnTo>
                      <a:pt x="64" y="126"/>
                    </a:lnTo>
                    <a:lnTo>
                      <a:pt x="60" y="112"/>
                    </a:lnTo>
                    <a:lnTo>
                      <a:pt x="58" y="92"/>
                    </a:lnTo>
                    <a:lnTo>
                      <a:pt x="58" y="92"/>
                    </a:lnTo>
                    <a:lnTo>
                      <a:pt x="58" y="84"/>
                    </a:lnTo>
                    <a:lnTo>
                      <a:pt x="60" y="60"/>
                    </a:lnTo>
                    <a:lnTo>
                      <a:pt x="62" y="46"/>
                    </a:lnTo>
                    <a:lnTo>
                      <a:pt x="64" y="30"/>
                    </a:lnTo>
                    <a:lnTo>
                      <a:pt x="70" y="14"/>
                    </a:lnTo>
                    <a:lnTo>
                      <a:pt x="78" y="0"/>
                    </a:lnTo>
                    <a:lnTo>
                      <a:pt x="78" y="0"/>
                    </a:lnTo>
                    <a:close/>
                  </a:path>
                </a:pathLst>
              </a:custGeom>
              <a:solidFill>
                <a:srgbClr val="BE20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4" name="Freeform 289"/>
              <p:cNvSpPr>
                <a:spLocks/>
              </p:cNvSpPr>
              <p:nvPr/>
            </p:nvSpPr>
            <p:spPr bwMode="auto">
              <a:xfrm>
                <a:off x="2715" y="6370"/>
                <a:ext cx="44" cy="14"/>
              </a:xfrm>
              <a:custGeom>
                <a:avLst/>
                <a:gdLst>
                  <a:gd name="T0" fmla="*/ 0 w 44"/>
                  <a:gd name="T1" fmla="*/ 2 h 14"/>
                  <a:gd name="T2" fmla="*/ 0 w 44"/>
                  <a:gd name="T3" fmla="*/ 2 h 14"/>
                  <a:gd name="T4" fmla="*/ 14 w 44"/>
                  <a:gd name="T5" fmla="*/ 2 h 14"/>
                  <a:gd name="T6" fmla="*/ 26 w 44"/>
                  <a:gd name="T7" fmla="*/ 2 h 14"/>
                  <a:gd name="T8" fmla="*/ 38 w 44"/>
                  <a:gd name="T9" fmla="*/ 0 h 14"/>
                  <a:gd name="T10" fmla="*/ 38 w 44"/>
                  <a:gd name="T11" fmla="*/ 0 h 14"/>
                  <a:gd name="T12" fmla="*/ 42 w 44"/>
                  <a:gd name="T13" fmla="*/ 2 h 14"/>
                  <a:gd name="T14" fmla="*/ 44 w 44"/>
                  <a:gd name="T15" fmla="*/ 4 h 14"/>
                  <a:gd name="T16" fmla="*/ 42 w 44"/>
                  <a:gd name="T17" fmla="*/ 8 h 14"/>
                  <a:gd name="T18" fmla="*/ 42 w 44"/>
                  <a:gd name="T19" fmla="*/ 8 h 14"/>
                  <a:gd name="T20" fmla="*/ 34 w 44"/>
                  <a:gd name="T21" fmla="*/ 10 h 14"/>
                  <a:gd name="T22" fmla="*/ 18 w 44"/>
                  <a:gd name="T23" fmla="*/ 14 h 14"/>
                  <a:gd name="T24" fmla="*/ 0 w 44"/>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4">
                    <a:moveTo>
                      <a:pt x="0" y="2"/>
                    </a:moveTo>
                    <a:lnTo>
                      <a:pt x="0" y="2"/>
                    </a:lnTo>
                    <a:lnTo>
                      <a:pt x="14" y="2"/>
                    </a:lnTo>
                    <a:lnTo>
                      <a:pt x="26" y="2"/>
                    </a:lnTo>
                    <a:lnTo>
                      <a:pt x="38" y="0"/>
                    </a:lnTo>
                    <a:lnTo>
                      <a:pt x="38" y="0"/>
                    </a:lnTo>
                    <a:lnTo>
                      <a:pt x="42" y="2"/>
                    </a:lnTo>
                    <a:lnTo>
                      <a:pt x="44" y="4"/>
                    </a:lnTo>
                    <a:lnTo>
                      <a:pt x="42" y="8"/>
                    </a:lnTo>
                    <a:lnTo>
                      <a:pt x="42" y="8"/>
                    </a:lnTo>
                    <a:lnTo>
                      <a:pt x="34" y="10"/>
                    </a:lnTo>
                    <a:lnTo>
                      <a:pt x="18" y="14"/>
                    </a:lnTo>
                    <a:lnTo>
                      <a:pt x="0" y="2"/>
                    </a:lnTo>
                    <a:close/>
                  </a:path>
                </a:pathLst>
              </a:custGeom>
              <a:solidFill>
                <a:srgbClr val="B78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5" name="Freeform 290"/>
              <p:cNvSpPr>
                <a:spLocks/>
              </p:cNvSpPr>
              <p:nvPr/>
            </p:nvSpPr>
            <p:spPr bwMode="auto">
              <a:xfrm>
                <a:off x="2249" y="6328"/>
                <a:ext cx="388" cy="100"/>
              </a:xfrm>
              <a:custGeom>
                <a:avLst/>
                <a:gdLst>
                  <a:gd name="T0" fmla="*/ 42 w 388"/>
                  <a:gd name="T1" fmla="*/ 0 h 100"/>
                  <a:gd name="T2" fmla="*/ 380 w 388"/>
                  <a:gd name="T3" fmla="*/ 44 h 100"/>
                  <a:gd name="T4" fmla="*/ 388 w 388"/>
                  <a:gd name="T5" fmla="*/ 80 h 100"/>
                  <a:gd name="T6" fmla="*/ 36 w 388"/>
                  <a:gd name="T7" fmla="*/ 100 h 100"/>
                  <a:gd name="T8" fmla="*/ 36 w 388"/>
                  <a:gd name="T9" fmla="*/ 100 h 100"/>
                  <a:gd name="T10" fmla="*/ 24 w 388"/>
                  <a:gd name="T11" fmla="*/ 86 h 100"/>
                  <a:gd name="T12" fmla="*/ 14 w 388"/>
                  <a:gd name="T13" fmla="*/ 70 h 100"/>
                  <a:gd name="T14" fmla="*/ 6 w 388"/>
                  <a:gd name="T15" fmla="*/ 52 h 100"/>
                  <a:gd name="T16" fmla="*/ 2 w 388"/>
                  <a:gd name="T17" fmla="*/ 44 h 100"/>
                  <a:gd name="T18" fmla="*/ 0 w 388"/>
                  <a:gd name="T19" fmla="*/ 34 h 100"/>
                  <a:gd name="T20" fmla="*/ 0 w 388"/>
                  <a:gd name="T21" fmla="*/ 26 h 100"/>
                  <a:gd name="T22" fmla="*/ 4 w 388"/>
                  <a:gd name="T23" fmla="*/ 18 h 100"/>
                  <a:gd name="T24" fmla="*/ 8 w 388"/>
                  <a:gd name="T25" fmla="*/ 12 h 100"/>
                  <a:gd name="T26" fmla="*/ 16 w 388"/>
                  <a:gd name="T27" fmla="*/ 6 h 100"/>
                  <a:gd name="T28" fmla="*/ 28 w 388"/>
                  <a:gd name="T29" fmla="*/ 2 h 100"/>
                  <a:gd name="T30" fmla="*/ 42 w 388"/>
                  <a:gd name="T31" fmla="*/ 0 h 100"/>
                  <a:gd name="T32" fmla="*/ 42 w 388"/>
                  <a:gd name="T3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8" h="100">
                    <a:moveTo>
                      <a:pt x="42" y="0"/>
                    </a:moveTo>
                    <a:lnTo>
                      <a:pt x="380" y="44"/>
                    </a:lnTo>
                    <a:lnTo>
                      <a:pt x="388" y="80"/>
                    </a:lnTo>
                    <a:lnTo>
                      <a:pt x="36" y="100"/>
                    </a:lnTo>
                    <a:lnTo>
                      <a:pt x="36" y="100"/>
                    </a:lnTo>
                    <a:lnTo>
                      <a:pt x="24" y="86"/>
                    </a:lnTo>
                    <a:lnTo>
                      <a:pt x="14" y="70"/>
                    </a:lnTo>
                    <a:lnTo>
                      <a:pt x="6" y="52"/>
                    </a:lnTo>
                    <a:lnTo>
                      <a:pt x="2" y="44"/>
                    </a:lnTo>
                    <a:lnTo>
                      <a:pt x="0" y="34"/>
                    </a:lnTo>
                    <a:lnTo>
                      <a:pt x="0" y="26"/>
                    </a:lnTo>
                    <a:lnTo>
                      <a:pt x="4" y="18"/>
                    </a:lnTo>
                    <a:lnTo>
                      <a:pt x="8" y="12"/>
                    </a:lnTo>
                    <a:lnTo>
                      <a:pt x="16" y="6"/>
                    </a:lnTo>
                    <a:lnTo>
                      <a:pt x="28" y="2"/>
                    </a:lnTo>
                    <a:lnTo>
                      <a:pt x="42" y="0"/>
                    </a:lnTo>
                    <a:lnTo>
                      <a:pt x="42"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6" name="Freeform 291"/>
              <p:cNvSpPr>
                <a:spLocks/>
              </p:cNvSpPr>
              <p:nvPr/>
            </p:nvSpPr>
            <p:spPr bwMode="auto">
              <a:xfrm>
                <a:off x="2111" y="6072"/>
                <a:ext cx="242" cy="356"/>
              </a:xfrm>
              <a:custGeom>
                <a:avLst/>
                <a:gdLst>
                  <a:gd name="T0" fmla="*/ 22 w 242"/>
                  <a:gd name="T1" fmla="*/ 8 h 356"/>
                  <a:gd name="T2" fmla="*/ 22 w 242"/>
                  <a:gd name="T3" fmla="*/ 8 h 356"/>
                  <a:gd name="T4" fmla="*/ 30 w 242"/>
                  <a:gd name="T5" fmla="*/ 4 h 356"/>
                  <a:gd name="T6" fmla="*/ 36 w 242"/>
                  <a:gd name="T7" fmla="*/ 0 h 356"/>
                  <a:gd name="T8" fmla="*/ 44 w 242"/>
                  <a:gd name="T9" fmla="*/ 0 h 356"/>
                  <a:gd name="T10" fmla="*/ 52 w 242"/>
                  <a:gd name="T11" fmla="*/ 0 h 356"/>
                  <a:gd name="T12" fmla="*/ 64 w 242"/>
                  <a:gd name="T13" fmla="*/ 4 h 356"/>
                  <a:gd name="T14" fmla="*/ 74 w 242"/>
                  <a:gd name="T15" fmla="*/ 10 h 356"/>
                  <a:gd name="T16" fmla="*/ 82 w 242"/>
                  <a:gd name="T17" fmla="*/ 20 h 356"/>
                  <a:gd name="T18" fmla="*/ 90 w 242"/>
                  <a:gd name="T19" fmla="*/ 26 h 356"/>
                  <a:gd name="T20" fmla="*/ 94 w 242"/>
                  <a:gd name="T21" fmla="*/ 36 h 356"/>
                  <a:gd name="T22" fmla="*/ 224 w 242"/>
                  <a:gd name="T23" fmla="*/ 270 h 356"/>
                  <a:gd name="T24" fmla="*/ 224 w 242"/>
                  <a:gd name="T25" fmla="*/ 270 h 356"/>
                  <a:gd name="T26" fmla="*/ 234 w 242"/>
                  <a:gd name="T27" fmla="*/ 290 h 356"/>
                  <a:gd name="T28" fmla="*/ 240 w 242"/>
                  <a:gd name="T29" fmla="*/ 306 h 356"/>
                  <a:gd name="T30" fmla="*/ 242 w 242"/>
                  <a:gd name="T31" fmla="*/ 320 h 356"/>
                  <a:gd name="T32" fmla="*/ 242 w 242"/>
                  <a:gd name="T33" fmla="*/ 332 h 356"/>
                  <a:gd name="T34" fmla="*/ 240 w 242"/>
                  <a:gd name="T35" fmla="*/ 340 h 356"/>
                  <a:gd name="T36" fmla="*/ 234 w 242"/>
                  <a:gd name="T37" fmla="*/ 346 h 356"/>
                  <a:gd name="T38" fmla="*/ 228 w 242"/>
                  <a:gd name="T39" fmla="*/ 350 h 356"/>
                  <a:gd name="T40" fmla="*/ 220 w 242"/>
                  <a:gd name="T41" fmla="*/ 354 h 356"/>
                  <a:gd name="T42" fmla="*/ 212 w 242"/>
                  <a:gd name="T43" fmla="*/ 356 h 356"/>
                  <a:gd name="T44" fmla="*/ 204 w 242"/>
                  <a:gd name="T45" fmla="*/ 356 h 356"/>
                  <a:gd name="T46" fmla="*/ 186 w 242"/>
                  <a:gd name="T47" fmla="*/ 354 h 356"/>
                  <a:gd name="T48" fmla="*/ 168 w 242"/>
                  <a:gd name="T49" fmla="*/ 352 h 356"/>
                  <a:gd name="T50" fmla="*/ 22 w 242"/>
                  <a:gd name="T51" fmla="*/ 114 h 356"/>
                  <a:gd name="T52" fmla="*/ 22 w 242"/>
                  <a:gd name="T53" fmla="*/ 114 h 356"/>
                  <a:gd name="T54" fmla="*/ 14 w 242"/>
                  <a:gd name="T55" fmla="*/ 100 h 356"/>
                  <a:gd name="T56" fmla="*/ 8 w 242"/>
                  <a:gd name="T57" fmla="*/ 86 h 356"/>
                  <a:gd name="T58" fmla="*/ 2 w 242"/>
                  <a:gd name="T59" fmla="*/ 74 h 356"/>
                  <a:gd name="T60" fmla="*/ 0 w 242"/>
                  <a:gd name="T61" fmla="*/ 64 h 356"/>
                  <a:gd name="T62" fmla="*/ 0 w 242"/>
                  <a:gd name="T63" fmla="*/ 54 h 356"/>
                  <a:gd name="T64" fmla="*/ 0 w 242"/>
                  <a:gd name="T65" fmla="*/ 46 h 356"/>
                  <a:gd name="T66" fmla="*/ 2 w 242"/>
                  <a:gd name="T67" fmla="*/ 32 h 356"/>
                  <a:gd name="T68" fmla="*/ 8 w 242"/>
                  <a:gd name="T69" fmla="*/ 20 h 356"/>
                  <a:gd name="T70" fmla="*/ 14 w 242"/>
                  <a:gd name="T71" fmla="*/ 12 h 356"/>
                  <a:gd name="T72" fmla="*/ 22 w 242"/>
                  <a:gd name="T73" fmla="*/ 8 h 356"/>
                  <a:gd name="T74" fmla="*/ 22 w 242"/>
                  <a:gd name="T75" fmla="*/ 8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56">
                    <a:moveTo>
                      <a:pt x="22" y="8"/>
                    </a:moveTo>
                    <a:lnTo>
                      <a:pt x="22" y="8"/>
                    </a:lnTo>
                    <a:lnTo>
                      <a:pt x="30" y="4"/>
                    </a:lnTo>
                    <a:lnTo>
                      <a:pt x="36" y="0"/>
                    </a:lnTo>
                    <a:lnTo>
                      <a:pt x="44" y="0"/>
                    </a:lnTo>
                    <a:lnTo>
                      <a:pt x="52" y="0"/>
                    </a:lnTo>
                    <a:lnTo>
                      <a:pt x="64" y="4"/>
                    </a:lnTo>
                    <a:lnTo>
                      <a:pt x="74" y="10"/>
                    </a:lnTo>
                    <a:lnTo>
                      <a:pt x="82" y="20"/>
                    </a:lnTo>
                    <a:lnTo>
                      <a:pt x="90" y="26"/>
                    </a:lnTo>
                    <a:lnTo>
                      <a:pt x="94" y="36"/>
                    </a:lnTo>
                    <a:lnTo>
                      <a:pt x="224" y="270"/>
                    </a:lnTo>
                    <a:lnTo>
                      <a:pt x="224" y="270"/>
                    </a:lnTo>
                    <a:lnTo>
                      <a:pt x="234" y="290"/>
                    </a:lnTo>
                    <a:lnTo>
                      <a:pt x="240" y="306"/>
                    </a:lnTo>
                    <a:lnTo>
                      <a:pt x="242" y="320"/>
                    </a:lnTo>
                    <a:lnTo>
                      <a:pt x="242" y="332"/>
                    </a:lnTo>
                    <a:lnTo>
                      <a:pt x="240" y="340"/>
                    </a:lnTo>
                    <a:lnTo>
                      <a:pt x="234" y="346"/>
                    </a:lnTo>
                    <a:lnTo>
                      <a:pt x="228" y="350"/>
                    </a:lnTo>
                    <a:lnTo>
                      <a:pt x="220" y="354"/>
                    </a:lnTo>
                    <a:lnTo>
                      <a:pt x="212" y="356"/>
                    </a:lnTo>
                    <a:lnTo>
                      <a:pt x="204" y="356"/>
                    </a:lnTo>
                    <a:lnTo>
                      <a:pt x="186" y="354"/>
                    </a:lnTo>
                    <a:lnTo>
                      <a:pt x="168" y="352"/>
                    </a:lnTo>
                    <a:lnTo>
                      <a:pt x="22" y="114"/>
                    </a:lnTo>
                    <a:lnTo>
                      <a:pt x="22" y="114"/>
                    </a:lnTo>
                    <a:lnTo>
                      <a:pt x="14" y="100"/>
                    </a:lnTo>
                    <a:lnTo>
                      <a:pt x="8" y="86"/>
                    </a:lnTo>
                    <a:lnTo>
                      <a:pt x="2" y="74"/>
                    </a:lnTo>
                    <a:lnTo>
                      <a:pt x="0" y="64"/>
                    </a:lnTo>
                    <a:lnTo>
                      <a:pt x="0" y="54"/>
                    </a:lnTo>
                    <a:lnTo>
                      <a:pt x="0" y="46"/>
                    </a:lnTo>
                    <a:lnTo>
                      <a:pt x="2" y="32"/>
                    </a:lnTo>
                    <a:lnTo>
                      <a:pt x="8" y="20"/>
                    </a:lnTo>
                    <a:lnTo>
                      <a:pt x="14" y="12"/>
                    </a:lnTo>
                    <a:lnTo>
                      <a:pt x="22" y="8"/>
                    </a:lnTo>
                    <a:lnTo>
                      <a:pt x="22" y="8"/>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7" name="Freeform 292"/>
              <p:cNvSpPr>
                <a:spLocks/>
              </p:cNvSpPr>
              <p:nvPr/>
            </p:nvSpPr>
            <p:spPr bwMode="auto">
              <a:xfrm>
                <a:off x="2625" y="6368"/>
                <a:ext cx="156" cy="70"/>
              </a:xfrm>
              <a:custGeom>
                <a:avLst/>
                <a:gdLst>
                  <a:gd name="T0" fmla="*/ 0 w 156"/>
                  <a:gd name="T1" fmla="*/ 4 h 70"/>
                  <a:gd name="T2" fmla="*/ 18 w 156"/>
                  <a:gd name="T3" fmla="*/ 2 h 70"/>
                  <a:gd name="T4" fmla="*/ 60 w 156"/>
                  <a:gd name="T5" fmla="*/ 0 h 70"/>
                  <a:gd name="T6" fmla="*/ 112 w 156"/>
                  <a:gd name="T7" fmla="*/ 10 h 70"/>
                  <a:gd name="T8" fmla="*/ 136 w 156"/>
                  <a:gd name="T9" fmla="*/ 22 h 70"/>
                  <a:gd name="T10" fmla="*/ 156 w 156"/>
                  <a:gd name="T11" fmla="*/ 40 h 70"/>
                  <a:gd name="T12" fmla="*/ 156 w 156"/>
                  <a:gd name="T13" fmla="*/ 44 h 70"/>
                  <a:gd name="T14" fmla="*/ 152 w 156"/>
                  <a:gd name="T15" fmla="*/ 46 h 70"/>
                  <a:gd name="T16" fmla="*/ 142 w 156"/>
                  <a:gd name="T17" fmla="*/ 38 h 70"/>
                  <a:gd name="T18" fmla="*/ 116 w 156"/>
                  <a:gd name="T19" fmla="*/ 26 h 70"/>
                  <a:gd name="T20" fmla="*/ 98 w 156"/>
                  <a:gd name="T21" fmla="*/ 22 h 70"/>
                  <a:gd name="T22" fmla="*/ 114 w 156"/>
                  <a:gd name="T23" fmla="*/ 28 h 70"/>
                  <a:gd name="T24" fmla="*/ 148 w 156"/>
                  <a:gd name="T25" fmla="*/ 50 h 70"/>
                  <a:gd name="T26" fmla="*/ 148 w 156"/>
                  <a:gd name="T27" fmla="*/ 54 h 70"/>
                  <a:gd name="T28" fmla="*/ 142 w 156"/>
                  <a:gd name="T29" fmla="*/ 58 h 70"/>
                  <a:gd name="T30" fmla="*/ 124 w 156"/>
                  <a:gd name="T31" fmla="*/ 48 h 70"/>
                  <a:gd name="T32" fmla="*/ 92 w 156"/>
                  <a:gd name="T33" fmla="*/ 34 h 70"/>
                  <a:gd name="T34" fmla="*/ 134 w 156"/>
                  <a:gd name="T35" fmla="*/ 56 h 70"/>
                  <a:gd name="T36" fmla="*/ 136 w 156"/>
                  <a:gd name="T37" fmla="*/ 62 h 70"/>
                  <a:gd name="T38" fmla="*/ 132 w 156"/>
                  <a:gd name="T39" fmla="*/ 66 h 70"/>
                  <a:gd name="T40" fmla="*/ 116 w 156"/>
                  <a:gd name="T41" fmla="*/ 60 h 70"/>
                  <a:gd name="T42" fmla="*/ 82 w 156"/>
                  <a:gd name="T43" fmla="*/ 42 h 70"/>
                  <a:gd name="T44" fmla="*/ 82 w 156"/>
                  <a:gd name="T45" fmla="*/ 42 h 70"/>
                  <a:gd name="T46" fmla="*/ 88 w 156"/>
                  <a:gd name="T47" fmla="*/ 52 h 70"/>
                  <a:gd name="T48" fmla="*/ 104 w 156"/>
                  <a:gd name="T49" fmla="*/ 66 h 70"/>
                  <a:gd name="T50" fmla="*/ 102 w 156"/>
                  <a:gd name="T51" fmla="*/ 70 h 70"/>
                  <a:gd name="T52" fmla="*/ 94 w 156"/>
                  <a:gd name="T53" fmla="*/ 70 h 70"/>
                  <a:gd name="T54" fmla="*/ 76 w 156"/>
                  <a:gd name="T55" fmla="*/ 64 h 70"/>
                  <a:gd name="T56" fmla="*/ 64 w 156"/>
                  <a:gd name="T57" fmla="*/ 54 h 70"/>
                  <a:gd name="T58" fmla="*/ 32 w 156"/>
                  <a:gd name="T59" fmla="*/ 50 h 70"/>
                  <a:gd name="T60" fmla="*/ 20 w 156"/>
                  <a:gd name="T61" fmla="*/ 44 h 70"/>
                  <a:gd name="T62" fmla="*/ 8 w 156"/>
                  <a:gd name="T63" fmla="*/ 40 h 70"/>
                  <a:gd name="T64" fmla="*/ 2 w 156"/>
                  <a:gd name="T65" fmla="*/ 4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70">
                    <a:moveTo>
                      <a:pt x="2" y="40"/>
                    </a:moveTo>
                    <a:lnTo>
                      <a:pt x="0" y="4"/>
                    </a:lnTo>
                    <a:lnTo>
                      <a:pt x="0" y="4"/>
                    </a:lnTo>
                    <a:lnTo>
                      <a:pt x="18" y="2"/>
                    </a:lnTo>
                    <a:lnTo>
                      <a:pt x="38" y="0"/>
                    </a:lnTo>
                    <a:lnTo>
                      <a:pt x="60" y="0"/>
                    </a:lnTo>
                    <a:lnTo>
                      <a:pt x="86" y="4"/>
                    </a:lnTo>
                    <a:lnTo>
                      <a:pt x="112" y="10"/>
                    </a:lnTo>
                    <a:lnTo>
                      <a:pt x="124" y="16"/>
                    </a:lnTo>
                    <a:lnTo>
                      <a:pt x="136" y="22"/>
                    </a:lnTo>
                    <a:lnTo>
                      <a:pt x="148" y="30"/>
                    </a:lnTo>
                    <a:lnTo>
                      <a:pt x="156" y="40"/>
                    </a:lnTo>
                    <a:lnTo>
                      <a:pt x="156" y="40"/>
                    </a:lnTo>
                    <a:lnTo>
                      <a:pt x="156" y="44"/>
                    </a:lnTo>
                    <a:lnTo>
                      <a:pt x="154" y="46"/>
                    </a:lnTo>
                    <a:lnTo>
                      <a:pt x="152" y="46"/>
                    </a:lnTo>
                    <a:lnTo>
                      <a:pt x="152" y="46"/>
                    </a:lnTo>
                    <a:lnTo>
                      <a:pt x="142" y="38"/>
                    </a:lnTo>
                    <a:lnTo>
                      <a:pt x="132" y="34"/>
                    </a:lnTo>
                    <a:lnTo>
                      <a:pt x="116" y="26"/>
                    </a:lnTo>
                    <a:lnTo>
                      <a:pt x="98" y="22"/>
                    </a:lnTo>
                    <a:lnTo>
                      <a:pt x="98" y="22"/>
                    </a:lnTo>
                    <a:lnTo>
                      <a:pt x="106" y="24"/>
                    </a:lnTo>
                    <a:lnTo>
                      <a:pt x="114" y="28"/>
                    </a:lnTo>
                    <a:lnTo>
                      <a:pt x="132" y="38"/>
                    </a:lnTo>
                    <a:lnTo>
                      <a:pt x="148" y="50"/>
                    </a:lnTo>
                    <a:lnTo>
                      <a:pt x="148" y="50"/>
                    </a:lnTo>
                    <a:lnTo>
                      <a:pt x="148" y="54"/>
                    </a:lnTo>
                    <a:lnTo>
                      <a:pt x="146" y="56"/>
                    </a:lnTo>
                    <a:lnTo>
                      <a:pt x="142" y="58"/>
                    </a:lnTo>
                    <a:lnTo>
                      <a:pt x="142" y="58"/>
                    </a:lnTo>
                    <a:lnTo>
                      <a:pt x="124" y="48"/>
                    </a:lnTo>
                    <a:lnTo>
                      <a:pt x="108" y="38"/>
                    </a:lnTo>
                    <a:lnTo>
                      <a:pt x="92" y="34"/>
                    </a:lnTo>
                    <a:lnTo>
                      <a:pt x="92" y="34"/>
                    </a:lnTo>
                    <a:lnTo>
                      <a:pt x="134" y="56"/>
                    </a:lnTo>
                    <a:lnTo>
                      <a:pt x="134" y="56"/>
                    </a:lnTo>
                    <a:lnTo>
                      <a:pt x="136" y="62"/>
                    </a:lnTo>
                    <a:lnTo>
                      <a:pt x="136" y="64"/>
                    </a:lnTo>
                    <a:lnTo>
                      <a:pt x="132" y="66"/>
                    </a:lnTo>
                    <a:lnTo>
                      <a:pt x="132" y="66"/>
                    </a:lnTo>
                    <a:lnTo>
                      <a:pt x="116" y="60"/>
                    </a:lnTo>
                    <a:lnTo>
                      <a:pt x="100" y="54"/>
                    </a:lnTo>
                    <a:lnTo>
                      <a:pt x="82" y="42"/>
                    </a:lnTo>
                    <a:lnTo>
                      <a:pt x="82" y="42"/>
                    </a:lnTo>
                    <a:lnTo>
                      <a:pt x="82" y="42"/>
                    </a:lnTo>
                    <a:lnTo>
                      <a:pt x="82" y="44"/>
                    </a:lnTo>
                    <a:lnTo>
                      <a:pt x="88" y="52"/>
                    </a:lnTo>
                    <a:lnTo>
                      <a:pt x="104" y="66"/>
                    </a:lnTo>
                    <a:lnTo>
                      <a:pt x="104" y="66"/>
                    </a:lnTo>
                    <a:lnTo>
                      <a:pt x="104" y="68"/>
                    </a:lnTo>
                    <a:lnTo>
                      <a:pt x="102" y="70"/>
                    </a:lnTo>
                    <a:lnTo>
                      <a:pt x="98" y="70"/>
                    </a:lnTo>
                    <a:lnTo>
                      <a:pt x="94" y="70"/>
                    </a:lnTo>
                    <a:lnTo>
                      <a:pt x="86" y="68"/>
                    </a:lnTo>
                    <a:lnTo>
                      <a:pt x="76" y="64"/>
                    </a:lnTo>
                    <a:lnTo>
                      <a:pt x="64" y="54"/>
                    </a:lnTo>
                    <a:lnTo>
                      <a:pt x="64" y="54"/>
                    </a:lnTo>
                    <a:lnTo>
                      <a:pt x="46" y="52"/>
                    </a:lnTo>
                    <a:lnTo>
                      <a:pt x="32" y="50"/>
                    </a:lnTo>
                    <a:lnTo>
                      <a:pt x="20" y="44"/>
                    </a:lnTo>
                    <a:lnTo>
                      <a:pt x="20" y="44"/>
                    </a:lnTo>
                    <a:lnTo>
                      <a:pt x="14" y="42"/>
                    </a:lnTo>
                    <a:lnTo>
                      <a:pt x="8" y="40"/>
                    </a:lnTo>
                    <a:lnTo>
                      <a:pt x="2" y="40"/>
                    </a:lnTo>
                    <a:lnTo>
                      <a:pt x="2" y="4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8" name="Freeform 293"/>
              <p:cNvSpPr>
                <a:spLocks/>
              </p:cNvSpPr>
              <p:nvPr/>
            </p:nvSpPr>
            <p:spPr bwMode="auto">
              <a:xfrm>
                <a:off x="2609" y="5608"/>
                <a:ext cx="204" cy="644"/>
              </a:xfrm>
              <a:custGeom>
                <a:avLst/>
                <a:gdLst>
                  <a:gd name="T0" fmla="*/ 110 w 204"/>
                  <a:gd name="T1" fmla="*/ 644 h 644"/>
                  <a:gd name="T2" fmla="*/ 204 w 204"/>
                  <a:gd name="T3" fmla="*/ 18 h 644"/>
                  <a:gd name="T4" fmla="*/ 94 w 204"/>
                  <a:gd name="T5" fmla="*/ 0 h 644"/>
                  <a:gd name="T6" fmla="*/ 0 w 204"/>
                  <a:gd name="T7" fmla="*/ 628 h 644"/>
                  <a:gd name="T8" fmla="*/ 110 w 204"/>
                  <a:gd name="T9" fmla="*/ 644 h 644"/>
                </a:gdLst>
                <a:ahLst/>
                <a:cxnLst>
                  <a:cxn ang="0">
                    <a:pos x="T0" y="T1"/>
                  </a:cxn>
                  <a:cxn ang="0">
                    <a:pos x="T2" y="T3"/>
                  </a:cxn>
                  <a:cxn ang="0">
                    <a:pos x="T4" y="T5"/>
                  </a:cxn>
                  <a:cxn ang="0">
                    <a:pos x="T6" y="T7"/>
                  </a:cxn>
                  <a:cxn ang="0">
                    <a:pos x="T8" y="T9"/>
                  </a:cxn>
                </a:cxnLst>
                <a:rect l="0" t="0" r="r" b="b"/>
                <a:pathLst>
                  <a:path w="204" h="644">
                    <a:moveTo>
                      <a:pt x="110" y="644"/>
                    </a:moveTo>
                    <a:lnTo>
                      <a:pt x="204" y="18"/>
                    </a:lnTo>
                    <a:lnTo>
                      <a:pt x="94" y="0"/>
                    </a:lnTo>
                    <a:lnTo>
                      <a:pt x="0" y="628"/>
                    </a:lnTo>
                    <a:lnTo>
                      <a:pt x="110" y="64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9" name="Freeform 294"/>
              <p:cNvSpPr>
                <a:spLocks/>
              </p:cNvSpPr>
              <p:nvPr/>
            </p:nvSpPr>
            <p:spPr bwMode="auto">
              <a:xfrm>
                <a:off x="2719" y="5644"/>
                <a:ext cx="122" cy="608"/>
              </a:xfrm>
              <a:custGeom>
                <a:avLst/>
                <a:gdLst>
                  <a:gd name="T0" fmla="*/ 92 w 122"/>
                  <a:gd name="T1" fmla="*/ 0 h 608"/>
                  <a:gd name="T2" fmla="*/ 92 w 122"/>
                  <a:gd name="T3" fmla="*/ 0 h 608"/>
                  <a:gd name="T4" fmla="*/ 98 w 122"/>
                  <a:gd name="T5" fmla="*/ 8 h 608"/>
                  <a:gd name="T6" fmla="*/ 104 w 122"/>
                  <a:gd name="T7" fmla="*/ 18 h 608"/>
                  <a:gd name="T8" fmla="*/ 110 w 122"/>
                  <a:gd name="T9" fmla="*/ 36 h 608"/>
                  <a:gd name="T10" fmla="*/ 116 w 122"/>
                  <a:gd name="T11" fmla="*/ 62 h 608"/>
                  <a:gd name="T12" fmla="*/ 120 w 122"/>
                  <a:gd name="T13" fmla="*/ 96 h 608"/>
                  <a:gd name="T14" fmla="*/ 122 w 122"/>
                  <a:gd name="T15" fmla="*/ 142 h 608"/>
                  <a:gd name="T16" fmla="*/ 120 w 122"/>
                  <a:gd name="T17" fmla="*/ 200 h 608"/>
                  <a:gd name="T18" fmla="*/ 120 w 122"/>
                  <a:gd name="T19" fmla="*/ 200 h 608"/>
                  <a:gd name="T20" fmla="*/ 118 w 122"/>
                  <a:gd name="T21" fmla="*/ 214 h 608"/>
                  <a:gd name="T22" fmla="*/ 116 w 122"/>
                  <a:gd name="T23" fmla="*/ 252 h 608"/>
                  <a:gd name="T24" fmla="*/ 114 w 122"/>
                  <a:gd name="T25" fmla="*/ 276 h 608"/>
                  <a:gd name="T26" fmla="*/ 116 w 122"/>
                  <a:gd name="T27" fmla="*/ 304 h 608"/>
                  <a:gd name="T28" fmla="*/ 118 w 122"/>
                  <a:gd name="T29" fmla="*/ 332 h 608"/>
                  <a:gd name="T30" fmla="*/ 122 w 122"/>
                  <a:gd name="T31" fmla="*/ 358 h 608"/>
                  <a:gd name="T32" fmla="*/ 122 w 122"/>
                  <a:gd name="T33" fmla="*/ 358 h 608"/>
                  <a:gd name="T34" fmla="*/ 122 w 122"/>
                  <a:gd name="T35" fmla="*/ 372 h 608"/>
                  <a:gd name="T36" fmla="*/ 122 w 122"/>
                  <a:gd name="T37" fmla="*/ 388 h 608"/>
                  <a:gd name="T38" fmla="*/ 120 w 122"/>
                  <a:gd name="T39" fmla="*/ 408 h 608"/>
                  <a:gd name="T40" fmla="*/ 114 w 122"/>
                  <a:gd name="T41" fmla="*/ 432 h 608"/>
                  <a:gd name="T42" fmla="*/ 104 w 122"/>
                  <a:gd name="T43" fmla="*/ 456 h 608"/>
                  <a:gd name="T44" fmla="*/ 98 w 122"/>
                  <a:gd name="T45" fmla="*/ 470 h 608"/>
                  <a:gd name="T46" fmla="*/ 90 w 122"/>
                  <a:gd name="T47" fmla="*/ 482 h 608"/>
                  <a:gd name="T48" fmla="*/ 80 w 122"/>
                  <a:gd name="T49" fmla="*/ 494 h 608"/>
                  <a:gd name="T50" fmla="*/ 70 w 122"/>
                  <a:gd name="T51" fmla="*/ 506 h 608"/>
                  <a:gd name="T52" fmla="*/ 70 w 122"/>
                  <a:gd name="T53" fmla="*/ 506 h 608"/>
                  <a:gd name="T54" fmla="*/ 60 w 122"/>
                  <a:gd name="T55" fmla="*/ 516 h 608"/>
                  <a:gd name="T56" fmla="*/ 40 w 122"/>
                  <a:gd name="T57" fmla="*/ 542 h 608"/>
                  <a:gd name="T58" fmla="*/ 16 w 122"/>
                  <a:gd name="T59" fmla="*/ 576 h 608"/>
                  <a:gd name="T60" fmla="*/ 8 w 122"/>
                  <a:gd name="T61" fmla="*/ 592 h 608"/>
                  <a:gd name="T62" fmla="*/ 0 w 122"/>
                  <a:gd name="T63" fmla="*/ 608 h 608"/>
                  <a:gd name="T64" fmla="*/ 92 w 122"/>
                  <a:gd name="T65"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608">
                    <a:moveTo>
                      <a:pt x="92" y="0"/>
                    </a:moveTo>
                    <a:lnTo>
                      <a:pt x="92" y="0"/>
                    </a:lnTo>
                    <a:lnTo>
                      <a:pt x="98" y="8"/>
                    </a:lnTo>
                    <a:lnTo>
                      <a:pt x="104" y="18"/>
                    </a:lnTo>
                    <a:lnTo>
                      <a:pt x="110" y="36"/>
                    </a:lnTo>
                    <a:lnTo>
                      <a:pt x="116" y="62"/>
                    </a:lnTo>
                    <a:lnTo>
                      <a:pt x="120" y="96"/>
                    </a:lnTo>
                    <a:lnTo>
                      <a:pt x="122" y="142"/>
                    </a:lnTo>
                    <a:lnTo>
                      <a:pt x="120" y="200"/>
                    </a:lnTo>
                    <a:lnTo>
                      <a:pt x="120" y="200"/>
                    </a:lnTo>
                    <a:lnTo>
                      <a:pt x="118" y="214"/>
                    </a:lnTo>
                    <a:lnTo>
                      <a:pt x="116" y="252"/>
                    </a:lnTo>
                    <a:lnTo>
                      <a:pt x="114" y="276"/>
                    </a:lnTo>
                    <a:lnTo>
                      <a:pt x="116" y="304"/>
                    </a:lnTo>
                    <a:lnTo>
                      <a:pt x="118" y="332"/>
                    </a:lnTo>
                    <a:lnTo>
                      <a:pt x="122" y="358"/>
                    </a:lnTo>
                    <a:lnTo>
                      <a:pt x="122" y="358"/>
                    </a:lnTo>
                    <a:lnTo>
                      <a:pt x="122" y="372"/>
                    </a:lnTo>
                    <a:lnTo>
                      <a:pt x="122" y="388"/>
                    </a:lnTo>
                    <a:lnTo>
                      <a:pt x="120" y="408"/>
                    </a:lnTo>
                    <a:lnTo>
                      <a:pt x="114" y="432"/>
                    </a:lnTo>
                    <a:lnTo>
                      <a:pt x="104" y="456"/>
                    </a:lnTo>
                    <a:lnTo>
                      <a:pt x="98" y="470"/>
                    </a:lnTo>
                    <a:lnTo>
                      <a:pt x="90" y="482"/>
                    </a:lnTo>
                    <a:lnTo>
                      <a:pt x="80" y="494"/>
                    </a:lnTo>
                    <a:lnTo>
                      <a:pt x="70" y="506"/>
                    </a:lnTo>
                    <a:lnTo>
                      <a:pt x="70" y="506"/>
                    </a:lnTo>
                    <a:lnTo>
                      <a:pt x="60" y="516"/>
                    </a:lnTo>
                    <a:lnTo>
                      <a:pt x="40" y="542"/>
                    </a:lnTo>
                    <a:lnTo>
                      <a:pt x="16" y="576"/>
                    </a:lnTo>
                    <a:lnTo>
                      <a:pt x="8" y="592"/>
                    </a:lnTo>
                    <a:lnTo>
                      <a:pt x="0" y="608"/>
                    </a:lnTo>
                    <a:lnTo>
                      <a:pt x="92" y="0"/>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0" name="Freeform 295"/>
              <p:cNvSpPr>
                <a:spLocks/>
              </p:cNvSpPr>
              <p:nvPr/>
            </p:nvSpPr>
            <p:spPr bwMode="auto">
              <a:xfrm>
                <a:off x="2777" y="6090"/>
                <a:ext cx="88" cy="298"/>
              </a:xfrm>
              <a:custGeom>
                <a:avLst/>
                <a:gdLst>
                  <a:gd name="T0" fmla="*/ 44 w 88"/>
                  <a:gd name="T1" fmla="*/ 0 h 298"/>
                  <a:gd name="T2" fmla="*/ 10 w 88"/>
                  <a:gd name="T3" fmla="*/ 16 h 298"/>
                  <a:gd name="T4" fmla="*/ 0 w 88"/>
                  <a:gd name="T5" fmla="*/ 298 h 298"/>
                  <a:gd name="T6" fmla="*/ 88 w 88"/>
                  <a:gd name="T7" fmla="*/ 298 h 298"/>
                  <a:gd name="T8" fmla="*/ 44 w 88"/>
                  <a:gd name="T9" fmla="*/ 0 h 298"/>
                </a:gdLst>
                <a:ahLst/>
                <a:cxnLst>
                  <a:cxn ang="0">
                    <a:pos x="T0" y="T1"/>
                  </a:cxn>
                  <a:cxn ang="0">
                    <a:pos x="T2" y="T3"/>
                  </a:cxn>
                  <a:cxn ang="0">
                    <a:pos x="T4" y="T5"/>
                  </a:cxn>
                  <a:cxn ang="0">
                    <a:pos x="T6" y="T7"/>
                  </a:cxn>
                  <a:cxn ang="0">
                    <a:pos x="T8" y="T9"/>
                  </a:cxn>
                </a:cxnLst>
                <a:rect l="0" t="0" r="r" b="b"/>
                <a:pathLst>
                  <a:path w="88" h="298">
                    <a:moveTo>
                      <a:pt x="44" y="0"/>
                    </a:moveTo>
                    <a:lnTo>
                      <a:pt x="10" y="16"/>
                    </a:lnTo>
                    <a:lnTo>
                      <a:pt x="0" y="298"/>
                    </a:lnTo>
                    <a:lnTo>
                      <a:pt x="88" y="298"/>
                    </a:lnTo>
                    <a:lnTo>
                      <a:pt x="44" y="0"/>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1" name="Rectangle 296"/>
              <p:cNvSpPr>
                <a:spLocks noChangeArrowheads="1"/>
              </p:cNvSpPr>
              <p:nvPr/>
            </p:nvSpPr>
            <p:spPr bwMode="auto">
              <a:xfrm>
                <a:off x="2693" y="6388"/>
                <a:ext cx="200" cy="46"/>
              </a:xfrm>
              <a:prstGeom prst="rect">
                <a:avLst/>
              </a:prstGeom>
              <a:solidFill>
                <a:srgbClr val="38383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2" name="Freeform 297"/>
              <p:cNvSpPr>
                <a:spLocks/>
              </p:cNvSpPr>
              <p:nvPr/>
            </p:nvSpPr>
            <p:spPr bwMode="auto">
              <a:xfrm>
                <a:off x="5953" y="6122"/>
                <a:ext cx="264" cy="248"/>
              </a:xfrm>
              <a:custGeom>
                <a:avLst/>
                <a:gdLst>
                  <a:gd name="T0" fmla="*/ 150 w 264"/>
                  <a:gd name="T1" fmla="*/ 224 h 248"/>
                  <a:gd name="T2" fmla="*/ 150 w 264"/>
                  <a:gd name="T3" fmla="*/ 224 h 248"/>
                  <a:gd name="T4" fmla="*/ 166 w 264"/>
                  <a:gd name="T5" fmla="*/ 234 h 248"/>
                  <a:gd name="T6" fmla="*/ 180 w 264"/>
                  <a:gd name="T7" fmla="*/ 240 h 248"/>
                  <a:gd name="T8" fmla="*/ 194 w 264"/>
                  <a:gd name="T9" fmla="*/ 244 h 248"/>
                  <a:gd name="T10" fmla="*/ 206 w 264"/>
                  <a:gd name="T11" fmla="*/ 246 h 248"/>
                  <a:gd name="T12" fmla="*/ 216 w 264"/>
                  <a:gd name="T13" fmla="*/ 248 h 248"/>
                  <a:gd name="T14" fmla="*/ 226 w 264"/>
                  <a:gd name="T15" fmla="*/ 246 h 248"/>
                  <a:gd name="T16" fmla="*/ 234 w 264"/>
                  <a:gd name="T17" fmla="*/ 244 h 248"/>
                  <a:gd name="T18" fmla="*/ 240 w 264"/>
                  <a:gd name="T19" fmla="*/ 242 h 248"/>
                  <a:gd name="T20" fmla="*/ 252 w 264"/>
                  <a:gd name="T21" fmla="*/ 234 h 248"/>
                  <a:gd name="T22" fmla="*/ 260 w 264"/>
                  <a:gd name="T23" fmla="*/ 226 h 248"/>
                  <a:gd name="T24" fmla="*/ 264 w 264"/>
                  <a:gd name="T25" fmla="*/ 216 h 248"/>
                  <a:gd name="T26" fmla="*/ 134 w 264"/>
                  <a:gd name="T27" fmla="*/ 0 h 248"/>
                  <a:gd name="T28" fmla="*/ 0 w 264"/>
                  <a:gd name="T29" fmla="*/ 60 h 248"/>
                  <a:gd name="T30" fmla="*/ 0 w 264"/>
                  <a:gd name="T31" fmla="*/ 60 h 248"/>
                  <a:gd name="T32" fmla="*/ 10 w 264"/>
                  <a:gd name="T33" fmla="*/ 80 h 248"/>
                  <a:gd name="T34" fmla="*/ 22 w 264"/>
                  <a:gd name="T35" fmla="*/ 100 h 248"/>
                  <a:gd name="T36" fmla="*/ 38 w 264"/>
                  <a:gd name="T37" fmla="*/ 126 h 248"/>
                  <a:gd name="T38" fmla="*/ 60 w 264"/>
                  <a:gd name="T39" fmla="*/ 154 h 248"/>
                  <a:gd name="T40" fmla="*/ 86 w 264"/>
                  <a:gd name="T41" fmla="*/ 180 h 248"/>
                  <a:gd name="T42" fmla="*/ 100 w 264"/>
                  <a:gd name="T43" fmla="*/ 194 h 248"/>
                  <a:gd name="T44" fmla="*/ 116 w 264"/>
                  <a:gd name="T45" fmla="*/ 204 h 248"/>
                  <a:gd name="T46" fmla="*/ 132 w 264"/>
                  <a:gd name="T47" fmla="*/ 216 h 248"/>
                  <a:gd name="T48" fmla="*/ 150 w 264"/>
                  <a:gd name="T49" fmla="*/ 224 h 248"/>
                  <a:gd name="T50" fmla="*/ 150 w 264"/>
                  <a:gd name="T51" fmla="*/ 22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4" h="248">
                    <a:moveTo>
                      <a:pt x="150" y="224"/>
                    </a:moveTo>
                    <a:lnTo>
                      <a:pt x="150" y="224"/>
                    </a:lnTo>
                    <a:lnTo>
                      <a:pt x="166" y="234"/>
                    </a:lnTo>
                    <a:lnTo>
                      <a:pt x="180" y="240"/>
                    </a:lnTo>
                    <a:lnTo>
                      <a:pt x="194" y="244"/>
                    </a:lnTo>
                    <a:lnTo>
                      <a:pt x="206" y="246"/>
                    </a:lnTo>
                    <a:lnTo>
                      <a:pt x="216" y="248"/>
                    </a:lnTo>
                    <a:lnTo>
                      <a:pt x="226" y="246"/>
                    </a:lnTo>
                    <a:lnTo>
                      <a:pt x="234" y="244"/>
                    </a:lnTo>
                    <a:lnTo>
                      <a:pt x="240" y="242"/>
                    </a:lnTo>
                    <a:lnTo>
                      <a:pt x="252" y="234"/>
                    </a:lnTo>
                    <a:lnTo>
                      <a:pt x="260" y="226"/>
                    </a:lnTo>
                    <a:lnTo>
                      <a:pt x="264" y="216"/>
                    </a:lnTo>
                    <a:lnTo>
                      <a:pt x="134" y="0"/>
                    </a:lnTo>
                    <a:lnTo>
                      <a:pt x="0" y="60"/>
                    </a:lnTo>
                    <a:lnTo>
                      <a:pt x="0" y="60"/>
                    </a:lnTo>
                    <a:lnTo>
                      <a:pt x="10" y="80"/>
                    </a:lnTo>
                    <a:lnTo>
                      <a:pt x="22" y="100"/>
                    </a:lnTo>
                    <a:lnTo>
                      <a:pt x="38" y="126"/>
                    </a:lnTo>
                    <a:lnTo>
                      <a:pt x="60" y="154"/>
                    </a:lnTo>
                    <a:lnTo>
                      <a:pt x="86" y="180"/>
                    </a:lnTo>
                    <a:lnTo>
                      <a:pt x="100" y="194"/>
                    </a:lnTo>
                    <a:lnTo>
                      <a:pt x="116" y="204"/>
                    </a:lnTo>
                    <a:lnTo>
                      <a:pt x="132" y="216"/>
                    </a:lnTo>
                    <a:lnTo>
                      <a:pt x="150" y="224"/>
                    </a:lnTo>
                    <a:lnTo>
                      <a:pt x="150" y="224"/>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3" name="Freeform 298"/>
              <p:cNvSpPr>
                <a:spLocks/>
              </p:cNvSpPr>
              <p:nvPr/>
            </p:nvSpPr>
            <p:spPr bwMode="auto">
              <a:xfrm>
                <a:off x="5715" y="5854"/>
                <a:ext cx="114" cy="94"/>
              </a:xfrm>
              <a:custGeom>
                <a:avLst/>
                <a:gdLst>
                  <a:gd name="T0" fmla="*/ 10 w 114"/>
                  <a:gd name="T1" fmla="*/ 0 h 94"/>
                  <a:gd name="T2" fmla="*/ 106 w 114"/>
                  <a:gd name="T3" fmla="*/ 0 h 94"/>
                  <a:gd name="T4" fmla="*/ 106 w 114"/>
                  <a:gd name="T5" fmla="*/ 0 h 94"/>
                  <a:gd name="T6" fmla="*/ 104 w 114"/>
                  <a:gd name="T7" fmla="*/ 8 h 94"/>
                  <a:gd name="T8" fmla="*/ 100 w 114"/>
                  <a:gd name="T9" fmla="*/ 30 h 94"/>
                  <a:gd name="T10" fmla="*/ 100 w 114"/>
                  <a:gd name="T11" fmla="*/ 44 h 94"/>
                  <a:gd name="T12" fmla="*/ 102 w 114"/>
                  <a:gd name="T13" fmla="*/ 60 h 94"/>
                  <a:gd name="T14" fmla="*/ 106 w 114"/>
                  <a:gd name="T15" fmla="*/ 78 h 94"/>
                  <a:gd name="T16" fmla="*/ 114 w 114"/>
                  <a:gd name="T17" fmla="*/ 94 h 94"/>
                  <a:gd name="T18" fmla="*/ 0 w 114"/>
                  <a:gd name="T19" fmla="*/ 94 h 94"/>
                  <a:gd name="T20" fmla="*/ 0 w 114"/>
                  <a:gd name="T21" fmla="*/ 94 h 94"/>
                  <a:gd name="T22" fmla="*/ 6 w 114"/>
                  <a:gd name="T23" fmla="*/ 88 h 94"/>
                  <a:gd name="T24" fmla="*/ 10 w 114"/>
                  <a:gd name="T25" fmla="*/ 82 h 94"/>
                  <a:gd name="T26" fmla="*/ 14 w 114"/>
                  <a:gd name="T27" fmla="*/ 72 h 94"/>
                  <a:gd name="T28" fmla="*/ 18 w 114"/>
                  <a:gd name="T29" fmla="*/ 60 h 94"/>
                  <a:gd name="T30" fmla="*/ 18 w 114"/>
                  <a:gd name="T31" fmla="*/ 42 h 94"/>
                  <a:gd name="T32" fmla="*/ 16 w 114"/>
                  <a:gd name="T33" fmla="*/ 22 h 94"/>
                  <a:gd name="T34" fmla="*/ 10 w 114"/>
                  <a:gd name="T35" fmla="*/ 0 h 94"/>
                  <a:gd name="T36" fmla="*/ 10 w 114"/>
                  <a:gd name="T3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94">
                    <a:moveTo>
                      <a:pt x="10" y="0"/>
                    </a:moveTo>
                    <a:lnTo>
                      <a:pt x="106" y="0"/>
                    </a:lnTo>
                    <a:lnTo>
                      <a:pt x="106" y="0"/>
                    </a:lnTo>
                    <a:lnTo>
                      <a:pt x="104" y="8"/>
                    </a:lnTo>
                    <a:lnTo>
                      <a:pt x="100" y="30"/>
                    </a:lnTo>
                    <a:lnTo>
                      <a:pt x="100" y="44"/>
                    </a:lnTo>
                    <a:lnTo>
                      <a:pt x="102" y="60"/>
                    </a:lnTo>
                    <a:lnTo>
                      <a:pt x="106" y="78"/>
                    </a:lnTo>
                    <a:lnTo>
                      <a:pt x="114" y="94"/>
                    </a:lnTo>
                    <a:lnTo>
                      <a:pt x="0" y="94"/>
                    </a:lnTo>
                    <a:lnTo>
                      <a:pt x="0" y="94"/>
                    </a:lnTo>
                    <a:lnTo>
                      <a:pt x="6" y="88"/>
                    </a:lnTo>
                    <a:lnTo>
                      <a:pt x="10" y="82"/>
                    </a:lnTo>
                    <a:lnTo>
                      <a:pt x="14" y="72"/>
                    </a:lnTo>
                    <a:lnTo>
                      <a:pt x="18" y="60"/>
                    </a:lnTo>
                    <a:lnTo>
                      <a:pt x="18" y="42"/>
                    </a:lnTo>
                    <a:lnTo>
                      <a:pt x="16" y="22"/>
                    </a:lnTo>
                    <a:lnTo>
                      <a:pt x="10" y="0"/>
                    </a:lnTo>
                    <a:lnTo>
                      <a:pt x="10" y="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4" name="Freeform 299"/>
              <p:cNvSpPr>
                <a:spLocks/>
              </p:cNvSpPr>
              <p:nvPr/>
            </p:nvSpPr>
            <p:spPr bwMode="auto">
              <a:xfrm>
                <a:off x="5725" y="5854"/>
                <a:ext cx="96" cy="60"/>
              </a:xfrm>
              <a:custGeom>
                <a:avLst/>
                <a:gdLst>
                  <a:gd name="T0" fmla="*/ 0 w 96"/>
                  <a:gd name="T1" fmla="*/ 0 h 60"/>
                  <a:gd name="T2" fmla="*/ 96 w 96"/>
                  <a:gd name="T3" fmla="*/ 0 h 60"/>
                  <a:gd name="T4" fmla="*/ 96 w 96"/>
                  <a:gd name="T5" fmla="*/ 0 h 60"/>
                  <a:gd name="T6" fmla="*/ 94 w 96"/>
                  <a:gd name="T7" fmla="*/ 4 h 60"/>
                  <a:gd name="T8" fmla="*/ 92 w 96"/>
                  <a:gd name="T9" fmla="*/ 18 h 60"/>
                  <a:gd name="T10" fmla="*/ 90 w 96"/>
                  <a:gd name="T11" fmla="*/ 38 h 60"/>
                  <a:gd name="T12" fmla="*/ 90 w 96"/>
                  <a:gd name="T13" fmla="*/ 48 h 60"/>
                  <a:gd name="T14" fmla="*/ 92 w 96"/>
                  <a:gd name="T15" fmla="*/ 60 h 60"/>
                  <a:gd name="T16" fmla="*/ 92 w 96"/>
                  <a:gd name="T17" fmla="*/ 60 h 60"/>
                  <a:gd name="T18" fmla="*/ 82 w 96"/>
                  <a:gd name="T19" fmla="*/ 58 h 60"/>
                  <a:gd name="T20" fmla="*/ 60 w 96"/>
                  <a:gd name="T21" fmla="*/ 54 h 60"/>
                  <a:gd name="T22" fmla="*/ 32 w 96"/>
                  <a:gd name="T23" fmla="*/ 44 h 60"/>
                  <a:gd name="T24" fmla="*/ 18 w 96"/>
                  <a:gd name="T25" fmla="*/ 38 h 60"/>
                  <a:gd name="T26" fmla="*/ 6 w 96"/>
                  <a:gd name="T27" fmla="*/ 30 h 60"/>
                  <a:gd name="T28" fmla="*/ 6 w 96"/>
                  <a:gd name="T29" fmla="*/ 30 h 60"/>
                  <a:gd name="T30" fmla="*/ 6 w 96"/>
                  <a:gd name="T31" fmla="*/ 22 h 60"/>
                  <a:gd name="T32" fmla="*/ 0 w 96"/>
                  <a:gd name="T33" fmla="*/ 0 h 60"/>
                  <a:gd name="T34" fmla="*/ 0 w 96"/>
                  <a:gd name="T3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60">
                    <a:moveTo>
                      <a:pt x="0" y="0"/>
                    </a:moveTo>
                    <a:lnTo>
                      <a:pt x="96" y="0"/>
                    </a:lnTo>
                    <a:lnTo>
                      <a:pt x="96" y="0"/>
                    </a:lnTo>
                    <a:lnTo>
                      <a:pt x="94" y="4"/>
                    </a:lnTo>
                    <a:lnTo>
                      <a:pt x="92" y="18"/>
                    </a:lnTo>
                    <a:lnTo>
                      <a:pt x="90" y="38"/>
                    </a:lnTo>
                    <a:lnTo>
                      <a:pt x="90" y="48"/>
                    </a:lnTo>
                    <a:lnTo>
                      <a:pt x="92" y="60"/>
                    </a:lnTo>
                    <a:lnTo>
                      <a:pt x="92" y="60"/>
                    </a:lnTo>
                    <a:lnTo>
                      <a:pt x="82" y="58"/>
                    </a:lnTo>
                    <a:lnTo>
                      <a:pt x="60" y="54"/>
                    </a:lnTo>
                    <a:lnTo>
                      <a:pt x="32" y="44"/>
                    </a:lnTo>
                    <a:lnTo>
                      <a:pt x="18" y="38"/>
                    </a:lnTo>
                    <a:lnTo>
                      <a:pt x="6" y="30"/>
                    </a:lnTo>
                    <a:lnTo>
                      <a:pt x="6" y="30"/>
                    </a:lnTo>
                    <a:lnTo>
                      <a:pt x="6" y="22"/>
                    </a:lnTo>
                    <a:lnTo>
                      <a:pt x="0" y="0"/>
                    </a:lnTo>
                    <a:lnTo>
                      <a:pt x="0" y="0"/>
                    </a:lnTo>
                    <a:close/>
                  </a:path>
                </a:pathLst>
              </a:custGeom>
              <a:solidFill>
                <a:srgbClr val="D4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5" name="Freeform 300"/>
              <p:cNvSpPr>
                <a:spLocks/>
              </p:cNvSpPr>
              <p:nvPr/>
            </p:nvSpPr>
            <p:spPr bwMode="auto">
              <a:xfrm>
                <a:off x="5923" y="5646"/>
                <a:ext cx="36" cy="68"/>
              </a:xfrm>
              <a:custGeom>
                <a:avLst/>
                <a:gdLst>
                  <a:gd name="T0" fmla="*/ 34 w 36"/>
                  <a:gd name="T1" fmla="*/ 38 h 68"/>
                  <a:gd name="T2" fmla="*/ 34 w 36"/>
                  <a:gd name="T3" fmla="*/ 38 h 68"/>
                  <a:gd name="T4" fmla="*/ 30 w 36"/>
                  <a:gd name="T5" fmla="*/ 50 h 68"/>
                  <a:gd name="T6" fmla="*/ 24 w 36"/>
                  <a:gd name="T7" fmla="*/ 60 h 68"/>
                  <a:gd name="T8" fmla="*/ 18 w 36"/>
                  <a:gd name="T9" fmla="*/ 66 h 68"/>
                  <a:gd name="T10" fmla="*/ 14 w 36"/>
                  <a:gd name="T11" fmla="*/ 68 h 68"/>
                  <a:gd name="T12" fmla="*/ 10 w 36"/>
                  <a:gd name="T13" fmla="*/ 68 h 68"/>
                  <a:gd name="T14" fmla="*/ 10 w 36"/>
                  <a:gd name="T15" fmla="*/ 68 h 68"/>
                  <a:gd name="T16" fmla="*/ 8 w 36"/>
                  <a:gd name="T17" fmla="*/ 66 h 68"/>
                  <a:gd name="T18" fmla="*/ 4 w 36"/>
                  <a:gd name="T19" fmla="*/ 64 h 68"/>
                  <a:gd name="T20" fmla="*/ 2 w 36"/>
                  <a:gd name="T21" fmla="*/ 56 h 68"/>
                  <a:gd name="T22" fmla="*/ 0 w 36"/>
                  <a:gd name="T23" fmla="*/ 44 h 68"/>
                  <a:gd name="T24" fmla="*/ 2 w 36"/>
                  <a:gd name="T25" fmla="*/ 32 h 68"/>
                  <a:gd name="T26" fmla="*/ 2 w 36"/>
                  <a:gd name="T27" fmla="*/ 32 h 68"/>
                  <a:gd name="T28" fmla="*/ 6 w 36"/>
                  <a:gd name="T29" fmla="*/ 18 h 68"/>
                  <a:gd name="T30" fmla="*/ 12 w 36"/>
                  <a:gd name="T31" fmla="*/ 8 h 68"/>
                  <a:gd name="T32" fmla="*/ 18 w 36"/>
                  <a:gd name="T33" fmla="*/ 2 h 68"/>
                  <a:gd name="T34" fmla="*/ 22 w 36"/>
                  <a:gd name="T35" fmla="*/ 0 h 68"/>
                  <a:gd name="T36" fmla="*/ 24 w 36"/>
                  <a:gd name="T37" fmla="*/ 0 h 68"/>
                  <a:gd name="T38" fmla="*/ 24 w 36"/>
                  <a:gd name="T39" fmla="*/ 0 h 68"/>
                  <a:gd name="T40" fmla="*/ 28 w 36"/>
                  <a:gd name="T41" fmla="*/ 2 h 68"/>
                  <a:gd name="T42" fmla="*/ 30 w 36"/>
                  <a:gd name="T43" fmla="*/ 4 h 68"/>
                  <a:gd name="T44" fmla="*/ 34 w 36"/>
                  <a:gd name="T45" fmla="*/ 12 h 68"/>
                  <a:gd name="T46" fmla="*/ 36 w 36"/>
                  <a:gd name="T47" fmla="*/ 24 h 68"/>
                  <a:gd name="T48" fmla="*/ 34 w 36"/>
                  <a:gd name="T49" fmla="*/ 38 h 68"/>
                  <a:gd name="T50" fmla="*/ 34 w 36"/>
                  <a:gd name="T51"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68">
                    <a:moveTo>
                      <a:pt x="34" y="38"/>
                    </a:moveTo>
                    <a:lnTo>
                      <a:pt x="34" y="38"/>
                    </a:lnTo>
                    <a:lnTo>
                      <a:pt x="30" y="50"/>
                    </a:lnTo>
                    <a:lnTo>
                      <a:pt x="24" y="60"/>
                    </a:lnTo>
                    <a:lnTo>
                      <a:pt x="18" y="66"/>
                    </a:lnTo>
                    <a:lnTo>
                      <a:pt x="14" y="68"/>
                    </a:lnTo>
                    <a:lnTo>
                      <a:pt x="10" y="68"/>
                    </a:lnTo>
                    <a:lnTo>
                      <a:pt x="10" y="68"/>
                    </a:lnTo>
                    <a:lnTo>
                      <a:pt x="8" y="66"/>
                    </a:lnTo>
                    <a:lnTo>
                      <a:pt x="4" y="64"/>
                    </a:lnTo>
                    <a:lnTo>
                      <a:pt x="2" y="56"/>
                    </a:lnTo>
                    <a:lnTo>
                      <a:pt x="0" y="44"/>
                    </a:lnTo>
                    <a:lnTo>
                      <a:pt x="2" y="32"/>
                    </a:lnTo>
                    <a:lnTo>
                      <a:pt x="2" y="32"/>
                    </a:lnTo>
                    <a:lnTo>
                      <a:pt x="6" y="18"/>
                    </a:lnTo>
                    <a:lnTo>
                      <a:pt x="12" y="8"/>
                    </a:lnTo>
                    <a:lnTo>
                      <a:pt x="18" y="2"/>
                    </a:lnTo>
                    <a:lnTo>
                      <a:pt x="22" y="0"/>
                    </a:lnTo>
                    <a:lnTo>
                      <a:pt x="24" y="0"/>
                    </a:lnTo>
                    <a:lnTo>
                      <a:pt x="24" y="0"/>
                    </a:lnTo>
                    <a:lnTo>
                      <a:pt x="28" y="2"/>
                    </a:lnTo>
                    <a:lnTo>
                      <a:pt x="30" y="4"/>
                    </a:lnTo>
                    <a:lnTo>
                      <a:pt x="34" y="12"/>
                    </a:lnTo>
                    <a:lnTo>
                      <a:pt x="36" y="24"/>
                    </a:lnTo>
                    <a:lnTo>
                      <a:pt x="34" y="38"/>
                    </a:lnTo>
                    <a:lnTo>
                      <a:pt x="34"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6" name="Freeform 301"/>
              <p:cNvSpPr>
                <a:spLocks/>
              </p:cNvSpPr>
              <p:nvPr/>
            </p:nvSpPr>
            <p:spPr bwMode="auto">
              <a:xfrm>
                <a:off x="5915" y="5652"/>
                <a:ext cx="34" cy="56"/>
              </a:xfrm>
              <a:custGeom>
                <a:avLst/>
                <a:gdLst>
                  <a:gd name="T0" fmla="*/ 34 w 34"/>
                  <a:gd name="T1" fmla="*/ 32 h 56"/>
                  <a:gd name="T2" fmla="*/ 34 w 34"/>
                  <a:gd name="T3" fmla="*/ 32 h 56"/>
                  <a:gd name="T4" fmla="*/ 30 w 34"/>
                  <a:gd name="T5" fmla="*/ 42 h 56"/>
                  <a:gd name="T6" fmla="*/ 24 w 34"/>
                  <a:gd name="T7" fmla="*/ 50 h 56"/>
                  <a:gd name="T8" fmla="*/ 18 w 34"/>
                  <a:gd name="T9" fmla="*/ 56 h 56"/>
                  <a:gd name="T10" fmla="*/ 12 w 34"/>
                  <a:gd name="T11" fmla="*/ 56 h 56"/>
                  <a:gd name="T12" fmla="*/ 12 w 34"/>
                  <a:gd name="T13" fmla="*/ 56 h 56"/>
                  <a:gd name="T14" fmla="*/ 6 w 34"/>
                  <a:gd name="T15" fmla="*/ 52 h 56"/>
                  <a:gd name="T16" fmla="*/ 2 w 34"/>
                  <a:gd name="T17" fmla="*/ 46 h 56"/>
                  <a:gd name="T18" fmla="*/ 0 w 34"/>
                  <a:gd name="T19" fmla="*/ 36 h 56"/>
                  <a:gd name="T20" fmla="*/ 0 w 34"/>
                  <a:gd name="T21" fmla="*/ 26 h 56"/>
                  <a:gd name="T22" fmla="*/ 0 w 34"/>
                  <a:gd name="T23" fmla="*/ 26 h 56"/>
                  <a:gd name="T24" fmla="*/ 4 w 34"/>
                  <a:gd name="T25" fmla="*/ 14 h 56"/>
                  <a:gd name="T26" fmla="*/ 10 w 34"/>
                  <a:gd name="T27" fmla="*/ 6 h 56"/>
                  <a:gd name="T28" fmla="*/ 16 w 34"/>
                  <a:gd name="T29" fmla="*/ 2 h 56"/>
                  <a:gd name="T30" fmla="*/ 22 w 34"/>
                  <a:gd name="T31" fmla="*/ 0 h 56"/>
                  <a:gd name="T32" fmla="*/ 22 w 34"/>
                  <a:gd name="T33" fmla="*/ 0 h 56"/>
                  <a:gd name="T34" fmla="*/ 28 w 34"/>
                  <a:gd name="T35" fmla="*/ 4 h 56"/>
                  <a:gd name="T36" fmla="*/ 32 w 34"/>
                  <a:gd name="T37" fmla="*/ 12 h 56"/>
                  <a:gd name="T38" fmla="*/ 34 w 34"/>
                  <a:gd name="T39" fmla="*/ 20 h 56"/>
                  <a:gd name="T40" fmla="*/ 34 w 34"/>
                  <a:gd name="T41" fmla="*/ 32 h 56"/>
                  <a:gd name="T42" fmla="*/ 34 w 34"/>
                  <a:gd name="T4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56">
                    <a:moveTo>
                      <a:pt x="34" y="32"/>
                    </a:moveTo>
                    <a:lnTo>
                      <a:pt x="34" y="32"/>
                    </a:lnTo>
                    <a:lnTo>
                      <a:pt x="30" y="42"/>
                    </a:lnTo>
                    <a:lnTo>
                      <a:pt x="24" y="50"/>
                    </a:lnTo>
                    <a:lnTo>
                      <a:pt x="18" y="56"/>
                    </a:lnTo>
                    <a:lnTo>
                      <a:pt x="12" y="56"/>
                    </a:lnTo>
                    <a:lnTo>
                      <a:pt x="12" y="56"/>
                    </a:lnTo>
                    <a:lnTo>
                      <a:pt x="6" y="52"/>
                    </a:lnTo>
                    <a:lnTo>
                      <a:pt x="2" y="46"/>
                    </a:lnTo>
                    <a:lnTo>
                      <a:pt x="0" y="36"/>
                    </a:lnTo>
                    <a:lnTo>
                      <a:pt x="0" y="26"/>
                    </a:lnTo>
                    <a:lnTo>
                      <a:pt x="0" y="26"/>
                    </a:lnTo>
                    <a:lnTo>
                      <a:pt x="4" y="14"/>
                    </a:lnTo>
                    <a:lnTo>
                      <a:pt x="10" y="6"/>
                    </a:lnTo>
                    <a:lnTo>
                      <a:pt x="16" y="2"/>
                    </a:lnTo>
                    <a:lnTo>
                      <a:pt x="22" y="0"/>
                    </a:lnTo>
                    <a:lnTo>
                      <a:pt x="22" y="0"/>
                    </a:lnTo>
                    <a:lnTo>
                      <a:pt x="28" y="4"/>
                    </a:lnTo>
                    <a:lnTo>
                      <a:pt x="32" y="12"/>
                    </a:lnTo>
                    <a:lnTo>
                      <a:pt x="34" y="20"/>
                    </a:lnTo>
                    <a:lnTo>
                      <a:pt x="34" y="32"/>
                    </a:lnTo>
                    <a:lnTo>
                      <a:pt x="34"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7" name="Freeform 302"/>
              <p:cNvSpPr>
                <a:spLocks/>
              </p:cNvSpPr>
              <p:nvPr/>
            </p:nvSpPr>
            <p:spPr bwMode="auto">
              <a:xfrm>
                <a:off x="5595" y="5652"/>
                <a:ext cx="36" cy="68"/>
              </a:xfrm>
              <a:custGeom>
                <a:avLst/>
                <a:gdLst>
                  <a:gd name="T0" fmla="*/ 2 w 36"/>
                  <a:gd name="T1" fmla="*/ 38 h 68"/>
                  <a:gd name="T2" fmla="*/ 2 w 36"/>
                  <a:gd name="T3" fmla="*/ 38 h 68"/>
                  <a:gd name="T4" fmla="*/ 6 w 36"/>
                  <a:gd name="T5" fmla="*/ 50 h 68"/>
                  <a:gd name="T6" fmla="*/ 12 w 36"/>
                  <a:gd name="T7" fmla="*/ 60 h 68"/>
                  <a:gd name="T8" fmla="*/ 18 w 36"/>
                  <a:gd name="T9" fmla="*/ 66 h 68"/>
                  <a:gd name="T10" fmla="*/ 22 w 36"/>
                  <a:gd name="T11" fmla="*/ 68 h 68"/>
                  <a:gd name="T12" fmla="*/ 26 w 36"/>
                  <a:gd name="T13" fmla="*/ 68 h 68"/>
                  <a:gd name="T14" fmla="*/ 26 w 36"/>
                  <a:gd name="T15" fmla="*/ 68 h 68"/>
                  <a:gd name="T16" fmla="*/ 28 w 36"/>
                  <a:gd name="T17" fmla="*/ 66 h 68"/>
                  <a:gd name="T18" fmla="*/ 30 w 36"/>
                  <a:gd name="T19" fmla="*/ 64 h 68"/>
                  <a:gd name="T20" fmla="*/ 34 w 36"/>
                  <a:gd name="T21" fmla="*/ 56 h 68"/>
                  <a:gd name="T22" fmla="*/ 36 w 36"/>
                  <a:gd name="T23" fmla="*/ 44 h 68"/>
                  <a:gd name="T24" fmla="*/ 34 w 36"/>
                  <a:gd name="T25" fmla="*/ 30 h 68"/>
                  <a:gd name="T26" fmla="*/ 34 w 36"/>
                  <a:gd name="T27" fmla="*/ 30 h 68"/>
                  <a:gd name="T28" fmla="*/ 30 w 36"/>
                  <a:gd name="T29" fmla="*/ 18 h 68"/>
                  <a:gd name="T30" fmla="*/ 24 w 36"/>
                  <a:gd name="T31" fmla="*/ 8 h 68"/>
                  <a:gd name="T32" fmla="*/ 18 w 36"/>
                  <a:gd name="T33" fmla="*/ 2 h 68"/>
                  <a:gd name="T34" fmla="*/ 14 w 36"/>
                  <a:gd name="T35" fmla="*/ 0 h 68"/>
                  <a:gd name="T36" fmla="*/ 12 w 36"/>
                  <a:gd name="T37" fmla="*/ 0 h 68"/>
                  <a:gd name="T38" fmla="*/ 12 w 36"/>
                  <a:gd name="T39" fmla="*/ 0 h 68"/>
                  <a:gd name="T40" fmla="*/ 8 w 36"/>
                  <a:gd name="T41" fmla="*/ 2 h 68"/>
                  <a:gd name="T42" fmla="*/ 6 w 36"/>
                  <a:gd name="T43" fmla="*/ 4 h 68"/>
                  <a:gd name="T44" fmla="*/ 2 w 36"/>
                  <a:gd name="T45" fmla="*/ 12 h 68"/>
                  <a:gd name="T46" fmla="*/ 0 w 36"/>
                  <a:gd name="T47" fmla="*/ 24 h 68"/>
                  <a:gd name="T48" fmla="*/ 2 w 36"/>
                  <a:gd name="T49" fmla="*/ 38 h 68"/>
                  <a:gd name="T50" fmla="*/ 2 w 36"/>
                  <a:gd name="T51"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68">
                    <a:moveTo>
                      <a:pt x="2" y="38"/>
                    </a:moveTo>
                    <a:lnTo>
                      <a:pt x="2" y="38"/>
                    </a:lnTo>
                    <a:lnTo>
                      <a:pt x="6" y="50"/>
                    </a:lnTo>
                    <a:lnTo>
                      <a:pt x="12" y="60"/>
                    </a:lnTo>
                    <a:lnTo>
                      <a:pt x="18" y="66"/>
                    </a:lnTo>
                    <a:lnTo>
                      <a:pt x="22" y="68"/>
                    </a:lnTo>
                    <a:lnTo>
                      <a:pt x="26" y="68"/>
                    </a:lnTo>
                    <a:lnTo>
                      <a:pt x="26" y="68"/>
                    </a:lnTo>
                    <a:lnTo>
                      <a:pt x="28" y="66"/>
                    </a:lnTo>
                    <a:lnTo>
                      <a:pt x="30" y="64"/>
                    </a:lnTo>
                    <a:lnTo>
                      <a:pt x="34" y="56"/>
                    </a:lnTo>
                    <a:lnTo>
                      <a:pt x="36" y="44"/>
                    </a:lnTo>
                    <a:lnTo>
                      <a:pt x="34" y="30"/>
                    </a:lnTo>
                    <a:lnTo>
                      <a:pt x="34" y="30"/>
                    </a:lnTo>
                    <a:lnTo>
                      <a:pt x="30" y="18"/>
                    </a:lnTo>
                    <a:lnTo>
                      <a:pt x="24" y="8"/>
                    </a:lnTo>
                    <a:lnTo>
                      <a:pt x="18" y="2"/>
                    </a:lnTo>
                    <a:lnTo>
                      <a:pt x="14" y="0"/>
                    </a:lnTo>
                    <a:lnTo>
                      <a:pt x="12" y="0"/>
                    </a:lnTo>
                    <a:lnTo>
                      <a:pt x="12" y="0"/>
                    </a:lnTo>
                    <a:lnTo>
                      <a:pt x="8" y="2"/>
                    </a:lnTo>
                    <a:lnTo>
                      <a:pt x="6" y="4"/>
                    </a:lnTo>
                    <a:lnTo>
                      <a:pt x="2" y="12"/>
                    </a:lnTo>
                    <a:lnTo>
                      <a:pt x="0" y="24"/>
                    </a:lnTo>
                    <a:lnTo>
                      <a:pt x="2" y="38"/>
                    </a:lnTo>
                    <a:lnTo>
                      <a:pt x="2" y="38"/>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8" name="Freeform 303"/>
              <p:cNvSpPr>
                <a:spLocks/>
              </p:cNvSpPr>
              <p:nvPr/>
            </p:nvSpPr>
            <p:spPr bwMode="auto">
              <a:xfrm>
                <a:off x="5605" y="5658"/>
                <a:ext cx="34" cy="56"/>
              </a:xfrm>
              <a:custGeom>
                <a:avLst/>
                <a:gdLst>
                  <a:gd name="T0" fmla="*/ 0 w 34"/>
                  <a:gd name="T1" fmla="*/ 32 h 56"/>
                  <a:gd name="T2" fmla="*/ 0 w 34"/>
                  <a:gd name="T3" fmla="*/ 32 h 56"/>
                  <a:gd name="T4" fmla="*/ 4 w 34"/>
                  <a:gd name="T5" fmla="*/ 42 h 56"/>
                  <a:gd name="T6" fmla="*/ 10 w 34"/>
                  <a:gd name="T7" fmla="*/ 50 h 56"/>
                  <a:gd name="T8" fmla="*/ 16 w 34"/>
                  <a:gd name="T9" fmla="*/ 56 h 56"/>
                  <a:gd name="T10" fmla="*/ 22 w 34"/>
                  <a:gd name="T11" fmla="*/ 56 h 56"/>
                  <a:gd name="T12" fmla="*/ 22 w 34"/>
                  <a:gd name="T13" fmla="*/ 56 h 56"/>
                  <a:gd name="T14" fmla="*/ 28 w 34"/>
                  <a:gd name="T15" fmla="*/ 52 h 56"/>
                  <a:gd name="T16" fmla="*/ 32 w 34"/>
                  <a:gd name="T17" fmla="*/ 46 h 56"/>
                  <a:gd name="T18" fmla="*/ 34 w 34"/>
                  <a:gd name="T19" fmla="*/ 36 h 56"/>
                  <a:gd name="T20" fmla="*/ 34 w 34"/>
                  <a:gd name="T21" fmla="*/ 24 h 56"/>
                  <a:gd name="T22" fmla="*/ 34 w 34"/>
                  <a:gd name="T23" fmla="*/ 24 h 56"/>
                  <a:gd name="T24" fmla="*/ 30 w 34"/>
                  <a:gd name="T25" fmla="*/ 14 h 56"/>
                  <a:gd name="T26" fmla="*/ 24 w 34"/>
                  <a:gd name="T27" fmla="*/ 6 h 56"/>
                  <a:gd name="T28" fmla="*/ 18 w 34"/>
                  <a:gd name="T29" fmla="*/ 2 h 56"/>
                  <a:gd name="T30" fmla="*/ 12 w 34"/>
                  <a:gd name="T31" fmla="*/ 0 h 56"/>
                  <a:gd name="T32" fmla="*/ 12 w 34"/>
                  <a:gd name="T33" fmla="*/ 0 h 56"/>
                  <a:gd name="T34" fmla="*/ 6 w 34"/>
                  <a:gd name="T35" fmla="*/ 4 h 56"/>
                  <a:gd name="T36" fmla="*/ 2 w 34"/>
                  <a:gd name="T37" fmla="*/ 12 h 56"/>
                  <a:gd name="T38" fmla="*/ 0 w 34"/>
                  <a:gd name="T39" fmla="*/ 20 h 56"/>
                  <a:gd name="T40" fmla="*/ 0 w 34"/>
                  <a:gd name="T41" fmla="*/ 32 h 56"/>
                  <a:gd name="T42" fmla="*/ 0 w 34"/>
                  <a:gd name="T4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56">
                    <a:moveTo>
                      <a:pt x="0" y="32"/>
                    </a:moveTo>
                    <a:lnTo>
                      <a:pt x="0" y="32"/>
                    </a:lnTo>
                    <a:lnTo>
                      <a:pt x="4" y="42"/>
                    </a:lnTo>
                    <a:lnTo>
                      <a:pt x="10" y="50"/>
                    </a:lnTo>
                    <a:lnTo>
                      <a:pt x="16" y="56"/>
                    </a:lnTo>
                    <a:lnTo>
                      <a:pt x="22" y="56"/>
                    </a:lnTo>
                    <a:lnTo>
                      <a:pt x="22" y="56"/>
                    </a:lnTo>
                    <a:lnTo>
                      <a:pt x="28" y="52"/>
                    </a:lnTo>
                    <a:lnTo>
                      <a:pt x="32" y="46"/>
                    </a:lnTo>
                    <a:lnTo>
                      <a:pt x="34" y="36"/>
                    </a:lnTo>
                    <a:lnTo>
                      <a:pt x="34" y="24"/>
                    </a:lnTo>
                    <a:lnTo>
                      <a:pt x="34" y="24"/>
                    </a:lnTo>
                    <a:lnTo>
                      <a:pt x="30" y="14"/>
                    </a:lnTo>
                    <a:lnTo>
                      <a:pt x="24" y="6"/>
                    </a:lnTo>
                    <a:lnTo>
                      <a:pt x="18" y="2"/>
                    </a:lnTo>
                    <a:lnTo>
                      <a:pt x="12" y="0"/>
                    </a:lnTo>
                    <a:lnTo>
                      <a:pt x="12" y="0"/>
                    </a:lnTo>
                    <a:lnTo>
                      <a:pt x="6" y="4"/>
                    </a:lnTo>
                    <a:lnTo>
                      <a:pt x="2" y="12"/>
                    </a:lnTo>
                    <a:lnTo>
                      <a:pt x="0" y="20"/>
                    </a:lnTo>
                    <a:lnTo>
                      <a:pt x="0" y="32"/>
                    </a:lnTo>
                    <a:lnTo>
                      <a:pt x="0" y="32"/>
                    </a:lnTo>
                    <a:close/>
                  </a:path>
                </a:pathLst>
              </a:custGeom>
              <a:solidFill>
                <a:srgbClr val="E8B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9" name="Freeform 304"/>
              <p:cNvSpPr>
                <a:spLocks/>
              </p:cNvSpPr>
              <p:nvPr/>
            </p:nvSpPr>
            <p:spPr bwMode="auto">
              <a:xfrm>
                <a:off x="5613" y="5426"/>
                <a:ext cx="326" cy="452"/>
              </a:xfrm>
              <a:custGeom>
                <a:avLst/>
                <a:gdLst>
                  <a:gd name="T0" fmla="*/ 324 w 326"/>
                  <a:gd name="T1" fmla="*/ 236 h 452"/>
                  <a:gd name="T2" fmla="*/ 314 w 326"/>
                  <a:gd name="T3" fmla="*/ 294 h 452"/>
                  <a:gd name="T4" fmla="*/ 294 w 326"/>
                  <a:gd name="T5" fmla="*/ 350 h 452"/>
                  <a:gd name="T6" fmla="*/ 284 w 326"/>
                  <a:gd name="T7" fmla="*/ 366 h 452"/>
                  <a:gd name="T8" fmla="*/ 260 w 326"/>
                  <a:gd name="T9" fmla="*/ 394 h 452"/>
                  <a:gd name="T10" fmla="*/ 230 w 326"/>
                  <a:gd name="T11" fmla="*/ 422 h 452"/>
                  <a:gd name="T12" fmla="*/ 198 w 326"/>
                  <a:gd name="T13" fmla="*/ 442 h 452"/>
                  <a:gd name="T14" fmla="*/ 184 w 326"/>
                  <a:gd name="T15" fmla="*/ 450 h 452"/>
                  <a:gd name="T16" fmla="*/ 164 w 326"/>
                  <a:gd name="T17" fmla="*/ 452 h 452"/>
                  <a:gd name="T18" fmla="*/ 164 w 326"/>
                  <a:gd name="T19" fmla="*/ 452 h 452"/>
                  <a:gd name="T20" fmla="*/ 154 w 326"/>
                  <a:gd name="T21" fmla="*/ 452 h 452"/>
                  <a:gd name="T22" fmla="*/ 144 w 326"/>
                  <a:gd name="T23" fmla="*/ 450 h 452"/>
                  <a:gd name="T24" fmla="*/ 114 w 326"/>
                  <a:gd name="T25" fmla="*/ 432 h 452"/>
                  <a:gd name="T26" fmla="*/ 82 w 326"/>
                  <a:gd name="T27" fmla="*/ 408 h 452"/>
                  <a:gd name="T28" fmla="*/ 54 w 326"/>
                  <a:gd name="T29" fmla="*/ 380 h 452"/>
                  <a:gd name="T30" fmla="*/ 34 w 326"/>
                  <a:gd name="T31" fmla="*/ 350 h 452"/>
                  <a:gd name="T32" fmla="*/ 24 w 326"/>
                  <a:gd name="T33" fmla="*/ 324 h 452"/>
                  <a:gd name="T34" fmla="*/ 10 w 326"/>
                  <a:gd name="T35" fmla="*/ 266 h 452"/>
                  <a:gd name="T36" fmla="*/ 4 w 326"/>
                  <a:gd name="T37" fmla="*/ 236 h 452"/>
                  <a:gd name="T38" fmla="*/ 0 w 326"/>
                  <a:gd name="T39" fmla="*/ 198 h 452"/>
                  <a:gd name="T40" fmla="*/ 0 w 326"/>
                  <a:gd name="T41" fmla="*/ 158 h 452"/>
                  <a:gd name="T42" fmla="*/ 6 w 326"/>
                  <a:gd name="T43" fmla="*/ 114 h 452"/>
                  <a:gd name="T44" fmla="*/ 22 w 326"/>
                  <a:gd name="T45" fmla="*/ 70 h 452"/>
                  <a:gd name="T46" fmla="*/ 44 w 326"/>
                  <a:gd name="T47" fmla="*/ 42 h 452"/>
                  <a:gd name="T48" fmla="*/ 64 w 326"/>
                  <a:gd name="T49" fmla="*/ 24 h 452"/>
                  <a:gd name="T50" fmla="*/ 88 w 326"/>
                  <a:gd name="T51" fmla="*/ 12 h 452"/>
                  <a:gd name="T52" fmla="*/ 116 w 326"/>
                  <a:gd name="T53" fmla="*/ 4 h 452"/>
                  <a:gd name="T54" fmla="*/ 150 w 326"/>
                  <a:gd name="T55" fmla="*/ 0 h 452"/>
                  <a:gd name="T56" fmla="*/ 170 w 326"/>
                  <a:gd name="T57" fmla="*/ 0 h 452"/>
                  <a:gd name="T58" fmla="*/ 198 w 326"/>
                  <a:gd name="T59" fmla="*/ 2 h 452"/>
                  <a:gd name="T60" fmla="*/ 226 w 326"/>
                  <a:gd name="T61" fmla="*/ 10 h 452"/>
                  <a:gd name="T62" fmla="*/ 256 w 326"/>
                  <a:gd name="T63" fmla="*/ 26 h 452"/>
                  <a:gd name="T64" fmla="*/ 286 w 326"/>
                  <a:gd name="T65" fmla="*/ 54 h 452"/>
                  <a:gd name="T66" fmla="*/ 312 w 326"/>
                  <a:gd name="T67" fmla="*/ 96 h 452"/>
                  <a:gd name="T68" fmla="*/ 324 w 326"/>
                  <a:gd name="T69" fmla="*/ 156 h 452"/>
                  <a:gd name="T70" fmla="*/ 324 w 326"/>
                  <a:gd name="T71" fmla="*/ 23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6" h="452">
                    <a:moveTo>
                      <a:pt x="324" y="236"/>
                    </a:moveTo>
                    <a:lnTo>
                      <a:pt x="324" y="236"/>
                    </a:lnTo>
                    <a:lnTo>
                      <a:pt x="320" y="266"/>
                    </a:lnTo>
                    <a:lnTo>
                      <a:pt x="314" y="294"/>
                    </a:lnTo>
                    <a:lnTo>
                      <a:pt x="306" y="324"/>
                    </a:lnTo>
                    <a:lnTo>
                      <a:pt x="294" y="350"/>
                    </a:lnTo>
                    <a:lnTo>
                      <a:pt x="294" y="350"/>
                    </a:lnTo>
                    <a:lnTo>
                      <a:pt x="284" y="366"/>
                    </a:lnTo>
                    <a:lnTo>
                      <a:pt x="274" y="380"/>
                    </a:lnTo>
                    <a:lnTo>
                      <a:pt x="260" y="394"/>
                    </a:lnTo>
                    <a:lnTo>
                      <a:pt x="246" y="408"/>
                    </a:lnTo>
                    <a:lnTo>
                      <a:pt x="230" y="422"/>
                    </a:lnTo>
                    <a:lnTo>
                      <a:pt x="214" y="432"/>
                    </a:lnTo>
                    <a:lnTo>
                      <a:pt x="198" y="442"/>
                    </a:lnTo>
                    <a:lnTo>
                      <a:pt x="184" y="450"/>
                    </a:lnTo>
                    <a:lnTo>
                      <a:pt x="184" y="450"/>
                    </a:lnTo>
                    <a:lnTo>
                      <a:pt x="174" y="452"/>
                    </a:lnTo>
                    <a:lnTo>
                      <a:pt x="164" y="452"/>
                    </a:lnTo>
                    <a:lnTo>
                      <a:pt x="164" y="452"/>
                    </a:lnTo>
                    <a:lnTo>
                      <a:pt x="164" y="452"/>
                    </a:lnTo>
                    <a:lnTo>
                      <a:pt x="164" y="452"/>
                    </a:lnTo>
                    <a:lnTo>
                      <a:pt x="154" y="452"/>
                    </a:lnTo>
                    <a:lnTo>
                      <a:pt x="144" y="450"/>
                    </a:lnTo>
                    <a:lnTo>
                      <a:pt x="144" y="450"/>
                    </a:lnTo>
                    <a:lnTo>
                      <a:pt x="130" y="442"/>
                    </a:lnTo>
                    <a:lnTo>
                      <a:pt x="114" y="432"/>
                    </a:lnTo>
                    <a:lnTo>
                      <a:pt x="98" y="422"/>
                    </a:lnTo>
                    <a:lnTo>
                      <a:pt x="82" y="408"/>
                    </a:lnTo>
                    <a:lnTo>
                      <a:pt x="68" y="394"/>
                    </a:lnTo>
                    <a:lnTo>
                      <a:pt x="54" y="380"/>
                    </a:lnTo>
                    <a:lnTo>
                      <a:pt x="44" y="366"/>
                    </a:lnTo>
                    <a:lnTo>
                      <a:pt x="34" y="350"/>
                    </a:lnTo>
                    <a:lnTo>
                      <a:pt x="34" y="350"/>
                    </a:lnTo>
                    <a:lnTo>
                      <a:pt x="24" y="324"/>
                    </a:lnTo>
                    <a:lnTo>
                      <a:pt x="14" y="294"/>
                    </a:lnTo>
                    <a:lnTo>
                      <a:pt x="10" y="266"/>
                    </a:lnTo>
                    <a:lnTo>
                      <a:pt x="4" y="236"/>
                    </a:lnTo>
                    <a:lnTo>
                      <a:pt x="4" y="236"/>
                    </a:lnTo>
                    <a:lnTo>
                      <a:pt x="2" y="226"/>
                    </a:lnTo>
                    <a:lnTo>
                      <a:pt x="0" y="198"/>
                    </a:lnTo>
                    <a:lnTo>
                      <a:pt x="0" y="180"/>
                    </a:lnTo>
                    <a:lnTo>
                      <a:pt x="0" y="158"/>
                    </a:lnTo>
                    <a:lnTo>
                      <a:pt x="2" y="136"/>
                    </a:lnTo>
                    <a:lnTo>
                      <a:pt x="6" y="114"/>
                    </a:lnTo>
                    <a:lnTo>
                      <a:pt x="12" y="92"/>
                    </a:lnTo>
                    <a:lnTo>
                      <a:pt x="22" y="70"/>
                    </a:lnTo>
                    <a:lnTo>
                      <a:pt x="36" y="50"/>
                    </a:lnTo>
                    <a:lnTo>
                      <a:pt x="44" y="42"/>
                    </a:lnTo>
                    <a:lnTo>
                      <a:pt x="52" y="32"/>
                    </a:lnTo>
                    <a:lnTo>
                      <a:pt x="64" y="24"/>
                    </a:lnTo>
                    <a:lnTo>
                      <a:pt x="74" y="18"/>
                    </a:lnTo>
                    <a:lnTo>
                      <a:pt x="88" y="12"/>
                    </a:lnTo>
                    <a:lnTo>
                      <a:pt x="100" y="8"/>
                    </a:lnTo>
                    <a:lnTo>
                      <a:pt x="116" y="4"/>
                    </a:lnTo>
                    <a:lnTo>
                      <a:pt x="132" y="2"/>
                    </a:lnTo>
                    <a:lnTo>
                      <a:pt x="150" y="0"/>
                    </a:lnTo>
                    <a:lnTo>
                      <a:pt x="170" y="0"/>
                    </a:lnTo>
                    <a:lnTo>
                      <a:pt x="170" y="0"/>
                    </a:lnTo>
                    <a:lnTo>
                      <a:pt x="178" y="0"/>
                    </a:lnTo>
                    <a:lnTo>
                      <a:pt x="198" y="2"/>
                    </a:lnTo>
                    <a:lnTo>
                      <a:pt x="212" y="6"/>
                    </a:lnTo>
                    <a:lnTo>
                      <a:pt x="226" y="10"/>
                    </a:lnTo>
                    <a:lnTo>
                      <a:pt x="242" y="16"/>
                    </a:lnTo>
                    <a:lnTo>
                      <a:pt x="256" y="26"/>
                    </a:lnTo>
                    <a:lnTo>
                      <a:pt x="272" y="38"/>
                    </a:lnTo>
                    <a:lnTo>
                      <a:pt x="286" y="54"/>
                    </a:lnTo>
                    <a:lnTo>
                      <a:pt x="300" y="72"/>
                    </a:lnTo>
                    <a:lnTo>
                      <a:pt x="312" y="96"/>
                    </a:lnTo>
                    <a:lnTo>
                      <a:pt x="320" y="124"/>
                    </a:lnTo>
                    <a:lnTo>
                      <a:pt x="324" y="156"/>
                    </a:lnTo>
                    <a:lnTo>
                      <a:pt x="326" y="192"/>
                    </a:lnTo>
                    <a:lnTo>
                      <a:pt x="324" y="236"/>
                    </a:lnTo>
                    <a:lnTo>
                      <a:pt x="324" y="236"/>
                    </a:lnTo>
                    <a:close/>
                  </a:path>
                </a:pathLst>
              </a:custGeom>
              <a:solidFill>
                <a:srgbClr val="FB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0" name="Freeform 305"/>
              <p:cNvSpPr>
                <a:spLocks/>
              </p:cNvSpPr>
              <p:nvPr/>
            </p:nvSpPr>
            <p:spPr bwMode="auto">
              <a:xfrm>
                <a:off x="5507" y="5936"/>
                <a:ext cx="536" cy="160"/>
              </a:xfrm>
              <a:custGeom>
                <a:avLst/>
                <a:gdLst>
                  <a:gd name="T0" fmla="*/ 530 w 536"/>
                  <a:gd name="T1" fmla="*/ 110 h 160"/>
                  <a:gd name="T2" fmla="*/ 530 w 536"/>
                  <a:gd name="T3" fmla="*/ 110 h 160"/>
                  <a:gd name="T4" fmla="*/ 524 w 536"/>
                  <a:gd name="T5" fmla="*/ 92 h 160"/>
                  <a:gd name="T6" fmla="*/ 514 w 536"/>
                  <a:gd name="T7" fmla="*/ 78 h 160"/>
                  <a:gd name="T8" fmla="*/ 504 w 536"/>
                  <a:gd name="T9" fmla="*/ 62 h 160"/>
                  <a:gd name="T10" fmla="*/ 490 w 536"/>
                  <a:gd name="T11" fmla="*/ 50 h 160"/>
                  <a:gd name="T12" fmla="*/ 476 w 536"/>
                  <a:gd name="T13" fmla="*/ 40 h 160"/>
                  <a:gd name="T14" fmla="*/ 462 w 536"/>
                  <a:gd name="T15" fmla="*/ 32 h 160"/>
                  <a:gd name="T16" fmla="*/ 444 w 536"/>
                  <a:gd name="T17" fmla="*/ 26 h 160"/>
                  <a:gd name="T18" fmla="*/ 426 w 536"/>
                  <a:gd name="T19" fmla="*/ 22 h 160"/>
                  <a:gd name="T20" fmla="*/ 426 w 536"/>
                  <a:gd name="T21" fmla="*/ 22 h 160"/>
                  <a:gd name="T22" fmla="*/ 386 w 536"/>
                  <a:gd name="T23" fmla="*/ 18 h 160"/>
                  <a:gd name="T24" fmla="*/ 348 w 536"/>
                  <a:gd name="T25" fmla="*/ 12 h 160"/>
                  <a:gd name="T26" fmla="*/ 268 w 536"/>
                  <a:gd name="T27" fmla="*/ 0 h 160"/>
                  <a:gd name="T28" fmla="*/ 268 w 536"/>
                  <a:gd name="T29" fmla="*/ 0 h 160"/>
                  <a:gd name="T30" fmla="*/ 188 w 536"/>
                  <a:gd name="T31" fmla="*/ 12 h 160"/>
                  <a:gd name="T32" fmla="*/ 150 w 536"/>
                  <a:gd name="T33" fmla="*/ 18 h 160"/>
                  <a:gd name="T34" fmla="*/ 110 w 536"/>
                  <a:gd name="T35" fmla="*/ 22 h 160"/>
                  <a:gd name="T36" fmla="*/ 110 w 536"/>
                  <a:gd name="T37" fmla="*/ 22 h 160"/>
                  <a:gd name="T38" fmla="*/ 92 w 536"/>
                  <a:gd name="T39" fmla="*/ 26 h 160"/>
                  <a:gd name="T40" fmla="*/ 76 w 536"/>
                  <a:gd name="T41" fmla="*/ 32 h 160"/>
                  <a:gd name="T42" fmla="*/ 60 w 536"/>
                  <a:gd name="T43" fmla="*/ 40 h 160"/>
                  <a:gd name="T44" fmla="*/ 46 w 536"/>
                  <a:gd name="T45" fmla="*/ 50 h 160"/>
                  <a:gd name="T46" fmla="*/ 32 w 536"/>
                  <a:gd name="T47" fmla="*/ 62 h 160"/>
                  <a:gd name="T48" fmla="*/ 22 w 536"/>
                  <a:gd name="T49" fmla="*/ 78 h 160"/>
                  <a:gd name="T50" fmla="*/ 12 w 536"/>
                  <a:gd name="T51" fmla="*/ 92 h 160"/>
                  <a:gd name="T52" fmla="*/ 6 w 536"/>
                  <a:gd name="T53" fmla="*/ 110 h 160"/>
                  <a:gd name="T54" fmla="*/ 6 w 536"/>
                  <a:gd name="T55" fmla="*/ 110 h 160"/>
                  <a:gd name="T56" fmla="*/ 0 w 536"/>
                  <a:gd name="T57" fmla="*/ 134 h 160"/>
                  <a:gd name="T58" fmla="*/ 0 w 536"/>
                  <a:gd name="T59" fmla="*/ 160 h 160"/>
                  <a:gd name="T60" fmla="*/ 268 w 536"/>
                  <a:gd name="T61" fmla="*/ 160 h 160"/>
                  <a:gd name="T62" fmla="*/ 536 w 536"/>
                  <a:gd name="T63" fmla="*/ 160 h 160"/>
                  <a:gd name="T64" fmla="*/ 536 w 536"/>
                  <a:gd name="T65" fmla="*/ 160 h 160"/>
                  <a:gd name="T66" fmla="*/ 536 w 536"/>
                  <a:gd name="T67" fmla="*/ 134 h 160"/>
                  <a:gd name="T68" fmla="*/ 530 w 536"/>
                  <a:gd name="T69" fmla="*/ 110 h 160"/>
                  <a:gd name="T70" fmla="*/ 530 w 536"/>
                  <a:gd name="T71" fmla="*/ 11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6" h="160">
                    <a:moveTo>
                      <a:pt x="530" y="110"/>
                    </a:moveTo>
                    <a:lnTo>
                      <a:pt x="530" y="110"/>
                    </a:lnTo>
                    <a:lnTo>
                      <a:pt x="524" y="92"/>
                    </a:lnTo>
                    <a:lnTo>
                      <a:pt x="514" y="78"/>
                    </a:lnTo>
                    <a:lnTo>
                      <a:pt x="504" y="62"/>
                    </a:lnTo>
                    <a:lnTo>
                      <a:pt x="490" y="50"/>
                    </a:lnTo>
                    <a:lnTo>
                      <a:pt x="476" y="40"/>
                    </a:lnTo>
                    <a:lnTo>
                      <a:pt x="462" y="32"/>
                    </a:lnTo>
                    <a:lnTo>
                      <a:pt x="444" y="26"/>
                    </a:lnTo>
                    <a:lnTo>
                      <a:pt x="426" y="22"/>
                    </a:lnTo>
                    <a:lnTo>
                      <a:pt x="426" y="22"/>
                    </a:lnTo>
                    <a:lnTo>
                      <a:pt x="386" y="18"/>
                    </a:lnTo>
                    <a:lnTo>
                      <a:pt x="348" y="12"/>
                    </a:lnTo>
                    <a:lnTo>
                      <a:pt x="268" y="0"/>
                    </a:lnTo>
                    <a:lnTo>
                      <a:pt x="268" y="0"/>
                    </a:lnTo>
                    <a:lnTo>
                      <a:pt x="188" y="12"/>
                    </a:lnTo>
                    <a:lnTo>
                      <a:pt x="150" y="18"/>
                    </a:lnTo>
                    <a:lnTo>
                      <a:pt x="110" y="22"/>
                    </a:lnTo>
                    <a:lnTo>
                      <a:pt x="110" y="22"/>
                    </a:lnTo>
                    <a:lnTo>
                      <a:pt x="92" y="26"/>
                    </a:lnTo>
                    <a:lnTo>
                      <a:pt x="76" y="32"/>
                    </a:lnTo>
                    <a:lnTo>
                      <a:pt x="60" y="40"/>
                    </a:lnTo>
                    <a:lnTo>
                      <a:pt x="46" y="50"/>
                    </a:lnTo>
                    <a:lnTo>
                      <a:pt x="32" y="62"/>
                    </a:lnTo>
                    <a:lnTo>
                      <a:pt x="22" y="78"/>
                    </a:lnTo>
                    <a:lnTo>
                      <a:pt x="12" y="92"/>
                    </a:lnTo>
                    <a:lnTo>
                      <a:pt x="6" y="110"/>
                    </a:lnTo>
                    <a:lnTo>
                      <a:pt x="6" y="110"/>
                    </a:lnTo>
                    <a:lnTo>
                      <a:pt x="0" y="134"/>
                    </a:lnTo>
                    <a:lnTo>
                      <a:pt x="0" y="160"/>
                    </a:lnTo>
                    <a:lnTo>
                      <a:pt x="268" y="160"/>
                    </a:lnTo>
                    <a:lnTo>
                      <a:pt x="536" y="160"/>
                    </a:lnTo>
                    <a:lnTo>
                      <a:pt x="536" y="160"/>
                    </a:lnTo>
                    <a:lnTo>
                      <a:pt x="536" y="134"/>
                    </a:lnTo>
                    <a:lnTo>
                      <a:pt x="530" y="110"/>
                    </a:lnTo>
                    <a:lnTo>
                      <a:pt x="530" y="110"/>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1" name="Freeform 306"/>
              <p:cNvSpPr>
                <a:spLocks/>
              </p:cNvSpPr>
              <p:nvPr/>
            </p:nvSpPr>
            <p:spPr bwMode="auto">
              <a:xfrm>
                <a:off x="5349" y="6098"/>
                <a:ext cx="260" cy="240"/>
              </a:xfrm>
              <a:custGeom>
                <a:avLst/>
                <a:gdLst>
                  <a:gd name="T0" fmla="*/ 110 w 260"/>
                  <a:gd name="T1" fmla="*/ 216 h 240"/>
                  <a:gd name="T2" fmla="*/ 110 w 260"/>
                  <a:gd name="T3" fmla="*/ 216 h 240"/>
                  <a:gd name="T4" fmla="*/ 94 w 260"/>
                  <a:gd name="T5" fmla="*/ 224 h 240"/>
                  <a:gd name="T6" fmla="*/ 80 w 260"/>
                  <a:gd name="T7" fmla="*/ 232 h 240"/>
                  <a:gd name="T8" fmla="*/ 68 w 260"/>
                  <a:gd name="T9" fmla="*/ 236 h 240"/>
                  <a:gd name="T10" fmla="*/ 56 w 260"/>
                  <a:gd name="T11" fmla="*/ 238 h 240"/>
                  <a:gd name="T12" fmla="*/ 46 w 260"/>
                  <a:gd name="T13" fmla="*/ 240 h 240"/>
                  <a:gd name="T14" fmla="*/ 36 w 260"/>
                  <a:gd name="T15" fmla="*/ 240 h 240"/>
                  <a:gd name="T16" fmla="*/ 28 w 260"/>
                  <a:gd name="T17" fmla="*/ 238 h 240"/>
                  <a:gd name="T18" fmla="*/ 22 w 260"/>
                  <a:gd name="T19" fmla="*/ 236 h 240"/>
                  <a:gd name="T20" fmla="*/ 12 w 260"/>
                  <a:gd name="T21" fmla="*/ 230 h 240"/>
                  <a:gd name="T22" fmla="*/ 4 w 260"/>
                  <a:gd name="T23" fmla="*/ 224 h 240"/>
                  <a:gd name="T24" fmla="*/ 0 w 260"/>
                  <a:gd name="T25" fmla="*/ 216 h 240"/>
                  <a:gd name="T26" fmla="*/ 130 w 260"/>
                  <a:gd name="T27" fmla="*/ 0 h 240"/>
                  <a:gd name="T28" fmla="*/ 260 w 260"/>
                  <a:gd name="T29" fmla="*/ 50 h 240"/>
                  <a:gd name="T30" fmla="*/ 260 w 260"/>
                  <a:gd name="T31" fmla="*/ 50 h 240"/>
                  <a:gd name="T32" fmla="*/ 250 w 260"/>
                  <a:gd name="T33" fmla="*/ 70 h 240"/>
                  <a:gd name="T34" fmla="*/ 238 w 260"/>
                  <a:gd name="T35" fmla="*/ 90 h 240"/>
                  <a:gd name="T36" fmla="*/ 222 w 260"/>
                  <a:gd name="T37" fmla="*/ 116 h 240"/>
                  <a:gd name="T38" fmla="*/ 200 w 260"/>
                  <a:gd name="T39" fmla="*/ 144 h 240"/>
                  <a:gd name="T40" fmla="*/ 176 w 260"/>
                  <a:gd name="T41" fmla="*/ 170 h 240"/>
                  <a:gd name="T42" fmla="*/ 160 w 260"/>
                  <a:gd name="T43" fmla="*/ 184 h 240"/>
                  <a:gd name="T44" fmla="*/ 146 w 260"/>
                  <a:gd name="T45" fmla="*/ 196 h 240"/>
                  <a:gd name="T46" fmla="*/ 128 w 260"/>
                  <a:gd name="T47" fmla="*/ 206 h 240"/>
                  <a:gd name="T48" fmla="*/ 110 w 260"/>
                  <a:gd name="T49" fmla="*/ 216 h 240"/>
                  <a:gd name="T50" fmla="*/ 110 w 260"/>
                  <a:gd name="T51" fmla="*/ 21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0" h="240">
                    <a:moveTo>
                      <a:pt x="110" y="216"/>
                    </a:moveTo>
                    <a:lnTo>
                      <a:pt x="110" y="216"/>
                    </a:lnTo>
                    <a:lnTo>
                      <a:pt x="94" y="224"/>
                    </a:lnTo>
                    <a:lnTo>
                      <a:pt x="80" y="232"/>
                    </a:lnTo>
                    <a:lnTo>
                      <a:pt x="68" y="236"/>
                    </a:lnTo>
                    <a:lnTo>
                      <a:pt x="56" y="238"/>
                    </a:lnTo>
                    <a:lnTo>
                      <a:pt x="46" y="240"/>
                    </a:lnTo>
                    <a:lnTo>
                      <a:pt x="36" y="240"/>
                    </a:lnTo>
                    <a:lnTo>
                      <a:pt x="28" y="238"/>
                    </a:lnTo>
                    <a:lnTo>
                      <a:pt x="22" y="236"/>
                    </a:lnTo>
                    <a:lnTo>
                      <a:pt x="12" y="230"/>
                    </a:lnTo>
                    <a:lnTo>
                      <a:pt x="4" y="224"/>
                    </a:lnTo>
                    <a:lnTo>
                      <a:pt x="0" y="216"/>
                    </a:lnTo>
                    <a:lnTo>
                      <a:pt x="130" y="0"/>
                    </a:lnTo>
                    <a:lnTo>
                      <a:pt x="260" y="50"/>
                    </a:lnTo>
                    <a:lnTo>
                      <a:pt x="260" y="50"/>
                    </a:lnTo>
                    <a:lnTo>
                      <a:pt x="250" y="70"/>
                    </a:lnTo>
                    <a:lnTo>
                      <a:pt x="238" y="90"/>
                    </a:lnTo>
                    <a:lnTo>
                      <a:pt x="222" y="116"/>
                    </a:lnTo>
                    <a:lnTo>
                      <a:pt x="200" y="144"/>
                    </a:lnTo>
                    <a:lnTo>
                      <a:pt x="176" y="170"/>
                    </a:lnTo>
                    <a:lnTo>
                      <a:pt x="160" y="184"/>
                    </a:lnTo>
                    <a:lnTo>
                      <a:pt x="146" y="196"/>
                    </a:lnTo>
                    <a:lnTo>
                      <a:pt x="128" y="206"/>
                    </a:lnTo>
                    <a:lnTo>
                      <a:pt x="110" y="216"/>
                    </a:lnTo>
                    <a:lnTo>
                      <a:pt x="110" y="216"/>
                    </a:lnTo>
                    <a:close/>
                  </a:path>
                </a:pathLst>
              </a:custGeom>
              <a:solidFill>
                <a:srgbClr val="ED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2" name="Freeform 307"/>
              <p:cNvSpPr>
                <a:spLocks/>
              </p:cNvSpPr>
              <p:nvPr/>
            </p:nvSpPr>
            <p:spPr bwMode="auto">
              <a:xfrm>
                <a:off x="5507" y="5950"/>
                <a:ext cx="536" cy="146"/>
              </a:xfrm>
              <a:custGeom>
                <a:avLst/>
                <a:gdLst>
                  <a:gd name="T0" fmla="*/ 356 w 536"/>
                  <a:gd name="T1" fmla="*/ 0 h 146"/>
                  <a:gd name="T2" fmla="*/ 356 w 536"/>
                  <a:gd name="T3" fmla="*/ 0 h 146"/>
                  <a:gd name="T4" fmla="*/ 426 w 536"/>
                  <a:gd name="T5" fmla="*/ 8 h 146"/>
                  <a:gd name="T6" fmla="*/ 426 w 536"/>
                  <a:gd name="T7" fmla="*/ 8 h 146"/>
                  <a:gd name="T8" fmla="*/ 444 w 536"/>
                  <a:gd name="T9" fmla="*/ 12 h 146"/>
                  <a:gd name="T10" fmla="*/ 462 w 536"/>
                  <a:gd name="T11" fmla="*/ 18 h 146"/>
                  <a:gd name="T12" fmla="*/ 476 w 536"/>
                  <a:gd name="T13" fmla="*/ 26 h 146"/>
                  <a:gd name="T14" fmla="*/ 490 w 536"/>
                  <a:gd name="T15" fmla="*/ 36 h 146"/>
                  <a:gd name="T16" fmla="*/ 504 w 536"/>
                  <a:gd name="T17" fmla="*/ 48 h 146"/>
                  <a:gd name="T18" fmla="*/ 514 w 536"/>
                  <a:gd name="T19" fmla="*/ 64 h 146"/>
                  <a:gd name="T20" fmla="*/ 524 w 536"/>
                  <a:gd name="T21" fmla="*/ 78 h 146"/>
                  <a:gd name="T22" fmla="*/ 530 w 536"/>
                  <a:gd name="T23" fmla="*/ 96 h 146"/>
                  <a:gd name="T24" fmla="*/ 530 w 536"/>
                  <a:gd name="T25" fmla="*/ 96 h 146"/>
                  <a:gd name="T26" fmla="*/ 536 w 536"/>
                  <a:gd name="T27" fmla="*/ 120 h 146"/>
                  <a:gd name="T28" fmla="*/ 536 w 536"/>
                  <a:gd name="T29" fmla="*/ 146 h 146"/>
                  <a:gd name="T30" fmla="*/ 268 w 536"/>
                  <a:gd name="T31" fmla="*/ 146 h 146"/>
                  <a:gd name="T32" fmla="*/ 0 w 536"/>
                  <a:gd name="T33" fmla="*/ 146 h 146"/>
                  <a:gd name="T34" fmla="*/ 0 w 536"/>
                  <a:gd name="T35" fmla="*/ 146 h 146"/>
                  <a:gd name="T36" fmla="*/ 0 w 536"/>
                  <a:gd name="T37" fmla="*/ 120 h 146"/>
                  <a:gd name="T38" fmla="*/ 6 w 536"/>
                  <a:gd name="T39" fmla="*/ 96 h 146"/>
                  <a:gd name="T40" fmla="*/ 6 w 536"/>
                  <a:gd name="T41" fmla="*/ 96 h 146"/>
                  <a:gd name="T42" fmla="*/ 12 w 536"/>
                  <a:gd name="T43" fmla="*/ 78 h 146"/>
                  <a:gd name="T44" fmla="*/ 22 w 536"/>
                  <a:gd name="T45" fmla="*/ 64 h 146"/>
                  <a:gd name="T46" fmla="*/ 32 w 536"/>
                  <a:gd name="T47" fmla="*/ 48 h 146"/>
                  <a:gd name="T48" fmla="*/ 46 w 536"/>
                  <a:gd name="T49" fmla="*/ 36 h 146"/>
                  <a:gd name="T50" fmla="*/ 60 w 536"/>
                  <a:gd name="T51" fmla="*/ 26 h 146"/>
                  <a:gd name="T52" fmla="*/ 76 w 536"/>
                  <a:gd name="T53" fmla="*/ 18 h 146"/>
                  <a:gd name="T54" fmla="*/ 92 w 536"/>
                  <a:gd name="T55" fmla="*/ 12 h 146"/>
                  <a:gd name="T56" fmla="*/ 110 w 536"/>
                  <a:gd name="T57" fmla="*/ 8 h 146"/>
                  <a:gd name="T58" fmla="*/ 110 w 536"/>
                  <a:gd name="T59" fmla="*/ 8 h 146"/>
                  <a:gd name="T60" fmla="*/ 176 w 536"/>
                  <a:gd name="T61" fmla="*/ 0 h 146"/>
                  <a:gd name="T62" fmla="*/ 270 w 536"/>
                  <a:gd name="T63" fmla="*/ 54 h 146"/>
                  <a:gd name="T64" fmla="*/ 356 w 536"/>
                  <a:gd name="T6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6" h="146">
                    <a:moveTo>
                      <a:pt x="356" y="0"/>
                    </a:moveTo>
                    <a:lnTo>
                      <a:pt x="356" y="0"/>
                    </a:lnTo>
                    <a:lnTo>
                      <a:pt x="426" y="8"/>
                    </a:lnTo>
                    <a:lnTo>
                      <a:pt x="426" y="8"/>
                    </a:lnTo>
                    <a:lnTo>
                      <a:pt x="444" y="12"/>
                    </a:lnTo>
                    <a:lnTo>
                      <a:pt x="462" y="18"/>
                    </a:lnTo>
                    <a:lnTo>
                      <a:pt x="476" y="26"/>
                    </a:lnTo>
                    <a:lnTo>
                      <a:pt x="490" y="36"/>
                    </a:lnTo>
                    <a:lnTo>
                      <a:pt x="504" y="48"/>
                    </a:lnTo>
                    <a:lnTo>
                      <a:pt x="514" y="64"/>
                    </a:lnTo>
                    <a:lnTo>
                      <a:pt x="524" y="78"/>
                    </a:lnTo>
                    <a:lnTo>
                      <a:pt x="530" y="96"/>
                    </a:lnTo>
                    <a:lnTo>
                      <a:pt x="530" y="96"/>
                    </a:lnTo>
                    <a:lnTo>
                      <a:pt x="536" y="120"/>
                    </a:lnTo>
                    <a:lnTo>
                      <a:pt x="536" y="146"/>
                    </a:lnTo>
                    <a:lnTo>
                      <a:pt x="268" y="146"/>
                    </a:lnTo>
                    <a:lnTo>
                      <a:pt x="0" y="146"/>
                    </a:lnTo>
                    <a:lnTo>
                      <a:pt x="0" y="146"/>
                    </a:lnTo>
                    <a:lnTo>
                      <a:pt x="0" y="120"/>
                    </a:lnTo>
                    <a:lnTo>
                      <a:pt x="6" y="96"/>
                    </a:lnTo>
                    <a:lnTo>
                      <a:pt x="6" y="96"/>
                    </a:lnTo>
                    <a:lnTo>
                      <a:pt x="12" y="78"/>
                    </a:lnTo>
                    <a:lnTo>
                      <a:pt x="22" y="64"/>
                    </a:lnTo>
                    <a:lnTo>
                      <a:pt x="32" y="48"/>
                    </a:lnTo>
                    <a:lnTo>
                      <a:pt x="46" y="36"/>
                    </a:lnTo>
                    <a:lnTo>
                      <a:pt x="60" y="26"/>
                    </a:lnTo>
                    <a:lnTo>
                      <a:pt x="76" y="18"/>
                    </a:lnTo>
                    <a:lnTo>
                      <a:pt x="92" y="12"/>
                    </a:lnTo>
                    <a:lnTo>
                      <a:pt x="110" y="8"/>
                    </a:lnTo>
                    <a:lnTo>
                      <a:pt x="110" y="8"/>
                    </a:lnTo>
                    <a:lnTo>
                      <a:pt x="176" y="0"/>
                    </a:lnTo>
                    <a:lnTo>
                      <a:pt x="270" y="54"/>
                    </a:lnTo>
                    <a:lnTo>
                      <a:pt x="356" y="0"/>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3" name="Freeform 308"/>
              <p:cNvSpPr>
                <a:spLocks/>
              </p:cNvSpPr>
              <p:nvPr/>
            </p:nvSpPr>
            <p:spPr bwMode="auto">
              <a:xfrm>
                <a:off x="5451" y="6010"/>
                <a:ext cx="180" cy="182"/>
              </a:xfrm>
              <a:custGeom>
                <a:avLst/>
                <a:gdLst>
                  <a:gd name="T0" fmla="*/ 80 w 180"/>
                  <a:gd name="T1" fmla="*/ 0 h 182"/>
                  <a:gd name="T2" fmla="*/ 80 w 180"/>
                  <a:gd name="T3" fmla="*/ 0 h 182"/>
                  <a:gd name="T4" fmla="*/ 72 w 180"/>
                  <a:gd name="T5" fmla="*/ 8 h 182"/>
                  <a:gd name="T6" fmla="*/ 54 w 180"/>
                  <a:gd name="T7" fmla="*/ 34 h 182"/>
                  <a:gd name="T8" fmla="*/ 28 w 180"/>
                  <a:gd name="T9" fmla="*/ 74 h 182"/>
                  <a:gd name="T10" fmla="*/ 14 w 180"/>
                  <a:gd name="T11" fmla="*/ 100 h 182"/>
                  <a:gd name="T12" fmla="*/ 0 w 180"/>
                  <a:gd name="T13" fmla="*/ 128 h 182"/>
                  <a:gd name="T14" fmla="*/ 132 w 180"/>
                  <a:gd name="T15" fmla="*/ 182 h 182"/>
                  <a:gd name="T16" fmla="*/ 178 w 180"/>
                  <a:gd name="T17" fmla="*/ 112 h 182"/>
                  <a:gd name="T18" fmla="*/ 178 w 180"/>
                  <a:gd name="T19" fmla="*/ 112 h 182"/>
                  <a:gd name="T20" fmla="*/ 180 w 180"/>
                  <a:gd name="T21" fmla="*/ 98 h 182"/>
                  <a:gd name="T22" fmla="*/ 180 w 180"/>
                  <a:gd name="T23" fmla="*/ 80 h 182"/>
                  <a:gd name="T24" fmla="*/ 174 w 180"/>
                  <a:gd name="T25" fmla="*/ 62 h 182"/>
                  <a:gd name="T26" fmla="*/ 170 w 180"/>
                  <a:gd name="T27" fmla="*/ 52 h 182"/>
                  <a:gd name="T28" fmla="*/ 164 w 180"/>
                  <a:gd name="T29" fmla="*/ 42 h 182"/>
                  <a:gd name="T30" fmla="*/ 156 w 180"/>
                  <a:gd name="T31" fmla="*/ 32 h 182"/>
                  <a:gd name="T32" fmla="*/ 146 w 180"/>
                  <a:gd name="T33" fmla="*/ 22 h 182"/>
                  <a:gd name="T34" fmla="*/ 134 w 180"/>
                  <a:gd name="T35" fmla="*/ 16 h 182"/>
                  <a:gd name="T36" fmla="*/ 120 w 180"/>
                  <a:gd name="T37" fmla="*/ 8 h 182"/>
                  <a:gd name="T38" fmla="*/ 102 w 180"/>
                  <a:gd name="T39" fmla="*/ 4 h 182"/>
                  <a:gd name="T40" fmla="*/ 80 w 180"/>
                  <a:gd name="T41" fmla="*/ 0 h 182"/>
                  <a:gd name="T42" fmla="*/ 80 w 180"/>
                  <a:gd name="T4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0" h="182">
                    <a:moveTo>
                      <a:pt x="80" y="0"/>
                    </a:moveTo>
                    <a:lnTo>
                      <a:pt x="80" y="0"/>
                    </a:lnTo>
                    <a:lnTo>
                      <a:pt x="72" y="8"/>
                    </a:lnTo>
                    <a:lnTo>
                      <a:pt x="54" y="34"/>
                    </a:lnTo>
                    <a:lnTo>
                      <a:pt x="28" y="74"/>
                    </a:lnTo>
                    <a:lnTo>
                      <a:pt x="14" y="100"/>
                    </a:lnTo>
                    <a:lnTo>
                      <a:pt x="0" y="128"/>
                    </a:lnTo>
                    <a:lnTo>
                      <a:pt x="132" y="182"/>
                    </a:lnTo>
                    <a:lnTo>
                      <a:pt x="178" y="112"/>
                    </a:lnTo>
                    <a:lnTo>
                      <a:pt x="178" y="112"/>
                    </a:lnTo>
                    <a:lnTo>
                      <a:pt x="180" y="98"/>
                    </a:lnTo>
                    <a:lnTo>
                      <a:pt x="180" y="80"/>
                    </a:lnTo>
                    <a:lnTo>
                      <a:pt x="174" y="62"/>
                    </a:lnTo>
                    <a:lnTo>
                      <a:pt x="170" y="52"/>
                    </a:lnTo>
                    <a:lnTo>
                      <a:pt x="164" y="42"/>
                    </a:lnTo>
                    <a:lnTo>
                      <a:pt x="156" y="32"/>
                    </a:lnTo>
                    <a:lnTo>
                      <a:pt x="146" y="22"/>
                    </a:lnTo>
                    <a:lnTo>
                      <a:pt x="134" y="16"/>
                    </a:lnTo>
                    <a:lnTo>
                      <a:pt x="120" y="8"/>
                    </a:lnTo>
                    <a:lnTo>
                      <a:pt x="102" y="4"/>
                    </a:lnTo>
                    <a:lnTo>
                      <a:pt x="80" y="0"/>
                    </a:lnTo>
                    <a:lnTo>
                      <a:pt x="80" y="0"/>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4" name="Freeform 309"/>
              <p:cNvSpPr>
                <a:spLocks/>
              </p:cNvSpPr>
              <p:nvPr/>
            </p:nvSpPr>
            <p:spPr bwMode="auto">
              <a:xfrm>
                <a:off x="5921" y="6010"/>
                <a:ext cx="174" cy="194"/>
              </a:xfrm>
              <a:custGeom>
                <a:avLst/>
                <a:gdLst>
                  <a:gd name="T0" fmla="*/ 98 w 174"/>
                  <a:gd name="T1" fmla="*/ 0 h 194"/>
                  <a:gd name="T2" fmla="*/ 98 w 174"/>
                  <a:gd name="T3" fmla="*/ 0 h 194"/>
                  <a:gd name="T4" fmla="*/ 106 w 174"/>
                  <a:gd name="T5" fmla="*/ 8 h 194"/>
                  <a:gd name="T6" fmla="*/ 124 w 174"/>
                  <a:gd name="T7" fmla="*/ 34 h 194"/>
                  <a:gd name="T8" fmla="*/ 148 w 174"/>
                  <a:gd name="T9" fmla="*/ 74 h 194"/>
                  <a:gd name="T10" fmla="*/ 160 w 174"/>
                  <a:gd name="T11" fmla="*/ 100 h 194"/>
                  <a:gd name="T12" fmla="*/ 174 w 174"/>
                  <a:gd name="T13" fmla="*/ 128 h 194"/>
                  <a:gd name="T14" fmla="*/ 36 w 174"/>
                  <a:gd name="T15" fmla="*/ 194 h 194"/>
                  <a:gd name="T16" fmla="*/ 2 w 174"/>
                  <a:gd name="T17" fmla="*/ 100 h 194"/>
                  <a:gd name="T18" fmla="*/ 2 w 174"/>
                  <a:gd name="T19" fmla="*/ 100 h 194"/>
                  <a:gd name="T20" fmla="*/ 0 w 174"/>
                  <a:gd name="T21" fmla="*/ 86 h 194"/>
                  <a:gd name="T22" fmla="*/ 0 w 174"/>
                  <a:gd name="T23" fmla="*/ 72 h 194"/>
                  <a:gd name="T24" fmla="*/ 4 w 174"/>
                  <a:gd name="T25" fmla="*/ 56 h 194"/>
                  <a:gd name="T26" fmla="*/ 8 w 174"/>
                  <a:gd name="T27" fmla="*/ 46 h 194"/>
                  <a:gd name="T28" fmla="*/ 14 w 174"/>
                  <a:gd name="T29" fmla="*/ 38 h 194"/>
                  <a:gd name="T30" fmla="*/ 22 w 174"/>
                  <a:gd name="T31" fmla="*/ 28 h 194"/>
                  <a:gd name="T32" fmla="*/ 32 w 174"/>
                  <a:gd name="T33" fmla="*/ 22 h 194"/>
                  <a:gd name="T34" fmla="*/ 44 w 174"/>
                  <a:gd name="T35" fmla="*/ 14 h 194"/>
                  <a:gd name="T36" fmla="*/ 60 w 174"/>
                  <a:gd name="T37" fmla="*/ 8 h 194"/>
                  <a:gd name="T38" fmla="*/ 78 w 174"/>
                  <a:gd name="T39" fmla="*/ 4 h 194"/>
                  <a:gd name="T40" fmla="*/ 98 w 174"/>
                  <a:gd name="T41" fmla="*/ 0 h 194"/>
                  <a:gd name="T42" fmla="*/ 98 w 174"/>
                  <a:gd name="T43"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4" h="194">
                    <a:moveTo>
                      <a:pt x="98" y="0"/>
                    </a:moveTo>
                    <a:lnTo>
                      <a:pt x="98" y="0"/>
                    </a:lnTo>
                    <a:lnTo>
                      <a:pt x="106" y="8"/>
                    </a:lnTo>
                    <a:lnTo>
                      <a:pt x="124" y="34"/>
                    </a:lnTo>
                    <a:lnTo>
                      <a:pt x="148" y="74"/>
                    </a:lnTo>
                    <a:lnTo>
                      <a:pt x="160" y="100"/>
                    </a:lnTo>
                    <a:lnTo>
                      <a:pt x="174" y="128"/>
                    </a:lnTo>
                    <a:lnTo>
                      <a:pt x="36" y="194"/>
                    </a:lnTo>
                    <a:lnTo>
                      <a:pt x="2" y="100"/>
                    </a:lnTo>
                    <a:lnTo>
                      <a:pt x="2" y="100"/>
                    </a:lnTo>
                    <a:lnTo>
                      <a:pt x="0" y="86"/>
                    </a:lnTo>
                    <a:lnTo>
                      <a:pt x="0" y="72"/>
                    </a:lnTo>
                    <a:lnTo>
                      <a:pt x="4" y="56"/>
                    </a:lnTo>
                    <a:lnTo>
                      <a:pt x="8" y="46"/>
                    </a:lnTo>
                    <a:lnTo>
                      <a:pt x="14" y="38"/>
                    </a:lnTo>
                    <a:lnTo>
                      <a:pt x="22" y="28"/>
                    </a:lnTo>
                    <a:lnTo>
                      <a:pt x="32" y="22"/>
                    </a:lnTo>
                    <a:lnTo>
                      <a:pt x="44" y="14"/>
                    </a:lnTo>
                    <a:lnTo>
                      <a:pt x="60" y="8"/>
                    </a:lnTo>
                    <a:lnTo>
                      <a:pt x="78" y="4"/>
                    </a:lnTo>
                    <a:lnTo>
                      <a:pt x="98" y="0"/>
                    </a:lnTo>
                    <a:lnTo>
                      <a:pt x="98" y="0"/>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5" name="Freeform 310"/>
              <p:cNvSpPr>
                <a:spLocks/>
              </p:cNvSpPr>
              <p:nvPr/>
            </p:nvSpPr>
            <p:spPr bwMode="auto">
              <a:xfrm>
                <a:off x="5583" y="5398"/>
                <a:ext cx="360" cy="260"/>
              </a:xfrm>
              <a:custGeom>
                <a:avLst/>
                <a:gdLst>
                  <a:gd name="T0" fmla="*/ 68 w 360"/>
                  <a:gd name="T1" fmla="*/ 58 h 260"/>
                  <a:gd name="T2" fmla="*/ 52 w 360"/>
                  <a:gd name="T3" fmla="*/ 68 h 260"/>
                  <a:gd name="T4" fmla="*/ 32 w 360"/>
                  <a:gd name="T5" fmla="*/ 90 h 260"/>
                  <a:gd name="T6" fmla="*/ 10 w 360"/>
                  <a:gd name="T7" fmla="*/ 130 h 260"/>
                  <a:gd name="T8" fmla="*/ 2 w 360"/>
                  <a:gd name="T9" fmla="*/ 160 h 260"/>
                  <a:gd name="T10" fmla="*/ 22 w 360"/>
                  <a:gd name="T11" fmla="*/ 130 h 260"/>
                  <a:gd name="T12" fmla="*/ 32 w 360"/>
                  <a:gd name="T13" fmla="*/ 122 h 260"/>
                  <a:gd name="T14" fmla="*/ 28 w 360"/>
                  <a:gd name="T15" fmla="*/ 132 h 260"/>
                  <a:gd name="T16" fmla="*/ 20 w 360"/>
                  <a:gd name="T17" fmla="*/ 162 h 260"/>
                  <a:gd name="T18" fmla="*/ 20 w 360"/>
                  <a:gd name="T19" fmla="*/ 206 h 260"/>
                  <a:gd name="T20" fmla="*/ 28 w 360"/>
                  <a:gd name="T21" fmla="*/ 246 h 260"/>
                  <a:gd name="T22" fmla="*/ 34 w 360"/>
                  <a:gd name="T23" fmla="*/ 260 h 260"/>
                  <a:gd name="T24" fmla="*/ 38 w 360"/>
                  <a:gd name="T25" fmla="*/ 224 h 260"/>
                  <a:gd name="T26" fmla="*/ 52 w 360"/>
                  <a:gd name="T27" fmla="*/ 178 h 260"/>
                  <a:gd name="T28" fmla="*/ 74 w 360"/>
                  <a:gd name="T29" fmla="*/ 142 h 260"/>
                  <a:gd name="T30" fmla="*/ 94 w 360"/>
                  <a:gd name="T31" fmla="*/ 120 h 260"/>
                  <a:gd name="T32" fmla="*/ 106 w 360"/>
                  <a:gd name="T33" fmla="*/ 112 h 260"/>
                  <a:gd name="T34" fmla="*/ 152 w 360"/>
                  <a:gd name="T35" fmla="*/ 132 h 260"/>
                  <a:gd name="T36" fmla="*/ 216 w 360"/>
                  <a:gd name="T37" fmla="*/ 150 h 260"/>
                  <a:gd name="T38" fmla="*/ 308 w 360"/>
                  <a:gd name="T39" fmla="*/ 168 h 260"/>
                  <a:gd name="T40" fmla="*/ 316 w 360"/>
                  <a:gd name="T41" fmla="*/ 174 h 260"/>
                  <a:gd name="T42" fmla="*/ 332 w 360"/>
                  <a:gd name="T43" fmla="*/ 190 h 260"/>
                  <a:gd name="T44" fmla="*/ 348 w 360"/>
                  <a:gd name="T45" fmla="*/ 214 h 260"/>
                  <a:gd name="T46" fmla="*/ 354 w 360"/>
                  <a:gd name="T47" fmla="*/ 248 h 260"/>
                  <a:gd name="T48" fmla="*/ 356 w 360"/>
                  <a:gd name="T49" fmla="*/ 240 h 260"/>
                  <a:gd name="T50" fmla="*/ 360 w 360"/>
                  <a:gd name="T51" fmla="*/ 184 h 260"/>
                  <a:gd name="T52" fmla="*/ 358 w 360"/>
                  <a:gd name="T53" fmla="*/ 146 h 260"/>
                  <a:gd name="T54" fmla="*/ 348 w 360"/>
                  <a:gd name="T55" fmla="*/ 104 h 260"/>
                  <a:gd name="T56" fmla="*/ 328 w 360"/>
                  <a:gd name="T57" fmla="*/ 64 h 260"/>
                  <a:gd name="T58" fmla="*/ 296 w 360"/>
                  <a:gd name="T59" fmla="*/ 30 h 260"/>
                  <a:gd name="T60" fmla="*/ 246 w 360"/>
                  <a:gd name="T61" fmla="*/ 6 h 260"/>
                  <a:gd name="T62" fmla="*/ 232 w 360"/>
                  <a:gd name="T63" fmla="*/ 2 h 260"/>
                  <a:gd name="T64" fmla="*/ 194 w 360"/>
                  <a:gd name="T65" fmla="*/ 0 h 260"/>
                  <a:gd name="T66" fmla="*/ 148 w 360"/>
                  <a:gd name="T67" fmla="*/ 4 h 260"/>
                  <a:gd name="T68" fmla="*/ 124 w 360"/>
                  <a:gd name="T69" fmla="*/ 12 h 260"/>
                  <a:gd name="T70" fmla="*/ 106 w 360"/>
                  <a:gd name="T71" fmla="*/ 24 h 260"/>
                  <a:gd name="T72" fmla="*/ 94 w 360"/>
                  <a:gd name="T73" fmla="*/ 22 h 260"/>
                  <a:gd name="T74" fmla="*/ 68 w 360"/>
                  <a:gd name="T75" fmla="*/ 24 h 260"/>
                  <a:gd name="T76" fmla="*/ 50 w 360"/>
                  <a:gd name="T77" fmla="*/ 32 h 260"/>
                  <a:gd name="T78" fmla="*/ 34 w 360"/>
                  <a:gd name="T79" fmla="*/ 48 h 260"/>
                  <a:gd name="T80" fmla="*/ 16 w 360"/>
                  <a:gd name="T81" fmla="*/ 70 h 260"/>
                  <a:gd name="T82" fmla="*/ 0 w 360"/>
                  <a:gd name="T83" fmla="*/ 102 h 260"/>
                  <a:gd name="T84" fmla="*/ 6 w 360"/>
                  <a:gd name="T85" fmla="*/ 96 h 260"/>
                  <a:gd name="T86" fmla="*/ 30 w 360"/>
                  <a:gd name="T87" fmla="*/ 72 h 260"/>
                  <a:gd name="T88" fmla="*/ 54 w 360"/>
                  <a:gd name="T89" fmla="*/ 60 h 260"/>
                  <a:gd name="T90" fmla="*/ 68 w 360"/>
                  <a:gd name="T91" fmla="*/ 5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 h="260">
                    <a:moveTo>
                      <a:pt x="68" y="58"/>
                    </a:moveTo>
                    <a:lnTo>
                      <a:pt x="68" y="58"/>
                    </a:lnTo>
                    <a:lnTo>
                      <a:pt x="60" y="62"/>
                    </a:lnTo>
                    <a:lnTo>
                      <a:pt x="52" y="68"/>
                    </a:lnTo>
                    <a:lnTo>
                      <a:pt x="42" y="76"/>
                    </a:lnTo>
                    <a:lnTo>
                      <a:pt x="32" y="90"/>
                    </a:lnTo>
                    <a:lnTo>
                      <a:pt x="22" y="108"/>
                    </a:lnTo>
                    <a:lnTo>
                      <a:pt x="10" y="130"/>
                    </a:lnTo>
                    <a:lnTo>
                      <a:pt x="2" y="160"/>
                    </a:lnTo>
                    <a:lnTo>
                      <a:pt x="2" y="160"/>
                    </a:lnTo>
                    <a:lnTo>
                      <a:pt x="12" y="144"/>
                    </a:lnTo>
                    <a:lnTo>
                      <a:pt x="22" y="130"/>
                    </a:lnTo>
                    <a:lnTo>
                      <a:pt x="28" y="126"/>
                    </a:lnTo>
                    <a:lnTo>
                      <a:pt x="32" y="122"/>
                    </a:lnTo>
                    <a:lnTo>
                      <a:pt x="32" y="122"/>
                    </a:lnTo>
                    <a:lnTo>
                      <a:pt x="28" y="132"/>
                    </a:lnTo>
                    <a:lnTo>
                      <a:pt x="24" y="144"/>
                    </a:lnTo>
                    <a:lnTo>
                      <a:pt x="20" y="162"/>
                    </a:lnTo>
                    <a:lnTo>
                      <a:pt x="18" y="182"/>
                    </a:lnTo>
                    <a:lnTo>
                      <a:pt x="20" y="206"/>
                    </a:lnTo>
                    <a:lnTo>
                      <a:pt x="24" y="232"/>
                    </a:lnTo>
                    <a:lnTo>
                      <a:pt x="28" y="246"/>
                    </a:lnTo>
                    <a:lnTo>
                      <a:pt x="34" y="260"/>
                    </a:lnTo>
                    <a:lnTo>
                      <a:pt x="34" y="260"/>
                    </a:lnTo>
                    <a:lnTo>
                      <a:pt x="36" y="244"/>
                    </a:lnTo>
                    <a:lnTo>
                      <a:pt x="38" y="224"/>
                    </a:lnTo>
                    <a:lnTo>
                      <a:pt x="44" y="202"/>
                    </a:lnTo>
                    <a:lnTo>
                      <a:pt x="52" y="178"/>
                    </a:lnTo>
                    <a:lnTo>
                      <a:pt x="66" y="154"/>
                    </a:lnTo>
                    <a:lnTo>
                      <a:pt x="74" y="142"/>
                    </a:lnTo>
                    <a:lnTo>
                      <a:pt x="82" y="130"/>
                    </a:lnTo>
                    <a:lnTo>
                      <a:pt x="94" y="120"/>
                    </a:lnTo>
                    <a:lnTo>
                      <a:pt x="106" y="112"/>
                    </a:lnTo>
                    <a:lnTo>
                      <a:pt x="106" y="112"/>
                    </a:lnTo>
                    <a:lnTo>
                      <a:pt x="116" y="118"/>
                    </a:lnTo>
                    <a:lnTo>
                      <a:pt x="152" y="132"/>
                    </a:lnTo>
                    <a:lnTo>
                      <a:pt x="180" y="140"/>
                    </a:lnTo>
                    <a:lnTo>
                      <a:pt x="216" y="150"/>
                    </a:lnTo>
                    <a:lnTo>
                      <a:pt x="258" y="158"/>
                    </a:lnTo>
                    <a:lnTo>
                      <a:pt x="308" y="168"/>
                    </a:lnTo>
                    <a:lnTo>
                      <a:pt x="308" y="168"/>
                    </a:lnTo>
                    <a:lnTo>
                      <a:pt x="316" y="174"/>
                    </a:lnTo>
                    <a:lnTo>
                      <a:pt x="324" y="180"/>
                    </a:lnTo>
                    <a:lnTo>
                      <a:pt x="332" y="190"/>
                    </a:lnTo>
                    <a:lnTo>
                      <a:pt x="340" y="200"/>
                    </a:lnTo>
                    <a:lnTo>
                      <a:pt x="348" y="214"/>
                    </a:lnTo>
                    <a:lnTo>
                      <a:pt x="354" y="230"/>
                    </a:lnTo>
                    <a:lnTo>
                      <a:pt x="354" y="248"/>
                    </a:lnTo>
                    <a:lnTo>
                      <a:pt x="354" y="248"/>
                    </a:lnTo>
                    <a:lnTo>
                      <a:pt x="356" y="240"/>
                    </a:lnTo>
                    <a:lnTo>
                      <a:pt x="360" y="218"/>
                    </a:lnTo>
                    <a:lnTo>
                      <a:pt x="360" y="184"/>
                    </a:lnTo>
                    <a:lnTo>
                      <a:pt x="360" y="166"/>
                    </a:lnTo>
                    <a:lnTo>
                      <a:pt x="358" y="146"/>
                    </a:lnTo>
                    <a:lnTo>
                      <a:pt x="354" y="124"/>
                    </a:lnTo>
                    <a:lnTo>
                      <a:pt x="348" y="104"/>
                    </a:lnTo>
                    <a:lnTo>
                      <a:pt x="340" y="84"/>
                    </a:lnTo>
                    <a:lnTo>
                      <a:pt x="328" y="64"/>
                    </a:lnTo>
                    <a:lnTo>
                      <a:pt x="314" y="46"/>
                    </a:lnTo>
                    <a:lnTo>
                      <a:pt x="296" y="30"/>
                    </a:lnTo>
                    <a:lnTo>
                      <a:pt x="274" y="16"/>
                    </a:lnTo>
                    <a:lnTo>
                      <a:pt x="246" y="6"/>
                    </a:lnTo>
                    <a:lnTo>
                      <a:pt x="246" y="6"/>
                    </a:lnTo>
                    <a:lnTo>
                      <a:pt x="232" y="2"/>
                    </a:lnTo>
                    <a:lnTo>
                      <a:pt x="214" y="0"/>
                    </a:lnTo>
                    <a:lnTo>
                      <a:pt x="194" y="0"/>
                    </a:lnTo>
                    <a:lnTo>
                      <a:pt x="170" y="0"/>
                    </a:lnTo>
                    <a:lnTo>
                      <a:pt x="148" y="4"/>
                    </a:lnTo>
                    <a:lnTo>
                      <a:pt x="136" y="8"/>
                    </a:lnTo>
                    <a:lnTo>
                      <a:pt x="124" y="12"/>
                    </a:lnTo>
                    <a:lnTo>
                      <a:pt x="114" y="18"/>
                    </a:lnTo>
                    <a:lnTo>
                      <a:pt x="106" y="24"/>
                    </a:lnTo>
                    <a:lnTo>
                      <a:pt x="106" y="24"/>
                    </a:lnTo>
                    <a:lnTo>
                      <a:pt x="94" y="22"/>
                    </a:lnTo>
                    <a:lnTo>
                      <a:pt x="82" y="22"/>
                    </a:lnTo>
                    <a:lnTo>
                      <a:pt x="68" y="24"/>
                    </a:lnTo>
                    <a:lnTo>
                      <a:pt x="60" y="28"/>
                    </a:lnTo>
                    <a:lnTo>
                      <a:pt x="50" y="32"/>
                    </a:lnTo>
                    <a:lnTo>
                      <a:pt x="42" y="38"/>
                    </a:lnTo>
                    <a:lnTo>
                      <a:pt x="34" y="48"/>
                    </a:lnTo>
                    <a:lnTo>
                      <a:pt x="24" y="58"/>
                    </a:lnTo>
                    <a:lnTo>
                      <a:pt x="16" y="70"/>
                    </a:lnTo>
                    <a:lnTo>
                      <a:pt x="8" y="84"/>
                    </a:lnTo>
                    <a:lnTo>
                      <a:pt x="0" y="102"/>
                    </a:lnTo>
                    <a:lnTo>
                      <a:pt x="0" y="102"/>
                    </a:lnTo>
                    <a:lnTo>
                      <a:pt x="6" y="96"/>
                    </a:lnTo>
                    <a:lnTo>
                      <a:pt x="20" y="80"/>
                    </a:lnTo>
                    <a:lnTo>
                      <a:pt x="30" y="72"/>
                    </a:lnTo>
                    <a:lnTo>
                      <a:pt x="42" y="66"/>
                    </a:lnTo>
                    <a:lnTo>
                      <a:pt x="54" y="60"/>
                    </a:lnTo>
                    <a:lnTo>
                      <a:pt x="68" y="58"/>
                    </a:lnTo>
                    <a:lnTo>
                      <a:pt x="68" y="58"/>
                    </a:lnTo>
                    <a:close/>
                  </a:path>
                </a:pathLst>
              </a:custGeom>
              <a:solidFill>
                <a:srgbClr val="F69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6" name="Freeform 311"/>
              <p:cNvSpPr>
                <a:spLocks/>
              </p:cNvSpPr>
              <p:nvPr/>
            </p:nvSpPr>
            <p:spPr bwMode="auto">
              <a:xfrm>
                <a:off x="5575" y="5396"/>
                <a:ext cx="370" cy="270"/>
              </a:xfrm>
              <a:custGeom>
                <a:avLst/>
                <a:gdLst>
                  <a:gd name="T0" fmla="*/ 60 w 370"/>
                  <a:gd name="T1" fmla="*/ 68 h 270"/>
                  <a:gd name="T2" fmla="*/ 8 w 370"/>
                  <a:gd name="T3" fmla="*/ 162 h 270"/>
                  <a:gd name="T4" fmla="*/ 14 w 370"/>
                  <a:gd name="T5" fmla="*/ 158 h 270"/>
                  <a:gd name="T6" fmla="*/ 40 w 370"/>
                  <a:gd name="T7" fmla="*/ 124 h 270"/>
                  <a:gd name="T8" fmla="*/ 26 w 370"/>
                  <a:gd name="T9" fmla="*/ 162 h 270"/>
                  <a:gd name="T10" fmla="*/ 28 w 370"/>
                  <a:gd name="T11" fmla="*/ 224 h 270"/>
                  <a:gd name="T12" fmla="*/ 44 w 370"/>
                  <a:gd name="T13" fmla="*/ 262 h 270"/>
                  <a:gd name="T14" fmla="*/ 58 w 370"/>
                  <a:gd name="T15" fmla="*/ 194 h 270"/>
                  <a:gd name="T16" fmla="*/ 104 w 370"/>
                  <a:gd name="T17" fmla="*/ 124 h 270"/>
                  <a:gd name="T18" fmla="*/ 124 w 370"/>
                  <a:gd name="T19" fmla="*/ 122 h 270"/>
                  <a:gd name="T20" fmla="*/ 316 w 370"/>
                  <a:gd name="T21" fmla="*/ 172 h 270"/>
                  <a:gd name="T22" fmla="*/ 316 w 370"/>
                  <a:gd name="T23" fmla="*/ 172 h 270"/>
                  <a:gd name="T24" fmla="*/ 356 w 370"/>
                  <a:gd name="T25" fmla="*/ 218 h 270"/>
                  <a:gd name="T26" fmla="*/ 364 w 370"/>
                  <a:gd name="T27" fmla="*/ 252 h 270"/>
                  <a:gd name="T28" fmla="*/ 370 w 370"/>
                  <a:gd name="T29" fmla="*/ 186 h 270"/>
                  <a:gd name="T30" fmla="*/ 350 w 370"/>
                  <a:gd name="T31" fmla="*/ 84 h 270"/>
                  <a:gd name="T32" fmla="*/ 302 w 370"/>
                  <a:gd name="T33" fmla="*/ 28 h 270"/>
                  <a:gd name="T34" fmla="*/ 256 w 370"/>
                  <a:gd name="T35" fmla="*/ 6 h 270"/>
                  <a:gd name="T36" fmla="*/ 198 w 370"/>
                  <a:gd name="T37" fmla="*/ 0 h 270"/>
                  <a:gd name="T38" fmla="*/ 122 w 370"/>
                  <a:gd name="T39" fmla="*/ 18 h 270"/>
                  <a:gd name="T40" fmla="*/ 108 w 370"/>
                  <a:gd name="T41" fmla="*/ 24 h 270"/>
                  <a:gd name="T42" fmla="*/ 64 w 370"/>
                  <a:gd name="T43" fmla="*/ 30 h 270"/>
                  <a:gd name="T44" fmla="*/ 16 w 370"/>
                  <a:gd name="T45" fmla="*/ 80 h 270"/>
                  <a:gd name="T46" fmla="*/ 10 w 370"/>
                  <a:gd name="T47" fmla="*/ 104 h 270"/>
                  <a:gd name="T48" fmla="*/ 54 w 370"/>
                  <a:gd name="T49" fmla="*/ 68 h 270"/>
                  <a:gd name="T50" fmla="*/ 76 w 370"/>
                  <a:gd name="T51" fmla="*/ 60 h 270"/>
                  <a:gd name="T52" fmla="*/ 36 w 370"/>
                  <a:gd name="T53" fmla="*/ 74 h 270"/>
                  <a:gd name="T54" fmla="*/ 8 w 370"/>
                  <a:gd name="T55" fmla="*/ 104 h 270"/>
                  <a:gd name="T56" fmla="*/ 42 w 370"/>
                  <a:gd name="T57" fmla="*/ 50 h 270"/>
                  <a:gd name="T58" fmla="*/ 86 w 370"/>
                  <a:gd name="T59" fmla="*/ 26 h 270"/>
                  <a:gd name="T60" fmla="*/ 112 w 370"/>
                  <a:gd name="T61" fmla="*/ 28 h 270"/>
                  <a:gd name="T62" fmla="*/ 114 w 370"/>
                  <a:gd name="T63" fmla="*/ 28 h 270"/>
                  <a:gd name="T64" fmla="*/ 198 w 370"/>
                  <a:gd name="T65" fmla="*/ 4 h 270"/>
                  <a:gd name="T66" fmla="*/ 250 w 370"/>
                  <a:gd name="T67" fmla="*/ 8 h 270"/>
                  <a:gd name="T68" fmla="*/ 254 w 370"/>
                  <a:gd name="T69" fmla="*/ 10 h 270"/>
                  <a:gd name="T70" fmla="*/ 322 w 370"/>
                  <a:gd name="T71" fmla="*/ 52 h 270"/>
                  <a:gd name="T72" fmla="*/ 356 w 370"/>
                  <a:gd name="T73" fmla="*/ 112 h 270"/>
                  <a:gd name="T74" fmla="*/ 366 w 370"/>
                  <a:gd name="T75" fmla="*/ 212 h 270"/>
                  <a:gd name="T76" fmla="*/ 360 w 370"/>
                  <a:gd name="T77" fmla="*/ 250 h 270"/>
                  <a:gd name="T78" fmla="*/ 364 w 370"/>
                  <a:gd name="T79" fmla="*/ 246 h 270"/>
                  <a:gd name="T80" fmla="*/ 340 w 370"/>
                  <a:gd name="T81" fmla="*/ 188 h 270"/>
                  <a:gd name="T82" fmla="*/ 316 w 370"/>
                  <a:gd name="T83" fmla="*/ 168 h 270"/>
                  <a:gd name="T84" fmla="*/ 162 w 370"/>
                  <a:gd name="T85" fmla="*/ 132 h 270"/>
                  <a:gd name="T86" fmla="*/ 116 w 370"/>
                  <a:gd name="T87" fmla="*/ 114 h 270"/>
                  <a:gd name="T88" fmla="*/ 100 w 370"/>
                  <a:gd name="T89" fmla="*/ 122 h 270"/>
                  <a:gd name="T90" fmla="*/ 50 w 370"/>
                  <a:gd name="T91" fmla="*/ 204 h 270"/>
                  <a:gd name="T92" fmla="*/ 42 w 370"/>
                  <a:gd name="T93" fmla="*/ 262 h 270"/>
                  <a:gd name="T94" fmla="*/ 28 w 370"/>
                  <a:gd name="T95" fmla="*/ 206 h 270"/>
                  <a:gd name="T96" fmla="*/ 36 w 370"/>
                  <a:gd name="T97" fmla="*/ 142 h 270"/>
                  <a:gd name="T98" fmla="*/ 42 w 370"/>
                  <a:gd name="T99" fmla="*/ 126 h 270"/>
                  <a:gd name="T100" fmla="*/ 34 w 370"/>
                  <a:gd name="T101" fmla="*/ 126 h 270"/>
                  <a:gd name="T102" fmla="*/ 10 w 370"/>
                  <a:gd name="T103" fmla="*/ 162 h 270"/>
                  <a:gd name="T104" fmla="*/ 42 w 370"/>
                  <a:gd name="T105" fmla="*/ 94 h 270"/>
                  <a:gd name="T106" fmla="*/ 70 w 370"/>
                  <a:gd name="T107" fmla="*/ 66 h 270"/>
                  <a:gd name="T108" fmla="*/ 76 w 370"/>
                  <a:gd name="T109" fmla="*/ 5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0" h="270">
                    <a:moveTo>
                      <a:pt x="76" y="60"/>
                    </a:moveTo>
                    <a:lnTo>
                      <a:pt x="76" y="58"/>
                    </a:lnTo>
                    <a:lnTo>
                      <a:pt x="76" y="58"/>
                    </a:lnTo>
                    <a:lnTo>
                      <a:pt x="68" y="62"/>
                    </a:lnTo>
                    <a:lnTo>
                      <a:pt x="60" y="68"/>
                    </a:lnTo>
                    <a:lnTo>
                      <a:pt x="50" y="78"/>
                    </a:lnTo>
                    <a:lnTo>
                      <a:pt x="38" y="90"/>
                    </a:lnTo>
                    <a:lnTo>
                      <a:pt x="28" y="108"/>
                    </a:lnTo>
                    <a:lnTo>
                      <a:pt x="18" y="132"/>
                    </a:lnTo>
                    <a:lnTo>
                      <a:pt x="8" y="162"/>
                    </a:lnTo>
                    <a:lnTo>
                      <a:pt x="4" y="176"/>
                    </a:lnTo>
                    <a:lnTo>
                      <a:pt x="12" y="162"/>
                    </a:lnTo>
                    <a:lnTo>
                      <a:pt x="12" y="162"/>
                    </a:lnTo>
                    <a:lnTo>
                      <a:pt x="14" y="158"/>
                    </a:lnTo>
                    <a:lnTo>
                      <a:pt x="14" y="158"/>
                    </a:lnTo>
                    <a:lnTo>
                      <a:pt x="26" y="140"/>
                    </a:lnTo>
                    <a:lnTo>
                      <a:pt x="26" y="140"/>
                    </a:lnTo>
                    <a:lnTo>
                      <a:pt x="34" y="132"/>
                    </a:lnTo>
                    <a:lnTo>
                      <a:pt x="42" y="126"/>
                    </a:lnTo>
                    <a:lnTo>
                      <a:pt x="40" y="124"/>
                    </a:lnTo>
                    <a:lnTo>
                      <a:pt x="40" y="122"/>
                    </a:lnTo>
                    <a:lnTo>
                      <a:pt x="40" y="122"/>
                    </a:lnTo>
                    <a:lnTo>
                      <a:pt x="36" y="128"/>
                    </a:lnTo>
                    <a:lnTo>
                      <a:pt x="32" y="142"/>
                    </a:lnTo>
                    <a:lnTo>
                      <a:pt x="26" y="162"/>
                    </a:lnTo>
                    <a:lnTo>
                      <a:pt x="24" y="176"/>
                    </a:lnTo>
                    <a:lnTo>
                      <a:pt x="24" y="190"/>
                    </a:lnTo>
                    <a:lnTo>
                      <a:pt x="24" y="190"/>
                    </a:lnTo>
                    <a:lnTo>
                      <a:pt x="24" y="206"/>
                    </a:lnTo>
                    <a:lnTo>
                      <a:pt x="28" y="224"/>
                    </a:lnTo>
                    <a:lnTo>
                      <a:pt x="32" y="244"/>
                    </a:lnTo>
                    <a:lnTo>
                      <a:pt x="40" y="264"/>
                    </a:lnTo>
                    <a:lnTo>
                      <a:pt x="44" y="270"/>
                    </a:lnTo>
                    <a:lnTo>
                      <a:pt x="44" y="262"/>
                    </a:lnTo>
                    <a:lnTo>
                      <a:pt x="44" y="262"/>
                    </a:lnTo>
                    <a:lnTo>
                      <a:pt x="44" y="258"/>
                    </a:lnTo>
                    <a:lnTo>
                      <a:pt x="44" y="258"/>
                    </a:lnTo>
                    <a:lnTo>
                      <a:pt x="48" y="232"/>
                    </a:lnTo>
                    <a:lnTo>
                      <a:pt x="52" y="214"/>
                    </a:lnTo>
                    <a:lnTo>
                      <a:pt x="58" y="194"/>
                    </a:lnTo>
                    <a:lnTo>
                      <a:pt x="58" y="194"/>
                    </a:lnTo>
                    <a:lnTo>
                      <a:pt x="66" y="172"/>
                    </a:lnTo>
                    <a:lnTo>
                      <a:pt x="78" y="150"/>
                    </a:lnTo>
                    <a:lnTo>
                      <a:pt x="94" y="132"/>
                    </a:lnTo>
                    <a:lnTo>
                      <a:pt x="104" y="124"/>
                    </a:lnTo>
                    <a:lnTo>
                      <a:pt x="114" y="116"/>
                    </a:lnTo>
                    <a:lnTo>
                      <a:pt x="114" y="114"/>
                    </a:lnTo>
                    <a:lnTo>
                      <a:pt x="112" y="116"/>
                    </a:lnTo>
                    <a:lnTo>
                      <a:pt x="112" y="116"/>
                    </a:lnTo>
                    <a:lnTo>
                      <a:pt x="124" y="122"/>
                    </a:lnTo>
                    <a:lnTo>
                      <a:pt x="160" y="136"/>
                    </a:lnTo>
                    <a:lnTo>
                      <a:pt x="188" y="144"/>
                    </a:lnTo>
                    <a:lnTo>
                      <a:pt x="224" y="154"/>
                    </a:lnTo>
                    <a:lnTo>
                      <a:pt x="266" y="162"/>
                    </a:lnTo>
                    <a:lnTo>
                      <a:pt x="316" y="172"/>
                    </a:lnTo>
                    <a:lnTo>
                      <a:pt x="316" y="170"/>
                    </a:lnTo>
                    <a:lnTo>
                      <a:pt x="314" y="172"/>
                    </a:lnTo>
                    <a:lnTo>
                      <a:pt x="314" y="172"/>
                    </a:lnTo>
                    <a:lnTo>
                      <a:pt x="316" y="172"/>
                    </a:lnTo>
                    <a:lnTo>
                      <a:pt x="316" y="172"/>
                    </a:lnTo>
                    <a:lnTo>
                      <a:pt x="328" y="180"/>
                    </a:lnTo>
                    <a:lnTo>
                      <a:pt x="342" y="196"/>
                    </a:lnTo>
                    <a:lnTo>
                      <a:pt x="342" y="196"/>
                    </a:lnTo>
                    <a:lnTo>
                      <a:pt x="350" y="206"/>
                    </a:lnTo>
                    <a:lnTo>
                      <a:pt x="356" y="218"/>
                    </a:lnTo>
                    <a:lnTo>
                      <a:pt x="360" y="232"/>
                    </a:lnTo>
                    <a:lnTo>
                      <a:pt x="360" y="246"/>
                    </a:lnTo>
                    <a:lnTo>
                      <a:pt x="360" y="246"/>
                    </a:lnTo>
                    <a:lnTo>
                      <a:pt x="360" y="250"/>
                    </a:lnTo>
                    <a:lnTo>
                      <a:pt x="364" y="252"/>
                    </a:lnTo>
                    <a:lnTo>
                      <a:pt x="364" y="252"/>
                    </a:lnTo>
                    <a:lnTo>
                      <a:pt x="368" y="232"/>
                    </a:lnTo>
                    <a:lnTo>
                      <a:pt x="370" y="212"/>
                    </a:lnTo>
                    <a:lnTo>
                      <a:pt x="370" y="186"/>
                    </a:lnTo>
                    <a:lnTo>
                      <a:pt x="370" y="186"/>
                    </a:lnTo>
                    <a:lnTo>
                      <a:pt x="370" y="162"/>
                    </a:lnTo>
                    <a:lnTo>
                      <a:pt x="366" y="136"/>
                    </a:lnTo>
                    <a:lnTo>
                      <a:pt x="360" y="110"/>
                    </a:lnTo>
                    <a:lnTo>
                      <a:pt x="350" y="84"/>
                    </a:lnTo>
                    <a:lnTo>
                      <a:pt x="350" y="84"/>
                    </a:lnTo>
                    <a:lnTo>
                      <a:pt x="342" y="72"/>
                    </a:lnTo>
                    <a:lnTo>
                      <a:pt x="334" y="60"/>
                    </a:lnTo>
                    <a:lnTo>
                      <a:pt x="326" y="48"/>
                    </a:lnTo>
                    <a:lnTo>
                      <a:pt x="314" y="38"/>
                    </a:lnTo>
                    <a:lnTo>
                      <a:pt x="302" y="28"/>
                    </a:lnTo>
                    <a:lnTo>
                      <a:pt x="288" y="20"/>
                    </a:lnTo>
                    <a:lnTo>
                      <a:pt x="272" y="12"/>
                    </a:lnTo>
                    <a:lnTo>
                      <a:pt x="256" y="6"/>
                    </a:lnTo>
                    <a:lnTo>
                      <a:pt x="256" y="6"/>
                    </a:lnTo>
                    <a:lnTo>
                      <a:pt x="256" y="6"/>
                    </a:lnTo>
                    <a:lnTo>
                      <a:pt x="256" y="6"/>
                    </a:lnTo>
                    <a:lnTo>
                      <a:pt x="238" y="2"/>
                    </a:lnTo>
                    <a:lnTo>
                      <a:pt x="220" y="0"/>
                    </a:lnTo>
                    <a:lnTo>
                      <a:pt x="198" y="0"/>
                    </a:lnTo>
                    <a:lnTo>
                      <a:pt x="198" y="0"/>
                    </a:lnTo>
                    <a:lnTo>
                      <a:pt x="176" y="0"/>
                    </a:lnTo>
                    <a:lnTo>
                      <a:pt x="152" y="4"/>
                    </a:lnTo>
                    <a:lnTo>
                      <a:pt x="142" y="8"/>
                    </a:lnTo>
                    <a:lnTo>
                      <a:pt x="130" y="12"/>
                    </a:lnTo>
                    <a:lnTo>
                      <a:pt x="122" y="18"/>
                    </a:lnTo>
                    <a:lnTo>
                      <a:pt x="112" y="24"/>
                    </a:lnTo>
                    <a:lnTo>
                      <a:pt x="114" y="26"/>
                    </a:lnTo>
                    <a:lnTo>
                      <a:pt x="114" y="24"/>
                    </a:lnTo>
                    <a:lnTo>
                      <a:pt x="114" y="24"/>
                    </a:lnTo>
                    <a:lnTo>
                      <a:pt x="108" y="24"/>
                    </a:lnTo>
                    <a:lnTo>
                      <a:pt x="96" y="22"/>
                    </a:lnTo>
                    <a:lnTo>
                      <a:pt x="96" y="22"/>
                    </a:lnTo>
                    <a:lnTo>
                      <a:pt x="86" y="22"/>
                    </a:lnTo>
                    <a:lnTo>
                      <a:pt x="76" y="24"/>
                    </a:lnTo>
                    <a:lnTo>
                      <a:pt x="64" y="30"/>
                    </a:lnTo>
                    <a:lnTo>
                      <a:pt x="52" y="36"/>
                    </a:lnTo>
                    <a:lnTo>
                      <a:pt x="52" y="36"/>
                    </a:lnTo>
                    <a:lnTo>
                      <a:pt x="40" y="48"/>
                    </a:lnTo>
                    <a:lnTo>
                      <a:pt x="28" y="62"/>
                    </a:lnTo>
                    <a:lnTo>
                      <a:pt x="16" y="80"/>
                    </a:lnTo>
                    <a:lnTo>
                      <a:pt x="6" y="104"/>
                    </a:lnTo>
                    <a:lnTo>
                      <a:pt x="0" y="120"/>
                    </a:lnTo>
                    <a:lnTo>
                      <a:pt x="10" y="106"/>
                    </a:lnTo>
                    <a:lnTo>
                      <a:pt x="10" y="106"/>
                    </a:lnTo>
                    <a:lnTo>
                      <a:pt x="10" y="104"/>
                    </a:lnTo>
                    <a:lnTo>
                      <a:pt x="10" y="104"/>
                    </a:lnTo>
                    <a:lnTo>
                      <a:pt x="20" y="94"/>
                    </a:lnTo>
                    <a:lnTo>
                      <a:pt x="34" y="80"/>
                    </a:lnTo>
                    <a:lnTo>
                      <a:pt x="42" y="74"/>
                    </a:lnTo>
                    <a:lnTo>
                      <a:pt x="54" y="68"/>
                    </a:lnTo>
                    <a:lnTo>
                      <a:pt x="64" y="64"/>
                    </a:lnTo>
                    <a:lnTo>
                      <a:pt x="76" y="62"/>
                    </a:lnTo>
                    <a:lnTo>
                      <a:pt x="76" y="60"/>
                    </a:lnTo>
                    <a:lnTo>
                      <a:pt x="76" y="58"/>
                    </a:lnTo>
                    <a:lnTo>
                      <a:pt x="76" y="60"/>
                    </a:lnTo>
                    <a:lnTo>
                      <a:pt x="76" y="58"/>
                    </a:lnTo>
                    <a:lnTo>
                      <a:pt x="76" y="58"/>
                    </a:lnTo>
                    <a:lnTo>
                      <a:pt x="62" y="60"/>
                    </a:lnTo>
                    <a:lnTo>
                      <a:pt x="48" y="66"/>
                    </a:lnTo>
                    <a:lnTo>
                      <a:pt x="36" y="74"/>
                    </a:lnTo>
                    <a:lnTo>
                      <a:pt x="26" y="82"/>
                    </a:lnTo>
                    <a:lnTo>
                      <a:pt x="26" y="82"/>
                    </a:lnTo>
                    <a:lnTo>
                      <a:pt x="12" y="96"/>
                    </a:lnTo>
                    <a:lnTo>
                      <a:pt x="6" y="104"/>
                    </a:lnTo>
                    <a:lnTo>
                      <a:pt x="8" y="104"/>
                    </a:lnTo>
                    <a:lnTo>
                      <a:pt x="10" y="106"/>
                    </a:lnTo>
                    <a:lnTo>
                      <a:pt x="10" y="106"/>
                    </a:lnTo>
                    <a:lnTo>
                      <a:pt x="20" y="82"/>
                    </a:lnTo>
                    <a:lnTo>
                      <a:pt x="32" y="64"/>
                    </a:lnTo>
                    <a:lnTo>
                      <a:pt x="42" y="50"/>
                    </a:lnTo>
                    <a:lnTo>
                      <a:pt x="54" y="40"/>
                    </a:lnTo>
                    <a:lnTo>
                      <a:pt x="54" y="40"/>
                    </a:lnTo>
                    <a:lnTo>
                      <a:pt x="66" y="32"/>
                    </a:lnTo>
                    <a:lnTo>
                      <a:pt x="76" y="28"/>
                    </a:lnTo>
                    <a:lnTo>
                      <a:pt x="86" y="26"/>
                    </a:lnTo>
                    <a:lnTo>
                      <a:pt x="96" y="26"/>
                    </a:lnTo>
                    <a:lnTo>
                      <a:pt x="96" y="26"/>
                    </a:lnTo>
                    <a:lnTo>
                      <a:pt x="108" y="28"/>
                    </a:lnTo>
                    <a:lnTo>
                      <a:pt x="108" y="28"/>
                    </a:lnTo>
                    <a:lnTo>
                      <a:pt x="112" y="28"/>
                    </a:lnTo>
                    <a:lnTo>
                      <a:pt x="112" y="28"/>
                    </a:lnTo>
                    <a:lnTo>
                      <a:pt x="112" y="28"/>
                    </a:lnTo>
                    <a:lnTo>
                      <a:pt x="114" y="28"/>
                    </a:lnTo>
                    <a:lnTo>
                      <a:pt x="114" y="28"/>
                    </a:lnTo>
                    <a:lnTo>
                      <a:pt x="114" y="28"/>
                    </a:lnTo>
                    <a:lnTo>
                      <a:pt x="124" y="22"/>
                    </a:lnTo>
                    <a:lnTo>
                      <a:pt x="132" y="16"/>
                    </a:lnTo>
                    <a:lnTo>
                      <a:pt x="154" y="8"/>
                    </a:lnTo>
                    <a:lnTo>
                      <a:pt x="176" y="4"/>
                    </a:lnTo>
                    <a:lnTo>
                      <a:pt x="198" y="4"/>
                    </a:lnTo>
                    <a:lnTo>
                      <a:pt x="198" y="4"/>
                    </a:lnTo>
                    <a:lnTo>
                      <a:pt x="220" y="4"/>
                    </a:lnTo>
                    <a:lnTo>
                      <a:pt x="238" y="6"/>
                    </a:lnTo>
                    <a:lnTo>
                      <a:pt x="238" y="6"/>
                    </a:lnTo>
                    <a:lnTo>
                      <a:pt x="250" y="8"/>
                    </a:lnTo>
                    <a:lnTo>
                      <a:pt x="250" y="8"/>
                    </a:lnTo>
                    <a:lnTo>
                      <a:pt x="254" y="10"/>
                    </a:lnTo>
                    <a:lnTo>
                      <a:pt x="254" y="8"/>
                    </a:lnTo>
                    <a:lnTo>
                      <a:pt x="254" y="10"/>
                    </a:lnTo>
                    <a:lnTo>
                      <a:pt x="254" y="10"/>
                    </a:lnTo>
                    <a:lnTo>
                      <a:pt x="272" y="16"/>
                    </a:lnTo>
                    <a:lnTo>
                      <a:pt x="286" y="24"/>
                    </a:lnTo>
                    <a:lnTo>
                      <a:pt x="300" y="32"/>
                    </a:lnTo>
                    <a:lnTo>
                      <a:pt x="312" y="42"/>
                    </a:lnTo>
                    <a:lnTo>
                      <a:pt x="322" y="52"/>
                    </a:lnTo>
                    <a:lnTo>
                      <a:pt x="332" y="62"/>
                    </a:lnTo>
                    <a:lnTo>
                      <a:pt x="340" y="74"/>
                    </a:lnTo>
                    <a:lnTo>
                      <a:pt x="346" y="86"/>
                    </a:lnTo>
                    <a:lnTo>
                      <a:pt x="346" y="86"/>
                    </a:lnTo>
                    <a:lnTo>
                      <a:pt x="356" y="112"/>
                    </a:lnTo>
                    <a:lnTo>
                      <a:pt x="362" y="138"/>
                    </a:lnTo>
                    <a:lnTo>
                      <a:pt x="366" y="162"/>
                    </a:lnTo>
                    <a:lnTo>
                      <a:pt x="366" y="186"/>
                    </a:lnTo>
                    <a:lnTo>
                      <a:pt x="366" y="186"/>
                    </a:lnTo>
                    <a:lnTo>
                      <a:pt x="366" y="212"/>
                    </a:lnTo>
                    <a:lnTo>
                      <a:pt x="364" y="232"/>
                    </a:lnTo>
                    <a:lnTo>
                      <a:pt x="364" y="232"/>
                    </a:lnTo>
                    <a:lnTo>
                      <a:pt x="362" y="246"/>
                    </a:lnTo>
                    <a:lnTo>
                      <a:pt x="362" y="246"/>
                    </a:lnTo>
                    <a:lnTo>
                      <a:pt x="360" y="250"/>
                    </a:lnTo>
                    <a:lnTo>
                      <a:pt x="362" y="250"/>
                    </a:lnTo>
                    <a:lnTo>
                      <a:pt x="364" y="250"/>
                    </a:lnTo>
                    <a:lnTo>
                      <a:pt x="364" y="250"/>
                    </a:lnTo>
                    <a:lnTo>
                      <a:pt x="364" y="246"/>
                    </a:lnTo>
                    <a:lnTo>
                      <a:pt x="364" y="246"/>
                    </a:lnTo>
                    <a:lnTo>
                      <a:pt x="362" y="228"/>
                    </a:lnTo>
                    <a:lnTo>
                      <a:pt x="358" y="214"/>
                    </a:lnTo>
                    <a:lnTo>
                      <a:pt x="350" y="200"/>
                    </a:lnTo>
                    <a:lnTo>
                      <a:pt x="340" y="188"/>
                    </a:lnTo>
                    <a:lnTo>
                      <a:pt x="340" y="188"/>
                    </a:lnTo>
                    <a:lnTo>
                      <a:pt x="332" y="180"/>
                    </a:lnTo>
                    <a:lnTo>
                      <a:pt x="324" y="174"/>
                    </a:lnTo>
                    <a:lnTo>
                      <a:pt x="316" y="168"/>
                    </a:lnTo>
                    <a:lnTo>
                      <a:pt x="316" y="168"/>
                    </a:lnTo>
                    <a:lnTo>
                      <a:pt x="316" y="168"/>
                    </a:lnTo>
                    <a:lnTo>
                      <a:pt x="316" y="168"/>
                    </a:lnTo>
                    <a:lnTo>
                      <a:pt x="266" y="158"/>
                    </a:lnTo>
                    <a:lnTo>
                      <a:pt x="224" y="150"/>
                    </a:lnTo>
                    <a:lnTo>
                      <a:pt x="190" y="140"/>
                    </a:lnTo>
                    <a:lnTo>
                      <a:pt x="162" y="132"/>
                    </a:lnTo>
                    <a:lnTo>
                      <a:pt x="162" y="132"/>
                    </a:lnTo>
                    <a:lnTo>
                      <a:pt x="126" y="118"/>
                    </a:lnTo>
                    <a:lnTo>
                      <a:pt x="126" y="118"/>
                    </a:lnTo>
                    <a:lnTo>
                      <a:pt x="116" y="114"/>
                    </a:lnTo>
                    <a:lnTo>
                      <a:pt x="116" y="114"/>
                    </a:lnTo>
                    <a:lnTo>
                      <a:pt x="114" y="112"/>
                    </a:lnTo>
                    <a:lnTo>
                      <a:pt x="114" y="112"/>
                    </a:lnTo>
                    <a:lnTo>
                      <a:pt x="112" y="112"/>
                    </a:lnTo>
                    <a:lnTo>
                      <a:pt x="112" y="112"/>
                    </a:lnTo>
                    <a:lnTo>
                      <a:pt x="100" y="122"/>
                    </a:lnTo>
                    <a:lnTo>
                      <a:pt x="90" y="132"/>
                    </a:lnTo>
                    <a:lnTo>
                      <a:pt x="80" y="142"/>
                    </a:lnTo>
                    <a:lnTo>
                      <a:pt x="72" y="154"/>
                    </a:lnTo>
                    <a:lnTo>
                      <a:pt x="58" y="180"/>
                    </a:lnTo>
                    <a:lnTo>
                      <a:pt x="50" y="204"/>
                    </a:lnTo>
                    <a:lnTo>
                      <a:pt x="50" y="204"/>
                    </a:lnTo>
                    <a:lnTo>
                      <a:pt x="44" y="226"/>
                    </a:lnTo>
                    <a:lnTo>
                      <a:pt x="42" y="246"/>
                    </a:lnTo>
                    <a:lnTo>
                      <a:pt x="40" y="262"/>
                    </a:lnTo>
                    <a:lnTo>
                      <a:pt x="42" y="262"/>
                    </a:lnTo>
                    <a:lnTo>
                      <a:pt x="44" y="262"/>
                    </a:lnTo>
                    <a:lnTo>
                      <a:pt x="44" y="262"/>
                    </a:lnTo>
                    <a:lnTo>
                      <a:pt x="36" y="242"/>
                    </a:lnTo>
                    <a:lnTo>
                      <a:pt x="32" y="224"/>
                    </a:lnTo>
                    <a:lnTo>
                      <a:pt x="28" y="206"/>
                    </a:lnTo>
                    <a:lnTo>
                      <a:pt x="28" y="190"/>
                    </a:lnTo>
                    <a:lnTo>
                      <a:pt x="28" y="190"/>
                    </a:lnTo>
                    <a:lnTo>
                      <a:pt x="28" y="176"/>
                    </a:lnTo>
                    <a:lnTo>
                      <a:pt x="30" y="162"/>
                    </a:lnTo>
                    <a:lnTo>
                      <a:pt x="36" y="142"/>
                    </a:lnTo>
                    <a:lnTo>
                      <a:pt x="36" y="142"/>
                    </a:lnTo>
                    <a:lnTo>
                      <a:pt x="40" y="130"/>
                    </a:lnTo>
                    <a:lnTo>
                      <a:pt x="40" y="130"/>
                    </a:lnTo>
                    <a:lnTo>
                      <a:pt x="42" y="126"/>
                    </a:lnTo>
                    <a:lnTo>
                      <a:pt x="42" y="126"/>
                    </a:lnTo>
                    <a:lnTo>
                      <a:pt x="42" y="124"/>
                    </a:lnTo>
                    <a:lnTo>
                      <a:pt x="46" y="118"/>
                    </a:lnTo>
                    <a:lnTo>
                      <a:pt x="40" y="122"/>
                    </a:lnTo>
                    <a:lnTo>
                      <a:pt x="40" y="122"/>
                    </a:lnTo>
                    <a:lnTo>
                      <a:pt x="34" y="126"/>
                    </a:lnTo>
                    <a:lnTo>
                      <a:pt x="28" y="132"/>
                    </a:lnTo>
                    <a:lnTo>
                      <a:pt x="18" y="144"/>
                    </a:lnTo>
                    <a:lnTo>
                      <a:pt x="18" y="144"/>
                    </a:lnTo>
                    <a:lnTo>
                      <a:pt x="8" y="162"/>
                    </a:lnTo>
                    <a:lnTo>
                      <a:pt x="10" y="162"/>
                    </a:lnTo>
                    <a:lnTo>
                      <a:pt x="12" y="162"/>
                    </a:lnTo>
                    <a:lnTo>
                      <a:pt x="12" y="162"/>
                    </a:lnTo>
                    <a:lnTo>
                      <a:pt x="20" y="134"/>
                    </a:lnTo>
                    <a:lnTo>
                      <a:pt x="30" y="110"/>
                    </a:lnTo>
                    <a:lnTo>
                      <a:pt x="42" y="94"/>
                    </a:lnTo>
                    <a:lnTo>
                      <a:pt x="52" y="80"/>
                    </a:lnTo>
                    <a:lnTo>
                      <a:pt x="52" y="80"/>
                    </a:lnTo>
                    <a:lnTo>
                      <a:pt x="62" y="72"/>
                    </a:lnTo>
                    <a:lnTo>
                      <a:pt x="70" y="66"/>
                    </a:lnTo>
                    <a:lnTo>
                      <a:pt x="70" y="66"/>
                    </a:lnTo>
                    <a:lnTo>
                      <a:pt x="74" y="62"/>
                    </a:lnTo>
                    <a:lnTo>
                      <a:pt x="76" y="62"/>
                    </a:lnTo>
                    <a:lnTo>
                      <a:pt x="76" y="62"/>
                    </a:lnTo>
                    <a:lnTo>
                      <a:pt x="90" y="58"/>
                    </a:lnTo>
                    <a:lnTo>
                      <a:pt x="76" y="58"/>
                    </a:lnTo>
                    <a:lnTo>
                      <a:pt x="76" y="60"/>
                    </a:lnTo>
                    <a:close/>
                  </a:path>
                </a:pathLst>
              </a:custGeom>
              <a:solidFill>
                <a:srgbClr val="C273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7" name="Freeform 312"/>
              <p:cNvSpPr>
                <a:spLocks/>
              </p:cNvSpPr>
              <p:nvPr/>
            </p:nvSpPr>
            <p:spPr bwMode="auto">
              <a:xfrm>
                <a:off x="5705" y="5454"/>
                <a:ext cx="198" cy="102"/>
              </a:xfrm>
              <a:custGeom>
                <a:avLst/>
                <a:gdLst>
                  <a:gd name="T0" fmla="*/ 0 w 198"/>
                  <a:gd name="T1" fmla="*/ 30 h 102"/>
                  <a:gd name="T2" fmla="*/ 0 w 198"/>
                  <a:gd name="T3" fmla="*/ 30 h 102"/>
                  <a:gd name="T4" fmla="*/ 8 w 198"/>
                  <a:gd name="T5" fmla="*/ 36 h 102"/>
                  <a:gd name="T6" fmla="*/ 18 w 198"/>
                  <a:gd name="T7" fmla="*/ 44 h 102"/>
                  <a:gd name="T8" fmla="*/ 36 w 198"/>
                  <a:gd name="T9" fmla="*/ 54 h 102"/>
                  <a:gd name="T10" fmla="*/ 62 w 198"/>
                  <a:gd name="T11" fmla="*/ 66 h 102"/>
                  <a:gd name="T12" fmla="*/ 98 w 198"/>
                  <a:gd name="T13" fmla="*/ 78 h 102"/>
                  <a:gd name="T14" fmla="*/ 142 w 198"/>
                  <a:gd name="T15" fmla="*/ 90 h 102"/>
                  <a:gd name="T16" fmla="*/ 198 w 198"/>
                  <a:gd name="T17" fmla="*/ 102 h 102"/>
                  <a:gd name="T18" fmla="*/ 198 w 198"/>
                  <a:gd name="T19" fmla="*/ 102 h 102"/>
                  <a:gd name="T20" fmla="*/ 170 w 198"/>
                  <a:gd name="T21" fmla="*/ 94 h 102"/>
                  <a:gd name="T22" fmla="*/ 142 w 198"/>
                  <a:gd name="T23" fmla="*/ 86 h 102"/>
                  <a:gd name="T24" fmla="*/ 108 w 198"/>
                  <a:gd name="T25" fmla="*/ 74 h 102"/>
                  <a:gd name="T26" fmla="*/ 72 w 198"/>
                  <a:gd name="T27" fmla="*/ 60 h 102"/>
                  <a:gd name="T28" fmla="*/ 56 w 198"/>
                  <a:gd name="T29" fmla="*/ 52 h 102"/>
                  <a:gd name="T30" fmla="*/ 40 w 198"/>
                  <a:gd name="T31" fmla="*/ 42 h 102"/>
                  <a:gd name="T32" fmla="*/ 26 w 198"/>
                  <a:gd name="T33" fmla="*/ 34 h 102"/>
                  <a:gd name="T34" fmla="*/ 14 w 198"/>
                  <a:gd name="T35" fmla="*/ 22 h 102"/>
                  <a:gd name="T36" fmla="*/ 6 w 198"/>
                  <a:gd name="T37" fmla="*/ 12 h 102"/>
                  <a:gd name="T38" fmla="*/ 0 w 198"/>
                  <a:gd name="T39" fmla="*/ 0 h 102"/>
                  <a:gd name="T40" fmla="*/ 0 w 198"/>
                  <a:gd name="T41" fmla="*/ 3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102">
                    <a:moveTo>
                      <a:pt x="0" y="30"/>
                    </a:moveTo>
                    <a:lnTo>
                      <a:pt x="0" y="30"/>
                    </a:lnTo>
                    <a:lnTo>
                      <a:pt x="8" y="36"/>
                    </a:lnTo>
                    <a:lnTo>
                      <a:pt x="18" y="44"/>
                    </a:lnTo>
                    <a:lnTo>
                      <a:pt x="36" y="54"/>
                    </a:lnTo>
                    <a:lnTo>
                      <a:pt x="62" y="66"/>
                    </a:lnTo>
                    <a:lnTo>
                      <a:pt x="98" y="78"/>
                    </a:lnTo>
                    <a:lnTo>
                      <a:pt x="142" y="90"/>
                    </a:lnTo>
                    <a:lnTo>
                      <a:pt x="198" y="102"/>
                    </a:lnTo>
                    <a:lnTo>
                      <a:pt x="198" y="102"/>
                    </a:lnTo>
                    <a:lnTo>
                      <a:pt x="170" y="94"/>
                    </a:lnTo>
                    <a:lnTo>
                      <a:pt x="142" y="86"/>
                    </a:lnTo>
                    <a:lnTo>
                      <a:pt x="108" y="74"/>
                    </a:lnTo>
                    <a:lnTo>
                      <a:pt x="72" y="60"/>
                    </a:lnTo>
                    <a:lnTo>
                      <a:pt x="56" y="52"/>
                    </a:lnTo>
                    <a:lnTo>
                      <a:pt x="40" y="42"/>
                    </a:lnTo>
                    <a:lnTo>
                      <a:pt x="26" y="34"/>
                    </a:lnTo>
                    <a:lnTo>
                      <a:pt x="14" y="22"/>
                    </a:lnTo>
                    <a:lnTo>
                      <a:pt x="6" y="12"/>
                    </a:lnTo>
                    <a:lnTo>
                      <a:pt x="0" y="0"/>
                    </a:lnTo>
                    <a:lnTo>
                      <a:pt x="0" y="30"/>
                    </a:lnTo>
                    <a:close/>
                  </a:path>
                </a:pathLst>
              </a:custGeom>
              <a:solidFill>
                <a:srgbClr val="F8A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8" name="Freeform 313"/>
              <p:cNvSpPr>
                <a:spLocks/>
              </p:cNvSpPr>
              <p:nvPr/>
            </p:nvSpPr>
            <p:spPr bwMode="auto">
              <a:xfrm>
                <a:off x="5769" y="5412"/>
                <a:ext cx="162" cy="134"/>
              </a:xfrm>
              <a:custGeom>
                <a:avLst/>
                <a:gdLst>
                  <a:gd name="T0" fmla="*/ 0 w 162"/>
                  <a:gd name="T1" fmla="*/ 2 h 134"/>
                  <a:gd name="T2" fmla="*/ 0 w 162"/>
                  <a:gd name="T3" fmla="*/ 2 h 134"/>
                  <a:gd name="T4" fmla="*/ 6 w 162"/>
                  <a:gd name="T5" fmla="*/ 0 h 134"/>
                  <a:gd name="T6" fmla="*/ 20 w 162"/>
                  <a:gd name="T7" fmla="*/ 0 h 134"/>
                  <a:gd name="T8" fmla="*/ 42 w 162"/>
                  <a:gd name="T9" fmla="*/ 4 h 134"/>
                  <a:gd name="T10" fmla="*/ 54 w 162"/>
                  <a:gd name="T11" fmla="*/ 6 h 134"/>
                  <a:gd name="T12" fmla="*/ 68 w 162"/>
                  <a:gd name="T13" fmla="*/ 10 h 134"/>
                  <a:gd name="T14" fmla="*/ 82 w 162"/>
                  <a:gd name="T15" fmla="*/ 16 h 134"/>
                  <a:gd name="T16" fmla="*/ 96 w 162"/>
                  <a:gd name="T17" fmla="*/ 24 h 134"/>
                  <a:gd name="T18" fmla="*/ 108 w 162"/>
                  <a:gd name="T19" fmla="*/ 36 h 134"/>
                  <a:gd name="T20" fmla="*/ 122 w 162"/>
                  <a:gd name="T21" fmla="*/ 48 h 134"/>
                  <a:gd name="T22" fmla="*/ 134 w 162"/>
                  <a:gd name="T23" fmla="*/ 64 h 134"/>
                  <a:gd name="T24" fmla="*/ 144 w 162"/>
                  <a:gd name="T25" fmla="*/ 84 h 134"/>
                  <a:gd name="T26" fmla="*/ 154 w 162"/>
                  <a:gd name="T27" fmla="*/ 106 h 134"/>
                  <a:gd name="T28" fmla="*/ 162 w 162"/>
                  <a:gd name="T29" fmla="*/ 134 h 134"/>
                  <a:gd name="T30" fmla="*/ 162 w 162"/>
                  <a:gd name="T31" fmla="*/ 134 h 134"/>
                  <a:gd name="T32" fmla="*/ 154 w 162"/>
                  <a:gd name="T33" fmla="*/ 114 h 134"/>
                  <a:gd name="T34" fmla="*/ 144 w 162"/>
                  <a:gd name="T35" fmla="*/ 94 h 134"/>
                  <a:gd name="T36" fmla="*/ 128 w 162"/>
                  <a:gd name="T37" fmla="*/ 72 h 134"/>
                  <a:gd name="T38" fmla="*/ 118 w 162"/>
                  <a:gd name="T39" fmla="*/ 62 h 134"/>
                  <a:gd name="T40" fmla="*/ 106 w 162"/>
                  <a:gd name="T41" fmla="*/ 50 h 134"/>
                  <a:gd name="T42" fmla="*/ 94 w 162"/>
                  <a:gd name="T43" fmla="*/ 42 h 134"/>
                  <a:gd name="T44" fmla="*/ 78 w 162"/>
                  <a:gd name="T45" fmla="*/ 32 h 134"/>
                  <a:gd name="T46" fmla="*/ 62 w 162"/>
                  <a:gd name="T47" fmla="*/ 26 h 134"/>
                  <a:gd name="T48" fmla="*/ 44 w 162"/>
                  <a:gd name="T49" fmla="*/ 22 h 134"/>
                  <a:gd name="T50" fmla="*/ 22 w 162"/>
                  <a:gd name="T51" fmla="*/ 18 h 134"/>
                  <a:gd name="T52" fmla="*/ 0 w 162"/>
                  <a:gd name="T53" fmla="*/ 18 h 134"/>
                  <a:gd name="T54" fmla="*/ 0 w 162"/>
                  <a:gd name="T55"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2" h="134">
                    <a:moveTo>
                      <a:pt x="0" y="2"/>
                    </a:moveTo>
                    <a:lnTo>
                      <a:pt x="0" y="2"/>
                    </a:lnTo>
                    <a:lnTo>
                      <a:pt x="6" y="0"/>
                    </a:lnTo>
                    <a:lnTo>
                      <a:pt x="20" y="0"/>
                    </a:lnTo>
                    <a:lnTo>
                      <a:pt x="42" y="4"/>
                    </a:lnTo>
                    <a:lnTo>
                      <a:pt x="54" y="6"/>
                    </a:lnTo>
                    <a:lnTo>
                      <a:pt x="68" y="10"/>
                    </a:lnTo>
                    <a:lnTo>
                      <a:pt x="82" y="16"/>
                    </a:lnTo>
                    <a:lnTo>
                      <a:pt x="96" y="24"/>
                    </a:lnTo>
                    <a:lnTo>
                      <a:pt x="108" y="36"/>
                    </a:lnTo>
                    <a:lnTo>
                      <a:pt x="122" y="48"/>
                    </a:lnTo>
                    <a:lnTo>
                      <a:pt x="134" y="64"/>
                    </a:lnTo>
                    <a:lnTo>
                      <a:pt x="144" y="84"/>
                    </a:lnTo>
                    <a:lnTo>
                      <a:pt x="154" y="106"/>
                    </a:lnTo>
                    <a:lnTo>
                      <a:pt x="162" y="134"/>
                    </a:lnTo>
                    <a:lnTo>
                      <a:pt x="162" y="134"/>
                    </a:lnTo>
                    <a:lnTo>
                      <a:pt x="154" y="114"/>
                    </a:lnTo>
                    <a:lnTo>
                      <a:pt x="144" y="94"/>
                    </a:lnTo>
                    <a:lnTo>
                      <a:pt x="128" y="72"/>
                    </a:lnTo>
                    <a:lnTo>
                      <a:pt x="118" y="62"/>
                    </a:lnTo>
                    <a:lnTo>
                      <a:pt x="106" y="50"/>
                    </a:lnTo>
                    <a:lnTo>
                      <a:pt x="94" y="42"/>
                    </a:lnTo>
                    <a:lnTo>
                      <a:pt x="78" y="32"/>
                    </a:lnTo>
                    <a:lnTo>
                      <a:pt x="62" y="26"/>
                    </a:lnTo>
                    <a:lnTo>
                      <a:pt x="44" y="22"/>
                    </a:lnTo>
                    <a:lnTo>
                      <a:pt x="22" y="18"/>
                    </a:lnTo>
                    <a:lnTo>
                      <a:pt x="0" y="18"/>
                    </a:lnTo>
                    <a:lnTo>
                      <a:pt x="0" y="2"/>
                    </a:lnTo>
                    <a:close/>
                  </a:path>
                </a:pathLst>
              </a:custGeom>
              <a:solidFill>
                <a:srgbClr val="F8A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9" name="Freeform 314"/>
              <p:cNvSpPr>
                <a:spLocks/>
              </p:cNvSpPr>
              <p:nvPr/>
            </p:nvSpPr>
            <p:spPr bwMode="auto">
              <a:xfrm>
                <a:off x="5343" y="6278"/>
                <a:ext cx="420" cy="136"/>
              </a:xfrm>
              <a:custGeom>
                <a:avLst/>
                <a:gdLst>
                  <a:gd name="T0" fmla="*/ 408 w 420"/>
                  <a:gd name="T1" fmla="*/ 82 h 136"/>
                  <a:gd name="T2" fmla="*/ 420 w 420"/>
                  <a:gd name="T3" fmla="*/ 136 h 136"/>
                  <a:gd name="T4" fmla="*/ 420 w 420"/>
                  <a:gd name="T5" fmla="*/ 136 h 136"/>
                  <a:gd name="T6" fmla="*/ 302 w 420"/>
                  <a:gd name="T7" fmla="*/ 126 h 136"/>
                  <a:gd name="T8" fmla="*/ 184 w 420"/>
                  <a:gd name="T9" fmla="*/ 114 h 136"/>
                  <a:gd name="T10" fmla="*/ 184 w 420"/>
                  <a:gd name="T11" fmla="*/ 114 h 136"/>
                  <a:gd name="T12" fmla="*/ 132 w 420"/>
                  <a:gd name="T13" fmla="*/ 108 h 136"/>
                  <a:gd name="T14" fmla="*/ 80 w 420"/>
                  <a:gd name="T15" fmla="*/ 102 h 136"/>
                  <a:gd name="T16" fmla="*/ 80 w 420"/>
                  <a:gd name="T17" fmla="*/ 102 h 136"/>
                  <a:gd name="T18" fmla="*/ 52 w 420"/>
                  <a:gd name="T19" fmla="*/ 98 h 136"/>
                  <a:gd name="T20" fmla="*/ 38 w 420"/>
                  <a:gd name="T21" fmla="*/ 96 h 136"/>
                  <a:gd name="T22" fmla="*/ 24 w 420"/>
                  <a:gd name="T23" fmla="*/ 90 h 136"/>
                  <a:gd name="T24" fmla="*/ 12 w 420"/>
                  <a:gd name="T25" fmla="*/ 82 h 136"/>
                  <a:gd name="T26" fmla="*/ 8 w 420"/>
                  <a:gd name="T27" fmla="*/ 78 h 136"/>
                  <a:gd name="T28" fmla="*/ 4 w 420"/>
                  <a:gd name="T29" fmla="*/ 74 h 136"/>
                  <a:gd name="T30" fmla="*/ 2 w 420"/>
                  <a:gd name="T31" fmla="*/ 68 h 136"/>
                  <a:gd name="T32" fmla="*/ 0 w 420"/>
                  <a:gd name="T33" fmla="*/ 60 h 136"/>
                  <a:gd name="T34" fmla="*/ 0 w 420"/>
                  <a:gd name="T35" fmla="*/ 52 h 136"/>
                  <a:gd name="T36" fmla="*/ 2 w 420"/>
                  <a:gd name="T37" fmla="*/ 44 h 136"/>
                  <a:gd name="T38" fmla="*/ 2 w 420"/>
                  <a:gd name="T39" fmla="*/ 44 h 136"/>
                  <a:gd name="T40" fmla="*/ 6 w 420"/>
                  <a:gd name="T41" fmla="*/ 38 h 136"/>
                  <a:gd name="T42" fmla="*/ 10 w 420"/>
                  <a:gd name="T43" fmla="*/ 30 h 136"/>
                  <a:gd name="T44" fmla="*/ 20 w 420"/>
                  <a:gd name="T45" fmla="*/ 20 h 136"/>
                  <a:gd name="T46" fmla="*/ 36 w 420"/>
                  <a:gd name="T47" fmla="*/ 12 h 136"/>
                  <a:gd name="T48" fmla="*/ 52 w 420"/>
                  <a:gd name="T49" fmla="*/ 6 h 136"/>
                  <a:gd name="T50" fmla="*/ 70 w 420"/>
                  <a:gd name="T51" fmla="*/ 2 h 136"/>
                  <a:gd name="T52" fmla="*/ 88 w 420"/>
                  <a:gd name="T53" fmla="*/ 0 h 136"/>
                  <a:gd name="T54" fmla="*/ 116 w 420"/>
                  <a:gd name="T55" fmla="*/ 0 h 136"/>
                  <a:gd name="T56" fmla="*/ 116 w 420"/>
                  <a:gd name="T57" fmla="*/ 0 h 136"/>
                  <a:gd name="T58" fmla="*/ 154 w 420"/>
                  <a:gd name="T59" fmla="*/ 6 h 136"/>
                  <a:gd name="T60" fmla="*/ 194 w 420"/>
                  <a:gd name="T61" fmla="*/ 12 h 136"/>
                  <a:gd name="T62" fmla="*/ 242 w 420"/>
                  <a:gd name="T63" fmla="*/ 20 h 136"/>
                  <a:gd name="T64" fmla="*/ 292 w 420"/>
                  <a:gd name="T65" fmla="*/ 32 h 136"/>
                  <a:gd name="T66" fmla="*/ 340 w 420"/>
                  <a:gd name="T67" fmla="*/ 46 h 136"/>
                  <a:gd name="T68" fmla="*/ 362 w 420"/>
                  <a:gd name="T69" fmla="*/ 54 h 136"/>
                  <a:gd name="T70" fmla="*/ 380 w 420"/>
                  <a:gd name="T71" fmla="*/ 62 h 136"/>
                  <a:gd name="T72" fmla="*/ 396 w 420"/>
                  <a:gd name="T73" fmla="*/ 72 h 136"/>
                  <a:gd name="T74" fmla="*/ 408 w 420"/>
                  <a:gd name="T75" fmla="*/ 82 h 136"/>
                  <a:gd name="T76" fmla="*/ 408 w 420"/>
                  <a:gd name="T77" fmla="*/ 8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20" h="136">
                    <a:moveTo>
                      <a:pt x="408" y="82"/>
                    </a:moveTo>
                    <a:lnTo>
                      <a:pt x="420" y="136"/>
                    </a:lnTo>
                    <a:lnTo>
                      <a:pt x="420" y="136"/>
                    </a:lnTo>
                    <a:lnTo>
                      <a:pt x="302" y="126"/>
                    </a:lnTo>
                    <a:lnTo>
                      <a:pt x="184" y="114"/>
                    </a:lnTo>
                    <a:lnTo>
                      <a:pt x="184" y="114"/>
                    </a:lnTo>
                    <a:lnTo>
                      <a:pt x="132" y="108"/>
                    </a:lnTo>
                    <a:lnTo>
                      <a:pt x="80" y="102"/>
                    </a:lnTo>
                    <a:lnTo>
                      <a:pt x="80" y="102"/>
                    </a:lnTo>
                    <a:lnTo>
                      <a:pt x="52" y="98"/>
                    </a:lnTo>
                    <a:lnTo>
                      <a:pt x="38" y="96"/>
                    </a:lnTo>
                    <a:lnTo>
                      <a:pt x="24" y="90"/>
                    </a:lnTo>
                    <a:lnTo>
                      <a:pt x="12" y="82"/>
                    </a:lnTo>
                    <a:lnTo>
                      <a:pt x="8" y="78"/>
                    </a:lnTo>
                    <a:lnTo>
                      <a:pt x="4" y="74"/>
                    </a:lnTo>
                    <a:lnTo>
                      <a:pt x="2" y="68"/>
                    </a:lnTo>
                    <a:lnTo>
                      <a:pt x="0" y="60"/>
                    </a:lnTo>
                    <a:lnTo>
                      <a:pt x="0" y="52"/>
                    </a:lnTo>
                    <a:lnTo>
                      <a:pt x="2" y="44"/>
                    </a:lnTo>
                    <a:lnTo>
                      <a:pt x="2" y="44"/>
                    </a:lnTo>
                    <a:lnTo>
                      <a:pt x="6" y="38"/>
                    </a:lnTo>
                    <a:lnTo>
                      <a:pt x="10" y="30"/>
                    </a:lnTo>
                    <a:lnTo>
                      <a:pt x="20" y="20"/>
                    </a:lnTo>
                    <a:lnTo>
                      <a:pt x="36" y="12"/>
                    </a:lnTo>
                    <a:lnTo>
                      <a:pt x="52" y="6"/>
                    </a:lnTo>
                    <a:lnTo>
                      <a:pt x="70" y="2"/>
                    </a:lnTo>
                    <a:lnTo>
                      <a:pt x="88" y="0"/>
                    </a:lnTo>
                    <a:lnTo>
                      <a:pt x="116" y="0"/>
                    </a:lnTo>
                    <a:lnTo>
                      <a:pt x="116" y="0"/>
                    </a:lnTo>
                    <a:lnTo>
                      <a:pt x="154" y="6"/>
                    </a:lnTo>
                    <a:lnTo>
                      <a:pt x="194" y="12"/>
                    </a:lnTo>
                    <a:lnTo>
                      <a:pt x="242" y="20"/>
                    </a:lnTo>
                    <a:lnTo>
                      <a:pt x="292" y="32"/>
                    </a:lnTo>
                    <a:lnTo>
                      <a:pt x="340" y="46"/>
                    </a:lnTo>
                    <a:lnTo>
                      <a:pt x="362" y="54"/>
                    </a:lnTo>
                    <a:lnTo>
                      <a:pt x="380" y="62"/>
                    </a:lnTo>
                    <a:lnTo>
                      <a:pt x="396" y="72"/>
                    </a:lnTo>
                    <a:lnTo>
                      <a:pt x="408" y="82"/>
                    </a:lnTo>
                    <a:lnTo>
                      <a:pt x="408" y="82"/>
                    </a:lnTo>
                    <a:close/>
                  </a:path>
                </a:pathLst>
              </a:custGeom>
              <a:solidFill>
                <a:srgbClr val="D8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0" name="Freeform 315"/>
              <p:cNvSpPr>
                <a:spLocks/>
              </p:cNvSpPr>
              <p:nvPr/>
            </p:nvSpPr>
            <p:spPr bwMode="auto">
              <a:xfrm>
                <a:off x="5799" y="6290"/>
                <a:ext cx="418" cy="136"/>
              </a:xfrm>
              <a:custGeom>
                <a:avLst/>
                <a:gdLst>
                  <a:gd name="T0" fmla="*/ 10 w 418"/>
                  <a:gd name="T1" fmla="*/ 84 h 136"/>
                  <a:gd name="T2" fmla="*/ 0 w 418"/>
                  <a:gd name="T3" fmla="*/ 136 h 136"/>
                  <a:gd name="T4" fmla="*/ 0 w 418"/>
                  <a:gd name="T5" fmla="*/ 136 h 136"/>
                  <a:gd name="T6" fmla="*/ 116 w 418"/>
                  <a:gd name="T7" fmla="*/ 126 h 136"/>
                  <a:gd name="T8" fmla="*/ 234 w 418"/>
                  <a:gd name="T9" fmla="*/ 114 h 136"/>
                  <a:gd name="T10" fmla="*/ 234 w 418"/>
                  <a:gd name="T11" fmla="*/ 114 h 136"/>
                  <a:gd name="T12" fmla="*/ 286 w 418"/>
                  <a:gd name="T13" fmla="*/ 108 h 136"/>
                  <a:gd name="T14" fmla="*/ 338 w 418"/>
                  <a:gd name="T15" fmla="*/ 102 h 136"/>
                  <a:gd name="T16" fmla="*/ 338 w 418"/>
                  <a:gd name="T17" fmla="*/ 102 h 136"/>
                  <a:gd name="T18" fmla="*/ 366 w 418"/>
                  <a:gd name="T19" fmla="*/ 100 h 136"/>
                  <a:gd name="T20" fmla="*/ 380 w 418"/>
                  <a:gd name="T21" fmla="*/ 96 h 136"/>
                  <a:gd name="T22" fmla="*/ 394 w 418"/>
                  <a:gd name="T23" fmla="*/ 90 h 136"/>
                  <a:gd name="T24" fmla="*/ 406 w 418"/>
                  <a:gd name="T25" fmla="*/ 84 h 136"/>
                  <a:gd name="T26" fmla="*/ 410 w 418"/>
                  <a:gd name="T27" fmla="*/ 80 h 136"/>
                  <a:gd name="T28" fmla="*/ 414 w 418"/>
                  <a:gd name="T29" fmla="*/ 74 h 136"/>
                  <a:gd name="T30" fmla="*/ 416 w 418"/>
                  <a:gd name="T31" fmla="*/ 68 h 136"/>
                  <a:gd name="T32" fmla="*/ 418 w 418"/>
                  <a:gd name="T33" fmla="*/ 62 h 136"/>
                  <a:gd name="T34" fmla="*/ 418 w 418"/>
                  <a:gd name="T35" fmla="*/ 54 h 136"/>
                  <a:gd name="T36" fmla="*/ 416 w 418"/>
                  <a:gd name="T37" fmla="*/ 44 h 136"/>
                  <a:gd name="T38" fmla="*/ 416 w 418"/>
                  <a:gd name="T39" fmla="*/ 44 h 136"/>
                  <a:gd name="T40" fmla="*/ 414 w 418"/>
                  <a:gd name="T41" fmla="*/ 38 h 136"/>
                  <a:gd name="T42" fmla="*/ 410 w 418"/>
                  <a:gd name="T43" fmla="*/ 32 h 136"/>
                  <a:gd name="T44" fmla="*/ 398 w 418"/>
                  <a:gd name="T45" fmla="*/ 22 h 136"/>
                  <a:gd name="T46" fmla="*/ 384 w 418"/>
                  <a:gd name="T47" fmla="*/ 14 h 136"/>
                  <a:gd name="T48" fmla="*/ 366 w 418"/>
                  <a:gd name="T49" fmla="*/ 8 h 136"/>
                  <a:gd name="T50" fmla="*/ 348 w 418"/>
                  <a:gd name="T51" fmla="*/ 4 h 136"/>
                  <a:gd name="T52" fmla="*/ 332 w 418"/>
                  <a:gd name="T53" fmla="*/ 2 h 136"/>
                  <a:gd name="T54" fmla="*/ 302 w 418"/>
                  <a:gd name="T55" fmla="*/ 0 h 136"/>
                  <a:gd name="T56" fmla="*/ 302 w 418"/>
                  <a:gd name="T57" fmla="*/ 0 h 136"/>
                  <a:gd name="T58" fmla="*/ 264 w 418"/>
                  <a:gd name="T59" fmla="*/ 6 h 136"/>
                  <a:gd name="T60" fmla="*/ 224 w 418"/>
                  <a:gd name="T61" fmla="*/ 12 h 136"/>
                  <a:gd name="T62" fmla="*/ 176 w 418"/>
                  <a:gd name="T63" fmla="*/ 22 h 136"/>
                  <a:gd name="T64" fmla="*/ 126 w 418"/>
                  <a:gd name="T65" fmla="*/ 32 h 136"/>
                  <a:gd name="T66" fmla="*/ 78 w 418"/>
                  <a:gd name="T67" fmla="*/ 46 h 136"/>
                  <a:gd name="T68" fmla="*/ 58 w 418"/>
                  <a:gd name="T69" fmla="*/ 54 h 136"/>
                  <a:gd name="T70" fmla="*/ 38 w 418"/>
                  <a:gd name="T71" fmla="*/ 64 h 136"/>
                  <a:gd name="T72" fmla="*/ 22 w 418"/>
                  <a:gd name="T73" fmla="*/ 74 h 136"/>
                  <a:gd name="T74" fmla="*/ 10 w 418"/>
                  <a:gd name="T75" fmla="*/ 84 h 136"/>
                  <a:gd name="T76" fmla="*/ 10 w 418"/>
                  <a:gd name="T77" fmla="*/ 8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8" h="136">
                    <a:moveTo>
                      <a:pt x="10" y="84"/>
                    </a:moveTo>
                    <a:lnTo>
                      <a:pt x="0" y="136"/>
                    </a:lnTo>
                    <a:lnTo>
                      <a:pt x="0" y="136"/>
                    </a:lnTo>
                    <a:lnTo>
                      <a:pt x="116" y="126"/>
                    </a:lnTo>
                    <a:lnTo>
                      <a:pt x="234" y="114"/>
                    </a:lnTo>
                    <a:lnTo>
                      <a:pt x="234" y="114"/>
                    </a:lnTo>
                    <a:lnTo>
                      <a:pt x="286" y="108"/>
                    </a:lnTo>
                    <a:lnTo>
                      <a:pt x="338" y="102"/>
                    </a:lnTo>
                    <a:lnTo>
                      <a:pt x="338" y="102"/>
                    </a:lnTo>
                    <a:lnTo>
                      <a:pt x="366" y="100"/>
                    </a:lnTo>
                    <a:lnTo>
                      <a:pt x="380" y="96"/>
                    </a:lnTo>
                    <a:lnTo>
                      <a:pt x="394" y="90"/>
                    </a:lnTo>
                    <a:lnTo>
                      <a:pt x="406" y="84"/>
                    </a:lnTo>
                    <a:lnTo>
                      <a:pt x="410" y="80"/>
                    </a:lnTo>
                    <a:lnTo>
                      <a:pt x="414" y="74"/>
                    </a:lnTo>
                    <a:lnTo>
                      <a:pt x="416" y="68"/>
                    </a:lnTo>
                    <a:lnTo>
                      <a:pt x="418" y="62"/>
                    </a:lnTo>
                    <a:lnTo>
                      <a:pt x="418" y="54"/>
                    </a:lnTo>
                    <a:lnTo>
                      <a:pt x="416" y="44"/>
                    </a:lnTo>
                    <a:lnTo>
                      <a:pt x="416" y="44"/>
                    </a:lnTo>
                    <a:lnTo>
                      <a:pt x="414" y="38"/>
                    </a:lnTo>
                    <a:lnTo>
                      <a:pt x="410" y="32"/>
                    </a:lnTo>
                    <a:lnTo>
                      <a:pt x="398" y="22"/>
                    </a:lnTo>
                    <a:lnTo>
                      <a:pt x="384" y="14"/>
                    </a:lnTo>
                    <a:lnTo>
                      <a:pt x="366" y="8"/>
                    </a:lnTo>
                    <a:lnTo>
                      <a:pt x="348" y="4"/>
                    </a:lnTo>
                    <a:lnTo>
                      <a:pt x="332" y="2"/>
                    </a:lnTo>
                    <a:lnTo>
                      <a:pt x="302" y="0"/>
                    </a:lnTo>
                    <a:lnTo>
                      <a:pt x="302" y="0"/>
                    </a:lnTo>
                    <a:lnTo>
                      <a:pt x="264" y="6"/>
                    </a:lnTo>
                    <a:lnTo>
                      <a:pt x="224" y="12"/>
                    </a:lnTo>
                    <a:lnTo>
                      <a:pt x="176" y="22"/>
                    </a:lnTo>
                    <a:lnTo>
                      <a:pt x="126" y="32"/>
                    </a:lnTo>
                    <a:lnTo>
                      <a:pt x="78" y="46"/>
                    </a:lnTo>
                    <a:lnTo>
                      <a:pt x="58" y="54"/>
                    </a:lnTo>
                    <a:lnTo>
                      <a:pt x="38" y="64"/>
                    </a:lnTo>
                    <a:lnTo>
                      <a:pt x="22" y="74"/>
                    </a:lnTo>
                    <a:lnTo>
                      <a:pt x="10" y="84"/>
                    </a:lnTo>
                    <a:lnTo>
                      <a:pt x="10" y="84"/>
                    </a:lnTo>
                    <a:close/>
                  </a:path>
                </a:pathLst>
              </a:custGeom>
              <a:solidFill>
                <a:srgbClr val="D8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1" name="Freeform 316"/>
              <p:cNvSpPr>
                <a:spLocks/>
              </p:cNvSpPr>
              <p:nvPr/>
            </p:nvSpPr>
            <p:spPr bwMode="auto">
              <a:xfrm>
                <a:off x="5555" y="6170"/>
                <a:ext cx="434" cy="260"/>
              </a:xfrm>
              <a:custGeom>
                <a:avLst/>
                <a:gdLst>
                  <a:gd name="T0" fmla="*/ 412 w 434"/>
                  <a:gd name="T1" fmla="*/ 234 h 260"/>
                  <a:gd name="T2" fmla="*/ 412 w 434"/>
                  <a:gd name="T3" fmla="*/ 234 h 260"/>
                  <a:gd name="T4" fmla="*/ 410 w 434"/>
                  <a:gd name="T5" fmla="*/ 244 h 260"/>
                  <a:gd name="T6" fmla="*/ 404 w 434"/>
                  <a:gd name="T7" fmla="*/ 252 h 260"/>
                  <a:gd name="T8" fmla="*/ 396 w 434"/>
                  <a:gd name="T9" fmla="*/ 258 h 260"/>
                  <a:gd name="T10" fmla="*/ 386 w 434"/>
                  <a:gd name="T11" fmla="*/ 260 h 260"/>
                  <a:gd name="T12" fmla="*/ 50 w 434"/>
                  <a:gd name="T13" fmla="*/ 260 h 260"/>
                  <a:gd name="T14" fmla="*/ 50 w 434"/>
                  <a:gd name="T15" fmla="*/ 260 h 260"/>
                  <a:gd name="T16" fmla="*/ 40 w 434"/>
                  <a:gd name="T17" fmla="*/ 258 h 260"/>
                  <a:gd name="T18" fmla="*/ 30 w 434"/>
                  <a:gd name="T19" fmla="*/ 252 h 260"/>
                  <a:gd name="T20" fmla="*/ 24 w 434"/>
                  <a:gd name="T21" fmla="*/ 244 h 260"/>
                  <a:gd name="T22" fmla="*/ 22 w 434"/>
                  <a:gd name="T23" fmla="*/ 234 h 260"/>
                  <a:gd name="T24" fmla="*/ 0 w 434"/>
                  <a:gd name="T25" fmla="*/ 26 h 260"/>
                  <a:gd name="T26" fmla="*/ 0 w 434"/>
                  <a:gd name="T27" fmla="*/ 26 h 260"/>
                  <a:gd name="T28" fmla="*/ 2 w 434"/>
                  <a:gd name="T29" fmla="*/ 16 h 260"/>
                  <a:gd name="T30" fmla="*/ 8 w 434"/>
                  <a:gd name="T31" fmla="*/ 8 h 260"/>
                  <a:gd name="T32" fmla="*/ 18 w 434"/>
                  <a:gd name="T33" fmla="*/ 2 h 260"/>
                  <a:gd name="T34" fmla="*/ 28 w 434"/>
                  <a:gd name="T35" fmla="*/ 0 h 260"/>
                  <a:gd name="T36" fmla="*/ 408 w 434"/>
                  <a:gd name="T37" fmla="*/ 0 h 260"/>
                  <a:gd name="T38" fmla="*/ 408 w 434"/>
                  <a:gd name="T39" fmla="*/ 0 h 260"/>
                  <a:gd name="T40" fmla="*/ 418 w 434"/>
                  <a:gd name="T41" fmla="*/ 2 h 260"/>
                  <a:gd name="T42" fmla="*/ 426 w 434"/>
                  <a:gd name="T43" fmla="*/ 8 h 260"/>
                  <a:gd name="T44" fmla="*/ 432 w 434"/>
                  <a:gd name="T45" fmla="*/ 16 h 260"/>
                  <a:gd name="T46" fmla="*/ 434 w 434"/>
                  <a:gd name="T47" fmla="*/ 26 h 260"/>
                  <a:gd name="T48" fmla="*/ 412 w 434"/>
                  <a:gd name="T49" fmla="*/ 23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4" h="260">
                    <a:moveTo>
                      <a:pt x="412" y="234"/>
                    </a:moveTo>
                    <a:lnTo>
                      <a:pt x="412" y="234"/>
                    </a:lnTo>
                    <a:lnTo>
                      <a:pt x="410" y="244"/>
                    </a:lnTo>
                    <a:lnTo>
                      <a:pt x="404" y="252"/>
                    </a:lnTo>
                    <a:lnTo>
                      <a:pt x="396" y="258"/>
                    </a:lnTo>
                    <a:lnTo>
                      <a:pt x="386" y="260"/>
                    </a:lnTo>
                    <a:lnTo>
                      <a:pt x="50" y="260"/>
                    </a:lnTo>
                    <a:lnTo>
                      <a:pt x="50" y="260"/>
                    </a:lnTo>
                    <a:lnTo>
                      <a:pt x="40" y="258"/>
                    </a:lnTo>
                    <a:lnTo>
                      <a:pt x="30" y="252"/>
                    </a:lnTo>
                    <a:lnTo>
                      <a:pt x="24" y="244"/>
                    </a:lnTo>
                    <a:lnTo>
                      <a:pt x="22" y="234"/>
                    </a:lnTo>
                    <a:lnTo>
                      <a:pt x="0" y="26"/>
                    </a:lnTo>
                    <a:lnTo>
                      <a:pt x="0" y="26"/>
                    </a:lnTo>
                    <a:lnTo>
                      <a:pt x="2" y="16"/>
                    </a:lnTo>
                    <a:lnTo>
                      <a:pt x="8" y="8"/>
                    </a:lnTo>
                    <a:lnTo>
                      <a:pt x="18" y="2"/>
                    </a:lnTo>
                    <a:lnTo>
                      <a:pt x="28" y="0"/>
                    </a:lnTo>
                    <a:lnTo>
                      <a:pt x="408" y="0"/>
                    </a:lnTo>
                    <a:lnTo>
                      <a:pt x="408" y="0"/>
                    </a:lnTo>
                    <a:lnTo>
                      <a:pt x="418" y="2"/>
                    </a:lnTo>
                    <a:lnTo>
                      <a:pt x="426" y="8"/>
                    </a:lnTo>
                    <a:lnTo>
                      <a:pt x="432" y="16"/>
                    </a:lnTo>
                    <a:lnTo>
                      <a:pt x="434" y="26"/>
                    </a:lnTo>
                    <a:lnTo>
                      <a:pt x="412" y="234"/>
                    </a:lnTo>
                    <a:close/>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2" name="Freeform 317"/>
              <p:cNvSpPr>
                <a:spLocks/>
              </p:cNvSpPr>
              <p:nvPr/>
            </p:nvSpPr>
            <p:spPr bwMode="auto">
              <a:xfrm>
                <a:off x="5569" y="6190"/>
                <a:ext cx="406" cy="240"/>
              </a:xfrm>
              <a:custGeom>
                <a:avLst/>
                <a:gdLst>
                  <a:gd name="T0" fmla="*/ 384 w 406"/>
                  <a:gd name="T1" fmla="*/ 216 h 240"/>
                  <a:gd name="T2" fmla="*/ 384 w 406"/>
                  <a:gd name="T3" fmla="*/ 216 h 240"/>
                  <a:gd name="T4" fmla="*/ 382 w 406"/>
                  <a:gd name="T5" fmla="*/ 226 h 240"/>
                  <a:gd name="T6" fmla="*/ 376 w 406"/>
                  <a:gd name="T7" fmla="*/ 234 h 240"/>
                  <a:gd name="T8" fmla="*/ 368 w 406"/>
                  <a:gd name="T9" fmla="*/ 238 h 240"/>
                  <a:gd name="T10" fmla="*/ 360 w 406"/>
                  <a:gd name="T11" fmla="*/ 240 h 240"/>
                  <a:gd name="T12" fmla="*/ 48 w 406"/>
                  <a:gd name="T13" fmla="*/ 240 h 240"/>
                  <a:gd name="T14" fmla="*/ 48 w 406"/>
                  <a:gd name="T15" fmla="*/ 240 h 240"/>
                  <a:gd name="T16" fmla="*/ 38 w 406"/>
                  <a:gd name="T17" fmla="*/ 238 h 240"/>
                  <a:gd name="T18" fmla="*/ 30 w 406"/>
                  <a:gd name="T19" fmla="*/ 234 h 240"/>
                  <a:gd name="T20" fmla="*/ 24 w 406"/>
                  <a:gd name="T21" fmla="*/ 226 h 240"/>
                  <a:gd name="T22" fmla="*/ 24 w 406"/>
                  <a:gd name="T23" fmla="*/ 216 h 240"/>
                  <a:gd name="T24" fmla="*/ 0 w 406"/>
                  <a:gd name="T25" fmla="*/ 26 h 240"/>
                  <a:gd name="T26" fmla="*/ 0 w 406"/>
                  <a:gd name="T27" fmla="*/ 26 h 240"/>
                  <a:gd name="T28" fmla="*/ 2 w 406"/>
                  <a:gd name="T29" fmla="*/ 16 h 240"/>
                  <a:gd name="T30" fmla="*/ 8 w 406"/>
                  <a:gd name="T31" fmla="*/ 8 h 240"/>
                  <a:gd name="T32" fmla="*/ 16 w 406"/>
                  <a:gd name="T33" fmla="*/ 2 h 240"/>
                  <a:gd name="T34" fmla="*/ 26 w 406"/>
                  <a:gd name="T35" fmla="*/ 0 h 240"/>
                  <a:gd name="T36" fmla="*/ 382 w 406"/>
                  <a:gd name="T37" fmla="*/ 0 h 240"/>
                  <a:gd name="T38" fmla="*/ 382 w 406"/>
                  <a:gd name="T39" fmla="*/ 0 h 240"/>
                  <a:gd name="T40" fmla="*/ 392 w 406"/>
                  <a:gd name="T41" fmla="*/ 2 h 240"/>
                  <a:gd name="T42" fmla="*/ 398 w 406"/>
                  <a:gd name="T43" fmla="*/ 8 h 240"/>
                  <a:gd name="T44" fmla="*/ 404 w 406"/>
                  <a:gd name="T45" fmla="*/ 16 h 240"/>
                  <a:gd name="T46" fmla="*/ 406 w 406"/>
                  <a:gd name="T47" fmla="*/ 26 h 240"/>
                  <a:gd name="T48" fmla="*/ 384 w 406"/>
                  <a:gd name="T49" fmla="*/ 21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6" h="240">
                    <a:moveTo>
                      <a:pt x="384" y="216"/>
                    </a:moveTo>
                    <a:lnTo>
                      <a:pt x="384" y="216"/>
                    </a:lnTo>
                    <a:lnTo>
                      <a:pt x="382" y="226"/>
                    </a:lnTo>
                    <a:lnTo>
                      <a:pt x="376" y="234"/>
                    </a:lnTo>
                    <a:lnTo>
                      <a:pt x="368" y="238"/>
                    </a:lnTo>
                    <a:lnTo>
                      <a:pt x="360" y="240"/>
                    </a:lnTo>
                    <a:lnTo>
                      <a:pt x="48" y="240"/>
                    </a:lnTo>
                    <a:lnTo>
                      <a:pt x="48" y="240"/>
                    </a:lnTo>
                    <a:lnTo>
                      <a:pt x="38" y="238"/>
                    </a:lnTo>
                    <a:lnTo>
                      <a:pt x="30" y="234"/>
                    </a:lnTo>
                    <a:lnTo>
                      <a:pt x="24" y="226"/>
                    </a:lnTo>
                    <a:lnTo>
                      <a:pt x="24" y="216"/>
                    </a:lnTo>
                    <a:lnTo>
                      <a:pt x="0" y="26"/>
                    </a:lnTo>
                    <a:lnTo>
                      <a:pt x="0" y="26"/>
                    </a:lnTo>
                    <a:lnTo>
                      <a:pt x="2" y="16"/>
                    </a:lnTo>
                    <a:lnTo>
                      <a:pt x="8" y="8"/>
                    </a:lnTo>
                    <a:lnTo>
                      <a:pt x="16" y="2"/>
                    </a:lnTo>
                    <a:lnTo>
                      <a:pt x="26" y="0"/>
                    </a:lnTo>
                    <a:lnTo>
                      <a:pt x="382" y="0"/>
                    </a:lnTo>
                    <a:lnTo>
                      <a:pt x="382" y="0"/>
                    </a:lnTo>
                    <a:lnTo>
                      <a:pt x="392" y="2"/>
                    </a:lnTo>
                    <a:lnTo>
                      <a:pt x="398" y="8"/>
                    </a:lnTo>
                    <a:lnTo>
                      <a:pt x="404" y="16"/>
                    </a:lnTo>
                    <a:lnTo>
                      <a:pt x="406" y="26"/>
                    </a:lnTo>
                    <a:lnTo>
                      <a:pt x="384" y="216"/>
                    </a:lnTo>
                    <a:close/>
                  </a:path>
                </a:pathLst>
              </a:custGeom>
              <a:solidFill>
                <a:srgbClr val="323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3" name="Freeform 318"/>
              <p:cNvSpPr>
                <a:spLocks noEditPoints="1"/>
              </p:cNvSpPr>
              <p:nvPr/>
            </p:nvSpPr>
            <p:spPr bwMode="auto">
              <a:xfrm>
                <a:off x="5735" y="6266"/>
                <a:ext cx="92" cy="92"/>
              </a:xfrm>
              <a:custGeom>
                <a:avLst/>
                <a:gdLst>
                  <a:gd name="T0" fmla="*/ 46 w 92"/>
                  <a:gd name="T1" fmla="*/ 0 h 92"/>
                  <a:gd name="T2" fmla="*/ 28 w 92"/>
                  <a:gd name="T3" fmla="*/ 4 h 92"/>
                  <a:gd name="T4" fmla="*/ 12 w 92"/>
                  <a:gd name="T5" fmla="*/ 14 h 92"/>
                  <a:gd name="T6" fmla="*/ 4 w 92"/>
                  <a:gd name="T7" fmla="*/ 28 h 92"/>
                  <a:gd name="T8" fmla="*/ 0 w 92"/>
                  <a:gd name="T9" fmla="*/ 46 h 92"/>
                  <a:gd name="T10" fmla="*/ 0 w 92"/>
                  <a:gd name="T11" fmla="*/ 56 h 92"/>
                  <a:gd name="T12" fmla="*/ 8 w 92"/>
                  <a:gd name="T13" fmla="*/ 72 h 92"/>
                  <a:gd name="T14" fmla="*/ 20 w 92"/>
                  <a:gd name="T15" fmla="*/ 84 h 92"/>
                  <a:gd name="T16" fmla="*/ 36 w 92"/>
                  <a:gd name="T17" fmla="*/ 92 h 92"/>
                  <a:gd name="T18" fmla="*/ 46 w 92"/>
                  <a:gd name="T19" fmla="*/ 92 h 92"/>
                  <a:gd name="T20" fmla="*/ 64 w 92"/>
                  <a:gd name="T21" fmla="*/ 90 h 92"/>
                  <a:gd name="T22" fmla="*/ 78 w 92"/>
                  <a:gd name="T23" fmla="*/ 80 h 92"/>
                  <a:gd name="T24" fmla="*/ 88 w 92"/>
                  <a:gd name="T25" fmla="*/ 64 h 92"/>
                  <a:gd name="T26" fmla="*/ 92 w 92"/>
                  <a:gd name="T27" fmla="*/ 46 h 92"/>
                  <a:gd name="T28" fmla="*/ 90 w 92"/>
                  <a:gd name="T29" fmla="*/ 38 h 92"/>
                  <a:gd name="T30" fmla="*/ 84 w 92"/>
                  <a:gd name="T31" fmla="*/ 22 h 92"/>
                  <a:gd name="T32" fmla="*/ 72 w 92"/>
                  <a:gd name="T33" fmla="*/ 8 h 92"/>
                  <a:gd name="T34" fmla="*/ 54 w 92"/>
                  <a:gd name="T35" fmla="*/ 2 h 92"/>
                  <a:gd name="T36" fmla="*/ 46 w 92"/>
                  <a:gd name="T37" fmla="*/ 0 h 92"/>
                  <a:gd name="T38" fmla="*/ 46 w 92"/>
                  <a:gd name="T39" fmla="*/ 82 h 92"/>
                  <a:gd name="T40" fmla="*/ 32 w 92"/>
                  <a:gd name="T41" fmla="*/ 80 h 92"/>
                  <a:gd name="T42" fmla="*/ 20 w 92"/>
                  <a:gd name="T43" fmla="*/ 72 h 92"/>
                  <a:gd name="T44" fmla="*/ 12 w 92"/>
                  <a:gd name="T45" fmla="*/ 60 h 92"/>
                  <a:gd name="T46" fmla="*/ 10 w 92"/>
                  <a:gd name="T47" fmla="*/ 46 h 92"/>
                  <a:gd name="T48" fmla="*/ 10 w 92"/>
                  <a:gd name="T49" fmla="*/ 40 h 92"/>
                  <a:gd name="T50" fmla="*/ 16 w 92"/>
                  <a:gd name="T51" fmla="*/ 26 h 92"/>
                  <a:gd name="T52" fmla="*/ 26 w 92"/>
                  <a:gd name="T53" fmla="*/ 18 h 92"/>
                  <a:gd name="T54" fmla="*/ 38 w 92"/>
                  <a:gd name="T55" fmla="*/ 12 h 92"/>
                  <a:gd name="T56" fmla="*/ 46 w 92"/>
                  <a:gd name="T57" fmla="*/ 12 h 92"/>
                  <a:gd name="T58" fmla="*/ 60 w 92"/>
                  <a:gd name="T59" fmla="*/ 14 h 92"/>
                  <a:gd name="T60" fmla="*/ 70 w 92"/>
                  <a:gd name="T61" fmla="*/ 22 h 92"/>
                  <a:gd name="T62" fmla="*/ 78 w 92"/>
                  <a:gd name="T63" fmla="*/ 32 h 92"/>
                  <a:gd name="T64" fmla="*/ 80 w 92"/>
                  <a:gd name="T65" fmla="*/ 46 h 92"/>
                  <a:gd name="T66" fmla="*/ 80 w 92"/>
                  <a:gd name="T67" fmla="*/ 54 h 92"/>
                  <a:gd name="T68" fmla="*/ 74 w 92"/>
                  <a:gd name="T69" fmla="*/ 66 h 92"/>
                  <a:gd name="T70" fmla="*/ 66 w 92"/>
                  <a:gd name="T71" fmla="*/ 76 h 92"/>
                  <a:gd name="T72" fmla="*/ 52 w 92"/>
                  <a:gd name="T73" fmla="*/ 82 h 92"/>
                  <a:gd name="T74" fmla="*/ 46 w 92"/>
                  <a:gd name="T75" fmla="*/ 8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2">
                    <a:moveTo>
                      <a:pt x="46" y="0"/>
                    </a:moveTo>
                    <a:lnTo>
                      <a:pt x="46" y="0"/>
                    </a:lnTo>
                    <a:lnTo>
                      <a:pt x="36" y="2"/>
                    </a:lnTo>
                    <a:lnTo>
                      <a:pt x="28" y="4"/>
                    </a:lnTo>
                    <a:lnTo>
                      <a:pt x="20" y="8"/>
                    </a:lnTo>
                    <a:lnTo>
                      <a:pt x="12" y="14"/>
                    </a:lnTo>
                    <a:lnTo>
                      <a:pt x="8" y="22"/>
                    </a:lnTo>
                    <a:lnTo>
                      <a:pt x="4" y="28"/>
                    </a:lnTo>
                    <a:lnTo>
                      <a:pt x="0" y="38"/>
                    </a:lnTo>
                    <a:lnTo>
                      <a:pt x="0" y="46"/>
                    </a:lnTo>
                    <a:lnTo>
                      <a:pt x="0" y="46"/>
                    </a:lnTo>
                    <a:lnTo>
                      <a:pt x="0" y="56"/>
                    </a:lnTo>
                    <a:lnTo>
                      <a:pt x="4" y="64"/>
                    </a:lnTo>
                    <a:lnTo>
                      <a:pt x="8" y="72"/>
                    </a:lnTo>
                    <a:lnTo>
                      <a:pt x="12" y="80"/>
                    </a:lnTo>
                    <a:lnTo>
                      <a:pt x="20" y="84"/>
                    </a:lnTo>
                    <a:lnTo>
                      <a:pt x="28" y="90"/>
                    </a:lnTo>
                    <a:lnTo>
                      <a:pt x="36" y="92"/>
                    </a:lnTo>
                    <a:lnTo>
                      <a:pt x="46" y="92"/>
                    </a:lnTo>
                    <a:lnTo>
                      <a:pt x="46" y="92"/>
                    </a:lnTo>
                    <a:lnTo>
                      <a:pt x="54" y="92"/>
                    </a:lnTo>
                    <a:lnTo>
                      <a:pt x="64" y="90"/>
                    </a:lnTo>
                    <a:lnTo>
                      <a:pt x="72" y="84"/>
                    </a:lnTo>
                    <a:lnTo>
                      <a:pt x="78" y="80"/>
                    </a:lnTo>
                    <a:lnTo>
                      <a:pt x="84" y="72"/>
                    </a:lnTo>
                    <a:lnTo>
                      <a:pt x="88" y="64"/>
                    </a:lnTo>
                    <a:lnTo>
                      <a:pt x="90" y="56"/>
                    </a:lnTo>
                    <a:lnTo>
                      <a:pt x="92" y="46"/>
                    </a:lnTo>
                    <a:lnTo>
                      <a:pt x="92" y="46"/>
                    </a:lnTo>
                    <a:lnTo>
                      <a:pt x="90" y="38"/>
                    </a:lnTo>
                    <a:lnTo>
                      <a:pt x="88" y="28"/>
                    </a:lnTo>
                    <a:lnTo>
                      <a:pt x="84" y="22"/>
                    </a:lnTo>
                    <a:lnTo>
                      <a:pt x="78" y="14"/>
                    </a:lnTo>
                    <a:lnTo>
                      <a:pt x="72" y="8"/>
                    </a:lnTo>
                    <a:lnTo>
                      <a:pt x="64" y="4"/>
                    </a:lnTo>
                    <a:lnTo>
                      <a:pt x="54" y="2"/>
                    </a:lnTo>
                    <a:lnTo>
                      <a:pt x="46" y="0"/>
                    </a:lnTo>
                    <a:lnTo>
                      <a:pt x="46" y="0"/>
                    </a:lnTo>
                    <a:close/>
                    <a:moveTo>
                      <a:pt x="46" y="82"/>
                    </a:moveTo>
                    <a:lnTo>
                      <a:pt x="46" y="82"/>
                    </a:lnTo>
                    <a:lnTo>
                      <a:pt x="38" y="82"/>
                    </a:lnTo>
                    <a:lnTo>
                      <a:pt x="32" y="80"/>
                    </a:lnTo>
                    <a:lnTo>
                      <a:pt x="26" y="76"/>
                    </a:lnTo>
                    <a:lnTo>
                      <a:pt x="20" y="72"/>
                    </a:lnTo>
                    <a:lnTo>
                      <a:pt x="16" y="66"/>
                    </a:lnTo>
                    <a:lnTo>
                      <a:pt x="12" y="60"/>
                    </a:lnTo>
                    <a:lnTo>
                      <a:pt x="10" y="54"/>
                    </a:lnTo>
                    <a:lnTo>
                      <a:pt x="10" y="46"/>
                    </a:lnTo>
                    <a:lnTo>
                      <a:pt x="10" y="46"/>
                    </a:lnTo>
                    <a:lnTo>
                      <a:pt x="10" y="40"/>
                    </a:lnTo>
                    <a:lnTo>
                      <a:pt x="12" y="32"/>
                    </a:lnTo>
                    <a:lnTo>
                      <a:pt x="16" y="26"/>
                    </a:lnTo>
                    <a:lnTo>
                      <a:pt x="20" y="22"/>
                    </a:lnTo>
                    <a:lnTo>
                      <a:pt x="26" y="18"/>
                    </a:lnTo>
                    <a:lnTo>
                      <a:pt x="32" y="14"/>
                    </a:lnTo>
                    <a:lnTo>
                      <a:pt x="38" y="12"/>
                    </a:lnTo>
                    <a:lnTo>
                      <a:pt x="46" y="12"/>
                    </a:lnTo>
                    <a:lnTo>
                      <a:pt x="46" y="12"/>
                    </a:lnTo>
                    <a:lnTo>
                      <a:pt x="52" y="12"/>
                    </a:lnTo>
                    <a:lnTo>
                      <a:pt x="60" y="14"/>
                    </a:lnTo>
                    <a:lnTo>
                      <a:pt x="66" y="18"/>
                    </a:lnTo>
                    <a:lnTo>
                      <a:pt x="70" y="22"/>
                    </a:lnTo>
                    <a:lnTo>
                      <a:pt x="74" y="26"/>
                    </a:lnTo>
                    <a:lnTo>
                      <a:pt x="78" y="32"/>
                    </a:lnTo>
                    <a:lnTo>
                      <a:pt x="80" y="40"/>
                    </a:lnTo>
                    <a:lnTo>
                      <a:pt x="80" y="46"/>
                    </a:lnTo>
                    <a:lnTo>
                      <a:pt x="80" y="46"/>
                    </a:lnTo>
                    <a:lnTo>
                      <a:pt x="80" y="54"/>
                    </a:lnTo>
                    <a:lnTo>
                      <a:pt x="78" y="60"/>
                    </a:lnTo>
                    <a:lnTo>
                      <a:pt x="74" y="66"/>
                    </a:lnTo>
                    <a:lnTo>
                      <a:pt x="70" y="72"/>
                    </a:lnTo>
                    <a:lnTo>
                      <a:pt x="66" y="76"/>
                    </a:lnTo>
                    <a:lnTo>
                      <a:pt x="60" y="80"/>
                    </a:lnTo>
                    <a:lnTo>
                      <a:pt x="52" y="82"/>
                    </a:lnTo>
                    <a:lnTo>
                      <a:pt x="46" y="82"/>
                    </a:lnTo>
                    <a:lnTo>
                      <a:pt x="46" y="8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4" name="Freeform 319"/>
              <p:cNvSpPr>
                <a:spLocks noEditPoints="1"/>
              </p:cNvSpPr>
              <p:nvPr/>
            </p:nvSpPr>
            <p:spPr bwMode="auto">
              <a:xfrm>
                <a:off x="5753" y="6300"/>
                <a:ext cx="24" cy="24"/>
              </a:xfrm>
              <a:custGeom>
                <a:avLst/>
                <a:gdLst>
                  <a:gd name="T0" fmla="*/ 18 w 24"/>
                  <a:gd name="T1" fmla="*/ 0 h 24"/>
                  <a:gd name="T2" fmla="*/ 18 w 24"/>
                  <a:gd name="T3" fmla="*/ 0 h 24"/>
                  <a:gd name="T4" fmla="*/ 22 w 24"/>
                  <a:gd name="T5" fmla="*/ 0 h 24"/>
                  <a:gd name="T6" fmla="*/ 24 w 24"/>
                  <a:gd name="T7" fmla="*/ 4 h 24"/>
                  <a:gd name="T8" fmla="*/ 24 w 24"/>
                  <a:gd name="T9" fmla="*/ 14 h 24"/>
                  <a:gd name="T10" fmla="*/ 24 w 24"/>
                  <a:gd name="T11" fmla="*/ 14 h 24"/>
                  <a:gd name="T12" fmla="*/ 22 w 24"/>
                  <a:gd name="T13" fmla="*/ 16 h 24"/>
                  <a:gd name="T14" fmla="*/ 18 w 24"/>
                  <a:gd name="T15" fmla="*/ 18 h 24"/>
                  <a:gd name="T16" fmla="*/ 4 w 24"/>
                  <a:gd name="T17" fmla="*/ 18 h 24"/>
                  <a:gd name="T18" fmla="*/ 4 w 24"/>
                  <a:gd name="T19" fmla="*/ 24 h 24"/>
                  <a:gd name="T20" fmla="*/ 4 w 24"/>
                  <a:gd name="T21" fmla="*/ 24 h 24"/>
                  <a:gd name="T22" fmla="*/ 2 w 24"/>
                  <a:gd name="T23" fmla="*/ 24 h 24"/>
                  <a:gd name="T24" fmla="*/ 2 w 24"/>
                  <a:gd name="T25" fmla="*/ 24 h 24"/>
                  <a:gd name="T26" fmla="*/ 0 w 24"/>
                  <a:gd name="T27" fmla="*/ 24 h 24"/>
                  <a:gd name="T28" fmla="*/ 0 w 24"/>
                  <a:gd name="T29" fmla="*/ 4 h 24"/>
                  <a:gd name="T30" fmla="*/ 0 w 24"/>
                  <a:gd name="T31" fmla="*/ 4 h 24"/>
                  <a:gd name="T32" fmla="*/ 2 w 24"/>
                  <a:gd name="T33" fmla="*/ 0 h 24"/>
                  <a:gd name="T34" fmla="*/ 6 w 24"/>
                  <a:gd name="T35" fmla="*/ 0 h 24"/>
                  <a:gd name="T36" fmla="*/ 18 w 24"/>
                  <a:gd name="T37" fmla="*/ 0 h 24"/>
                  <a:gd name="T38" fmla="*/ 4 w 24"/>
                  <a:gd name="T39" fmla="*/ 16 h 24"/>
                  <a:gd name="T40" fmla="*/ 18 w 24"/>
                  <a:gd name="T41" fmla="*/ 16 h 24"/>
                  <a:gd name="T42" fmla="*/ 18 w 24"/>
                  <a:gd name="T43" fmla="*/ 16 h 24"/>
                  <a:gd name="T44" fmla="*/ 20 w 24"/>
                  <a:gd name="T45" fmla="*/ 14 h 24"/>
                  <a:gd name="T46" fmla="*/ 20 w 24"/>
                  <a:gd name="T47" fmla="*/ 14 h 24"/>
                  <a:gd name="T48" fmla="*/ 20 w 24"/>
                  <a:gd name="T49" fmla="*/ 4 h 24"/>
                  <a:gd name="T50" fmla="*/ 20 w 24"/>
                  <a:gd name="T51" fmla="*/ 4 h 24"/>
                  <a:gd name="T52" fmla="*/ 20 w 24"/>
                  <a:gd name="T53" fmla="*/ 4 h 24"/>
                  <a:gd name="T54" fmla="*/ 18 w 24"/>
                  <a:gd name="T55" fmla="*/ 2 h 24"/>
                  <a:gd name="T56" fmla="*/ 6 w 24"/>
                  <a:gd name="T57" fmla="*/ 2 h 24"/>
                  <a:gd name="T58" fmla="*/ 6 w 24"/>
                  <a:gd name="T59" fmla="*/ 2 h 24"/>
                  <a:gd name="T60" fmla="*/ 4 w 24"/>
                  <a:gd name="T61" fmla="*/ 4 h 24"/>
                  <a:gd name="T62" fmla="*/ 4 w 24"/>
                  <a:gd name="T63" fmla="*/ 4 h 24"/>
                  <a:gd name="T64" fmla="*/ 4 w 24"/>
                  <a:gd name="T65"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24">
                    <a:moveTo>
                      <a:pt x="18" y="0"/>
                    </a:moveTo>
                    <a:lnTo>
                      <a:pt x="18" y="0"/>
                    </a:lnTo>
                    <a:lnTo>
                      <a:pt x="22" y="0"/>
                    </a:lnTo>
                    <a:lnTo>
                      <a:pt x="24" y="4"/>
                    </a:lnTo>
                    <a:lnTo>
                      <a:pt x="24" y="14"/>
                    </a:lnTo>
                    <a:lnTo>
                      <a:pt x="24" y="14"/>
                    </a:lnTo>
                    <a:lnTo>
                      <a:pt x="22" y="16"/>
                    </a:lnTo>
                    <a:lnTo>
                      <a:pt x="18" y="18"/>
                    </a:lnTo>
                    <a:lnTo>
                      <a:pt x="4" y="18"/>
                    </a:lnTo>
                    <a:lnTo>
                      <a:pt x="4" y="24"/>
                    </a:lnTo>
                    <a:lnTo>
                      <a:pt x="4" y="24"/>
                    </a:lnTo>
                    <a:lnTo>
                      <a:pt x="2" y="24"/>
                    </a:lnTo>
                    <a:lnTo>
                      <a:pt x="2" y="24"/>
                    </a:lnTo>
                    <a:lnTo>
                      <a:pt x="0" y="24"/>
                    </a:lnTo>
                    <a:lnTo>
                      <a:pt x="0" y="4"/>
                    </a:lnTo>
                    <a:lnTo>
                      <a:pt x="0" y="4"/>
                    </a:lnTo>
                    <a:lnTo>
                      <a:pt x="2" y="0"/>
                    </a:lnTo>
                    <a:lnTo>
                      <a:pt x="6" y="0"/>
                    </a:lnTo>
                    <a:lnTo>
                      <a:pt x="18" y="0"/>
                    </a:lnTo>
                    <a:close/>
                    <a:moveTo>
                      <a:pt x="4" y="16"/>
                    </a:moveTo>
                    <a:lnTo>
                      <a:pt x="18" y="16"/>
                    </a:lnTo>
                    <a:lnTo>
                      <a:pt x="18" y="16"/>
                    </a:lnTo>
                    <a:lnTo>
                      <a:pt x="20" y="14"/>
                    </a:lnTo>
                    <a:lnTo>
                      <a:pt x="20" y="14"/>
                    </a:lnTo>
                    <a:lnTo>
                      <a:pt x="20" y="4"/>
                    </a:lnTo>
                    <a:lnTo>
                      <a:pt x="20" y="4"/>
                    </a:lnTo>
                    <a:lnTo>
                      <a:pt x="20" y="4"/>
                    </a:lnTo>
                    <a:lnTo>
                      <a:pt x="18" y="2"/>
                    </a:lnTo>
                    <a:lnTo>
                      <a:pt x="6" y="2"/>
                    </a:lnTo>
                    <a:lnTo>
                      <a:pt x="6" y="2"/>
                    </a:lnTo>
                    <a:lnTo>
                      <a:pt x="4" y="4"/>
                    </a:lnTo>
                    <a:lnTo>
                      <a:pt x="4" y="4"/>
                    </a:lnTo>
                    <a:lnTo>
                      <a:pt x="4" y="1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5" name="Freeform 320"/>
              <p:cNvSpPr>
                <a:spLocks/>
              </p:cNvSpPr>
              <p:nvPr/>
            </p:nvSpPr>
            <p:spPr bwMode="auto">
              <a:xfrm>
                <a:off x="5781" y="6300"/>
                <a:ext cx="20" cy="24"/>
              </a:xfrm>
              <a:custGeom>
                <a:avLst/>
                <a:gdLst>
                  <a:gd name="T0" fmla="*/ 20 w 20"/>
                  <a:gd name="T1" fmla="*/ 0 h 24"/>
                  <a:gd name="T2" fmla="*/ 20 w 20"/>
                  <a:gd name="T3" fmla="*/ 0 h 24"/>
                  <a:gd name="T4" fmla="*/ 20 w 20"/>
                  <a:gd name="T5" fmla="*/ 2 h 24"/>
                  <a:gd name="T6" fmla="*/ 20 w 20"/>
                  <a:gd name="T7" fmla="*/ 2 h 24"/>
                  <a:gd name="T8" fmla="*/ 20 w 20"/>
                  <a:gd name="T9" fmla="*/ 2 h 24"/>
                  <a:gd name="T10" fmla="*/ 4 w 20"/>
                  <a:gd name="T11" fmla="*/ 2 h 24"/>
                  <a:gd name="T12" fmla="*/ 4 w 20"/>
                  <a:gd name="T13" fmla="*/ 2 h 24"/>
                  <a:gd name="T14" fmla="*/ 4 w 20"/>
                  <a:gd name="T15" fmla="*/ 4 h 24"/>
                  <a:gd name="T16" fmla="*/ 2 w 20"/>
                  <a:gd name="T17" fmla="*/ 4 h 24"/>
                  <a:gd name="T18" fmla="*/ 2 w 20"/>
                  <a:gd name="T19" fmla="*/ 20 h 24"/>
                  <a:gd name="T20" fmla="*/ 2 w 20"/>
                  <a:gd name="T21" fmla="*/ 20 h 24"/>
                  <a:gd name="T22" fmla="*/ 4 w 20"/>
                  <a:gd name="T23" fmla="*/ 20 h 24"/>
                  <a:gd name="T24" fmla="*/ 4 w 20"/>
                  <a:gd name="T25" fmla="*/ 22 h 24"/>
                  <a:gd name="T26" fmla="*/ 20 w 20"/>
                  <a:gd name="T27" fmla="*/ 22 h 24"/>
                  <a:gd name="T28" fmla="*/ 20 w 20"/>
                  <a:gd name="T29" fmla="*/ 22 h 24"/>
                  <a:gd name="T30" fmla="*/ 20 w 20"/>
                  <a:gd name="T31" fmla="*/ 24 h 24"/>
                  <a:gd name="T32" fmla="*/ 20 w 20"/>
                  <a:gd name="T33" fmla="*/ 24 h 24"/>
                  <a:gd name="T34" fmla="*/ 20 w 20"/>
                  <a:gd name="T35" fmla="*/ 24 h 24"/>
                  <a:gd name="T36" fmla="*/ 4 w 20"/>
                  <a:gd name="T37" fmla="*/ 24 h 24"/>
                  <a:gd name="T38" fmla="*/ 4 w 20"/>
                  <a:gd name="T39" fmla="*/ 24 h 24"/>
                  <a:gd name="T40" fmla="*/ 0 w 20"/>
                  <a:gd name="T41" fmla="*/ 24 h 24"/>
                  <a:gd name="T42" fmla="*/ 0 w 20"/>
                  <a:gd name="T43" fmla="*/ 20 h 24"/>
                  <a:gd name="T44" fmla="*/ 0 w 20"/>
                  <a:gd name="T45" fmla="*/ 4 h 24"/>
                  <a:gd name="T46" fmla="*/ 0 w 20"/>
                  <a:gd name="T47" fmla="*/ 4 h 24"/>
                  <a:gd name="T48" fmla="*/ 0 w 20"/>
                  <a:gd name="T49" fmla="*/ 0 h 24"/>
                  <a:gd name="T50" fmla="*/ 4 w 20"/>
                  <a:gd name="T51" fmla="*/ 0 h 24"/>
                  <a:gd name="T52" fmla="*/ 20 w 20"/>
                  <a:gd name="T5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4">
                    <a:moveTo>
                      <a:pt x="20" y="0"/>
                    </a:moveTo>
                    <a:lnTo>
                      <a:pt x="20" y="0"/>
                    </a:lnTo>
                    <a:lnTo>
                      <a:pt x="20" y="2"/>
                    </a:lnTo>
                    <a:lnTo>
                      <a:pt x="20" y="2"/>
                    </a:lnTo>
                    <a:lnTo>
                      <a:pt x="20" y="2"/>
                    </a:lnTo>
                    <a:lnTo>
                      <a:pt x="4" y="2"/>
                    </a:lnTo>
                    <a:lnTo>
                      <a:pt x="4" y="2"/>
                    </a:lnTo>
                    <a:lnTo>
                      <a:pt x="4" y="4"/>
                    </a:lnTo>
                    <a:lnTo>
                      <a:pt x="2" y="4"/>
                    </a:lnTo>
                    <a:lnTo>
                      <a:pt x="2" y="20"/>
                    </a:lnTo>
                    <a:lnTo>
                      <a:pt x="2" y="20"/>
                    </a:lnTo>
                    <a:lnTo>
                      <a:pt x="4" y="20"/>
                    </a:lnTo>
                    <a:lnTo>
                      <a:pt x="4" y="22"/>
                    </a:lnTo>
                    <a:lnTo>
                      <a:pt x="20" y="22"/>
                    </a:lnTo>
                    <a:lnTo>
                      <a:pt x="20" y="22"/>
                    </a:lnTo>
                    <a:lnTo>
                      <a:pt x="20" y="24"/>
                    </a:lnTo>
                    <a:lnTo>
                      <a:pt x="20" y="24"/>
                    </a:lnTo>
                    <a:lnTo>
                      <a:pt x="20" y="24"/>
                    </a:lnTo>
                    <a:lnTo>
                      <a:pt x="4" y="24"/>
                    </a:lnTo>
                    <a:lnTo>
                      <a:pt x="4" y="24"/>
                    </a:lnTo>
                    <a:lnTo>
                      <a:pt x="0" y="24"/>
                    </a:lnTo>
                    <a:lnTo>
                      <a:pt x="0" y="20"/>
                    </a:lnTo>
                    <a:lnTo>
                      <a:pt x="0" y="4"/>
                    </a:lnTo>
                    <a:lnTo>
                      <a:pt x="0" y="4"/>
                    </a:lnTo>
                    <a:lnTo>
                      <a:pt x="0" y="0"/>
                    </a:lnTo>
                    <a:lnTo>
                      <a:pt x="4" y="0"/>
                    </a:lnTo>
                    <a:lnTo>
                      <a:pt x="20" y="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6" name="Freeform 321"/>
              <p:cNvSpPr>
                <a:spLocks noEditPoints="1"/>
              </p:cNvSpPr>
              <p:nvPr/>
            </p:nvSpPr>
            <p:spPr bwMode="auto">
              <a:xfrm>
                <a:off x="5727" y="6264"/>
                <a:ext cx="92" cy="92"/>
              </a:xfrm>
              <a:custGeom>
                <a:avLst/>
                <a:gdLst>
                  <a:gd name="T0" fmla="*/ 46 w 92"/>
                  <a:gd name="T1" fmla="*/ 0 h 92"/>
                  <a:gd name="T2" fmla="*/ 28 w 92"/>
                  <a:gd name="T3" fmla="*/ 4 h 92"/>
                  <a:gd name="T4" fmla="*/ 14 w 92"/>
                  <a:gd name="T5" fmla="*/ 14 h 92"/>
                  <a:gd name="T6" fmla="*/ 4 w 92"/>
                  <a:gd name="T7" fmla="*/ 28 h 92"/>
                  <a:gd name="T8" fmla="*/ 0 w 92"/>
                  <a:gd name="T9" fmla="*/ 46 h 92"/>
                  <a:gd name="T10" fmla="*/ 0 w 92"/>
                  <a:gd name="T11" fmla="*/ 56 h 92"/>
                  <a:gd name="T12" fmla="*/ 8 w 92"/>
                  <a:gd name="T13" fmla="*/ 72 h 92"/>
                  <a:gd name="T14" fmla="*/ 20 w 92"/>
                  <a:gd name="T15" fmla="*/ 84 h 92"/>
                  <a:gd name="T16" fmla="*/ 36 w 92"/>
                  <a:gd name="T17" fmla="*/ 92 h 92"/>
                  <a:gd name="T18" fmla="*/ 46 w 92"/>
                  <a:gd name="T19" fmla="*/ 92 h 92"/>
                  <a:gd name="T20" fmla="*/ 64 w 92"/>
                  <a:gd name="T21" fmla="*/ 88 h 92"/>
                  <a:gd name="T22" fmla="*/ 78 w 92"/>
                  <a:gd name="T23" fmla="*/ 78 h 92"/>
                  <a:gd name="T24" fmla="*/ 88 w 92"/>
                  <a:gd name="T25" fmla="*/ 64 h 92"/>
                  <a:gd name="T26" fmla="*/ 92 w 92"/>
                  <a:gd name="T27" fmla="*/ 46 h 92"/>
                  <a:gd name="T28" fmla="*/ 90 w 92"/>
                  <a:gd name="T29" fmla="*/ 38 h 92"/>
                  <a:gd name="T30" fmla="*/ 84 w 92"/>
                  <a:gd name="T31" fmla="*/ 20 h 92"/>
                  <a:gd name="T32" fmla="*/ 72 w 92"/>
                  <a:gd name="T33" fmla="*/ 8 h 92"/>
                  <a:gd name="T34" fmla="*/ 54 w 92"/>
                  <a:gd name="T35" fmla="*/ 2 h 92"/>
                  <a:gd name="T36" fmla="*/ 46 w 92"/>
                  <a:gd name="T37" fmla="*/ 0 h 92"/>
                  <a:gd name="T38" fmla="*/ 46 w 92"/>
                  <a:gd name="T39" fmla="*/ 82 h 92"/>
                  <a:gd name="T40" fmla="*/ 32 w 92"/>
                  <a:gd name="T41" fmla="*/ 78 h 92"/>
                  <a:gd name="T42" fmla="*/ 20 w 92"/>
                  <a:gd name="T43" fmla="*/ 72 h 92"/>
                  <a:gd name="T44" fmla="*/ 14 w 92"/>
                  <a:gd name="T45" fmla="*/ 60 h 92"/>
                  <a:gd name="T46" fmla="*/ 10 w 92"/>
                  <a:gd name="T47" fmla="*/ 46 h 92"/>
                  <a:gd name="T48" fmla="*/ 10 w 92"/>
                  <a:gd name="T49" fmla="*/ 40 h 92"/>
                  <a:gd name="T50" fmla="*/ 16 w 92"/>
                  <a:gd name="T51" fmla="*/ 26 h 92"/>
                  <a:gd name="T52" fmla="*/ 26 w 92"/>
                  <a:gd name="T53" fmla="*/ 18 h 92"/>
                  <a:gd name="T54" fmla="*/ 38 w 92"/>
                  <a:gd name="T55" fmla="*/ 12 h 92"/>
                  <a:gd name="T56" fmla="*/ 46 w 92"/>
                  <a:gd name="T57" fmla="*/ 12 h 92"/>
                  <a:gd name="T58" fmla="*/ 60 w 92"/>
                  <a:gd name="T59" fmla="*/ 14 h 92"/>
                  <a:gd name="T60" fmla="*/ 70 w 92"/>
                  <a:gd name="T61" fmla="*/ 22 h 92"/>
                  <a:gd name="T62" fmla="*/ 78 w 92"/>
                  <a:gd name="T63" fmla="*/ 32 h 92"/>
                  <a:gd name="T64" fmla="*/ 80 w 92"/>
                  <a:gd name="T65" fmla="*/ 46 h 92"/>
                  <a:gd name="T66" fmla="*/ 80 w 92"/>
                  <a:gd name="T67" fmla="*/ 54 h 92"/>
                  <a:gd name="T68" fmla="*/ 74 w 92"/>
                  <a:gd name="T69" fmla="*/ 66 h 92"/>
                  <a:gd name="T70" fmla="*/ 66 w 92"/>
                  <a:gd name="T71" fmla="*/ 76 h 92"/>
                  <a:gd name="T72" fmla="*/ 52 w 92"/>
                  <a:gd name="T73" fmla="*/ 80 h 92"/>
                  <a:gd name="T74" fmla="*/ 46 w 92"/>
                  <a:gd name="T75" fmla="*/ 8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2">
                    <a:moveTo>
                      <a:pt x="46" y="0"/>
                    </a:moveTo>
                    <a:lnTo>
                      <a:pt x="46" y="0"/>
                    </a:lnTo>
                    <a:lnTo>
                      <a:pt x="36" y="2"/>
                    </a:lnTo>
                    <a:lnTo>
                      <a:pt x="28" y="4"/>
                    </a:lnTo>
                    <a:lnTo>
                      <a:pt x="20" y="8"/>
                    </a:lnTo>
                    <a:lnTo>
                      <a:pt x="14" y="14"/>
                    </a:lnTo>
                    <a:lnTo>
                      <a:pt x="8" y="20"/>
                    </a:lnTo>
                    <a:lnTo>
                      <a:pt x="4" y="28"/>
                    </a:lnTo>
                    <a:lnTo>
                      <a:pt x="0" y="38"/>
                    </a:lnTo>
                    <a:lnTo>
                      <a:pt x="0" y="46"/>
                    </a:lnTo>
                    <a:lnTo>
                      <a:pt x="0" y="46"/>
                    </a:lnTo>
                    <a:lnTo>
                      <a:pt x="0" y="56"/>
                    </a:lnTo>
                    <a:lnTo>
                      <a:pt x="4" y="64"/>
                    </a:lnTo>
                    <a:lnTo>
                      <a:pt x="8" y="72"/>
                    </a:lnTo>
                    <a:lnTo>
                      <a:pt x="14" y="78"/>
                    </a:lnTo>
                    <a:lnTo>
                      <a:pt x="20" y="84"/>
                    </a:lnTo>
                    <a:lnTo>
                      <a:pt x="28" y="88"/>
                    </a:lnTo>
                    <a:lnTo>
                      <a:pt x="36" y="92"/>
                    </a:lnTo>
                    <a:lnTo>
                      <a:pt x="46" y="92"/>
                    </a:lnTo>
                    <a:lnTo>
                      <a:pt x="46" y="92"/>
                    </a:lnTo>
                    <a:lnTo>
                      <a:pt x="54" y="92"/>
                    </a:lnTo>
                    <a:lnTo>
                      <a:pt x="64" y="88"/>
                    </a:lnTo>
                    <a:lnTo>
                      <a:pt x="72" y="84"/>
                    </a:lnTo>
                    <a:lnTo>
                      <a:pt x="78" y="78"/>
                    </a:lnTo>
                    <a:lnTo>
                      <a:pt x="84" y="72"/>
                    </a:lnTo>
                    <a:lnTo>
                      <a:pt x="88" y="64"/>
                    </a:lnTo>
                    <a:lnTo>
                      <a:pt x="90" y="56"/>
                    </a:lnTo>
                    <a:lnTo>
                      <a:pt x="92" y="46"/>
                    </a:lnTo>
                    <a:lnTo>
                      <a:pt x="92" y="46"/>
                    </a:lnTo>
                    <a:lnTo>
                      <a:pt x="90" y="38"/>
                    </a:lnTo>
                    <a:lnTo>
                      <a:pt x="88" y="28"/>
                    </a:lnTo>
                    <a:lnTo>
                      <a:pt x="84" y="20"/>
                    </a:lnTo>
                    <a:lnTo>
                      <a:pt x="78" y="14"/>
                    </a:lnTo>
                    <a:lnTo>
                      <a:pt x="72" y="8"/>
                    </a:lnTo>
                    <a:lnTo>
                      <a:pt x="64" y="4"/>
                    </a:lnTo>
                    <a:lnTo>
                      <a:pt x="54" y="2"/>
                    </a:lnTo>
                    <a:lnTo>
                      <a:pt x="46" y="0"/>
                    </a:lnTo>
                    <a:lnTo>
                      <a:pt x="46" y="0"/>
                    </a:lnTo>
                    <a:close/>
                    <a:moveTo>
                      <a:pt x="46" y="82"/>
                    </a:moveTo>
                    <a:lnTo>
                      <a:pt x="46" y="82"/>
                    </a:lnTo>
                    <a:lnTo>
                      <a:pt x="38" y="80"/>
                    </a:lnTo>
                    <a:lnTo>
                      <a:pt x="32" y="78"/>
                    </a:lnTo>
                    <a:lnTo>
                      <a:pt x="26" y="76"/>
                    </a:lnTo>
                    <a:lnTo>
                      <a:pt x="20" y="72"/>
                    </a:lnTo>
                    <a:lnTo>
                      <a:pt x="16" y="66"/>
                    </a:lnTo>
                    <a:lnTo>
                      <a:pt x="14" y="60"/>
                    </a:lnTo>
                    <a:lnTo>
                      <a:pt x="10" y="54"/>
                    </a:lnTo>
                    <a:lnTo>
                      <a:pt x="10" y="46"/>
                    </a:lnTo>
                    <a:lnTo>
                      <a:pt x="10" y="46"/>
                    </a:lnTo>
                    <a:lnTo>
                      <a:pt x="10" y="40"/>
                    </a:lnTo>
                    <a:lnTo>
                      <a:pt x="14" y="32"/>
                    </a:lnTo>
                    <a:lnTo>
                      <a:pt x="16" y="26"/>
                    </a:lnTo>
                    <a:lnTo>
                      <a:pt x="20" y="22"/>
                    </a:lnTo>
                    <a:lnTo>
                      <a:pt x="26" y="18"/>
                    </a:lnTo>
                    <a:lnTo>
                      <a:pt x="32" y="14"/>
                    </a:lnTo>
                    <a:lnTo>
                      <a:pt x="38" y="12"/>
                    </a:lnTo>
                    <a:lnTo>
                      <a:pt x="46" y="12"/>
                    </a:lnTo>
                    <a:lnTo>
                      <a:pt x="46" y="12"/>
                    </a:lnTo>
                    <a:lnTo>
                      <a:pt x="52" y="12"/>
                    </a:lnTo>
                    <a:lnTo>
                      <a:pt x="60" y="14"/>
                    </a:lnTo>
                    <a:lnTo>
                      <a:pt x="66" y="18"/>
                    </a:lnTo>
                    <a:lnTo>
                      <a:pt x="70" y="22"/>
                    </a:lnTo>
                    <a:lnTo>
                      <a:pt x="74" y="26"/>
                    </a:lnTo>
                    <a:lnTo>
                      <a:pt x="78" y="32"/>
                    </a:lnTo>
                    <a:lnTo>
                      <a:pt x="80" y="40"/>
                    </a:lnTo>
                    <a:lnTo>
                      <a:pt x="80" y="46"/>
                    </a:lnTo>
                    <a:lnTo>
                      <a:pt x="80" y="46"/>
                    </a:lnTo>
                    <a:lnTo>
                      <a:pt x="80" y="54"/>
                    </a:lnTo>
                    <a:lnTo>
                      <a:pt x="78" y="60"/>
                    </a:lnTo>
                    <a:lnTo>
                      <a:pt x="74" y="66"/>
                    </a:lnTo>
                    <a:lnTo>
                      <a:pt x="70" y="72"/>
                    </a:lnTo>
                    <a:lnTo>
                      <a:pt x="66" y="76"/>
                    </a:lnTo>
                    <a:lnTo>
                      <a:pt x="60" y="78"/>
                    </a:lnTo>
                    <a:lnTo>
                      <a:pt x="52" y="80"/>
                    </a:lnTo>
                    <a:lnTo>
                      <a:pt x="46" y="82"/>
                    </a:lnTo>
                    <a:lnTo>
                      <a:pt x="4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7" name="Freeform 322"/>
              <p:cNvSpPr>
                <a:spLocks noEditPoints="1"/>
              </p:cNvSpPr>
              <p:nvPr/>
            </p:nvSpPr>
            <p:spPr bwMode="auto">
              <a:xfrm>
                <a:off x="5751" y="6298"/>
                <a:ext cx="22" cy="26"/>
              </a:xfrm>
              <a:custGeom>
                <a:avLst/>
                <a:gdLst>
                  <a:gd name="T0" fmla="*/ 18 w 22"/>
                  <a:gd name="T1" fmla="*/ 0 h 26"/>
                  <a:gd name="T2" fmla="*/ 18 w 22"/>
                  <a:gd name="T3" fmla="*/ 0 h 26"/>
                  <a:gd name="T4" fmla="*/ 22 w 22"/>
                  <a:gd name="T5" fmla="*/ 2 h 26"/>
                  <a:gd name="T6" fmla="*/ 22 w 22"/>
                  <a:gd name="T7" fmla="*/ 6 h 26"/>
                  <a:gd name="T8" fmla="*/ 22 w 22"/>
                  <a:gd name="T9" fmla="*/ 14 h 26"/>
                  <a:gd name="T10" fmla="*/ 22 w 22"/>
                  <a:gd name="T11" fmla="*/ 14 h 26"/>
                  <a:gd name="T12" fmla="*/ 22 w 22"/>
                  <a:gd name="T13" fmla="*/ 18 h 26"/>
                  <a:gd name="T14" fmla="*/ 18 w 22"/>
                  <a:gd name="T15" fmla="*/ 18 h 26"/>
                  <a:gd name="T16" fmla="*/ 2 w 22"/>
                  <a:gd name="T17" fmla="*/ 18 h 26"/>
                  <a:gd name="T18" fmla="*/ 2 w 22"/>
                  <a:gd name="T19" fmla="*/ 24 h 26"/>
                  <a:gd name="T20" fmla="*/ 2 w 22"/>
                  <a:gd name="T21" fmla="*/ 24 h 26"/>
                  <a:gd name="T22" fmla="*/ 2 w 22"/>
                  <a:gd name="T23" fmla="*/ 26 h 26"/>
                  <a:gd name="T24" fmla="*/ 2 w 22"/>
                  <a:gd name="T25" fmla="*/ 26 h 26"/>
                  <a:gd name="T26" fmla="*/ 0 w 22"/>
                  <a:gd name="T27" fmla="*/ 24 h 26"/>
                  <a:gd name="T28" fmla="*/ 0 w 22"/>
                  <a:gd name="T29" fmla="*/ 6 h 26"/>
                  <a:gd name="T30" fmla="*/ 0 w 22"/>
                  <a:gd name="T31" fmla="*/ 6 h 26"/>
                  <a:gd name="T32" fmla="*/ 0 w 22"/>
                  <a:gd name="T33" fmla="*/ 2 h 26"/>
                  <a:gd name="T34" fmla="*/ 4 w 22"/>
                  <a:gd name="T35" fmla="*/ 0 h 26"/>
                  <a:gd name="T36" fmla="*/ 18 w 22"/>
                  <a:gd name="T37" fmla="*/ 0 h 26"/>
                  <a:gd name="T38" fmla="*/ 2 w 22"/>
                  <a:gd name="T39" fmla="*/ 16 h 26"/>
                  <a:gd name="T40" fmla="*/ 18 w 22"/>
                  <a:gd name="T41" fmla="*/ 16 h 26"/>
                  <a:gd name="T42" fmla="*/ 18 w 22"/>
                  <a:gd name="T43" fmla="*/ 16 h 26"/>
                  <a:gd name="T44" fmla="*/ 18 w 22"/>
                  <a:gd name="T45" fmla="*/ 14 h 26"/>
                  <a:gd name="T46" fmla="*/ 20 w 22"/>
                  <a:gd name="T47" fmla="*/ 14 h 26"/>
                  <a:gd name="T48" fmla="*/ 20 w 22"/>
                  <a:gd name="T49" fmla="*/ 6 h 26"/>
                  <a:gd name="T50" fmla="*/ 20 w 22"/>
                  <a:gd name="T51" fmla="*/ 6 h 26"/>
                  <a:gd name="T52" fmla="*/ 18 w 22"/>
                  <a:gd name="T53" fmla="*/ 4 h 26"/>
                  <a:gd name="T54" fmla="*/ 18 w 22"/>
                  <a:gd name="T55" fmla="*/ 2 h 26"/>
                  <a:gd name="T56" fmla="*/ 4 w 22"/>
                  <a:gd name="T57" fmla="*/ 2 h 26"/>
                  <a:gd name="T58" fmla="*/ 4 w 22"/>
                  <a:gd name="T59" fmla="*/ 2 h 26"/>
                  <a:gd name="T60" fmla="*/ 4 w 22"/>
                  <a:gd name="T61" fmla="*/ 4 h 26"/>
                  <a:gd name="T62" fmla="*/ 2 w 22"/>
                  <a:gd name="T63" fmla="*/ 6 h 26"/>
                  <a:gd name="T64" fmla="*/ 2 w 22"/>
                  <a:gd name="T65"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6">
                    <a:moveTo>
                      <a:pt x="18" y="0"/>
                    </a:moveTo>
                    <a:lnTo>
                      <a:pt x="18" y="0"/>
                    </a:lnTo>
                    <a:lnTo>
                      <a:pt x="22" y="2"/>
                    </a:lnTo>
                    <a:lnTo>
                      <a:pt x="22" y="6"/>
                    </a:lnTo>
                    <a:lnTo>
                      <a:pt x="22" y="14"/>
                    </a:lnTo>
                    <a:lnTo>
                      <a:pt x="22" y="14"/>
                    </a:lnTo>
                    <a:lnTo>
                      <a:pt x="22" y="18"/>
                    </a:lnTo>
                    <a:lnTo>
                      <a:pt x="18" y="18"/>
                    </a:lnTo>
                    <a:lnTo>
                      <a:pt x="2" y="18"/>
                    </a:lnTo>
                    <a:lnTo>
                      <a:pt x="2" y="24"/>
                    </a:lnTo>
                    <a:lnTo>
                      <a:pt x="2" y="24"/>
                    </a:lnTo>
                    <a:lnTo>
                      <a:pt x="2" y="26"/>
                    </a:lnTo>
                    <a:lnTo>
                      <a:pt x="2" y="26"/>
                    </a:lnTo>
                    <a:lnTo>
                      <a:pt x="0" y="24"/>
                    </a:lnTo>
                    <a:lnTo>
                      <a:pt x="0" y="6"/>
                    </a:lnTo>
                    <a:lnTo>
                      <a:pt x="0" y="6"/>
                    </a:lnTo>
                    <a:lnTo>
                      <a:pt x="0" y="2"/>
                    </a:lnTo>
                    <a:lnTo>
                      <a:pt x="4" y="0"/>
                    </a:lnTo>
                    <a:lnTo>
                      <a:pt x="18" y="0"/>
                    </a:lnTo>
                    <a:close/>
                    <a:moveTo>
                      <a:pt x="2" y="16"/>
                    </a:moveTo>
                    <a:lnTo>
                      <a:pt x="18" y="16"/>
                    </a:lnTo>
                    <a:lnTo>
                      <a:pt x="18" y="16"/>
                    </a:lnTo>
                    <a:lnTo>
                      <a:pt x="18" y="14"/>
                    </a:lnTo>
                    <a:lnTo>
                      <a:pt x="20" y="14"/>
                    </a:lnTo>
                    <a:lnTo>
                      <a:pt x="20" y="6"/>
                    </a:lnTo>
                    <a:lnTo>
                      <a:pt x="20" y="6"/>
                    </a:lnTo>
                    <a:lnTo>
                      <a:pt x="18" y="4"/>
                    </a:lnTo>
                    <a:lnTo>
                      <a:pt x="18" y="2"/>
                    </a:lnTo>
                    <a:lnTo>
                      <a:pt x="4" y="2"/>
                    </a:lnTo>
                    <a:lnTo>
                      <a:pt x="4" y="2"/>
                    </a:lnTo>
                    <a:lnTo>
                      <a:pt x="4" y="4"/>
                    </a:lnTo>
                    <a:lnTo>
                      <a:pt x="2" y="6"/>
                    </a:lnTo>
                    <a:lnTo>
                      <a:pt x="2"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8" name="Freeform 323"/>
              <p:cNvSpPr>
                <a:spLocks/>
              </p:cNvSpPr>
              <p:nvPr/>
            </p:nvSpPr>
            <p:spPr bwMode="auto">
              <a:xfrm>
                <a:off x="5777" y="6298"/>
                <a:ext cx="22" cy="26"/>
              </a:xfrm>
              <a:custGeom>
                <a:avLst/>
                <a:gdLst>
                  <a:gd name="T0" fmla="*/ 20 w 22"/>
                  <a:gd name="T1" fmla="*/ 0 h 26"/>
                  <a:gd name="T2" fmla="*/ 20 w 22"/>
                  <a:gd name="T3" fmla="*/ 0 h 26"/>
                  <a:gd name="T4" fmla="*/ 22 w 22"/>
                  <a:gd name="T5" fmla="*/ 2 h 26"/>
                  <a:gd name="T6" fmla="*/ 22 w 22"/>
                  <a:gd name="T7" fmla="*/ 2 h 26"/>
                  <a:gd name="T8" fmla="*/ 20 w 22"/>
                  <a:gd name="T9" fmla="*/ 2 h 26"/>
                  <a:gd name="T10" fmla="*/ 6 w 22"/>
                  <a:gd name="T11" fmla="*/ 2 h 26"/>
                  <a:gd name="T12" fmla="*/ 6 w 22"/>
                  <a:gd name="T13" fmla="*/ 2 h 26"/>
                  <a:gd name="T14" fmla="*/ 4 w 22"/>
                  <a:gd name="T15" fmla="*/ 4 h 26"/>
                  <a:gd name="T16" fmla="*/ 4 w 22"/>
                  <a:gd name="T17" fmla="*/ 6 h 26"/>
                  <a:gd name="T18" fmla="*/ 4 w 22"/>
                  <a:gd name="T19" fmla="*/ 20 h 26"/>
                  <a:gd name="T20" fmla="*/ 4 w 22"/>
                  <a:gd name="T21" fmla="*/ 20 h 26"/>
                  <a:gd name="T22" fmla="*/ 4 w 22"/>
                  <a:gd name="T23" fmla="*/ 22 h 26"/>
                  <a:gd name="T24" fmla="*/ 6 w 22"/>
                  <a:gd name="T25" fmla="*/ 22 h 26"/>
                  <a:gd name="T26" fmla="*/ 20 w 22"/>
                  <a:gd name="T27" fmla="*/ 22 h 26"/>
                  <a:gd name="T28" fmla="*/ 20 w 22"/>
                  <a:gd name="T29" fmla="*/ 22 h 26"/>
                  <a:gd name="T30" fmla="*/ 22 w 22"/>
                  <a:gd name="T31" fmla="*/ 24 h 26"/>
                  <a:gd name="T32" fmla="*/ 22 w 22"/>
                  <a:gd name="T33" fmla="*/ 24 h 26"/>
                  <a:gd name="T34" fmla="*/ 20 w 22"/>
                  <a:gd name="T35" fmla="*/ 26 h 26"/>
                  <a:gd name="T36" fmla="*/ 6 w 22"/>
                  <a:gd name="T37" fmla="*/ 26 h 26"/>
                  <a:gd name="T38" fmla="*/ 6 w 22"/>
                  <a:gd name="T39" fmla="*/ 26 h 26"/>
                  <a:gd name="T40" fmla="*/ 2 w 22"/>
                  <a:gd name="T41" fmla="*/ 24 h 26"/>
                  <a:gd name="T42" fmla="*/ 0 w 22"/>
                  <a:gd name="T43" fmla="*/ 20 h 26"/>
                  <a:gd name="T44" fmla="*/ 0 w 22"/>
                  <a:gd name="T45" fmla="*/ 6 h 26"/>
                  <a:gd name="T46" fmla="*/ 0 w 22"/>
                  <a:gd name="T47" fmla="*/ 6 h 26"/>
                  <a:gd name="T48" fmla="*/ 2 w 22"/>
                  <a:gd name="T49" fmla="*/ 2 h 26"/>
                  <a:gd name="T50" fmla="*/ 6 w 22"/>
                  <a:gd name="T51" fmla="*/ 0 h 26"/>
                  <a:gd name="T52" fmla="*/ 20 w 22"/>
                  <a:gd name="T5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26">
                    <a:moveTo>
                      <a:pt x="20" y="0"/>
                    </a:moveTo>
                    <a:lnTo>
                      <a:pt x="20" y="0"/>
                    </a:lnTo>
                    <a:lnTo>
                      <a:pt x="22" y="2"/>
                    </a:lnTo>
                    <a:lnTo>
                      <a:pt x="22" y="2"/>
                    </a:lnTo>
                    <a:lnTo>
                      <a:pt x="20" y="2"/>
                    </a:lnTo>
                    <a:lnTo>
                      <a:pt x="6" y="2"/>
                    </a:lnTo>
                    <a:lnTo>
                      <a:pt x="6" y="2"/>
                    </a:lnTo>
                    <a:lnTo>
                      <a:pt x="4" y="4"/>
                    </a:lnTo>
                    <a:lnTo>
                      <a:pt x="4" y="6"/>
                    </a:lnTo>
                    <a:lnTo>
                      <a:pt x="4" y="20"/>
                    </a:lnTo>
                    <a:lnTo>
                      <a:pt x="4" y="20"/>
                    </a:lnTo>
                    <a:lnTo>
                      <a:pt x="4" y="22"/>
                    </a:lnTo>
                    <a:lnTo>
                      <a:pt x="6" y="22"/>
                    </a:lnTo>
                    <a:lnTo>
                      <a:pt x="20" y="22"/>
                    </a:lnTo>
                    <a:lnTo>
                      <a:pt x="20" y="22"/>
                    </a:lnTo>
                    <a:lnTo>
                      <a:pt x="22" y="24"/>
                    </a:lnTo>
                    <a:lnTo>
                      <a:pt x="22" y="24"/>
                    </a:lnTo>
                    <a:lnTo>
                      <a:pt x="20" y="26"/>
                    </a:lnTo>
                    <a:lnTo>
                      <a:pt x="6" y="26"/>
                    </a:lnTo>
                    <a:lnTo>
                      <a:pt x="6" y="26"/>
                    </a:lnTo>
                    <a:lnTo>
                      <a:pt x="2" y="24"/>
                    </a:lnTo>
                    <a:lnTo>
                      <a:pt x="0" y="20"/>
                    </a:lnTo>
                    <a:lnTo>
                      <a:pt x="0" y="6"/>
                    </a:lnTo>
                    <a:lnTo>
                      <a:pt x="0" y="6"/>
                    </a:lnTo>
                    <a:lnTo>
                      <a:pt x="2" y="2"/>
                    </a:lnTo>
                    <a:lnTo>
                      <a:pt x="6" y="0"/>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9" name="Freeform 324"/>
              <p:cNvSpPr>
                <a:spLocks/>
              </p:cNvSpPr>
              <p:nvPr/>
            </p:nvSpPr>
            <p:spPr bwMode="auto">
              <a:xfrm>
                <a:off x="2891" y="6344"/>
                <a:ext cx="240" cy="80"/>
              </a:xfrm>
              <a:custGeom>
                <a:avLst/>
                <a:gdLst>
                  <a:gd name="T0" fmla="*/ 240 w 240"/>
                  <a:gd name="T1" fmla="*/ 0 h 80"/>
                  <a:gd name="T2" fmla="*/ 36 w 240"/>
                  <a:gd name="T3" fmla="*/ 0 h 80"/>
                  <a:gd name="T4" fmla="*/ 36 w 240"/>
                  <a:gd name="T5" fmla="*/ 0 h 80"/>
                  <a:gd name="T6" fmla="*/ 28 w 240"/>
                  <a:gd name="T7" fmla="*/ 2 h 80"/>
                  <a:gd name="T8" fmla="*/ 22 w 240"/>
                  <a:gd name="T9" fmla="*/ 4 h 80"/>
                  <a:gd name="T10" fmla="*/ 16 w 240"/>
                  <a:gd name="T11" fmla="*/ 6 h 80"/>
                  <a:gd name="T12" fmla="*/ 10 w 240"/>
                  <a:gd name="T13" fmla="*/ 12 h 80"/>
                  <a:gd name="T14" fmla="*/ 6 w 240"/>
                  <a:gd name="T15" fmla="*/ 16 h 80"/>
                  <a:gd name="T16" fmla="*/ 4 w 240"/>
                  <a:gd name="T17" fmla="*/ 22 h 80"/>
                  <a:gd name="T18" fmla="*/ 2 w 240"/>
                  <a:gd name="T19" fmla="*/ 30 h 80"/>
                  <a:gd name="T20" fmla="*/ 0 w 240"/>
                  <a:gd name="T21" fmla="*/ 36 h 80"/>
                  <a:gd name="T22" fmla="*/ 0 w 240"/>
                  <a:gd name="T23" fmla="*/ 44 h 80"/>
                  <a:gd name="T24" fmla="*/ 0 w 240"/>
                  <a:gd name="T25" fmla="*/ 44 h 80"/>
                  <a:gd name="T26" fmla="*/ 2 w 240"/>
                  <a:gd name="T27" fmla="*/ 52 h 80"/>
                  <a:gd name="T28" fmla="*/ 4 w 240"/>
                  <a:gd name="T29" fmla="*/ 58 h 80"/>
                  <a:gd name="T30" fmla="*/ 6 w 240"/>
                  <a:gd name="T31" fmla="*/ 64 h 80"/>
                  <a:gd name="T32" fmla="*/ 10 w 240"/>
                  <a:gd name="T33" fmla="*/ 70 h 80"/>
                  <a:gd name="T34" fmla="*/ 16 w 240"/>
                  <a:gd name="T35" fmla="*/ 74 h 80"/>
                  <a:gd name="T36" fmla="*/ 22 w 240"/>
                  <a:gd name="T37" fmla="*/ 78 h 80"/>
                  <a:gd name="T38" fmla="*/ 28 w 240"/>
                  <a:gd name="T39" fmla="*/ 80 h 80"/>
                  <a:gd name="T40" fmla="*/ 36 w 240"/>
                  <a:gd name="T41" fmla="*/ 80 h 80"/>
                  <a:gd name="T42" fmla="*/ 240 w 240"/>
                  <a:gd name="T43" fmla="*/ 80 h 80"/>
                  <a:gd name="T44" fmla="*/ 240 w 240"/>
                  <a:gd name="T4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0" h="80">
                    <a:moveTo>
                      <a:pt x="240" y="0"/>
                    </a:moveTo>
                    <a:lnTo>
                      <a:pt x="36" y="0"/>
                    </a:lnTo>
                    <a:lnTo>
                      <a:pt x="36" y="0"/>
                    </a:lnTo>
                    <a:lnTo>
                      <a:pt x="28" y="2"/>
                    </a:lnTo>
                    <a:lnTo>
                      <a:pt x="22" y="4"/>
                    </a:lnTo>
                    <a:lnTo>
                      <a:pt x="16" y="6"/>
                    </a:lnTo>
                    <a:lnTo>
                      <a:pt x="10" y="12"/>
                    </a:lnTo>
                    <a:lnTo>
                      <a:pt x="6" y="16"/>
                    </a:lnTo>
                    <a:lnTo>
                      <a:pt x="4" y="22"/>
                    </a:lnTo>
                    <a:lnTo>
                      <a:pt x="2" y="30"/>
                    </a:lnTo>
                    <a:lnTo>
                      <a:pt x="0" y="36"/>
                    </a:lnTo>
                    <a:lnTo>
                      <a:pt x="0" y="44"/>
                    </a:lnTo>
                    <a:lnTo>
                      <a:pt x="0" y="44"/>
                    </a:lnTo>
                    <a:lnTo>
                      <a:pt x="2" y="52"/>
                    </a:lnTo>
                    <a:lnTo>
                      <a:pt x="4" y="58"/>
                    </a:lnTo>
                    <a:lnTo>
                      <a:pt x="6" y="64"/>
                    </a:lnTo>
                    <a:lnTo>
                      <a:pt x="10" y="70"/>
                    </a:lnTo>
                    <a:lnTo>
                      <a:pt x="16" y="74"/>
                    </a:lnTo>
                    <a:lnTo>
                      <a:pt x="22" y="78"/>
                    </a:lnTo>
                    <a:lnTo>
                      <a:pt x="28" y="80"/>
                    </a:lnTo>
                    <a:lnTo>
                      <a:pt x="36" y="80"/>
                    </a:lnTo>
                    <a:lnTo>
                      <a:pt x="240" y="80"/>
                    </a:lnTo>
                    <a:lnTo>
                      <a:pt x="2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0" name="Freeform 325"/>
              <p:cNvSpPr>
                <a:spLocks/>
              </p:cNvSpPr>
              <p:nvPr/>
            </p:nvSpPr>
            <p:spPr bwMode="auto">
              <a:xfrm>
                <a:off x="2891" y="6344"/>
                <a:ext cx="240" cy="80"/>
              </a:xfrm>
              <a:custGeom>
                <a:avLst/>
                <a:gdLst>
                  <a:gd name="T0" fmla="*/ 240 w 240"/>
                  <a:gd name="T1" fmla="*/ 0 h 80"/>
                  <a:gd name="T2" fmla="*/ 36 w 240"/>
                  <a:gd name="T3" fmla="*/ 0 h 80"/>
                  <a:gd name="T4" fmla="*/ 36 w 240"/>
                  <a:gd name="T5" fmla="*/ 0 h 80"/>
                  <a:gd name="T6" fmla="*/ 28 w 240"/>
                  <a:gd name="T7" fmla="*/ 2 h 80"/>
                  <a:gd name="T8" fmla="*/ 22 w 240"/>
                  <a:gd name="T9" fmla="*/ 4 h 80"/>
                  <a:gd name="T10" fmla="*/ 16 w 240"/>
                  <a:gd name="T11" fmla="*/ 6 h 80"/>
                  <a:gd name="T12" fmla="*/ 10 w 240"/>
                  <a:gd name="T13" fmla="*/ 12 h 80"/>
                  <a:gd name="T14" fmla="*/ 6 w 240"/>
                  <a:gd name="T15" fmla="*/ 16 h 80"/>
                  <a:gd name="T16" fmla="*/ 4 w 240"/>
                  <a:gd name="T17" fmla="*/ 22 h 80"/>
                  <a:gd name="T18" fmla="*/ 2 w 240"/>
                  <a:gd name="T19" fmla="*/ 30 h 80"/>
                  <a:gd name="T20" fmla="*/ 0 w 240"/>
                  <a:gd name="T21" fmla="*/ 36 h 80"/>
                  <a:gd name="T22" fmla="*/ 0 w 240"/>
                  <a:gd name="T23" fmla="*/ 44 h 80"/>
                  <a:gd name="T24" fmla="*/ 0 w 240"/>
                  <a:gd name="T25" fmla="*/ 44 h 80"/>
                  <a:gd name="T26" fmla="*/ 2 w 240"/>
                  <a:gd name="T27" fmla="*/ 52 h 80"/>
                  <a:gd name="T28" fmla="*/ 4 w 240"/>
                  <a:gd name="T29" fmla="*/ 58 h 80"/>
                  <a:gd name="T30" fmla="*/ 6 w 240"/>
                  <a:gd name="T31" fmla="*/ 64 h 80"/>
                  <a:gd name="T32" fmla="*/ 10 w 240"/>
                  <a:gd name="T33" fmla="*/ 70 h 80"/>
                  <a:gd name="T34" fmla="*/ 16 w 240"/>
                  <a:gd name="T35" fmla="*/ 74 h 80"/>
                  <a:gd name="T36" fmla="*/ 22 w 240"/>
                  <a:gd name="T37" fmla="*/ 78 h 80"/>
                  <a:gd name="T38" fmla="*/ 28 w 240"/>
                  <a:gd name="T39" fmla="*/ 80 h 80"/>
                  <a:gd name="T40" fmla="*/ 36 w 240"/>
                  <a:gd name="T41" fmla="*/ 80 h 80"/>
                  <a:gd name="T42" fmla="*/ 240 w 240"/>
                  <a:gd name="T43" fmla="*/ 80 h 80"/>
                  <a:gd name="T44" fmla="*/ 240 w 240"/>
                  <a:gd name="T4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0" h="80">
                    <a:moveTo>
                      <a:pt x="240" y="0"/>
                    </a:moveTo>
                    <a:lnTo>
                      <a:pt x="36" y="0"/>
                    </a:lnTo>
                    <a:lnTo>
                      <a:pt x="36" y="0"/>
                    </a:lnTo>
                    <a:lnTo>
                      <a:pt x="28" y="2"/>
                    </a:lnTo>
                    <a:lnTo>
                      <a:pt x="22" y="4"/>
                    </a:lnTo>
                    <a:lnTo>
                      <a:pt x="16" y="6"/>
                    </a:lnTo>
                    <a:lnTo>
                      <a:pt x="10" y="12"/>
                    </a:lnTo>
                    <a:lnTo>
                      <a:pt x="6" y="16"/>
                    </a:lnTo>
                    <a:lnTo>
                      <a:pt x="4" y="22"/>
                    </a:lnTo>
                    <a:lnTo>
                      <a:pt x="2" y="30"/>
                    </a:lnTo>
                    <a:lnTo>
                      <a:pt x="0" y="36"/>
                    </a:lnTo>
                    <a:lnTo>
                      <a:pt x="0" y="44"/>
                    </a:lnTo>
                    <a:lnTo>
                      <a:pt x="0" y="44"/>
                    </a:lnTo>
                    <a:lnTo>
                      <a:pt x="2" y="52"/>
                    </a:lnTo>
                    <a:lnTo>
                      <a:pt x="4" y="58"/>
                    </a:lnTo>
                    <a:lnTo>
                      <a:pt x="6" y="64"/>
                    </a:lnTo>
                    <a:lnTo>
                      <a:pt x="10" y="70"/>
                    </a:lnTo>
                    <a:lnTo>
                      <a:pt x="16" y="74"/>
                    </a:lnTo>
                    <a:lnTo>
                      <a:pt x="22" y="78"/>
                    </a:lnTo>
                    <a:lnTo>
                      <a:pt x="28" y="80"/>
                    </a:lnTo>
                    <a:lnTo>
                      <a:pt x="36" y="80"/>
                    </a:lnTo>
                    <a:lnTo>
                      <a:pt x="240" y="80"/>
                    </a:lnTo>
                    <a:lnTo>
                      <a:pt x="2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1" name="Rectangle 326"/>
              <p:cNvSpPr>
                <a:spLocks noChangeArrowheads="1"/>
              </p:cNvSpPr>
              <p:nvPr/>
            </p:nvSpPr>
            <p:spPr bwMode="auto">
              <a:xfrm>
                <a:off x="2897" y="634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2" name="Rectangle 327"/>
              <p:cNvSpPr>
                <a:spLocks noChangeArrowheads="1"/>
              </p:cNvSpPr>
              <p:nvPr/>
            </p:nvSpPr>
            <p:spPr bwMode="auto">
              <a:xfrm>
                <a:off x="2897" y="635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3" name="Rectangle 328"/>
              <p:cNvSpPr>
                <a:spLocks noChangeArrowheads="1"/>
              </p:cNvSpPr>
              <p:nvPr/>
            </p:nvSpPr>
            <p:spPr bwMode="auto">
              <a:xfrm>
                <a:off x="2897" y="6356"/>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4" name="Rectangle 329"/>
              <p:cNvSpPr>
                <a:spLocks noChangeArrowheads="1"/>
              </p:cNvSpPr>
              <p:nvPr/>
            </p:nvSpPr>
            <p:spPr bwMode="auto">
              <a:xfrm>
                <a:off x="2897" y="635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5" name="Rectangle 330"/>
              <p:cNvSpPr>
                <a:spLocks noChangeArrowheads="1"/>
              </p:cNvSpPr>
              <p:nvPr/>
            </p:nvSpPr>
            <p:spPr bwMode="auto">
              <a:xfrm>
                <a:off x="2897" y="636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6" name="Rectangle 331"/>
              <p:cNvSpPr>
                <a:spLocks noChangeArrowheads="1"/>
              </p:cNvSpPr>
              <p:nvPr/>
            </p:nvSpPr>
            <p:spPr bwMode="auto">
              <a:xfrm>
                <a:off x="2897" y="6366"/>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7" name="Rectangle 332"/>
              <p:cNvSpPr>
                <a:spLocks noChangeArrowheads="1"/>
              </p:cNvSpPr>
              <p:nvPr/>
            </p:nvSpPr>
            <p:spPr bwMode="auto">
              <a:xfrm>
                <a:off x="2897" y="636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8" name="Rectangle 333"/>
              <p:cNvSpPr>
                <a:spLocks noChangeArrowheads="1"/>
              </p:cNvSpPr>
              <p:nvPr/>
            </p:nvSpPr>
            <p:spPr bwMode="auto">
              <a:xfrm>
                <a:off x="2897" y="637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9" name="Rectangle 334"/>
              <p:cNvSpPr>
                <a:spLocks noChangeArrowheads="1"/>
              </p:cNvSpPr>
              <p:nvPr/>
            </p:nvSpPr>
            <p:spPr bwMode="auto">
              <a:xfrm>
                <a:off x="2897" y="6376"/>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0" name="Rectangle 335"/>
              <p:cNvSpPr>
                <a:spLocks noChangeArrowheads="1"/>
              </p:cNvSpPr>
              <p:nvPr/>
            </p:nvSpPr>
            <p:spPr bwMode="auto">
              <a:xfrm>
                <a:off x="2897" y="637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1" name="Rectangle 336"/>
              <p:cNvSpPr>
                <a:spLocks noChangeArrowheads="1"/>
              </p:cNvSpPr>
              <p:nvPr/>
            </p:nvSpPr>
            <p:spPr bwMode="auto">
              <a:xfrm>
                <a:off x="2897" y="638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2" name="Rectangle 337"/>
              <p:cNvSpPr>
                <a:spLocks noChangeArrowheads="1"/>
              </p:cNvSpPr>
              <p:nvPr/>
            </p:nvSpPr>
            <p:spPr bwMode="auto">
              <a:xfrm>
                <a:off x="2897" y="6386"/>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3" name="Rectangle 338"/>
              <p:cNvSpPr>
                <a:spLocks noChangeArrowheads="1"/>
              </p:cNvSpPr>
              <p:nvPr/>
            </p:nvSpPr>
            <p:spPr bwMode="auto">
              <a:xfrm>
                <a:off x="2897" y="638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4" name="Rectangle 339"/>
              <p:cNvSpPr>
                <a:spLocks noChangeArrowheads="1"/>
              </p:cNvSpPr>
              <p:nvPr/>
            </p:nvSpPr>
            <p:spPr bwMode="auto">
              <a:xfrm>
                <a:off x="2897" y="639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5" name="Rectangle 340"/>
              <p:cNvSpPr>
                <a:spLocks noChangeArrowheads="1"/>
              </p:cNvSpPr>
              <p:nvPr/>
            </p:nvSpPr>
            <p:spPr bwMode="auto">
              <a:xfrm>
                <a:off x="2897" y="6396"/>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6" name="Rectangle 341"/>
              <p:cNvSpPr>
                <a:spLocks noChangeArrowheads="1"/>
              </p:cNvSpPr>
              <p:nvPr/>
            </p:nvSpPr>
            <p:spPr bwMode="auto">
              <a:xfrm>
                <a:off x="2897" y="6396"/>
                <a:ext cx="234"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7" name="Rectangle 342"/>
              <p:cNvSpPr>
                <a:spLocks noChangeArrowheads="1"/>
              </p:cNvSpPr>
              <p:nvPr/>
            </p:nvSpPr>
            <p:spPr bwMode="auto">
              <a:xfrm>
                <a:off x="2897" y="639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8" name="Rectangle 343"/>
              <p:cNvSpPr>
                <a:spLocks noChangeArrowheads="1"/>
              </p:cNvSpPr>
              <p:nvPr/>
            </p:nvSpPr>
            <p:spPr bwMode="auto">
              <a:xfrm>
                <a:off x="2897" y="6398"/>
                <a:ext cx="234"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9" name="Rectangle 344"/>
              <p:cNvSpPr>
                <a:spLocks noChangeArrowheads="1"/>
              </p:cNvSpPr>
              <p:nvPr/>
            </p:nvSpPr>
            <p:spPr bwMode="auto">
              <a:xfrm>
                <a:off x="2897" y="640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0" name="Rectangle 345"/>
              <p:cNvSpPr>
                <a:spLocks noChangeArrowheads="1"/>
              </p:cNvSpPr>
              <p:nvPr/>
            </p:nvSpPr>
            <p:spPr bwMode="auto">
              <a:xfrm>
                <a:off x="2897" y="6402"/>
                <a:ext cx="234"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1" name="Rectangle 346"/>
              <p:cNvSpPr>
                <a:spLocks noChangeArrowheads="1"/>
              </p:cNvSpPr>
              <p:nvPr/>
            </p:nvSpPr>
            <p:spPr bwMode="auto">
              <a:xfrm>
                <a:off x="2897" y="6406"/>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2" name="Rectangle 347"/>
              <p:cNvSpPr>
                <a:spLocks noChangeArrowheads="1"/>
              </p:cNvSpPr>
              <p:nvPr/>
            </p:nvSpPr>
            <p:spPr bwMode="auto">
              <a:xfrm>
                <a:off x="2897" y="6406"/>
                <a:ext cx="234"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3" name="Rectangle 348"/>
              <p:cNvSpPr>
                <a:spLocks noChangeArrowheads="1"/>
              </p:cNvSpPr>
              <p:nvPr/>
            </p:nvSpPr>
            <p:spPr bwMode="auto">
              <a:xfrm>
                <a:off x="2897" y="640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4" name="Rectangle 349"/>
              <p:cNvSpPr>
                <a:spLocks noChangeArrowheads="1"/>
              </p:cNvSpPr>
              <p:nvPr/>
            </p:nvSpPr>
            <p:spPr bwMode="auto">
              <a:xfrm>
                <a:off x="2897" y="6408"/>
                <a:ext cx="234"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5" name="Rectangle 350"/>
              <p:cNvSpPr>
                <a:spLocks noChangeArrowheads="1"/>
              </p:cNvSpPr>
              <p:nvPr/>
            </p:nvSpPr>
            <p:spPr bwMode="auto">
              <a:xfrm>
                <a:off x="2897" y="641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6" name="Rectangle 351"/>
              <p:cNvSpPr>
                <a:spLocks noChangeArrowheads="1"/>
              </p:cNvSpPr>
              <p:nvPr/>
            </p:nvSpPr>
            <p:spPr bwMode="auto">
              <a:xfrm>
                <a:off x="2897" y="6412"/>
                <a:ext cx="234"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7" name="Rectangle 352"/>
              <p:cNvSpPr>
                <a:spLocks noChangeArrowheads="1"/>
              </p:cNvSpPr>
              <p:nvPr/>
            </p:nvSpPr>
            <p:spPr bwMode="auto">
              <a:xfrm>
                <a:off x="2897" y="641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8" name="Rectangle 353"/>
              <p:cNvSpPr>
                <a:spLocks noChangeArrowheads="1"/>
              </p:cNvSpPr>
              <p:nvPr/>
            </p:nvSpPr>
            <p:spPr bwMode="auto">
              <a:xfrm>
                <a:off x="2897" y="6414"/>
                <a:ext cx="234"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9" name="Rectangle 354"/>
              <p:cNvSpPr>
                <a:spLocks noChangeArrowheads="1"/>
              </p:cNvSpPr>
              <p:nvPr/>
            </p:nvSpPr>
            <p:spPr bwMode="auto">
              <a:xfrm>
                <a:off x="2897" y="641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0" name="Rectangle 355"/>
              <p:cNvSpPr>
                <a:spLocks noChangeArrowheads="1"/>
              </p:cNvSpPr>
              <p:nvPr/>
            </p:nvSpPr>
            <p:spPr bwMode="auto">
              <a:xfrm>
                <a:off x="2897" y="6418"/>
                <a:ext cx="234"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1" name="Freeform 356"/>
              <p:cNvSpPr>
                <a:spLocks/>
              </p:cNvSpPr>
              <p:nvPr/>
            </p:nvSpPr>
            <p:spPr bwMode="auto">
              <a:xfrm>
                <a:off x="2881" y="6338"/>
                <a:ext cx="256" cy="92"/>
              </a:xfrm>
              <a:custGeom>
                <a:avLst/>
                <a:gdLst>
                  <a:gd name="T0" fmla="*/ 256 w 256"/>
                  <a:gd name="T1" fmla="*/ 84 h 92"/>
                  <a:gd name="T2" fmla="*/ 46 w 256"/>
                  <a:gd name="T3" fmla="*/ 84 h 92"/>
                  <a:gd name="T4" fmla="*/ 46 w 256"/>
                  <a:gd name="T5" fmla="*/ 84 h 92"/>
                  <a:gd name="T6" fmla="*/ 34 w 256"/>
                  <a:gd name="T7" fmla="*/ 80 h 92"/>
                  <a:gd name="T8" fmla="*/ 24 w 256"/>
                  <a:gd name="T9" fmla="*/ 74 h 92"/>
                  <a:gd name="T10" fmla="*/ 18 w 256"/>
                  <a:gd name="T11" fmla="*/ 66 h 92"/>
                  <a:gd name="T12" fmla="*/ 16 w 256"/>
                  <a:gd name="T13" fmla="*/ 60 h 92"/>
                  <a:gd name="T14" fmla="*/ 16 w 256"/>
                  <a:gd name="T15" fmla="*/ 54 h 92"/>
                  <a:gd name="T16" fmla="*/ 16 w 256"/>
                  <a:gd name="T17" fmla="*/ 38 h 92"/>
                  <a:gd name="T18" fmla="*/ 16 w 256"/>
                  <a:gd name="T19" fmla="*/ 38 h 92"/>
                  <a:gd name="T20" fmla="*/ 16 w 256"/>
                  <a:gd name="T21" fmla="*/ 32 h 92"/>
                  <a:gd name="T22" fmla="*/ 18 w 256"/>
                  <a:gd name="T23" fmla="*/ 26 h 92"/>
                  <a:gd name="T24" fmla="*/ 24 w 256"/>
                  <a:gd name="T25" fmla="*/ 18 h 92"/>
                  <a:gd name="T26" fmla="*/ 34 w 256"/>
                  <a:gd name="T27" fmla="*/ 12 h 92"/>
                  <a:gd name="T28" fmla="*/ 46 w 256"/>
                  <a:gd name="T29" fmla="*/ 10 h 92"/>
                  <a:gd name="T30" fmla="*/ 256 w 256"/>
                  <a:gd name="T31" fmla="*/ 10 h 92"/>
                  <a:gd name="T32" fmla="*/ 256 w 256"/>
                  <a:gd name="T33" fmla="*/ 0 h 92"/>
                  <a:gd name="T34" fmla="*/ 34 w 256"/>
                  <a:gd name="T35" fmla="*/ 0 h 92"/>
                  <a:gd name="T36" fmla="*/ 34 w 256"/>
                  <a:gd name="T37" fmla="*/ 0 h 92"/>
                  <a:gd name="T38" fmla="*/ 28 w 256"/>
                  <a:gd name="T39" fmla="*/ 2 h 92"/>
                  <a:gd name="T40" fmla="*/ 20 w 256"/>
                  <a:gd name="T41" fmla="*/ 4 h 92"/>
                  <a:gd name="T42" fmla="*/ 14 w 256"/>
                  <a:gd name="T43" fmla="*/ 6 h 92"/>
                  <a:gd name="T44" fmla="*/ 10 w 256"/>
                  <a:gd name="T45" fmla="*/ 12 h 92"/>
                  <a:gd name="T46" fmla="*/ 6 w 256"/>
                  <a:gd name="T47" fmla="*/ 16 h 92"/>
                  <a:gd name="T48" fmla="*/ 2 w 256"/>
                  <a:gd name="T49" fmla="*/ 22 h 92"/>
                  <a:gd name="T50" fmla="*/ 0 w 256"/>
                  <a:gd name="T51" fmla="*/ 28 h 92"/>
                  <a:gd name="T52" fmla="*/ 0 w 256"/>
                  <a:gd name="T53" fmla="*/ 36 h 92"/>
                  <a:gd name="T54" fmla="*/ 0 w 256"/>
                  <a:gd name="T55" fmla="*/ 56 h 92"/>
                  <a:gd name="T56" fmla="*/ 0 w 256"/>
                  <a:gd name="T57" fmla="*/ 56 h 92"/>
                  <a:gd name="T58" fmla="*/ 0 w 256"/>
                  <a:gd name="T59" fmla="*/ 64 h 92"/>
                  <a:gd name="T60" fmla="*/ 2 w 256"/>
                  <a:gd name="T61" fmla="*/ 70 h 92"/>
                  <a:gd name="T62" fmla="*/ 6 w 256"/>
                  <a:gd name="T63" fmla="*/ 76 h 92"/>
                  <a:gd name="T64" fmla="*/ 10 w 256"/>
                  <a:gd name="T65" fmla="*/ 82 h 92"/>
                  <a:gd name="T66" fmla="*/ 14 w 256"/>
                  <a:gd name="T67" fmla="*/ 86 h 92"/>
                  <a:gd name="T68" fmla="*/ 20 w 256"/>
                  <a:gd name="T69" fmla="*/ 88 h 92"/>
                  <a:gd name="T70" fmla="*/ 28 w 256"/>
                  <a:gd name="T71" fmla="*/ 90 h 92"/>
                  <a:gd name="T72" fmla="*/ 34 w 256"/>
                  <a:gd name="T73" fmla="*/ 92 h 92"/>
                  <a:gd name="T74" fmla="*/ 256 w 256"/>
                  <a:gd name="T75" fmla="*/ 92 h 92"/>
                  <a:gd name="T76" fmla="*/ 256 w 256"/>
                  <a:gd name="T77" fmla="*/ 8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6" h="92">
                    <a:moveTo>
                      <a:pt x="256" y="84"/>
                    </a:moveTo>
                    <a:lnTo>
                      <a:pt x="46" y="84"/>
                    </a:lnTo>
                    <a:lnTo>
                      <a:pt x="46" y="84"/>
                    </a:lnTo>
                    <a:lnTo>
                      <a:pt x="34" y="80"/>
                    </a:lnTo>
                    <a:lnTo>
                      <a:pt x="24" y="74"/>
                    </a:lnTo>
                    <a:lnTo>
                      <a:pt x="18" y="66"/>
                    </a:lnTo>
                    <a:lnTo>
                      <a:pt x="16" y="60"/>
                    </a:lnTo>
                    <a:lnTo>
                      <a:pt x="16" y="54"/>
                    </a:lnTo>
                    <a:lnTo>
                      <a:pt x="16" y="38"/>
                    </a:lnTo>
                    <a:lnTo>
                      <a:pt x="16" y="38"/>
                    </a:lnTo>
                    <a:lnTo>
                      <a:pt x="16" y="32"/>
                    </a:lnTo>
                    <a:lnTo>
                      <a:pt x="18" y="26"/>
                    </a:lnTo>
                    <a:lnTo>
                      <a:pt x="24" y="18"/>
                    </a:lnTo>
                    <a:lnTo>
                      <a:pt x="34" y="12"/>
                    </a:lnTo>
                    <a:lnTo>
                      <a:pt x="46" y="10"/>
                    </a:lnTo>
                    <a:lnTo>
                      <a:pt x="256" y="10"/>
                    </a:lnTo>
                    <a:lnTo>
                      <a:pt x="256" y="0"/>
                    </a:lnTo>
                    <a:lnTo>
                      <a:pt x="34" y="0"/>
                    </a:lnTo>
                    <a:lnTo>
                      <a:pt x="34" y="0"/>
                    </a:lnTo>
                    <a:lnTo>
                      <a:pt x="28" y="2"/>
                    </a:lnTo>
                    <a:lnTo>
                      <a:pt x="20" y="4"/>
                    </a:lnTo>
                    <a:lnTo>
                      <a:pt x="14" y="6"/>
                    </a:lnTo>
                    <a:lnTo>
                      <a:pt x="10" y="12"/>
                    </a:lnTo>
                    <a:lnTo>
                      <a:pt x="6" y="16"/>
                    </a:lnTo>
                    <a:lnTo>
                      <a:pt x="2" y="22"/>
                    </a:lnTo>
                    <a:lnTo>
                      <a:pt x="0" y="28"/>
                    </a:lnTo>
                    <a:lnTo>
                      <a:pt x="0" y="36"/>
                    </a:lnTo>
                    <a:lnTo>
                      <a:pt x="0" y="56"/>
                    </a:lnTo>
                    <a:lnTo>
                      <a:pt x="0" y="56"/>
                    </a:lnTo>
                    <a:lnTo>
                      <a:pt x="0" y="64"/>
                    </a:lnTo>
                    <a:lnTo>
                      <a:pt x="2" y="70"/>
                    </a:lnTo>
                    <a:lnTo>
                      <a:pt x="6" y="76"/>
                    </a:lnTo>
                    <a:lnTo>
                      <a:pt x="10" y="82"/>
                    </a:lnTo>
                    <a:lnTo>
                      <a:pt x="14" y="86"/>
                    </a:lnTo>
                    <a:lnTo>
                      <a:pt x="20" y="88"/>
                    </a:lnTo>
                    <a:lnTo>
                      <a:pt x="28" y="90"/>
                    </a:lnTo>
                    <a:lnTo>
                      <a:pt x="34" y="92"/>
                    </a:lnTo>
                    <a:lnTo>
                      <a:pt x="256" y="92"/>
                    </a:lnTo>
                    <a:lnTo>
                      <a:pt x="256" y="84"/>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2" name="Freeform 357"/>
              <p:cNvSpPr>
                <a:spLocks/>
              </p:cNvSpPr>
              <p:nvPr/>
            </p:nvSpPr>
            <p:spPr bwMode="auto">
              <a:xfrm>
                <a:off x="2881" y="6338"/>
                <a:ext cx="256" cy="92"/>
              </a:xfrm>
              <a:custGeom>
                <a:avLst/>
                <a:gdLst>
                  <a:gd name="T0" fmla="*/ 256 w 256"/>
                  <a:gd name="T1" fmla="*/ 84 h 92"/>
                  <a:gd name="T2" fmla="*/ 46 w 256"/>
                  <a:gd name="T3" fmla="*/ 84 h 92"/>
                  <a:gd name="T4" fmla="*/ 46 w 256"/>
                  <a:gd name="T5" fmla="*/ 84 h 92"/>
                  <a:gd name="T6" fmla="*/ 34 w 256"/>
                  <a:gd name="T7" fmla="*/ 80 h 92"/>
                  <a:gd name="T8" fmla="*/ 24 w 256"/>
                  <a:gd name="T9" fmla="*/ 74 h 92"/>
                  <a:gd name="T10" fmla="*/ 18 w 256"/>
                  <a:gd name="T11" fmla="*/ 66 h 92"/>
                  <a:gd name="T12" fmla="*/ 16 w 256"/>
                  <a:gd name="T13" fmla="*/ 60 h 92"/>
                  <a:gd name="T14" fmla="*/ 16 w 256"/>
                  <a:gd name="T15" fmla="*/ 54 h 92"/>
                  <a:gd name="T16" fmla="*/ 16 w 256"/>
                  <a:gd name="T17" fmla="*/ 38 h 92"/>
                  <a:gd name="T18" fmla="*/ 16 w 256"/>
                  <a:gd name="T19" fmla="*/ 38 h 92"/>
                  <a:gd name="T20" fmla="*/ 16 w 256"/>
                  <a:gd name="T21" fmla="*/ 32 h 92"/>
                  <a:gd name="T22" fmla="*/ 18 w 256"/>
                  <a:gd name="T23" fmla="*/ 26 h 92"/>
                  <a:gd name="T24" fmla="*/ 24 w 256"/>
                  <a:gd name="T25" fmla="*/ 18 h 92"/>
                  <a:gd name="T26" fmla="*/ 34 w 256"/>
                  <a:gd name="T27" fmla="*/ 12 h 92"/>
                  <a:gd name="T28" fmla="*/ 46 w 256"/>
                  <a:gd name="T29" fmla="*/ 10 h 92"/>
                  <a:gd name="T30" fmla="*/ 256 w 256"/>
                  <a:gd name="T31" fmla="*/ 10 h 92"/>
                  <a:gd name="T32" fmla="*/ 256 w 256"/>
                  <a:gd name="T33" fmla="*/ 0 h 92"/>
                  <a:gd name="T34" fmla="*/ 34 w 256"/>
                  <a:gd name="T35" fmla="*/ 0 h 92"/>
                  <a:gd name="T36" fmla="*/ 34 w 256"/>
                  <a:gd name="T37" fmla="*/ 0 h 92"/>
                  <a:gd name="T38" fmla="*/ 28 w 256"/>
                  <a:gd name="T39" fmla="*/ 2 h 92"/>
                  <a:gd name="T40" fmla="*/ 20 w 256"/>
                  <a:gd name="T41" fmla="*/ 4 h 92"/>
                  <a:gd name="T42" fmla="*/ 14 w 256"/>
                  <a:gd name="T43" fmla="*/ 6 h 92"/>
                  <a:gd name="T44" fmla="*/ 10 w 256"/>
                  <a:gd name="T45" fmla="*/ 12 h 92"/>
                  <a:gd name="T46" fmla="*/ 6 w 256"/>
                  <a:gd name="T47" fmla="*/ 16 h 92"/>
                  <a:gd name="T48" fmla="*/ 2 w 256"/>
                  <a:gd name="T49" fmla="*/ 22 h 92"/>
                  <a:gd name="T50" fmla="*/ 0 w 256"/>
                  <a:gd name="T51" fmla="*/ 28 h 92"/>
                  <a:gd name="T52" fmla="*/ 0 w 256"/>
                  <a:gd name="T53" fmla="*/ 36 h 92"/>
                  <a:gd name="T54" fmla="*/ 0 w 256"/>
                  <a:gd name="T55" fmla="*/ 56 h 92"/>
                  <a:gd name="T56" fmla="*/ 0 w 256"/>
                  <a:gd name="T57" fmla="*/ 56 h 92"/>
                  <a:gd name="T58" fmla="*/ 0 w 256"/>
                  <a:gd name="T59" fmla="*/ 64 h 92"/>
                  <a:gd name="T60" fmla="*/ 2 w 256"/>
                  <a:gd name="T61" fmla="*/ 70 h 92"/>
                  <a:gd name="T62" fmla="*/ 6 w 256"/>
                  <a:gd name="T63" fmla="*/ 76 h 92"/>
                  <a:gd name="T64" fmla="*/ 10 w 256"/>
                  <a:gd name="T65" fmla="*/ 82 h 92"/>
                  <a:gd name="T66" fmla="*/ 14 w 256"/>
                  <a:gd name="T67" fmla="*/ 86 h 92"/>
                  <a:gd name="T68" fmla="*/ 20 w 256"/>
                  <a:gd name="T69" fmla="*/ 88 h 92"/>
                  <a:gd name="T70" fmla="*/ 28 w 256"/>
                  <a:gd name="T71" fmla="*/ 90 h 92"/>
                  <a:gd name="T72" fmla="*/ 34 w 256"/>
                  <a:gd name="T73" fmla="*/ 92 h 92"/>
                  <a:gd name="T74" fmla="*/ 256 w 256"/>
                  <a:gd name="T75" fmla="*/ 92 h 92"/>
                  <a:gd name="T76" fmla="*/ 256 w 256"/>
                  <a:gd name="T77" fmla="*/ 8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6" h="92">
                    <a:moveTo>
                      <a:pt x="256" y="84"/>
                    </a:moveTo>
                    <a:lnTo>
                      <a:pt x="46" y="84"/>
                    </a:lnTo>
                    <a:lnTo>
                      <a:pt x="46" y="84"/>
                    </a:lnTo>
                    <a:lnTo>
                      <a:pt x="34" y="80"/>
                    </a:lnTo>
                    <a:lnTo>
                      <a:pt x="24" y="74"/>
                    </a:lnTo>
                    <a:lnTo>
                      <a:pt x="18" y="66"/>
                    </a:lnTo>
                    <a:lnTo>
                      <a:pt x="16" y="60"/>
                    </a:lnTo>
                    <a:lnTo>
                      <a:pt x="16" y="54"/>
                    </a:lnTo>
                    <a:lnTo>
                      <a:pt x="16" y="38"/>
                    </a:lnTo>
                    <a:lnTo>
                      <a:pt x="16" y="38"/>
                    </a:lnTo>
                    <a:lnTo>
                      <a:pt x="16" y="32"/>
                    </a:lnTo>
                    <a:lnTo>
                      <a:pt x="18" y="26"/>
                    </a:lnTo>
                    <a:lnTo>
                      <a:pt x="24" y="18"/>
                    </a:lnTo>
                    <a:lnTo>
                      <a:pt x="34" y="12"/>
                    </a:lnTo>
                    <a:lnTo>
                      <a:pt x="46" y="10"/>
                    </a:lnTo>
                    <a:lnTo>
                      <a:pt x="256" y="10"/>
                    </a:lnTo>
                    <a:lnTo>
                      <a:pt x="256" y="0"/>
                    </a:lnTo>
                    <a:lnTo>
                      <a:pt x="34" y="0"/>
                    </a:lnTo>
                    <a:lnTo>
                      <a:pt x="34" y="0"/>
                    </a:lnTo>
                    <a:lnTo>
                      <a:pt x="28" y="2"/>
                    </a:lnTo>
                    <a:lnTo>
                      <a:pt x="20" y="4"/>
                    </a:lnTo>
                    <a:lnTo>
                      <a:pt x="14" y="6"/>
                    </a:lnTo>
                    <a:lnTo>
                      <a:pt x="10" y="12"/>
                    </a:lnTo>
                    <a:lnTo>
                      <a:pt x="6" y="16"/>
                    </a:lnTo>
                    <a:lnTo>
                      <a:pt x="2" y="22"/>
                    </a:lnTo>
                    <a:lnTo>
                      <a:pt x="0" y="28"/>
                    </a:lnTo>
                    <a:lnTo>
                      <a:pt x="0" y="36"/>
                    </a:lnTo>
                    <a:lnTo>
                      <a:pt x="0" y="56"/>
                    </a:lnTo>
                    <a:lnTo>
                      <a:pt x="0" y="56"/>
                    </a:lnTo>
                    <a:lnTo>
                      <a:pt x="0" y="64"/>
                    </a:lnTo>
                    <a:lnTo>
                      <a:pt x="2" y="70"/>
                    </a:lnTo>
                    <a:lnTo>
                      <a:pt x="6" y="76"/>
                    </a:lnTo>
                    <a:lnTo>
                      <a:pt x="10" y="82"/>
                    </a:lnTo>
                    <a:lnTo>
                      <a:pt x="14" y="86"/>
                    </a:lnTo>
                    <a:lnTo>
                      <a:pt x="20" y="88"/>
                    </a:lnTo>
                    <a:lnTo>
                      <a:pt x="28" y="90"/>
                    </a:lnTo>
                    <a:lnTo>
                      <a:pt x="34" y="92"/>
                    </a:lnTo>
                    <a:lnTo>
                      <a:pt x="256" y="92"/>
                    </a:lnTo>
                    <a:lnTo>
                      <a:pt x="256" y="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3" name="Freeform 358"/>
              <p:cNvSpPr>
                <a:spLocks/>
              </p:cNvSpPr>
              <p:nvPr/>
            </p:nvSpPr>
            <p:spPr bwMode="auto">
              <a:xfrm>
                <a:off x="2919" y="6254"/>
                <a:ext cx="240" cy="80"/>
              </a:xfrm>
              <a:custGeom>
                <a:avLst/>
                <a:gdLst>
                  <a:gd name="T0" fmla="*/ 0 w 240"/>
                  <a:gd name="T1" fmla="*/ 0 h 80"/>
                  <a:gd name="T2" fmla="*/ 204 w 240"/>
                  <a:gd name="T3" fmla="*/ 0 h 80"/>
                  <a:gd name="T4" fmla="*/ 204 w 240"/>
                  <a:gd name="T5" fmla="*/ 0 h 80"/>
                  <a:gd name="T6" fmla="*/ 212 w 240"/>
                  <a:gd name="T7" fmla="*/ 0 h 80"/>
                  <a:gd name="T8" fmla="*/ 218 w 240"/>
                  <a:gd name="T9" fmla="*/ 2 h 80"/>
                  <a:gd name="T10" fmla="*/ 224 w 240"/>
                  <a:gd name="T11" fmla="*/ 6 h 80"/>
                  <a:gd name="T12" fmla="*/ 230 w 240"/>
                  <a:gd name="T13" fmla="*/ 10 h 80"/>
                  <a:gd name="T14" fmla="*/ 234 w 240"/>
                  <a:gd name="T15" fmla="*/ 16 h 80"/>
                  <a:gd name="T16" fmla="*/ 236 w 240"/>
                  <a:gd name="T17" fmla="*/ 22 h 80"/>
                  <a:gd name="T18" fmla="*/ 238 w 240"/>
                  <a:gd name="T19" fmla="*/ 28 h 80"/>
                  <a:gd name="T20" fmla="*/ 240 w 240"/>
                  <a:gd name="T21" fmla="*/ 36 h 80"/>
                  <a:gd name="T22" fmla="*/ 240 w 240"/>
                  <a:gd name="T23" fmla="*/ 44 h 80"/>
                  <a:gd name="T24" fmla="*/ 240 w 240"/>
                  <a:gd name="T25" fmla="*/ 44 h 80"/>
                  <a:gd name="T26" fmla="*/ 238 w 240"/>
                  <a:gd name="T27" fmla="*/ 50 h 80"/>
                  <a:gd name="T28" fmla="*/ 236 w 240"/>
                  <a:gd name="T29" fmla="*/ 58 h 80"/>
                  <a:gd name="T30" fmla="*/ 234 w 240"/>
                  <a:gd name="T31" fmla="*/ 64 h 80"/>
                  <a:gd name="T32" fmla="*/ 230 w 240"/>
                  <a:gd name="T33" fmla="*/ 68 h 80"/>
                  <a:gd name="T34" fmla="*/ 224 w 240"/>
                  <a:gd name="T35" fmla="*/ 74 h 80"/>
                  <a:gd name="T36" fmla="*/ 218 w 240"/>
                  <a:gd name="T37" fmla="*/ 76 h 80"/>
                  <a:gd name="T38" fmla="*/ 212 w 240"/>
                  <a:gd name="T39" fmla="*/ 78 h 80"/>
                  <a:gd name="T40" fmla="*/ 204 w 240"/>
                  <a:gd name="T41" fmla="*/ 80 h 80"/>
                  <a:gd name="T42" fmla="*/ 0 w 240"/>
                  <a:gd name="T43" fmla="*/ 80 h 80"/>
                  <a:gd name="T44" fmla="*/ 0 w 240"/>
                  <a:gd name="T4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0" h="80">
                    <a:moveTo>
                      <a:pt x="0" y="0"/>
                    </a:moveTo>
                    <a:lnTo>
                      <a:pt x="204" y="0"/>
                    </a:lnTo>
                    <a:lnTo>
                      <a:pt x="204" y="0"/>
                    </a:lnTo>
                    <a:lnTo>
                      <a:pt x="212" y="0"/>
                    </a:lnTo>
                    <a:lnTo>
                      <a:pt x="218" y="2"/>
                    </a:lnTo>
                    <a:lnTo>
                      <a:pt x="224" y="6"/>
                    </a:lnTo>
                    <a:lnTo>
                      <a:pt x="230" y="10"/>
                    </a:lnTo>
                    <a:lnTo>
                      <a:pt x="234" y="16"/>
                    </a:lnTo>
                    <a:lnTo>
                      <a:pt x="236" y="22"/>
                    </a:lnTo>
                    <a:lnTo>
                      <a:pt x="238" y="28"/>
                    </a:lnTo>
                    <a:lnTo>
                      <a:pt x="240" y="36"/>
                    </a:lnTo>
                    <a:lnTo>
                      <a:pt x="240" y="44"/>
                    </a:lnTo>
                    <a:lnTo>
                      <a:pt x="240" y="44"/>
                    </a:lnTo>
                    <a:lnTo>
                      <a:pt x="238" y="50"/>
                    </a:lnTo>
                    <a:lnTo>
                      <a:pt x="236" y="58"/>
                    </a:lnTo>
                    <a:lnTo>
                      <a:pt x="234" y="64"/>
                    </a:lnTo>
                    <a:lnTo>
                      <a:pt x="230" y="68"/>
                    </a:lnTo>
                    <a:lnTo>
                      <a:pt x="224" y="74"/>
                    </a:lnTo>
                    <a:lnTo>
                      <a:pt x="218" y="76"/>
                    </a:lnTo>
                    <a:lnTo>
                      <a:pt x="212" y="78"/>
                    </a:lnTo>
                    <a:lnTo>
                      <a:pt x="204" y="80"/>
                    </a:lnTo>
                    <a:lnTo>
                      <a:pt x="0" y="8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4" name="Rectangle 359"/>
              <p:cNvSpPr>
                <a:spLocks noChangeArrowheads="1"/>
              </p:cNvSpPr>
              <p:nvPr/>
            </p:nvSpPr>
            <p:spPr bwMode="auto">
              <a:xfrm>
                <a:off x="2919" y="625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5" name="Rectangle 360"/>
              <p:cNvSpPr>
                <a:spLocks noChangeArrowheads="1"/>
              </p:cNvSpPr>
              <p:nvPr/>
            </p:nvSpPr>
            <p:spPr bwMode="auto">
              <a:xfrm>
                <a:off x="2919" y="6262"/>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6" name="Rectangle 361"/>
              <p:cNvSpPr>
                <a:spLocks noChangeArrowheads="1"/>
              </p:cNvSpPr>
              <p:nvPr/>
            </p:nvSpPr>
            <p:spPr bwMode="auto">
              <a:xfrm>
                <a:off x="2919" y="626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7" name="Rectangle 362"/>
              <p:cNvSpPr>
                <a:spLocks noChangeArrowheads="1"/>
              </p:cNvSpPr>
              <p:nvPr/>
            </p:nvSpPr>
            <p:spPr bwMode="auto">
              <a:xfrm>
                <a:off x="2919" y="626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8" name="Rectangle 363"/>
              <p:cNvSpPr>
                <a:spLocks noChangeArrowheads="1"/>
              </p:cNvSpPr>
              <p:nvPr/>
            </p:nvSpPr>
            <p:spPr bwMode="auto">
              <a:xfrm>
                <a:off x="2919" y="6272"/>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9" name="Rectangle 364"/>
              <p:cNvSpPr>
                <a:spLocks noChangeArrowheads="1"/>
              </p:cNvSpPr>
              <p:nvPr/>
            </p:nvSpPr>
            <p:spPr bwMode="auto">
              <a:xfrm>
                <a:off x="2919" y="627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0" name="Rectangle 365"/>
              <p:cNvSpPr>
                <a:spLocks noChangeArrowheads="1"/>
              </p:cNvSpPr>
              <p:nvPr/>
            </p:nvSpPr>
            <p:spPr bwMode="auto">
              <a:xfrm>
                <a:off x="2919" y="627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1" name="Rectangle 366"/>
              <p:cNvSpPr>
                <a:spLocks noChangeArrowheads="1"/>
              </p:cNvSpPr>
              <p:nvPr/>
            </p:nvSpPr>
            <p:spPr bwMode="auto">
              <a:xfrm>
                <a:off x="2919" y="6282"/>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2" name="Rectangle 367"/>
              <p:cNvSpPr>
                <a:spLocks noChangeArrowheads="1"/>
              </p:cNvSpPr>
              <p:nvPr/>
            </p:nvSpPr>
            <p:spPr bwMode="auto">
              <a:xfrm>
                <a:off x="2919" y="628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3" name="Rectangle 368"/>
              <p:cNvSpPr>
                <a:spLocks noChangeArrowheads="1"/>
              </p:cNvSpPr>
              <p:nvPr/>
            </p:nvSpPr>
            <p:spPr bwMode="auto">
              <a:xfrm>
                <a:off x="2919" y="628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4" name="Rectangle 369"/>
              <p:cNvSpPr>
                <a:spLocks noChangeArrowheads="1"/>
              </p:cNvSpPr>
              <p:nvPr/>
            </p:nvSpPr>
            <p:spPr bwMode="auto">
              <a:xfrm>
                <a:off x="2919" y="6292"/>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5" name="Rectangle 370"/>
              <p:cNvSpPr>
                <a:spLocks noChangeArrowheads="1"/>
              </p:cNvSpPr>
              <p:nvPr/>
            </p:nvSpPr>
            <p:spPr bwMode="auto">
              <a:xfrm>
                <a:off x="2919" y="629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6" name="Rectangle 371"/>
              <p:cNvSpPr>
                <a:spLocks noChangeArrowheads="1"/>
              </p:cNvSpPr>
              <p:nvPr/>
            </p:nvSpPr>
            <p:spPr bwMode="auto">
              <a:xfrm>
                <a:off x="2919" y="629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7" name="Rectangle 372"/>
              <p:cNvSpPr>
                <a:spLocks noChangeArrowheads="1"/>
              </p:cNvSpPr>
              <p:nvPr/>
            </p:nvSpPr>
            <p:spPr bwMode="auto">
              <a:xfrm>
                <a:off x="2919" y="6302"/>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8" name="Rectangle 373"/>
              <p:cNvSpPr>
                <a:spLocks noChangeArrowheads="1"/>
              </p:cNvSpPr>
              <p:nvPr/>
            </p:nvSpPr>
            <p:spPr bwMode="auto">
              <a:xfrm>
                <a:off x="2919" y="630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9" name="Rectangle 374"/>
              <p:cNvSpPr>
                <a:spLocks noChangeArrowheads="1"/>
              </p:cNvSpPr>
              <p:nvPr/>
            </p:nvSpPr>
            <p:spPr bwMode="auto">
              <a:xfrm>
                <a:off x="2919" y="630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0" name="Rectangle 375"/>
              <p:cNvSpPr>
                <a:spLocks noChangeArrowheads="1"/>
              </p:cNvSpPr>
              <p:nvPr/>
            </p:nvSpPr>
            <p:spPr bwMode="auto">
              <a:xfrm>
                <a:off x="2919" y="6312"/>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1" name="Rectangle 376"/>
              <p:cNvSpPr>
                <a:spLocks noChangeArrowheads="1"/>
              </p:cNvSpPr>
              <p:nvPr/>
            </p:nvSpPr>
            <p:spPr bwMode="auto">
              <a:xfrm>
                <a:off x="2919" y="631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2" name="Rectangle 377"/>
              <p:cNvSpPr>
                <a:spLocks noChangeArrowheads="1"/>
              </p:cNvSpPr>
              <p:nvPr/>
            </p:nvSpPr>
            <p:spPr bwMode="auto">
              <a:xfrm>
                <a:off x="2919" y="631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3" name="Rectangle 378"/>
              <p:cNvSpPr>
                <a:spLocks noChangeArrowheads="1"/>
              </p:cNvSpPr>
              <p:nvPr/>
            </p:nvSpPr>
            <p:spPr bwMode="auto">
              <a:xfrm>
                <a:off x="2919" y="6322"/>
                <a:ext cx="234" cy="1"/>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4" name="Rectangle 379"/>
              <p:cNvSpPr>
                <a:spLocks noChangeArrowheads="1"/>
              </p:cNvSpPr>
              <p:nvPr/>
            </p:nvSpPr>
            <p:spPr bwMode="auto">
              <a:xfrm>
                <a:off x="2919" y="6324"/>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5" name="Rectangle 380"/>
              <p:cNvSpPr>
                <a:spLocks noChangeArrowheads="1"/>
              </p:cNvSpPr>
              <p:nvPr/>
            </p:nvSpPr>
            <p:spPr bwMode="auto">
              <a:xfrm>
                <a:off x="2919" y="6328"/>
                <a:ext cx="234" cy="2"/>
              </a:xfrm>
              <a:prstGeom prst="rect">
                <a:avLst/>
              </a:prstGeom>
              <a:solidFill>
                <a:srgbClr val="D1D2D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6" name="Freeform 381"/>
              <p:cNvSpPr>
                <a:spLocks/>
              </p:cNvSpPr>
              <p:nvPr/>
            </p:nvSpPr>
            <p:spPr bwMode="auto">
              <a:xfrm>
                <a:off x="2913" y="6248"/>
                <a:ext cx="258" cy="90"/>
              </a:xfrm>
              <a:custGeom>
                <a:avLst/>
                <a:gdLst>
                  <a:gd name="T0" fmla="*/ 0 w 258"/>
                  <a:gd name="T1" fmla="*/ 82 h 90"/>
                  <a:gd name="T2" fmla="*/ 210 w 258"/>
                  <a:gd name="T3" fmla="*/ 82 h 90"/>
                  <a:gd name="T4" fmla="*/ 210 w 258"/>
                  <a:gd name="T5" fmla="*/ 82 h 90"/>
                  <a:gd name="T6" fmla="*/ 222 w 258"/>
                  <a:gd name="T7" fmla="*/ 80 h 90"/>
                  <a:gd name="T8" fmla="*/ 232 w 258"/>
                  <a:gd name="T9" fmla="*/ 74 h 90"/>
                  <a:gd name="T10" fmla="*/ 238 w 258"/>
                  <a:gd name="T11" fmla="*/ 66 h 90"/>
                  <a:gd name="T12" fmla="*/ 240 w 258"/>
                  <a:gd name="T13" fmla="*/ 60 h 90"/>
                  <a:gd name="T14" fmla="*/ 242 w 258"/>
                  <a:gd name="T15" fmla="*/ 54 h 90"/>
                  <a:gd name="T16" fmla="*/ 242 w 258"/>
                  <a:gd name="T17" fmla="*/ 36 h 90"/>
                  <a:gd name="T18" fmla="*/ 242 w 258"/>
                  <a:gd name="T19" fmla="*/ 36 h 90"/>
                  <a:gd name="T20" fmla="*/ 240 w 258"/>
                  <a:gd name="T21" fmla="*/ 32 h 90"/>
                  <a:gd name="T22" fmla="*/ 238 w 258"/>
                  <a:gd name="T23" fmla="*/ 26 h 90"/>
                  <a:gd name="T24" fmla="*/ 232 w 258"/>
                  <a:gd name="T25" fmla="*/ 16 h 90"/>
                  <a:gd name="T26" fmla="*/ 222 w 258"/>
                  <a:gd name="T27" fmla="*/ 10 h 90"/>
                  <a:gd name="T28" fmla="*/ 210 w 258"/>
                  <a:gd name="T29" fmla="*/ 8 h 90"/>
                  <a:gd name="T30" fmla="*/ 0 w 258"/>
                  <a:gd name="T31" fmla="*/ 8 h 90"/>
                  <a:gd name="T32" fmla="*/ 0 w 258"/>
                  <a:gd name="T33" fmla="*/ 0 h 90"/>
                  <a:gd name="T34" fmla="*/ 222 w 258"/>
                  <a:gd name="T35" fmla="*/ 0 h 90"/>
                  <a:gd name="T36" fmla="*/ 222 w 258"/>
                  <a:gd name="T37" fmla="*/ 0 h 90"/>
                  <a:gd name="T38" fmla="*/ 230 w 258"/>
                  <a:gd name="T39" fmla="*/ 0 h 90"/>
                  <a:gd name="T40" fmla="*/ 236 w 258"/>
                  <a:gd name="T41" fmla="*/ 2 h 90"/>
                  <a:gd name="T42" fmla="*/ 242 w 258"/>
                  <a:gd name="T43" fmla="*/ 6 h 90"/>
                  <a:gd name="T44" fmla="*/ 246 w 258"/>
                  <a:gd name="T45" fmla="*/ 10 h 90"/>
                  <a:gd name="T46" fmla="*/ 252 w 258"/>
                  <a:gd name="T47" fmla="*/ 16 h 90"/>
                  <a:gd name="T48" fmla="*/ 254 w 258"/>
                  <a:gd name="T49" fmla="*/ 22 h 90"/>
                  <a:gd name="T50" fmla="*/ 256 w 258"/>
                  <a:gd name="T51" fmla="*/ 28 h 90"/>
                  <a:gd name="T52" fmla="*/ 258 w 258"/>
                  <a:gd name="T53" fmla="*/ 34 h 90"/>
                  <a:gd name="T54" fmla="*/ 258 w 258"/>
                  <a:gd name="T55" fmla="*/ 56 h 90"/>
                  <a:gd name="T56" fmla="*/ 258 w 258"/>
                  <a:gd name="T57" fmla="*/ 56 h 90"/>
                  <a:gd name="T58" fmla="*/ 256 w 258"/>
                  <a:gd name="T59" fmla="*/ 64 h 90"/>
                  <a:gd name="T60" fmla="*/ 254 w 258"/>
                  <a:gd name="T61" fmla="*/ 70 h 90"/>
                  <a:gd name="T62" fmla="*/ 252 w 258"/>
                  <a:gd name="T63" fmla="*/ 76 h 90"/>
                  <a:gd name="T64" fmla="*/ 246 w 258"/>
                  <a:gd name="T65" fmla="*/ 80 h 90"/>
                  <a:gd name="T66" fmla="*/ 242 w 258"/>
                  <a:gd name="T67" fmla="*/ 84 h 90"/>
                  <a:gd name="T68" fmla="*/ 236 w 258"/>
                  <a:gd name="T69" fmla="*/ 88 h 90"/>
                  <a:gd name="T70" fmla="*/ 230 w 258"/>
                  <a:gd name="T71" fmla="*/ 90 h 90"/>
                  <a:gd name="T72" fmla="*/ 222 w 258"/>
                  <a:gd name="T73" fmla="*/ 90 h 90"/>
                  <a:gd name="T74" fmla="*/ 0 w 258"/>
                  <a:gd name="T75" fmla="*/ 90 h 90"/>
                  <a:gd name="T76" fmla="*/ 0 w 258"/>
                  <a:gd name="T7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 h="90">
                    <a:moveTo>
                      <a:pt x="0" y="82"/>
                    </a:moveTo>
                    <a:lnTo>
                      <a:pt x="210" y="82"/>
                    </a:lnTo>
                    <a:lnTo>
                      <a:pt x="210" y="82"/>
                    </a:lnTo>
                    <a:lnTo>
                      <a:pt x="222" y="80"/>
                    </a:lnTo>
                    <a:lnTo>
                      <a:pt x="232" y="74"/>
                    </a:lnTo>
                    <a:lnTo>
                      <a:pt x="238" y="66"/>
                    </a:lnTo>
                    <a:lnTo>
                      <a:pt x="240" y="60"/>
                    </a:lnTo>
                    <a:lnTo>
                      <a:pt x="242" y="54"/>
                    </a:lnTo>
                    <a:lnTo>
                      <a:pt x="242" y="36"/>
                    </a:lnTo>
                    <a:lnTo>
                      <a:pt x="242" y="36"/>
                    </a:lnTo>
                    <a:lnTo>
                      <a:pt x="240" y="32"/>
                    </a:lnTo>
                    <a:lnTo>
                      <a:pt x="238" y="26"/>
                    </a:lnTo>
                    <a:lnTo>
                      <a:pt x="232" y="16"/>
                    </a:lnTo>
                    <a:lnTo>
                      <a:pt x="222" y="10"/>
                    </a:lnTo>
                    <a:lnTo>
                      <a:pt x="210" y="8"/>
                    </a:lnTo>
                    <a:lnTo>
                      <a:pt x="0" y="8"/>
                    </a:lnTo>
                    <a:lnTo>
                      <a:pt x="0" y="0"/>
                    </a:lnTo>
                    <a:lnTo>
                      <a:pt x="222" y="0"/>
                    </a:lnTo>
                    <a:lnTo>
                      <a:pt x="222" y="0"/>
                    </a:lnTo>
                    <a:lnTo>
                      <a:pt x="230" y="0"/>
                    </a:lnTo>
                    <a:lnTo>
                      <a:pt x="236" y="2"/>
                    </a:lnTo>
                    <a:lnTo>
                      <a:pt x="242" y="6"/>
                    </a:lnTo>
                    <a:lnTo>
                      <a:pt x="246" y="10"/>
                    </a:lnTo>
                    <a:lnTo>
                      <a:pt x="252" y="16"/>
                    </a:lnTo>
                    <a:lnTo>
                      <a:pt x="254" y="22"/>
                    </a:lnTo>
                    <a:lnTo>
                      <a:pt x="256" y="28"/>
                    </a:lnTo>
                    <a:lnTo>
                      <a:pt x="258" y="34"/>
                    </a:lnTo>
                    <a:lnTo>
                      <a:pt x="258" y="56"/>
                    </a:lnTo>
                    <a:lnTo>
                      <a:pt x="258" y="56"/>
                    </a:lnTo>
                    <a:lnTo>
                      <a:pt x="256" y="64"/>
                    </a:lnTo>
                    <a:lnTo>
                      <a:pt x="254" y="70"/>
                    </a:lnTo>
                    <a:lnTo>
                      <a:pt x="252" y="76"/>
                    </a:lnTo>
                    <a:lnTo>
                      <a:pt x="246" y="80"/>
                    </a:lnTo>
                    <a:lnTo>
                      <a:pt x="242" y="84"/>
                    </a:lnTo>
                    <a:lnTo>
                      <a:pt x="236" y="88"/>
                    </a:lnTo>
                    <a:lnTo>
                      <a:pt x="230" y="90"/>
                    </a:lnTo>
                    <a:lnTo>
                      <a:pt x="222" y="90"/>
                    </a:lnTo>
                    <a:lnTo>
                      <a:pt x="0" y="90"/>
                    </a:lnTo>
                    <a:lnTo>
                      <a:pt x="0" y="82"/>
                    </a:lnTo>
                    <a:close/>
                  </a:path>
                </a:pathLst>
              </a:custGeom>
              <a:solidFill>
                <a:srgbClr val="FAAF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7" name="Freeform 382"/>
              <p:cNvSpPr>
                <a:spLocks/>
              </p:cNvSpPr>
              <p:nvPr/>
            </p:nvSpPr>
            <p:spPr bwMode="auto">
              <a:xfrm>
                <a:off x="3269" y="6304"/>
                <a:ext cx="122" cy="134"/>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8" name="Freeform 383"/>
              <p:cNvSpPr>
                <a:spLocks/>
              </p:cNvSpPr>
              <p:nvPr/>
            </p:nvSpPr>
            <p:spPr bwMode="auto">
              <a:xfrm>
                <a:off x="3269" y="6304"/>
                <a:ext cx="122" cy="134"/>
              </a:xfrm>
              <a:custGeom>
                <a:avLst/>
                <a:gdLst>
                  <a:gd name="T0" fmla="*/ 0 w 122"/>
                  <a:gd name="T1" fmla="*/ 80 h 134"/>
                  <a:gd name="T2" fmla="*/ 0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4 w 122"/>
                  <a:gd name="T27" fmla="*/ 116 h 134"/>
                  <a:gd name="T28" fmla="*/ 112 w 122"/>
                  <a:gd name="T29" fmla="*/ 106 h 134"/>
                  <a:gd name="T30" fmla="*/ 118 w 122"/>
                  <a:gd name="T31" fmla="*/ 94 h 134"/>
                  <a:gd name="T32" fmla="*/ 120 w 122"/>
                  <a:gd name="T33" fmla="*/ 82 h 134"/>
                  <a:gd name="T34" fmla="*/ 122 w 122"/>
                  <a:gd name="T35" fmla="*/ 68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8 w 122"/>
                  <a:gd name="T65" fmla="*/ 30 h 134"/>
                  <a:gd name="T66" fmla="*/ 4 w 122"/>
                  <a:gd name="T67" fmla="*/ 40 h 134"/>
                  <a:gd name="T68" fmla="*/ 0 w 122"/>
                  <a:gd name="T69" fmla="*/ 52 h 134"/>
                  <a:gd name="T70" fmla="*/ 0 w 122"/>
                  <a:gd name="T71" fmla="*/ 66 h 134"/>
                  <a:gd name="T72" fmla="*/ 0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80"/>
                    </a:moveTo>
                    <a:lnTo>
                      <a:pt x="0"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4" y="116"/>
                    </a:lnTo>
                    <a:lnTo>
                      <a:pt x="112" y="106"/>
                    </a:lnTo>
                    <a:lnTo>
                      <a:pt x="118" y="94"/>
                    </a:lnTo>
                    <a:lnTo>
                      <a:pt x="120" y="82"/>
                    </a:lnTo>
                    <a:lnTo>
                      <a:pt x="122" y="68"/>
                    </a:lnTo>
                    <a:lnTo>
                      <a:pt x="120" y="56"/>
                    </a:lnTo>
                    <a:lnTo>
                      <a:pt x="120" y="56"/>
                    </a:lnTo>
                    <a:lnTo>
                      <a:pt x="116" y="42"/>
                    </a:lnTo>
                    <a:lnTo>
                      <a:pt x="110" y="30"/>
                    </a:lnTo>
                    <a:lnTo>
                      <a:pt x="102" y="20"/>
                    </a:lnTo>
                    <a:lnTo>
                      <a:pt x="94" y="12"/>
                    </a:lnTo>
                    <a:lnTo>
                      <a:pt x="82" y="6"/>
                    </a:lnTo>
                    <a:lnTo>
                      <a:pt x="72" y="2"/>
                    </a:lnTo>
                    <a:lnTo>
                      <a:pt x="60" y="0"/>
                    </a:lnTo>
                    <a:lnTo>
                      <a:pt x="48" y="2"/>
                    </a:lnTo>
                    <a:lnTo>
                      <a:pt x="48" y="2"/>
                    </a:lnTo>
                    <a:lnTo>
                      <a:pt x="36" y="6"/>
                    </a:lnTo>
                    <a:lnTo>
                      <a:pt x="26" y="12"/>
                    </a:lnTo>
                    <a:lnTo>
                      <a:pt x="16" y="20"/>
                    </a:lnTo>
                    <a:lnTo>
                      <a:pt x="8" y="30"/>
                    </a:lnTo>
                    <a:lnTo>
                      <a:pt x="4" y="40"/>
                    </a:lnTo>
                    <a:lnTo>
                      <a:pt x="0" y="52"/>
                    </a:lnTo>
                    <a:lnTo>
                      <a:pt x="0" y="66"/>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9" name="Freeform 384"/>
              <p:cNvSpPr>
                <a:spLocks/>
              </p:cNvSpPr>
              <p:nvPr/>
            </p:nvSpPr>
            <p:spPr bwMode="auto">
              <a:xfrm>
                <a:off x="3263" y="6306"/>
                <a:ext cx="122" cy="134"/>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0" name="Freeform 385"/>
              <p:cNvSpPr>
                <a:spLocks/>
              </p:cNvSpPr>
              <p:nvPr/>
            </p:nvSpPr>
            <p:spPr bwMode="auto">
              <a:xfrm>
                <a:off x="3263" y="6306"/>
                <a:ext cx="122" cy="134"/>
              </a:xfrm>
              <a:custGeom>
                <a:avLst/>
                <a:gdLst>
                  <a:gd name="T0" fmla="*/ 2 w 122"/>
                  <a:gd name="T1" fmla="*/ 78 h 134"/>
                  <a:gd name="T2" fmla="*/ 2 w 122"/>
                  <a:gd name="T3" fmla="*/ 78 h 134"/>
                  <a:gd name="T4" fmla="*/ 6 w 122"/>
                  <a:gd name="T5" fmla="*/ 92 h 134"/>
                  <a:gd name="T6" fmla="*/ 12 w 122"/>
                  <a:gd name="T7" fmla="*/ 104 h 134"/>
                  <a:gd name="T8" fmla="*/ 20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6 w 122"/>
                  <a:gd name="T27" fmla="*/ 114 h 134"/>
                  <a:gd name="T28" fmla="*/ 112 w 122"/>
                  <a:gd name="T29" fmla="*/ 104 h 134"/>
                  <a:gd name="T30" fmla="*/ 118 w 122"/>
                  <a:gd name="T31" fmla="*/ 94 h 134"/>
                  <a:gd name="T32" fmla="*/ 122 w 122"/>
                  <a:gd name="T33" fmla="*/ 80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4 w 122"/>
                  <a:gd name="T45" fmla="*/ 20 h 134"/>
                  <a:gd name="T46" fmla="*/ 94 w 122"/>
                  <a:gd name="T47" fmla="*/ 12 h 134"/>
                  <a:gd name="T48" fmla="*/ 84 w 122"/>
                  <a:gd name="T49" fmla="*/ 4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2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78"/>
                    </a:moveTo>
                    <a:lnTo>
                      <a:pt x="2" y="78"/>
                    </a:lnTo>
                    <a:lnTo>
                      <a:pt x="6" y="92"/>
                    </a:lnTo>
                    <a:lnTo>
                      <a:pt x="12" y="104"/>
                    </a:lnTo>
                    <a:lnTo>
                      <a:pt x="20" y="114"/>
                    </a:lnTo>
                    <a:lnTo>
                      <a:pt x="28" y="122"/>
                    </a:lnTo>
                    <a:lnTo>
                      <a:pt x="38" y="128"/>
                    </a:lnTo>
                    <a:lnTo>
                      <a:pt x="50" y="132"/>
                    </a:lnTo>
                    <a:lnTo>
                      <a:pt x="62" y="134"/>
                    </a:lnTo>
                    <a:lnTo>
                      <a:pt x="74" y="132"/>
                    </a:lnTo>
                    <a:lnTo>
                      <a:pt x="74" y="132"/>
                    </a:lnTo>
                    <a:lnTo>
                      <a:pt x="86" y="128"/>
                    </a:lnTo>
                    <a:lnTo>
                      <a:pt x="96" y="122"/>
                    </a:lnTo>
                    <a:lnTo>
                      <a:pt x="106" y="114"/>
                    </a:lnTo>
                    <a:lnTo>
                      <a:pt x="112" y="104"/>
                    </a:lnTo>
                    <a:lnTo>
                      <a:pt x="118" y="94"/>
                    </a:lnTo>
                    <a:lnTo>
                      <a:pt x="122" y="80"/>
                    </a:lnTo>
                    <a:lnTo>
                      <a:pt x="122" y="68"/>
                    </a:lnTo>
                    <a:lnTo>
                      <a:pt x="120" y="54"/>
                    </a:lnTo>
                    <a:lnTo>
                      <a:pt x="120" y="54"/>
                    </a:lnTo>
                    <a:lnTo>
                      <a:pt x="116" y="42"/>
                    </a:lnTo>
                    <a:lnTo>
                      <a:pt x="110" y="30"/>
                    </a:lnTo>
                    <a:lnTo>
                      <a:pt x="104" y="20"/>
                    </a:lnTo>
                    <a:lnTo>
                      <a:pt x="94" y="12"/>
                    </a:lnTo>
                    <a:lnTo>
                      <a:pt x="84" y="4"/>
                    </a:lnTo>
                    <a:lnTo>
                      <a:pt x="72" y="0"/>
                    </a:lnTo>
                    <a:lnTo>
                      <a:pt x="60" y="0"/>
                    </a:lnTo>
                    <a:lnTo>
                      <a:pt x="48" y="0"/>
                    </a:lnTo>
                    <a:lnTo>
                      <a:pt x="48" y="0"/>
                    </a:lnTo>
                    <a:lnTo>
                      <a:pt x="36" y="4"/>
                    </a:lnTo>
                    <a:lnTo>
                      <a:pt x="26" y="10"/>
                    </a:lnTo>
                    <a:lnTo>
                      <a:pt x="16" y="18"/>
                    </a:lnTo>
                    <a:lnTo>
                      <a:pt x="10" y="28"/>
                    </a:lnTo>
                    <a:lnTo>
                      <a:pt x="4" y="40"/>
                    </a:lnTo>
                    <a:lnTo>
                      <a:pt x="0" y="52"/>
                    </a:lnTo>
                    <a:lnTo>
                      <a:pt x="0" y="64"/>
                    </a:lnTo>
                    <a:lnTo>
                      <a:pt x="2"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1" name="Freeform 386"/>
              <p:cNvSpPr>
                <a:spLocks/>
              </p:cNvSpPr>
              <p:nvPr/>
            </p:nvSpPr>
            <p:spPr bwMode="auto">
              <a:xfrm>
                <a:off x="3255" y="6312"/>
                <a:ext cx="114" cy="126"/>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2" name="Freeform 387"/>
              <p:cNvSpPr>
                <a:spLocks/>
              </p:cNvSpPr>
              <p:nvPr/>
            </p:nvSpPr>
            <p:spPr bwMode="auto">
              <a:xfrm>
                <a:off x="3255" y="6312"/>
                <a:ext cx="114" cy="126"/>
              </a:xfrm>
              <a:custGeom>
                <a:avLst/>
                <a:gdLst>
                  <a:gd name="T0" fmla="*/ 2 w 114"/>
                  <a:gd name="T1" fmla="*/ 74 h 126"/>
                  <a:gd name="T2" fmla="*/ 2 w 114"/>
                  <a:gd name="T3" fmla="*/ 74 h 126"/>
                  <a:gd name="T4" fmla="*/ 4 w 114"/>
                  <a:gd name="T5" fmla="*/ 86 h 126"/>
                  <a:gd name="T6" fmla="*/ 10 w 114"/>
                  <a:gd name="T7" fmla="*/ 98 h 126"/>
                  <a:gd name="T8" fmla="*/ 18 w 114"/>
                  <a:gd name="T9" fmla="*/ 106 h 126"/>
                  <a:gd name="T10" fmla="*/ 26 w 114"/>
                  <a:gd name="T11" fmla="*/ 114 h 126"/>
                  <a:gd name="T12" fmla="*/ 36 w 114"/>
                  <a:gd name="T13" fmla="*/ 120 h 126"/>
                  <a:gd name="T14" fmla="*/ 46 w 114"/>
                  <a:gd name="T15" fmla="*/ 124 h 126"/>
                  <a:gd name="T16" fmla="*/ 58 w 114"/>
                  <a:gd name="T17" fmla="*/ 126 h 126"/>
                  <a:gd name="T18" fmla="*/ 70 w 114"/>
                  <a:gd name="T19" fmla="*/ 124 h 126"/>
                  <a:gd name="T20" fmla="*/ 70 w 114"/>
                  <a:gd name="T21" fmla="*/ 124 h 126"/>
                  <a:gd name="T22" fmla="*/ 80 w 114"/>
                  <a:gd name="T23" fmla="*/ 122 h 126"/>
                  <a:gd name="T24" fmla="*/ 90 w 114"/>
                  <a:gd name="T25" fmla="*/ 116 h 126"/>
                  <a:gd name="T26" fmla="*/ 98 w 114"/>
                  <a:gd name="T27" fmla="*/ 108 h 126"/>
                  <a:gd name="T28" fmla="*/ 106 w 114"/>
                  <a:gd name="T29" fmla="*/ 98 h 126"/>
                  <a:gd name="T30" fmla="*/ 110 w 114"/>
                  <a:gd name="T31" fmla="*/ 88 h 126"/>
                  <a:gd name="T32" fmla="*/ 114 w 114"/>
                  <a:gd name="T33" fmla="*/ 76 h 126"/>
                  <a:gd name="T34" fmla="*/ 114 w 114"/>
                  <a:gd name="T35" fmla="*/ 64 h 126"/>
                  <a:gd name="T36" fmla="*/ 114 w 114"/>
                  <a:gd name="T37" fmla="*/ 52 h 126"/>
                  <a:gd name="T38" fmla="*/ 114 w 114"/>
                  <a:gd name="T39" fmla="*/ 52 h 126"/>
                  <a:gd name="T40" fmla="*/ 110 w 114"/>
                  <a:gd name="T41" fmla="*/ 40 h 126"/>
                  <a:gd name="T42" fmla="*/ 104 w 114"/>
                  <a:gd name="T43" fmla="*/ 28 h 126"/>
                  <a:gd name="T44" fmla="*/ 96 w 114"/>
                  <a:gd name="T45" fmla="*/ 18 h 126"/>
                  <a:gd name="T46" fmla="*/ 88 w 114"/>
                  <a:gd name="T47" fmla="*/ 12 h 126"/>
                  <a:gd name="T48" fmla="*/ 78 w 114"/>
                  <a:gd name="T49" fmla="*/ 6 h 126"/>
                  <a:gd name="T50" fmla="*/ 68 w 114"/>
                  <a:gd name="T51" fmla="*/ 2 h 126"/>
                  <a:gd name="T52" fmla="*/ 56 w 114"/>
                  <a:gd name="T53" fmla="*/ 0 h 126"/>
                  <a:gd name="T54" fmla="*/ 44 w 114"/>
                  <a:gd name="T55" fmla="*/ 2 h 126"/>
                  <a:gd name="T56" fmla="*/ 44 w 114"/>
                  <a:gd name="T57" fmla="*/ 2 h 126"/>
                  <a:gd name="T58" fmla="*/ 34 w 114"/>
                  <a:gd name="T59" fmla="*/ 4 h 126"/>
                  <a:gd name="T60" fmla="*/ 24 w 114"/>
                  <a:gd name="T61" fmla="*/ 10 h 126"/>
                  <a:gd name="T62" fmla="*/ 16 w 114"/>
                  <a:gd name="T63" fmla="*/ 18 h 126"/>
                  <a:gd name="T64" fmla="*/ 8 w 114"/>
                  <a:gd name="T65" fmla="*/ 28 h 126"/>
                  <a:gd name="T66" fmla="*/ 4 w 114"/>
                  <a:gd name="T67" fmla="*/ 38 h 126"/>
                  <a:gd name="T68" fmla="*/ 0 w 114"/>
                  <a:gd name="T69" fmla="*/ 50 h 126"/>
                  <a:gd name="T70" fmla="*/ 0 w 114"/>
                  <a:gd name="T71" fmla="*/ 62 h 126"/>
                  <a:gd name="T72" fmla="*/ 2 w 114"/>
                  <a:gd name="T73" fmla="*/ 7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26">
                    <a:moveTo>
                      <a:pt x="2" y="74"/>
                    </a:moveTo>
                    <a:lnTo>
                      <a:pt x="2" y="74"/>
                    </a:lnTo>
                    <a:lnTo>
                      <a:pt x="4" y="86"/>
                    </a:lnTo>
                    <a:lnTo>
                      <a:pt x="10" y="98"/>
                    </a:lnTo>
                    <a:lnTo>
                      <a:pt x="18" y="106"/>
                    </a:lnTo>
                    <a:lnTo>
                      <a:pt x="26" y="114"/>
                    </a:lnTo>
                    <a:lnTo>
                      <a:pt x="36" y="120"/>
                    </a:lnTo>
                    <a:lnTo>
                      <a:pt x="46" y="124"/>
                    </a:lnTo>
                    <a:lnTo>
                      <a:pt x="58" y="126"/>
                    </a:lnTo>
                    <a:lnTo>
                      <a:pt x="70" y="124"/>
                    </a:lnTo>
                    <a:lnTo>
                      <a:pt x="70" y="124"/>
                    </a:lnTo>
                    <a:lnTo>
                      <a:pt x="80" y="122"/>
                    </a:lnTo>
                    <a:lnTo>
                      <a:pt x="90" y="116"/>
                    </a:lnTo>
                    <a:lnTo>
                      <a:pt x="98" y="108"/>
                    </a:lnTo>
                    <a:lnTo>
                      <a:pt x="106" y="98"/>
                    </a:lnTo>
                    <a:lnTo>
                      <a:pt x="110" y="88"/>
                    </a:lnTo>
                    <a:lnTo>
                      <a:pt x="114" y="76"/>
                    </a:lnTo>
                    <a:lnTo>
                      <a:pt x="114" y="64"/>
                    </a:lnTo>
                    <a:lnTo>
                      <a:pt x="114" y="52"/>
                    </a:lnTo>
                    <a:lnTo>
                      <a:pt x="114" y="52"/>
                    </a:lnTo>
                    <a:lnTo>
                      <a:pt x="110" y="40"/>
                    </a:lnTo>
                    <a:lnTo>
                      <a:pt x="104" y="28"/>
                    </a:lnTo>
                    <a:lnTo>
                      <a:pt x="96" y="18"/>
                    </a:lnTo>
                    <a:lnTo>
                      <a:pt x="88" y="12"/>
                    </a:lnTo>
                    <a:lnTo>
                      <a:pt x="78" y="6"/>
                    </a:lnTo>
                    <a:lnTo>
                      <a:pt x="68" y="2"/>
                    </a:lnTo>
                    <a:lnTo>
                      <a:pt x="56" y="0"/>
                    </a:lnTo>
                    <a:lnTo>
                      <a:pt x="44" y="2"/>
                    </a:lnTo>
                    <a:lnTo>
                      <a:pt x="44" y="2"/>
                    </a:lnTo>
                    <a:lnTo>
                      <a:pt x="34" y="4"/>
                    </a:lnTo>
                    <a:lnTo>
                      <a:pt x="24" y="10"/>
                    </a:lnTo>
                    <a:lnTo>
                      <a:pt x="16" y="18"/>
                    </a:lnTo>
                    <a:lnTo>
                      <a:pt x="8" y="28"/>
                    </a:lnTo>
                    <a:lnTo>
                      <a:pt x="4" y="38"/>
                    </a:lnTo>
                    <a:lnTo>
                      <a:pt x="0" y="50"/>
                    </a:lnTo>
                    <a:lnTo>
                      <a:pt x="0" y="62"/>
                    </a:lnTo>
                    <a:lnTo>
                      <a:pt x="2"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3" name="Freeform 388"/>
              <p:cNvSpPr>
                <a:spLocks/>
              </p:cNvSpPr>
              <p:nvPr/>
            </p:nvSpPr>
            <p:spPr bwMode="auto">
              <a:xfrm>
                <a:off x="3269" y="6320"/>
                <a:ext cx="92" cy="106"/>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close/>
                  </a:path>
                </a:pathLst>
              </a:custGeom>
              <a:solidFill>
                <a:srgbClr val="BD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4" name="Freeform 389"/>
              <p:cNvSpPr>
                <a:spLocks/>
              </p:cNvSpPr>
              <p:nvPr/>
            </p:nvSpPr>
            <p:spPr bwMode="auto">
              <a:xfrm>
                <a:off x="3269" y="6320"/>
                <a:ext cx="92" cy="106"/>
              </a:xfrm>
              <a:custGeom>
                <a:avLst/>
                <a:gdLst>
                  <a:gd name="T0" fmla="*/ 40 w 92"/>
                  <a:gd name="T1" fmla="*/ 30 h 106"/>
                  <a:gd name="T2" fmla="*/ 34 w 92"/>
                  <a:gd name="T3" fmla="*/ 12 h 106"/>
                  <a:gd name="T4" fmla="*/ 36 w 92"/>
                  <a:gd name="T5" fmla="*/ 30 h 106"/>
                  <a:gd name="T6" fmla="*/ 32 w 92"/>
                  <a:gd name="T7" fmla="*/ 34 h 106"/>
                  <a:gd name="T8" fmla="*/ 22 w 92"/>
                  <a:gd name="T9" fmla="*/ 28 h 106"/>
                  <a:gd name="T10" fmla="*/ 26 w 92"/>
                  <a:gd name="T11" fmla="*/ 36 h 106"/>
                  <a:gd name="T12" fmla="*/ 22 w 92"/>
                  <a:gd name="T13" fmla="*/ 44 h 106"/>
                  <a:gd name="T14" fmla="*/ 0 w 92"/>
                  <a:gd name="T15" fmla="*/ 36 h 106"/>
                  <a:gd name="T16" fmla="*/ 20 w 92"/>
                  <a:gd name="T17" fmla="*/ 48 h 106"/>
                  <a:gd name="T18" fmla="*/ 20 w 92"/>
                  <a:gd name="T19" fmla="*/ 52 h 106"/>
                  <a:gd name="T20" fmla="*/ 6 w 92"/>
                  <a:gd name="T21" fmla="*/ 52 h 106"/>
                  <a:gd name="T22" fmla="*/ 20 w 92"/>
                  <a:gd name="T23" fmla="*/ 54 h 106"/>
                  <a:gd name="T24" fmla="*/ 22 w 92"/>
                  <a:gd name="T25" fmla="*/ 60 h 106"/>
                  <a:gd name="T26" fmla="*/ 10 w 92"/>
                  <a:gd name="T27" fmla="*/ 66 h 106"/>
                  <a:gd name="T28" fmla="*/ 22 w 92"/>
                  <a:gd name="T29" fmla="*/ 64 h 106"/>
                  <a:gd name="T30" fmla="*/ 24 w 92"/>
                  <a:gd name="T31" fmla="*/ 66 h 106"/>
                  <a:gd name="T32" fmla="*/ 12 w 92"/>
                  <a:gd name="T33" fmla="*/ 84 h 106"/>
                  <a:gd name="T34" fmla="*/ 24 w 92"/>
                  <a:gd name="T35" fmla="*/ 70 h 106"/>
                  <a:gd name="T36" fmla="*/ 28 w 92"/>
                  <a:gd name="T37" fmla="*/ 74 h 106"/>
                  <a:gd name="T38" fmla="*/ 22 w 92"/>
                  <a:gd name="T39" fmla="*/ 84 h 106"/>
                  <a:gd name="T40" fmla="*/ 30 w 92"/>
                  <a:gd name="T41" fmla="*/ 76 h 106"/>
                  <a:gd name="T42" fmla="*/ 32 w 92"/>
                  <a:gd name="T43" fmla="*/ 78 h 106"/>
                  <a:gd name="T44" fmla="*/ 32 w 92"/>
                  <a:gd name="T45" fmla="*/ 100 h 106"/>
                  <a:gd name="T46" fmla="*/ 36 w 92"/>
                  <a:gd name="T47" fmla="*/ 78 h 106"/>
                  <a:gd name="T48" fmla="*/ 40 w 92"/>
                  <a:gd name="T49" fmla="*/ 78 h 106"/>
                  <a:gd name="T50" fmla="*/ 40 w 92"/>
                  <a:gd name="T51" fmla="*/ 100 h 106"/>
                  <a:gd name="T52" fmla="*/ 42 w 92"/>
                  <a:gd name="T53" fmla="*/ 80 h 106"/>
                  <a:gd name="T54" fmla="*/ 46 w 92"/>
                  <a:gd name="T55" fmla="*/ 80 h 106"/>
                  <a:gd name="T56" fmla="*/ 52 w 92"/>
                  <a:gd name="T57" fmla="*/ 106 h 106"/>
                  <a:gd name="T58" fmla="*/ 48 w 92"/>
                  <a:gd name="T59" fmla="*/ 78 h 106"/>
                  <a:gd name="T60" fmla="*/ 50 w 92"/>
                  <a:gd name="T61" fmla="*/ 76 h 106"/>
                  <a:gd name="T62" fmla="*/ 62 w 92"/>
                  <a:gd name="T63" fmla="*/ 98 h 106"/>
                  <a:gd name="T64" fmla="*/ 54 w 92"/>
                  <a:gd name="T65" fmla="*/ 76 h 106"/>
                  <a:gd name="T66" fmla="*/ 56 w 92"/>
                  <a:gd name="T67" fmla="*/ 74 h 106"/>
                  <a:gd name="T68" fmla="*/ 66 w 92"/>
                  <a:gd name="T69" fmla="*/ 86 h 106"/>
                  <a:gd name="T70" fmla="*/ 58 w 92"/>
                  <a:gd name="T71" fmla="*/ 72 h 106"/>
                  <a:gd name="T72" fmla="*/ 60 w 92"/>
                  <a:gd name="T73" fmla="*/ 70 h 106"/>
                  <a:gd name="T74" fmla="*/ 78 w 92"/>
                  <a:gd name="T75" fmla="*/ 76 h 106"/>
                  <a:gd name="T76" fmla="*/ 62 w 92"/>
                  <a:gd name="T77" fmla="*/ 66 h 106"/>
                  <a:gd name="T78" fmla="*/ 64 w 92"/>
                  <a:gd name="T79" fmla="*/ 64 h 106"/>
                  <a:gd name="T80" fmla="*/ 92 w 92"/>
                  <a:gd name="T81" fmla="*/ 72 h 106"/>
                  <a:gd name="T82" fmla="*/ 66 w 92"/>
                  <a:gd name="T83" fmla="*/ 60 h 106"/>
                  <a:gd name="T84" fmla="*/ 66 w 92"/>
                  <a:gd name="T85" fmla="*/ 58 h 106"/>
                  <a:gd name="T86" fmla="*/ 92 w 92"/>
                  <a:gd name="T87" fmla="*/ 52 h 106"/>
                  <a:gd name="T88" fmla="*/ 66 w 92"/>
                  <a:gd name="T89" fmla="*/ 54 h 106"/>
                  <a:gd name="T90" fmla="*/ 64 w 92"/>
                  <a:gd name="T91" fmla="*/ 50 h 106"/>
                  <a:gd name="T92" fmla="*/ 80 w 92"/>
                  <a:gd name="T93" fmla="*/ 40 h 106"/>
                  <a:gd name="T94" fmla="*/ 64 w 92"/>
                  <a:gd name="T95" fmla="*/ 46 h 106"/>
                  <a:gd name="T96" fmla="*/ 60 w 92"/>
                  <a:gd name="T97" fmla="*/ 42 h 106"/>
                  <a:gd name="T98" fmla="*/ 74 w 92"/>
                  <a:gd name="T99" fmla="*/ 18 h 106"/>
                  <a:gd name="T100" fmla="*/ 58 w 92"/>
                  <a:gd name="T101" fmla="*/ 38 h 106"/>
                  <a:gd name="T102" fmla="*/ 56 w 92"/>
                  <a:gd name="T103" fmla="*/ 36 h 106"/>
                  <a:gd name="T104" fmla="*/ 60 w 92"/>
                  <a:gd name="T105" fmla="*/ 14 h 106"/>
                  <a:gd name="T106" fmla="*/ 52 w 92"/>
                  <a:gd name="T107" fmla="*/ 34 h 106"/>
                  <a:gd name="T108" fmla="*/ 48 w 92"/>
                  <a:gd name="T109" fmla="*/ 32 h 106"/>
                  <a:gd name="T110" fmla="*/ 52 w 92"/>
                  <a:gd name="T111" fmla="*/ 0 h 106"/>
                  <a:gd name="T112" fmla="*/ 44 w 92"/>
                  <a:gd name="T113" fmla="*/ 30 h 106"/>
                  <a:gd name="T114" fmla="*/ 40 w 92"/>
                  <a:gd name="T115"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 h="106">
                    <a:moveTo>
                      <a:pt x="40" y="30"/>
                    </a:moveTo>
                    <a:lnTo>
                      <a:pt x="34" y="12"/>
                    </a:lnTo>
                    <a:lnTo>
                      <a:pt x="36" y="30"/>
                    </a:lnTo>
                    <a:lnTo>
                      <a:pt x="32" y="34"/>
                    </a:lnTo>
                    <a:lnTo>
                      <a:pt x="22" y="28"/>
                    </a:lnTo>
                    <a:lnTo>
                      <a:pt x="26" y="36"/>
                    </a:lnTo>
                    <a:lnTo>
                      <a:pt x="22" y="44"/>
                    </a:lnTo>
                    <a:lnTo>
                      <a:pt x="0" y="36"/>
                    </a:lnTo>
                    <a:lnTo>
                      <a:pt x="20" y="48"/>
                    </a:lnTo>
                    <a:lnTo>
                      <a:pt x="20" y="52"/>
                    </a:lnTo>
                    <a:lnTo>
                      <a:pt x="6" y="52"/>
                    </a:lnTo>
                    <a:lnTo>
                      <a:pt x="20" y="54"/>
                    </a:lnTo>
                    <a:lnTo>
                      <a:pt x="22" y="60"/>
                    </a:lnTo>
                    <a:lnTo>
                      <a:pt x="10" y="66"/>
                    </a:lnTo>
                    <a:lnTo>
                      <a:pt x="22" y="64"/>
                    </a:lnTo>
                    <a:lnTo>
                      <a:pt x="24" y="66"/>
                    </a:lnTo>
                    <a:lnTo>
                      <a:pt x="12" y="84"/>
                    </a:lnTo>
                    <a:lnTo>
                      <a:pt x="24" y="70"/>
                    </a:lnTo>
                    <a:lnTo>
                      <a:pt x="28" y="74"/>
                    </a:lnTo>
                    <a:lnTo>
                      <a:pt x="22" y="84"/>
                    </a:lnTo>
                    <a:lnTo>
                      <a:pt x="30" y="76"/>
                    </a:lnTo>
                    <a:lnTo>
                      <a:pt x="32" y="78"/>
                    </a:lnTo>
                    <a:lnTo>
                      <a:pt x="32" y="100"/>
                    </a:lnTo>
                    <a:lnTo>
                      <a:pt x="36" y="78"/>
                    </a:lnTo>
                    <a:lnTo>
                      <a:pt x="40" y="78"/>
                    </a:lnTo>
                    <a:lnTo>
                      <a:pt x="40" y="100"/>
                    </a:lnTo>
                    <a:lnTo>
                      <a:pt x="42" y="80"/>
                    </a:lnTo>
                    <a:lnTo>
                      <a:pt x="46" y="80"/>
                    </a:lnTo>
                    <a:lnTo>
                      <a:pt x="52" y="106"/>
                    </a:lnTo>
                    <a:lnTo>
                      <a:pt x="48" y="78"/>
                    </a:lnTo>
                    <a:lnTo>
                      <a:pt x="50" y="76"/>
                    </a:lnTo>
                    <a:lnTo>
                      <a:pt x="62" y="98"/>
                    </a:lnTo>
                    <a:lnTo>
                      <a:pt x="54" y="76"/>
                    </a:lnTo>
                    <a:lnTo>
                      <a:pt x="56" y="74"/>
                    </a:lnTo>
                    <a:lnTo>
                      <a:pt x="66" y="86"/>
                    </a:lnTo>
                    <a:lnTo>
                      <a:pt x="58" y="72"/>
                    </a:lnTo>
                    <a:lnTo>
                      <a:pt x="60" y="70"/>
                    </a:lnTo>
                    <a:lnTo>
                      <a:pt x="78" y="76"/>
                    </a:lnTo>
                    <a:lnTo>
                      <a:pt x="62" y="66"/>
                    </a:lnTo>
                    <a:lnTo>
                      <a:pt x="64" y="64"/>
                    </a:lnTo>
                    <a:lnTo>
                      <a:pt x="92" y="72"/>
                    </a:lnTo>
                    <a:lnTo>
                      <a:pt x="66" y="60"/>
                    </a:lnTo>
                    <a:lnTo>
                      <a:pt x="66" y="58"/>
                    </a:lnTo>
                    <a:lnTo>
                      <a:pt x="92" y="52"/>
                    </a:lnTo>
                    <a:lnTo>
                      <a:pt x="66" y="54"/>
                    </a:lnTo>
                    <a:lnTo>
                      <a:pt x="64" y="50"/>
                    </a:lnTo>
                    <a:lnTo>
                      <a:pt x="80" y="40"/>
                    </a:lnTo>
                    <a:lnTo>
                      <a:pt x="64" y="46"/>
                    </a:lnTo>
                    <a:lnTo>
                      <a:pt x="60" y="42"/>
                    </a:lnTo>
                    <a:lnTo>
                      <a:pt x="74" y="18"/>
                    </a:lnTo>
                    <a:lnTo>
                      <a:pt x="58" y="38"/>
                    </a:lnTo>
                    <a:lnTo>
                      <a:pt x="56" y="36"/>
                    </a:lnTo>
                    <a:lnTo>
                      <a:pt x="60" y="14"/>
                    </a:lnTo>
                    <a:lnTo>
                      <a:pt x="52" y="34"/>
                    </a:lnTo>
                    <a:lnTo>
                      <a:pt x="48" y="32"/>
                    </a:lnTo>
                    <a:lnTo>
                      <a:pt x="52" y="0"/>
                    </a:lnTo>
                    <a:lnTo>
                      <a:pt x="44" y="30"/>
                    </a:lnTo>
                    <a:lnTo>
                      <a:pt x="40"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5" name="Freeform 390"/>
              <p:cNvSpPr>
                <a:spLocks/>
              </p:cNvSpPr>
              <p:nvPr/>
            </p:nvSpPr>
            <p:spPr bwMode="auto">
              <a:xfrm>
                <a:off x="3289" y="6348"/>
                <a:ext cx="46" cy="52"/>
              </a:xfrm>
              <a:custGeom>
                <a:avLst/>
                <a:gdLst>
                  <a:gd name="T0" fmla="*/ 0 w 46"/>
                  <a:gd name="T1" fmla="*/ 32 h 52"/>
                  <a:gd name="T2" fmla="*/ 0 w 46"/>
                  <a:gd name="T3" fmla="*/ 32 h 52"/>
                  <a:gd name="T4" fmla="*/ 4 w 46"/>
                  <a:gd name="T5" fmla="*/ 42 h 52"/>
                  <a:gd name="T6" fmla="*/ 10 w 46"/>
                  <a:gd name="T7" fmla="*/ 48 h 52"/>
                  <a:gd name="T8" fmla="*/ 18 w 46"/>
                  <a:gd name="T9" fmla="*/ 52 h 52"/>
                  <a:gd name="T10" fmla="*/ 28 w 46"/>
                  <a:gd name="T11" fmla="*/ 52 h 52"/>
                  <a:gd name="T12" fmla="*/ 28 w 46"/>
                  <a:gd name="T13" fmla="*/ 52 h 52"/>
                  <a:gd name="T14" fmla="*/ 38 w 46"/>
                  <a:gd name="T15" fmla="*/ 48 h 52"/>
                  <a:gd name="T16" fmla="*/ 44 w 46"/>
                  <a:gd name="T17" fmla="*/ 42 h 52"/>
                  <a:gd name="T18" fmla="*/ 46 w 46"/>
                  <a:gd name="T19" fmla="*/ 32 h 52"/>
                  <a:gd name="T20" fmla="*/ 46 w 46"/>
                  <a:gd name="T21" fmla="*/ 22 h 52"/>
                  <a:gd name="T22" fmla="*/ 46 w 46"/>
                  <a:gd name="T23" fmla="*/ 22 h 52"/>
                  <a:gd name="T24" fmla="*/ 42 w 46"/>
                  <a:gd name="T25" fmla="*/ 12 h 52"/>
                  <a:gd name="T26" fmla="*/ 36 w 46"/>
                  <a:gd name="T27" fmla="*/ 6 h 52"/>
                  <a:gd name="T28" fmla="*/ 28 w 46"/>
                  <a:gd name="T29" fmla="*/ 2 h 52"/>
                  <a:gd name="T30" fmla="*/ 18 w 46"/>
                  <a:gd name="T31" fmla="*/ 0 h 52"/>
                  <a:gd name="T32" fmla="*/ 18 w 46"/>
                  <a:gd name="T33" fmla="*/ 0 h 52"/>
                  <a:gd name="T34" fmla="*/ 10 w 46"/>
                  <a:gd name="T35" fmla="*/ 4 h 52"/>
                  <a:gd name="T36" fmla="*/ 2 w 46"/>
                  <a:gd name="T37" fmla="*/ 12 h 52"/>
                  <a:gd name="T38" fmla="*/ 0 w 46"/>
                  <a:gd name="T39" fmla="*/ 22 h 52"/>
                  <a:gd name="T40" fmla="*/ 0 w 46"/>
                  <a:gd name="T41" fmla="*/ 32 h 52"/>
                  <a:gd name="T42" fmla="*/ 0 w 46"/>
                  <a:gd name="T4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52">
                    <a:moveTo>
                      <a:pt x="0" y="32"/>
                    </a:moveTo>
                    <a:lnTo>
                      <a:pt x="0" y="32"/>
                    </a:lnTo>
                    <a:lnTo>
                      <a:pt x="4" y="42"/>
                    </a:lnTo>
                    <a:lnTo>
                      <a:pt x="10" y="48"/>
                    </a:lnTo>
                    <a:lnTo>
                      <a:pt x="18" y="52"/>
                    </a:lnTo>
                    <a:lnTo>
                      <a:pt x="28" y="52"/>
                    </a:lnTo>
                    <a:lnTo>
                      <a:pt x="28" y="52"/>
                    </a:lnTo>
                    <a:lnTo>
                      <a:pt x="38" y="48"/>
                    </a:lnTo>
                    <a:lnTo>
                      <a:pt x="44" y="42"/>
                    </a:lnTo>
                    <a:lnTo>
                      <a:pt x="46" y="32"/>
                    </a:lnTo>
                    <a:lnTo>
                      <a:pt x="46" y="22"/>
                    </a:lnTo>
                    <a:lnTo>
                      <a:pt x="46" y="22"/>
                    </a:lnTo>
                    <a:lnTo>
                      <a:pt x="42" y="12"/>
                    </a:lnTo>
                    <a:lnTo>
                      <a:pt x="36" y="6"/>
                    </a:lnTo>
                    <a:lnTo>
                      <a:pt x="28" y="2"/>
                    </a:lnTo>
                    <a:lnTo>
                      <a:pt x="18" y="0"/>
                    </a:lnTo>
                    <a:lnTo>
                      <a:pt x="18" y="0"/>
                    </a:lnTo>
                    <a:lnTo>
                      <a:pt x="10" y="4"/>
                    </a:lnTo>
                    <a:lnTo>
                      <a:pt x="2" y="12"/>
                    </a:lnTo>
                    <a:lnTo>
                      <a:pt x="0" y="22"/>
                    </a:lnTo>
                    <a:lnTo>
                      <a:pt x="0" y="32"/>
                    </a:lnTo>
                    <a:lnTo>
                      <a:pt x="0" y="32"/>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6" name="Freeform 391"/>
              <p:cNvSpPr>
                <a:spLocks/>
              </p:cNvSpPr>
              <p:nvPr/>
            </p:nvSpPr>
            <p:spPr bwMode="auto">
              <a:xfrm>
                <a:off x="3185" y="6368"/>
                <a:ext cx="24" cy="34"/>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7" name="Freeform 392"/>
              <p:cNvSpPr>
                <a:spLocks/>
              </p:cNvSpPr>
              <p:nvPr/>
            </p:nvSpPr>
            <p:spPr bwMode="auto">
              <a:xfrm>
                <a:off x="3185" y="6368"/>
                <a:ext cx="24" cy="34"/>
              </a:xfrm>
              <a:custGeom>
                <a:avLst/>
                <a:gdLst>
                  <a:gd name="T0" fmla="*/ 6 w 24"/>
                  <a:gd name="T1" fmla="*/ 34 h 34"/>
                  <a:gd name="T2" fmla="*/ 24 w 24"/>
                  <a:gd name="T3" fmla="*/ 30 h 34"/>
                  <a:gd name="T4" fmla="*/ 18 w 24"/>
                  <a:gd name="T5" fmla="*/ 0 h 34"/>
                  <a:gd name="T6" fmla="*/ 0 w 24"/>
                  <a:gd name="T7" fmla="*/ 4 h 34"/>
                  <a:gd name="T8" fmla="*/ 6 w 24"/>
                  <a:gd name="T9" fmla="*/ 34 h 34"/>
                </a:gdLst>
                <a:ahLst/>
                <a:cxnLst>
                  <a:cxn ang="0">
                    <a:pos x="T0" y="T1"/>
                  </a:cxn>
                  <a:cxn ang="0">
                    <a:pos x="T2" y="T3"/>
                  </a:cxn>
                  <a:cxn ang="0">
                    <a:pos x="T4" y="T5"/>
                  </a:cxn>
                  <a:cxn ang="0">
                    <a:pos x="T6" y="T7"/>
                  </a:cxn>
                  <a:cxn ang="0">
                    <a:pos x="T8" y="T9"/>
                  </a:cxn>
                </a:cxnLst>
                <a:rect l="0" t="0" r="r" b="b"/>
                <a:pathLst>
                  <a:path w="24" h="34">
                    <a:moveTo>
                      <a:pt x="6" y="34"/>
                    </a:moveTo>
                    <a:lnTo>
                      <a:pt x="24" y="30"/>
                    </a:lnTo>
                    <a:lnTo>
                      <a:pt x="18" y="0"/>
                    </a:lnTo>
                    <a:lnTo>
                      <a:pt x="0" y="4"/>
                    </a:lnTo>
                    <a:lnTo>
                      <a:pt x="6"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8" name="Freeform 393"/>
              <p:cNvSpPr>
                <a:spLocks/>
              </p:cNvSpPr>
              <p:nvPr/>
            </p:nvSpPr>
            <p:spPr bwMode="auto">
              <a:xfrm>
                <a:off x="3209" y="6304"/>
                <a:ext cx="122" cy="134"/>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9" name="Freeform 394"/>
              <p:cNvSpPr>
                <a:spLocks/>
              </p:cNvSpPr>
              <p:nvPr/>
            </p:nvSpPr>
            <p:spPr bwMode="auto">
              <a:xfrm>
                <a:off x="3209" y="6304"/>
                <a:ext cx="122" cy="134"/>
              </a:xfrm>
              <a:custGeom>
                <a:avLst/>
                <a:gdLst>
                  <a:gd name="T0" fmla="*/ 0 w 122"/>
                  <a:gd name="T1" fmla="*/ 78 h 134"/>
                  <a:gd name="T2" fmla="*/ 0 w 122"/>
                  <a:gd name="T3" fmla="*/ 78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2 h 134"/>
                  <a:gd name="T20" fmla="*/ 74 w 122"/>
                  <a:gd name="T21" fmla="*/ 132 h 134"/>
                  <a:gd name="T22" fmla="*/ 86 w 122"/>
                  <a:gd name="T23" fmla="*/ 128 h 134"/>
                  <a:gd name="T24" fmla="*/ 96 w 122"/>
                  <a:gd name="T25" fmla="*/ 122 h 134"/>
                  <a:gd name="T26" fmla="*/ 104 w 122"/>
                  <a:gd name="T27" fmla="*/ 114 h 134"/>
                  <a:gd name="T28" fmla="*/ 112 w 122"/>
                  <a:gd name="T29" fmla="*/ 104 h 134"/>
                  <a:gd name="T30" fmla="*/ 118 w 122"/>
                  <a:gd name="T31" fmla="*/ 94 h 134"/>
                  <a:gd name="T32" fmla="*/ 120 w 122"/>
                  <a:gd name="T33" fmla="*/ 82 h 134"/>
                  <a:gd name="T34" fmla="*/ 122 w 122"/>
                  <a:gd name="T35" fmla="*/ 68 h 134"/>
                  <a:gd name="T36" fmla="*/ 120 w 122"/>
                  <a:gd name="T37" fmla="*/ 54 h 134"/>
                  <a:gd name="T38" fmla="*/ 120 w 122"/>
                  <a:gd name="T39" fmla="*/ 54 h 134"/>
                  <a:gd name="T40" fmla="*/ 116 w 122"/>
                  <a:gd name="T41" fmla="*/ 42 h 134"/>
                  <a:gd name="T42" fmla="*/ 110 w 122"/>
                  <a:gd name="T43" fmla="*/ 30 h 134"/>
                  <a:gd name="T44" fmla="*/ 102 w 122"/>
                  <a:gd name="T45" fmla="*/ 20 h 134"/>
                  <a:gd name="T46" fmla="*/ 94 w 122"/>
                  <a:gd name="T47" fmla="*/ 12 h 134"/>
                  <a:gd name="T48" fmla="*/ 82 w 122"/>
                  <a:gd name="T49" fmla="*/ 6 h 134"/>
                  <a:gd name="T50" fmla="*/ 72 w 122"/>
                  <a:gd name="T51" fmla="*/ 0 h 134"/>
                  <a:gd name="T52" fmla="*/ 60 w 122"/>
                  <a:gd name="T53" fmla="*/ 0 h 134"/>
                  <a:gd name="T54" fmla="*/ 48 w 122"/>
                  <a:gd name="T55" fmla="*/ 0 h 134"/>
                  <a:gd name="T56" fmla="*/ 48 w 122"/>
                  <a:gd name="T57" fmla="*/ 0 h 134"/>
                  <a:gd name="T58" fmla="*/ 36 w 122"/>
                  <a:gd name="T59" fmla="*/ 4 h 134"/>
                  <a:gd name="T60" fmla="*/ 26 w 122"/>
                  <a:gd name="T61" fmla="*/ 10 h 134"/>
                  <a:gd name="T62" fmla="*/ 16 w 122"/>
                  <a:gd name="T63" fmla="*/ 18 h 134"/>
                  <a:gd name="T64" fmla="*/ 10 w 122"/>
                  <a:gd name="T65" fmla="*/ 28 h 134"/>
                  <a:gd name="T66" fmla="*/ 4 w 122"/>
                  <a:gd name="T67" fmla="*/ 40 h 134"/>
                  <a:gd name="T68" fmla="*/ 0 w 122"/>
                  <a:gd name="T69" fmla="*/ 52 h 134"/>
                  <a:gd name="T70" fmla="*/ 0 w 122"/>
                  <a:gd name="T71" fmla="*/ 64 h 134"/>
                  <a:gd name="T72" fmla="*/ 0 w 122"/>
                  <a:gd name="T73"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0" y="78"/>
                    </a:moveTo>
                    <a:lnTo>
                      <a:pt x="0" y="78"/>
                    </a:lnTo>
                    <a:lnTo>
                      <a:pt x="4" y="92"/>
                    </a:lnTo>
                    <a:lnTo>
                      <a:pt x="10" y="104"/>
                    </a:lnTo>
                    <a:lnTo>
                      <a:pt x="18" y="114"/>
                    </a:lnTo>
                    <a:lnTo>
                      <a:pt x="28" y="122"/>
                    </a:lnTo>
                    <a:lnTo>
                      <a:pt x="38" y="128"/>
                    </a:lnTo>
                    <a:lnTo>
                      <a:pt x="50" y="132"/>
                    </a:lnTo>
                    <a:lnTo>
                      <a:pt x="62" y="134"/>
                    </a:lnTo>
                    <a:lnTo>
                      <a:pt x="74" y="132"/>
                    </a:lnTo>
                    <a:lnTo>
                      <a:pt x="74" y="132"/>
                    </a:lnTo>
                    <a:lnTo>
                      <a:pt x="86" y="128"/>
                    </a:lnTo>
                    <a:lnTo>
                      <a:pt x="96" y="122"/>
                    </a:lnTo>
                    <a:lnTo>
                      <a:pt x="104" y="114"/>
                    </a:lnTo>
                    <a:lnTo>
                      <a:pt x="112" y="104"/>
                    </a:lnTo>
                    <a:lnTo>
                      <a:pt x="118" y="94"/>
                    </a:lnTo>
                    <a:lnTo>
                      <a:pt x="120" y="82"/>
                    </a:lnTo>
                    <a:lnTo>
                      <a:pt x="122" y="68"/>
                    </a:lnTo>
                    <a:lnTo>
                      <a:pt x="120" y="54"/>
                    </a:lnTo>
                    <a:lnTo>
                      <a:pt x="120" y="54"/>
                    </a:lnTo>
                    <a:lnTo>
                      <a:pt x="116" y="42"/>
                    </a:lnTo>
                    <a:lnTo>
                      <a:pt x="110" y="30"/>
                    </a:lnTo>
                    <a:lnTo>
                      <a:pt x="102" y="20"/>
                    </a:lnTo>
                    <a:lnTo>
                      <a:pt x="94" y="12"/>
                    </a:lnTo>
                    <a:lnTo>
                      <a:pt x="82" y="6"/>
                    </a:lnTo>
                    <a:lnTo>
                      <a:pt x="72" y="0"/>
                    </a:lnTo>
                    <a:lnTo>
                      <a:pt x="60" y="0"/>
                    </a:lnTo>
                    <a:lnTo>
                      <a:pt x="48" y="0"/>
                    </a:lnTo>
                    <a:lnTo>
                      <a:pt x="48" y="0"/>
                    </a:lnTo>
                    <a:lnTo>
                      <a:pt x="36" y="4"/>
                    </a:lnTo>
                    <a:lnTo>
                      <a:pt x="26" y="10"/>
                    </a:lnTo>
                    <a:lnTo>
                      <a:pt x="16" y="18"/>
                    </a:lnTo>
                    <a:lnTo>
                      <a:pt x="10" y="28"/>
                    </a:lnTo>
                    <a:lnTo>
                      <a:pt x="4" y="40"/>
                    </a:lnTo>
                    <a:lnTo>
                      <a:pt x="0" y="52"/>
                    </a:lnTo>
                    <a:lnTo>
                      <a:pt x="0" y="64"/>
                    </a:lnTo>
                    <a:lnTo>
                      <a:pt x="0" y="7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0" name="Freeform 395"/>
              <p:cNvSpPr>
                <a:spLocks/>
              </p:cNvSpPr>
              <p:nvPr/>
            </p:nvSpPr>
            <p:spPr bwMode="auto">
              <a:xfrm>
                <a:off x="3147" y="6376"/>
                <a:ext cx="26" cy="34"/>
              </a:xfrm>
              <a:custGeom>
                <a:avLst/>
                <a:gdLst>
                  <a:gd name="T0" fmla="*/ 6 w 26"/>
                  <a:gd name="T1" fmla="*/ 34 h 34"/>
                  <a:gd name="T2" fmla="*/ 26 w 26"/>
                  <a:gd name="T3" fmla="*/ 30 h 34"/>
                  <a:gd name="T4" fmla="*/ 20 w 26"/>
                  <a:gd name="T5" fmla="*/ 0 h 34"/>
                  <a:gd name="T6" fmla="*/ 0 w 26"/>
                  <a:gd name="T7" fmla="*/ 4 h 34"/>
                  <a:gd name="T8" fmla="*/ 6 w 26"/>
                  <a:gd name="T9" fmla="*/ 34 h 34"/>
                </a:gdLst>
                <a:ahLst/>
                <a:cxnLst>
                  <a:cxn ang="0">
                    <a:pos x="T0" y="T1"/>
                  </a:cxn>
                  <a:cxn ang="0">
                    <a:pos x="T2" y="T3"/>
                  </a:cxn>
                  <a:cxn ang="0">
                    <a:pos x="T4" y="T5"/>
                  </a:cxn>
                  <a:cxn ang="0">
                    <a:pos x="T6" y="T7"/>
                  </a:cxn>
                  <a:cxn ang="0">
                    <a:pos x="T8" y="T9"/>
                  </a:cxn>
                </a:cxnLst>
                <a:rect l="0" t="0" r="r" b="b"/>
                <a:pathLst>
                  <a:path w="26" h="34">
                    <a:moveTo>
                      <a:pt x="6" y="34"/>
                    </a:moveTo>
                    <a:lnTo>
                      <a:pt x="26" y="30"/>
                    </a:lnTo>
                    <a:lnTo>
                      <a:pt x="20" y="0"/>
                    </a:lnTo>
                    <a:lnTo>
                      <a:pt x="0" y="4"/>
                    </a:lnTo>
                    <a:lnTo>
                      <a:pt x="6" y="34"/>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1" name="Freeform 396"/>
              <p:cNvSpPr>
                <a:spLocks/>
              </p:cNvSpPr>
              <p:nvPr/>
            </p:nvSpPr>
            <p:spPr bwMode="auto">
              <a:xfrm>
                <a:off x="3159" y="6364"/>
                <a:ext cx="32" cy="52"/>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2" name="Freeform 397"/>
              <p:cNvSpPr>
                <a:spLocks/>
              </p:cNvSpPr>
              <p:nvPr/>
            </p:nvSpPr>
            <p:spPr bwMode="auto">
              <a:xfrm>
                <a:off x="3159" y="6364"/>
                <a:ext cx="32" cy="52"/>
              </a:xfrm>
              <a:custGeom>
                <a:avLst/>
                <a:gdLst>
                  <a:gd name="T0" fmla="*/ 10 w 32"/>
                  <a:gd name="T1" fmla="*/ 52 h 52"/>
                  <a:gd name="T2" fmla="*/ 32 w 32"/>
                  <a:gd name="T3" fmla="*/ 46 h 52"/>
                  <a:gd name="T4" fmla="*/ 24 w 32"/>
                  <a:gd name="T5" fmla="*/ 0 h 52"/>
                  <a:gd name="T6" fmla="*/ 0 w 32"/>
                  <a:gd name="T7" fmla="*/ 4 h 52"/>
                  <a:gd name="T8" fmla="*/ 10 w 32"/>
                  <a:gd name="T9" fmla="*/ 52 h 52"/>
                </a:gdLst>
                <a:ahLst/>
                <a:cxnLst>
                  <a:cxn ang="0">
                    <a:pos x="T0" y="T1"/>
                  </a:cxn>
                  <a:cxn ang="0">
                    <a:pos x="T2" y="T3"/>
                  </a:cxn>
                  <a:cxn ang="0">
                    <a:pos x="T4" y="T5"/>
                  </a:cxn>
                  <a:cxn ang="0">
                    <a:pos x="T6" y="T7"/>
                  </a:cxn>
                  <a:cxn ang="0">
                    <a:pos x="T8" y="T9"/>
                  </a:cxn>
                </a:cxnLst>
                <a:rect l="0" t="0" r="r" b="b"/>
                <a:pathLst>
                  <a:path w="32" h="52">
                    <a:moveTo>
                      <a:pt x="10" y="52"/>
                    </a:moveTo>
                    <a:lnTo>
                      <a:pt x="32" y="46"/>
                    </a:lnTo>
                    <a:lnTo>
                      <a:pt x="24" y="0"/>
                    </a:lnTo>
                    <a:lnTo>
                      <a:pt x="0" y="4"/>
                    </a:lnTo>
                    <a:lnTo>
                      <a:pt x="10" y="5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3" name="Freeform 398"/>
              <p:cNvSpPr>
                <a:spLocks/>
              </p:cNvSpPr>
              <p:nvPr/>
            </p:nvSpPr>
            <p:spPr bwMode="auto">
              <a:xfrm>
                <a:off x="3017" y="6370"/>
                <a:ext cx="146" cy="74"/>
              </a:xfrm>
              <a:custGeom>
                <a:avLst/>
                <a:gdLst>
                  <a:gd name="T0" fmla="*/ 10 w 146"/>
                  <a:gd name="T1" fmla="*/ 74 h 74"/>
                  <a:gd name="T2" fmla="*/ 146 w 146"/>
                  <a:gd name="T3" fmla="*/ 46 h 74"/>
                  <a:gd name="T4" fmla="*/ 136 w 146"/>
                  <a:gd name="T5" fmla="*/ 0 h 74"/>
                  <a:gd name="T6" fmla="*/ 0 w 146"/>
                  <a:gd name="T7" fmla="*/ 26 h 74"/>
                  <a:gd name="T8" fmla="*/ 10 w 146"/>
                  <a:gd name="T9" fmla="*/ 74 h 74"/>
                </a:gdLst>
                <a:ahLst/>
                <a:cxnLst>
                  <a:cxn ang="0">
                    <a:pos x="T0" y="T1"/>
                  </a:cxn>
                  <a:cxn ang="0">
                    <a:pos x="T2" y="T3"/>
                  </a:cxn>
                  <a:cxn ang="0">
                    <a:pos x="T4" y="T5"/>
                  </a:cxn>
                  <a:cxn ang="0">
                    <a:pos x="T6" y="T7"/>
                  </a:cxn>
                  <a:cxn ang="0">
                    <a:pos x="T8" y="T9"/>
                  </a:cxn>
                </a:cxnLst>
                <a:rect l="0" t="0" r="r" b="b"/>
                <a:pathLst>
                  <a:path w="146" h="74">
                    <a:moveTo>
                      <a:pt x="10" y="74"/>
                    </a:moveTo>
                    <a:lnTo>
                      <a:pt x="146" y="46"/>
                    </a:lnTo>
                    <a:lnTo>
                      <a:pt x="136" y="0"/>
                    </a:lnTo>
                    <a:lnTo>
                      <a:pt x="0" y="26"/>
                    </a:lnTo>
                    <a:lnTo>
                      <a:pt x="10" y="74"/>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4" name="Freeform 399"/>
              <p:cNvSpPr>
                <a:spLocks/>
              </p:cNvSpPr>
              <p:nvPr/>
            </p:nvSpPr>
            <p:spPr bwMode="auto">
              <a:xfrm>
                <a:off x="3017" y="6370"/>
                <a:ext cx="146" cy="74"/>
              </a:xfrm>
              <a:custGeom>
                <a:avLst/>
                <a:gdLst>
                  <a:gd name="T0" fmla="*/ 10 w 146"/>
                  <a:gd name="T1" fmla="*/ 74 h 74"/>
                  <a:gd name="T2" fmla="*/ 146 w 146"/>
                  <a:gd name="T3" fmla="*/ 46 h 74"/>
                  <a:gd name="T4" fmla="*/ 136 w 146"/>
                  <a:gd name="T5" fmla="*/ 0 h 74"/>
                  <a:gd name="T6" fmla="*/ 0 w 146"/>
                  <a:gd name="T7" fmla="*/ 26 h 74"/>
                  <a:gd name="T8" fmla="*/ 10 w 146"/>
                  <a:gd name="T9" fmla="*/ 74 h 74"/>
                </a:gdLst>
                <a:ahLst/>
                <a:cxnLst>
                  <a:cxn ang="0">
                    <a:pos x="T0" y="T1"/>
                  </a:cxn>
                  <a:cxn ang="0">
                    <a:pos x="T2" y="T3"/>
                  </a:cxn>
                  <a:cxn ang="0">
                    <a:pos x="T4" y="T5"/>
                  </a:cxn>
                  <a:cxn ang="0">
                    <a:pos x="T6" y="T7"/>
                  </a:cxn>
                  <a:cxn ang="0">
                    <a:pos x="T8" y="T9"/>
                  </a:cxn>
                </a:cxnLst>
                <a:rect l="0" t="0" r="r" b="b"/>
                <a:pathLst>
                  <a:path w="146" h="74">
                    <a:moveTo>
                      <a:pt x="10" y="74"/>
                    </a:moveTo>
                    <a:lnTo>
                      <a:pt x="146" y="46"/>
                    </a:lnTo>
                    <a:lnTo>
                      <a:pt x="136" y="0"/>
                    </a:lnTo>
                    <a:lnTo>
                      <a:pt x="0" y="26"/>
                    </a:lnTo>
                    <a:lnTo>
                      <a:pt x="10"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5" name="Freeform 400"/>
              <p:cNvSpPr>
                <a:spLocks/>
              </p:cNvSpPr>
              <p:nvPr/>
            </p:nvSpPr>
            <p:spPr bwMode="auto">
              <a:xfrm>
                <a:off x="3193" y="6306"/>
                <a:ext cx="122" cy="134"/>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close/>
                  </a:path>
                </a:pathLst>
              </a:custGeom>
              <a:solidFill>
                <a:srgbClr val="A8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6" name="Freeform 401"/>
              <p:cNvSpPr>
                <a:spLocks/>
              </p:cNvSpPr>
              <p:nvPr/>
            </p:nvSpPr>
            <p:spPr bwMode="auto">
              <a:xfrm>
                <a:off x="3193" y="6306"/>
                <a:ext cx="122" cy="134"/>
              </a:xfrm>
              <a:custGeom>
                <a:avLst/>
                <a:gdLst>
                  <a:gd name="T0" fmla="*/ 2 w 122"/>
                  <a:gd name="T1" fmla="*/ 80 h 134"/>
                  <a:gd name="T2" fmla="*/ 2 w 122"/>
                  <a:gd name="T3" fmla="*/ 80 h 134"/>
                  <a:gd name="T4" fmla="*/ 4 w 122"/>
                  <a:gd name="T5" fmla="*/ 92 h 134"/>
                  <a:gd name="T6" fmla="*/ 10 w 122"/>
                  <a:gd name="T7" fmla="*/ 104 h 134"/>
                  <a:gd name="T8" fmla="*/ 18 w 122"/>
                  <a:gd name="T9" fmla="*/ 114 h 134"/>
                  <a:gd name="T10" fmla="*/ 28 w 122"/>
                  <a:gd name="T11" fmla="*/ 122 h 134"/>
                  <a:gd name="T12" fmla="*/ 38 w 122"/>
                  <a:gd name="T13" fmla="*/ 128 h 134"/>
                  <a:gd name="T14" fmla="*/ 50 w 122"/>
                  <a:gd name="T15" fmla="*/ 132 h 134"/>
                  <a:gd name="T16" fmla="*/ 62 w 122"/>
                  <a:gd name="T17" fmla="*/ 134 h 134"/>
                  <a:gd name="T18" fmla="*/ 74 w 122"/>
                  <a:gd name="T19" fmla="*/ 134 h 134"/>
                  <a:gd name="T20" fmla="*/ 74 w 122"/>
                  <a:gd name="T21" fmla="*/ 134 h 134"/>
                  <a:gd name="T22" fmla="*/ 86 w 122"/>
                  <a:gd name="T23" fmla="*/ 130 h 134"/>
                  <a:gd name="T24" fmla="*/ 96 w 122"/>
                  <a:gd name="T25" fmla="*/ 124 h 134"/>
                  <a:gd name="T26" fmla="*/ 106 w 122"/>
                  <a:gd name="T27" fmla="*/ 116 h 134"/>
                  <a:gd name="T28" fmla="*/ 112 w 122"/>
                  <a:gd name="T29" fmla="*/ 106 h 134"/>
                  <a:gd name="T30" fmla="*/ 118 w 122"/>
                  <a:gd name="T31" fmla="*/ 94 h 134"/>
                  <a:gd name="T32" fmla="*/ 120 w 122"/>
                  <a:gd name="T33" fmla="*/ 82 h 134"/>
                  <a:gd name="T34" fmla="*/ 122 w 122"/>
                  <a:gd name="T35" fmla="*/ 70 h 134"/>
                  <a:gd name="T36" fmla="*/ 120 w 122"/>
                  <a:gd name="T37" fmla="*/ 56 h 134"/>
                  <a:gd name="T38" fmla="*/ 120 w 122"/>
                  <a:gd name="T39" fmla="*/ 56 h 134"/>
                  <a:gd name="T40" fmla="*/ 116 w 122"/>
                  <a:gd name="T41" fmla="*/ 42 h 134"/>
                  <a:gd name="T42" fmla="*/ 110 w 122"/>
                  <a:gd name="T43" fmla="*/ 30 h 134"/>
                  <a:gd name="T44" fmla="*/ 102 w 122"/>
                  <a:gd name="T45" fmla="*/ 20 h 134"/>
                  <a:gd name="T46" fmla="*/ 94 w 122"/>
                  <a:gd name="T47" fmla="*/ 12 h 134"/>
                  <a:gd name="T48" fmla="*/ 84 w 122"/>
                  <a:gd name="T49" fmla="*/ 6 h 134"/>
                  <a:gd name="T50" fmla="*/ 72 w 122"/>
                  <a:gd name="T51" fmla="*/ 2 h 134"/>
                  <a:gd name="T52" fmla="*/ 60 w 122"/>
                  <a:gd name="T53" fmla="*/ 0 h 134"/>
                  <a:gd name="T54" fmla="*/ 48 w 122"/>
                  <a:gd name="T55" fmla="*/ 2 h 134"/>
                  <a:gd name="T56" fmla="*/ 48 w 122"/>
                  <a:gd name="T57" fmla="*/ 2 h 134"/>
                  <a:gd name="T58" fmla="*/ 36 w 122"/>
                  <a:gd name="T59" fmla="*/ 6 h 134"/>
                  <a:gd name="T60" fmla="*/ 26 w 122"/>
                  <a:gd name="T61" fmla="*/ 12 h 134"/>
                  <a:gd name="T62" fmla="*/ 16 w 122"/>
                  <a:gd name="T63" fmla="*/ 20 h 134"/>
                  <a:gd name="T64" fmla="*/ 10 w 122"/>
                  <a:gd name="T65" fmla="*/ 30 h 134"/>
                  <a:gd name="T66" fmla="*/ 4 w 122"/>
                  <a:gd name="T67" fmla="*/ 40 h 134"/>
                  <a:gd name="T68" fmla="*/ 0 w 122"/>
                  <a:gd name="T69" fmla="*/ 52 h 134"/>
                  <a:gd name="T70" fmla="*/ 0 w 122"/>
                  <a:gd name="T71" fmla="*/ 66 h 134"/>
                  <a:gd name="T72" fmla="*/ 2 w 122"/>
                  <a:gd name="T73" fmla="*/ 8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134">
                    <a:moveTo>
                      <a:pt x="2" y="80"/>
                    </a:moveTo>
                    <a:lnTo>
                      <a:pt x="2" y="80"/>
                    </a:lnTo>
                    <a:lnTo>
                      <a:pt x="4" y="92"/>
                    </a:lnTo>
                    <a:lnTo>
                      <a:pt x="10" y="104"/>
                    </a:lnTo>
                    <a:lnTo>
                      <a:pt x="18" y="114"/>
                    </a:lnTo>
                    <a:lnTo>
                      <a:pt x="28" y="122"/>
                    </a:lnTo>
                    <a:lnTo>
                      <a:pt x="38" y="128"/>
                    </a:lnTo>
                    <a:lnTo>
                      <a:pt x="50" y="132"/>
                    </a:lnTo>
                    <a:lnTo>
                      <a:pt x="62" y="134"/>
                    </a:lnTo>
                    <a:lnTo>
                      <a:pt x="74" y="134"/>
                    </a:lnTo>
                    <a:lnTo>
                      <a:pt x="74" y="134"/>
                    </a:lnTo>
                    <a:lnTo>
                      <a:pt x="86" y="130"/>
                    </a:lnTo>
                    <a:lnTo>
                      <a:pt x="96" y="124"/>
                    </a:lnTo>
                    <a:lnTo>
                      <a:pt x="106" y="116"/>
                    </a:lnTo>
                    <a:lnTo>
                      <a:pt x="112" y="106"/>
                    </a:lnTo>
                    <a:lnTo>
                      <a:pt x="118" y="94"/>
                    </a:lnTo>
                    <a:lnTo>
                      <a:pt x="120" y="82"/>
                    </a:lnTo>
                    <a:lnTo>
                      <a:pt x="122" y="70"/>
                    </a:lnTo>
                    <a:lnTo>
                      <a:pt x="120" y="56"/>
                    </a:lnTo>
                    <a:lnTo>
                      <a:pt x="120" y="56"/>
                    </a:lnTo>
                    <a:lnTo>
                      <a:pt x="116" y="42"/>
                    </a:lnTo>
                    <a:lnTo>
                      <a:pt x="110" y="30"/>
                    </a:lnTo>
                    <a:lnTo>
                      <a:pt x="102" y="20"/>
                    </a:lnTo>
                    <a:lnTo>
                      <a:pt x="94" y="12"/>
                    </a:lnTo>
                    <a:lnTo>
                      <a:pt x="84" y="6"/>
                    </a:lnTo>
                    <a:lnTo>
                      <a:pt x="72" y="2"/>
                    </a:lnTo>
                    <a:lnTo>
                      <a:pt x="60" y="0"/>
                    </a:lnTo>
                    <a:lnTo>
                      <a:pt x="48" y="2"/>
                    </a:lnTo>
                    <a:lnTo>
                      <a:pt x="48" y="2"/>
                    </a:lnTo>
                    <a:lnTo>
                      <a:pt x="36" y="6"/>
                    </a:lnTo>
                    <a:lnTo>
                      <a:pt x="26" y="12"/>
                    </a:lnTo>
                    <a:lnTo>
                      <a:pt x="16" y="20"/>
                    </a:lnTo>
                    <a:lnTo>
                      <a:pt x="10" y="30"/>
                    </a:lnTo>
                    <a:lnTo>
                      <a:pt x="4" y="40"/>
                    </a:lnTo>
                    <a:lnTo>
                      <a:pt x="0" y="52"/>
                    </a:lnTo>
                    <a:lnTo>
                      <a:pt x="0" y="66"/>
                    </a:lnTo>
                    <a:lnTo>
                      <a:pt x="2"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7" name="Freeform 402"/>
              <p:cNvSpPr>
                <a:spLocks/>
              </p:cNvSpPr>
              <p:nvPr/>
            </p:nvSpPr>
            <p:spPr bwMode="auto">
              <a:xfrm>
                <a:off x="3197" y="6312"/>
                <a:ext cx="112" cy="124"/>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close/>
                  </a:path>
                </a:pathLst>
              </a:custGeom>
              <a:solidFill>
                <a:srgbClr val="D2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8" name="Freeform 403"/>
              <p:cNvSpPr>
                <a:spLocks/>
              </p:cNvSpPr>
              <p:nvPr/>
            </p:nvSpPr>
            <p:spPr bwMode="auto">
              <a:xfrm>
                <a:off x="3197" y="6312"/>
                <a:ext cx="112" cy="124"/>
              </a:xfrm>
              <a:custGeom>
                <a:avLst/>
                <a:gdLst>
                  <a:gd name="T0" fmla="*/ 2 w 112"/>
                  <a:gd name="T1" fmla="*/ 72 h 124"/>
                  <a:gd name="T2" fmla="*/ 2 w 112"/>
                  <a:gd name="T3" fmla="*/ 72 h 124"/>
                  <a:gd name="T4" fmla="*/ 6 w 112"/>
                  <a:gd name="T5" fmla="*/ 84 h 124"/>
                  <a:gd name="T6" fmla="*/ 12 w 112"/>
                  <a:gd name="T7" fmla="*/ 96 h 124"/>
                  <a:gd name="T8" fmla="*/ 18 w 112"/>
                  <a:gd name="T9" fmla="*/ 104 h 124"/>
                  <a:gd name="T10" fmla="*/ 26 w 112"/>
                  <a:gd name="T11" fmla="*/ 112 h 124"/>
                  <a:gd name="T12" fmla="*/ 36 w 112"/>
                  <a:gd name="T13" fmla="*/ 118 h 124"/>
                  <a:gd name="T14" fmla="*/ 46 w 112"/>
                  <a:gd name="T15" fmla="*/ 122 h 124"/>
                  <a:gd name="T16" fmla="*/ 58 w 112"/>
                  <a:gd name="T17" fmla="*/ 124 h 124"/>
                  <a:gd name="T18" fmla="*/ 68 w 112"/>
                  <a:gd name="T19" fmla="*/ 122 h 124"/>
                  <a:gd name="T20" fmla="*/ 68 w 112"/>
                  <a:gd name="T21" fmla="*/ 122 h 124"/>
                  <a:gd name="T22" fmla="*/ 80 w 112"/>
                  <a:gd name="T23" fmla="*/ 118 h 124"/>
                  <a:gd name="T24" fmla="*/ 90 w 112"/>
                  <a:gd name="T25" fmla="*/ 112 h 124"/>
                  <a:gd name="T26" fmla="*/ 98 w 112"/>
                  <a:gd name="T27" fmla="*/ 106 h 124"/>
                  <a:gd name="T28" fmla="*/ 104 w 112"/>
                  <a:gd name="T29" fmla="*/ 96 h 124"/>
                  <a:gd name="T30" fmla="*/ 108 w 112"/>
                  <a:gd name="T31" fmla="*/ 86 h 124"/>
                  <a:gd name="T32" fmla="*/ 112 w 112"/>
                  <a:gd name="T33" fmla="*/ 74 h 124"/>
                  <a:gd name="T34" fmla="*/ 112 w 112"/>
                  <a:gd name="T35" fmla="*/ 62 h 124"/>
                  <a:gd name="T36" fmla="*/ 112 w 112"/>
                  <a:gd name="T37" fmla="*/ 50 h 124"/>
                  <a:gd name="T38" fmla="*/ 112 w 112"/>
                  <a:gd name="T39" fmla="*/ 50 h 124"/>
                  <a:gd name="T40" fmla="*/ 108 w 112"/>
                  <a:gd name="T41" fmla="*/ 38 h 124"/>
                  <a:gd name="T42" fmla="*/ 102 w 112"/>
                  <a:gd name="T43" fmla="*/ 28 h 124"/>
                  <a:gd name="T44" fmla="*/ 96 w 112"/>
                  <a:gd name="T45" fmla="*/ 18 h 124"/>
                  <a:gd name="T46" fmla="*/ 86 w 112"/>
                  <a:gd name="T47" fmla="*/ 12 h 124"/>
                  <a:gd name="T48" fmla="*/ 78 w 112"/>
                  <a:gd name="T49" fmla="*/ 6 h 124"/>
                  <a:gd name="T50" fmla="*/ 66 w 112"/>
                  <a:gd name="T51" fmla="*/ 2 h 124"/>
                  <a:gd name="T52" fmla="*/ 56 w 112"/>
                  <a:gd name="T53" fmla="*/ 0 h 124"/>
                  <a:gd name="T54" fmla="*/ 44 w 112"/>
                  <a:gd name="T55" fmla="*/ 2 h 124"/>
                  <a:gd name="T56" fmla="*/ 44 w 112"/>
                  <a:gd name="T57" fmla="*/ 2 h 124"/>
                  <a:gd name="T58" fmla="*/ 34 w 112"/>
                  <a:gd name="T59" fmla="*/ 4 h 124"/>
                  <a:gd name="T60" fmla="*/ 24 w 112"/>
                  <a:gd name="T61" fmla="*/ 10 h 124"/>
                  <a:gd name="T62" fmla="*/ 16 w 112"/>
                  <a:gd name="T63" fmla="*/ 18 h 124"/>
                  <a:gd name="T64" fmla="*/ 10 w 112"/>
                  <a:gd name="T65" fmla="*/ 26 h 124"/>
                  <a:gd name="T66" fmla="*/ 4 w 112"/>
                  <a:gd name="T67" fmla="*/ 36 h 124"/>
                  <a:gd name="T68" fmla="*/ 2 w 112"/>
                  <a:gd name="T69" fmla="*/ 48 h 124"/>
                  <a:gd name="T70" fmla="*/ 0 w 112"/>
                  <a:gd name="T71" fmla="*/ 60 h 124"/>
                  <a:gd name="T72" fmla="*/ 2 w 112"/>
                  <a:gd name="T73"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24">
                    <a:moveTo>
                      <a:pt x="2" y="72"/>
                    </a:moveTo>
                    <a:lnTo>
                      <a:pt x="2" y="72"/>
                    </a:lnTo>
                    <a:lnTo>
                      <a:pt x="6" y="84"/>
                    </a:lnTo>
                    <a:lnTo>
                      <a:pt x="12" y="96"/>
                    </a:lnTo>
                    <a:lnTo>
                      <a:pt x="18" y="104"/>
                    </a:lnTo>
                    <a:lnTo>
                      <a:pt x="26" y="112"/>
                    </a:lnTo>
                    <a:lnTo>
                      <a:pt x="36" y="118"/>
                    </a:lnTo>
                    <a:lnTo>
                      <a:pt x="46" y="122"/>
                    </a:lnTo>
                    <a:lnTo>
                      <a:pt x="58" y="124"/>
                    </a:lnTo>
                    <a:lnTo>
                      <a:pt x="68" y="122"/>
                    </a:lnTo>
                    <a:lnTo>
                      <a:pt x="68" y="122"/>
                    </a:lnTo>
                    <a:lnTo>
                      <a:pt x="80" y="118"/>
                    </a:lnTo>
                    <a:lnTo>
                      <a:pt x="90" y="112"/>
                    </a:lnTo>
                    <a:lnTo>
                      <a:pt x="98" y="106"/>
                    </a:lnTo>
                    <a:lnTo>
                      <a:pt x="104" y="96"/>
                    </a:lnTo>
                    <a:lnTo>
                      <a:pt x="108" y="86"/>
                    </a:lnTo>
                    <a:lnTo>
                      <a:pt x="112" y="74"/>
                    </a:lnTo>
                    <a:lnTo>
                      <a:pt x="112" y="62"/>
                    </a:lnTo>
                    <a:lnTo>
                      <a:pt x="112" y="50"/>
                    </a:lnTo>
                    <a:lnTo>
                      <a:pt x="112" y="50"/>
                    </a:lnTo>
                    <a:lnTo>
                      <a:pt x="108" y="38"/>
                    </a:lnTo>
                    <a:lnTo>
                      <a:pt x="102" y="28"/>
                    </a:lnTo>
                    <a:lnTo>
                      <a:pt x="96" y="18"/>
                    </a:lnTo>
                    <a:lnTo>
                      <a:pt x="86" y="12"/>
                    </a:lnTo>
                    <a:lnTo>
                      <a:pt x="78" y="6"/>
                    </a:lnTo>
                    <a:lnTo>
                      <a:pt x="66" y="2"/>
                    </a:lnTo>
                    <a:lnTo>
                      <a:pt x="56" y="0"/>
                    </a:lnTo>
                    <a:lnTo>
                      <a:pt x="44" y="2"/>
                    </a:lnTo>
                    <a:lnTo>
                      <a:pt x="44" y="2"/>
                    </a:lnTo>
                    <a:lnTo>
                      <a:pt x="34" y="4"/>
                    </a:lnTo>
                    <a:lnTo>
                      <a:pt x="24" y="10"/>
                    </a:lnTo>
                    <a:lnTo>
                      <a:pt x="16" y="18"/>
                    </a:lnTo>
                    <a:lnTo>
                      <a:pt x="10" y="26"/>
                    </a:lnTo>
                    <a:lnTo>
                      <a:pt x="4" y="36"/>
                    </a:lnTo>
                    <a:lnTo>
                      <a:pt x="2" y="48"/>
                    </a:lnTo>
                    <a:lnTo>
                      <a:pt x="0" y="60"/>
                    </a:lnTo>
                    <a:lnTo>
                      <a:pt x="2" y="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9" name="Freeform 404"/>
              <p:cNvSpPr>
                <a:spLocks/>
              </p:cNvSpPr>
              <p:nvPr/>
            </p:nvSpPr>
            <p:spPr bwMode="auto">
              <a:xfrm>
                <a:off x="3201" y="6314"/>
                <a:ext cx="106" cy="118"/>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0" name="Freeform 405"/>
              <p:cNvSpPr>
                <a:spLocks/>
              </p:cNvSpPr>
              <p:nvPr/>
            </p:nvSpPr>
            <p:spPr bwMode="auto">
              <a:xfrm>
                <a:off x="3201" y="6314"/>
                <a:ext cx="106" cy="118"/>
              </a:xfrm>
              <a:custGeom>
                <a:avLst/>
                <a:gdLst>
                  <a:gd name="T0" fmla="*/ 0 w 106"/>
                  <a:gd name="T1" fmla="*/ 70 h 118"/>
                  <a:gd name="T2" fmla="*/ 0 w 106"/>
                  <a:gd name="T3" fmla="*/ 70 h 118"/>
                  <a:gd name="T4" fmla="*/ 4 w 106"/>
                  <a:gd name="T5" fmla="*/ 82 h 118"/>
                  <a:gd name="T6" fmla="*/ 10 w 106"/>
                  <a:gd name="T7" fmla="*/ 92 h 118"/>
                  <a:gd name="T8" fmla="*/ 16 w 106"/>
                  <a:gd name="T9" fmla="*/ 100 h 118"/>
                  <a:gd name="T10" fmla="*/ 24 w 106"/>
                  <a:gd name="T11" fmla="*/ 108 h 118"/>
                  <a:gd name="T12" fmla="*/ 34 w 106"/>
                  <a:gd name="T13" fmla="*/ 114 h 118"/>
                  <a:gd name="T14" fmla="*/ 44 w 106"/>
                  <a:gd name="T15" fmla="*/ 116 h 118"/>
                  <a:gd name="T16" fmla="*/ 54 w 106"/>
                  <a:gd name="T17" fmla="*/ 118 h 118"/>
                  <a:gd name="T18" fmla="*/ 64 w 106"/>
                  <a:gd name="T19" fmla="*/ 118 h 118"/>
                  <a:gd name="T20" fmla="*/ 64 w 106"/>
                  <a:gd name="T21" fmla="*/ 118 h 118"/>
                  <a:gd name="T22" fmla="*/ 74 w 106"/>
                  <a:gd name="T23" fmla="*/ 114 h 118"/>
                  <a:gd name="T24" fmla="*/ 84 w 106"/>
                  <a:gd name="T25" fmla="*/ 108 h 118"/>
                  <a:gd name="T26" fmla="*/ 92 w 106"/>
                  <a:gd name="T27" fmla="*/ 102 h 118"/>
                  <a:gd name="T28" fmla="*/ 98 w 106"/>
                  <a:gd name="T29" fmla="*/ 92 h 118"/>
                  <a:gd name="T30" fmla="*/ 102 w 106"/>
                  <a:gd name="T31" fmla="*/ 84 h 118"/>
                  <a:gd name="T32" fmla="*/ 106 w 106"/>
                  <a:gd name="T33" fmla="*/ 72 h 118"/>
                  <a:gd name="T34" fmla="*/ 106 w 106"/>
                  <a:gd name="T35" fmla="*/ 60 h 118"/>
                  <a:gd name="T36" fmla="*/ 104 w 106"/>
                  <a:gd name="T37" fmla="*/ 50 h 118"/>
                  <a:gd name="T38" fmla="*/ 104 w 106"/>
                  <a:gd name="T39" fmla="*/ 50 h 118"/>
                  <a:gd name="T40" fmla="*/ 102 w 106"/>
                  <a:gd name="T41" fmla="*/ 38 h 118"/>
                  <a:gd name="T42" fmla="*/ 96 w 106"/>
                  <a:gd name="T43" fmla="*/ 28 h 118"/>
                  <a:gd name="T44" fmla="*/ 90 w 106"/>
                  <a:gd name="T45" fmla="*/ 18 h 118"/>
                  <a:gd name="T46" fmla="*/ 82 w 106"/>
                  <a:gd name="T47" fmla="*/ 12 h 118"/>
                  <a:gd name="T48" fmla="*/ 72 w 106"/>
                  <a:gd name="T49" fmla="*/ 6 h 118"/>
                  <a:gd name="T50" fmla="*/ 62 w 106"/>
                  <a:gd name="T51" fmla="*/ 2 h 118"/>
                  <a:gd name="T52" fmla="*/ 52 w 106"/>
                  <a:gd name="T53" fmla="*/ 0 h 118"/>
                  <a:gd name="T54" fmla="*/ 42 w 106"/>
                  <a:gd name="T55" fmla="*/ 2 h 118"/>
                  <a:gd name="T56" fmla="*/ 42 w 106"/>
                  <a:gd name="T57" fmla="*/ 2 h 118"/>
                  <a:gd name="T58" fmla="*/ 30 w 106"/>
                  <a:gd name="T59" fmla="*/ 6 h 118"/>
                  <a:gd name="T60" fmla="*/ 22 w 106"/>
                  <a:gd name="T61" fmla="*/ 10 h 118"/>
                  <a:gd name="T62" fmla="*/ 14 w 106"/>
                  <a:gd name="T63" fmla="*/ 18 h 118"/>
                  <a:gd name="T64" fmla="*/ 8 w 106"/>
                  <a:gd name="T65" fmla="*/ 26 h 118"/>
                  <a:gd name="T66" fmla="*/ 2 w 106"/>
                  <a:gd name="T67" fmla="*/ 36 h 118"/>
                  <a:gd name="T68" fmla="*/ 0 w 106"/>
                  <a:gd name="T69" fmla="*/ 46 h 118"/>
                  <a:gd name="T70" fmla="*/ 0 w 106"/>
                  <a:gd name="T71" fmla="*/ 58 h 118"/>
                  <a:gd name="T72" fmla="*/ 0 w 106"/>
                  <a:gd name="T73" fmla="*/ 7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118">
                    <a:moveTo>
                      <a:pt x="0" y="70"/>
                    </a:moveTo>
                    <a:lnTo>
                      <a:pt x="0" y="70"/>
                    </a:lnTo>
                    <a:lnTo>
                      <a:pt x="4" y="82"/>
                    </a:lnTo>
                    <a:lnTo>
                      <a:pt x="10" y="92"/>
                    </a:lnTo>
                    <a:lnTo>
                      <a:pt x="16" y="100"/>
                    </a:lnTo>
                    <a:lnTo>
                      <a:pt x="24" y="108"/>
                    </a:lnTo>
                    <a:lnTo>
                      <a:pt x="34" y="114"/>
                    </a:lnTo>
                    <a:lnTo>
                      <a:pt x="44" y="116"/>
                    </a:lnTo>
                    <a:lnTo>
                      <a:pt x="54" y="118"/>
                    </a:lnTo>
                    <a:lnTo>
                      <a:pt x="64" y="118"/>
                    </a:lnTo>
                    <a:lnTo>
                      <a:pt x="64" y="118"/>
                    </a:lnTo>
                    <a:lnTo>
                      <a:pt x="74" y="114"/>
                    </a:lnTo>
                    <a:lnTo>
                      <a:pt x="84" y="108"/>
                    </a:lnTo>
                    <a:lnTo>
                      <a:pt x="92" y="102"/>
                    </a:lnTo>
                    <a:lnTo>
                      <a:pt x="98" y="92"/>
                    </a:lnTo>
                    <a:lnTo>
                      <a:pt x="102" y="84"/>
                    </a:lnTo>
                    <a:lnTo>
                      <a:pt x="106" y="72"/>
                    </a:lnTo>
                    <a:lnTo>
                      <a:pt x="106" y="60"/>
                    </a:lnTo>
                    <a:lnTo>
                      <a:pt x="104" y="50"/>
                    </a:lnTo>
                    <a:lnTo>
                      <a:pt x="104" y="50"/>
                    </a:lnTo>
                    <a:lnTo>
                      <a:pt x="102" y="38"/>
                    </a:lnTo>
                    <a:lnTo>
                      <a:pt x="96" y="28"/>
                    </a:lnTo>
                    <a:lnTo>
                      <a:pt x="90" y="18"/>
                    </a:lnTo>
                    <a:lnTo>
                      <a:pt x="82" y="12"/>
                    </a:lnTo>
                    <a:lnTo>
                      <a:pt x="72" y="6"/>
                    </a:lnTo>
                    <a:lnTo>
                      <a:pt x="62" y="2"/>
                    </a:lnTo>
                    <a:lnTo>
                      <a:pt x="52" y="0"/>
                    </a:lnTo>
                    <a:lnTo>
                      <a:pt x="42" y="2"/>
                    </a:lnTo>
                    <a:lnTo>
                      <a:pt x="42" y="2"/>
                    </a:lnTo>
                    <a:lnTo>
                      <a:pt x="30" y="6"/>
                    </a:lnTo>
                    <a:lnTo>
                      <a:pt x="22" y="10"/>
                    </a:lnTo>
                    <a:lnTo>
                      <a:pt x="14" y="18"/>
                    </a:lnTo>
                    <a:lnTo>
                      <a:pt x="8" y="26"/>
                    </a:lnTo>
                    <a:lnTo>
                      <a:pt x="2" y="36"/>
                    </a:lnTo>
                    <a:lnTo>
                      <a:pt x="0" y="46"/>
                    </a:lnTo>
                    <a:lnTo>
                      <a:pt x="0" y="58"/>
                    </a:lnTo>
                    <a:lnTo>
                      <a:pt x="0" y="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23" name="Freeform 407"/>
            <p:cNvSpPr>
              <a:spLocks/>
            </p:cNvSpPr>
            <p:nvPr/>
          </p:nvSpPr>
          <p:spPr bwMode="auto">
            <a:xfrm>
              <a:off x="5091113" y="10036175"/>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408"/>
            <p:cNvSpPr>
              <a:spLocks/>
            </p:cNvSpPr>
            <p:nvPr/>
          </p:nvSpPr>
          <p:spPr bwMode="auto">
            <a:xfrm>
              <a:off x="5091113" y="10036175"/>
              <a:ext cx="149225" cy="165100"/>
            </a:xfrm>
            <a:custGeom>
              <a:avLst/>
              <a:gdLst>
                <a:gd name="T0" fmla="*/ 0 w 94"/>
                <a:gd name="T1" fmla="*/ 60 h 104"/>
                <a:gd name="T2" fmla="*/ 0 w 94"/>
                <a:gd name="T3" fmla="*/ 60 h 104"/>
                <a:gd name="T4" fmla="*/ 4 w 94"/>
                <a:gd name="T5" fmla="*/ 72 h 104"/>
                <a:gd name="T6" fmla="*/ 8 w 94"/>
                <a:gd name="T7" fmla="*/ 80 h 104"/>
                <a:gd name="T8" fmla="*/ 14 w 94"/>
                <a:gd name="T9" fmla="*/ 88 h 104"/>
                <a:gd name="T10" fmla="*/ 22 w 94"/>
                <a:gd name="T11" fmla="*/ 94 h 104"/>
                <a:gd name="T12" fmla="*/ 30 w 94"/>
                <a:gd name="T13" fmla="*/ 100 h 104"/>
                <a:gd name="T14" fmla="*/ 38 w 94"/>
                <a:gd name="T15" fmla="*/ 102 h 104"/>
                <a:gd name="T16" fmla="*/ 48 w 94"/>
                <a:gd name="T17" fmla="*/ 104 h 104"/>
                <a:gd name="T18" fmla="*/ 58 w 94"/>
                <a:gd name="T19" fmla="*/ 102 h 104"/>
                <a:gd name="T20" fmla="*/ 58 w 94"/>
                <a:gd name="T21" fmla="*/ 102 h 104"/>
                <a:gd name="T22" fmla="*/ 66 w 94"/>
                <a:gd name="T23" fmla="*/ 100 h 104"/>
                <a:gd name="T24" fmla="*/ 74 w 94"/>
                <a:gd name="T25" fmla="*/ 96 h 104"/>
                <a:gd name="T26" fmla="*/ 82 w 94"/>
                <a:gd name="T27" fmla="*/ 88 h 104"/>
                <a:gd name="T28" fmla="*/ 86 w 94"/>
                <a:gd name="T29" fmla="*/ 82 h 104"/>
                <a:gd name="T30" fmla="*/ 90 w 94"/>
                <a:gd name="T31" fmla="*/ 72 h 104"/>
                <a:gd name="T32" fmla="*/ 94 w 94"/>
                <a:gd name="T33" fmla="*/ 62 h 104"/>
                <a:gd name="T34" fmla="*/ 94 w 94"/>
                <a:gd name="T35" fmla="*/ 52 h 104"/>
                <a:gd name="T36" fmla="*/ 94 w 94"/>
                <a:gd name="T37" fmla="*/ 42 h 104"/>
                <a:gd name="T38" fmla="*/ 94 w 94"/>
                <a:gd name="T39" fmla="*/ 42 h 104"/>
                <a:gd name="T40" fmla="*/ 90 w 94"/>
                <a:gd name="T41" fmla="*/ 32 h 104"/>
                <a:gd name="T42" fmla="*/ 86 w 94"/>
                <a:gd name="T43" fmla="*/ 24 h 104"/>
                <a:gd name="T44" fmla="*/ 80 w 94"/>
                <a:gd name="T45" fmla="*/ 16 h 104"/>
                <a:gd name="T46" fmla="*/ 72 w 94"/>
                <a:gd name="T47" fmla="*/ 8 h 104"/>
                <a:gd name="T48" fmla="*/ 64 w 94"/>
                <a:gd name="T49" fmla="*/ 4 h 104"/>
                <a:gd name="T50" fmla="*/ 56 w 94"/>
                <a:gd name="T51" fmla="*/ 0 h 104"/>
                <a:gd name="T52" fmla="*/ 46 w 94"/>
                <a:gd name="T53" fmla="*/ 0 h 104"/>
                <a:gd name="T54" fmla="*/ 36 w 94"/>
                <a:gd name="T55" fmla="*/ 0 h 104"/>
                <a:gd name="T56" fmla="*/ 36 w 94"/>
                <a:gd name="T57" fmla="*/ 0 h 104"/>
                <a:gd name="T58" fmla="*/ 28 w 94"/>
                <a:gd name="T59" fmla="*/ 4 h 104"/>
                <a:gd name="T60" fmla="*/ 20 w 94"/>
                <a:gd name="T61" fmla="*/ 8 h 104"/>
                <a:gd name="T62" fmla="*/ 12 w 94"/>
                <a:gd name="T63" fmla="*/ 14 h 104"/>
                <a:gd name="T64" fmla="*/ 6 w 94"/>
                <a:gd name="T65" fmla="*/ 22 h 104"/>
                <a:gd name="T66" fmla="*/ 2 w 94"/>
                <a:gd name="T67" fmla="*/ 30 h 104"/>
                <a:gd name="T68" fmla="*/ 0 w 94"/>
                <a:gd name="T69" fmla="*/ 40 h 104"/>
                <a:gd name="T70" fmla="*/ 0 w 94"/>
                <a:gd name="T71" fmla="*/ 50 h 104"/>
                <a:gd name="T72" fmla="*/ 0 w 94"/>
                <a:gd name="T73" fmla="*/ 6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104">
                  <a:moveTo>
                    <a:pt x="0" y="60"/>
                  </a:moveTo>
                  <a:lnTo>
                    <a:pt x="0" y="60"/>
                  </a:lnTo>
                  <a:lnTo>
                    <a:pt x="4" y="72"/>
                  </a:lnTo>
                  <a:lnTo>
                    <a:pt x="8" y="80"/>
                  </a:lnTo>
                  <a:lnTo>
                    <a:pt x="14" y="88"/>
                  </a:lnTo>
                  <a:lnTo>
                    <a:pt x="22" y="94"/>
                  </a:lnTo>
                  <a:lnTo>
                    <a:pt x="30" y="100"/>
                  </a:lnTo>
                  <a:lnTo>
                    <a:pt x="38" y="102"/>
                  </a:lnTo>
                  <a:lnTo>
                    <a:pt x="48" y="104"/>
                  </a:lnTo>
                  <a:lnTo>
                    <a:pt x="58" y="102"/>
                  </a:lnTo>
                  <a:lnTo>
                    <a:pt x="58" y="102"/>
                  </a:lnTo>
                  <a:lnTo>
                    <a:pt x="66" y="100"/>
                  </a:lnTo>
                  <a:lnTo>
                    <a:pt x="74" y="96"/>
                  </a:lnTo>
                  <a:lnTo>
                    <a:pt x="82" y="88"/>
                  </a:lnTo>
                  <a:lnTo>
                    <a:pt x="86" y="82"/>
                  </a:lnTo>
                  <a:lnTo>
                    <a:pt x="90" y="72"/>
                  </a:lnTo>
                  <a:lnTo>
                    <a:pt x="94" y="62"/>
                  </a:lnTo>
                  <a:lnTo>
                    <a:pt x="94" y="52"/>
                  </a:lnTo>
                  <a:lnTo>
                    <a:pt x="94" y="42"/>
                  </a:lnTo>
                  <a:lnTo>
                    <a:pt x="94" y="42"/>
                  </a:lnTo>
                  <a:lnTo>
                    <a:pt x="90" y="32"/>
                  </a:lnTo>
                  <a:lnTo>
                    <a:pt x="86" y="24"/>
                  </a:lnTo>
                  <a:lnTo>
                    <a:pt x="80" y="16"/>
                  </a:lnTo>
                  <a:lnTo>
                    <a:pt x="72" y="8"/>
                  </a:lnTo>
                  <a:lnTo>
                    <a:pt x="64" y="4"/>
                  </a:lnTo>
                  <a:lnTo>
                    <a:pt x="56" y="0"/>
                  </a:lnTo>
                  <a:lnTo>
                    <a:pt x="46" y="0"/>
                  </a:lnTo>
                  <a:lnTo>
                    <a:pt x="36" y="0"/>
                  </a:lnTo>
                  <a:lnTo>
                    <a:pt x="36" y="0"/>
                  </a:lnTo>
                  <a:lnTo>
                    <a:pt x="28" y="4"/>
                  </a:lnTo>
                  <a:lnTo>
                    <a:pt x="20" y="8"/>
                  </a:lnTo>
                  <a:lnTo>
                    <a:pt x="12" y="14"/>
                  </a:lnTo>
                  <a:lnTo>
                    <a:pt x="6" y="22"/>
                  </a:lnTo>
                  <a:lnTo>
                    <a:pt x="2" y="30"/>
                  </a:lnTo>
                  <a:lnTo>
                    <a:pt x="0" y="40"/>
                  </a:lnTo>
                  <a:lnTo>
                    <a:pt x="0" y="50"/>
                  </a:lnTo>
                  <a:lnTo>
                    <a:pt x="0"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409"/>
            <p:cNvSpPr>
              <a:spLocks/>
            </p:cNvSpPr>
            <p:nvPr/>
          </p:nvSpPr>
          <p:spPr bwMode="auto">
            <a:xfrm>
              <a:off x="5135563" y="10083800"/>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410"/>
            <p:cNvSpPr>
              <a:spLocks/>
            </p:cNvSpPr>
            <p:nvPr/>
          </p:nvSpPr>
          <p:spPr bwMode="auto">
            <a:xfrm>
              <a:off x="5135563" y="10083800"/>
              <a:ext cx="60325" cy="66675"/>
            </a:xfrm>
            <a:custGeom>
              <a:avLst/>
              <a:gdLst>
                <a:gd name="T0" fmla="*/ 0 w 38"/>
                <a:gd name="T1" fmla="*/ 26 h 42"/>
                <a:gd name="T2" fmla="*/ 0 w 38"/>
                <a:gd name="T3" fmla="*/ 26 h 42"/>
                <a:gd name="T4" fmla="*/ 4 w 38"/>
                <a:gd name="T5" fmla="*/ 34 h 42"/>
                <a:gd name="T6" fmla="*/ 8 w 38"/>
                <a:gd name="T7" fmla="*/ 38 h 42"/>
                <a:gd name="T8" fmla="*/ 16 w 38"/>
                <a:gd name="T9" fmla="*/ 42 h 42"/>
                <a:gd name="T10" fmla="*/ 22 w 38"/>
                <a:gd name="T11" fmla="*/ 42 h 42"/>
                <a:gd name="T12" fmla="*/ 22 w 38"/>
                <a:gd name="T13" fmla="*/ 42 h 42"/>
                <a:gd name="T14" fmla="*/ 30 w 38"/>
                <a:gd name="T15" fmla="*/ 40 h 42"/>
                <a:gd name="T16" fmla="*/ 34 w 38"/>
                <a:gd name="T17" fmla="*/ 34 h 42"/>
                <a:gd name="T18" fmla="*/ 38 w 38"/>
                <a:gd name="T19" fmla="*/ 26 h 42"/>
                <a:gd name="T20" fmla="*/ 38 w 38"/>
                <a:gd name="T21" fmla="*/ 18 h 42"/>
                <a:gd name="T22" fmla="*/ 38 w 38"/>
                <a:gd name="T23" fmla="*/ 18 h 42"/>
                <a:gd name="T24" fmla="*/ 34 w 38"/>
                <a:gd name="T25" fmla="*/ 10 h 42"/>
                <a:gd name="T26" fmla="*/ 30 w 38"/>
                <a:gd name="T27" fmla="*/ 4 h 42"/>
                <a:gd name="T28" fmla="*/ 22 w 38"/>
                <a:gd name="T29" fmla="*/ 2 h 42"/>
                <a:gd name="T30" fmla="*/ 14 w 38"/>
                <a:gd name="T31" fmla="*/ 0 h 42"/>
                <a:gd name="T32" fmla="*/ 14 w 38"/>
                <a:gd name="T33" fmla="*/ 0 h 42"/>
                <a:gd name="T34" fmla="*/ 8 w 38"/>
                <a:gd name="T35" fmla="*/ 4 h 42"/>
                <a:gd name="T36" fmla="*/ 2 w 38"/>
                <a:gd name="T37" fmla="*/ 10 h 42"/>
                <a:gd name="T38" fmla="*/ 0 w 38"/>
                <a:gd name="T39" fmla="*/ 16 h 42"/>
                <a:gd name="T40" fmla="*/ 0 w 38"/>
                <a:gd name="T41"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2">
                  <a:moveTo>
                    <a:pt x="0" y="26"/>
                  </a:moveTo>
                  <a:lnTo>
                    <a:pt x="0" y="26"/>
                  </a:lnTo>
                  <a:lnTo>
                    <a:pt x="4" y="34"/>
                  </a:lnTo>
                  <a:lnTo>
                    <a:pt x="8" y="38"/>
                  </a:lnTo>
                  <a:lnTo>
                    <a:pt x="16" y="42"/>
                  </a:lnTo>
                  <a:lnTo>
                    <a:pt x="22" y="42"/>
                  </a:lnTo>
                  <a:lnTo>
                    <a:pt x="22" y="42"/>
                  </a:lnTo>
                  <a:lnTo>
                    <a:pt x="30" y="40"/>
                  </a:lnTo>
                  <a:lnTo>
                    <a:pt x="34" y="34"/>
                  </a:lnTo>
                  <a:lnTo>
                    <a:pt x="38" y="26"/>
                  </a:lnTo>
                  <a:lnTo>
                    <a:pt x="38" y="18"/>
                  </a:lnTo>
                  <a:lnTo>
                    <a:pt x="38" y="18"/>
                  </a:lnTo>
                  <a:lnTo>
                    <a:pt x="34" y="10"/>
                  </a:lnTo>
                  <a:lnTo>
                    <a:pt x="30" y="4"/>
                  </a:lnTo>
                  <a:lnTo>
                    <a:pt x="22" y="2"/>
                  </a:lnTo>
                  <a:lnTo>
                    <a:pt x="14" y="0"/>
                  </a:lnTo>
                  <a:lnTo>
                    <a:pt x="14" y="0"/>
                  </a:lnTo>
                  <a:lnTo>
                    <a:pt x="8" y="4"/>
                  </a:lnTo>
                  <a:lnTo>
                    <a:pt x="2" y="10"/>
                  </a:lnTo>
                  <a:lnTo>
                    <a:pt x="0" y="16"/>
                  </a:lnTo>
                  <a:lnTo>
                    <a:pt x="0"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411"/>
            <p:cNvSpPr>
              <a:spLocks/>
            </p:cNvSpPr>
            <p:nvPr/>
          </p:nvSpPr>
          <p:spPr bwMode="auto">
            <a:xfrm>
              <a:off x="5078413" y="10160000"/>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412"/>
            <p:cNvSpPr>
              <a:spLocks/>
            </p:cNvSpPr>
            <p:nvPr/>
          </p:nvSpPr>
          <p:spPr bwMode="auto">
            <a:xfrm>
              <a:off x="5078413" y="10160000"/>
              <a:ext cx="41275" cy="50800"/>
            </a:xfrm>
            <a:custGeom>
              <a:avLst/>
              <a:gdLst>
                <a:gd name="T0" fmla="*/ 0 w 26"/>
                <a:gd name="T1" fmla="*/ 0 h 32"/>
                <a:gd name="T2" fmla="*/ 0 w 26"/>
                <a:gd name="T3" fmla="*/ 0 h 32"/>
                <a:gd name="T4" fmla="*/ 0 w 26"/>
                <a:gd name="T5" fmla="*/ 0 h 32"/>
                <a:gd name="T6" fmla="*/ 4 w 26"/>
                <a:gd name="T7" fmla="*/ 10 h 32"/>
                <a:gd name="T8" fmla="*/ 10 w 26"/>
                <a:gd name="T9" fmla="*/ 18 h 32"/>
                <a:gd name="T10" fmla="*/ 18 w 26"/>
                <a:gd name="T11" fmla="*/ 26 h 32"/>
                <a:gd name="T12" fmla="*/ 26 w 26"/>
                <a:gd name="T13" fmla="*/ 32 h 32"/>
                <a:gd name="T14" fmla="*/ 26 w 26"/>
                <a:gd name="T15" fmla="*/ 32 h 32"/>
                <a:gd name="T16" fmla="*/ 26 w 26"/>
                <a:gd name="T17" fmla="*/ 32 h 32"/>
                <a:gd name="T18" fmla="*/ 18 w 26"/>
                <a:gd name="T19" fmla="*/ 26 h 32"/>
                <a:gd name="T20" fmla="*/ 12 w 26"/>
                <a:gd name="T21" fmla="*/ 18 h 32"/>
                <a:gd name="T22" fmla="*/ 4 w 26"/>
                <a:gd name="T23" fmla="*/ 10 h 32"/>
                <a:gd name="T24" fmla="*/ 0 w 26"/>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2">
                  <a:moveTo>
                    <a:pt x="0" y="0"/>
                  </a:moveTo>
                  <a:lnTo>
                    <a:pt x="0" y="0"/>
                  </a:lnTo>
                  <a:lnTo>
                    <a:pt x="0" y="0"/>
                  </a:lnTo>
                  <a:lnTo>
                    <a:pt x="4" y="10"/>
                  </a:lnTo>
                  <a:lnTo>
                    <a:pt x="10" y="18"/>
                  </a:lnTo>
                  <a:lnTo>
                    <a:pt x="18" y="26"/>
                  </a:lnTo>
                  <a:lnTo>
                    <a:pt x="26" y="32"/>
                  </a:lnTo>
                  <a:lnTo>
                    <a:pt x="26" y="32"/>
                  </a:lnTo>
                  <a:lnTo>
                    <a:pt x="26" y="32"/>
                  </a:lnTo>
                  <a:lnTo>
                    <a:pt x="18" y="26"/>
                  </a:lnTo>
                  <a:lnTo>
                    <a:pt x="12" y="18"/>
                  </a:lnTo>
                  <a:lnTo>
                    <a:pt x="4"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413"/>
            <p:cNvSpPr>
              <a:spLocks/>
            </p:cNvSpPr>
            <p:nvPr/>
          </p:nvSpPr>
          <p:spPr bwMode="auto">
            <a:xfrm>
              <a:off x="5119688" y="10210800"/>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close/>
                </a:path>
              </a:pathLst>
            </a:custGeom>
            <a:solidFill>
              <a:srgbClr val="CC8C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414"/>
            <p:cNvSpPr>
              <a:spLocks/>
            </p:cNvSpPr>
            <p:nvPr/>
          </p:nvSpPr>
          <p:spPr bwMode="auto">
            <a:xfrm>
              <a:off x="5119688" y="10210800"/>
              <a:ext cx="85725" cy="15875"/>
            </a:xfrm>
            <a:custGeom>
              <a:avLst/>
              <a:gdLst>
                <a:gd name="T0" fmla="*/ 0 w 54"/>
                <a:gd name="T1" fmla="*/ 0 h 10"/>
                <a:gd name="T2" fmla="*/ 0 w 54"/>
                <a:gd name="T3" fmla="*/ 0 h 10"/>
                <a:gd name="T4" fmla="*/ 0 w 54"/>
                <a:gd name="T5" fmla="*/ 0 h 10"/>
                <a:gd name="T6" fmla="*/ 14 w 54"/>
                <a:gd name="T7" fmla="*/ 8 h 10"/>
                <a:gd name="T8" fmla="*/ 22 w 54"/>
                <a:gd name="T9" fmla="*/ 8 h 10"/>
                <a:gd name="T10" fmla="*/ 32 w 54"/>
                <a:gd name="T11" fmla="*/ 10 h 10"/>
                <a:gd name="T12" fmla="*/ 32 w 54"/>
                <a:gd name="T13" fmla="*/ 10 h 10"/>
                <a:gd name="T14" fmla="*/ 42 w 54"/>
                <a:gd name="T15" fmla="*/ 8 h 10"/>
                <a:gd name="T16" fmla="*/ 42 w 54"/>
                <a:gd name="T17" fmla="*/ 8 h 10"/>
                <a:gd name="T18" fmla="*/ 54 w 54"/>
                <a:gd name="T19" fmla="*/ 6 h 10"/>
                <a:gd name="T20" fmla="*/ 54 w 54"/>
                <a:gd name="T21" fmla="*/ 6 h 10"/>
                <a:gd name="T22" fmla="*/ 50 w 54"/>
                <a:gd name="T23" fmla="*/ 6 h 10"/>
                <a:gd name="T24" fmla="*/ 50 w 54"/>
                <a:gd name="T25" fmla="*/ 6 h 10"/>
                <a:gd name="T26" fmla="*/ 42 w 54"/>
                <a:gd name="T27" fmla="*/ 8 h 10"/>
                <a:gd name="T28" fmla="*/ 42 w 54"/>
                <a:gd name="T29" fmla="*/ 8 h 10"/>
                <a:gd name="T30" fmla="*/ 32 w 54"/>
                <a:gd name="T31" fmla="*/ 8 h 10"/>
                <a:gd name="T32" fmla="*/ 32 w 54"/>
                <a:gd name="T33" fmla="*/ 8 h 10"/>
                <a:gd name="T34" fmla="*/ 16 w 54"/>
                <a:gd name="T35" fmla="*/ 6 h 10"/>
                <a:gd name="T36" fmla="*/ 0 w 54"/>
                <a:gd name="T3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
                  <a:moveTo>
                    <a:pt x="0" y="0"/>
                  </a:moveTo>
                  <a:lnTo>
                    <a:pt x="0" y="0"/>
                  </a:lnTo>
                  <a:lnTo>
                    <a:pt x="0" y="0"/>
                  </a:lnTo>
                  <a:lnTo>
                    <a:pt x="14" y="8"/>
                  </a:lnTo>
                  <a:lnTo>
                    <a:pt x="22" y="8"/>
                  </a:lnTo>
                  <a:lnTo>
                    <a:pt x="32" y="10"/>
                  </a:lnTo>
                  <a:lnTo>
                    <a:pt x="32" y="10"/>
                  </a:lnTo>
                  <a:lnTo>
                    <a:pt x="42" y="8"/>
                  </a:lnTo>
                  <a:lnTo>
                    <a:pt x="42" y="8"/>
                  </a:lnTo>
                  <a:lnTo>
                    <a:pt x="54" y="6"/>
                  </a:lnTo>
                  <a:lnTo>
                    <a:pt x="54" y="6"/>
                  </a:lnTo>
                  <a:lnTo>
                    <a:pt x="50" y="6"/>
                  </a:lnTo>
                  <a:lnTo>
                    <a:pt x="50" y="6"/>
                  </a:lnTo>
                  <a:lnTo>
                    <a:pt x="42" y="8"/>
                  </a:lnTo>
                  <a:lnTo>
                    <a:pt x="42" y="8"/>
                  </a:lnTo>
                  <a:lnTo>
                    <a:pt x="32" y="8"/>
                  </a:lnTo>
                  <a:lnTo>
                    <a:pt x="32" y="8"/>
                  </a:lnTo>
                  <a:lnTo>
                    <a:pt x="16"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415"/>
            <p:cNvSpPr>
              <a:spLocks/>
            </p:cNvSpPr>
            <p:nvPr/>
          </p:nvSpPr>
          <p:spPr bwMode="auto">
            <a:xfrm>
              <a:off x="5068888" y="10115550"/>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416"/>
            <p:cNvSpPr>
              <a:spLocks/>
            </p:cNvSpPr>
            <p:nvPr/>
          </p:nvSpPr>
          <p:spPr bwMode="auto">
            <a:xfrm>
              <a:off x="5068888" y="10115550"/>
              <a:ext cx="9525" cy="44450"/>
            </a:xfrm>
            <a:custGeom>
              <a:avLst/>
              <a:gdLst>
                <a:gd name="T0" fmla="*/ 0 w 6"/>
                <a:gd name="T1" fmla="*/ 0 h 28"/>
                <a:gd name="T2" fmla="*/ 0 w 6"/>
                <a:gd name="T3" fmla="*/ 0 h 28"/>
                <a:gd name="T4" fmla="*/ 2 w 6"/>
                <a:gd name="T5" fmla="*/ 14 h 28"/>
                <a:gd name="T6" fmla="*/ 2 w 6"/>
                <a:gd name="T7" fmla="*/ 14 h 28"/>
                <a:gd name="T8" fmla="*/ 6 w 6"/>
                <a:gd name="T9" fmla="*/ 28 h 28"/>
                <a:gd name="T10" fmla="*/ 6 w 6"/>
                <a:gd name="T11" fmla="*/ 28 h 28"/>
                <a:gd name="T12" fmla="*/ 6 w 6"/>
                <a:gd name="T13" fmla="*/ 28 h 28"/>
                <a:gd name="T14" fmla="*/ 2 w 6"/>
                <a:gd name="T15" fmla="*/ 14 h 28"/>
                <a:gd name="T16" fmla="*/ 2 w 6"/>
                <a:gd name="T17" fmla="*/ 14 h 28"/>
                <a:gd name="T18" fmla="*/ 0 w 6"/>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8">
                  <a:moveTo>
                    <a:pt x="0" y="0"/>
                  </a:moveTo>
                  <a:lnTo>
                    <a:pt x="0" y="0"/>
                  </a:lnTo>
                  <a:lnTo>
                    <a:pt x="2" y="14"/>
                  </a:lnTo>
                  <a:lnTo>
                    <a:pt x="2" y="14"/>
                  </a:lnTo>
                  <a:lnTo>
                    <a:pt x="6" y="28"/>
                  </a:lnTo>
                  <a:lnTo>
                    <a:pt x="6" y="28"/>
                  </a:lnTo>
                  <a:lnTo>
                    <a:pt x="6" y="28"/>
                  </a:lnTo>
                  <a:lnTo>
                    <a:pt x="2" y="14"/>
                  </a:lnTo>
                  <a:lnTo>
                    <a:pt x="2" y="1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417"/>
            <p:cNvSpPr>
              <a:spLocks/>
            </p:cNvSpPr>
            <p:nvPr/>
          </p:nvSpPr>
          <p:spPr bwMode="auto">
            <a:xfrm>
              <a:off x="5199063" y="10169525"/>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418"/>
            <p:cNvSpPr>
              <a:spLocks/>
            </p:cNvSpPr>
            <p:nvPr/>
          </p:nvSpPr>
          <p:spPr bwMode="auto">
            <a:xfrm>
              <a:off x="5199063" y="10169525"/>
              <a:ext cx="53975" cy="50800"/>
            </a:xfrm>
            <a:custGeom>
              <a:avLst/>
              <a:gdLst>
                <a:gd name="T0" fmla="*/ 34 w 34"/>
                <a:gd name="T1" fmla="*/ 0 h 32"/>
                <a:gd name="T2" fmla="*/ 34 w 34"/>
                <a:gd name="T3" fmla="*/ 0 h 32"/>
                <a:gd name="T4" fmla="*/ 32 w 34"/>
                <a:gd name="T5" fmla="*/ 0 h 32"/>
                <a:gd name="T6" fmla="*/ 32 w 34"/>
                <a:gd name="T7" fmla="*/ 0 h 32"/>
                <a:gd name="T8" fmla="*/ 26 w 34"/>
                <a:gd name="T9" fmla="*/ 10 h 32"/>
                <a:gd name="T10" fmla="*/ 20 w 34"/>
                <a:gd name="T11" fmla="*/ 20 h 32"/>
                <a:gd name="T12" fmla="*/ 10 w 34"/>
                <a:gd name="T13" fmla="*/ 26 h 32"/>
                <a:gd name="T14" fmla="*/ 0 w 34"/>
                <a:gd name="T15" fmla="*/ 32 h 32"/>
                <a:gd name="T16" fmla="*/ 0 w 34"/>
                <a:gd name="T17" fmla="*/ 32 h 32"/>
                <a:gd name="T18" fmla="*/ 4 w 34"/>
                <a:gd name="T19" fmla="*/ 32 h 32"/>
                <a:gd name="T20" fmla="*/ 4 w 34"/>
                <a:gd name="T21" fmla="*/ 32 h 32"/>
                <a:gd name="T22" fmla="*/ 12 w 34"/>
                <a:gd name="T23" fmla="*/ 26 h 32"/>
                <a:gd name="T24" fmla="*/ 22 w 34"/>
                <a:gd name="T25" fmla="*/ 18 h 32"/>
                <a:gd name="T26" fmla="*/ 28 w 34"/>
                <a:gd name="T27" fmla="*/ 10 h 32"/>
                <a:gd name="T28" fmla="*/ 34 w 34"/>
                <a:gd name="T2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2">
                  <a:moveTo>
                    <a:pt x="34" y="0"/>
                  </a:moveTo>
                  <a:lnTo>
                    <a:pt x="34" y="0"/>
                  </a:lnTo>
                  <a:lnTo>
                    <a:pt x="32" y="0"/>
                  </a:lnTo>
                  <a:lnTo>
                    <a:pt x="32" y="0"/>
                  </a:lnTo>
                  <a:lnTo>
                    <a:pt x="26" y="10"/>
                  </a:lnTo>
                  <a:lnTo>
                    <a:pt x="20" y="20"/>
                  </a:lnTo>
                  <a:lnTo>
                    <a:pt x="10" y="26"/>
                  </a:lnTo>
                  <a:lnTo>
                    <a:pt x="0" y="32"/>
                  </a:lnTo>
                  <a:lnTo>
                    <a:pt x="0" y="32"/>
                  </a:lnTo>
                  <a:lnTo>
                    <a:pt x="4" y="32"/>
                  </a:lnTo>
                  <a:lnTo>
                    <a:pt x="4" y="32"/>
                  </a:lnTo>
                  <a:lnTo>
                    <a:pt x="12" y="26"/>
                  </a:lnTo>
                  <a:lnTo>
                    <a:pt x="22" y="18"/>
                  </a:lnTo>
                  <a:lnTo>
                    <a:pt x="28" y="10"/>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419"/>
            <p:cNvSpPr>
              <a:spLocks/>
            </p:cNvSpPr>
            <p:nvPr/>
          </p:nvSpPr>
          <p:spPr bwMode="auto">
            <a:xfrm>
              <a:off x="5068888" y="10017125"/>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close/>
                </a:path>
              </a:pathLst>
            </a:custGeom>
            <a:solidFill>
              <a:srgbClr val="93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 name="Freeform 420"/>
            <p:cNvSpPr>
              <a:spLocks/>
            </p:cNvSpPr>
            <p:nvPr/>
          </p:nvSpPr>
          <p:spPr bwMode="auto">
            <a:xfrm>
              <a:off x="5068888" y="10017125"/>
              <a:ext cx="180975" cy="206375"/>
            </a:xfrm>
            <a:custGeom>
              <a:avLst/>
              <a:gdLst>
                <a:gd name="T0" fmla="*/ 40 w 114"/>
                <a:gd name="T1" fmla="*/ 0 h 130"/>
                <a:gd name="T2" fmla="*/ 40 w 114"/>
                <a:gd name="T3" fmla="*/ 0 h 130"/>
                <a:gd name="T4" fmla="*/ 32 w 114"/>
                <a:gd name="T5" fmla="*/ 4 h 130"/>
                <a:gd name="T6" fmla="*/ 24 w 114"/>
                <a:gd name="T7" fmla="*/ 10 h 130"/>
                <a:gd name="T8" fmla="*/ 16 w 114"/>
                <a:gd name="T9" fmla="*/ 16 h 130"/>
                <a:gd name="T10" fmla="*/ 10 w 114"/>
                <a:gd name="T11" fmla="*/ 24 h 130"/>
                <a:gd name="T12" fmla="*/ 6 w 114"/>
                <a:gd name="T13" fmla="*/ 34 h 130"/>
                <a:gd name="T14" fmla="*/ 2 w 114"/>
                <a:gd name="T15" fmla="*/ 42 h 130"/>
                <a:gd name="T16" fmla="*/ 0 w 114"/>
                <a:gd name="T17" fmla="*/ 52 h 130"/>
                <a:gd name="T18" fmla="*/ 0 w 114"/>
                <a:gd name="T19" fmla="*/ 62 h 130"/>
                <a:gd name="T20" fmla="*/ 0 w 114"/>
                <a:gd name="T21" fmla="*/ 62 h 130"/>
                <a:gd name="T22" fmla="*/ 2 w 114"/>
                <a:gd name="T23" fmla="*/ 76 h 130"/>
                <a:gd name="T24" fmla="*/ 2 w 114"/>
                <a:gd name="T25" fmla="*/ 76 h 130"/>
                <a:gd name="T26" fmla="*/ 6 w 114"/>
                <a:gd name="T27" fmla="*/ 90 h 130"/>
                <a:gd name="T28" fmla="*/ 6 w 114"/>
                <a:gd name="T29" fmla="*/ 90 h 130"/>
                <a:gd name="T30" fmla="*/ 10 w 114"/>
                <a:gd name="T31" fmla="*/ 100 h 130"/>
                <a:gd name="T32" fmla="*/ 18 w 114"/>
                <a:gd name="T33" fmla="*/ 108 h 130"/>
                <a:gd name="T34" fmla="*/ 24 w 114"/>
                <a:gd name="T35" fmla="*/ 116 h 130"/>
                <a:gd name="T36" fmla="*/ 32 w 114"/>
                <a:gd name="T37" fmla="*/ 122 h 130"/>
                <a:gd name="T38" fmla="*/ 32 w 114"/>
                <a:gd name="T39" fmla="*/ 122 h 130"/>
                <a:gd name="T40" fmla="*/ 48 w 114"/>
                <a:gd name="T41" fmla="*/ 128 h 130"/>
                <a:gd name="T42" fmla="*/ 64 w 114"/>
                <a:gd name="T43" fmla="*/ 130 h 130"/>
                <a:gd name="T44" fmla="*/ 64 w 114"/>
                <a:gd name="T45" fmla="*/ 130 h 130"/>
                <a:gd name="T46" fmla="*/ 74 w 114"/>
                <a:gd name="T47" fmla="*/ 130 h 130"/>
                <a:gd name="T48" fmla="*/ 74 w 114"/>
                <a:gd name="T49" fmla="*/ 130 h 130"/>
                <a:gd name="T50" fmla="*/ 82 w 114"/>
                <a:gd name="T51" fmla="*/ 128 h 130"/>
                <a:gd name="T52" fmla="*/ 82 w 114"/>
                <a:gd name="T53" fmla="*/ 128 h 130"/>
                <a:gd name="T54" fmla="*/ 92 w 114"/>
                <a:gd name="T55" fmla="*/ 122 h 130"/>
                <a:gd name="T56" fmla="*/ 102 w 114"/>
                <a:gd name="T57" fmla="*/ 116 h 130"/>
                <a:gd name="T58" fmla="*/ 108 w 114"/>
                <a:gd name="T59" fmla="*/ 106 h 130"/>
                <a:gd name="T60" fmla="*/ 114 w 114"/>
                <a:gd name="T61" fmla="*/ 96 h 130"/>
                <a:gd name="T62" fmla="*/ 114 w 114"/>
                <a:gd name="T63" fmla="*/ 96 h 130"/>
                <a:gd name="T64" fmla="*/ 108 w 114"/>
                <a:gd name="T65" fmla="*/ 98 h 130"/>
                <a:gd name="T66" fmla="*/ 108 w 114"/>
                <a:gd name="T67" fmla="*/ 98 h 130"/>
                <a:gd name="T68" fmla="*/ 102 w 114"/>
                <a:gd name="T69" fmla="*/ 108 h 130"/>
                <a:gd name="T70" fmla="*/ 94 w 114"/>
                <a:gd name="T71" fmla="*/ 116 h 130"/>
                <a:gd name="T72" fmla="*/ 84 w 114"/>
                <a:gd name="T73" fmla="*/ 120 h 130"/>
                <a:gd name="T74" fmla="*/ 72 w 114"/>
                <a:gd name="T75" fmla="*/ 124 h 130"/>
                <a:gd name="T76" fmla="*/ 72 w 114"/>
                <a:gd name="T77" fmla="*/ 124 h 130"/>
                <a:gd name="T78" fmla="*/ 62 w 114"/>
                <a:gd name="T79" fmla="*/ 126 h 130"/>
                <a:gd name="T80" fmla="*/ 62 w 114"/>
                <a:gd name="T81" fmla="*/ 126 h 130"/>
                <a:gd name="T82" fmla="*/ 54 w 114"/>
                <a:gd name="T83" fmla="*/ 124 h 130"/>
                <a:gd name="T84" fmla="*/ 44 w 114"/>
                <a:gd name="T85" fmla="*/ 122 h 130"/>
                <a:gd name="T86" fmla="*/ 34 w 114"/>
                <a:gd name="T87" fmla="*/ 116 h 130"/>
                <a:gd name="T88" fmla="*/ 26 w 114"/>
                <a:gd name="T89" fmla="*/ 110 h 130"/>
                <a:gd name="T90" fmla="*/ 20 w 114"/>
                <a:gd name="T91" fmla="*/ 104 h 130"/>
                <a:gd name="T92" fmla="*/ 14 w 114"/>
                <a:gd name="T93" fmla="*/ 94 h 130"/>
                <a:gd name="T94" fmla="*/ 10 w 114"/>
                <a:gd name="T95" fmla="*/ 86 h 130"/>
                <a:gd name="T96" fmla="*/ 6 w 114"/>
                <a:gd name="T97" fmla="*/ 74 h 130"/>
                <a:gd name="T98" fmla="*/ 6 w 114"/>
                <a:gd name="T99" fmla="*/ 74 h 130"/>
                <a:gd name="T100" fmla="*/ 4 w 114"/>
                <a:gd name="T101" fmla="*/ 64 h 130"/>
                <a:gd name="T102" fmla="*/ 6 w 114"/>
                <a:gd name="T103" fmla="*/ 54 h 130"/>
                <a:gd name="T104" fmla="*/ 8 w 114"/>
                <a:gd name="T105" fmla="*/ 44 h 130"/>
                <a:gd name="T106" fmla="*/ 10 w 114"/>
                <a:gd name="T107" fmla="*/ 34 h 130"/>
                <a:gd name="T108" fmla="*/ 16 w 114"/>
                <a:gd name="T109" fmla="*/ 26 h 130"/>
                <a:gd name="T110" fmla="*/ 22 w 114"/>
                <a:gd name="T111" fmla="*/ 18 h 130"/>
                <a:gd name="T112" fmla="*/ 30 w 114"/>
                <a:gd name="T113" fmla="*/ 12 h 130"/>
                <a:gd name="T114" fmla="*/ 38 w 114"/>
                <a:gd name="T115" fmla="*/ 6 h 130"/>
                <a:gd name="T116" fmla="*/ 38 w 114"/>
                <a:gd name="T117" fmla="*/ 6 h 130"/>
                <a:gd name="T118" fmla="*/ 40 w 114"/>
                <a:gd name="T1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4" h="130">
                  <a:moveTo>
                    <a:pt x="40" y="0"/>
                  </a:moveTo>
                  <a:lnTo>
                    <a:pt x="40" y="0"/>
                  </a:lnTo>
                  <a:lnTo>
                    <a:pt x="32" y="4"/>
                  </a:lnTo>
                  <a:lnTo>
                    <a:pt x="24" y="10"/>
                  </a:lnTo>
                  <a:lnTo>
                    <a:pt x="16" y="16"/>
                  </a:lnTo>
                  <a:lnTo>
                    <a:pt x="10" y="24"/>
                  </a:lnTo>
                  <a:lnTo>
                    <a:pt x="6" y="34"/>
                  </a:lnTo>
                  <a:lnTo>
                    <a:pt x="2" y="42"/>
                  </a:lnTo>
                  <a:lnTo>
                    <a:pt x="0" y="52"/>
                  </a:lnTo>
                  <a:lnTo>
                    <a:pt x="0" y="62"/>
                  </a:lnTo>
                  <a:lnTo>
                    <a:pt x="0" y="62"/>
                  </a:lnTo>
                  <a:lnTo>
                    <a:pt x="2" y="76"/>
                  </a:lnTo>
                  <a:lnTo>
                    <a:pt x="2" y="76"/>
                  </a:lnTo>
                  <a:lnTo>
                    <a:pt x="6" y="90"/>
                  </a:lnTo>
                  <a:lnTo>
                    <a:pt x="6" y="90"/>
                  </a:lnTo>
                  <a:lnTo>
                    <a:pt x="10" y="100"/>
                  </a:lnTo>
                  <a:lnTo>
                    <a:pt x="18" y="108"/>
                  </a:lnTo>
                  <a:lnTo>
                    <a:pt x="24" y="116"/>
                  </a:lnTo>
                  <a:lnTo>
                    <a:pt x="32" y="122"/>
                  </a:lnTo>
                  <a:lnTo>
                    <a:pt x="32" y="122"/>
                  </a:lnTo>
                  <a:lnTo>
                    <a:pt x="48" y="128"/>
                  </a:lnTo>
                  <a:lnTo>
                    <a:pt x="64" y="130"/>
                  </a:lnTo>
                  <a:lnTo>
                    <a:pt x="64" y="130"/>
                  </a:lnTo>
                  <a:lnTo>
                    <a:pt x="74" y="130"/>
                  </a:lnTo>
                  <a:lnTo>
                    <a:pt x="74" y="130"/>
                  </a:lnTo>
                  <a:lnTo>
                    <a:pt x="82" y="128"/>
                  </a:lnTo>
                  <a:lnTo>
                    <a:pt x="82" y="128"/>
                  </a:lnTo>
                  <a:lnTo>
                    <a:pt x="92" y="122"/>
                  </a:lnTo>
                  <a:lnTo>
                    <a:pt x="102" y="116"/>
                  </a:lnTo>
                  <a:lnTo>
                    <a:pt x="108" y="106"/>
                  </a:lnTo>
                  <a:lnTo>
                    <a:pt x="114" y="96"/>
                  </a:lnTo>
                  <a:lnTo>
                    <a:pt x="114" y="96"/>
                  </a:lnTo>
                  <a:lnTo>
                    <a:pt x="108" y="98"/>
                  </a:lnTo>
                  <a:lnTo>
                    <a:pt x="108" y="98"/>
                  </a:lnTo>
                  <a:lnTo>
                    <a:pt x="102" y="108"/>
                  </a:lnTo>
                  <a:lnTo>
                    <a:pt x="94" y="116"/>
                  </a:lnTo>
                  <a:lnTo>
                    <a:pt x="84" y="120"/>
                  </a:lnTo>
                  <a:lnTo>
                    <a:pt x="72" y="124"/>
                  </a:lnTo>
                  <a:lnTo>
                    <a:pt x="72" y="124"/>
                  </a:lnTo>
                  <a:lnTo>
                    <a:pt x="62" y="126"/>
                  </a:lnTo>
                  <a:lnTo>
                    <a:pt x="62" y="126"/>
                  </a:lnTo>
                  <a:lnTo>
                    <a:pt x="54" y="124"/>
                  </a:lnTo>
                  <a:lnTo>
                    <a:pt x="44" y="122"/>
                  </a:lnTo>
                  <a:lnTo>
                    <a:pt x="34" y="116"/>
                  </a:lnTo>
                  <a:lnTo>
                    <a:pt x="26" y="110"/>
                  </a:lnTo>
                  <a:lnTo>
                    <a:pt x="20" y="104"/>
                  </a:lnTo>
                  <a:lnTo>
                    <a:pt x="14" y="94"/>
                  </a:lnTo>
                  <a:lnTo>
                    <a:pt x="10" y="86"/>
                  </a:lnTo>
                  <a:lnTo>
                    <a:pt x="6" y="74"/>
                  </a:lnTo>
                  <a:lnTo>
                    <a:pt x="6" y="74"/>
                  </a:lnTo>
                  <a:lnTo>
                    <a:pt x="4" y="64"/>
                  </a:lnTo>
                  <a:lnTo>
                    <a:pt x="6" y="54"/>
                  </a:lnTo>
                  <a:lnTo>
                    <a:pt x="8" y="44"/>
                  </a:lnTo>
                  <a:lnTo>
                    <a:pt x="10" y="34"/>
                  </a:lnTo>
                  <a:lnTo>
                    <a:pt x="16" y="26"/>
                  </a:lnTo>
                  <a:lnTo>
                    <a:pt x="22" y="18"/>
                  </a:lnTo>
                  <a:lnTo>
                    <a:pt x="30" y="12"/>
                  </a:lnTo>
                  <a:lnTo>
                    <a:pt x="38" y="6"/>
                  </a:lnTo>
                  <a:lnTo>
                    <a:pt x="38" y="6"/>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Freeform 421"/>
            <p:cNvSpPr>
              <a:spLocks/>
            </p:cNvSpPr>
            <p:nvPr/>
          </p:nvSpPr>
          <p:spPr bwMode="auto">
            <a:xfrm>
              <a:off x="5075238" y="10026650"/>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close/>
                </a:path>
              </a:pathLst>
            </a:custGeom>
            <a:solidFill>
              <a:srgbClr val="B5B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 name="Freeform 422"/>
            <p:cNvSpPr>
              <a:spLocks/>
            </p:cNvSpPr>
            <p:nvPr/>
          </p:nvSpPr>
          <p:spPr bwMode="auto">
            <a:xfrm>
              <a:off x="5075238" y="10026650"/>
              <a:ext cx="165100" cy="190500"/>
            </a:xfrm>
            <a:custGeom>
              <a:avLst/>
              <a:gdLst>
                <a:gd name="T0" fmla="*/ 34 w 104"/>
                <a:gd name="T1" fmla="*/ 0 h 120"/>
                <a:gd name="T2" fmla="*/ 34 w 104"/>
                <a:gd name="T3" fmla="*/ 0 h 120"/>
                <a:gd name="T4" fmla="*/ 26 w 104"/>
                <a:gd name="T5" fmla="*/ 6 h 120"/>
                <a:gd name="T6" fmla="*/ 18 w 104"/>
                <a:gd name="T7" fmla="*/ 12 h 120"/>
                <a:gd name="T8" fmla="*/ 12 w 104"/>
                <a:gd name="T9" fmla="*/ 20 h 120"/>
                <a:gd name="T10" fmla="*/ 6 w 104"/>
                <a:gd name="T11" fmla="*/ 28 h 120"/>
                <a:gd name="T12" fmla="*/ 4 w 104"/>
                <a:gd name="T13" fmla="*/ 38 h 120"/>
                <a:gd name="T14" fmla="*/ 2 w 104"/>
                <a:gd name="T15" fmla="*/ 48 h 120"/>
                <a:gd name="T16" fmla="*/ 0 w 104"/>
                <a:gd name="T17" fmla="*/ 58 h 120"/>
                <a:gd name="T18" fmla="*/ 2 w 104"/>
                <a:gd name="T19" fmla="*/ 68 h 120"/>
                <a:gd name="T20" fmla="*/ 2 w 104"/>
                <a:gd name="T21" fmla="*/ 68 h 120"/>
                <a:gd name="T22" fmla="*/ 6 w 104"/>
                <a:gd name="T23" fmla="*/ 80 h 120"/>
                <a:gd name="T24" fmla="*/ 10 w 104"/>
                <a:gd name="T25" fmla="*/ 88 h 120"/>
                <a:gd name="T26" fmla="*/ 16 w 104"/>
                <a:gd name="T27" fmla="*/ 98 h 120"/>
                <a:gd name="T28" fmla="*/ 22 w 104"/>
                <a:gd name="T29" fmla="*/ 104 h 120"/>
                <a:gd name="T30" fmla="*/ 30 w 104"/>
                <a:gd name="T31" fmla="*/ 110 h 120"/>
                <a:gd name="T32" fmla="*/ 40 w 104"/>
                <a:gd name="T33" fmla="*/ 116 h 120"/>
                <a:gd name="T34" fmla="*/ 50 w 104"/>
                <a:gd name="T35" fmla="*/ 118 h 120"/>
                <a:gd name="T36" fmla="*/ 58 w 104"/>
                <a:gd name="T37" fmla="*/ 120 h 120"/>
                <a:gd name="T38" fmla="*/ 58 w 104"/>
                <a:gd name="T39" fmla="*/ 120 h 120"/>
                <a:gd name="T40" fmla="*/ 68 w 104"/>
                <a:gd name="T41" fmla="*/ 118 h 120"/>
                <a:gd name="T42" fmla="*/ 68 w 104"/>
                <a:gd name="T43" fmla="*/ 118 h 120"/>
                <a:gd name="T44" fmla="*/ 80 w 104"/>
                <a:gd name="T45" fmla="*/ 114 h 120"/>
                <a:gd name="T46" fmla="*/ 90 w 104"/>
                <a:gd name="T47" fmla="*/ 110 h 120"/>
                <a:gd name="T48" fmla="*/ 98 w 104"/>
                <a:gd name="T49" fmla="*/ 102 h 120"/>
                <a:gd name="T50" fmla="*/ 104 w 104"/>
                <a:gd name="T51" fmla="*/ 92 h 120"/>
                <a:gd name="T52" fmla="*/ 104 w 104"/>
                <a:gd name="T53" fmla="*/ 92 h 120"/>
                <a:gd name="T54" fmla="*/ 104 w 104"/>
                <a:gd name="T55" fmla="*/ 92 h 120"/>
                <a:gd name="T56" fmla="*/ 104 w 104"/>
                <a:gd name="T57" fmla="*/ 92 h 120"/>
                <a:gd name="T58" fmla="*/ 100 w 104"/>
                <a:gd name="T59" fmla="*/ 94 h 120"/>
                <a:gd name="T60" fmla="*/ 100 w 104"/>
                <a:gd name="T61" fmla="*/ 94 h 120"/>
                <a:gd name="T62" fmla="*/ 94 w 104"/>
                <a:gd name="T63" fmla="*/ 102 h 120"/>
                <a:gd name="T64" fmla="*/ 86 w 104"/>
                <a:gd name="T65" fmla="*/ 108 h 120"/>
                <a:gd name="T66" fmla="*/ 78 w 104"/>
                <a:gd name="T67" fmla="*/ 112 h 120"/>
                <a:gd name="T68" fmla="*/ 68 w 104"/>
                <a:gd name="T69" fmla="*/ 116 h 120"/>
                <a:gd name="T70" fmla="*/ 68 w 104"/>
                <a:gd name="T71" fmla="*/ 116 h 120"/>
                <a:gd name="T72" fmla="*/ 58 w 104"/>
                <a:gd name="T73" fmla="*/ 116 h 120"/>
                <a:gd name="T74" fmla="*/ 58 w 104"/>
                <a:gd name="T75" fmla="*/ 116 h 120"/>
                <a:gd name="T76" fmla="*/ 50 w 104"/>
                <a:gd name="T77" fmla="*/ 116 h 120"/>
                <a:gd name="T78" fmla="*/ 40 w 104"/>
                <a:gd name="T79" fmla="*/ 112 h 120"/>
                <a:gd name="T80" fmla="*/ 32 w 104"/>
                <a:gd name="T81" fmla="*/ 108 h 120"/>
                <a:gd name="T82" fmla="*/ 24 w 104"/>
                <a:gd name="T83" fmla="*/ 102 h 120"/>
                <a:gd name="T84" fmla="*/ 18 w 104"/>
                <a:gd name="T85" fmla="*/ 96 h 120"/>
                <a:gd name="T86" fmla="*/ 12 w 104"/>
                <a:gd name="T87" fmla="*/ 88 h 120"/>
                <a:gd name="T88" fmla="*/ 8 w 104"/>
                <a:gd name="T89" fmla="*/ 78 h 120"/>
                <a:gd name="T90" fmla="*/ 4 w 104"/>
                <a:gd name="T91" fmla="*/ 68 h 120"/>
                <a:gd name="T92" fmla="*/ 4 w 104"/>
                <a:gd name="T93" fmla="*/ 68 h 120"/>
                <a:gd name="T94" fmla="*/ 4 w 104"/>
                <a:gd name="T95" fmla="*/ 58 h 120"/>
                <a:gd name="T96" fmla="*/ 4 w 104"/>
                <a:gd name="T97" fmla="*/ 48 h 120"/>
                <a:gd name="T98" fmla="*/ 6 w 104"/>
                <a:gd name="T99" fmla="*/ 40 h 120"/>
                <a:gd name="T100" fmla="*/ 8 w 104"/>
                <a:gd name="T101" fmla="*/ 30 h 120"/>
                <a:gd name="T102" fmla="*/ 12 w 104"/>
                <a:gd name="T103" fmla="*/ 22 h 120"/>
                <a:gd name="T104" fmla="*/ 18 w 104"/>
                <a:gd name="T105" fmla="*/ 16 h 120"/>
                <a:gd name="T106" fmla="*/ 24 w 104"/>
                <a:gd name="T107" fmla="*/ 10 h 120"/>
                <a:gd name="T108" fmla="*/ 32 w 104"/>
                <a:gd name="T109" fmla="*/ 4 h 120"/>
                <a:gd name="T110" fmla="*/ 32 w 104"/>
                <a:gd name="T111" fmla="*/ 4 h 120"/>
                <a:gd name="T112" fmla="*/ 34 w 1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120">
                  <a:moveTo>
                    <a:pt x="34" y="0"/>
                  </a:moveTo>
                  <a:lnTo>
                    <a:pt x="34" y="0"/>
                  </a:lnTo>
                  <a:lnTo>
                    <a:pt x="26" y="6"/>
                  </a:lnTo>
                  <a:lnTo>
                    <a:pt x="18" y="12"/>
                  </a:lnTo>
                  <a:lnTo>
                    <a:pt x="12" y="20"/>
                  </a:lnTo>
                  <a:lnTo>
                    <a:pt x="6" y="28"/>
                  </a:lnTo>
                  <a:lnTo>
                    <a:pt x="4" y="38"/>
                  </a:lnTo>
                  <a:lnTo>
                    <a:pt x="2" y="48"/>
                  </a:lnTo>
                  <a:lnTo>
                    <a:pt x="0" y="58"/>
                  </a:lnTo>
                  <a:lnTo>
                    <a:pt x="2" y="68"/>
                  </a:lnTo>
                  <a:lnTo>
                    <a:pt x="2" y="68"/>
                  </a:lnTo>
                  <a:lnTo>
                    <a:pt x="6" y="80"/>
                  </a:lnTo>
                  <a:lnTo>
                    <a:pt x="10" y="88"/>
                  </a:lnTo>
                  <a:lnTo>
                    <a:pt x="16" y="98"/>
                  </a:lnTo>
                  <a:lnTo>
                    <a:pt x="22" y="104"/>
                  </a:lnTo>
                  <a:lnTo>
                    <a:pt x="30" y="110"/>
                  </a:lnTo>
                  <a:lnTo>
                    <a:pt x="40" y="116"/>
                  </a:lnTo>
                  <a:lnTo>
                    <a:pt x="50" y="118"/>
                  </a:lnTo>
                  <a:lnTo>
                    <a:pt x="58" y="120"/>
                  </a:lnTo>
                  <a:lnTo>
                    <a:pt x="58" y="120"/>
                  </a:lnTo>
                  <a:lnTo>
                    <a:pt x="68" y="118"/>
                  </a:lnTo>
                  <a:lnTo>
                    <a:pt x="68" y="118"/>
                  </a:lnTo>
                  <a:lnTo>
                    <a:pt x="80" y="114"/>
                  </a:lnTo>
                  <a:lnTo>
                    <a:pt x="90" y="110"/>
                  </a:lnTo>
                  <a:lnTo>
                    <a:pt x="98" y="102"/>
                  </a:lnTo>
                  <a:lnTo>
                    <a:pt x="104" y="92"/>
                  </a:lnTo>
                  <a:lnTo>
                    <a:pt x="104" y="92"/>
                  </a:lnTo>
                  <a:lnTo>
                    <a:pt x="104" y="92"/>
                  </a:lnTo>
                  <a:lnTo>
                    <a:pt x="104" y="92"/>
                  </a:lnTo>
                  <a:lnTo>
                    <a:pt x="100" y="94"/>
                  </a:lnTo>
                  <a:lnTo>
                    <a:pt x="100" y="94"/>
                  </a:lnTo>
                  <a:lnTo>
                    <a:pt x="94" y="102"/>
                  </a:lnTo>
                  <a:lnTo>
                    <a:pt x="86" y="108"/>
                  </a:lnTo>
                  <a:lnTo>
                    <a:pt x="78" y="112"/>
                  </a:lnTo>
                  <a:lnTo>
                    <a:pt x="68" y="116"/>
                  </a:lnTo>
                  <a:lnTo>
                    <a:pt x="68" y="116"/>
                  </a:lnTo>
                  <a:lnTo>
                    <a:pt x="58" y="116"/>
                  </a:lnTo>
                  <a:lnTo>
                    <a:pt x="58" y="116"/>
                  </a:lnTo>
                  <a:lnTo>
                    <a:pt x="50" y="116"/>
                  </a:lnTo>
                  <a:lnTo>
                    <a:pt x="40" y="112"/>
                  </a:lnTo>
                  <a:lnTo>
                    <a:pt x="32" y="108"/>
                  </a:lnTo>
                  <a:lnTo>
                    <a:pt x="24" y="102"/>
                  </a:lnTo>
                  <a:lnTo>
                    <a:pt x="18" y="96"/>
                  </a:lnTo>
                  <a:lnTo>
                    <a:pt x="12" y="88"/>
                  </a:lnTo>
                  <a:lnTo>
                    <a:pt x="8" y="78"/>
                  </a:lnTo>
                  <a:lnTo>
                    <a:pt x="4" y="68"/>
                  </a:lnTo>
                  <a:lnTo>
                    <a:pt x="4" y="68"/>
                  </a:lnTo>
                  <a:lnTo>
                    <a:pt x="4" y="58"/>
                  </a:lnTo>
                  <a:lnTo>
                    <a:pt x="4" y="48"/>
                  </a:lnTo>
                  <a:lnTo>
                    <a:pt x="6" y="40"/>
                  </a:lnTo>
                  <a:lnTo>
                    <a:pt x="8" y="30"/>
                  </a:lnTo>
                  <a:lnTo>
                    <a:pt x="12" y="22"/>
                  </a:lnTo>
                  <a:lnTo>
                    <a:pt x="18" y="16"/>
                  </a:lnTo>
                  <a:lnTo>
                    <a:pt x="24" y="10"/>
                  </a:lnTo>
                  <a:lnTo>
                    <a:pt x="32" y="4"/>
                  </a:lnTo>
                  <a:lnTo>
                    <a:pt x="32" y="4"/>
                  </a:lnTo>
                  <a:lnTo>
                    <a:pt x="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9" name="Freeform 423"/>
            <p:cNvSpPr>
              <a:spLocks/>
            </p:cNvSpPr>
            <p:nvPr/>
          </p:nvSpPr>
          <p:spPr bwMode="auto">
            <a:xfrm>
              <a:off x="5081588" y="10033000"/>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0" name="Freeform 424"/>
            <p:cNvSpPr>
              <a:spLocks/>
            </p:cNvSpPr>
            <p:nvPr/>
          </p:nvSpPr>
          <p:spPr bwMode="auto">
            <a:xfrm>
              <a:off x="5081588" y="10033000"/>
              <a:ext cx="152400" cy="177800"/>
            </a:xfrm>
            <a:custGeom>
              <a:avLst/>
              <a:gdLst>
                <a:gd name="T0" fmla="*/ 28 w 96"/>
                <a:gd name="T1" fmla="*/ 0 h 112"/>
                <a:gd name="T2" fmla="*/ 28 w 96"/>
                <a:gd name="T3" fmla="*/ 0 h 112"/>
                <a:gd name="T4" fmla="*/ 20 w 96"/>
                <a:gd name="T5" fmla="*/ 6 h 112"/>
                <a:gd name="T6" fmla="*/ 14 w 96"/>
                <a:gd name="T7" fmla="*/ 12 h 112"/>
                <a:gd name="T8" fmla="*/ 8 w 96"/>
                <a:gd name="T9" fmla="*/ 18 h 112"/>
                <a:gd name="T10" fmla="*/ 4 w 96"/>
                <a:gd name="T11" fmla="*/ 26 h 112"/>
                <a:gd name="T12" fmla="*/ 2 w 96"/>
                <a:gd name="T13" fmla="*/ 36 h 112"/>
                <a:gd name="T14" fmla="*/ 0 w 96"/>
                <a:gd name="T15" fmla="*/ 44 h 112"/>
                <a:gd name="T16" fmla="*/ 0 w 96"/>
                <a:gd name="T17" fmla="*/ 54 h 112"/>
                <a:gd name="T18" fmla="*/ 0 w 96"/>
                <a:gd name="T19" fmla="*/ 64 h 112"/>
                <a:gd name="T20" fmla="*/ 0 w 96"/>
                <a:gd name="T21" fmla="*/ 64 h 112"/>
                <a:gd name="T22" fmla="*/ 4 w 96"/>
                <a:gd name="T23" fmla="*/ 74 h 112"/>
                <a:gd name="T24" fmla="*/ 8 w 96"/>
                <a:gd name="T25" fmla="*/ 84 h 112"/>
                <a:gd name="T26" fmla="*/ 14 w 96"/>
                <a:gd name="T27" fmla="*/ 92 h 112"/>
                <a:gd name="T28" fmla="*/ 20 w 96"/>
                <a:gd name="T29" fmla="*/ 98 h 112"/>
                <a:gd name="T30" fmla="*/ 28 w 96"/>
                <a:gd name="T31" fmla="*/ 104 h 112"/>
                <a:gd name="T32" fmla="*/ 36 w 96"/>
                <a:gd name="T33" fmla="*/ 108 h 112"/>
                <a:gd name="T34" fmla="*/ 46 w 96"/>
                <a:gd name="T35" fmla="*/ 112 h 112"/>
                <a:gd name="T36" fmla="*/ 54 w 96"/>
                <a:gd name="T37" fmla="*/ 112 h 112"/>
                <a:gd name="T38" fmla="*/ 54 w 96"/>
                <a:gd name="T39" fmla="*/ 112 h 112"/>
                <a:gd name="T40" fmla="*/ 64 w 96"/>
                <a:gd name="T41" fmla="*/ 112 h 112"/>
                <a:gd name="T42" fmla="*/ 64 w 96"/>
                <a:gd name="T43" fmla="*/ 112 h 112"/>
                <a:gd name="T44" fmla="*/ 74 w 96"/>
                <a:gd name="T45" fmla="*/ 108 h 112"/>
                <a:gd name="T46" fmla="*/ 82 w 96"/>
                <a:gd name="T47" fmla="*/ 104 h 112"/>
                <a:gd name="T48" fmla="*/ 90 w 96"/>
                <a:gd name="T49" fmla="*/ 98 h 112"/>
                <a:gd name="T50" fmla="*/ 96 w 96"/>
                <a:gd name="T51" fmla="*/ 90 h 112"/>
                <a:gd name="T52" fmla="*/ 96 w 96"/>
                <a:gd name="T53" fmla="*/ 90 h 112"/>
                <a:gd name="T54" fmla="*/ 88 w 96"/>
                <a:gd name="T55" fmla="*/ 90 h 112"/>
                <a:gd name="T56" fmla="*/ 88 w 96"/>
                <a:gd name="T57" fmla="*/ 90 h 112"/>
                <a:gd name="T58" fmla="*/ 88 w 96"/>
                <a:gd name="T59" fmla="*/ 90 h 112"/>
                <a:gd name="T60" fmla="*/ 88 w 96"/>
                <a:gd name="T61" fmla="*/ 90 h 112"/>
                <a:gd name="T62" fmla="*/ 76 w 96"/>
                <a:gd name="T63" fmla="*/ 100 h 112"/>
                <a:gd name="T64" fmla="*/ 70 w 96"/>
                <a:gd name="T65" fmla="*/ 102 h 112"/>
                <a:gd name="T66" fmla="*/ 64 w 96"/>
                <a:gd name="T67" fmla="*/ 104 h 112"/>
                <a:gd name="T68" fmla="*/ 64 w 96"/>
                <a:gd name="T69" fmla="*/ 104 h 112"/>
                <a:gd name="T70" fmla="*/ 54 w 96"/>
                <a:gd name="T71" fmla="*/ 106 h 112"/>
                <a:gd name="T72" fmla="*/ 54 w 96"/>
                <a:gd name="T73" fmla="*/ 106 h 112"/>
                <a:gd name="T74" fmla="*/ 46 w 96"/>
                <a:gd name="T75" fmla="*/ 104 h 112"/>
                <a:gd name="T76" fmla="*/ 38 w 96"/>
                <a:gd name="T77" fmla="*/ 102 h 112"/>
                <a:gd name="T78" fmla="*/ 30 w 96"/>
                <a:gd name="T79" fmla="*/ 98 h 112"/>
                <a:gd name="T80" fmla="*/ 24 w 96"/>
                <a:gd name="T81" fmla="*/ 94 h 112"/>
                <a:gd name="T82" fmla="*/ 18 w 96"/>
                <a:gd name="T83" fmla="*/ 88 h 112"/>
                <a:gd name="T84" fmla="*/ 12 w 96"/>
                <a:gd name="T85" fmla="*/ 80 h 112"/>
                <a:gd name="T86" fmla="*/ 10 w 96"/>
                <a:gd name="T87" fmla="*/ 72 h 112"/>
                <a:gd name="T88" fmla="*/ 6 w 96"/>
                <a:gd name="T89" fmla="*/ 62 h 112"/>
                <a:gd name="T90" fmla="*/ 6 w 96"/>
                <a:gd name="T91" fmla="*/ 62 h 112"/>
                <a:gd name="T92" fmla="*/ 6 w 96"/>
                <a:gd name="T93" fmla="*/ 46 h 112"/>
                <a:gd name="T94" fmla="*/ 8 w 96"/>
                <a:gd name="T95" fmla="*/ 32 h 112"/>
                <a:gd name="T96" fmla="*/ 16 w 96"/>
                <a:gd name="T97" fmla="*/ 20 h 112"/>
                <a:gd name="T98" fmla="*/ 26 w 96"/>
                <a:gd name="T99" fmla="*/ 10 h 112"/>
                <a:gd name="T100" fmla="*/ 26 w 96"/>
                <a:gd name="T101" fmla="*/ 10 h 112"/>
                <a:gd name="T102" fmla="*/ 28 w 96"/>
                <a:gd name="T10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112">
                  <a:moveTo>
                    <a:pt x="28" y="0"/>
                  </a:moveTo>
                  <a:lnTo>
                    <a:pt x="28" y="0"/>
                  </a:lnTo>
                  <a:lnTo>
                    <a:pt x="20" y="6"/>
                  </a:lnTo>
                  <a:lnTo>
                    <a:pt x="14" y="12"/>
                  </a:lnTo>
                  <a:lnTo>
                    <a:pt x="8" y="18"/>
                  </a:lnTo>
                  <a:lnTo>
                    <a:pt x="4" y="26"/>
                  </a:lnTo>
                  <a:lnTo>
                    <a:pt x="2" y="36"/>
                  </a:lnTo>
                  <a:lnTo>
                    <a:pt x="0" y="44"/>
                  </a:lnTo>
                  <a:lnTo>
                    <a:pt x="0" y="54"/>
                  </a:lnTo>
                  <a:lnTo>
                    <a:pt x="0" y="64"/>
                  </a:lnTo>
                  <a:lnTo>
                    <a:pt x="0" y="64"/>
                  </a:lnTo>
                  <a:lnTo>
                    <a:pt x="4" y="74"/>
                  </a:lnTo>
                  <a:lnTo>
                    <a:pt x="8" y="84"/>
                  </a:lnTo>
                  <a:lnTo>
                    <a:pt x="14" y="92"/>
                  </a:lnTo>
                  <a:lnTo>
                    <a:pt x="20" y="98"/>
                  </a:lnTo>
                  <a:lnTo>
                    <a:pt x="28" y="104"/>
                  </a:lnTo>
                  <a:lnTo>
                    <a:pt x="36" y="108"/>
                  </a:lnTo>
                  <a:lnTo>
                    <a:pt x="46" y="112"/>
                  </a:lnTo>
                  <a:lnTo>
                    <a:pt x="54" y="112"/>
                  </a:lnTo>
                  <a:lnTo>
                    <a:pt x="54" y="112"/>
                  </a:lnTo>
                  <a:lnTo>
                    <a:pt x="64" y="112"/>
                  </a:lnTo>
                  <a:lnTo>
                    <a:pt x="64" y="112"/>
                  </a:lnTo>
                  <a:lnTo>
                    <a:pt x="74" y="108"/>
                  </a:lnTo>
                  <a:lnTo>
                    <a:pt x="82" y="104"/>
                  </a:lnTo>
                  <a:lnTo>
                    <a:pt x="90" y="98"/>
                  </a:lnTo>
                  <a:lnTo>
                    <a:pt x="96" y="90"/>
                  </a:lnTo>
                  <a:lnTo>
                    <a:pt x="96" y="90"/>
                  </a:lnTo>
                  <a:lnTo>
                    <a:pt x="88" y="90"/>
                  </a:lnTo>
                  <a:lnTo>
                    <a:pt x="88" y="90"/>
                  </a:lnTo>
                  <a:lnTo>
                    <a:pt x="88" y="90"/>
                  </a:lnTo>
                  <a:lnTo>
                    <a:pt x="88" y="90"/>
                  </a:lnTo>
                  <a:lnTo>
                    <a:pt x="76" y="100"/>
                  </a:lnTo>
                  <a:lnTo>
                    <a:pt x="70" y="102"/>
                  </a:lnTo>
                  <a:lnTo>
                    <a:pt x="64" y="104"/>
                  </a:lnTo>
                  <a:lnTo>
                    <a:pt x="64" y="104"/>
                  </a:lnTo>
                  <a:lnTo>
                    <a:pt x="54" y="106"/>
                  </a:lnTo>
                  <a:lnTo>
                    <a:pt x="54" y="106"/>
                  </a:lnTo>
                  <a:lnTo>
                    <a:pt x="46" y="104"/>
                  </a:lnTo>
                  <a:lnTo>
                    <a:pt x="38" y="102"/>
                  </a:lnTo>
                  <a:lnTo>
                    <a:pt x="30" y="98"/>
                  </a:lnTo>
                  <a:lnTo>
                    <a:pt x="24" y="94"/>
                  </a:lnTo>
                  <a:lnTo>
                    <a:pt x="18" y="88"/>
                  </a:lnTo>
                  <a:lnTo>
                    <a:pt x="12" y="80"/>
                  </a:lnTo>
                  <a:lnTo>
                    <a:pt x="10" y="72"/>
                  </a:lnTo>
                  <a:lnTo>
                    <a:pt x="6" y="62"/>
                  </a:lnTo>
                  <a:lnTo>
                    <a:pt x="6" y="62"/>
                  </a:lnTo>
                  <a:lnTo>
                    <a:pt x="6" y="46"/>
                  </a:lnTo>
                  <a:lnTo>
                    <a:pt x="8" y="32"/>
                  </a:lnTo>
                  <a:lnTo>
                    <a:pt x="16" y="20"/>
                  </a:lnTo>
                  <a:lnTo>
                    <a:pt x="26" y="10"/>
                  </a:lnTo>
                  <a:lnTo>
                    <a:pt x="26"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425"/>
            <p:cNvSpPr>
              <a:spLocks/>
            </p:cNvSpPr>
            <p:nvPr/>
          </p:nvSpPr>
          <p:spPr bwMode="auto">
            <a:xfrm>
              <a:off x="5091113" y="10048875"/>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close/>
                </a:path>
              </a:pathLst>
            </a:custGeom>
            <a:solidFill>
              <a:srgbClr val="D38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 name="Freeform 426"/>
            <p:cNvSpPr>
              <a:spLocks/>
            </p:cNvSpPr>
            <p:nvPr/>
          </p:nvSpPr>
          <p:spPr bwMode="auto">
            <a:xfrm>
              <a:off x="5091113" y="10048875"/>
              <a:ext cx="130175" cy="152400"/>
            </a:xfrm>
            <a:custGeom>
              <a:avLst/>
              <a:gdLst>
                <a:gd name="T0" fmla="*/ 20 w 82"/>
                <a:gd name="T1" fmla="*/ 0 h 96"/>
                <a:gd name="T2" fmla="*/ 20 w 82"/>
                <a:gd name="T3" fmla="*/ 0 h 96"/>
                <a:gd name="T4" fmla="*/ 10 w 82"/>
                <a:gd name="T5" fmla="*/ 10 h 96"/>
                <a:gd name="T6" fmla="*/ 2 w 82"/>
                <a:gd name="T7" fmla="*/ 22 h 96"/>
                <a:gd name="T8" fmla="*/ 0 w 82"/>
                <a:gd name="T9" fmla="*/ 36 h 96"/>
                <a:gd name="T10" fmla="*/ 0 w 82"/>
                <a:gd name="T11" fmla="*/ 52 h 96"/>
                <a:gd name="T12" fmla="*/ 0 w 82"/>
                <a:gd name="T13" fmla="*/ 52 h 96"/>
                <a:gd name="T14" fmla="*/ 4 w 82"/>
                <a:gd name="T15" fmla="*/ 62 h 96"/>
                <a:gd name="T16" fmla="*/ 6 w 82"/>
                <a:gd name="T17" fmla="*/ 70 h 96"/>
                <a:gd name="T18" fmla="*/ 12 w 82"/>
                <a:gd name="T19" fmla="*/ 78 h 96"/>
                <a:gd name="T20" fmla="*/ 18 w 82"/>
                <a:gd name="T21" fmla="*/ 84 h 96"/>
                <a:gd name="T22" fmla="*/ 24 w 82"/>
                <a:gd name="T23" fmla="*/ 88 h 96"/>
                <a:gd name="T24" fmla="*/ 32 w 82"/>
                <a:gd name="T25" fmla="*/ 92 h 96"/>
                <a:gd name="T26" fmla="*/ 40 w 82"/>
                <a:gd name="T27" fmla="*/ 94 h 96"/>
                <a:gd name="T28" fmla="*/ 48 w 82"/>
                <a:gd name="T29" fmla="*/ 96 h 96"/>
                <a:gd name="T30" fmla="*/ 48 w 82"/>
                <a:gd name="T31" fmla="*/ 96 h 96"/>
                <a:gd name="T32" fmla="*/ 58 w 82"/>
                <a:gd name="T33" fmla="*/ 94 h 96"/>
                <a:gd name="T34" fmla="*/ 58 w 82"/>
                <a:gd name="T35" fmla="*/ 94 h 96"/>
                <a:gd name="T36" fmla="*/ 64 w 82"/>
                <a:gd name="T37" fmla="*/ 92 h 96"/>
                <a:gd name="T38" fmla="*/ 70 w 82"/>
                <a:gd name="T39" fmla="*/ 90 h 96"/>
                <a:gd name="T40" fmla="*/ 82 w 82"/>
                <a:gd name="T41" fmla="*/ 80 h 96"/>
                <a:gd name="T42" fmla="*/ 82 w 82"/>
                <a:gd name="T43" fmla="*/ 80 h 96"/>
                <a:gd name="T44" fmla="*/ 72 w 82"/>
                <a:gd name="T45" fmla="*/ 78 h 96"/>
                <a:gd name="T46" fmla="*/ 62 w 82"/>
                <a:gd name="T47" fmla="*/ 76 h 96"/>
                <a:gd name="T48" fmla="*/ 52 w 82"/>
                <a:gd name="T49" fmla="*/ 70 h 96"/>
                <a:gd name="T50" fmla="*/ 42 w 82"/>
                <a:gd name="T51" fmla="*/ 64 h 96"/>
                <a:gd name="T52" fmla="*/ 42 w 82"/>
                <a:gd name="T53" fmla="*/ 64 h 96"/>
                <a:gd name="T54" fmla="*/ 38 w 82"/>
                <a:gd name="T55" fmla="*/ 62 h 96"/>
                <a:gd name="T56" fmla="*/ 34 w 82"/>
                <a:gd name="T57" fmla="*/ 58 h 96"/>
                <a:gd name="T58" fmla="*/ 30 w 82"/>
                <a:gd name="T59" fmla="*/ 54 h 96"/>
                <a:gd name="T60" fmla="*/ 28 w 82"/>
                <a:gd name="T61" fmla="*/ 48 h 96"/>
                <a:gd name="T62" fmla="*/ 28 w 82"/>
                <a:gd name="T63" fmla="*/ 48 h 96"/>
                <a:gd name="T64" fmla="*/ 28 w 82"/>
                <a:gd name="T65" fmla="*/ 44 h 96"/>
                <a:gd name="T66" fmla="*/ 28 w 82"/>
                <a:gd name="T67" fmla="*/ 44 h 96"/>
                <a:gd name="T68" fmla="*/ 24 w 82"/>
                <a:gd name="T69" fmla="*/ 34 h 96"/>
                <a:gd name="T70" fmla="*/ 20 w 82"/>
                <a:gd name="T71" fmla="*/ 24 h 96"/>
                <a:gd name="T72" fmla="*/ 20 w 82"/>
                <a:gd name="T73" fmla="*/ 24 h 96"/>
                <a:gd name="T74" fmla="*/ 20 w 82"/>
                <a:gd name="T75" fmla="*/ 12 h 96"/>
                <a:gd name="T76" fmla="*/ 20 w 82"/>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2" h="96">
                  <a:moveTo>
                    <a:pt x="20" y="0"/>
                  </a:moveTo>
                  <a:lnTo>
                    <a:pt x="20" y="0"/>
                  </a:lnTo>
                  <a:lnTo>
                    <a:pt x="10" y="10"/>
                  </a:lnTo>
                  <a:lnTo>
                    <a:pt x="2" y="22"/>
                  </a:lnTo>
                  <a:lnTo>
                    <a:pt x="0" y="36"/>
                  </a:lnTo>
                  <a:lnTo>
                    <a:pt x="0" y="52"/>
                  </a:lnTo>
                  <a:lnTo>
                    <a:pt x="0" y="52"/>
                  </a:lnTo>
                  <a:lnTo>
                    <a:pt x="4" y="62"/>
                  </a:lnTo>
                  <a:lnTo>
                    <a:pt x="6" y="70"/>
                  </a:lnTo>
                  <a:lnTo>
                    <a:pt x="12" y="78"/>
                  </a:lnTo>
                  <a:lnTo>
                    <a:pt x="18" y="84"/>
                  </a:lnTo>
                  <a:lnTo>
                    <a:pt x="24" y="88"/>
                  </a:lnTo>
                  <a:lnTo>
                    <a:pt x="32" y="92"/>
                  </a:lnTo>
                  <a:lnTo>
                    <a:pt x="40" y="94"/>
                  </a:lnTo>
                  <a:lnTo>
                    <a:pt x="48" y="96"/>
                  </a:lnTo>
                  <a:lnTo>
                    <a:pt x="48" y="96"/>
                  </a:lnTo>
                  <a:lnTo>
                    <a:pt x="58" y="94"/>
                  </a:lnTo>
                  <a:lnTo>
                    <a:pt x="58" y="94"/>
                  </a:lnTo>
                  <a:lnTo>
                    <a:pt x="64" y="92"/>
                  </a:lnTo>
                  <a:lnTo>
                    <a:pt x="70" y="90"/>
                  </a:lnTo>
                  <a:lnTo>
                    <a:pt x="82" y="80"/>
                  </a:lnTo>
                  <a:lnTo>
                    <a:pt x="82" y="80"/>
                  </a:lnTo>
                  <a:lnTo>
                    <a:pt x="72" y="78"/>
                  </a:lnTo>
                  <a:lnTo>
                    <a:pt x="62" y="76"/>
                  </a:lnTo>
                  <a:lnTo>
                    <a:pt x="52" y="70"/>
                  </a:lnTo>
                  <a:lnTo>
                    <a:pt x="42" y="64"/>
                  </a:lnTo>
                  <a:lnTo>
                    <a:pt x="42" y="64"/>
                  </a:lnTo>
                  <a:lnTo>
                    <a:pt x="38" y="62"/>
                  </a:lnTo>
                  <a:lnTo>
                    <a:pt x="34" y="58"/>
                  </a:lnTo>
                  <a:lnTo>
                    <a:pt x="30" y="54"/>
                  </a:lnTo>
                  <a:lnTo>
                    <a:pt x="28" y="48"/>
                  </a:lnTo>
                  <a:lnTo>
                    <a:pt x="28" y="48"/>
                  </a:lnTo>
                  <a:lnTo>
                    <a:pt x="28" y="44"/>
                  </a:lnTo>
                  <a:lnTo>
                    <a:pt x="28" y="44"/>
                  </a:lnTo>
                  <a:lnTo>
                    <a:pt x="24" y="34"/>
                  </a:lnTo>
                  <a:lnTo>
                    <a:pt x="20" y="24"/>
                  </a:lnTo>
                  <a:lnTo>
                    <a:pt x="20" y="24"/>
                  </a:lnTo>
                  <a:lnTo>
                    <a:pt x="20" y="12"/>
                  </a:lnTo>
                  <a:lnTo>
                    <a:pt x="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3" name="Freeform 427"/>
            <p:cNvSpPr>
              <a:spLocks/>
            </p:cNvSpPr>
            <p:nvPr/>
          </p:nvSpPr>
          <p:spPr bwMode="auto">
            <a:xfrm>
              <a:off x="5135563" y="10118725"/>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4" name="Freeform 428"/>
            <p:cNvSpPr>
              <a:spLocks/>
            </p:cNvSpPr>
            <p:nvPr/>
          </p:nvSpPr>
          <p:spPr bwMode="auto">
            <a:xfrm>
              <a:off x="5135563" y="10118725"/>
              <a:ext cx="22225" cy="31750"/>
            </a:xfrm>
            <a:custGeom>
              <a:avLst/>
              <a:gdLst>
                <a:gd name="T0" fmla="*/ 0 w 14"/>
                <a:gd name="T1" fmla="*/ 0 h 20"/>
                <a:gd name="T2" fmla="*/ 0 w 14"/>
                <a:gd name="T3" fmla="*/ 0 h 20"/>
                <a:gd name="T4" fmla="*/ 0 w 14"/>
                <a:gd name="T5" fmla="*/ 4 h 20"/>
                <a:gd name="T6" fmla="*/ 0 w 14"/>
                <a:gd name="T7" fmla="*/ 4 h 20"/>
                <a:gd name="T8" fmla="*/ 2 w 14"/>
                <a:gd name="T9" fmla="*/ 10 h 20"/>
                <a:gd name="T10" fmla="*/ 6 w 14"/>
                <a:gd name="T11" fmla="*/ 14 h 20"/>
                <a:gd name="T12" fmla="*/ 10 w 14"/>
                <a:gd name="T13" fmla="*/ 18 h 20"/>
                <a:gd name="T14" fmla="*/ 14 w 14"/>
                <a:gd name="T15" fmla="*/ 20 h 20"/>
                <a:gd name="T16" fmla="*/ 14 w 14"/>
                <a:gd name="T17" fmla="*/ 20 h 20"/>
                <a:gd name="T18" fmla="*/ 6 w 14"/>
                <a:gd name="T19" fmla="*/ 10 h 20"/>
                <a:gd name="T20" fmla="*/ 0 w 14"/>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0" y="0"/>
                  </a:moveTo>
                  <a:lnTo>
                    <a:pt x="0" y="0"/>
                  </a:lnTo>
                  <a:lnTo>
                    <a:pt x="0" y="4"/>
                  </a:lnTo>
                  <a:lnTo>
                    <a:pt x="0" y="4"/>
                  </a:lnTo>
                  <a:lnTo>
                    <a:pt x="2" y="10"/>
                  </a:lnTo>
                  <a:lnTo>
                    <a:pt x="6" y="14"/>
                  </a:lnTo>
                  <a:lnTo>
                    <a:pt x="10" y="18"/>
                  </a:lnTo>
                  <a:lnTo>
                    <a:pt x="14" y="20"/>
                  </a:lnTo>
                  <a:lnTo>
                    <a:pt x="14" y="20"/>
                  </a:lnTo>
                  <a:lnTo>
                    <a:pt x="6"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5" name="Freeform 429"/>
            <p:cNvSpPr>
              <a:spLocks/>
            </p:cNvSpPr>
            <p:nvPr/>
          </p:nvSpPr>
          <p:spPr bwMode="auto">
            <a:xfrm>
              <a:off x="4789488" y="10153650"/>
              <a:ext cx="231775" cy="76200"/>
            </a:xfrm>
            <a:custGeom>
              <a:avLst/>
              <a:gdLst>
                <a:gd name="T0" fmla="*/ 0 w 146"/>
                <a:gd name="T1" fmla="*/ 0 h 48"/>
                <a:gd name="T2" fmla="*/ 0 w 146"/>
                <a:gd name="T3" fmla="*/ 0 h 48"/>
                <a:gd name="T4" fmla="*/ 10 w 146"/>
                <a:gd name="T5" fmla="*/ 48 h 48"/>
                <a:gd name="T6" fmla="*/ 146 w 146"/>
                <a:gd name="T7" fmla="*/ 20 h 48"/>
                <a:gd name="T8" fmla="*/ 0 w 146"/>
                <a:gd name="T9" fmla="*/ 0 h 48"/>
              </a:gdLst>
              <a:ahLst/>
              <a:cxnLst>
                <a:cxn ang="0">
                  <a:pos x="T0" y="T1"/>
                </a:cxn>
                <a:cxn ang="0">
                  <a:pos x="T2" y="T3"/>
                </a:cxn>
                <a:cxn ang="0">
                  <a:pos x="T4" y="T5"/>
                </a:cxn>
                <a:cxn ang="0">
                  <a:pos x="T6" y="T7"/>
                </a:cxn>
                <a:cxn ang="0">
                  <a:pos x="T8" y="T9"/>
                </a:cxn>
              </a:cxnLst>
              <a:rect l="0" t="0" r="r" b="b"/>
              <a:pathLst>
                <a:path w="146" h="48">
                  <a:moveTo>
                    <a:pt x="0" y="0"/>
                  </a:moveTo>
                  <a:lnTo>
                    <a:pt x="0" y="0"/>
                  </a:lnTo>
                  <a:lnTo>
                    <a:pt x="10" y="48"/>
                  </a:lnTo>
                  <a:lnTo>
                    <a:pt x="146" y="20"/>
                  </a:lnTo>
                  <a:lnTo>
                    <a:pt x="0" y="0"/>
                  </a:lnTo>
                  <a:close/>
                </a:path>
              </a:pathLst>
            </a:custGeom>
            <a:solidFill>
              <a:srgbClr val="CD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6" name="Freeform 430"/>
            <p:cNvSpPr>
              <a:spLocks/>
            </p:cNvSpPr>
            <p:nvPr/>
          </p:nvSpPr>
          <p:spPr bwMode="auto">
            <a:xfrm>
              <a:off x="4789488" y="10153650"/>
              <a:ext cx="231775" cy="76200"/>
            </a:xfrm>
            <a:custGeom>
              <a:avLst/>
              <a:gdLst>
                <a:gd name="T0" fmla="*/ 0 w 146"/>
                <a:gd name="T1" fmla="*/ 0 h 48"/>
                <a:gd name="T2" fmla="*/ 0 w 146"/>
                <a:gd name="T3" fmla="*/ 0 h 48"/>
                <a:gd name="T4" fmla="*/ 10 w 146"/>
                <a:gd name="T5" fmla="*/ 48 h 48"/>
                <a:gd name="T6" fmla="*/ 146 w 146"/>
                <a:gd name="T7" fmla="*/ 20 h 48"/>
                <a:gd name="T8" fmla="*/ 0 w 146"/>
                <a:gd name="T9" fmla="*/ 0 h 48"/>
              </a:gdLst>
              <a:ahLst/>
              <a:cxnLst>
                <a:cxn ang="0">
                  <a:pos x="T0" y="T1"/>
                </a:cxn>
                <a:cxn ang="0">
                  <a:pos x="T2" y="T3"/>
                </a:cxn>
                <a:cxn ang="0">
                  <a:pos x="T4" y="T5"/>
                </a:cxn>
                <a:cxn ang="0">
                  <a:pos x="T6" y="T7"/>
                </a:cxn>
                <a:cxn ang="0">
                  <a:pos x="T8" y="T9"/>
                </a:cxn>
              </a:cxnLst>
              <a:rect l="0" t="0" r="r" b="b"/>
              <a:pathLst>
                <a:path w="146" h="48">
                  <a:moveTo>
                    <a:pt x="0" y="0"/>
                  </a:moveTo>
                  <a:lnTo>
                    <a:pt x="0" y="0"/>
                  </a:lnTo>
                  <a:lnTo>
                    <a:pt x="10" y="48"/>
                  </a:lnTo>
                  <a:lnTo>
                    <a:pt x="146" y="2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7" name="Freeform 431"/>
            <p:cNvSpPr>
              <a:spLocks/>
            </p:cNvSpPr>
            <p:nvPr/>
          </p:nvSpPr>
          <p:spPr bwMode="auto">
            <a:xfrm>
              <a:off x="8228013" y="9915525"/>
              <a:ext cx="193675" cy="288925"/>
            </a:xfrm>
            <a:custGeom>
              <a:avLst/>
              <a:gdLst>
                <a:gd name="T0" fmla="*/ 112 w 122"/>
                <a:gd name="T1" fmla="*/ 182 h 182"/>
                <a:gd name="T2" fmla="*/ 8 w 122"/>
                <a:gd name="T3" fmla="*/ 182 h 182"/>
                <a:gd name="T4" fmla="*/ 0 w 122"/>
                <a:gd name="T5" fmla="*/ 0 h 182"/>
                <a:gd name="T6" fmla="*/ 122 w 122"/>
                <a:gd name="T7" fmla="*/ 0 h 182"/>
                <a:gd name="T8" fmla="*/ 112 w 122"/>
                <a:gd name="T9" fmla="*/ 182 h 182"/>
              </a:gdLst>
              <a:ahLst/>
              <a:cxnLst>
                <a:cxn ang="0">
                  <a:pos x="T0" y="T1"/>
                </a:cxn>
                <a:cxn ang="0">
                  <a:pos x="T2" y="T3"/>
                </a:cxn>
                <a:cxn ang="0">
                  <a:pos x="T4" y="T5"/>
                </a:cxn>
                <a:cxn ang="0">
                  <a:pos x="T6" y="T7"/>
                </a:cxn>
                <a:cxn ang="0">
                  <a:pos x="T8" y="T9"/>
                </a:cxn>
              </a:cxnLst>
              <a:rect l="0" t="0" r="r" b="b"/>
              <a:pathLst>
                <a:path w="122" h="182">
                  <a:moveTo>
                    <a:pt x="112" y="182"/>
                  </a:moveTo>
                  <a:lnTo>
                    <a:pt x="8" y="182"/>
                  </a:lnTo>
                  <a:lnTo>
                    <a:pt x="0" y="0"/>
                  </a:lnTo>
                  <a:lnTo>
                    <a:pt x="122" y="0"/>
                  </a:lnTo>
                  <a:lnTo>
                    <a:pt x="112" y="1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8" name="Freeform 432"/>
            <p:cNvSpPr>
              <a:spLocks/>
            </p:cNvSpPr>
            <p:nvPr/>
          </p:nvSpPr>
          <p:spPr bwMode="auto">
            <a:xfrm>
              <a:off x="8228013" y="9915525"/>
              <a:ext cx="193675" cy="288925"/>
            </a:xfrm>
            <a:custGeom>
              <a:avLst/>
              <a:gdLst>
                <a:gd name="T0" fmla="*/ 112 w 122"/>
                <a:gd name="T1" fmla="*/ 182 h 182"/>
                <a:gd name="T2" fmla="*/ 8 w 122"/>
                <a:gd name="T3" fmla="*/ 182 h 182"/>
                <a:gd name="T4" fmla="*/ 0 w 122"/>
                <a:gd name="T5" fmla="*/ 0 h 182"/>
                <a:gd name="T6" fmla="*/ 122 w 122"/>
                <a:gd name="T7" fmla="*/ 0 h 182"/>
                <a:gd name="T8" fmla="*/ 112 w 122"/>
                <a:gd name="T9" fmla="*/ 182 h 182"/>
              </a:gdLst>
              <a:ahLst/>
              <a:cxnLst>
                <a:cxn ang="0">
                  <a:pos x="T0" y="T1"/>
                </a:cxn>
                <a:cxn ang="0">
                  <a:pos x="T2" y="T3"/>
                </a:cxn>
                <a:cxn ang="0">
                  <a:pos x="T4" y="T5"/>
                </a:cxn>
                <a:cxn ang="0">
                  <a:pos x="T6" y="T7"/>
                </a:cxn>
                <a:cxn ang="0">
                  <a:pos x="T8" y="T9"/>
                </a:cxn>
              </a:cxnLst>
              <a:rect l="0" t="0" r="r" b="b"/>
              <a:pathLst>
                <a:path w="122" h="182">
                  <a:moveTo>
                    <a:pt x="112" y="182"/>
                  </a:moveTo>
                  <a:lnTo>
                    <a:pt x="8" y="182"/>
                  </a:lnTo>
                  <a:lnTo>
                    <a:pt x="0" y="0"/>
                  </a:lnTo>
                  <a:lnTo>
                    <a:pt x="122" y="0"/>
                  </a:lnTo>
                  <a:lnTo>
                    <a:pt x="112" y="18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9" name="Freeform 433"/>
            <p:cNvSpPr>
              <a:spLocks/>
            </p:cNvSpPr>
            <p:nvPr/>
          </p:nvSpPr>
          <p:spPr bwMode="auto">
            <a:xfrm>
              <a:off x="8212138" y="9867900"/>
              <a:ext cx="225425" cy="47625"/>
            </a:xfrm>
            <a:custGeom>
              <a:avLst/>
              <a:gdLst>
                <a:gd name="T0" fmla="*/ 138 w 142"/>
                <a:gd name="T1" fmla="*/ 0 h 30"/>
                <a:gd name="T2" fmla="*/ 2 w 142"/>
                <a:gd name="T3" fmla="*/ 0 h 30"/>
                <a:gd name="T4" fmla="*/ 0 w 142"/>
                <a:gd name="T5" fmla="*/ 30 h 30"/>
                <a:gd name="T6" fmla="*/ 142 w 142"/>
                <a:gd name="T7" fmla="*/ 30 h 30"/>
                <a:gd name="T8" fmla="*/ 138 w 142"/>
                <a:gd name="T9" fmla="*/ 0 h 30"/>
              </a:gdLst>
              <a:ahLst/>
              <a:cxnLst>
                <a:cxn ang="0">
                  <a:pos x="T0" y="T1"/>
                </a:cxn>
                <a:cxn ang="0">
                  <a:pos x="T2" y="T3"/>
                </a:cxn>
                <a:cxn ang="0">
                  <a:pos x="T4" y="T5"/>
                </a:cxn>
                <a:cxn ang="0">
                  <a:pos x="T6" y="T7"/>
                </a:cxn>
                <a:cxn ang="0">
                  <a:pos x="T8" y="T9"/>
                </a:cxn>
              </a:cxnLst>
              <a:rect l="0" t="0" r="r" b="b"/>
              <a:pathLst>
                <a:path w="142" h="30">
                  <a:moveTo>
                    <a:pt x="138" y="0"/>
                  </a:moveTo>
                  <a:lnTo>
                    <a:pt x="2" y="0"/>
                  </a:lnTo>
                  <a:lnTo>
                    <a:pt x="0" y="30"/>
                  </a:lnTo>
                  <a:lnTo>
                    <a:pt x="142" y="30"/>
                  </a:lnTo>
                  <a:lnTo>
                    <a:pt x="138" y="0"/>
                  </a:lnTo>
                  <a:close/>
                </a:path>
              </a:pathLst>
            </a:custGeom>
            <a:solidFill>
              <a:srgbClr val="8D63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0" name="Freeform 434"/>
            <p:cNvSpPr>
              <a:spLocks/>
            </p:cNvSpPr>
            <p:nvPr/>
          </p:nvSpPr>
          <p:spPr bwMode="auto">
            <a:xfrm>
              <a:off x="8212138" y="9867900"/>
              <a:ext cx="225425" cy="47625"/>
            </a:xfrm>
            <a:custGeom>
              <a:avLst/>
              <a:gdLst>
                <a:gd name="T0" fmla="*/ 138 w 142"/>
                <a:gd name="T1" fmla="*/ 0 h 30"/>
                <a:gd name="T2" fmla="*/ 2 w 142"/>
                <a:gd name="T3" fmla="*/ 0 h 30"/>
                <a:gd name="T4" fmla="*/ 0 w 142"/>
                <a:gd name="T5" fmla="*/ 30 h 30"/>
                <a:gd name="T6" fmla="*/ 142 w 142"/>
                <a:gd name="T7" fmla="*/ 30 h 30"/>
                <a:gd name="T8" fmla="*/ 138 w 142"/>
                <a:gd name="T9" fmla="*/ 0 h 30"/>
              </a:gdLst>
              <a:ahLst/>
              <a:cxnLst>
                <a:cxn ang="0">
                  <a:pos x="T0" y="T1"/>
                </a:cxn>
                <a:cxn ang="0">
                  <a:pos x="T2" y="T3"/>
                </a:cxn>
                <a:cxn ang="0">
                  <a:pos x="T4" y="T5"/>
                </a:cxn>
                <a:cxn ang="0">
                  <a:pos x="T6" y="T7"/>
                </a:cxn>
                <a:cxn ang="0">
                  <a:pos x="T8" y="T9"/>
                </a:cxn>
              </a:cxnLst>
              <a:rect l="0" t="0" r="r" b="b"/>
              <a:pathLst>
                <a:path w="142" h="30">
                  <a:moveTo>
                    <a:pt x="138" y="0"/>
                  </a:moveTo>
                  <a:lnTo>
                    <a:pt x="2" y="0"/>
                  </a:lnTo>
                  <a:lnTo>
                    <a:pt x="0" y="30"/>
                  </a:lnTo>
                  <a:lnTo>
                    <a:pt x="142" y="30"/>
                  </a:lnTo>
                  <a:lnTo>
                    <a:pt x="13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1" name="Rectangle 435"/>
            <p:cNvSpPr>
              <a:spLocks noChangeArrowheads="1"/>
            </p:cNvSpPr>
            <p:nvPr/>
          </p:nvSpPr>
          <p:spPr bwMode="auto">
            <a:xfrm>
              <a:off x="8228013" y="9839325"/>
              <a:ext cx="193675" cy="28575"/>
            </a:xfrm>
            <a:prstGeom prst="rect">
              <a:avLst/>
            </a:prstGeom>
            <a:solidFill>
              <a:srgbClr val="8D633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2" name="Rectangle 436"/>
            <p:cNvSpPr>
              <a:spLocks noChangeArrowheads="1"/>
            </p:cNvSpPr>
            <p:nvPr/>
          </p:nvSpPr>
          <p:spPr bwMode="auto">
            <a:xfrm>
              <a:off x="8228013" y="9839325"/>
              <a:ext cx="193675"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Freeform 437"/>
            <p:cNvSpPr>
              <a:spLocks/>
            </p:cNvSpPr>
            <p:nvPr/>
          </p:nvSpPr>
          <p:spPr bwMode="auto">
            <a:xfrm>
              <a:off x="8228013" y="10001250"/>
              <a:ext cx="193675" cy="111125"/>
            </a:xfrm>
            <a:custGeom>
              <a:avLst/>
              <a:gdLst>
                <a:gd name="T0" fmla="*/ 0 w 122"/>
                <a:gd name="T1" fmla="*/ 0 h 70"/>
                <a:gd name="T2" fmla="*/ 2 w 122"/>
                <a:gd name="T3" fmla="*/ 70 h 70"/>
                <a:gd name="T4" fmla="*/ 118 w 122"/>
                <a:gd name="T5" fmla="*/ 70 h 70"/>
                <a:gd name="T6" fmla="*/ 122 w 122"/>
                <a:gd name="T7" fmla="*/ 0 h 70"/>
                <a:gd name="T8" fmla="*/ 0 w 122"/>
                <a:gd name="T9" fmla="*/ 0 h 70"/>
              </a:gdLst>
              <a:ahLst/>
              <a:cxnLst>
                <a:cxn ang="0">
                  <a:pos x="T0" y="T1"/>
                </a:cxn>
                <a:cxn ang="0">
                  <a:pos x="T2" y="T3"/>
                </a:cxn>
                <a:cxn ang="0">
                  <a:pos x="T4" y="T5"/>
                </a:cxn>
                <a:cxn ang="0">
                  <a:pos x="T6" y="T7"/>
                </a:cxn>
                <a:cxn ang="0">
                  <a:pos x="T8" y="T9"/>
                </a:cxn>
              </a:cxnLst>
              <a:rect l="0" t="0" r="r" b="b"/>
              <a:pathLst>
                <a:path w="122" h="70">
                  <a:moveTo>
                    <a:pt x="0" y="0"/>
                  </a:moveTo>
                  <a:lnTo>
                    <a:pt x="2" y="70"/>
                  </a:lnTo>
                  <a:lnTo>
                    <a:pt x="118" y="70"/>
                  </a:lnTo>
                  <a:lnTo>
                    <a:pt x="122" y="0"/>
                  </a:lnTo>
                  <a:lnTo>
                    <a:pt x="0" y="0"/>
                  </a:lnTo>
                  <a:close/>
                </a:path>
              </a:pathLst>
            </a:custGeom>
            <a:solidFill>
              <a:srgbClr val="8D63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4" name="Freeform 438"/>
            <p:cNvSpPr>
              <a:spLocks/>
            </p:cNvSpPr>
            <p:nvPr/>
          </p:nvSpPr>
          <p:spPr bwMode="auto">
            <a:xfrm>
              <a:off x="8228013" y="10001250"/>
              <a:ext cx="193675" cy="111125"/>
            </a:xfrm>
            <a:custGeom>
              <a:avLst/>
              <a:gdLst>
                <a:gd name="T0" fmla="*/ 0 w 122"/>
                <a:gd name="T1" fmla="*/ 0 h 70"/>
                <a:gd name="T2" fmla="*/ 2 w 122"/>
                <a:gd name="T3" fmla="*/ 70 h 70"/>
                <a:gd name="T4" fmla="*/ 118 w 122"/>
                <a:gd name="T5" fmla="*/ 70 h 70"/>
                <a:gd name="T6" fmla="*/ 122 w 122"/>
                <a:gd name="T7" fmla="*/ 0 h 70"/>
                <a:gd name="T8" fmla="*/ 0 w 122"/>
                <a:gd name="T9" fmla="*/ 0 h 70"/>
              </a:gdLst>
              <a:ahLst/>
              <a:cxnLst>
                <a:cxn ang="0">
                  <a:pos x="T0" y="T1"/>
                </a:cxn>
                <a:cxn ang="0">
                  <a:pos x="T2" y="T3"/>
                </a:cxn>
                <a:cxn ang="0">
                  <a:pos x="T4" y="T5"/>
                </a:cxn>
                <a:cxn ang="0">
                  <a:pos x="T6" y="T7"/>
                </a:cxn>
                <a:cxn ang="0">
                  <a:pos x="T8" y="T9"/>
                </a:cxn>
              </a:cxnLst>
              <a:rect l="0" t="0" r="r" b="b"/>
              <a:pathLst>
                <a:path w="122" h="70">
                  <a:moveTo>
                    <a:pt x="0" y="0"/>
                  </a:moveTo>
                  <a:lnTo>
                    <a:pt x="2" y="70"/>
                  </a:lnTo>
                  <a:lnTo>
                    <a:pt x="118" y="70"/>
                  </a:lnTo>
                  <a:lnTo>
                    <a:pt x="12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5" name="Freeform 439"/>
            <p:cNvSpPr>
              <a:spLocks/>
            </p:cNvSpPr>
            <p:nvPr/>
          </p:nvSpPr>
          <p:spPr bwMode="auto">
            <a:xfrm>
              <a:off x="8297863" y="10036175"/>
              <a:ext cx="53975" cy="53975"/>
            </a:xfrm>
            <a:custGeom>
              <a:avLst/>
              <a:gdLst>
                <a:gd name="T0" fmla="*/ 22 w 34"/>
                <a:gd name="T1" fmla="*/ 16 h 34"/>
                <a:gd name="T2" fmla="*/ 22 w 34"/>
                <a:gd name="T3" fmla="*/ 16 h 34"/>
                <a:gd name="T4" fmla="*/ 18 w 34"/>
                <a:gd name="T5" fmla="*/ 10 h 34"/>
                <a:gd name="T6" fmla="*/ 14 w 34"/>
                <a:gd name="T7" fmla="*/ 6 h 34"/>
                <a:gd name="T8" fmla="*/ 4 w 34"/>
                <a:gd name="T9" fmla="*/ 0 h 34"/>
                <a:gd name="T10" fmla="*/ 4 w 34"/>
                <a:gd name="T11" fmla="*/ 0 h 34"/>
                <a:gd name="T12" fmla="*/ 2 w 34"/>
                <a:gd name="T13" fmla="*/ 0 h 34"/>
                <a:gd name="T14" fmla="*/ 0 w 34"/>
                <a:gd name="T15" fmla="*/ 2 h 34"/>
                <a:gd name="T16" fmla="*/ 0 w 34"/>
                <a:gd name="T17" fmla="*/ 2 h 34"/>
                <a:gd name="T18" fmla="*/ 0 w 34"/>
                <a:gd name="T19" fmla="*/ 8 h 34"/>
                <a:gd name="T20" fmla="*/ 0 w 34"/>
                <a:gd name="T21" fmla="*/ 14 h 34"/>
                <a:gd name="T22" fmla="*/ 2 w 34"/>
                <a:gd name="T23" fmla="*/ 20 h 34"/>
                <a:gd name="T24" fmla="*/ 8 w 34"/>
                <a:gd name="T25" fmla="*/ 26 h 34"/>
                <a:gd name="T26" fmla="*/ 8 w 34"/>
                <a:gd name="T27" fmla="*/ 26 h 34"/>
                <a:gd name="T28" fmla="*/ 14 w 34"/>
                <a:gd name="T29" fmla="*/ 32 h 34"/>
                <a:gd name="T30" fmla="*/ 20 w 34"/>
                <a:gd name="T31" fmla="*/ 34 h 34"/>
                <a:gd name="T32" fmla="*/ 28 w 34"/>
                <a:gd name="T33" fmla="*/ 34 h 34"/>
                <a:gd name="T34" fmla="*/ 34 w 34"/>
                <a:gd name="T35" fmla="*/ 34 h 34"/>
                <a:gd name="T36" fmla="*/ 34 w 34"/>
                <a:gd name="T37" fmla="*/ 32 h 34"/>
                <a:gd name="T38" fmla="*/ 34 w 34"/>
                <a:gd name="T39" fmla="*/ 32 h 34"/>
                <a:gd name="T40" fmla="*/ 26 w 34"/>
                <a:gd name="T41" fmla="*/ 24 h 34"/>
                <a:gd name="T42" fmla="*/ 22 w 34"/>
                <a:gd name="T43"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34">
                  <a:moveTo>
                    <a:pt x="22" y="16"/>
                  </a:moveTo>
                  <a:lnTo>
                    <a:pt x="22" y="16"/>
                  </a:lnTo>
                  <a:lnTo>
                    <a:pt x="18" y="10"/>
                  </a:lnTo>
                  <a:lnTo>
                    <a:pt x="14" y="6"/>
                  </a:lnTo>
                  <a:lnTo>
                    <a:pt x="4" y="0"/>
                  </a:lnTo>
                  <a:lnTo>
                    <a:pt x="4" y="0"/>
                  </a:lnTo>
                  <a:lnTo>
                    <a:pt x="2" y="0"/>
                  </a:lnTo>
                  <a:lnTo>
                    <a:pt x="0" y="2"/>
                  </a:lnTo>
                  <a:lnTo>
                    <a:pt x="0" y="2"/>
                  </a:lnTo>
                  <a:lnTo>
                    <a:pt x="0" y="8"/>
                  </a:lnTo>
                  <a:lnTo>
                    <a:pt x="0" y="14"/>
                  </a:lnTo>
                  <a:lnTo>
                    <a:pt x="2" y="20"/>
                  </a:lnTo>
                  <a:lnTo>
                    <a:pt x="8" y="26"/>
                  </a:lnTo>
                  <a:lnTo>
                    <a:pt x="8" y="26"/>
                  </a:lnTo>
                  <a:lnTo>
                    <a:pt x="14" y="32"/>
                  </a:lnTo>
                  <a:lnTo>
                    <a:pt x="20" y="34"/>
                  </a:lnTo>
                  <a:lnTo>
                    <a:pt x="28" y="34"/>
                  </a:lnTo>
                  <a:lnTo>
                    <a:pt x="34" y="34"/>
                  </a:lnTo>
                  <a:lnTo>
                    <a:pt x="34" y="32"/>
                  </a:lnTo>
                  <a:lnTo>
                    <a:pt x="34" y="32"/>
                  </a:lnTo>
                  <a:lnTo>
                    <a:pt x="26" y="24"/>
                  </a:lnTo>
                  <a:lnTo>
                    <a:pt x="22" y="16"/>
                  </a:lnTo>
                  <a:close/>
                </a:path>
              </a:pathLst>
            </a:custGeom>
            <a:solidFill>
              <a:srgbClr val="F5D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6" name="Freeform 440"/>
            <p:cNvSpPr>
              <a:spLocks/>
            </p:cNvSpPr>
            <p:nvPr/>
          </p:nvSpPr>
          <p:spPr bwMode="auto">
            <a:xfrm>
              <a:off x="8297863" y="10036175"/>
              <a:ext cx="53975" cy="53975"/>
            </a:xfrm>
            <a:custGeom>
              <a:avLst/>
              <a:gdLst>
                <a:gd name="T0" fmla="*/ 22 w 34"/>
                <a:gd name="T1" fmla="*/ 16 h 34"/>
                <a:gd name="T2" fmla="*/ 22 w 34"/>
                <a:gd name="T3" fmla="*/ 16 h 34"/>
                <a:gd name="T4" fmla="*/ 18 w 34"/>
                <a:gd name="T5" fmla="*/ 10 h 34"/>
                <a:gd name="T6" fmla="*/ 14 w 34"/>
                <a:gd name="T7" fmla="*/ 6 h 34"/>
                <a:gd name="T8" fmla="*/ 4 w 34"/>
                <a:gd name="T9" fmla="*/ 0 h 34"/>
                <a:gd name="T10" fmla="*/ 4 w 34"/>
                <a:gd name="T11" fmla="*/ 0 h 34"/>
                <a:gd name="T12" fmla="*/ 2 w 34"/>
                <a:gd name="T13" fmla="*/ 0 h 34"/>
                <a:gd name="T14" fmla="*/ 0 w 34"/>
                <a:gd name="T15" fmla="*/ 2 h 34"/>
                <a:gd name="T16" fmla="*/ 0 w 34"/>
                <a:gd name="T17" fmla="*/ 2 h 34"/>
                <a:gd name="T18" fmla="*/ 0 w 34"/>
                <a:gd name="T19" fmla="*/ 8 h 34"/>
                <a:gd name="T20" fmla="*/ 0 w 34"/>
                <a:gd name="T21" fmla="*/ 14 h 34"/>
                <a:gd name="T22" fmla="*/ 2 w 34"/>
                <a:gd name="T23" fmla="*/ 20 h 34"/>
                <a:gd name="T24" fmla="*/ 8 w 34"/>
                <a:gd name="T25" fmla="*/ 26 h 34"/>
                <a:gd name="T26" fmla="*/ 8 w 34"/>
                <a:gd name="T27" fmla="*/ 26 h 34"/>
                <a:gd name="T28" fmla="*/ 14 w 34"/>
                <a:gd name="T29" fmla="*/ 32 h 34"/>
                <a:gd name="T30" fmla="*/ 20 w 34"/>
                <a:gd name="T31" fmla="*/ 34 h 34"/>
                <a:gd name="T32" fmla="*/ 28 w 34"/>
                <a:gd name="T33" fmla="*/ 34 h 34"/>
                <a:gd name="T34" fmla="*/ 34 w 34"/>
                <a:gd name="T35" fmla="*/ 34 h 34"/>
                <a:gd name="T36" fmla="*/ 34 w 34"/>
                <a:gd name="T37" fmla="*/ 32 h 34"/>
                <a:gd name="T38" fmla="*/ 34 w 34"/>
                <a:gd name="T39" fmla="*/ 32 h 34"/>
                <a:gd name="T40" fmla="*/ 26 w 34"/>
                <a:gd name="T41" fmla="*/ 24 h 34"/>
                <a:gd name="T42" fmla="*/ 22 w 34"/>
                <a:gd name="T43"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34">
                  <a:moveTo>
                    <a:pt x="22" y="16"/>
                  </a:moveTo>
                  <a:lnTo>
                    <a:pt x="22" y="16"/>
                  </a:lnTo>
                  <a:lnTo>
                    <a:pt x="18" y="10"/>
                  </a:lnTo>
                  <a:lnTo>
                    <a:pt x="14" y="6"/>
                  </a:lnTo>
                  <a:lnTo>
                    <a:pt x="4" y="0"/>
                  </a:lnTo>
                  <a:lnTo>
                    <a:pt x="4" y="0"/>
                  </a:lnTo>
                  <a:lnTo>
                    <a:pt x="2" y="0"/>
                  </a:lnTo>
                  <a:lnTo>
                    <a:pt x="0" y="2"/>
                  </a:lnTo>
                  <a:lnTo>
                    <a:pt x="0" y="2"/>
                  </a:lnTo>
                  <a:lnTo>
                    <a:pt x="0" y="8"/>
                  </a:lnTo>
                  <a:lnTo>
                    <a:pt x="0" y="14"/>
                  </a:lnTo>
                  <a:lnTo>
                    <a:pt x="2" y="20"/>
                  </a:lnTo>
                  <a:lnTo>
                    <a:pt x="8" y="26"/>
                  </a:lnTo>
                  <a:lnTo>
                    <a:pt x="8" y="26"/>
                  </a:lnTo>
                  <a:lnTo>
                    <a:pt x="14" y="32"/>
                  </a:lnTo>
                  <a:lnTo>
                    <a:pt x="20" y="34"/>
                  </a:lnTo>
                  <a:lnTo>
                    <a:pt x="28" y="34"/>
                  </a:lnTo>
                  <a:lnTo>
                    <a:pt x="34" y="34"/>
                  </a:lnTo>
                  <a:lnTo>
                    <a:pt x="34" y="32"/>
                  </a:lnTo>
                  <a:lnTo>
                    <a:pt x="34" y="32"/>
                  </a:lnTo>
                  <a:lnTo>
                    <a:pt x="26" y="24"/>
                  </a:lnTo>
                  <a:lnTo>
                    <a:pt x="22"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441"/>
            <p:cNvSpPr>
              <a:spLocks/>
            </p:cNvSpPr>
            <p:nvPr/>
          </p:nvSpPr>
          <p:spPr bwMode="auto">
            <a:xfrm>
              <a:off x="8307388" y="10026650"/>
              <a:ext cx="53975" cy="57150"/>
            </a:xfrm>
            <a:custGeom>
              <a:avLst/>
              <a:gdLst>
                <a:gd name="T0" fmla="*/ 26 w 34"/>
                <a:gd name="T1" fmla="*/ 8 h 36"/>
                <a:gd name="T2" fmla="*/ 26 w 34"/>
                <a:gd name="T3" fmla="*/ 8 h 36"/>
                <a:gd name="T4" fmla="*/ 20 w 34"/>
                <a:gd name="T5" fmla="*/ 4 h 36"/>
                <a:gd name="T6" fmla="*/ 12 w 34"/>
                <a:gd name="T7" fmla="*/ 0 h 36"/>
                <a:gd name="T8" fmla="*/ 6 w 34"/>
                <a:gd name="T9" fmla="*/ 0 h 36"/>
                <a:gd name="T10" fmla="*/ 0 w 34"/>
                <a:gd name="T11" fmla="*/ 2 h 36"/>
                <a:gd name="T12" fmla="*/ 0 w 34"/>
                <a:gd name="T13" fmla="*/ 2 h 36"/>
                <a:gd name="T14" fmla="*/ 0 w 34"/>
                <a:gd name="T15" fmla="*/ 2 h 36"/>
                <a:gd name="T16" fmla="*/ 0 w 34"/>
                <a:gd name="T17" fmla="*/ 4 h 36"/>
                <a:gd name="T18" fmla="*/ 0 w 34"/>
                <a:gd name="T19" fmla="*/ 4 h 36"/>
                <a:gd name="T20" fmla="*/ 10 w 34"/>
                <a:gd name="T21" fmla="*/ 10 h 36"/>
                <a:gd name="T22" fmla="*/ 14 w 34"/>
                <a:gd name="T23" fmla="*/ 14 h 36"/>
                <a:gd name="T24" fmla="*/ 18 w 34"/>
                <a:gd name="T25" fmla="*/ 20 h 36"/>
                <a:gd name="T26" fmla="*/ 18 w 34"/>
                <a:gd name="T27" fmla="*/ 20 h 36"/>
                <a:gd name="T28" fmla="*/ 22 w 34"/>
                <a:gd name="T29" fmla="*/ 28 h 36"/>
                <a:gd name="T30" fmla="*/ 30 w 34"/>
                <a:gd name="T31" fmla="*/ 36 h 36"/>
                <a:gd name="T32" fmla="*/ 30 w 34"/>
                <a:gd name="T33" fmla="*/ 36 h 36"/>
                <a:gd name="T34" fmla="*/ 32 w 34"/>
                <a:gd name="T35" fmla="*/ 36 h 36"/>
                <a:gd name="T36" fmla="*/ 32 w 34"/>
                <a:gd name="T37" fmla="*/ 36 h 36"/>
                <a:gd name="T38" fmla="*/ 34 w 34"/>
                <a:gd name="T39" fmla="*/ 30 h 36"/>
                <a:gd name="T40" fmla="*/ 34 w 34"/>
                <a:gd name="T41" fmla="*/ 22 h 36"/>
                <a:gd name="T42" fmla="*/ 32 w 34"/>
                <a:gd name="T43" fmla="*/ 16 h 36"/>
                <a:gd name="T44" fmla="*/ 26 w 34"/>
                <a:gd name="T45"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6">
                  <a:moveTo>
                    <a:pt x="26" y="8"/>
                  </a:moveTo>
                  <a:lnTo>
                    <a:pt x="26" y="8"/>
                  </a:lnTo>
                  <a:lnTo>
                    <a:pt x="20" y="4"/>
                  </a:lnTo>
                  <a:lnTo>
                    <a:pt x="12" y="0"/>
                  </a:lnTo>
                  <a:lnTo>
                    <a:pt x="6" y="0"/>
                  </a:lnTo>
                  <a:lnTo>
                    <a:pt x="0" y="2"/>
                  </a:lnTo>
                  <a:lnTo>
                    <a:pt x="0" y="2"/>
                  </a:lnTo>
                  <a:lnTo>
                    <a:pt x="0" y="2"/>
                  </a:lnTo>
                  <a:lnTo>
                    <a:pt x="0" y="4"/>
                  </a:lnTo>
                  <a:lnTo>
                    <a:pt x="0" y="4"/>
                  </a:lnTo>
                  <a:lnTo>
                    <a:pt x="10" y="10"/>
                  </a:lnTo>
                  <a:lnTo>
                    <a:pt x="14" y="14"/>
                  </a:lnTo>
                  <a:lnTo>
                    <a:pt x="18" y="20"/>
                  </a:lnTo>
                  <a:lnTo>
                    <a:pt x="18" y="20"/>
                  </a:lnTo>
                  <a:lnTo>
                    <a:pt x="22" y="28"/>
                  </a:lnTo>
                  <a:lnTo>
                    <a:pt x="30" y="36"/>
                  </a:lnTo>
                  <a:lnTo>
                    <a:pt x="30" y="36"/>
                  </a:lnTo>
                  <a:lnTo>
                    <a:pt x="32" y="36"/>
                  </a:lnTo>
                  <a:lnTo>
                    <a:pt x="32" y="36"/>
                  </a:lnTo>
                  <a:lnTo>
                    <a:pt x="34" y="30"/>
                  </a:lnTo>
                  <a:lnTo>
                    <a:pt x="34" y="22"/>
                  </a:lnTo>
                  <a:lnTo>
                    <a:pt x="32" y="16"/>
                  </a:lnTo>
                  <a:lnTo>
                    <a:pt x="26" y="8"/>
                  </a:lnTo>
                  <a:close/>
                </a:path>
              </a:pathLst>
            </a:custGeom>
            <a:solidFill>
              <a:srgbClr val="F5D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8" name="Freeform 442"/>
            <p:cNvSpPr>
              <a:spLocks/>
            </p:cNvSpPr>
            <p:nvPr/>
          </p:nvSpPr>
          <p:spPr bwMode="auto">
            <a:xfrm>
              <a:off x="8307388" y="10026650"/>
              <a:ext cx="53975" cy="57150"/>
            </a:xfrm>
            <a:custGeom>
              <a:avLst/>
              <a:gdLst>
                <a:gd name="T0" fmla="*/ 26 w 34"/>
                <a:gd name="T1" fmla="*/ 8 h 36"/>
                <a:gd name="T2" fmla="*/ 26 w 34"/>
                <a:gd name="T3" fmla="*/ 8 h 36"/>
                <a:gd name="T4" fmla="*/ 20 w 34"/>
                <a:gd name="T5" fmla="*/ 4 h 36"/>
                <a:gd name="T6" fmla="*/ 12 w 34"/>
                <a:gd name="T7" fmla="*/ 0 h 36"/>
                <a:gd name="T8" fmla="*/ 6 w 34"/>
                <a:gd name="T9" fmla="*/ 0 h 36"/>
                <a:gd name="T10" fmla="*/ 0 w 34"/>
                <a:gd name="T11" fmla="*/ 2 h 36"/>
                <a:gd name="T12" fmla="*/ 0 w 34"/>
                <a:gd name="T13" fmla="*/ 2 h 36"/>
                <a:gd name="T14" fmla="*/ 0 w 34"/>
                <a:gd name="T15" fmla="*/ 2 h 36"/>
                <a:gd name="T16" fmla="*/ 0 w 34"/>
                <a:gd name="T17" fmla="*/ 4 h 36"/>
                <a:gd name="T18" fmla="*/ 0 w 34"/>
                <a:gd name="T19" fmla="*/ 4 h 36"/>
                <a:gd name="T20" fmla="*/ 10 w 34"/>
                <a:gd name="T21" fmla="*/ 10 h 36"/>
                <a:gd name="T22" fmla="*/ 14 w 34"/>
                <a:gd name="T23" fmla="*/ 14 h 36"/>
                <a:gd name="T24" fmla="*/ 18 w 34"/>
                <a:gd name="T25" fmla="*/ 20 h 36"/>
                <a:gd name="T26" fmla="*/ 18 w 34"/>
                <a:gd name="T27" fmla="*/ 20 h 36"/>
                <a:gd name="T28" fmla="*/ 22 w 34"/>
                <a:gd name="T29" fmla="*/ 28 h 36"/>
                <a:gd name="T30" fmla="*/ 30 w 34"/>
                <a:gd name="T31" fmla="*/ 36 h 36"/>
                <a:gd name="T32" fmla="*/ 30 w 34"/>
                <a:gd name="T33" fmla="*/ 36 h 36"/>
                <a:gd name="T34" fmla="*/ 32 w 34"/>
                <a:gd name="T35" fmla="*/ 36 h 36"/>
                <a:gd name="T36" fmla="*/ 32 w 34"/>
                <a:gd name="T37" fmla="*/ 36 h 36"/>
                <a:gd name="T38" fmla="*/ 34 w 34"/>
                <a:gd name="T39" fmla="*/ 30 h 36"/>
                <a:gd name="T40" fmla="*/ 34 w 34"/>
                <a:gd name="T41" fmla="*/ 22 h 36"/>
                <a:gd name="T42" fmla="*/ 32 w 34"/>
                <a:gd name="T43" fmla="*/ 16 h 36"/>
                <a:gd name="T44" fmla="*/ 26 w 34"/>
                <a:gd name="T45"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6">
                  <a:moveTo>
                    <a:pt x="26" y="8"/>
                  </a:moveTo>
                  <a:lnTo>
                    <a:pt x="26" y="8"/>
                  </a:lnTo>
                  <a:lnTo>
                    <a:pt x="20" y="4"/>
                  </a:lnTo>
                  <a:lnTo>
                    <a:pt x="12" y="0"/>
                  </a:lnTo>
                  <a:lnTo>
                    <a:pt x="6" y="0"/>
                  </a:lnTo>
                  <a:lnTo>
                    <a:pt x="0" y="2"/>
                  </a:lnTo>
                  <a:lnTo>
                    <a:pt x="0" y="2"/>
                  </a:lnTo>
                  <a:lnTo>
                    <a:pt x="0" y="2"/>
                  </a:lnTo>
                  <a:lnTo>
                    <a:pt x="0" y="4"/>
                  </a:lnTo>
                  <a:lnTo>
                    <a:pt x="0" y="4"/>
                  </a:lnTo>
                  <a:lnTo>
                    <a:pt x="10" y="10"/>
                  </a:lnTo>
                  <a:lnTo>
                    <a:pt x="14" y="14"/>
                  </a:lnTo>
                  <a:lnTo>
                    <a:pt x="18" y="20"/>
                  </a:lnTo>
                  <a:lnTo>
                    <a:pt x="18" y="20"/>
                  </a:lnTo>
                  <a:lnTo>
                    <a:pt x="22" y="28"/>
                  </a:lnTo>
                  <a:lnTo>
                    <a:pt x="30" y="36"/>
                  </a:lnTo>
                  <a:lnTo>
                    <a:pt x="30" y="36"/>
                  </a:lnTo>
                  <a:lnTo>
                    <a:pt x="32" y="36"/>
                  </a:lnTo>
                  <a:lnTo>
                    <a:pt x="32" y="36"/>
                  </a:lnTo>
                  <a:lnTo>
                    <a:pt x="34" y="30"/>
                  </a:lnTo>
                  <a:lnTo>
                    <a:pt x="34" y="22"/>
                  </a:lnTo>
                  <a:lnTo>
                    <a:pt x="32" y="16"/>
                  </a:lnTo>
                  <a:lnTo>
                    <a:pt x="26"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9" name="Freeform 443"/>
            <p:cNvSpPr>
              <a:spLocks noEditPoints="1"/>
            </p:cNvSpPr>
            <p:nvPr/>
          </p:nvSpPr>
          <p:spPr bwMode="auto">
            <a:xfrm>
              <a:off x="8364538" y="9839325"/>
              <a:ext cx="73025" cy="161925"/>
            </a:xfrm>
            <a:custGeom>
              <a:avLst/>
              <a:gdLst>
                <a:gd name="T0" fmla="*/ 36 w 46"/>
                <a:gd name="T1" fmla="*/ 102 h 102"/>
                <a:gd name="T2" fmla="*/ 32 w 46"/>
                <a:gd name="T3" fmla="*/ 102 h 102"/>
                <a:gd name="T4" fmla="*/ 32 w 46"/>
                <a:gd name="T5" fmla="*/ 102 h 102"/>
                <a:gd name="T6" fmla="*/ 36 w 46"/>
                <a:gd name="T7" fmla="*/ 102 h 102"/>
                <a:gd name="T8" fmla="*/ 36 w 46"/>
                <a:gd name="T9" fmla="*/ 102 h 102"/>
                <a:gd name="T10" fmla="*/ 36 w 46"/>
                <a:gd name="T11" fmla="*/ 0 h 102"/>
                <a:gd name="T12" fmla="*/ 16 w 46"/>
                <a:gd name="T13" fmla="*/ 0 h 102"/>
                <a:gd name="T14" fmla="*/ 16 w 46"/>
                <a:gd name="T15" fmla="*/ 0 h 102"/>
                <a:gd name="T16" fmla="*/ 16 w 46"/>
                <a:gd name="T17" fmla="*/ 0 h 102"/>
                <a:gd name="T18" fmla="*/ 36 w 46"/>
                <a:gd name="T19" fmla="*/ 0 h 102"/>
                <a:gd name="T20" fmla="*/ 36 w 46"/>
                <a:gd name="T21" fmla="*/ 18 h 102"/>
                <a:gd name="T22" fmla="*/ 0 w 46"/>
                <a:gd name="T23" fmla="*/ 18 h 102"/>
                <a:gd name="T24" fmla="*/ 0 w 46"/>
                <a:gd name="T25" fmla="*/ 18 h 102"/>
                <a:gd name="T26" fmla="*/ 42 w 46"/>
                <a:gd name="T27" fmla="*/ 18 h 102"/>
                <a:gd name="T28" fmla="*/ 46 w 46"/>
                <a:gd name="T29" fmla="*/ 46 h 102"/>
                <a:gd name="T30" fmla="*/ 46 w 46"/>
                <a:gd name="T31" fmla="*/ 46 h 102"/>
                <a:gd name="T32" fmla="*/ 42 w 46"/>
                <a:gd name="T33" fmla="*/ 18 h 102"/>
                <a:gd name="T34" fmla="*/ 36 w 46"/>
                <a:gd name="T35" fmla="*/ 18 h 102"/>
                <a:gd name="T36" fmla="*/ 36 w 46"/>
                <a:gd name="T3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102">
                  <a:moveTo>
                    <a:pt x="36" y="102"/>
                  </a:moveTo>
                  <a:lnTo>
                    <a:pt x="32" y="102"/>
                  </a:lnTo>
                  <a:lnTo>
                    <a:pt x="32" y="102"/>
                  </a:lnTo>
                  <a:lnTo>
                    <a:pt x="36" y="102"/>
                  </a:lnTo>
                  <a:lnTo>
                    <a:pt x="36" y="102"/>
                  </a:lnTo>
                  <a:close/>
                  <a:moveTo>
                    <a:pt x="36" y="0"/>
                  </a:moveTo>
                  <a:lnTo>
                    <a:pt x="16" y="0"/>
                  </a:lnTo>
                  <a:lnTo>
                    <a:pt x="16" y="0"/>
                  </a:lnTo>
                  <a:lnTo>
                    <a:pt x="16" y="0"/>
                  </a:lnTo>
                  <a:lnTo>
                    <a:pt x="36" y="0"/>
                  </a:lnTo>
                  <a:lnTo>
                    <a:pt x="36" y="18"/>
                  </a:lnTo>
                  <a:lnTo>
                    <a:pt x="0" y="18"/>
                  </a:lnTo>
                  <a:lnTo>
                    <a:pt x="0" y="18"/>
                  </a:lnTo>
                  <a:lnTo>
                    <a:pt x="42" y="18"/>
                  </a:lnTo>
                  <a:lnTo>
                    <a:pt x="46" y="46"/>
                  </a:lnTo>
                  <a:lnTo>
                    <a:pt x="46" y="46"/>
                  </a:lnTo>
                  <a:lnTo>
                    <a:pt x="42" y="18"/>
                  </a:lnTo>
                  <a:lnTo>
                    <a:pt x="36" y="18"/>
                  </a:lnTo>
                  <a:lnTo>
                    <a:pt x="36" y="0"/>
                  </a:lnTo>
                  <a:close/>
                </a:path>
              </a:pathLst>
            </a:custGeom>
            <a:solidFill>
              <a:srgbClr val="D4D2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0" name="Rectangle 444"/>
            <p:cNvSpPr>
              <a:spLocks noChangeArrowheads="1"/>
            </p:cNvSpPr>
            <p:nvPr/>
          </p:nvSpPr>
          <p:spPr bwMode="auto">
            <a:xfrm>
              <a:off x="8415338" y="10001250"/>
              <a:ext cx="6350" cy="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1" name="Freeform 445"/>
            <p:cNvSpPr>
              <a:spLocks/>
            </p:cNvSpPr>
            <p:nvPr/>
          </p:nvSpPr>
          <p:spPr bwMode="auto">
            <a:xfrm>
              <a:off x="8364538" y="9839325"/>
              <a:ext cx="73025" cy="73025"/>
            </a:xfrm>
            <a:custGeom>
              <a:avLst/>
              <a:gdLst>
                <a:gd name="T0" fmla="*/ 36 w 46"/>
                <a:gd name="T1" fmla="*/ 0 h 46"/>
                <a:gd name="T2" fmla="*/ 16 w 46"/>
                <a:gd name="T3" fmla="*/ 0 h 46"/>
                <a:gd name="T4" fmla="*/ 16 w 46"/>
                <a:gd name="T5" fmla="*/ 0 h 46"/>
                <a:gd name="T6" fmla="*/ 16 w 46"/>
                <a:gd name="T7" fmla="*/ 0 h 46"/>
                <a:gd name="T8" fmla="*/ 36 w 46"/>
                <a:gd name="T9" fmla="*/ 0 h 46"/>
                <a:gd name="T10" fmla="*/ 36 w 46"/>
                <a:gd name="T11" fmla="*/ 18 h 46"/>
                <a:gd name="T12" fmla="*/ 0 w 46"/>
                <a:gd name="T13" fmla="*/ 18 h 46"/>
                <a:gd name="T14" fmla="*/ 0 w 46"/>
                <a:gd name="T15" fmla="*/ 18 h 46"/>
                <a:gd name="T16" fmla="*/ 42 w 46"/>
                <a:gd name="T17" fmla="*/ 18 h 46"/>
                <a:gd name="T18" fmla="*/ 46 w 46"/>
                <a:gd name="T19" fmla="*/ 46 h 46"/>
                <a:gd name="T20" fmla="*/ 46 w 46"/>
                <a:gd name="T21" fmla="*/ 46 h 46"/>
                <a:gd name="T22" fmla="*/ 42 w 46"/>
                <a:gd name="T23" fmla="*/ 18 h 46"/>
                <a:gd name="T24" fmla="*/ 36 w 46"/>
                <a:gd name="T25" fmla="*/ 18 h 46"/>
                <a:gd name="T26" fmla="*/ 36 w 46"/>
                <a:gd name="T2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46">
                  <a:moveTo>
                    <a:pt x="36" y="0"/>
                  </a:moveTo>
                  <a:lnTo>
                    <a:pt x="16" y="0"/>
                  </a:lnTo>
                  <a:lnTo>
                    <a:pt x="16" y="0"/>
                  </a:lnTo>
                  <a:lnTo>
                    <a:pt x="16" y="0"/>
                  </a:lnTo>
                  <a:lnTo>
                    <a:pt x="36" y="0"/>
                  </a:lnTo>
                  <a:lnTo>
                    <a:pt x="36" y="18"/>
                  </a:lnTo>
                  <a:lnTo>
                    <a:pt x="0" y="18"/>
                  </a:lnTo>
                  <a:lnTo>
                    <a:pt x="0" y="18"/>
                  </a:lnTo>
                  <a:lnTo>
                    <a:pt x="42" y="18"/>
                  </a:lnTo>
                  <a:lnTo>
                    <a:pt x="46" y="46"/>
                  </a:lnTo>
                  <a:lnTo>
                    <a:pt x="46" y="46"/>
                  </a:lnTo>
                  <a:lnTo>
                    <a:pt x="42" y="18"/>
                  </a:lnTo>
                  <a:lnTo>
                    <a:pt x="36" y="1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2" name="Freeform 446"/>
            <p:cNvSpPr>
              <a:spLocks noEditPoints="1"/>
            </p:cNvSpPr>
            <p:nvPr/>
          </p:nvSpPr>
          <p:spPr bwMode="auto">
            <a:xfrm>
              <a:off x="8237538" y="9915525"/>
              <a:ext cx="184150" cy="288925"/>
            </a:xfrm>
            <a:custGeom>
              <a:avLst/>
              <a:gdLst>
                <a:gd name="T0" fmla="*/ 108 w 116"/>
                <a:gd name="T1" fmla="*/ 124 h 182"/>
                <a:gd name="T2" fmla="*/ 36 w 116"/>
                <a:gd name="T3" fmla="*/ 124 h 182"/>
                <a:gd name="T4" fmla="*/ 36 w 116"/>
                <a:gd name="T5" fmla="*/ 124 h 182"/>
                <a:gd name="T6" fmla="*/ 20 w 116"/>
                <a:gd name="T7" fmla="*/ 138 h 182"/>
                <a:gd name="T8" fmla="*/ 0 w 116"/>
                <a:gd name="T9" fmla="*/ 154 h 182"/>
                <a:gd name="T10" fmla="*/ 2 w 116"/>
                <a:gd name="T11" fmla="*/ 182 h 182"/>
                <a:gd name="T12" fmla="*/ 106 w 116"/>
                <a:gd name="T13" fmla="*/ 182 h 182"/>
                <a:gd name="T14" fmla="*/ 108 w 116"/>
                <a:gd name="T15" fmla="*/ 124 h 182"/>
                <a:gd name="T16" fmla="*/ 116 w 116"/>
                <a:gd name="T17" fmla="*/ 0 h 182"/>
                <a:gd name="T18" fmla="*/ 92 w 116"/>
                <a:gd name="T19" fmla="*/ 0 h 182"/>
                <a:gd name="T20" fmla="*/ 92 w 116"/>
                <a:gd name="T21" fmla="*/ 0 h 182"/>
                <a:gd name="T22" fmla="*/ 88 w 116"/>
                <a:gd name="T23" fmla="*/ 26 h 182"/>
                <a:gd name="T24" fmla="*/ 78 w 116"/>
                <a:gd name="T25" fmla="*/ 54 h 182"/>
                <a:gd name="T26" fmla="*/ 62 w 116"/>
                <a:gd name="T27" fmla="*/ 54 h 182"/>
                <a:gd name="T28" fmla="*/ 62 w 116"/>
                <a:gd name="T29" fmla="*/ 54 h 182"/>
                <a:gd name="T30" fmla="*/ 62 w 116"/>
                <a:gd name="T31" fmla="*/ 54 h 182"/>
                <a:gd name="T32" fmla="*/ 112 w 116"/>
                <a:gd name="T33" fmla="*/ 54 h 182"/>
                <a:gd name="T34" fmla="*/ 112 w 116"/>
                <a:gd name="T35" fmla="*/ 54 h 182"/>
                <a:gd name="T36" fmla="*/ 112 w 116"/>
                <a:gd name="T37" fmla="*/ 54 h 182"/>
                <a:gd name="T38" fmla="*/ 116 w 116"/>
                <a:gd name="T39"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6" h="182">
                  <a:moveTo>
                    <a:pt x="108" y="124"/>
                  </a:moveTo>
                  <a:lnTo>
                    <a:pt x="36" y="124"/>
                  </a:lnTo>
                  <a:lnTo>
                    <a:pt x="36" y="124"/>
                  </a:lnTo>
                  <a:lnTo>
                    <a:pt x="20" y="138"/>
                  </a:lnTo>
                  <a:lnTo>
                    <a:pt x="0" y="154"/>
                  </a:lnTo>
                  <a:lnTo>
                    <a:pt x="2" y="182"/>
                  </a:lnTo>
                  <a:lnTo>
                    <a:pt x="106" y="182"/>
                  </a:lnTo>
                  <a:lnTo>
                    <a:pt x="108" y="124"/>
                  </a:lnTo>
                  <a:close/>
                  <a:moveTo>
                    <a:pt x="116" y="0"/>
                  </a:moveTo>
                  <a:lnTo>
                    <a:pt x="92" y="0"/>
                  </a:lnTo>
                  <a:lnTo>
                    <a:pt x="92" y="0"/>
                  </a:lnTo>
                  <a:lnTo>
                    <a:pt x="88" y="26"/>
                  </a:lnTo>
                  <a:lnTo>
                    <a:pt x="78" y="54"/>
                  </a:lnTo>
                  <a:lnTo>
                    <a:pt x="62" y="54"/>
                  </a:lnTo>
                  <a:lnTo>
                    <a:pt x="62" y="54"/>
                  </a:lnTo>
                  <a:lnTo>
                    <a:pt x="62" y="54"/>
                  </a:lnTo>
                  <a:lnTo>
                    <a:pt x="112" y="54"/>
                  </a:lnTo>
                  <a:lnTo>
                    <a:pt x="112" y="54"/>
                  </a:lnTo>
                  <a:lnTo>
                    <a:pt x="112" y="54"/>
                  </a:lnTo>
                  <a:lnTo>
                    <a:pt x="116" y="0"/>
                  </a:lnTo>
                  <a:close/>
                </a:path>
              </a:pathLst>
            </a:custGeom>
            <a:solidFill>
              <a:srgbClr val="D5D3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3" name="Freeform 447"/>
            <p:cNvSpPr>
              <a:spLocks/>
            </p:cNvSpPr>
            <p:nvPr/>
          </p:nvSpPr>
          <p:spPr bwMode="auto">
            <a:xfrm>
              <a:off x="8237538" y="10112375"/>
              <a:ext cx="171450" cy="92075"/>
            </a:xfrm>
            <a:custGeom>
              <a:avLst/>
              <a:gdLst>
                <a:gd name="T0" fmla="*/ 108 w 108"/>
                <a:gd name="T1" fmla="*/ 0 h 58"/>
                <a:gd name="T2" fmla="*/ 36 w 108"/>
                <a:gd name="T3" fmla="*/ 0 h 58"/>
                <a:gd name="T4" fmla="*/ 36 w 108"/>
                <a:gd name="T5" fmla="*/ 0 h 58"/>
                <a:gd name="T6" fmla="*/ 20 w 108"/>
                <a:gd name="T7" fmla="*/ 14 h 58"/>
                <a:gd name="T8" fmla="*/ 0 w 108"/>
                <a:gd name="T9" fmla="*/ 30 h 58"/>
                <a:gd name="T10" fmla="*/ 2 w 108"/>
                <a:gd name="T11" fmla="*/ 58 h 58"/>
                <a:gd name="T12" fmla="*/ 106 w 108"/>
                <a:gd name="T13" fmla="*/ 58 h 58"/>
                <a:gd name="T14" fmla="*/ 108 w 108"/>
                <a:gd name="T15" fmla="*/ 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8" h="58">
                  <a:moveTo>
                    <a:pt x="108" y="0"/>
                  </a:moveTo>
                  <a:lnTo>
                    <a:pt x="36" y="0"/>
                  </a:lnTo>
                  <a:lnTo>
                    <a:pt x="36" y="0"/>
                  </a:lnTo>
                  <a:lnTo>
                    <a:pt x="20" y="14"/>
                  </a:lnTo>
                  <a:lnTo>
                    <a:pt x="0" y="30"/>
                  </a:lnTo>
                  <a:lnTo>
                    <a:pt x="2" y="58"/>
                  </a:lnTo>
                  <a:lnTo>
                    <a:pt x="106" y="58"/>
                  </a:lnTo>
                  <a:lnTo>
                    <a:pt x="10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4" name="Freeform 448"/>
            <p:cNvSpPr>
              <a:spLocks/>
            </p:cNvSpPr>
            <p:nvPr/>
          </p:nvSpPr>
          <p:spPr bwMode="auto">
            <a:xfrm>
              <a:off x="8335963" y="9915525"/>
              <a:ext cx="85725" cy="85725"/>
            </a:xfrm>
            <a:custGeom>
              <a:avLst/>
              <a:gdLst>
                <a:gd name="T0" fmla="*/ 54 w 54"/>
                <a:gd name="T1" fmla="*/ 0 h 54"/>
                <a:gd name="T2" fmla="*/ 30 w 54"/>
                <a:gd name="T3" fmla="*/ 0 h 54"/>
                <a:gd name="T4" fmla="*/ 30 w 54"/>
                <a:gd name="T5" fmla="*/ 0 h 54"/>
                <a:gd name="T6" fmla="*/ 26 w 54"/>
                <a:gd name="T7" fmla="*/ 26 h 54"/>
                <a:gd name="T8" fmla="*/ 16 w 54"/>
                <a:gd name="T9" fmla="*/ 54 h 54"/>
                <a:gd name="T10" fmla="*/ 0 w 54"/>
                <a:gd name="T11" fmla="*/ 54 h 54"/>
                <a:gd name="T12" fmla="*/ 0 w 54"/>
                <a:gd name="T13" fmla="*/ 54 h 54"/>
                <a:gd name="T14" fmla="*/ 0 w 54"/>
                <a:gd name="T15" fmla="*/ 54 h 54"/>
                <a:gd name="T16" fmla="*/ 50 w 54"/>
                <a:gd name="T17" fmla="*/ 54 h 54"/>
                <a:gd name="T18" fmla="*/ 50 w 54"/>
                <a:gd name="T19" fmla="*/ 54 h 54"/>
                <a:gd name="T20" fmla="*/ 50 w 54"/>
                <a:gd name="T21" fmla="*/ 54 h 54"/>
                <a:gd name="T22" fmla="*/ 54 w 54"/>
                <a:gd name="T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54">
                  <a:moveTo>
                    <a:pt x="54" y="0"/>
                  </a:moveTo>
                  <a:lnTo>
                    <a:pt x="30" y="0"/>
                  </a:lnTo>
                  <a:lnTo>
                    <a:pt x="30" y="0"/>
                  </a:lnTo>
                  <a:lnTo>
                    <a:pt x="26" y="26"/>
                  </a:lnTo>
                  <a:lnTo>
                    <a:pt x="16" y="54"/>
                  </a:lnTo>
                  <a:lnTo>
                    <a:pt x="0" y="54"/>
                  </a:lnTo>
                  <a:lnTo>
                    <a:pt x="0" y="54"/>
                  </a:lnTo>
                  <a:lnTo>
                    <a:pt x="0" y="54"/>
                  </a:lnTo>
                  <a:lnTo>
                    <a:pt x="50" y="54"/>
                  </a:lnTo>
                  <a:lnTo>
                    <a:pt x="50" y="54"/>
                  </a:lnTo>
                  <a:lnTo>
                    <a:pt x="50" y="54"/>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5" name="Freeform 449"/>
            <p:cNvSpPr>
              <a:spLocks/>
            </p:cNvSpPr>
            <p:nvPr/>
          </p:nvSpPr>
          <p:spPr bwMode="auto">
            <a:xfrm>
              <a:off x="8358188" y="9867900"/>
              <a:ext cx="79375" cy="47625"/>
            </a:xfrm>
            <a:custGeom>
              <a:avLst/>
              <a:gdLst>
                <a:gd name="T0" fmla="*/ 46 w 50"/>
                <a:gd name="T1" fmla="*/ 0 h 30"/>
                <a:gd name="T2" fmla="*/ 4 w 50"/>
                <a:gd name="T3" fmla="*/ 0 h 30"/>
                <a:gd name="T4" fmla="*/ 4 w 50"/>
                <a:gd name="T5" fmla="*/ 0 h 30"/>
                <a:gd name="T6" fmla="*/ 0 w 50"/>
                <a:gd name="T7" fmla="*/ 28 h 30"/>
                <a:gd name="T8" fmla="*/ 16 w 50"/>
                <a:gd name="T9" fmla="*/ 28 h 30"/>
                <a:gd name="T10" fmla="*/ 16 w 50"/>
                <a:gd name="T11" fmla="*/ 28 h 30"/>
                <a:gd name="T12" fmla="*/ 16 w 50"/>
                <a:gd name="T13" fmla="*/ 30 h 30"/>
                <a:gd name="T14" fmla="*/ 40 w 50"/>
                <a:gd name="T15" fmla="*/ 30 h 30"/>
                <a:gd name="T16" fmla="*/ 40 w 50"/>
                <a:gd name="T17" fmla="*/ 28 h 30"/>
                <a:gd name="T18" fmla="*/ 50 w 50"/>
                <a:gd name="T19" fmla="*/ 28 h 30"/>
                <a:gd name="T20" fmla="*/ 46 w 50"/>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30">
                  <a:moveTo>
                    <a:pt x="46" y="0"/>
                  </a:moveTo>
                  <a:lnTo>
                    <a:pt x="4" y="0"/>
                  </a:lnTo>
                  <a:lnTo>
                    <a:pt x="4" y="0"/>
                  </a:lnTo>
                  <a:lnTo>
                    <a:pt x="0" y="28"/>
                  </a:lnTo>
                  <a:lnTo>
                    <a:pt x="16" y="28"/>
                  </a:lnTo>
                  <a:lnTo>
                    <a:pt x="16" y="28"/>
                  </a:lnTo>
                  <a:lnTo>
                    <a:pt x="16" y="30"/>
                  </a:lnTo>
                  <a:lnTo>
                    <a:pt x="40" y="30"/>
                  </a:lnTo>
                  <a:lnTo>
                    <a:pt x="40" y="28"/>
                  </a:lnTo>
                  <a:lnTo>
                    <a:pt x="50" y="28"/>
                  </a:lnTo>
                  <a:lnTo>
                    <a:pt x="46" y="0"/>
                  </a:lnTo>
                  <a:close/>
                </a:path>
              </a:pathLst>
            </a:custGeom>
            <a:solidFill>
              <a:srgbClr val="7D5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6" name="Freeform 450"/>
            <p:cNvSpPr>
              <a:spLocks/>
            </p:cNvSpPr>
            <p:nvPr/>
          </p:nvSpPr>
          <p:spPr bwMode="auto">
            <a:xfrm>
              <a:off x="8358188" y="9867900"/>
              <a:ext cx="79375" cy="47625"/>
            </a:xfrm>
            <a:custGeom>
              <a:avLst/>
              <a:gdLst>
                <a:gd name="T0" fmla="*/ 46 w 50"/>
                <a:gd name="T1" fmla="*/ 0 h 30"/>
                <a:gd name="T2" fmla="*/ 4 w 50"/>
                <a:gd name="T3" fmla="*/ 0 h 30"/>
                <a:gd name="T4" fmla="*/ 4 w 50"/>
                <a:gd name="T5" fmla="*/ 0 h 30"/>
                <a:gd name="T6" fmla="*/ 0 w 50"/>
                <a:gd name="T7" fmla="*/ 28 h 30"/>
                <a:gd name="T8" fmla="*/ 16 w 50"/>
                <a:gd name="T9" fmla="*/ 28 h 30"/>
                <a:gd name="T10" fmla="*/ 16 w 50"/>
                <a:gd name="T11" fmla="*/ 28 h 30"/>
                <a:gd name="T12" fmla="*/ 16 w 50"/>
                <a:gd name="T13" fmla="*/ 30 h 30"/>
                <a:gd name="T14" fmla="*/ 40 w 50"/>
                <a:gd name="T15" fmla="*/ 30 h 30"/>
                <a:gd name="T16" fmla="*/ 40 w 50"/>
                <a:gd name="T17" fmla="*/ 28 h 30"/>
                <a:gd name="T18" fmla="*/ 50 w 50"/>
                <a:gd name="T19" fmla="*/ 28 h 30"/>
                <a:gd name="T20" fmla="*/ 46 w 50"/>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30">
                  <a:moveTo>
                    <a:pt x="46" y="0"/>
                  </a:moveTo>
                  <a:lnTo>
                    <a:pt x="4" y="0"/>
                  </a:lnTo>
                  <a:lnTo>
                    <a:pt x="4" y="0"/>
                  </a:lnTo>
                  <a:lnTo>
                    <a:pt x="0" y="28"/>
                  </a:lnTo>
                  <a:lnTo>
                    <a:pt x="16" y="28"/>
                  </a:lnTo>
                  <a:lnTo>
                    <a:pt x="16" y="28"/>
                  </a:lnTo>
                  <a:lnTo>
                    <a:pt x="16" y="30"/>
                  </a:lnTo>
                  <a:lnTo>
                    <a:pt x="40" y="30"/>
                  </a:lnTo>
                  <a:lnTo>
                    <a:pt x="40" y="28"/>
                  </a:lnTo>
                  <a:lnTo>
                    <a:pt x="50" y="28"/>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7" name="Freeform 451"/>
            <p:cNvSpPr>
              <a:spLocks/>
            </p:cNvSpPr>
            <p:nvPr/>
          </p:nvSpPr>
          <p:spPr bwMode="auto">
            <a:xfrm>
              <a:off x="8364538" y="9839325"/>
              <a:ext cx="57150" cy="28575"/>
            </a:xfrm>
            <a:custGeom>
              <a:avLst/>
              <a:gdLst>
                <a:gd name="T0" fmla="*/ 36 w 36"/>
                <a:gd name="T1" fmla="*/ 0 h 18"/>
                <a:gd name="T2" fmla="*/ 16 w 36"/>
                <a:gd name="T3" fmla="*/ 0 h 18"/>
                <a:gd name="T4" fmla="*/ 16 w 36"/>
                <a:gd name="T5" fmla="*/ 0 h 18"/>
                <a:gd name="T6" fmla="*/ 16 w 36"/>
                <a:gd name="T7" fmla="*/ 18 h 18"/>
                <a:gd name="T8" fmla="*/ 0 w 36"/>
                <a:gd name="T9" fmla="*/ 18 h 18"/>
                <a:gd name="T10" fmla="*/ 0 w 36"/>
                <a:gd name="T11" fmla="*/ 18 h 18"/>
                <a:gd name="T12" fmla="*/ 0 w 36"/>
                <a:gd name="T13" fmla="*/ 18 h 18"/>
                <a:gd name="T14" fmla="*/ 36 w 36"/>
                <a:gd name="T15" fmla="*/ 18 h 18"/>
                <a:gd name="T16" fmla="*/ 36 w 36"/>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8">
                  <a:moveTo>
                    <a:pt x="36" y="0"/>
                  </a:moveTo>
                  <a:lnTo>
                    <a:pt x="16" y="0"/>
                  </a:lnTo>
                  <a:lnTo>
                    <a:pt x="16" y="0"/>
                  </a:lnTo>
                  <a:lnTo>
                    <a:pt x="16" y="18"/>
                  </a:lnTo>
                  <a:lnTo>
                    <a:pt x="0" y="18"/>
                  </a:lnTo>
                  <a:lnTo>
                    <a:pt x="0" y="18"/>
                  </a:lnTo>
                  <a:lnTo>
                    <a:pt x="0" y="18"/>
                  </a:lnTo>
                  <a:lnTo>
                    <a:pt x="36" y="18"/>
                  </a:lnTo>
                  <a:lnTo>
                    <a:pt x="36" y="0"/>
                  </a:lnTo>
                  <a:close/>
                </a:path>
              </a:pathLst>
            </a:custGeom>
            <a:solidFill>
              <a:srgbClr val="7D5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8" name="Freeform 452"/>
            <p:cNvSpPr>
              <a:spLocks/>
            </p:cNvSpPr>
            <p:nvPr/>
          </p:nvSpPr>
          <p:spPr bwMode="auto">
            <a:xfrm>
              <a:off x="8364538" y="9839325"/>
              <a:ext cx="57150" cy="28575"/>
            </a:xfrm>
            <a:custGeom>
              <a:avLst/>
              <a:gdLst>
                <a:gd name="T0" fmla="*/ 36 w 36"/>
                <a:gd name="T1" fmla="*/ 0 h 18"/>
                <a:gd name="T2" fmla="*/ 16 w 36"/>
                <a:gd name="T3" fmla="*/ 0 h 18"/>
                <a:gd name="T4" fmla="*/ 16 w 36"/>
                <a:gd name="T5" fmla="*/ 0 h 18"/>
                <a:gd name="T6" fmla="*/ 16 w 36"/>
                <a:gd name="T7" fmla="*/ 18 h 18"/>
                <a:gd name="T8" fmla="*/ 0 w 36"/>
                <a:gd name="T9" fmla="*/ 18 h 18"/>
                <a:gd name="T10" fmla="*/ 0 w 36"/>
                <a:gd name="T11" fmla="*/ 18 h 18"/>
                <a:gd name="T12" fmla="*/ 0 w 36"/>
                <a:gd name="T13" fmla="*/ 18 h 18"/>
                <a:gd name="T14" fmla="*/ 36 w 36"/>
                <a:gd name="T15" fmla="*/ 18 h 18"/>
                <a:gd name="T16" fmla="*/ 36 w 36"/>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8">
                  <a:moveTo>
                    <a:pt x="36" y="0"/>
                  </a:moveTo>
                  <a:lnTo>
                    <a:pt x="16" y="0"/>
                  </a:lnTo>
                  <a:lnTo>
                    <a:pt x="16" y="0"/>
                  </a:lnTo>
                  <a:lnTo>
                    <a:pt x="16" y="18"/>
                  </a:lnTo>
                  <a:lnTo>
                    <a:pt x="0" y="18"/>
                  </a:lnTo>
                  <a:lnTo>
                    <a:pt x="0" y="18"/>
                  </a:lnTo>
                  <a:lnTo>
                    <a:pt x="0" y="18"/>
                  </a:lnTo>
                  <a:lnTo>
                    <a:pt x="36" y="18"/>
                  </a:lnTo>
                  <a:lnTo>
                    <a:pt x="3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9" name="Freeform 453"/>
            <p:cNvSpPr>
              <a:spLocks/>
            </p:cNvSpPr>
            <p:nvPr/>
          </p:nvSpPr>
          <p:spPr bwMode="auto">
            <a:xfrm>
              <a:off x="8269288" y="10001250"/>
              <a:ext cx="152400" cy="111125"/>
            </a:xfrm>
            <a:custGeom>
              <a:avLst/>
              <a:gdLst>
                <a:gd name="T0" fmla="*/ 96 w 96"/>
                <a:gd name="T1" fmla="*/ 0 h 70"/>
                <a:gd name="T2" fmla="*/ 92 w 96"/>
                <a:gd name="T3" fmla="*/ 0 h 70"/>
                <a:gd name="T4" fmla="*/ 42 w 96"/>
                <a:gd name="T5" fmla="*/ 0 h 70"/>
                <a:gd name="T6" fmla="*/ 42 w 96"/>
                <a:gd name="T7" fmla="*/ 0 h 70"/>
                <a:gd name="T8" fmla="*/ 36 w 96"/>
                <a:gd name="T9" fmla="*/ 16 h 70"/>
                <a:gd name="T10" fmla="*/ 36 w 96"/>
                <a:gd name="T11" fmla="*/ 16 h 70"/>
                <a:gd name="T12" fmla="*/ 42 w 96"/>
                <a:gd name="T13" fmla="*/ 18 h 70"/>
                <a:gd name="T14" fmla="*/ 50 w 96"/>
                <a:gd name="T15" fmla="*/ 24 h 70"/>
                <a:gd name="T16" fmla="*/ 50 w 96"/>
                <a:gd name="T17" fmla="*/ 24 h 70"/>
                <a:gd name="T18" fmla="*/ 56 w 96"/>
                <a:gd name="T19" fmla="*/ 32 h 70"/>
                <a:gd name="T20" fmla="*/ 58 w 96"/>
                <a:gd name="T21" fmla="*/ 38 h 70"/>
                <a:gd name="T22" fmla="*/ 58 w 96"/>
                <a:gd name="T23" fmla="*/ 46 h 70"/>
                <a:gd name="T24" fmla="*/ 56 w 96"/>
                <a:gd name="T25" fmla="*/ 52 h 70"/>
                <a:gd name="T26" fmla="*/ 54 w 96"/>
                <a:gd name="T27" fmla="*/ 52 h 70"/>
                <a:gd name="T28" fmla="*/ 54 w 96"/>
                <a:gd name="T29" fmla="*/ 52 h 70"/>
                <a:gd name="T30" fmla="*/ 54 w 96"/>
                <a:gd name="T31" fmla="*/ 52 h 70"/>
                <a:gd name="T32" fmla="*/ 46 w 96"/>
                <a:gd name="T33" fmla="*/ 44 h 70"/>
                <a:gd name="T34" fmla="*/ 42 w 96"/>
                <a:gd name="T35" fmla="*/ 36 h 70"/>
                <a:gd name="T36" fmla="*/ 42 w 96"/>
                <a:gd name="T37" fmla="*/ 36 h 70"/>
                <a:gd name="T38" fmla="*/ 38 w 96"/>
                <a:gd name="T39" fmla="*/ 28 h 70"/>
                <a:gd name="T40" fmla="*/ 32 w 96"/>
                <a:gd name="T41" fmla="*/ 24 h 70"/>
                <a:gd name="T42" fmla="*/ 32 w 96"/>
                <a:gd name="T43" fmla="*/ 24 h 70"/>
                <a:gd name="T44" fmla="*/ 30 w 96"/>
                <a:gd name="T45" fmla="*/ 26 h 70"/>
                <a:gd name="T46" fmla="*/ 30 w 96"/>
                <a:gd name="T47" fmla="*/ 26 h 70"/>
                <a:gd name="T48" fmla="*/ 36 w 96"/>
                <a:gd name="T49" fmla="*/ 32 h 70"/>
                <a:gd name="T50" fmla="*/ 40 w 96"/>
                <a:gd name="T51" fmla="*/ 38 h 70"/>
                <a:gd name="T52" fmla="*/ 40 w 96"/>
                <a:gd name="T53" fmla="*/ 38 h 70"/>
                <a:gd name="T54" fmla="*/ 44 w 96"/>
                <a:gd name="T55" fmla="*/ 46 h 70"/>
                <a:gd name="T56" fmla="*/ 52 w 96"/>
                <a:gd name="T57" fmla="*/ 54 h 70"/>
                <a:gd name="T58" fmla="*/ 52 w 96"/>
                <a:gd name="T59" fmla="*/ 56 h 70"/>
                <a:gd name="T60" fmla="*/ 52 w 96"/>
                <a:gd name="T61" fmla="*/ 56 h 70"/>
                <a:gd name="T62" fmla="*/ 46 w 96"/>
                <a:gd name="T63" fmla="*/ 56 h 70"/>
                <a:gd name="T64" fmla="*/ 46 w 96"/>
                <a:gd name="T65" fmla="*/ 56 h 70"/>
                <a:gd name="T66" fmla="*/ 36 w 96"/>
                <a:gd name="T67" fmla="*/ 54 h 70"/>
                <a:gd name="T68" fmla="*/ 26 w 96"/>
                <a:gd name="T69" fmla="*/ 48 h 70"/>
                <a:gd name="T70" fmla="*/ 26 w 96"/>
                <a:gd name="T71" fmla="*/ 48 h 70"/>
                <a:gd name="T72" fmla="*/ 20 w 96"/>
                <a:gd name="T73" fmla="*/ 42 h 70"/>
                <a:gd name="T74" fmla="*/ 20 w 96"/>
                <a:gd name="T75" fmla="*/ 42 h 70"/>
                <a:gd name="T76" fmla="*/ 10 w 96"/>
                <a:gd name="T77" fmla="*/ 56 h 70"/>
                <a:gd name="T78" fmla="*/ 0 w 96"/>
                <a:gd name="T79" fmla="*/ 70 h 70"/>
                <a:gd name="T80" fmla="*/ 16 w 96"/>
                <a:gd name="T81" fmla="*/ 70 h 70"/>
                <a:gd name="T82" fmla="*/ 16 w 96"/>
                <a:gd name="T83" fmla="*/ 70 h 70"/>
                <a:gd name="T84" fmla="*/ 16 w 96"/>
                <a:gd name="T85" fmla="*/ 70 h 70"/>
                <a:gd name="T86" fmla="*/ 88 w 96"/>
                <a:gd name="T87" fmla="*/ 70 h 70"/>
                <a:gd name="T88" fmla="*/ 88 w 96"/>
                <a:gd name="T89" fmla="*/ 70 h 70"/>
                <a:gd name="T90" fmla="*/ 92 w 96"/>
                <a:gd name="T91" fmla="*/ 70 h 70"/>
                <a:gd name="T92" fmla="*/ 96 w 96"/>
                <a:gd name="T9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70">
                  <a:moveTo>
                    <a:pt x="96" y="0"/>
                  </a:moveTo>
                  <a:lnTo>
                    <a:pt x="92" y="0"/>
                  </a:lnTo>
                  <a:lnTo>
                    <a:pt x="42" y="0"/>
                  </a:lnTo>
                  <a:lnTo>
                    <a:pt x="42" y="0"/>
                  </a:lnTo>
                  <a:lnTo>
                    <a:pt x="36" y="16"/>
                  </a:lnTo>
                  <a:lnTo>
                    <a:pt x="36" y="16"/>
                  </a:lnTo>
                  <a:lnTo>
                    <a:pt x="42" y="18"/>
                  </a:lnTo>
                  <a:lnTo>
                    <a:pt x="50" y="24"/>
                  </a:lnTo>
                  <a:lnTo>
                    <a:pt x="50" y="24"/>
                  </a:lnTo>
                  <a:lnTo>
                    <a:pt x="56" y="32"/>
                  </a:lnTo>
                  <a:lnTo>
                    <a:pt x="58" y="38"/>
                  </a:lnTo>
                  <a:lnTo>
                    <a:pt x="58" y="46"/>
                  </a:lnTo>
                  <a:lnTo>
                    <a:pt x="56" y="52"/>
                  </a:lnTo>
                  <a:lnTo>
                    <a:pt x="54" y="52"/>
                  </a:lnTo>
                  <a:lnTo>
                    <a:pt x="54" y="52"/>
                  </a:lnTo>
                  <a:lnTo>
                    <a:pt x="54" y="52"/>
                  </a:lnTo>
                  <a:lnTo>
                    <a:pt x="46" y="44"/>
                  </a:lnTo>
                  <a:lnTo>
                    <a:pt x="42" y="36"/>
                  </a:lnTo>
                  <a:lnTo>
                    <a:pt x="42" y="36"/>
                  </a:lnTo>
                  <a:lnTo>
                    <a:pt x="38" y="28"/>
                  </a:lnTo>
                  <a:lnTo>
                    <a:pt x="32" y="24"/>
                  </a:lnTo>
                  <a:lnTo>
                    <a:pt x="32" y="24"/>
                  </a:lnTo>
                  <a:lnTo>
                    <a:pt x="30" y="26"/>
                  </a:lnTo>
                  <a:lnTo>
                    <a:pt x="30" y="26"/>
                  </a:lnTo>
                  <a:lnTo>
                    <a:pt x="36" y="32"/>
                  </a:lnTo>
                  <a:lnTo>
                    <a:pt x="40" y="38"/>
                  </a:lnTo>
                  <a:lnTo>
                    <a:pt x="40" y="38"/>
                  </a:lnTo>
                  <a:lnTo>
                    <a:pt x="44" y="46"/>
                  </a:lnTo>
                  <a:lnTo>
                    <a:pt x="52" y="54"/>
                  </a:lnTo>
                  <a:lnTo>
                    <a:pt x="52" y="56"/>
                  </a:lnTo>
                  <a:lnTo>
                    <a:pt x="52" y="56"/>
                  </a:lnTo>
                  <a:lnTo>
                    <a:pt x="46" y="56"/>
                  </a:lnTo>
                  <a:lnTo>
                    <a:pt x="46" y="56"/>
                  </a:lnTo>
                  <a:lnTo>
                    <a:pt x="36" y="54"/>
                  </a:lnTo>
                  <a:lnTo>
                    <a:pt x="26" y="48"/>
                  </a:lnTo>
                  <a:lnTo>
                    <a:pt x="26" y="48"/>
                  </a:lnTo>
                  <a:lnTo>
                    <a:pt x="20" y="42"/>
                  </a:lnTo>
                  <a:lnTo>
                    <a:pt x="20" y="42"/>
                  </a:lnTo>
                  <a:lnTo>
                    <a:pt x="10" y="56"/>
                  </a:lnTo>
                  <a:lnTo>
                    <a:pt x="0" y="70"/>
                  </a:lnTo>
                  <a:lnTo>
                    <a:pt x="16" y="70"/>
                  </a:lnTo>
                  <a:lnTo>
                    <a:pt x="16" y="70"/>
                  </a:lnTo>
                  <a:lnTo>
                    <a:pt x="16" y="70"/>
                  </a:lnTo>
                  <a:lnTo>
                    <a:pt x="88" y="70"/>
                  </a:lnTo>
                  <a:lnTo>
                    <a:pt x="88" y="70"/>
                  </a:lnTo>
                  <a:lnTo>
                    <a:pt x="92" y="70"/>
                  </a:lnTo>
                  <a:lnTo>
                    <a:pt x="96" y="0"/>
                  </a:lnTo>
                  <a:close/>
                </a:path>
              </a:pathLst>
            </a:custGeom>
            <a:solidFill>
              <a:srgbClr val="7D5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0" name="Freeform 454"/>
            <p:cNvSpPr>
              <a:spLocks/>
            </p:cNvSpPr>
            <p:nvPr/>
          </p:nvSpPr>
          <p:spPr bwMode="auto">
            <a:xfrm>
              <a:off x="8269288" y="10001250"/>
              <a:ext cx="152400" cy="111125"/>
            </a:xfrm>
            <a:custGeom>
              <a:avLst/>
              <a:gdLst>
                <a:gd name="T0" fmla="*/ 96 w 96"/>
                <a:gd name="T1" fmla="*/ 0 h 70"/>
                <a:gd name="T2" fmla="*/ 92 w 96"/>
                <a:gd name="T3" fmla="*/ 0 h 70"/>
                <a:gd name="T4" fmla="*/ 42 w 96"/>
                <a:gd name="T5" fmla="*/ 0 h 70"/>
                <a:gd name="T6" fmla="*/ 42 w 96"/>
                <a:gd name="T7" fmla="*/ 0 h 70"/>
                <a:gd name="T8" fmla="*/ 36 w 96"/>
                <a:gd name="T9" fmla="*/ 16 h 70"/>
                <a:gd name="T10" fmla="*/ 36 w 96"/>
                <a:gd name="T11" fmla="*/ 16 h 70"/>
                <a:gd name="T12" fmla="*/ 42 w 96"/>
                <a:gd name="T13" fmla="*/ 18 h 70"/>
                <a:gd name="T14" fmla="*/ 50 w 96"/>
                <a:gd name="T15" fmla="*/ 24 h 70"/>
                <a:gd name="T16" fmla="*/ 50 w 96"/>
                <a:gd name="T17" fmla="*/ 24 h 70"/>
                <a:gd name="T18" fmla="*/ 56 w 96"/>
                <a:gd name="T19" fmla="*/ 32 h 70"/>
                <a:gd name="T20" fmla="*/ 58 w 96"/>
                <a:gd name="T21" fmla="*/ 38 h 70"/>
                <a:gd name="T22" fmla="*/ 58 w 96"/>
                <a:gd name="T23" fmla="*/ 46 h 70"/>
                <a:gd name="T24" fmla="*/ 56 w 96"/>
                <a:gd name="T25" fmla="*/ 52 h 70"/>
                <a:gd name="T26" fmla="*/ 54 w 96"/>
                <a:gd name="T27" fmla="*/ 52 h 70"/>
                <a:gd name="T28" fmla="*/ 54 w 96"/>
                <a:gd name="T29" fmla="*/ 52 h 70"/>
                <a:gd name="T30" fmla="*/ 54 w 96"/>
                <a:gd name="T31" fmla="*/ 52 h 70"/>
                <a:gd name="T32" fmla="*/ 46 w 96"/>
                <a:gd name="T33" fmla="*/ 44 h 70"/>
                <a:gd name="T34" fmla="*/ 42 w 96"/>
                <a:gd name="T35" fmla="*/ 36 h 70"/>
                <a:gd name="T36" fmla="*/ 42 w 96"/>
                <a:gd name="T37" fmla="*/ 36 h 70"/>
                <a:gd name="T38" fmla="*/ 38 w 96"/>
                <a:gd name="T39" fmla="*/ 28 h 70"/>
                <a:gd name="T40" fmla="*/ 32 w 96"/>
                <a:gd name="T41" fmla="*/ 24 h 70"/>
                <a:gd name="T42" fmla="*/ 32 w 96"/>
                <a:gd name="T43" fmla="*/ 24 h 70"/>
                <a:gd name="T44" fmla="*/ 30 w 96"/>
                <a:gd name="T45" fmla="*/ 26 h 70"/>
                <a:gd name="T46" fmla="*/ 30 w 96"/>
                <a:gd name="T47" fmla="*/ 26 h 70"/>
                <a:gd name="T48" fmla="*/ 36 w 96"/>
                <a:gd name="T49" fmla="*/ 32 h 70"/>
                <a:gd name="T50" fmla="*/ 40 w 96"/>
                <a:gd name="T51" fmla="*/ 38 h 70"/>
                <a:gd name="T52" fmla="*/ 40 w 96"/>
                <a:gd name="T53" fmla="*/ 38 h 70"/>
                <a:gd name="T54" fmla="*/ 44 w 96"/>
                <a:gd name="T55" fmla="*/ 46 h 70"/>
                <a:gd name="T56" fmla="*/ 52 w 96"/>
                <a:gd name="T57" fmla="*/ 54 h 70"/>
                <a:gd name="T58" fmla="*/ 52 w 96"/>
                <a:gd name="T59" fmla="*/ 56 h 70"/>
                <a:gd name="T60" fmla="*/ 52 w 96"/>
                <a:gd name="T61" fmla="*/ 56 h 70"/>
                <a:gd name="T62" fmla="*/ 46 w 96"/>
                <a:gd name="T63" fmla="*/ 56 h 70"/>
                <a:gd name="T64" fmla="*/ 46 w 96"/>
                <a:gd name="T65" fmla="*/ 56 h 70"/>
                <a:gd name="T66" fmla="*/ 36 w 96"/>
                <a:gd name="T67" fmla="*/ 54 h 70"/>
                <a:gd name="T68" fmla="*/ 26 w 96"/>
                <a:gd name="T69" fmla="*/ 48 h 70"/>
                <a:gd name="T70" fmla="*/ 26 w 96"/>
                <a:gd name="T71" fmla="*/ 48 h 70"/>
                <a:gd name="T72" fmla="*/ 20 w 96"/>
                <a:gd name="T73" fmla="*/ 42 h 70"/>
                <a:gd name="T74" fmla="*/ 20 w 96"/>
                <a:gd name="T75" fmla="*/ 42 h 70"/>
                <a:gd name="T76" fmla="*/ 10 w 96"/>
                <a:gd name="T77" fmla="*/ 56 h 70"/>
                <a:gd name="T78" fmla="*/ 0 w 96"/>
                <a:gd name="T79" fmla="*/ 70 h 70"/>
                <a:gd name="T80" fmla="*/ 16 w 96"/>
                <a:gd name="T81" fmla="*/ 70 h 70"/>
                <a:gd name="T82" fmla="*/ 16 w 96"/>
                <a:gd name="T83" fmla="*/ 70 h 70"/>
                <a:gd name="T84" fmla="*/ 16 w 96"/>
                <a:gd name="T85" fmla="*/ 70 h 70"/>
                <a:gd name="T86" fmla="*/ 88 w 96"/>
                <a:gd name="T87" fmla="*/ 70 h 70"/>
                <a:gd name="T88" fmla="*/ 88 w 96"/>
                <a:gd name="T89" fmla="*/ 70 h 70"/>
                <a:gd name="T90" fmla="*/ 92 w 96"/>
                <a:gd name="T91" fmla="*/ 70 h 70"/>
                <a:gd name="T92" fmla="*/ 96 w 96"/>
                <a:gd name="T9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70">
                  <a:moveTo>
                    <a:pt x="96" y="0"/>
                  </a:moveTo>
                  <a:lnTo>
                    <a:pt x="92" y="0"/>
                  </a:lnTo>
                  <a:lnTo>
                    <a:pt x="42" y="0"/>
                  </a:lnTo>
                  <a:lnTo>
                    <a:pt x="42" y="0"/>
                  </a:lnTo>
                  <a:lnTo>
                    <a:pt x="36" y="16"/>
                  </a:lnTo>
                  <a:lnTo>
                    <a:pt x="36" y="16"/>
                  </a:lnTo>
                  <a:lnTo>
                    <a:pt x="42" y="18"/>
                  </a:lnTo>
                  <a:lnTo>
                    <a:pt x="50" y="24"/>
                  </a:lnTo>
                  <a:lnTo>
                    <a:pt x="50" y="24"/>
                  </a:lnTo>
                  <a:lnTo>
                    <a:pt x="56" y="32"/>
                  </a:lnTo>
                  <a:lnTo>
                    <a:pt x="58" y="38"/>
                  </a:lnTo>
                  <a:lnTo>
                    <a:pt x="58" y="46"/>
                  </a:lnTo>
                  <a:lnTo>
                    <a:pt x="56" y="52"/>
                  </a:lnTo>
                  <a:lnTo>
                    <a:pt x="54" y="52"/>
                  </a:lnTo>
                  <a:lnTo>
                    <a:pt x="54" y="52"/>
                  </a:lnTo>
                  <a:lnTo>
                    <a:pt x="54" y="52"/>
                  </a:lnTo>
                  <a:lnTo>
                    <a:pt x="46" y="44"/>
                  </a:lnTo>
                  <a:lnTo>
                    <a:pt x="42" y="36"/>
                  </a:lnTo>
                  <a:lnTo>
                    <a:pt x="42" y="36"/>
                  </a:lnTo>
                  <a:lnTo>
                    <a:pt x="38" y="28"/>
                  </a:lnTo>
                  <a:lnTo>
                    <a:pt x="32" y="24"/>
                  </a:lnTo>
                  <a:lnTo>
                    <a:pt x="32" y="24"/>
                  </a:lnTo>
                  <a:lnTo>
                    <a:pt x="30" y="26"/>
                  </a:lnTo>
                  <a:lnTo>
                    <a:pt x="30" y="26"/>
                  </a:lnTo>
                  <a:lnTo>
                    <a:pt x="36" y="32"/>
                  </a:lnTo>
                  <a:lnTo>
                    <a:pt x="40" y="38"/>
                  </a:lnTo>
                  <a:lnTo>
                    <a:pt x="40" y="38"/>
                  </a:lnTo>
                  <a:lnTo>
                    <a:pt x="44" y="46"/>
                  </a:lnTo>
                  <a:lnTo>
                    <a:pt x="52" y="54"/>
                  </a:lnTo>
                  <a:lnTo>
                    <a:pt x="52" y="56"/>
                  </a:lnTo>
                  <a:lnTo>
                    <a:pt x="52" y="56"/>
                  </a:lnTo>
                  <a:lnTo>
                    <a:pt x="46" y="56"/>
                  </a:lnTo>
                  <a:lnTo>
                    <a:pt x="46" y="56"/>
                  </a:lnTo>
                  <a:lnTo>
                    <a:pt x="36" y="54"/>
                  </a:lnTo>
                  <a:lnTo>
                    <a:pt x="26" y="48"/>
                  </a:lnTo>
                  <a:lnTo>
                    <a:pt x="26" y="48"/>
                  </a:lnTo>
                  <a:lnTo>
                    <a:pt x="20" y="42"/>
                  </a:lnTo>
                  <a:lnTo>
                    <a:pt x="20" y="42"/>
                  </a:lnTo>
                  <a:lnTo>
                    <a:pt x="10" y="56"/>
                  </a:lnTo>
                  <a:lnTo>
                    <a:pt x="0" y="70"/>
                  </a:lnTo>
                  <a:lnTo>
                    <a:pt x="16" y="70"/>
                  </a:lnTo>
                  <a:lnTo>
                    <a:pt x="16" y="70"/>
                  </a:lnTo>
                  <a:lnTo>
                    <a:pt x="16" y="70"/>
                  </a:lnTo>
                  <a:lnTo>
                    <a:pt x="88" y="70"/>
                  </a:lnTo>
                  <a:lnTo>
                    <a:pt x="88" y="70"/>
                  </a:lnTo>
                  <a:lnTo>
                    <a:pt x="92" y="70"/>
                  </a:lnTo>
                  <a:lnTo>
                    <a:pt x="9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1" name="Freeform 455"/>
            <p:cNvSpPr>
              <a:spLocks/>
            </p:cNvSpPr>
            <p:nvPr/>
          </p:nvSpPr>
          <p:spPr bwMode="auto">
            <a:xfrm>
              <a:off x="8301038" y="10042525"/>
              <a:ext cx="50800" cy="47625"/>
            </a:xfrm>
            <a:custGeom>
              <a:avLst/>
              <a:gdLst>
                <a:gd name="T0" fmla="*/ 10 w 32"/>
                <a:gd name="T1" fmla="*/ 0 h 30"/>
                <a:gd name="T2" fmla="*/ 10 w 32"/>
                <a:gd name="T3" fmla="*/ 0 h 30"/>
                <a:gd name="T4" fmla="*/ 0 w 32"/>
                <a:gd name="T5" fmla="*/ 16 h 30"/>
                <a:gd name="T6" fmla="*/ 0 w 32"/>
                <a:gd name="T7" fmla="*/ 16 h 30"/>
                <a:gd name="T8" fmla="*/ 6 w 32"/>
                <a:gd name="T9" fmla="*/ 22 h 30"/>
                <a:gd name="T10" fmla="*/ 6 w 32"/>
                <a:gd name="T11" fmla="*/ 22 h 30"/>
                <a:gd name="T12" fmla="*/ 16 w 32"/>
                <a:gd name="T13" fmla="*/ 28 h 30"/>
                <a:gd name="T14" fmla="*/ 26 w 32"/>
                <a:gd name="T15" fmla="*/ 30 h 30"/>
                <a:gd name="T16" fmla="*/ 26 w 32"/>
                <a:gd name="T17" fmla="*/ 30 h 30"/>
                <a:gd name="T18" fmla="*/ 32 w 32"/>
                <a:gd name="T19" fmla="*/ 30 h 30"/>
                <a:gd name="T20" fmla="*/ 32 w 32"/>
                <a:gd name="T21" fmla="*/ 28 h 30"/>
                <a:gd name="T22" fmla="*/ 32 w 32"/>
                <a:gd name="T23" fmla="*/ 28 h 30"/>
                <a:gd name="T24" fmla="*/ 24 w 32"/>
                <a:gd name="T25" fmla="*/ 20 h 30"/>
                <a:gd name="T26" fmla="*/ 20 w 32"/>
                <a:gd name="T27" fmla="*/ 12 h 30"/>
                <a:gd name="T28" fmla="*/ 20 w 32"/>
                <a:gd name="T29" fmla="*/ 12 h 30"/>
                <a:gd name="T30" fmla="*/ 16 w 32"/>
                <a:gd name="T31" fmla="*/ 6 h 30"/>
                <a:gd name="T32" fmla="*/ 10 w 32"/>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0">
                  <a:moveTo>
                    <a:pt x="10" y="0"/>
                  </a:moveTo>
                  <a:lnTo>
                    <a:pt x="10" y="0"/>
                  </a:lnTo>
                  <a:lnTo>
                    <a:pt x="0" y="16"/>
                  </a:lnTo>
                  <a:lnTo>
                    <a:pt x="0" y="16"/>
                  </a:lnTo>
                  <a:lnTo>
                    <a:pt x="6" y="22"/>
                  </a:lnTo>
                  <a:lnTo>
                    <a:pt x="6" y="22"/>
                  </a:lnTo>
                  <a:lnTo>
                    <a:pt x="16" y="28"/>
                  </a:lnTo>
                  <a:lnTo>
                    <a:pt x="26" y="30"/>
                  </a:lnTo>
                  <a:lnTo>
                    <a:pt x="26" y="30"/>
                  </a:lnTo>
                  <a:lnTo>
                    <a:pt x="32" y="30"/>
                  </a:lnTo>
                  <a:lnTo>
                    <a:pt x="32" y="28"/>
                  </a:lnTo>
                  <a:lnTo>
                    <a:pt x="32" y="28"/>
                  </a:lnTo>
                  <a:lnTo>
                    <a:pt x="24" y="20"/>
                  </a:lnTo>
                  <a:lnTo>
                    <a:pt x="20" y="12"/>
                  </a:lnTo>
                  <a:lnTo>
                    <a:pt x="20" y="12"/>
                  </a:lnTo>
                  <a:lnTo>
                    <a:pt x="16" y="6"/>
                  </a:lnTo>
                  <a:lnTo>
                    <a:pt x="10" y="0"/>
                  </a:lnTo>
                  <a:close/>
                </a:path>
              </a:pathLst>
            </a:custGeom>
            <a:solidFill>
              <a:srgbClr val="D0B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2" name="Freeform 456"/>
            <p:cNvSpPr>
              <a:spLocks/>
            </p:cNvSpPr>
            <p:nvPr/>
          </p:nvSpPr>
          <p:spPr bwMode="auto">
            <a:xfrm>
              <a:off x="8301038" y="10042525"/>
              <a:ext cx="50800" cy="47625"/>
            </a:xfrm>
            <a:custGeom>
              <a:avLst/>
              <a:gdLst>
                <a:gd name="T0" fmla="*/ 10 w 32"/>
                <a:gd name="T1" fmla="*/ 0 h 30"/>
                <a:gd name="T2" fmla="*/ 10 w 32"/>
                <a:gd name="T3" fmla="*/ 0 h 30"/>
                <a:gd name="T4" fmla="*/ 0 w 32"/>
                <a:gd name="T5" fmla="*/ 16 h 30"/>
                <a:gd name="T6" fmla="*/ 0 w 32"/>
                <a:gd name="T7" fmla="*/ 16 h 30"/>
                <a:gd name="T8" fmla="*/ 6 w 32"/>
                <a:gd name="T9" fmla="*/ 22 h 30"/>
                <a:gd name="T10" fmla="*/ 6 w 32"/>
                <a:gd name="T11" fmla="*/ 22 h 30"/>
                <a:gd name="T12" fmla="*/ 16 w 32"/>
                <a:gd name="T13" fmla="*/ 28 h 30"/>
                <a:gd name="T14" fmla="*/ 26 w 32"/>
                <a:gd name="T15" fmla="*/ 30 h 30"/>
                <a:gd name="T16" fmla="*/ 26 w 32"/>
                <a:gd name="T17" fmla="*/ 30 h 30"/>
                <a:gd name="T18" fmla="*/ 32 w 32"/>
                <a:gd name="T19" fmla="*/ 30 h 30"/>
                <a:gd name="T20" fmla="*/ 32 w 32"/>
                <a:gd name="T21" fmla="*/ 28 h 30"/>
                <a:gd name="T22" fmla="*/ 32 w 32"/>
                <a:gd name="T23" fmla="*/ 28 h 30"/>
                <a:gd name="T24" fmla="*/ 24 w 32"/>
                <a:gd name="T25" fmla="*/ 20 h 30"/>
                <a:gd name="T26" fmla="*/ 20 w 32"/>
                <a:gd name="T27" fmla="*/ 12 h 30"/>
                <a:gd name="T28" fmla="*/ 20 w 32"/>
                <a:gd name="T29" fmla="*/ 12 h 30"/>
                <a:gd name="T30" fmla="*/ 16 w 32"/>
                <a:gd name="T31" fmla="*/ 6 h 30"/>
                <a:gd name="T32" fmla="*/ 10 w 32"/>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0">
                  <a:moveTo>
                    <a:pt x="10" y="0"/>
                  </a:moveTo>
                  <a:lnTo>
                    <a:pt x="10" y="0"/>
                  </a:lnTo>
                  <a:lnTo>
                    <a:pt x="0" y="16"/>
                  </a:lnTo>
                  <a:lnTo>
                    <a:pt x="0" y="16"/>
                  </a:lnTo>
                  <a:lnTo>
                    <a:pt x="6" y="22"/>
                  </a:lnTo>
                  <a:lnTo>
                    <a:pt x="6" y="22"/>
                  </a:lnTo>
                  <a:lnTo>
                    <a:pt x="16" y="28"/>
                  </a:lnTo>
                  <a:lnTo>
                    <a:pt x="26" y="30"/>
                  </a:lnTo>
                  <a:lnTo>
                    <a:pt x="26" y="30"/>
                  </a:lnTo>
                  <a:lnTo>
                    <a:pt x="32" y="30"/>
                  </a:lnTo>
                  <a:lnTo>
                    <a:pt x="32" y="28"/>
                  </a:lnTo>
                  <a:lnTo>
                    <a:pt x="32" y="28"/>
                  </a:lnTo>
                  <a:lnTo>
                    <a:pt x="24" y="20"/>
                  </a:lnTo>
                  <a:lnTo>
                    <a:pt x="20" y="12"/>
                  </a:lnTo>
                  <a:lnTo>
                    <a:pt x="20" y="12"/>
                  </a:lnTo>
                  <a:lnTo>
                    <a:pt x="16" y="6"/>
                  </a:lnTo>
                  <a:lnTo>
                    <a:pt x="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3" name="Freeform 457"/>
            <p:cNvSpPr>
              <a:spLocks/>
            </p:cNvSpPr>
            <p:nvPr/>
          </p:nvSpPr>
          <p:spPr bwMode="auto">
            <a:xfrm>
              <a:off x="8320088" y="10026650"/>
              <a:ext cx="41275" cy="57150"/>
            </a:xfrm>
            <a:custGeom>
              <a:avLst/>
              <a:gdLst>
                <a:gd name="T0" fmla="*/ 4 w 26"/>
                <a:gd name="T1" fmla="*/ 0 h 36"/>
                <a:gd name="T2" fmla="*/ 4 w 26"/>
                <a:gd name="T3" fmla="*/ 0 h 36"/>
                <a:gd name="T4" fmla="*/ 0 w 26"/>
                <a:gd name="T5" fmla="*/ 8 h 36"/>
                <a:gd name="T6" fmla="*/ 0 w 26"/>
                <a:gd name="T7" fmla="*/ 8 h 36"/>
                <a:gd name="T8" fmla="*/ 6 w 26"/>
                <a:gd name="T9" fmla="*/ 12 h 36"/>
                <a:gd name="T10" fmla="*/ 10 w 26"/>
                <a:gd name="T11" fmla="*/ 20 h 36"/>
                <a:gd name="T12" fmla="*/ 10 w 26"/>
                <a:gd name="T13" fmla="*/ 20 h 36"/>
                <a:gd name="T14" fmla="*/ 14 w 26"/>
                <a:gd name="T15" fmla="*/ 28 h 36"/>
                <a:gd name="T16" fmla="*/ 22 w 26"/>
                <a:gd name="T17" fmla="*/ 36 h 36"/>
                <a:gd name="T18" fmla="*/ 22 w 26"/>
                <a:gd name="T19" fmla="*/ 36 h 36"/>
                <a:gd name="T20" fmla="*/ 24 w 26"/>
                <a:gd name="T21" fmla="*/ 36 h 36"/>
                <a:gd name="T22" fmla="*/ 24 w 26"/>
                <a:gd name="T23" fmla="*/ 36 h 36"/>
                <a:gd name="T24" fmla="*/ 26 w 26"/>
                <a:gd name="T25" fmla="*/ 30 h 36"/>
                <a:gd name="T26" fmla="*/ 26 w 26"/>
                <a:gd name="T27" fmla="*/ 22 h 36"/>
                <a:gd name="T28" fmla="*/ 24 w 26"/>
                <a:gd name="T29" fmla="*/ 16 h 36"/>
                <a:gd name="T30" fmla="*/ 18 w 26"/>
                <a:gd name="T31" fmla="*/ 8 h 36"/>
                <a:gd name="T32" fmla="*/ 18 w 26"/>
                <a:gd name="T33" fmla="*/ 8 h 36"/>
                <a:gd name="T34" fmla="*/ 10 w 26"/>
                <a:gd name="T35" fmla="*/ 2 h 36"/>
                <a:gd name="T36" fmla="*/ 4 w 26"/>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6">
                  <a:moveTo>
                    <a:pt x="4" y="0"/>
                  </a:moveTo>
                  <a:lnTo>
                    <a:pt x="4" y="0"/>
                  </a:lnTo>
                  <a:lnTo>
                    <a:pt x="0" y="8"/>
                  </a:lnTo>
                  <a:lnTo>
                    <a:pt x="0" y="8"/>
                  </a:lnTo>
                  <a:lnTo>
                    <a:pt x="6" y="12"/>
                  </a:lnTo>
                  <a:lnTo>
                    <a:pt x="10" y="20"/>
                  </a:lnTo>
                  <a:lnTo>
                    <a:pt x="10" y="20"/>
                  </a:lnTo>
                  <a:lnTo>
                    <a:pt x="14" y="28"/>
                  </a:lnTo>
                  <a:lnTo>
                    <a:pt x="22" y="36"/>
                  </a:lnTo>
                  <a:lnTo>
                    <a:pt x="22" y="36"/>
                  </a:lnTo>
                  <a:lnTo>
                    <a:pt x="24" y="36"/>
                  </a:lnTo>
                  <a:lnTo>
                    <a:pt x="24" y="36"/>
                  </a:lnTo>
                  <a:lnTo>
                    <a:pt x="26" y="30"/>
                  </a:lnTo>
                  <a:lnTo>
                    <a:pt x="26" y="22"/>
                  </a:lnTo>
                  <a:lnTo>
                    <a:pt x="24" y="16"/>
                  </a:lnTo>
                  <a:lnTo>
                    <a:pt x="18" y="8"/>
                  </a:lnTo>
                  <a:lnTo>
                    <a:pt x="18" y="8"/>
                  </a:lnTo>
                  <a:lnTo>
                    <a:pt x="10" y="2"/>
                  </a:lnTo>
                  <a:lnTo>
                    <a:pt x="4" y="0"/>
                  </a:lnTo>
                  <a:close/>
                </a:path>
              </a:pathLst>
            </a:custGeom>
            <a:solidFill>
              <a:srgbClr val="D0B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4" name="Freeform 458"/>
            <p:cNvSpPr>
              <a:spLocks/>
            </p:cNvSpPr>
            <p:nvPr/>
          </p:nvSpPr>
          <p:spPr bwMode="auto">
            <a:xfrm>
              <a:off x="8320088" y="10026650"/>
              <a:ext cx="41275" cy="57150"/>
            </a:xfrm>
            <a:custGeom>
              <a:avLst/>
              <a:gdLst>
                <a:gd name="T0" fmla="*/ 4 w 26"/>
                <a:gd name="T1" fmla="*/ 0 h 36"/>
                <a:gd name="T2" fmla="*/ 4 w 26"/>
                <a:gd name="T3" fmla="*/ 0 h 36"/>
                <a:gd name="T4" fmla="*/ 0 w 26"/>
                <a:gd name="T5" fmla="*/ 8 h 36"/>
                <a:gd name="T6" fmla="*/ 0 w 26"/>
                <a:gd name="T7" fmla="*/ 8 h 36"/>
                <a:gd name="T8" fmla="*/ 6 w 26"/>
                <a:gd name="T9" fmla="*/ 12 h 36"/>
                <a:gd name="T10" fmla="*/ 10 w 26"/>
                <a:gd name="T11" fmla="*/ 20 h 36"/>
                <a:gd name="T12" fmla="*/ 10 w 26"/>
                <a:gd name="T13" fmla="*/ 20 h 36"/>
                <a:gd name="T14" fmla="*/ 14 w 26"/>
                <a:gd name="T15" fmla="*/ 28 h 36"/>
                <a:gd name="T16" fmla="*/ 22 w 26"/>
                <a:gd name="T17" fmla="*/ 36 h 36"/>
                <a:gd name="T18" fmla="*/ 22 w 26"/>
                <a:gd name="T19" fmla="*/ 36 h 36"/>
                <a:gd name="T20" fmla="*/ 24 w 26"/>
                <a:gd name="T21" fmla="*/ 36 h 36"/>
                <a:gd name="T22" fmla="*/ 24 w 26"/>
                <a:gd name="T23" fmla="*/ 36 h 36"/>
                <a:gd name="T24" fmla="*/ 26 w 26"/>
                <a:gd name="T25" fmla="*/ 30 h 36"/>
                <a:gd name="T26" fmla="*/ 26 w 26"/>
                <a:gd name="T27" fmla="*/ 22 h 36"/>
                <a:gd name="T28" fmla="*/ 24 w 26"/>
                <a:gd name="T29" fmla="*/ 16 h 36"/>
                <a:gd name="T30" fmla="*/ 18 w 26"/>
                <a:gd name="T31" fmla="*/ 8 h 36"/>
                <a:gd name="T32" fmla="*/ 18 w 26"/>
                <a:gd name="T33" fmla="*/ 8 h 36"/>
                <a:gd name="T34" fmla="*/ 10 w 26"/>
                <a:gd name="T35" fmla="*/ 2 h 36"/>
                <a:gd name="T36" fmla="*/ 4 w 26"/>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36">
                  <a:moveTo>
                    <a:pt x="4" y="0"/>
                  </a:moveTo>
                  <a:lnTo>
                    <a:pt x="4" y="0"/>
                  </a:lnTo>
                  <a:lnTo>
                    <a:pt x="0" y="8"/>
                  </a:lnTo>
                  <a:lnTo>
                    <a:pt x="0" y="8"/>
                  </a:lnTo>
                  <a:lnTo>
                    <a:pt x="6" y="12"/>
                  </a:lnTo>
                  <a:lnTo>
                    <a:pt x="10" y="20"/>
                  </a:lnTo>
                  <a:lnTo>
                    <a:pt x="10" y="20"/>
                  </a:lnTo>
                  <a:lnTo>
                    <a:pt x="14" y="28"/>
                  </a:lnTo>
                  <a:lnTo>
                    <a:pt x="22" y="36"/>
                  </a:lnTo>
                  <a:lnTo>
                    <a:pt x="22" y="36"/>
                  </a:lnTo>
                  <a:lnTo>
                    <a:pt x="24" y="36"/>
                  </a:lnTo>
                  <a:lnTo>
                    <a:pt x="24" y="36"/>
                  </a:lnTo>
                  <a:lnTo>
                    <a:pt x="26" y="30"/>
                  </a:lnTo>
                  <a:lnTo>
                    <a:pt x="26" y="22"/>
                  </a:lnTo>
                  <a:lnTo>
                    <a:pt x="24" y="16"/>
                  </a:lnTo>
                  <a:lnTo>
                    <a:pt x="18" y="8"/>
                  </a:lnTo>
                  <a:lnTo>
                    <a:pt x="18" y="8"/>
                  </a:lnTo>
                  <a:lnTo>
                    <a:pt x="10" y="2"/>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5" name="Freeform 459"/>
            <p:cNvSpPr>
              <a:spLocks/>
            </p:cNvSpPr>
            <p:nvPr/>
          </p:nvSpPr>
          <p:spPr bwMode="auto">
            <a:xfrm>
              <a:off x="10009188" y="9623425"/>
              <a:ext cx="50800" cy="44450"/>
            </a:xfrm>
            <a:custGeom>
              <a:avLst/>
              <a:gdLst>
                <a:gd name="T0" fmla="*/ 0 w 32"/>
                <a:gd name="T1" fmla="*/ 16 h 28"/>
                <a:gd name="T2" fmla="*/ 0 w 32"/>
                <a:gd name="T3" fmla="*/ 28 h 28"/>
                <a:gd name="T4" fmla="*/ 32 w 32"/>
                <a:gd name="T5" fmla="*/ 24 h 28"/>
                <a:gd name="T6" fmla="*/ 30 w 32"/>
                <a:gd name="T7" fmla="*/ 14 h 28"/>
                <a:gd name="T8" fmla="*/ 30 w 32"/>
                <a:gd name="T9" fmla="*/ 14 h 28"/>
                <a:gd name="T10" fmla="*/ 28 w 32"/>
                <a:gd name="T11" fmla="*/ 6 h 28"/>
                <a:gd name="T12" fmla="*/ 22 w 32"/>
                <a:gd name="T13" fmla="*/ 2 h 28"/>
                <a:gd name="T14" fmla="*/ 18 w 32"/>
                <a:gd name="T15" fmla="*/ 2 h 28"/>
                <a:gd name="T16" fmla="*/ 14 w 32"/>
                <a:gd name="T17" fmla="*/ 0 h 28"/>
                <a:gd name="T18" fmla="*/ 14 w 32"/>
                <a:gd name="T19" fmla="*/ 0 h 28"/>
                <a:gd name="T20" fmla="*/ 14 w 32"/>
                <a:gd name="T21" fmla="*/ 0 h 28"/>
                <a:gd name="T22" fmla="*/ 14 w 32"/>
                <a:gd name="T23" fmla="*/ 2 h 28"/>
                <a:gd name="T24" fmla="*/ 14 w 32"/>
                <a:gd name="T25" fmla="*/ 2 h 28"/>
                <a:gd name="T26" fmla="*/ 8 w 32"/>
                <a:gd name="T27" fmla="*/ 2 h 28"/>
                <a:gd name="T28" fmla="*/ 6 w 32"/>
                <a:gd name="T29" fmla="*/ 4 h 28"/>
                <a:gd name="T30" fmla="*/ 2 w 32"/>
                <a:gd name="T31" fmla="*/ 10 h 28"/>
                <a:gd name="T32" fmla="*/ 0 w 32"/>
                <a:gd name="T33" fmla="*/ 14 h 28"/>
                <a:gd name="T34" fmla="*/ 0 w 32"/>
                <a:gd name="T35" fmla="*/ 16 h 28"/>
                <a:gd name="T36" fmla="*/ 0 w 32"/>
                <a:gd name="T37"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8">
                  <a:moveTo>
                    <a:pt x="0" y="16"/>
                  </a:moveTo>
                  <a:lnTo>
                    <a:pt x="0" y="28"/>
                  </a:lnTo>
                  <a:lnTo>
                    <a:pt x="32" y="24"/>
                  </a:lnTo>
                  <a:lnTo>
                    <a:pt x="30" y="14"/>
                  </a:lnTo>
                  <a:lnTo>
                    <a:pt x="30" y="14"/>
                  </a:lnTo>
                  <a:lnTo>
                    <a:pt x="28" y="6"/>
                  </a:lnTo>
                  <a:lnTo>
                    <a:pt x="22" y="2"/>
                  </a:lnTo>
                  <a:lnTo>
                    <a:pt x="18" y="2"/>
                  </a:lnTo>
                  <a:lnTo>
                    <a:pt x="14" y="0"/>
                  </a:lnTo>
                  <a:lnTo>
                    <a:pt x="14" y="0"/>
                  </a:lnTo>
                  <a:lnTo>
                    <a:pt x="14" y="0"/>
                  </a:lnTo>
                  <a:lnTo>
                    <a:pt x="14" y="2"/>
                  </a:lnTo>
                  <a:lnTo>
                    <a:pt x="14" y="2"/>
                  </a:lnTo>
                  <a:lnTo>
                    <a:pt x="8" y="2"/>
                  </a:lnTo>
                  <a:lnTo>
                    <a:pt x="6" y="4"/>
                  </a:lnTo>
                  <a:lnTo>
                    <a:pt x="2" y="10"/>
                  </a:lnTo>
                  <a:lnTo>
                    <a:pt x="0" y="14"/>
                  </a:lnTo>
                  <a:lnTo>
                    <a:pt x="0" y="16"/>
                  </a:lnTo>
                  <a:lnTo>
                    <a:pt x="0" y="16"/>
                  </a:lnTo>
                  <a:close/>
                </a:path>
              </a:pathLst>
            </a:custGeom>
            <a:solidFill>
              <a:srgbClr val="F09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6" name="Freeform 460"/>
            <p:cNvSpPr>
              <a:spLocks/>
            </p:cNvSpPr>
            <p:nvPr/>
          </p:nvSpPr>
          <p:spPr bwMode="auto">
            <a:xfrm>
              <a:off x="10009188" y="9661525"/>
              <a:ext cx="53975" cy="31750"/>
            </a:xfrm>
            <a:custGeom>
              <a:avLst/>
              <a:gdLst>
                <a:gd name="T0" fmla="*/ 2 w 34"/>
                <a:gd name="T1" fmla="*/ 20 h 20"/>
                <a:gd name="T2" fmla="*/ 34 w 34"/>
                <a:gd name="T3" fmla="*/ 16 h 20"/>
                <a:gd name="T4" fmla="*/ 32 w 34"/>
                <a:gd name="T5" fmla="*/ 0 h 20"/>
                <a:gd name="T6" fmla="*/ 16 w 34"/>
                <a:gd name="T7" fmla="*/ 2 h 20"/>
                <a:gd name="T8" fmla="*/ 16 w 34"/>
                <a:gd name="T9" fmla="*/ 2 h 20"/>
                <a:gd name="T10" fmla="*/ 0 w 34"/>
                <a:gd name="T11" fmla="*/ 4 h 20"/>
                <a:gd name="T12" fmla="*/ 2 w 3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34" h="20">
                  <a:moveTo>
                    <a:pt x="2" y="20"/>
                  </a:moveTo>
                  <a:lnTo>
                    <a:pt x="34" y="16"/>
                  </a:lnTo>
                  <a:lnTo>
                    <a:pt x="32" y="0"/>
                  </a:lnTo>
                  <a:lnTo>
                    <a:pt x="16" y="2"/>
                  </a:lnTo>
                  <a:lnTo>
                    <a:pt x="16" y="2"/>
                  </a:lnTo>
                  <a:lnTo>
                    <a:pt x="0" y="4"/>
                  </a:lnTo>
                  <a:lnTo>
                    <a:pt x="2" y="20"/>
                  </a:lnTo>
                  <a:close/>
                </a:path>
              </a:pathLst>
            </a:custGeom>
            <a:solidFill>
              <a:srgbClr val="FEE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7" name="Freeform 461"/>
            <p:cNvSpPr>
              <a:spLocks/>
            </p:cNvSpPr>
            <p:nvPr/>
          </p:nvSpPr>
          <p:spPr bwMode="auto">
            <a:xfrm>
              <a:off x="10050463" y="10033000"/>
              <a:ext cx="47625" cy="44450"/>
            </a:xfrm>
            <a:custGeom>
              <a:avLst/>
              <a:gdLst>
                <a:gd name="T0" fmla="*/ 12 w 30"/>
                <a:gd name="T1" fmla="*/ 28 h 28"/>
                <a:gd name="T2" fmla="*/ 0 w 30"/>
                <a:gd name="T3" fmla="*/ 6 h 28"/>
                <a:gd name="T4" fmla="*/ 0 w 30"/>
                <a:gd name="T5" fmla="*/ 6 h 28"/>
                <a:gd name="T6" fmla="*/ 10 w 30"/>
                <a:gd name="T7" fmla="*/ 2 h 28"/>
                <a:gd name="T8" fmla="*/ 20 w 30"/>
                <a:gd name="T9" fmla="*/ 0 h 28"/>
                <a:gd name="T10" fmla="*/ 28 w 30"/>
                <a:gd name="T11" fmla="*/ 2 h 28"/>
                <a:gd name="T12" fmla="*/ 30 w 30"/>
                <a:gd name="T13" fmla="*/ 2 h 28"/>
                <a:gd name="T14" fmla="*/ 24 w 30"/>
                <a:gd name="T15" fmla="*/ 26 h 28"/>
                <a:gd name="T16" fmla="*/ 24 w 30"/>
                <a:gd name="T17" fmla="*/ 26 h 28"/>
                <a:gd name="T18" fmla="*/ 24 w 30"/>
                <a:gd name="T19" fmla="*/ 26 h 28"/>
                <a:gd name="T20" fmla="*/ 18 w 30"/>
                <a:gd name="T21" fmla="*/ 26 h 28"/>
                <a:gd name="T22" fmla="*/ 18 w 30"/>
                <a:gd name="T23" fmla="*/ 26 h 28"/>
                <a:gd name="T24" fmla="*/ 12 w 30"/>
                <a:gd name="T25" fmla="*/ 28 h 28"/>
                <a:gd name="T26" fmla="*/ 12 w 30"/>
                <a:gd name="T2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8">
                  <a:moveTo>
                    <a:pt x="12" y="28"/>
                  </a:moveTo>
                  <a:lnTo>
                    <a:pt x="0" y="6"/>
                  </a:lnTo>
                  <a:lnTo>
                    <a:pt x="0" y="6"/>
                  </a:lnTo>
                  <a:lnTo>
                    <a:pt x="10" y="2"/>
                  </a:lnTo>
                  <a:lnTo>
                    <a:pt x="20" y="0"/>
                  </a:lnTo>
                  <a:lnTo>
                    <a:pt x="28" y="2"/>
                  </a:lnTo>
                  <a:lnTo>
                    <a:pt x="30" y="2"/>
                  </a:lnTo>
                  <a:lnTo>
                    <a:pt x="24" y="26"/>
                  </a:lnTo>
                  <a:lnTo>
                    <a:pt x="24" y="26"/>
                  </a:lnTo>
                  <a:lnTo>
                    <a:pt x="24" y="26"/>
                  </a:lnTo>
                  <a:lnTo>
                    <a:pt x="18" y="26"/>
                  </a:lnTo>
                  <a:lnTo>
                    <a:pt x="18" y="26"/>
                  </a:lnTo>
                  <a:lnTo>
                    <a:pt x="12" y="28"/>
                  </a:lnTo>
                  <a:lnTo>
                    <a:pt x="12" y="28"/>
                  </a:lnTo>
                  <a:close/>
                </a:path>
              </a:pathLst>
            </a:custGeom>
            <a:solidFill>
              <a:srgbClr val="FCDB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8" name="Freeform 462"/>
            <p:cNvSpPr>
              <a:spLocks/>
            </p:cNvSpPr>
            <p:nvPr/>
          </p:nvSpPr>
          <p:spPr bwMode="auto">
            <a:xfrm>
              <a:off x="10069513" y="10074275"/>
              <a:ext cx="19050" cy="19050"/>
            </a:xfrm>
            <a:custGeom>
              <a:avLst/>
              <a:gdLst>
                <a:gd name="T0" fmla="*/ 0 w 12"/>
                <a:gd name="T1" fmla="*/ 2 h 12"/>
                <a:gd name="T2" fmla="*/ 0 w 12"/>
                <a:gd name="T3" fmla="*/ 2 h 12"/>
                <a:gd name="T4" fmla="*/ 4 w 12"/>
                <a:gd name="T5" fmla="*/ 0 h 12"/>
                <a:gd name="T6" fmla="*/ 8 w 12"/>
                <a:gd name="T7" fmla="*/ 0 h 12"/>
                <a:gd name="T8" fmla="*/ 12 w 12"/>
                <a:gd name="T9" fmla="*/ 0 h 12"/>
                <a:gd name="T10" fmla="*/ 8 w 12"/>
                <a:gd name="T11" fmla="*/ 12 h 12"/>
                <a:gd name="T12" fmla="*/ 0 w 12"/>
                <a:gd name="T13" fmla="*/ 2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2"/>
                  </a:moveTo>
                  <a:lnTo>
                    <a:pt x="0" y="2"/>
                  </a:lnTo>
                  <a:lnTo>
                    <a:pt x="4" y="0"/>
                  </a:lnTo>
                  <a:lnTo>
                    <a:pt x="8" y="0"/>
                  </a:lnTo>
                  <a:lnTo>
                    <a:pt x="12" y="0"/>
                  </a:lnTo>
                  <a:lnTo>
                    <a:pt x="8" y="12"/>
                  </a:lnTo>
                  <a:lnTo>
                    <a:pt x="0" y="2"/>
                  </a:lnTo>
                  <a:close/>
                </a:path>
              </a:pathLst>
            </a:custGeom>
            <a:solidFill>
              <a:srgbClr val="83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9" name="Freeform 463"/>
            <p:cNvSpPr>
              <a:spLocks/>
            </p:cNvSpPr>
            <p:nvPr/>
          </p:nvSpPr>
          <p:spPr bwMode="auto">
            <a:xfrm>
              <a:off x="10012363" y="9686925"/>
              <a:ext cx="85725" cy="355600"/>
            </a:xfrm>
            <a:custGeom>
              <a:avLst/>
              <a:gdLst>
                <a:gd name="T0" fmla="*/ 24 w 54"/>
                <a:gd name="T1" fmla="*/ 224 h 224"/>
                <a:gd name="T2" fmla="*/ 24 w 54"/>
                <a:gd name="T3" fmla="*/ 224 h 224"/>
                <a:gd name="T4" fmla="*/ 32 w 54"/>
                <a:gd name="T5" fmla="*/ 220 h 224"/>
                <a:gd name="T6" fmla="*/ 32 w 54"/>
                <a:gd name="T7" fmla="*/ 220 h 224"/>
                <a:gd name="T8" fmla="*/ 38 w 54"/>
                <a:gd name="T9" fmla="*/ 218 h 224"/>
                <a:gd name="T10" fmla="*/ 38 w 54"/>
                <a:gd name="T11" fmla="*/ 218 h 224"/>
                <a:gd name="T12" fmla="*/ 46 w 54"/>
                <a:gd name="T13" fmla="*/ 218 h 224"/>
                <a:gd name="T14" fmla="*/ 46 w 54"/>
                <a:gd name="T15" fmla="*/ 218 h 224"/>
                <a:gd name="T16" fmla="*/ 54 w 54"/>
                <a:gd name="T17" fmla="*/ 220 h 224"/>
                <a:gd name="T18" fmla="*/ 32 w 54"/>
                <a:gd name="T19" fmla="*/ 0 h 224"/>
                <a:gd name="T20" fmla="*/ 22 w 54"/>
                <a:gd name="T21" fmla="*/ 2 h 224"/>
                <a:gd name="T22" fmla="*/ 16 w 54"/>
                <a:gd name="T23" fmla="*/ 2 h 224"/>
                <a:gd name="T24" fmla="*/ 16 w 54"/>
                <a:gd name="T25" fmla="*/ 2 h 224"/>
                <a:gd name="T26" fmla="*/ 8 w 54"/>
                <a:gd name="T27" fmla="*/ 4 h 224"/>
                <a:gd name="T28" fmla="*/ 0 w 54"/>
                <a:gd name="T29" fmla="*/ 4 h 224"/>
                <a:gd name="T30" fmla="*/ 24 w 54"/>
                <a:gd name="T31"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224">
                  <a:moveTo>
                    <a:pt x="24" y="224"/>
                  </a:moveTo>
                  <a:lnTo>
                    <a:pt x="24" y="224"/>
                  </a:lnTo>
                  <a:lnTo>
                    <a:pt x="32" y="220"/>
                  </a:lnTo>
                  <a:lnTo>
                    <a:pt x="32" y="220"/>
                  </a:lnTo>
                  <a:lnTo>
                    <a:pt x="38" y="218"/>
                  </a:lnTo>
                  <a:lnTo>
                    <a:pt x="38" y="218"/>
                  </a:lnTo>
                  <a:lnTo>
                    <a:pt x="46" y="218"/>
                  </a:lnTo>
                  <a:lnTo>
                    <a:pt x="46" y="218"/>
                  </a:lnTo>
                  <a:lnTo>
                    <a:pt x="54" y="220"/>
                  </a:lnTo>
                  <a:lnTo>
                    <a:pt x="32" y="0"/>
                  </a:lnTo>
                  <a:lnTo>
                    <a:pt x="22" y="2"/>
                  </a:lnTo>
                  <a:lnTo>
                    <a:pt x="16" y="2"/>
                  </a:lnTo>
                  <a:lnTo>
                    <a:pt x="16" y="2"/>
                  </a:lnTo>
                  <a:lnTo>
                    <a:pt x="8" y="4"/>
                  </a:lnTo>
                  <a:lnTo>
                    <a:pt x="0" y="4"/>
                  </a:lnTo>
                  <a:lnTo>
                    <a:pt x="24" y="224"/>
                  </a:lnTo>
                  <a:close/>
                </a:path>
              </a:pathLst>
            </a:custGeom>
            <a:solidFill>
              <a:srgbClr val="169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0" name="Freeform 464"/>
            <p:cNvSpPr>
              <a:spLocks/>
            </p:cNvSpPr>
            <p:nvPr/>
          </p:nvSpPr>
          <p:spPr bwMode="auto">
            <a:xfrm>
              <a:off x="10221913" y="9607550"/>
              <a:ext cx="31750" cy="95250"/>
            </a:xfrm>
            <a:custGeom>
              <a:avLst/>
              <a:gdLst>
                <a:gd name="T0" fmla="*/ 20 w 20"/>
                <a:gd name="T1" fmla="*/ 50 h 60"/>
                <a:gd name="T2" fmla="*/ 20 w 20"/>
                <a:gd name="T3" fmla="*/ 50 h 60"/>
                <a:gd name="T4" fmla="*/ 20 w 20"/>
                <a:gd name="T5" fmla="*/ 54 h 60"/>
                <a:gd name="T6" fmla="*/ 18 w 20"/>
                <a:gd name="T7" fmla="*/ 58 h 60"/>
                <a:gd name="T8" fmla="*/ 14 w 20"/>
                <a:gd name="T9" fmla="*/ 60 h 60"/>
                <a:gd name="T10" fmla="*/ 10 w 20"/>
                <a:gd name="T11" fmla="*/ 60 h 60"/>
                <a:gd name="T12" fmla="*/ 10 w 20"/>
                <a:gd name="T13" fmla="*/ 60 h 60"/>
                <a:gd name="T14" fmla="*/ 6 w 20"/>
                <a:gd name="T15" fmla="*/ 60 h 60"/>
                <a:gd name="T16" fmla="*/ 2 w 20"/>
                <a:gd name="T17" fmla="*/ 58 h 60"/>
                <a:gd name="T18" fmla="*/ 0 w 20"/>
                <a:gd name="T19" fmla="*/ 54 h 60"/>
                <a:gd name="T20" fmla="*/ 0 w 20"/>
                <a:gd name="T21" fmla="*/ 50 h 60"/>
                <a:gd name="T22" fmla="*/ 0 w 20"/>
                <a:gd name="T23" fmla="*/ 12 h 60"/>
                <a:gd name="T24" fmla="*/ 0 w 20"/>
                <a:gd name="T25" fmla="*/ 12 h 60"/>
                <a:gd name="T26" fmla="*/ 0 w 20"/>
                <a:gd name="T27" fmla="*/ 8 h 60"/>
                <a:gd name="T28" fmla="*/ 2 w 20"/>
                <a:gd name="T29" fmla="*/ 4 h 60"/>
                <a:gd name="T30" fmla="*/ 6 w 20"/>
                <a:gd name="T31" fmla="*/ 2 h 60"/>
                <a:gd name="T32" fmla="*/ 10 w 20"/>
                <a:gd name="T33" fmla="*/ 0 h 60"/>
                <a:gd name="T34" fmla="*/ 10 w 20"/>
                <a:gd name="T35" fmla="*/ 0 h 60"/>
                <a:gd name="T36" fmla="*/ 14 w 20"/>
                <a:gd name="T37" fmla="*/ 2 h 60"/>
                <a:gd name="T38" fmla="*/ 16 w 20"/>
                <a:gd name="T39" fmla="*/ 4 h 60"/>
                <a:gd name="T40" fmla="*/ 20 w 20"/>
                <a:gd name="T41" fmla="*/ 8 h 60"/>
                <a:gd name="T42" fmla="*/ 20 w 20"/>
                <a:gd name="T43" fmla="*/ 12 h 60"/>
                <a:gd name="T44" fmla="*/ 20 w 20"/>
                <a:gd name="T45" fmla="*/ 5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60">
                  <a:moveTo>
                    <a:pt x="20" y="50"/>
                  </a:moveTo>
                  <a:lnTo>
                    <a:pt x="20" y="50"/>
                  </a:lnTo>
                  <a:lnTo>
                    <a:pt x="20" y="54"/>
                  </a:lnTo>
                  <a:lnTo>
                    <a:pt x="18" y="58"/>
                  </a:lnTo>
                  <a:lnTo>
                    <a:pt x="14" y="60"/>
                  </a:lnTo>
                  <a:lnTo>
                    <a:pt x="10" y="60"/>
                  </a:lnTo>
                  <a:lnTo>
                    <a:pt x="10" y="60"/>
                  </a:lnTo>
                  <a:lnTo>
                    <a:pt x="6" y="60"/>
                  </a:lnTo>
                  <a:lnTo>
                    <a:pt x="2" y="58"/>
                  </a:lnTo>
                  <a:lnTo>
                    <a:pt x="0" y="54"/>
                  </a:lnTo>
                  <a:lnTo>
                    <a:pt x="0" y="50"/>
                  </a:lnTo>
                  <a:lnTo>
                    <a:pt x="0" y="12"/>
                  </a:lnTo>
                  <a:lnTo>
                    <a:pt x="0" y="12"/>
                  </a:lnTo>
                  <a:lnTo>
                    <a:pt x="0" y="8"/>
                  </a:lnTo>
                  <a:lnTo>
                    <a:pt x="2" y="4"/>
                  </a:lnTo>
                  <a:lnTo>
                    <a:pt x="6" y="2"/>
                  </a:lnTo>
                  <a:lnTo>
                    <a:pt x="10" y="0"/>
                  </a:lnTo>
                  <a:lnTo>
                    <a:pt x="10" y="0"/>
                  </a:lnTo>
                  <a:lnTo>
                    <a:pt x="14" y="2"/>
                  </a:lnTo>
                  <a:lnTo>
                    <a:pt x="16" y="4"/>
                  </a:lnTo>
                  <a:lnTo>
                    <a:pt x="20" y="8"/>
                  </a:lnTo>
                  <a:lnTo>
                    <a:pt x="20" y="12"/>
                  </a:lnTo>
                  <a:lnTo>
                    <a:pt x="20" y="50"/>
                  </a:lnTo>
                  <a:close/>
                </a:path>
              </a:pathLst>
            </a:custGeom>
            <a:solidFill>
              <a:srgbClr val="8E8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1" name="Freeform 465"/>
            <p:cNvSpPr>
              <a:spLocks noEditPoints="1"/>
            </p:cNvSpPr>
            <p:nvPr/>
          </p:nvSpPr>
          <p:spPr bwMode="auto">
            <a:xfrm>
              <a:off x="10167938" y="9686925"/>
              <a:ext cx="139700" cy="136525"/>
            </a:xfrm>
            <a:custGeom>
              <a:avLst/>
              <a:gdLst>
                <a:gd name="T0" fmla="*/ 44 w 88"/>
                <a:gd name="T1" fmla="*/ 0 h 86"/>
                <a:gd name="T2" fmla="*/ 26 w 88"/>
                <a:gd name="T3" fmla="*/ 2 h 86"/>
                <a:gd name="T4" fmla="*/ 14 w 88"/>
                <a:gd name="T5" fmla="*/ 12 h 86"/>
                <a:gd name="T6" fmla="*/ 4 w 88"/>
                <a:gd name="T7" fmla="*/ 26 h 86"/>
                <a:gd name="T8" fmla="*/ 0 w 88"/>
                <a:gd name="T9" fmla="*/ 44 h 86"/>
                <a:gd name="T10" fmla="*/ 2 w 88"/>
                <a:gd name="T11" fmla="*/ 52 h 86"/>
                <a:gd name="T12" fmla="*/ 8 w 88"/>
                <a:gd name="T13" fmla="*/ 68 h 86"/>
                <a:gd name="T14" fmla="*/ 20 w 88"/>
                <a:gd name="T15" fmla="*/ 80 h 86"/>
                <a:gd name="T16" fmla="*/ 36 w 88"/>
                <a:gd name="T17" fmla="*/ 86 h 86"/>
                <a:gd name="T18" fmla="*/ 44 w 88"/>
                <a:gd name="T19" fmla="*/ 86 h 86"/>
                <a:gd name="T20" fmla="*/ 62 w 88"/>
                <a:gd name="T21" fmla="*/ 84 h 86"/>
                <a:gd name="T22" fmla="*/ 76 w 88"/>
                <a:gd name="T23" fmla="*/ 74 h 86"/>
                <a:gd name="T24" fmla="*/ 84 w 88"/>
                <a:gd name="T25" fmla="*/ 60 h 86"/>
                <a:gd name="T26" fmla="*/ 88 w 88"/>
                <a:gd name="T27" fmla="*/ 42 h 86"/>
                <a:gd name="T28" fmla="*/ 88 w 88"/>
                <a:gd name="T29" fmla="*/ 34 h 86"/>
                <a:gd name="T30" fmla="*/ 80 w 88"/>
                <a:gd name="T31" fmla="*/ 18 h 86"/>
                <a:gd name="T32" fmla="*/ 68 w 88"/>
                <a:gd name="T33" fmla="*/ 6 h 86"/>
                <a:gd name="T34" fmla="*/ 52 w 88"/>
                <a:gd name="T35" fmla="*/ 0 h 86"/>
                <a:gd name="T36" fmla="*/ 44 w 88"/>
                <a:gd name="T37" fmla="*/ 0 h 86"/>
                <a:gd name="T38" fmla="*/ 44 w 88"/>
                <a:gd name="T39" fmla="*/ 76 h 86"/>
                <a:gd name="T40" fmla="*/ 32 w 88"/>
                <a:gd name="T41" fmla="*/ 74 h 86"/>
                <a:gd name="T42" fmla="*/ 22 w 88"/>
                <a:gd name="T43" fmla="*/ 68 h 86"/>
                <a:gd name="T44" fmla="*/ 14 w 88"/>
                <a:gd name="T45" fmla="*/ 58 h 86"/>
                <a:gd name="T46" fmla="*/ 12 w 88"/>
                <a:gd name="T47" fmla="*/ 44 h 86"/>
                <a:gd name="T48" fmla="*/ 12 w 88"/>
                <a:gd name="T49" fmla="*/ 38 h 86"/>
                <a:gd name="T50" fmla="*/ 18 w 88"/>
                <a:gd name="T51" fmla="*/ 26 h 86"/>
                <a:gd name="T52" fmla="*/ 26 w 88"/>
                <a:gd name="T53" fmla="*/ 18 h 86"/>
                <a:gd name="T54" fmla="*/ 38 w 88"/>
                <a:gd name="T55" fmla="*/ 12 h 86"/>
                <a:gd name="T56" fmla="*/ 44 w 88"/>
                <a:gd name="T57" fmla="*/ 12 h 86"/>
                <a:gd name="T58" fmla="*/ 56 w 88"/>
                <a:gd name="T59" fmla="*/ 14 h 86"/>
                <a:gd name="T60" fmla="*/ 66 w 88"/>
                <a:gd name="T61" fmla="*/ 22 h 86"/>
                <a:gd name="T62" fmla="*/ 74 w 88"/>
                <a:gd name="T63" fmla="*/ 32 h 86"/>
                <a:gd name="T64" fmla="*/ 76 w 88"/>
                <a:gd name="T65" fmla="*/ 44 h 86"/>
                <a:gd name="T66" fmla="*/ 76 w 88"/>
                <a:gd name="T67" fmla="*/ 50 h 86"/>
                <a:gd name="T68" fmla="*/ 72 w 88"/>
                <a:gd name="T69" fmla="*/ 62 h 86"/>
                <a:gd name="T70" fmla="*/ 62 w 88"/>
                <a:gd name="T71" fmla="*/ 72 h 86"/>
                <a:gd name="T72" fmla="*/ 52 w 88"/>
                <a:gd name="T73" fmla="*/ 76 h 86"/>
                <a:gd name="T74" fmla="*/ 44 w 88"/>
                <a:gd name="T75" fmla="*/ 7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6">
                  <a:moveTo>
                    <a:pt x="44" y="0"/>
                  </a:moveTo>
                  <a:lnTo>
                    <a:pt x="44" y="0"/>
                  </a:lnTo>
                  <a:lnTo>
                    <a:pt x="36" y="0"/>
                  </a:lnTo>
                  <a:lnTo>
                    <a:pt x="26" y="2"/>
                  </a:lnTo>
                  <a:lnTo>
                    <a:pt x="20" y="6"/>
                  </a:lnTo>
                  <a:lnTo>
                    <a:pt x="14" y="12"/>
                  </a:lnTo>
                  <a:lnTo>
                    <a:pt x="8" y="18"/>
                  </a:lnTo>
                  <a:lnTo>
                    <a:pt x="4" y="26"/>
                  </a:lnTo>
                  <a:lnTo>
                    <a:pt x="2" y="34"/>
                  </a:lnTo>
                  <a:lnTo>
                    <a:pt x="0" y="44"/>
                  </a:lnTo>
                  <a:lnTo>
                    <a:pt x="0" y="44"/>
                  </a:lnTo>
                  <a:lnTo>
                    <a:pt x="2" y="52"/>
                  </a:lnTo>
                  <a:lnTo>
                    <a:pt x="4" y="60"/>
                  </a:lnTo>
                  <a:lnTo>
                    <a:pt x="8" y="68"/>
                  </a:lnTo>
                  <a:lnTo>
                    <a:pt x="14" y="74"/>
                  </a:lnTo>
                  <a:lnTo>
                    <a:pt x="20" y="80"/>
                  </a:lnTo>
                  <a:lnTo>
                    <a:pt x="28" y="84"/>
                  </a:lnTo>
                  <a:lnTo>
                    <a:pt x="36" y="86"/>
                  </a:lnTo>
                  <a:lnTo>
                    <a:pt x="44" y="86"/>
                  </a:lnTo>
                  <a:lnTo>
                    <a:pt x="44" y="86"/>
                  </a:lnTo>
                  <a:lnTo>
                    <a:pt x="54" y="86"/>
                  </a:lnTo>
                  <a:lnTo>
                    <a:pt x="62" y="84"/>
                  </a:lnTo>
                  <a:lnTo>
                    <a:pt x="68" y="78"/>
                  </a:lnTo>
                  <a:lnTo>
                    <a:pt x="76" y="74"/>
                  </a:lnTo>
                  <a:lnTo>
                    <a:pt x="80" y="68"/>
                  </a:lnTo>
                  <a:lnTo>
                    <a:pt x="84" y="60"/>
                  </a:lnTo>
                  <a:lnTo>
                    <a:pt x="88" y="52"/>
                  </a:lnTo>
                  <a:lnTo>
                    <a:pt x="88" y="42"/>
                  </a:lnTo>
                  <a:lnTo>
                    <a:pt x="88" y="42"/>
                  </a:lnTo>
                  <a:lnTo>
                    <a:pt x="88" y="34"/>
                  </a:lnTo>
                  <a:lnTo>
                    <a:pt x="84" y="26"/>
                  </a:lnTo>
                  <a:lnTo>
                    <a:pt x="80" y="18"/>
                  </a:lnTo>
                  <a:lnTo>
                    <a:pt x="74" y="12"/>
                  </a:lnTo>
                  <a:lnTo>
                    <a:pt x="68" y="6"/>
                  </a:lnTo>
                  <a:lnTo>
                    <a:pt x="60" y="2"/>
                  </a:lnTo>
                  <a:lnTo>
                    <a:pt x="52" y="0"/>
                  </a:lnTo>
                  <a:lnTo>
                    <a:pt x="44" y="0"/>
                  </a:lnTo>
                  <a:lnTo>
                    <a:pt x="44" y="0"/>
                  </a:lnTo>
                  <a:close/>
                  <a:moveTo>
                    <a:pt x="44" y="76"/>
                  </a:moveTo>
                  <a:lnTo>
                    <a:pt x="44" y="76"/>
                  </a:lnTo>
                  <a:lnTo>
                    <a:pt x="38" y="76"/>
                  </a:lnTo>
                  <a:lnTo>
                    <a:pt x="32" y="74"/>
                  </a:lnTo>
                  <a:lnTo>
                    <a:pt x="26" y="72"/>
                  </a:lnTo>
                  <a:lnTo>
                    <a:pt x="22" y="68"/>
                  </a:lnTo>
                  <a:lnTo>
                    <a:pt x="18" y="62"/>
                  </a:lnTo>
                  <a:lnTo>
                    <a:pt x="14" y="58"/>
                  </a:lnTo>
                  <a:lnTo>
                    <a:pt x="12" y="52"/>
                  </a:lnTo>
                  <a:lnTo>
                    <a:pt x="12" y="44"/>
                  </a:lnTo>
                  <a:lnTo>
                    <a:pt x="12" y="44"/>
                  </a:lnTo>
                  <a:lnTo>
                    <a:pt x="12" y="38"/>
                  </a:lnTo>
                  <a:lnTo>
                    <a:pt x="14" y="32"/>
                  </a:lnTo>
                  <a:lnTo>
                    <a:pt x="18" y="26"/>
                  </a:lnTo>
                  <a:lnTo>
                    <a:pt x="22" y="22"/>
                  </a:lnTo>
                  <a:lnTo>
                    <a:pt x="26" y="18"/>
                  </a:lnTo>
                  <a:lnTo>
                    <a:pt x="32" y="14"/>
                  </a:lnTo>
                  <a:lnTo>
                    <a:pt x="38" y="12"/>
                  </a:lnTo>
                  <a:lnTo>
                    <a:pt x="44" y="12"/>
                  </a:lnTo>
                  <a:lnTo>
                    <a:pt x="44" y="12"/>
                  </a:lnTo>
                  <a:lnTo>
                    <a:pt x="50" y="12"/>
                  </a:lnTo>
                  <a:lnTo>
                    <a:pt x="56" y="14"/>
                  </a:lnTo>
                  <a:lnTo>
                    <a:pt x="62" y="18"/>
                  </a:lnTo>
                  <a:lnTo>
                    <a:pt x="66" y="22"/>
                  </a:lnTo>
                  <a:lnTo>
                    <a:pt x="70" y="26"/>
                  </a:lnTo>
                  <a:lnTo>
                    <a:pt x="74" y="32"/>
                  </a:lnTo>
                  <a:lnTo>
                    <a:pt x="76" y="38"/>
                  </a:lnTo>
                  <a:lnTo>
                    <a:pt x="76" y="44"/>
                  </a:lnTo>
                  <a:lnTo>
                    <a:pt x="76" y="44"/>
                  </a:lnTo>
                  <a:lnTo>
                    <a:pt x="76" y="50"/>
                  </a:lnTo>
                  <a:lnTo>
                    <a:pt x="74" y="56"/>
                  </a:lnTo>
                  <a:lnTo>
                    <a:pt x="72" y="62"/>
                  </a:lnTo>
                  <a:lnTo>
                    <a:pt x="68" y="68"/>
                  </a:lnTo>
                  <a:lnTo>
                    <a:pt x="62" y="72"/>
                  </a:lnTo>
                  <a:lnTo>
                    <a:pt x="58" y="74"/>
                  </a:lnTo>
                  <a:lnTo>
                    <a:pt x="52" y="76"/>
                  </a:lnTo>
                  <a:lnTo>
                    <a:pt x="44" y="76"/>
                  </a:lnTo>
                  <a:lnTo>
                    <a:pt x="44" y="76"/>
                  </a:lnTo>
                  <a:close/>
                </a:path>
              </a:pathLst>
            </a:custGeom>
            <a:solidFill>
              <a:srgbClr val="7867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2" name="Freeform 466"/>
            <p:cNvSpPr>
              <a:spLocks noEditPoints="1"/>
            </p:cNvSpPr>
            <p:nvPr/>
          </p:nvSpPr>
          <p:spPr bwMode="auto">
            <a:xfrm>
              <a:off x="10218738" y="9785350"/>
              <a:ext cx="44450" cy="47625"/>
            </a:xfrm>
            <a:custGeom>
              <a:avLst/>
              <a:gdLst>
                <a:gd name="T0" fmla="*/ 14 w 28"/>
                <a:gd name="T1" fmla="*/ 0 h 30"/>
                <a:gd name="T2" fmla="*/ 14 w 28"/>
                <a:gd name="T3" fmla="*/ 0 h 30"/>
                <a:gd name="T4" fmla="*/ 8 w 28"/>
                <a:gd name="T5" fmla="*/ 2 h 30"/>
                <a:gd name="T6" fmla="*/ 4 w 28"/>
                <a:gd name="T7" fmla="*/ 6 h 30"/>
                <a:gd name="T8" fmla="*/ 0 w 28"/>
                <a:gd name="T9" fmla="*/ 10 h 30"/>
                <a:gd name="T10" fmla="*/ 0 w 28"/>
                <a:gd name="T11" fmla="*/ 16 h 30"/>
                <a:gd name="T12" fmla="*/ 0 w 28"/>
                <a:gd name="T13" fmla="*/ 16 h 30"/>
                <a:gd name="T14" fmla="*/ 0 w 28"/>
                <a:gd name="T15" fmla="*/ 20 h 30"/>
                <a:gd name="T16" fmla="*/ 4 w 28"/>
                <a:gd name="T17" fmla="*/ 26 h 30"/>
                <a:gd name="T18" fmla="*/ 8 w 28"/>
                <a:gd name="T19" fmla="*/ 28 h 30"/>
                <a:gd name="T20" fmla="*/ 14 w 28"/>
                <a:gd name="T21" fmla="*/ 30 h 30"/>
                <a:gd name="T22" fmla="*/ 14 w 28"/>
                <a:gd name="T23" fmla="*/ 30 h 30"/>
                <a:gd name="T24" fmla="*/ 18 w 28"/>
                <a:gd name="T25" fmla="*/ 28 h 30"/>
                <a:gd name="T26" fmla="*/ 24 w 28"/>
                <a:gd name="T27" fmla="*/ 24 h 30"/>
                <a:gd name="T28" fmla="*/ 26 w 28"/>
                <a:gd name="T29" fmla="*/ 20 h 30"/>
                <a:gd name="T30" fmla="*/ 28 w 28"/>
                <a:gd name="T31" fmla="*/ 14 h 30"/>
                <a:gd name="T32" fmla="*/ 28 w 28"/>
                <a:gd name="T33" fmla="*/ 14 h 30"/>
                <a:gd name="T34" fmla="*/ 26 w 28"/>
                <a:gd name="T35" fmla="*/ 10 h 30"/>
                <a:gd name="T36" fmla="*/ 24 w 28"/>
                <a:gd name="T37" fmla="*/ 4 h 30"/>
                <a:gd name="T38" fmla="*/ 18 w 28"/>
                <a:gd name="T39" fmla="*/ 2 h 30"/>
                <a:gd name="T40" fmla="*/ 14 w 28"/>
                <a:gd name="T41" fmla="*/ 0 h 30"/>
                <a:gd name="T42" fmla="*/ 14 w 28"/>
                <a:gd name="T43" fmla="*/ 0 h 30"/>
                <a:gd name="T44" fmla="*/ 14 w 28"/>
                <a:gd name="T45" fmla="*/ 26 h 30"/>
                <a:gd name="T46" fmla="*/ 14 w 28"/>
                <a:gd name="T47" fmla="*/ 26 h 30"/>
                <a:gd name="T48" fmla="*/ 10 w 28"/>
                <a:gd name="T49" fmla="*/ 26 h 30"/>
                <a:gd name="T50" fmla="*/ 6 w 28"/>
                <a:gd name="T51" fmla="*/ 22 h 30"/>
                <a:gd name="T52" fmla="*/ 4 w 28"/>
                <a:gd name="T53" fmla="*/ 20 h 30"/>
                <a:gd name="T54" fmla="*/ 2 w 28"/>
                <a:gd name="T55" fmla="*/ 16 h 30"/>
                <a:gd name="T56" fmla="*/ 2 w 28"/>
                <a:gd name="T57" fmla="*/ 16 h 30"/>
                <a:gd name="T58" fmla="*/ 4 w 28"/>
                <a:gd name="T59" fmla="*/ 12 h 30"/>
                <a:gd name="T60" fmla="*/ 6 w 28"/>
                <a:gd name="T61" fmla="*/ 8 h 30"/>
                <a:gd name="T62" fmla="*/ 10 w 28"/>
                <a:gd name="T63" fmla="*/ 6 h 30"/>
                <a:gd name="T64" fmla="*/ 14 w 28"/>
                <a:gd name="T65" fmla="*/ 6 h 30"/>
                <a:gd name="T66" fmla="*/ 14 w 28"/>
                <a:gd name="T67" fmla="*/ 6 h 30"/>
                <a:gd name="T68" fmla="*/ 18 w 28"/>
                <a:gd name="T69" fmla="*/ 6 h 30"/>
                <a:gd name="T70" fmla="*/ 20 w 28"/>
                <a:gd name="T71" fmla="*/ 8 h 30"/>
                <a:gd name="T72" fmla="*/ 22 w 28"/>
                <a:gd name="T73" fmla="*/ 12 h 30"/>
                <a:gd name="T74" fmla="*/ 24 w 28"/>
                <a:gd name="T75" fmla="*/ 16 h 30"/>
                <a:gd name="T76" fmla="*/ 24 w 28"/>
                <a:gd name="T77" fmla="*/ 16 h 30"/>
                <a:gd name="T78" fmla="*/ 22 w 28"/>
                <a:gd name="T79" fmla="*/ 20 h 30"/>
                <a:gd name="T80" fmla="*/ 20 w 28"/>
                <a:gd name="T81" fmla="*/ 22 h 30"/>
                <a:gd name="T82" fmla="*/ 18 w 28"/>
                <a:gd name="T83" fmla="*/ 26 h 30"/>
                <a:gd name="T84" fmla="*/ 14 w 28"/>
                <a:gd name="T85" fmla="*/ 26 h 30"/>
                <a:gd name="T86" fmla="*/ 14 w 28"/>
                <a:gd name="T87"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30">
                  <a:moveTo>
                    <a:pt x="14" y="0"/>
                  </a:moveTo>
                  <a:lnTo>
                    <a:pt x="14" y="0"/>
                  </a:lnTo>
                  <a:lnTo>
                    <a:pt x="8" y="2"/>
                  </a:lnTo>
                  <a:lnTo>
                    <a:pt x="4" y="6"/>
                  </a:lnTo>
                  <a:lnTo>
                    <a:pt x="0" y="10"/>
                  </a:lnTo>
                  <a:lnTo>
                    <a:pt x="0" y="16"/>
                  </a:lnTo>
                  <a:lnTo>
                    <a:pt x="0" y="16"/>
                  </a:lnTo>
                  <a:lnTo>
                    <a:pt x="0" y="20"/>
                  </a:lnTo>
                  <a:lnTo>
                    <a:pt x="4" y="26"/>
                  </a:lnTo>
                  <a:lnTo>
                    <a:pt x="8" y="28"/>
                  </a:lnTo>
                  <a:lnTo>
                    <a:pt x="14" y="30"/>
                  </a:lnTo>
                  <a:lnTo>
                    <a:pt x="14" y="30"/>
                  </a:lnTo>
                  <a:lnTo>
                    <a:pt x="18" y="28"/>
                  </a:lnTo>
                  <a:lnTo>
                    <a:pt x="24" y="24"/>
                  </a:lnTo>
                  <a:lnTo>
                    <a:pt x="26" y="20"/>
                  </a:lnTo>
                  <a:lnTo>
                    <a:pt x="28" y="14"/>
                  </a:lnTo>
                  <a:lnTo>
                    <a:pt x="28" y="14"/>
                  </a:lnTo>
                  <a:lnTo>
                    <a:pt x="26" y="10"/>
                  </a:lnTo>
                  <a:lnTo>
                    <a:pt x="24" y="4"/>
                  </a:lnTo>
                  <a:lnTo>
                    <a:pt x="18" y="2"/>
                  </a:lnTo>
                  <a:lnTo>
                    <a:pt x="14" y="0"/>
                  </a:lnTo>
                  <a:lnTo>
                    <a:pt x="14" y="0"/>
                  </a:lnTo>
                  <a:close/>
                  <a:moveTo>
                    <a:pt x="14" y="26"/>
                  </a:moveTo>
                  <a:lnTo>
                    <a:pt x="14" y="26"/>
                  </a:lnTo>
                  <a:lnTo>
                    <a:pt x="10" y="26"/>
                  </a:lnTo>
                  <a:lnTo>
                    <a:pt x="6" y="22"/>
                  </a:lnTo>
                  <a:lnTo>
                    <a:pt x="4" y="20"/>
                  </a:lnTo>
                  <a:lnTo>
                    <a:pt x="2" y="16"/>
                  </a:lnTo>
                  <a:lnTo>
                    <a:pt x="2" y="16"/>
                  </a:lnTo>
                  <a:lnTo>
                    <a:pt x="4" y="12"/>
                  </a:lnTo>
                  <a:lnTo>
                    <a:pt x="6" y="8"/>
                  </a:lnTo>
                  <a:lnTo>
                    <a:pt x="10" y="6"/>
                  </a:lnTo>
                  <a:lnTo>
                    <a:pt x="14" y="6"/>
                  </a:lnTo>
                  <a:lnTo>
                    <a:pt x="14" y="6"/>
                  </a:lnTo>
                  <a:lnTo>
                    <a:pt x="18" y="6"/>
                  </a:lnTo>
                  <a:lnTo>
                    <a:pt x="20" y="8"/>
                  </a:lnTo>
                  <a:lnTo>
                    <a:pt x="22" y="12"/>
                  </a:lnTo>
                  <a:lnTo>
                    <a:pt x="24" y="16"/>
                  </a:lnTo>
                  <a:lnTo>
                    <a:pt x="24" y="16"/>
                  </a:lnTo>
                  <a:lnTo>
                    <a:pt x="22" y="20"/>
                  </a:lnTo>
                  <a:lnTo>
                    <a:pt x="20" y="22"/>
                  </a:lnTo>
                  <a:lnTo>
                    <a:pt x="18" y="26"/>
                  </a:lnTo>
                  <a:lnTo>
                    <a:pt x="14" y="26"/>
                  </a:lnTo>
                  <a:lnTo>
                    <a:pt x="14" y="26"/>
                  </a:lnTo>
                  <a:close/>
                </a:path>
              </a:pathLst>
            </a:custGeom>
            <a:solidFill>
              <a:srgbClr val="E21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3" name="Freeform 467"/>
            <p:cNvSpPr>
              <a:spLocks/>
            </p:cNvSpPr>
            <p:nvPr/>
          </p:nvSpPr>
          <p:spPr bwMode="auto">
            <a:xfrm>
              <a:off x="10161588" y="9817100"/>
              <a:ext cx="79375" cy="282575"/>
            </a:xfrm>
            <a:custGeom>
              <a:avLst/>
              <a:gdLst>
                <a:gd name="T0" fmla="*/ 36 w 50"/>
                <a:gd name="T1" fmla="*/ 0 h 178"/>
                <a:gd name="T2" fmla="*/ 4 w 50"/>
                <a:gd name="T3" fmla="*/ 86 h 178"/>
                <a:gd name="T4" fmla="*/ 0 w 50"/>
                <a:gd name="T5" fmla="*/ 156 h 178"/>
                <a:gd name="T6" fmla="*/ 12 w 50"/>
                <a:gd name="T7" fmla="*/ 178 h 178"/>
                <a:gd name="T8" fmla="*/ 10 w 50"/>
                <a:gd name="T9" fmla="*/ 156 h 178"/>
                <a:gd name="T10" fmla="*/ 14 w 50"/>
                <a:gd name="T11" fmla="*/ 90 h 178"/>
                <a:gd name="T12" fmla="*/ 50 w 50"/>
                <a:gd name="T13" fmla="*/ 10 h 178"/>
                <a:gd name="T14" fmla="*/ 36 w 50"/>
                <a:gd name="T15" fmla="*/ 0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178">
                  <a:moveTo>
                    <a:pt x="36" y="0"/>
                  </a:moveTo>
                  <a:lnTo>
                    <a:pt x="4" y="86"/>
                  </a:lnTo>
                  <a:lnTo>
                    <a:pt x="0" y="156"/>
                  </a:lnTo>
                  <a:lnTo>
                    <a:pt x="12" y="178"/>
                  </a:lnTo>
                  <a:lnTo>
                    <a:pt x="10" y="156"/>
                  </a:lnTo>
                  <a:lnTo>
                    <a:pt x="14" y="90"/>
                  </a:lnTo>
                  <a:lnTo>
                    <a:pt x="50" y="10"/>
                  </a:lnTo>
                  <a:lnTo>
                    <a:pt x="36" y="0"/>
                  </a:lnTo>
                  <a:close/>
                </a:path>
              </a:pathLst>
            </a:custGeom>
            <a:solidFill>
              <a:srgbClr val="E21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4" name="Freeform 468"/>
            <p:cNvSpPr>
              <a:spLocks/>
            </p:cNvSpPr>
            <p:nvPr/>
          </p:nvSpPr>
          <p:spPr bwMode="auto">
            <a:xfrm>
              <a:off x="10237788" y="9817100"/>
              <a:ext cx="82550" cy="282575"/>
            </a:xfrm>
            <a:custGeom>
              <a:avLst/>
              <a:gdLst>
                <a:gd name="T0" fmla="*/ 14 w 52"/>
                <a:gd name="T1" fmla="*/ 0 h 178"/>
                <a:gd name="T2" fmla="*/ 46 w 52"/>
                <a:gd name="T3" fmla="*/ 86 h 178"/>
                <a:gd name="T4" fmla="*/ 52 w 52"/>
                <a:gd name="T5" fmla="*/ 154 h 178"/>
                <a:gd name="T6" fmla="*/ 40 w 52"/>
                <a:gd name="T7" fmla="*/ 178 h 178"/>
                <a:gd name="T8" fmla="*/ 42 w 52"/>
                <a:gd name="T9" fmla="*/ 156 h 178"/>
                <a:gd name="T10" fmla="*/ 36 w 52"/>
                <a:gd name="T11" fmla="*/ 88 h 178"/>
                <a:gd name="T12" fmla="*/ 0 w 52"/>
                <a:gd name="T13" fmla="*/ 10 h 178"/>
                <a:gd name="T14" fmla="*/ 14 w 52"/>
                <a:gd name="T15" fmla="*/ 0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78">
                  <a:moveTo>
                    <a:pt x="14" y="0"/>
                  </a:moveTo>
                  <a:lnTo>
                    <a:pt x="46" y="86"/>
                  </a:lnTo>
                  <a:lnTo>
                    <a:pt x="52" y="154"/>
                  </a:lnTo>
                  <a:lnTo>
                    <a:pt x="40" y="178"/>
                  </a:lnTo>
                  <a:lnTo>
                    <a:pt x="42" y="156"/>
                  </a:lnTo>
                  <a:lnTo>
                    <a:pt x="36" y="88"/>
                  </a:lnTo>
                  <a:lnTo>
                    <a:pt x="0" y="10"/>
                  </a:lnTo>
                  <a:lnTo>
                    <a:pt x="14" y="0"/>
                  </a:lnTo>
                  <a:close/>
                </a:path>
              </a:pathLst>
            </a:custGeom>
            <a:solidFill>
              <a:srgbClr val="E21F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5" name="Freeform 469"/>
            <p:cNvSpPr>
              <a:spLocks/>
            </p:cNvSpPr>
            <p:nvPr/>
          </p:nvSpPr>
          <p:spPr bwMode="auto">
            <a:xfrm>
              <a:off x="9974263" y="9839325"/>
              <a:ext cx="60325" cy="57150"/>
            </a:xfrm>
            <a:custGeom>
              <a:avLst/>
              <a:gdLst>
                <a:gd name="T0" fmla="*/ 32 w 38"/>
                <a:gd name="T1" fmla="*/ 0 h 36"/>
                <a:gd name="T2" fmla="*/ 38 w 38"/>
                <a:gd name="T3" fmla="*/ 28 h 36"/>
                <a:gd name="T4" fmla="*/ 36 w 38"/>
                <a:gd name="T5" fmla="*/ 28 h 36"/>
                <a:gd name="T6" fmla="*/ 36 w 38"/>
                <a:gd name="T7" fmla="*/ 28 h 36"/>
                <a:gd name="T8" fmla="*/ 10 w 38"/>
                <a:gd name="T9" fmla="*/ 34 h 36"/>
                <a:gd name="T10" fmla="*/ 10 w 38"/>
                <a:gd name="T11" fmla="*/ 34 h 36"/>
                <a:gd name="T12" fmla="*/ 6 w 38"/>
                <a:gd name="T13" fmla="*/ 36 h 36"/>
                <a:gd name="T14" fmla="*/ 0 w 38"/>
                <a:gd name="T15" fmla="*/ 8 h 36"/>
                <a:gd name="T16" fmla="*/ 32 w 38"/>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36">
                  <a:moveTo>
                    <a:pt x="32" y="0"/>
                  </a:moveTo>
                  <a:lnTo>
                    <a:pt x="38" y="28"/>
                  </a:lnTo>
                  <a:lnTo>
                    <a:pt x="36" y="28"/>
                  </a:lnTo>
                  <a:lnTo>
                    <a:pt x="36" y="28"/>
                  </a:lnTo>
                  <a:lnTo>
                    <a:pt x="10" y="34"/>
                  </a:lnTo>
                  <a:lnTo>
                    <a:pt x="10" y="34"/>
                  </a:lnTo>
                  <a:lnTo>
                    <a:pt x="6" y="36"/>
                  </a:lnTo>
                  <a:lnTo>
                    <a:pt x="0" y="8"/>
                  </a:lnTo>
                  <a:lnTo>
                    <a:pt x="32" y="0"/>
                  </a:lnTo>
                  <a:close/>
                </a:path>
              </a:pathLst>
            </a:custGeom>
            <a:solidFill>
              <a:srgbClr val="FEE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6" name="Freeform 470"/>
            <p:cNvSpPr>
              <a:spLocks/>
            </p:cNvSpPr>
            <p:nvPr/>
          </p:nvSpPr>
          <p:spPr bwMode="auto">
            <a:xfrm>
              <a:off x="9945688" y="9699625"/>
              <a:ext cx="79375" cy="152400"/>
            </a:xfrm>
            <a:custGeom>
              <a:avLst/>
              <a:gdLst>
                <a:gd name="T0" fmla="*/ 32 w 50"/>
                <a:gd name="T1" fmla="*/ 16 h 96"/>
                <a:gd name="T2" fmla="*/ 50 w 50"/>
                <a:gd name="T3" fmla="*/ 88 h 96"/>
                <a:gd name="T4" fmla="*/ 18 w 50"/>
                <a:gd name="T5" fmla="*/ 96 h 96"/>
                <a:gd name="T6" fmla="*/ 2 w 50"/>
                <a:gd name="T7" fmla="*/ 24 h 96"/>
                <a:gd name="T8" fmla="*/ 2 w 50"/>
                <a:gd name="T9" fmla="*/ 24 h 96"/>
                <a:gd name="T10" fmla="*/ 0 w 50"/>
                <a:gd name="T11" fmla="*/ 14 h 96"/>
                <a:gd name="T12" fmla="*/ 4 w 50"/>
                <a:gd name="T13" fmla="*/ 6 h 96"/>
                <a:gd name="T14" fmla="*/ 4 w 50"/>
                <a:gd name="T15" fmla="*/ 6 h 96"/>
                <a:gd name="T16" fmla="*/ 8 w 50"/>
                <a:gd name="T17" fmla="*/ 2 h 96"/>
                <a:gd name="T18" fmla="*/ 12 w 50"/>
                <a:gd name="T19" fmla="*/ 2 h 96"/>
                <a:gd name="T20" fmla="*/ 12 w 50"/>
                <a:gd name="T21" fmla="*/ 2 h 96"/>
                <a:gd name="T22" fmla="*/ 12 w 50"/>
                <a:gd name="T23" fmla="*/ 2 h 96"/>
                <a:gd name="T24" fmla="*/ 12 w 50"/>
                <a:gd name="T25" fmla="*/ 2 h 96"/>
                <a:gd name="T26" fmla="*/ 12 w 50"/>
                <a:gd name="T27" fmla="*/ 2 h 96"/>
                <a:gd name="T28" fmla="*/ 12 w 50"/>
                <a:gd name="T29" fmla="*/ 2 h 96"/>
                <a:gd name="T30" fmla="*/ 12 w 50"/>
                <a:gd name="T31" fmla="*/ 2 h 96"/>
                <a:gd name="T32" fmla="*/ 16 w 50"/>
                <a:gd name="T33" fmla="*/ 0 h 96"/>
                <a:gd name="T34" fmla="*/ 24 w 50"/>
                <a:gd name="T35" fmla="*/ 2 h 96"/>
                <a:gd name="T36" fmla="*/ 24 w 50"/>
                <a:gd name="T37" fmla="*/ 2 h 96"/>
                <a:gd name="T38" fmla="*/ 28 w 50"/>
                <a:gd name="T39" fmla="*/ 8 h 96"/>
                <a:gd name="T40" fmla="*/ 32 w 50"/>
                <a:gd name="T41" fmla="*/ 16 h 96"/>
                <a:gd name="T42" fmla="*/ 32 w 50"/>
                <a:gd name="T43" fmla="*/ 1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96">
                  <a:moveTo>
                    <a:pt x="32" y="16"/>
                  </a:moveTo>
                  <a:lnTo>
                    <a:pt x="50" y="88"/>
                  </a:lnTo>
                  <a:lnTo>
                    <a:pt x="18" y="96"/>
                  </a:lnTo>
                  <a:lnTo>
                    <a:pt x="2" y="24"/>
                  </a:lnTo>
                  <a:lnTo>
                    <a:pt x="2" y="24"/>
                  </a:lnTo>
                  <a:lnTo>
                    <a:pt x="0" y="14"/>
                  </a:lnTo>
                  <a:lnTo>
                    <a:pt x="4" y="6"/>
                  </a:lnTo>
                  <a:lnTo>
                    <a:pt x="4" y="6"/>
                  </a:lnTo>
                  <a:lnTo>
                    <a:pt x="8" y="2"/>
                  </a:lnTo>
                  <a:lnTo>
                    <a:pt x="12" y="2"/>
                  </a:lnTo>
                  <a:lnTo>
                    <a:pt x="12" y="2"/>
                  </a:lnTo>
                  <a:lnTo>
                    <a:pt x="12" y="2"/>
                  </a:lnTo>
                  <a:lnTo>
                    <a:pt x="12" y="2"/>
                  </a:lnTo>
                  <a:lnTo>
                    <a:pt x="12" y="2"/>
                  </a:lnTo>
                  <a:lnTo>
                    <a:pt x="12" y="2"/>
                  </a:lnTo>
                  <a:lnTo>
                    <a:pt x="12" y="2"/>
                  </a:lnTo>
                  <a:lnTo>
                    <a:pt x="16" y="0"/>
                  </a:lnTo>
                  <a:lnTo>
                    <a:pt x="24" y="2"/>
                  </a:lnTo>
                  <a:lnTo>
                    <a:pt x="24" y="2"/>
                  </a:lnTo>
                  <a:lnTo>
                    <a:pt x="28" y="8"/>
                  </a:lnTo>
                  <a:lnTo>
                    <a:pt x="32" y="16"/>
                  </a:lnTo>
                  <a:lnTo>
                    <a:pt x="32" y="16"/>
                  </a:lnTo>
                  <a:close/>
                </a:path>
              </a:pathLst>
            </a:custGeom>
            <a:solidFill>
              <a:srgbClr val="1741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7" name="Freeform 471"/>
            <p:cNvSpPr>
              <a:spLocks/>
            </p:cNvSpPr>
            <p:nvPr/>
          </p:nvSpPr>
          <p:spPr bwMode="auto">
            <a:xfrm>
              <a:off x="10031413" y="10048875"/>
              <a:ext cx="50800" cy="69850"/>
            </a:xfrm>
            <a:custGeom>
              <a:avLst/>
              <a:gdLst>
                <a:gd name="T0" fmla="*/ 22 w 32"/>
                <a:gd name="T1" fmla="*/ 0 h 44"/>
                <a:gd name="T2" fmla="*/ 32 w 32"/>
                <a:gd name="T3" fmla="*/ 38 h 44"/>
                <a:gd name="T4" fmla="*/ 32 w 32"/>
                <a:gd name="T5" fmla="*/ 38 h 44"/>
                <a:gd name="T6" fmla="*/ 22 w 32"/>
                <a:gd name="T7" fmla="*/ 36 h 44"/>
                <a:gd name="T8" fmla="*/ 16 w 32"/>
                <a:gd name="T9" fmla="*/ 38 h 44"/>
                <a:gd name="T10" fmla="*/ 12 w 32"/>
                <a:gd name="T11" fmla="*/ 40 h 44"/>
                <a:gd name="T12" fmla="*/ 8 w 32"/>
                <a:gd name="T13" fmla="*/ 44 h 44"/>
                <a:gd name="T14" fmla="*/ 0 w 32"/>
                <a:gd name="T15" fmla="*/ 4 h 44"/>
                <a:gd name="T16" fmla="*/ 0 w 32"/>
                <a:gd name="T17" fmla="*/ 4 h 44"/>
                <a:gd name="T18" fmla="*/ 22 w 32"/>
                <a:gd name="T19" fmla="*/ 0 h 44"/>
                <a:gd name="T20" fmla="*/ 22 w 32"/>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4">
                  <a:moveTo>
                    <a:pt x="22" y="0"/>
                  </a:moveTo>
                  <a:lnTo>
                    <a:pt x="32" y="38"/>
                  </a:lnTo>
                  <a:lnTo>
                    <a:pt x="32" y="38"/>
                  </a:lnTo>
                  <a:lnTo>
                    <a:pt x="22" y="36"/>
                  </a:lnTo>
                  <a:lnTo>
                    <a:pt x="16" y="38"/>
                  </a:lnTo>
                  <a:lnTo>
                    <a:pt x="12" y="40"/>
                  </a:lnTo>
                  <a:lnTo>
                    <a:pt x="8" y="44"/>
                  </a:lnTo>
                  <a:lnTo>
                    <a:pt x="0" y="4"/>
                  </a:lnTo>
                  <a:lnTo>
                    <a:pt x="0" y="4"/>
                  </a:lnTo>
                  <a:lnTo>
                    <a:pt x="22" y="0"/>
                  </a:lnTo>
                  <a:lnTo>
                    <a:pt x="22" y="0"/>
                  </a:lnTo>
                  <a:close/>
                </a:path>
              </a:pathLst>
            </a:custGeom>
            <a:solidFill>
              <a:srgbClr val="839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8" name="Freeform 472"/>
            <p:cNvSpPr>
              <a:spLocks noEditPoints="1"/>
            </p:cNvSpPr>
            <p:nvPr/>
          </p:nvSpPr>
          <p:spPr bwMode="auto">
            <a:xfrm>
              <a:off x="10044113" y="10106025"/>
              <a:ext cx="44450" cy="73025"/>
            </a:xfrm>
            <a:custGeom>
              <a:avLst/>
              <a:gdLst>
                <a:gd name="T0" fmla="*/ 24 w 28"/>
                <a:gd name="T1" fmla="*/ 2 h 46"/>
                <a:gd name="T2" fmla="*/ 28 w 28"/>
                <a:gd name="T3" fmla="*/ 24 h 46"/>
                <a:gd name="T4" fmla="*/ 28 w 28"/>
                <a:gd name="T5" fmla="*/ 24 h 46"/>
                <a:gd name="T6" fmla="*/ 26 w 28"/>
                <a:gd name="T7" fmla="*/ 26 h 46"/>
                <a:gd name="T8" fmla="*/ 24 w 28"/>
                <a:gd name="T9" fmla="*/ 30 h 46"/>
                <a:gd name="T10" fmla="*/ 22 w 28"/>
                <a:gd name="T11" fmla="*/ 36 h 46"/>
                <a:gd name="T12" fmla="*/ 22 w 28"/>
                <a:gd name="T13" fmla="*/ 46 h 46"/>
                <a:gd name="T14" fmla="*/ 22 w 28"/>
                <a:gd name="T15" fmla="*/ 46 h 46"/>
                <a:gd name="T16" fmla="*/ 18 w 28"/>
                <a:gd name="T17" fmla="*/ 36 h 46"/>
                <a:gd name="T18" fmla="*/ 12 w 28"/>
                <a:gd name="T19" fmla="*/ 32 h 46"/>
                <a:gd name="T20" fmla="*/ 8 w 28"/>
                <a:gd name="T21" fmla="*/ 30 h 46"/>
                <a:gd name="T22" fmla="*/ 6 w 28"/>
                <a:gd name="T23" fmla="*/ 30 h 46"/>
                <a:gd name="T24" fmla="*/ 0 w 28"/>
                <a:gd name="T25" fmla="*/ 8 h 46"/>
                <a:gd name="T26" fmla="*/ 0 w 28"/>
                <a:gd name="T27" fmla="*/ 8 h 46"/>
                <a:gd name="T28" fmla="*/ 2 w 28"/>
                <a:gd name="T29" fmla="*/ 6 h 46"/>
                <a:gd name="T30" fmla="*/ 8 w 28"/>
                <a:gd name="T31" fmla="*/ 2 h 46"/>
                <a:gd name="T32" fmla="*/ 14 w 28"/>
                <a:gd name="T33" fmla="*/ 0 h 46"/>
                <a:gd name="T34" fmla="*/ 24 w 28"/>
                <a:gd name="T35" fmla="*/ 2 h 46"/>
                <a:gd name="T36" fmla="*/ 24 w 28"/>
                <a:gd name="T37" fmla="*/ 2 h 46"/>
                <a:gd name="T38" fmla="*/ 18 w 28"/>
                <a:gd name="T39" fmla="*/ 24 h 46"/>
                <a:gd name="T40" fmla="*/ 18 w 28"/>
                <a:gd name="T41" fmla="*/ 24 h 46"/>
                <a:gd name="T42" fmla="*/ 20 w 28"/>
                <a:gd name="T43" fmla="*/ 22 h 46"/>
                <a:gd name="T44" fmla="*/ 20 w 28"/>
                <a:gd name="T45" fmla="*/ 20 h 46"/>
                <a:gd name="T46" fmla="*/ 20 w 28"/>
                <a:gd name="T47" fmla="*/ 20 h 46"/>
                <a:gd name="T48" fmla="*/ 18 w 28"/>
                <a:gd name="T49" fmla="*/ 18 h 46"/>
                <a:gd name="T50" fmla="*/ 16 w 28"/>
                <a:gd name="T51" fmla="*/ 18 h 46"/>
                <a:gd name="T52" fmla="*/ 16 w 28"/>
                <a:gd name="T53" fmla="*/ 18 h 46"/>
                <a:gd name="T54" fmla="*/ 12 w 28"/>
                <a:gd name="T55" fmla="*/ 20 h 46"/>
                <a:gd name="T56" fmla="*/ 12 w 28"/>
                <a:gd name="T57" fmla="*/ 22 h 46"/>
                <a:gd name="T58" fmla="*/ 12 w 28"/>
                <a:gd name="T59" fmla="*/ 22 h 46"/>
                <a:gd name="T60" fmla="*/ 14 w 28"/>
                <a:gd name="T61" fmla="*/ 24 h 46"/>
                <a:gd name="T62" fmla="*/ 18 w 28"/>
                <a:gd name="T63" fmla="*/ 24 h 46"/>
                <a:gd name="T64" fmla="*/ 18 w 28"/>
                <a:gd name="T6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46">
                  <a:moveTo>
                    <a:pt x="24" y="2"/>
                  </a:moveTo>
                  <a:lnTo>
                    <a:pt x="28" y="24"/>
                  </a:lnTo>
                  <a:lnTo>
                    <a:pt x="28" y="24"/>
                  </a:lnTo>
                  <a:lnTo>
                    <a:pt x="26" y="26"/>
                  </a:lnTo>
                  <a:lnTo>
                    <a:pt x="24" y="30"/>
                  </a:lnTo>
                  <a:lnTo>
                    <a:pt x="22" y="36"/>
                  </a:lnTo>
                  <a:lnTo>
                    <a:pt x="22" y="46"/>
                  </a:lnTo>
                  <a:lnTo>
                    <a:pt x="22" y="46"/>
                  </a:lnTo>
                  <a:lnTo>
                    <a:pt x="18" y="36"/>
                  </a:lnTo>
                  <a:lnTo>
                    <a:pt x="12" y="32"/>
                  </a:lnTo>
                  <a:lnTo>
                    <a:pt x="8" y="30"/>
                  </a:lnTo>
                  <a:lnTo>
                    <a:pt x="6" y="30"/>
                  </a:lnTo>
                  <a:lnTo>
                    <a:pt x="0" y="8"/>
                  </a:lnTo>
                  <a:lnTo>
                    <a:pt x="0" y="8"/>
                  </a:lnTo>
                  <a:lnTo>
                    <a:pt x="2" y="6"/>
                  </a:lnTo>
                  <a:lnTo>
                    <a:pt x="8" y="2"/>
                  </a:lnTo>
                  <a:lnTo>
                    <a:pt x="14" y="0"/>
                  </a:lnTo>
                  <a:lnTo>
                    <a:pt x="24" y="2"/>
                  </a:lnTo>
                  <a:lnTo>
                    <a:pt x="24" y="2"/>
                  </a:lnTo>
                  <a:close/>
                  <a:moveTo>
                    <a:pt x="18" y="24"/>
                  </a:moveTo>
                  <a:lnTo>
                    <a:pt x="18" y="24"/>
                  </a:lnTo>
                  <a:lnTo>
                    <a:pt x="20" y="22"/>
                  </a:lnTo>
                  <a:lnTo>
                    <a:pt x="20" y="20"/>
                  </a:lnTo>
                  <a:lnTo>
                    <a:pt x="20" y="20"/>
                  </a:lnTo>
                  <a:lnTo>
                    <a:pt x="18" y="18"/>
                  </a:lnTo>
                  <a:lnTo>
                    <a:pt x="16" y="18"/>
                  </a:lnTo>
                  <a:lnTo>
                    <a:pt x="16" y="18"/>
                  </a:lnTo>
                  <a:lnTo>
                    <a:pt x="12" y="20"/>
                  </a:lnTo>
                  <a:lnTo>
                    <a:pt x="12" y="22"/>
                  </a:lnTo>
                  <a:lnTo>
                    <a:pt x="12" y="22"/>
                  </a:lnTo>
                  <a:lnTo>
                    <a:pt x="14" y="24"/>
                  </a:lnTo>
                  <a:lnTo>
                    <a:pt x="18" y="24"/>
                  </a:lnTo>
                  <a:lnTo>
                    <a:pt x="18" y="24"/>
                  </a:lnTo>
                  <a:close/>
                </a:path>
              </a:pathLst>
            </a:custGeom>
            <a:solidFill>
              <a:srgbClr val="FEE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9" name="Freeform 473"/>
            <p:cNvSpPr>
              <a:spLocks/>
            </p:cNvSpPr>
            <p:nvPr/>
          </p:nvSpPr>
          <p:spPr bwMode="auto">
            <a:xfrm>
              <a:off x="10025063" y="10033000"/>
              <a:ext cx="41275" cy="22225"/>
            </a:xfrm>
            <a:custGeom>
              <a:avLst/>
              <a:gdLst>
                <a:gd name="T0" fmla="*/ 4 w 26"/>
                <a:gd name="T1" fmla="*/ 14 h 14"/>
                <a:gd name="T2" fmla="*/ 4 w 26"/>
                <a:gd name="T3" fmla="*/ 14 h 14"/>
                <a:gd name="T4" fmla="*/ 26 w 26"/>
                <a:gd name="T5" fmla="*/ 10 h 14"/>
                <a:gd name="T6" fmla="*/ 26 w 26"/>
                <a:gd name="T7" fmla="*/ 10 h 14"/>
                <a:gd name="T8" fmla="*/ 26 w 26"/>
                <a:gd name="T9" fmla="*/ 10 h 14"/>
                <a:gd name="T10" fmla="*/ 24 w 26"/>
                <a:gd name="T11" fmla="*/ 0 h 14"/>
                <a:gd name="T12" fmla="*/ 0 w 26"/>
                <a:gd name="T13" fmla="*/ 6 h 14"/>
                <a:gd name="T14" fmla="*/ 4 w 26"/>
                <a:gd name="T15" fmla="*/ 14 h 14"/>
                <a:gd name="T16" fmla="*/ 4 w 26"/>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4">
                  <a:moveTo>
                    <a:pt x="4" y="14"/>
                  </a:moveTo>
                  <a:lnTo>
                    <a:pt x="4" y="14"/>
                  </a:lnTo>
                  <a:lnTo>
                    <a:pt x="26" y="10"/>
                  </a:lnTo>
                  <a:lnTo>
                    <a:pt x="26" y="10"/>
                  </a:lnTo>
                  <a:lnTo>
                    <a:pt x="26" y="10"/>
                  </a:lnTo>
                  <a:lnTo>
                    <a:pt x="24" y="0"/>
                  </a:lnTo>
                  <a:lnTo>
                    <a:pt x="0" y="6"/>
                  </a:lnTo>
                  <a:lnTo>
                    <a:pt x="4" y="14"/>
                  </a:lnTo>
                  <a:lnTo>
                    <a:pt x="4" y="14"/>
                  </a:lnTo>
                  <a:close/>
                </a:path>
              </a:pathLst>
            </a:custGeom>
            <a:solidFill>
              <a:srgbClr val="FEE8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0" name="Freeform 474"/>
            <p:cNvSpPr>
              <a:spLocks/>
            </p:cNvSpPr>
            <p:nvPr/>
          </p:nvSpPr>
          <p:spPr bwMode="auto">
            <a:xfrm>
              <a:off x="9990138" y="9883775"/>
              <a:ext cx="73025" cy="158750"/>
            </a:xfrm>
            <a:custGeom>
              <a:avLst/>
              <a:gdLst>
                <a:gd name="T0" fmla="*/ 24 w 46"/>
                <a:gd name="T1" fmla="*/ 100 h 100"/>
                <a:gd name="T2" fmla="*/ 46 w 46"/>
                <a:gd name="T3" fmla="*/ 94 h 100"/>
                <a:gd name="T4" fmla="*/ 26 w 46"/>
                <a:gd name="T5" fmla="*/ 0 h 100"/>
                <a:gd name="T6" fmla="*/ 0 w 46"/>
                <a:gd name="T7" fmla="*/ 6 h 100"/>
                <a:gd name="T8" fmla="*/ 22 w 46"/>
                <a:gd name="T9" fmla="*/ 100 h 100"/>
                <a:gd name="T10" fmla="*/ 24 w 46"/>
                <a:gd name="T11" fmla="*/ 100 h 100"/>
                <a:gd name="T12" fmla="*/ 24 w 46"/>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46" h="100">
                  <a:moveTo>
                    <a:pt x="24" y="100"/>
                  </a:moveTo>
                  <a:lnTo>
                    <a:pt x="46" y="94"/>
                  </a:lnTo>
                  <a:lnTo>
                    <a:pt x="26" y="0"/>
                  </a:lnTo>
                  <a:lnTo>
                    <a:pt x="0" y="6"/>
                  </a:lnTo>
                  <a:lnTo>
                    <a:pt x="22" y="100"/>
                  </a:lnTo>
                  <a:lnTo>
                    <a:pt x="24" y="100"/>
                  </a:lnTo>
                  <a:lnTo>
                    <a:pt x="24" y="100"/>
                  </a:lnTo>
                  <a:close/>
                </a:path>
              </a:pathLst>
            </a:custGeom>
            <a:solidFill>
              <a:srgbClr val="1741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1" name="Freeform 475"/>
            <p:cNvSpPr>
              <a:spLocks/>
            </p:cNvSpPr>
            <p:nvPr/>
          </p:nvSpPr>
          <p:spPr bwMode="auto">
            <a:xfrm>
              <a:off x="10075863" y="9610725"/>
              <a:ext cx="85725" cy="574675"/>
            </a:xfrm>
            <a:custGeom>
              <a:avLst/>
              <a:gdLst>
                <a:gd name="T0" fmla="*/ 54 w 54"/>
                <a:gd name="T1" fmla="*/ 0 h 362"/>
                <a:gd name="T2" fmla="*/ 50 w 54"/>
                <a:gd name="T3" fmla="*/ 362 h 362"/>
                <a:gd name="T4" fmla="*/ 0 w 54"/>
                <a:gd name="T5" fmla="*/ 362 h 362"/>
                <a:gd name="T6" fmla="*/ 4 w 54"/>
                <a:gd name="T7" fmla="*/ 0 h 362"/>
                <a:gd name="T8" fmla="*/ 54 w 54"/>
                <a:gd name="T9" fmla="*/ 0 h 362"/>
              </a:gdLst>
              <a:ahLst/>
              <a:cxnLst>
                <a:cxn ang="0">
                  <a:pos x="T0" y="T1"/>
                </a:cxn>
                <a:cxn ang="0">
                  <a:pos x="T2" y="T3"/>
                </a:cxn>
                <a:cxn ang="0">
                  <a:pos x="T4" y="T5"/>
                </a:cxn>
                <a:cxn ang="0">
                  <a:pos x="T6" y="T7"/>
                </a:cxn>
                <a:cxn ang="0">
                  <a:pos x="T8" y="T9"/>
                </a:cxn>
              </a:cxnLst>
              <a:rect l="0" t="0" r="r" b="b"/>
              <a:pathLst>
                <a:path w="54" h="362">
                  <a:moveTo>
                    <a:pt x="54" y="0"/>
                  </a:moveTo>
                  <a:lnTo>
                    <a:pt x="50" y="362"/>
                  </a:lnTo>
                  <a:lnTo>
                    <a:pt x="0" y="362"/>
                  </a:lnTo>
                  <a:lnTo>
                    <a:pt x="4" y="0"/>
                  </a:lnTo>
                  <a:lnTo>
                    <a:pt x="54" y="0"/>
                  </a:lnTo>
                  <a:close/>
                </a:path>
              </a:pathLst>
            </a:custGeom>
            <a:solidFill>
              <a:srgbClr val="FDEC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2" name="Rectangle 476"/>
            <p:cNvSpPr>
              <a:spLocks noChangeArrowheads="1"/>
            </p:cNvSpPr>
            <p:nvPr/>
          </p:nvSpPr>
          <p:spPr bwMode="auto">
            <a:xfrm>
              <a:off x="10075863" y="10175875"/>
              <a:ext cx="1905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3" name="Rectangle 477"/>
            <p:cNvSpPr>
              <a:spLocks noChangeArrowheads="1"/>
            </p:cNvSpPr>
            <p:nvPr/>
          </p:nvSpPr>
          <p:spPr bwMode="auto">
            <a:xfrm>
              <a:off x="10075863" y="10156825"/>
              <a:ext cx="1270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4" name="Rectangle 478"/>
            <p:cNvSpPr>
              <a:spLocks noChangeArrowheads="1"/>
            </p:cNvSpPr>
            <p:nvPr/>
          </p:nvSpPr>
          <p:spPr bwMode="auto">
            <a:xfrm>
              <a:off x="10075863" y="10121900"/>
              <a:ext cx="1270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5" name="Rectangle 479"/>
            <p:cNvSpPr>
              <a:spLocks noChangeArrowheads="1"/>
            </p:cNvSpPr>
            <p:nvPr/>
          </p:nvSpPr>
          <p:spPr bwMode="auto">
            <a:xfrm>
              <a:off x="10075863" y="10083800"/>
              <a:ext cx="1270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6" name="Rectangle 480"/>
            <p:cNvSpPr>
              <a:spLocks noChangeArrowheads="1"/>
            </p:cNvSpPr>
            <p:nvPr/>
          </p:nvSpPr>
          <p:spPr bwMode="auto">
            <a:xfrm>
              <a:off x="10075863" y="10045700"/>
              <a:ext cx="1270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7" name="Rectangle 481"/>
            <p:cNvSpPr>
              <a:spLocks noChangeArrowheads="1"/>
            </p:cNvSpPr>
            <p:nvPr/>
          </p:nvSpPr>
          <p:spPr bwMode="auto">
            <a:xfrm>
              <a:off x="10075863" y="10007600"/>
              <a:ext cx="1270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8" name="Rectangle 482"/>
            <p:cNvSpPr>
              <a:spLocks noChangeArrowheads="1"/>
            </p:cNvSpPr>
            <p:nvPr/>
          </p:nvSpPr>
          <p:spPr bwMode="auto">
            <a:xfrm>
              <a:off x="10079038" y="9972675"/>
              <a:ext cx="9525"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9" name="Rectangle 483"/>
            <p:cNvSpPr>
              <a:spLocks noChangeArrowheads="1"/>
            </p:cNvSpPr>
            <p:nvPr/>
          </p:nvSpPr>
          <p:spPr bwMode="auto">
            <a:xfrm>
              <a:off x="10079038" y="9934575"/>
              <a:ext cx="9525"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0" name="Rectangle 484"/>
            <p:cNvSpPr>
              <a:spLocks noChangeArrowheads="1"/>
            </p:cNvSpPr>
            <p:nvPr/>
          </p:nvSpPr>
          <p:spPr bwMode="auto">
            <a:xfrm>
              <a:off x="10079038" y="9896475"/>
              <a:ext cx="9525"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1" name="Rectangle 485"/>
            <p:cNvSpPr>
              <a:spLocks noChangeArrowheads="1"/>
            </p:cNvSpPr>
            <p:nvPr/>
          </p:nvSpPr>
          <p:spPr bwMode="auto">
            <a:xfrm>
              <a:off x="10079038" y="9858375"/>
              <a:ext cx="1270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 name="Rectangle 486"/>
            <p:cNvSpPr>
              <a:spLocks noChangeArrowheads="1"/>
            </p:cNvSpPr>
            <p:nvPr/>
          </p:nvSpPr>
          <p:spPr bwMode="auto">
            <a:xfrm>
              <a:off x="10079038" y="9823450"/>
              <a:ext cx="1270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 name="Rectangle 487"/>
            <p:cNvSpPr>
              <a:spLocks noChangeArrowheads="1"/>
            </p:cNvSpPr>
            <p:nvPr/>
          </p:nvSpPr>
          <p:spPr bwMode="auto">
            <a:xfrm>
              <a:off x="10079038" y="9785350"/>
              <a:ext cx="1270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 name="Rectangle 488"/>
            <p:cNvSpPr>
              <a:spLocks noChangeArrowheads="1"/>
            </p:cNvSpPr>
            <p:nvPr/>
          </p:nvSpPr>
          <p:spPr bwMode="auto">
            <a:xfrm>
              <a:off x="10079038" y="9747250"/>
              <a:ext cx="1270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 name="Rectangle 489"/>
            <p:cNvSpPr>
              <a:spLocks noChangeArrowheads="1"/>
            </p:cNvSpPr>
            <p:nvPr/>
          </p:nvSpPr>
          <p:spPr bwMode="auto">
            <a:xfrm>
              <a:off x="10079038" y="9709150"/>
              <a:ext cx="1270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 name="Rectangle 490"/>
            <p:cNvSpPr>
              <a:spLocks noChangeArrowheads="1"/>
            </p:cNvSpPr>
            <p:nvPr/>
          </p:nvSpPr>
          <p:spPr bwMode="auto">
            <a:xfrm>
              <a:off x="10082213" y="9674225"/>
              <a:ext cx="9525"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 name="Rectangle 491"/>
            <p:cNvSpPr>
              <a:spLocks noChangeArrowheads="1"/>
            </p:cNvSpPr>
            <p:nvPr/>
          </p:nvSpPr>
          <p:spPr bwMode="auto">
            <a:xfrm>
              <a:off x="10082213" y="9636125"/>
              <a:ext cx="9525"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 name="Rectangle 492"/>
            <p:cNvSpPr>
              <a:spLocks noChangeArrowheads="1"/>
            </p:cNvSpPr>
            <p:nvPr/>
          </p:nvSpPr>
          <p:spPr bwMode="auto">
            <a:xfrm>
              <a:off x="10075863" y="10140950"/>
              <a:ext cx="1905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 name="Rectangle 493"/>
            <p:cNvSpPr>
              <a:spLocks noChangeArrowheads="1"/>
            </p:cNvSpPr>
            <p:nvPr/>
          </p:nvSpPr>
          <p:spPr bwMode="auto">
            <a:xfrm>
              <a:off x="10075863" y="10102850"/>
              <a:ext cx="22225"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 name="Freeform 494"/>
            <p:cNvSpPr>
              <a:spLocks/>
            </p:cNvSpPr>
            <p:nvPr/>
          </p:nvSpPr>
          <p:spPr bwMode="auto">
            <a:xfrm>
              <a:off x="10075863" y="10064750"/>
              <a:ext cx="22225" cy="3175"/>
            </a:xfrm>
            <a:custGeom>
              <a:avLst/>
              <a:gdLst>
                <a:gd name="T0" fmla="*/ 14 w 14"/>
                <a:gd name="T1" fmla="*/ 0 h 2"/>
                <a:gd name="T2" fmla="*/ 14 w 14"/>
                <a:gd name="T3" fmla="*/ 2 h 2"/>
                <a:gd name="T4" fmla="*/ 0 w 14"/>
                <a:gd name="T5" fmla="*/ 0 h 2"/>
                <a:gd name="T6" fmla="*/ 0 w 14"/>
                <a:gd name="T7" fmla="*/ 0 h 2"/>
                <a:gd name="T8" fmla="*/ 14 w 14"/>
                <a:gd name="T9" fmla="*/ 0 h 2"/>
              </a:gdLst>
              <a:ahLst/>
              <a:cxnLst>
                <a:cxn ang="0">
                  <a:pos x="T0" y="T1"/>
                </a:cxn>
                <a:cxn ang="0">
                  <a:pos x="T2" y="T3"/>
                </a:cxn>
                <a:cxn ang="0">
                  <a:pos x="T4" y="T5"/>
                </a:cxn>
                <a:cxn ang="0">
                  <a:pos x="T6" y="T7"/>
                </a:cxn>
                <a:cxn ang="0">
                  <a:pos x="T8" y="T9"/>
                </a:cxn>
              </a:cxnLst>
              <a:rect l="0" t="0" r="r" b="b"/>
              <a:pathLst>
                <a:path w="14" h="2">
                  <a:moveTo>
                    <a:pt x="14" y="0"/>
                  </a:moveTo>
                  <a:lnTo>
                    <a:pt x="14" y="2"/>
                  </a:lnTo>
                  <a:lnTo>
                    <a:pt x="0" y="0"/>
                  </a:lnTo>
                  <a:lnTo>
                    <a:pt x="0" y="0"/>
                  </a:lnTo>
                  <a:lnTo>
                    <a:pt x="14" y="0"/>
                  </a:lnTo>
                  <a:close/>
                </a:path>
              </a:pathLst>
            </a:custGeom>
            <a:solidFill>
              <a:srgbClr val="0303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 name="Rectangle 495"/>
            <p:cNvSpPr>
              <a:spLocks noChangeArrowheads="1"/>
            </p:cNvSpPr>
            <p:nvPr/>
          </p:nvSpPr>
          <p:spPr bwMode="auto">
            <a:xfrm>
              <a:off x="10075863" y="10026650"/>
              <a:ext cx="22225"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 name="Rectangle 496"/>
            <p:cNvSpPr>
              <a:spLocks noChangeArrowheads="1"/>
            </p:cNvSpPr>
            <p:nvPr/>
          </p:nvSpPr>
          <p:spPr bwMode="auto">
            <a:xfrm>
              <a:off x="10079038" y="9991725"/>
              <a:ext cx="1905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 name="Rectangle 497"/>
            <p:cNvSpPr>
              <a:spLocks noChangeArrowheads="1"/>
            </p:cNvSpPr>
            <p:nvPr/>
          </p:nvSpPr>
          <p:spPr bwMode="auto">
            <a:xfrm>
              <a:off x="10079038" y="9953625"/>
              <a:ext cx="1905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 name="Freeform 498"/>
            <p:cNvSpPr>
              <a:spLocks/>
            </p:cNvSpPr>
            <p:nvPr/>
          </p:nvSpPr>
          <p:spPr bwMode="auto">
            <a:xfrm>
              <a:off x="10079038" y="9915525"/>
              <a:ext cx="19050" cy="3175"/>
            </a:xfrm>
            <a:custGeom>
              <a:avLst/>
              <a:gdLst>
                <a:gd name="T0" fmla="*/ 12 w 12"/>
                <a:gd name="T1" fmla="*/ 0 h 2"/>
                <a:gd name="T2" fmla="*/ 12 w 12"/>
                <a:gd name="T3" fmla="*/ 2 h 2"/>
                <a:gd name="T4" fmla="*/ 0 w 12"/>
                <a:gd name="T5" fmla="*/ 0 h 2"/>
                <a:gd name="T6" fmla="*/ 0 w 12"/>
                <a:gd name="T7" fmla="*/ 0 h 2"/>
                <a:gd name="T8" fmla="*/ 12 w 12"/>
                <a:gd name="T9" fmla="*/ 0 h 2"/>
              </a:gdLst>
              <a:ahLst/>
              <a:cxnLst>
                <a:cxn ang="0">
                  <a:pos x="T0" y="T1"/>
                </a:cxn>
                <a:cxn ang="0">
                  <a:pos x="T2" y="T3"/>
                </a:cxn>
                <a:cxn ang="0">
                  <a:pos x="T4" y="T5"/>
                </a:cxn>
                <a:cxn ang="0">
                  <a:pos x="T6" y="T7"/>
                </a:cxn>
                <a:cxn ang="0">
                  <a:pos x="T8" y="T9"/>
                </a:cxn>
              </a:cxnLst>
              <a:rect l="0" t="0" r="r" b="b"/>
              <a:pathLst>
                <a:path w="12" h="2">
                  <a:moveTo>
                    <a:pt x="12" y="0"/>
                  </a:moveTo>
                  <a:lnTo>
                    <a:pt x="12" y="2"/>
                  </a:lnTo>
                  <a:lnTo>
                    <a:pt x="0" y="0"/>
                  </a:lnTo>
                  <a:lnTo>
                    <a:pt x="0" y="0"/>
                  </a:lnTo>
                  <a:lnTo>
                    <a:pt x="12" y="0"/>
                  </a:lnTo>
                  <a:close/>
                </a:path>
              </a:pathLst>
            </a:custGeom>
            <a:solidFill>
              <a:srgbClr val="0303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 name="Rectangle 499"/>
            <p:cNvSpPr>
              <a:spLocks noChangeArrowheads="1"/>
            </p:cNvSpPr>
            <p:nvPr/>
          </p:nvSpPr>
          <p:spPr bwMode="auto">
            <a:xfrm>
              <a:off x="10079038" y="9877425"/>
              <a:ext cx="19050"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 name="Freeform 500"/>
            <p:cNvSpPr>
              <a:spLocks/>
            </p:cNvSpPr>
            <p:nvPr/>
          </p:nvSpPr>
          <p:spPr bwMode="auto">
            <a:xfrm>
              <a:off x="10079038" y="9839325"/>
              <a:ext cx="19050" cy="3175"/>
            </a:xfrm>
            <a:custGeom>
              <a:avLst/>
              <a:gdLst>
                <a:gd name="T0" fmla="*/ 12 w 12"/>
                <a:gd name="T1" fmla="*/ 2 h 2"/>
                <a:gd name="T2" fmla="*/ 12 w 12"/>
                <a:gd name="T3" fmla="*/ 2 h 2"/>
                <a:gd name="T4" fmla="*/ 0 w 12"/>
                <a:gd name="T5" fmla="*/ 2 h 2"/>
                <a:gd name="T6" fmla="*/ 0 w 12"/>
                <a:gd name="T7" fmla="*/ 0 h 2"/>
                <a:gd name="T8" fmla="*/ 12 w 12"/>
                <a:gd name="T9" fmla="*/ 2 h 2"/>
              </a:gdLst>
              <a:ahLst/>
              <a:cxnLst>
                <a:cxn ang="0">
                  <a:pos x="T0" y="T1"/>
                </a:cxn>
                <a:cxn ang="0">
                  <a:pos x="T2" y="T3"/>
                </a:cxn>
                <a:cxn ang="0">
                  <a:pos x="T4" y="T5"/>
                </a:cxn>
                <a:cxn ang="0">
                  <a:pos x="T6" y="T7"/>
                </a:cxn>
                <a:cxn ang="0">
                  <a:pos x="T8" y="T9"/>
                </a:cxn>
              </a:cxnLst>
              <a:rect l="0" t="0" r="r" b="b"/>
              <a:pathLst>
                <a:path w="12" h="2">
                  <a:moveTo>
                    <a:pt x="12" y="2"/>
                  </a:moveTo>
                  <a:lnTo>
                    <a:pt x="12" y="2"/>
                  </a:lnTo>
                  <a:lnTo>
                    <a:pt x="0" y="2"/>
                  </a:lnTo>
                  <a:lnTo>
                    <a:pt x="0" y="0"/>
                  </a:lnTo>
                  <a:lnTo>
                    <a:pt x="12" y="2"/>
                  </a:lnTo>
                  <a:close/>
                </a:path>
              </a:pathLst>
            </a:custGeom>
            <a:solidFill>
              <a:srgbClr val="0303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 name="Rectangle 501"/>
            <p:cNvSpPr>
              <a:spLocks noChangeArrowheads="1"/>
            </p:cNvSpPr>
            <p:nvPr/>
          </p:nvSpPr>
          <p:spPr bwMode="auto">
            <a:xfrm>
              <a:off x="10079038" y="9804400"/>
              <a:ext cx="1905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 name="Freeform 502"/>
            <p:cNvSpPr>
              <a:spLocks/>
            </p:cNvSpPr>
            <p:nvPr/>
          </p:nvSpPr>
          <p:spPr bwMode="auto">
            <a:xfrm>
              <a:off x="10079038" y="9766300"/>
              <a:ext cx="22225" cy="3175"/>
            </a:xfrm>
            <a:custGeom>
              <a:avLst/>
              <a:gdLst>
                <a:gd name="T0" fmla="*/ 14 w 14"/>
                <a:gd name="T1" fmla="*/ 0 h 2"/>
                <a:gd name="T2" fmla="*/ 14 w 14"/>
                <a:gd name="T3" fmla="*/ 2 h 2"/>
                <a:gd name="T4" fmla="*/ 0 w 14"/>
                <a:gd name="T5" fmla="*/ 0 h 2"/>
                <a:gd name="T6" fmla="*/ 0 w 14"/>
                <a:gd name="T7" fmla="*/ 0 h 2"/>
                <a:gd name="T8" fmla="*/ 14 w 14"/>
                <a:gd name="T9" fmla="*/ 0 h 2"/>
              </a:gdLst>
              <a:ahLst/>
              <a:cxnLst>
                <a:cxn ang="0">
                  <a:pos x="T0" y="T1"/>
                </a:cxn>
                <a:cxn ang="0">
                  <a:pos x="T2" y="T3"/>
                </a:cxn>
                <a:cxn ang="0">
                  <a:pos x="T4" y="T5"/>
                </a:cxn>
                <a:cxn ang="0">
                  <a:pos x="T6" y="T7"/>
                </a:cxn>
                <a:cxn ang="0">
                  <a:pos x="T8" y="T9"/>
                </a:cxn>
              </a:cxnLst>
              <a:rect l="0" t="0" r="r" b="b"/>
              <a:pathLst>
                <a:path w="14" h="2">
                  <a:moveTo>
                    <a:pt x="14" y="0"/>
                  </a:moveTo>
                  <a:lnTo>
                    <a:pt x="14" y="2"/>
                  </a:lnTo>
                  <a:lnTo>
                    <a:pt x="0" y="0"/>
                  </a:lnTo>
                  <a:lnTo>
                    <a:pt x="0" y="0"/>
                  </a:lnTo>
                  <a:lnTo>
                    <a:pt x="14" y="0"/>
                  </a:lnTo>
                  <a:close/>
                </a:path>
              </a:pathLst>
            </a:custGeom>
            <a:solidFill>
              <a:srgbClr val="0303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 name="Rectangle 503"/>
            <p:cNvSpPr>
              <a:spLocks noChangeArrowheads="1"/>
            </p:cNvSpPr>
            <p:nvPr/>
          </p:nvSpPr>
          <p:spPr bwMode="auto">
            <a:xfrm>
              <a:off x="10079038" y="9728200"/>
              <a:ext cx="22225" cy="3175"/>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 name="Freeform 504"/>
            <p:cNvSpPr>
              <a:spLocks/>
            </p:cNvSpPr>
            <p:nvPr/>
          </p:nvSpPr>
          <p:spPr bwMode="auto">
            <a:xfrm>
              <a:off x="10082213" y="9690100"/>
              <a:ext cx="19050" cy="3175"/>
            </a:xfrm>
            <a:custGeom>
              <a:avLst/>
              <a:gdLst>
                <a:gd name="T0" fmla="*/ 12 w 12"/>
                <a:gd name="T1" fmla="*/ 2 h 2"/>
                <a:gd name="T2" fmla="*/ 12 w 12"/>
                <a:gd name="T3" fmla="*/ 2 h 2"/>
                <a:gd name="T4" fmla="*/ 0 w 12"/>
                <a:gd name="T5" fmla="*/ 2 h 2"/>
                <a:gd name="T6" fmla="*/ 0 w 12"/>
                <a:gd name="T7" fmla="*/ 0 h 2"/>
                <a:gd name="T8" fmla="*/ 12 w 12"/>
                <a:gd name="T9" fmla="*/ 2 h 2"/>
              </a:gdLst>
              <a:ahLst/>
              <a:cxnLst>
                <a:cxn ang="0">
                  <a:pos x="T0" y="T1"/>
                </a:cxn>
                <a:cxn ang="0">
                  <a:pos x="T2" y="T3"/>
                </a:cxn>
                <a:cxn ang="0">
                  <a:pos x="T4" y="T5"/>
                </a:cxn>
                <a:cxn ang="0">
                  <a:pos x="T6" y="T7"/>
                </a:cxn>
                <a:cxn ang="0">
                  <a:pos x="T8" y="T9"/>
                </a:cxn>
              </a:cxnLst>
              <a:rect l="0" t="0" r="r" b="b"/>
              <a:pathLst>
                <a:path w="12" h="2">
                  <a:moveTo>
                    <a:pt x="12" y="2"/>
                  </a:moveTo>
                  <a:lnTo>
                    <a:pt x="12" y="2"/>
                  </a:lnTo>
                  <a:lnTo>
                    <a:pt x="0" y="2"/>
                  </a:lnTo>
                  <a:lnTo>
                    <a:pt x="0" y="0"/>
                  </a:lnTo>
                  <a:lnTo>
                    <a:pt x="12" y="2"/>
                  </a:lnTo>
                  <a:close/>
                </a:path>
              </a:pathLst>
            </a:custGeom>
            <a:solidFill>
              <a:srgbClr val="0303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1" name="Rectangle 505"/>
            <p:cNvSpPr>
              <a:spLocks noChangeArrowheads="1"/>
            </p:cNvSpPr>
            <p:nvPr/>
          </p:nvSpPr>
          <p:spPr bwMode="auto">
            <a:xfrm>
              <a:off x="10082213" y="9655175"/>
              <a:ext cx="19050" cy="1588"/>
            </a:xfrm>
            <a:prstGeom prst="rect">
              <a:avLst/>
            </a:prstGeom>
            <a:solidFill>
              <a:srgbClr val="03030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2" name="Freeform 506"/>
            <p:cNvSpPr>
              <a:spLocks/>
            </p:cNvSpPr>
            <p:nvPr/>
          </p:nvSpPr>
          <p:spPr bwMode="auto">
            <a:xfrm>
              <a:off x="10082213" y="9617075"/>
              <a:ext cx="19050" cy="3175"/>
            </a:xfrm>
            <a:custGeom>
              <a:avLst/>
              <a:gdLst>
                <a:gd name="T0" fmla="*/ 12 w 12"/>
                <a:gd name="T1" fmla="*/ 0 h 2"/>
                <a:gd name="T2" fmla="*/ 12 w 12"/>
                <a:gd name="T3" fmla="*/ 2 h 2"/>
                <a:gd name="T4" fmla="*/ 0 w 12"/>
                <a:gd name="T5" fmla="*/ 0 h 2"/>
                <a:gd name="T6" fmla="*/ 0 w 12"/>
                <a:gd name="T7" fmla="*/ 0 h 2"/>
                <a:gd name="T8" fmla="*/ 12 w 12"/>
                <a:gd name="T9" fmla="*/ 0 h 2"/>
              </a:gdLst>
              <a:ahLst/>
              <a:cxnLst>
                <a:cxn ang="0">
                  <a:pos x="T0" y="T1"/>
                </a:cxn>
                <a:cxn ang="0">
                  <a:pos x="T2" y="T3"/>
                </a:cxn>
                <a:cxn ang="0">
                  <a:pos x="T4" y="T5"/>
                </a:cxn>
                <a:cxn ang="0">
                  <a:pos x="T6" y="T7"/>
                </a:cxn>
                <a:cxn ang="0">
                  <a:pos x="T8" y="T9"/>
                </a:cxn>
              </a:cxnLst>
              <a:rect l="0" t="0" r="r" b="b"/>
              <a:pathLst>
                <a:path w="12" h="2">
                  <a:moveTo>
                    <a:pt x="12" y="0"/>
                  </a:moveTo>
                  <a:lnTo>
                    <a:pt x="12" y="2"/>
                  </a:lnTo>
                  <a:lnTo>
                    <a:pt x="0" y="0"/>
                  </a:lnTo>
                  <a:lnTo>
                    <a:pt x="0" y="0"/>
                  </a:lnTo>
                  <a:lnTo>
                    <a:pt x="12" y="0"/>
                  </a:lnTo>
                  <a:close/>
                </a:path>
              </a:pathLst>
            </a:custGeom>
            <a:solidFill>
              <a:srgbClr val="0303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3" name="Freeform 507"/>
            <p:cNvSpPr>
              <a:spLocks/>
            </p:cNvSpPr>
            <p:nvPr/>
          </p:nvSpPr>
          <p:spPr bwMode="auto">
            <a:xfrm>
              <a:off x="10107613" y="9639300"/>
              <a:ext cx="25400" cy="520700"/>
            </a:xfrm>
            <a:custGeom>
              <a:avLst/>
              <a:gdLst>
                <a:gd name="T0" fmla="*/ 10 w 16"/>
                <a:gd name="T1" fmla="*/ 0 h 328"/>
                <a:gd name="T2" fmla="*/ 10 w 16"/>
                <a:gd name="T3" fmla="*/ 0 h 328"/>
                <a:gd name="T4" fmla="*/ 14 w 16"/>
                <a:gd name="T5" fmla="*/ 2 h 328"/>
                <a:gd name="T6" fmla="*/ 16 w 16"/>
                <a:gd name="T7" fmla="*/ 6 h 328"/>
                <a:gd name="T8" fmla="*/ 12 w 16"/>
                <a:gd name="T9" fmla="*/ 322 h 328"/>
                <a:gd name="T10" fmla="*/ 12 w 16"/>
                <a:gd name="T11" fmla="*/ 322 h 328"/>
                <a:gd name="T12" fmla="*/ 10 w 16"/>
                <a:gd name="T13" fmla="*/ 326 h 328"/>
                <a:gd name="T14" fmla="*/ 6 w 16"/>
                <a:gd name="T15" fmla="*/ 328 h 328"/>
                <a:gd name="T16" fmla="*/ 6 w 16"/>
                <a:gd name="T17" fmla="*/ 328 h 328"/>
                <a:gd name="T18" fmla="*/ 2 w 16"/>
                <a:gd name="T19" fmla="*/ 326 h 328"/>
                <a:gd name="T20" fmla="*/ 0 w 16"/>
                <a:gd name="T21" fmla="*/ 322 h 328"/>
                <a:gd name="T22" fmla="*/ 2 w 16"/>
                <a:gd name="T23" fmla="*/ 6 h 328"/>
                <a:gd name="T24" fmla="*/ 2 w 16"/>
                <a:gd name="T25" fmla="*/ 6 h 328"/>
                <a:gd name="T26" fmla="*/ 4 w 16"/>
                <a:gd name="T27" fmla="*/ 2 h 328"/>
                <a:gd name="T28" fmla="*/ 10 w 16"/>
                <a:gd name="T29" fmla="*/ 0 h 328"/>
                <a:gd name="T30" fmla="*/ 10 w 16"/>
                <a:gd name="T31"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328">
                  <a:moveTo>
                    <a:pt x="10" y="0"/>
                  </a:moveTo>
                  <a:lnTo>
                    <a:pt x="10" y="0"/>
                  </a:lnTo>
                  <a:lnTo>
                    <a:pt x="14" y="2"/>
                  </a:lnTo>
                  <a:lnTo>
                    <a:pt x="16" y="6"/>
                  </a:lnTo>
                  <a:lnTo>
                    <a:pt x="12" y="322"/>
                  </a:lnTo>
                  <a:lnTo>
                    <a:pt x="12" y="322"/>
                  </a:lnTo>
                  <a:lnTo>
                    <a:pt x="10" y="326"/>
                  </a:lnTo>
                  <a:lnTo>
                    <a:pt x="6" y="328"/>
                  </a:lnTo>
                  <a:lnTo>
                    <a:pt x="6" y="328"/>
                  </a:lnTo>
                  <a:lnTo>
                    <a:pt x="2" y="326"/>
                  </a:lnTo>
                  <a:lnTo>
                    <a:pt x="0" y="322"/>
                  </a:lnTo>
                  <a:lnTo>
                    <a:pt x="2" y="6"/>
                  </a:lnTo>
                  <a:lnTo>
                    <a:pt x="2" y="6"/>
                  </a:lnTo>
                  <a:lnTo>
                    <a:pt x="4" y="2"/>
                  </a:lnTo>
                  <a:lnTo>
                    <a:pt x="10" y="0"/>
                  </a:lnTo>
                  <a:lnTo>
                    <a:pt x="10" y="0"/>
                  </a:lnTo>
                  <a:close/>
                </a:path>
              </a:pathLst>
            </a:custGeom>
            <a:solidFill>
              <a:srgbClr val="FFF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4" name="Rectangle 508"/>
            <p:cNvSpPr>
              <a:spLocks noChangeArrowheads="1"/>
            </p:cNvSpPr>
            <p:nvPr/>
          </p:nvSpPr>
          <p:spPr bwMode="auto">
            <a:xfrm>
              <a:off x="9967913" y="9855200"/>
              <a:ext cx="279400" cy="19050"/>
            </a:xfrm>
            <a:prstGeom prst="rect">
              <a:avLst/>
            </a:prstGeom>
            <a:solidFill>
              <a:srgbClr val="F5A11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5" name="Rectangle 509"/>
            <p:cNvSpPr>
              <a:spLocks noChangeArrowheads="1"/>
            </p:cNvSpPr>
            <p:nvPr/>
          </p:nvSpPr>
          <p:spPr bwMode="auto">
            <a:xfrm>
              <a:off x="9999663" y="10182225"/>
              <a:ext cx="215900" cy="19050"/>
            </a:xfrm>
            <a:prstGeom prst="rect">
              <a:avLst/>
            </a:prstGeom>
            <a:solidFill>
              <a:srgbClr val="D280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6" name="Freeform 510"/>
            <p:cNvSpPr>
              <a:spLocks/>
            </p:cNvSpPr>
            <p:nvPr/>
          </p:nvSpPr>
          <p:spPr bwMode="auto">
            <a:xfrm>
              <a:off x="9967913" y="9874250"/>
              <a:ext cx="279400" cy="25400"/>
            </a:xfrm>
            <a:custGeom>
              <a:avLst/>
              <a:gdLst>
                <a:gd name="T0" fmla="*/ 172 w 176"/>
                <a:gd name="T1" fmla="*/ 16 h 16"/>
                <a:gd name="T2" fmla="*/ 2 w 176"/>
                <a:gd name="T3" fmla="*/ 16 h 16"/>
                <a:gd name="T4" fmla="*/ 0 w 176"/>
                <a:gd name="T5" fmla="*/ 0 h 16"/>
                <a:gd name="T6" fmla="*/ 176 w 176"/>
                <a:gd name="T7" fmla="*/ 0 h 16"/>
                <a:gd name="T8" fmla="*/ 172 w 176"/>
                <a:gd name="T9" fmla="*/ 16 h 16"/>
              </a:gdLst>
              <a:ahLst/>
              <a:cxnLst>
                <a:cxn ang="0">
                  <a:pos x="T0" y="T1"/>
                </a:cxn>
                <a:cxn ang="0">
                  <a:pos x="T2" y="T3"/>
                </a:cxn>
                <a:cxn ang="0">
                  <a:pos x="T4" y="T5"/>
                </a:cxn>
                <a:cxn ang="0">
                  <a:pos x="T6" y="T7"/>
                </a:cxn>
                <a:cxn ang="0">
                  <a:pos x="T8" y="T9"/>
                </a:cxn>
              </a:cxnLst>
              <a:rect l="0" t="0" r="r" b="b"/>
              <a:pathLst>
                <a:path w="176" h="16">
                  <a:moveTo>
                    <a:pt x="172" y="16"/>
                  </a:moveTo>
                  <a:lnTo>
                    <a:pt x="2" y="16"/>
                  </a:lnTo>
                  <a:lnTo>
                    <a:pt x="0" y="0"/>
                  </a:lnTo>
                  <a:lnTo>
                    <a:pt x="176" y="0"/>
                  </a:lnTo>
                  <a:lnTo>
                    <a:pt x="172" y="16"/>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7" name="Freeform 511"/>
            <p:cNvSpPr>
              <a:spLocks/>
            </p:cNvSpPr>
            <p:nvPr/>
          </p:nvSpPr>
          <p:spPr bwMode="auto">
            <a:xfrm>
              <a:off x="9971088" y="9899650"/>
              <a:ext cx="31750" cy="282575"/>
            </a:xfrm>
            <a:custGeom>
              <a:avLst/>
              <a:gdLst>
                <a:gd name="T0" fmla="*/ 18 w 20"/>
                <a:gd name="T1" fmla="*/ 178 h 178"/>
                <a:gd name="T2" fmla="*/ 0 w 20"/>
                <a:gd name="T3" fmla="*/ 0 h 178"/>
                <a:gd name="T4" fmla="*/ 4 w 20"/>
                <a:gd name="T5" fmla="*/ 0 h 178"/>
                <a:gd name="T6" fmla="*/ 20 w 20"/>
                <a:gd name="T7" fmla="*/ 178 h 178"/>
                <a:gd name="T8" fmla="*/ 18 w 20"/>
                <a:gd name="T9" fmla="*/ 178 h 178"/>
              </a:gdLst>
              <a:ahLst/>
              <a:cxnLst>
                <a:cxn ang="0">
                  <a:pos x="T0" y="T1"/>
                </a:cxn>
                <a:cxn ang="0">
                  <a:pos x="T2" y="T3"/>
                </a:cxn>
                <a:cxn ang="0">
                  <a:pos x="T4" y="T5"/>
                </a:cxn>
                <a:cxn ang="0">
                  <a:pos x="T6" y="T7"/>
                </a:cxn>
                <a:cxn ang="0">
                  <a:pos x="T8" y="T9"/>
                </a:cxn>
              </a:cxnLst>
              <a:rect l="0" t="0" r="r" b="b"/>
              <a:pathLst>
                <a:path w="20" h="178">
                  <a:moveTo>
                    <a:pt x="18" y="178"/>
                  </a:moveTo>
                  <a:lnTo>
                    <a:pt x="0" y="0"/>
                  </a:lnTo>
                  <a:lnTo>
                    <a:pt x="4" y="0"/>
                  </a:lnTo>
                  <a:lnTo>
                    <a:pt x="20" y="178"/>
                  </a:lnTo>
                  <a:lnTo>
                    <a:pt x="18" y="178"/>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8" name="Freeform 512"/>
            <p:cNvSpPr>
              <a:spLocks/>
            </p:cNvSpPr>
            <p:nvPr/>
          </p:nvSpPr>
          <p:spPr bwMode="auto">
            <a:xfrm>
              <a:off x="10209213" y="9899650"/>
              <a:ext cx="31750" cy="285750"/>
            </a:xfrm>
            <a:custGeom>
              <a:avLst/>
              <a:gdLst>
                <a:gd name="T0" fmla="*/ 4 w 20"/>
                <a:gd name="T1" fmla="*/ 180 h 180"/>
                <a:gd name="T2" fmla="*/ 0 w 20"/>
                <a:gd name="T3" fmla="*/ 178 h 180"/>
                <a:gd name="T4" fmla="*/ 18 w 20"/>
                <a:gd name="T5" fmla="*/ 0 h 180"/>
                <a:gd name="T6" fmla="*/ 20 w 20"/>
                <a:gd name="T7" fmla="*/ 0 h 180"/>
                <a:gd name="T8" fmla="*/ 4 w 20"/>
                <a:gd name="T9" fmla="*/ 180 h 180"/>
              </a:gdLst>
              <a:ahLst/>
              <a:cxnLst>
                <a:cxn ang="0">
                  <a:pos x="T0" y="T1"/>
                </a:cxn>
                <a:cxn ang="0">
                  <a:pos x="T2" y="T3"/>
                </a:cxn>
                <a:cxn ang="0">
                  <a:pos x="T4" y="T5"/>
                </a:cxn>
                <a:cxn ang="0">
                  <a:pos x="T6" y="T7"/>
                </a:cxn>
                <a:cxn ang="0">
                  <a:pos x="T8" y="T9"/>
                </a:cxn>
              </a:cxnLst>
              <a:rect l="0" t="0" r="r" b="b"/>
              <a:pathLst>
                <a:path w="20" h="180">
                  <a:moveTo>
                    <a:pt x="4" y="180"/>
                  </a:moveTo>
                  <a:lnTo>
                    <a:pt x="0" y="178"/>
                  </a:lnTo>
                  <a:lnTo>
                    <a:pt x="18" y="0"/>
                  </a:lnTo>
                  <a:lnTo>
                    <a:pt x="20" y="0"/>
                  </a:lnTo>
                  <a:lnTo>
                    <a:pt x="4" y="180"/>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9" name="Freeform 513"/>
            <p:cNvSpPr>
              <a:spLocks/>
            </p:cNvSpPr>
            <p:nvPr/>
          </p:nvSpPr>
          <p:spPr bwMode="auto">
            <a:xfrm>
              <a:off x="9980613" y="9893300"/>
              <a:ext cx="53975" cy="82550"/>
            </a:xfrm>
            <a:custGeom>
              <a:avLst/>
              <a:gdLst>
                <a:gd name="T0" fmla="*/ 0 w 34"/>
                <a:gd name="T1" fmla="*/ 52 h 52"/>
                <a:gd name="T2" fmla="*/ 0 w 34"/>
                <a:gd name="T3" fmla="*/ 50 h 52"/>
                <a:gd name="T4" fmla="*/ 32 w 34"/>
                <a:gd name="T5" fmla="*/ 0 h 52"/>
                <a:gd name="T6" fmla="*/ 34 w 34"/>
                <a:gd name="T7" fmla="*/ 2 h 52"/>
                <a:gd name="T8" fmla="*/ 0 w 34"/>
                <a:gd name="T9" fmla="*/ 52 h 52"/>
              </a:gdLst>
              <a:ahLst/>
              <a:cxnLst>
                <a:cxn ang="0">
                  <a:pos x="T0" y="T1"/>
                </a:cxn>
                <a:cxn ang="0">
                  <a:pos x="T2" y="T3"/>
                </a:cxn>
                <a:cxn ang="0">
                  <a:pos x="T4" y="T5"/>
                </a:cxn>
                <a:cxn ang="0">
                  <a:pos x="T6" y="T7"/>
                </a:cxn>
                <a:cxn ang="0">
                  <a:pos x="T8" y="T9"/>
                </a:cxn>
              </a:cxnLst>
              <a:rect l="0" t="0" r="r" b="b"/>
              <a:pathLst>
                <a:path w="34" h="52">
                  <a:moveTo>
                    <a:pt x="0" y="52"/>
                  </a:moveTo>
                  <a:lnTo>
                    <a:pt x="0" y="50"/>
                  </a:lnTo>
                  <a:lnTo>
                    <a:pt x="32" y="0"/>
                  </a:lnTo>
                  <a:lnTo>
                    <a:pt x="34" y="2"/>
                  </a:lnTo>
                  <a:lnTo>
                    <a:pt x="0" y="52"/>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0" name="Freeform 514"/>
            <p:cNvSpPr>
              <a:spLocks/>
            </p:cNvSpPr>
            <p:nvPr/>
          </p:nvSpPr>
          <p:spPr bwMode="auto">
            <a:xfrm>
              <a:off x="9983788" y="9893300"/>
              <a:ext cx="88900" cy="133350"/>
            </a:xfrm>
            <a:custGeom>
              <a:avLst/>
              <a:gdLst>
                <a:gd name="T0" fmla="*/ 2 w 56"/>
                <a:gd name="T1" fmla="*/ 84 h 84"/>
                <a:gd name="T2" fmla="*/ 0 w 56"/>
                <a:gd name="T3" fmla="*/ 80 h 84"/>
                <a:gd name="T4" fmla="*/ 54 w 56"/>
                <a:gd name="T5" fmla="*/ 0 h 84"/>
                <a:gd name="T6" fmla="*/ 56 w 56"/>
                <a:gd name="T7" fmla="*/ 2 h 84"/>
                <a:gd name="T8" fmla="*/ 2 w 56"/>
                <a:gd name="T9" fmla="*/ 84 h 84"/>
              </a:gdLst>
              <a:ahLst/>
              <a:cxnLst>
                <a:cxn ang="0">
                  <a:pos x="T0" y="T1"/>
                </a:cxn>
                <a:cxn ang="0">
                  <a:pos x="T2" y="T3"/>
                </a:cxn>
                <a:cxn ang="0">
                  <a:pos x="T4" y="T5"/>
                </a:cxn>
                <a:cxn ang="0">
                  <a:pos x="T6" y="T7"/>
                </a:cxn>
                <a:cxn ang="0">
                  <a:pos x="T8" y="T9"/>
                </a:cxn>
              </a:cxnLst>
              <a:rect l="0" t="0" r="r" b="b"/>
              <a:pathLst>
                <a:path w="56" h="84">
                  <a:moveTo>
                    <a:pt x="2" y="84"/>
                  </a:moveTo>
                  <a:lnTo>
                    <a:pt x="0" y="80"/>
                  </a:lnTo>
                  <a:lnTo>
                    <a:pt x="54" y="0"/>
                  </a:lnTo>
                  <a:lnTo>
                    <a:pt x="56" y="2"/>
                  </a:lnTo>
                  <a:lnTo>
                    <a:pt x="2" y="84"/>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1" name="Freeform 515"/>
            <p:cNvSpPr>
              <a:spLocks/>
            </p:cNvSpPr>
            <p:nvPr/>
          </p:nvSpPr>
          <p:spPr bwMode="auto">
            <a:xfrm>
              <a:off x="9990138" y="9893300"/>
              <a:ext cx="123825" cy="184150"/>
            </a:xfrm>
            <a:custGeom>
              <a:avLst/>
              <a:gdLst>
                <a:gd name="T0" fmla="*/ 0 w 78"/>
                <a:gd name="T1" fmla="*/ 116 h 116"/>
                <a:gd name="T2" fmla="*/ 0 w 78"/>
                <a:gd name="T3" fmla="*/ 112 h 116"/>
                <a:gd name="T4" fmla="*/ 76 w 78"/>
                <a:gd name="T5" fmla="*/ 0 h 116"/>
                <a:gd name="T6" fmla="*/ 78 w 78"/>
                <a:gd name="T7" fmla="*/ 2 h 116"/>
                <a:gd name="T8" fmla="*/ 0 w 78"/>
                <a:gd name="T9" fmla="*/ 116 h 116"/>
              </a:gdLst>
              <a:ahLst/>
              <a:cxnLst>
                <a:cxn ang="0">
                  <a:pos x="T0" y="T1"/>
                </a:cxn>
                <a:cxn ang="0">
                  <a:pos x="T2" y="T3"/>
                </a:cxn>
                <a:cxn ang="0">
                  <a:pos x="T4" y="T5"/>
                </a:cxn>
                <a:cxn ang="0">
                  <a:pos x="T6" y="T7"/>
                </a:cxn>
                <a:cxn ang="0">
                  <a:pos x="T8" y="T9"/>
                </a:cxn>
              </a:cxnLst>
              <a:rect l="0" t="0" r="r" b="b"/>
              <a:pathLst>
                <a:path w="78" h="116">
                  <a:moveTo>
                    <a:pt x="0" y="116"/>
                  </a:moveTo>
                  <a:lnTo>
                    <a:pt x="0" y="112"/>
                  </a:lnTo>
                  <a:lnTo>
                    <a:pt x="76" y="0"/>
                  </a:lnTo>
                  <a:lnTo>
                    <a:pt x="78" y="2"/>
                  </a:lnTo>
                  <a:lnTo>
                    <a:pt x="0" y="116"/>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2" name="Freeform 516"/>
            <p:cNvSpPr>
              <a:spLocks/>
            </p:cNvSpPr>
            <p:nvPr/>
          </p:nvSpPr>
          <p:spPr bwMode="auto">
            <a:xfrm>
              <a:off x="9993313" y="9893300"/>
              <a:ext cx="155575" cy="244475"/>
            </a:xfrm>
            <a:custGeom>
              <a:avLst/>
              <a:gdLst>
                <a:gd name="T0" fmla="*/ 2 w 98"/>
                <a:gd name="T1" fmla="*/ 154 h 154"/>
                <a:gd name="T2" fmla="*/ 0 w 98"/>
                <a:gd name="T3" fmla="*/ 150 h 154"/>
                <a:gd name="T4" fmla="*/ 96 w 98"/>
                <a:gd name="T5" fmla="*/ 0 h 154"/>
                <a:gd name="T6" fmla="*/ 98 w 98"/>
                <a:gd name="T7" fmla="*/ 2 h 154"/>
                <a:gd name="T8" fmla="*/ 2 w 98"/>
                <a:gd name="T9" fmla="*/ 154 h 154"/>
              </a:gdLst>
              <a:ahLst/>
              <a:cxnLst>
                <a:cxn ang="0">
                  <a:pos x="T0" y="T1"/>
                </a:cxn>
                <a:cxn ang="0">
                  <a:pos x="T2" y="T3"/>
                </a:cxn>
                <a:cxn ang="0">
                  <a:pos x="T4" y="T5"/>
                </a:cxn>
                <a:cxn ang="0">
                  <a:pos x="T6" y="T7"/>
                </a:cxn>
                <a:cxn ang="0">
                  <a:pos x="T8" y="T9"/>
                </a:cxn>
              </a:cxnLst>
              <a:rect l="0" t="0" r="r" b="b"/>
              <a:pathLst>
                <a:path w="98" h="154">
                  <a:moveTo>
                    <a:pt x="2" y="154"/>
                  </a:moveTo>
                  <a:lnTo>
                    <a:pt x="0" y="150"/>
                  </a:lnTo>
                  <a:lnTo>
                    <a:pt x="96" y="0"/>
                  </a:lnTo>
                  <a:lnTo>
                    <a:pt x="98" y="2"/>
                  </a:lnTo>
                  <a:lnTo>
                    <a:pt x="2" y="154"/>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3" name="Freeform 517"/>
            <p:cNvSpPr>
              <a:spLocks/>
            </p:cNvSpPr>
            <p:nvPr/>
          </p:nvSpPr>
          <p:spPr bwMode="auto">
            <a:xfrm>
              <a:off x="10002838" y="9893300"/>
              <a:ext cx="193675" cy="292100"/>
            </a:xfrm>
            <a:custGeom>
              <a:avLst/>
              <a:gdLst>
                <a:gd name="T0" fmla="*/ 4 w 122"/>
                <a:gd name="T1" fmla="*/ 184 h 184"/>
                <a:gd name="T2" fmla="*/ 0 w 122"/>
                <a:gd name="T3" fmla="*/ 182 h 184"/>
                <a:gd name="T4" fmla="*/ 120 w 122"/>
                <a:gd name="T5" fmla="*/ 0 h 184"/>
                <a:gd name="T6" fmla="*/ 122 w 122"/>
                <a:gd name="T7" fmla="*/ 2 h 184"/>
                <a:gd name="T8" fmla="*/ 4 w 122"/>
                <a:gd name="T9" fmla="*/ 184 h 184"/>
              </a:gdLst>
              <a:ahLst/>
              <a:cxnLst>
                <a:cxn ang="0">
                  <a:pos x="T0" y="T1"/>
                </a:cxn>
                <a:cxn ang="0">
                  <a:pos x="T2" y="T3"/>
                </a:cxn>
                <a:cxn ang="0">
                  <a:pos x="T4" y="T5"/>
                </a:cxn>
                <a:cxn ang="0">
                  <a:pos x="T6" y="T7"/>
                </a:cxn>
                <a:cxn ang="0">
                  <a:pos x="T8" y="T9"/>
                </a:cxn>
              </a:cxnLst>
              <a:rect l="0" t="0" r="r" b="b"/>
              <a:pathLst>
                <a:path w="122" h="184">
                  <a:moveTo>
                    <a:pt x="4" y="184"/>
                  </a:moveTo>
                  <a:lnTo>
                    <a:pt x="0" y="182"/>
                  </a:lnTo>
                  <a:lnTo>
                    <a:pt x="120" y="0"/>
                  </a:lnTo>
                  <a:lnTo>
                    <a:pt x="122" y="2"/>
                  </a:lnTo>
                  <a:lnTo>
                    <a:pt x="4" y="184"/>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4" name="Freeform 518"/>
            <p:cNvSpPr>
              <a:spLocks/>
            </p:cNvSpPr>
            <p:nvPr/>
          </p:nvSpPr>
          <p:spPr bwMode="auto">
            <a:xfrm>
              <a:off x="10040938" y="9893300"/>
              <a:ext cx="193675" cy="298450"/>
            </a:xfrm>
            <a:custGeom>
              <a:avLst/>
              <a:gdLst>
                <a:gd name="T0" fmla="*/ 4 w 122"/>
                <a:gd name="T1" fmla="*/ 188 h 188"/>
                <a:gd name="T2" fmla="*/ 0 w 122"/>
                <a:gd name="T3" fmla="*/ 186 h 188"/>
                <a:gd name="T4" fmla="*/ 120 w 122"/>
                <a:gd name="T5" fmla="*/ 0 h 188"/>
                <a:gd name="T6" fmla="*/ 122 w 122"/>
                <a:gd name="T7" fmla="*/ 2 h 188"/>
                <a:gd name="T8" fmla="*/ 4 w 122"/>
                <a:gd name="T9" fmla="*/ 188 h 188"/>
              </a:gdLst>
              <a:ahLst/>
              <a:cxnLst>
                <a:cxn ang="0">
                  <a:pos x="T0" y="T1"/>
                </a:cxn>
                <a:cxn ang="0">
                  <a:pos x="T2" y="T3"/>
                </a:cxn>
                <a:cxn ang="0">
                  <a:pos x="T4" y="T5"/>
                </a:cxn>
                <a:cxn ang="0">
                  <a:pos x="T6" y="T7"/>
                </a:cxn>
                <a:cxn ang="0">
                  <a:pos x="T8" y="T9"/>
                </a:cxn>
              </a:cxnLst>
              <a:rect l="0" t="0" r="r" b="b"/>
              <a:pathLst>
                <a:path w="122" h="188">
                  <a:moveTo>
                    <a:pt x="4" y="188"/>
                  </a:moveTo>
                  <a:lnTo>
                    <a:pt x="0" y="186"/>
                  </a:lnTo>
                  <a:lnTo>
                    <a:pt x="120" y="0"/>
                  </a:lnTo>
                  <a:lnTo>
                    <a:pt x="122" y="2"/>
                  </a:lnTo>
                  <a:lnTo>
                    <a:pt x="4" y="188"/>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5" name="Freeform 519"/>
            <p:cNvSpPr>
              <a:spLocks/>
            </p:cNvSpPr>
            <p:nvPr/>
          </p:nvSpPr>
          <p:spPr bwMode="auto">
            <a:xfrm>
              <a:off x="10088563" y="9947275"/>
              <a:ext cx="146050" cy="250825"/>
            </a:xfrm>
            <a:custGeom>
              <a:avLst/>
              <a:gdLst>
                <a:gd name="T0" fmla="*/ 2 w 92"/>
                <a:gd name="T1" fmla="*/ 158 h 158"/>
                <a:gd name="T2" fmla="*/ 0 w 92"/>
                <a:gd name="T3" fmla="*/ 156 h 158"/>
                <a:gd name="T4" fmla="*/ 92 w 92"/>
                <a:gd name="T5" fmla="*/ 0 h 158"/>
                <a:gd name="T6" fmla="*/ 92 w 92"/>
                <a:gd name="T7" fmla="*/ 8 h 158"/>
                <a:gd name="T8" fmla="*/ 2 w 92"/>
                <a:gd name="T9" fmla="*/ 158 h 158"/>
              </a:gdLst>
              <a:ahLst/>
              <a:cxnLst>
                <a:cxn ang="0">
                  <a:pos x="T0" y="T1"/>
                </a:cxn>
                <a:cxn ang="0">
                  <a:pos x="T2" y="T3"/>
                </a:cxn>
                <a:cxn ang="0">
                  <a:pos x="T4" y="T5"/>
                </a:cxn>
                <a:cxn ang="0">
                  <a:pos x="T6" y="T7"/>
                </a:cxn>
                <a:cxn ang="0">
                  <a:pos x="T8" y="T9"/>
                </a:cxn>
              </a:cxnLst>
              <a:rect l="0" t="0" r="r" b="b"/>
              <a:pathLst>
                <a:path w="92" h="158">
                  <a:moveTo>
                    <a:pt x="2" y="158"/>
                  </a:moveTo>
                  <a:lnTo>
                    <a:pt x="0" y="156"/>
                  </a:lnTo>
                  <a:lnTo>
                    <a:pt x="92" y="0"/>
                  </a:lnTo>
                  <a:lnTo>
                    <a:pt x="92" y="8"/>
                  </a:lnTo>
                  <a:lnTo>
                    <a:pt x="2" y="158"/>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6" name="Freeform 520"/>
            <p:cNvSpPr>
              <a:spLocks/>
            </p:cNvSpPr>
            <p:nvPr/>
          </p:nvSpPr>
          <p:spPr bwMode="auto">
            <a:xfrm>
              <a:off x="10123488" y="10017125"/>
              <a:ext cx="104775" cy="180975"/>
            </a:xfrm>
            <a:custGeom>
              <a:avLst/>
              <a:gdLst>
                <a:gd name="T0" fmla="*/ 2 w 66"/>
                <a:gd name="T1" fmla="*/ 114 h 114"/>
                <a:gd name="T2" fmla="*/ 0 w 66"/>
                <a:gd name="T3" fmla="*/ 112 h 114"/>
                <a:gd name="T4" fmla="*/ 66 w 66"/>
                <a:gd name="T5" fmla="*/ 0 h 114"/>
                <a:gd name="T6" fmla="*/ 66 w 66"/>
                <a:gd name="T7" fmla="*/ 6 h 114"/>
                <a:gd name="T8" fmla="*/ 2 w 66"/>
                <a:gd name="T9" fmla="*/ 114 h 114"/>
              </a:gdLst>
              <a:ahLst/>
              <a:cxnLst>
                <a:cxn ang="0">
                  <a:pos x="T0" y="T1"/>
                </a:cxn>
                <a:cxn ang="0">
                  <a:pos x="T2" y="T3"/>
                </a:cxn>
                <a:cxn ang="0">
                  <a:pos x="T4" y="T5"/>
                </a:cxn>
                <a:cxn ang="0">
                  <a:pos x="T6" y="T7"/>
                </a:cxn>
                <a:cxn ang="0">
                  <a:pos x="T8" y="T9"/>
                </a:cxn>
              </a:cxnLst>
              <a:rect l="0" t="0" r="r" b="b"/>
              <a:pathLst>
                <a:path w="66" h="114">
                  <a:moveTo>
                    <a:pt x="2" y="114"/>
                  </a:moveTo>
                  <a:lnTo>
                    <a:pt x="0" y="112"/>
                  </a:lnTo>
                  <a:lnTo>
                    <a:pt x="66" y="0"/>
                  </a:lnTo>
                  <a:lnTo>
                    <a:pt x="66" y="6"/>
                  </a:lnTo>
                  <a:lnTo>
                    <a:pt x="2" y="114"/>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7" name="Freeform 521"/>
            <p:cNvSpPr>
              <a:spLocks/>
            </p:cNvSpPr>
            <p:nvPr/>
          </p:nvSpPr>
          <p:spPr bwMode="auto">
            <a:xfrm>
              <a:off x="10171113" y="10115550"/>
              <a:ext cx="50800" cy="79375"/>
            </a:xfrm>
            <a:custGeom>
              <a:avLst/>
              <a:gdLst>
                <a:gd name="T0" fmla="*/ 4 w 32"/>
                <a:gd name="T1" fmla="*/ 50 h 50"/>
                <a:gd name="T2" fmla="*/ 0 w 32"/>
                <a:gd name="T3" fmla="*/ 48 h 50"/>
                <a:gd name="T4" fmla="*/ 30 w 32"/>
                <a:gd name="T5" fmla="*/ 0 h 50"/>
                <a:gd name="T6" fmla="*/ 32 w 32"/>
                <a:gd name="T7" fmla="*/ 4 h 50"/>
                <a:gd name="T8" fmla="*/ 4 w 32"/>
                <a:gd name="T9" fmla="*/ 50 h 50"/>
              </a:gdLst>
              <a:ahLst/>
              <a:cxnLst>
                <a:cxn ang="0">
                  <a:pos x="T0" y="T1"/>
                </a:cxn>
                <a:cxn ang="0">
                  <a:pos x="T2" y="T3"/>
                </a:cxn>
                <a:cxn ang="0">
                  <a:pos x="T4" y="T5"/>
                </a:cxn>
                <a:cxn ang="0">
                  <a:pos x="T6" y="T7"/>
                </a:cxn>
                <a:cxn ang="0">
                  <a:pos x="T8" y="T9"/>
                </a:cxn>
              </a:cxnLst>
              <a:rect l="0" t="0" r="r" b="b"/>
              <a:pathLst>
                <a:path w="32" h="50">
                  <a:moveTo>
                    <a:pt x="4" y="50"/>
                  </a:moveTo>
                  <a:lnTo>
                    <a:pt x="0" y="48"/>
                  </a:lnTo>
                  <a:lnTo>
                    <a:pt x="30" y="0"/>
                  </a:lnTo>
                  <a:lnTo>
                    <a:pt x="32" y="4"/>
                  </a:lnTo>
                  <a:lnTo>
                    <a:pt x="4" y="50"/>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8" name="Freeform 522"/>
            <p:cNvSpPr>
              <a:spLocks/>
            </p:cNvSpPr>
            <p:nvPr/>
          </p:nvSpPr>
          <p:spPr bwMode="auto">
            <a:xfrm>
              <a:off x="10006013" y="9886950"/>
              <a:ext cx="219075" cy="155575"/>
            </a:xfrm>
            <a:custGeom>
              <a:avLst/>
              <a:gdLst>
                <a:gd name="T0" fmla="*/ 138 w 138"/>
                <a:gd name="T1" fmla="*/ 98 h 98"/>
                <a:gd name="T2" fmla="*/ 0 w 138"/>
                <a:gd name="T3" fmla="*/ 4 h 98"/>
                <a:gd name="T4" fmla="*/ 0 w 138"/>
                <a:gd name="T5" fmla="*/ 0 h 98"/>
                <a:gd name="T6" fmla="*/ 138 w 138"/>
                <a:gd name="T7" fmla="*/ 94 h 98"/>
                <a:gd name="T8" fmla="*/ 138 w 138"/>
                <a:gd name="T9" fmla="*/ 98 h 98"/>
              </a:gdLst>
              <a:ahLst/>
              <a:cxnLst>
                <a:cxn ang="0">
                  <a:pos x="T0" y="T1"/>
                </a:cxn>
                <a:cxn ang="0">
                  <a:pos x="T2" y="T3"/>
                </a:cxn>
                <a:cxn ang="0">
                  <a:pos x="T4" y="T5"/>
                </a:cxn>
                <a:cxn ang="0">
                  <a:pos x="T6" y="T7"/>
                </a:cxn>
                <a:cxn ang="0">
                  <a:pos x="T8" y="T9"/>
                </a:cxn>
              </a:cxnLst>
              <a:rect l="0" t="0" r="r" b="b"/>
              <a:pathLst>
                <a:path w="138" h="98">
                  <a:moveTo>
                    <a:pt x="138" y="98"/>
                  </a:moveTo>
                  <a:lnTo>
                    <a:pt x="0" y="4"/>
                  </a:lnTo>
                  <a:lnTo>
                    <a:pt x="0" y="0"/>
                  </a:lnTo>
                  <a:lnTo>
                    <a:pt x="138" y="94"/>
                  </a:lnTo>
                  <a:lnTo>
                    <a:pt x="138" y="98"/>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9" name="Freeform 523"/>
            <p:cNvSpPr>
              <a:spLocks/>
            </p:cNvSpPr>
            <p:nvPr/>
          </p:nvSpPr>
          <p:spPr bwMode="auto">
            <a:xfrm>
              <a:off x="10082213" y="9886950"/>
              <a:ext cx="149225" cy="104775"/>
            </a:xfrm>
            <a:custGeom>
              <a:avLst/>
              <a:gdLst>
                <a:gd name="T0" fmla="*/ 94 w 94"/>
                <a:gd name="T1" fmla="*/ 66 h 66"/>
                <a:gd name="T2" fmla="*/ 0 w 94"/>
                <a:gd name="T3" fmla="*/ 4 h 66"/>
                <a:gd name="T4" fmla="*/ 2 w 94"/>
                <a:gd name="T5" fmla="*/ 0 h 66"/>
                <a:gd name="T6" fmla="*/ 94 w 94"/>
                <a:gd name="T7" fmla="*/ 62 h 66"/>
                <a:gd name="T8" fmla="*/ 94 w 94"/>
                <a:gd name="T9" fmla="*/ 66 h 66"/>
              </a:gdLst>
              <a:ahLst/>
              <a:cxnLst>
                <a:cxn ang="0">
                  <a:pos x="T0" y="T1"/>
                </a:cxn>
                <a:cxn ang="0">
                  <a:pos x="T2" y="T3"/>
                </a:cxn>
                <a:cxn ang="0">
                  <a:pos x="T4" y="T5"/>
                </a:cxn>
                <a:cxn ang="0">
                  <a:pos x="T6" y="T7"/>
                </a:cxn>
                <a:cxn ang="0">
                  <a:pos x="T8" y="T9"/>
                </a:cxn>
              </a:cxnLst>
              <a:rect l="0" t="0" r="r" b="b"/>
              <a:pathLst>
                <a:path w="94" h="66">
                  <a:moveTo>
                    <a:pt x="94" y="66"/>
                  </a:moveTo>
                  <a:lnTo>
                    <a:pt x="0" y="4"/>
                  </a:lnTo>
                  <a:lnTo>
                    <a:pt x="2" y="0"/>
                  </a:lnTo>
                  <a:lnTo>
                    <a:pt x="94" y="62"/>
                  </a:lnTo>
                  <a:lnTo>
                    <a:pt x="94" y="66"/>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0" name="Freeform 524"/>
            <p:cNvSpPr>
              <a:spLocks/>
            </p:cNvSpPr>
            <p:nvPr/>
          </p:nvSpPr>
          <p:spPr bwMode="auto">
            <a:xfrm>
              <a:off x="10167938" y="9883775"/>
              <a:ext cx="69850" cy="57150"/>
            </a:xfrm>
            <a:custGeom>
              <a:avLst/>
              <a:gdLst>
                <a:gd name="T0" fmla="*/ 42 w 44"/>
                <a:gd name="T1" fmla="*/ 36 h 36"/>
                <a:gd name="T2" fmla="*/ 0 w 44"/>
                <a:gd name="T3" fmla="*/ 4 h 36"/>
                <a:gd name="T4" fmla="*/ 2 w 44"/>
                <a:gd name="T5" fmla="*/ 0 h 36"/>
                <a:gd name="T6" fmla="*/ 44 w 44"/>
                <a:gd name="T7" fmla="*/ 32 h 36"/>
                <a:gd name="T8" fmla="*/ 42 w 44"/>
                <a:gd name="T9" fmla="*/ 36 h 36"/>
              </a:gdLst>
              <a:ahLst/>
              <a:cxnLst>
                <a:cxn ang="0">
                  <a:pos x="T0" y="T1"/>
                </a:cxn>
                <a:cxn ang="0">
                  <a:pos x="T2" y="T3"/>
                </a:cxn>
                <a:cxn ang="0">
                  <a:pos x="T4" y="T5"/>
                </a:cxn>
                <a:cxn ang="0">
                  <a:pos x="T6" y="T7"/>
                </a:cxn>
                <a:cxn ang="0">
                  <a:pos x="T8" y="T9"/>
                </a:cxn>
              </a:cxnLst>
              <a:rect l="0" t="0" r="r" b="b"/>
              <a:pathLst>
                <a:path w="44" h="36">
                  <a:moveTo>
                    <a:pt x="42" y="36"/>
                  </a:moveTo>
                  <a:lnTo>
                    <a:pt x="0" y="4"/>
                  </a:lnTo>
                  <a:lnTo>
                    <a:pt x="2" y="0"/>
                  </a:lnTo>
                  <a:lnTo>
                    <a:pt x="44" y="32"/>
                  </a:lnTo>
                  <a:lnTo>
                    <a:pt x="42" y="36"/>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1" name="Freeform 525"/>
            <p:cNvSpPr>
              <a:spLocks/>
            </p:cNvSpPr>
            <p:nvPr/>
          </p:nvSpPr>
          <p:spPr bwMode="auto">
            <a:xfrm>
              <a:off x="9974263" y="9906000"/>
              <a:ext cx="247650" cy="174625"/>
            </a:xfrm>
            <a:custGeom>
              <a:avLst/>
              <a:gdLst>
                <a:gd name="T0" fmla="*/ 156 w 156"/>
                <a:gd name="T1" fmla="*/ 110 h 110"/>
                <a:gd name="T2" fmla="*/ 0 w 156"/>
                <a:gd name="T3" fmla="*/ 2 h 110"/>
                <a:gd name="T4" fmla="*/ 0 w 156"/>
                <a:gd name="T5" fmla="*/ 0 h 110"/>
                <a:gd name="T6" fmla="*/ 156 w 156"/>
                <a:gd name="T7" fmla="*/ 106 h 110"/>
                <a:gd name="T8" fmla="*/ 156 w 156"/>
                <a:gd name="T9" fmla="*/ 110 h 110"/>
              </a:gdLst>
              <a:ahLst/>
              <a:cxnLst>
                <a:cxn ang="0">
                  <a:pos x="T0" y="T1"/>
                </a:cxn>
                <a:cxn ang="0">
                  <a:pos x="T2" y="T3"/>
                </a:cxn>
                <a:cxn ang="0">
                  <a:pos x="T4" y="T5"/>
                </a:cxn>
                <a:cxn ang="0">
                  <a:pos x="T6" y="T7"/>
                </a:cxn>
                <a:cxn ang="0">
                  <a:pos x="T8" y="T9"/>
                </a:cxn>
              </a:cxnLst>
              <a:rect l="0" t="0" r="r" b="b"/>
              <a:pathLst>
                <a:path w="156" h="110">
                  <a:moveTo>
                    <a:pt x="156" y="110"/>
                  </a:moveTo>
                  <a:lnTo>
                    <a:pt x="0" y="2"/>
                  </a:lnTo>
                  <a:lnTo>
                    <a:pt x="0" y="0"/>
                  </a:lnTo>
                  <a:lnTo>
                    <a:pt x="156" y="106"/>
                  </a:lnTo>
                  <a:lnTo>
                    <a:pt x="156" y="110"/>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2" name="Freeform 526"/>
            <p:cNvSpPr>
              <a:spLocks/>
            </p:cNvSpPr>
            <p:nvPr/>
          </p:nvSpPr>
          <p:spPr bwMode="auto">
            <a:xfrm>
              <a:off x="9977438" y="9956800"/>
              <a:ext cx="241300" cy="177800"/>
            </a:xfrm>
            <a:custGeom>
              <a:avLst/>
              <a:gdLst>
                <a:gd name="T0" fmla="*/ 152 w 152"/>
                <a:gd name="T1" fmla="*/ 112 h 112"/>
                <a:gd name="T2" fmla="*/ 0 w 152"/>
                <a:gd name="T3" fmla="*/ 4 h 112"/>
                <a:gd name="T4" fmla="*/ 2 w 152"/>
                <a:gd name="T5" fmla="*/ 0 h 112"/>
                <a:gd name="T6" fmla="*/ 152 w 152"/>
                <a:gd name="T7" fmla="*/ 108 h 112"/>
                <a:gd name="T8" fmla="*/ 152 w 152"/>
                <a:gd name="T9" fmla="*/ 112 h 112"/>
              </a:gdLst>
              <a:ahLst/>
              <a:cxnLst>
                <a:cxn ang="0">
                  <a:pos x="T0" y="T1"/>
                </a:cxn>
                <a:cxn ang="0">
                  <a:pos x="T2" y="T3"/>
                </a:cxn>
                <a:cxn ang="0">
                  <a:pos x="T4" y="T5"/>
                </a:cxn>
                <a:cxn ang="0">
                  <a:pos x="T6" y="T7"/>
                </a:cxn>
                <a:cxn ang="0">
                  <a:pos x="T8" y="T9"/>
                </a:cxn>
              </a:cxnLst>
              <a:rect l="0" t="0" r="r" b="b"/>
              <a:pathLst>
                <a:path w="152" h="112">
                  <a:moveTo>
                    <a:pt x="152" y="112"/>
                  </a:moveTo>
                  <a:lnTo>
                    <a:pt x="0" y="4"/>
                  </a:lnTo>
                  <a:lnTo>
                    <a:pt x="2" y="0"/>
                  </a:lnTo>
                  <a:lnTo>
                    <a:pt x="152" y="108"/>
                  </a:lnTo>
                  <a:lnTo>
                    <a:pt x="152" y="112"/>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3" name="Freeform 527"/>
            <p:cNvSpPr>
              <a:spLocks/>
            </p:cNvSpPr>
            <p:nvPr/>
          </p:nvSpPr>
          <p:spPr bwMode="auto">
            <a:xfrm>
              <a:off x="9983788" y="10013950"/>
              <a:ext cx="228600" cy="174625"/>
            </a:xfrm>
            <a:custGeom>
              <a:avLst/>
              <a:gdLst>
                <a:gd name="T0" fmla="*/ 142 w 144"/>
                <a:gd name="T1" fmla="*/ 110 h 110"/>
                <a:gd name="T2" fmla="*/ 0 w 144"/>
                <a:gd name="T3" fmla="*/ 4 h 110"/>
                <a:gd name="T4" fmla="*/ 0 w 144"/>
                <a:gd name="T5" fmla="*/ 0 h 110"/>
                <a:gd name="T6" fmla="*/ 144 w 144"/>
                <a:gd name="T7" fmla="*/ 106 h 110"/>
                <a:gd name="T8" fmla="*/ 142 w 144"/>
                <a:gd name="T9" fmla="*/ 110 h 110"/>
              </a:gdLst>
              <a:ahLst/>
              <a:cxnLst>
                <a:cxn ang="0">
                  <a:pos x="T0" y="T1"/>
                </a:cxn>
                <a:cxn ang="0">
                  <a:pos x="T2" y="T3"/>
                </a:cxn>
                <a:cxn ang="0">
                  <a:pos x="T4" y="T5"/>
                </a:cxn>
                <a:cxn ang="0">
                  <a:pos x="T6" y="T7"/>
                </a:cxn>
                <a:cxn ang="0">
                  <a:pos x="T8" y="T9"/>
                </a:cxn>
              </a:cxnLst>
              <a:rect l="0" t="0" r="r" b="b"/>
              <a:pathLst>
                <a:path w="144" h="110">
                  <a:moveTo>
                    <a:pt x="142" y="110"/>
                  </a:moveTo>
                  <a:lnTo>
                    <a:pt x="0" y="4"/>
                  </a:lnTo>
                  <a:lnTo>
                    <a:pt x="0" y="0"/>
                  </a:lnTo>
                  <a:lnTo>
                    <a:pt x="144" y="106"/>
                  </a:lnTo>
                  <a:lnTo>
                    <a:pt x="142" y="110"/>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4" name="Freeform 528"/>
            <p:cNvSpPr>
              <a:spLocks/>
            </p:cNvSpPr>
            <p:nvPr/>
          </p:nvSpPr>
          <p:spPr bwMode="auto">
            <a:xfrm>
              <a:off x="9990138" y="10083800"/>
              <a:ext cx="168275" cy="111125"/>
            </a:xfrm>
            <a:custGeom>
              <a:avLst/>
              <a:gdLst>
                <a:gd name="T0" fmla="*/ 106 w 106"/>
                <a:gd name="T1" fmla="*/ 70 h 70"/>
                <a:gd name="T2" fmla="*/ 0 w 106"/>
                <a:gd name="T3" fmla="*/ 4 h 70"/>
                <a:gd name="T4" fmla="*/ 0 w 106"/>
                <a:gd name="T5" fmla="*/ 0 h 70"/>
                <a:gd name="T6" fmla="*/ 106 w 106"/>
                <a:gd name="T7" fmla="*/ 66 h 70"/>
                <a:gd name="T8" fmla="*/ 106 w 106"/>
                <a:gd name="T9" fmla="*/ 70 h 70"/>
              </a:gdLst>
              <a:ahLst/>
              <a:cxnLst>
                <a:cxn ang="0">
                  <a:pos x="T0" y="T1"/>
                </a:cxn>
                <a:cxn ang="0">
                  <a:pos x="T2" y="T3"/>
                </a:cxn>
                <a:cxn ang="0">
                  <a:pos x="T4" y="T5"/>
                </a:cxn>
                <a:cxn ang="0">
                  <a:pos x="T6" y="T7"/>
                </a:cxn>
                <a:cxn ang="0">
                  <a:pos x="T8" y="T9"/>
                </a:cxn>
              </a:cxnLst>
              <a:rect l="0" t="0" r="r" b="b"/>
              <a:pathLst>
                <a:path w="106" h="70">
                  <a:moveTo>
                    <a:pt x="106" y="70"/>
                  </a:moveTo>
                  <a:lnTo>
                    <a:pt x="0" y="4"/>
                  </a:lnTo>
                  <a:lnTo>
                    <a:pt x="0" y="0"/>
                  </a:lnTo>
                  <a:lnTo>
                    <a:pt x="106" y="66"/>
                  </a:lnTo>
                  <a:lnTo>
                    <a:pt x="106" y="70"/>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5" name="Freeform 529"/>
            <p:cNvSpPr>
              <a:spLocks/>
            </p:cNvSpPr>
            <p:nvPr/>
          </p:nvSpPr>
          <p:spPr bwMode="auto">
            <a:xfrm>
              <a:off x="9996488" y="10144125"/>
              <a:ext cx="73025" cy="50800"/>
            </a:xfrm>
            <a:custGeom>
              <a:avLst/>
              <a:gdLst>
                <a:gd name="T0" fmla="*/ 44 w 46"/>
                <a:gd name="T1" fmla="*/ 32 h 32"/>
                <a:gd name="T2" fmla="*/ 0 w 46"/>
                <a:gd name="T3" fmla="*/ 4 h 32"/>
                <a:gd name="T4" fmla="*/ 0 w 46"/>
                <a:gd name="T5" fmla="*/ 0 h 32"/>
                <a:gd name="T6" fmla="*/ 46 w 46"/>
                <a:gd name="T7" fmla="*/ 28 h 32"/>
                <a:gd name="T8" fmla="*/ 44 w 46"/>
                <a:gd name="T9" fmla="*/ 32 h 32"/>
              </a:gdLst>
              <a:ahLst/>
              <a:cxnLst>
                <a:cxn ang="0">
                  <a:pos x="T0" y="T1"/>
                </a:cxn>
                <a:cxn ang="0">
                  <a:pos x="T2" y="T3"/>
                </a:cxn>
                <a:cxn ang="0">
                  <a:pos x="T4" y="T5"/>
                </a:cxn>
                <a:cxn ang="0">
                  <a:pos x="T6" y="T7"/>
                </a:cxn>
                <a:cxn ang="0">
                  <a:pos x="T8" y="T9"/>
                </a:cxn>
              </a:cxnLst>
              <a:rect l="0" t="0" r="r" b="b"/>
              <a:pathLst>
                <a:path w="46" h="32">
                  <a:moveTo>
                    <a:pt x="44" y="32"/>
                  </a:moveTo>
                  <a:lnTo>
                    <a:pt x="0" y="4"/>
                  </a:lnTo>
                  <a:lnTo>
                    <a:pt x="0" y="0"/>
                  </a:lnTo>
                  <a:lnTo>
                    <a:pt x="46" y="28"/>
                  </a:lnTo>
                  <a:lnTo>
                    <a:pt x="44" y="32"/>
                  </a:lnTo>
                  <a:close/>
                </a:path>
              </a:pathLst>
            </a:custGeom>
            <a:solidFill>
              <a:srgbClr val="D28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6" name="Rectangle 530"/>
            <p:cNvSpPr>
              <a:spLocks noChangeArrowheads="1"/>
            </p:cNvSpPr>
            <p:nvPr/>
          </p:nvSpPr>
          <p:spPr bwMode="auto">
            <a:xfrm>
              <a:off x="6357938" y="10175875"/>
              <a:ext cx="895350" cy="19050"/>
            </a:xfrm>
            <a:prstGeom prst="rect">
              <a:avLst/>
            </a:prstGeom>
            <a:solidFill>
              <a:srgbClr val="2478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7" name="Rectangle 531"/>
            <p:cNvSpPr>
              <a:spLocks noChangeArrowheads="1"/>
            </p:cNvSpPr>
            <p:nvPr/>
          </p:nvSpPr>
          <p:spPr bwMode="auto">
            <a:xfrm>
              <a:off x="6373813" y="10118725"/>
              <a:ext cx="854075" cy="57150"/>
            </a:xfrm>
            <a:prstGeom prst="rect">
              <a:avLst/>
            </a:prstGeom>
            <a:solidFill>
              <a:srgbClr val="F9E9B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8" name="Rectangle 532"/>
            <p:cNvSpPr>
              <a:spLocks noChangeArrowheads="1"/>
            </p:cNvSpPr>
            <p:nvPr/>
          </p:nvSpPr>
          <p:spPr bwMode="auto">
            <a:xfrm>
              <a:off x="6373813" y="10128250"/>
              <a:ext cx="349250" cy="3175"/>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9" name="Rectangle 533"/>
            <p:cNvSpPr>
              <a:spLocks noChangeArrowheads="1"/>
            </p:cNvSpPr>
            <p:nvPr/>
          </p:nvSpPr>
          <p:spPr bwMode="auto">
            <a:xfrm>
              <a:off x="6757988" y="10144125"/>
              <a:ext cx="349250" cy="3175"/>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0" name="Rectangle 534"/>
            <p:cNvSpPr>
              <a:spLocks noChangeArrowheads="1"/>
            </p:cNvSpPr>
            <p:nvPr/>
          </p:nvSpPr>
          <p:spPr bwMode="auto">
            <a:xfrm>
              <a:off x="7072313" y="10121900"/>
              <a:ext cx="139700" cy="3175"/>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1" name="Rectangle 535"/>
            <p:cNvSpPr>
              <a:spLocks noChangeArrowheads="1"/>
            </p:cNvSpPr>
            <p:nvPr/>
          </p:nvSpPr>
          <p:spPr bwMode="auto">
            <a:xfrm>
              <a:off x="6389688" y="10163175"/>
              <a:ext cx="152400" cy="3175"/>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2" name="Rectangle 536"/>
            <p:cNvSpPr>
              <a:spLocks noChangeArrowheads="1"/>
            </p:cNvSpPr>
            <p:nvPr/>
          </p:nvSpPr>
          <p:spPr bwMode="auto">
            <a:xfrm>
              <a:off x="6878638" y="10166350"/>
              <a:ext cx="349250" cy="3175"/>
            </a:xfrm>
            <a:prstGeom prst="rect">
              <a:avLst/>
            </a:prstGeom>
            <a:solidFill>
              <a:srgbClr val="AA9A7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3" name="Rectangle 537"/>
            <p:cNvSpPr>
              <a:spLocks noChangeArrowheads="1"/>
            </p:cNvSpPr>
            <p:nvPr/>
          </p:nvSpPr>
          <p:spPr bwMode="auto">
            <a:xfrm>
              <a:off x="6450013" y="10125075"/>
              <a:ext cx="104775" cy="69850"/>
            </a:xfrm>
            <a:prstGeom prst="rect">
              <a:avLst/>
            </a:prstGeom>
            <a:solidFill>
              <a:srgbClr val="E21F2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4" name="Rectangle 538"/>
            <p:cNvSpPr>
              <a:spLocks noChangeArrowheads="1"/>
            </p:cNvSpPr>
            <p:nvPr/>
          </p:nvSpPr>
          <p:spPr bwMode="auto">
            <a:xfrm>
              <a:off x="6615113" y="10137775"/>
              <a:ext cx="107950" cy="57150"/>
            </a:xfrm>
            <a:prstGeom prst="rect">
              <a:avLst/>
            </a:prstGeom>
            <a:solidFill>
              <a:srgbClr val="FDEC0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5" name="Rectangle 539"/>
            <p:cNvSpPr>
              <a:spLocks noChangeArrowheads="1"/>
            </p:cNvSpPr>
            <p:nvPr/>
          </p:nvSpPr>
          <p:spPr bwMode="auto">
            <a:xfrm>
              <a:off x="6796088" y="10150475"/>
              <a:ext cx="107950" cy="44450"/>
            </a:xfrm>
            <a:prstGeom prst="rect">
              <a:avLst/>
            </a:prstGeom>
            <a:solidFill>
              <a:srgbClr val="EB7B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6" name="Rectangle 540"/>
            <p:cNvSpPr>
              <a:spLocks noChangeArrowheads="1"/>
            </p:cNvSpPr>
            <p:nvPr/>
          </p:nvSpPr>
          <p:spPr bwMode="auto">
            <a:xfrm>
              <a:off x="6970713" y="10163175"/>
              <a:ext cx="104775" cy="31750"/>
            </a:xfrm>
            <a:prstGeom prst="rect">
              <a:avLst/>
            </a:prstGeom>
            <a:solidFill>
              <a:srgbClr val="1F9D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7" name="Freeform 541"/>
            <p:cNvSpPr>
              <a:spLocks/>
            </p:cNvSpPr>
            <p:nvPr/>
          </p:nvSpPr>
          <p:spPr bwMode="auto">
            <a:xfrm>
              <a:off x="6373813" y="10102850"/>
              <a:ext cx="854075" cy="15875"/>
            </a:xfrm>
            <a:custGeom>
              <a:avLst/>
              <a:gdLst>
                <a:gd name="T0" fmla="*/ 524 w 538"/>
                <a:gd name="T1" fmla="*/ 10 h 10"/>
                <a:gd name="T2" fmla="*/ 20 w 538"/>
                <a:gd name="T3" fmla="*/ 10 h 10"/>
                <a:gd name="T4" fmla="*/ 0 w 538"/>
                <a:gd name="T5" fmla="*/ 0 h 10"/>
                <a:gd name="T6" fmla="*/ 538 w 538"/>
                <a:gd name="T7" fmla="*/ 0 h 10"/>
                <a:gd name="T8" fmla="*/ 524 w 538"/>
                <a:gd name="T9" fmla="*/ 10 h 10"/>
              </a:gdLst>
              <a:ahLst/>
              <a:cxnLst>
                <a:cxn ang="0">
                  <a:pos x="T0" y="T1"/>
                </a:cxn>
                <a:cxn ang="0">
                  <a:pos x="T2" y="T3"/>
                </a:cxn>
                <a:cxn ang="0">
                  <a:pos x="T4" y="T5"/>
                </a:cxn>
                <a:cxn ang="0">
                  <a:pos x="T6" y="T7"/>
                </a:cxn>
                <a:cxn ang="0">
                  <a:pos x="T8" y="T9"/>
                </a:cxn>
              </a:cxnLst>
              <a:rect l="0" t="0" r="r" b="b"/>
              <a:pathLst>
                <a:path w="538" h="10">
                  <a:moveTo>
                    <a:pt x="524" y="10"/>
                  </a:moveTo>
                  <a:lnTo>
                    <a:pt x="20" y="10"/>
                  </a:lnTo>
                  <a:lnTo>
                    <a:pt x="0" y="0"/>
                  </a:lnTo>
                  <a:lnTo>
                    <a:pt x="538" y="0"/>
                  </a:lnTo>
                  <a:lnTo>
                    <a:pt x="524" y="10"/>
                  </a:lnTo>
                  <a:close/>
                </a:path>
              </a:pathLst>
            </a:custGeom>
            <a:solidFill>
              <a:srgbClr val="CCB9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8" name="Rectangle 542"/>
            <p:cNvSpPr>
              <a:spLocks noChangeArrowheads="1"/>
            </p:cNvSpPr>
            <p:nvPr/>
          </p:nvSpPr>
          <p:spPr bwMode="auto">
            <a:xfrm>
              <a:off x="6373813" y="10099675"/>
              <a:ext cx="854075" cy="3175"/>
            </a:xfrm>
            <a:prstGeom prst="rect">
              <a:avLst/>
            </a:prstGeom>
            <a:solidFill>
              <a:srgbClr val="F9E9B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9" name="Freeform 543"/>
            <p:cNvSpPr>
              <a:spLocks/>
            </p:cNvSpPr>
            <p:nvPr/>
          </p:nvSpPr>
          <p:spPr bwMode="auto">
            <a:xfrm>
              <a:off x="3468688" y="7899400"/>
              <a:ext cx="965200" cy="685800"/>
            </a:xfrm>
            <a:custGeom>
              <a:avLst/>
              <a:gdLst>
                <a:gd name="T0" fmla="*/ 608 w 608"/>
                <a:gd name="T1" fmla="*/ 174 h 432"/>
                <a:gd name="T2" fmla="*/ 602 w 608"/>
                <a:gd name="T3" fmla="*/ 138 h 432"/>
                <a:gd name="T4" fmla="*/ 584 w 608"/>
                <a:gd name="T5" fmla="*/ 106 h 432"/>
                <a:gd name="T6" fmla="*/ 556 w 608"/>
                <a:gd name="T7" fmla="*/ 76 h 432"/>
                <a:gd name="T8" fmla="*/ 520 w 608"/>
                <a:gd name="T9" fmla="*/ 50 h 432"/>
                <a:gd name="T10" fmla="*/ 474 w 608"/>
                <a:gd name="T11" fmla="*/ 30 h 432"/>
                <a:gd name="T12" fmla="*/ 422 w 608"/>
                <a:gd name="T13" fmla="*/ 14 h 432"/>
                <a:gd name="T14" fmla="*/ 366 w 608"/>
                <a:gd name="T15" fmla="*/ 4 h 432"/>
                <a:gd name="T16" fmla="*/ 304 w 608"/>
                <a:gd name="T17" fmla="*/ 0 h 432"/>
                <a:gd name="T18" fmla="*/ 274 w 608"/>
                <a:gd name="T19" fmla="*/ 0 h 432"/>
                <a:gd name="T20" fmla="*/ 214 w 608"/>
                <a:gd name="T21" fmla="*/ 8 h 432"/>
                <a:gd name="T22" fmla="*/ 160 w 608"/>
                <a:gd name="T23" fmla="*/ 22 h 432"/>
                <a:gd name="T24" fmla="*/ 112 w 608"/>
                <a:gd name="T25" fmla="*/ 40 h 432"/>
                <a:gd name="T26" fmla="*/ 70 w 608"/>
                <a:gd name="T27" fmla="*/ 64 h 432"/>
                <a:gd name="T28" fmla="*/ 38 w 608"/>
                <a:gd name="T29" fmla="*/ 92 h 432"/>
                <a:gd name="T30" fmla="*/ 14 w 608"/>
                <a:gd name="T31" fmla="*/ 122 h 432"/>
                <a:gd name="T32" fmla="*/ 2 w 608"/>
                <a:gd name="T33" fmla="*/ 156 h 432"/>
                <a:gd name="T34" fmla="*/ 0 w 608"/>
                <a:gd name="T35" fmla="*/ 174 h 432"/>
                <a:gd name="T36" fmla="*/ 6 w 608"/>
                <a:gd name="T37" fmla="*/ 208 h 432"/>
                <a:gd name="T38" fmla="*/ 22 w 608"/>
                <a:gd name="T39" fmla="*/ 240 h 432"/>
                <a:gd name="T40" fmla="*/ 48 w 608"/>
                <a:gd name="T41" fmla="*/ 268 h 432"/>
                <a:gd name="T42" fmla="*/ 84 w 608"/>
                <a:gd name="T43" fmla="*/ 292 h 432"/>
                <a:gd name="T44" fmla="*/ 124 w 608"/>
                <a:gd name="T45" fmla="*/ 314 h 432"/>
                <a:gd name="T46" fmla="*/ 172 w 608"/>
                <a:gd name="T47" fmla="*/ 330 h 432"/>
                <a:gd name="T48" fmla="*/ 226 w 608"/>
                <a:gd name="T49" fmla="*/ 342 h 432"/>
                <a:gd name="T50" fmla="*/ 284 w 608"/>
                <a:gd name="T51" fmla="*/ 348 h 432"/>
                <a:gd name="T52" fmla="*/ 422 w 608"/>
                <a:gd name="T53" fmla="*/ 334 h 432"/>
                <a:gd name="T54" fmla="*/ 462 w 608"/>
                <a:gd name="T55" fmla="*/ 324 h 432"/>
                <a:gd name="T56" fmla="*/ 528 w 608"/>
                <a:gd name="T57" fmla="*/ 292 h 432"/>
                <a:gd name="T58" fmla="*/ 568 w 608"/>
                <a:gd name="T59" fmla="*/ 260 h 432"/>
                <a:gd name="T60" fmla="*/ 588 w 608"/>
                <a:gd name="T61" fmla="*/ 238 h 432"/>
                <a:gd name="T62" fmla="*/ 600 w 608"/>
                <a:gd name="T63" fmla="*/ 214 h 432"/>
                <a:gd name="T64" fmla="*/ 608 w 608"/>
                <a:gd name="T65" fmla="*/ 188 h 432"/>
                <a:gd name="T66" fmla="*/ 608 w 608"/>
                <a:gd name="T67" fmla="*/ 17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8" h="432">
                  <a:moveTo>
                    <a:pt x="608" y="174"/>
                  </a:moveTo>
                  <a:lnTo>
                    <a:pt x="608" y="174"/>
                  </a:lnTo>
                  <a:lnTo>
                    <a:pt x="606" y="156"/>
                  </a:lnTo>
                  <a:lnTo>
                    <a:pt x="602" y="138"/>
                  </a:lnTo>
                  <a:lnTo>
                    <a:pt x="594" y="122"/>
                  </a:lnTo>
                  <a:lnTo>
                    <a:pt x="584" y="106"/>
                  </a:lnTo>
                  <a:lnTo>
                    <a:pt x="572" y="92"/>
                  </a:lnTo>
                  <a:lnTo>
                    <a:pt x="556" y="76"/>
                  </a:lnTo>
                  <a:lnTo>
                    <a:pt x="540" y="64"/>
                  </a:lnTo>
                  <a:lnTo>
                    <a:pt x="520" y="50"/>
                  </a:lnTo>
                  <a:lnTo>
                    <a:pt x="498" y="40"/>
                  </a:lnTo>
                  <a:lnTo>
                    <a:pt x="474" y="30"/>
                  </a:lnTo>
                  <a:lnTo>
                    <a:pt x="450" y="22"/>
                  </a:lnTo>
                  <a:lnTo>
                    <a:pt x="422" y="14"/>
                  </a:lnTo>
                  <a:lnTo>
                    <a:pt x="396" y="8"/>
                  </a:lnTo>
                  <a:lnTo>
                    <a:pt x="366" y="4"/>
                  </a:lnTo>
                  <a:lnTo>
                    <a:pt x="336" y="0"/>
                  </a:lnTo>
                  <a:lnTo>
                    <a:pt x="304" y="0"/>
                  </a:lnTo>
                  <a:lnTo>
                    <a:pt x="304" y="0"/>
                  </a:lnTo>
                  <a:lnTo>
                    <a:pt x="274" y="0"/>
                  </a:lnTo>
                  <a:lnTo>
                    <a:pt x="244" y="4"/>
                  </a:lnTo>
                  <a:lnTo>
                    <a:pt x="214" y="8"/>
                  </a:lnTo>
                  <a:lnTo>
                    <a:pt x="186" y="14"/>
                  </a:lnTo>
                  <a:lnTo>
                    <a:pt x="160" y="22"/>
                  </a:lnTo>
                  <a:lnTo>
                    <a:pt x="134" y="30"/>
                  </a:lnTo>
                  <a:lnTo>
                    <a:pt x="112" y="40"/>
                  </a:lnTo>
                  <a:lnTo>
                    <a:pt x="90" y="50"/>
                  </a:lnTo>
                  <a:lnTo>
                    <a:pt x="70" y="64"/>
                  </a:lnTo>
                  <a:lnTo>
                    <a:pt x="52" y="76"/>
                  </a:lnTo>
                  <a:lnTo>
                    <a:pt x="38" y="92"/>
                  </a:lnTo>
                  <a:lnTo>
                    <a:pt x="24" y="106"/>
                  </a:lnTo>
                  <a:lnTo>
                    <a:pt x="14" y="122"/>
                  </a:lnTo>
                  <a:lnTo>
                    <a:pt x="8" y="138"/>
                  </a:lnTo>
                  <a:lnTo>
                    <a:pt x="2" y="156"/>
                  </a:lnTo>
                  <a:lnTo>
                    <a:pt x="0" y="174"/>
                  </a:lnTo>
                  <a:lnTo>
                    <a:pt x="0" y="174"/>
                  </a:lnTo>
                  <a:lnTo>
                    <a:pt x="2" y="192"/>
                  </a:lnTo>
                  <a:lnTo>
                    <a:pt x="6" y="208"/>
                  </a:lnTo>
                  <a:lnTo>
                    <a:pt x="14" y="224"/>
                  </a:lnTo>
                  <a:lnTo>
                    <a:pt x="22" y="240"/>
                  </a:lnTo>
                  <a:lnTo>
                    <a:pt x="34" y="254"/>
                  </a:lnTo>
                  <a:lnTo>
                    <a:pt x="48" y="268"/>
                  </a:lnTo>
                  <a:lnTo>
                    <a:pt x="64" y="280"/>
                  </a:lnTo>
                  <a:lnTo>
                    <a:pt x="84" y="292"/>
                  </a:lnTo>
                  <a:lnTo>
                    <a:pt x="104" y="304"/>
                  </a:lnTo>
                  <a:lnTo>
                    <a:pt x="124" y="314"/>
                  </a:lnTo>
                  <a:lnTo>
                    <a:pt x="148" y="324"/>
                  </a:lnTo>
                  <a:lnTo>
                    <a:pt x="172" y="330"/>
                  </a:lnTo>
                  <a:lnTo>
                    <a:pt x="198" y="338"/>
                  </a:lnTo>
                  <a:lnTo>
                    <a:pt x="226" y="342"/>
                  </a:lnTo>
                  <a:lnTo>
                    <a:pt x="254" y="346"/>
                  </a:lnTo>
                  <a:lnTo>
                    <a:pt x="284" y="348"/>
                  </a:lnTo>
                  <a:lnTo>
                    <a:pt x="322" y="432"/>
                  </a:lnTo>
                  <a:lnTo>
                    <a:pt x="422" y="334"/>
                  </a:lnTo>
                  <a:lnTo>
                    <a:pt x="422" y="334"/>
                  </a:lnTo>
                  <a:lnTo>
                    <a:pt x="462" y="324"/>
                  </a:lnTo>
                  <a:lnTo>
                    <a:pt x="498" y="308"/>
                  </a:lnTo>
                  <a:lnTo>
                    <a:pt x="528" y="292"/>
                  </a:lnTo>
                  <a:lnTo>
                    <a:pt x="556" y="272"/>
                  </a:lnTo>
                  <a:lnTo>
                    <a:pt x="568" y="260"/>
                  </a:lnTo>
                  <a:lnTo>
                    <a:pt x="578" y="250"/>
                  </a:lnTo>
                  <a:lnTo>
                    <a:pt x="588" y="238"/>
                  </a:lnTo>
                  <a:lnTo>
                    <a:pt x="594" y="226"/>
                  </a:lnTo>
                  <a:lnTo>
                    <a:pt x="600" y="214"/>
                  </a:lnTo>
                  <a:lnTo>
                    <a:pt x="606" y="200"/>
                  </a:lnTo>
                  <a:lnTo>
                    <a:pt x="608" y="188"/>
                  </a:lnTo>
                  <a:lnTo>
                    <a:pt x="608" y="174"/>
                  </a:lnTo>
                  <a:lnTo>
                    <a:pt x="608" y="174"/>
                  </a:lnTo>
                  <a:close/>
                </a:path>
              </a:pathLst>
            </a:custGeom>
            <a:solidFill>
              <a:srgbClr val="003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0" name="Rectangle 544"/>
            <p:cNvSpPr>
              <a:spLocks noChangeArrowheads="1"/>
            </p:cNvSpPr>
            <p:nvPr/>
          </p:nvSpPr>
          <p:spPr bwMode="auto">
            <a:xfrm>
              <a:off x="3817938" y="7950200"/>
              <a:ext cx="327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WEB</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61" name="Rectangle 545"/>
            <p:cNvSpPr>
              <a:spLocks noChangeArrowheads="1"/>
            </p:cNvSpPr>
            <p:nvPr/>
          </p:nvSpPr>
          <p:spPr bwMode="auto">
            <a:xfrm>
              <a:off x="3671888" y="8118475"/>
              <a:ext cx="62547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DESIGNER</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62" name="Freeform 546"/>
            <p:cNvSpPr>
              <a:spLocks/>
            </p:cNvSpPr>
            <p:nvPr/>
          </p:nvSpPr>
          <p:spPr bwMode="auto">
            <a:xfrm>
              <a:off x="5945188" y="7696200"/>
              <a:ext cx="965200" cy="685800"/>
            </a:xfrm>
            <a:custGeom>
              <a:avLst/>
              <a:gdLst>
                <a:gd name="T0" fmla="*/ 608 w 608"/>
                <a:gd name="T1" fmla="*/ 174 h 432"/>
                <a:gd name="T2" fmla="*/ 602 w 608"/>
                <a:gd name="T3" fmla="*/ 138 h 432"/>
                <a:gd name="T4" fmla="*/ 584 w 608"/>
                <a:gd name="T5" fmla="*/ 106 h 432"/>
                <a:gd name="T6" fmla="*/ 556 w 608"/>
                <a:gd name="T7" fmla="*/ 76 h 432"/>
                <a:gd name="T8" fmla="*/ 520 w 608"/>
                <a:gd name="T9" fmla="*/ 50 h 432"/>
                <a:gd name="T10" fmla="*/ 474 w 608"/>
                <a:gd name="T11" fmla="*/ 30 h 432"/>
                <a:gd name="T12" fmla="*/ 422 w 608"/>
                <a:gd name="T13" fmla="*/ 14 h 432"/>
                <a:gd name="T14" fmla="*/ 366 w 608"/>
                <a:gd name="T15" fmla="*/ 4 h 432"/>
                <a:gd name="T16" fmla="*/ 304 w 608"/>
                <a:gd name="T17" fmla="*/ 0 h 432"/>
                <a:gd name="T18" fmla="*/ 274 w 608"/>
                <a:gd name="T19" fmla="*/ 0 h 432"/>
                <a:gd name="T20" fmla="*/ 214 w 608"/>
                <a:gd name="T21" fmla="*/ 8 h 432"/>
                <a:gd name="T22" fmla="*/ 160 w 608"/>
                <a:gd name="T23" fmla="*/ 22 h 432"/>
                <a:gd name="T24" fmla="*/ 112 w 608"/>
                <a:gd name="T25" fmla="*/ 40 h 432"/>
                <a:gd name="T26" fmla="*/ 70 w 608"/>
                <a:gd name="T27" fmla="*/ 64 h 432"/>
                <a:gd name="T28" fmla="*/ 38 w 608"/>
                <a:gd name="T29" fmla="*/ 92 h 432"/>
                <a:gd name="T30" fmla="*/ 14 w 608"/>
                <a:gd name="T31" fmla="*/ 122 h 432"/>
                <a:gd name="T32" fmla="*/ 2 w 608"/>
                <a:gd name="T33" fmla="*/ 156 h 432"/>
                <a:gd name="T34" fmla="*/ 0 w 608"/>
                <a:gd name="T35" fmla="*/ 174 h 432"/>
                <a:gd name="T36" fmla="*/ 6 w 608"/>
                <a:gd name="T37" fmla="*/ 208 h 432"/>
                <a:gd name="T38" fmla="*/ 22 w 608"/>
                <a:gd name="T39" fmla="*/ 240 h 432"/>
                <a:gd name="T40" fmla="*/ 48 w 608"/>
                <a:gd name="T41" fmla="*/ 268 h 432"/>
                <a:gd name="T42" fmla="*/ 84 w 608"/>
                <a:gd name="T43" fmla="*/ 292 h 432"/>
                <a:gd name="T44" fmla="*/ 124 w 608"/>
                <a:gd name="T45" fmla="*/ 314 h 432"/>
                <a:gd name="T46" fmla="*/ 172 w 608"/>
                <a:gd name="T47" fmla="*/ 330 h 432"/>
                <a:gd name="T48" fmla="*/ 226 w 608"/>
                <a:gd name="T49" fmla="*/ 342 h 432"/>
                <a:gd name="T50" fmla="*/ 284 w 608"/>
                <a:gd name="T51" fmla="*/ 348 h 432"/>
                <a:gd name="T52" fmla="*/ 422 w 608"/>
                <a:gd name="T53" fmla="*/ 334 h 432"/>
                <a:gd name="T54" fmla="*/ 462 w 608"/>
                <a:gd name="T55" fmla="*/ 324 h 432"/>
                <a:gd name="T56" fmla="*/ 528 w 608"/>
                <a:gd name="T57" fmla="*/ 292 h 432"/>
                <a:gd name="T58" fmla="*/ 568 w 608"/>
                <a:gd name="T59" fmla="*/ 260 h 432"/>
                <a:gd name="T60" fmla="*/ 588 w 608"/>
                <a:gd name="T61" fmla="*/ 238 h 432"/>
                <a:gd name="T62" fmla="*/ 600 w 608"/>
                <a:gd name="T63" fmla="*/ 214 h 432"/>
                <a:gd name="T64" fmla="*/ 608 w 608"/>
                <a:gd name="T65" fmla="*/ 188 h 432"/>
                <a:gd name="T66" fmla="*/ 608 w 608"/>
                <a:gd name="T67" fmla="*/ 17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8" h="432">
                  <a:moveTo>
                    <a:pt x="608" y="174"/>
                  </a:moveTo>
                  <a:lnTo>
                    <a:pt x="608" y="174"/>
                  </a:lnTo>
                  <a:lnTo>
                    <a:pt x="606" y="156"/>
                  </a:lnTo>
                  <a:lnTo>
                    <a:pt x="602" y="138"/>
                  </a:lnTo>
                  <a:lnTo>
                    <a:pt x="594" y="122"/>
                  </a:lnTo>
                  <a:lnTo>
                    <a:pt x="584" y="106"/>
                  </a:lnTo>
                  <a:lnTo>
                    <a:pt x="572" y="92"/>
                  </a:lnTo>
                  <a:lnTo>
                    <a:pt x="556" y="76"/>
                  </a:lnTo>
                  <a:lnTo>
                    <a:pt x="540" y="64"/>
                  </a:lnTo>
                  <a:lnTo>
                    <a:pt x="520" y="50"/>
                  </a:lnTo>
                  <a:lnTo>
                    <a:pt x="498" y="40"/>
                  </a:lnTo>
                  <a:lnTo>
                    <a:pt x="474" y="30"/>
                  </a:lnTo>
                  <a:lnTo>
                    <a:pt x="450" y="22"/>
                  </a:lnTo>
                  <a:lnTo>
                    <a:pt x="422" y="14"/>
                  </a:lnTo>
                  <a:lnTo>
                    <a:pt x="396" y="8"/>
                  </a:lnTo>
                  <a:lnTo>
                    <a:pt x="366" y="4"/>
                  </a:lnTo>
                  <a:lnTo>
                    <a:pt x="336" y="0"/>
                  </a:lnTo>
                  <a:lnTo>
                    <a:pt x="304" y="0"/>
                  </a:lnTo>
                  <a:lnTo>
                    <a:pt x="304" y="0"/>
                  </a:lnTo>
                  <a:lnTo>
                    <a:pt x="274" y="0"/>
                  </a:lnTo>
                  <a:lnTo>
                    <a:pt x="244" y="4"/>
                  </a:lnTo>
                  <a:lnTo>
                    <a:pt x="214" y="8"/>
                  </a:lnTo>
                  <a:lnTo>
                    <a:pt x="186" y="14"/>
                  </a:lnTo>
                  <a:lnTo>
                    <a:pt x="160" y="22"/>
                  </a:lnTo>
                  <a:lnTo>
                    <a:pt x="134" y="30"/>
                  </a:lnTo>
                  <a:lnTo>
                    <a:pt x="112" y="40"/>
                  </a:lnTo>
                  <a:lnTo>
                    <a:pt x="90" y="50"/>
                  </a:lnTo>
                  <a:lnTo>
                    <a:pt x="70" y="64"/>
                  </a:lnTo>
                  <a:lnTo>
                    <a:pt x="52" y="76"/>
                  </a:lnTo>
                  <a:lnTo>
                    <a:pt x="38" y="92"/>
                  </a:lnTo>
                  <a:lnTo>
                    <a:pt x="24" y="106"/>
                  </a:lnTo>
                  <a:lnTo>
                    <a:pt x="14" y="122"/>
                  </a:lnTo>
                  <a:lnTo>
                    <a:pt x="8" y="138"/>
                  </a:lnTo>
                  <a:lnTo>
                    <a:pt x="2" y="156"/>
                  </a:lnTo>
                  <a:lnTo>
                    <a:pt x="0" y="174"/>
                  </a:lnTo>
                  <a:lnTo>
                    <a:pt x="0" y="174"/>
                  </a:lnTo>
                  <a:lnTo>
                    <a:pt x="2" y="192"/>
                  </a:lnTo>
                  <a:lnTo>
                    <a:pt x="6" y="208"/>
                  </a:lnTo>
                  <a:lnTo>
                    <a:pt x="14" y="224"/>
                  </a:lnTo>
                  <a:lnTo>
                    <a:pt x="22" y="240"/>
                  </a:lnTo>
                  <a:lnTo>
                    <a:pt x="34" y="254"/>
                  </a:lnTo>
                  <a:lnTo>
                    <a:pt x="48" y="268"/>
                  </a:lnTo>
                  <a:lnTo>
                    <a:pt x="64" y="280"/>
                  </a:lnTo>
                  <a:lnTo>
                    <a:pt x="84" y="292"/>
                  </a:lnTo>
                  <a:lnTo>
                    <a:pt x="104" y="304"/>
                  </a:lnTo>
                  <a:lnTo>
                    <a:pt x="124" y="314"/>
                  </a:lnTo>
                  <a:lnTo>
                    <a:pt x="148" y="324"/>
                  </a:lnTo>
                  <a:lnTo>
                    <a:pt x="172" y="330"/>
                  </a:lnTo>
                  <a:lnTo>
                    <a:pt x="198" y="338"/>
                  </a:lnTo>
                  <a:lnTo>
                    <a:pt x="226" y="342"/>
                  </a:lnTo>
                  <a:lnTo>
                    <a:pt x="254" y="346"/>
                  </a:lnTo>
                  <a:lnTo>
                    <a:pt x="284" y="348"/>
                  </a:lnTo>
                  <a:lnTo>
                    <a:pt x="322" y="432"/>
                  </a:lnTo>
                  <a:lnTo>
                    <a:pt x="422" y="334"/>
                  </a:lnTo>
                  <a:lnTo>
                    <a:pt x="422" y="334"/>
                  </a:lnTo>
                  <a:lnTo>
                    <a:pt x="462" y="324"/>
                  </a:lnTo>
                  <a:lnTo>
                    <a:pt x="498" y="308"/>
                  </a:lnTo>
                  <a:lnTo>
                    <a:pt x="528" y="292"/>
                  </a:lnTo>
                  <a:lnTo>
                    <a:pt x="556" y="272"/>
                  </a:lnTo>
                  <a:lnTo>
                    <a:pt x="568" y="260"/>
                  </a:lnTo>
                  <a:lnTo>
                    <a:pt x="578" y="250"/>
                  </a:lnTo>
                  <a:lnTo>
                    <a:pt x="588" y="238"/>
                  </a:lnTo>
                  <a:lnTo>
                    <a:pt x="594" y="226"/>
                  </a:lnTo>
                  <a:lnTo>
                    <a:pt x="600" y="214"/>
                  </a:lnTo>
                  <a:lnTo>
                    <a:pt x="604" y="200"/>
                  </a:lnTo>
                  <a:lnTo>
                    <a:pt x="608" y="188"/>
                  </a:lnTo>
                  <a:lnTo>
                    <a:pt x="608" y="174"/>
                  </a:lnTo>
                  <a:lnTo>
                    <a:pt x="608" y="174"/>
                  </a:lnTo>
                  <a:close/>
                </a:path>
              </a:pathLst>
            </a:custGeom>
            <a:solidFill>
              <a:srgbClr val="312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3" name="Rectangle 547"/>
            <p:cNvSpPr>
              <a:spLocks noChangeArrowheads="1"/>
            </p:cNvSpPr>
            <p:nvPr/>
          </p:nvSpPr>
          <p:spPr bwMode="auto">
            <a:xfrm>
              <a:off x="6300788" y="7727950"/>
              <a:ext cx="327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WEB</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64" name="Rectangle 548"/>
            <p:cNvSpPr>
              <a:spLocks noChangeArrowheads="1"/>
            </p:cNvSpPr>
            <p:nvPr/>
          </p:nvSpPr>
          <p:spPr bwMode="auto">
            <a:xfrm>
              <a:off x="6018213" y="7896225"/>
              <a:ext cx="8985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DEVELOPMENT</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65" name="Freeform 549"/>
            <p:cNvSpPr>
              <a:spLocks/>
            </p:cNvSpPr>
            <p:nvPr/>
          </p:nvSpPr>
          <p:spPr bwMode="auto">
            <a:xfrm>
              <a:off x="7519988" y="8039100"/>
              <a:ext cx="965200" cy="685800"/>
            </a:xfrm>
            <a:custGeom>
              <a:avLst/>
              <a:gdLst>
                <a:gd name="T0" fmla="*/ 608 w 608"/>
                <a:gd name="T1" fmla="*/ 174 h 432"/>
                <a:gd name="T2" fmla="*/ 602 w 608"/>
                <a:gd name="T3" fmla="*/ 138 h 432"/>
                <a:gd name="T4" fmla="*/ 584 w 608"/>
                <a:gd name="T5" fmla="*/ 106 h 432"/>
                <a:gd name="T6" fmla="*/ 556 w 608"/>
                <a:gd name="T7" fmla="*/ 76 h 432"/>
                <a:gd name="T8" fmla="*/ 520 w 608"/>
                <a:gd name="T9" fmla="*/ 50 h 432"/>
                <a:gd name="T10" fmla="*/ 474 w 608"/>
                <a:gd name="T11" fmla="*/ 30 h 432"/>
                <a:gd name="T12" fmla="*/ 422 w 608"/>
                <a:gd name="T13" fmla="*/ 14 h 432"/>
                <a:gd name="T14" fmla="*/ 366 w 608"/>
                <a:gd name="T15" fmla="*/ 4 h 432"/>
                <a:gd name="T16" fmla="*/ 304 w 608"/>
                <a:gd name="T17" fmla="*/ 0 h 432"/>
                <a:gd name="T18" fmla="*/ 274 w 608"/>
                <a:gd name="T19" fmla="*/ 0 h 432"/>
                <a:gd name="T20" fmla="*/ 214 w 608"/>
                <a:gd name="T21" fmla="*/ 8 h 432"/>
                <a:gd name="T22" fmla="*/ 160 w 608"/>
                <a:gd name="T23" fmla="*/ 22 h 432"/>
                <a:gd name="T24" fmla="*/ 112 w 608"/>
                <a:gd name="T25" fmla="*/ 40 h 432"/>
                <a:gd name="T26" fmla="*/ 70 w 608"/>
                <a:gd name="T27" fmla="*/ 64 h 432"/>
                <a:gd name="T28" fmla="*/ 38 w 608"/>
                <a:gd name="T29" fmla="*/ 92 h 432"/>
                <a:gd name="T30" fmla="*/ 14 w 608"/>
                <a:gd name="T31" fmla="*/ 122 h 432"/>
                <a:gd name="T32" fmla="*/ 2 w 608"/>
                <a:gd name="T33" fmla="*/ 156 h 432"/>
                <a:gd name="T34" fmla="*/ 0 w 608"/>
                <a:gd name="T35" fmla="*/ 174 h 432"/>
                <a:gd name="T36" fmla="*/ 6 w 608"/>
                <a:gd name="T37" fmla="*/ 208 h 432"/>
                <a:gd name="T38" fmla="*/ 22 w 608"/>
                <a:gd name="T39" fmla="*/ 240 h 432"/>
                <a:gd name="T40" fmla="*/ 48 w 608"/>
                <a:gd name="T41" fmla="*/ 268 h 432"/>
                <a:gd name="T42" fmla="*/ 84 w 608"/>
                <a:gd name="T43" fmla="*/ 292 h 432"/>
                <a:gd name="T44" fmla="*/ 124 w 608"/>
                <a:gd name="T45" fmla="*/ 314 h 432"/>
                <a:gd name="T46" fmla="*/ 172 w 608"/>
                <a:gd name="T47" fmla="*/ 330 h 432"/>
                <a:gd name="T48" fmla="*/ 226 w 608"/>
                <a:gd name="T49" fmla="*/ 342 h 432"/>
                <a:gd name="T50" fmla="*/ 284 w 608"/>
                <a:gd name="T51" fmla="*/ 348 h 432"/>
                <a:gd name="T52" fmla="*/ 422 w 608"/>
                <a:gd name="T53" fmla="*/ 334 h 432"/>
                <a:gd name="T54" fmla="*/ 462 w 608"/>
                <a:gd name="T55" fmla="*/ 324 h 432"/>
                <a:gd name="T56" fmla="*/ 528 w 608"/>
                <a:gd name="T57" fmla="*/ 292 h 432"/>
                <a:gd name="T58" fmla="*/ 568 w 608"/>
                <a:gd name="T59" fmla="*/ 260 h 432"/>
                <a:gd name="T60" fmla="*/ 588 w 608"/>
                <a:gd name="T61" fmla="*/ 238 h 432"/>
                <a:gd name="T62" fmla="*/ 600 w 608"/>
                <a:gd name="T63" fmla="*/ 214 h 432"/>
                <a:gd name="T64" fmla="*/ 608 w 608"/>
                <a:gd name="T65" fmla="*/ 188 h 432"/>
                <a:gd name="T66" fmla="*/ 608 w 608"/>
                <a:gd name="T67" fmla="*/ 17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8" h="432">
                  <a:moveTo>
                    <a:pt x="608" y="174"/>
                  </a:moveTo>
                  <a:lnTo>
                    <a:pt x="608" y="174"/>
                  </a:lnTo>
                  <a:lnTo>
                    <a:pt x="606" y="156"/>
                  </a:lnTo>
                  <a:lnTo>
                    <a:pt x="602" y="138"/>
                  </a:lnTo>
                  <a:lnTo>
                    <a:pt x="594" y="122"/>
                  </a:lnTo>
                  <a:lnTo>
                    <a:pt x="584" y="106"/>
                  </a:lnTo>
                  <a:lnTo>
                    <a:pt x="572" y="92"/>
                  </a:lnTo>
                  <a:lnTo>
                    <a:pt x="556" y="76"/>
                  </a:lnTo>
                  <a:lnTo>
                    <a:pt x="540" y="64"/>
                  </a:lnTo>
                  <a:lnTo>
                    <a:pt x="520" y="50"/>
                  </a:lnTo>
                  <a:lnTo>
                    <a:pt x="498" y="40"/>
                  </a:lnTo>
                  <a:lnTo>
                    <a:pt x="474" y="30"/>
                  </a:lnTo>
                  <a:lnTo>
                    <a:pt x="450" y="22"/>
                  </a:lnTo>
                  <a:lnTo>
                    <a:pt x="422" y="14"/>
                  </a:lnTo>
                  <a:lnTo>
                    <a:pt x="396" y="8"/>
                  </a:lnTo>
                  <a:lnTo>
                    <a:pt x="366" y="4"/>
                  </a:lnTo>
                  <a:lnTo>
                    <a:pt x="336" y="0"/>
                  </a:lnTo>
                  <a:lnTo>
                    <a:pt x="304" y="0"/>
                  </a:lnTo>
                  <a:lnTo>
                    <a:pt x="304" y="0"/>
                  </a:lnTo>
                  <a:lnTo>
                    <a:pt x="274" y="0"/>
                  </a:lnTo>
                  <a:lnTo>
                    <a:pt x="244" y="4"/>
                  </a:lnTo>
                  <a:lnTo>
                    <a:pt x="214" y="8"/>
                  </a:lnTo>
                  <a:lnTo>
                    <a:pt x="186" y="14"/>
                  </a:lnTo>
                  <a:lnTo>
                    <a:pt x="160" y="22"/>
                  </a:lnTo>
                  <a:lnTo>
                    <a:pt x="134" y="30"/>
                  </a:lnTo>
                  <a:lnTo>
                    <a:pt x="112" y="40"/>
                  </a:lnTo>
                  <a:lnTo>
                    <a:pt x="90" y="50"/>
                  </a:lnTo>
                  <a:lnTo>
                    <a:pt x="70" y="64"/>
                  </a:lnTo>
                  <a:lnTo>
                    <a:pt x="52" y="76"/>
                  </a:lnTo>
                  <a:lnTo>
                    <a:pt x="38" y="92"/>
                  </a:lnTo>
                  <a:lnTo>
                    <a:pt x="24" y="106"/>
                  </a:lnTo>
                  <a:lnTo>
                    <a:pt x="14" y="122"/>
                  </a:lnTo>
                  <a:lnTo>
                    <a:pt x="8" y="138"/>
                  </a:lnTo>
                  <a:lnTo>
                    <a:pt x="2" y="156"/>
                  </a:lnTo>
                  <a:lnTo>
                    <a:pt x="0" y="174"/>
                  </a:lnTo>
                  <a:lnTo>
                    <a:pt x="0" y="174"/>
                  </a:lnTo>
                  <a:lnTo>
                    <a:pt x="2" y="192"/>
                  </a:lnTo>
                  <a:lnTo>
                    <a:pt x="6" y="208"/>
                  </a:lnTo>
                  <a:lnTo>
                    <a:pt x="14" y="224"/>
                  </a:lnTo>
                  <a:lnTo>
                    <a:pt x="22" y="240"/>
                  </a:lnTo>
                  <a:lnTo>
                    <a:pt x="34" y="254"/>
                  </a:lnTo>
                  <a:lnTo>
                    <a:pt x="48" y="268"/>
                  </a:lnTo>
                  <a:lnTo>
                    <a:pt x="64" y="280"/>
                  </a:lnTo>
                  <a:lnTo>
                    <a:pt x="84" y="292"/>
                  </a:lnTo>
                  <a:lnTo>
                    <a:pt x="104" y="304"/>
                  </a:lnTo>
                  <a:lnTo>
                    <a:pt x="124" y="314"/>
                  </a:lnTo>
                  <a:lnTo>
                    <a:pt x="148" y="324"/>
                  </a:lnTo>
                  <a:lnTo>
                    <a:pt x="172" y="330"/>
                  </a:lnTo>
                  <a:lnTo>
                    <a:pt x="198" y="338"/>
                  </a:lnTo>
                  <a:lnTo>
                    <a:pt x="226" y="342"/>
                  </a:lnTo>
                  <a:lnTo>
                    <a:pt x="254" y="346"/>
                  </a:lnTo>
                  <a:lnTo>
                    <a:pt x="284" y="348"/>
                  </a:lnTo>
                  <a:lnTo>
                    <a:pt x="322" y="432"/>
                  </a:lnTo>
                  <a:lnTo>
                    <a:pt x="422" y="334"/>
                  </a:lnTo>
                  <a:lnTo>
                    <a:pt x="422" y="334"/>
                  </a:lnTo>
                  <a:lnTo>
                    <a:pt x="462" y="324"/>
                  </a:lnTo>
                  <a:lnTo>
                    <a:pt x="498" y="308"/>
                  </a:lnTo>
                  <a:lnTo>
                    <a:pt x="528" y="292"/>
                  </a:lnTo>
                  <a:lnTo>
                    <a:pt x="556" y="272"/>
                  </a:lnTo>
                  <a:lnTo>
                    <a:pt x="568" y="260"/>
                  </a:lnTo>
                  <a:lnTo>
                    <a:pt x="578" y="250"/>
                  </a:lnTo>
                  <a:lnTo>
                    <a:pt x="588" y="238"/>
                  </a:lnTo>
                  <a:lnTo>
                    <a:pt x="594" y="226"/>
                  </a:lnTo>
                  <a:lnTo>
                    <a:pt x="600" y="214"/>
                  </a:lnTo>
                  <a:lnTo>
                    <a:pt x="604" y="200"/>
                  </a:lnTo>
                  <a:lnTo>
                    <a:pt x="608" y="188"/>
                  </a:lnTo>
                  <a:lnTo>
                    <a:pt x="608" y="174"/>
                  </a:lnTo>
                  <a:lnTo>
                    <a:pt x="608" y="174"/>
                  </a:lnTo>
                  <a:close/>
                </a:path>
              </a:pathLst>
            </a:custGeom>
            <a:solidFill>
              <a:srgbClr val="D149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6" name="Rectangle 550"/>
            <p:cNvSpPr>
              <a:spLocks noChangeArrowheads="1"/>
            </p:cNvSpPr>
            <p:nvPr/>
          </p:nvSpPr>
          <p:spPr bwMode="auto">
            <a:xfrm>
              <a:off x="7869238" y="8089900"/>
              <a:ext cx="327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WEB</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67" name="Rectangle 551"/>
            <p:cNvSpPr>
              <a:spLocks noChangeArrowheads="1"/>
            </p:cNvSpPr>
            <p:nvPr/>
          </p:nvSpPr>
          <p:spPr bwMode="auto">
            <a:xfrm>
              <a:off x="7888288" y="8258175"/>
              <a:ext cx="2889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SEO</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68" name="Freeform 552"/>
            <p:cNvSpPr>
              <a:spLocks/>
            </p:cNvSpPr>
            <p:nvPr/>
          </p:nvSpPr>
          <p:spPr bwMode="auto">
            <a:xfrm>
              <a:off x="9234488" y="8039100"/>
              <a:ext cx="965200" cy="685800"/>
            </a:xfrm>
            <a:custGeom>
              <a:avLst/>
              <a:gdLst>
                <a:gd name="T0" fmla="*/ 608 w 608"/>
                <a:gd name="T1" fmla="*/ 174 h 432"/>
                <a:gd name="T2" fmla="*/ 602 w 608"/>
                <a:gd name="T3" fmla="*/ 138 h 432"/>
                <a:gd name="T4" fmla="*/ 584 w 608"/>
                <a:gd name="T5" fmla="*/ 106 h 432"/>
                <a:gd name="T6" fmla="*/ 556 w 608"/>
                <a:gd name="T7" fmla="*/ 76 h 432"/>
                <a:gd name="T8" fmla="*/ 520 w 608"/>
                <a:gd name="T9" fmla="*/ 50 h 432"/>
                <a:gd name="T10" fmla="*/ 474 w 608"/>
                <a:gd name="T11" fmla="*/ 30 h 432"/>
                <a:gd name="T12" fmla="*/ 422 w 608"/>
                <a:gd name="T13" fmla="*/ 14 h 432"/>
                <a:gd name="T14" fmla="*/ 366 w 608"/>
                <a:gd name="T15" fmla="*/ 4 h 432"/>
                <a:gd name="T16" fmla="*/ 304 w 608"/>
                <a:gd name="T17" fmla="*/ 0 h 432"/>
                <a:gd name="T18" fmla="*/ 274 w 608"/>
                <a:gd name="T19" fmla="*/ 0 h 432"/>
                <a:gd name="T20" fmla="*/ 214 w 608"/>
                <a:gd name="T21" fmla="*/ 8 h 432"/>
                <a:gd name="T22" fmla="*/ 160 w 608"/>
                <a:gd name="T23" fmla="*/ 22 h 432"/>
                <a:gd name="T24" fmla="*/ 112 w 608"/>
                <a:gd name="T25" fmla="*/ 40 h 432"/>
                <a:gd name="T26" fmla="*/ 70 w 608"/>
                <a:gd name="T27" fmla="*/ 64 h 432"/>
                <a:gd name="T28" fmla="*/ 38 w 608"/>
                <a:gd name="T29" fmla="*/ 92 h 432"/>
                <a:gd name="T30" fmla="*/ 14 w 608"/>
                <a:gd name="T31" fmla="*/ 122 h 432"/>
                <a:gd name="T32" fmla="*/ 2 w 608"/>
                <a:gd name="T33" fmla="*/ 156 h 432"/>
                <a:gd name="T34" fmla="*/ 0 w 608"/>
                <a:gd name="T35" fmla="*/ 174 h 432"/>
                <a:gd name="T36" fmla="*/ 6 w 608"/>
                <a:gd name="T37" fmla="*/ 208 h 432"/>
                <a:gd name="T38" fmla="*/ 22 w 608"/>
                <a:gd name="T39" fmla="*/ 240 h 432"/>
                <a:gd name="T40" fmla="*/ 48 w 608"/>
                <a:gd name="T41" fmla="*/ 268 h 432"/>
                <a:gd name="T42" fmla="*/ 84 w 608"/>
                <a:gd name="T43" fmla="*/ 292 h 432"/>
                <a:gd name="T44" fmla="*/ 124 w 608"/>
                <a:gd name="T45" fmla="*/ 314 h 432"/>
                <a:gd name="T46" fmla="*/ 172 w 608"/>
                <a:gd name="T47" fmla="*/ 330 h 432"/>
                <a:gd name="T48" fmla="*/ 226 w 608"/>
                <a:gd name="T49" fmla="*/ 342 h 432"/>
                <a:gd name="T50" fmla="*/ 284 w 608"/>
                <a:gd name="T51" fmla="*/ 348 h 432"/>
                <a:gd name="T52" fmla="*/ 422 w 608"/>
                <a:gd name="T53" fmla="*/ 334 h 432"/>
                <a:gd name="T54" fmla="*/ 462 w 608"/>
                <a:gd name="T55" fmla="*/ 324 h 432"/>
                <a:gd name="T56" fmla="*/ 528 w 608"/>
                <a:gd name="T57" fmla="*/ 292 h 432"/>
                <a:gd name="T58" fmla="*/ 568 w 608"/>
                <a:gd name="T59" fmla="*/ 260 h 432"/>
                <a:gd name="T60" fmla="*/ 588 w 608"/>
                <a:gd name="T61" fmla="*/ 238 h 432"/>
                <a:gd name="T62" fmla="*/ 600 w 608"/>
                <a:gd name="T63" fmla="*/ 214 h 432"/>
                <a:gd name="T64" fmla="*/ 608 w 608"/>
                <a:gd name="T65" fmla="*/ 188 h 432"/>
                <a:gd name="T66" fmla="*/ 608 w 608"/>
                <a:gd name="T67" fmla="*/ 17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8" h="432">
                  <a:moveTo>
                    <a:pt x="608" y="174"/>
                  </a:moveTo>
                  <a:lnTo>
                    <a:pt x="608" y="174"/>
                  </a:lnTo>
                  <a:lnTo>
                    <a:pt x="606" y="156"/>
                  </a:lnTo>
                  <a:lnTo>
                    <a:pt x="602" y="138"/>
                  </a:lnTo>
                  <a:lnTo>
                    <a:pt x="594" y="122"/>
                  </a:lnTo>
                  <a:lnTo>
                    <a:pt x="584" y="106"/>
                  </a:lnTo>
                  <a:lnTo>
                    <a:pt x="572" y="92"/>
                  </a:lnTo>
                  <a:lnTo>
                    <a:pt x="556" y="76"/>
                  </a:lnTo>
                  <a:lnTo>
                    <a:pt x="540" y="64"/>
                  </a:lnTo>
                  <a:lnTo>
                    <a:pt x="520" y="50"/>
                  </a:lnTo>
                  <a:lnTo>
                    <a:pt x="498" y="40"/>
                  </a:lnTo>
                  <a:lnTo>
                    <a:pt x="474" y="30"/>
                  </a:lnTo>
                  <a:lnTo>
                    <a:pt x="450" y="22"/>
                  </a:lnTo>
                  <a:lnTo>
                    <a:pt x="422" y="14"/>
                  </a:lnTo>
                  <a:lnTo>
                    <a:pt x="396" y="8"/>
                  </a:lnTo>
                  <a:lnTo>
                    <a:pt x="366" y="4"/>
                  </a:lnTo>
                  <a:lnTo>
                    <a:pt x="336" y="0"/>
                  </a:lnTo>
                  <a:lnTo>
                    <a:pt x="304" y="0"/>
                  </a:lnTo>
                  <a:lnTo>
                    <a:pt x="304" y="0"/>
                  </a:lnTo>
                  <a:lnTo>
                    <a:pt x="274" y="0"/>
                  </a:lnTo>
                  <a:lnTo>
                    <a:pt x="244" y="4"/>
                  </a:lnTo>
                  <a:lnTo>
                    <a:pt x="214" y="8"/>
                  </a:lnTo>
                  <a:lnTo>
                    <a:pt x="186" y="14"/>
                  </a:lnTo>
                  <a:lnTo>
                    <a:pt x="160" y="22"/>
                  </a:lnTo>
                  <a:lnTo>
                    <a:pt x="134" y="30"/>
                  </a:lnTo>
                  <a:lnTo>
                    <a:pt x="112" y="40"/>
                  </a:lnTo>
                  <a:lnTo>
                    <a:pt x="90" y="50"/>
                  </a:lnTo>
                  <a:lnTo>
                    <a:pt x="70" y="64"/>
                  </a:lnTo>
                  <a:lnTo>
                    <a:pt x="52" y="76"/>
                  </a:lnTo>
                  <a:lnTo>
                    <a:pt x="38" y="92"/>
                  </a:lnTo>
                  <a:lnTo>
                    <a:pt x="24" y="106"/>
                  </a:lnTo>
                  <a:lnTo>
                    <a:pt x="14" y="122"/>
                  </a:lnTo>
                  <a:lnTo>
                    <a:pt x="8" y="138"/>
                  </a:lnTo>
                  <a:lnTo>
                    <a:pt x="2" y="156"/>
                  </a:lnTo>
                  <a:lnTo>
                    <a:pt x="0" y="174"/>
                  </a:lnTo>
                  <a:lnTo>
                    <a:pt x="0" y="174"/>
                  </a:lnTo>
                  <a:lnTo>
                    <a:pt x="2" y="192"/>
                  </a:lnTo>
                  <a:lnTo>
                    <a:pt x="6" y="208"/>
                  </a:lnTo>
                  <a:lnTo>
                    <a:pt x="14" y="224"/>
                  </a:lnTo>
                  <a:lnTo>
                    <a:pt x="22" y="240"/>
                  </a:lnTo>
                  <a:lnTo>
                    <a:pt x="34" y="254"/>
                  </a:lnTo>
                  <a:lnTo>
                    <a:pt x="48" y="268"/>
                  </a:lnTo>
                  <a:lnTo>
                    <a:pt x="64" y="280"/>
                  </a:lnTo>
                  <a:lnTo>
                    <a:pt x="84" y="292"/>
                  </a:lnTo>
                  <a:lnTo>
                    <a:pt x="104" y="304"/>
                  </a:lnTo>
                  <a:lnTo>
                    <a:pt x="124" y="314"/>
                  </a:lnTo>
                  <a:lnTo>
                    <a:pt x="148" y="324"/>
                  </a:lnTo>
                  <a:lnTo>
                    <a:pt x="172" y="330"/>
                  </a:lnTo>
                  <a:lnTo>
                    <a:pt x="198" y="338"/>
                  </a:lnTo>
                  <a:lnTo>
                    <a:pt x="226" y="342"/>
                  </a:lnTo>
                  <a:lnTo>
                    <a:pt x="254" y="346"/>
                  </a:lnTo>
                  <a:lnTo>
                    <a:pt x="284" y="348"/>
                  </a:lnTo>
                  <a:lnTo>
                    <a:pt x="322" y="432"/>
                  </a:lnTo>
                  <a:lnTo>
                    <a:pt x="422" y="334"/>
                  </a:lnTo>
                  <a:lnTo>
                    <a:pt x="422" y="334"/>
                  </a:lnTo>
                  <a:lnTo>
                    <a:pt x="462" y="324"/>
                  </a:lnTo>
                  <a:lnTo>
                    <a:pt x="498" y="308"/>
                  </a:lnTo>
                  <a:lnTo>
                    <a:pt x="528" y="292"/>
                  </a:lnTo>
                  <a:lnTo>
                    <a:pt x="556" y="272"/>
                  </a:lnTo>
                  <a:lnTo>
                    <a:pt x="568" y="260"/>
                  </a:lnTo>
                  <a:lnTo>
                    <a:pt x="578" y="250"/>
                  </a:lnTo>
                  <a:lnTo>
                    <a:pt x="588" y="238"/>
                  </a:lnTo>
                  <a:lnTo>
                    <a:pt x="594" y="226"/>
                  </a:lnTo>
                  <a:lnTo>
                    <a:pt x="600" y="214"/>
                  </a:lnTo>
                  <a:lnTo>
                    <a:pt x="604" y="200"/>
                  </a:lnTo>
                  <a:lnTo>
                    <a:pt x="608" y="188"/>
                  </a:lnTo>
                  <a:lnTo>
                    <a:pt x="608" y="174"/>
                  </a:lnTo>
                  <a:lnTo>
                    <a:pt x="608" y="174"/>
                  </a:lnTo>
                  <a:close/>
                </a:path>
              </a:pathLst>
            </a:custGeom>
            <a:solidFill>
              <a:srgbClr val="F69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9" name="Rectangle 553"/>
            <p:cNvSpPr>
              <a:spLocks noChangeArrowheads="1"/>
            </p:cNvSpPr>
            <p:nvPr/>
          </p:nvSpPr>
          <p:spPr bwMode="auto">
            <a:xfrm>
              <a:off x="9507538" y="8089900"/>
              <a:ext cx="482600"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ONLINE</a:t>
              </a:r>
              <a:endParaRPr kumimoji="0" lang="en-US" sz="1800" b="0" i="0" u="none" strike="noStrike" cap="none" normalizeH="0" baseline="0">
                <a:ln>
                  <a:noFill/>
                </a:ln>
                <a:solidFill>
                  <a:schemeClr val="tx1"/>
                </a:solidFill>
                <a:effectLst/>
                <a:latin typeface="Arial" panose="020B0604020202020204" pitchFamily="34" charset="0"/>
              </a:endParaRPr>
            </a:p>
          </p:txBody>
        </p:sp>
        <p:sp>
          <p:nvSpPr>
            <p:cNvPr id="170" name="Rectangle 554"/>
            <p:cNvSpPr>
              <a:spLocks noChangeArrowheads="1"/>
            </p:cNvSpPr>
            <p:nvPr/>
          </p:nvSpPr>
          <p:spPr bwMode="auto">
            <a:xfrm>
              <a:off x="9383713" y="8258175"/>
              <a:ext cx="733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500" b="0" i="0" u="none" strike="noStrike" cap="none" normalizeH="0" baseline="0">
                  <a:ln>
                    <a:noFill/>
                  </a:ln>
                  <a:solidFill>
                    <a:srgbClr val="FFFFFF"/>
                  </a:solidFill>
                  <a:effectLst/>
                  <a:latin typeface="Bebas Neue" panose="020B0606020202050201" pitchFamily="34" charset="0"/>
                </a:rPr>
                <a:t>MARKETING</a:t>
              </a:r>
              <a:endParaRPr kumimoji="0" lang="en-US" sz="1800" b="0" i="0" u="none" strike="noStrike" cap="none" normalizeH="0" baseline="0">
                <a:ln>
                  <a:noFill/>
                </a:ln>
                <a:solidFill>
                  <a:schemeClr val="tx1"/>
                </a:solidFill>
                <a:effectLst/>
                <a:latin typeface="Arial" panose="020B0604020202020204" pitchFamily="34" charset="0"/>
              </a:endParaRPr>
            </a:p>
          </p:txBody>
        </p:sp>
      </p:grpSp>
      <p:grpSp>
        <p:nvGrpSpPr>
          <p:cNvPr id="18" name="Group 17"/>
          <p:cNvGrpSpPr/>
          <p:nvPr/>
        </p:nvGrpSpPr>
        <p:grpSpPr>
          <a:xfrm>
            <a:off x="13018509" y="4702080"/>
            <a:ext cx="1056120" cy="1056120"/>
            <a:chOff x="13018509" y="4702080"/>
            <a:chExt cx="1056120" cy="1056120"/>
          </a:xfrm>
        </p:grpSpPr>
        <p:sp>
          <p:nvSpPr>
            <p:cNvPr id="4" name="Rectangle 3"/>
            <p:cNvSpPr/>
            <p:nvPr/>
          </p:nvSpPr>
          <p:spPr>
            <a:xfrm>
              <a:off x="13018509" y="4702080"/>
              <a:ext cx="1056120" cy="10561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69" name="Freeform 568"/>
            <p:cNvSpPr>
              <a:spLocks noEditPoints="1"/>
            </p:cNvSpPr>
            <p:nvPr/>
          </p:nvSpPr>
          <p:spPr bwMode="auto">
            <a:xfrm>
              <a:off x="13286799" y="4920758"/>
              <a:ext cx="519540" cy="629082"/>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19" name="Group 18"/>
          <p:cNvGrpSpPr/>
          <p:nvPr/>
        </p:nvGrpSpPr>
        <p:grpSpPr>
          <a:xfrm>
            <a:off x="13018509" y="6599227"/>
            <a:ext cx="1056120" cy="1056120"/>
            <a:chOff x="13018509" y="6599227"/>
            <a:chExt cx="1056120" cy="1056120"/>
          </a:xfrm>
        </p:grpSpPr>
        <p:sp>
          <p:nvSpPr>
            <p:cNvPr id="5" name="Rectangle 4"/>
            <p:cNvSpPr/>
            <p:nvPr/>
          </p:nvSpPr>
          <p:spPr>
            <a:xfrm>
              <a:off x="13018509" y="6599227"/>
              <a:ext cx="1056120" cy="105612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0" name="Freeform 569"/>
            <p:cNvSpPr>
              <a:spLocks noEditPoints="1"/>
            </p:cNvSpPr>
            <p:nvPr/>
          </p:nvSpPr>
          <p:spPr bwMode="auto">
            <a:xfrm>
              <a:off x="13312199" y="6763969"/>
              <a:ext cx="453813" cy="716715"/>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20" name="Group 19"/>
          <p:cNvGrpSpPr/>
          <p:nvPr/>
        </p:nvGrpSpPr>
        <p:grpSpPr>
          <a:xfrm>
            <a:off x="13018509" y="8496374"/>
            <a:ext cx="1056120" cy="1056120"/>
            <a:chOff x="13018509" y="8496374"/>
            <a:chExt cx="1056120" cy="1056120"/>
          </a:xfrm>
        </p:grpSpPr>
        <p:sp>
          <p:nvSpPr>
            <p:cNvPr id="6" name="Rectangle 5"/>
            <p:cNvSpPr/>
            <p:nvPr/>
          </p:nvSpPr>
          <p:spPr>
            <a:xfrm>
              <a:off x="13018509" y="8496374"/>
              <a:ext cx="1056120" cy="10561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1" name="Freeform 570"/>
            <p:cNvSpPr>
              <a:spLocks/>
            </p:cNvSpPr>
            <p:nvPr/>
          </p:nvSpPr>
          <p:spPr bwMode="auto">
            <a:xfrm>
              <a:off x="13264628" y="8767426"/>
              <a:ext cx="572745" cy="525799"/>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544" name="Group 543"/>
          <p:cNvGrpSpPr/>
          <p:nvPr/>
        </p:nvGrpSpPr>
        <p:grpSpPr>
          <a:xfrm>
            <a:off x="13018509" y="10393521"/>
            <a:ext cx="1056120" cy="1056120"/>
            <a:chOff x="13018509" y="10393521"/>
            <a:chExt cx="1056120" cy="1056120"/>
          </a:xfrm>
        </p:grpSpPr>
        <p:sp>
          <p:nvSpPr>
            <p:cNvPr id="7" name="Rectangle 6"/>
            <p:cNvSpPr/>
            <p:nvPr/>
          </p:nvSpPr>
          <p:spPr>
            <a:xfrm>
              <a:off x="13018509" y="10393521"/>
              <a:ext cx="1056120" cy="10561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72" name="Freeform 571"/>
            <p:cNvSpPr>
              <a:spLocks noEditPoints="1"/>
            </p:cNvSpPr>
            <p:nvPr/>
          </p:nvSpPr>
          <p:spPr bwMode="auto">
            <a:xfrm>
              <a:off x="13176836" y="10623549"/>
              <a:ext cx="735492" cy="594655"/>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sp>
        <p:nvSpPr>
          <p:cNvPr id="577" name="TextBox 576"/>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12</a:t>
            </a:fld>
            <a:endParaRPr lang="en-US" sz="2400" dirty="0">
              <a:solidFill>
                <a:schemeClr val="bg1"/>
              </a:solidFill>
            </a:endParaRPr>
          </a:p>
        </p:txBody>
      </p:sp>
    </p:spTree>
    <p:extLst>
      <p:ext uri="{BB962C8B-B14F-4D97-AF65-F5344CB8AC3E}">
        <p14:creationId xmlns:p14="http://schemas.microsoft.com/office/powerpoint/2010/main" val="45073547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par>
                          <p:cTn id="11" fill="hold">
                            <p:stCondLst>
                              <p:cond delay="500"/>
                            </p:stCondLst>
                            <p:childTnLst>
                              <p:par>
                                <p:cTn id="12" presetID="53" presetClass="entr" presetSubtype="16" fill="hold" nodeType="afterEffect">
                                  <p:stCondLst>
                                    <p:cond delay="0"/>
                                  </p:stCondLst>
                                  <p:childTnLst>
                                    <p:set>
                                      <p:cBhvr>
                                        <p:cTn id="13" dur="1" fill="hold">
                                          <p:stCondLst>
                                            <p:cond delay="0"/>
                                          </p:stCondLst>
                                        </p:cTn>
                                        <p:tgtEl>
                                          <p:spTgt spid="1211"/>
                                        </p:tgtEl>
                                        <p:attrNameLst>
                                          <p:attrName>style.visibility</p:attrName>
                                        </p:attrNameLst>
                                      </p:cBhvr>
                                      <p:to>
                                        <p:strVal val="visible"/>
                                      </p:to>
                                    </p:set>
                                    <p:anim calcmode="lin" valueType="num">
                                      <p:cBhvr>
                                        <p:cTn id="14" dur="500" fill="hold"/>
                                        <p:tgtEl>
                                          <p:spTgt spid="1211"/>
                                        </p:tgtEl>
                                        <p:attrNameLst>
                                          <p:attrName>ppt_w</p:attrName>
                                        </p:attrNameLst>
                                      </p:cBhvr>
                                      <p:tavLst>
                                        <p:tav tm="0">
                                          <p:val>
                                            <p:fltVal val="0"/>
                                          </p:val>
                                        </p:tav>
                                        <p:tav tm="100000">
                                          <p:val>
                                            <p:strVal val="#ppt_w"/>
                                          </p:val>
                                        </p:tav>
                                      </p:tavLst>
                                    </p:anim>
                                    <p:anim calcmode="lin" valueType="num">
                                      <p:cBhvr>
                                        <p:cTn id="15" dur="500" fill="hold"/>
                                        <p:tgtEl>
                                          <p:spTgt spid="1211"/>
                                        </p:tgtEl>
                                        <p:attrNameLst>
                                          <p:attrName>ppt_h</p:attrName>
                                        </p:attrNameLst>
                                      </p:cBhvr>
                                      <p:tavLst>
                                        <p:tav tm="0">
                                          <p:val>
                                            <p:fltVal val="0"/>
                                          </p:val>
                                        </p:tav>
                                        <p:tav tm="100000">
                                          <p:val>
                                            <p:strVal val="#ppt_h"/>
                                          </p:val>
                                        </p:tav>
                                      </p:tavLst>
                                    </p:anim>
                                    <p:animEffect transition="in" filter="fade">
                                      <p:cBhvr>
                                        <p:cTn id="16" dur="500"/>
                                        <p:tgtEl>
                                          <p:spTgt spid="1211"/>
                                        </p:tgtEl>
                                      </p:cBhvr>
                                    </p:animEffect>
                                  </p:childTnLst>
                                </p:cTn>
                              </p:par>
                            </p:childTnLst>
                          </p:cTn>
                        </p:par>
                        <p:par>
                          <p:cTn id="17" fill="hold">
                            <p:stCondLst>
                              <p:cond delay="1000"/>
                            </p:stCondLst>
                            <p:childTnLst>
                              <p:par>
                                <p:cTn id="18" presetID="53" presetClass="entr" presetSubtype="16"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p:cTn id="20" dur="500" fill="hold"/>
                                        <p:tgtEl>
                                          <p:spTgt spid="18"/>
                                        </p:tgtEl>
                                        <p:attrNameLst>
                                          <p:attrName>ppt_w</p:attrName>
                                        </p:attrNameLst>
                                      </p:cBhvr>
                                      <p:tavLst>
                                        <p:tav tm="0">
                                          <p:val>
                                            <p:fltVal val="0"/>
                                          </p:val>
                                        </p:tav>
                                        <p:tav tm="100000">
                                          <p:val>
                                            <p:strVal val="#ppt_w"/>
                                          </p:val>
                                        </p:tav>
                                      </p:tavLst>
                                    </p:anim>
                                    <p:anim calcmode="lin" valueType="num">
                                      <p:cBhvr>
                                        <p:cTn id="21" dur="500" fill="hold"/>
                                        <p:tgtEl>
                                          <p:spTgt spid="18"/>
                                        </p:tgtEl>
                                        <p:attrNameLst>
                                          <p:attrName>ppt_h</p:attrName>
                                        </p:attrNameLst>
                                      </p:cBhvr>
                                      <p:tavLst>
                                        <p:tav tm="0">
                                          <p:val>
                                            <p:fltVal val="0"/>
                                          </p:val>
                                        </p:tav>
                                        <p:tav tm="100000">
                                          <p:val>
                                            <p:strVal val="#ppt_h"/>
                                          </p:val>
                                        </p:tav>
                                      </p:tavLst>
                                    </p:anim>
                                    <p:animEffect transition="in" filter="fade">
                                      <p:cBhvr>
                                        <p:cTn id="22" dur="500"/>
                                        <p:tgtEl>
                                          <p:spTgt spid="18"/>
                                        </p:tgtEl>
                                      </p:cBhvr>
                                    </p:animEffec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par>
                          <p:cTn id="30" fill="hold">
                            <p:stCondLst>
                              <p:cond delay="2000"/>
                            </p:stCondLst>
                            <p:childTnLst>
                              <p:par>
                                <p:cTn id="31" presetID="53" presetClass="entr" presetSubtype="16" fill="hold"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p:cTn id="33" dur="500" fill="hold"/>
                                        <p:tgtEl>
                                          <p:spTgt spid="19"/>
                                        </p:tgtEl>
                                        <p:attrNameLst>
                                          <p:attrName>ppt_w</p:attrName>
                                        </p:attrNameLst>
                                      </p:cBhvr>
                                      <p:tavLst>
                                        <p:tav tm="0">
                                          <p:val>
                                            <p:fltVal val="0"/>
                                          </p:val>
                                        </p:tav>
                                        <p:tav tm="100000">
                                          <p:val>
                                            <p:strVal val="#ppt_w"/>
                                          </p:val>
                                        </p:tav>
                                      </p:tavLst>
                                    </p:anim>
                                    <p:anim calcmode="lin" valueType="num">
                                      <p:cBhvr>
                                        <p:cTn id="34" dur="500" fill="hold"/>
                                        <p:tgtEl>
                                          <p:spTgt spid="19"/>
                                        </p:tgtEl>
                                        <p:attrNameLst>
                                          <p:attrName>ppt_h</p:attrName>
                                        </p:attrNameLst>
                                      </p:cBhvr>
                                      <p:tavLst>
                                        <p:tav tm="0">
                                          <p:val>
                                            <p:fltVal val="0"/>
                                          </p:val>
                                        </p:tav>
                                        <p:tav tm="100000">
                                          <p:val>
                                            <p:strVal val="#ppt_h"/>
                                          </p:val>
                                        </p:tav>
                                      </p:tavLst>
                                    </p:anim>
                                    <p:animEffect transition="in" filter="fade">
                                      <p:cBhvr>
                                        <p:cTn id="35" dur="500"/>
                                        <p:tgtEl>
                                          <p:spTgt spid="19"/>
                                        </p:tgtEl>
                                      </p:cBhvr>
                                    </p:animEffect>
                                  </p:childTnLst>
                                </p:cTn>
                              </p:par>
                            </p:childTnLst>
                          </p:cTn>
                        </p:par>
                        <p:par>
                          <p:cTn id="36" fill="hold">
                            <p:stCondLst>
                              <p:cond delay="2500"/>
                            </p:stCondLst>
                            <p:childTnLst>
                              <p:par>
                                <p:cTn id="37" presetID="10" presetClass="entr" presetSubtype="0" fill="hold" grpId="0"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childTnLst>
                          </p:cTn>
                        </p:par>
                        <p:par>
                          <p:cTn id="43" fill="hold">
                            <p:stCondLst>
                              <p:cond delay="3000"/>
                            </p:stCondLst>
                            <p:childTnLst>
                              <p:par>
                                <p:cTn id="44" presetID="53" presetClass="entr" presetSubtype="16" fill="hold" nodeType="afterEffect">
                                  <p:stCondLst>
                                    <p:cond delay="0"/>
                                  </p:stCondLst>
                                  <p:childTnLst>
                                    <p:set>
                                      <p:cBhvr>
                                        <p:cTn id="45" dur="1" fill="hold">
                                          <p:stCondLst>
                                            <p:cond delay="0"/>
                                          </p:stCondLst>
                                        </p:cTn>
                                        <p:tgtEl>
                                          <p:spTgt spid="20"/>
                                        </p:tgtEl>
                                        <p:attrNameLst>
                                          <p:attrName>style.visibility</p:attrName>
                                        </p:attrNameLst>
                                      </p:cBhvr>
                                      <p:to>
                                        <p:strVal val="visible"/>
                                      </p:to>
                                    </p:set>
                                    <p:anim calcmode="lin" valueType="num">
                                      <p:cBhvr>
                                        <p:cTn id="46" dur="500" fill="hold"/>
                                        <p:tgtEl>
                                          <p:spTgt spid="20"/>
                                        </p:tgtEl>
                                        <p:attrNameLst>
                                          <p:attrName>ppt_w</p:attrName>
                                        </p:attrNameLst>
                                      </p:cBhvr>
                                      <p:tavLst>
                                        <p:tav tm="0">
                                          <p:val>
                                            <p:fltVal val="0"/>
                                          </p:val>
                                        </p:tav>
                                        <p:tav tm="100000">
                                          <p:val>
                                            <p:strVal val="#ppt_w"/>
                                          </p:val>
                                        </p:tav>
                                      </p:tavLst>
                                    </p:anim>
                                    <p:anim calcmode="lin" valueType="num">
                                      <p:cBhvr>
                                        <p:cTn id="47" dur="500" fill="hold"/>
                                        <p:tgtEl>
                                          <p:spTgt spid="20"/>
                                        </p:tgtEl>
                                        <p:attrNameLst>
                                          <p:attrName>ppt_h</p:attrName>
                                        </p:attrNameLst>
                                      </p:cBhvr>
                                      <p:tavLst>
                                        <p:tav tm="0">
                                          <p:val>
                                            <p:fltVal val="0"/>
                                          </p:val>
                                        </p:tav>
                                        <p:tav tm="100000">
                                          <p:val>
                                            <p:strVal val="#ppt_h"/>
                                          </p:val>
                                        </p:tav>
                                      </p:tavLst>
                                    </p:anim>
                                    <p:animEffect transition="in" filter="fade">
                                      <p:cBhvr>
                                        <p:cTn id="48" dur="500"/>
                                        <p:tgtEl>
                                          <p:spTgt spid="20"/>
                                        </p:tgtEl>
                                      </p:cBhvr>
                                    </p:animEffect>
                                  </p:childTnLst>
                                </p:cTn>
                              </p:par>
                            </p:childTnLst>
                          </p:cTn>
                        </p:par>
                        <p:par>
                          <p:cTn id="49" fill="hold">
                            <p:stCondLst>
                              <p:cond delay="3500"/>
                            </p:stCondLst>
                            <p:childTnLst>
                              <p:par>
                                <p:cTn id="50" presetID="10" presetClass="entr" presetSubtype="0"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fade">
                                      <p:cBhvr>
                                        <p:cTn id="55" dur="500"/>
                                        <p:tgtEl>
                                          <p:spTgt spid="15"/>
                                        </p:tgtEl>
                                      </p:cBhvr>
                                    </p:animEffect>
                                  </p:childTnLst>
                                </p:cTn>
                              </p:par>
                            </p:childTnLst>
                          </p:cTn>
                        </p:par>
                        <p:par>
                          <p:cTn id="56" fill="hold">
                            <p:stCondLst>
                              <p:cond delay="4000"/>
                            </p:stCondLst>
                            <p:childTnLst>
                              <p:par>
                                <p:cTn id="57" presetID="53" presetClass="entr" presetSubtype="16" fill="hold" nodeType="afterEffect">
                                  <p:stCondLst>
                                    <p:cond delay="0"/>
                                  </p:stCondLst>
                                  <p:childTnLst>
                                    <p:set>
                                      <p:cBhvr>
                                        <p:cTn id="58" dur="1" fill="hold">
                                          <p:stCondLst>
                                            <p:cond delay="0"/>
                                          </p:stCondLst>
                                        </p:cTn>
                                        <p:tgtEl>
                                          <p:spTgt spid="544"/>
                                        </p:tgtEl>
                                        <p:attrNameLst>
                                          <p:attrName>style.visibility</p:attrName>
                                        </p:attrNameLst>
                                      </p:cBhvr>
                                      <p:to>
                                        <p:strVal val="visible"/>
                                      </p:to>
                                    </p:set>
                                    <p:anim calcmode="lin" valueType="num">
                                      <p:cBhvr>
                                        <p:cTn id="59" dur="500" fill="hold"/>
                                        <p:tgtEl>
                                          <p:spTgt spid="544"/>
                                        </p:tgtEl>
                                        <p:attrNameLst>
                                          <p:attrName>ppt_w</p:attrName>
                                        </p:attrNameLst>
                                      </p:cBhvr>
                                      <p:tavLst>
                                        <p:tav tm="0">
                                          <p:val>
                                            <p:fltVal val="0"/>
                                          </p:val>
                                        </p:tav>
                                        <p:tav tm="100000">
                                          <p:val>
                                            <p:strVal val="#ppt_w"/>
                                          </p:val>
                                        </p:tav>
                                      </p:tavLst>
                                    </p:anim>
                                    <p:anim calcmode="lin" valueType="num">
                                      <p:cBhvr>
                                        <p:cTn id="60" dur="500" fill="hold"/>
                                        <p:tgtEl>
                                          <p:spTgt spid="544"/>
                                        </p:tgtEl>
                                        <p:attrNameLst>
                                          <p:attrName>ppt_h</p:attrName>
                                        </p:attrNameLst>
                                      </p:cBhvr>
                                      <p:tavLst>
                                        <p:tav tm="0">
                                          <p:val>
                                            <p:fltVal val="0"/>
                                          </p:val>
                                        </p:tav>
                                        <p:tav tm="100000">
                                          <p:val>
                                            <p:strVal val="#ppt_h"/>
                                          </p:val>
                                        </p:tav>
                                      </p:tavLst>
                                    </p:anim>
                                    <p:animEffect transition="in" filter="fade">
                                      <p:cBhvr>
                                        <p:cTn id="61" dur="500"/>
                                        <p:tgtEl>
                                          <p:spTgt spid="544"/>
                                        </p:tgtEl>
                                      </p:cBhvr>
                                    </p:animEffect>
                                  </p:childTnLst>
                                </p:cTn>
                              </p:par>
                            </p:childTnLst>
                          </p:cTn>
                        </p:par>
                        <p:par>
                          <p:cTn id="62" fill="hold">
                            <p:stCondLst>
                              <p:cond delay="4500"/>
                            </p:stCondLst>
                            <p:childTnLst>
                              <p:par>
                                <p:cTn id="63" presetID="10" presetClass="entr" presetSubtype="0" fill="hold" grpId="0" nodeType="afterEffect">
                                  <p:stCondLst>
                                    <p:cond delay="0"/>
                                  </p:stCondLst>
                                  <p:childTnLst>
                                    <p:set>
                                      <p:cBhvr>
                                        <p:cTn id="64" dur="1" fill="hold">
                                          <p:stCondLst>
                                            <p:cond delay="0"/>
                                          </p:stCondLst>
                                        </p:cTn>
                                        <p:tgtEl>
                                          <p:spTgt spid="16"/>
                                        </p:tgtEl>
                                        <p:attrNameLst>
                                          <p:attrName>style.visibility</p:attrName>
                                        </p:attrNameLst>
                                      </p:cBhvr>
                                      <p:to>
                                        <p:strVal val="visible"/>
                                      </p:to>
                                    </p:set>
                                    <p:animEffect transition="in" filter="fade">
                                      <p:cBhvr>
                                        <p:cTn id="65" dur="500"/>
                                        <p:tgtEl>
                                          <p:spTgt spid="1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17"/>
                                        </p:tgtEl>
                                        <p:attrNameLst>
                                          <p:attrName>style.visibility</p:attrName>
                                        </p:attrNameLst>
                                      </p:cBhvr>
                                      <p:to>
                                        <p:strVal val="visible"/>
                                      </p:to>
                                    </p:set>
                                    <p:animEffect transition="in" filter="fade">
                                      <p:cBhvr>
                                        <p:cTn id="6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16" grpId="0"/>
      <p:bldP spid="1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COMPANY MISSION</a:t>
            </a:r>
            <a:endParaRPr lang="en-AU" dirty="0"/>
          </a:p>
        </p:txBody>
      </p:sp>
      <p:sp>
        <p:nvSpPr>
          <p:cNvPr id="3" name="Content Placeholder 2"/>
          <p:cNvSpPr>
            <a:spLocks noGrp="1"/>
          </p:cNvSpPr>
          <p:nvPr>
            <p:ph idx="1"/>
          </p:nvPr>
        </p:nvSpPr>
        <p:spPr/>
        <p:txBody>
          <a:bodyPr>
            <a:normAutofit fontScale="92500" lnSpcReduction="10000"/>
          </a:bodyPr>
          <a:lstStyle/>
          <a:p>
            <a:r>
              <a:rPr lang="id-ID" dirty="0"/>
              <a:t>Great Company Slogan Here</a:t>
            </a:r>
            <a:endParaRPr lang="en-AU" dirty="0"/>
          </a:p>
        </p:txBody>
      </p:sp>
      <p:grpSp>
        <p:nvGrpSpPr>
          <p:cNvPr id="4" name="Group 3"/>
          <p:cNvGrpSpPr/>
          <p:nvPr/>
        </p:nvGrpSpPr>
        <p:grpSpPr>
          <a:xfrm>
            <a:off x="0" y="4918364"/>
            <a:ext cx="12361029" cy="8855831"/>
            <a:chOff x="0" y="4918364"/>
            <a:chExt cx="12361029" cy="8855831"/>
          </a:xfrm>
        </p:grpSpPr>
        <p:sp>
          <p:nvSpPr>
            <p:cNvPr id="1119" name="Freeform 125"/>
            <p:cNvSpPr>
              <a:spLocks/>
            </p:cNvSpPr>
            <p:nvPr/>
          </p:nvSpPr>
          <p:spPr bwMode="auto">
            <a:xfrm>
              <a:off x="5245100" y="9052971"/>
              <a:ext cx="7115929" cy="4721224"/>
            </a:xfrm>
            <a:custGeom>
              <a:avLst/>
              <a:gdLst>
                <a:gd name="T0" fmla="*/ 1874 w 3888"/>
                <a:gd name="T1" fmla="*/ 1012 h 2974"/>
                <a:gd name="T2" fmla="*/ 1768 w 3888"/>
                <a:gd name="T3" fmla="*/ 684 h 2974"/>
                <a:gd name="T4" fmla="*/ 1732 w 3888"/>
                <a:gd name="T5" fmla="*/ 548 h 2974"/>
                <a:gd name="T6" fmla="*/ 1702 w 3888"/>
                <a:gd name="T7" fmla="*/ 474 h 2974"/>
                <a:gd name="T8" fmla="*/ 1646 w 3888"/>
                <a:gd name="T9" fmla="*/ 404 h 2974"/>
                <a:gd name="T10" fmla="*/ 1570 w 3888"/>
                <a:gd name="T11" fmla="*/ 340 h 2974"/>
                <a:gd name="T12" fmla="*/ 1474 w 3888"/>
                <a:gd name="T13" fmla="*/ 284 h 2974"/>
                <a:gd name="T14" fmla="*/ 1358 w 3888"/>
                <a:gd name="T15" fmla="*/ 234 h 2974"/>
                <a:gd name="T16" fmla="*/ 1264 w 3888"/>
                <a:gd name="T17" fmla="*/ 204 h 2974"/>
                <a:gd name="T18" fmla="*/ 994 w 3888"/>
                <a:gd name="T19" fmla="*/ 132 h 2974"/>
                <a:gd name="T20" fmla="*/ 544 w 3888"/>
                <a:gd name="T21" fmla="*/ 30 h 2974"/>
                <a:gd name="T22" fmla="*/ 250 w 3888"/>
                <a:gd name="T23" fmla="*/ 72 h 2974"/>
                <a:gd name="T24" fmla="*/ 124 w 3888"/>
                <a:gd name="T25" fmla="*/ 130 h 2974"/>
                <a:gd name="T26" fmla="*/ 244 w 3888"/>
                <a:gd name="T27" fmla="*/ 336 h 2974"/>
                <a:gd name="T28" fmla="*/ 360 w 3888"/>
                <a:gd name="T29" fmla="*/ 400 h 2974"/>
                <a:gd name="T30" fmla="*/ 608 w 3888"/>
                <a:gd name="T31" fmla="*/ 514 h 2974"/>
                <a:gd name="T32" fmla="*/ 854 w 3888"/>
                <a:gd name="T33" fmla="*/ 634 h 2974"/>
                <a:gd name="T34" fmla="*/ 1020 w 3888"/>
                <a:gd name="T35" fmla="*/ 746 h 2974"/>
                <a:gd name="T36" fmla="*/ 1094 w 3888"/>
                <a:gd name="T37" fmla="*/ 812 h 2974"/>
                <a:gd name="T38" fmla="*/ 1158 w 3888"/>
                <a:gd name="T39" fmla="*/ 890 h 2974"/>
                <a:gd name="T40" fmla="*/ 1200 w 3888"/>
                <a:gd name="T41" fmla="*/ 952 h 2974"/>
                <a:gd name="T42" fmla="*/ 1248 w 3888"/>
                <a:gd name="T43" fmla="*/ 1052 h 2974"/>
                <a:gd name="T44" fmla="*/ 1286 w 3888"/>
                <a:gd name="T45" fmla="*/ 1162 h 2974"/>
                <a:gd name="T46" fmla="*/ 1334 w 3888"/>
                <a:gd name="T47" fmla="*/ 1398 h 2974"/>
                <a:gd name="T48" fmla="*/ 1378 w 3888"/>
                <a:gd name="T49" fmla="*/ 1726 h 2974"/>
                <a:gd name="T50" fmla="*/ 1426 w 3888"/>
                <a:gd name="T51" fmla="*/ 1962 h 2974"/>
                <a:gd name="T52" fmla="*/ 1460 w 3888"/>
                <a:gd name="T53" fmla="*/ 2074 h 2974"/>
                <a:gd name="T54" fmla="*/ 1496 w 3888"/>
                <a:gd name="T55" fmla="*/ 2156 h 2974"/>
                <a:gd name="T56" fmla="*/ 1570 w 3888"/>
                <a:gd name="T57" fmla="*/ 2296 h 2974"/>
                <a:gd name="T58" fmla="*/ 1662 w 3888"/>
                <a:gd name="T59" fmla="*/ 2430 h 2974"/>
                <a:gd name="T60" fmla="*/ 1766 w 3888"/>
                <a:gd name="T61" fmla="*/ 2558 h 2974"/>
                <a:gd name="T62" fmla="*/ 1880 w 3888"/>
                <a:gd name="T63" fmla="*/ 2672 h 2974"/>
                <a:gd name="T64" fmla="*/ 2000 w 3888"/>
                <a:gd name="T65" fmla="*/ 2768 h 2974"/>
                <a:gd name="T66" fmla="*/ 2114 w 3888"/>
                <a:gd name="T67" fmla="*/ 2848 h 2974"/>
                <a:gd name="T68" fmla="*/ 2242 w 3888"/>
                <a:gd name="T69" fmla="*/ 2918 h 2974"/>
                <a:gd name="T70" fmla="*/ 3886 w 3888"/>
                <a:gd name="T71" fmla="*/ 2974 h 2974"/>
                <a:gd name="T72" fmla="*/ 3772 w 3888"/>
                <a:gd name="T73" fmla="*/ 2446 h 2974"/>
                <a:gd name="T74" fmla="*/ 3138 w 3888"/>
                <a:gd name="T75" fmla="*/ 2258 h 2974"/>
                <a:gd name="T76" fmla="*/ 2822 w 3888"/>
                <a:gd name="T77" fmla="*/ 2156 h 2974"/>
                <a:gd name="T78" fmla="*/ 2668 w 3888"/>
                <a:gd name="T79" fmla="*/ 2096 h 2974"/>
                <a:gd name="T80" fmla="*/ 2534 w 3888"/>
                <a:gd name="T81" fmla="*/ 2030 h 2974"/>
                <a:gd name="T82" fmla="*/ 2416 w 3888"/>
                <a:gd name="T83" fmla="*/ 1954 h 2974"/>
                <a:gd name="T84" fmla="*/ 2314 w 3888"/>
                <a:gd name="T85" fmla="*/ 1872 h 2974"/>
                <a:gd name="T86" fmla="*/ 2226 w 3888"/>
                <a:gd name="T87" fmla="*/ 1780 h 2974"/>
                <a:gd name="T88" fmla="*/ 2150 w 3888"/>
                <a:gd name="T89" fmla="*/ 1678 h 2974"/>
                <a:gd name="T90" fmla="*/ 2082 w 3888"/>
                <a:gd name="T91" fmla="*/ 1568 h 2974"/>
                <a:gd name="T92" fmla="*/ 1988 w 3888"/>
                <a:gd name="T93" fmla="*/ 1364 h 2974"/>
                <a:gd name="T94" fmla="*/ 1894 w 3888"/>
                <a:gd name="T95" fmla="*/ 1082 h 2974"/>
                <a:gd name="connsiteX0" fmla="*/ 4871 w 11481"/>
                <a:gd name="connsiteY0" fmla="*/ 3638 h 10000"/>
                <a:gd name="connsiteX1" fmla="*/ 4871 w 11481"/>
                <a:gd name="connsiteY1" fmla="*/ 3638 h 10000"/>
                <a:gd name="connsiteX2" fmla="*/ 4820 w 11481"/>
                <a:gd name="connsiteY2" fmla="*/ 3403 h 10000"/>
                <a:gd name="connsiteX3" fmla="*/ 4763 w 11481"/>
                <a:gd name="connsiteY3" fmla="*/ 3181 h 10000"/>
                <a:gd name="connsiteX4" fmla="*/ 4655 w 11481"/>
                <a:gd name="connsiteY4" fmla="*/ 2744 h 10000"/>
                <a:gd name="connsiteX5" fmla="*/ 4547 w 11481"/>
                <a:gd name="connsiteY5" fmla="*/ 2300 h 10000"/>
                <a:gd name="connsiteX6" fmla="*/ 4496 w 11481"/>
                <a:gd name="connsiteY6" fmla="*/ 2078 h 10000"/>
                <a:gd name="connsiteX7" fmla="*/ 4455 w 11481"/>
                <a:gd name="connsiteY7" fmla="*/ 1843 h 10000"/>
                <a:gd name="connsiteX8" fmla="*/ 4455 w 11481"/>
                <a:gd name="connsiteY8" fmla="*/ 1843 h 10000"/>
                <a:gd name="connsiteX9" fmla="*/ 4434 w 11481"/>
                <a:gd name="connsiteY9" fmla="*/ 1762 h 10000"/>
                <a:gd name="connsiteX10" fmla="*/ 4408 w 11481"/>
                <a:gd name="connsiteY10" fmla="*/ 1675 h 10000"/>
                <a:gd name="connsiteX11" fmla="*/ 4378 w 11481"/>
                <a:gd name="connsiteY11" fmla="*/ 1594 h 10000"/>
                <a:gd name="connsiteX12" fmla="*/ 4336 w 11481"/>
                <a:gd name="connsiteY12" fmla="*/ 1513 h 10000"/>
                <a:gd name="connsiteX13" fmla="*/ 4290 w 11481"/>
                <a:gd name="connsiteY13" fmla="*/ 1432 h 10000"/>
                <a:gd name="connsiteX14" fmla="*/ 4234 w 11481"/>
                <a:gd name="connsiteY14" fmla="*/ 1358 h 10000"/>
                <a:gd name="connsiteX15" fmla="*/ 4177 w 11481"/>
                <a:gd name="connsiteY15" fmla="*/ 1284 h 10000"/>
                <a:gd name="connsiteX16" fmla="*/ 4110 w 11481"/>
                <a:gd name="connsiteY16" fmla="*/ 1210 h 10000"/>
                <a:gd name="connsiteX17" fmla="*/ 4038 w 11481"/>
                <a:gd name="connsiteY17" fmla="*/ 1143 h 10000"/>
                <a:gd name="connsiteX18" fmla="*/ 3961 w 11481"/>
                <a:gd name="connsiteY18" fmla="*/ 1076 h 10000"/>
                <a:gd name="connsiteX19" fmla="*/ 3879 w 11481"/>
                <a:gd name="connsiteY19" fmla="*/ 1015 h 10000"/>
                <a:gd name="connsiteX20" fmla="*/ 3791 w 11481"/>
                <a:gd name="connsiteY20" fmla="*/ 955 h 10000"/>
                <a:gd name="connsiteX21" fmla="*/ 3693 w 11481"/>
                <a:gd name="connsiteY21" fmla="*/ 894 h 10000"/>
                <a:gd name="connsiteX22" fmla="*/ 3596 w 11481"/>
                <a:gd name="connsiteY22" fmla="*/ 841 h 10000"/>
                <a:gd name="connsiteX23" fmla="*/ 3493 w 11481"/>
                <a:gd name="connsiteY23" fmla="*/ 787 h 10000"/>
                <a:gd name="connsiteX24" fmla="*/ 3380 w 11481"/>
                <a:gd name="connsiteY24" fmla="*/ 740 h 10000"/>
                <a:gd name="connsiteX25" fmla="*/ 3380 w 11481"/>
                <a:gd name="connsiteY25" fmla="*/ 740 h 10000"/>
                <a:gd name="connsiteX26" fmla="*/ 3251 w 11481"/>
                <a:gd name="connsiteY26" fmla="*/ 686 h 10000"/>
                <a:gd name="connsiteX27" fmla="*/ 3117 w 11481"/>
                <a:gd name="connsiteY27" fmla="*/ 632 h 10000"/>
                <a:gd name="connsiteX28" fmla="*/ 2840 w 11481"/>
                <a:gd name="connsiteY28" fmla="*/ 531 h 10000"/>
                <a:gd name="connsiteX29" fmla="*/ 2557 w 11481"/>
                <a:gd name="connsiteY29" fmla="*/ 444 h 10000"/>
                <a:gd name="connsiteX30" fmla="*/ 2269 w 11481"/>
                <a:gd name="connsiteY30" fmla="*/ 356 h 10000"/>
                <a:gd name="connsiteX31" fmla="*/ 1692 w 11481"/>
                <a:gd name="connsiteY31" fmla="*/ 188 h 10000"/>
                <a:gd name="connsiteX32" fmla="*/ 1399 w 11481"/>
                <a:gd name="connsiteY32" fmla="*/ 101 h 10000"/>
                <a:gd name="connsiteX33" fmla="*/ 1111 w 11481"/>
                <a:gd name="connsiteY33" fmla="*/ 0 h 10000"/>
                <a:gd name="connsiteX34" fmla="*/ 1111 w 11481"/>
                <a:gd name="connsiteY34" fmla="*/ 0 h 10000"/>
                <a:gd name="connsiteX35" fmla="*/ 643 w 11481"/>
                <a:gd name="connsiteY35" fmla="*/ 242 h 10000"/>
                <a:gd name="connsiteX36" fmla="*/ 643 w 11481"/>
                <a:gd name="connsiteY36" fmla="*/ 242 h 10000"/>
                <a:gd name="connsiteX37" fmla="*/ 484 w 11481"/>
                <a:gd name="connsiteY37" fmla="*/ 336 h 10000"/>
                <a:gd name="connsiteX38" fmla="*/ 319 w 11481"/>
                <a:gd name="connsiteY38" fmla="*/ 437 h 10000"/>
                <a:gd name="connsiteX39" fmla="*/ 0 w 11481"/>
                <a:gd name="connsiteY39" fmla="*/ 646 h 10000"/>
                <a:gd name="connsiteX40" fmla="*/ 0 w 11481"/>
                <a:gd name="connsiteY40" fmla="*/ 646 h 10000"/>
                <a:gd name="connsiteX41" fmla="*/ 628 w 11481"/>
                <a:gd name="connsiteY41" fmla="*/ 1130 h 10000"/>
                <a:gd name="connsiteX42" fmla="*/ 628 w 11481"/>
                <a:gd name="connsiteY42" fmla="*/ 1130 h 10000"/>
                <a:gd name="connsiteX43" fmla="*/ 777 w 11481"/>
                <a:gd name="connsiteY43" fmla="*/ 1244 h 10000"/>
                <a:gd name="connsiteX44" fmla="*/ 926 w 11481"/>
                <a:gd name="connsiteY44" fmla="*/ 1345 h 10000"/>
                <a:gd name="connsiteX45" fmla="*/ 1085 w 11481"/>
                <a:gd name="connsiteY45" fmla="*/ 1446 h 10000"/>
                <a:gd name="connsiteX46" fmla="*/ 1245 w 11481"/>
                <a:gd name="connsiteY46" fmla="*/ 1540 h 10000"/>
                <a:gd name="connsiteX47" fmla="*/ 1564 w 11481"/>
                <a:gd name="connsiteY47" fmla="*/ 1728 h 10000"/>
                <a:gd name="connsiteX48" fmla="*/ 1883 w 11481"/>
                <a:gd name="connsiteY48" fmla="*/ 1923 h 10000"/>
                <a:gd name="connsiteX49" fmla="*/ 2042 w 11481"/>
                <a:gd name="connsiteY49" fmla="*/ 2024 h 10000"/>
                <a:gd name="connsiteX50" fmla="*/ 2197 w 11481"/>
                <a:gd name="connsiteY50" fmla="*/ 2132 h 10000"/>
                <a:gd name="connsiteX51" fmla="*/ 2346 w 11481"/>
                <a:gd name="connsiteY51" fmla="*/ 2246 h 10000"/>
                <a:gd name="connsiteX52" fmla="*/ 2485 w 11481"/>
                <a:gd name="connsiteY52" fmla="*/ 2374 h 10000"/>
                <a:gd name="connsiteX53" fmla="*/ 2623 w 11481"/>
                <a:gd name="connsiteY53" fmla="*/ 2508 h 10000"/>
                <a:gd name="connsiteX54" fmla="*/ 2685 w 11481"/>
                <a:gd name="connsiteY54" fmla="*/ 2582 h 10000"/>
                <a:gd name="connsiteX55" fmla="*/ 2752 w 11481"/>
                <a:gd name="connsiteY55" fmla="*/ 2656 h 10000"/>
                <a:gd name="connsiteX56" fmla="*/ 2814 w 11481"/>
                <a:gd name="connsiteY56" fmla="*/ 2730 h 10000"/>
                <a:gd name="connsiteX57" fmla="*/ 2870 w 11481"/>
                <a:gd name="connsiteY57" fmla="*/ 2818 h 10000"/>
                <a:gd name="connsiteX58" fmla="*/ 2927 w 11481"/>
                <a:gd name="connsiteY58" fmla="*/ 2898 h 10000"/>
                <a:gd name="connsiteX59" fmla="*/ 2978 w 11481"/>
                <a:gd name="connsiteY59" fmla="*/ 2993 h 10000"/>
                <a:gd name="connsiteX60" fmla="*/ 2978 w 11481"/>
                <a:gd name="connsiteY60" fmla="*/ 2993 h 10000"/>
                <a:gd name="connsiteX61" fmla="*/ 3035 w 11481"/>
                <a:gd name="connsiteY61" fmla="*/ 3093 h 10000"/>
                <a:gd name="connsiteX62" fmla="*/ 3086 w 11481"/>
                <a:gd name="connsiteY62" fmla="*/ 3201 h 10000"/>
                <a:gd name="connsiteX63" fmla="*/ 3133 w 11481"/>
                <a:gd name="connsiteY63" fmla="*/ 3309 h 10000"/>
                <a:gd name="connsiteX64" fmla="*/ 3174 w 11481"/>
                <a:gd name="connsiteY64" fmla="*/ 3423 h 10000"/>
                <a:gd name="connsiteX65" fmla="*/ 3210 w 11481"/>
                <a:gd name="connsiteY65" fmla="*/ 3537 h 10000"/>
                <a:gd name="connsiteX66" fmla="*/ 3246 w 11481"/>
                <a:gd name="connsiteY66" fmla="*/ 3658 h 10000"/>
                <a:gd name="connsiteX67" fmla="*/ 3277 w 11481"/>
                <a:gd name="connsiteY67" fmla="*/ 3779 h 10000"/>
                <a:gd name="connsiteX68" fmla="*/ 3308 w 11481"/>
                <a:gd name="connsiteY68" fmla="*/ 3907 h 10000"/>
                <a:gd name="connsiteX69" fmla="*/ 3359 w 11481"/>
                <a:gd name="connsiteY69" fmla="*/ 4163 h 10000"/>
                <a:gd name="connsiteX70" fmla="*/ 3400 w 11481"/>
                <a:gd name="connsiteY70" fmla="*/ 4432 h 10000"/>
                <a:gd name="connsiteX71" fmla="*/ 3431 w 11481"/>
                <a:gd name="connsiteY71" fmla="*/ 4701 h 10000"/>
                <a:gd name="connsiteX72" fmla="*/ 3462 w 11481"/>
                <a:gd name="connsiteY72" fmla="*/ 4976 h 10000"/>
                <a:gd name="connsiteX73" fmla="*/ 3519 w 11481"/>
                <a:gd name="connsiteY73" fmla="*/ 5528 h 10000"/>
                <a:gd name="connsiteX74" fmla="*/ 3544 w 11481"/>
                <a:gd name="connsiteY74" fmla="*/ 5804 h 10000"/>
                <a:gd name="connsiteX75" fmla="*/ 3580 w 11481"/>
                <a:gd name="connsiteY75" fmla="*/ 6073 h 10000"/>
                <a:gd name="connsiteX76" fmla="*/ 3621 w 11481"/>
                <a:gd name="connsiteY76" fmla="*/ 6342 h 10000"/>
                <a:gd name="connsiteX77" fmla="*/ 3668 w 11481"/>
                <a:gd name="connsiteY77" fmla="*/ 6597 h 10000"/>
                <a:gd name="connsiteX78" fmla="*/ 3693 w 11481"/>
                <a:gd name="connsiteY78" fmla="*/ 6725 h 10000"/>
                <a:gd name="connsiteX79" fmla="*/ 3724 w 11481"/>
                <a:gd name="connsiteY79" fmla="*/ 6853 h 10000"/>
                <a:gd name="connsiteX80" fmla="*/ 3755 w 11481"/>
                <a:gd name="connsiteY80" fmla="*/ 6974 h 10000"/>
                <a:gd name="connsiteX81" fmla="*/ 3791 w 11481"/>
                <a:gd name="connsiteY81" fmla="*/ 7095 h 10000"/>
                <a:gd name="connsiteX82" fmla="*/ 3791 w 11481"/>
                <a:gd name="connsiteY82" fmla="*/ 7095 h 10000"/>
                <a:gd name="connsiteX83" fmla="*/ 3848 w 11481"/>
                <a:gd name="connsiteY83" fmla="*/ 7249 h 10000"/>
                <a:gd name="connsiteX84" fmla="*/ 3904 w 11481"/>
                <a:gd name="connsiteY84" fmla="*/ 7411 h 10000"/>
                <a:gd name="connsiteX85" fmla="*/ 3971 w 11481"/>
                <a:gd name="connsiteY85" fmla="*/ 7566 h 10000"/>
                <a:gd name="connsiteX86" fmla="*/ 4038 w 11481"/>
                <a:gd name="connsiteY86" fmla="*/ 7720 h 10000"/>
                <a:gd name="connsiteX87" fmla="*/ 4115 w 11481"/>
                <a:gd name="connsiteY87" fmla="*/ 7875 h 10000"/>
                <a:gd name="connsiteX88" fmla="*/ 4192 w 11481"/>
                <a:gd name="connsiteY88" fmla="*/ 8023 h 10000"/>
                <a:gd name="connsiteX89" fmla="*/ 4275 w 11481"/>
                <a:gd name="connsiteY89" fmla="*/ 8171 h 10000"/>
                <a:gd name="connsiteX90" fmla="*/ 4362 w 11481"/>
                <a:gd name="connsiteY90" fmla="*/ 8319 h 10000"/>
                <a:gd name="connsiteX91" fmla="*/ 4450 w 11481"/>
                <a:gd name="connsiteY91" fmla="*/ 8460 h 10000"/>
                <a:gd name="connsiteX92" fmla="*/ 4542 w 11481"/>
                <a:gd name="connsiteY92" fmla="*/ 8601 h 10000"/>
                <a:gd name="connsiteX93" fmla="*/ 4635 w 11481"/>
                <a:gd name="connsiteY93" fmla="*/ 8736 h 10000"/>
                <a:gd name="connsiteX94" fmla="*/ 4733 w 11481"/>
                <a:gd name="connsiteY94" fmla="*/ 8863 h 10000"/>
                <a:gd name="connsiteX95" fmla="*/ 4835 w 11481"/>
                <a:gd name="connsiteY95" fmla="*/ 8985 h 10000"/>
                <a:gd name="connsiteX96" fmla="*/ 4933 w 11481"/>
                <a:gd name="connsiteY96" fmla="*/ 9099 h 10000"/>
                <a:gd name="connsiteX97" fmla="*/ 5036 w 11481"/>
                <a:gd name="connsiteY97" fmla="*/ 9206 h 10000"/>
                <a:gd name="connsiteX98" fmla="*/ 5144 w 11481"/>
                <a:gd name="connsiteY98" fmla="*/ 9307 h 10000"/>
                <a:gd name="connsiteX99" fmla="*/ 5144 w 11481"/>
                <a:gd name="connsiteY99" fmla="*/ 9307 h 10000"/>
                <a:gd name="connsiteX100" fmla="*/ 5303 w 11481"/>
                <a:gd name="connsiteY100" fmla="*/ 9455 h 10000"/>
                <a:gd name="connsiteX101" fmla="*/ 5437 w 11481"/>
                <a:gd name="connsiteY101" fmla="*/ 9576 h 10000"/>
                <a:gd name="connsiteX102" fmla="*/ 5561 w 11481"/>
                <a:gd name="connsiteY102" fmla="*/ 9670 h 10000"/>
                <a:gd name="connsiteX103" fmla="*/ 5664 w 11481"/>
                <a:gd name="connsiteY103" fmla="*/ 9744 h 10000"/>
                <a:gd name="connsiteX104" fmla="*/ 5766 w 11481"/>
                <a:gd name="connsiteY104" fmla="*/ 9812 h 10000"/>
                <a:gd name="connsiteX105" fmla="*/ 5869 w 11481"/>
                <a:gd name="connsiteY105" fmla="*/ 9872 h 10000"/>
                <a:gd name="connsiteX106" fmla="*/ 6096 w 11481"/>
                <a:gd name="connsiteY106" fmla="*/ 10000 h 10000"/>
                <a:gd name="connsiteX107" fmla="*/ 9995 w 11481"/>
                <a:gd name="connsiteY107" fmla="*/ 10000 h 10000"/>
                <a:gd name="connsiteX108" fmla="*/ 10000 w 11481"/>
                <a:gd name="connsiteY108" fmla="*/ 8339 h 10000"/>
                <a:gd name="connsiteX109" fmla="*/ 11481 w 11481"/>
                <a:gd name="connsiteY109" fmla="*/ 9982 h 10000"/>
                <a:gd name="connsiteX110" fmla="*/ 9702 w 11481"/>
                <a:gd name="connsiteY110" fmla="*/ 8225 h 10000"/>
                <a:gd name="connsiteX111" fmla="*/ 8971 w 11481"/>
                <a:gd name="connsiteY111" fmla="*/ 7942 h 10000"/>
                <a:gd name="connsiteX112" fmla="*/ 8524 w 11481"/>
                <a:gd name="connsiteY112" fmla="*/ 7774 h 10000"/>
                <a:gd name="connsiteX113" fmla="*/ 8071 w 11481"/>
                <a:gd name="connsiteY113" fmla="*/ 7592 h 10000"/>
                <a:gd name="connsiteX114" fmla="*/ 7639 w 11481"/>
                <a:gd name="connsiteY114" fmla="*/ 7411 h 10000"/>
                <a:gd name="connsiteX115" fmla="*/ 7258 w 11481"/>
                <a:gd name="connsiteY115" fmla="*/ 7249 h 10000"/>
                <a:gd name="connsiteX116" fmla="*/ 7258 w 11481"/>
                <a:gd name="connsiteY116" fmla="*/ 7249 h 10000"/>
                <a:gd name="connsiteX117" fmla="*/ 7124 w 11481"/>
                <a:gd name="connsiteY117" fmla="*/ 7189 h 10000"/>
                <a:gd name="connsiteX118" fmla="*/ 6991 w 11481"/>
                <a:gd name="connsiteY118" fmla="*/ 7122 h 10000"/>
                <a:gd name="connsiteX119" fmla="*/ 6862 w 11481"/>
                <a:gd name="connsiteY119" fmla="*/ 7048 h 10000"/>
                <a:gd name="connsiteX120" fmla="*/ 6744 w 11481"/>
                <a:gd name="connsiteY120" fmla="*/ 6980 h 10000"/>
                <a:gd name="connsiteX121" fmla="*/ 6626 w 11481"/>
                <a:gd name="connsiteY121" fmla="*/ 6900 h 10000"/>
                <a:gd name="connsiteX122" fmla="*/ 6517 w 11481"/>
                <a:gd name="connsiteY122" fmla="*/ 6826 h 10000"/>
                <a:gd name="connsiteX123" fmla="*/ 6415 w 11481"/>
                <a:gd name="connsiteY123" fmla="*/ 6745 h 10000"/>
                <a:gd name="connsiteX124" fmla="*/ 6312 w 11481"/>
                <a:gd name="connsiteY124" fmla="*/ 6658 h 10000"/>
                <a:gd name="connsiteX125" fmla="*/ 6214 w 11481"/>
                <a:gd name="connsiteY125" fmla="*/ 6570 h 10000"/>
                <a:gd name="connsiteX126" fmla="*/ 6121 w 11481"/>
                <a:gd name="connsiteY126" fmla="*/ 6483 h 10000"/>
                <a:gd name="connsiteX127" fmla="*/ 6034 w 11481"/>
                <a:gd name="connsiteY127" fmla="*/ 6389 h 10000"/>
                <a:gd name="connsiteX128" fmla="*/ 5952 w 11481"/>
                <a:gd name="connsiteY128" fmla="*/ 6295 h 10000"/>
                <a:gd name="connsiteX129" fmla="*/ 5874 w 11481"/>
                <a:gd name="connsiteY129" fmla="*/ 6194 h 10000"/>
                <a:gd name="connsiteX130" fmla="*/ 5797 w 11481"/>
                <a:gd name="connsiteY130" fmla="*/ 6093 h 10000"/>
                <a:gd name="connsiteX131" fmla="*/ 5725 w 11481"/>
                <a:gd name="connsiteY131" fmla="*/ 5985 h 10000"/>
                <a:gd name="connsiteX132" fmla="*/ 5658 w 11481"/>
                <a:gd name="connsiteY132" fmla="*/ 5871 h 10000"/>
                <a:gd name="connsiteX133" fmla="*/ 5592 w 11481"/>
                <a:gd name="connsiteY133" fmla="*/ 5763 h 10000"/>
                <a:gd name="connsiteX134" fmla="*/ 5530 w 11481"/>
                <a:gd name="connsiteY134" fmla="*/ 5642 h 10000"/>
                <a:gd name="connsiteX135" fmla="*/ 5468 w 11481"/>
                <a:gd name="connsiteY135" fmla="*/ 5528 h 10000"/>
                <a:gd name="connsiteX136" fmla="*/ 5412 w 11481"/>
                <a:gd name="connsiteY136" fmla="*/ 5400 h 10000"/>
                <a:gd name="connsiteX137" fmla="*/ 5355 w 11481"/>
                <a:gd name="connsiteY137" fmla="*/ 5272 h 10000"/>
                <a:gd name="connsiteX138" fmla="*/ 5303 w 11481"/>
                <a:gd name="connsiteY138" fmla="*/ 5145 h 10000"/>
                <a:gd name="connsiteX139" fmla="*/ 5206 w 11481"/>
                <a:gd name="connsiteY139" fmla="*/ 4876 h 10000"/>
                <a:gd name="connsiteX140" fmla="*/ 5113 w 11481"/>
                <a:gd name="connsiteY140" fmla="*/ 4586 h 10000"/>
                <a:gd name="connsiteX141" fmla="*/ 5031 w 11481"/>
                <a:gd name="connsiteY141" fmla="*/ 4284 h 10000"/>
                <a:gd name="connsiteX142" fmla="*/ 4949 w 11481"/>
                <a:gd name="connsiteY142" fmla="*/ 3968 h 10000"/>
                <a:gd name="connsiteX143" fmla="*/ 4871 w 11481"/>
                <a:gd name="connsiteY143" fmla="*/ 3638 h 10000"/>
                <a:gd name="connsiteX144" fmla="*/ 4871 w 11481"/>
                <a:gd name="connsiteY144" fmla="*/ 3638 h 10000"/>
                <a:gd name="connsiteX0" fmla="*/ 4871 w 11483"/>
                <a:gd name="connsiteY0" fmla="*/ 3638 h 10117"/>
                <a:gd name="connsiteX1" fmla="*/ 4871 w 11483"/>
                <a:gd name="connsiteY1" fmla="*/ 3638 h 10117"/>
                <a:gd name="connsiteX2" fmla="*/ 4820 w 11483"/>
                <a:gd name="connsiteY2" fmla="*/ 3403 h 10117"/>
                <a:gd name="connsiteX3" fmla="*/ 4763 w 11483"/>
                <a:gd name="connsiteY3" fmla="*/ 3181 h 10117"/>
                <a:gd name="connsiteX4" fmla="*/ 4655 w 11483"/>
                <a:gd name="connsiteY4" fmla="*/ 2744 h 10117"/>
                <a:gd name="connsiteX5" fmla="*/ 4547 w 11483"/>
                <a:gd name="connsiteY5" fmla="*/ 2300 h 10117"/>
                <a:gd name="connsiteX6" fmla="*/ 4496 w 11483"/>
                <a:gd name="connsiteY6" fmla="*/ 2078 h 10117"/>
                <a:gd name="connsiteX7" fmla="*/ 4455 w 11483"/>
                <a:gd name="connsiteY7" fmla="*/ 1843 h 10117"/>
                <a:gd name="connsiteX8" fmla="*/ 4455 w 11483"/>
                <a:gd name="connsiteY8" fmla="*/ 1843 h 10117"/>
                <a:gd name="connsiteX9" fmla="*/ 4434 w 11483"/>
                <a:gd name="connsiteY9" fmla="*/ 1762 h 10117"/>
                <a:gd name="connsiteX10" fmla="*/ 4408 w 11483"/>
                <a:gd name="connsiteY10" fmla="*/ 1675 h 10117"/>
                <a:gd name="connsiteX11" fmla="*/ 4378 w 11483"/>
                <a:gd name="connsiteY11" fmla="*/ 1594 h 10117"/>
                <a:gd name="connsiteX12" fmla="*/ 4336 w 11483"/>
                <a:gd name="connsiteY12" fmla="*/ 1513 h 10117"/>
                <a:gd name="connsiteX13" fmla="*/ 4290 w 11483"/>
                <a:gd name="connsiteY13" fmla="*/ 1432 h 10117"/>
                <a:gd name="connsiteX14" fmla="*/ 4234 w 11483"/>
                <a:gd name="connsiteY14" fmla="*/ 1358 h 10117"/>
                <a:gd name="connsiteX15" fmla="*/ 4177 w 11483"/>
                <a:gd name="connsiteY15" fmla="*/ 1284 h 10117"/>
                <a:gd name="connsiteX16" fmla="*/ 4110 w 11483"/>
                <a:gd name="connsiteY16" fmla="*/ 1210 h 10117"/>
                <a:gd name="connsiteX17" fmla="*/ 4038 w 11483"/>
                <a:gd name="connsiteY17" fmla="*/ 1143 h 10117"/>
                <a:gd name="connsiteX18" fmla="*/ 3961 w 11483"/>
                <a:gd name="connsiteY18" fmla="*/ 1076 h 10117"/>
                <a:gd name="connsiteX19" fmla="*/ 3879 w 11483"/>
                <a:gd name="connsiteY19" fmla="*/ 1015 h 10117"/>
                <a:gd name="connsiteX20" fmla="*/ 3791 w 11483"/>
                <a:gd name="connsiteY20" fmla="*/ 955 h 10117"/>
                <a:gd name="connsiteX21" fmla="*/ 3693 w 11483"/>
                <a:gd name="connsiteY21" fmla="*/ 894 h 10117"/>
                <a:gd name="connsiteX22" fmla="*/ 3596 w 11483"/>
                <a:gd name="connsiteY22" fmla="*/ 841 h 10117"/>
                <a:gd name="connsiteX23" fmla="*/ 3493 w 11483"/>
                <a:gd name="connsiteY23" fmla="*/ 787 h 10117"/>
                <a:gd name="connsiteX24" fmla="*/ 3380 w 11483"/>
                <a:gd name="connsiteY24" fmla="*/ 740 h 10117"/>
                <a:gd name="connsiteX25" fmla="*/ 3380 w 11483"/>
                <a:gd name="connsiteY25" fmla="*/ 740 h 10117"/>
                <a:gd name="connsiteX26" fmla="*/ 3251 w 11483"/>
                <a:gd name="connsiteY26" fmla="*/ 686 h 10117"/>
                <a:gd name="connsiteX27" fmla="*/ 3117 w 11483"/>
                <a:gd name="connsiteY27" fmla="*/ 632 h 10117"/>
                <a:gd name="connsiteX28" fmla="*/ 2840 w 11483"/>
                <a:gd name="connsiteY28" fmla="*/ 531 h 10117"/>
                <a:gd name="connsiteX29" fmla="*/ 2557 w 11483"/>
                <a:gd name="connsiteY29" fmla="*/ 444 h 10117"/>
                <a:gd name="connsiteX30" fmla="*/ 2269 w 11483"/>
                <a:gd name="connsiteY30" fmla="*/ 356 h 10117"/>
                <a:gd name="connsiteX31" fmla="*/ 1692 w 11483"/>
                <a:gd name="connsiteY31" fmla="*/ 188 h 10117"/>
                <a:gd name="connsiteX32" fmla="*/ 1399 w 11483"/>
                <a:gd name="connsiteY32" fmla="*/ 101 h 10117"/>
                <a:gd name="connsiteX33" fmla="*/ 1111 w 11483"/>
                <a:gd name="connsiteY33" fmla="*/ 0 h 10117"/>
                <a:gd name="connsiteX34" fmla="*/ 1111 w 11483"/>
                <a:gd name="connsiteY34" fmla="*/ 0 h 10117"/>
                <a:gd name="connsiteX35" fmla="*/ 643 w 11483"/>
                <a:gd name="connsiteY35" fmla="*/ 242 h 10117"/>
                <a:gd name="connsiteX36" fmla="*/ 643 w 11483"/>
                <a:gd name="connsiteY36" fmla="*/ 242 h 10117"/>
                <a:gd name="connsiteX37" fmla="*/ 484 w 11483"/>
                <a:gd name="connsiteY37" fmla="*/ 336 h 10117"/>
                <a:gd name="connsiteX38" fmla="*/ 319 w 11483"/>
                <a:gd name="connsiteY38" fmla="*/ 437 h 10117"/>
                <a:gd name="connsiteX39" fmla="*/ 0 w 11483"/>
                <a:gd name="connsiteY39" fmla="*/ 646 h 10117"/>
                <a:gd name="connsiteX40" fmla="*/ 0 w 11483"/>
                <a:gd name="connsiteY40" fmla="*/ 646 h 10117"/>
                <a:gd name="connsiteX41" fmla="*/ 628 w 11483"/>
                <a:gd name="connsiteY41" fmla="*/ 1130 h 10117"/>
                <a:gd name="connsiteX42" fmla="*/ 628 w 11483"/>
                <a:gd name="connsiteY42" fmla="*/ 1130 h 10117"/>
                <a:gd name="connsiteX43" fmla="*/ 777 w 11483"/>
                <a:gd name="connsiteY43" fmla="*/ 1244 h 10117"/>
                <a:gd name="connsiteX44" fmla="*/ 926 w 11483"/>
                <a:gd name="connsiteY44" fmla="*/ 1345 h 10117"/>
                <a:gd name="connsiteX45" fmla="*/ 1085 w 11483"/>
                <a:gd name="connsiteY45" fmla="*/ 1446 h 10117"/>
                <a:gd name="connsiteX46" fmla="*/ 1245 w 11483"/>
                <a:gd name="connsiteY46" fmla="*/ 1540 h 10117"/>
                <a:gd name="connsiteX47" fmla="*/ 1564 w 11483"/>
                <a:gd name="connsiteY47" fmla="*/ 1728 h 10117"/>
                <a:gd name="connsiteX48" fmla="*/ 1883 w 11483"/>
                <a:gd name="connsiteY48" fmla="*/ 1923 h 10117"/>
                <a:gd name="connsiteX49" fmla="*/ 2042 w 11483"/>
                <a:gd name="connsiteY49" fmla="*/ 2024 h 10117"/>
                <a:gd name="connsiteX50" fmla="*/ 2197 w 11483"/>
                <a:gd name="connsiteY50" fmla="*/ 2132 h 10117"/>
                <a:gd name="connsiteX51" fmla="*/ 2346 w 11483"/>
                <a:gd name="connsiteY51" fmla="*/ 2246 h 10117"/>
                <a:gd name="connsiteX52" fmla="*/ 2485 w 11483"/>
                <a:gd name="connsiteY52" fmla="*/ 2374 h 10117"/>
                <a:gd name="connsiteX53" fmla="*/ 2623 w 11483"/>
                <a:gd name="connsiteY53" fmla="*/ 2508 h 10117"/>
                <a:gd name="connsiteX54" fmla="*/ 2685 w 11483"/>
                <a:gd name="connsiteY54" fmla="*/ 2582 h 10117"/>
                <a:gd name="connsiteX55" fmla="*/ 2752 w 11483"/>
                <a:gd name="connsiteY55" fmla="*/ 2656 h 10117"/>
                <a:gd name="connsiteX56" fmla="*/ 2814 w 11483"/>
                <a:gd name="connsiteY56" fmla="*/ 2730 h 10117"/>
                <a:gd name="connsiteX57" fmla="*/ 2870 w 11483"/>
                <a:gd name="connsiteY57" fmla="*/ 2818 h 10117"/>
                <a:gd name="connsiteX58" fmla="*/ 2927 w 11483"/>
                <a:gd name="connsiteY58" fmla="*/ 2898 h 10117"/>
                <a:gd name="connsiteX59" fmla="*/ 2978 w 11483"/>
                <a:gd name="connsiteY59" fmla="*/ 2993 h 10117"/>
                <a:gd name="connsiteX60" fmla="*/ 2978 w 11483"/>
                <a:gd name="connsiteY60" fmla="*/ 2993 h 10117"/>
                <a:gd name="connsiteX61" fmla="*/ 3035 w 11483"/>
                <a:gd name="connsiteY61" fmla="*/ 3093 h 10117"/>
                <a:gd name="connsiteX62" fmla="*/ 3086 w 11483"/>
                <a:gd name="connsiteY62" fmla="*/ 3201 h 10117"/>
                <a:gd name="connsiteX63" fmla="*/ 3133 w 11483"/>
                <a:gd name="connsiteY63" fmla="*/ 3309 h 10117"/>
                <a:gd name="connsiteX64" fmla="*/ 3174 w 11483"/>
                <a:gd name="connsiteY64" fmla="*/ 3423 h 10117"/>
                <a:gd name="connsiteX65" fmla="*/ 3210 w 11483"/>
                <a:gd name="connsiteY65" fmla="*/ 3537 h 10117"/>
                <a:gd name="connsiteX66" fmla="*/ 3246 w 11483"/>
                <a:gd name="connsiteY66" fmla="*/ 3658 h 10117"/>
                <a:gd name="connsiteX67" fmla="*/ 3277 w 11483"/>
                <a:gd name="connsiteY67" fmla="*/ 3779 h 10117"/>
                <a:gd name="connsiteX68" fmla="*/ 3308 w 11483"/>
                <a:gd name="connsiteY68" fmla="*/ 3907 h 10117"/>
                <a:gd name="connsiteX69" fmla="*/ 3359 w 11483"/>
                <a:gd name="connsiteY69" fmla="*/ 4163 h 10117"/>
                <a:gd name="connsiteX70" fmla="*/ 3400 w 11483"/>
                <a:gd name="connsiteY70" fmla="*/ 4432 h 10117"/>
                <a:gd name="connsiteX71" fmla="*/ 3431 w 11483"/>
                <a:gd name="connsiteY71" fmla="*/ 4701 h 10117"/>
                <a:gd name="connsiteX72" fmla="*/ 3462 w 11483"/>
                <a:gd name="connsiteY72" fmla="*/ 4976 h 10117"/>
                <a:gd name="connsiteX73" fmla="*/ 3519 w 11483"/>
                <a:gd name="connsiteY73" fmla="*/ 5528 h 10117"/>
                <a:gd name="connsiteX74" fmla="*/ 3544 w 11483"/>
                <a:gd name="connsiteY74" fmla="*/ 5804 h 10117"/>
                <a:gd name="connsiteX75" fmla="*/ 3580 w 11483"/>
                <a:gd name="connsiteY75" fmla="*/ 6073 h 10117"/>
                <a:gd name="connsiteX76" fmla="*/ 3621 w 11483"/>
                <a:gd name="connsiteY76" fmla="*/ 6342 h 10117"/>
                <a:gd name="connsiteX77" fmla="*/ 3668 w 11483"/>
                <a:gd name="connsiteY77" fmla="*/ 6597 h 10117"/>
                <a:gd name="connsiteX78" fmla="*/ 3693 w 11483"/>
                <a:gd name="connsiteY78" fmla="*/ 6725 h 10117"/>
                <a:gd name="connsiteX79" fmla="*/ 3724 w 11483"/>
                <a:gd name="connsiteY79" fmla="*/ 6853 h 10117"/>
                <a:gd name="connsiteX80" fmla="*/ 3755 w 11483"/>
                <a:gd name="connsiteY80" fmla="*/ 6974 h 10117"/>
                <a:gd name="connsiteX81" fmla="*/ 3791 w 11483"/>
                <a:gd name="connsiteY81" fmla="*/ 7095 h 10117"/>
                <a:gd name="connsiteX82" fmla="*/ 3791 w 11483"/>
                <a:gd name="connsiteY82" fmla="*/ 7095 h 10117"/>
                <a:gd name="connsiteX83" fmla="*/ 3848 w 11483"/>
                <a:gd name="connsiteY83" fmla="*/ 7249 h 10117"/>
                <a:gd name="connsiteX84" fmla="*/ 3904 w 11483"/>
                <a:gd name="connsiteY84" fmla="*/ 7411 h 10117"/>
                <a:gd name="connsiteX85" fmla="*/ 3971 w 11483"/>
                <a:gd name="connsiteY85" fmla="*/ 7566 h 10117"/>
                <a:gd name="connsiteX86" fmla="*/ 4038 w 11483"/>
                <a:gd name="connsiteY86" fmla="*/ 7720 h 10117"/>
                <a:gd name="connsiteX87" fmla="*/ 4115 w 11483"/>
                <a:gd name="connsiteY87" fmla="*/ 7875 h 10117"/>
                <a:gd name="connsiteX88" fmla="*/ 4192 w 11483"/>
                <a:gd name="connsiteY88" fmla="*/ 8023 h 10117"/>
                <a:gd name="connsiteX89" fmla="*/ 4275 w 11483"/>
                <a:gd name="connsiteY89" fmla="*/ 8171 h 10117"/>
                <a:gd name="connsiteX90" fmla="*/ 4362 w 11483"/>
                <a:gd name="connsiteY90" fmla="*/ 8319 h 10117"/>
                <a:gd name="connsiteX91" fmla="*/ 4450 w 11483"/>
                <a:gd name="connsiteY91" fmla="*/ 8460 h 10117"/>
                <a:gd name="connsiteX92" fmla="*/ 4542 w 11483"/>
                <a:gd name="connsiteY92" fmla="*/ 8601 h 10117"/>
                <a:gd name="connsiteX93" fmla="*/ 4635 w 11483"/>
                <a:gd name="connsiteY93" fmla="*/ 8736 h 10117"/>
                <a:gd name="connsiteX94" fmla="*/ 4733 w 11483"/>
                <a:gd name="connsiteY94" fmla="*/ 8863 h 10117"/>
                <a:gd name="connsiteX95" fmla="*/ 4835 w 11483"/>
                <a:gd name="connsiteY95" fmla="*/ 8985 h 10117"/>
                <a:gd name="connsiteX96" fmla="*/ 4933 w 11483"/>
                <a:gd name="connsiteY96" fmla="*/ 9099 h 10117"/>
                <a:gd name="connsiteX97" fmla="*/ 5036 w 11483"/>
                <a:gd name="connsiteY97" fmla="*/ 9206 h 10117"/>
                <a:gd name="connsiteX98" fmla="*/ 5144 w 11483"/>
                <a:gd name="connsiteY98" fmla="*/ 9307 h 10117"/>
                <a:gd name="connsiteX99" fmla="*/ 5144 w 11483"/>
                <a:gd name="connsiteY99" fmla="*/ 9307 h 10117"/>
                <a:gd name="connsiteX100" fmla="*/ 5303 w 11483"/>
                <a:gd name="connsiteY100" fmla="*/ 9455 h 10117"/>
                <a:gd name="connsiteX101" fmla="*/ 5437 w 11483"/>
                <a:gd name="connsiteY101" fmla="*/ 9576 h 10117"/>
                <a:gd name="connsiteX102" fmla="*/ 5561 w 11483"/>
                <a:gd name="connsiteY102" fmla="*/ 9670 h 10117"/>
                <a:gd name="connsiteX103" fmla="*/ 5664 w 11483"/>
                <a:gd name="connsiteY103" fmla="*/ 9744 h 10117"/>
                <a:gd name="connsiteX104" fmla="*/ 5766 w 11483"/>
                <a:gd name="connsiteY104" fmla="*/ 9812 h 10117"/>
                <a:gd name="connsiteX105" fmla="*/ 5869 w 11483"/>
                <a:gd name="connsiteY105" fmla="*/ 9872 h 10117"/>
                <a:gd name="connsiteX106" fmla="*/ 6096 w 11483"/>
                <a:gd name="connsiteY106" fmla="*/ 10000 h 10117"/>
                <a:gd name="connsiteX107" fmla="*/ 9995 w 11483"/>
                <a:gd name="connsiteY107" fmla="*/ 10000 h 10117"/>
                <a:gd name="connsiteX108" fmla="*/ 11481 w 11483"/>
                <a:gd name="connsiteY108" fmla="*/ 9982 h 10117"/>
                <a:gd name="connsiteX109" fmla="*/ 9702 w 11483"/>
                <a:gd name="connsiteY109" fmla="*/ 8225 h 10117"/>
                <a:gd name="connsiteX110" fmla="*/ 8971 w 11483"/>
                <a:gd name="connsiteY110" fmla="*/ 7942 h 10117"/>
                <a:gd name="connsiteX111" fmla="*/ 8524 w 11483"/>
                <a:gd name="connsiteY111" fmla="*/ 7774 h 10117"/>
                <a:gd name="connsiteX112" fmla="*/ 8071 w 11483"/>
                <a:gd name="connsiteY112" fmla="*/ 7592 h 10117"/>
                <a:gd name="connsiteX113" fmla="*/ 7639 w 11483"/>
                <a:gd name="connsiteY113" fmla="*/ 7411 h 10117"/>
                <a:gd name="connsiteX114" fmla="*/ 7258 w 11483"/>
                <a:gd name="connsiteY114" fmla="*/ 7249 h 10117"/>
                <a:gd name="connsiteX115" fmla="*/ 7258 w 11483"/>
                <a:gd name="connsiteY115" fmla="*/ 7249 h 10117"/>
                <a:gd name="connsiteX116" fmla="*/ 7124 w 11483"/>
                <a:gd name="connsiteY116" fmla="*/ 7189 h 10117"/>
                <a:gd name="connsiteX117" fmla="*/ 6991 w 11483"/>
                <a:gd name="connsiteY117" fmla="*/ 7122 h 10117"/>
                <a:gd name="connsiteX118" fmla="*/ 6862 w 11483"/>
                <a:gd name="connsiteY118" fmla="*/ 7048 h 10117"/>
                <a:gd name="connsiteX119" fmla="*/ 6744 w 11483"/>
                <a:gd name="connsiteY119" fmla="*/ 6980 h 10117"/>
                <a:gd name="connsiteX120" fmla="*/ 6626 w 11483"/>
                <a:gd name="connsiteY120" fmla="*/ 6900 h 10117"/>
                <a:gd name="connsiteX121" fmla="*/ 6517 w 11483"/>
                <a:gd name="connsiteY121" fmla="*/ 6826 h 10117"/>
                <a:gd name="connsiteX122" fmla="*/ 6415 w 11483"/>
                <a:gd name="connsiteY122" fmla="*/ 6745 h 10117"/>
                <a:gd name="connsiteX123" fmla="*/ 6312 w 11483"/>
                <a:gd name="connsiteY123" fmla="*/ 6658 h 10117"/>
                <a:gd name="connsiteX124" fmla="*/ 6214 w 11483"/>
                <a:gd name="connsiteY124" fmla="*/ 6570 h 10117"/>
                <a:gd name="connsiteX125" fmla="*/ 6121 w 11483"/>
                <a:gd name="connsiteY125" fmla="*/ 6483 h 10117"/>
                <a:gd name="connsiteX126" fmla="*/ 6034 w 11483"/>
                <a:gd name="connsiteY126" fmla="*/ 6389 h 10117"/>
                <a:gd name="connsiteX127" fmla="*/ 5952 w 11483"/>
                <a:gd name="connsiteY127" fmla="*/ 6295 h 10117"/>
                <a:gd name="connsiteX128" fmla="*/ 5874 w 11483"/>
                <a:gd name="connsiteY128" fmla="*/ 6194 h 10117"/>
                <a:gd name="connsiteX129" fmla="*/ 5797 w 11483"/>
                <a:gd name="connsiteY129" fmla="*/ 6093 h 10117"/>
                <a:gd name="connsiteX130" fmla="*/ 5725 w 11483"/>
                <a:gd name="connsiteY130" fmla="*/ 5985 h 10117"/>
                <a:gd name="connsiteX131" fmla="*/ 5658 w 11483"/>
                <a:gd name="connsiteY131" fmla="*/ 5871 h 10117"/>
                <a:gd name="connsiteX132" fmla="*/ 5592 w 11483"/>
                <a:gd name="connsiteY132" fmla="*/ 5763 h 10117"/>
                <a:gd name="connsiteX133" fmla="*/ 5530 w 11483"/>
                <a:gd name="connsiteY133" fmla="*/ 5642 h 10117"/>
                <a:gd name="connsiteX134" fmla="*/ 5468 w 11483"/>
                <a:gd name="connsiteY134" fmla="*/ 5528 h 10117"/>
                <a:gd name="connsiteX135" fmla="*/ 5412 w 11483"/>
                <a:gd name="connsiteY135" fmla="*/ 5400 h 10117"/>
                <a:gd name="connsiteX136" fmla="*/ 5355 w 11483"/>
                <a:gd name="connsiteY136" fmla="*/ 5272 h 10117"/>
                <a:gd name="connsiteX137" fmla="*/ 5303 w 11483"/>
                <a:gd name="connsiteY137" fmla="*/ 5145 h 10117"/>
                <a:gd name="connsiteX138" fmla="*/ 5206 w 11483"/>
                <a:gd name="connsiteY138" fmla="*/ 4876 h 10117"/>
                <a:gd name="connsiteX139" fmla="*/ 5113 w 11483"/>
                <a:gd name="connsiteY139" fmla="*/ 4586 h 10117"/>
                <a:gd name="connsiteX140" fmla="*/ 5031 w 11483"/>
                <a:gd name="connsiteY140" fmla="*/ 4284 h 10117"/>
                <a:gd name="connsiteX141" fmla="*/ 4949 w 11483"/>
                <a:gd name="connsiteY141" fmla="*/ 3968 h 10117"/>
                <a:gd name="connsiteX142" fmla="*/ 4871 w 11483"/>
                <a:gd name="connsiteY142" fmla="*/ 3638 h 10117"/>
                <a:gd name="connsiteX143" fmla="*/ 4871 w 11483"/>
                <a:gd name="connsiteY143" fmla="*/ 3638 h 10117"/>
                <a:gd name="connsiteX0" fmla="*/ 4871 w 11524"/>
                <a:gd name="connsiteY0" fmla="*/ 3638 h 10063"/>
                <a:gd name="connsiteX1" fmla="*/ 4871 w 11524"/>
                <a:gd name="connsiteY1" fmla="*/ 3638 h 10063"/>
                <a:gd name="connsiteX2" fmla="*/ 4820 w 11524"/>
                <a:gd name="connsiteY2" fmla="*/ 3403 h 10063"/>
                <a:gd name="connsiteX3" fmla="*/ 4763 w 11524"/>
                <a:gd name="connsiteY3" fmla="*/ 3181 h 10063"/>
                <a:gd name="connsiteX4" fmla="*/ 4655 w 11524"/>
                <a:gd name="connsiteY4" fmla="*/ 2744 h 10063"/>
                <a:gd name="connsiteX5" fmla="*/ 4547 w 11524"/>
                <a:gd name="connsiteY5" fmla="*/ 2300 h 10063"/>
                <a:gd name="connsiteX6" fmla="*/ 4496 w 11524"/>
                <a:gd name="connsiteY6" fmla="*/ 2078 h 10063"/>
                <a:gd name="connsiteX7" fmla="*/ 4455 w 11524"/>
                <a:gd name="connsiteY7" fmla="*/ 1843 h 10063"/>
                <a:gd name="connsiteX8" fmla="*/ 4455 w 11524"/>
                <a:gd name="connsiteY8" fmla="*/ 1843 h 10063"/>
                <a:gd name="connsiteX9" fmla="*/ 4434 w 11524"/>
                <a:gd name="connsiteY9" fmla="*/ 1762 h 10063"/>
                <a:gd name="connsiteX10" fmla="*/ 4408 w 11524"/>
                <a:gd name="connsiteY10" fmla="*/ 1675 h 10063"/>
                <a:gd name="connsiteX11" fmla="*/ 4378 w 11524"/>
                <a:gd name="connsiteY11" fmla="*/ 1594 h 10063"/>
                <a:gd name="connsiteX12" fmla="*/ 4336 w 11524"/>
                <a:gd name="connsiteY12" fmla="*/ 1513 h 10063"/>
                <a:gd name="connsiteX13" fmla="*/ 4290 w 11524"/>
                <a:gd name="connsiteY13" fmla="*/ 1432 h 10063"/>
                <a:gd name="connsiteX14" fmla="*/ 4234 w 11524"/>
                <a:gd name="connsiteY14" fmla="*/ 1358 h 10063"/>
                <a:gd name="connsiteX15" fmla="*/ 4177 w 11524"/>
                <a:gd name="connsiteY15" fmla="*/ 1284 h 10063"/>
                <a:gd name="connsiteX16" fmla="*/ 4110 w 11524"/>
                <a:gd name="connsiteY16" fmla="*/ 1210 h 10063"/>
                <a:gd name="connsiteX17" fmla="*/ 4038 w 11524"/>
                <a:gd name="connsiteY17" fmla="*/ 1143 h 10063"/>
                <a:gd name="connsiteX18" fmla="*/ 3961 w 11524"/>
                <a:gd name="connsiteY18" fmla="*/ 1076 h 10063"/>
                <a:gd name="connsiteX19" fmla="*/ 3879 w 11524"/>
                <a:gd name="connsiteY19" fmla="*/ 1015 h 10063"/>
                <a:gd name="connsiteX20" fmla="*/ 3791 w 11524"/>
                <a:gd name="connsiteY20" fmla="*/ 955 h 10063"/>
                <a:gd name="connsiteX21" fmla="*/ 3693 w 11524"/>
                <a:gd name="connsiteY21" fmla="*/ 894 h 10063"/>
                <a:gd name="connsiteX22" fmla="*/ 3596 w 11524"/>
                <a:gd name="connsiteY22" fmla="*/ 841 h 10063"/>
                <a:gd name="connsiteX23" fmla="*/ 3493 w 11524"/>
                <a:gd name="connsiteY23" fmla="*/ 787 h 10063"/>
                <a:gd name="connsiteX24" fmla="*/ 3380 w 11524"/>
                <a:gd name="connsiteY24" fmla="*/ 740 h 10063"/>
                <a:gd name="connsiteX25" fmla="*/ 3380 w 11524"/>
                <a:gd name="connsiteY25" fmla="*/ 740 h 10063"/>
                <a:gd name="connsiteX26" fmla="*/ 3251 w 11524"/>
                <a:gd name="connsiteY26" fmla="*/ 686 h 10063"/>
                <a:gd name="connsiteX27" fmla="*/ 3117 w 11524"/>
                <a:gd name="connsiteY27" fmla="*/ 632 h 10063"/>
                <a:gd name="connsiteX28" fmla="*/ 2840 w 11524"/>
                <a:gd name="connsiteY28" fmla="*/ 531 h 10063"/>
                <a:gd name="connsiteX29" fmla="*/ 2557 w 11524"/>
                <a:gd name="connsiteY29" fmla="*/ 444 h 10063"/>
                <a:gd name="connsiteX30" fmla="*/ 2269 w 11524"/>
                <a:gd name="connsiteY30" fmla="*/ 356 h 10063"/>
                <a:gd name="connsiteX31" fmla="*/ 1692 w 11524"/>
                <a:gd name="connsiteY31" fmla="*/ 188 h 10063"/>
                <a:gd name="connsiteX32" fmla="*/ 1399 w 11524"/>
                <a:gd name="connsiteY32" fmla="*/ 101 h 10063"/>
                <a:gd name="connsiteX33" fmla="*/ 1111 w 11524"/>
                <a:gd name="connsiteY33" fmla="*/ 0 h 10063"/>
                <a:gd name="connsiteX34" fmla="*/ 1111 w 11524"/>
                <a:gd name="connsiteY34" fmla="*/ 0 h 10063"/>
                <a:gd name="connsiteX35" fmla="*/ 643 w 11524"/>
                <a:gd name="connsiteY35" fmla="*/ 242 h 10063"/>
                <a:gd name="connsiteX36" fmla="*/ 643 w 11524"/>
                <a:gd name="connsiteY36" fmla="*/ 242 h 10063"/>
                <a:gd name="connsiteX37" fmla="*/ 484 w 11524"/>
                <a:gd name="connsiteY37" fmla="*/ 336 h 10063"/>
                <a:gd name="connsiteX38" fmla="*/ 319 w 11524"/>
                <a:gd name="connsiteY38" fmla="*/ 437 h 10063"/>
                <a:gd name="connsiteX39" fmla="*/ 0 w 11524"/>
                <a:gd name="connsiteY39" fmla="*/ 646 h 10063"/>
                <a:gd name="connsiteX40" fmla="*/ 0 w 11524"/>
                <a:gd name="connsiteY40" fmla="*/ 646 h 10063"/>
                <a:gd name="connsiteX41" fmla="*/ 628 w 11524"/>
                <a:gd name="connsiteY41" fmla="*/ 1130 h 10063"/>
                <a:gd name="connsiteX42" fmla="*/ 628 w 11524"/>
                <a:gd name="connsiteY42" fmla="*/ 1130 h 10063"/>
                <a:gd name="connsiteX43" fmla="*/ 777 w 11524"/>
                <a:gd name="connsiteY43" fmla="*/ 1244 h 10063"/>
                <a:gd name="connsiteX44" fmla="*/ 926 w 11524"/>
                <a:gd name="connsiteY44" fmla="*/ 1345 h 10063"/>
                <a:gd name="connsiteX45" fmla="*/ 1085 w 11524"/>
                <a:gd name="connsiteY45" fmla="*/ 1446 h 10063"/>
                <a:gd name="connsiteX46" fmla="*/ 1245 w 11524"/>
                <a:gd name="connsiteY46" fmla="*/ 1540 h 10063"/>
                <a:gd name="connsiteX47" fmla="*/ 1564 w 11524"/>
                <a:gd name="connsiteY47" fmla="*/ 1728 h 10063"/>
                <a:gd name="connsiteX48" fmla="*/ 1883 w 11524"/>
                <a:gd name="connsiteY48" fmla="*/ 1923 h 10063"/>
                <a:gd name="connsiteX49" fmla="*/ 2042 w 11524"/>
                <a:gd name="connsiteY49" fmla="*/ 2024 h 10063"/>
                <a:gd name="connsiteX50" fmla="*/ 2197 w 11524"/>
                <a:gd name="connsiteY50" fmla="*/ 2132 h 10063"/>
                <a:gd name="connsiteX51" fmla="*/ 2346 w 11524"/>
                <a:gd name="connsiteY51" fmla="*/ 2246 h 10063"/>
                <a:gd name="connsiteX52" fmla="*/ 2485 w 11524"/>
                <a:gd name="connsiteY52" fmla="*/ 2374 h 10063"/>
                <a:gd name="connsiteX53" fmla="*/ 2623 w 11524"/>
                <a:gd name="connsiteY53" fmla="*/ 2508 h 10063"/>
                <a:gd name="connsiteX54" fmla="*/ 2685 w 11524"/>
                <a:gd name="connsiteY54" fmla="*/ 2582 h 10063"/>
                <a:gd name="connsiteX55" fmla="*/ 2752 w 11524"/>
                <a:gd name="connsiteY55" fmla="*/ 2656 h 10063"/>
                <a:gd name="connsiteX56" fmla="*/ 2814 w 11524"/>
                <a:gd name="connsiteY56" fmla="*/ 2730 h 10063"/>
                <a:gd name="connsiteX57" fmla="*/ 2870 w 11524"/>
                <a:gd name="connsiteY57" fmla="*/ 2818 h 10063"/>
                <a:gd name="connsiteX58" fmla="*/ 2927 w 11524"/>
                <a:gd name="connsiteY58" fmla="*/ 2898 h 10063"/>
                <a:gd name="connsiteX59" fmla="*/ 2978 w 11524"/>
                <a:gd name="connsiteY59" fmla="*/ 2993 h 10063"/>
                <a:gd name="connsiteX60" fmla="*/ 2978 w 11524"/>
                <a:gd name="connsiteY60" fmla="*/ 2993 h 10063"/>
                <a:gd name="connsiteX61" fmla="*/ 3035 w 11524"/>
                <a:gd name="connsiteY61" fmla="*/ 3093 h 10063"/>
                <a:gd name="connsiteX62" fmla="*/ 3086 w 11524"/>
                <a:gd name="connsiteY62" fmla="*/ 3201 h 10063"/>
                <a:gd name="connsiteX63" fmla="*/ 3133 w 11524"/>
                <a:gd name="connsiteY63" fmla="*/ 3309 h 10063"/>
                <a:gd name="connsiteX64" fmla="*/ 3174 w 11524"/>
                <a:gd name="connsiteY64" fmla="*/ 3423 h 10063"/>
                <a:gd name="connsiteX65" fmla="*/ 3210 w 11524"/>
                <a:gd name="connsiteY65" fmla="*/ 3537 h 10063"/>
                <a:gd name="connsiteX66" fmla="*/ 3246 w 11524"/>
                <a:gd name="connsiteY66" fmla="*/ 3658 h 10063"/>
                <a:gd name="connsiteX67" fmla="*/ 3277 w 11524"/>
                <a:gd name="connsiteY67" fmla="*/ 3779 h 10063"/>
                <a:gd name="connsiteX68" fmla="*/ 3308 w 11524"/>
                <a:gd name="connsiteY68" fmla="*/ 3907 h 10063"/>
                <a:gd name="connsiteX69" fmla="*/ 3359 w 11524"/>
                <a:gd name="connsiteY69" fmla="*/ 4163 h 10063"/>
                <a:gd name="connsiteX70" fmla="*/ 3400 w 11524"/>
                <a:gd name="connsiteY70" fmla="*/ 4432 h 10063"/>
                <a:gd name="connsiteX71" fmla="*/ 3431 w 11524"/>
                <a:gd name="connsiteY71" fmla="*/ 4701 h 10063"/>
                <a:gd name="connsiteX72" fmla="*/ 3462 w 11524"/>
                <a:gd name="connsiteY72" fmla="*/ 4976 h 10063"/>
                <a:gd name="connsiteX73" fmla="*/ 3519 w 11524"/>
                <a:gd name="connsiteY73" fmla="*/ 5528 h 10063"/>
                <a:gd name="connsiteX74" fmla="*/ 3544 w 11524"/>
                <a:gd name="connsiteY74" fmla="*/ 5804 h 10063"/>
                <a:gd name="connsiteX75" fmla="*/ 3580 w 11524"/>
                <a:gd name="connsiteY75" fmla="*/ 6073 h 10063"/>
                <a:gd name="connsiteX76" fmla="*/ 3621 w 11524"/>
                <a:gd name="connsiteY76" fmla="*/ 6342 h 10063"/>
                <a:gd name="connsiteX77" fmla="*/ 3668 w 11524"/>
                <a:gd name="connsiteY77" fmla="*/ 6597 h 10063"/>
                <a:gd name="connsiteX78" fmla="*/ 3693 w 11524"/>
                <a:gd name="connsiteY78" fmla="*/ 6725 h 10063"/>
                <a:gd name="connsiteX79" fmla="*/ 3724 w 11524"/>
                <a:gd name="connsiteY79" fmla="*/ 6853 h 10063"/>
                <a:gd name="connsiteX80" fmla="*/ 3755 w 11524"/>
                <a:gd name="connsiteY80" fmla="*/ 6974 h 10063"/>
                <a:gd name="connsiteX81" fmla="*/ 3791 w 11524"/>
                <a:gd name="connsiteY81" fmla="*/ 7095 h 10063"/>
                <a:gd name="connsiteX82" fmla="*/ 3791 w 11524"/>
                <a:gd name="connsiteY82" fmla="*/ 7095 h 10063"/>
                <a:gd name="connsiteX83" fmla="*/ 3848 w 11524"/>
                <a:gd name="connsiteY83" fmla="*/ 7249 h 10063"/>
                <a:gd name="connsiteX84" fmla="*/ 3904 w 11524"/>
                <a:gd name="connsiteY84" fmla="*/ 7411 h 10063"/>
                <a:gd name="connsiteX85" fmla="*/ 3971 w 11524"/>
                <a:gd name="connsiteY85" fmla="*/ 7566 h 10063"/>
                <a:gd name="connsiteX86" fmla="*/ 4038 w 11524"/>
                <a:gd name="connsiteY86" fmla="*/ 7720 h 10063"/>
                <a:gd name="connsiteX87" fmla="*/ 4115 w 11524"/>
                <a:gd name="connsiteY87" fmla="*/ 7875 h 10063"/>
                <a:gd name="connsiteX88" fmla="*/ 4192 w 11524"/>
                <a:gd name="connsiteY88" fmla="*/ 8023 h 10063"/>
                <a:gd name="connsiteX89" fmla="*/ 4275 w 11524"/>
                <a:gd name="connsiteY89" fmla="*/ 8171 h 10063"/>
                <a:gd name="connsiteX90" fmla="*/ 4362 w 11524"/>
                <a:gd name="connsiteY90" fmla="*/ 8319 h 10063"/>
                <a:gd name="connsiteX91" fmla="*/ 4450 w 11524"/>
                <a:gd name="connsiteY91" fmla="*/ 8460 h 10063"/>
                <a:gd name="connsiteX92" fmla="*/ 4542 w 11524"/>
                <a:gd name="connsiteY92" fmla="*/ 8601 h 10063"/>
                <a:gd name="connsiteX93" fmla="*/ 4635 w 11524"/>
                <a:gd name="connsiteY93" fmla="*/ 8736 h 10063"/>
                <a:gd name="connsiteX94" fmla="*/ 4733 w 11524"/>
                <a:gd name="connsiteY94" fmla="*/ 8863 h 10063"/>
                <a:gd name="connsiteX95" fmla="*/ 4835 w 11524"/>
                <a:gd name="connsiteY95" fmla="*/ 8985 h 10063"/>
                <a:gd name="connsiteX96" fmla="*/ 4933 w 11524"/>
                <a:gd name="connsiteY96" fmla="*/ 9099 h 10063"/>
                <a:gd name="connsiteX97" fmla="*/ 5036 w 11524"/>
                <a:gd name="connsiteY97" fmla="*/ 9206 h 10063"/>
                <a:gd name="connsiteX98" fmla="*/ 5144 w 11524"/>
                <a:gd name="connsiteY98" fmla="*/ 9307 h 10063"/>
                <a:gd name="connsiteX99" fmla="*/ 5144 w 11524"/>
                <a:gd name="connsiteY99" fmla="*/ 9307 h 10063"/>
                <a:gd name="connsiteX100" fmla="*/ 5303 w 11524"/>
                <a:gd name="connsiteY100" fmla="*/ 9455 h 10063"/>
                <a:gd name="connsiteX101" fmla="*/ 5437 w 11524"/>
                <a:gd name="connsiteY101" fmla="*/ 9576 h 10063"/>
                <a:gd name="connsiteX102" fmla="*/ 5561 w 11524"/>
                <a:gd name="connsiteY102" fmla="*/ 9670 h 10063"/>
                <a:gd name="connsiteX103" fmla="*/ 5664 w 11524"/>
                <a:gd name="connsiteY103" fmla="*/ 9744 h 10063"/>
                <a:gd name="connsiteX104" fmla="*/ 5766 w 11524"/>
                <a:gd name="connsiteY104" fmla="*/ 9812 h 10063"/>
                <a:gd name="connsiteX105" fmla="*/ 5869 w 11524"/>
                <a:gd name="connsiteY105" fmla="*/ 9872 h 10063"/>
                <a:gd name="connsiteX106" fmla="*/ 6096 w 11524"/>
                <a:gd name="connsiteY106" fmla="*/ 10000 h 10063"/>
                <a:gd name="connsiteX107" fmla="*/ 9995 w 11524"/>
                <a:gd name="connsiteY107" fmla="*/ 10000 h 10063"/>
                <a:gd name="connsiteX108" fmla="*/ 11522 w 11524"/>
                <a:gd name="connsiteY108" fmla="*/ 9901 h 10063"/>
                <a:gd name="connsiteX109" fmla="*/ 9702 w 11524"/>
                <a:gd name="connsiteY109" fmla="*/ 8225 h 10063"/>
                <a:gd name="connsiteX110" fmla="*/ 8971 w 11524"/>
                <a:gd name="connsiteY110" fmla="*/ 7942 h 10063"/>
                <a:gd name="connsiteX111" fmla="*/ 8524 w 11524"/>
                <a:gd name="connsiteY111" fmla="*/ 7774 h 10063"/>
                <a:gd name="connsiteX112" fmla="*/ 8071 w 11524"/>
                <a:gd name="connsiteY112" fmla="*/ 7592 h 10063"/>
                <a:gd name="connsiteX113" fmla="*/ 7639 w 11524"/>
                <a:gd name="connsiteY113" fmla="*/ 7411 h 10063"/>
                <a:gd name="connsiteX114" fmla="*/ 7258 w 11524"/>
                <a:gd name="connsiteY114" fmla="*/ 7249 h 10063"/>
                <a:gd name="connsiteX115" fmla="*/ 7258 w 11524"/>
                <a:gd name="connsiteY115" fmla="*/ 7249 h 10063"/>
                <a:gd name="connsiteX116" fmla="*/ 7124 w 11524"/>
                <a:gd name="connsiteY116" fmla="*/ 7189 h 10063"/>
                <a:gd name="connsiteX117" fmla="*/ 6991 w 11524"/>
                <a:gd name="connsiteY117" fmla="*/ 7122 h 10063"/>
                <a:gd name="connsiteX118" fmla="*/ 6862 w 11524"/>
                <a:gd name="connsiteY118" fmla="*/ 7048 h 10063"/>
                <a:gd name="connsiteX119" fmla="*/ 6744 w 11524"/>
                <a:gd name="connsiteY119" fmla="*/ 6980 h 10063"/>
                <a:gd name="connsiteX120" fmla="*/ 6626 w 11524"/>
                <a:gd name="connsiteY120" fmla="*/ 6900 h 10063"/>
                <a:gd name="connsiteX121" fmla="*/ 6517 w 11524"/>
                <a:gd name="connsiteY121" fmla="*/ 6826 h 10063"/>
                <a:gd name="connsiteX122" fmla="*/ 6415 w 11524"/>
                <a:gd name="connsiteY122" fmla="*/ 6745 h 10063"/>
                <a:gd name="connsiteX123" fmla="*/ 6312 w 11524"/>
                <a:gd name="connsiteY123" fmla="*/ 6658 h 10063"/>
                <a:gd name="connsiteX124" fmla="*/ 6214 w 11524"/>
                <a:gd name="connsiteY124" fmla="*/ 6570 h 10063"/>
                <a:gd name="connsiteX125" fmla="*/ 6121 w 11524"/>
                <a:gd name="connsiteY125" fmla="*/ 6483 h 10063"/>
                <a:gd name="connsiteX126" fmla="*/ 6034 w 11524"/>
                <a:gd name="connsiteY126" fmla="*/ 6389 h 10063"/>
                <a:gd name="connsiteX127" fmla="*/ 5952 w 11524"/>
                <a:gd name="connsiteY127" fmla="*/ 6295 h 10063"/>
                <a:gd name="connsiteX128" fmla="*/ 5874 w 11524"/>
                <a:gd name="connsiteY128" fmla="*/ 6194 h 10063"/>
                <a:gd name="connsiteX129" fmla="*/ 5797 w 11524"/>
                <a:gd name="connsiteY129" fmla="*/ 6093 h 10063"/>
                <a:gd name="connsiteX130" fmla="*/ 5725 w 11524"/>
                <a:gd name="connsiteY130" fmla="*/ 5985 h 10063"/>
                <a:gd name="connsiteX131" fmla="*/ 5658 w 11524"/>
                <a:gd name="connsiteY131" fmla="*/ 5871 h 10063"/>
                <a:gd name="connsiteX132" fmla="*/ 5592 w 11524"/>
                <a:gd name="connsiteY132" fmla="*/ 5763 h 10063"/>
                <a:gd name="connsiteX133" fmla="*/ 5530 w 11524"/>
                <a:gd name="connsiteY133" fmla="*/ 5642 h 10063"/>
                <a:gd name="connsiteX134" fmla="*/ 5468 w 11524"/>
                <a:gd name="connsiteY134" fmla="*/ 5528 h 10063"/>
                <a:gd name="connsiteX135" fmla="*/ 5412 w 11524"/>
                <a:gd name="connsiteY135" fmla="*/ 5400 h 10063"/>
                <a:gd name="connsiteX136" fmla="*/ 5355 w 11524"/>
                <a:gd name="connsiteY136" fmla="*/ 5272 h 10063"/>
                <a:gd name="connsiteX137" fmla="*/ 5303 w 11524"/>
                <a:gd name="connsiteY137" fmla="*/ 5145 h 10063"/>
                <a:gd name="connsiteX138" fmla="*/ 5206 w 11524"/>
                <a:gd name="connsiteY138" fmla="*/ 4876 h 10063"/>
                <a:gd name="connsiteX139" fmla="*/ 5113 w 11524"/>
                <a:gd name="connsiteY139" fmla="*/ 4586 h 10063"/>
                <a:gd name="connsiteX140" fmla="*/ 5031 w 11524"/>
                <a:gd name="connsiteY140" fmla="*/ 4284 h 10063"/>
                <a:gd name="connsiteX141" fmla="*/ 4949 w 11524"/>
                <a:gd name="connsiteY141" fmla="*/ 3968 h 10063"/>
                <a:gd name="connsiteX142" fmla="*/ 4871 w 11524"/>
                <a:gd name="connsiteY142" fmla="*/ 3638 h 10063"/>
                <a:gd name="connsiteX143" fmla="*/ 4871 w 11524"/>
                <a:gd name="connsiteY143" fmla="*/ 3638 h 10063"/>
                <a:gd name="connsiteX0" fmla="*/ 4871 w 11529"/>
                <a:gd name="connsiteY0" fmla="*/ 3638 h 10000"/>
                <a:gd name="connsiteX1" fmla="*/ 4871 w 11529"/>
                <a:gd name="connsiteY1" fmla="*/ 3638 h 10000"/>
                <a:gd name="connsiteX2" fmla="*/ 4820 w 11529"/>
                <a:gd name="connsiteY2" fmla="*/ 3403 h 10000"/>
                <a:gd name="connsiteX3" fmla="*/ 4763 w 11529"/>
                <a:gd name="connsiteY3" fmla="*/ 3181 h 10000"/>
                <a:gd name="connsiteX4" fmla="*/ 4655 w 11529"/>
                <a:gd name="connsiteY4" fmla="*/ 2744 h 10000"/>
                <a:gd name="connsiteX5" fmla="*/ 4547 w 11529"/>
                <a:gd name="connsiteY5" fmla="*/ 2300 h 10000"/>
                <a:gd name="connsiteX6" fmla="*/ 4496 w 11529"/>
                <a:gd name="connsiteY6" fmla="*/ 2078 h 10000"/>
                <a:gd name="connsiteX7" fmla="*/ 4455 w 11529"/>
                <a:gd name="connsiteY7" fmla="*/ 1843 h 10000"/>
                <a:gd name="connsiteX8" fmla="*/ 4455 w 11529"/>
                <a:gd name="connsiteY8" fmla="*/ 1843 h 10000"/>
                <a:gd name="connsiteX9" fmla="*/ 4434 w 11529"/>
                <a:gd name="connsiteY9" fmla="*/ 1762 h 10000"/>
                <a:gd name="connsiteX10" fmla="*/ 4408 w 11529"/>
                <a:gd name="connsiteY10" fmla="*/ 1675 h 10000"/>
                <a:gd name="connsiteX11" fmla="*/ 4378 w 11529"/>
                <a:gd name="connsiteY11" fmla="*/ 1594 h 10000"/>
                <a:gd name="connsiteX12" fmla="*/ 4336 w 11529"/>
                <a:gd name="connsiteY12" fmla="*/ 1513 h 10000"/>
                <a:gd name="connsiteX13" fmla="*/ 4290 w 11529"/>
                <a:gd name="connsiteY13" fmla="*/ 1432 h 10000"/>
                <a:gd name="connsiteX14" fmla="*/ 4234 w 11529"/>
                <a:gd name="connsiteY14" fmla="*/ 1358 h 10000"/>
                <a:gd name="connsiteX15" fmla="*/ 4177 w 11529"/>
                <a:gd name="connsiteY15" fmla="*/ 1284 h 10000"/>
                <a:gd name="connsiteX16" fmla="*/ 4110 w 11529"/>
                <a:gd name="connsiteY16" fmla="*/ 1210 h 10000"/>
                <a:gd name="connsiteX17" fmla="*/ 4038 w 11529"/>
                <a:gd name="connsiteY17" fmla="*/ 1143 h 10000"/>
                <a:gd name="connsiteX18" fmla="*/ 3961 w 11529"/>
                <a:gd name="connsiteY18" fmla="*/ 1076 h 10000"/>
                <a:gd name="connsiteX19" fmla="*/ 3879 w 11529"/>
                <a:gd name="connsiteY19" fmla="*/ 1015 h 10000"/>
                <a:gd name="connsiteX20" fmla="*/ 3791 w 11529"/>
                <a:gd name="connsiteY20" fmla="*/ 955 h 10000"/>
                <a:gd name="connsiteX21" fmla="*/ 3693 w 11529"/>
                <a:gd name="connsiteY21" fmla="*/ 894 h 10000"/>
                <a:gd name="connsiteX22" fmla="*/ 3596 w 11529"/>
                <a:gd name="connsiteY22" fmla="*/ 841 h 10000"/>
                <a:gd name="connsiteX23" fmla="*/ 3493 w 11529"/>
                <a:gd name="connsiteY23" fmla="*/ 787 h 10000"/>
                <a:gd name="connsiteX24" fmla="*/ 3380 w 11529"/>
                <a:gd name="connsiteY24" fmla="*/ 740 h 10000"/>
                <a:gd name="connsiteX25" fmla="*/ 3380 w 11529"/>
                <a:gd name="connsiteY25" fmla="*/ 740 h 10000"/>
                <a:gd name="connsiteX26" fmla="*/ 3251 w 11529"/>
                <a:gd name="connsiteY26" fmla="*/ 686 h 10000"/>
                <a:gd name="connsiteX27" fmla="*/ 3117 w 11529"/>
                <a:gd name="connsiteY27" fmla="*/ 632 h 10000"/>
                <a:gd name="connsiteX28" fmla="*/ 2840 w 11529"/>
                <a:gd name="connsiteY28" fmla="*/ 531 h 10000"/>
                <a:gd name="connsiteX29" fmla="*/ 2557 w 11529"/>
                <a:gd name="connsiteY29" fmla="*/ 444 h 10000"/>
                <a:gd name="connsiteX30" fmla="*/ 2269 w 11529"/>
                <a:gd name="connsiteY30" fmla="*/ 356 h 10000"/>
                <a:gd name="connsiteX31" fmla="*/ 1692 w 11529"/>
                <a:gd name="connsiteY31" fmla="*/ 188 h 10000"/>
                <a:gd name="connsiteX32" fmla="*/ 1399 w 11529"/>
                <a:gd name="connsiteY32" fmla="*/ 101 h 10000"/>
                <a:gd name="connsiteX33" fmla="*/ 1111 w 11529"/>
                <a:gd name="connsiteY33" fmla="*/ 0 h 10000"/>
                <a:gd name="connsiteX34" fmla="*/ 1111 w 11529"/>
                <a:gd name="connsiteY34" fmla="*/ 0 h 10000"/>
                <a:gd name="connsiteX35" fmla="*/ 643 w 11529"/>
                <a:gd name="connsiteY35" fmla="*/ 242 h 10000"/>
                <a:gd name="connsiteX36" fmla="*/ 643 w 11529"/>
                <a:gd name="connsiteY36" fmla="*/ 242 h 10000"/>
                <a:gd name="connsiteX37" fmla="*/ 484 w 11529"/>
                <a:gd name="connsiteY37" fmla="*/ 336 h 10000"/>
                <a:gd name="connsiteX38" fmla="*/ 319 w 11529"/>
                <a:gd name="connsiteY38" fmla="*/ 437 h 10000"/>
                <a:gd name="connsiteX39" fmla="*/ 0 w 11529"/>
                <a:gd name="connsiteY39" fmla="*/ 646 h 10000"/>
                <a:gd name="connsiteX40" fmla="*/ 0 w 11529"/>
                <a:gd name="connsiteY40" fmla="*/ 646 h 10000"/>
                <a:gd name="connsiteX41" fmla="*/ 628 w 11529"/>
                <a:gd name="connsiteY41" fmla="*/ 1130 h 10000"/>
                <a:gd name="connsiteX42" fmla="*/ 628 w 11529"/>
                <a:gd name="connsiteY42" fmla="*/ 1130 h 10000"/>
                <a:gd name="connsiteX43" fmla="*/ 777 w 11529"/>
                <a:gd name="connsiteY43" fmla="*/ 1244 h 10000"/>
                <a:gd name="connsiteX44" fmla="*/ 926 w 11529"/>
                <a:gd name="connsiteY44" fmla="*/ 1345 h 10000"/>
                <a:gd name="connsiteX45" fmla="*/ 1085 w 11529"/>
                <a:gd name="connsiteY45" fmla="*/ 1446 h 10000"/>
                <a:gd name="connsiteX46" fmla="*/ 1245 w 11529"/>
                <a:gd name="connsiteY46" fmla="*/ 1540 h 10000"/>
                <a:gd name="connsiteX47" fmla="*/ 1564 w 11529"/>
                <a:gd name="connsiteY47" fmla="*/ 1728 h 10000"/>
                <a:gd name="connsiteX48" fmla="*/ 1883 w 11529"/>
                <a:gd name="connsiteY48" fmla="*/ 1923 h 10000"/>
                <a:gd name="connsiteX49" fmla="*/ 2042 w 11529"/>
                <a:gd name="connsiteY49" fmla="*/ 2024 h 10000"/>
                <a:gd name="connsiteX50" fmla="*/ 2197 w 11529"/>
                <a:gd name="connsiteY50" fmla="*/ 2132 h 10000"/>
                <a:gd name="connsiteX51" fmla="*/ 2346 w 11529"/>
                <a:gd name="connsiteY51" fmla="*/ 2246 h 10000"/>
                <a:gd name="connsiteX52" fmla="*/ 2485 w 11529"/>
                <a:gd name="connsiteY52" fmla="*/ 2374 h 10000"/>
                <a:gd name="connsiteX53" fmla="*/ 2623 w 11529"/>
                <a:gd name="connsiteY53" fmla="*/ 2508 h 10000"/>
                <a:gd name="connsiteX54" fmla="*/ 2685 w 11529"/>
                <a:gd name="connsiteY54" fmla="*/ 2582 h 10000"/>
                <a:gd name="connsiteX55" fmla="*/ 2752 w 11529"/>
                <a:gd name="connsiteY55" fmla="*/ 2656 h 10000"/>
                <a:gd name="connsiteX56" fmla="*/ 2814 w 11529"/>
                <a:gd name="connsiteY56" fmla="*/ 2730 h 10000"/>
                <a:gd name="connsiteX57" fmla="*/ 2870 w 11529"/>
                <a:gd name="connsiteY57" fmla="*/ 2818 h 10000"/>
                <a:gd name="connsiteX58" fmla="*/ 2927 w 11529"/>
                <a:gd name="connsiteY58" fmla="*/ 2898 h 10000"/>
                <a:gd name="connsiteX59" fmla="*/ 2978 w 11529"/>
                <a:gd name="connsiteY59" fmla="*/ 2993 h 10000"/>
                <a:gd name="connsiteX60" fmla="*/ 2978 w 11529"/>
                <a:gd name="connsiteY60" fmla="*/ 2993 h 10000"/>
                <a:gd name="connsiteX61" fmla="*/ 3035 w 11529"/>
                <a:gd name="connsiteY61" fmla="*/ 3093 h 10000"/>
                <a:gd name="connsiteX62" fmla="*/ 3086 w 11529"/>
                <a:gd name="connsiteY62" fmla="*/ 3201 h 10000"/>
                <a:gd name="connsiteX63" fmla="*/ 3133 w 11529"/>
                <a:gd name="connsiteY63" fmla="*/ 3309 h 10000"/>
                <a:gd name="connsiteX64" fmla="*/ 3174 w 11529"/>
                <a:gd name="connsiteY64" fmla="*/ 3423 h 10000"/>
                <a:gd name="connsiteX65" fmla="*/ 3210 w 11529"/>
                <a:gd name="connsiteY65" fmla="*/ 3537 h 10000"/>
                <a:gd name="connsiteX66" fmla="*/ 3246 w 11529"/>
                <a:gd name="connsiteY66" fmla="*/ 3658 h 10000"/>
                <a:gd name="connsiteX67" fmla="*/ 3277 w 11529"/>
                <a:gd name="connsiteY67" fmla="*/ 3779 h 10000"/>
                <a:gd name="connsiteX68" fmla="*/ 3308 w 11529"/>
                <a:gd name="connsiteY68" fmla="*/ 3907 h 10000"/>
                <a:gd name="connsiteX69" fmla="*/ 3359 w 11529"/>
                <a:gd name="connsiteY69" fmla="*/ 4163 h 10000"/>
                <a:gd name="connsiteX70" fmla="*/ 3400 w 11529"/>
                <a:gd name="connsiteY70" fmla="*/ 4432 h 10000"/>
                <a:gd name="connsiteX71" fmla="*/ 3431 w 11529"/>
                <a:gd name="connsiteY71" fmla="*/ 4701 h 10000"/>
                <a:gd name="connsiteX72" fmla="*/ 3462 w 11529"/>
                <a:gd name="connsiteY72" fmla="*/ 4976 h 10000"/>
                <a:gd name="connsiteX73" fmla="*/ 3519 w 11529"/>
                <a:gd name="connsiteY73" fmla="*/ 5528 h 10000"/>
                <a:gd name="connsiteX74" fmla="*/ 3544 w 11529"/>
                <a:gd name="connsiteY74" fmla="*/ 5804 h 10000"/>
                <a:gd name="connsiteX75" fmla="*/ 3580 w 11529"/>
                <a:gd name="connsiteY75" fmla="*/ 6073 h 10000"/>
                <a:gd name="connsiteX76" fmla="*/ 3621 w 11529"/>
                <a:gd name="connsiteY76" fmla="*/ 6342 h 10000"/>
                <a:gd name="connsiteX77" fmla="*/ 3668 w 11529"/>
                <a:gd name="connsiteY77" fmla="*/ 6597 h 10000"/>
                <a:gd name="connsiteX78" fmla="*/ 3693 w 11529"/>
                <a:gd name="connsiteY78" fmla="*/ 6725 h 10000"/>
                <a:gd name="connsiteX79" fmla="*/ 3724 w 11529"/>
                <a:gd name="connsiteY79" fmla="*/ 6853 h 10000"/>
                <a:gd name="connsiteX80" fmla="*/ 3755 w 11529"/>
                <a:gd name="connsiteY80" fmla="*/ 6974 h 10000"/>
                <a:gd name="connsiteX81" fmla="*/ 3791 w 11529"/>
                <a:gd name="connsiteY81" fmla="*/ 7095 h 10000"/>
                <a:gd name="connsiteX82" fmla="*/ 3791 w 11529"/>
                <a:gd name="connsiteY82" fmla="*/ 7095 h 10000"/>
                <a:gd name="connsiteX83" fmla="*/ 3848 w 11529"/>
                <a:gd name="connsiteY83" fmla="*/ 7249 h 10000"/>
                <a:gd name="connsiteX84" fmla="*/ 3904 w 11529"/>
                <a:gd name="connsiteY84" fmla="*/ 7411 h 10000"/>
                <a:gd name="connsiteX85" fmla="*/ 3971 w 11529"/>
                <a:gd name="connsiteY85" fmla="*/ 7566 h 10000"/>
                <a:gd name="connsiteX86" fmla="*/ 4038 w 11529"/>
                <a:gd name="connsiteY86" fmla="*/ 7720 h 10000"/>
                <a:gd name="connsiteX87" fmla="*/ 4115 w 11529"/>
                <a:gd name="connsiteY87" fmla="*/ 7875 h 10000"/>
                <a:gd name="connsiteX88" fmla="*/ 4192 w 11529"/>
                <a:gd name="connsiteY88" fmla="*/ 8023 h 10000"/>
                <a:gd name="connsiteX89" fmla="*/ 4275 w 11529"/>
                <a:gd name="connsiteY89" fmla="*/ 8171 h 10000"/>
                <a:gd name="connsiteX90" fmla="*/ 4362 w 11529"/>
                <a:gd name="connsiteY90" fmla="*/ 8319 h 10000"/>
                <a:gd name="connsiteX91" fmla="*/ 4450 w 11529"/>
                <a:gd name="connsiteY91" fmla="*/ 8460 h 10000"/>
                <a:gd name="connsiteX92" fmla="*/ 4542 w 11529"/>
                <a:gd name="connsiteY92" fmla="*/ 8601 h 10000"/>
                <a:gd name="connsiteX93" fmla="*/ 4635 w 11529"/>
                <a:gd name="connsiteY93" fmla="*/ 8736 h 10000"/>
                <a:gd name="connsiteX94" fmla="*/ 4733 w 11529"/>
                <a:gd name="connsiteY94" fmla="*/ 8863 h 10000"/>
                <a:gd name="connsiteX95" fmla="*/ 4835 w 11529"/>
                <a:gd name="connsiteY95" fmla="*/ 8985 h 10000"/>
                <a:gd name="connsiteX96" fmla="*/ 4933 w 11529"/>
                <a:gd name="connsiteY96" fmla="*/ 9099 h 10000"/>
                <a:gd name="connsiteX97" fmla="*/ 5036 w 11529"/>
                <a:gd name="connsiteY97" fmla="*/ 9206 h 10000"/>
                <a:gd name="connsiteX98" fmla="*/ 5144 w 11529"/>
                <a:gd name="connsiteY98" fmla="*/ 9307 h 10000"/>
                <a:gd name="connsiteX99" fmla="*/ 5144 w 11529"/>
                <a:gd name="connsiteY99" fmla="*/ 9307 h 10000"/>
                <a:gd name="connsiteX100" fmla="*/ 5303 w 11529"/>
                <a:gd name="connsiteY100" fmla="*/ 9455 h 10000"/>
                <a:gd name="connsiteX101" fmla="*/ 5437 w 11529"/>
                <a:gd name="connsiteY101" fmla="*/ 9576 h 10000"/>
                <a:gd name="connsiteX102" fmla="*/ 5561 w 11529"/>
                <a:gd name="connsiteY102" fmla="*/ 9670 h 10000"/>
                <a:gd name="connsiteX103" fmla="*/ 5664 w 11529"/>
                <a:gd name="connsiteY103" fmla="*/ 9744 h 10000"/>
                <a:gd name="connsiteX104" fmla="*/ 5766 w 11529"/>
                <a:gd name="connsiteY104" fmla="*/ 9812 h 10000"/>
                <a:gd name="connsiteX105" fmla="*/ 5869 w 11529"/>
                <a:gd name="connsiteY105" fmla="*/ 9872 h 10000"/>
                <a:gd name="connsiteX106" fmla="*/ 6096 w 11529"/>
                <a:gd name="connsiteY106" fmla="*/ 10000 h 10000"/>
                <a:gd name="connsiteX107" fmla="*/ 9995 w 11529"/>
                <a:gd name="connsiteY107" fmla="*/ 10000 h 10000"/>
                <a:gd name="connsiteX108" fmla="*/ 11522 w 11529"/>
                <a:gd name="connsiteY108" fmla="*/ 9901 h 10000"/>
                <a:gd name="connsiteX109" fmla="*/ 9702 w 11529"/>
                <a:gd name="connsiteY109" fmla="*/ 8225 h 10000"/>
                <a:gd name="connsiteX110" fmla="*/ 8971 w 11529"/>
                <a:gd name="connsiteY110" fmla="*/ 7942 h 10000"/>
                <a:gd name="connsiteX111" fmla="*/ 8524 w 11529"/>
                <a:gd name="connsiteY111" fmla="*/ 7774 h 10000"/>
                <a:gd name="connsiteX112" fmla="*/ 8071 w 11529"/>
                <a:gd name="connsiteY112" fmla="*/ 7592 h 10000"/>
                <a:gd name="connsiteX113" fmla="*/ 7639 w 11529"/>
                <a:gd name="connsiteY113" fmla="*/ 7411 h 10000"/>
                <a:gd name="connsiteX114" fmla="*/ 7258 w 11529"/>
                <a:gd name="connsiteY114" fmla="*/ 7249 h 10000"/>
                <a:gd name="connsiteX115" fmla="*/ 7258 w 11529"/>
                <a:gd name="connsiteY115" fmla="*/ 7249 h 10000"/>
                <a:gd name="connsiteX116" fmla="*/ 7124 w 11529"/>
                <a:gd name="connsiteY116" fmla="*/ 7189 h 10000"/>
                <a:gd name="connsiteX117" fmla="*/ 6991 w 11529"/>
                <a:gd name="connsiteY117" fmla="*/ 7122 h 10000"/>
                <a:gd name="connsiteX118" fmla="*/ 6862 w 11529"/>
                <a:gd name="connsiteY118" fmla="*/ 7048 h 10000"/>
                <a:gd name="connsiteX119" fmla="*/ 6744 w 11529"/>
                <a:gd name="connsiteY119" fmla="*/ 6980 h 10000"/>
                <a:gd name="connsiteX120" fmla="*/ 6626 w 11529"/>
                <a:gd name="connsiteY120" fmla="*/ 6900 h 10000"/>
                <a:gd name="connsiteX121" fmla="*/ 6517 w 11529"/>
                <a:gd name="connsiteY121" fmla="*/ 6826 h 10000"/>
                <a:gd name="connsiteX122" fmla="*/ 6415 w 11529"/>
                <a:gd name="connsiteY122" fmla="*/ 6745 h 10000"/>
                <a:gd name="connsiteX123" fmla="*/ 6312 w 11529"/>
                <a:gd name="connsiteY123" fmla="*/ 6658 h 10000"/>
                <a:gd name="connsiteX124" fmla="*/ 6214 w 11529"/>
                <a:gd name="connsiteY124" fmla="*/ 6570 h 10000"/>
                <a:gd name="connsiteX125" fmla="*/ 6121 w 11529"/>
                <a:gd name="connsiteY125" fmla="*/ 6483 h 10000"/>
                <a:gd name="connsiteX126" fmla="*/ 6034 w 11529"/>
                <a:gd name="connsiteY126" fmla="*/ 6389 h 10000"/>
                <a:gd name="connsiteX127" fmla="*/ 5952 w 11529"/>
                <a:gd name="connsiteY127" fmla="*/ 6295 h 10000"/>
                <a:gd name="connsiteX128" fmla="*/ 5874 w 11529"/>
                <a:gd name="connsiteY128" fmla="*/ 6194 h 10000"/>
                <a:gd name="connsiteX129" fmla="*/ 5797 w 11529"/>
                <a:gd name="connsiteY129" fmla="*/ 6093 h 10000"/>
                <a:gd name="connsiteX130" fmla="*/ 5725 w 11529"/>
                <a:gd name="connsiteY130" fmla="*/ 5985 h 10000"/>
                <a:gd name="connsiteX131" fmla="*/ 5658 w 11529"/>
                <a:gd name="connsiteY131" fmla="*/ 5871 h 10000"/>
                <a:gd name="connsiteX132" fmla="*/ 5592 w 11529"/>
                <a:gd name="connsiteY132" fmla="*/ 5763 h 10000"/>
                <a:gd name="connsiteX133" fmla="*/ 5530 w 11529"/>
                <a:gd name="connsiteY133" fmla="*/ 5642 h 10000"/>
                <a:gd name="connsiteX134" fmla="*/ 5468 w 11529"/>
                <a:gd name="connsiteY134" fmla="*/ 5528 h 10000"/>
                <a:gd name="connsiteX135" fmla="*/ 5412 w 11529"/>
                <a:gd name="connsiteY135" fmla="*/ 5400 h 10000"/>
                <a:gd name="connsiteX136" fmla="*/ 5355 w 11529"/>
                <a:gd name="connsiteY136" fmla="*/ 5272 h 10000"/>
                <a:gd name="connsiteX137" fmla="*/ 5303 w 11529"/>
                <a:gd name="connsiteY137" fmla="*/ 5145 h 10000"/>
                <a:gd name="connsiteX138" fmla="*/ 5206 w 11529"/>
                <a:gd name="connsiteY138" fmla="*/ 4876 h 10000"/>
                <a:gd name="connsiteX139" fmla="*/ 5113 w 11529"/>
                <a:gd name="connsiteY139" fmla="*/ 4586 h 10000"/>
                <a:gd name="connsiteX140" fmla="*/ 5031 w 11529"/>
                <a:gd name="connsiteY140" fmla="*/ 4284 h 10000"/>
                <a:gd name="connsiteX141" fmla="*/ 4949 w 11529"/>
                <a:gd name="connsiteY141" fmla="*/ 3968 h 10000"/>
                <a:gd name="connsiteX142" fmla="*/ 4871 w 11529"/>
                <a:gd name="connsiteY142" fmla="*/ 3638 h 10000"/>
                <a:gd name="connsiteX143" fmla="*/ 4871 w 11529"/>
                <a:gd name="connsiteY143" fmla="*/ 3638 h 10000"/>
                <a:gd name="connsiteX0" fmla="*/ 4871 w 11529"/>
                <a:gd name="connsiteY0" fmla="*/ 3638 h 10000"/>
                <a:gd name="connsiteX1" fmla="*/ 4871 w 11529"/>
                <a:gd name="connsiteY1" fmla="*/ 3638 h 10000"/>
                <a:gd name="connsiteX2" fmla="*/ 4820 w 11529"/>
                <a:gd name="connsiteY2" fmla="*/ 3403 h 10000"/>
                <a:gd name="connsiteX3" fmla="*/ 4763 w 11529"/>
                <a:gd name="connsiteY3" fmla="*/ 3181 h 10000"/>
                <a:gd name="connsiteX4" fmla="*/ 4655 w 11529"/>
                <a:gd name="connsiteY4" fmla="*/ 2744 h 10000"/>
                <a:gd name="connsiteX5" fmla="*/ 4547 w 11529"/>
                <a:gd name="connsiteY5" fmla="*/ 2300 h 10000"/>
                <a:gd name="connsiteX6" fmla="*/ 4496 w 11529"/>
                <a:gd name="connsiteY6" fmla="*/ 2078 h 10000"/>
                <a:gd name="connsiteX7" fmla="*/ 4455 w 11529"/>
                <a:gd name="connsiteY7" fmla="*/ 1843 h 10000"/>
                <a:gd name="connsiteX8" fmla="*/ 4455 w 11529"/>
                <a:gd name="connsiteY8" fmla="*/ 1843 h 10000"/>
                <a:gd name="connsiteX9" fmla="*/ 4434 w 11529"/>
                <a:gd name="connsiteY9" fmla="*/ 1762 h 10000"/>
                <a:gd name="connsiteX10" fmla="*/ 4408 w 11529"/>
                <a:gd name="connsiteY10" fmla="*/ 1675 h 10000"/>
                <a:gd name="connsiteX11" fmla="*/ 4378 w 11529"/>
                <a:gd name="connsiteY11" fmla="*/ 1594 h 10000"/>
                <a:gd name="connsiteX12" fmla="*/ 4336 w 11529"/>
                <a:gd name="connsiteY12" fmla="*/ 1513 h 10000"/>
                <a:gd name="connsiteX13" fmla="*/ 4290 w 11529"/>
                <a:gd name="connsiteY13" fmla="*/ 1432 h 10000"/>
                <a:gd name="connsiteX14" fmla="*/ 4234 w 11529"/>
                <a:gd name="connsiteY14" fmla="*/ 1358 h 10000"/>
                <a:gd name="connsiteX15" fmla="*/ 4177 w 11529"/>
                <a:gd name="connsiteY15" fmla="*/ 1284 h 10000"/>
                <a:gd name="connsiteX16" fmla="*/ 4110 w 11529"/>
                <a:gd name="connsiteY16" fmla="*/ 1210 h 10000"/>
                <a:gd name="connsiteX17" fmla="*/ 4038 w 11529"/>
                <a:gd name="connsiteY17" fmla="*/ 1143 h 10000"/>
                <a:gd name="connsiteX18" fmla="*/ 3961 w 11529"/>
                <a:gd name="connsiteY18" fmla="*/ 1076 h 10000"/>
                <a:gd name="connsiteX19" fmla="*/ 3879 w 11529"/>
                <a:gd name="connsiteY19" fmla="*/ 1015 h 10000"/>
                <a:gd name="connsiteX20" fmla="*/ 3791 w 11529"/>
                <a:gd name="connsiteY20" fmla="*/ 955 h 10000"/>
                <a:gd name="connsiteX21" fmla="*/ 3693 w 11529"/>
                <a:gd name="connsiteY21" fmla="*/ 894 h 10000"/>
                <a:gd name="connsiteX22" fmla="*/ 3596 w 11529"/>
                <a:gd name="connsiteY22" fmla="*/ 841 h 10000"/>
                <a:gd name="connsiteX23" fmla="*/ 3493 w 11529"/>
                <a:gd name="connsiteY23" fmla="*/ 787 h 10000"/>
                <a:gd name="connsiteX24" fmla="*/ 3380 w 11529"/>
                <a:gd name="connsiteY24" fmla="*/ 740 h 10000"/>
                <a:gd name="connsiteX25" fmla="*/ 3380 w 11529"/>
                <a:gd name="connsiteY25" fmla="*/ 740 h 10000"/>
                <a:gd name="connsiteX26" fmla="*/ 3251 w 11529"/>
                <a:gd name="connsiteY26" fmla="*/ 686 h 10000"/>
                <a:gd name="connsiteX27" fmla="*/ 3117 w 11529"/>
                <a:gd name="connsiteY27" fmla="*/ 632 h 10000"/>
                <a:gd name="connsiteX28" fmla="*/ 2840 w 11529"/>
                <a:gd name="connsiteY28" fmla="*/ 531 h 10000"/>
                <a:gd name="connsiteX29" fmla="*/ 2557 w 11529"/>
                <a:gd name="connsiteY29" fmla="*/ 444 h 10000"/>
                <a:gd name="connsiteX30" fmla="*/ 2269 w 11529"/>
                <a:gd name="connsiteY30" fmla="*/ 356 h 10000"/>
                <a:gd name="connsiteX31" fmla="*/ 1692 w 11529"/>
                <a:gd name="connsiteY31" fmla="*/ 188 h 10000"/>
                <a:gd name="connsiteX32" fmla="*/ 1399 w 11529"/>
                <a:gd name="connsiteY32" fmla="*/ 101 h 10000"/>
                <a:gd name="connsiteX33" fmla="*/ 1111 w 11529"/>
                <a:gd name="connsiteY33" fmla="*/ 0 h 10000"/>
                <a:gd name="connsiteX34" fmla="*/ 1111 w 11529"/>
                <a:gd name="connsiteY34" fmla="*/ 0 h 10000"/>
                <a:gd name="connsiteX35" fmla="*/ 643 w 11529"/>
                <a:gd name="connsiteY35" fmla="*/ 242 h 10000"/>
                <a:gd name="connsiteX36" fmla="*/ 643 w 11529"/>
                <a:gd name="connsiteY36" fmla="*/ 242 h 10000"/>
                <a:gd name="connsiteX37" fmla="*/ 484 w 11529"/>
                <a:gd name="connsiteY37" fmla="*/ 336 h 10000"/>
                <a:gd name="connsiteX38" fmla="*/ 319 w 11529"/>
                <a:gd name="connsiteY38" fmla="*/ 437 h 10000"/>
                <a:gd name="connsiteX39" fmla="*/ 0 w 11529"/>
                <a:gd name="connsiteY39" fmla="*/ 646 h 10000"/>
                <a:gd name="connsiteX40" fmla="*/ 0 w 11529"/>
                <a:gd name="connsiteY40" fmla="*/ 646 h 10000"/>
                <a:gd name="connsiteX41" fmla="*/ 628 w 11529"/>
                <a:gd name="connsiteY41" fmla="*/ 1130 h 10000"/>
                <a:gd name="connsiteX42" fmla="*/ 628 w 11529"/>
                <a:gd name="connsiteY42" fmla="*/ 1130 h 10000"/>
                <a:gd name="connsiteX43" fmla="*/ 777 w 11529"/>
                <a:gd name="connsiteY43" fmla="*/ 1244 h 10000"/>
                <a:gd name="connsiteX44" fmla="*/ 926 w 11529"/>
                <a:gd name="connsiteY44" fmla="*/ 1345 h 10000"/>
                <a:gd name="connsiteX45" fmla="*/ 1085 w 11529"/>
                <a:gd name="connsiteY45" fmla="*/ 1446 h 10000"/>
                <a:gd name="connsiteX46" fmla="*/ 1245 w 11529"/>
                <a:gd name="connsiteY46" fmla="*/ 1540 h 10000"/>
                <a:gd name="connsiteX47" fmla="*/ 1564 w 11529"/>
                <a:gd name="connsiteY47" fmla="*/ 1728 h 10000"/>
                <a:gd name="connsiteX48" fmla="*/ 1883 w 11529"/>
                <a:gd name="connsiteY48" fmla="*/ 1923 h 10000"/>
                <a:gd name="connsiteX49" fmla="*/ 2042 w 11529"/>
                <a:gd name="connsiteY49" fmla="*/ 2024 h 10000"/>
                <a:gd name="connsiteX50" fmla="*/ 2197 w 11529"/>
                <a:gd name="connsiteY50" fmla="*/ 2132 h 10000"/>
                <a:gd name="connsiteX51" fmla="*/ 2346 w 11529"/>
                <a:gd name="connsiteY51" fmla="*/ 2246 h 10000"/>
                <a:gd name="connsiteX52" fmla="*/ 2485 w 11529"/>
                <a:gd name="connsiteY52" fmla="*/ 2374 h 10000"/>
                <a:gd name="connsiteX53" fmla="*/ 2623 w 11529"/>
                <a:gd name="connsiteY53" fmla="*/ 2508 h 10000"/>
                <a:gd name="connsiteX54" fmla="*/ 2685 w 11529"/>
                <a:gd name="connsiteY54" fmla="*/ 2582 h 10000"/>
                <a:gd name="connsiteX55" fmla="*/ 2752 w 11529"/>
                <a:gd name="connsiteY55" fmla="*/ 2656 h 10000"/>
                <a:gd name="connsiteX56" fmla="*/ 2814 w 11529"/>
                <a:gd name="connsiteY56" fmla="*/ 2730 h 10000"/>
                <a:gd name="connsiteX57" fmla="*/ 2870 w 11529"/>
                <a:gd name="connsiteY57" fmla="*/ 2818 h 10000"/>
                <a:gd name="connsiteX58" fmla="*/ 2927 w 11529"/>
                <a:gd name="connsiteY58" fmla="*/ 2898 h 10000"/>
                <a:gd name="connsiteX59" fmla="*/ 2978 w 11529"/>
                <a:gd name="connsiteY59" fmla="*/ 2993 h 10000"/>
                <a:gd name="connsiteX60" fmla="*/ 2978 w 11529"/>
                <a:gd name="connsiteY60" fmla="*/ 2993 h 10000"/>
                <a:gd name="connsiteX61" fmla="*/ 3035 w 11529"/>
                <a:gd name="connsiteY61" fmla="*/ 3093 h 10000"/>
                <a:gd name="connsiteX62" fmla="*/ 3086 w 11529"/>
                <a:gd name="connsiteY62" fmla="*/ 3201 h 10000"/>
                <a:gd name="connsiteX63" fmla="*/ 3133 w 11529"/>
                <a:gd name="connsiteY63" fmla="*/ 3309 h 10000"/>
                <a:gd name="connsiteX64" fmla="*/ 3174 w 11529"/>
                <a:gd name="connsiteY64" fmla="*/ 3423 h 10000"/>
                <a:gd name="connsiteX65" fmla="*/ 3210 w 11529"/>
                <a:gd name="connsiteY65" fmla="*/ 3537 h 10000"/>
                <a:gd name="connsiteX66" fmla="*/ 3246 w 11529"/>
                <a:gd name="connsiteY66" fmla="*/ 3658 h 10000"/>
                <a:gd name="connsiteX67" fmla="*/ 3277 w 11529"/>
                <a:gd name="connsiteY67" fmla="*/ 3779 h 10000"/>
                <a:gd name="connsiteX68" fmla="*/ 3308 w 11529"/>
                <a:gd name="connsiteY68" fmla="*/ 3907 h 10000"/>
                <a:gd name="connsiteX69" fmla="*/ 3359 w 11529"/>
                <a:gd name="connsiteY69" fmla="*/ 4163 h 10000"/>
                <a:gd name="connsiteX70" fmla="*/ 3400 w 11529"/>
                <a:gd name="connsiteY70" fmla="*/ 4432 h 10000"/>
                <a:gd name="connsiteX71" fmla="*/ 3431 w 11529"/>
                <a:gd name="connsiteY71" fmla="*/ 4701 h 10000"/>
                <a:gd name="connsiteX72" fmla="*/ 3462 w 11529"/>
                <a:gd name="connsiteY72" fmla="*/ 4976 h 10000"/>
                <a:gd name="connsiteX73" fmla="*/ 3519 w 11529"/>
                <a:gd name="connsiteY73" fmla="*/ 5528 h 10000"/>
                <a:gd name="connsiteX74" fmla="*/ 3544 w 11529"/>
                <a:gd name="connsiteY74" fmla="*/ 5804 h 10000"/>
                <a:gd name="connsiteX75" fmla="*/ 3580 w 11529"/>
                <a:gd name="connsiteY75" fmla="*/ 6073 h 10000"/>
                <a:gd name="connsiteX76" fmla="*/ 3621 w 11529"/>
                <a:gd name="connsiteY76" fmla="*/ 6342 h 10000"/>
                <a:gd name="connsiteX77" fmla="*/ 3668 w 11529"/>
                <a:gd name="connsiteY77" fmla="*/ 6597 h 10000"/>
                <a:gd name="connsiteX78" fmla="*/ 3693 w 11529"/>
                <a:gd name="connsiteY78" fmla="*/ 6725 h 10000"/>
                <a:gd name="connsiteX79" fmla="*/ 3724 w 11529"/>
                <a:gd name="connsiteY79" fmla="*/ 6853 h 10000"/>
                <a:gd name="connsiteX80" fmla="*/ 3755 w 11529"/>
                <a:gd name="connsiteY80" fmla="*/ 6974 h 10000"/>
                <a:gd name="connsiteX81" fmla="*/ 3791 w 11529"/>
                <a:gd name="connsiteY81" fmla="*/ 7095 h 10000"/>
                <a:gd name="connsiteX82" fmla="*/ 3791 w 11529"/>
                <a:gd name="connsiteY82" fmla="*/ 7095 h 10000"/>
                <a:gd name="connsiteX83" fmla="*/ 3848 w 11529"/>
                <a:gd name="connsiteY83" fmla="*/ 7249 h 10000"/>
                <a:gd name="connsiteX84" fmla="*/ 3904 w 11529"/>
                <a:gd name="connsiteY84" fmla="*/ 7411 h 10000"/>
                <a:gd name="connsiteX85" fmla="*/ 3971 w 11529"/>
                <a:gd name="connsiteY85" fmla="*/ 7566 h 10000"/>
                <a:gd name="connsiteX86" fmla="*/ 4038 w 11529"/>
                <a:gd name="connsiteY86" fmla="*/ 7720 h 10000"/>
                <a:gd name="connsiteX87" fmla="*/ 4115 w 11529"/>
                <a:gd name="connsiteY87" fmla="*/ 7875 h 10000"/>
                <a:gd name="connsiteX88" fmla="*/ 4192 w 11529"/>
                <a:gd name="connsiteY88" fmla="*/ 8023 h 10000"/>
                <a:gd name="connsiteX89" fmla="*/ 4275 w 11529"/>
                <a:gd name="connsiteY89" fmla="*/ 8171 h 10000"/>
                <a:gd name="connsiteX90" fmla="*/ 4362 w 11529"/>
                <a:gd name="connsiteY90" fmla="*/ 8319 h 10000"/>
                <a:gd name="connsiteX91" fmla="*/ 4450 w 11529"/>
                <a:gd name="connsiteY91" fmla="*/ 8460 h 10000"/>
                <a:gd name="connsiteX92" fmla="*/ 4542 w 11529"/>
                <a:gd name="connsiteY92" fmla="*/ 8601 h 10000"/>
                <a:gd name="connsiteX93" fmla="*/ 4635 w 11529"/>
                <a:gd name="connsiteY93" fmla="*/ 8736 h 10000"/>
                <a:gd name="connsiteX94" fmla="*/ 4733 w 11529"/>
                <a:gd name="connsiteY94" fmla="*/ 8863 h 10000"/>
                <a:gd name="connsiteX95" fmla="*/ 4835 w 11529"/>
                <a:gd name="connsiteY95" fmla="*/ 8985 h 10000"/>
                <a:gd name="connsiteX96" fmla="*/ 4933 w 11529"/>
                <a:gd name="connsiteY96" fmla="*/ 9099 h 10000"/>
                <a:gd name="connsiteX97" fmla="*/ 5036 w 11529"/>
                <a:gd name="connsiteY97" fmla="*/ 9206 h 10000"/>
                <a:gd name="connsiteX98" fmla="*/ 5144 w 11529"/>
                <a:gd name="connsiteY98" fmla="*/ 9307 h 10000"/>
                <a:gd name="connsiteX99" fmla="*/ 5144 w 11529"/>
                <a:gd name="connsiteY99" fmla="*/ 9307 h 10000"/>
                <a:gd name="connsiteX100" fmla="*/ 5303 w 11529"/>
                <a:gd name="connsiteY100" fmla="*/ 9455 h 10000"/>
                <a:gd name="connsiteX101" fmla="*/ 5437 w 11529"/>
                <a:gd name="connsiteY101" fmla="*/ 9576 h 10000"/>
                <a:gd name="connsiteX102" fmla="*/ 5561 w 11529"/>
                <a:gd name="connsiteY102" fmla="*/ 9670 h 10000"/>
                <a:gd name="connsiteX103" fmla="*/ 5664 w 11529"/>
                <a:gd name="connsiteY103" fmla="*/ 9744 h 10000"/>
                <a:gd name="connsiteX104" fmla="*/ 5766 w 11529"/>
                <a:gd name="connsiteY104" fmla="*/ 9812 h 10000"/>
                <a:gd name="connsiteX105" fmla="*/ 5869 w 11529"/>
                <a:gd name="connsiteY105" fmla="*/ 9872 h 10000"/>
                <a:gd name="connsiteX106" fmla="*/ 6096 w 11529"/>
                <a:gd name="connsiteY106" fmla="*/ 10000 h 10000"/>
                <a:gd name="connsiteX107" fmla="*/ 9995 w 11529"/>
                <a:gd name="connsiteY107" fmla="*/ 10000 h 10000"/>
                <a:gd name="connsiteX108" fmla="*/ 11522 w 11529"/>
                <a:gd name="connsiteY108" fmla="*/ 9901 h 10000"/>
                <a:gd name="connsiteX109" fmla="*/ 8971 w 11529"/>
                <a:gd name="connsiteY109" fmla="*/ 7942 h 10000"/>
                <a:gd name="connsiteX110" fmla="*/ 8524 w 11529"/>
                <a:gd name="connsiteY110" fmla="*/ 7774 h 10000"/>
                <a:gd name="connsiteX111" fmla="*/ 8071 w 11529"/>
                <a:gd name="connsiteY111" fmla="*/ 7592 h 10000"/>
                <a:gd name="connsiteX112" fmla="*/ 7639 w 11529"/>
                <a:gd name="connsiteY112" fmla="*/ 7411 h 10000"/>
                <a:gd name="connsiteX113" fmla="*/ 7258 w 11529"/>
                <a:gd name="connsiteY113" fmla="*/ 7249 h 10000"/>
                <a:gd name="connsiteX114" fmla="*/ 7258 w 11529"/>
                <a:gd name="connsiteY114" fmla="*/ 7249 h 10000"/>
                <a:gd name="connsiteX115" fmla="*/ 7124 w 11529"/>
                <a:gd name="connsiteY115" fmla="*/ 7189 h 10000"/>
                <a:gd name="connsiteX116" fmla="*/ 6991 w 11529"/>
                <a:gd name="connsiteY116" fmla="*/ 7122 h 10000"/>
                <a:gd name="connsiteX117" fmla="*/ 6862 w 11529"/>
                <a:gd name="connsiteY117" fmla="*/ 7048 h 10000"/>
                <a:gd name="connsiteX118" fmla="*/ 6744 w 11529"/>
                <a:gd name="connsiteY118" fmla="*/ 6980 h 10000"/>
                <a:gd name="connsiteX119" fmla="*/ 6626 w 11529"/>
                <a:gd name="connsiteY119" fmla="*/ 6900 h 10000"/>
                <a:gd name="connsiteX120" fmla="*/ 6517 w 11529"/>
                <a:gd name="connsiteY120" fmla="*/ 6826 h 10000"/>
                <a:gd name="connsiteX121" fmla="*/ 6415 w 11529"/>
                <a:gd name="connsiteY121" fmla="*/ 6745 h 10000"/>
                <a:gd name="connsiteX122" fmla="*/ 6312 w 11529"/>
                <a:gd name="connsiteY122" fmla="*/ 6658 h 10000"/>
                <a:gd name="connsiteX123" fmla="*/ 6214 w 11529"/>
                <a:gd name="connsiteY123" fmla="*/ 6570 h 10000"/>
                <a:gd name="connsiteX124" fmla="*/ 6121 w 11529"/>
                <a:gd name="connsiteY124" fmla="*/ 6483 h 10000"/>
                <a:gd name="connsiteX125" fmla="*/ 6034 w 11529"/>
                <a:gd name="connsiteY125" fmla="*/ 6389 h 10000"/>
                <a:gd name="connsiteX126" fmla="*/ 5952 w 11529"/>
                <a:gd name="connsiteY126" fmla="*/ 6295 h 10000"/>
                <a:gd name="connsiteX127" fmla="*/ 5874 w 11529"/>
                <a:gd name="connsiteY127" fmla="*/ 6194 h 10000"/>
                <a:gd name="connsiteX128" fmla="*/ 5797 w 11529"/>
                <a:gd name="connsiteY128" fmla="*/ 6093 h 10000"/>
                <a:gd name="connsiteX129" fmla="*/ 5725 w 11529"/>
                <a:gd name="connsiteY129" fmla="*/ 5985 h 10000"/>
                <a:gd name="connsiteX130" fmla="*/ 5658 w 11529"/>
                <a:gd name="connsiteY130" fmla="*/ 5871 h 10000"/>
                <a:gd name="connsiteX131" fmla="*/ 5592 w 11529"/>
                <a:gd name="connsiteY131" fmla="*/ 5763 h 10000"/>
                <a:gd name="connsiteX132" fmla="*/ 5530 w 11529"/>
                <a:gd name="connsiteY132" fmla="*/ 5642 h 10000"/>
                <a:gd name="connsiteX133" fmla="*/ 5468 w 11529"/>
                <a:gd name="connsiteY133" fmla="*/ 5528 h 10000"/>
                <a:gd name="connsiteX134" fmla="*/ 5412 w 11529"/>
                <a:gd name="connsiteY134" fmla="*/ 5400 h 10000"/>
                <a:gd name="connsiteX135" fmla="*/ 5355 w 11529"/>
                <a:gd name="connsiteY135" fmla="*/ 5272 h 10000"/>
                <a:gd name="connsiteX136" fmla="*/ 5303 w 11529"/>
                <a:gd name="connsiteY136" fmla="*/ 5145 h 10000"/>
                <a:gd name="connsiteX137" fmla="*/ 5206 w 11529"/>
                <a:gd name="connsiteY137" fmla="*/ 4876 h 10000"/>
                <a:gd name="connsiteX138" fmla="*/ 5113 w 11529"/>
                <a:gd name="connsiteY138" fmla="*/ 4586 h 10000"/>
                <a:gd name="connsiteX139" fmla="*/ 5031 w 11529"/>
                <a:gd name="connsiteY139" fmla="*/ 4284 h 10000"/>
                <a:gd name="connsiteX140" fmla="*/ 4949 w 11529"/>
                <a:gd name="connsiteY140" fmla="*/ 3968 h 10000"/>
                <a:gd name="connsiteX141" fmla="*/ 4871 w 11529"/>
                <a:gd name="connsiteY141" fmla="*/ 3638 h 10000"/>
                <a:gd name="connsiteX142" fmla="*/ 4871 w 11529"/>
                <a:gd name="connsiteY142" fmla="*/ 3638 h 10000"/>
                <a:gd name="connsiteX0" fmla="*/ 4871 w 11529"/>
                <a:gd name="connsiteY0" fmla="*/ 3638 h 10000"/>
                <a:gd name="connsiteX1" fmla="*/ 4871 w 11529"/>
                <a:gd name="connsiteY1" fmla="*/ 3638 h 10000"/>
                <a:gd name="connsiteX2" fmla="*/ 4820 w 11529"/>
                <a:gd name="connsiteY2" fmla="*/ 3403 h 10000"/>
                <a:gd name="connsiteX3" fmla="*/ 4763 w 11529"/>
                <a:gd name="connsiteY3" fmla="*/ 3181 h 10000"/>
                <a:gd name="connsiteX4" fmla="*/ 4655 w 11529"/>
                <a:gd name="connsiteY4" fmla="*/ 2744 h 10000"/>
                <a:gd name="connsiteX5" fmla="*/ 4547 w 11529"/>
                <a:gd name="connsiteY5" fmla="*/ 2300 h 10000"/>
                <a:gd name="connsiteX6" fmla="*/ 4496 w 11529"/>
                <a:gd name="connsiteY6" fmla="*/ 2078 h 10000"/>
                <a:gd name="connsiteX7" fmla="*/ 4455 w 11529"/>
                <a:gd name="connsiteY7" fmla="*/ 1843 h 10000"/>
                <a:gd name="connsiteX8" fmla="*/ 4455 w 11529"/>
                <a:gd name="connsiteY8" fmla="*/ 1843 h 10000"/>
                <a:gd name="connsiteX9" fmla="*/ 4434 w 11529"/>
                <a:gd name="connsiteY9" fmla="*/ 1762 h 10000"/>
                <a:gd name="connsiteX10" fmla="*/ 4408 w 11529"/>
                <a:gd name="connsiteY10" fmla="*/ 1675 h 10000"/>
                <a:gd name="connsiteX11" fmla="*/ 4378 w 11529"/>
                <a:gd name="connsiteY11" fmla="*/ 1594 h 10000"/>
                <a:gd name="connsiteX12" fmla="*/ 4336 w 11529"/>
                <a:gd name="connsiteY12" fmla="*/ 1513 h 10000"/>
                <a:gd name="connsiteX13" fmla="*/ 4290 w 11529"/>
                <a:gd name="connsiteY13" fmla="*/ 1432 h 10000"/>
                <a:gd name="connsiteX14" fmla="*/ 4234 w 11529"/>
                <a:gd name="connsiteY14" fmla="*/ 1358 h 10000"/>
                <a:gd name="connsiteX15" fmla="*/ 4177 w 11529"/>
                <a:gd name="connsiteY15" fmla="*/ 1284 h 10000"/>
                <a:gd name="connsiteX16" fmla="*/ 4110 w 11529"/>
                <a:gd name="connsiteY16" fmla="*/ 1210 h 10000"/>
                <a:gd name="connsiteX17" fmla="*/ 4038 w 11529"/>
                <a:gd name="connsiteY17" fmla="*/ 1143 h 10000"/>
                <a:gd name="connsiteX18" fmla="*/ 3961 w 11529"/>
                <a:gd name="connsiteY18" fmla="*/ 1076 h 10000"/>
                <a:gd name="connsiteX19" fmla="*/ 3879 w 11529"/>
                <a:gd name="connsiteY19" fmla="*/ 1015 h 10000"/>
                <a:gd name="connsiteX20" fmla="*/ 3791 w 11529"/>
                <a:gd name="connsiteY20" fmla="*/ 955 h 10000"/>
                <a:gd name="connsiteX21" fmla="*/ 3693 w 11529"/>
                <a:gd name="connsiteY21" fmla="*/ 894 h 10000"/>
                <a:gd name="connsiteX22" fmla="*/ 3596 w 11529"/>
                <a:gd name="connsiteY22" fmla="*/ 841 h 10000"/>
                <a:gd name="connsiteX23" fmla="*/ 3493 w 11529"/>
                <a:gd name="connsiteY23" fmla="*/ 787 h 10000"/>
                <a:gd name="connsiteX24" fmla="*/ 3380 w 11529"/>
                <a:gd name="connsiteY24" fmla="*/ 740 h 10000"/>
                <a:gd name="connsiteX25" fmla="*/ 3380 w 11529"/>
                <a:gd name="connsiteY25" fmla="*/ 740 h 10000"/>
                <a:gd name="connsiteX26" fmla="*/ 3251 w 11529"/>
                <a:gd name="connsiteY26" fmla="*/ 686 h 10000"/>
                <a:gd name="connsiteX27" fmla="*/ 3117 w 11529"/>
                <a:gd name="connsiteY27" fmla="*/ 632 h 10000"/>
                <a:gd name="connsiteX28" fmla="*/ 2840 w 11529"/>
                <a:gd name="connsiteY28" fmla="*/ 531 h 10000"/>
                <a:gd name="connsiteX29" fmla="*/ 2557 w 11529"/>
                <a:gd name="connsiteY29" fmla="*/ 444 h 10000"/>
                <a:gd name="connsiteX30" fmla="*/ 2269 w 11529"/>
                <a:gd name="connsiteY30" fmla="*/ 356 h 10000"/>
                <a:gd name="connsiteX31" fmla="*/ 1692 w 11529"/>
                <a:gd name="connsiteY31" fmla="*/ 188 h 10000"/>
                <a:gd name="connsiteX32" fmla="*/ 1399 w 11529"/>
                <a:gd name="connsiteY32" fmla="*/ 101 h 10000"/>
                <a:gd name="connsiteX33" fmla="*/ 1111 w 11529"/>
                <a:gd name="connsiteY33" fmla="*/ 0 h 10000"/>
                <a:gd name="connsiteX34" fmla="*/ 1111 w 11529"/>
                <a:gd name="connsiteY34" fmla="*/ 0 h 10000"/>
                <a:gd name="connsiteX35" fmla="*/ 643 w 11529"/>
                <a:gd name="connsiteY35" fmla="*/ 242 h 10000"/>
                <a:gd name="connsiteX36" fmla="*/ 643 w 11529"/>
                <a:gd name="connsiteY36" fmla="*/ 242 h 10000"/>
                <a:gd name="connsiteX37" fmla="*/ 484 w 11529"/>
                <a:gd name="connsiteY37" fmla="*/ 336 h 10000"/>
                <a:gd name="connsiteX38" fmla="*/ 319 w 11529"/>
                <a:gd name="connsiteY38" fmla="*/ 437 h 10000"/>
                <a:gd name="connsiteX39" fmla="*/ 0 w 11529"/>
                <a:gd name="connsiteY39" fmla="*/ 646 h 10000"/>
                <a:gd name="connsiteX40" fmla="*/ 0 w 11529"/>
                <a:gd name="connsiteY40" fmla="*/ 646 h 10000"/>
                <a:gd name="connsiteX41" fmla="*/ 628 w 11529"/>
                <a:gd name="connsiteY41" fmla="*/ 1130 h 10000"/>
                <a:gd name="connsiteX42" fmla="*/ 628 w 11529"/>
                <a:gd name="connsiteY42" fmla="*/ 1130 h 10000"/>
                <a:gd name="connsiteX43" fmla="*/ 777 w 11529"/>
                <a:gd name="connsiteY43" fmla="*/ 1244 h 10000"/>
                <a:gd name="connsiteX44" fmla="*/ 926 w 11529"/>
                <a:gd name="connsiteY44" fmla="*/ 1345 h 10000"/>
                <a:gd name="connsiteX45" fmla="*/ 1085 w 11529"/>
                <a:gd name="connsiteY45" fmla="*/ 1446 h 10000"/>
                <a:gd name="connsiteX46" fmla="*/ 1245 w 11529"/>
                <a:gd name="connsiteY46" fmla="*/ 1540 h 10000"/>
                <a:gd name="connsiteX47" fmla="*/ 1564 w 11529"/>
                <a:gd name="connsiteY47" fmla="*/ 1728 h 10000"/>
                <a:gd name="connsiteX48" fmla="*/ 1883 w 11529"/>
                <a:gd name="connsiteY48" fmla="*/ 1923 h 10000"/>
                <a:gd name="connsiteX49" fmla="*/ 2042 w 11529"/>
                <a:gd name="connsiteY49" fmla="*/ 2024 h 10000"/>
                <a:gd name="connsiteX50" fmla="*/ 2197 w 11529"/>
                <a:gd name="connsiteY50" fmla="*/ 2132 h 10000"/>
                <a:gd name="connsiteX51" fmla="*/ 2346 w 11529"/>
                <a:gd name="connsiteY51" fmla="*/ 2246 h 10000"/>
                <a:gd name="connsiteX52" fmla="*/ 2485 w 11529"/>
                <a:gd name="connsiteY52" fmla="*/ 2374 h 10000"/>
                <a:gd name="connsiteX53" fmla="*/ 2623 w 11529"/>
                <a:gd name="connsiteY53" fmla="*/ 2508 h 10000"/>
                <a:gd name="connsiteX54" fmla="*/ 2685 w 11529"/>
                <a:gd name="connsiteY54" fmla="*/ 2582 h 10000"/>
                <a:gd name="connsiteX55" fmla="*/ 2752 w 11529"/>
                <a:gd name="connsiteY55" fmla="*/ 2656 h 10000"/>
                <a:gd name="connsiteX56" fmla="*/ 2814 w 11529"/>
                <a:gd name="connsiteY56" fmla="*/ 2730 h 10000"/>
                <a:gd name="connsiteX57" fmla="*/ 2870 w 11529"/>
                <a:gd name="connsiteY57" fmla="*/ 2818 h 10000"/>
                <a:gd name="connsiteX58" fmla="*/ 2927 w 11529"/>
                <a:gd name="connsiteY58" fmla="*/ 2898 h 10000"/>
                <a:gd name="connsiteX59" fmla="*/ 2978 w 11529"/>
                <a:gd name="connsiteY59" fmla="*/ 2993 h 10000"/>
                <a:gd name="connsiteX60" fmla="*/ 2978 w 11529"/>
                <a:gd name="connsiteY60" fmla="*/ 2993 h 10000"/>
                <a:gd name="connsiteX61" fmla="*/ 3035 w 11529"/>
                <a:gd name="connsiteY61" fmla="*/ 3093 h 10000"/>
                <a:gd name="connsiteX62" fmla="*/ 3086 w 11529"/>
                <a:gd name="connsiteY62" fmla="*/ 3201 h 10000"/>
                <a:gd name="connsiteX63" fmla="*/ 3133 w 11529"/>
                <a:gd name="connsiteY63" fmla="*/ 3309 h 10000"/>
                <a:gd name="connsiteX64" fmla="*/ 3174 w 11529"/>
                <a:gd name="connsiteY64" fmla="*/ 3423 h 10000"/>
                <a:gd name="connsiteX65" fmla="*/ 3210 w 11529"/>
                <a:gd name="connsiteY65" fmla="*/ 3537 h 10000"/>
                <a:gd name="connsiteX66" fmla="*/ 3246 w 11529"/>
                <a:gd name="connsiteY66" fmla="*/ 3658 h 10000"/>
                <a:gd name="connsiteX67" fmla="*/ 3277 w 11529"/>
                <a:gd name="connsiteY67" fmla="*/ 3779 h 10000"/>
                <a:gd name="connsiteX68" fmla="*/ 3308 w 11529"/>
                <a:gd name="connsiteY68" fmla="*/ 3907 h 10000"/>
                <a:gd name="connsiteX69" fmla="*/ 3359 w 11529"/>
                <a:gd name="connsiteY69" fmla="*/ 4163 h 10000"/>
                <a:gd name="connsiteX70" fmla="*/ 3400 w 11529"/>
                <a:gd name="connsiteY70" fmla="*/ 4432 h 10000"/>
                <a:gd name="connsiteX71" fmla="*/ 3431 w 11529"/>
                <a:gd name="connsiteY71" fmla="*/ 4701 h 10000"/>
                <a:gd name="connsiteX72" fmla="*/ 3462 w 11529"/>
                <a:gd name="connsiteY72" fmla="*/ 4976 h 10000"/>
                <a:gd name="connsiteX73" fmla="*/ 3519 w 11529"/>
                <a:gd name="connsiteY73" fmla="*/ 5528 h 10000"/>
                <a:gd name="connsiteX74" fmla="*/ 3544 w 11529"/>
                <a:gd name="connsiteY74" fmla="*/ 5804 h 10000"/>
                <a:gd name="connsiteX75" fmla="*/ 3580 w 11529"/>
                <a:gd name="connsiteY75" fmla="*/ 6073 h 10000"/>
                <a:gd name="connsiteX76" fmla="*/ 3621 w 11529"/>
                <a:gd name="connsiteY76" fmla="*/ 6342 h 10000"/>
                <a:gd name="connsiteX77" fmla="*/ 3668 w 11529"/>
                <a:gd name="connsiteY77" fmla="*/ 6597 h 10000"/>
                <a:gd name="connsiteX78" fmla="*/ 3693 w 11529"/>
                <a:gd name="connsiteY78" fmla="*/ 6725 h 10000"/>
                <a:gd name="connsiteX79" fmla="*/ 3724 w 11529"/>
                <a:gd name="connsiteY79" fmla="*/ 6853 h 10000"/>
                <a:gd name="connsiteX80" fmla="*/ 3755 w 11529"/>
                <a:gd name="connsiteY80" fmla="*/ 6974 h 10000"/>
                <a:gd name="connsiteX81" fmla="*/ 3791 w 11529"/>
                <a:gd name="connsiteY81" fmla="*/ 7095 h 10000"/>
                <a:gd name="connsiteX82" fmla="*/ 3791 w 11529"/>
                <a:gd name="connsiteY82" fmla="*/ 7095 h 10000"/>
                <a:gd name="connsiteX83" fmla="*/ 3848 w 11529"/>
                <a:gd name="connsiteY83" fmla="*/ 7249 h 10000"/>
                <a:gd name="connsiteX84" fmla="*/ 3904 w 11529"/>
                <a:gd name="connsiteY84" fmla="*/ 7411 h 10000"/>
                <a:gd name="connsiteX85" fmla="*/ 3971 w 11529"/>
                <a:gd name="connsiteY85" fmla="*/ 7566 h 10000"/>
                <a:gd name="connsiteX86" fmla="*/ 4038 w 11529"/>
                <a:gd name="connsiteY86" fmla="*/ 7720 h 10000"/>
                <a:gd name="connsiteX87" fmla="*/ 4115 w 11529"/>
                <a:gd name="connsiteY87" fmla="*/ 7875 h 10000"/>
                <a:gd name="connsiteX88" fmla="*/ 4192 w 11529"/>
                <a:gd name="connsiteY88" fmla="*/ 8023 h 10000"/>
                <a:gd name="connsiteX89" fmla="*/ 4275 w 11529"/>
                <a:gd name="connsiteY89" fmla="*/ 8171 h 10000"/>
                <a:gd name="connsiteX90" fmla="*/ 4362 w 11529"/>
                <a:gd name="connsiteY90" fmla="*/ 8319 h 10000"/>
                <a:gd name="connsiteX91" fmla="*/ 4450 w 11529"/>
                <a:gd name="connsiteY91" fmla="*/ 8460 h 10000"/>
                <a:gd name="connsiteX92" fmla="*/ 4542 w 11529"/>
                <a:gd name="connsiteY92" fmla="*/ 8601 h 10000"/>
                <a:gd name="connsiteX93" fmla="*/ 4635 w 11529"/>
                <a:gd name="connsiteY93" fmla="*/ 8736 h 10000"/>
                <a:gd name="connsiteX94" fmla="*/ 4733 w 11529"/>
                <a:gd name="connsiteY94" fmla="*/ 8863 h 10000"/>
                <a:gd name="connsiteX95" fmla="*/ 4835 w 11529"/>
                <a:gd name="connsiteY95" fmla="*/ 8985 h 10000"/>
                <a:gd name="connsiteX96" fmla="*/ 4933 w 11529"/>
                <a:gd name="connsiteY96" fmla="*/ 9099 h 10000"/>
                <a:gd name="connsiteX97" fmla="*/ 5036 w 11529"/>
                <a:gd name="connsiteY97" fmla="*/ 9206 h 10000"/>
                <a:gd name="connsiteX98" fmla="*/ 5144 w 11529"/>
                <a:gd name="connsiteY98" fmla="*/ 9307 h 10000"/>
                <a:gd name="connsiteX99" fmla="*/ 5144 w 11529"/>
                <a:gd name="connsiteY99" fmla="*/ 9307 h 10000"/>
                <a:gd name="connsiteX100" fmla="*/ 5303 w 11529"/>
                <a:gd name="connsiteY100" fmla="*/ 9455 h 10000"/>
                <a:gd name="connsiteX101" fmla="*/ 5437 w 11529"/>
                <a:gd name="connsiteY101" fmla="*/ 9576 h 10000"/>
                <a:gd name="connsiteX102" fmla="*/ 5561 w 11529"/>
                <a:gd name="connsiteY102" fmla="*/ 9670 h 10000"/>
                <a:gd name="connsiteX103" fmla="*/ 5664 w 11529"/>
                <a:gd name="connsiteY103" fmla="*/ 9744 h 10000"/>
                <a:gd name="connsiteX104" fmla="*/ 5766 w 11529"/>
                <a:gd name="connsiteY104" fmla="*/ 9812 h 10000"/>
                <a:gd name="connsiteX105" fmla="*/ 5869 w 11529"/>
                <a:gd name="connsiteY105" fmla="*/ 9872 h 10000"/>
                <a:gd name="connsiteX106" fmla="*/ 6096 w 11529"/>
                <a:gd name="connsiteY106" fmla="*/ 10000 h 10000"/>
                <a:gd name="connsiteX107" fmla="*/ 9995 w 11529"/>
                <a:gd name="connsiteY107" fmla="*/ 10000 h 10000"/>
                <a:gd name="connsiteX108" fmla="*/ 11522 w 11529"/>
                <a:gd name="connsiteY108" fmla="*/ 9901 h 10000"/>
                <a:gd name="connsiteX109" fmla="*/ 8971 w 11529"/>
                <a:gd name="connsiteY109" fmla="*/ 8157 h 10000"/>
                <a:gd name="connsiteX110" fmla="*/ 8524 w 11529"/>
                <a:gd name="connsiteY110" fmla="*/ 7774 h 10000"/>
                <a:gd name="connsiteX111" fmla="*/ 8071 w 11529"/>
                <a:gd name="connsiteY111" fmla="*/ 7592 h 10000"/>
                <a:gd name="connsiteX112" fmla="*/ 7639 w 11529"/>
                <a:gd name="connsiteY112" fmla="*/ 7411 h 10000"/>
                <a:gd name="connsiteX113" fmla="*/ 7258 w 11529"/>
                <a:gd name="connsiteY113" fmla="*/ 7249 h 10000"/>
                <a:gd name="connsiteX114" fmla="*/ 7258 w 11529"/>
                <a:gd name="connsiteY114" fmla="*/ 7249 h 10000"/>
                <a:gd name="connsiteX115" fmla="*/ 7124 w 11529"/>
                <a:gd name="connsiteY115" fmla="*/ 7189 h 10000"/>
                <a:gd name="connsiteX116" fmla="*/ 6991 w 11529"/>
                <a:gd name="connsiteY116" fmla="*/ 7122 h 10000"/>
                <a:gd name="connsiteX117" fmla="*/ 6862 w 11529"/>
                <a:gd name="connsiteY117" fmla="*/ 7048 h 10000"/>
                <a:gd name="connsiteX118" fmla="*/ 6744 w 11529"/>
                <a:gd name="connsiteY118" fmla="*/ 6980 h 10000"/>
                <a:gd name="connsiteX119" fmla="*/ 6626 w 11529"/>
                <a:gd name="connsiteY119" fmla="*/ 6900 h 10000"/>
                <a:gd name="connsiteX120" fmla="*/ 6517 w 11529"/>
                <a:gd name="connsiteY120" fmla="*/ 6826 h 10000"/>
                <a:gd name="connsiteX121" fmla="*/ 6415 w 11529"/>
                <a:gd name="connsiteY121" fmla="*/ 6745 h 10000"/>
                <a:gd name="connsiteX122" fmla="*/ 6312 w 11529"/>
                <a:gd name="connsiteY122" fmla="*/ 6658 h 10000"/>
                <a:gd name="connsiteX123" fmla="*/ 6214 w 11529"/>
                <a:gd name="connsiteY123" fmla="*/ 6570 h 10000"/>
                <a:gd name="connsiteX124" fmla="*/ 6121 w 11529"/>
                <a:gd name="connsiteY124" fmla="*/ 6483 h 10000"/>
                <a:gd name="connsiteX125" fmla="*/ 6034 w 11529"/>
                <a:gd name="connsiteY125" fmla="*/ 6389 h 10000"/>
                <a:gd name="connsiteX126" fmla="*/ 5952 w 11529"/>
                <a:gd name="connsiteY126" fmla="*/ 6295 h 10000"/>
                <a:gd name="connsiteX127" fmla="*/ 5874 w 11529"/>
                <a:gd name="connsiteY127" fmla="*/ 6194 h 10000"/>
                <a:gd name="connsiteX128" fmla="*/ 5797 w 11529"/>
                <a:gd name="connsiteY128" fmla="*/ 6093 h 10000"/>
                <a:gd name="connsiteX129" fmla="*/ 5725 w 11529"/>
                <a:gd name="connsiteY129" fmla="*/ 5985 h 10000"/>
                <a:gd name="connsiteX130" fmla="*/ 5658 w 11529"/>
                <a:gd name="connsiteY130" fmla="*/ 5871 h 10000"/>
                <a:gd name="connsiteX131" fmla="*/ 5592 w 11529"/>
                <a:gd name="connsiteY131" fmla="*/ 5763 h 10000"/>
                <a:gd name="connsiteX132" fmla="*/ 5530 w 11529"/>
                <a:gd name="connsiteY132" fmla="*/ 5642 h 10000"/>
                <a:gd name="connsiteX133" fmla="*/ 5468 w 11529"/>
                <a:gd name="connsiteY133" fmla="*/ 5528 h 10000"/>
                <a:gd name="connsiteX134" fmla="*/ 5412 w 11529"/>
                <a:gd name="connsiteY134" fmla="*/ 5400 h 10000"/>
                <a:gd name="connsiteX135" fmla="*/ 5355 w 11529"/>
                <a:gd name="connsiteY135" fmla="*/ 5272 h 10000"/>
                <a:gd name="connsiteX136" fmla="*/ 5303 w 11529"/>
                <a:gd name="connsiteY136" fmla="*/ 5145 h 10000"/>
                <a:gd name="connsiteX137" fmla="*/ 5206 w 11529"/>
                <a:gd name="connsiteY137" fmla="*/ 4876 h 10000"/>
                <a:gd name="connsiteX138" fmla="*/ 5113 w 11529"/>
                <a:gd name="connsiteY138" fmla="*/ 4586 h 10000"/>
                <a:gd name="connsiteX139" fmla="*/ 5031 w 11529"/>
                <a:gd name="connsiteY139" fmla="*/ 4284 h 10000"/>
                <a:gd name="connsiteX140" fmla="*/ 4949 w 11529"/>
                <a:gd name="connsiteY140" fmla="*/ 3968 h 10000"/>
                <a:gd name="connsiteX141" fmla="*/ 4871 w 11529"/>
                <a:gd name="connsiteY141" fmla="*/ 3638 h 10000"/>
                <a:gd name="connsiteX142" fmla="*/ 4871 w 11529"/>
                <a:gd name="connsiteY142" fmla="*/ 363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1529" h="10000">
                  <a:moveTo>
                    <a:pt x="4871" y="3638"/>
                  </a:moveTo>
                  <a:lnTo>
                    <a:pt x="4871" y="3638"/>
                  </a:lnTo>
                  <a:cubicBezTo>
                    <a:pt x="4854" y="3560"/>
                    <a:pt x="4837" y="3481"/>
                    <a:pt x="4820" y="3403"/>
                  </a:cubicBezTo>
                  <a:lnTo>
                    <a:pt x="4763" y="3181"/>
                  </a:lnTo>
                  <a:lnTo>
                    <a:pt x="4655" y="2744"/>
                  </a:lnTo>
                  <a:lnTo>
                    <a:pt x="4547" y="2300"/>
                  </a:lnTo>
                  <a:lnTo>
                    <a:pt x="4496" y="2078"/>
                  </a:lnTo>
                  <a:cubicBezTo>
                    <a:pt x="4482" y="2000"/>
                    <a:pt x="4469" y="1921"/>
                    <a:pt x="4455" y="1843"/>
                  </a:cubicBezTo>
                  <a:lnTo>
                    <a:pt x="4455" y="1843"/>
                  </a:lnTo>
                  <a:lnTo>
                    <a:pt x="4434" y="1762"/>
                  </a:lnTo>
                  <a:cubicBezTo>
                    <a:pt x="4425" y="1733"/>
                    <a:pt x="4417" y="1704"/>
                    <a:pt x="4408" y="1675"/>
                  </a:cubicBezTo>
                  <a:lnTo>
                    <a:pt x="4378" y="1594"/>
                  </a:lnTo>
                  <a:lnTo>
                    <a:pt x="4336" y="1513"/>
                  </a:lnTo>
                  <a:cubicBezTo>
                    <a:pt x="4321" y="1486"/>
                    <a:pt x="4305" y="1459"/>
                    <a:pt x="4290" y="1432"/>
                  </a:cubicBezTo>
                  <a:lnTo>
                    <a:pt x="4234" y="1358"/>
                  </a:lnTo>
                  <a:cubicBezTo>
                    <a:pt x="4215" y="1333"/>
                    <a:pt x="4196" y="1309"/>
                    <a:pt x="4177" y="1284"/>
                  </a:cubicBezTo>
                  <a:cubicBezTo>
                    <a:pt x="4155" y="1259"/>
                    <a:pt x="4132" y="1235"/>
                    <a:pt x="4110" y="1210"/>
                  </a:cubicBezTo>
                  <a:cubicBezTo>
                    <a:pt x="4086" y="1188"/>
                    <a:pt x="4062" y="1165"/>
                    <a:pt x="4038" y="1143"/>
                  </a:cubicBezTo>
                  <a:cubicBezTo>
                    <a:pt x="4012" y="1121"/>
                    <a:pt x="3987" y="1098"/>
                    <a:pt x="3961" y="1076"/>
                  </a:cubicBezTo>
                  <a:lnTo>
                    <a:pt x="3879" y="1015"/>
                  </a:lnTo>
                  <a:lnTo>
                    <a:pt x="3791" y="955"/>
                  </a:lnTo>
                  <a:cubicBezTo>
                    <a:pt x="3758" y="935"/>
                    <a:pt x="3726" y="914"/>
                    <a:pt x="3693" y="894"/>
                  </a:cubicBezTo>
                  <a:cubicBezTo>
                    <a:pt x="3661" y="876"/>
                    <a:pt x="3628" y="859"/>
                    <a:pt x="3596" y="841"/>
                  </a:cubicBezTo>
                  <a:lnTo>
                    <a:pt x="3493" y="787"/>
                  </a:lnTo>
                  <a:lnTo>
                    <a:pt x="3380" y="740"/>
                  </a:lnTo>
                  <a:lnTo>
                    <a:pt x="3380" y="740"/>
                  </a:lnTo>
                  <a:lnTo>
                    <a:pt x="3251" y="686"/>
                  </a:lnTo>
                  <a:lnTo>
                    <a:pt x="3117" y="632"/>
                  </a:lnTo>
                  <a:lnTo>
                    <a:pt x="2840" y="531"/>
                  </a:lnTo>
                  <a:lnTo>
                    <a:pt x="2557" y="444"/>
                  </a:lnTo>
                  <a:lnTo>
                    <a:pt x="2269" y="356"/>
                  </a:lnTo>
                  <a:lnTo>
                    <a:pt x="1692" y="188"/>
                  </a:lnTo>
                  <a:lnTo>
                    <a:pt x="1399" y="101"/>
                  </a:lnTo>
                  <a:lnTo>
                    <a:pt x="1111" y="0"/>
                  </a:lnTo>
                  <a:lnTo>
                    <a:pt x="1111" y="0"/>
                  </a:lnTo>
                  <a:lnTo>
                    <a:pt x="643" y="242"/>
                  </a:lnTo>
                  <a:lnTo>
                    <a:pt x="643" y="242"/>
                  </a:lnTo>
                  <a:lnTo>
                    <a:pt x="484" y="336"/>
                  </a:lnTo>
                  <a:lnTo>
                    <a:pt x="319" y="437"/>
                  </a:lnTo>
                  <a:lnTo>
                    <a:pt x="0" y="646"/>
                  </a:lnTo>
                  <a:lnTo>
                    <a:pt x="0" y="646"/>
                  </a:lnTo>
                  <a:lnTo>
                    <a:pt x="628" y="1130"/>
                  </a:lnTo>
                  <a:lnTo>
                    <a:pt x="628" y="1130"/>
                  </a:lnTo>
                  <a:lnTo>
                    <a:pt x="777" y="1244"/>
                  </a:lnTo>
                  <a:lnTo>
                    <a:pt x="926" y="1345"/>
                  </a:lnTo>
                  <a:lnTo>
                    <a:pt x="1085" y="1446"/>
                  </a:lnTo>
                  <a:lnTo>
                    <a:pt x="1245" y="1540"/>
                  </a:lnTo>
                  <a:lnTo>
                    <a:pt x="1564" y="1728"/>
                  </a:lnTo>
                  <a:lnTo>
                    <a:pt x="1883" y="1923"/>
                  </a:lnTo>
                  <a:lnTo>
                    <a:pt x="2042" y="2024"/>
                  </a:lnTo>
                  <a:lnTo>
                    <a:pt x="2197" y="2132"/>
                  </a:lnTo>
                  <a:lnTo>
                    <a:pt x="2346" y="2246"/>
                  </a:lnTo>
                  <a:cubicBezTo>
                    <a:pt x="2392" y="2289"/>
                    <a:pt x="2439" y="2331"/>
                    <a:pt x="2485" y="2374"/>
                  </a:cubicBezTo>
                  <a:lnTo>
                    <a:pt x="2623" y="2508"/>
                  </a:lnTo>
                  <a:lnTo>
                    <a:pt x="2685" y="2582"/>
                  </a:lnTo>
                  <a:cubicBezTo>
                    <a:pt x="2707" y="2607"/>
                    <a:pt x="2730" y="2631"/>
                    <a:pt x="2752" y="2656"/>
                  </a:cubicBezTo>
                  <a:lnTo>
                    <a:pt x="2814" y="2730"/>
                  </a:lnTo>
                  <a:cubicBezTo>
                    <a:pt x="2833" y="2759"/>
                    <a:pt x="2851" y="2789"/>
                    <a:pt x="2870" y="2818"/>
                  </a:cubicBezTo>
                  <a:cubicBezTo>
                    <a:pt x="2889" y="2845"/>
                    <a:pt x="2908" y="2871"/>
                    <a:pt x="2927" y="2898"/>
                  </a:cubicBezTo>
                  <a:cubicBezTo>
                    <a:pt x="2944" y="2930"/>
                    <a:pt x="2961" y="2961"/>
                    <a:pt x="2978" y="2993"/>
                  </a:cubicBezTo>
                  <a:lnTo>
                    <a:pt x="2978" y="2993"/>
                  </a:lnTo>
                  <a:cubicBezTo>
                    <a:pt x="2997" y="3026"/>
                    <a:pt x="3016" y="3060"/>
                    <a:pt x="3035" y="3093"/>
                  </a:cubicBezTo>
                  <a:lnTo>
                    <a:pt x="3086" y="3201"/>
                  </a:lnTo>
                  <a:cubicBezTo>
                    <a:pt x="3102" y="3237"/>
                    <a:pt x="3117" y="3273"/>
                    <a:pt x="3133" y="3309"/>
                  </a:cubicBezTo>
                  <a:cubicBezTo>
                    <a:pt x="3147" y="3347"/>
                    <a:pt x="3160" y="3385"/>
                    <a:pt x="3174" y="3423"/>
                  </a:cubicBezTo>
                  <a:lnTo>
                    <a:pt x="3210" y="3537"/>
                  </a:lnTo>
                  <a:cubicBezTo>
                    <a:pt x="3222" y="3577"/>
                    <a:pt x="3234" y="3618"/>
                    <a:pt x="3246" y="3658"/>
                  </a:cubicBezTo>
                  <a:cubicBezTo>
                    <a:pt x="3256" y="3698"/>
                    <a:pt x="3267" y="3739"/>
                    <a:pt x="3277" y="3779"/>
                  </a:cubicBezTo>
                  <a:cubicBezTo>
                    <a:pt x="3287" y="3822"/>
                    <a:pt x="3298" y="3864"/>
                    <a:pt x="3308" y="3907"/>
                  </a:cubicBezTo>
                  <a:cubicBezTo>
                    <a:pt x="3325" y="3992"/>
                    <a:pt x="3342" y="4078"/>
                    <a:pt x="3359" y="4163"/>
                  </a:cubicBezTo>
                  <a:cubicBezTo>
                    <a:pt x="3373" y="4253"/>
                    <a:pt x="3386" y="4342"/>
                    <a:pt x="3400" y="4432"/>
                  </a:cubicBezTo>
                  <a:cubicBezTo>
                    <a:pt x="3410" y="4522"/>
                    <a:pt x="3421" y="4611"/>
                    <a:pt x="3431" y="4701"/>
                  </a:cubicBezTo>
                  <a:cubicBezTo>
                    <a:pt x="3441" y="4793"/>
                    <a:pt x="3452" y="4884"/>
                    <a:pt x="3462" y="4976"/>
                  </a:cubicBezTo>
                  <a:lnTo>
                    <a:pt x="3519" y="5528"/>
                  </a:lnTo>
                  <a:cubicBezTo>
                    <a:pt x="3527" y="5620"/>
                    <a:pt x="3536" y="5712"/>
                    <a:pt x="3544" y="5804"/>
                  </a:cubicBezTo>
                  <a:cubicBezTo>
                    <a:pt x="3556" y="5894"/>
                    <a:pt x="3568" y="5983"/>
                    <a:pt x="3580" y="6073"/>
                  </a:cubicBezTo>
                  <a:cubicBezTo>
                    <a:pt x="3594" y="6163"/>
                    <a:pt x="3607" y="6252"/>
                    <a:pt x="3621" y="6342"/>
                  </a:cubicBezTo>
                  <a:cubicBezTo>
                    <a:pt x="3637" y="6427"/>
                    <a:pt x="3652" y="6512"/>
                    <a:pt x="3668" y="6597"/>
                  </a:cubicBezTo>
                  <a:cubicBezTo>
                    <a:pt x="3676" y="6640"/>
                    <a:pt x="3685" y="6682"/>
                    <a:pt x="3693" y="6725"/>
                  </a:cubicBezTo>
                  <a:cubicBezTo>
                    <a:pt x="3703" y="6768"/>
                    <a:pt x="3714" y="6810"/>
                    <a:pt x="3724" y="6853"/>
                  </a:cubicBezTo>
                  <a:cubicBezTo>
                    <a:pt x="3734" y="6893"/>
                    <a:pt x="3745" y="6934"/>
                    <a:pt x="3755" y="6974"/>
                  </a:cubicBezTo>
                  <a:cubicBezTo>
                    <a:pt x="3767" y="7014"/>
                    <a:pt x="3779" y="7055"/>
                    <a:pt x="3791" y="7095"/>
                  </a:cubicBezTo>
                  <a:lnTo>
                    <a:pt x="3791" y="7095"/>
                  </a:lnTo>
                  <a:cubicBezTo>
                    <a:pt x="3810" y="7146"/>
                    <a:pt x="3829" y="7198"/>
                    <a:pt x="3848" y="7249"/>
                  </a:cubicBezTo>
                  <a:cubicBezTo>
                    <a:pt x="3867" y="7303"/>
                    <a:pt x="3885" y="7357"/>
                    <a:pt x="3904" y="7411"/>
                  </a:cubicBezTo>
                  <a:cubicBezTo>
                    <a:pt x="3926" y="7463"/>
                    <a:pt x="3949" y="7514"/>
                    <a:pt x="3971" y="7566"/>
                  </a:cubicBezTo>
                  <a:cubicBezTo>
                    <a:pt x="3993" y="7617"/>
                    <a:pt x="4016" y="7669"/>
                    <a:pt x="4038" y="7720"/>
                  </a:cubicBezTo>
                  <a:cubicBezTo>
                    <a:pt x="4064" y="7772"/>
                    <a:pt x="4089" y="7823"/>
                    <a:pt x="4115" y="7875"/>
                  </a:cubicBezTo>
                  <a:cubicBezTo>
                    <a:pt x="4141" y="7924"/>
                    <a:pt x="4166" y="7974"/>
                    <a:pt x="4192" y="8023"/>
                  </a:cubicBezTo>
                  <a:cubicBezTo>
                    <a:pt x="4220" y="8072"/>
                    <a:pt x="4247" y="8122"/>
                    <a:pt x="4275" y="8171"/>
                  </a:cubicBezTo>
                  <a:cubicBezTo>
                    <a:pt x="4304" y="8220"/>
                    <a:pt x="4333" y="8270"/>
                    <a:pt x="4362" y="8319"/>
                  </a:cubicBezTo>
                  <a:cubicBezTo>
                    <a:pt x="4391" y="8366"/>
                    <a:pt x="4421" y="8413"/>
                    <a:pt x="4450" y="8460"/>
                  </a:cubicBezTo>
                  <a:cubicBezTo>
                    <a:pt x="4481" y="8507"/>
                    <a:pt x="4511" y="8554"/>
                    <a:pt x="4542" y="8601"/>
                  </a:cubicBezTo>
                  <a:lnTo>
                    <a:pt x="4635" y="8736"/>
                  </a:lnTo>
                  <a:cubicBezTo>
                    <a:pt x="4668" y="8778"/>
                    <a:pt x="4700" y="8821"/>
                    <a:pt x="4733" y="8863"/>
                  </a:cubicBezTo>
                  <a:lnTo>
                    <a:pt x="4835" y="8985"/>
                  </a:lnTo>
                  <a:cubicBezTo>
                    <a:pt x="4868" y="9023"/>
                    <a:pt x="4900" y="9061"/>
                    <a:pt x="4933" y="9099"/>
                  </a:cubicBezTo>
                  <a:cubicBezTo>
                    <a:pt x="4967" y="9135"/>
                    <a:pt x="5002" y="9170"/>
                    <a:pt x="5036" y="9206"/>
                  </a:cubicBezTo>
                  <a:lnTo>
                    <a:pt x="5144" y="9307"/>
                  </a:lnTo>
                  <a:lnTo>
                    <a:pt x="5144" y="9307"/>
                  </a:lnTo>
                  <a:lnTo>
                    <a:pt x="5303" y="9455"/>
                  </a:lnTo>
                  <a:cubicBezTo>
                    <a:pt x="5348" y="9495"/>
                    <a:pt x="5392" y="9536"/>
                    <a:pt x="5437" y="9576"/>
                  </a:cubicBezTo>
                  <a:lnTo>
                    <a:pt x="5561" y="9670"/>
                  </a:lnTo>
                  <a:cubicBezTo>
                    <a:pt x="5595" y="9695"/>
                    <a:pt x="5630" y="9719"/>
                    <a:pt x="5664" y="9744"/>
                  </a:cubicBezTo>
                  <a:lnTo>
                    <a:pt x="5766" y="9812"/>
                  </a:lnTo>
                  <a:lnTo>
                    <a:pt x="5869" y="9872"/>
                  </a:lnTo>
                  <a:lnTo>
                    <a:pt x="6096" y="10000"/>
                  </a:lnTo>
                  <a:lnTo>
                    <a:pt x="9995" y="10000"/>
                  </a:lnTo>
                  <a:cubicBezTo>
                    <a:pt x="10892" y="9997"/>
                    <a:pt x="11612" y="10009"/>
                    <a:pt x="11522" y="9901"/>
                  </a:cubicBezTo>
                  <a:lnTo>
                    <a:pt x="8971" y="8157"/>
                  </a:lnTo>
                  <a:lnTo>
                    <a:pt x="8524" y="7774"/>
                  </a:lnTo>
                  <a:lnTo>
                    <a:pt x="8071" y="7592"/>
                  </a:lnTo>
                  <a:lnTo>
                    <a:pt x="7639" y="7411"/>
                  </a:lnTo>
                  <a:lnTo>
                    <a:pt x="7258" y="7249"/>
                  </a:lnTo>
                  <a:lnTo>
                    <a:pt x="7258" y="7249"/>
                  </a:lnTo>
                  <a:lnTo>
                    <a:pt x="7124" y="7189"/>
                  </a:lnTo>
                  <a:lnTo>
                    <a:pt x="6991" y="7122"/>
                  </a:lnTo>
                  <a:lnTo>
                    <a:pt x="6862" y="7048"/>
                  </a:lnTo>
                  <a:cubicBezTo>
                    <a:pt x="6823" y="7025"/>
                    <a:pt x="6783" y="7003"/>
                    <a:pt x="6744" y="6980"/>
                  </a:cubicBezTo>
                  <a:cubicBezTo>
                    <a:pt x="6705" y="6953"/>
                    <a:pt x="6665" y="6927"/>
                    <a:pt x="6626" y="6900"/>
                  </a:cubicBezTo>
                  <a:cubicBezTo>
                    <a:pt x="6590" y="6875"/>
                    <a:pt x="6553" y="6851"/>
                    <a:pt x="6517" y="6826"/>
                  </a:cubicBezTo>
                  <a:lnTo>
                    <a:pt x="6415" y="6745"/>
                  </a:lnTo>
                  <a:lnTo>
                    <a:pt x="6312" y="6658"/>
                  </a:lnTo>
                  <a:cubicBezTo>
                    <a:pt x="6279" y="6629"/>
                    <a:pt x="6247" y="6599"/>
                    <a:pt x="6214" y="6570"/>
                  </a:cubicBezTo>
                  <a:lnTo>
                    <a:pt x="6121" y="6483"/>
                  </a:lnTo>
                  <a:cubicBezTo>
                    <a:pt x="6092" y="6452"/>
                    <a:pt x="6063" y="6420"/>
                    <a:pt x="6034" y="6389"/>
                  </a:cubicBezTo>
                  <a:lnTo>
                    <a:pt x="5952" y="6295"/>
                  </a:lnTo>
                  <a:cubicBezTo>
                    <a:pt x="5926" y="6261"/>
                    <a:pt x="5900" y="6228"/>
                    <a:pt x="5874" y="6194"/>
                  </a:cubicBezTo>
                  <a:lnTo>
                    <a:pt x="5797" y="6093"/>
                  </a:lnTo>
                  <a:lnTo>
                    <a:pt x="5725" y="5985"/>
                  </a:lnTo>
                  <a:cubicBezTo>
                    <a:pt x="5703" y="5947"/>
                    <a:pt x="5680" y="5909"/>
                    <a:pt x="5658" y="5871"/>
                  </a:cubicBezTo>
                  <a:lnTo>
                    <a:pt x="5592" y="5763"/>
                  </a:lnTo>
                  <a:cubicBezTo>
                    <a:pt x="5571" y="5723"/>
                    <a:pt x="5551" y="5682"/>
                    <a:pt x="5530" y="5642"/>
                  </a:cubicBezTo>
                  <a:cubicBezTo>
                    <a:pt x="5509" y="5604"/>
                    <a:pt x="5489" y="5566"/>
                    <a:pt x="5468" y="5528"/>
                  </a:cubicBezTo>
                  <a:cubicBezTo>
                    <a:pt x="5449" y="5485"/>
                    <a:pt x="5431" y="5443"/>
                    <a:pt x="5412" y="5400"/>
                  </a:cubicBezTo>
                  <a:cubicBezTo>
                    <a:pt x="5393" y="5357"/>
                    <a:pt x="5374" y="5315"/>
                    <a:pt x="5355" y="5272"/>
                  </a:cubicBezTo>
                  <a:cubicBezTo>
                    <a:pt x="5338" y="5230"/>
                    <a:pt x="5320" y="5187"/>
                    <a:pt x="5303" y="5145"/>
                  </a:cubicBezTo>
                  <a:cubicBezTo>
                    <a:pt x="5271" y="5055"/>
                    <a:pt x="5238" y="4966"/>
                    <a:pt x="5206" y="4876"/>
                  </a:cubicBezTo>
                  <a:cubicBezTo>
                    <a:pt x="5175" y="4779"/>
                    <a:pt x="5144" y="4683"/>
                    <a:pt x="5113" y="4586"/>
                  </a:cubicBezTo>
                  <a:cubicBezTo>
                    <a:pt x="5086" y="4485"/>
                    <a:pt x="5058" y="4385"/>
                    <a:pt x="5031" y="4284"/>
                  </a:cubicBezTo>
                  <a:cubicBezTo>
                    <a:pt x="5004" y="4179"/>
                    <a:pt x="4976" y="4073"/>
                    <a:pt x="4949" y="3968"/>
                  </a:cubicBezTo>
                  <a:lnTo>
                    <a:pt x="4871" y="3638"/>
                  </a:lnTo>
                  <a:lnTo>
                    <a:pt x="4871" y="3638"/>
                  </a:lnTo>
                  <a:close/>
                </a:path>
              </a:pathLst>
            </a:custGeom>
            <a:solidFill>
              <a:schemeClr val="tx2">
                <a:lumMod val="85000"/>
                <a:lumOff val="1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20" name="Freeform 126"/>
            <p:cNvSpPr>
              <a:spLocks/>
            </p:cNvSpPr>
            <p:nvPr/>
          </p:nvSpPr>
          <p:spPr bwMode="auto">
            <a:xfrm>
              <a:off x="6010275" y="11950736"/>
              <a:ext cx="3530600" cy="1089025"/>
            </a:xfrm>
            <a:custGeom>
              <a:avLst/>
              <a:gdLst>
                <a:gd name="T0" fmla="*/ 1672 w 2224"/>
                <a:gd name="T1" fmla="*/ 670 h 686"/>
                <a:gd name="T2" fmla="*/ 1348 w 2224"/>
                <a:gd name="T3" fmla="*/ 606 h 686"/>
                <a:gd name="T4" fmla="*/ 1096 w 2224"/>
                <a:gd name="T5" fmla="*/ 586 h 686"/>
                <a:gd name="T6" fmla="*/ 818 w 2224"/>
                <a:gd name="T7" fmla="*/ 544 h 686"/>
                <a:gd name="T8" fmla="*/ 728 w 2224"/>
                <a:gd name="T9" fmla="*/ 540 h 686"/>
                <a:gd name="T10" fmla="*/ 602 w 2224"/>
                <a:gd name="T11" fmla="*/ 582 h 686"/>
                <a:gd name="T12" fmla="*/ 512 w 2224"/>
                <a:gd name="T13" fmla="*/ 582 h 686"/>
                <a:gd name="T14" fmla="*/ 348 w 2224"/>
                <a:gd name="T15" fmla="*/ 542 h 686"/>
                <a:gd name="T16" fmla="*/ 316 w 2224"/>
                <a:gd name="T17" fmla="*/ 508 h 686"/>
                <a:gd name="T18" fmla="*/ 336 w 2224"/>
                <a:gd name="T19" fmla="*/ 410 h 686"/>
                <a:gd name="T20" fmla="*/ 320 w 2224"/>
                <a:gd name="T21" fmla="*/ 368 h 686"/>
                <a:gd name="T22" fmla="*/ 274 w 2224"/>
                <a:gd name="T23" fmla="*/ 366 h 686"/>
                <a:gd name="T24" fmla="*/ 158 w 2224"/>
                <a:gd name="T25" fmla="*/ 372 h 686"/>
                <a:gd name="T26" fmla="*/ 84 w 2224"/>
                <a:gd name="T27" fmla="*/ 350 h 686"/>
                <a:gd name="T28" fmla="*/ 14 w 2224"/>
                <a:gd name="T29" fmla="*/ 270 h 686"/>
                <a:gd name="T30" fmla="*/ 2 w 2224"/>
                <a:gd name="T31" fmla="*/ 174 h 686"/>
                <a:gd name="T32" fmla="*/ 36 w 2224"/>
                <a:gd name="T33" fmla="*/ 110 h 686"/>
                <a:gd name="T34" fmla="*/ 186 w 2224"/>
                <a:gd name="T35" fmla="*/ 18 h 686"/>
                <a:gd name="T36" fmla="*/ 280 w 2224"/>
                <a:gd name="T37" fmla="*/ 2 h 686"/>
                <a:gd name="T38" fmla="*/ 322 w 2224"/>
                <a:gd name="T39" fmla="*/ 44 h 686"/>
                <a:gd name="T40" fmla="*/ 382 w 2224"/>
                <a:gd name="T41" fmla="*/ 94 h 686"/>
                <a:gd name="T42" fmla="*/ 424 w 2224"/>
                <a:gd name="T43" fmla="*/ 110 h 686"/>
                <a:gd name="T44" fmla="*/ 554 w 2224"/>
                <a:gd name="T45" fmla="*/ 48 h 686"/>
                <a:gd name="T46" fmla="*/ 664 w 2224"/>
                <a:gd name="T47" fmla="*/ 26 h 686"/>
                <a:gd name="T48" fmla="*/ 854 w 2224"/>
                <a:gd name="T49" fmla="*/ 50 h 686"/>
                <a:gd name="T50" fmla="*/ 986 w 2224"/>
                <a:gd name="T51" fmla="*/ 48 h 686"/>
                <a:gd name="T52" fmla="*/ 1088 w 2224"/>
                <a:gd name="T53" fmla="*/ 60 h 686"/>
                <a:gd name="T54" fmla="*/ 1140 w 2224"/>
                <a:gd name="T55" fmla="*/ 96 h 686"/>
                <a:gd name="T56" fmla="*/ 1256 w 2224"/>
                <a:gd name="T57" fmla="*/ 114 h 686"/>
                <a:gd name="T58" fmla="*/ 1428 w 2224"/>
                <a:gd name="T59" fmla="*/ 120 h 686"/>
                <a:gd name="T60" fmla="*/ 1474 w 2224"/>
                <a:gd name="T61" fmla="*/ 106 h 686"/>
                <a:gd name="T62" fmla="*/ 1516 w 2224"/>
                <a:gd name="T63" fmla="*/ 50 h 686"/>
                <a:gd name="T64" fmla="*/ 1776 w 2224"/>
                <a:gd name="T65" fmla="*/ 98 h 686"/>
                <a:gd name="T66" fmla="*/ 2092 w 2224"/>
                <a:gd name="T67" fmla="*/ 158 h 686"/>
                <a:gd name="T68" fmla="*/ 2018 w 2224"/>
                <a:gd name="T69" fmla="*/ 270 h 686"/>
                <a:gd name="T70" fmla="*/ 2080 w 2224"/>
                <a:gd name="T71" fmla="*/ 296 h 686"/>
                <a:gd name="T72" fmla="*/ 2202 w 2224"/>
                <a:gd name="T73" fmla="*/ 344 h 686"/>
                <a:gd name="T74" fmla="*/ 2210 w 2224"/>
                <a:gd name="T75" fmla="*/ 390 h 686"/>
                <a:gd name="T76" fmla="*/ 2120 w 2224"/>
                <a:gd name="T77" fmla="*/ 428 h 686"/>
                <a:gd name="T78" fmla="*/ 1960 w 2224"/>
                <a:gd name="T79" fmla="*/ 386 h 686"/>
                <a:gd name="T80" fmla="*/ 1852 w 2224"/>
                <a:gd name="T81" fmla="*/ 366 h 686"/>
                <a:gd name="T82" fmla="*/ 1642 w 2224"/>
                <a:gd name="T83" fmla="*/ 330 h 686"/>
                <a:gd name="T84" fmla="*/ 1344 w 2224"/>
                <a:gd name="T85" fmla="*/ 334 h 686"/>
                <a:gd name="T86" fmla="*/ 1260 w 2224"/>
                <a:gd name="T87" fmla="*/ 338 h 686"/>
                <a:gd name="T88" fmla="*/ 1264 w 2224"/>
                <a:gd name="T89" fmla="*/ 374 h 686"/>
                <a:gd name="T90" fmla="*/ 1316 w 2224"/>
                <a:gd name="T91" fmla="*/ 426 h 686"/>
                <a:gd name="T92" fmla="*/ 1508 w 2224"/>
                <a:gd name="T93" fmla="*/ 468 h 686"/>
                <a:gd name="T94" fmla="*/ 1644 w 2224"/>
                <a:gd name="T95" fmla="*/ 504 h 686"/>
                <a:gd name="T96" fmla="*/ 1820 w 2224"/>
                <a:gd name="T97" fmla="*/ 598 h 686"/>
                <a:gd name="T98" fmla="*/ 1872 w 2224"/>
                <a:gd name="T99" fmla="*/ 644 h 686"/>
                <a:gd name="T100" fmla="*/ 1878 w 2224"/>
                <a:gd name="T101" fmla="*/ 684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4" h="686">
                  <a:moveTo>
                    <a:pt x="1872" y="686"/>
                  </a:moveTo>
                  <a:lnTo>
                    <a:pt x="1872" y="686"/>
                  </a:lnTo>
                  <a:lnTo>
                    <a:pt x="1806" y="684"/>
                  </a:lnTo>
                  <a:lnTo>
                    <a:pt x="1738" y="678"/>
                  </a:lnTo>
                  <a:lnTo>
                    <a:pt x="1672" y="670"/>
                  </a:lnTo>
                  <a:lnTo>
                    <a:pt x="1608" y="660"/>
                  </a:lnTo>
                  <a:lnTo>
                    <a:pt x="1542" y="648"/>
                  </a:lnTo>
                  <a:lnTo>
                    <a:pt x="1478" y="634"/>
                  </a:lnTo>
                  <a:lnTo>
                    <a:pt x="1348" y="606"/>
                  </a:lnTo>
                  <a:lnTo>
                    <a:pt x="1348" y="606"/>
                  </a:lnTo>
                  <a:lnTo>
                    <a:pt x="1318" y="602"/>
                  </a:lnTo>
                  <a:lnTo>
                    <a:pt x="1288" y="598"/>
                  </a:lnTo>
                  <a:lnTo>
                    <a:pt x="1224" y="592"/>
                  </a:lnTo>
                  <a:lnTo>
                    <a:pt x="1160" y="590"/>
                  </a:lnTo>
                  <a:lnTo>
                    <a:pt x="1096" y="586"/>
                  </a:lnTo>
                  <a:lnTo>
                    <a:pt x="1096" y="586"/>
                  </a:lnTo>
                  <a:lnTo>
                    <a:pt x="1026" y="578"/>
                  </a:lnTo>
                  <a:lnTo>
                    <a:pt x="958" y="570"/>
                  </a:lnTo>
                  <a:lnTo>
                    <a:pt x="888" y="560"/>
                  </a:lnTo>
                  <a:lnTo>
                    <a:pt x="818" y="544"/>
                  </a:lnTo>
                  <a:lnTo>
                    <a:pt x="818" y="544"/>
                  </a:lnTo>
                  <a:lnTo>
                    <a:pt x="794" y="540"/>
                  </a:lnTo>
                  <a:lnTo>
                    <a:pt x="770" y="536"/>
                  </a:lnTo>
                  <a:lnTo>
                    <a:pt x="748" y="536"/>
                  </a:lnTo>
                  <a:lnTo>
                    <a:pt x="728" y="540"/>
                  </a:lnTo>
                  <a:lnTo>
                    <a:pt x="728" y="540"/>
                  </a:lnTo>
                  <a:lnTo>
                    <a:pt x="692" y="552"/>
                  </a:lnTo>
                  <a:lnTo>
                    <a:pt x="658" y="566"/>
                  </a:lnTo>
                  <a:lnTo>
                    <a:pt x="622" y="578"/>
                  </a:lnTo>
                  <a:lnTo>
                    <a:pt x="602" y="582"/>
                  </a:lnTo>
                  <a:lnTo>
                    <a:pt x="584" y="584"/>
                  </a:lnTo>
                  <a:lnTo>
                    <a:pt x="584" y="584"/>
                  </a:lnTo>
                  <a:lnTo>
                    <a:pt x="564" y="586"/>
                  </a:lnTo>
                  <a:lnTo>
                    <a:pt x="546" y="586"/>
                  </a:lnTo>
                  <a:lnTo>
                    <a:pt x="512" y="582"/>
                  </a:lnTo>
                  <a:lnTo>
                    <a:pt x="478" y="574"/>
                  </a:lnTo>
                  <a:lnTo>
                    <a:pt x="446" y="566"/>
                  </a:lnTo>
                  <a:lnTo>
                    <a:pt x="414" y="556"/>
                  </a:lnTo>
                  <a:lnTo>
                    <a:pt x="382" y="548"/>
                  </a:lnTo>
                  <a:lnTo>
                    <a:pt x="348" y="542"/>
                  </a:lnTo>
                  <a:lnTo>
                    <a:pt x="330" y="542"/>
                  </a:lnTo>
                  <a:lnTo>
                    <a:pt x="314" y="540"/>
                  </a:lnTo>
                  <a:lnTo>
                    <a:pt x="314" y="540"/>
                  </a:lnTo>
                  <a:lnTo>
                    <a:pt x="314" y="524"/>
                  </a:lnTo>
                  <a:lnTo>
                    <a:pt x="316" y="508"/>
                  </a:lnTo>
                  <a:lnTo>
                    <a:pt x="324" y="474"/>
                  </a:lnTo>
                  <a:lnTo>
                    <a:pt x="332" y="442"/>
                  </a:lnTo>
                  <a:lnTo>
                    <a:pt x="334" y="426"/>
                  </a:lnTo>
                  <a:lnTo>
                    <a:pt x="336" y="410"/>
                  </a:lnTo>
                  <a:lnTo>
                    <a:pt x="336" y="410"/>
                  </a:lnTo>
                  <a:lnTo>
                    <a:pt x="336" y="394"/>
                  </a:lnTo>
                  <a:lnTo>
                    <a:pt x="336" y="384"/>
                  </a:lnTo>
                  <a:lnTo>
                    <a:pt x="330" y="376"/>
                  </a:lnTo>
                  <a:lnTo>
                    <a:pt x="320" y="368"/>
                  </a:lnTo>
                  <a:lnTo>
                    <a:pt x="320" y="368"/>
                  </a:lnTo>
                  <a:lnTo>
                    <a:pt x="316" y="366"/>
                  </a:lnTo>
                  <a:lnTo>
                    <a:pt x="310" y="364"/>
                  </a:lnTo>
                  <a:lnTo>
                    <a:pt x="298" y="364"/>
                  </a:lnTo>
                  <a:lnTo>
                    <a:pt x="284" y="366"/>
                  </a:lnTo>
                  <a:lnTo>
                    <a:pt x="274" y="366"/>
                  </a:lnTo>
                  <a:lnTo>
                    <a:pt x="274" y="366"/>
                  </a:lnTo>
                  <a:lnTo>
                    <a:pt x="260" y="364"/>
                  </a:lnTo>
                  <a:lnTo>
                    <a:pt x="244" y="366"/>
                  </a:lnTo>
                  <a:lnTo>
                    <a:pt x="200" y="370"/>
                  </a:lnTo>
                  <a:lnTo>
                    <a:pt x="158" y="372"/>
                  </a:lnTo>
                  <a:lnTo>
                    <a:pt x="142" y="372"/>
                  </a:lnTo>
                  <a:lnTo>
                    <a:pt x="128" y="370"/>
                  </a:lnTo>
                  <a:lnTo>
                    <a:pt x="128" y="370"/>
                  </a:lnTo>
                  <a:lnTo>
                    <a:pt x="104" y="360"/>
                  </a:lnTo>
                  <a:lnTo>
                    <a:pt x="84" y="350"/>
                  </a:lnTo>
                  <a:lnTo>
                    <a:pt x="64" y="336"/>
                  </a:lnTo>
                  <a:lnTo>
                    <a:pt x="48" y="322"/>
                  </a:lnTo>
                  <a:lnTo>
                    <a:pt x="34" y="306"/>
                  </a:lnTo>
                  <a:lnTo>
                    <a:pt x="22" y="288"/>
                  </a:lnTo>
                  <a:lnTo>
                    <a:pt x="14" y="270"/>
                  </a:lnTo>
                  <a:lnTo>
                    <a:pt x="6" y="250"/>
                  </a:lnTo>
                  <a:lnTo>
                    <a:pt x="2" y="232"/>
                  </a:lnTo>
                  <a:lnTo>
                    <a:pt x="0" y="212"/>
                  </a:lnTo>
                  <a:lnTo>
                    <a:pt x="0" y="192"/>
                  </a:lnTo>
                  <a:lnTo>
                    <a:pt x="2" y="174"/>
                  </a:lnTo>
                  <a:lnTo>
                    <a:pt x="8" y="156"/>
                  </a:lnTo>
                  <a:lnTo>
                    <a:pt x="14" y="140"/>
                  </a:lnTo>
                  <a:lnTo>
                    <a:pt x="24" y="124"/>
                  </a:lnTo>
                  <a:lnTo>
                    <a:pt x="36" y="110"/>
                  </a:lnTo>
                  <a:lnTo>
                    <a:pt x="36" y="110"/>
                  </a:lnTo>
                  <a:lnTo>
                    <a:pt x="58" y="90"/>
                  </a:lnTo>
                  <a:lnTo>
                    <a:pt x="86" y="70"/>
                  </a:lnTo>
                  <a:lnTo>
                    <a:pt x="118" y="50"/>
                  </a:lnTo>
                  <a:lnTo>
                    <a:pt x="152" y="32"/>
                  </a:lnTo>
                  <a:lnTo>
                    <a:pt x="186" y="18"/>
                  </a:lnTo>
                  <a:lnTo>
                    <a:pt x="220" y="6"/>
                  </a:lnTo>
                  <a:lnTo>
                    <a:pt x="236" y="2"/>
                  </a:lnTo>
                  <a:lnTo>
                    <a:pt x="252" y="0"/>
                  </a:lnTo>
                  <a:lnTo>
                    <a:pt x="266" y="0"/>
                  </a:lnTo>
                  <a:lnTo>
                    <a:pt x="280" y="2"/>
                  </a:lnTo>
                  <a:lnTo>
                    <a:pt x="280" y="2"/>
                  </a:lnTo>
                  <a:lnTo>
                    <a:pt x="286" y="4"/>
                  </a:lnTo>
                  <a:lnTo>
                    <a:pt x="292" y="10"/>
                  </a:lnTo>
                  <a:lnTo>
                    <a:pt x="308" y="26"/>
                  </a:lnTo>
                  <a:lnTo>
                    <a:pt x="322" y="44"/>
                  </a:lnTo>
                  <a:lnTo>
                    <a:pt x="332" y="54"/>
                  </a:lnTo>
                  <a:lnTo>
                    <a:pt x="332" y="54"/>
                  </a:lnTo>
                  <a:lnTo>
                    <a:pt x="348" y="64"/>
                  </a:lnTo>
                  <a:lnTo>
                    <a:pt x="366" y="80"/>
                  </a:lnTo>
                  <a:lnTo>
                    <a:pt x="382" y="94"/>
                  </a:lnTo>
                  <a:lnTo>
                    <a:pt x="396" y="106"/>
                  </a:lnTo>
                  <a:lnTo>
                    <a:pt x="396" y="106"/>
                  </a:lnTo>
                  <a:lnTo>
                    <a:pt x="404" y="110"/>
                  </a:lnTo>
                  <a:lnTo>
                    <a:pt x="414" y="110"/>
                  </a:lnTo>
                  <a:lnTo>
                    <a:pt x="424" y="110"/>
                  </a:lnTo>
                  <a:lnTo>
                    <a:pt x="434" y="108"/>
                  </a:lnTo>
                  <a:lnTo>
                    <a:pt x="458" y="100"/>
                  </a:lnTo>
                  <a:lnTo>
                    <a:pt x="484" y="88"/>
                  </a:lnTo>
                  <a:lnTo>
                    <a:pt x="532" y="60"/>
                  </a:lnTo>
                  <a:lnTo>
                    <a:pt x="554" y="48"/>
                  </a:lnTo>
                  <a:lnTo>
                    <a:pt x="572" y="42"/>
                  </a:lnTo>
                  <a:lnTo>
                    <a:pt x="572" y="42"/>
                  </a:lnTo>
                  <a:lnTo>
                    <a:pt x="604" y="32"/>
                  </a:lnTo>
                  <a:lnTo>
                    <a:pt x="634" y="28"/>
                  </a:lnTo>
                  <a:lnTo>
                    <a:pt x="664" y="26"/>
                  </a:lnTo>
                  <a:lnTo>
                    <a:pt x="696" y="28"/>
                  </a:lnTo>
                  <a:lnTo>
                    <a:pt x="696" y="28"/>
                  </a:lnTo>
                  <a:lnTo>
                    <a:pt x="764" y="38"/>
                  </a:lnTo>
                  <a:lnTo>
                    <a:pt x="824" y="48"/>
                  </a:lnTo>
                  <a:lnTo>
                    <a:pt x="854" y="50"/>
                  </a:lnTo>
                  <a:lnTo>
                    <a:pt x="884" y="52"/>
                  </a:lnTo>
                  <a:lnTo>
                    <a:pt x="918" y="52"/>
                  </a:lnTo>
                  <a:lnTo>
                    <a:pt x="956" y="50"/>
                  </a:lnTo>
                  <a:lnTo>
                    <a:pt x="956" y="50"/>
                  </a:lnTo>
                  <a:lnTo>
                    <a:pt x="986" y="48"/>
                  </a:lnTo>
                  <a:lnTo>
                    <a:pt x="1018" y="48"/>
                  </a:lnTo>
                  <a:lnTo>
                    <a:pt x="1050" y="52"/>
                  </a:lnTo>
                  <a:lnTo>
                    <a:pt x="1080" y="58"/>
                  </a:lnTo>
                  <a:lnTo>
                    <a:pt x="1080" y="58"/>
                  </a:lnTo>
                  <a:lnTo>
                    <a:pt x="1088" y="60"/>
                  </a:lnTo>
                  <a:lnTo>
                    <a:pt x="1096" y="64"/>
                  </a:lnTo>
                  <a:lnTo>
                    <a:pt x="1110" y="76"/>
                  </a:lnTo>
                  <a:lnTo>
                    <a:pt x="1124" y="88"/>
                  </a:lnTo>
                  <a:lnTo>
                    <a:pt x="1140" y="96"/>
                  </a:lnTo>
                  <a:lnTo>
                    <a:pt x="1140" y="96"/>
                  </a:lnTo>
                  <a:lnTo>
                    <a:pt x="1154" y="102"/>
                  </a:lnTo>
                  <a:lnTo>
                    <a:pt x="1168" y="106"/>
                  </a:lnTo>
                  <a:lnTo>
                    <a:pt x="1198" y="110"/>
                  </a:lnTo>
                  <a:lnTo>
                    <a:pt x="1228" y="112"/>
                  </a:lnTo>
                  <a:lnTo>
                    <a:pt x="1256" y="114"/>
                  </a:lnTo>
                  <a:lnTo>
                    <a:pt x="1256" y="114"/>
                  </a:lnTo>
                  <a:lnTo>
                    <a:pt x="1306" y="116"/>
                  </a:lnTo>
                  <a:lnTo>
                    <a:pt x="1354" y="120"/>
                  </a:lnTo>
                  <a:lnTo>
                    <a:pt x="1402" y="120"/>
                  </a:lnTo>
                  <a:lnTo>
                    <a:pt x="1428" y="120"/>
                  </a:lnTo>
                  <a:lnTo>
                    <a:pt x="1452" y="118"/>
                  </a:lnTo>
                  <a:lnTo>
                    <a:pt x="1452" y="118"/>
                  </a:lnTo>
                  <a:lnTo>
                    <a:pt x="1458" y="116"/>
                  </a:lnTo>
                  <a:lnTo>
                    <a:pt x="1464" y="114"/>
                  </a:lnTo>
                  <a:lnTo>
                    <a:pt x="1474" y="106"/>
                  </a:lnTo>
                  <a:lnTo>
                    <a:pt x="1486" y="94"/>
                  </a:lnTo>
                  <a:lnTo>
                    <a:pt x="1496" y="82"/>
                  </a:lnTo>
                  <a:lnTo>
                    <a:pt x="1510" y="60"/>
                  </a:lnTo>
                  <a:lnTo>
                    <a:pt x="1516" y="50"/>
                  </a:lnTo>
                  <a:lnTo>
                    <a:pt x="1516" y="50"/>
                  </a:lnTo>
                  <a:lnTo>
                    <a:pt x="1624" y="72"/>
                  </a:lnTo>
                  <a:lnTo>
                    <a:pt x="1710" y="88"/>
                  </a:lnTo>
                  <a:lnTo>
                    <a:pt x="1748" y="94"/>
                  </a:lnTo>
                  <a:lnTo>
                    <a:pt x="1776" y="98"/>
                  </a:lnTo>
                  <a:lnTo>
                    <a:pt x="1776" y="98"/>
                  </a:lnTo>
                  <a:lnTo>
                    <a:pt x="1814" y="102"/>
                  </a:lnTo>
                  <a:lnTo>
                    <a:pt x="1860" y="108"/>
                  </a:lnTo>
                  <a:lnTo>
                    <a:pt x="1964" y="128"/>
                  </a:lnTo>
                  <a:lnTo>
                    <a:pt x="2054" y="148"/>
                  </a:lnTo>
                  <a:lnTo>
                    <a:pt x="2092" y="158"/>
                  </a:lnTo>
                  <a:lnTo>
                    <a:pt x="1976" y="270"/>
                  </a:lnTo>
                  <a:lnTo>
                    <a:pt x="1976" y="270"/>
                  </a:lnTo>
                  <a:lnTo>
                    <a:pt x="1984" y="268"/>
                  </a:lnTo>
                  <a:lnTo>
                    <a:pt x="2004" y="270"/>
                  </a:lnTo>
                  <a:lnTo>
                    <a:pt x="2018" y="270"/>
                  </a:lnTo>
                  <a:lnTo>
                    <a:pt x="2032" y="274"/>
                  </a:lnTo>
                  <a:lnTo>
                    <a:pt x="2046" y="278"/>
                  </a:lnTo>
                  <a:lnTo>
                    <a:pt x="2060" y="286"/>
                  </a:lnTo>
                  <a:lnTo>
                    <a:pt x="2060" y="286"/>
                  </a:lnTo>
                  <a:lnTo>
                    <a:pt x="2080" y="296"/>
                  </a:lnTo>
                  <a:lnTo>
                    <a:pt x="2102" y="302"/>
                  </a:lnTo>
                  <a:lnTo>
                    <a:pt x="2150" y="318"/>
                  </a:lnTo>
                  <a:lnTo>
                    <a:pt x="2172" y="326"/>
                  </a:lnTo>
                  <a:lnTo>
                    <a:pt x="2194" y="338"/>
                  </a:lnTo>
                  <a:lnTo>
                    <a:pt x="2202" y="344"/>
                  </a:lnTo>
                  <a:lnTo>
                    <a:pt x="2212" y="352"/>
                  </a:lnTo>
                  <a:lnTo>
                    <a:pt x="2218" y="360"/>
                  </a:lnTo>
                  <a:lnTo>
                    <a:pt x="2224" y="370"/>
                  </a:lnTo>
                  <a:lnTo>
                    <a:pt x="2224" y="370"/>
                  </a:lnTo>
                  <a:lnTo>
                    <a:pt x="2210" y="390"/>
                  </a:lnTo>
                  <a:lnTo>
                    <a:pt x="2194" y="404"/>
                  </a:lnTo>
                  <a:lnTo>
                    <a:pt x="2176" y="416"/>
                  </a:lnTo>
                  <a:lnTo>
                    <a:pt x="2158" y="422"/>
                  </a:lnTo>
                  <a:lnTo>
                    <a:pt x="2140" y="426"/>
                  </a:lnTo>
                  <a:lnTo>
                    <a:pt x="2120" y="428"/>
                  </a:lnTo>
                  <a:lnTo>
                    <a:pt x="2100" y="426"/>
                  </a:lnTo>
                  <a:lnTo>
                    <a:pt x="2080" y="422"/>
                  </a:lnTo>
                  <a:lnTo>
                    <a:pt x="2040" y="412"/>
                  </a:lnTo>
                  <a:lnTo>
                    <a:pt x="1998" y="398"/>
                  </a:lnTo>
                  <a:lnTo>
                    <a:pt x="1960" y="386"/>
                  </a:lnTo>
                  <a:lnTo>
                    <a:pt x="1942" y="380"/>
                  </a:lnTo>
                  <a:lnTo>
                    <a:pt x="1924" y="378"/>
                  </a:lnTo>
                  <a:lnTo>
                    <a:pt x="1924" y="378"/>
                  </a:lnTo>
                  <a:lnTo>
                    <a:pt x="1888" y="372"/>
                  </a:lnTo>
                  <a:lnTo>
                    <a:pt x="1852" y="366"/>
                  </a:lnTo>
                  <a:lnTo>
                    <a:pt x="1784" y="352"/>
                  </a:lnTo>
                  <a:lnTo>
                    <a:pt x="1714" y="338"/>
                  </a:lnTo>
                  <a:lnTo>
                    <a:pt x="1680" y="334"/>
                  </a:lnTo>
                  <a:lnTo>
                    <a:pt x="1642" y="330"/>
                  </a:lnTo>
                  <a:lnTo>
                    <a:pt x="1642" y="330"/>
                  </a:lnTo>
                  <a:lnTo>
                    <a:pt x="1606" y="328"/>
                  </a:lnTo>
                  <a:lnTo>
                    <a:pt x="1568" y="328"/>
                  </a:lnTo>
                  <a:lnTo>
                    <a:pt x="1494" y="330"/>
                  </a:lnTo>
                  <a:lnTo>
                    <a:pt x="1418" y="332"/>
                  </a:lnTo>
                  <a:lnTo>
                    <a:pt x="1344" y="334"/>
                  </a:lnTo>
                  <a:lnTo>
                    <a:pt x="1344" y="334"/>
                  </a:lnTo>
                  <a:lnTo>
                    <a:pt x="1300" y="330"/>
                  </a:lnTo>
                  <a:lnTo>
                    <a:pt x="1274" y="332"/>
                  </a:lnTo>
                  <a:lnTo>
                    <a:pt x="1266" y="334"/>
                  </a:lnTo>
                  <a:lnTo>
                    <a:pt x="1260" y="338"/>
                  </a:lnTo>
                  <a:lnTo>
                    <a:pt x="1260" y="338"/>
                  </a:lnTo>
                  <a:lnTo>
                    <a:pt x="1256" y="346"/>
                  </a:lnTo>
                  <a:lnTo>
                    <a:pt x="1256" y="356"/>
                  </a:lnTo>
                  <a:lnTo>
                    <a:pt x="1258" y="364"/>
                  </a:lnTo>
                  <a:lnTo>
                    <a:pt x="1264" y="374"/>
                  </a:lnTo>
                  <a:lnTo>
                    <a:pt x="1276" y="392"/>
                  </a:lnTo>
                  <a:lnTo>
                    <a:pt x="1288" y="406"/>
                  </a:lnTo>
                  <a:lnTo>
                    <a:pt x="1288" y="406"/>
                  </a:lnTo>
                  <a:lnTo>
                    <a:pt x="1302" y="416"/>
                  </a:lnTo>
                  <a:lnTo>
                    <a:pt x="1316" y="426"/>
                  </a:lnTo>
                  <a:lnTo>
                    <a:pt x="1334" y="434"/>
                  </a:lnTo>
                  <a:lnTo>
                    <a:pt x="1350" y="440"/>
                  </a:lnTo>
                  <a:lnTo>
                    <a:pt x="1388" y="450"/>
                  </a:lnTo>
                  <a:lnTo>
                    <a:pt x="1428" y="458"/>
                  </a:lnTo>
                  <a:lnTo>
                    <a:pt x="1508" y="468"/>
                  </a:lnTo>
                  <a:lnTo>
                    <a:pt x="1546" y="474"/>
                  </a:lnTo>
                  <a:lnTo>
                    <a:pt x="1580" y="482"/>
                  </a:lnTo>
                  <a:lnTo>
                    <a:pt x="1580" y="482"/>
                  </a:lnTo>
                  <a:lnTo>
                    <a:pt x="1614" y="492"/>
                  </a:lnTo>
                  <a:lnTo>
                    <a:pt x="1644" y="504"/>
                  </a:lnTo>
                  <a:lnTo>
                    <a:pt x="1674" y="520"/>
                  </a:lnTo>
                  <a:lnTo>
                    <a:pt x="1704" y="534"/>
                  </a:lnTo>
                  <a:lnTo>
                    <a:pt x="1760" y="566"/>
                  </a:lnTo>
                  <a:lnTo>
                    <a:pt x="1790" y="582"/>
                  </a:lnTo>
                  <a:lnTo>
                    <a:pt x="1820" y="598"/>
                  </a:lnTo>
                  <a:lnTo>
                    <a:pt x="1820" y="598"/>
                  </a:lnTo>
                  <a:lnTo>
                    <a:pt x="1834" y="606"/>
                  </a:lnTo>
                  <a:lnTo>
                    <a:pt x="1848" y="618"/>
                  </a:lnTo>
                  <a:lnTo>
                    <a:pt x="1862" y="630"/>
                  </a:lnTo>
                  <a:lnTo>
                    <a:pt x="1872" y="644"/>
                  </a:lnTo>
                  <a:lnTo>
                    <a:pt x="1880" y="658"/>
                  </a:lnTo>
                  <a:lnTo>
                    <a:pt x="1884" y="670"/>
                  </a:lnTo>
                  <a:lnTo>
                    <a:pt x="1884" y="676"/>
                  </a:lnTo>
                  <a:lnTo>
                    <a:pt x="1882" y="680"/>
                  </a:lnTo>
                  <a:lnTo>
                    <a:pt x="1878" y="684"/>
                  </a:lnTo>
                  <a:lnTo>
                    <a:pt x="1872" y="686"/>
                  </a:lnTo>
                  <a:close/>
                </a:path>
              </a:pathLst>
            </a:custGeom>
            <a:solidFill>
              <a:schemeClr val="tx1">
                <a:lumMod val="75000"/>
                <a:lumOff val="25000"/>
                <a:alpha val="59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31" name="Freeform 130"/>
            <p:cNvSpPr>
              <a:spLocks/>
            </p:cNvSpPr>
            <p:nvPr/>
          </p:nvSpPr>
          <p:spPr bwMode="auto">
            <a:xfrm>
              <a:off x="8626764" y="9629811"/>
              <a:ext cx="1736725" cy="3409950"/>
            </a:xfrm>
            <a:custGeom>
              <a:avLst/>
              <a:gdLst>
                <a:gd name="connsiteX0" fmla="*/ 1057275 w 1736725"/>
                <a:gd name="connsiteY0" fmla="*/ 1066800 h 3409950"/>
                <a:gd name="connsiteX1" fmla="*/ 1047749 w 1736725"/>
                <a:gd name="connsiteY1" fmla="*/ 1117600 h 3409950"/>
                <a:gd name="connsiteX2" fmla="*/ 1038225 w 1736725"/>
                <a:gd name="connsiteY2" fmla="*/ 1171575 h 3409950"/>
                <a:gd name="connsiteX3" fmla="*/ 1031875 w 1736725"/>
                <a:gd name="connsiteY3" fmla="*/ 1231900 h 3409950"/>
                <a:gd name="connsiteX4" fmla="*/ 1028701 w 1736725"/>
                <a:gd name="connsiteY4" fmla="*/ 1295400 h 3409950"/>
                <a:gd name="connsiteX5" fmla="*/ 1031875 w 1736725"/>
                <a:gd name="connsiteY5" fmla="*/ 1355725 h 3409950"/>
                <a:gd name="connsiteX6" fmla="*/ 1041401 w 1736725"/>
                <a:gd name="connsiteY6" fmla="*/ 1416050 h 3409950"/>
                <a:gd name="connsiteX7" fmla="*/ 1047749 w 1736725"/>
                <a:gd name="connsiteY7" fmla="*/ 1450975 h 3409950"/>
                <a:gd name="connsiteX8" fmla="*/ 1060449 w 1736725"/>
                <a:gd name="connsiteY8" fmla="*/ 1485900 h 3409950"/>
                <a:gd name="connsiteX9" fmla="*/ 1085849 w 1736725"/>
                <a:gd name="connsiteY9" fmla="*/ 1552575 h 3409950"/>
                <a:gd name="connsiteX10" fmla="*/ 1098549 w 1736725"/>
                <a:gd name="connsiteY10" fmla="*/ 1587500 h 3409950"/>
                <a:gd name="connsiteX11" fmla="*/ 1108075 w 1736725"/>
                <a:gd name="connsiteY11" fmla="*/ 1619250 h 3409950"/>
                <a:gd name="connsiteX12" fmla="*/ 1111249 w 1736725"/>
                <a:gd name="connsiteY12" fmla="*/ 1651000 h 3409950"/>
                <a:gd name="connsiteX13" fmla="*/ 1108075 w 1736725"/>
                <a:gd name="connsiteY13" fmla="*/ 1682750 h 3409950"/>
                <a:gd name="connsiteX14" fmla="*/ 1136649 w 1736725"/>
                <a:gd name="connsiteY14" fmla="*/ 1692275 h 3409950"/>
                <a:gd name="connsiteX15" fmla="*/ 1146175 w 1736725"/>
                <a:gd name="connsiteY15" fmla="*/ 1689100 h 3409950"/>
                <a:gd name="connsiteX16" fmla="*/ 1158875 w 1736725"/>
                <a:gd name="connsiteY16" fmla="*/ 1685925 h 3409950"/>
                <a:gd name="connsiteX17" fmla="*/ 1184275 w 1736725"/>
                <a:gd name="connsiteY17" fmla="*/ 1685925 h 3409950"/>
                <a:gd name="connsiteX18" fmla="*/ 1187449 w 1736725"/>
                <a:gd name="connsiteY18" fmla="*/ 1682750 h 3409950"/>
                <a:gd name="connsiteX19" fmla="*/ 1200149 w 1736725"/>
                <a:gd name="connsiteY19" fmla="*/ 1670050 h 3409950"/>
                <a:gd name="connsiteX20" fmla="*/ 1206501 w 1736725"/>
                <a:gd name="connsiteY20" fmla="*/ 1654175 h 3409950"/>
                <a:gd name="connsiteX21" fmla="*/ 1206501 w 1736725"/>
                <a:gd name="connsiteY21" fmla="*/ 1638300 h 3409950"/>
                <a:gd name="connsiteX22" fmla="*/ 1206501 w 1736725"/>
                <a:gd name="connsiteY22" fmla="*/ 1622425 h 3409950"/>
                <a:gd name="connsiteX23" fmla="*/ 1193801 w 1736725"/>
                <a:gd name="connsiteY23" fmla="*/ 1616075 h 3409950"/>
                <a:gd name="connsiteX24" fmla="*/ 1171575 w 1736725"/>
                <a:gd name="connsiteY24" fmla="*/ 1609725 h 3409950"/>
                <a:gd name="connsiteX25" fmla="*/ 1165225 w 1736725"/>
                <a:gd name="connsiteY25" fmla="*/ 1539875 h 3409950"/>
                <a:gd name="connsiteX26" fmla="*/ 1155701 w 1736725"/>
                <a:gd name="connsiteY26" fmla="*/ 1476375 h 3409950"/>
                <a:gd name="connsiteX27" fmla="*/ 1146175 w 1736725"/>
                <a:gd name="connsiteY27" fmla="*/ 1409700 h 3409950"/>
                <a:gd name="connsiteX28" fmla="*/ 1130301 w 1736725"/>
                <a:gd name="connsiteY28" fmla="*/ 1343025 h 3409950"/>
                <a:gd name="connsiteX29" fmla="*/ 1101725 w 1736725"/>
                <a:gd name="connsiteY29" fmla="*/ 1235075 h 3409950"/>
                <a:gd name="connsiteX30" fmla="*/ 1079501 w 1736725"/>
                <a:gd name="connsiteY30" fmla="*/ 1152525 h 3409950"/>
                <a:gd name="connsiteX31" fmla="*/ 511175 w 1736725"/>
                <a:gd name="connsiteY31" fmla="*/ 527050 h 3409950"/>
                <a:gd name="connsiteX32" fmla="*/ 504825 w 1736725"/>
                <a:gd name="connsiteY32" fmla="*/ 530225 h 3409950"/>
                <a:gd name="connsiteX33" fmla="*/ 508001 w 1736725"/>
                <a:gd name="connsiteY33" fmla="*/ 549275 h 3409950"/>
                <a:gd name="connsiteX34" fmla="*/ 504825 w 1736725"/>
                <a:gd name="connsiteY34" fmla="*/ 565150 h 3409950"/>
                <a:gd name="connsiteX35" fmla="*/ 495301 w 1736725"/>
                <a:gd name="connsiteY35" fmla="*/ 587375 h 3409950"/>
                <a:gd name="connsiteX36" fmla="*/ 485775 w 1736725"/>
                <a:gd name="connsiteY36" fmla="*/ 600075 h 3409950"/>
                <a:gd name="connsiteX37" fmla="*/ 473075 w 1736725"/>
                <a:gd name="connsiteY37" fmla="*/ 609600 h 3409950"/>
                <a:gd name="connsiteX38" fmla="*/ 460375 w 1736725"/>
                <a:gd name="connsiteY38" fmla="*/ 619125 h 3409950"/>
                <a:gd name="connsiteX39" fmla="*/ 431801 w 1736725"/>
                <a:gd name="connsiteY39" fmla="*/ 631825 h 3409950"/>
                <a:gd name="connsiteX40" fmla="*/ 444501 w 1736725"/>
                <a:gd name="connsiteY40" fmla="*/ 654050 h 3409950"/>
                <a:gd name="connsiteX41" fmla="*/ 447675 w 1736725"/>
                <a:gd name="connsiteY41" fmla="*/ 660400 h 3409950"/>
                <a:gd name="connsiteX42" fmla="*/ 412749 w 1736725"/>
                <a:gd name="connsiteY42" fmla="*/ 695325 h 3409950"/>
                <a:gd name="connsiteX43" fmla="*/ 374649 w 1736725"/>
                <a:gd name="connsiteY43" fmla="*/ 723900 h 3409950"/>
                <a:gd name="connsiteX44" fmla="*/ 298449 w 1736725"/>
                <a:gd name="connsiteY44" fmla="*/ 784225 h 3409950"/>
                <a:gd name="connsiteX45" fmla="*/ 225425 w 1736725"/>
                <a:gd name="connsiteY45" fmla="*/ 838200 h 3409950"/>
                <a:gd name="connsiteX46" fmla="*/ 193675 w 1736725"/>
                <a:gd name="connsiteY46" fmla="*/ 866775 h 3409950"/>
                <a:gd name="connsiteX47" fmla="*/ 165101 w 1736725"/>
                <a:gd name="connsiteY47" fmla="*/ 892175 h 3409950"/>
                <a:gd name="connsiteX48" fmla="*/ 206375 w 1736725"/>
                <a:gd name="connsiteY48" fmla="*/ 857250 h 3409950"/>
                <a:gd name="connsiteX49" fmla="*/ 257175 w 1736725"/>
                <a:gd name="connsiteY49" fmla="*/ 819150 h 3409950"/>
                <a:gd name="connsiteX50" fmla="*/ 311149 w 1736725"/>
                <a:gd name="connsiteY50" fmla="*/ 784225 h 3409950"/>
                <a:gd name="connsiteX51" fmla="*/ 368301 w 1736725"/>
                <a:gd name="connsiteY51" fmla="*/ 752475 h 3409950"/>
                <a:gd name="connsiteX52" fmla="*/ 377825 w 1736725"/>
                <a:gd name="connsiteY52" fmla="*/ 749300 h 3409950"/>
                <a:gd name="connsiteX53" fmla="*/ 460375 w 1736725"/>
                <a:gd name="connsiteY53" fmla="*/ 711200 h 3409950"/>
                <a:gd name="connsiteX54" fmla="*/ 555625 w 1736725"/>
                <a:gd name="connsiteY54" fmla="*/ 676275 h 3409950"/>
                <a:gd name="connsiteX55" fmla="*/ 609601 w 1736725"/>
                <a:gd name="connsiteY55" fmla="*/ 657225 h 3409950"/>
                <a:gd name="connsiteX56" fmla="*/ 603249 w 1736725"/>
                <a:gd name="connsiteY56" fmla="*/ 631825 h 3409950"/>
                <a:gd name="connsiteX57" fmla="*/ 593725 w 1736725"/>
                <a:gd name="connsiteY57" fmla="*/ 612775 h 3409950"/>
                <a:gd name="connsiteX58" fmla="*/ 584201 w 1736725"/>
                <a:gd name="connsiteY58" fmla="*/ 596900 h 3409950"/>
                <a:gd name="connsiteX59" fmla="*/ 568325 w 1736725"/>
                <a:gd name="connsiteY59" fmla="*/ 587375 h 3409950"/>
                <a:gd name="connsiteX60" fmla="*/ 539749 w 1736725"/>
                <a:gd name="connsiteY60" fmla="*/ 565150 h 3409950"/>
                <a:gd name="connsiteX61" fmla="*/ 523875 w 1736725"/>
                <a:gd name="connsiteY61" fmla="*/ 549275 h 3409950"/>
                <a:gd name="connsiteX62" fmla="*/ 584201 w 1736725"/>
                <a:gd name="connsiteY62" fmla="*/ 0 h 3409950"/>
                <a:gd name="connsiteX63" fmla="*/ 603249 w 1736725"/>
                <a:gd name="connsiteY63" fmla="*/ 0 h 3409950"/>
                <a:gd name="connsiteX64" fmla="*/ 625475 w 1736725"/>
                <a:gd name="connsiteY64" fmla="*/ 0 h 3409950"/>
                <a:gd name="connsiteX65" fmla="*/ 647701 w 1736725"/>
                <a:gd name="connsiteY65" fmla="*/ 3175 h 3409950"/>
                <a:gd name="connsiteX66" fmla="*/ 688975 w 1736725"/>
                <a:gd name="connsiteY66" fmla="*/ 9525 h 3409950"/>
                <a:gd name="connsiteX67" fmla="*/ 727075 w 1736725"/>
                <a:gd name="connsiteY67" fmla="*/ 19050 h 3409950"/>
                <a:gd name="connsiteX68" fmla="*/ 758825 w 1736725"/>
                <a:gd name="connsiteY68" fmla="*/ 28575 h 3409950"/>
                <a:gd name="connsiteX69" fmla="*/ 784225 w 1736725"/>
                <a:gd name="connsiteY69" fmla="*/ 38100 h 3409950"/>
                <a:gd name="connsiteX70" fmla="*/ 809625 w 1736725"/>
                <a:gd name="connsiteY70" fmla="*/ 47625 h 3409950"/>
                <a:gd name="connsiteX71" fmla="*/ 828675 w 1736725"/>
                <a:gd name="connsiteY71" fmla="*/ 60325 h 3409950"/>
                <a:gd name="connsiteX72" fmla="*/ 844549 w 1736725"/>
                <a:gd name="connsiteY72" fmla="*/ 76200 h 3409950"/>
                <a:gd name="connsiteX73" fmla="*/ 860425 w 1736725"/>
                <a:gd name="connsiteY73" fmla="*/ 88900 h 3409950"/>
                <a:gd name="connsiteX74" fmla="*/ 869949 w 1736725"/>
                <a:gd name="connsiteY74" fmla="*/ 104775 h 3409950"/>
                <a:gd name="connsiteX75" fmla="*/ 876301 w 1736725"/>
                <a:gd name="connsiteY75" fmla="*/ 120650 h 3409950"/>
                <a:gd name="connsiteX76" fmla="*/ 882649 w 1736725"/>
                <a:gd name="connsiteY76" fmla="*/ 139700 h 3409950"/>
                <a:gd name="connsiteX77" fmla="*/ 889001 w 1736725"/>
                <a:gd name="connsiteY77" fmla="*/ 158750 h 3409950"/>
                <a:gd name="connsiteX78" fmla="*/ 892175 w 1736725"/>
                <a:gd name="connsiteY78" fmla="*/ 200025 h 3409950"/>
                <a:gd name="connsiteX79" fmla="*/ 892175 w 1736725"/>
                <a:gd name="connsiteY79" fmla="*/ 244475 h 3409950"/>
                <a:gd name="connsiteX80" fmla="*/ 920749 w 1736725"/>
                <a:gd name="connsiteY80" fmla="*/ 254000 h 3409950"/>
                <a:gd name="connsiteX81" fmla="*/ 936625 w 1736725"/>
                <a:gd name="connsiteY81" fmla="*/ 260350 h 3409950"/>
                <a:gd name="connsiteX82" fmla="*/ 949325 w 1736725"/>
                <a:gd name="connsiteY82" fmla="*/ 269875 h 3409950"/>
                <a:gd name="connsiteX83" fmla="*/ 962025 w 1736725"/>
                <a:gd name="connsiteY83" fmla="*/ 279400 h 3409950"/>
                <a:gd name="connsiteX84" fmla="*/ 968375 w 1736725"/>
                <a:gd name="connsiteY84" fmla="*/ 288925 h 3409950"/>
                <a:gd name="connsiteX85" fmla="*/ 971549 w 1736725"/>
                <a:gd name="connsiteY85" fmla="*/ 301625 h 3409950"/>
                <a:gd name="connsiteX86" fmla="*/ 971549 w 1736725"/>
                <a:gd name="connsiteY86" fmla="*/ 311150 h 3409950"/>
                <a:gd name="connsiteX87" fmla="*/ 971549 w 1736725"/>
                <a:gd name="connsiteY87" fmla="*/ 323850 h 3409950"/>
                <a:gd name="connsiteX88" fmla="*/ 968375 w 1736725"/>
                <a:gd name="connsiteY88" fmla="*/ 336550 h 3409950"/>
                <a:gd name="connsiteX89" fmla="*/ 962025 w 1736725"/>
                <a:gd name="connsiteY89" fmla="*/ 346075 h 3409950"/>
                <a:gd name="connsiteX90" fmla="*/ 952501 w 1736725"/>
                <a:gd name="connsiteY90" fmla="*/ 358775 h 3409950"/>
                <a:gd name="connsiteX91" fmla="*/ 930275 w 1736725"/>
                <a:gd name="connsiteY91" fmla="*/ 381000 h 3409950"/>
                <a:gd name="connsiteX92" fmla="*/ 901701 w 1736725"/>
                <a:gd name="connsiteY92" fmla="*/ 400050 h 3409950"/>
                <a:gd name="connsiteX93" fmla="*/ 866775 w 1736725"/>
                <a:gd name="connsiteY93" fmla="*/ 419100 h 3409950"/>
                <a:gd name="connsiteX94" fmla="*/ 847725 w 1736725"/>
                <a:gd name="connsiteY94" fmla="*/ 466725 h 3409950"/>
                <a:gd name="connsiteX95" fmla="*/ 828675 w 1736725"/>
                <a:gd name="connsiteY95" fmla="*/ 501650 h 3409950"/>
                <a:gd name="connsiteX96" fmla="*/ 815975 w 1736725"/>
                <a:gd name="connsiteY96" fmla="*/ 520700 h 3409950"/>
                <a:gd name="connsiteX97" fmla="*/ 809625 w 1736725"/>
                <a:gd name="connsiteY97" fmla="*/ 527050 h 3409950"/>
                <a:gd name="connsiteX98" fmla="*/ 815975 w 1736725"/>
                <a:gd name="connsiteY98" fmla="*/ 609600 h 3409950"/>
                <a:gd name="connsiteX99" fmla="*/ 895349 w 1736725"/>
                <a:gd name="connsiteY99" fmla="*/ 600075 h 3409950"/>
                <a:gd name="connsiteX100" fmla="*/ 930275 w 1736725"/>
                <a:gd name="connsiteY100" fmla="*/ 600075 h 3409950"/>
                <a:gd name="connsiteX101" fmla="*/ 965201 w 1736725"/>
                <a:gd name="connsiteY101" fmla="*/ 600075 h 3409950"/>
                <a:gd name="connsiteX102" fmla="*/ 996949 w 1736725"/>
                <a:gd name="connsiteY102" fmla="*/ 603250 h 3409950"/>
                <a:gd name="connsiteX103" fmla="*/ 1025525 w 1736725"/>
                <a:gd name="connsiteY103" fmla="*/ 609600 h 3409950"/>
                <a:gd name="connsiteX104" fmla="*/ 1047749 w 1736725"/>
                <a:gd name="connsiteY104" fmla="*/ 619125 h 3409950"/>
                <a:gd name="connsiteX105" fmla="*/ 1066801 w 1736725"/>
                <a:gd name="connsiteY105" fmla="*/ 631825 h 3409950"/>
                <a:gd name="connsiteX106" fmla="*/ 1085849 w 1736725"/>
                <a:gd name="connsiteY106" fmla="*/ 650875 h 3409950"/>
                <a:gd name="connsiteX107" fmla="*/ 1098549 w 1736725"/>
                <a:gd name="connsiteY107" fmla="*/ 669925 h 3409950"/>
                <a:gd name="connsiteX108" fmla="*/ 1120775 w 1736725"/>
                <a:gd name="connsiteY108" fmla="*/ 685800 h 3409950"/>
                <a:gd name="connsiteX109" fmla="*/ 1139825 w 1736725"/>
                <a:gd name="connsiteY109" fmla="*/ 708025 h 3409950"/>
                <a:gd name="connsiteX110" fmla="*/ 1158875 w 1736725"/>
                <a:gd name="connsiteY110" fmla="*/ 739775 h 3409950"/>
                <a:gd name="connsiteX111" fmla="*/ 1174749 w 1736725"/>
                <a:gd name="connsiteY111" fmla="*/ 774700 h 3409950"/>
                <a:gd name="connsiteX112" fmla="*/ 1193801 w 1736725"/>
                <a:gd name="connsiteY112" fmla="*/ 815975 h 3409950"/>
                <a:gd name="connsiteX113" fmla="*/ 1206501 w 1736725"/>
                <a:gd name="connsiteY113" fmla="*/ 863600 h 3409950"/>
                <a:gd name="connsiteX114" fmla="*/ 1222375 w 1736725"/>
                <a:gd name="connsiteY114" fmla="*/ 914400 h 3409950"/>
                <a:gd name="connsiteX115" fmla="*/ 1235075 w 1736725"/>
                <a:gd name="connsiteY115" fmla="*/ 968375 h 3409950"/>
                <a:gd name="connsiteX116" fmla="*/ 1260475 w 1736725"/>
                <a:gd name="connsiteY116" fmla="*/ 1082675 h 3409950"/>
                <a:gd name="connsiteX117" fmla="*/ 1279525 w 1736725"/>
                <a:gd name="connsiteY117" fmla="*/ 1203325 h 3409950"/>
                <a:gd name="connsiteX118" fmla="*/ 1295401 w 1736725"/>
                <a:gd name="connsiteY118" fmla="*/ 1327150 h 3409950"/>
                <a:gd name="connsiteX119" fmla="*/ 1308101 w 1736725"/>
                <a:gd name="connsiteY119" fmla="*/ 1444625 h 3409950"/>
                <a:gd name="connsiteX120" fmla="*/ 1320801 w 1736725"/>
                <a:gd name="connsiteY120" fmla="*/ 1609725 h 3409950"/>
                <a:gd name="connsiteX121" fmla="*/ 1298575 w 1736725"/>
                <a:gd name="connsiteY121" fmla="*/ 1616075 h 3409950"/>
                <a:gd name="connsiteX122" fmla="*/ 1298575 w 1736725"/>
                <a:gd name="connsiteY122" fmla="*/ 1689100 h 3409950"/>
                <a:gd name="connsiteX123" fmla="*/ 1298575 w 1736725"/>
                <a:gd name="connsiteY123" fmla="*/ 1739900 h 3409950"/>
                <a:gd name="connsiteX124" fmla="*/ 1314449 w 1736725"/>
                <a:gd name="connsiteY124" fmla="*/ 1755775 h 3409950"/>
                <a:gd name="connsiteX125" fmla="*/ 1327149 w 1736725"/>
                <a:gd name="connsiteY125" fmla="*/ 1771650 h 3409950"/>
                <a:gd name="connsiteX126" fmla="*/ 1651001 w 1736725"/>
                <a:gd name="connsiteY126" fmla="*/ 1911350 h 3409950"/>
                <a:gd name="connsiteX127" fmla="*/ 1666875 w 1736725"/>
                <a:gd name="connsiteY127" fmla="*/ 2003425 h 3409950"/>
                <a:gd name="connsiteX128" fmla="*/ 1682749 w 1736725"/>
                <a:gd name="connsiteY128" fmla="*/ 2108200 h 3409950"/>
                <a:gd name="connsiteX129" fmla="*/ 1698625 w 1736725"/>
                <a:gd name="connsiteY129" fmla="*/ 2238375 h 3409950"/>
                <a:gd name="connsiteX130" fmla="*/ 1717675 w 1736725"/>
                <a:gd name="connsiteY130" fmla="*/ 2409825 h 3409950"/>
                <a:gd name="connsiteX131" fmla="*/ 1736725 w 1736725"/>
                <a:gd name="connsiteY131" fmla="*/ 2578100 h 3409950"/>
                <a:gd name="connsiteX132" fmla="*/ 1638301 w 1736725"/>
                <a:gd name="connsiteY132" fmla="*/ 2625725 h 3409950"/>
                <a:gd name="connsiteX133" fmla="*/ 1587501 w 1736725"/>
                <a:gd name="connsiteY133" fmla="*/ 2647950 h 3409950"/>
                <a:gd name="connsiteX134" fmla="*/ 1562101 w 1736725"/>
                <a:gd name="connsiteY134" fmla="*/ 2657475 h 3409950"/>
                <a:gd name="connsiteX135" fmla="*/ 1536701 w 1736725"/>
                <a:gd name="connsiteY135" fmla="*/ 2663825 h 3409950"/>
                <a:gd name="connsiteX136" fmla="*/ 1200149 w 1736725"/>
                <a:gd name="connsiteY136" fmla="*/ 2466975 h 3409950"/>
                <a:gd name="connsiteX137" fmla="*/ 1225549 w 1736725"/>
                <a:gd name="connsiteY137" fmla="*/ 2590800 h 3409950"/>
                <a:gd name="connsiteX138" fmla="*/ 1247775 w 1736725"/>
                <a:gd name="connsiteY138" fmla="*/ 2714625 h 3409950"/>
                <a:gd name="connsiteX139" fmla="*/ 1266825 w 1736725"/>
                <a:gd name="connsiteY139" fmla="*/ 2841625 h 3409950"/>
                <a:gd name="connsiteX140" fmla="*/ 1279525 w 1736725"/>
                <a:gd name="connsiteY140" fmla="*/ 2971800 h 3409950"/>
                <a:gd name="connsiteX141" fmla="*/ 1279525 w 1736725"/>
                <a:gd name="connsiteY141" fmla="*/ 2994025 h 3409950"/>
                <a:gd name="connsiteX142" fmla="*/ 1279525 w 1736725"/>
                <a:gd name="connsiteY142" fmla="*/ 3013075 h 3409950"/>
                <a:gd name="connsiteX143" fmla="*/ 1273175 w 1736725"/>
                <a:gd name="connsiteY143" fmla="*/ 3032125 h 3409950"/>
                <a:gd name="connsiteX144" fmla="*/ 1263649 w 1736725"/>
                <a:gd name="connsiteY144" fmla="*/ 3044825 h 3409950"/>
                <a:gd name="connsiteX145" fmla="*/ 1254125 w 1736725"/>
                <a:gd name="connsiteY145" fmla="*/ 3057525 h 3409950"/>
                <a:gd name="connsiteX146" fmla="*/ 1244601 w 1736725"/>
                <a:gd name="connsiteY146" fmla="*/ 3067050 h 3409950"/>
                <a:gd name="connsiteX147" fmla="*/ 1228725 w 1736725"/>
                <a:gd name="connsiteY147" fmla="*/ 3076575 h 3409950"/>
                <a:gd name="connsiteX148" fmla="*/ 1216025 w 1736725"/>
                <a:gd name="connsiteY148" fmla="*/ 3079750 h 3409950"/>
                <a:gd name="connsiteX149" fmla="*/ 1200149 w 1736725"/>
                <a:gd name="connsiteY149" fmla="*/ 3086100 h 3409950"/>
                <a:gd name="connsiteX150" fmla="*/ 1184275 w 1736725"/>
                <a:gd name="connsiteY150" fmla="*/ 3086100 h 3409950"/>
                <a:gd name="connsiteX151" fmla="*/ 1149349 w 1736725"/>
                <a:gd name="connsiteY151" fmla="*/ 3086100 h 3409950"/>
                <a:gd name="connsiteX152" fmla="*/ 1114425 w 1736725"/>
                <a:gd name="connsiteY152" fmla="*/ 3079750 h 3409950"/>
                <a:gd name="connsiteX153" fmla="*/ 1085849 w 1736725"/>
                <a:gd name="connsiteY153" fmla="*/ 3070225 h 3409950"/>
                <a:gd name="connsiteX154" fmla="*/ 1047749 w 1736725"/>
                <a:gd name="connsiteY154" fmla="*/ 3051175 h 3409950"/>
                <a:gd name="connsiteX155" fmla="*/ 1000125 w 1736725"/>
                <a:gd name="connsiteY155" fmla="*/ 3028950 h 3409950"/>
                <a:gd name="connsiteX156" fmla="*/ 952501 w 1736725"/>
                <a:gd name="connsiteY156" fmla="*/ 3003550 h 3409950"/>
                <a:gd name="connsiteX157" fmla="*/ 904875 w 1736725"/>
                <a:gd name="connsiteY157" fmla="*/ 2974975 h 3409950"/>
                <a:gd name="connsiteX158" fmla="*/ 863601 w 1736725"/>
                <a:gd name="connsiteY158" fmla="*/ 2943225 h 3409950"/>
                <a:gd name="connsiteX159" fmla="*/ 844549 w 1736725"/>
                <a:gd name="connsiteY159" fmla="*/ 2927350 h 3409950"/>
                <a:gd name="connsiteX160" fmla="*/ 828675 w 1736725"/>
                <a:gd name="connsiteY160" fmla="*/ 2908300 h 3409950"/>
                <a:gd name="connsiteX161" fmla="*/ 819149 w 1736725"/>
                <a:gd name="connsiteY161" fmla="*/ 2892425 h 3409950"/>
                <a:gd name="connsiteX162" fmla="*/ 809625 w 1736725"/>
                <a:gd name="connsiteY162" fmla="*/ 2873375 h 3409950"/>
                <a:gd name="connsiteX163" fmla="*/ 806449 w 1736725"/>
                <a:gd name="connsiteY163" fmla="*/ 2857500 h 3409950"/>
                <a:gd name="connsiteX164" fmla="*/ 806449 w 1736725"/>
                <a:gd name="connsiteY164" fmla="*/ 2841625 h 3409950"/>
                <a:gd name="connsiteX165" fmla="*/ 831849 w 1736725"/>
                <a:gd name="connsiteY165" fmla="*/ 2835275 h 3409950"/>
                <a:gd name="connsiteX166" fmla="*/ 860425 w 1736725"/>
                <a:gd name="connsiteY166" fmla="*/ 2835275 h 3409950"/>
                <a:gd name="connsiteX167" fmla="*/ 895349 w 1736725"/>
                <a:gd name="connsiteY167" fmla="*/ 2835275 h 3409950"/>
                <a:gd name="connsiteX168" fmla="*/ 930275 w 1736725"/>
                <a:gd name="connsiteY168" fmla="*/ 2841625 h 3409950"/>
                <a:gd name="connsiteX169" fmla="*/ 1009649 w 1736725"/>
                <a:gd name="connsiteY169" fmla="*/ 2857500 h 3409950"/>
                <a:gd name="connsiteX170" fmla="*/ 1082675 w 1736725"/>
                <a:gd name="connsiteY170" fmla="*/ 2873375 h 3409950"/>
                <a:gd name="connsiteX171" fmla="*/ 1047749 w 1736725"/>
                <a:gd name="connsiteY171" fmla="*/ 2768600 h 3409950"/>
                <a:gd name="connsiteX172" fmla="*/ 1016001 w 1736725"/>
                <a:gd name="connsiteY172" fmla="*/ 2663825 h 3409950"/>
                <a:gd name="connsiteX173" fmla="*/ 955675 w 1736725"/>
                <a:gd name="connsiteY173" fmla="*/ 2457450 h 3409950"/>
                <a:gd name="connsiteX174" fmla="*/ 923925 w 1736725"/>
                <a:gd name="connsiteY174" fmla="*/ 2352675 h 3409950"/>
                <a:gd name="connsiteX175" fmla="*/ 892175 w 1736725"/>
                <a:gd name="connsiteY175" fmla="*/ 2247900 h 3409950"/>
                <a:gd name="connsiteX176" fmla="*/ 857249 w 1736725"/>
                <a:gd name="connsiteY176" fmla="*/ 2146300 h 3409950"/>
                <a:gd name="connsiteX177" fmla="*/ 815975 w 1736725"/>
                <a:gd name="connsiteY177" fmla="*/ 2041525 h 3409950"/>
                <a:gd name="connsiteX178" fmla="*/ 815975 w 1736725"/>
                <a:gd name="connsiteY178" fmla="*/ 2076450 h 3409950"/>
                <a:gd name="connsiteX179" fmla="*/ 812801 w 1736725"/>
                <a:gd name="connsiteY179" fmla="*/ 2111375 h 3409950"/>
                <a:gd name="connsiteX180" fmla="*/ 803275 w 1736725"/>
                <a:gd name="connsiteY180" fmla="*/ 2181225 h 3409950"/>
                <a:gd name="connsiteX181" fmla="*/ 790575 w 1736725"/>
                <a:gd name="connsiteY181" fmla="*/ 2251075 h 3409950"/>
                <a:gd name="connsiteX182" fmla="*/ 774701 w 1736725"/>
                <a:gd name="connsiteY182" fmla="*/ 2320925 h 3409950"/>
                <a:gd name="connsiteX183" fmla="*/ 762001 w 1736725"/>
                <a:gd name="connsiteY183" fmla="*/ 2390775 h 3409950"/>
                <a:gd name="connsiteX184" fmla="*/ 749301 w 1736725"/>
                <a:gd name="connsiteY184" fmla="*/ 2460625 h 3409950"/>
                <a:gd name="connsiteX185" fmla="*/ 739775 w 1736725"/>
                <a:gd name="connsiteY185" fmla="*/ 2530475 h 3409950"/>
                <a:gd name="connsiteX186" fmla="*/ 739775 w 1736725"/>
                <a:gd name="connsiteY186" fmla="*/ 2565400 h 3409950"/>
                <a:gd name="connsiteX187" fmla="*/ 739775 w 1736725"/>
                <a:gd name="connsiteY187" fmla="*/ 2600325 h 3409950"/>
                <a:gd name="connsiteX188" fmla="*/ 746125 w 1736725"/>
                <a:gd name="connsiteY188" fmla="*/ 2730500 h 3409950"/>
                <a:gd name="connsiteX189" fmla="*/ 746125 w 1736725"/>
                <a:gd name="connsiteY189" fmla="*/ 2838450 h 3409950"/>
                <a:gd name="connsiteX190" fmla="*/ 742949 w 1736725"/>
                <a:gd name="connsiteY190" fmla="*/ 2892425 h 3409950"/>
                <a:gd name="connsiteX191" fmla="*/ 739775 w 1736725"/>
                <a:gd name="connsiteY191" fmla="*/ 2952750 h 3409950"/>
                <a:gd name="connsiteX192" fmla="*/ 730249 w 1736725"/>
                <a:gd name="connsiteY192" fmla="*/ 3022600 h 3409950"/>
                <a:gd name="connsiteX193" fmla="*/ 717549 w 1736725"/>
                <a:gd name="connsiteY193" fmla="*/ 3105150 h 3409950"/>
                <a:gd name="connsiteX194" fmla="*/ 714375 w 1736725"/>
                <a:gd name="connsiteY194" fmla="*/ 3136900 h 3409950"/>
                <a:gd name="connsiteX195" fmla="*/ 714375 w 1736725"/>
                <a:gd name="connsiteY195" fmla="*/ 3175000 h 3409950"/>
                <a:gd name="connsiteX196" fmla="*/ 714375 w 1736725"/>
                <a:gd name="connsiteY196" fmla="*/ 3244850 h 3409950"/>
                <a:gd name="connsiteX197" fmla="*/ 720725 w 1736725"/>
                <a:gd name="connsiteY197" fmla="*/ 3324225 h 3409950"/>
                <a:gd name="connsiteX198" fmla="*/ 717549 w 1736725"/>
                <a:gd name="connsiteY198" fmla="*/ 3343275 h 3409950"/>
                <a:gd name="connsiteX199" fmla="*/ 711201 w 1736725"/>
                <a:gd name="connsiteY199" fmla="*/ 3359150 h 3409950"/>
                <a:gd name="connsiteX200" fmla="*/ 698501 w 1736725"/>
                <a:gd name="connsiteY200" fmla="*/ 3378200 h 3409950"/>
                <a:gd name="connsiteX201" fmla="*/ 682625 w 1736725"/>
                <a:gd name="connsiteY201" fmla="*/ 3394075 h 3409950"/>
                <a:gd name="connsiteX202" fmla="*/ 669925 w 1736725"/>
                <a:gd name="connsiteY202" fmla="*/ 3400425 h 3409950"/>
                <a:gd name="connsiteX203" fmla="*/ 657225 w 1736725"/>
                <a:gd name="connsiteY203" fmla="*/ 3406775 h 3409950"/>
                <a:gd name="connsiteX204" fmla="*/ 641349 w 1736725"/>
                <a:gd name="connsiteY204" fmla="*/ 3409950 h 3409950"/>
                <a:gd name="connsiteX205" fmla="*/ 622301 w 1736725"/>
                <a:gd name="connsiteY205" fmla="*/ 3409950 h 3409950"/>
                <a:gd name="connsiteX206" fmla="*/ 603249 w 1736725"/>
                <a:gd name="connsiteY206" fmla="*/ 3409950 h 3409950"/>
                <a:gd name="connsiteX207" fmla="*/ 577849 w 1736725"/>
                <a:gd name="connsiteY207" fmla="*/ 3406775 h 3409950"/>
                <a:gd name="connsiteX208" fmla="*/ 527049 w 1736725"/>
                <a:gd name="connsiteY208" fmla="*/ 3390900 h 3409950"/>
                <a:gd name="connsiteX209" fmla="*/ 466725 w 1736725"/>
                <a:gd name="connsiteY209" fmla="*/ 3365500 h 3409950"/>
                <a:gd name="connsiteX210" fmla="*/ 403225 w 1736725"/>
                <a:gd name="connsiteY210" fmla="*/ 3336925 h 3409950"/>
                <a:gd name="connsiteX211" fmla="*/ 342901 w 1736725"/>
                <a:gd name="connsiteY211" fmla="*/ 3298825 h 3409950"/>
                <a:gd name="connsiteX212" fmla="*/ 314325 w 1736725"/>
                <a:gd name="connsiteY212" fmla="*/ 3279775 h 3409950"/>
                <a:gd name="connsiteX213" fmla="*/ 288925 w 1736725"/>
                <a:gd name="connsiteY213" fmla="*/ 3257550 h 3409950"/>
                <a:gd name="connsiteX214" fmla="*/ 263525 w 1736725"/>
                <a:gd name="connsiteY214" fmla="*/ 3235325 h 3409950"/>
                <a:gd name="connsiteX215" fmla="*/ 244475 w 1736725"/>
                <a:gd name="connsiteY215" fmla="*/ 3213100 h 3409950"/>
                <a:gd name="connsiteX216" fmla="*/ 228601 w 1736725"/>
                <a:gd name="connsiteY216" fmla="*/ 3190875 h 3409950"/>
                <a:gd name="connsiteX217" fmla="*/ 219075 w 1736725"/>
                <a:gd name="connsiteY217" fmla="*/ 3168650 h 3409950"/>
                <a:gd name="connsiteX218" fmla="*/ 212725 w 1736725"/>
                <a:gd name="connsiteY218" fmla="*/ 3146425 h 3409950"/>
                <a:gd name="connsiteX219" fmla="*/ 215901 w 1736725"/>
                <a:gd name="connsiteY219" fmla="*/ 3124200 h 3409950"/>
                <a:gd name="connsiteX220" fmla="*/ 219075 w 1736725"/>
                <a:gd name="connsiteY220" fmla="*/ 3117850 h 3409950"/>
                <a:gd name="connsiteX221" fmla="*/ 228601 w 1736725"/>
                <a:gd name="connsiteY221" fmla="*/ 3114675 h 3409950"/>
                <a:gd name="connsiteX222" fmla="*/ 263525 w 1736725"/>
                <a:gd name="connsiteY222" fmla="*/ 3114675 h 3409950"/>
                <a:gd name="connsiteX223" fmla="*/ 307975 w 1736725"/>
                <a:gd name="connsiteY223" fmla="*/ 3117850 h 3409950"/>
                <a:gd name="connsiteX224" fmla="*/ 361949 w 1736725"/>
                <a:gd name="connsiteY224" fmla="*/ 3127375 h 3409950"/>
                <a:gd name="connsiteX225" fmla="*/ 460375 w 1736725"/>
                <a:gd name="connsiteY225" fmla="*/ 3143250 h 3409950"/>
                <a:gd name="connsiteX226" fmla="*/ 504825 w 1736725"/>
                <a:gd name="connsiteY226" fmla="*/ 3152775 h 3409950"/>
                <a:gd name="connsiteX227" fmla="*/ 498475 w 1736725"/>
                <a:gd name="connsiteY227" fmla="*/ 3105150 h 3409950"/>
                <a:gd name="connsiteX228" fmla="*/ 469901 w 1736725"/>
                <a:gd name="connsiteY228" fmla="*/ 2933700 h 3409950"/>
                <a:gd name="connsiteX229" fmla="*/ 447675 w 1736725"/>
                <a:gd name="connsiteY229" fmla="*/ 2778125 h 3409950"/>
                <a:gd name="connsiteX230" fmla="*/ 441325 w 1736725"/>
                <a:gd name="connsiteY230" fmla="*/ 2701925 h 3409950"/>
                <a:gd name="connsiteX231" fmla="*/ 431801 w 1736725"/>
                <a:gd name="connsiteY231" fmla="*/ 2619375 h 3409950"/>
                <a:gd name="connsiteX232" fmla="*/ 428625 w 1736725"/>
                <a:gd name="connsiteY232" fmla="*/ 2536825 h 3409950"/>
                <a:gd name="connsiteX233" fmla="*/ 425449 w 1736725"/>
                <a:gd name="connsiteY233" fmla="*/ 2444750 h 3409950"/>
                <a:gd name="connsiteX234" fmla="*/ 422275 w 1736725"/>
                <a:gd name="connsiteY234" fmla="*/ 2301875 h 3409950"/>
                <a:gd name="connsiteX235" fmla="*/ 415925 w 1736725"/>
                <a:gd name="connsiteY235" fmla="*/ 2152650 h 3409950"/>
                <a:gd name="connsiteX236" fmla="*/ 409575 w 1736725"/>
                <a:gd name="connsiteY236" fmla="*/ 2003425 h 3409950"/>
                <a:gd name="connsiteX237" fmla="*/ 406401 w 1736725"/>
                <a:gd name="connsiteY237" fmla="*/ 1857375 h 3409950"/>
                <a:gd name="connsiteX238" fmla="*/ 365125 w 1736725"/>
                <a:gd name="connsiteY238" fmla="*/ 1835150 h 3409950"/>
                <a:gd name="connsiteX239" fmla="*/ 365125 w 1736725"/>
                <a:gd name="connsiteY239" fmla="*/ 1774825 h 3409950"/>
                <a:gd name="connsiteX240" fmla="*/ 368301 w 1736725"/>
                <a:gd name="connsiteY240" fmla="*/ 1644650 h 3409950"/>
                <a:gd name="connsiteX241" fmla="*/ 371475 w 1736725"/>
                <a:gd name="connsiteY241" fmla="*/ 1574800 h 3409950"/>
                <a:gd name="connsiteX242" fmla="*/ 377825 w 1736725"/>
                <a:gd name="connsiteY242" fmla="*/ 1508125 h 3409950"/>
                <a:gd name="connsiteX243" fmla="*/ 384175 w 1736725"/>
                <a:gd name="connsiteY243" fmla="*/ 1454150 h 3409950"/>
                <a:gd name="connsiteX244" fmla="*/ 387349 w 1736725"/>
                <a:gd name="connsiteY244" fmla="*/ 1435100 h 3409950"/>
                <a:gd name="connsiteX245" fmla="*/ 393701 w 1736725"/>
                <a:gd name="connsiteY245" fmla="*/ 1422400 h 3409950"/>
                <a:gd name="connsiteX246" fmla="*/ 396875 w 1736725"/>
                <a:gd name="connsiteY246" fmla="*/ 1397000 h 3409950"/>
                <a:gd name="connsiteX247" fmla="*/ 396875 w 1736725"/>
                <a:gd name="connsiteY247" fmla="*/ 1358900 h 3409950"/>
                <a:gd name="connsiteX248" fmla="*/ 390525 w 1736725"/>
                <a:gd name="connsiteY248" fmla="*/ 1301750 h 3409950"/>
                <a:gd name="connsiteX249" fmla="*/ 374649 w 1736725"/>
                <a:gd name="connsiteY249" fmla="*/ 1225550 h 3409950"/>
                <a:gd name="connsiteX250" fmla="*/ 352425 w 1736725"/>
                <a:gd name="connsiteY250" fmla="*/ 1123950 h 3409950"/>
                <a:gd name="connsiteX251" fmla="*/ 339725 w 1736725"/>
                <a:gd name="connsiteY251" fmla="*/ 1019175 h 3409950"/>
                <a:gd name="connsiteX252" fmla="*/ 339725 w 1736725"/>
                <a:gd name="connsiteY252" fmla="*/ 1022350 h 3409950"/>
                <a:gd name="connsiteX253" fmla="*/ 295275 w 1736725"/>
                <a:gd name="connsiteY253" fmla="*/ 1041400 h 3409950"/>
                <a:gd name="connsiteX254" fmla="*/ 228601 w 1736725"/>
                <a:gd name="connsiteY254" fmla="*/ 1073150 h 3409950"/>
                <a:gd name="connsiteX255" fmla="*/ 190501 w 1736725"/>
                <a:gd name="connsiteY255" fmla="*/ 1085850 h 3409950"/>
                <a:gd name="connsiteX256" fmla="*/ 152401 w 1736725"/>
                <a:gd name="connsiteY256" fmla="*/ 1098550 h 3409950"/>
                <a:gd name="connsiteX257" fmla="*/ 111125 w 1736725"/>
                <a:gd name="connsiteY257" fmla="*/ 1108075 h 3409950"/>
                <a:gd name="connsiteX258" fmla="*/ 66675 w 1736725"/>
                <a:gd name="connsiteY258" fmla="*/ 1111250 h 3409950"/>
                <a:gd name="connsiteX259" fmla="*/ 53975 w 1736725"/>
                <a:gd name="connsiteY259" fmla="*/ 1111250 h 3409950"/>
                <a:gd name="connsiteX260" fmla="*/ 41275 w 1736725"/>
                <a:gd name="connsiteY260" fmla="*/ 1108075 h 3409950"/>
                <a:gd name="connsiteX261" fmla="*/ 31750 w 1736725"/>
                <a:gd name="connsiteY261" fmla="*/ 1101725 h 3409950"/>
                <a:gd name="connsiteX262" fmla="*/ 22225 w 1736725"/>
                <a:gd name="connsiteY262" fmla="*/ 1092200 h 3409950"/>
                <a:gd name="connsiteX263" fmla="*/ 15875 w 1736725"/>
                <a:gd name="connsiteY263" fmla="*/ 1082675 h 3409950"/>
                <a:gd name="connsiteX264" fmla="*/ 9525 w 1736725"/>
                <a:gd name="connsiteY264" fmla="*/ 1069975 h 3409950"/>
                <a:gd name="connsiteX265" fmla="*/ 3175 w 1736725"/>
                <a:gd name="connsiteY265" fmla="*/ 1044575 h 3409950"/>
                <a:gd name="connsiteX266" fmla="*/ 0 w 1736725"/>
                <a:gd name="connsiteY266" fmla="*/ 1012825 h 3409950"/>
                <a:gd name="connsiteX267" fmla="*/ 0 w 1736725"/>
                <a:gd name="connsiteY267" fmla="*/ 981075 h 3409950"/>
                <a:gd name="connsiteX268" fmla="*/ 6350 w 1736725"/>
                <a:gd name="connsiteY268" fmla="*/ 952500 h 3409950"/>
                <a:gd name="connsiteX269" fmla="*/ 12700 w 1736725"/>
                <a:gd name="connsiteY269" fmla="*/ 923925 h 3409950"/>
                <a:gd name="connsiteX270" fmla="*/ 25400 w 1736725"/>
                <a:gd name="connsiteY270" fmla="*/ 898525 h 3409950"/>
                <a:gd name="connsiteX271" fmla="*/ 41275 w 1736725"/>
                <a:gd name="connsiteY271" fmla="*/ 873125 h 3409950"/>
                <a:gd name="connsiteX272" fmla="*/ 79375 w 1736725"/>
                <a:gd name="connsiteY272" fmla="*/ 819150 h 3409950"/>
                <a:gd name="connsiteX273" fmla="*/ 123825 w 1736725"/>
                <a:gd name="connsiteY273" fmla="*/ 765175 h 3409950"/>
                <a:gd name="connsiteX274" fmla="*/ 171449 w 1736725"/>
                <a:gd name="connsiteY274" fmla="*/ 711200 h 3409950"/>
                <a:gd name="connsiteX275" fmla="*/ 263525 w 1736725"/>
                <a:gd name="connsiteY275" fmla="*/ 619125 h 3409950"/>
                <a:gd name="connsiteX276" fmla="*/ 323849 w 1736725"/>
                <a:gd name="connsiteY276" fmla="*/ 555625 h 3409950"/>
                <a:gd name="connsiteX277" fmla="*/ 330201 w 1736725"/>
                <a:gd name="connsiteY277" fmla="*/ 558800 h 3409950"/>
                <a:gd name="connsiteX278" fmla="*/ 352425 w 1736725"/>
                <a:gd name="connsiteY278" fmla="*/ 565150 h 3409950"/>
                <a:gd name="connsiteX279" fmla="*/ 371475 w 1736725"/>
                <a:gd name="connsiteY279" fmla="*/ 536575 h 3409950"/>
                <a:gd name="connsiteX280" fmla="*/ 396875 w 1736725"/>
                <a:gd name="connsiteY280" fmla="*/ 511175 h 3409950"/>
                <a:gd name="connsiteX281" fmla="*/ 415925 w 1736725"/>
                <a:gd name="connsiteY281" fmla="*/ 492125 h 3409950"/>
                <a:gd name="connsiteX282" fmla="*/ 438149 w 1736725"/>
                <a:gd name="connsiteY282" fmla="*/ 476250 h 3409950"/>
                <a:gd name="connsiteX283" fmla="*/ 460375 w 1736725"/>
                <a:gd name="connsiteY283" fmla="*/ 463550 h 3409950"/>
                <a:gd name="connsiteX284" fmla="*/ 482601 w 1736725"/>
                <a:gd name="connsiteY284" fmla="*/ 454025 h 3409950"/>
                <a:gd name="connsiteX285" fmla="*/ 463549 w 1736725"/>
                <a:gd name="connsiteY285" fmla="*/ 365125 h 3409950"/>
                <a:gd name="connsiteX286" fmla="*/ 412749 w 1736725"/>
                <a:gd name="connsiteY286" fmla="*/ 336550 h 3409950"/>
                <a:gd name="connsiteX287" fmla="*/ 396875 w 1736725"/>
                <a:gd name="connsiteY287" fmla="*/ 320675 h 3409950"/>
                <a:gd name="connsiteX288" fmla="*/ 384175 w 1736725"/>
                <a:gd name="connsiteY288" fmla="*/ 304800 h 3409950"/>
                <a:gd name="connsiteX289" fmla="*/ 374649 w 1736725"/>
                <a:gd name="connsiteY289" fmla="*/ 288925 h 3409950"/>
                <a:gd name="connsiteX290" fmla="*/ 368301 w 1736725"/>
                <a:gd name="connsiteY290" fmla="*/ 273050 h 3409950"/>
                <a:gd name="connsiteX291" fmla="*/ 365125 w 1736725"/>
                <a:gd name="connsiteY291" fmla="*/ 260350 h 3409950"/>
                <a:gd name="connsiteX292" fmla="*/ 361949 w 1736725"/>
                <a:gd name="connsiteY292" fmla="*/ 244475 h 3409950"/>
                <a:gd name="connsiteX293" fmla="*/ 361949 w 1736725"/>
                <a:gd name="connsiteY293" fmla="*/ 231775 h 3409950"/>
                <a:gd name="connsiteX294" fmla="*/ 365125 w 1736725"/>
                <a:gd name="connsiteY294" fmla="*/ 219075 h 3409950"/>
                <a:gd name="connsiteX295" fmla="*/ 371475 w 1736725"/>
                <a:gd name="connsiteY295" fmla="*/ 209550 h 3409950"/>
                <a:gd name="connsiteX296" fmla="*/ 377825 w 1736725"/>
                <a:gd name="connsiteY296" fmla="*/ 200025 h 3409950"/>
                <a:gd name="connsiteX297" fmla="*/ 387349 w 1736725"/>
                <a:gd name="connsiteY297" fmla="*/ 190500 h 3409950"/>
                <a:gd name="connsiteX298" fmla="*/ 396875 w 1736725"/>
                <a:gd name="connsiteY298" fmla="*/ 180975 h 3409950"/>
                <a:gd name="connsiteX299" fmla="*/ 425449 w 1736725"/>
                <a:gd name="connsiteY299" fmla="*/ 168275 h 3409950"/>
                <a:gd name="connsiteX300" fmla="*/ 457201 w 1736725"/>
                <a:gd name="connsiteY300" fmla="*/ 161925 h 3409950"/>
                <a:gd name="connsiteX301" fmla="*/ 466725 w 1736725"/>
                <a:gd name="connsiteY301" fmla="*/ 127000 h 3409950"/>
                <a:gd name="connsiteX302" fmla="*/ 476249 w 1736725"/>
                <a:gd name="connsiteY302" fmla="*/ 92075 h 3409950"/>
                <a:gd name="connsiteX303" fmla="*/ 492125 w 1736725"/>
                <a:gd name="connsiteY303" fmla="*/ 60325 h 3409950"/>
                <a:gd name="connsiteX304" fmla="*/ 511175 w 1736725"/>
                <a:gd name="connsiteY304" fmla="*/ 34925 h 3409950"/>
                <a:gd name="connsiteX305" fmla="*/ 523875 w 1736725"/>
                <a:gd name="connsiteY305" fmla="*/ 25400 h 3409950"/>
                <a:gd name="connsiteX306" fmla="*/ 536575 w 1736725"/>
                <a:gd name="connsiteY306" fmla="*/ 15875 h 3409950"/>
                <a:gd name="connsiteX307" fmla="*/ 552449 w 1736725"/>
                <a:gd name="connsiteY307" fmla="*/ 9525 h 3409950"/>
                <a:gd name="connsiteX308" fmla="*/ 568325 w 1736725"/>
                <a:gd name="connsiteY308" fmla="*/ 3175 h 340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736725" h="3409950">
                  <a:moveTo>
                    <a:pt x="1057275" y="1066800"/>
                  </a:moveTo>
                  <a:lnTo>
                    <a:pt x="1047749" y="1117600"/>
                  </a:lnTo>
                  <a:lnTo>
                    <a:pt x="1038225" y="1171575"/>
                  </a:lnTo>
                  <a:lnTo>
                    <a:pt x="1031875" y="1231900"/>
                  </a:lnTo>
                  <a:lnTo>
                    <a:pt x="1028701" y="1295400"/>
                  </a:lnTo>
                  <a:lnTo>
                    <a:pt x="1031875" y="1355725"/>
                  </a:lnTo>
                  <a:lnTo>
                    <a:pt x="1041401" y="1416050"/>
                  </a:lnTo>
                  <a:lnTo>
                    <a:pt x="1047749" y="1450975"/>
                  </a:lnTo>
                  <a:lnTo>
                    <a:pt x="1060449" y="1485900"/>
                  </a:lnTo>
                  <a:lnTo>
                    <a:pt x="1085849" y="1552575"/>
                  </a:lnTo>
                  <a:lnTo>
                    <a:pt x="1098549" y="1587500"/>
                  </a:lnTo>
                  <a:lnTo>
                    <a:pt x="1108075" y="1619250"/>
                  </a:lnTo>
                  <a:lnTo>
                    <a:pt x="1111249" y="1651000"/>
                  </a:lnTo>
                  <a:lnTo>
                    <a:pt x="1108075" y="1682750"/>
                  </a:lnTo>
                  <a:lnTo>
                    <a:pt x="1136649" y="1692275"/>
                  </a:lnTo>
                  <a:lnTo>
                    <a:pt x="1146175" y="1689100"/>
                  </a:lnTo>
                  <a:lnTo>
                    <a:pt x="1158875" y="1685925"/>
                  </a:lnTo>
                  <a:lnTo>
                    <a:pt x="1184275" y="1685925"/>
                  </a:lnTo>
                  <a:lnTo>
                    <a:pt x="1187449" y="1682750"/>
                  </a:lnTo>
                  <a:lnTo>
                    <a:pt x="1200149" y="1670050"/>
                  </a:lnTo>
                  <a:lnTo>
                    <a:pt x="1206501" y="1654175"/>
                  </a:lnTo>
                  <a:lnTo>
                    <a:pt x="1206501" y="1638300"/>
                  </a:lnTo>
                  <a:lnTo>
                    <a:pt x="1206501" y="1622425"/>
                  </a:lnTo>
                  <a:lnTo>
                    <a:pt x="1193801" y="1616075"/>
                  </a:lnTo>
                  <a:lnTo>
                    <a:pt x="1171575" y="1609725"/>
                  </a:lnTo>
                  <a:lnTo>
                    <a:pt x="1165225" y="1539875"/>
                  </a:lnTo>
                  <a:lnTo>
                    <a:pt x="1155701" y="1476375"/>
                  </a:lnTo>
                  <a:lnTo>
                    <a:pt x="1146175" y="1409700"/>
                  </a:lnTo>
                  <a:lnTo>
                    <a:pt x="1130301" y="1343025"/>
                  </a:lnTo>
                  <a:lnTo>
                    <a:pt x="1101725" y="1235075"/>
                  </a:lnTo>
                  <a:lnTo>
                    <a:pt x="1079501" y="1152525"/>
                  </a:lnTo>
                  <a:close/>
                  <a:moveTo>
                    <a:pt x="511175" y="527050"/>
                  </a:moveTo>
                  <a:lnTo>
                    <a:pt x="504825" y="530225"/>
                  </a:lnTo>
                  <a:lnTo>
                    <a:pt x="508001" y="549275"/>
                  </a:lnTo>
                  <a:lnTo>
                    <a:pt x="504825" y="565150"/>
                  </a:lnTo>
                  <a:lnTo>
                    <a:pt x="495301" y="587375"/>
                  </a:lnTo>
                  <a:lnTo>
                    <a:pt x="485775" y="600075"/>
                  </a:lnTo>
                  <a:lnTo>
                    <a:pt x="473075" y="609600"/>
                  </a:lnTo>
                  <a:lnTo>
                    <a:pt x="460375" y="619125"/>
                  </a:lnTo>
                  <a:lnTo>
                    <a:pt x="431801" y="631825"/>
                  </a:lnTo>
                  <a:lnTo>
                    <a:pt x="444501" y="654050"/>
                  </a:lnTo>
                  <a:lnTo>
                    <a:pt x="447675" y="660400"/>
                  </a:lnTo>
                  <a:lnTo>
                    <a:pt x="412749" y="695325"/>
                  </a:lnTo>
                  <a:lnTo>
                    <a:pt x="374649" y="723900"/>
                  </a:lnTo>
                  <a:lnTo>
                    <a:pt x="298449" y="784225"/>
                  </a:lnTo>
                  <a:lnTo>
                    <a:pt x="225425" y="838200"/>
                  </a:lnTo>
                  <a:lnTo>
                    <a:pt x="193675" y="866775"/>
                  </a:lnTo>
                  <a:lnTo>
                    <a:pt x="165101" y="892175"/>
                  </a:lnTo>
                  <a:lnTo>
                    <a:pt x="206375" y="857250"/>
                  </a:lnTo>
                  <a:lnTo>
                    <a:pt x="257175" y="819150"/>
                  </a:lnTo>
                  <a:lnTo>
                    <a:pt x="311149" y="784225"/>
                  </a:lnTo>
                  <a:lnTo>
                    <a:pt x="368301" y="752475"/>
                  </a:lnTo>
                  <a:lnTo>
                    <a:pt x="377825" y="749300"/>
                  </a:lnTo>
                  <a:lnTo>
                    <a:pt x="460375" y="711200"/>
                  </a:lnTo>
                  <a:lnTo>
                    <a:pt x="555625" y="676275"/>
                  </a:lnTo>
                  <a:lnTo>
                    <a:pt x="609601" y="657225"/>
                  </a:lnTo>
                  <a:lnTo>
                    <a:pt x="603249" y="631825"/>
                  </a:lnTo>
                  <a:lnTo>
                    <a:pt x="593725" y="612775"/>
                  </a:lnTo>
                  <a:lnTo>
                    <a:pt x="584201" y="596900"/>
                  </a:lnTo>
                  <a:lnTo>
                    <a:pt x="568325" y="587375"/>
                  </a:lnTo>
                  <a:lnTo>
                    <a:pt x="539749" y="565150"/>
                  </a:lnTo>
                  <a:lnTo>
                    <a:pt x="523875" y="549275"/>
                  </a:lnTo>
                  <a:close/>
                  <a:moveTo>
                    <a:pt x="584201" y="0"/>
                  </a:moveTo>
                  <a:lnTo>
                    <a:pt x="603249" y="0"/>
                  </a:lnTo>
                  <a:lnTo>
                    <a:pt x="625475" y="0"/>
                  </a:lnTo>
                  <a:lnTo>
                    <a:pt x="647701" y="3175"/>
                  </a:lnTo>
                  <a:lnTo>
                    <a:pt x="688975" y="9525"/>
                  </a:lnTo>
                  <a:lnTo>
                    <a:pt x="727075" y="19050"/>
                  </a:lnTo>
                  <a:lnTo>
                    <a:pt x="758825" y="28575"/>
                  </a:lnTo>
                  <a:lnTo>
                    <a:pt x="784225" y="38100"/>
                  </a:lnTo>
                  <a:lnTo>
                    <a:pt x="809625" y="47625"/>
                  </a:lnTo>
                  <a:lnTo>
                    <a:pt x="828675" y="60325"/>
                  </a:lnTo>
                  <a:lnTo>
                    <a:pt x="844549" y="76200"/>
                  </a:lnTo>
                  <a:lnTo>
                    <a:pt x="860425" y="88900"/>
                  </a:lnTo>
                  <a:lnTo>
                    <a:pt x="869949" y="104775"/>
                  </a:lnTo>
                  <a:lnTo>
                    <a:pt x="876301" y="120650"/>
                  </a:lnTo>
                  <a:lnTo>
                    <a:pt x="882649" y="139700"/>
                  </a:lnTo>
                  <a:lnTo>
                    <a:pt x="889001" y="158750"/>
                  </a:lnTo>
                  <a:lnTo>
                    <a:pt x="892175" y="200025"/>
                  </a:lnTo>
                  <a:lnTo>
                    <a:pt x="892175" y="244475"/>
                  </a:lnTo>
                  <a:lnTo>
                    <a:pt x="920749" y="254000"/>
                  </a:lnTo>
                  <a:lnTo>
                    <a:pt x="936625" y="260350"/>
                  </a:lnTo>
                  <a:lnTo>
                    <a:pt x="949325" y="269875"/>
                  </a:lnTo>
                  <a:lnTo>
                    <a:pt x="962025" y="279400"/>
                  </a:lnTo>
                  <a:lnTo>
                    <a:pt x="968375" y="288925"/>
                  </a:lnTo>
                  <a:lnTo>
                    <a:pt x="971549" y="301625"/>
                  </a:lnTo>
                  <a:lnTo>
                    <a:pt x="971549" y="311150"/>
                  </a:lnTo>
                  <a:lnTo>
                    <a:pt x="971549" y="323850"/>
                  </a:lnTo>
                  <a:lnTo>
                    <a:pt x="968375" y="336550"/>
                  </a:lnTo>
                  <a:lnTo>
                    <a:pt x="962025" y="346075"/>
                  </a:lnTo>
                  <a:lnTo>
                    <a:pt x="952501" y="358775"/>
                  </a:lnTo>
                  <a:lnTo>
                    <a:pt x="930275" y="381000"/>
                  </a:lnTo>
                  <a:lnTo>
                    <a:pt x="901701" y="400050"/>
                  </a:lnTo>
                  <a:lnTo>
                    <a:pt x="866775" y="419100"/>
                  </a:lnTo>
                  <a:lnTo>
                    <a:pt x="847725" y="466725"/>
                  </a:lnTo>
                  <a:lnTo>
                    <a:pt x="828675" y="501650"/>
                  </a:lnTo>
                  <a:lnTo>
                    <a:pt x="815975" y="520700"/>
                  </a:lnTo>
                  <a:lnTo>
                    <a:pt x="809625" y="527050"/>
                  </a:lnTo>
                  <a:lnTo>
                    <a:pt x="815975" y="609600"/>
                  </a:lnTo>
                  <a:lnTo>
                    <a:pt x="895349" y="600075"/>
                  </a:lnTo>
                  <a:lnTo>
                    <a:pt x="930275" y="600075"/>
                  </a:lnTo>
                  <a:lnTo>
                    <a:pt x="965201" y="600075"/>
                  </a:lnTo>
                  <a:lnTo>
                    <a:pt x="996949" y="603250"/>
                  </a:lnTo>
                  <a:lnTo>
                    <a:pt x="1025525" y="609600"/>
                  </a:lnTo>
                  <a:lnTo>
                    <a:pt x="1047749" y="619125"/>
                  </a:lnTo>
                  <a:lnTo>
                    <a:pt x="1066801" y="631825"/>
                  </a:lnTo>
                  <a:lnTo>
                    <a:pt x="1085849" y="650875"/>
                  </a:lnTo>
                  <a:lnTo>
                    <a:pt x="1098549" y="669925"/>
                  </a:lnTo>
                  <a:lnTo>
                    <a:pt x="1120775" y="685800"/>
                  </a:lnTo>
                  <a:lnTo>
                    <a:pt x="1139825" y="708025"/>
                  </a:lnTo>
                  <a:lnTo>
                    <a:pt x="1158875" y="739775"/>
                  </a:lnTo>
                  <a:lnTo>
                    <a:pt x="1174749" y="774700"/>
                  </a:lnTo>
                  <a:lnTo>
                    <a:pt x="1193801" y="815975"/>
                  </a:lnTo>
                  <a:lnTo>
                    <a:pt x="1206501" y="863600"/>
                  </a:lnTo>
                  <a:lnTo>
                    <a:pt x="1222375" y="914400"/>
                  </a:lnTo>
                  <a:lnTo>
                    <a:pt x="1235075" y="968375"/>
                  </a:lnTo>
                  <a:lnTo>
                    <a:pt x="1260475" y="1082675"/>
                  </a:lnTo>
                  <a:lnTo>
                    <a:pt x="1279525" y="1203325"/>
                  </a:lnTo>
                  <a:lnTo>
                    <a:pt x="1295401" y="1327150"/>
                  </a:lnTo>
                  <a:lnTo>
                    <a:pt x="1308101" y="1444625"/>
                  </a:lnTo>
                  <a:lnTo>
                    <a:pt x="1320801" y="1609725"/>
                  </a:lnTo>
                  <a:lnTo>
                    <a:pt x="1298575" y="1616075"/>
                  </a:lnTo>
                  <a:lnTo>
                    <a:pt x="1298575" y="1689100"/>
                  </a:lnTo>
                  <a:lnTo>
                    <a:pt x="1298575" y="1739900"/>
                  </a:lnTo>
                  <a:lnTo>
                    <a:pt x="1314449" y="1755775"/>
                  </a:lnTo>
                  <a:lnTo>
                    <a:pt x="1327149" y="1771650"/>
                  </a:lnTo>
                  <a:lnTo>
                    <a:pt x="1651001" y="1911350"/>
                  </a:lnTo>
                  <a:lnTo>
                    <a:pt x="1666875" y="2003425"/>
                  </a:lnTo>
                  <a:lnTo>
                    <a:pt x="1682749" y="2108200"/>
                  </a:lnTo>
                  <a:lnTo>
                    <a:pt x="1698625" y="2238375"/>
                  </a:lnTo>
                  <a:lnTo>
                    <a:pt x="1717675" y="2409825"/>
                  </a:lnTo>
                  <a:lnTo>
                    <a:pt x="1736725" y="2578100"/>
                  </a:lnTo>
                  <a:lnTo>
                    <a:pt x="1638301" y="2625725"/>
                  </a:lnTo>
                  <a:lnTo>
                    <a:pt x="1587501" y="2647950"/>
                  </a:lnTo>
                  <a:lnTo>
                    <a:pt x="1562101" y="2657475"/>
                  </a:lnTo>
                  <a:lnTo>
                    <a:pt x="1536701" y="2663825"/>
                  </a:lnTo>
                  <a:lnTo>
                    <a:pt x="1200149" y="2466975"/>
                  </a:lnTo>
                  <a:lnTo>
                    <a:pt x="1225549" y="2590800"/>
                  </a:lnTo>
                  <a:lnTo>
                    <a:pt x="1247775" y="2714625"/>
                  </a:lnTo>
                  <a:lnTo>
                    <a:pt x="1266825" y="2841625"/>
                  </a:lnTo>
                  <a:lnTo>
                    <a:pt x="1279525" y="2971800"/>
                  </a:lnTo>
                  <a:lnTo>
                    <a:pt x="1279525" y="2994025"/>
                  </a:lnTo>
                  <a:lnTo>
                    <a:pt x="1279525" y="3013075"/>
                  </a:lnTo>
                  <a:lnTo>
                    <a:pt x="1273175" y="3032125"/>
                  </a:lnTo>
                  <a:lnTo>
                    <a:pt x="1263649" y="3044825"/>
                  </a:lnTo>
                  <a:lnTo>
                    <a:pt x="1254125" y="3057525"/>
                  </a:lnTo>
                  <a:lnTo>
                    <a:pt x="1244601" y="3067050"/>
                  </a:lnTo>
                  <a:lnTo>
                    <a:pt x="1228725" y="3076575"/>
                  </a:lnTo>
                  <a:lnTo>
                    <a:pt x="1216025" y="3079750"/>
                  </a:lnTo>
                  <a:lnTo>
                    <a:pt x="1200149" y="3086100"/>
                  </a:lnTo>
                  <a:lnTo>
                    <a:pt x="1184275" y="3086100"/>
                  </a:lnTo>
                  <a:lnTo>
                    <a:pt x="1149349" y="3086100"/>
                  </a:lnTo>
                  <a:lnTo>
                    <a:pt x="1114425" y="3079750"/>
                  </a:lnTo>
                  <a:lnTo>
                    <a:pt x="1085849" y="3070225"/>
                  </a:lnTo>
                  <a:lnTo>
                    <a:pt x="1047749" y="3051175"/>
                  </a:lnTo>
                  <a:lnTo>
                    <a:pt x="1000125" y="3028950"/>
                  </a:lnTo>
                  <a:lnTo>
                    <a:pt x="952501" y="3003550"/>
                  </a:lnTo>
                  <a:lnTo>
                    <a:pt x="904875" y="2974975"/>
                  </a:lnTo>
                  <a:lnTo>
                    <a:pt x="863601" y="2943225"/>
                  </a:lnTo>
                  <a:lnTo>
                    <a:pt x="844549" y="2927350"/>
                  </a:lnTo>
                  <a:lnTo>
                    <a:pt x="828675" y="2908300"/>
                  </a:lnTo>
                  <a:lnTo>
                    <a:pt x="819149" y="2892425"/>
                  </a:lnTo>
                  <a:lnTo>
                    <a:pt x="809625" y="2873375"/>
                  </a:lnTo>
                  <a:lnTo>
                    <a:pt x="806449" y="2857500"/>
                  </a:lnTo>
                  <a:lnTo>
                    <a:pt x="806449" y="2841625"/>
                  </a:lnTo>
                  <a:lnTo>
                    <a:pt x="831849" y="2835275"/>
                  </a:lnTo>
                  <a:lnTo>
                    <a:pt x="860425" y="2835275"/>
                  </a:lnTo>
                  <a:lnTo>
                    <a:pt x="895349" y="2835275"/>
                  </a:lnTo>
                  <a:lnTo>
                    <a:pt x="930275" y="2841625"/>
                  </a:lnTo>
                  <a:lnTo>
                    <a:pt x="1009649" y="2857500"/>
                  </a:lnTo>
                  <a:lnTo>
                    <a:pt x="1082675" y="2873375"/>
                  </a:lnTo>
                  <a:lnTo>
                    <a:pt x="1047749" y="2768600"/>
                  </a:lnTo>
                  <a:lnTo>
                    <a:pt x="1016001" y="2663825"/>
                  </a:lnTo>
                  <a:lnTo>
                    <a:pt x="955675" y="2457450"/>
                  </a:lnTo>
                  <a:lnTo>
                    <a:pt x="923925" y="2352675"/>
                  </a:lnTo>
                  <a:lnTo>
                    <a:pt x="892175" y="2247900"/>
                  </a:lnTo>
                  <a:lnTo>
                    <a:pt x="857249" y="2146300"/>
                  </a:lnTo>
                  <a:lnTo>
                    <a:pt x="815975" y="2041525"/>
                  </a:lnTo>
                  <a:lnTo>
                    <a:pt x="815975" y="2076450"/>
                  </a:lnTo>
                  <a:lnTo>
                    <a:pt x="812801" y="2111375"/>
                  </a:lnTo>
                  <a:lnTo>
                    <a:pt x="803275" y="2181225"/>
                  </a:lnTo>
                  <a:lnTo>
                    <a:pt x="790575" y="2251075"/>
                  </a:lnTo>
                  <a:lnTo>
                    <a:pt x="774701" y="2320925"/>
                  </a:lnTo>
                  <a:lnTo>
                    <a:pt x="762001" y="2390775"/>
                  </a:lnTo>
                  <a:lnTo>
                    <a:pt x="749301" y="2460625"/>
                  </a:lnTo>
                  <a:lnTo>
                    <a:pt x="739775" y="2530475"/>
                  </a:lnTo>
                  <a:lnTo>
                    <a:pt x="739775" y="2565400"/>
                  </a:lnTo>
                  <a:lnTo>
                    <a:pt x="739775" y="2600325"/>
                  </a:lnTo>
                  <a:lnTo>
                    <a:pt x="746125" y="2730500"/>
                  </a:lnTo>
                  <a:lnTo>
                    <a:pt x="746125" y="2838450"/>
                  </a:lnTo>
                  <a:lnTo>
                    <a:pt x="742949" y="2892425"/>
                  </a:lnTo>
                  <a:lnTo>
                    <a:pt x="739775" y="2952750"/>
                  </a:lnTo>
                  <a:lnTo>
                    <a:pt x="730249" y="3022600"/>
                  </a:lnTo>
                  <a:lnTo>
                    <a:pt x="717549" y="3105150"/>
                  </a:lnTo>
                  <a:lnTo>
                    <a:pt x="714375" y="3136900"/>
                  </a:lnTo>
                  <a:lnTo>
                    <a:pt x="714375" y="3175000"/>
                  </a:lnTo>
                  <a:lnTo>
                    <a:pt x="714375" y="3244850"/>
                  </a:lnTo>
                  <a:lnTo>
                    <a:pt x="720725" y="3324225"/>
                  </a:lnTo>
                  <a:lnTo>
                    <a:pt x="717549" y="3343275"/>
                  </a:lnTo>
                  <a:lnTo>
                    <a:pt x="711201" y="3359150"/>
                  </a:lnTo>
                  <a:lnTo>
                    <a:pt x="698501" y="3378200"/>
                  </a:lnTo>
                  <a:lnTo>
                    <a:pt x="682625" y="3394075"/>
                  </a:lnTo>
                  <a:lnTo>
                    <a:pt x="669925" y="3400425"/>
                  </a:lnTo>
                  <a:lnTo>
                    <a:pt x="657225" y="3406775"/>
                  </a:lnTo>
                  <a:lnTo>
                    <a:pt x="641349" y="3409950"/>
                  </a:lnTo>
                  <a:lnTo>
                    <a:pt x="622301" y="3409950"/>
                  </a:lnTo>
                  <a:lnTo>
                    <a:pt x="603249" y="3409950"/>
                  </a:lnTo>
                  <a:lnTo>
                    <a:pt x="577849" y="3406775"/>
                  </a:lnTo>
                  <a:lnTo>
                    <a:pt x="527049" y="3390900"/>
                  </a:lnTo>
                  <a:lnTo>
                    <a:pt x="466725" y="3365500"/>
                  </a:lnTo>
                  <a:lnTo>
                    <a:pt x="403225" y="3336925"/>
                  </a:lnTo>
                  <a:lnTo>
                    <a:pt x="342901" y="3298825"/>
                  </a:lnTo>
                  <a:lnTo>
                    <a:pt x="314325" y="3279775"/>
                  </a:lnTo>
                  <a:lnTo>
                    <a:pt x="288925" y="3257550"/>
                  </a:lnTo>
                  <a:lnTo>
                    <a:pt x="263525" y="3235325"/>
                  </a:lnTo>
                  <a:lnTo>
                    <a:pt x="244475" y="3213100"/>
                  </a:lnTo>
                  <a:lnTo>
                    <a:pt x="228601" y="3190875"/>
                  </a:lnTo>
                  <a:lnTo>
                    <a:pt x="219075" y="3168650"/>
                  </a:lnTo>
                  <a:lnTo>
                    <a:pt x="212725" y="3146425"/>
                  </a:lnTo>
                  <a:lnTo>
                    <a:pt x="215901" y="3124200"/>
                  </a:lnTo>
                  <a:lnTo>
                    <a:pt x="219075" y="3117850"/>
                  </a:lnTo>
                  <a:lnTo>
                    <a:pt x="228601" y="3114675"/>
                  </a:lnTo>
                  <a:lnTo>
                    <a:pt x="263525" y="3114675"/>
                  </a:lnTo>
                  <a:lnTo>
                    <a:pt x="307975" y="3117850"/>
                  </a:lnTo>
                  <a:lnTo>
                    <a:pt x="361949" y="3127375"/>
                  </a:lnTo>
                  <a:lnTo>
                    <a:pt x="460375" y="3143250"/>
                  </a:lnTo>
                  <a:lnTo>
                    <a:pt x="504825" y="3152775"/>
                  </a:lnTo>
                  <a:lnTo>
                    <a:pt x="498475" y="3105150"/>
                  </a:lnTo>
                  <a:lnTo>
                    <a:pt x="469901" y="2933700"/>
                  </a:lnTo>
                  <a:lnTo>
                    <a:pt x="447675" y="2778125"/>
                  </a:lnTo>
                  <a:lnTo>
                    <a:pt x="441325" y="2701925"/>
                  </a:lnTo>
                  <a:lnTo>
                    <a:pt x="431801" y="2619375"/>
                  </a:lnTo>
                  <a:lnTo>
                    <a:pt x="428625" y="2536825"/>
                  </a:lnTo>
                  <a:lnTo>
                    <a:pt x="425449" y="2444750"/>
                  </a:lnTo>
                  <a:lnTo>
                    <a:pt x="422275" y="2301875"/>
                  </a:lnTo>
                  <a:lnTo>
                    <a:pt x="415925" y="2152650"/>
                  </a:lnTo>
                  <a:lnTo>
                    <a:pt x="409575" y="2003425"/>
                  </a:lnTo>
                  <a:lnTo>
                    <a:pt x="406401" y="1857375"/>
                  </a:lnTo>
                  <a:lnTo>
                    <a:pt x="365125" y="1835150"/>
                  </a:lnTo>
                  <a:lnTo>
                    <a:pt x="365125" y="1774825"/>
                  </a:lnTo>
                  <a:lnTo>
                    <a:pt x="368301" y="1644650"/>
                  </a:lnTo>
                  <a:lnTo>
                    <a:pt x="371475" y="1574800"/>
                  </a:lnTo>
                  <a:lnTo>
                    <a:pt x="377825" y="1508125"/>
                  </a:lnTo>
                  <a:lnTo>
                    <a:pt x="384175" y="1454150"/>
                  </a:lnTo>
                  <a:lnTo>
                    <a:pt x="387349" y="1435100"/>
                  </a:lnTo>
                  <a:lnTo>
                    <a:pt x="393701" y="1422400"/>
                  </a:lnTo>
                  <a:lnTo>
                    <a:pt x="396875" y="1397000"/>
                  </a:lnTo>
                  <a:lnTo>
                    <a:pt x="396875" y="1358900"/>
                  </a:lnTo>
                  <a:lnTo>
                    <a:pt x="390525" y="1301750"/>
                  </a:lnTo>
                  <a:lnTo>
                    <a:pt x="374649" y="1225550"/>
                  </a:lnTo>
                  <a:lnTo>
                    <a:pt x="352425" y="1123950"/>
                  </a:lnTo>
                  <a:lnTo>
                    <a:pt x="339725" y="1019175"/>
                  </a:lnTo>
                  <a:lnTo>
                    <a:pt x="339725" y="1022350"/>
                  </a:lnTo>
                  <a:lnTo>
                    <a:pt x="295275" y="1041400"/>
                  </a:lnTo>
                  <a:lnTo>
                    <a:pt x="228601" y="1073150"/>
                  </a:lnTo>
                  <a:lnTo>
                    <a:pt x="190501" y="1085850"/>
                  </a:lnTo>
                  <a:lnTo>
                    <a:pt x="152401" y="1098550"/>
                  </a:lnTo>
                  <a:lnTo>
                    <a:pt x="111125" y="1108075"/>
                  </a:lnTo>
                  <a:lnTo>
                    <a:pt x="66675" y="1111250"/>
                  </a:lnTo>
                  <a:lnTo>
                    <a:pt x="53975" y="1111250"/>
                  </a:lnTo>
                  <a:lnTo>
                    <a:pt x="41275" y="1108075"/>
                  </a:lnTo>
                  <a:lnTo>
                    <a:pt x="31750" y="1101725"/>
                  </a:lnTo>
                  <a:lnTo>
                    <a:pt x="22225" y="1092200"/>
                  </a:lnTo>
                  <a:lnTo>
                    <a:pt x="15875" y="1082675"/>
                  </a:lnTo>
                  <a:lnTo>
                    <a:pt x="9525" y="1069975"/>
                  </a:lnTo>
                  <a:lnTo>
                    <a:pt x="3175" y="1044575"/>
                  </a:lnTo>
                  <a:lnTo>
                    <a:pt x="0" y="1012825"/>
                  </a:lnTo>
                  <a:lnTo>
                    <a:pt x="0" y="981075"/>
                  </a:lnTo>
                  <a:lnTo>
                    <a:pt x="6350" y="952500"/>
                  </a:lnTo>
                  <a:lnTo>
                    <a:pt x="12700" y="923925"/>
                  </a:lnTo>
                  <a:lnTo>
                    <a:pt x="25400" y="898525"/>
                  </a:lnTo>
                  <a:lnTo>
                    <a:pt x="41275" y="873125"/>
                  </a:lnTo>
                  <a:lnTo>
                    <a:pt x="79375" y="819150"/>
                  </a:lnTo>
                  <a:lnTo>
                    <a:pt x="123825" y="765175"/>
                  </a:lnTo>
                  <a:lnTo>
                    <a:pt x="171449" y="711200"/>
                  </a:lnTo>
                  <a:lnTo>
                    <a:pt x="263525" y="619125"/>
                  </a:lnTo>
                  <a:lnTo>
                    <a:pt x="323849" y="555625"/>
                  </a:lnTo>
                  <a:lnTo>
                    <a:pt x="330201" y="558800"/>
                  </a:lnTo>
                  <a:lnTo>
                    <a:pt x="352425" y="565150"/>
                  </a:lnTo>
                  <a:lnTo>
                    <a:pt x="371475" y="536575"/>
                  </a:lnTo>
                  <a:lnTo>
                    <a:pt x="396875" y="511175"/>
                  </a:lnTo>
                  <a:lnTo>
                    <a:pt x="415925" y="492125"/>
                  </a:lnTo>
                  <a:lnTo>
                    <a:pt x="438149" y="476250"/>
                  </a:lnTo>
                  <a:lnTo>
                    <a:pt x="460375" y="463550"/>
                  </a:lnTo>
                  <a:lnTo>
                    <a:pt x="482601" y="454025"/>
                  </a:lnTo>
                  <a:lnTo>
                    <a:pt x="463549" y="365125"/>
                  </a:lnTo>
                  <a:lnTo>
                    <a:pt x="412749" y="336550"/>
                  </a:lnTo>
                  <a:lnTo>
                    <a:pt x="396875" y="320675"/>
                  </a:lnTo>
                  <a:lnTo>
                    <a:pt x="384175" y="304800"/>
                  </a:lnTo>
                  <a:lnTo>
                    <a:pt x="374649" y="288925"/>
                  </a:lnTo>
                  <a:lnTo>
                    <a:pt x="368301" y="273050"/>
                  </a:lnTo>
                  <a:lnTo>
                    <a:pt x="365125" y="260350"/>
                  </a:lnTo>
                  <a:lnTo>
                    <a:pt x="361949" y="244475"/>
                  </a:lnTo>
                  <a:lnTo>
                    <a:pt x="361949" y="231775"/>
                  </a:lnTo>
                  <a:lnTo>
                    <a:pt x="365125" y="219075"/>
                  </a:lnTo>
                  <a:lnTo>
                    <a:pt x="371475" y="209550"/>
                  </a:lnTo>
                  <a:lnTo>
                    <a:pt x="377825" y="200025"/>
                  </a:lnTo>
                  <a:lnTo>
                    <a:pt x="387349" y="190500"/>
                  </a:lnTo>
                  <a:lnTo>
                    <a:pt x="396875" y="180975"/>
                  </a:lnTo>
                  <a:lnTo>
                    <a:pt x="425449" y="168275"/>
                  </a:lnTo>
                  <a:lnTo>
                    <a:pt x="457201" y="161925"/>
                  </a:lnTo>
                  <a:lnTo>
                    <a:pt x="466725" y="127000"/>
                  </a:lnTo>
                  <a:lnTo>
                    <a:pt x="476249" y="92075"/>
                  </a:lnTo>
                  <a:lnTo>
                    <a:pt x="492125" y="60325"/>
                  </a:lnTo>
                  <a:lnTo>
                    <a:pt x="511175" y="34925"/>
                  </a:lnTo>
                  <a:lnTo>
                    <a:pt x="523875" y="25400"/>
                  </a:lnTo>
                  <a:lnTo>
                    <a:pt x="536575" y="15875"/>
                  </a:lnTo>
                  <a:lnTo>
                    <a:pt x="552449" y="9525"/>
                  </a:lnTo>
                  <a:lnTo>
                    <a:pt x="568325" y="3175"/>
                  </a:lnTo>
                  <a:close/>
                </a:path>
              </a:pathLst>
            </a:custGeom>
            <a:solidFill>
              <a:schemeClr val="tx1">
                <a:lumMod val="95000"/>
                <a:lumOff val="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grpSp>
          <p:nvGrpSpPr>
            <p:cNvPr id="1104" name="Group 1103"/>
            <p:cNvGrpSpPr/>
            <p:nvPr/>
          </p:nvGrpSpPr>
          <p:grpSpPr>
            <a:xfrm>
              <a:off x="0" y="4918364"/>
              <a:ext cx="10629900" cy="5864225"/>
              <a:chOff x="6875463" y="3810000"/>
              <a:chExt cx="10629900" cy="5864225"/>
            </a:xfrm>
          </p:grpSpPr>
          <p:sp>
            <p:nvSpPr>
              <p:cNvPr id="11" name="Freeform 13"/>
              <p:cNvSpPr>
                <a:spLocks/>
              </p:cNvSpPr>
              <p:nvPr/>
            </p:nvSpPr>
            <p:spPr bwMode="auto">
              <a:xfrm>
                <a:off x="12444413" y="3892550"/>
                <a:ext cx="276225" cy="2390775"/>
              </a:xfrm>
              <a:custGeom>
                <a:avLst/>
                <a:gdLst>
                  <a:gd name="T0" fmla="*/ 174 w 174"/>
                  <a:gd name="T1" fmla="*/ 0 h 1506"/>
                  <a:gd name="T2" fmla="*/ 174 w 174"/>
                  <a:gd name="T3" fmla="*/ 1486 h 1506"/>
                  <a:gd name="T4" fmla="*/ 0 w 174"/>
                  <a:gd name="T5" fmla="*/ 1506 h 1506"/>
                  <a:gd name="T6" fmla="*/ 0 w 174"/>
                  <a:gd name="T7" fmla="*/ 20 h 1506"/>
                  <a:gd name="T8" fmla="*/ 174 w 174"/>
                  <a:gd name="T9" fmla="*/ 0 h 1506"/>
                </a:gdLst>
                <a:ahLst/>
                <a:cxnLst>
                  <a:cxn ang="0">
                    <a:pos x="T0" y="T1"/>
                  </a:cxn>
                  <a:cxn ang="0">
                    <a:pos x="T2" y="T3"/>
                  </a:cxn>
                  <a:cxn ang="0">
                    <a:pos x="T4" y="T5"/>
                  </a:cxn>
                  <a:cxn ang="0">
                    <a:pos x="T6" y="T7"/>
                  </a:cxn>
                  <a:cxn ang="0">
                    <a:pos x="T8" y="T9"/>
                  </a:cxn>
                </a:cxnLst>
                <a:rect l="0" t="0" r="r" b="b"/>
                <a:pathLst>
                  <a:path w="174" h="1506">
                    <a:moveTo>
                      <a:pt x="174" y="0"/>
                    </a:moveTo>
                    <a:lnTo>
                      <a:pt x="174" y="1486"/>
                    </a:lnTo>
                    <a:lnTo>
                      <a:pt x="0" y="1506"/>
                    </a:lnTo>
                    <a:lnTo>
                      <a:pt x="0" y="20"/>
                    </a:lnTo>
                    <a:lnTo>
                      <a:pt x="174"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4"/>
              <p:cNvSpPr>
                <a:spLocks/>
              </p:cNvSpPr>
              <p:nvPr/>
            </p:nvSpPr>
            <p:spPr bwMode="auto">
              <a:xfrm>
                <a:off x="12368213" y="3968750"/>
                <a:ext cx="234950" cy="2390775"/>
              </a:xfrm>
              <a:custGeom>
                <a:avLst/>
                <a:gdLst>
                  <a:gd name="T0" fmla="*/ 148 w 148"/>
                  <a:gd name="T1" fmla="*/ 0 h 1506"/>
                  <a:gd name="T2" fmla="*/ 148 w 148"/>
                  <a:gd name="T3" fmla="*/ 1484 h 1506"/>
                  <a:gd name="T4" fmla="*/ 0 w 148"/>
                  <a:gd name="T5" fmla="*/ 1506 h 1506"/>
                  <a:gd name="T6" fmla="*/ 0 w 148"/>
                  <a:gd name="T7" fmla="*/ 20 h 1506"/>
                  <a:gd name="T8" fmla="*/ 148 w 148"/>
                  <a:gd name="T9" fmla="*/ 0 h 1506"/>
                </a:gdLst>
                <a:ahLst/>
                <a:cxnLst>
                  <a:cxn ang="0">
                    <a:pos x="T0" y="T1"/>
                  </a:cxn>
                  <a:cxn ang="0">
                    <a:pos x="T2" y="T3"/>
                  </a:cxn>
                  <a:cxn ang="0">
                    <a:pos x="T4" y="T5"/>
                  </a:cxn>
                  <a:cxn ang="0">
                    <a:pos x="T6" y="T7"/>
                  </a:cxn>
                  <a:cxn ang="0">
                    <a:pos x="T8" y="T9"/>
                  </a:cxn>
                </a:cxnLst>
                <a:rect l="0" t="0" r="r" b="b"/>
                <a:pathLst>
                  <a:path w="148" h="1506">
                    <a:moveTo>
                      <a:pt x="148" y="0"/>
                    </a:moveTo>
                    <a:lnTo>
                      <a:pt x="148" y="1484"/>
                    </a:lnTo>
                    <a:lnTo>
                      <a:pt x="0" y="1506"/>
                    </a:lnTo>
                    <a:lnTo>
                      <a:pt x="0" y="20"/>
                    </a:lnTo>
                    <a:lnTo>
                      <a:pt x="14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5"/>
              <p:cNvSpPr>
                <a:spLocks/>
              </p:cNvSpPr>
              <p:nvPr/>
            </p:nvSpPr>
            <p:spPr bwMode="auto">
              <a:xfrm>
                <a:off x="12218988" y="3949700"/>
                <a:ext cx="149225" cy="2409825"/>
              </a:xfrm>
              <a:custGeom>
                <a:avLst/>
                <a:gdLst>
                  <a:gd name="T0" fmla="*/ 94 w 94"/>
                  <a:gd name="T1" fmla="*/ 32 h 1518"/>
                  <a:gd name="T2" fmla="*/ 94 w 94"/>
                  <a:gd name="T3" fmla="*/ 1518 h 1518"/>
                  <a:gd name="T4" fmla="*/ 0 w 94"/>
                  <a:gd name="T5" fmla="*/ 1486 h 1518"/>
                  <a:gd name="T6" fmla="*/ 0 w 94"/>
                  <a:gd name="T7" fmla="*/ 0 h 1518"/>
                  <a:gd name="T8" fmla="*/ 94 w 94"/>
                  <a:gd name="T9" fmla="*/ 32 h 1518"/>
                </a:gdLst>
                <a:ahLst/>
                <a:cxnLst>
                  <a:cxn ang="0">
                    <a:pos x="T0" y="T1"/>
                  </a:cxn>
                  <a:cxn ang="0">
                    <a:pos x="T2" y="T3"/>
                  </a:cxn>
                  <a:cxn ang="0">
                    <a:pos x="T4" y="T5"/>
                  </a:cxn>
                  <a:cxn ang="0">
                    <a:pos x="T6" y="T7"/>
                  </a:cxn>
                  <a:cxn ang="0">
                    <a:pos x="T8" y="T9"/>
                  </a:cxn>
                </a:cxnLst>
                <a:rect l="0" t="0" r="r" b="b"/>
                <a:pathLst>
                  <a:path w="94" h="1518">
                    <a:moveTo>
                      <a:pt x="94" y="32"/>
                    </a:moveTo>
                    <a:lnTo>
                      <a:pt x="94" y="1518"/>
                    </a:lnTo>
                    <a:lnTo>
                      <a:pt x="0" y="1486"/>
                    </a:lnTo>
                    <a:lnTo>
                      <a:pt x="0" y="0"/>
                    </a:lnTo>
                    <a:lnTo>
                      <a:pt x="94" y="32"/>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6"/>
              <p:cNvSpPr>
                <a:spLocks/>
              </p:cNvSpPr>
              <p:nvPr/>
            </p:nvSpPr>
            <p:spPr bwMode="auto">
              <a:xfrm>
                <a:off x="12720638" y="3892550"/>
                <a:ext cx="663575" cy="2546350"/>
              </a:xfrm>
              <a:custGeom>
                <a:avLst/>
                <a:gdLst>
                  <a:gd name="T0" fmla="*/ 418 w 418"/>
                  <a:gd name="T1" fmla="*/ 118 h 1604"/>
                  <a:gd name="T2" fmla="*/ 418 w 418"/>
                  <a:gd name="T3" fmla="*/ 1604 h 1604"/>
                  <a:gd name="T4" fmla="*/ 0 w 418"/>
                  <a:gd name="T5" fmla="*/ 1486 h 1604"/>
                  <a:gd name="T6" fmla="*/ 0 w 418"/>
                  <a:gd name="T7" fmla="*/ 0 h 1604"/>
                  <a:gd name="T8" fmla="*/ 418 w 418"/>
                  <a:gd name="T9" fmla="*/ 118 h 1604"/>
                </a:gdLst>
                <a:ahLst/>
                <a:cxnLst>
                  <a:cxn ang="0">
                    <a:pos x="T0" y="T1"/>
                  </a:cxn>
                  <a:cxn ang="0">
                    <a:pos x="T2" y="T3"/>
                  </a:cxn>
                  <a:cxn ang="0">
                    <a:pos x="T4" y="T5"/>
                  </a:cxn>
                  <a:cxn ang="0">
                    <a:pos x="T6" y="T7"/>
                  </a:cxn>
                  <a:cxn ang="0">
                    <a:pos x="T8" y="T9"/>
                  </a:cxn>
                </a:cxnLst>
                <a:rect l="0" t="0" r="r" b="b"/>
                <a:pathLst>
                  <a:path w="418" h="1604">
                    <a:moveTo>
                      <a:pt x="418" y="118"/>
                    </a:moveTo>
                    <a:lnTo>
                      <a:pt x="418" y="1604"/>
                    </a:lnTo>
                    <a:lnTo>
                      <a:pt x="0" y="1486"/>
                    </a:lnTo>
                    <a:lnTo>
                      <a:pt x="0" y="0"/>
                    </a:lnTo>
                    <a:lnTo>
                      <a:pt x="418" y="11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7"/>
              <p:cNvSpPr>
                <a:spLocks/>
              </p:cNvSpPr>
              <p:nvPr/>
            </p:nvSpPr>
            <p:spPr bwMode="auto">
              <a:xfrm>
                <a:off x="12425363" y="4067175"/>
                <a:ext cx="539750" cy="2435225"/>
              </a:xfrm>
              <a:custGeom>
                <a:avLst/>
                <a:gdLst>
                  <a:gd name="T0" fmla="*/ 340 w 340"/>
                  <a:gd name="T1" fmla="*/ 0 h 1534"/>
                  <a:gd name="T2" fmla="*/ 340 w 340"/>
                  <a:gd name="T3" fmla="*/ 1484 h 1534"/>
                  <a:gd name="T4" fmla="*/ 0 w 340"/>
                  <a:gd name="T5" fmla="*/ 1534 h 1534"/>
                  <a:gd name="T6" fmla="*/ 0 w 340"/>
                  <a:gd name="T7" fmla="*/ 50 h 1534"/>
                  <a:gd name="T8" fmla="*/ 340 w 340"/>
                  <a:gd name="T9" fmla="*/ 0 h 1534"/>
                </a:gdLst>
                <a:ahLst/>
                <a:cxnLst>
                  <a:cxn ang="0">
                    <a:pos x="T0" y="T1"/>
                  </a:cxn>
                  <a:cxn ang="0">
                    <a:pos x="T2" y="T3"/>
                  </a:cxn>
                  <a:cxn ang="0">
                    <a:pos x="T4" y="T5"/>
                  </a:cxn>
                  <a:cxn ang="0">
                    <a:pos x="T6" y="T7"/>
                  </a:cxn>
                  <a:cxn ang="0">
                    <a:pos x="T8" y="T9"/>
                  </a:cxn>
                </a:cxnLst>
                <a:rect l="0" t="0" r="r" b="b"/>
                <a:pathLst>
                  <a:path w="340" h="1534">
                    <a:moveTo>
                      <a:pt x="340" y="0"/>
                    </a:moveTo>
                    <a:lnTo>
                      <a:pt x="340" y="1484"/>
                    </a:lnTo>
                    <a:lnTo>
                      <a:pt x="0" y="1534"/>
                    </a:lnTo>
                    <a:lnTo>
                      <a:pt x="0" y="50"/>
                    </a:lnTo>
                    <a:lnTo>
                      <a:pt x="340"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8"/>
              <p:cNvSpPr>
                <a:spLocks/>
              </p:cNvSpPr>
              <p:nvPr/>
            </p:nvSpPr>
            <p:spPr bwMode="auto">
              <a:xfrm>
                <a:off x="10526713" y="3949700"/>
                <a:ext cx="1692275" cy="2559050"/>
              </a:xfrm>
              <a:custGeom>
                <a:avLst/>
                <a:gdLst>
                  <a:gd name="T0" fmla="*/ 1066 w 1066"/>
                  <a:gd name="T1" fmla="*/ 0 h 1612"/>
                  <a:gd name="T2" fmla="*/ 1066 w 1066"/>
                  <a:gd name="T3" fmla="*/ 1486 h 1612"/>
                  <a:gd name="T4" fmla="*/ 0 w 1066"/>
                  <a:gd name="T5" fmla="*/ 1612 h 1612"/>
                  <a:gd name="T6" fmla="*/ 0 w 1066"/>
                  <a:gd name="T7" fmla="*/ 126 h 1612"/>
                  <a:gd name="T8" fmla="*/ 1066 w 1066"/>
                  <a:gd name="T9" fmla="*/ 0 h 1612"/>
                </a:gdLst>
                <a:ahLst/>
                <a:cxnLst>
                  <a:cxn ang="0">
                    <a:pos x="T0" y="T1"/>
                  </a:cxn>
                  <a:cxn ang="0">
                    <a:pos x="T2" y="T3"/>
                  </a:cxn>
                  <a:cxn ang="0">
                    <a:pos x="T4" y="T5"/>
                  </a:cxn>
                  <a:cxn ang="0">
                    <a:pos x="T6" y="T7"/>
                  </a:cxn>
                  <a:cxn ang="0">
                    <a:pos x="T8" y="T9"/>
                  </a:cxn>
                </a:cxnLst>
                <a:rect l="0" t="0" r="r" b="b"/>
                <a:pathLst>
                  <a:path w="1066" h="1612">
                    <a:moveTo>
                      <a:pt x="1066" y="0"/>
                    </a:moveTo>
                    <a:lnTo>
                      <a:pt x="1066" y="1486"/>
                    </a:lnTo>
                    <a:lnTo>
                      <a:pt x="0" y="1612"/>
                    </a:lnTo>
                    <a:lnTo>
                      <a:pt x="0" y="126"/>
                    </a:lnTo>
                    <a:lnTo>
                      <a:pt x="1066"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9"/>
              <p:cNvSpPr>
                <a:spLocks/>
              </p:cNvSpPr>
              <p:nvPr/>
            </p:nvSpPr>
            <p:spPr bwMode="auto">
              <a:xfrm>
                <a:off x="11818938" y="4067175"/>
                <a:ext cx="311150" cy="2457450"/>
              </a:xfrm>
              <a:custGeom>
                <a:avLst/>
                <a:gdLst>
                  <a:gd name="T0" fmla="*/ 196 w 196"/>
                  <a:gd name="T1" fmla="*/ 64 h 1548"/>
                  <a:gd name="T2" fmla="*/ 196 w 196"/>
                  <a:gd name="T3" fmla="*/ 1548 h 1548"/>
                  <a:gd name="T4" fmla="*/ 0 w 196"/>
                  <a:gd name="T5" fmla="*/ 1484 h 1548"/>
                  <a:gd name="T6" fmla="*/ 0 w 196"/>
                  <a:gd name="T7" fmla="*/ 0 h 1548"/>
                  <a:gd name="T8" fmla="*/ 196 w 196"/>
                  <a:gd name="T9" fmla="*/ 64 h 1548"/>
                </a:gdLst>
                <a:ahLst/>
                <a:cxnLst>
                  <a:cxn ang="0">
                    <a:pos x="T0" y="T1"/>
                  </a:cxn>
                  <a:cxn ang="0">
                    <a:pos x="T2" y="T3"/>
                  </a:cxn>
                  <a:cxn ang="0">
                    <a:pos x="T4" y="T5"/>
                  </a:cxn>
                  <a:cxn ang="0">
                    <a:pos x="T6" y="T7"/>
                  </a:cxn>
                  <a:cxn ang="0">
                    <a:pos x="T8" y="T9"/>
                  </a:cxn>
                </a:cxnLst>
                <a:rect l="0" t="0" r="r" b="b"/>
                <a:pathLst>
                  <a:path w="196" h="1548">
                    <a:moveTo>
                      <a:pt x="196" y="64"/>
                    </a:moveTo>
                    <a:lnTo>
                      <a:pt x="196" y="1548"/>
                    </a:lnTo>
                    <a:lnTo>
                      <a:pt x="0" y="1484"/>
                    </a:lnTo>
                    <a:lnTo>
                      <a:pt x="0" y="0"/>
                    </a:lnTo>
                    <a:lnTo>
                      <a:pt x="196" y="64"/>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20"/>
              <p:cNvSpPr>
                <a:spLocks/>
              </p:cNvSpPr>
              <p:nvPr/>
            </p:nvSpPr>
            <p:spPr bwMode="auto">
              <a:xfrm>
                <a:off x="12863513" y="4162425"/>
                <a:ext cx="165100" cy="2406650"/>
              </a:xfrm>
              <a:custGeom>
                <a:avLst/>
                <a:gdLst>
                  <a:gd name="T0" fmla="*/ 104 w 104"/>
                  <a:gd name="T1" fmla="*/ 30 h 1516"/>
                  <a:gd name="T2" fmla="*/ 104 w 104"/>
                  <a:gd name="T3" fmla="*/ 1516 h 1516"/>
                  <a:gd name="T4" fmla="*/ 0 w 104"/>
                  <a:gd name="T5" fmla="*/ 1484 h 1516"/>
                  <a:gd name="T6" fmla="*/ 0 w 104"/>
                  <a:gd name="T7" fmla="*/ 0 h 1516"/>
                  <a:gd name="T8" fmla="*/ 104 w 104"/>
                  <a:gd name="T9" fmla="*/ 30 h 1516"/>
                </a:gdLst>
                <a:ahLst/>
                <a:cxnLst>
                  <a:cxn ang="0">
                    <a:pos x="T0" y="T1"/>
                  </a:cxn>
                  <a:cxn ang="0">
                    <a:pos x="T2" y="T3"/>
                  </a:cxn>
                  <a:cxn ang="0">
                    <a:pos x="T4" y="T5"/>
                  </a:cxn>
                  <a:cxn ang="0">
                    <a:pos x="T6" y="T7"/>
                  </a:cxn>
                  <a:cxn ang="0">
                    <a:pos x="T8" y="T9"/>
                  </a:cxn>
                </a:cxnLst>
                <a:rect l="0" t="0" r="r" b="b"/>
                <a:pathLst>
                  <a:path w="104" h="1516">
                    <a:moveTo>
                      <a:pt x="104" y="30"/>
                    </a:moveTo>
                    <a:lnTo>
                      <a:pt x="104" y="1516"/>
                    </a:lnTo>
                    <a:lnTo>
                      <a:pt x="0" y="1484"/>
                    </a:lnTo>
                    <a:lnTo>
                      <a:pt x="0" y="0"/>
                    </a:lnTo>
                    <a:lnTo>
                      <a:pt x="104" y="3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21"/>
              <p:cNvSpPr>
                <a:spLocks/>
              </p:cNvSpPr>
              <p:nvPr/>
            </p:nvSpPr>
            <p:spPr bwMode="auto">
              <a:xfrm>
                <a:off x="12292013" y="4181475"/>
                <a:ext cx="282575" cy="2400300"/>
              </a:xfrm>
              <a:custGeom>
                <a:avLst/>
                <a:gdLst>
                  <a:gd name="T0" fmla="*/ 178 w 178"/>
                  <a:gd name="T1" fmla="*/ 0 h 1512"/>
                  <a:gd name="T2" fmla="*/ 178 w 178"/>
                  <a:gd name="T3" fmla="*/ 1486 h 1512"/>
                  <a:gd name="T4" fmla="*/ 0 w 178"/>
                  <a:gd name="T5" fmla="*/ 1512 h 1512"/>
                  <a:gd name="T6" fmla="*/ 0 w 178"/>
                  <a:gd name="T7" fmla="*/ 28 h 1512"/>
                  <a:gd name="T8" fmla="*/ 178 w 178"/>
                  <a:gd name="T9" fmla="*/ 0 h 1512"/>
                </a:gdLst>
                <a:ahLst/>
                <a:cxnLst>
                  <a:cxn ang="0">
                    <a:pos x="T0" y="T1"/>
                  </a:cxn>
                  <a:cxn ang="0">
                    <a:pos x="T2" y="T3"/>
                  </a:cxn>
                  <a:cxn ang="0">
                    <a:pos x="T4" y="T5"/>
                  </a:cxn>
                  <a:cxn ang="0">
                    <a:pos x="T6" y="T7"/>
                  </a:cxn>
                  <a:cxn ang="0">
                    <a:pos x="T8" y="T9"/>
                  </a:cxn>
                </a:cxnLst>
                <a:rect l="0" t="0" r="r" b="b"/>
                <a:pathLst>
                  <a:path w="178" h="1512">
                    <a:moveTo>
                      <a:pt x="178" y="0"/>
                    </a:moveTo>
                    <a:lnTo>
                      <a:pt x="178" y="1486"/>
                    </a:lnTo>
                    <a:lnTo>
                      <a:pt x="0" y="1512"/>
                    </a:lnTo>
                    <a:lnTo>
                      <a:pt x="0" y="28"/>
                    </a:lnTo>
                    <a:lnTo>
                      <a:pt x="17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22"/>
              <p:cNvSpPr>
                <a:spLocks/>
              </p:cNvSpPr>
              <p:nvPr/>
            </p:nvSpPr>
            <p:spPr bwMode="auto">
              <a:xfrm>
                <a:off x="10974388" y="4098925"/>
                <a:ext cx="704850" cy="130175"/>
              </a:xfrm>
              <a:custGeom>
                <a:avLst/>
                <a:gdLst>
                  <a:gd name="T0" fmla="*/ 360 w 444"/>
                  <a:gd name="T1" fmla="*/ 0 h 82"/>
                  <a:gd name="T2" fmla="*/ 444 w 444"/>
                  <a:gd name="T3" fmla="*/ 38 h 82"/>
                  <a:gd name="T4" fmla="*/ 72 w 444"/>
                  <a:gd name="T5" fmla="*/ 82 h 82"/>
                  <a:gd name="T6" fmla="*/ 0 w 444"/>
                  <a:gd name="T7" fmla="*/ 46 h 82"/>
                  <a:gd name="T8" fmla="*/ 360 w 444"/>
                  <a:gd name="T9" fmla="*/ 0 h 82"/>
                </a:gdLst>
                <a:ahLst/>
                <a:cxnLst>
                  <a:cxn ang="0">
                    <a:pos x="T0" y="T1"/>
                  </a:cxn>
                  <a:cxn ang="0">
                    <a:pos x="T2" y="T3"/>
                  </a:cxn>
                  <a:cxn ang="0">
                    <a:pos x="T4" y="T5"/>
                  </a:cxn>
                  <a:cxn ang="0">
                    <a:pos x="T6" y="T7"/>
                  </a:cxn>
                  <a:cxn ang="0">
                    <a:pos x="T8" y="T9"/>
                  </a:cxn>
                </a:cxnLst>
                <a:rect l="0" t="0" r="r" b="b"/>
                <a:pathLst>
                  <a:path w="444" h="82">
                    <a:moveTo>
                      <a:pt x="360" y="0"/>
                    </a:moveTo>
                    <a:lnTo>
                      <a:pt x="444" y="38"/>
                    </a:lnTo>
                    <a:lnTo>
                      <a:pt x="72" y="82"/>
                    </a:lnTo>
                    <a:lnTo>
                      <a:pt x="0" y="46"/>
                    </a:lnTo>
                    <a:lnTo>
                      <a:pt x="360" y="0"/>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23"/>
              <p:cNvSpPr>
                <a:spLocks/>
              </p:cNvSpPr>
              <p:nvPr/>
            </p:nvSpPr>
            <p:spPr bwMode="auto">
              <a:xfrm>
                <a:off x="11088688" y="4159250"/>
                <a:ext cx="590550" cy="2425700"/>
              </a:xfrm>
              <a:custGeom>
                <a:avLst/>
                <a:gdLst>
                  <a:gd name="T0" fmla="*/ 372 w 372"/>
                  <a:gd name="T1" fmla="*/ 0 h 1528"/>
                  <a:gd name="T2" fmla="*/ 372 w 372"/>
                  <a:gd name="T3" fmla="*/ 1486 h 1528"/>
                  <a:gd name="T4" fmla="*/ 0 w 372"/>
                  <a:gd name="T5" fmla="*/ 1528 h 1528"/>
                  <a:gd name="T6" fmla="*/ 0 w 372"/>
                  <a:gd name="T7" fmla="*/ 44 h 1528"/>
                  <a:gd name="T8" fmla="*/ 372 w 372"/>
                  <a:gd name="T9" fmla="*/ 0 h 1528"/>
                </a:gdLst>
                <a:ahLst/>
                <a:cxnLst>
                  <a:cxn ang="0">
                    <a:pos x="T0" y="T1"/>
                  </a:cxn>
                  <a:cxn ang="0">
                    <a:pos x="T2" y="T3"/>
                  </a:cxn>
                  <a:cxn ang="0">
                    <a:pos x="T4" y="T5"/>
                  </a:cxn>
                  <a:cxn ang="0">
                    <a:pos x="T6" y="T7"/>
                  </a:cxn>
                  <a:cxn ang="0">
                    <a:pos x="T8" y="T9"/>
                  </a:cxn>
                </a:cxnLst>
                <a:rect l="0" t="0" r="r" b="b"/>
                <a:pathLst>
                  <a:path w="372" h="1528">
                    <a:moveTo>
                      <a:pt x="372" y="0"/>
                    </a:moveTo>
                    <a:lnTo>
                      <a:pt x="372" y="1486"/>
                    </a:lnTo>
                    <a:lnTo>
                      <a:pt x="0" y="1528"/>
                    </a:lnTo>
                    <a:lnTo>
                      <a:pt x="0" y="44"/>
                    </a:lnTo>
                    <a:lnTo>
                      <a:pt x="372"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4"/>
              <p:cNvSpPr>
                <a:spLocks/>
              </p:cNvSpPr>
              <p:nvPr/>
            </p:nvSpPr>
            <p:spPr bwMode="auto">
              <a:xfrm>
                <a:off x="10974388" y="4171950"/>
                <a:ext cx="114300" cy="2413000"/>
              </a:xfrm>
              <a:custGeom>
                <a:avLst/>
                <a:gdLst>
                  <a:gd name="T0" fmla="*/ 72 w 72"/>
                  <a:gd name="T1" fmla="*/ 36 h 1520"/>
                  <a:gd name="T2" fmla="*/ 72 w 72"/>
                  <a:gd name="T3" fmla="*/ 1520 h 1520"/>
                  <a:gd name="T4" fmla="*/ 0 w 72"/>
                  <a:gd name="T5" fmla="*/ 1486 h 1520"/>
                  <a:gd name="T6" fmla="*/ 0 w 72"/>
                  <a:gd name="T7" fmla="*/ 0 h 1520"/>
                  <a:gd name="T8" fmla="*/ 72 w 72"/>
                  <a:gd name="T9" fmla="*/ 36 h 1520"/>
                </a:gdLst>
                <a:ahLst/>
                <a:cxnLst>
                  <a:cxn ang="0">
                    <a:pos x="T0" y="T1"/>
                  </a:cxn>
                  <a:cxn ang="0">
                    <a:pos x="T2" y="T3"/>
                  </a:cxn>
                  <a:cxn ang="0">
                    <a:pos x="T4" y="T5"/>
                  </a:cxn>
                  <a:cxn ang="0">
                    <a:pos x="T6" y="T7"/>
                  </a:cxn>
                  <a:cxn ang="0">
                    <a:pos x="T8" y="T9"/>
                  </a:cxn>
                </a:cxnLst>
                <a:rect l="0" t="0" r="r" b="b"/>
                <a:pathLst>
                  <a:path w="72" h="1520">
                    <a:moveTo>
                      <a:pt x="72" y="36"/>
                    </a:moveTo>
                    <a:lnTo>
                      <a:pt x="72" y="1520"/>
                    </a:lnTo>
                    <a:lnTo>
                      <a:pt x="0" y="1486"/>
                    </a:lnTo>
                    <a:lnTo>
                      <a:pt x="0" y="0"/>
                    </a:lnTo>
                    <a:lnTo>
                      <a:pt x="72" y="3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25"/>
              <p:cNvSpPr>
                <a:spLocks/>
              </p:cNvSpPr>
              <p:nvPr/>
            </p:nvSpPr>
            <p:spPr bwMode="auto">
              <a:xfrm>
                <a:off x="10113963" y="4130675"/>
                <a:ext cx="238125" cy="2463800"/>
              </a:xfrm>
              <a:custGeom>
                <a:avLst/>
                <a:gdLst>
                  <a:gd name="T0" fmla="*/ 150 w 150"/>
                  <a:gd name="T1" fmla="*/ 68 h 1552"/>
                  <a:gd name="T2" fmla="*/ 150 w 150"/>
                  <a:gd name="T3" fmla="*/ 1552 h 1552"/>
                  <a:gd name="T4" fmla="*/ 0 w 150"/>
                  <a:gd name="T5" fmla="*/ 1486 h 1552"/>
                  <a:gd name="T6" fmla="*/ 0 w 150"/>
                  <a:gd name="T7" fmla="*/ 0 h 1552"/>
                  <a:gd name="T8" fmla="*/ 150 w 150"/>
                  <a:gd name="T9" fmla="*/ 68 h 1552"/>
                </a:gdLst>
                <a:ahLst/>
                <a:cxnLst>
                  <a:cxn ang="0">
                    <a:pos x="T0" y="T1"/>
                  </a:cxn>
                  <a:cxn ang="0">
                    <a:pos x="T2" y="T3"/>
                  </a:cxn>
                  <a:cxn ang="0">
                    <a:pos x="T4" y="T5"/>
                  </a:cxn>
                  <a:cxn ang="0">
                    <a:pos x="T6" y="T7"/>
                  </a:cxn>
                  <a:cxn ang="0">
                    <a:pos x="T8" y="T9"/>
                  </a:cxn>
                </a:cxnLst>
                <a:rect l="0" t="0" r="r" b="b"/>
                <a:pathLst>
                  <a:path w="150" h="1552">
                    <a:moveTo>
                      <a:pt x="150" y="68"/>
                    </a:moveTo>
                    <a:lnTo>
                      <a:pt x="150" y="1552"/>
                    </a:lnTo>
                    <a:lnTo>
                      <a:pt x="0" y="1486"/>
                    </a:lnTo>
                    <a:lnTo>
                      <a:pt x="0" y="0"/>
                    </a:lnTo>
                    <a:lnTo>
                      <a:pt x="150" y="6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26"/>
              <p:cNvSpPr>
                <a:spLocks/>
              </p:cNvSpPr>
              <p:nvPr/>
            </p:nvSpPr>
            <p:spPr bwMode="auto">
              <a:xfrm>
                <a:off x="12755563" y="4241800"/>
                <a:ext cx="187325" cy="2422525"/>
              </a:xfrm>
              <a:custGeom>
                <a:avLst/>
                <a:gdLst>
                  <a:gd name="T0" fmla="*/ 118 w 118"/>
                  <a:gd name="T1" fmla="*/ 42 h 1526"/>
                  <a:gd name="T2" fmla="*/ 118 w 118"/>
                  <a:gd name="T3" fmla="*/ 1526 h 1526"/>
                  <a:gd name="T4" fmla="*/ 0 w 118"/>
                  <a:gd name="T5" fmla="*/ 1486 h 1526"/>
                  <a:gd name="T6" fmla="*/ 0 w 118"/>
                  <a:gd name="T7" fmla="*/ 0 h 1526"/>
                  <a:gd name="T8" fmla="*/ 118 w 118"/>
                  <a:gd name="T9" fmla="*/ 42 h 1526"/>
                </a:gdLst>
                <a:ahLst/>
                <a:cxnLst>
                  <a:cxn ang="0">
                    <a:pos x="T0" y="T1"/>
                  </a:cxn>
                  <a:cxn ang="0">
                    <a:pos x="T2" y="T3"/>
                  </a:cxn>
                  <a:cxn ang="0">
                    <a:pos x="T4" y="T5"/>
                  </a:cxn>
                  <a:cxn ang="0">
                    <a:pos x="T6" y="T7"/>
                  </a:cxn>
                  <a:cxn ang="0">
                    <a:pos x="T8" y="T9"/>
                  </a:cxn>
                </a:cxnLst>
                <a:rect l="0" t="0" r="r" b="b"/>
                <a:pathLst>
                  <a:path w="118" h="1526">
                    <a:moveTo>
                      <a:pt x="118" y="42"/>
                    </a:moveTo>
                    <a:lnTo>
                      <a:pt x="118" y="1526"/>
                    </a:lnTo>
                    <a:lnTo>
                      <a:pt x="0" y="1486"/>
                    </a:lnTo>
                    <a:lnTo>
                      <a:pt x="0" y="0"/>
                    </a:lnTo>
                    <a:lnTo>
                      <a:pt x="118" y="42"/>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27"/>
              <p:cNvSpPr>
                <a:spLocks/>
              </p:cNvSpPr>
              <p:nvPr/>
            </p:nvSpPr>
            <p:spPr bwMode="auto">
              <a:xfrm>
                <a:off x="12942888" y="4191000"/>
                <a:ext cx="854075" cy="2473325"/>
              </a:xfrm>
              <a:custGeom>
                <a:avLst/>
                <a:gdLst>
                  <a:gd name="T0" fmla="*/ 538 w 538"/>
                  <a:gd name="T1" fmla="*/ 0 h 1558"/>
                  <a:gd name="T2" fmla="*/ 538 w 538"/>
                  <a:gd name="T3" fmla="*/ 1486 h 1558"/>
                  <a:gd name="T4" fmla="*/ 0 w 538"/>
                  <a:gd name="T5" fmla="*/ 1558 h 1558"/>
                  <a:gd name="T6" fmla="*/ 0 w 538"/>
                  <a:gd name="T7" fmla="*/ 74 h 1558"/>
                  <a:gd name="T8" fmla="*/ 538 w 538"/>
                  <a:gd name="T9" fmla="*/ 0 h 1558"/>
                </a:gdLst>
                <a:ahLst/>
                <a:cxnLst>
                  <a:cxn ang="0">
                    <a:pos x="T0" y="T1"/>
                  </a:cxn>
                  <a:cxn ang="0">
                    <a:pos x="T2" y="T3"/>
                  </a:cxn>
                  <a:cxn ang="0">
                    <a:pos x="T4" y="T5"/>
                  </a:cxn>
                  <a:cxn ang="0">
                    <a:pos x="T6" y="T7"/>
                  </a:cxn>
                  <a:cxn ang="0">
                    <a:pos x="T8" y="T9"/>
                  </a:cxn>
                </a:cxnLst>
                <a:rect l="0" t="0" r="r" b="b"/>
                <a:pathLst>
                  <a:path w="538" h="1558">
                    <a:moveTo>
                      <a:pt x="538" y="0"/>
                    </a:moveTo>
                    <a:lnTo>
                      <a:pt x="538" y="1486"/>
                    </a:lnTo>
                    <a:lnTo>
                      <a:pt x="0" y="1558"/>
                    </a:lnTo>
                    <a:lnTo>
                      <a:pt x="0" y="74"/>
                    </a:lnTo>
                    <a:lnTo>
                      <a:pt x="53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28"/>
              <p:cNvSpPr>
                <a:spLocks/>
              </p:cNvSpPr>
              <p:nvPr/>
            </p:nvSpPr>
            <p:spPr bwMode="auto">
              <a:xfrm>
                <a:off x="10199688" y="4302125"/>
                <a:ext cx="295275" cy="2397125"/>
              </a:xfrm>
              <a:custGeom>
                <a:avLst/>
                <a:gdLst>
                  <a:gd name="T0" fmla="*/ 186 w 186"/>
                  <a:gd name="T1" fmla="*/ 0 h 1510"/>
                  <a:gd name="T2" fmla="*/ 186 w 186"/>
                  <a:gd name="T3" fmla="*/ 1486 h 1510"/>
                  <a:gd name="T4" fmla="*/ 0 w 186"/>
                  <a:gd name="T5" fmla="*/ 1510 h 1510"/>
                  <a:gd name="T6" fmla="*/ 0 w 186"/>
                  <a:gd name="T7" fmla="*/ 24 h 1510"/>
                  <a:gd name="T8" fmla="*/ 186 w 186"/>
                  <a:gd name="T9" fmla="*/ 0 h 1510"/>
                </a:gdLst>
                <a:ahLst/>
                <a:cxnLst>
                  <a:cxn ang="0">
                    <a:pos x="T0" y="T1"/>
                  </a:cxn>
                  <a:cxn ang="0">
                    <a:pos x="T2" y="T3"/>
                  </a:cxn>
                  <a:cxn ang="0">
                    <a:pos x="T4" y="T5"/>
                  </a:cxn>
                  <a:cxn ang="0">
                    <a:pos x="T6" y="T7"/>
                  </a:cxn>
                  <a:cxn ang="0">
                    <a:pos x="T8" y="T9"/>
                  </a:cxn>
                </a:cxnLst>
                <a:rect l="0" t="0" r="r" b="b"/>
                <a:pathLst>
                  <a:path w="186" h="1510">
                    <a:moveTo>
                      <a:pt x="186" y="0"/>
                    </a:moveTo>
                    <a:lnTo>
                      <a:pt x="186" y="1486"/>
                    </a:lnTo>
                    <a:lnTo>
                      <a:pt x="0" y="1510"/>
                    </a:lnTo>
                    <a:lnTo>
                      <a:pt x="0" y="24"/>
                    </a:lnTo>
                    <a:lnTo>
                      <a:pt x="186"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29"/>
              <p:cNvSpPr>
                <a:spLocks/>
              </p:cNvSpPr>
              <p:nvPr/>
            </p:nvSpPr>
            <p:spPr bwMode="auto">
              <a:xfrm>
                <a:off x="10621963" y="4286250"/>
                <a:ext cx="612775" cy="2435225"/>
              </a:xfrm>
              <a:custGeom>
                <a:avLst/>
                <a:gdLst>
                  <a:gd name="T0" fmla="*/ 386 w 386"/>
                  <a:gd name="T1" fmla="*/ 0 h 1534"/>
                  <a:gd name="T2" fmla="*/ 386 w 386"/>
                  <a:gd name="T3" fmla="*/ 1484 h 1534"/>
                  <a:gd name="T4" fmla="*/ 0 w 386"/>
                  <a:gd name="T5" fmla="*/ 1534 h 1534"/>
                  <a:gd name="T6" fmla="*/ 0 w 386"/>
                  <a:gd name="T7" fmla="*/ 48 h 1534"/>
                  <a:gd name="T8" fmla="*/ 386 w 386"/>
                  <a:gd name="T9" fmla="*/ 0 h 1534"/>
                </a:gdLst>
                <a:ahLst/>
                <a:cxnLst>
                  <a:cxn ang="0">
                    <a:pos x="T0" y="T1"/>
                  </a:cxn>
                  <a:cxn ang="0">
                    <a:pos x="T2" y="T3"/>
                  </a:cxn>
                  <a:cxn ang="0">
                    <a:pos x="T4" y="T5"/>
                  </a:cxn>
                  <a:cxn ang="0">
                    <a:pos x="T6" y="T7"/>
                  </a:cxn>
                  <a:cxn ang="0">
                    <a:pos x="T8" y="T9"/>
                  </a:cxn>
                </a:cxnLst>
                <a:rect l="0" t="0" r="r" b="b"/>
                <a:pathLst>
                  <a:path w="386" h="1534">
                    <a:moveTo>
                      <a:pt x="386" y="0"/>
                    </a:moveTo>
                    <a:lnTo>
                      <a:pt x="386" y="1484"/>
                    </a:lnTo>
                    <a:lnTo>
                      <a:pt x="0" y="1534"/>
                    </a:lnTo>
                    <a:lnTo>
                      <a:pt x="0" y="48"/>
                    </a:lnTo>
                    <a:lnTo>
                      <a:pt x="386"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30"/>
              <p:cNvSpPr>
                <a:spLocks/>
              </p:cNvSpPr>
              <p:nvPr/>
            </p:nvSpPr>
            <p:spPr bwMode="auto">
              <a:xfrm>
                <a:off x="10494963" y="4302125"/>
                <a:ext cx="127000" cy="2419350"/>
              </a:xfrm>
              <a:custGeom>
                <a:avLst/>
                <a:gdLst>
                  <a:gd name="T0" fmla="*/ 80 w 80"/>
                  <a:gd name="T1" fmla="*/ 38 h 1524"/>
                  <a:gd name="T2" fmla="*/ 80 w 80"/>
                  <a:gd name="T3" fmla="*/ 1524 h 1524"/>
                  <a:gd name="T4" fmla="*/ 0 w 80"/>
                  <a:gd name="T5" fmla="*/ 1486 h 1524"/>
                  <a:gd name="T6" fmla="*/ 0 w 80"/>
                  <a:gd name="T7" fmla="*/ 0 h 1524"/>
                  <a:gd name="T8" fmla="*/ 80 w 80"/>
                  <a:gd name="T9" fmla="*/ 38 h 1524"/>
                </a:gdLst>
                <a:ahLst/>
                <a:cxnLst>
                  <a:cxn ang="0">
                    <a:pos x="T0" y="T1"/>
                  </a:cxn>
                  <a:cxn ang="0">
                    <a:pos x="T2" y="T3"/>
                  </a:cxn>
                  <a:cxn ang="0">
                    <a:pos x="T4" y="T5"/>
                  </a:cxn>
                  <a:cxn ang="0">
                    <a:pos x="T6" y="T7"/>
                  </a:cxn>
                  <a:cxn ang="0">
                    <a:pos x="T8" y="T9"/>
                  </a:cxn>
                </a:cxnLst>
                <a:rect l="0" t="0" r="r" b="b"/>
                <a:pathLst>
                  <a:path w="80" h="1524">
                    <a:moveTo>
                      <a:pt x="80" y="38"/>
                    </a:moveTo>
                    <a:lnTo>
                      <a:pt x="80" y="1524"/>
                    </a:lnTo>
                    <a:lnTo>
                      <a:pt x="0" y="1486"/>
                    </a:lnTo>
                    <a:lnTo>
                      <a:pt x="0" y="0"/>
                    </a:lnTo>
                    <a:lnTo>
                      <a:pt x="80" y="3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31"/>
              <p:cNvSpPr>
                <a:spLocks/>
              </p:cNvSpPr>
              <p:nvPr/>
            </p:nvSpPr>
            <p:spPr bwMode="auto">
              <a:xfrm>
                <a:off x="14892338" y="3997325"/>
                <a:ext cx="2613025" cy="2746375"/>
              </a:xfrm>
              <a:custGeom>
                <a:avLst/>
                <a:gdLst>
                  <a:gd name="T0" fmla="*/ 1646 w 1646"/>
                  <a:gd name="T1" fmla="*/ 1486 h 1730"/>
                  <a:gd name="T2" fmla="*/ 0 w 1646"/>
                  <a:gd name="T3" fmla="*/ 1730 h 1730"/>
                  <a:gd name="T4" fmla="*/ 0 w 1646"/>
                  <a:gd name="T5" fmla="*/ 244 h 1730"/>
                  <a:gd name="T6" fmla="*/ 1646 w 1646"/>
                  <a:gd name="T7" fmla="*/ 0 h 1730"/>
                  <a:gd name="T8" fmla="*/ 1646 w 1646"/>
                  <a:gd name="T9" fmla="*/ 1486 h 1730"/>
                </a:gdLst>
                <a:ahLst/>
                <a:cxnLst>
                  <a:cxn ang="0">
                    <a:pos x="T0" y="T1"/>
                  </a:cxn>
                  <a:cxn ang="0">
                    <a:pos x="T2" y="T3"/>
                  </a:cxn>
                  <a:cxn ang="0">
                    <a:pos x="T4" y="T5"/>
                  </a:cxn>
                  <a:cxn ang="0">
                    <a:pos x="T6" y="T7"/>
                  </a:cxn>
                  <a:cxn ang="0">
                    <a:pos x="T8" y="T9"/>
                  </a:cxn>
                </a:cxnLst>
                <a:rect l="0" t="0" r="r" b="b"/>
                <a:pathLst>
                  <a:path w="1646" h="1730">
                    <a:moveTo>
                      <a:pt x="1646" y="1486"/>
                    </a:moveTo>
                    <a:lnTo>
                      <a:pt x="0" y="1730"/>
                    </a:lnTo>
                    <a:lnTo>
                      <a:pt x="0" y="244"/>
                    </a:lnTo>
                    <a:lnTo>
                      <a:pt x="1646" y="0"/>
                    </a:lnTo>
                    <a:lnTo>
                      <a:pt x="1646" y="1486"/>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32"/>
              <p:cNvSpPr>
                <a:spLocks/>
              </p:cNvSpPr>
              <p:nvPr/>
            </p:nvSpPr>
            <p:spPr bwMode="auto">
              <a:xfrm>
                <a:off x="14892338" y="3997325"/>
                <a:ext cx="2613025" cy="2746375"/>
              </a:xfrm>
              <a:custGeom>
                <a:avLst/>
                <a:gdLst>
                  <a:gd name="T0" fmla="*/ 1646 w 1646"/>
                  <a:gd name="T1" fmla="*/ 1486 h 1730"/>
                  <a:gd name="T2" fmla="*/ 0 w 1646"/>
                  <a:gd name="T3" fmla="*/ 1730 h 1730"/>
                  <a:gd name="T4" fmla="*/ 0 w 1646"/>
                  <a:gd name="T5" fmla="*/ 244 h 1730"/>
                  <a:gd name="T6" fmla="*/ 1646 w 1646"/>
                  <a:gd name="T7" fmla="*/ 0 h 1730"/>
                </a:gdLst>
                <a:ahLst/>
                <a:cxnLst>
                  <a:cxn ang="0">
                    <a:pos x="T0" y="T1"/>
                  </a:cxn>
                  <a:cxn ang="0">
                    <a:pos x="T2" y="T3"/>
                  </a:cxn>
                  <a:cxn ang="0">
                    <a:pos x="T4" y="T5"/>
                  </a:cxn>
                  <a:cxn ang="0">
                    <a:pos x="T6" y="T7"/>
                  </a:cxn>
                </a:cxnLst>
                <a:rect l="0" t="0" r="r" b="b"/>
                <a:pathLst>
                  <a:path w="1646" h="1730">
                    <a:moveTo>
                      <a:pt x="1646" y="1486"/>
                    </a:moveTo>
                    <a:lnTo>
                      <a:pt x="0" y="1730"/>
                    </a:lnTo>
                    <a:lnTo>
                      <a:pt x="0" y="244"/>
                    </a:lnTo>
                    <a:lnTo>
                      <a:pt x="16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33"/>
              <p:cNvSpPr>
                <a:spLocks/>
              </p:cNvSpPr>
              <p:nvPr/>
            </p:nvSpPr>
            <p:spPr bwMode="auto">
              <a:xfrm>
                <a:off x="11555413" y="4257675"/>
                <a:ext cx="469900" cy="2527300"/>
              </a:xfrm>
              <a:custGeom>
                <a:avLst/>
                <a:gdLst>
                  <a:gd name="T0" fmla="*/ 296 w 296"/>
                  <a:gd name="T1" fmla="*/ 108 h 1592"/>
                  <a:gd name="T2" fmla="*/ 296 w 296"/>
                  <a:gd name="T3" fmla="*/ 1592 h 1592"/>
                  <a:gd name="T4" fmla="*/ 0 w 296"/>
                  <a:gd name="T5" fmla="*/ 1484 h 1592"/>
                  <a:gd name="T6" fmla="*/ 0 w 296"/>
                  <a:gd name="T7" fmla="*/ 0 h 1592"/>
                  <a:gd name="T8" fmla="*/ 296 w 296"/>
                  <a:gd name="T9" fmla="*/ 108 h 1592"/>
                </a:gdLst>
                <a:ahLst/>
                <a:cxnLst>
                  <a:cxn ang="0">
                    <a:pos x="T0" y="T1"/>
                  </a:cxn>
                  <a:cxn ang="0">
                    <a:pos x="T2" y="T3"/>
                  </a:cxn>
                  <a:cxn ang="0">
                    <a:pos x="T4" y="T5"/>
                  </a:cxn>
                  <a:cxn ang="0">
                    <a:pos x="T6" y="T7"/>
                  </a:cxn>
                  <a:cxn ang="0">
                    <a:pos x="T8" y="T9"/>
                  </a:cxn>
                </a:cxnLst>
                <a:rect l="0" t="0" r="r" b="b"/>
                <a:pathLst>
                  <a:path w="296" h="1592">
                    <a:moveTo>
                      <a:pt x="296" y="108"/>
                    </a:moveTo>
                    <a:lnTo>
                      <a:pt x="296" y="1592"/>
                    </a:lnTo>
                    <a:lnTo>
                      <a:pt x="0" y="1484"/>
                    </a:lnTo>
                    <a:lnTo>
                      <a:pt x="0" y="0"/>
                    </a:lnTo>
                    <a:lnTo>
                      <a:pt x="296" y="10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4" name="Freeform 34"/>
              <p:cNvSpPr>
                <a:spLocks/>
              </p:cNvSpPr>
              <p:nvPr/>
            </p:nvSpPr>
            <p:spPr bwMode="auto">
              <a:xfrm>
                <a:off x="13796963" y="4191000"/>
                <a:ext cx="850900" cy="2603500"/>
              </a:xfrm>
              <a:custGeom>
                <a:avLst/>
                <a:gdLst>
                  <a:gd name="T0" fmla="*/ 536 w 536"/>
                  <a:gd name="T1" fmla="*/ 156 h 1640"/>
                  <a:gd name="T2" fmla="*/ 536 w 536"/>
                  <a:gd name="T3" fmla="*/ 1640 h 1640"/>
                  <a:gd name="T4" fmla="*/ 0 w 536"/>
                  <a:gd name="T5" fmla="*/ 1486 h 1640"/>
                  <a:gd name="T6" fmla="*/ 0 w 536"/>
                  <a:gd name="T7" fmla="*/ 0 h 1640"/>
                  <a:gd name="T8" fmla="*/ 536 w 536"/>
                  <a:gd name="T9" fmla="*/ 156 h 1640"/>
                </a:gdLst>
                <a:ahLst/>
                <a:cxnLst>
                  <a:cxn ang="0">
                    <a:pos x="T0" y="T1"/>
                  </a:cxn>
                  <a:cxn ang="0">
                    <a:pos x="T2" y="T3"/>
                  </a:cxn>
                  <a:cxn ang="0">
                    <a:pos x="T4" y="T5"/>
                  </a:cxn>
                  <a:cxn ang="0">
                    <a:pos x="T6" y="T7"/>
                  </a:cxn>
                  <a:cxn ang="0">
                    <a:pos x="T8" y="T9"/>
                  </a:cxn>
                </a:cxnLst>
                <a:rect l="0" t="0" r="r" b="b"/>
                <a:pathLst>
                  <a:path w="536" h="1640">
                    <a:moveTo>
                      <a:pt x="536" y="156"/>
                    </a:moveTo>
                    <a:lnTo>
                      <a:pt x="536" y="1640"/>
                    </a:lnTo>
                    <a:lnTo>
                      <a:pt x="0" y="1486"/>
                    </a:lnTo>
                    <a:lnTo>
                      <a:pt x="0" y="0"/>
                    </a:lnTo>
                    <a:lnTo>
                      <a:pt x="536" y="15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5" name="Freeform 35"/>
              <p:cNvSpPr>
                <a:spLocks/>
              </p:cNvSpPr>
              <p:nvPr/>
            </p:nvSpPr>
            <p:spPr bwMode="auto">
              <a:xfrm>
                <a:off x="12546013" y="4416425"/>
                <a:ext cx="304800" cy="2387600"/>
              </a:xfrm>
              <a:custGeom>
                <a:avLst/>
                <a:gdLst>
                  <a:gd name="T0" fmla="*/ 192 w 192"/>
                  <a:gd name="T1" fmla="*/ 0 h 1504"/>
                  <a:gd name="T2" fmla="*/ 192 w 192"/>
                  <a:gd name="T3" fmla="*/ 1484 h 1504"/>
                  <a:gd name="T4" fmla="*/ 0 w 192"/>
                  <a:gd name="T5" fmla="*/ 1504 h 1504"/>
                  <a:gd name="T6" fmla="*/ 0 w 192"/>
                  <a:gd name="T7" fmla="*/ 20 h 1504"/>
                  <a:gd name="T8" fmla="*/ 192 w 192"/>
                  <a:gd name="T9" fmla="*/ 0 h 1504"/>
                </a:gdLst>
                <a:ahLst/>
                <a:cxnLst>
                  <a:cxn ang="0">
                    <a:pos x="T0" y="T1"/>
                  </a:cxn>
                  <a:cxn ang="0">
                    <a:pos x="T2" y="T3"/>
                  </a:cxn>
                  <a:cxn ang="0">
                    <a:pos x="T4" y="T5"/>
                  </a:cxn>
                  <a:cxn ang="0">
                    <a:pos x="T6" y="T7"/>
                  </a:cxn>
                  <a:cxn ang="0">
                    <a:pos x="T8" y="T9"/>
                  </a:cxn>
                </a:cxnLst>
                <a:rect l="0" t="0" r="r" b="b"/>
                <a:pathLst>
                  <a:path w="192" h="1504">
                    <a:moveTo>
                      <a:pt x="192" y="0"/>
                    </a:moveTo>
                    <a:lnTo>
                      <a:pt x="192" y="1484"/>
                    </a:lnTo>
                    <a:lnTo>
                      <a:pt x="0" y="1504"/>
                    </a:lnTo>
                    <a:lnTo>
                      <a:pt x="0" y="20"/>
                    </a:lnTo>
                    <a:lnTo>
                      <a:pt x="192"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6" name="Freeform 36"/>
              <p:cNvSpPr>
                <a:spLocks/>
              </p:cNvSpPr>
              <p:nvPr/>
            </p:nvSpPr>
            <p:spPr bwMode="auto">
              <a:xfrm>
                <a:off x="7215188" y="4210050"/>
                <a:ext cx="2705100" cy="2698750"/>
              </a:xfrm>
              <a:custGeom>
                <a:avLst/>
                <a:gdLst>
                  <a:gd name="T0" fmla="*/ 1704 w 1704"/>
                  <a:gd name="T1" fmla="*/ 0 h 1700"/>
                  <a:gd name="T2" fmla="*/ 1704 w 1704"/>
                  <a:gd name="T3" fmla="*/ 1486 h 1700"/>
                  <a:gd name="T4" fmla="*/ 0 w 1704"/>
                  <a:gd name="T5" fmla="*/ 1700 h 1700"/>
                  <a:gd name="T6" fmla="*/ 0 w 1704"/>
                  <a:gd name="T7" fmla="*/ 214 h 1700"/>
                  <a:gd name="T8" fmla="*/ 1704 w 1704"/>
                  <a:gd name="T9" fmla="*/ 0 h 1700"/>
                </a:gdLst>
                <a:ahLst/>
                <a:cxnLst>
                  <a:cxn ang="0">
                    <a:pos x="T0" y="T1"/>
                  </a:cxn>
                  <a:cxn ang="0">
                    <a:pos x="T2" y="T3"/>
                  </a:cxn>
                  <a:cxn ang="0">
                    <a:pos x="T4" y="T5"/>
                  </a:cxn>
                  <a:cxn ang="0">
                    <a:pos x="T6" y="T7"/>
                  </a:cxn>
                  <a:cxn ang="0">
                    <a:pos x="T8" y="T9"/>
                  </a:cxn>
                </a:cxnLst>
                <a:rect l="0" t="0" r="r" b="b"/>
                <a:pathLst>
                  <a:path w="1704" h="1700">
                    <a:moveTo>
                      <a:pt x="1704" y="0"/>
                    </a:moveTo>
                    <a:lnTo>
                      <a:pt x="1704" y="1486"/>
                    </a:lnTo>
                    <a:lnTo>
                      <a:pt x="0" y="1700"/>
                    </a:lnTo>
                    <a:lnTo>
                      <a:pt x="0" y="214"/>
                    </a:lnTo>
                    <a:lnTo>
                      <a:pt x="1704"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7" name="Freeform 37"/>
              <p:cNvSpPr>
                <a:spLocks/>
              </p:cNvSpPr>
              <p:nvPr/>
            </p:nvSpPr>
            <p:spPr bwMode="auto">
              <a:xfrm>
                <a:off x="9193213" y="4422775"/>
                <a:ext cx="311150" cy="2390775"/>
              </a:xfrm>
              <a:custGeom>
                <a:avLst/>
                <a:gdLst>
                  <a:gd name="T0" fmla="*/ 196 w 196"/>
                  <a:gd name="T1" fmla="*/ 0 h 1506"/>
                  <a:gd name="T2" fmla="*/ 196 w 196"/>
                  <a:gd name="T3" fmla="*/ 1486 h 1506"/>
                  <a:gd name="T4" fmla="*/ 0 w 196"/>
                  <a:gd name="T5" fmla="*/ 1506 h 1506"/>
                  <a:gd name="T6" fmla="*/ 0 w 196"/>
                  <a:gd name="T7" fmla="*/ 22 h 1506"/>
                  <a:gd name="T8" fmla="*/ 196 w 196"/>
                  <a:gd name="T9" fmla="*/ 0 h 1506"/>
                </a:gdLst>
                <a:ahLst/>
                <a:cxnLst>
                  <a:cxn ang="0">
                    <a:pos x="T0" y="T1"/>
                  </a:cxn>
                  <a:cxn ang="0">
                    <a:pos x="T2" y="T3"/>
                  </a:cxn>
                  <a:cxn ang="0">
                    <a:pos x="T4" y="T5"/>
                  </a:cxn>
                  <a:cxn ang="0">
                    <a:pos x="T6" y="T7"/>
                  </a:cxn>
                  <a:cxn ang="0">
                    <a:pos x="T8" y="T9"/>
                  </a:cxn>
                </a:cxnLst>
                <a:rect l="0" t="0" r="r" b="b"/>
                <a:pathLst>
                  <a:path w="196" h="1506">
                    <a:moveTo>
                      <a:pt x="196" y="0"/>
                    </a:moveTo>
                    <a:lnTo>
                      <a:pt x="196" y="1486"/>
                    </a:lnTo>
                    <a:lnTo>
                      <a:pt x="0" y="1506"/>
                    </a:lnTo>
                    <a:lnTo>
                      <a:pt x="0" y="22"/>
                    </a:lnTo>
                    <a:lnTo>
                      <a:pt x="196"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8" name="Freeform 38"/>
              <p:cNvSpPr>
                <a:spLocks/>
              </p:cNvSpPr>
              <p:nvPr/>
            </p:nvSpPr>
            <p:spPr bwMode="auto">
              <a:xfrm>
                <a:off x="13565188" y="4419600"/>
                <a:ext cx="571500" cy="2444750"/>
              </a:xfrm>
              <a:custGeom>
                <a:avLst/>
                <a:gdLst>
                  <a:gd name="T0" fmla="*/ 360 w 360"/>
                  <a:gd name="T1" fmla="*/ 0 h 1540"/>
                  <a:gd name="T2" fmla="*/ 360 w 360"/>
                  <a:gd name="T3" fmla="*/ 1486 h 1540"/>
                  <a:gd name="T4" fmla="*/ 0 w 360"/>
                  <a:gd name="T5" fmla="*/ 1540 h 1540"/>
                  <a:gd name="T6" fmla="*/ 0 w 360"/>
                  <a:gd name="T7" fmla="*/ 56 h 1540"/>
                  <a:gd name="T8" fmla="*/ 360 w 360"/>
                  <a:gd name="T9" fmla="*/ 0 h 1540"/>
                </a:gdLst>
                <a:ahLst/>
                <a:cxnLst>
                  <a:cxn ang="0">
                    <a:pos x="T0" y="T1"/>
                  </a:cxn>
                  <a:cxn ang="0">
                    <a:pos x="T2" y="T3"/>
                  </a:cxn>
                  <a:cxn ang="0">
                    <a:pos x="T4" y="T5"/>
                  </a:cxn>
                  <a:cxn ang="0">
                    <a:pos x="T6" y="T7"/>
                  </a:cxn>
                  <a:cxn ang="0">
                    <a:pos x="T8" y="T9"/>
                  </a:cxn>
                </a:cxnLst>
                <a:rect l="0" t="0" r="r" b="b"/>
                <a:pathLst>
                  <a:path w="360" h="1540">
                    <a:moveTo>
                      <a:pt x="360" y="0"/>
                    </a:moveTo>
                    <a:lnTo>
                      <a:pt x="360" y="1486"/>
                    </a:lnTo>
                    <a:lnTo>
                      <a:pt x="0" y="1540"/>
                    </a:lnTo>
                    <a:lnTo>
                      <a:pt x="0" y="56"/>
                    </a:lnTo>
                    <a:lnTo>
                      <a:pt x="360"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9" name="Freeform 39"/>
              <p:cNvSpPr>
                <a:spLocks/>
              </p:cNvSpPr>
              <p:nvPr/>
            </p:nvSpPr>
            <p:spPr bwMode="auto">
              <a:xfrm>
                <a:off x="10609263" y="4410075"/>
                <a:ext cx="965200" cy="2498725"/>
              </a:xfrm>
              <a:custGeom>
                <a:avLst/>
                <a:gdLst>
                  <a:gd name="T0" fmla="*/ 608 w 608"/>
                  <a:gd name="T1" fmla="*/ 0 h 1574"/>
                  <a:gd name="T2" fmla="*/ 608 w 608"/>
                  <a:gd name="T3" fmla="*/ 1486 h 1574"/>
                  <a:gd name="T4" fmla="*/ 0 w 608"/>
                  <a:gd name="T5" fmla="*/ 1574 h 1574"/>
                  <a:gd name="T6" fmla="*/ 0 w 608"/>
                  <a:gd name="T7" fmla="*/ 88 h 1574"/>
                  <a:gd name="T8" fmla="*/ 608 w 608"/>
                  <a:gd name="T9" fmla="*/ 0 h 1574"/>
                </a:gdLst>
                <a:ahLst/>
                <a:cxnLst>
                  <a:cxn ang="0">
                    <a:pos x="T0" y="T1"/>
                  </a:cxn>
                  <a:cxn ang="0">
                    <a:pos x="T2" y="T3"/>
                  </a:cxn>
                  <a:cxn ang="0">
                    <a:pos x="T4" y="T5"/>
                  </a:cxn>
                  <a:cxn ang="0">
                    <a:pos x="T6" y="T7"/>
                  </a:cxn>
                  <a:cxn ang="0">
                    <a:pos x="T8" y="T9"/>
                  </a:cxn>
                </a:cxnLst>
                <a:rect l="0" t="0" r="r" b="b"/>
                <a:pathLst>
                  <a:path w="608" h="1574">
                    <a:moveTo>
                      <a:pt x="608" y="0"/>
                    </a:moveTo>
                    <a:lnTo>
                      <a:pt x="608" y="1486"/>
                    </a:lnTo>
                    <a:lnTo>
                      <a:pt x="0" y="1574"/>
                    </a:lnTo>
                    <a:lnTo>
                      <a:pt x="0" y="88"/>
                    </a:lnTo>
                    <a:lnTo>
                      <a:pt x="608"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4" name="Freeform 40"/>
              <p:cNvSpPr>
                <a:spLocks/>
              </p:cNvSpPr>
              <p:nvPr/>
            </p:nvSpPr>
            <p:spPr bwMode="auto">
              <a:xfrm>
                <a:off x="8405813" y="4495800"/>
                <a:ext cx="82550" cy="2419350"/>
              </a:xfrm>
              <a:custGeom>
                <a:avLst/>
                <a:gdLst>
                  <a:gd name="T0" fmla="*/ 52 w 52"/>
                  <a:gd name="T1" fmla="*/ 40 h 1524"/>
                  <a:gd name="T2" fmla="*/ 52 w 52"/>
                  <a:gd name="T3" fmla="*/ 1524 h 1524"/>
                  <a:gd name="T4" fmla="*/ 0 w 52"/>
                  <a:gd name="T5" fmla="*/ 1484 h 1524"/>
                  <a:gd name="T6" fmla="*/ 0 w 52"/>
                  <a:gd name="T7" fmla="*/ 0 h 1524"/>
                  <a:gd name="T8" fmla="*/ 52 w 52"/>
                  <a:gd name="T9" fmla="*/ 40 h 1524"/>
                </a:gdLst>
                <a:ahLst/>
                <a:cxnLst>
                  <a:cxn ang="0">
                    <a:pos x="T0" y="T1"/>
                  </a:cxn>
                  <a:cxn ang="0">
                    <a:pos x="T2" y="T3"/>
                  </a:cxn>
                  <a:cxn ang="0">
                    <a:pos x="T4" y="T5"/>
                  </a:cxn>
                  <a:cxn ang="0">
                    <a:pos x="T6" y="T7"/>
                  </a:cxn>
                  <a:cxn ang="0">
                    <a:pos x="T8" y="T9"/>
                  </a:cxn>
                </a:cxnLst>
                <a:rect l="0" t="0" r="r" b="b"/>
                <a:pathLst>
                  <a:path w="52" h="1524">
                    <a:moveTo>
                      <a:pt x="52" y="40"/>
                    </a:moveTo>
                    <a:lnTo>
                      <a:pt x="52" y="1524"/>
                    </a:lnTo>
                    <a:lnTo>
                      <a:pt x="0" y="1484"/>
                    </a:lnTo>
                    <a:lnTo>
                      <a:pt x="0" y="0"/>
                    </a:lnTo>
                    <a:lnTo>
                      <a:pt x="52" y="4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5" name="Freeform 41"/>
              <p:cNvSpPr>
                <a:spLocks/>
              </p:cNvSpPr>
              <p:nvPr/>
            </p:nvSpPr>
            <p:spPr bwMode="auto">
              <a:xfrm>
                <a:off x="8488363" y="4508500"/>
                <a:ext cx="352425" cy="2406650"/>
              </a:xfrm>
              <a:custGeom>
                <a:avLst/>
                <a:gdLst>
                  <a:gd name="T0" fmla="*/ 222 w 222"/>
                  <a:gd name="T1" fmla="*/ 0 h 1516"/>
                  <a:gd name="T2" fmla="*/ 222 w 222"/>
                  <a:gd name="T3" fmla="*/ 1486 h 1516"/>
                  <a:gd name="T4" fmla="*/ 0 w 222"/>
                  <a:gd name="T5" fmla="*/ 1516 h 1516"/>
                  <a:gd name="T6" fmla="*/ 0 w 222"/>
                  <a:gd name="T7" fmla="*/ 32 h 1516"/>
                  <a:gd name="T8" fmla="*/ 222 w 222"/>
                  <a:gd name="T9" fmla="*/ 0 h 1516"/>
                </a:gdLst>
                <a:ahLst/>
                <a:cxnLst>
                  <a:cxn ang="0">
                    <a:pos x="T0" y="T1"/>
                  </a:cxn>
                  <a:cxn ang="0">
                    <a:pos x="T2" y="T3"/>
                  </a:cxn>
                  <a:cxn ang="0">
                    <a:pos x="T4" y="T5"/>
                  </a:cxn>
                  <a:cxn ang="0">
                    <a:pos x="T6" y="T7"/>
                  </a:cxn>
                  <a:cxn ang="0">
                    <a:pos x="T8" y="T9"/>
                  </a:cxn>
                </a:cxnLst>
                <a:rect l="0" t="0" r="r" b="b"/>
                <a:pathLst>
                  <a:path w="222" h="1516">
                    <a:moveTo>
                      <a:pt x="222" y="0"/>
                    </a:moveTo>
                    <a:lnTo>
                      <a:pt x="222" y="1486"/>
                    </a:lnTo>
                    <a:lnTo>
                      <a:pt x="0" y="1516"/>
                    </a:lnTo>
                    <a:lnTo>
                      <a:pt x="0" y="32"/>
                    </a:lnTo>
                    <a:lnTo>
                      <a:pt x="222"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6" name="Freeform 42"/>
              <p:cNvSpPr>
                <a:spLocks/>
              </p:cNvSpPr>
              <p:nvPr/>
            </p:nvSpPr>
            <p:spPr bwMode="auto">
              <a:xfrm>
                <a:off x="9739313" y="4321175"/>
                <a:ext cx="508000" cy="2619375"/>
              </a:xfrm>
              <a:custGeom>
                <a:avLst/>
                <a:gdLst>
                  <a:gd name="T0" fmla="*/ 320 w 320"/>
                  <a:gd name="T1" fmla="*/ 164 h 1650"/>
                  <a:gd name="T2" fmla="*/ 320 w 320"/>
                  <a:gd name="T3" fmla="*/ 1650 h 1650"/>
                  <a:gd name="T4" fmla="*/ 0 w 320"/>
                  <a:gd name="T5" fmla="*/ 1486 h 1650"/>
                  <a:gd name="T6" fmla="*/ 0 w 320"/>
                  <a:gd name="T7" fmla="*/ 0 h 1650"/>
                  <a:gd name="T8" fmla="*/ 320 w 320"/>
                  <a:gd name="T9" fmla="*/ 164 h 1650"/>
                </a:gdLst>
                <a:ahLst/>
                <a:cxnLst>
                  <a:cxn ang="0">
                    <a:pos x="T0" y="T1"/>
                  </a:cxn>
                  <a:cxn ang="0">
                    <a:pos x="T2" y="T3"/>
                  </a:cxn>
                  <a:cxn ang="0">
                    <a:pos x="T4" y="T5"/>
                  </a:cxn>
                  <a:cxn ang="0">
                    <a:pos x="T6" y="T7"/>
                  </a:cxn>
                  <a:cxn ang="0">
                    <a:pos x="T8" y="T9"/>
                  </a:cxn>
                </a:cxnLst>
                <a:rect l="0" t="0" r="r" b="b"/>
                <a:pathLst>
                  <a:path w="320" h="1650">
                    <a:moveTo>
                      <a:pt x="320" y="164"/>
                    </a:moveTo>
                    <a:lnTo>
                      <a:pt x="320" y="1650"/>
                    </a:lnTo>
                    <a:lnTo>
                      <a:pt x="0" y="1486"/>
                    </a:lnTo>
                    <a:lnTo>
                      <a:pt x="0" y="0"/>
                    </a:lnTo>
                    <a:lnTo>
                      <a:pt x="320" y="164"/>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7" name="Freeform 43"/>
              <p:cNvSpPr>
                <a:spLocks/>
              </p:cNvSpPr>
              <p:nvPr/>
            </p:nvSpPr>
            <p:spPr bwMode="auto">
              <a:xfrm>
                <a:off x="11593513" y="4498975"/>
                <a:ext cx="635000" cy="2441575"/>
              </a:xfrm>
              <a:custGeom>
                <a:avLst/>
                <a:gdLst>
                  <a:gd name="T0" fmla="*/ 400 w 400"/>
                  <a:gd name="T1" fmla="*/ 0 h 1538"/>
                  <a:gd name="T2" fmla="*/ 400 w 400"/>
                  <a:gd name="T3" fmla="*/ 1484 h 1538"/>
                  <a:gd name="T4" fmla="*/ 0 w 400"/>
                  <a:gd name="T5" fmla="*/ 1538 h 1538"/>
                  <a:gd name="T6" fmla="*/ 0 w 400"/>
                  <a:gd name="T7" fmla="*/ 52 h 1538"/>
                  <a:gd name="T8" fmla="*/ 400 w 400"/>
                  <a:gd name="T9" fmla="*/ 0 h 1538"/>
                </a:gdLst>
                <a:ahLst/>
                <a:cxnLst>
                  <a:cxn ang="0">
                    <a:pos x="T0" y="T1"/>
                  </a:cxn>
                  <a:cxn ang="0">
                    <a:pos x="T2" y="T3"/>
                  </a:cxn>
                  <a:cxn ang="0">
                    <a:pos x="T4" y="T5"/>
                  </a:cxn>
                  <a:cxn ang="0">
                    <a:pos x="T6" y="T7"/>
                  </a:cxn>
                  <a:cxn ang="0">
                    <a:pos x="T8" y="T9"/>
                  </a:cxn>
                </a:cxnLst>
                <a:rect l="0" t="0" r="r" b="b"/>
                <a:pathLst>
                  <a:path w="400" h="1538">
                    <a:moveTo>
                      <a:pt x="400" y="0"/>
                    </a:moveTo>
                    <a:lnTo>
                      <a:pt x="400" y="1484"/>
                    </a:lnTo>
                    <a:lnTo>
                      <a:pt x="0" y="1538"/>
                    </a:lnTo>
                    <a:lnTo>
                      <a:pt x="0" y="52"/>
                    </a:lnTo>
                    <a:lnTo>
                      <a:pt x="400"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8" name="Freeform 44"/>
              <p:cNvSpPr>
                <a:spLocks/>
              </p:cNvSpPr>
              <p:nvPr/>
            </p:nvSpPr>
            <p:spPr bwMode="auto">
              <a:xfrm>
                <a:off x="9428163" y="4568825"/>
                <a:ext cx="342900" cy="2400300"/>
              </a:xfrm>
              <a:custGeom>
                <a:avLst/>
                <a:gdLst>
                  <a:gd name="T0" fmla="*/ 216 w 216"/>
                  <a:gd name="T1" fmla="*/ 0 h 1512"/>
                  <a:gd name="T2" fmla="*/ 216 w 216"/>
                  <a:gd name="T3" fmla="*/ 1484 h 1512"/>
                  <a:gd name="T4" fmla="*/ 0 w 216"/>
                  <a:gd name="T5" fmla="*/ 1512 h 1512"/>
                  <a:gd name="T6" fmla="*/ 0 w 216"/>
                  <a:gd name="T7" fmla="*/ 26 h 1512"/>
                  <a:gd name="T8" fmla="*/ 216 w 216"/>
                  <a:gd name="T9" fmla="*/ 0 h 1512"/>
                </a:gdLst>
                <a:ahLst/>
                <a:cxnLst>
                  <a:cxn ang="0">
                    <a:pos x="T0" y="T1"/>
                  </a:cxn>
                  <a:cxn ang="0">
                    <a:pos x="T2" y="T3"/>
                  </a:cxn>
                  <a:cxn ang="0">
                    <a:pos x="T4" y="T5"/>
                  </a:cxn>
                  <a:cxn ang="0">
                    <a:pos x="T6" y="T7"/>
                  </a:cxn>
                  <a:cxn ang="0">
                    <a:pos x="T8" y="T9"/>
                  </a:cxn>
                </a:cxnLst>
                <a:rect l="0" t="0" r="r" b="b"/>
                <a:pathLst>
                  <a:path w="216" h="1512">
                    <a:moveTo>
                      <a:pt x="216" y="0"/>
                    </a:moveTo>
                    <a:lnTo>
                      <a:pt x="216" y="1484"/>
                    </a:lnTo>
                    <a:lnTo>
                      <a:pt x="0" y="1512"/>
                    </a:lnTo>
                    <a:lnTo>
                      <a:pt x="0" y="26"/>
                    </a:lnTo>
                    <a:lnTo>
                      <a:pt x="216"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9" name="Freeform 45"/>
              <p:cNvSpPr>
                <a:spLocks/>
              </p:cNvSpPr>
              <p:nvPr/>
            </p:nvSpPr>
            <p:spPr bwMode="auto">
              <a:xfrm>
                <a:off x="12850813" y="4416425"/>
                <a:ext cx="584200" cy="2562225"/>
              </a:xfrm>
              <a:custGeom>
                <a:avLst/>
                <a:gdLst>
                  <a:gd name="T0" fmla="*/ 368 w 368"/>
                  <a:gd name="T1" fmla="*/ 128 h 1614"/>
                  <a:gd name="T2" fmla="*/ 368 w 368"/>
                  <a:gd name="T3" fmla="*/ 1614 h 1614"/>
                  <a:gd name="T4" fmla="*/ 0 w 368"/>
                  <a:gd name="T5" fmla="*/ 1484 h 1614"/>
                  <a:gd name="T6" fmla="*/ 0 w 368"/>
                  <a:gd name="T7" fmla="*/ 0 h 1614"/>
                  <a:gd name="T8" fmla="*/ 368 w 368"/>
                  <a:gd name="T9" fmla="*/ 128 h 1614"/>
                </a:gdLst>
                <a:ahLst/>
                <a:cxnLst>
                  <a:cxn ang="0">
                    <a:pos x="T0" y="T1"/>
                  </a:cxn>
                  <a:cxn ang="0">
                    <a:pos x="T2" y="T3"/>
                  </a:cxn>
                  <a:cxn ang="0">
                    <a:pos x="T4" y="T5"/>
                  </a:cxn>
                  <a:cxn ang="0">
                    <a:pos x="T6" y="T7"/>
                  </a:cxn>
                  <a:cxn ang="0">
                    <a:pos x="T8" y="T9"/>
                  </a:cxn>
                </a:cxnLst>
                <a:rect l="0" t="0" r="r" b="b"/>
                <a:pathLst>
                  <a:path w="368" h="1614">
                    <a:moveTo>
                      <a:pt x="368" y="128"/>
                    </a:moveTo>
                    <a:lnTo>
                      <a:pt x="368" y="1614"/>
                    </a:lnTo>
                    <a:lnTo>
                      <a:pt x="0" y="1484"/>
                    </a:lnTo>
                    <a:lnTo>
                      <a:pt x="0" y="0"/>
                    </a:lnTo>
                    <a:lnTo>
                      <a:pt x="368" y="12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0" name="Freeform 46"/>
              <p:cNvSpPr>
                <a:spLocks/>
              </p:cNvSpPr>
              <p:nvPr/>
            </p:nvSpPr>
            <p:spPr bwMode="auto">
              <a:xfrm>
                <a:off x="12228513" y="4498975"/>
                <a:ext cx="371475" cy="2501900"/>
              </a:xfrm>
              <a:custGeom>
                <a:avLst/>
                <a:gdLst>
                  <a:gd name="T0" fmla="*/ 234 w 234"/>
                  <a:gd name="T1" fmla="*/ 90 h 1576"/>
                  <a:gd name="T2" fmla="*/ 234 w 234"/>
                  <a:gd name="T3" fmla="*/ 1576 h 1576"/>
                  <a:gd name="T4" fmla="*/ 0 w 234"/>
                  <a:gd name="T5" fmla="*/ 1484 h 1576"/>
                  <a:gd name="T6" fmla="*/ 0 w 234"/>
                  <a:gd name="T7" fmla="*/ 0 h 1576"/>
                  <a:gd name="T8" fmla="*/ 234 w 234"/>
                  <a:gd name="T9" fmla="*/ 90 h 1576"/>
                </a:gdLst>
                <a:ahLst/>
                <a:cxnLst>
                  <a:cxn ang="0">
                    <a:pos x="T0" y="T1"/>
                  </a:cxn>
                  <a:cxn ang="0">
                    <a:pos x="T2" y="T3"/>
                  </a:cxn>
                  <a:cxn ang="0">
                    <a:pos x="T4" y="T5"/>
                  </a:cxn>
                  <a:cxn ang="0">
                    <a:pos x="T6" y="T7"/>
                  </a:cxn>
                  <a:cxn ang="0">
                    <a:pos x="T8" y="T9"/>
                  </a:cxn>
                </a:cxnLst>
                <a:rect l="0" t="0" r="r" b="b"/>
                <a:pathLst>
                  <a:path w="234" h="1576">
                    <a:moveTo>
                      <a:pt x="234" y="90"/>
                    </a:moveTo>
                    <a:lnTo>
                      <a:pt x="234" y="1576"/>
                    </a:lnTo>
                    <a:lnTo>
                      <a:pt x="0" y="1484"/>
                    </a:lnTo>
                    <a:lnTo>
                      <a:pt x="0" y="0"/>
                    </a:lnTo>
                    <a:lnTo>
                      <a:pt x="234" y="9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1" name="Freeform 47"/>
              <p:cNvSpPr>
                <a:spLocks/>
              </p:cNvSpPr>
              <p:nvPr/>
            </p:nvSpPr>
            <p:spPr bwMode="auto">
              <a:xfrm>
                <a:off x="12599988" y="4591050"/>
                <a:ext cx="333375" cy="2409825"/>
              </a:xfrm>
              <a:custGeom>
                <a:avLst/>
                <a:gdLst>
                  <a:gd name="T0" fmla="*/ 210 w 210"/>
                  <a:gd name="T1" fmla="*/ 0 h 1518"/>
                  <a:gd name="T2" fmla="*/ 210 w 210"/>
                  <a:gd name="T3" fmla="*/ 1486 h 1518"/>
                  <a:gd name="T4" fmla="*/ 0 w 210"/>
                  <a:gd name="T5" fmla="*/ 1518 h 1518"/>
                  <a:gd name="T6" fmla="*/ 0 w 210"/>
                  <a:gd name="T7" fmla="*/ 32 h 1518"/>
                  <a:gd name="T8" fmla="*/ 210 w 210"/>
                  <a:gd name="T9" fmla="*/ 0 h 1518"/>
                </a:gdLst>
                <a:ahLst/>
                <a:cxnLst>
                  <a:cxn ang="0">
                    <a:pos x="T0" y="T1"/>
                  </a:cxn>
                  <a:cxn ang="0">
                    <a:pos x="T2" y="T3"/>
                  </a:cxn>
                  <a:cxn ang="0">
                    <a:pos x="T4" y="T5"/>
                  </a:cxn>
                  <a:cxn ang="0">
                    <a:pos x="T6" y="T7"/>
                  </a:cxn>
                  <a:cxn ang="0">
                    <a:pos x="T8" y="T9"/>
                  </a:cxn>
                </a:cxnLst>
                <a:rect l="0" t="0" r="r" b="b"/>
                <a:pathLst>
                  <a:path w="210" h="1518">
                    <a:moveTo>
                      <a:pt x="210" y="0"/>
                    </a:moveTo>
                    <a:lnTo>
                      <a:pt x="210" y="1486"/>
                    </a:lnTo>
                    <a:lnTo>
                      <a:pt x="0" y="1518"/>
                    </a:lnTo>
                    <a:lnTo>
                      <a:pt x="0" y="32"/>
                    </a:lnTo>
                    <a:lnTo>
                      <a:pt x="210"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2" name="Freeform 48"/>
              <p:cNvSpPr>
                <a:spLocks/>
              </p:cNvSpPr>
              <p:nvPr/>
            </p:nvSpPr>
            <p:spPr bwMode="auto">
              <a:xfrm>
                <a:off x="14543088" y="4578350"/>
                <a:ext cx="609600" cy="2454275"/>
              </a:xfrm>
              <a:custGeom>
                <a:avLst/>
                <a:gdLst>
                  <a:gd name="T0" fmla="*/ 384 w 384"/>
                  <a:gd name="T1" fmla="*/ 0 h 1546"/>
                  <a:gd name="T2" fmla="*/ 384 w 384"/>
                  <a:gd name="T3" fmla="*/ 1484 h 1546"/>
                  <a:gd name="T4" fmla="*/ 0 w 384"/>
                  <a:gd name="T5" fmla="*/ 1546 h 1546"/>
                  <a:gd name="T6" fmla="*/ 0 w 384"/>
                  <a:gd name="T7" fmla="*/ 62 h 1546"/>
                  <a:gd name="T8" fmla="*/ 384 w 384"/>
                  <a:gd name="T9" fmla="*/ 0 h 1546"/>
                </a:gdLst>
                <a:ahLst/>
                <a:cxnLst>
                  <a:cxn ang="0">
                    <a:pos x="T0" y="T1"/>
                  </a:cxn>
                  <a:cxn ang="0">
                    <a:pos x="T2" y="T3"/>
                  </a:cxn>
                  <a:cxn ang="0">
                    <a:pos x="T4" y="T5"/>
                  </a:cxn>
                  <a:cxn ang="0">
                    <a:pos x="T6" y="T7"/>
                  </a:cxn>
                  <a:cxn ang="0">
                    <a:pos x="T8" y="T9"/>
                  </a:cxn>
                </a:cxnLst>
                <a:rect l="0" t="0" r="r" b="b"/>
                <a:pathLst>
                  <a:path w="384" h="1546">
                    <a:moveTo>
                      <a:pt x="384" y="0"/>
                    </a:moveTo>
                    <a:lnTo>
                      <a:pt x="384" y="1484"/>
                    </a:lnTo>
                    <a:lnTo>
                      <a:pt x="0" y="1546"/>
                    </a:lnTo>
                    <a:lnTo>
                      <a:pt x="0" y="62"/>
                    </a:lnTo>
                    <a:lnTo>
                      <a:pt x="384"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3" name="Freeform 49"/>
              <p:cNvSpPr>
                <a:spLocks/>
              </p:cNvSpPr>
              <p:nvPr/>
            </p:nvSpPr>
            <p:spPr bwMode="auto">
              <a:xfrm>
                <a:off x="14063663" y="4521200"/>
                <a:ext cx="479425" cy="2511425"/>
              </a:xfrm>
              <a:custGeom>
                <a:avLst/>
                <a:gdLst>
                  <a:gd name="T0" fmla="*/ 302 w 302"/>
                  <a:gd name="T1" fmla="*/ 98 h 1582"/>
                  <a:gd name="T2" fmla="*/ 302 w 302"/>
                  <a:gd name="T3" fmla="*/ 1582 h 1582"/>
                  <a:gd name="T4" fmla="*/ 0 w 302"/>
                  <a:gd name="T5" fmla="*/ 1486 h 1582"/>
                  <a:gd name="T6" fmla="*/ 0 w 302"/>
                  <a:gd name="T7" fmla="*/ 0 h 1582"/>
                  <a:gd name="T8" fmla="*/ 302 w 302"/>
                  <a:gd name="T9" fmla="*/ 98 h 1582"/>
                </a:gdLst>
                <a:ahLst/>
                <a:cxnLst>
                  <a:cxn ang="0">
                    <a:pos x="T0" y="T1"/>
                  </a:cxn>
                  <a:cxn ang="0">
                    <a:pos x="T2" y="T3"/>
                  </a:cxn>
                  <a:cxn ang="0">
                    <a:pos x="T4" y="T5"/>
                  </a:cxn>
                  <a:cxn ang="0">
                    <a:pos x="T6" y="T7"/>
                  </a:cxn>
                  <a:cxn ang="0">
                    <a:pos x="T8" y="T9"/>
                  </a:cxn>
                </a:cxnLst>
                <a:rect l="0" t="0" r="r" b="b"/>
                <a:pathLst>
                  <a:path w="302" h="1582">
                    <a:moveTo>
                      <a:pt x="302" y="98"/>
                    </a:moveTo>
                    <a:lnTo>
                      <a:pt x="302" y="1582"/>
                    </a:lnTo>
                    <a:lnTo>
                      <a:pt x="0" y="1486"/>
                    </a:lnTo>
                    <a:lnTo>
                      <a:pt x="0" y="0"/>
                    </a:lnTo>
                    <a:lnTo>
                      <a:pt x="302" y="9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4" name="Freeform 50"/>
              <p:cNvSpPr>
                <a:spLocks/>
              </p:cNvSpPr>
              <p:nvPr/>
            </p:nvSpPr>
            <p:spPr bwMode="auto">
              <a:xfrm>
                <a:off x="8840788" y="4508500"/>
                <a:ext cx="327025" cy="2565400"/>
              </a:xfrm>
              <a:custGeom>
                <a:avLst/>
                <a:gdLst>
                  <a:gd name="T0" fmla="*/ 206 w 206"/>
                  <a:gd name="T1" fmla="*/ 132 h 1616"/>
                  <a:gd name="T2" fmla="*/ 206 w 206"/>
                  <a:gd name="T3" fmla="*/ 1616 h 1616"/>
                  <a:gd name="T4" fmla="*/ 0 w 206"/>
                  <a:gd name="T5" fmla="*/ 1486 h 1616"/>
                  <a:gd name="T6" fmla="*/ 0 w 206"/>
                  <a:gd name="T7" fmla="*/ 0 h 1616"/>
                  <a:gd name="T8" fmla="*/ 206 w 206"/>
                  <a:gd name="T9" fmla="*/ 132 h 1616"/>
                </a:gdLst>
                <a:ahLst/>
                <a:cxnLst>
                  <a:cxn ang="0">
                    <a:pos x="T0" y="T1"/>
                  </a:cxn>
                  <a:cxn ang="0">
                    <a:pos x="T2" y="T3"/>
                  </a:cxn>
                  <a:cxn ang="0">
                    <a:pos x="T4" y="T5"/>
                  </a:cxn>
                  <a:cxn ang="0">
                    <a:pos x="T6" y="T7"/>
                  </a:cxn>
                  <a:cxn ang="0">
                    <a:pos x="T8" y="T9"/>
                  </a:cxn>
                </a:cxnLst>
                <a:rect l="0" t="0" r="r" b="b"/>
                <a:pathLst>
                  <a:path w="206" h="1616">
                    <a:moveTo>
                      <a:pt x="206" y="132"/>
                    </a:moveTo>
                    <a:lnTo>
                      <a:pt x="206" y="1616"/>
                    </a:lnTo>
                    <a:lnTo>
                      <a:pt x="0" y="1486"/>
                    </a:lnTo>
                    <a:lnTo>
                      <a:pt x="0" y="0"/>
                    </a:lnTo>
                    <a:lnTo>
                      <a:pt x="206" y="132"/>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5" name="Freeform 51"/>
              <p:cNvSpPr>
                <a:spLocks/>
              </p:cNvSpPr>
              <p:nvPr/>
            </p:nvSpPr>
            <p:spPr bwMode="auto">
              <a:xfrm>
                <a:off x="7669213" y="4578350"/>
                <a:ext cx="152400" cy="2501900"/>
              </a:xfrm>
              <a:custGeom>
                <a:avLst/>
                <a:gdLst>
                  <a:gd name="T0" fmla="*/ 96 w 96"/>
                  <a:gd name="T1" fmla="*/ 90 h 1576"/>
                  <a:gd name="T2" fmla="*/ 96 w 96"/>
                  <a:gd name="T3" fmla="*/ 1576 h 1576"/>
                  <a:gd name="T4" fmla="*/ 0 w 96"/>
                  <a:gd name="T5" fmla="*/ 1484 h 1576"/>
                  <a:gd name="T6" fmla="*/ 0 w 96"/>
                  <a:gd name="T7" fmla="*/ 0 h 1576"/>
                  <a:gd name="T8" fmla="*/ 96 w 96"/>
                  <a:gd name="T9" fmla="*/ 90 h 1576"/>
                </a:gdLst>
                <a:ahLst/>
                <a:cxnLst>
                  <a:cxn ang="0">
                    <a:pos x="T0" y="T1"/>
                  </a:cxn>
                  <a:cxn ang="0">
                    <a:pos x="T2" y="T3"/>
                  </a:cxn>
                  <a:cxn ang="0">
                    <a:pos x="T4" y="T5"/>
                  </a:cxn>
                  <a:cxn ang="0">
                    <a:pos x="T6" y="T7"/>
                  </a:cxn>
                  <a:cxn ang="0">
                    <a:pos x="T8" y="T9"/>
                  </a:cxn>
                </a:cxnLst>
                <a:rect l="0" t="0" r="r" b="b"/>
                <a:pathLst>
                  <a:path w="96" h="1576">
                    <a:moveTo>
                      <a:pt x="96" y="90"/>
                    </a:moveTo>
                    <a:lnTo>
                      <a:pt x="96" y="1576"/>
                    </a:lnTo>
                    <a:lnTo>
                      <a:pt x="0" y="1484"/>
                    </a:lnTo>
                    <a:lnTo>
                      <a:pt x="0" y="0"/>
                    </a:lnTo>
                    <a:lnTo>
                      <a:pt x="96" y="9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6" name="Freeform 52"/>
              <p:cNvSpPr>
                <a:spLocks/>
              </p:cNvSpPr>
              <p:nvPr/>
            </p:nvSpPr>
            <p:spPr bwMode="auto">
              <a:xfrm>
                <a:off x="11968163" y="4699000"/>
                <a:ext cx="317500" cy="2393950"/>
              </a:xfrm>
              <a:custGeom>
                <a:avLst/>
                <a:gdLst>
                  <a:gd name="T0" fmla="*/ 200 w 200"/>
                  <a:gd name="T1" fmla="*/ 0 h 1508"/>
                  <a:gd name="T2" fmla="*/ 200 w 200"/>
                  <a:gd name="T3" fmla="*/ 1484 h 1508"/>
                  <a:gd name="T4" fmla="*/ 0 w 200"/>
                  <a:gd name="T5" fmla="*/ 1508 h 1508"/>
                  <a:gd name="T6" fmla="*/ 0 w 200"/>
                  <a:gd name="T7" fmla="*/ 24 h 1508"/>
                  <a:gd name="T8" fmla="*/ 200 w 200"/>
                  <a:gd name="T9" fmla="*/ 0 h 1508"/>
                </a:gdLst>
                <a:ahLst/>
                <a:cxnLst>
                  <a:cxn ang="0">
                    <a:pos x="T0" y="T1"/>
                  </a:cxn>
                  <a:cxn ang="0">
                    <a:pos x="T2" y="T3"/>
                  </a:cxn>
                  <a:cxn ang="0">
                    <a:pos x="T4" y="T5"/>
                  </a:cxn>
                  <a:cxn ang="0">
                    <a:pos x="T6" y="T7"/>
                  </a:cxn>
                  <a:cxn ang="0">
                    <a:pos x="T8" y="T9"/>
                  </a:cxn>
                </a:cxnLst>
                <a:rect l="0" t="0" r="r" b="b"/>
                <a:pathLst>
                  <a:path w="200" h="1508">
                    <a:moveTo>
                      <a:pt x="200" y="0"/>
                    </a:moveTo>
                    <a:lnTo>
                      <a:pt x="200" y="1484"/>
                    </a:lnTo>
                    <a:lnTo>
                      <a:pt x="0" y="1508"/>
                    </a:lnTo>
                    <a:lnTo>
                      <a:pt x="0" y="24"/>
                    </a:lnTo>
                    <a:lnTo>
                      <a:pt x="200"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7" name="Freeform 53"/>
              <p:cNvSpPr>
                <a:spLocks/>
              </p:cNvSpPr>
              <p:nvPr/>
            </p:nvSpPr>
            <p:spPr bwMode="auto">
              <a:xfrm>
                <a:off x="13374688" y="4641850"/>
                <a:ext cx="609600" cy="2466975"/>
              </a:xfrm>
              <a:custGeom>
                <a:avLst/>
                <a:gdLst>
                  <a:gd name="T0" fmla="*/ 384 w 384"/>
                  <a:gd name="T1" fmla="*/ 0 h 1554"/>
                  <a:gd name="T2" fmla="*/ 384 w 384"/>
                  <a:gd name="T3" fmla="*/ 1486 h 1554"/>
                  <a:gd name="T4" fmla="*/ 0 w 384"/>
                  <a:gd name="T5" fmla="*/ 1554 h 1554"/>
                  <a:gd name="T6" fmla="*/ 0 w 384"/>
                  <a:gd name="T7" fmla="*/ 68 h 1554"/>
                  <a:gd name="T8" fmla="*/ 384 w 384"/>
                  <a:gd name="T9" fmla="*/ 0 h 1554"/>
                </a:gdLst>
                <a:ahLst/>
                <a:cxnLst>
                  <a:cxn ang="0">
                    <a:pos x="T0" y="T1"/>
                  </a:cxn>
                  <a:cxn ang="0">
                    <a:pos x="T2" y="T3"/>
                  </a:cxn>
                  <a:cxn ang="0">
                    <a:pos x="T4" y="T5"/>
                  </a:cxn>
                  <a:cxn ang="0">
                    <a:pos x="T6" y="T7"/>
                  </a:cxn>
                  <a:cxn ang="0">
                    <a:pos x="T8" y="T9"/>
                  </a:cxn>
                </a:cxnLst>
                <a:rect l="0" t="0" r="r" b="b"/>
                <a:pathLst>
                  <a:path w="384" h="1554">
                    <a:moveTo>
                      <a:pt x="384" y="0"/>
                    </a:moveTo>
                    <a:lnTo>
                      <a:pt x="384" y="1486"/>
                    </a:lnTo>
                    <a:lnTo>
                      <a:pt x="0" y="1554"/>
                    </a:lnTo>
                    <a:lnTo>
                      <a:pt x="0" y="68"/>
                    </a:lnTo>
                    <a:lnTo>
                      <a:pt x="384"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8" name="Freeform 54"/>
              <p:cNvSpPr>
                <a:spLocks/>
              </p:cNvSpPr>
              <p:nvPr/>
            </p:nvSpPr>
            <p:spPr bwMode="auto">
              <a:xfrm>
                <a:off x="9913938" y="4629150"/>
                <a:ext cx="269875" cy="2514600"/>
              </a:xfrm>
              <a:custGeom>
                <a:avLst/>
                <a:gdLst>
                  <a:gd name="T0" fmla="*/ 170 w 170"/>
                  <a:gd name="T1" fmla="*/ 100 h 1584"/>
                  <a:gd name="T2" fmla="*/ 170 w 170"/>
                  <a:gd name="T3" fmla="*/ 1584 h 1584"/>
                  <a:gd name="T4" fmla="*/ 0 w 170"/>
                  <a:gd name="T5" fmla="*/ 1484 h 1584"/>
                  <a:gd name="T6" fmla="*/ 0 w 170"/>
                  <a:gd name="T7" fmla="*/ 0 h 1584"/>
                  <a:gd name="T8" fmla="*/ 170 w 170"/>
                  <a:gd name="T9" fmla="*/ 100 h 1584"/>
                </a:gdLst>
                <a:ahLst/>
                <a:cxnLst>
                  <a:cxn ang="0">
                    <a:pos x="T0" y="T1"/>
                  </a:cxn>
                  <a:cxn ang="0">
                    <a:pos x="T2" y="T3"/>
                  </a:cxn>
                  <a:cxn ang="0">
                    <a:pos x="T4" y="T5"/>
                  </a:cxn>
                  <a:cxn ang="0">
                    <a:pos x="T6" y="T7"/>
                  </a:cxn>
                  <a:cxn ang="0">
                    <a:pos x="T8" y="T9"/>
                  </a:cxn>
                </a:cxnLst>
                <a:rect l="0" t="0" r="r" b="b"/>
                <a:pathLst>
                  <a:path w="170" h="1584">
                    <a:moveTo>
                      <a:pt x="170" y="100"/>
                    </a:moveTo>
                    <a:lnTo>
                      <a:pt x="170" y="1584"/>
                    </a:lnTo>
                    <a:lnTo>
                      <a:pt x="0" y="1484"/>
                    </a:lnTo>
                    <a:lnTo>
                      <a:pt x="0" y="0"/>
                    </a:lnTo>
                    <a:lnTo>
                      <a:pt x="170" y="10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9" name="Freeform 55"/>
              <p:cNvSpPr>
                <a:spLocks/>
              </p:cNvSpPr>
              <p:nvPr/>
            </p:nvSpPr>
            <p:spPr bwMode="auto">
              <a:xfrm>
                <a:off x="10183813" y="4686300"/>
                <a:ext cx="708025" cy="2457450"/>
              </a:xfrm>
              <a:custGeom>
                <a:avLst/>
                <a:gdLst>
                  <a:gd name="T0" fmla="*/ 446 w 446"/>
                  <a:gd name="T1" fmla="*/ 0 h 1548"/>
                  <a:gd name="T2" fmla="*/ 446 w 446"/>
                  <a:gd name="T3" fmla="*/ 1484 h 1548"/>
                  <a:gd name="T4" fmla="*/ 0 w 446"/>
                  <a:gd name="T5" fmla="*/ 1548 h 1548"/>
                  <a:gd name="T6" fmla="*/ 0 w 446"/>
                  <a:gd name="T7" fmla="*/ 64 h 1548"/>
                  <a:gd name="T8" fmla="*/ 446 w 446"/>
                  <a:gd name="T9" fmla="*/ 0 h 1548"/>
                </a:gdLst>
                <a:ahLst/>
                <a:cxnLst>
                  <a:cxn ang="0">
                    <a:pos x="T0" y="T1"/>
                  </a:cxn>
                  <a:cxn ang="0">
                    <a:pos x="T2" y="T3"/>
                  </a:cxn>
                  <a:cxn ang="0">
                    <a:pos x="T4" y="T5"/>
                  </a:cxn>
                  <a:cxn ang="0">
                    <a:pos x="T6" y="T7"/>
                  </a:cxn>
                  <a:cxn ang="0">
                    <a:pos x="T8" y="T9"/>
                  </a:cxn>
                </a:cxnLst>
                <a:rect l="0" t="0" r="r" b="b"/>
                <a:pathLst>
                  <a:path w="446" h="1548">
                    <a:moveTo>
                      <a:pt x="446" y="0"/>
                    </a:moveTo>
                    <a:lnTo>
                      <a:pt x="446" y="1484"/>
                    </a:lnTo>
                    <a:lnTo>
                      <a:pt x="0" y="1548"/>
                    </a:lnTo>
                    <a:lnTo>
                      <a:pt x="0" y="64"/>
                    </a:lnTo>
                    <a:lnTo>
                      <a:pt x="446"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0" name="Freeform 56"/>
              <p:cNvSpPr>
                <a:spLocks/>
              </p:cNvSpPr>
              <p:nvPr/>
            </p:nvSpPr>
            <p:spPr bwMode="auto">
              <a:xfrm>
                <a:off x="7539038" y="4686300"/>
                <a:ext cx="1130300" cy="2527300"/>
              </a:xfrm>
              <a:custGeom>
                <a:avLst/>
                <a:gdLst>
                  <a:gd name="T0" fmla="*/ 712 w 712"/>
                  <a:gd name="T1" fmla="*/ 0 h 1592"/>
                  <a:gd name="T2" fmla="*/ 712 w 712"/>
                  <a:gd name="T3" fmla="*/ 1484 h 1592"/>
                  <a:gd name="T4" fmla="*/ 0 w 712"/>
                  <a:gd name="T5" fmla="*/ 1592 h 1592"/>
                  <a:gd name="T6" fmla="*/ 0 w 712"/>
                  <a:gd name="T7" fmla="*/ 108 h 1592"/>
                  <a:gd name="T8" fmla="*/ 712 w 712"/>
                  <a:gd name="T9" fmla="*/ 0 h 1592"/>
                </a:gdLst>
                <a:ahLst/>
                <a:cxnLst>
                  <a:cxn ang="0">
                    <a:pos x="T0" y="T1"/>
                  </a:cxn>
                  <a:cxn ang="0">
                    <a:pos x="T2" y="T3"/>
                  </a:cxn>
                  <a:cxn ang="0">
                    <a:pos x="T4" y="T5"/>
                  </a:cxn>
                  <a:cxn ang="0">
                    <a:pos x="T6" y="T7"/>
                  </a:cxn>
                  <a:cxn ang="0">
                    <a:pos x="T8" y="T9"/>
                  </a:cxn>
                </a:cxnLst>
                <a:rect l="0" t="0" r="r" b="b"/>
                <a:pathLst>
                  <a:path w="712" h="1592">
                    <a:moveTo>
                      <a:pt x="712" y="0"/>
                    </a:moveTo>
                    <a:lnTo>
                      <a:pt x="712" y="1484"/>
                    </a:lnTo>
                    <a:lnTo>
                      <a:pt x="0" y="1592"/>
                    </a:lnTo>
                    <a:lnTo>
                      <a:pt x="0" y="108"/>
                    </a:lnTo>
                    <a:lnTo>
                      <a:pt x="712"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1" name="Freeform 57"/>
              <p:cNvSpPr>
                <a:spLocks/>
              </p:cNvSpPr>
              <p:nvPr/>
            </p:nvSpPr>
            <p:spPr bwMode="auto">
              <a:xfrm>
                <a:off x="13927138" y="4781550"/>
                <a:ext cx="250825" cy="2438400"/>
              </a:xfrm>
              <a:custGeom>
                <a:avLst/>
                <a:gdLst>
                  <a:gd name="T0" fmla="*/ 158 w 158"/>
                  <a:gd name="T1" fmla="*/ 50 h 1536"/>
                  <a:gd name="T2" fmla="*/ 158 w 158"/>
                  <a:gd name="T3" fmla="*/ 1536 h 1536"/>
                  <a:gd name="T4" fmla="*/ 0 w 158"/>
                  <a:gd name="T5" fmla="*/ 1486 h 1536"/>
                  <a:gd name="T6" fmla="*/ 0 w 158"/>
                  <a:gd name="T7" fmla="*/ 0 h 1536"/>
                  <a:gd name="T8" fmla="*/ 158 w 158"/>
                  <a:gd name="T9" fmla="*/ 50 h 1536"/>
                </a:gdLst>
                <a:ahLst/>
                <a:cxnLst>
                  <a:cxn ang="0">
                    <a:pos x="T0" y="T1"/>
                  </a:cxn>
                  <a:cxn ang="0">
                    <a:pos x="T2" y="T3"/>
                  </a:cxn>
                  <a:cxn ang="0">
                    <a:pos x="T4" y="T5"/>
                  </a:cxn>
                  <a:cxn ang="0">
                    <a:pos x="T6" y="T7"/>
                  </a:cxn>
                  <a:cxn ang="0">
                    <a:pos x="T8" y="T9"/>
                  </a:cxn>
                </a:cxnLst>
                <a:rect l="0" t="0" r="r" b="b"/>
                <a:pathLst>
                  <a:path w="158" h="1536">
                    <a:moveTo>
                      <a:pt x="158" y="50"/>
                    </a:moveTo>
                    <a:lnTo>
                      <a:pt x="158" y="1536"/>
                    </a:lnTo>
                    <a:lnTo>
                      <a:pt x="0" y="1486"/>
                    </a:lnTo>
                    <a:lnTo>
                      <a:pt x="0" y="0"/>
                    </a:lnTo>
                    <a:lnTo>
                      <a:pt x="158" y="5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2" name="Freeform 58"/>
              <p:cNvSpPr>
                <a:spLocks/>
              </p:cNvSpPr>
              <p:nvPr/>
            </p:nvSpPr>
            <p:spPr bwMode="auto">
              <a:xfrm>
                <a:off x="14177963" y="4813300"/>
                <a:ext cx="317500" cy="2406650"/>
              </a:xfrm>
              <a:custGeom>
                <a:avLst/>
                <a:gdLst>
                  <a:gd name="T0" fmla="*/ 200 w 200"/>
                  <a:gd name="T1" fmla="*/ 0 h 1516"/>
                  <a:gd name="T2" fmla="*/ 200 w 200"/>
                  <a:gd name="T3" fmla="*/ 1486 h 1516"/>
                  <a:gd name="T4" fmla="*/ 0 w 200"/>
                  <a:gd name="T5" fmla="*/ 1516 h 1516"/>
                  <a:gd name="T6" fmla="*/ 0 w 200"/>
                  <a:gd name="T7" fmla="*/ 30 h 1516"/>
                  <a:gd name="T8" fmla="*/ 200 w 200"/>
                  <a:gd name="T9" fmla="*/ 0 h 1516"/>
                </a:gdLst>
                <a:ahLst/>
                <a:cxnLst>
                  <a:cxn ang="0">
                    <a:pos x="T0" y="T1"/>
                  </a:cxn>
                  <a:cxn ang="0">
                    <a:pos x="T2" y="T3"/>
                  </a:cxn>
                  <a:cxn ang="0">
                    <a:pos x="T4" y="T5"/>
                  </a:cxn>
                  <a:cxn ang="0">
                    <a:pos x="T6" y="T7"/>
                  </a:cxn>
                  <a:cxn ang="0">
                    <a:pos x="T8" y="T9"/>
                  </a:cxn>
                </a:cxnLst>
                <a:rect l="0" t="0" r="r" b="b"/>
                <a:pathLst>
                  <a:path w="200" h="1516">
                    <a:moveTo>
                      <a:pt x="200" y="0"/>
                    </a:moveTo>
                    <a:lnTo>
                      <a:pt x="200" y="1486"/>
                    </a:lnTo>
                    <a:lnTo>
                      <a:pt x="0" y="1516"/>
                    </a:lnTo>
                    <a:lnTo>
                      <a:pt x="0" y="30"/>
                    </a:lnTo>
                    <a:lnTo>
                      <a:pt x="200"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3" name="Freeform 59"/>
              <p:cNvSpPr>
                <a:spLocks/>
              </p:cNvSpPr>
              <p:nvPr/>
            </p:nvSpPr>
            <p:spPr bwMode="auto">
              <a:xfrm>
                <a:off x="14177963" y="4813300"/>
                <a:ext cx="317500" cy="2406650"/>
              </a:xfrm>
              <a:custGeom>
                <a:avLst/>
                <a:gdLst>
                  <a:gd name="T0" fmla="*/ 200 w 200"/>
                  <a:gd name="T1" fmla="*/ 0 h 1516"/>
                  <a:gd name="T2" fmla="*/ 200 w 200"/>
                  <a:gd name="T3" fmla="*/ 1486 h 1516"/>
                  <a:gd name="T4" fmla="*/ 0 w 200"/>
                  <a:gd name="T5" fmla="*/ 1516 h 1516"/>
                  <a:gd name="T6" fmla="*/ 0 w 200"/>
                  <a:gd name="T7" fmla="*/ 30 h 1516"/>
                  <a:gd name="T8" fmla="*/ 200 w 200"/>
                  <a:gd name="T9" fmla="*/ 0 h 1516"/>
                </a:gdLst>
                <a:ahLst/>
                <a:cxnLst>
                  <a:cxn ang="0">
                    <a:pos x="T0" y="T1"/>
                  </a:cxn>
                  <a:cxn ang="0">
                    <a:pos x="T2" y="T3"/>
                  </a:cxn>
                  <a:cxn ang="0">
                    <a:pos x="T4" y="T5"/>
                  </a:cxn>
                  <a:cxn ang="0">
                    <a:pos x="T6" y="T7"/>
                  </a:cxn>
                  <a:cxn ang="0">
                    <a:pos x="T8" y="T9"/>
                  </a:cxn>
                </a:cxnLst>
                <a:rect l="0" t="0" r="r" b="b"/>
                <a:pathLst>
                  <a:path w="200" h="1516">
                    <a:moveTo>
                      <a:pt x="200" y="0"/>
                    </a:moveTo>
                    <a:lnTo>
                      <a:pt x="200" y="1486"/>
                    </a:lnTo>
                    <a:lnTo>
                      <a:pt x="0" y="1516"/>
                    </a:lnTo>
                    <a:lnTo>
                      <a:pt x="0" y="30"/>
                    </a:lnTo>
                    <a:lnTo>
                      <a:pt x="200"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4" name="Freeform 60"/>
              <p:cNvSpPr>
                <a:spLocks/>
              </p:cNvSpPr>
              <p:nvPr/>
            </p:nvSpPr>
            <p:spPr bwMode="auto">
              <a:xfrm>
                <a:off x="13927138" y="4727575"/>
                <a:ext cx="568325" cy="133350"/>
              </a:xfrm>
              <a:custGeom>
                <a:avLst/>
                <a:gdLst>
                  <a:gd name="T0" fmla="*/ 202 w 358"/>
                  <a:gd name="T1" fmla="*/ 0 h 84"/>
                  <a:gd name="T2" fmla="*/ 358 w 358"/>
                  <a:gd name="T3" fmla="*/ 54 h 84"/>
                  <a:gd name="T4" fmla="*/ 158 w 358"/>
                  <a:gd name="T5" fmla="*/ 84 h 84"/>
                  <a:gd name="T6" fmla="*/ 0 w 358"/>
                  <a:gd name="T7" fmla="*/ 34 h 84"/>
                  <a:gd name="T8" fmla="*/ 202 w 358"/>
                  <a:gd name="T9" fmla="*/ 0 h 84"/>
                </a:gdLst>
                <a:ahLst/>
                <a:cxnLst>
                  <a:cxn ang="0">
                    <a:pos x="T0" y="T1"/>
                  </a:cxn>
                  <a:cxn ang="0">
                    <a:pos x="T2" y="T3"/>
                  </a:cxn>
                  <a:cxn ang="0">
                    <a:pos x="T4" y="T5"/>
                  </a:cxn>
                  <a:cxn ang="0">
                    <a:pos x="T6" y="T7"/>
                  </a:cxn>
                  <a:cxn ang="0">
                    <a:pos x="T8" y="T9"/>
                  </a:cxn>
                </a:cxnLst>
                <a:rect l="0" t="0" r="r" b="b"/>
                <a:pathLst>
                  <a:path w="358" h="84">
                    <a:moveTo>
                      <a:pt x="202" y="0"/>
                    </a:moveTo>
                    <a:lnTo>
                      <a:pt x="358" y="54"/>
                    </a:lnTo>
                    <a:lnTo>
                      <a:pt x="158" y="84"/>
                    </a:lnTo>
                    <a:lnTo>
                      <a:pt x="0" y="34"/>
                    </a:lnTo>
                    <a:lnTo>
                      <a:pt x="202" y="0"/>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5" name="Freeform 61"/>
              <p:cNvSpPr>
                <a:spLocks/>
              </p:cNvSpPr>
              <p:nvPr/>
            </p:nvSpPr>
            <p:spPr bwMode="auto">
              <a:xfrm>
                <a:off x="13260388" y="4829175"/>
                <a:ext cx="314325" cy="2409825"/>
              </a:xfrm>
              <a:custGeom>
                <a:avLst/>
                <a:gdLst>
                  <a:gd name="T0" fmla="*/ 198 w 198"/>
                  <a:gd name="T1" fmla="*/ 0 h 1518"/>
                  <a:gd name="T2" fmla="*/ 198 w 198"/>
                  <a:gd name="T3" fmla="*/ 1484 h 1518"/>
                  <a:gd name="T4" fmla="*/ 0 w 198"/>
                  <a:gd name="T5" fmla="*/ 1518 h 1518"/>
                  <a:gd name="T6" fmla="*/ 0 w 198"/>
                  <a:gd name="T7" fmla="*/ 32 h 1518"/>
                  <a:gd name="T8" fmla="*/ 198 w 198"/>
                  <a:gd name="T9" fmla="*/ 0 h 1518"/>
                </a:gdLst>
                <a:ahLst/>
                <a:cxnLst>
                  <a:cxn ang="0">
                    <a:pos x="T0" y="T1"/>
                  </a:cxn>
                  <a:cxn ang="0">
                    <a:pos x="T2" y="T3"/>
                  </a:cxn>
                  <a:cxn ang="0">
                    <a:pos x="T4" y="T5"/>
                  </a:cxn>
                  <a:cxn ang="0">
                    <a:pos x="T6" y="T7"/>
                  </a:cxn>
                  <a:cxn ang="0">
                    <a:pos x="T8" y="T9"/>
                  </a:cxn>
                </a:cxnLst>
                <a:rect l="0" t="0" r="r" b="b"/>
                <a:pathLst>
                  <a:path w="198" h="1518">
                    <a:moveTo>
                      <a:pt x="198" y="0"/>
                    </a:moveTo>
                    <a:lnTo>
                      <a:pt x="198" y="1484"/>
                    </a:lnTo>
                    <a:lnTo>
                      <a:pt x="0" y="1518"/>
                    </a:lnTo>
                    <a:lnTo>
                      <a:pt x="0" y="32"/>
                    </a:lnTo>
                    <a:lnTo>
                      <a:pt x="19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6" name="Freeform 62"/>
              <p:cNvSpPr>
                <a:spLocks/>
              </p:cNvSpPr>
              <p:nvPr/>
            </p:nvSpPr>
            <p:spPr bwMode="auto">
              <a:xfrm>
                <a:off x="12822238" y="4292600"/>
                <a:ext cx="1314450" cy="587375"/>
              </a:xfrm>
              <a:custGeom>
                <a:avLst/>
                <a:gdLst>
                  <a:gd name="T0" fmla="*/ 554 w 828"/>
                  <a:gd name="T1" fmla="*/ 0 h 370"/>
                  <a:gd name="T2" fmla="*/ 828 w 828"/>
                  <a:gd name="T3" fmla="*/ 80 h 370"/>
                  <a:gd name="T4" fmla="*/ 468 w 828"/>
                  <a:gd name="T5" fmla="*/ 136 h 370"/>
                  <a:gd name="T6" fmla="*/ 732 w 828"/>
                  <a:gd name="T7" fmla="*/ 220 h 370"/>
                  <a:gd name="T8" fmla="*/ 348 w 828"/>
                  <a:gd name="T9" fmla="*/ 288 h 370"/>
                  <a:gd name="T10" fmla="*/ 474 w 828"/>
                  <a:gd name="T11" fmla="*/ 338 h 370"/>
                  <a:gd name="T12" fmla="*/ 276 w 828"/>
                  <a:gd name="T13" fmla="*/ 370 h 370"/>
                  <a:gd name="T14" fmla="*/ 0 w 828"/>
                  <a:gd name="T15" fmla="*/ 270 h 370"/>
                  <a:gd name="T16" fmla="*/ 386 w 828"/>
                  <a:gd name="T17" fmla="*/ 206 h 370"/>
                  <a:gd name="T18" fmla="*/ 18 w 828"/>
                  <a:gd name="T19" fmla="*/ 78 h 370"/>
                  <a:gd name="T20" fmla="*/ 554 w 828"/>
                  <a:gd name="T21"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8" h="370">
                    <a:moveTo>
                      <a:pt x="554" y="0"/>
                    </a:moveTo>
                    <a:lnTo>
                      <a:pt x="828" y="80"/>
                    </a:lnTo>
                    <a:lnTo>
                      <a:pt x="468" y="136"/>
                    </a:lnTo>
                    <a:lnTo>
                      <a:pt x="732" y="220"/>
                    </a:lnTo>
                    <a:lnTo>
                      <a:pt x="348" y="288"/>
                    </a:lnTo>
                    <a:lnTo>
                      <a:pt x="474" y="338"/>
                    </a:lnTo>
                    <a:lnTo>
                      <a:pt x="276" y="370"/>
                    </a:lnTo>
                    <a:lnTo>
                      <a:pt x="0" y="270"/>
                    </a:lnTo>
                    <a:lnTo>
                      <a:pt x="386" y="206"/>
                    </a:lnTo>
                    <a:lnTo>
                      <a:pt x="18" y="78"/>
                    </a:lnTo>
                    <a:lnTo>
                      <a:pt x="554" y="0"/>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7" name="Freeform 63"/>
              <p:cNvSpPr>
                <a:spLocks/>
              </p:cNvSpPr>
              <p:nvPr/>
            </p:nvSpPr>
            <p:spPr bwMode="auto">
              <a:xfrm>
                <a:off x="11088688" y="4568825"/>
                <a:ext cx="682625" cy="2670175"/>
              </a:xfrm>
              <a:custGeom>
                <a:avLst/>
                <a:gdLst>
                  <a:gd name="T0" fmla="*/ 430 w 430"/>
                  <a:gd name="T1" fmla="*/ 196 h 1682"/>
                  <a:gd name="T2" fmla="*/ 430 w 430"/>
                  <a:gd name="T3" fmla="*/ 1682 h 1682"/>
                  <a:gd name="T4" fmla="*/ 0 w 430"/>
                  <a:gd name="T5" fmla="*/ 1484 h 1682"/>
                  <a:gd name="T6" fmla="*/ 0 w 430"/>
                  <a:gd name="T7" fmla="*/ 0 h 1682"/>
                  <a:gd name="T8" fmla="*/ 430 w 430"/>
                  <a:gd name="T9" fmla="*/ 196 h 1682"/>
                </a:gdLst>
                <a:ahLst/>
                <a:cxnLst>
                  <a:cxn ang="0">
                    <a:pos x="T0" y="T1"/>
                  </a:cxn>
                  <a:cxn ang="0">
                    <a:pos x="T2" y="T3"/>
                  </a:cxn>
                  <a:cxn ang="0">
                    <a:pos x="T4" y="T5"/>
                  </a:cxn>
                  <a:cxn ang="0">
                    <a:pos x="T6" y="T7"/>
                  </a:cxn>
                  <a:cxn ang="0">
                    <a:pos x="T8" y="T9"/>
                  </a:cxn>
                </a:cxnLst>
                <a:rect l="0" t="0" r="r" b="b"/>
                <a:pathLst>
                  <a:path w="430" h="1682">
                    <a:moveTo>
                      <a:pt x="430" y="196"/>
                    </a:moveTo>
                    <a:lnTo>
                      <a:pt x="430" y="1682"/>
                    </a:lnTo>
                    <a:lnTo>
                      <a:pt x="0" y="1484"/>
                    </a:lnTo>
                    <a:lnTo>
                      <a:pt x="0" y="0"/>
                    </a:lnTo>
                    <a:lnTo>
                      <a:pt x="430" y="19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8" name="Freeform 64"/>
              <p:cNvSpPr>
                <a:spLocks/>
              </p:cNvSpPr>
              <p:nvPr/>
            </p:nvSpPr>
            <p:spPr bwMode="auto">
              <a:xfrm>
                <a:off x="12822238" y="4721225"/>
                <a:ext cx="438150" cy="2517775"/>
              </a:xfrm>
              <a:custGeom>
                <a:avLst/>
                <a:gdLst>
                  <a:gd name="T0" fmla="*/ 276 w 276"/>
                  <a:gd name="T1" fmla="*/ 100 h 1586"/>
                  <a:gd name="T2" fmla="*/ 276 w 276"/>
                  <a:gd name="T3" fmla="*/ 1586 h 1586"/>
                  <a:gd name="T4" fmla="*/ 0 w 276"/>
                  <a:gd name="T5" fmla="*/ 1486 h 1586"/>
                  <a:gd name="T6" fmla="*/ 0 w 276"/>
                  <a:gd name="T7" fmla="*/ 0 h 1586"/>
                  <a:gd name="T8" fmla="*/ 276 w 276"/>
                  <a:gd name="T9" fmla="*/ 100 h 1586"/>
                </a:gdLst>
                <a:ahLst/>
                <a:cxnLst>
                  <a:cxn ang="0">
                    <a:pos x="T0" y="T1"/>
                  </a:cxn>
                  <a:cxn ang="0">
                    <a:pos x="T2" y="T3"/>
                  </a:cxn>
                  <a:cxn ang="0">
                    <a:pos x="T4" y="T5"/>
                  </a:cxn>
                  <a:cxn ang="0">
                    <a:pos x="T6" y="T7"/>
                  </a:cxn>
                  <a:cxn ang="0">
                    <a:pos x="T8" y="T9"/>
                  </a:cxn>
                </a:cxnLst>
                <a:rect l="0" t="0" r="r" b="b"/>
                <a:pathLst>
                  <a:path w="276" h="1586">
                    <a:moveTo>
                      <a:pt x="276" y="100"/>
                    </a:moveTo>
                    <a:lnTo>
                      <a:pt x="276" y="1586"/>
                    </a:lnTo>
                    <a:lnTo>
                      <a:pt x="0" y="1486"/>
                    </a:lnTo>
                    <a:lnTo>
                      <a:pt x="0" y="0"/>
                    </a:lnTo>
                    <a:lnTo>
                      <a:pt x="276" y="10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9" name="Freeform 65"/>
              <p:cNvSpPr>
                <a:spLocks/>
              </p:cNvSpPr>
              <p:nvPr/>
            </p:nvSpPr>
            <p:spPr bwMode="auto">
              <a:xfrm>
                <a:off x="14495463" y="4813300"/>
                <a:ext cx="263525" cy="2438400"/>
              </a:xfrm>
              <a:custGeom>
                <a:avLst/>
                <a:gdLst>
                  <a:gd name="T0" fmla="*/ 166 w 166"/>
                  <a:gd name="T1" fmla="*/ 50 h 1536"/>
                  <a:gd name="T2" fmla="*/ 166 w 166"/>
                  <a:gd name="T3" fmla="*/ 1536 h 1536"/>
                  <a:gd name="T4" fmla="*/ 0 w 166"/>
                  <a:gd name="T5" fmla="*/ 1486 h 1536"/>
                  <a:gd name="T6" fmla="*/ 0 w 166"/>
                  <a:gd name="T7" fmla="*/ 0 h 1536"/>
                  <a:gd name="T8" fmla="*/ 166 w 166"/>
                  <a:gd name="T9" fmla="*/ 50 h 1536"/>
                </a:gdLst>
                <a:ahLst/>
                <a:cxnLst>
                  <a:cxn ang="0">
                    <a:pos x="T0" y="T1"/>
                  </a:cxn>
                  <a:cxn ang="0">
                    <a:pos x="T2" y="T3"/>
                  </a:cxn>
                  <a:cxn ang="0">
                    <a:pos x="T4" y="T5"/>
                  </a:cxn>
                  <a:cxn ang="0">
                    <a:pos x="T6" y="T7"/>
                  </a:cxn>
                  <a:cxn ang="0">
                    <a:pos x="T8" y="T9"/>
                  </a:cxn>
                </a:cxnLst>
                <a:rect l="0" t="0" r="r" b="b"/>
                <a:pathLst>
                  <a:path w="166" h="1536">
                    <a:moveTo>
                      <a:pt x="166" y="50"/>
                    </a:moveTo>
                    <a:lnTo>
                      <a:pt x="166" y="1536"/>
                    </a:lnTo>
                    <a:lnTo>
                      <a:pt x="0" y="1486"/>
                    </a:lnTo>
                    <a:lnTo>
                      <a:pt x="0" y="0"/>
                    </a:lnTo>
                    <a:lnTo>
                      <a:pt x="166" y="5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0" name="Freeform 66"/>
              <p:cNvSpPr>
                <a:spLocks/>
              </p:cNvSpPr>
              <p:nvPr/>
            </p:nvSpPr>
            <p:spPr bwMode="auto">
              <a:xfrm>
                <a:off x="10891838" y="4845050"/>
                <a:ext cx="352425" cy="2406650"/>
              </a:xfrm>
              <a:custGeom>
                <a:avLst/>
                <a:gdLst>
                  <a:gd name="T0" fmla="*/ 222 w 222"/>
                  <a:gd name="T1" fmla="*/ 0 h 1516"/>
                  <a:gd name="T2" fmla="*/ 222 w 222"/>
                  <a:gd name="T3" fmla="*/ 1484 h 1516"/>
                  <a:gd name="T4" fmla="*/ 0 w 222"/>
                  <a:gd name="T5" fmla="*/ 1516 h 1516"/>
                  <a:gd name="T6" fmla="*/ 0 w 222"/>
                  <a:gd name="T7" fmla="*/ 30 h 1516"/>
                  <a:gd name="T8" fmla="*/ 222 w 222"/>
                  <a:gd name="T9" fmla="*/ 0 h 1516"/>
                </a:gdLst>
                <a:ahLst/>
                <a:cxnLst>
                  <a:cxn ang="0">
                    <a:pos x="T0" y="T1"/>
                  </a:cxn>
                  <a:cxn ang="0">
                    <a:pos x="T2" y="T3"/>
                  </a:cxn>
                  <a:cxn ang="0">
                    <a:pos x="T4" y="T5"/>
                  </a:cxn>
                  <a:cxn ang="0">
                    <a:pos x="T6" y="T7"/>
                  </a:cxn>
                  <a:cxn ang="0">
                    <a:pos x="T8" y="T9"/>
                  </a:cxn>
                </a:cxnLst>
                <a:rect l="0" t="0" r="r" b="b"/>
                <a:pathLst>
                  <a:path w="222" h="1516">
                    <a:moveTo>
                      <a:pt x="222" y="0"/>
                    </a:moveTo>
                    <a:lnTo>
                      <a:pt x="222" y="1484"/>
                    </a:lnTo>
                    <a:lnTo>
                      <a:pt x="0" y="1516"/>
                    </a:lnTo>
                    <a:lnTo>
                      <a:pt x="0" y="30"/>
                    </a:lnTo>
                    <a:lnTo>
                      <a:pt x="222"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1" name="Freeform 67"/>
              <p:cNvSpPr>
                <a:spLocks/>
              </p:cNvSpPr>
              <p:nvPr/>
            </p:nvSpPr>
            <p:spPr bwMode="auto">
              <a:xfrm>
                <a:off x="15152688" y="4578350"/>
                <a:ext cx="1790700" cy="2873375"/>
              </a:xfrm>
              <a:custGeom>
                <a:avLst/>
                <a:gdLst>
                  <a:gd name="T0" fmla="*/ 1128 w 1128"/>
                  <a:gd name="T1" fmla="*/ 324 h 1810"/>
                  <a:gd name="T2" fmla="*/ 1128 w 1128"/>
                  <a:gd name="T3" fmla="*/ 1810 h 1810"/>
                  <a:gd name="T4" fmla="*/ 0 w 1128"/>
                  <a:gd name="T5" fmla="*/ 1484 h 1810"/>
                  <a:gd name="T6" fmla="*/ 0 w 1128"/>
                  <a:gd name="T7" fmla="*/ 0 h 1810"/>
                  <a:gd name="T8" fmla="*/ 1128 w 1128"/>
                  <a:gd name="T9" fmla="*/ 324 h 1810"/>
                </a:gdLst>
                <a:ahLst/>
                <a:cxnLst>
                  <a:cxn ang="0">
                    <a:pos x="T0" y="T1"/>
                  </a:cxn>
                  <a:cxn ang="0">
                    <a:pos x="T2" y="T3"/>
                  </a:cxn>
                  <a:cxn ang="0">
                    <a:pos x="T4" y="T5"/>
                  </a:cxn>
                  <a:cxn ang="0">
                    <a:pos x="T6" y="T7"/>
                  </a:cxn>
                  <a:cxn ang="0">
                    <a:pos x="T8" y="T9"/>
                  </a:cxn>
                </a:cxnLst>
                <a:rect l="0" t="0" r="r" b="b"/>
                <a:pathLst>
                  <a:path w="1128" h="1810">
                    <a:moveTo>
                      <a:pt x="1128" y="324"/>
                    </a:moveTo>
                    <a:lnTo>
                      <a:pt x="1128" y="1810"/>
                    </a:lnTo>
                    <a:lnTo>
                      <a:pt x="0" y="1484"/>
                    </a:lnTo>
                    <a:lnTo>
                      <a:pt x="0" y="0"/>
                    </a:lnTo>
                    <a:lnTo>
                      <a:pt x="1128" y="324"/>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2" name="Freeform 68"/>
              <p:cNvSpPr>
                <a:spLocks/>
              </p:cNvSpPr>
              <p:nvPr/>
            </p:nvSpPr>
            <p:spPr bwMode="auto">
              <a:xfrm>
                <a:off x="14758988" y="4787900"/>
                <a:ext cx="619125" cy="2463800"/>
              </a:xfrm>
              <a:custGeom>
                <a:avLst/>
                <a:gdLst>
                  <a:gd name="T0" fmla="*/ 390 w 390"/>
                  <a:gd name="T1" fmla="*/ 0 h 1552"/>
                  <a:gd name="T2" fmla="*/ 390 w 390"/>
                  <a:gd name="T3" fmla="*/ 1484 h 1552"/>
                  <a:gd name="T4" fmla="*/ 0 w 390"/>
                  <a:gd name="T5" fmla="*/ 1552 h 1552"/>
                  <a:gd name="T6" fmla="*/ 0 w 390"/>
                  <a:gd name="T7" fmla="*/ 66 h 1552"/>
                  <a:gd name="T8" fmla="*/ 390 w 390"/>
                  <a:gd name="T9" fmla="*/ 0 h 1552"/>
                </a:gdLst>
                <a:ahLst/>
                <a:cxnLst>
                  <a:cxn ang="0">
                    <a:pos x="T0" y="T1"/>
                  </a:cxn>
                  <a:cxn ang="0">
                    <a:pos x="T2" y="T3"/>
                  </a:cxn>
                  <a:cxn ang="0">
                    <a:pos x="T4" y="T5"/>
                  </a:cxn>
                  <a:cxn ang="0">
                    <a:pos x="T6" y="T7"/>
                  </a:cxn>
                  <a:cxn ang="0">
                    <a:pos x="T8" y="T9"/>
                  </a:cxn>
                </a:cxnLst>
                <a:rect l="0" t="0" r="r" b="b"/>
                <a:pathLst>
                  <a:path w="390" h="1552">
                    <a:moveTo>
                      <a:pt x="390" y="0"/>
                    </a:moveTo>
                    <a:lnTo>
                      <a:pt x="390" y="1484"/>
                    </a:lnTo>
                    <a:lnTo>
                      <a:pt x="0" y="1552"/>
                    </a:lnTo>
                    <a:lnTo>
                      <a:pt x="0" y="66"/>
                    </a:lnTo>
                    <a:lnTo>
                      <a:pt x="390"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3" name="Freeform 69"/>
              <p:cNvSpPr>
                <a:spLocks/>
              </p:cNvSpPr>
              <p:nvPr/>
            </p:nvSpPr>
            <p:spPr bwMode="auto">
              <a:xfrm>
                <a:off x="14495463" y="4702175"/>
                <a:ext cx="882650" cy="190500"/>
              </a:xfrm>
              <a:custGeom>
                <a:avLst/>
                <a:gdLst>
                  <a:gd name="T0" fmla="*/ 384 w 556"/>
                  <a:gd name="T1" fmla="*/ 0 h 120"/>
                  <a:gd name="T2" fmla="*/ 556 w 556"/>
                  <a:gd name="T3" fmla="*/ 54 h 120"/>
                  <a:gd name="T4" fmla="*/ 166 w 556"/>
                  <a:gd name="T5" fmla="*/ 120 h 120"/>
                  <a:gd name="T6" fmla="*/ 0 w 556"/>
                  <a:gd name="T7" fmla="*/ 70 h 120"/>
                  <a:gd name="T8" fmla="*/ 384 w 556"/>
                  <a:gd name="T9" fmla="*/ 0 h 120"/>
                </a:gdLst>
                <a:ahLst/>
                <a:cxnLst>
                  <a:cxn ang="0">
                    <a:pos x="T0" y="T1"/>
                  </a:cxn>
                  <a:cxn ang="0">
                    <a:pos x="T2" y="T3"/>
                  </a:cxn>
                  <a:cxn ang="0">
                    <a:pos x="T4" y="T5"/>
                  </a:cxn>
                  <a:cxn ang="0">
                    <a:pos x="T6" y="T7"/>
                  </a:cxn>
                  <a:cxn ang="0">
                    <a:pos x="T8" y="T9"/>
                  </a:cxn>
                </a:cxnLst>
                <a:rect l="0" t="0" r="r" b="b"/>
                <a:pathLst>
                  <a:path w="556" h="120">
                    <a:moveTo>
                      <a:pt x="384" y="0"/>
                    </a:moveTo>
                    <a:lnTo>
                      <a:pt x="556" y="54"/>
                    </a:lnTo>
                    <a:lnTo>
                      <a:pt x="166" y="120"/>
                    </a:lnTo>
                    <a:lnTo>
                      <a:pt x="0" y="70"/>
                    </a:lnTo>
                    <a:lnTo>
                      <a:pt x="384" y="0"/>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4" name="Freeform 70"/>
              <p:cNvSpPr>
                <a:spLocks/>
              </p:cNvSpPr>
              <p:nvPr/>
            </p:nvSpPr>
            <p:spPr bwMode="auto">
              <a:xfrm>
                <a:off x="8126413" y="4806950"/>
                <a:ext cx="1168400" cy="2530475"/>
              </a:xfrm>
              <a:custGeom>
                <a:avLst/>
                <a:gdLst>
                  <a:gd name="T0" fmla="*/ 736 w 736"/>
                  <a:gd name="T1" fmla="*/ 0 h 1594"/>
                  <a:gd name="T2" fmla="*/ 736 w 736"/>
                  <a:gd name="T3" fmla="*/ 1484 h 1594"/>
                  <a:gd name="T4" fmla="*/ 0 w 736"/>
                  <a:gd name="T5" fmla="*/ 1594 h 1594"/>
                  <a:gd name="T6" fmla="*/ 0 w 736"/>
                  <a:gd name="T7" fmla="*/ 110 h 1594"/>
                  <a:gd name="T8" fmla="*/ 736 w 736"/>
                  <a:gd name="T9" fmla="*/ 0 h 1594"/>
                </a:gdLst>
                <a:ahLst/>
                <a:cxnLst>
                  <a:cxn ang="0">
                    <a:pos x="T0" y="T1"/>
                  </a:cxn>
                  <a:cxn ang="0">
                    <a:pos x="T2" y="T3"/>
                  </a:cxn>
                  <a:cxn ang="0">
                    <a:pos x="T4" y="T5"/>
                  </a:cxn>
                  <a:cxn ang="0">
                    <a:pos x="T6" y="T7"/>
                  </a:cxn>
                  <a:cxn ang="0">
                    <a:pos x="T8" y="T9"/>
                  </a:cxn>
                </a:cxnLst>
                <a:rect l="0" t="0" r="r" b="b"/>
                <a:pathLst>
                  <a:path w="736" h="1594">
                    <a:moveTo>
                      <a:pt x="736" y="0"/>
                    </a:moveTo>
                    <a:lnTo>
                      <a:pt x="736" y="1484"/>
                    </a:lnTo>
                    <a:lnTo>
                      <a:pt x="0" y="1594"/>
                    </a:lnTo>
                    <a:lnTo>
                      <a:pt x="0" y="110"/>
                    </a:lnTo>
                    <a:lnTo>
                      <a:pt x="736"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5" name="Freeform 71"/>
              <p:cNvSpPr>
                <a:spLocks/>
              </p:cNvSpPr>
              <p:nvPr/>
            </p:nvSpPr>
            <p:spPr bwMode="auto">
              <a:xfrm>
                <a:off x="8037513" y="4883150"/>
                <a:ext cx="88900" cy="2454275"/>
              </a:xfrm>
              <a:custGeom>
                <a:avLst/>
                <a:gdLst>
                  <a:gd name="T0" fmla="*/ 56 w 56"/>
                  <a:gd name="T1" fmla="*/ 62 h 1546"/>
                  <a:gd name="T2" fmla="*/ 56 w 56"/>
                  <a:gd name="T3" fmla="*/ 1546 h 1546"/>
                  <a:gd name="T4" fmla="*/ 0 w 56"/>
                  <a:gd name="T5" fmla="*/ 1486 h 1546"/>
                  <a:gd name="T6" fmla="*/ 0 w 56"/>
                  <a:gd name="T7" fmla="*/ 0 h 1546"/>
                  <a:gd name="T8" fmla="*/ 56 w 56"/>
                  <a:gd name="T9" fmla="*/ 62 h 1546"/>
                </a:gdLst>
                <a:ahLst/>
                <a:cxnLst>
                  <a:cxn ang="0">
                    <a:pos x="T0" y="T1"/>
                  </a:cxn>
                  <a:cxn ang="0">
                    <a:pos x="T2" y="T3"/>
                  </a:cxn>
                  <a:cxn ang="0">
                    <a:pos x="T4" y="T5"/>
                  </a:cxn>
                  <a:cxn ang="0">
                    <a:pos x="T6" y="T7"/>
                  </a:cxn>
                  <a:cxn ang="0">
                    <a:pos x="T8" y="T9"/>
                  </a:cxn>
                </a:cxnLst>
                <a:rect l="0" t="0" r="r" b="b"/>
                <a:pathLst>
                  <a:path w="56" h="1546">
                    <a:moveTo>
                      <a:pt x="56" y="62"/>
                    </a:moveTo>
                    <a:lnTo>
                      <a:pt x="56" y="1546"/>
                    </a:lnTo>
                    <a:lnTo>
                      <a:pt x="0" y="1486"/>
                    </a:lnTo>
                    <a:lnTo>
                      <a:pt x="0" y="0"/>
                    </a:lnTo>
                    <a:lnTo>
                      <a:pt x="56" y="62"/>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6" name="Freeform 72"/>
              <p:cNvSpPr>
                <a:spLocks/>
              </p:cNvSpPr>
              <p:nvPr/>
            </p:nvSpPr>
            <p:spPr bwMode="auto">
              <a:xfrm>
                <a:off x="9294813" y="4806950"/>
                <a:ext cx="438150" cy="2625725"/>
              </a:xfrm>
              <a:custGeom>
                <a:avLst/>
                <a:gdLst>
                  <a:gd name="T0" fmla="*/ 276 w 276"/>
                  <a:gd name="T1" fmla="*/ 170 h 1654"/>
                  <a:gd name="T2" fmla="*/ 276 w 276"/>
                  <a:gd name="T3" fmla="*/ 1654 h 1654"/>
                  <a:gd name="T4" fmla="*/ 0 w 276"/>
                  <a:gd name="T5" fmla="*/ 1484 h 1654"/>
                  <a:gd name="T6" fmla="*/ 0 w 276"/>
                  <a:gd name="T7" fmla="*/ 0 h 1654"/>
                  <a:gd name="T8" fmla="*/ 276 w 276"/>
                  <a:gd name="T9" fmla="*/ 170 h 1654"/>
                </a:gdLst>
                <a:ahLst/>
                <a:cxnLst>
                  <a:cxn ang="0">
                    <a:pos x="T0" y="T1"/>
                  </a:cxn>
                  <a:cxn ang="0">
                    <a:pos x="T2" y="T3"/>
                  </a:cxn>
                  <a:cxn ang="0">
                    <a:pos x="T4" y="T5"/>
                  </a:cxn>
                  <a:cxn ang="0">
                    <a:pos x="T6" y="T7"/>
                  </a:cxn>
                  <a:cxn ang="0">
                    <a:pos x="T8" y="T9"/>
                  </a:cxn>
                </a:cxnLst>
                <a:rect l="0" t="0" r="r" b="b"/>
                <a:pathLst>
                  <a:path w="276" h="1654">
                    <a:moveTo>
                      <a:pt x="276" y="170"/>
                    </a:moveTo>
                    <a:lnTo>
                      <a:pt x="276" y="1654"/>
                    </a:lnTo>
                    <a:lnTo>
                      <a:pt x="0" y="1484"/>
                    </a:lnTo>
                    <a:lnTo>
                      <a:pt x="0" y="0"/>
                    </a:lnTo>
                    <a:lnTo>
                      <a:pt x="276" y="17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7" name="Freeform 73"/>
              <p:cNvSpPr>
                <a:spLocks/>
              </p:cNvSpPr>
              <p:nvPr/>
            </p:nvSpPr>
            <p:spPr bwMode="auto">
              <a:xfrm>
                <a:off x="9732963" y="4949825"/>
                <a:ext cx="771525" cy="2482850"/>
              </a:xfrm>
              <a:custGeom>
                <a:avLst/>
                <a:gdLst>
                  <a:gd name="T0" fmla="*/ 486 w 486"/>
                  <a:gd name="T1" fmla="*/ 0 h 1564"/>
                  <a:gd name="T2" fmla="*/ 486 w 486"/>
                  <a:gd name="T3" fmla="*/ 1484 h 1564"/>
                  <a:gd name="T4" fmla="*/ 0 w 486"/>
                  <a:gd name="T5" fmla="*/ 1564 h 1564"/>
                  <a:gd name="T6" fmla="*/ 0 w 486"/>
                  <a:gd name="T7" fmla="*/ 80 h 1564"/>
                  <a:gd name="T8" fmla="*/ 486 w 486"/>
                  <a:gd name="T9" fmla="*/ 0 h 1564"/>
                </a:gdLst>
                <a:ahLst/>
                <a:cxnLst>
                  <a:cxn ang="0">
                    <a:pos x="T0" y="T1"/>
                  </a:cxn>
                  <a:cxn ang="0">
                    <a:pos x="T2" y="T3"/>
                  </a:cxn>
                  <a:cxn ang="0">
                    <a:pos x="T4" y="T5"/>
                  </a:cxn>
                  <a:cxn ang="0">
                    <a:pos x="T6" y="T7"/>
                  </a:cxn>
                  <a:cxn ang="0">
                    <a:pos x="T8" y="T9"/>
                  </a:cxn>
                </a:cxnLst>
                <a:rect l="0" t="0" r="r" b="b"/>
                <a:pathLst>
                  <a:path w="486" h="1564">
                    <a:moveTo>
                      <a:pt x="486" y="0"/>
                    </a:moveTo>
                    <a:lnTo>
                      <a:pt x="486" y="1484"/>
                    </a:lnTo>
                    <a:lnTo>
                      <a:pt x="0" y="1564"/>
                    </a:lnTo>
                    <a:lnTo>
                      <a:pt x="0" y="80"/>
                    </a:lnTo>
                    <a:lnTo>
                      <a:pt x="486"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8" name="Freeform 74"/>
              <p:cNvSpPr>
                <a:spLocks/>
              </p:cNvSpPr>
              <p:nvPr/>
            </p:nvSpPr>
            <p:spPr bwMode="auto">
              <a:xfrm>
                <a:off x="11425238" y="4940300"/>
                <a:ext cx="384175" cy="2540000"/>
              </a:xfrm>
              <a:custGeom>
                <a:avLst/>
                <a:gdLst>
                  <a:gd name="T0" fmla="*/ 242 w 242"/>
                  <a:gd name="T1" fmla="*/ 114 h 1600"/>
                  <a:gd name="T2" fmla="*/ 242 w 242"/>
                  <a:gd name="T3" fmla="*/ 1600 h 1600"/>
                  <a:gd name="T4" fmla="*/ 0 w 242"/>
                  <a:gd name="T5" fmla="*/ 1486 h 1600"/>
                  <a:gd name="T6" fmla="*/ 0 w 242"/>
                  <a:gd name="T7" fmla="*/ 0 h 1600"/>
                  <a:gd name="T8" fmla="*/ 242 w 242"/>
                  <a:gd name="T9" fmla="*/ 114 h 1600"/>
                </a:gdLst>
                <a:ahLst/>
                <a:cxnLst>
                  <a:cxn ang="0">
                    <a:pos x="T0" y="T1"/>
                  </a:cxn>
                  <a:cxn ang="0">
                    <a:pos x="T2" y="T3"/>
                  </a:cxn>
                  <a:cxn ang="0">
                    <a:pos x="T4" y="T5"/>
                  </a:cxn>
                  <a:cxn ang="0">
                    <a:pos x="T6" y="T7"/>
                  </a:cxn>
                  <a:cxn ang="0">
                    <a:pos x="T8" y="T9"/>
                  </a:cxn>
                </a:cxnLst>
                <a:rect l="0" t="0" r="r" b="b"/>
                <a:pathLst>
                  <a:path w="242" h="1600">
                    <a:moveTo>
                      <a:pt x="242" y="114"/>
                    </a:moveTo>
                    <a:lnTo>
                      <a:pt x="242" y="1600"/>
                    </a:lnTo>
                    <a:lnTo>
                      <a:pt x="0" y="1486"/>
                    </a:lnTo>
                    <a:lnTo>
                      <a:pt x="0" y="0"/>
                    </a:lnTo>
                    <a:lnTo>
                      <a:pt x="242" y="114"/>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9" name="Freeform 75"/>
              <p:cNvSpPr>
                <a:spLocks/>
              </p:cNvSpPr>
              <p:nvPr/>
            </p:nvSpPr>
            <p:spPr bwMode="auto">
              <a:xfrm>
                <a:off x="15628938" y="5029200"/>
                <a:ext cx="346075" cy="2451100"/>
              </a:xfrm>
              <a:custGeom>
                <a:avLst/>
                <a:gdLst>
                  <a:gd name="T0" fmla="*/ 218 w 218"/>
                  <a:gd name="T1" fmla="*/ 58 h 1544"/>
                  <a:gd name="T2" fmla="*/ 218 w 218"/>
                  <a:gd name="T3" fmla="*/ 1544 h 1544"/>
                  <a:gd name="T4" fmla="*/ 0 w 218"/>
                  <a:gd name="T5" fmla="*/ 1518 h 1544"/>
                  <a:gd name="T6" fmla="*/ 2 w 218"/>
                  <a:gd name="T7" fmla="*/ 0 h 1544"/>
                  <a:gd name="T8" fmla="*/ 218 w 218"/>
                  <a:gd name="T9" fmla="*/ 58 h 1544"/>
                </a:gdLst>
                <a:ahLst/>
                <a:cxnLst>
                  <a:cxn ang="0">
                    <a:pos x="T0" y="T1"/>
                  </a:cxn>
                  <a:cxn ang="0">
                    <a:pos x="T2" y="T3"/>
                  </a:cxn>
                  <a:cxn ang="0">
                    <a:pos x="T4" y="T5"/>
                  </a:cxn>
                  <a:cxn ang="0">
                    <a:pos x="T6" y="T7"/>
                  </a:cxn>
                  <a:cxn ang="0">
                    <a:pos x="T8" y="T9"/>
                  </a:cxn>
                </a:cxnLst>
                <a:rect l="0" t="0" r="r" b="b"/>
                <a:pathLst>
                  <a:path w="218" h="1544">
                    <a:moveTo>
                      <a:pt x="218" y="58"/>
                    </a:moveTo>
                    <a:lnTo>
                      <a:pt x="218" y="1544"/>
                    </a:lnTo>
                    <a:lnTo>
                      <a:pt x="0" y="1518"/>
                    </a:lnTo>
                    <a:lnTo>
                      <a:pt x="2" y="0"/>
                    </a:lnTo>
                    <a:lnTo>
                      <a:pt x="218" y="5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0" name="Freeform 76"/>
              <p:cNvSpPr>
                <a:spLocks/>
              </p:cNvSpPr>
              <p:nvPr/>
            </p:nvSpPr>
            <p:spPr bwMode="auto">
              <a:xfrm>
                <a:off x="15975013" y="5060950"/>
                <a:ext cx="307975" cy="2419350"/>
              </a:xfrm>
              <a:custGeom>
                <a:avLst/>
                <a:gdLst>
                  <a:gd name="T0" fmla="*/ 194 w 194"/>
                  <a:gd name="T1" fmla="*/ 0 h 1524"/>
                  <a:gd name="T2" fmla="*/ 194 w 194"/>
                  <a:gd name="T3" fmla="*/ 1486 h 1524"/>
                  <a:gd name="T4" fmla="*/ 0 w 194"/>
                  <a:gd name="T5" fmla="*/ 1524 h 1524"/>
                  <a:gd name="T6" fmla="*/ 0 w 194"/>
                  <a:gd name="T7" fmla="*/ 38 h 1524"/>
                  <a:gd name="T8" fmla="*/ 194 w 194"/>
                  <a:gd name="T9" fmla="*/ 0 h 1524"/>
                </a:gdLst>
                <a:ahLst/>
                <a:cxnLst>
                  <a:cxn ang="0">
                    <a:pos x="T0" y="T1"/>
                  </a:cxn>
                  <a:cxn ang="0">
                    <a:pos x="T2" y="T3"/>
                  </a:cxn>
                  <a:cxn ang="0">
                    <a:pos x="T4" y="T5"/>
                  </a:cxn>
                  <a:cxn ang="0">
                    <a:pos x="T6" y="T7"/>
                  </a:cxn>
                  <a:cxn ang="0">
                    <a:pos x="T8" y="T9"/>
                  </a:cxn>
                </a:cxnLst>
                <a:rect l="0" t="0" r="r" b="b"/>
                <a:pathLst>
                  <a:path w="194" h="1524">
                    <a:moveTo>
                      <a:pt x="194" y="0"/>
                    </a:moveTo>
                    <a:lnTo>
                      <a:pt x="194" y="1486"/>
                    </a:lnTo>
                    <a:lnTo>
                      <a:pt x="0" y="1524"/>
                    </a:lnTo>
                    <a:lnTo>
                      <a:pt x="0" y="38"/>
                    </a:lnTo>
                    <a:lnTo>
                      <a:pt x="194"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1" name="Freeform 77"/>
              <p:cNvSpPr>
                <a:spLocks/>
              </p:cNvSpPr>
              <p:nvPr/>
            </p:nvSpPr>
            <p:spPr bwMode="auto">
              <a:xfrm>
                <a:off x="11809413" y="4946650"/>
                <a:ext cx="1108075" cy="2533650"/>
              </a:xfrm>
              <a:custGeom>
                <a:avLst/>
                <a:gdLst>
                  <a:gd name="T0" fmla="*/ 698 w 698"/>
                  <a:gd name="T1" fmla="*/ 0 h 1596"/>
                  <a:gd name="T2" fmla="*/ 698 w 698"/>
                  <a:gd name="T3" fmla="*/ 1484 h 1596"/>
                  <a:gd name="T4" fmla="*/ 0 w 698"/>
                  <a:gd name="T5" fmla="*/ 1596 h 1596"/>
                  <a:gd name="T6" fmla="*/ 0 w 698"/>
                  <a:gd name="T7" fmla="*/ 110 h 1596"/>
                  <a:gd name="T8" fmla="*/ 698 w 698"/>
                  <a:gd name="T9" fmla="*/ 0 h 1596"/>
                </a:gdLst>
                <a:ahLst/>
                <a:cxnLst>
                  <a:cxn ang="0">
                    <a:pos x="T0" y="T1"/>
                  </a:cxn>
                  <a:cxn ang="0">
                    <a:pos x="T2" y="T3"/>
                  </a:cxn>
                  <a:cxn ang="0">
                    <a:pos x="T4" y="T5"/>
                  </a:cxn>
                  <a:cxn ang="0">
                    <a:pos x="T6" y="T7"/>
                  </a:cxn>
                  <a:cxn ang="0">
                    <a:pos x="T8" y="T9"/>
                  </a:cxn>
                </a:cxnLst>
                <a:rect l="0" t="0" r="r" b="b"/>
                <a:pathLst>
                  <a:path w="698" h="1596">
                    <a:moveTo>
                      <a:pt x="698" y="0"/>
                    </a:moveTo>
                    <a:lnTo>
                      <a:pt x="698" y="1484"/>
                    </a:lnTo>
                    <a:lnTo>
                      <a:pt x="0" y="1596"/>
                    </a:lnTo>
                    <a:lnTo>
                      <a:pt x="0" y="110"/>
                    </a:lnTo>
                    <a:lnTo>
                      <a:pt x="69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2" name="Freeform 78"/>
              <p:cNvSpPr>
                <a:spLocks/>
              </p:cNvSpPr>
              <p:nvPr/>
            </p:nvSpPr>
            <p:spPr bwMode="auto">
              <a:xfrm>
                <a:off x="11088688" y="4006850"/>
                <a:ext cx="1876425" cy="1114425"/>
              </a:xfrm>
              <a:custGeom>
                <a:avLst/>
                <a:gdLst>
                  <a:gd name="T0" fmla="*/ 1062 w 1182"/>
                  <a:gd name="T1" fmla="*/ 0 h 702"/>
                  <a:gd name="T2" fmla="*/ 1182 w 1182"/>
                  <a:gd name="T3" fmla="*/ 38 h 702"/>
                  <a:gd name="T4" fmla="*/ 842 w 1182"/>
                  <a:gd name="T5" fmla="*/ 88 h 702"/>
                  <a:gd name="T6" fmla="*/ 936 w 1182"/>
                  <a:gd name="T7" fmla="*/ 110 h 702"/>
                  <a:gd name="T8" fmla="*/ 758 w 1182"/>
                  <a:gd name="T9" fmla="*/ 138 h 702"/>
                  <a:gd name="T10" fmla="*/ 1110 w 1182"/>
                  <a:gd name="T11" fmla="*/ 258 h 702"/>
                  <a:gd name="T12" fmla="*/ 918 w 1182"/>
                  <a:gd name="T13" fmla="*/ 278 h 702"/>
                  <a:gd name="T14" fmla="*/ 1162 w 1182"/>
                  <a:gd name="T15" fmla="*/ 368 h 702"/>
                  <a:gd name="T16" fmla="*/ 952 w 1182"/>
                  <a:gd name="T17" fmla="*/ 400 h 702"/>
                  <a:gd name="T18" fmla="*/ 718 w 1182"/>
                  <a:gd name="T19" fmla="*/ 310 h 702"/>
                  <a:gd name="T20" fmla="*/ 318 w 1182"/>
                  <a:gd name="T21" fmla="*/ 362 h 702"/>
                  <a:gd name="T22" fmla="*/ 410 w 1182"/>
                  <a:gd name="T23" fmla="*/ 410 h 702"/>
                  <a:gd name="T24" fmla="*/ 646 w 1182"/>
                  <a:gd name="T25" fmla="*/ 384 h 702"/>
                  <a:gd name="T26" fmla="*/ 754 w 1182"/>
                  <a:gd name="T27" fmla="*/ 436 h 702"/>
                  <a:gd name="T28" fmla="*/ 554 w 1182"/>
                  <a:gd name="T29" fmla="*/ 460 h 702"/>
                  <a:gd name="T30" fmla="*/ 668 w 1182"/>
                  <a:gd name="T31" fmla="*/ 514 h 702"/>
                  <a:gd name="T32" fmla="*/ 884 w 1182"/>
                  <a:gd name="T33" fmla="*/ 482 h 702"/>
                  <a:gd name="T34" fmla="*/ 1152 w 1182"/>
                  <a:gd name="T35" fmla="*/ 592 h 702"/>
                  <a:gd name="T36" fmla="*/ 454 w 1182"/>
                  <a:gd name="T37" fmla="*/ 702 h 702"/>
                  <a:gd name="T38" fmla="*/ 212 w 1182"/>
                  <a:gd name="T39" fmla="*/ 588 h 702"/>
                  <a:gd name="T40" fmla="*/ 430 w 1182"/>
                  <a:gd name="T41" fmla="*/ 550 h 702"/>
                  <a:gd name="T42" fmla="*/ 0 w 1182"/>
                  <a:gd name="T43" fmla="*/ 354 h 702"/>
                  <a:gd name="T44" fmla="*/ 590 w 1182"/>
                  <a:gd name="T45" fmla="*/ 266 h 702"/>
                  <a:gd name="T46" fmla="*/ 294 w 1182"/>
                  <a:gd name="T47" fmla="*/ 158 h 702"/>
                  <a:gd name="T48" fmla="*/ 656 w 1182"/>
                  <a:gd name="T49" fmla="*/ 102 h 702"/>
                  <a:gd name="T50" fmla="*/ 460 w 1182"/>
                  <a:gd name="T51" fmla="*/ 38 h 702"/>
                  <a:gd name="T52" fmla="*/ 638 w 1182"/>
                  <a:gd name="T53" fmla="*/ 12 h 702"/>
                  <a:gd name="T54" fmla="*/ 734 w 1182"/>
                  <a:gd name="T55" fmla="*/ 50 h 702"/>
                  <a:gd name="T56" fmla="*/ 1062 w 1182"/>
                  <a:gd name="T57" fmla="*/ 0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2" h="702">
                    <a:moveTo>
                      <a:pt x="1062" y="0"/>
                    </a:moveTo>
                    <a:lnTo>
                      <a:pt x="1182" y="38"/>
                    </a:lnTo>
                    <a:lnTo>
                      <a:pt x="842" y="88"/>
                    </a:lnTo>
                    <a:lnTo>
                      <a:pt x="936" y="110"/>
                    </a:lnTo>
                    <a:lnTo>
                      <a:pt x="758" y="138"/>
                    </a:lnTo>
                    <a:lnTo>
                      <a:pt x="1110" y="258"/>
                    </a:lnTo>
                    <a:lnTo>
                      <a:pt x="918" y="278"/>
                    </a:lnTo>
                    <a:lnTo>
                      <a:pt x="1162" y="368"/>
                    </a:lnTo>
                    <a:lnTo>
                      <a:pt x="952" y="400"/>
                    </a:lnTo>
                    <a:lnTo>
                      <a:pt x="718" y="310"/>
                    </a:lnTo>
                    <a:lnTo>
                      <a:pt x="318" y="362"/>
                    </a:lnTo>
                    <a:lnTo>
                      <a:pt x="410" y="410"/>
                    </a:lnTo>
                    <a:lnTo>
                      <a:pt x="646" y="384"/>
                    </a:lnTo>
                    <a:lnTo>
                      <a:pt x="754" y="436"/>
                    </a:lnTo>
                    <a:lnTo>
                      <a:pt x="554" y="460"/>
                    </a:lnTo>
                    <a:lnTo>
                      <a:pt x="668" y="514"/>
                    </a:lnTo>
                    <a:lnTo>
                      <a:pt x="884" y="482"/>
                    </a:lnTo>
                    <a:lnTo>
                      <a:pt x="1152" y="592"/>
                    </a:lnTo>
                    <a:lnTo>
                      <a:pt x="454" y="702"/>
                    </a:lnTo>
                    <a:lnTo>
                      <a:pt x="212" y="588"/>
                    </a:lnTo>
                    <a:lnTo>
                      <a:pt x="430" y="550"/>
                    </a:lnTo>
                    <a:lnTo>
                      <a:pt x="0" y="354"/>
                    </a:lnTo>
                    <a:lnTo>
                      <a:pt x="590" y="266"/>
                    </a:lnTo>
                    <a:lnTo>
                      <a:pt x="294" y="158"/>
                    </a:lnTo>
                    <a:lnTo>
                      <a:pt x="656" y="102"/>
                    </a:lnTo>
                    <a:lnTo>
                      <a:pt x="460" y="38"/>
                    </a:lnTo>
                    <a:lnTo>
                      <a:pt x="638" y="12"/>
                    </a:lnTo>
                    <a:lnTo>
                      <a:pt x="734" y="50"/>
                    </a:lnTo>
                    <a:lnTo>
                      <a:pt x="1062" y="0"/>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3" name="Freeform 79"/>
              <p:cNvSpPr>
                <a:spLocks/>
              </p:cNvSpPr>
              <p:nvPr/>
            </p:nvSpPr>
            <p:spPr bwMode="auto">
              <a:xfrm>
                <a:off x="15016163" y="5032375"/>
                <a:ext cx="619125" cy="2470150"/>
              </a:xfrm>
              <a:custGeom>
                <a:avLst/>
                <a:gdLst>
                  <a:gd name="T0" fmla="*/ 390 w 390"/>
                  <a:gd name="T1" fmla="*/ 0 h 1556"/>
                  <a:gd name="T2" fmla="*/ 386 w 390"/>
                  <a:gd name="T3" fmla="*/ 1516 h 1556"/>
                  <a:gd name="T4" fmla="*/ 0 w 390"/>
                  <a:gd name="T5" fmla="*/ 1556 h 1556"/>
                  <a:gd name="T6" fmla="*/ 0 w 390"/>
                  <a:gd name="T7" fmla="*/ 70 h 1556"/>
                  <a:gd name="T8" fmla="*/ 390 w 390"/>
                  <a:gd name="T9" fmla="*/ 0 h 1556"/>
                </a:gdLst>
                <a:ahLst/>
                <a:cxnLst>
                  <a:cxn ang="0">
                    <a:pos x="T0" y="T1"/>
                  </a:cxn>
                  <a:cxn ang="0">
                    <a:pos x="T2" y="T3"/>
                  </a:cxn>
                  <a:cxn ang="0">
                    <a:pos x="T4" y="T5"/>
                  </a:cxn>
                  <a:cxn ang="0">
                    <a:pos x="T6" y="T7"/>
                  </a:cxn>
                  <a:cxn ang="0">
                    <a:pos x="T8" y="T9"/>
                  </a:cxn>
                </a:cxnLst>
                <a:rect l="0" t="0" r="r" b="b"/>
                <a:pathLst>
                  <a:path w="390" h="1556">
                    <a:moveTo>
                      <a:pt x="390" y="0"/>
                    </a:moveTo>
                    <a:lnTo>
                      <a:pt x="386" y="1516"/>
                    </a:lnTo>
                    <a:lnTo>
                      <a:pt x="0" y="1556"/>
                    </a:lnTo>
                    <a:lnTo>
                      <a:pt x="0" y="70"/>
                    </a:lnTo>
                    <a:lnTo>
                      <a:pt x="390"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4" name="Freeform 80"/>
              <p:cNvSpPr>
                <a:spLocks/>
              </p:cNvSpPr>
              <p:nvPr/>
            </p:nvSpPr>
            <p:spPr bwMode="auto">
              <a:xfrm>
                <a:off x="8764588" y="5102225"/>
                <a:ext cx="123825" cy="2447925"/>
              </a:xfrm>
              <a:custGeom>
                <a:avLst/>
                <a:gdLst>
                  <a:gd name="T0" fmla="*/ 78 w 78"/>
                  <a:gd name="T1" fmla="*/ 56 h 1542"/>
                  <a:gd name="T2" fmla="*/ 78 w 78"/>
                  <a:gd name="T3" fmla="*/ 1542 h 1542"/>
                  <a:gd name="T4" fmla="*/ 0 w 78"/>
                  <a:gd name="T5" fmla="*/ 1486 h 1542"/>
                  <a:gd name="T6" fmla="*/ 0 w 78"/>
                  <a:gd name="T7" fmla="*/ 0 h 1542"/>
                  <a:gd name="T8" fmla="*/ 78 w 78"/>
                  <a:gd name="T9" fmla="*/ 56 h 1542"/>
                </a:gdLst>
                <a:ahLst/>
                <a:cxnLst>
                  <a:cxn ang="0">
                    <a:pos x="T0" y="T1"/>
                  </a:cxn>
                  <a:cxn ang="0">
                    <a:pos x="T2" y="T3"/>
                  </a:cxn>
                  <a:cxn ang="0">
                    <a:pos x="T4" y="T5"/>
                  </a:cxn>
                  <a:cxn ang="0">
                    <a:pos x="T6" y="T7"/>
                  </a:cxn>
                  <a:cxn ang="0">
                    <a:pos x="T8" y="T9"/>
                  </a:cxn>
                </a:cxnLst>
                <a:rect l="0" t="0" r="r" b="b"/>
                <a:pathLst>
                  <a:path w="78" h="1542">
                    <a:moveTo>
                      <a:pt x="78" y="56"/>
                    </a:moveTo>
                    <a:lnTo>
                      <a:pt x="78" y="1542"/>
                    </a:lnTo>
                    <a:lnTo>
                      <a:pt x="0" y="1486"/>
                    </a:lnTo>
                    <a:lnTo>
                      <a:pt x="0" y="0"/>
                    </a:lnTo>
                    <a:lnTo>
                      <a:pt x="78" y="5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5" name="Freeform 81"/>
              <p:cNvSpPr>
                <a:spLocks/>
              </p:cNvSpPr>
              <p:nvPr/>
            </p:nvSpPr>
            <p:spPr bwMode="auto">
              <a:xfrm>
                <a:off x="7926388" y="5102225"/>
                <a:ext cx="838200" cy="2482850"/>
              </a:xfrm>
              <a:custGeom>
                <a:avLst/>
                <a:gdLst>
                  <a:gd name="T0" fmla="*/ 528 w 528"/>
                  <a:gd name="T1" fmla="*/ 0 h 1564"/>
                  <a:gd name="T2" fmla="*/ 528 w 528"/>
                  <a:gd name="T3" fmla="*/ 1486 h 1564"/>
                  <a:gd name="T4" fmla="*/ 0 w 528"/>
                  <a:gd name="T5" fmla="*/ 1564 h 1564"/>
                  <a:gd name="T6" fmla="*/ 0 w 528"/>
                  <a:gd name="T7" fmla="*/ 80 h 1564"/>
                  <a:gd name="T8" fmla="*/ 528 w 528"/>
                  <a:gd name="T9" fmla="*/ 0 h 1564"/>
                </a:gdLst>
                <a:ahLst/>
                <a:cxnLst>
                  <a:cxn ang="0">
                    <a:pos x="T0" y="T1"/>
                  </a:cxn>
                  <a:cxn ang="0">
                    <a:pos x="T2" y="T3"/>
                  </a:cxn>
                  <a:cxn ang="0">
                    <a:pos x="T4" y="T5"/>
                  </a:cxn>
                  <a:cxn ang="0">
                    <a:pos x="T6" y="T7"/>
                  </a:cxn>
                  <a:cxn ang="0">
                    <a:pos x="T8" y="T9"/>
                  </a:cxn>
                </a:cxnLst>
                <a:rect l="0" t="0" r="r" b="b"/>
                <a:pathLst>
                  <a:path w="528" h="1564">
                    <a:moveTo>
                      <a:pt x="528" y="0"/>
                    </a:moveTo>
                    <a:lnTo>
                      <a:pt x="528" y="1486"/>
                    </a:lnTo>
                    <a:lnTo>
                      <a:pt x="0" y="1564"/>
                    </a:lnTo>
                    <a:lnTo>
                      <a:pt x="0" y="80"/>
                    </a:lnTo>
                    <a:lnTo>
                      <a:pt x="52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6" name="Freeform 82"/>
              <p:cNvSpPr>
                <a:spLocks/>
              </p:cNvSpPr>
              <p:nvPr/>
            </p:nvSpPr>
            <p:spPr bwMode="auto">
              <a:xfrm>
                <a:off x="12666663" y="4953000"/>
                <a:ext cx="1771650" cy="2667000"/>
              </a:xfrm>
              <a:custGeom>
                <a:avLst/>
                <a:gdLst>
                  <a:gd name="T0" fmla="*/ 1116 w 1116"/>
                  <a:gd name="T1" fmla="*/ 0 h 1680"/>
                  <a:gd name="T2" fmla="*/ 1116 w 1116"/>
                  <a:gd name="T3" fmla="*/ 1486 h 1680"/>
                  <a:gd name="T4" fmla="*/ 0 w 1116"/>
                  <a:gd name="T5" fmla="*/ 1680 h 1680"/>
                  <a:gd name="T6" fmla="*/ 0 w 1116"/>
                  <a:gd name="T7" fmla="*/ 194 h 1680"/>
                  <a:gd name="T8" fmla="*/ 1116 w 1116"/>
                  <a:gd name="T9" fmla="*/ 0 h 1680"/>
                </a:gdLst>
                <a:ahLst/>
                <a:cxnLst>
                  <a:cxn ang="0">
                    <a:pos x="T0" y="T1"/>
                  </a:cxn>
                  <a:cxn ang="0">
                    <a:pos x="T2" y="T3"/>
                  </a:cxn>
                  <a:cxn ang="0">
                    <a:pos x="T4" y="T5"/>
                  </a:cxn>
                  <a:cxn ang="0">
                    <a:pos x="T6" y="T7"/>
                  </a:cxn>
                  <a:cxn ang="0">
                    <a:pos x="T8" y="T9"/>
                  </a:cxn>
                </a:cxnLst>
                <a:rect l="0" t="0" r="r" b="b"/>
                <a:pathLst>
                  <a:path w="1116" h="1680">
                    <a:moveTo>
                      <a:pt x="1116" y="0"/>
                    </a:moveTo>
                    <a:lnTo>
                      <a:pt x="1116" y="1486"/>
                    </a:lnTo>
                    <a:lnTo>
                      <a:pt x="0" y="1680"/>
                    </a:lnTo>
                    <a:lnTo>
                      <a:pt x="0" y="194"/>
                    </a:lnTo>
                    <a:lnTo>
                      <a:pt x="1116"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7" name="Freeform 83"/>
              <p:cNvSpPr>
                <a:spLocks/>
              </p:cNvSpPr>
              <p:nvPr/>
            </p:nvSpPr>
            <p:spPr bwMode="auto">
              <a:xfrm>
                <a:off x="6875463" y="4625975"/>
                <a:ext cx="571500" cy="3016250"/>
              </a:xfrm>
              <a:custGeom>
                <a:avLst/>
                <a:gdLst>
                  <a:gd name="T0" fmla="*/ 0 w 360"/>
                  <a:gd name="T1" fmla="*/ 0 h 1900"/>
                  <a:gd name="T2" fmla="*/ 360 w 360"/>
                  <a:gd name="T3" fmla="*/ 414 h 1900"/>
                  <a:gd name="T4" fmla="*/ 356 w 360"/>
                  <a:gd name="T5" fmla="*/ 1900 h 1900"/>
                  <a:gd name="T6" fmla="*/ 4 w 360"/>
                  <a:gd name="T7" fmla="*/ 1440 h 1900"/>
                  <a:gd name="T8" fmla="*/ 0 w 360"/>
                  <a:gd name="T9" fmla="*/ 0 h 1900"/>
                </a:gdLst>
                <a:ahLst/>
                <a:cxnLst>
                  <a:cxn ang="0">
                    <a:pos x="T0" y="T1"/>
                  </a:cxn>
                  <a:cxn ang="0">
                    <a:pos x="T2" y="T3"/>
                  </a:cxn>
                  <a:cxn ang="0">
                    <a:pos x="T4" y="T5"/>
                  </a:cxn>
                  <a:cxn ang="0">
                    <a:pos x="T6" y="T7"/>
                  </a:cxn>
                  <a:cxn ang="0">
                    <a:pos x="T8" y="T9"/>
                  </a:cxn>
                </a:cxnLst>
                <a:rect l="0" t="0" r="r" b="b"/>
                <a:pathLst>
                  <a:path w="360" h="1900">
                    <a:moveTo>
                      <a:pt x="0" y="0"/>
                    </a:moveTo>
                    <a:lnTo>
                      <a:pt x="360" y="414"/>
                    </a:lnTo>
                    <a:lnTo>
                      <a:pt x="356" y="1900"/>
                    </a:lnTo>
                    <a:lnTo>
                      <a:pt x="4" y="1440"/>
                    </a:lnTo>
                    <a:lnTo>
                      <a:pt x="0" y="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8" name="Freeform 84"/>
              <p:cNvSpPr>
                <a:spLocks/>
              </p:cNvSpPr>
              <p:nvPr/>
            </p:nvSpPr>
            <p:spPr bwMode="auto">
              <a:xfrm>
                <a:off x="6875463" y="4625975"/>
                <a:ext cx="571500" cy="3016250"/>
              </a:xfrm>
              <a:custGeom>
                <a:avLst/>
                <a:gdLst>
                  <a:gd name="T0" fmla="*/ 0 w 360"/>
                  <a:gd name="T1" fmla="*/ 0 h 1900"/>
                  <a:gd name="T2" fmla="*/ 360 w 360"/>
                  <a:gd name="T3" fmla="*/ 414 h 1900"/>
                  <a:gd name="T4" fmla="*/ 356 w 360"/>
                  <a:gd name="T5" fmla="*/ 1900 h 1900"/>
                  <a:gd name="T6" fmla="*/ 4 w 360"/>
                  <a:gd name="T7" fmla="*/ 1440 h 1900"/>
                </a:gdLst>
                <a:ahLst/>
                <a:cxnLst>
                  <a:cxn ang="0">
                    <a:pos x="T0" y="T1"/>
                  </a:cxn>
                  <a:cxn ang="0">
                    <a:pos x="T2" y="T3"/>
                  </a:cxn>
                  <a:cxn ang="0">
                    <a:pos x="T4" y="T5"/>
                  </a:cxn>
                  <a:cxn ang="0">
                    <a:pos x="T6" y="T7"/>
                  </a:cxn>
                </a:cxnLst>
                <a:rect l="0" t="0" r="r" b="b"/>
                <a:pathLst>
                  <a:path w="360" h="1900">
                    <a:moveTo>
                      <a:pt x="0" y="0"/>
                    </a:moveTo>
                    <a:lnTo>
                      <a:pt x="360" y="414"/>
                    </a:lnTo>
                    <a:lnTo>
                      <a:pt x="356" y="1900"/>
                    </a:lnTo>
                    <a:lnTo>
                      <a:pt x="4" y="14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9" name="Freeform 85"/>
              <p:cNvSpPr>
                <a:spLocks/>
              </p:cNvSpPr>
              <p:nvPr/>
            </p:nvSpPr>
            <p:spPr bwMode="auto">
              <a:xfrm>
                <a:off x="14368463" y="5108575"/>
                <a:ext cx="574675" cy="2562225"/>
              </a:xfrm>
              <a:custGeom>
                <a:avLst/>
                <a:gdLst>
                  <a:gd name="T0" fmla="*/ 362 w 362"/>
                  <a:gd name="T1" fmla="*/ 128 h 1614"/>
                  <a:gd name="T2" fmla="*/ 362 w 362"/>
                  <a:gd name="T3" fmla="*/ 1614 h 1614"/>
                  <a:gd name="T4" fmla="*/ 0 w 362"/>
                  <a:gd name="T5" fmla="*/ 1484 h 1614"/>
                  <a:gd name="T6" fmla="*/ 0 w 362"/>
                  <a:gd name="T7" fmla="*/ 0 h 1614"/>
                  <a:gd name="T8" fmla="*/ 362 w 362"/>
                  <a:gd name="T9" fmla="*/ 128 h 1614"/>
                </a:gdLst>
                <a:ahLst/>
                <a:cxnLst>
                  <a:cxn ang="0">
                    <a:pos x="T0" y="T1"/>
                  </a:cxn>
                  <a:cxn ang="0">
                    <a:pos x="T2" y="T3"/>
                  </a:cxn>
                  <a:cxn ang="0">
                    <a:pos x="T4" y="T5"/>
                  </a:cxn>
                  <a:cxn ang="0">
                    <a:pos x="T6" y="T7"/>
                  </a:cxn>
                  <a:cxn ang="0">
                    <a:pos x="T8" y="T9"/>
                  </a:cxn>
                </a:cxnLst>
                <a:rect l="0" t="0" r="r" b="b"/>
                <a:pathLst>
                  <a:path w="362" h="1614">
                    <a:moveTo>
                      <a:pt x="362" y="128"/>
                    </a:moveTo>
                    <a:lnTo>
                      <a:pt x="362" y="1614"/>
                    </a:lnTo>
                    <a:lnTo>
                      <a:pt x="0" y="1484"/>
                    </a:lnTo>
                    <a:lnTo>
                      <a:pt x="0" y="0"/>
                    </a:lnTo>
                    <a:lnTo>
                      <a:pt x="362" y="12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0" name="Freeform 86"/>
              <p:cNvSpPr>
                <a:spLocks/>
              </p:cNvSpPr>
              <p:nvPr/>
            </p:nvSpPr>
            <p:spPr bwMode="auto">
              <a:xfrm>
                <a:off x="9888538" y="5178425"/>
                <a:ext cx="285750" cy="2552700"/>
              </a:xfrm>
              <a:custGeom>
                <a:avLst/>
                <a:gdLst>
                  <a:gd name="T0" fmla="*/ 180 w 180"/>
                  <a:gd name="T1" fmla="*/ 124 h 1608"/>
                  <a:gd name="T2" fmla="*/ 180 w 180"/>
                  <a:gd name="T3" fmla="*/ 1608 h 1608"/>
                  <a:gd name="T4" fmla="*/ 0 w 180"/>
                  <a:gd name="T5" fmla="*/ 1486 h 1608"/>
                  <a:gd name="T6" fmla="*/ 0 w 180"/>
                  <a:gd name="T7" fmla="*/ 0 h 1608"/>
                  <a:gd name="T8" fmla="*/ 180 w 180"/>
                  <a:gd name="T9" fmla="*/ 124 h 1608"/>
                </a:gdLst>
                <a:ahLst/>
                <a:cxnLst>
                  <a:cxn ang="0">
                    <a:pos x="T0" y="T1"/>
                  </a:cxn>
                  <a:cxn ang="0">
                    <a:pos x="T2" y="T3"/>
                  </a:cxn>
                  <a:cxn ang="0">
                    <a:pos x="T4" y="T5"/>
                  </a:cxn>
                  <a:cxn ang="0">
                    <a:pos x="T6" y="T7"/>
                  </a:cxn>
                  <a:cxn ang="0">
                    <a:pos x="T8" y="T9"/>
                  </a:cxn>
                </a:cxnLst>
                <a:rect l="0" t="0" r="r" b="b"/>
                <a:pathLst>
                  <a:path w="180" h="1608">
                    <a:moveTo>
                      <a:pt x="180" y="124"/>
                    </a:moveTo>
                    <a:lnTo>
                      <a:pt x="180" y="1608"/>
                    </a:lnTo>
                    <a:lnTo>
                      <a:pt x="0" y="1486"/>
                    </a:lnTo>
                    <a:lnTo>
                      <a:pt x="0" y="0"/>
                    </a:lnTo>
                    <a:lnTo>
                      <a:pt x="180" y="124"/>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1" name="Freeform 87"/>
              <p:cNvSpPr>
                <a:spLocks/>
              </p:cNvSpPr>
              <p:nvPr/>
            </p:nvSpPr>
            <p:spPr bwMode="auto">
              <a:xfrm>
                <a:off x="8462963" y="5251450"/>
                <a:ext cx="130175" cy="2495550"/>
              </a:xfrm>
              <a:custGeom>
                <a:avLst/>
                <a:gdLst>
                  <a:gd name="T0" fmla="*/ 82 w 82"/>
                  <a:gd name="T1" fmla="*/ 88 h 1572"/>
                  <a:gd name="T2" fmla="*/ 82 w 82"/>
                  <a:gd name="T3" fmla="*/ 1572 h 1572"/>
                  <a:gd name="T4" fmla="*/ 0 w 82"/>
                  <a:gd name="T5" fmla="*/ 1486 h 1572"/>
                  <a:gd name="T6" fmla="*/ 0 w 82"/>
                  <a:gd name="T7" fmla="*/ 0 h 1572"/>
                  <a:gd name="T8" fmla="*/ 82 w 82"/>
                  <a:gd name="T9" fmla="*/ 88 h 1572"/>
                </a:gdLst>
                <a:ahLst/>
                <a:cxnLst>
                  <a:cxn ang="0">
                    <a:pos x="T0" y="T1"/>
                  </a:cxn>
                  <a:cxn ang="0">
                    <a:pos x="T2" y="T3"/>
                  </a:cxn>
                  <a:cxn ang="0">
                    <a:pos x="T4" y="T5"/>
                  </a:cxn>
                  <a:cxn ang="0">
                    <a:pos x="T6" y="T7"/>
                  </a:cxn>
                  <a:cxn ang="0">
                    <a:pos x="T8" y="T9"/>
                  </a:cxn>
                </a:cxnLst>
                <a:rect l="0" t="0" r="r" b="b"/>
                <a:pathLst>
                  <a:path w="82" h="1572">
                    <a:moveTo>
                      <a:pt x="82" y="88"/>
                    </a:moveTo>
                    <a:lnTo>
                      <a:pt x="82" y="1572"/>
                    </a:lnTo>
                    <a:lnTo>
                      <a:pt x="0" y="1486"/>
                    </a:lnTo>
                    <a:lnTo>
                      <a:pt x="0" y="0"/>
                    </a:lnTo>
                    <a:lnTo>
                      <a:pt x="82" y="8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2" name="Freeform 88"/>
              <p:cNvSpPr>
                <a:spLocks/>
              </p:cNvSpPr>
              <p:nvPr/>
            </p:nvSpPr>
            <p:spPr bwMode="auto">
              <a:xfrm>
                <a:off x="8593138" y="5222875"/>
                <a:ext cx="854075" cy="2524125"/>
              </a:xfrm>
              <a:custGeom>
                <a:avLst/>
                <a:gdLst>
                  <a:gd name="T0" fmla="*/ 538 w 538"/>
                  <a:gd name="T1" fmla="*/ 0 h 1590"/>
                  <a:gd name="T2" fmla="*/ 538 w 538"/>
                  <a:gd name="T3" fmla="*/ 1486 h 1590"/>
                  <a:gd name="T4" fmla="*/ 0 w 538"/>
                  <a:gd name="T5" fmla="*/ 1590 h 1590"/>
                  <a:gd name="T6" fmla="*/ 0 w 538"/>
                  <a:gd name="T7" fmla="*/ 106 h 1590"/>
                  <a:gd name="T8" fmla="*/ 538 w 538"/>
                  <a:gd name="T9" fmla="*/ 0 h 1590"/>
                </a:gdLst>
                <a:ahLst/>
                <a:cxnLst>
                  <a:cxn ang="0">
                    <a:pos x="T0" y="T1"/>
                  </a:cxn>
                  <a:cxn ang="0">
                    <a:pos x="T2" y="T3"/>
                  </a:cxn>
                  <a:cxn ang="0">
                    <a:pos x="T4" y="T5"/>
                  </a:cxn>
                  <a:cxn ang="0">
                    <a:pos x="T6" y="T7"/>
                  </a:cxn>
                  <a:cxn ang="0">
                    <a:pos x="T8" y="T9"/>
                  </a:cxn>
                </a:cxnLst>
                <a:rect l="0" t="0" r="r" b="b"/>
                <a:pathLst>
                  <a:path w="538" h="1590">
                    <a:moveTo>
                      <a:pt x="538" y="0"/>
                    </a:moveTo>
                    <a:lnTo>
                      <a:pt x="538" y="1486"/>
                    </a:lnTo>
                    <a:lnTo>
                      <a:pt x="0" y="1590"/>
                    </a:lnTo>
                    <a:lnTo>
                      <a:pt x="0" y="106"/>
                    </a:lnTo>
                    <a:lnTo>
                      <a:pt x="53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3" name="Freeform 89"/>
              <p:cNvSpPr>
                <a:spLocks/>
              </p:cNvSpPr>
              <p:nvPr/>
            </p:nvSpPr>
            <p:spPr bwMode="auto">
              <a:xfrm>
                <a:off x="11828463" y="5327650"/>
                <a:ext cx="434975" cy="2444750"/>
              </a:xfrm>
              <a:custGeom>
                <a:avLst/>
                <a:gdLst>
                  <a:gd name="T0" fmla="*/ 274 w 274"/>
                  <a:gd name="T1" fmla="*/ 0 h 1540"/>
                  <a:gd name="T2" fmla="*/ 274 w 274"/>
                  <a:gd name="T3" fmla="*/ 1484 h 1540"/>
                  <a:gd name="T4" fmla="*/ 0 w 274"/>
                  <a:gd name="T5" fmla="*/ 1540 h 1540"/>
                  <a:gd name="T6" fmla="*/ 0 w 274"/>
                  <a:gd name="T7" fmla="*/ 56 h 1540"/>
                  <a:gd name="T8" fmla="*/ 274 w 274"/>
                  <a:gd name="T9" fmla="*/ 0 h 1540"/>
                </a:gdLst>
                <a:ahLst/>
                <a:cxnLst>
                  <a:cxn ang="0">
                    <a:pos x="T0" y="T1"/>
                  </a:cxn>
                  <a:cxn ang="0">
                    <a:pos x="T2" y="T3"/>
                  </a:cxn>
                  <a:cxn ang="0">
                    <a:pos x="T4" y="T5"/>
                  </a:cxn>
                  <a:cxn ang="0">
                    <a:pos x="T6" y="T7"/>
                  </a:cxn>
                  <a:cxn ang="0">
                    <a:pos x="T8" y="T9"/>
                  </a:cxn>
                </a:cxnLst>
                <a:rect l="0" t="0" r="r" b="b"/>
                <a:pathLst>
                  <a:path w="274" h="1540">
                    <a:moveTo>
                      <a:pt x="274" y="0"/>
                    </a:moveTo>
                    <a:lnTo>
                      <a:pt x="274" y="1484"/>
                    </a:lnTo>
                    <a:lnTo>
                      <a:pt x="0" y="1540"/>
                    </a:lnTo>
                    <a:lnTo>
                      <a:pt x="0" y="56"/>
                    </a:lnTo>
                    <a:lnTo>
                      <a:pt x="274"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4" name="Freeform 90"/>
              <p:cNvSpPr>
                <a:spLocks/>
              </p:cNvSpPr>
              <p:nvPr/>
            </p:nvSpPr>
            <p:spPr bwMode="auto">
              <a:xfrm>
                <a:off x="10504488" y="4949825"/>
                <a:ext cx="920750" cy="2873375"/>
              </a:xfrm>
              <a:custGeom>
                <a:avLst/>
                <a:gdLst>
                  <a:gd name="T0" fmla="*/ 580 w 580"/>
                  <a:gd name="T1" fmla="*/ 326 h 1810"/>
                  <a:gd name="T2" fmla="*/ 580 w 580"/>
                  <a:gd name="T3" fmla="*/ 1810 h 1810"/>
                  <a:gd name="T4" fmla="*/ 0 w 580"/>
                  <a:gd name="T5" fmla="*/ 1484 h 1810"/>
                  <a:gd name="T6" fmla="*/ 0 w 580"/>
                  <a:gd name="T7" fmla="*/ 0 h 1810"/>
                  <a:gd name="T8" fmla="*/ 580 w 580"/>
                  <a:gd name="T9" fmla="*/ 326 h 1810"/>
                </a:gdLst>
                <a:ahLst/>
                <a:cxnLst>
                  <a:cxn ang="0">
                    <a:pos x="T0" y="T1"/>
                  </a:cxn>
                  <a:cxn ang="0">
                    <a:pos x="T2" y="T3"/>
                  </a:cxn>
                  <a:cxn ang="0">
                    <a:pos x="T4" y="T5"/>
                  </a:cxn>
                  <a:cxn ang="0">
                    <a:pos x="T6" y="T7"/>
                  </a:cxn>
                  <a:cxn ang="0">
                    <a:pos x="T8" y="T9"/>
                  </a:cxn>
                </a:cxnLst>
                <a:rect l="0" t="0" r="r" b="b"/>
                <a:pathLst>
                  <a:path w="580" h="1810">
                    <a:moveTo>
                      <a:pt x="580" y="326"/>
                    </a:moveTo>
                    <a:lnTo>
                      <a:pt x="580" y="1810"/>
                    </a:lnTo>
                    <a:lnTo>
                      <a:pt x="0" y="1484"/>
                    </a:lnTo>
                    <a:lnTo>
                      <a:pt x="0" y="0"/>
                    </a:lnTo>
                    <a:lnTo>
                      <a:pt x="580" y="32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5" name="Freeform 91"/>
              <p:cNvSpPr>
                <a:spLocks/>
              </p:cNvSpPr>
              <p:nvPr/>
            </p:nvSpPr>
            <p:spPr bwMode="auto">
              <a:xfrm>
                <a:off x="12752388" y="5273675"/>
                <a:ext cx="1530350" cy="2647950"/>
              </a:xfrm>
              <a:custGeom>
                <a:avLst/>
                <a:gdLst>
                  <a:gd name="T0" fmla="*/ 964 w 964"/>
                  <a:gd name="T1" fmla="*/ 0 h 1668"/>
                  <a:gd name="T2" fmla="*/ 964 w 964"/>
                  <a:gd name="T3" fmla="*/ 1486 h 1668"/>
                  <a:gd name="T4" fmla="*/ 0 w 964"/>
                  <a:gd name="T5" fmla="*/ 1668 h 1668"/>
                  <a:gd name="T6" fmla="*/ 0 w 964"/>
                  <a:gd name="T7" fmla="*/ 182 h 1668"/>
                  <a:gd name="T8" fmla="*/ 964 w 964"/>
                  <a:gd name="T9" fmla="*/ 0 h 1668"/>
                </a:gdLst>
                <a:ahLst/>
                <a:cxnLst>
                  <a:cxn ang="0">
                    <a:pos x="T0" y="T1"/>
                  </a:cxn>
                  <a:cxn ang="0">
                    <a:pos x="T2" y="T3"/>
                  </a:cxn>
                  <a:cxn ang="0">
                    <a:pos x="T4" y="T5"/>
                  </a:cxn>
                  <a:cxn ang="0">
                    <a:pos x="T6" y="T7"/>
                  </a:cxn>
                  <a:cxn ang="0">
                    <a:pos x="T8" y="T9"/>
                  </a:cxn>
                </a:cxnLst>
                <a:rect l="0" t="0" r="r" b="b"/>
                <a:pathLst>
                  <a:path w="964" h="1668">
                    <a:moveTo>
                      <a:pt x="964" y="0"/>
                    </a:moveTo>
                    <a:lnTo>
                      <a:pt x="964" y="1486"/>
                    </a:lnTo>
                    <a:lnTo>
                      <a:pt x="0" y="1668"/>
                    </a:lnTo>
                    <a:lnTo>
                      <a:pt x="0" y="182"/>
                    </a:lnTo>
                    <a:lnTo>
                      <a:pt x="964"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6" name="Freeform 92"/>
              <p:cNvSpPr>
                <a:spLocks/>
              </p:cNvSpPr>
              <p:nvPr/>
            </p:nvSpPr>
            <p:spPr bwMode="auto">
              <a:xfrm>
                <a:off x="12263438" y="5327650"/>
                <a:ext cx="488950" cy="2593975"/>
              </a:xfrm>
              <a:custGeom>
                <a:avLst/>
                <a:gdLst>
                  <a:gd name="T0" fmla="*/ 308 w 308"/>
                  <a:gd name="T1" fmla="*/ 148 h 1634"/>
                  <a:gd name="T2" fmla="*/ 308 w 308"/>
                  <a:gd name="T3" fmla="*/ 1634 h 1634"/>
                  <a:gd name="T4" fmla="*/ 0 w 308"/>
                  <a:gd name="T5" fmla="*/ 1484 h 1634"/>
                  <a:gd name="T6" fmla="*/ 0 w 308"/>
                  <a:gd name="T7" fmla="*/ 0 h 1634"/>
                  <a:gd name="T8" fmla="*/ 308 w 308"/>
                  <a:gd name="T9" fmla="*/ 148 h 1634"/>
                </a:gdLst>
                <a:ahLst/>
                <a:cxnLst>
                  <a:cxn ang="0">
                    <a:pos x="T0" y="T1"/>
                  </a:cxn>
                  <a:cxn ang="0">
                    <a:pos x="T2" y="T3"/>
                  </a:cxn>
                  <a:cxn ang="0">
                    <a:pos x="T4" y="T5"/>
                  </a:cxn>
                  <a:cxn ang="0">
                    <a:pos x="T6" y="T7"/>
                  </a:cxn>
                  <a:cxn ang="0">
                    <a:pos x="T8" y="T9"/>
                  </a:cxn>
                </a:cxnLst>
                <a:rect l="0" t="0" r="r" b="b"/>
                <a:pathLst>
                  <a:path w="308" h="1634">
                    <a:moveTo>
                      <a:pt x="308" y="148"/>
                    </a:moveTo>
                    <a:lnTo>
                      <a:pt x="308" y="1634"/>
                    </a:lnTo>
                    <a:lnTo>
                      <a:pt x="0" y="1484"/>
                    </a:lnTo>
                    <a:lnTo>
                      <a:pt x="0" y="0"/>
                    </a:lnTo>
                    <a:lnTo>
                      <a:pt x="308" y="148"/>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7" name="Freeform 93"/>
              <p:cNvSpPr>
                <a:spLocks/>
              </p:cNvSpPr>
              <p:nvPr/>
            </p:nvSpPr>
            <p:spPr bwMode="auto">
              <a:xfrm>
                <a:off x="14222413" y="5461000"/>
                <a:ext cx="279400" cy="2473325"/>
              </a:xfrm>
              <a:custGeom>
                <a:avLst/>
                <a:gdLst>
                  <a:gd name="T0" fmla="*/ 176 w 176"/>
                  <a:gd name="T1" fmla="*/ 74 h 1558"/>
                  <a:gd name="T2" fmla="*/ 176 w 176"/>
                  <a:gd name="T3" fmla="*/ 1558 h 1558"/>
                  <a:gd name="T4" fmla="*/ 0 w 176"/>
                  <a:gd name="T5" fmla="*/ 1486 h 1558"/>
                  <a:gd name="T6" fmla="*/ 0 w 176"/>
                  <a:gd name="T7" fmla="*/ 0 h 1558"/>
                  <a:gd name="T8" fmla="*/ 176 w 176"/>
                  <a:gd name="T9" fmla="*/ 74 h 1558"/>
                </a:gdLst>
                <a:ahLst/>
                <a:cxnLst>
                  <a:cxn ang="0">
                    <a:pos x="T0" y="T1"/>
                  </a:cxn>
                  <a:cxn ang="0">
                    <a:pos x="T2" y="T3"/>
                  </a:cxn>
                  <a:cxn ang="0">
                    <a:pos x="T4" y="T5"/>
                  </a:cxn>
                  <a:cxn ang="0">
                    <a:pos x="T6" y="T7"/>
                  </a:cxn>
                  <a:cxn ang="0">
                    <a:pos x="T8" y="T9"/>
                  </a:cxn>
                </a:cxnLst>
                <a:rect l="0" t="0" r="r" b="b"/>
                <a:pathLst>
                  <a:path w="176" h="1558">
                    <a:moveTo>
                      <a:pt x="176" y="74"/>
                    </a:moveTo>
                    <a:lnTo>
                      <a:pt x="176" y="1558"/>
                    </a:lnTo>
                    <a:lnTo>
                      <a:pt x="0" y="1486"/>
                    </a:lnTo>
                    <a:lnTo>
                      <a:pt x="0" y="0"/>
                    </a:lnTo>
                    <a:lnTo>
                      <a:pt x="176" y="74"/>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8" name="Freeform 94"/>
              <p:cNvSpPr>
                <a:spLocks/>
              </p:cNvSpPr>
              <p:nvPr/>
            </p:nvSpPr>
            <p:spPr bwMode="auto">
              <a:xfrm>
                <a:off x="9485313" y="5422900"/>
                <a:ext cx="1327150" cy="2587625"/>
              </a:xfrm>
              <a:custGeom>
                <a:avLst/>
                <a:gdLst>
                  <a:gd name="T0" fmla="*/ 836 w 836"/>
                  <a:gd name="T1" fmla="*/ 0 h 1630"/>
                  <a:gd name="T2" fmla="*/ 836 w 836"/>
                  <a:gd name="T3" fmla="*/ 1486 h 1630"/>
                  <a:gd name="T4" fmla="*/ 0 w 836"/>
                  <a:gd name="T5" fmla="*/ 1630 h 1630"/>
                  <a:gd name="T6" fmla="*/ 0 w 836"/>
                  <a:gd name="T7" fmla="*/ 146 h 1630"/>
                  <a:gd name="T8" fmla="*/ 836 w 836"/>
                  <a:gd name="T9" fmla="*/ 0 h 1630"/>
                </a:gdLst>
                <a:ahLst/>
                <a:cxnLst>
                  <a:cxn ang="0">
                    <a:pos x="T0" y="T1"/>
                  </a:cxn>
                  <a:cxn ang="0">
                    <a:pos x="T2" y="T3"/>
                  </a:cxn>
                  <a:cxn ang="0">
                    <a:pos x="T4" y="T5"/>
                  </a:cxn>
                  <a:cxn ang="0">
                    <a:pos x="T6" y="T7"/>
                  </a:cxn>
                  <a:cxn ang="0">
                    <a:pos x="T8" y="T9"/>
                  </a:cxn>
                </a:cxnLst>
                <a:rect l="0" t="0" r="r" b="b"/>
                <a:pathLst>
                  <a:path w="836" h="1630">
                    <a:moveTo>
                      <a:pt x="836" y="0"/>
                    </a:moveTo>
                    <a:lnTo>
                      <a:pt x="836" y="1486"/>
                    </a:lnTo>
                    <a:lnTo>
                      <a:pt x="0" y="1630"/>
                    </a:lnTo>
                    <a:lnTo>
                      <a:pt x="0" y="146"/>
                    </a:lnTo>
                    <a:lnTo>
                      <a:pt x="836"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9" name="Freeform 95"/>
              <p:cNvSpPr>
                <a:spLocks/>
              </p:cNvSpPr>
              <p:nvPr/>
            </p:nvSpPr>
            <p:spPr bwMode="auto">
              <a:xfrm>
                <a:off x="8736013" y="5489575"/>
                <a:ext cx="260350" cy="2590800"/>
              </a:xfrm>
              <a:custGeom>
                <a:avLst/>
                <a:gdLst>
                  <a:gd name="T0" fmla="*/ 164 w 164"/>
                  <a:gd name="T1" fmla="*/ 146 h 1632"/>
                  <a:gd name="T2" fmla="*/ 164 w 164"/>
                  <a:gd name="T3" fmla="*/ 1632 h 1632"/>
                  <a:gd name="T4" fmla="*/ 0 w 164"/>
                  <a:gd name="T5" fmla="*/ 1484 h 1632"/>
                  <a:gd name="T6" fmla="*/ 0 w 164"/>
                  <a:gd name="T7" fmla="*/ 0 h 1632"/>
                  <a:gd name="T8" fmla="*/ 164 w 164"/>
                  <a:gd name="T9" fmla="*/ 146 h 1632"/>
                </a:gdLst>
                <a:ahLst/>
                <a:cxnLst>
                  <a:cxn ang="0">
                    <a:pos x="T0" y="T1"/>
                  </a:cxn>
                  <a:cxn ang="0">
                    <a:pos x="T2" y="T3"/>
                  </a:cxn>
                  <a:cxn ang="0">
                    <a:pos x="T4" y="T5"/>
                  </a:cxn>
                  <a:cxn ang="0">
                    <a:pos x="T6" y="T7"/>
                  </a:cxn>
                  <a:cxn ang="0">
                    <a:pos x="T8" y="T9"/>
                  </a:cxn>
                </a:cxnLst>
                <a:rect l="0" t="0" r="r" b="b"/>
                <a:pathLst>
                  <a:path w="164" h="1632">
                    <a:moveTo>
                      <a:pt x="164" y="146"/>
                    </a:moveTo>
                    <a:lnTo>
                      <a:pt x="164" y="1632"/>
                    </a:lnTo>
                    <a:lnTo>
                      <a:pt x="0" y="1484"/>
                    </a:lnTo>
                    <a:lnTo>
                      <a:pt x="0" y="0"/>
                    </a:lnTo>
                    <a:lnTo>
                      <a:pt x="164" y="14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0" name="Freeform 96"/>
              <p:cNvSpPr>
                <a:spLocks/>
              </p:cNvSpPr>
              <p:nvPr/>
            </p:nvSpPr>
            <p:spPr bwMode="auto">
              <a:xfrm>
                <a:off x="10793413" y="5588000"/>
                <a:ext cx="879475" cy="2517775"/>
              </a:xfrm>
              <a:custGeom>
                <a:avLst/>
                <a:gdLst>
                  <a:gd name="T0" fmla="*/ 554 w 554"/>
                  <a:gd name="T1" fmla="*/ 0 h 1586"/>
                  <a:gd name="T2" fmla="*/ 554 w 554"/>
                  <a:gd name="T3" fmla="*/ 1484 h 1586"/>
                  <a:gd name="T4" fmla="*/ 0 w 554"/>
                  <a:gd name="T5" fmla="*/ 1586 h 1586"/>
                  <a:gd name="T6" fmla="*/ 0 w 554"/>
                  <a:gd name="T7" fmla="*/ 102 h 1586"/>
                  <a:gd name="T8" fmla="*/ 554 w 554"/>
                  <a:gd name="T9" fmla="*/ 0 h 1586"/>
                </a:gdLst>
                <a:ahLst/>
                <a:cxnLst>
                  <a:cxn ang="0">
                    <a:pos x="T0" y="T1"/>
                  </a:cxn>
                  <a:cxn ang="0">
                    <a:pos x="T2" y="T3"/>
                  </a:cxn>
                  <a:cxn ang="0">
                    <a:pos x="T4" y="T5"/>
                  </a:cxn>
                  <a:cxn ang="0">
                    <a:pos x="T6" y="T7"/>
                  </a:cxn>
                  <a:cxn ang="0">
                    <a:pos x="T8" y="T9"/>
                  </a:cxn>
                </a:cxnLst>
                <a:rect l="0" t="0" r="r" b="b"/>
                <a:pathLst>
                  <a:path w="554" h="1586">
                    <a:moveTo>
                      <a:pt x="554" y="0"/>
                    </a:moveTo>
                    <a:lnTo>
                      <a:pt x="554" y="1484"/>
                    </a:lnTo>
                    <a:lnTo>
                      <a:pt x="0" y="1586"/>
                    </a:lnTo>
                    <a:lnTo>
                      <a:pt x="0" y="102"/>
                    </a:lnTo>
                    <a:lnTo>
                      <a:pt x="554" y="0"/>
                    </a:lnTo>
                    <a:close/>
                  </a:path>
                </a:pathLst>
              </a:custGeom>
              <a:solidFill>
                <a:srgbClr val="27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1" name="Freeform 97"/>
              <p:cNvSpPr>
                <a:spLocks/>
              </p:cNvSpPr>
              <p:nvPr/>
            </p:nvSpPr>
            <p:spPr bwMode="auto">
              <a:xfrm>
                <a:off x="6875463" y="5511800"/>
                <a:ext cx="904875" cy="2568575"/>
              </a:xfrm>
              <a:custGeom>
                <a:avLst/>
                <a:gdLst>
                  <a:gd name="T0" fmla="*/ 0 w 570"/>
                  <a:gd name="T1" fmla="*/ 72 h 1618"/>
                  <a:gd name="T2" fmla="*/ 486 w 570"/>
                  <a:gd name="T3" fmla="*/ 0 h 1618"/>
                  <a:gd name="T4" fmla="*/ 570 w 570"/>
                  <a:gd name="T5" fmla="*/ 1530 h 1618"/>
                  <a:gd name="T6" fmla="*/ 0 w 570"/>
                  <a:gd name="T7" fmla="*/ 1618 h 1618"/>
                  <a:gd name="T8" fmla="*/ 0 w 570"/>
                  <a:gd name="T9" fmla="*/ 72 h 1618"/>
                </a:gdLst>
                <a:ahLst/>
                <a:cxnLst>
                  <a:cxn ang="0">
                    <a:pos x="T0" y="T1"/>
                  </a:cxn>
                  <a:cxn ang="0">
                    <a:pos x="T2" y="T3"/>
                  </a:cxn>
                  <a:cxn ang="0">
                    <a:pos x="T4" y="T5"/>
                  </a:cxn>
                  <a:cxn ang="0">
                    <a:pos x="T6" y="T7"/>
                  </a:cxn>
                  <a:cxn ang="0">
                    <a:pos x="T8" y="T9"/>
                  </a:cxn>
                </a:cxnLst>
                <a:rect l="0" t="0" r="r" b="b"/>
                <a:pathLst>
                  <a:path w="570" h="1618">
                    <a:moveTo>
                      <a:pt x="0" y="72"/>
                    </a:moveTo>
                    <a:lnTo>
                      <a:pt x="486" y="0"/>
                    </a:lnTo>
                    <a:lnTo>
                      <a:pt x="570" y="1530"/>
                    </a:lnTo>
                    <a:lnTo>
                      <a:pt x="0" y="1618"/>
                    </a:lnTo>
                    <a:lnTo>
                      <a:pt x="0" y="72"/>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2" name="Freeform 98"/>
              <p:cNvSpPr>
                <a:spLocks/>
              </p:cNvSpPr>
              <p:nvPr/>
            </p:nvSpPr>
            <p:spPr bwMode="auto">
              <a:xfrm>
                <a:off x="6875463" y="5511800"/>
                <a:ext cx="904875" cy="2568575"/>
              </a:xfrm>
              <a:custGeom>
                <a:avLst/>
                <a:gdLst>
                  <a:gd name="T0" fmla="*/ 0 w 570"/>
                  <a:gd name="T1" fmla="*/ 72 h 1618"/>
                  <a:gd name="T2" fmla="*/ 486 w 570"/>
                  <a:gd name="T3" fmla="*/ 0 h 1618"/>
                  <a:gd name="T4" fmla="*/ 570 w 570"/>
                  <a:gd name="T5" fmla="*/ 1530 h 1618"/>
                  <a:gd name="T6" fmla="*/ 0 w 570"/>
                  <a:gd name="T7" fmla="*/ 1618 h 1618"/>
                </a:gdLst>
                <a:ahLst/>
                <a:cxnLst>
                  <a:cxn ang="0">
                    <a:pos x="T0" y="T1"/>
                  </a:cxn>
                  <a:cxn ang="0">
                    <a:pos x="T2" y="T3"/>
                  </a:cxn>
                  <a:cxn ang="0">
                    <a:pos x="T4" y="T5"/>
                  </a:cxn>
                  <a:cxn ang="0">
                    <a:pos x="T6" y="T7"/>
                  </a:cxn>
                </a:cxnLst>
                <a:rect l="0" t="0" r="r" b="b"/>
                <a:pathLst>
                  <a:path w="570" h="1618">
                    <a:moveTo>
                      <a:pt x="0" y="72"/>
                    </a:moveTo>
                    <a:lnTo>
                      <a:pt x="486" y="0"/>
                    </a:lnTo>
                    <a:lnTo>
                      <a:pt x="570" y="1530"/>
                    </a:lnTo>
                    <a:lnTo>
                      <a:pt x="0" y="16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3" name="Freeform 99"/>
              <p:cNvSpPr>
                <a:spLocks/>
              </p:cNvSpPr>
              <p:nvPr/>
            </p:nvSpPr>
            <p:spPr bwMode="auto">
              <a:xfrm>
                <a:off x="14031913" y="5153025"/>
                <a:ext cx="3473450" cy="3289300"/>
              </a:xfrm>
              <a:custGeom>
                <a:avLst/>
                <a:gdLst>
                  <a:gd name="T0" fmla="*/ 2188 w 2188"/>
                  <a:gd name="T1" fmla="*/ 0 h 2072"/>
                  <a:gd name="T2" fmla="*/ 2188 w 2188"/>
                  <a:gd name="T3" fmla="*/ 1484 h 2072"/>
                  <a:gd name="T4" fmla="*/ 0 w 2188"/>
                  <a:gd name="T5" fmla="*/ 2072 h 2072"/>
                  <a:gd name="T6" fmla="*/ 0 w 2188"/>
                  <a:gd name="T7" fmla="*/ 460 h 2072"/>
                  <a:gd name="T8" fmla="*/ 2188 w 2188"/>
                  <a:gd name="T9" fmla="*/ 0 h 2072"/>
                </a:gdLst>
                <a:ahLst/>
                <a:cxnLst>
                  <a:cxn ang="0">
                    <a:pos x="T0" y="T1"/>
                  </a:cxn>
                  <a:cxn ang="0">
                    <a:pos x="T2" y="T3"/>
                  </a:cxn>
                  <a:cxn ang="0">
                    <a:pos x="T4" y="T5"/>
                  </a:cxn>
                  <a:cxn ang="0">
                    <a:pos x="T6" y="T7"/>
                  </a:cxn>
                  <a:cxn ang="0">
                    <a:pos x="T8" y="T9"/>
                  </a:cxn>
                </a:cxnLst>
                <a:rect l="0" t="0" r="r" b="b"/>
                <a:pathLst>
                  <a:path w="2188" h="2072">
                    <a:moveTo>
                      <a:pt x="2188" y="0"/>
                    </a:moveTo>
                    <a:lnTo>
                      <a:pt x="2188" y="1484"/>
                    </a:lnTo>
                    <a:lnTo>
                      <a:pt x="0" y="2072"/>
                    </a:lnTo>
                    <a:lnTo>
                      <a:pt x="0" y="460"/>
                    </a:lnTo>
                    <a:lnTo>
                      <a:pt x="218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4" name="Freeform 100"/>
              <p:cNvSpPr>
                <a:spLocks/>
              </p:cNvSpPr>
              <p:nvPr/>
            </p:nvSpPr>
            <p:spPr bwMode="auto">
              <a:xfrm>
                <a:off x="13425488" y="5610225"/>
                <a:ext cx="606425" cy="2832100"/>
              </a:xfrm>
              <a:custGeom>
                <a:avLst/>
                <a:gdLst>
                  <a:gd name="T0" fmla="*/ 382 w 382"/>
                  <a:gd name="T1" fmla="*/ 172 h 1784"/>
                  <a:gd name="T2" fmla="*/ 382 w 382"/>
                  <a:gd name="T3" fmla="*/ 1784 h 1784"/>
                  <a:gd name="T4" fmla="*/ 0 w 382"/>
                  <a:gd name="T5" fmla="*/ 1610 h 1784"/>
                  <a:gd name="T6" fmla="*/ 0 w 382"/>
                  <a:gd name="T7" fmla="*/ 0 h 1784"/>
                  <a:gd name="T8" fmla="*/ 382 w 382"/>
                  <a:gd name="T9" fmla="*/ 172 h 1784"/>
                </a:gdLst>
                <a:ahLst/>
                <a:cxnLst>
                  <a:cxn ang="0">
                    <a:pos x="T0" y="T1"/>
                  </a:cxn>
                  <a:cxn ang="0">
                    <a:pos x="T2" y="T3"/>
                  </a:cxn>
                  <a:cxn ang="0">
                    <a:pos x="T4" y="T5"/>
                  </a:cxn>
                  <a:cxn ang="0">
                    <a:pos x="T6" y="T7"/>
                  </a:cxn>
                  <a:cxn ang="0">
                    <a:pos x="T8" y="T9"/>
                  </a:cxn>
                </a:cxnLst>
                <a:rect l="0" t="0" r="r" b="b"/>
                <a:pathLst>
                  <a:path w="382" h="1784">
                    <a:moveTo>
                      <a:pt x="382" y="172"/>
                    </a:moveTo>
                    <a:lnTo>
                      <a:pt x="382" y="1784"/>
                    </a:lnTo>
                    <a:lnTo>
                      <a:pt x="0" y="1610"/>
                    </a:lnTo>
                    <a:lnTo>
                      <a:pt x="0" y="0"/>
                    </a:lnTo>
                    <a:lnTo>
                      <a:pt x="382" y="172"/>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5" name="Freeform 101"/>
              <p:cNvSpPr>
                <a:spLocks/>
              </p:cNvSpPr>
              <p:nvPr/>
            </p:nvSpPr>
            <p:spPr bwMode="auto">
              <a:xfrm>
                <a:off x="9739313" y="3810000"/>
                <a:ext cx="7766050" cy="2073275"/>
              </a:xfrm>
              <a:custGeom>
                <a:avLst/>
                <a:gdLst>
                  <a:gd name="T0" fmla="*/ 3246 w 4892"/>
                  <a:gd name="T1" fmla="*/ 362 h 1306"/>
                  <a:gd name="T2" fmla="*/ 4892 w 4892"/>
                  <a:gd name="T3" fmla="*/ 118 h 1306"/>
                  <a:gd name="T4" fmla="*/ 4892 w 4892"/>
                  <a:gd name="T5" fmla="*/ 16 h 1306"/>
                  <a:gd name="T6" fmla="*/ 2994 w 4892"/>
                  <a:gd name="T7" fmla="*/ 294 h 1306"/>
                  <a:gd name="T8" fmla="*/ 1930 w 4892"/>
                  <a:gd name="T9" fmla="*/ 0 h 1306"/>
                  <a:gd name="T10" fmla="*/ 236 w 4892"/>
                  <a:gd name="T11" fmla="*/ 202 h 1306"/>
                  <a:gd name="T12" fmla="*/ 386 w 4892"/>
                  <a:gd name="T13" fmla="*/ 270 h 1306"/>
                  <a:gd name="T14" fmla="*/ 0 w 4892"/>
                  <a:gd name="T15" fmla="*/ 322 h 1306"/>
                  <a:gd name="T16" fmla="*/ 320 w 4892"/>
                  <a:gd name="T17" fmla="*/ 486 h 1306"/>
                  <a:gd name="T18" fmla="*/ 110 w 4892"/>
                  <a:gd name="T19" fmla="*/ 516 h 1306"/>
                  <a:gd name="T20" fmla="*/ 280 w 4892"/>
                  <a:gd name="T21" fmla="*/ 616 h 1306"/>
                  <a:gd name="T22" fmla="*/ 726 w 4892"/>
                  <a:gd name="T23" fmla="*/ 552 h 1306"/>
                  <a:gd name="T24" fmla="*/ 548 w 4892"/>
                  <a:gd name="T25" fmla="*/ 466 h 1306"/>
                  <a:gd name="T26" fmla="*/ 1156 w 4892"/>
                  <a:gd name="T27" fmla="*/ 378 h 1306"/>
                  <a:gd name="T28" fmla="*/ 1042 w 4892"/>
                  <a:gd name="T29" fmla="*/ 338 h 1306"/>
                  <a:gd name="T30" fmla="*/ 446 w 4892"/>
                  <a:gd name="T31" fmla="*/ 420 h 1306"/>
                  <a:gd name="T32" fmla="*/ 290 w 4892"/>
                  <a:gd name="T33" fmla="*/ 334 h 1306"/>
                  <a:gd name="T34" fmla="*/ 476 w 4892"/>
                  <a:gd name="T35" fmla="*/ 310 h 1306"/>
                  <a:gd name="T36" fmla="*/ 556 w 4892"/>
                  <a:gd name="T37" fmla="*/ 348 h 1306"/>
                  <a:gd name="T38" fmla="*/ 942 w 4892"/>
                  <a:gd name="T39" fmla="*/ 300 h 1306"/>
                  <a:gd name="T40" fmla="*/ 850 w 4892"/>
                  <a:gd name="T41" fmla="*/ 264 h 1306"/>
                  <a:gd name="T42" fmla="*/ 660 w 4892"/>
                  <a:gd name="T43" fmla="*/ 286 h 1306"/>
                  <a:gd name="T44" fmla="*/ 496 w 4892"/>
                  <a:gd name="T45" fmla="*/ 214 h 1306"/>
                  <a:gd name="T46" fmla="*/ 1562 w 4892"/>
                  <a:gd name="T47" fmla="*/ 88 h 1306"/>
                  <a:gd name="T48" fmla="*/ 1656 w 4892"/>
                  <a:gd name="T49" fmla="*/ 120 h 1306"/>
                  <a:gd name="T50" fmla="*/ 1804 w 4892"/>
                  <a:gd name="T51" fmla="*/ 100 h 1306"/>
                  <a:gd name="T52" fmla="*/ 1704 w 4892"/>
                  <a:gd name="T53" fmla="*/ 72 h 1306"/>
                  <a:gd name="T54" fmla="*/ 1878 w 4892"/>
                  <a:gd name="T55" fmla="*/ 52 h 1306"/>
                  <a:gd name="T56" fmla="*/ 2296 w 4892"/>
                  <a:gd name="T57" fmla="*/ 170 h 1306"/>
                  <a:gd name="T58" fmla="*/ 1968 w 4892"/>
                  <a:gd name="T59" fmla="*/ 222 h 1306"/>
                  <a:gd name="T60" fmla="*/ 2072 w 4892"/>
                  <a:gd name="T61" fmla="*/ 252 h 1306"/>
                  <a:gd name="T62" fmla="*/ 1900 w 4892"/>
                  <a:gd name="T63" fmla="*/ 272 h 1306"/>
                  <a:gd name="T64" fmla="*/ 2018 w 4892"/>
                  <a:gd name="T65" fmla="*/ 314 h 1306"/>
                  <a:gd name="T66" fmla="*/ 2556 w 4892"/>
                  <a:gd name="T67" fmla="*/ 240 h 1306"/>
                  <a:gd name="T68" fmla="*/ 3092 w 4892"/>
                  <a:gd name="T69" fmla="*/ 396 h 1306"/>
                  <a:gd name="T70" fmla="*/ 2724 w 4892"/>
                  <a:gd name="T71" fmla="*/ 448 h 1306"/>
                  <a:gd name="T72" fmla="*/ 3026 w 4892"/>
                  <a:gd name="T73" fmla="*/ 546 h 1306"/>
                  <a:gd name="T74" fmla="*/ 3410 w 4892"/>
                  <a:gd name="T75" fmla="*/ 484 h 1306"/>
                  <a:gd name="T76" fmla="*/ 4538 w 4892"/>
                  <a:gd name="T77" fmla="*/ 808 h 1306"/>
                  <a:gd name="T78" fmla="*/ 3922 w 4892"/>
                  <a:gd name="T79" fmla="*/ 938 h 1306"/>
                  <a:gd name="T80" fmla="*/ 3716 w 4892"/>
                  <a:gd name="T81" fmla="*/ 868 h 1306"/>
                  <a:gd name="T82" fmla="*/ 3514 w 4892"/>
                  <a:gd name="T83" fmla="*/ 908 h 1306"/>
                  <a:gd name="T84" fmla="*/ 3324 w 4892"/>
                  <a:gd name="T85" fmla="*/ 840 h 1306"/>
                  <a:gd name="T86" fmla="*/ 3714 w 4892"/>
                  <a:gd name="T87" fmla="*/ 768 h 1306"/>
                  <a:gd name="T88" fmla="*/ 3928 w 4892"/>
                  <a:gd name="T89" fmla="*/ 826 h 1306"/>
                  <a:gd name="T90" fmla="*/ 4122 w 4892"/>
                  <a:gd name="T91" fmla="*/ 788 h 1306"/>
                  <a:gd name="T92" fmla="*/ 3730 w 4892"/>
                  <a:gd name="T93" fmla="*/ 672 h 1306"/>
                  <a:gd name="T94" fmla="*/ 2916 w 4892"/>
                  <a:gd name="T95" fmla="*/ 818 h 1306"/>
                  <a:gd name="T96" fmla="*/ 3278 w 4892"/>
                  <a:gd name="T97" fmla="*/ 946 h 1306"/>
                  <a:gd name="T98" fmla="*/ 2824 w 4892"/>
                  <a:gd name="T99" fmla="*/ 1040 h 1306"/>
                  <a:gd name="T100" fmla="*/ 3000 w 4892"/>
                  <a:gd name="T101" fmla="*/ 1114 h 1306"/>
                  <a:gd name="T102" fmla="*/ 2766 w 4892"/>
                  <a:gd name="T103" fmla="*/ 1168 h 1306"/>
                  <a:gd name="T104" fmla="*/ 2580 w 4892"/>
                  <a:gd name="T105" fmla="*/ 1084 h 1306"/>
                  <a:gd name="T106" fmla="*/ 2322 w 4892"/>
                  <a:gd name="T107" fmla="*/ 1134 h 1306"/>
                  <a:gd name="T108" fmla="*/ 2704 w 4892"/>
                  <a:gd name="T109" fmla="*/ 1306 h 1306"/>
                  <a:gd name="T110" fmla="*/ 4892 w 4892"/>
                  <a:gd name="T111" fmla="*/ 844 h 1306"/>
                  <a:gd name="T112" fmla="*/ 4892 w 4892"/>
                  <a:gd name="T113" fmla="*/ 844 h 1306"/>
                  <a:gd name="T114" fmla="*/ 4892 w 4892"/>
                  <a:gd name="T115" fmla="*/ 816 h 1306"/>
                  <a:gd name="T116" fmla="*/ 3246 w 4892"/>
                  <a:gd name="T117" fmla="*/ 362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92" h="1306">
                    <a:moveTo>
                      <a:pt x="3246" y="362"/>
                    </a:moveTo>
                    <a:lnTo>
                      <a:pt x="4892" y="118"/>
                    </a:lnTo>
                    <a:lnTo>
                      <a:pt x="4892" y="16"/>
                    </a:lnTo>
                    <a:lnTo>
                      <a:pt x="2994" y="294"/>
                    </a:lnTo>
                    <a:lnTo>
                      <a:pt x="1930" y="0"/>
                    </a:lnTo>
                    <a:lnTo>
                      <a:pt x="236" y="202"/>
                    </a:lnTo>
                    <a:lnTo>
                      <a:pt x="386" y="270"/>
                    </a:lnTo>
                    <a:lnTo>
                      <a:pt x="0" y="322"/>
                    </a:lnTo>
                    <a:lnTo>
                      <a:pt x="320" y="486"/>
                    </a:lnTo>
                    <a:lnTo>
                      <a:pt x="110" y="516"/>
                    </a:lnTo>
                    <a:lnTo>
                      <a:pt x="280" y="616"/>
                    </a:lnTo>
                    <a:lnTo>
                      <a:pt x="726" y="552"/>
                    </a:lnTo>
                    <a:lnTo>
                      <a:pt x="548" y="466"/>
                    </a:lnTo>
                    <a:lnTo>
                      <a:pt x="1156" y="378"/>
                    </a:lnTo>
                    <a:lnTo>
                      <a:pt x="1042" y="338"/>
                    </a:lnTo>
                    <a:lnTo>
                      <a:pt x="446" y="420"/>
                    </a:lnTo>
                    <a:lnTo>
                      <a:pt x="290" y="334"/>
                    </a:lnTo>
                    <a:lnTo>
                      <a:pt x="476" y="310"/>
                    </a:lnTo>
                    <a:lnTo>
                      <a:pt x="556" y="348"/>
                    </a:lnTo>
                    <a:lnTo>
                      <a:pt x="942" y="300"/>
                    </a:lnTo>
                    <a:lnTo>
                      <a:pt x="850" y="264"/>
                    </a:lnTo>
                    <a:lnTo>
                      <a:pt x="660" y="286"/>
                    </a:lnTo>
                    <a:lnTo>
                      <a:pt x="496" y="214"/>
                    </a:lnTo>
                    <a:lnTo>
                      <a:pt x="1562" y="88"/>
                    </a:lnTo>
                    <a:lnTo>
                      <a:pt x="1656" y="120"/>
                    </a:lnTo>
                    <a:lnTo>
                      <a:pt x="1804" y="100"/>
                    </a:lnTo>
                    <a:lnTo>
                      <a:pt x="1704" y="72"/>
                    </a:lnTo>
                    <a:lnTo>
                      <a:pt x="1878" y="52"/>
                    </a:lnTo>
                    <a:lnTo>
                      <a:pt x="2296" y="170"/>
                    </a:lnTo>
                    <a:lnTo>
                      <a:pt x="1968" y="222"/>
                    </a:lnTo>
                    <a:lnTo>
                      <a:pt x="2072" y="252"/>
                    </a:lnTo>
                    <a:lnTo>
                      <a:pt x="1900" y="272"/>
                    </a:lnTo>
                    <a:lnTo>
                      <a:pt x="2018" y="314"/>
                    </a:lnTo>
                    <a:lnTo>
                      <a:pt x="2556" y="240"/>
                    </a:lnTo>
                    <a:lnTo>
                      <a:pt x="3092" y="396"/>
                    </a:lnTo>
                    <a:lnTo>
                      <a:pt x="2724" y="448"/>
                    </a:lnTo>
                    <a:lnTo>
                      <a:pt x="3026" y="546"/>
                    </a:lnTo>
                    <a:lnTo>
                      <a:pt x="3410" y="484"/>
                    </a:lnTo>
                    <a:lnTo>
                      <a:pt x="4538" y="808"/>
                    </a:lnTo>
                    <a:lnTo>
                      <a:pt x="3922" y="938"/>
                    </a:lnTo>
                    <a:lnTo>
                      <a:pt x="3716" y="868"/>
                    </a:lnTo>
                    <a:lnTo>
                      <a:pt x="3514" y="908"/>
                    </a:lnTo>
                    <a:lnTo>
                      <a:pt x="3324" y="840"/>
                    </a:lnTo>
                    <a:lnTo>
                      <a:pt x="3714" y="768"/>
                    </a:lnTo>
                    <a:lnTo>
                      <a:pt x="3928" y="826"/>
                    </a:lnTo>
                    <a:lnTo>
                      <a:pt x="4122" y="788"/>
                    </a:lnTo>
                    <a:lnTo>
                      <a:pt x="3730" y="672"/>
                    </a:lnTo>
                    <a:lnTo>
                      <a:pt x="2916" y="818"/>
                    </a:lnTo>
                    <a:lnTo>
                      <a:pt x="3278" y="946"/>
                    </a:lnTo>
                    <a:lnTo>
                      <a:pt x="2824" y="1040"/>
                    </a:lnTo>
                    <a:lnTo>
                      <a:pt x="3000" y="1114"/>
                    </a:lnTo>
                    <a:lnTo>
                      <a:pt x="2766" y="1168"/>
                    </a:lnTo>
                    <a:lnTo>
                      <a:pt x="2580" y="1084"/>
                    </a:lnTo>
                    <a:lnTo>
                      <a:pt x="2322" y="1134"/>
                    </a:lnTo>
                    <a:lnTo>
                      <a:pt x="2704" y="1306"/>
                    </a:lnTo>
                    <a:lnTo>
                      <a:pt x="4892" y="844"/>
                    </a:lnTo>
                    <a:lnTo>
                      <a:pt x="4892" y="844"/>
                    </a:lnTo>
                    <a:lnTo>
                      <a:pt x="4892" y="816"/>
                    </a:lnTo>
                    <a:lnTo>
                      <a:pt x="3246" y="362"/>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6" name="Freeform 102"/>
              <p:cNvSpPr>
                <a:spLocks/>
              </p:cNvSpPr>
              <p:nvPr/>
            </p:nvSpPr>
            <p:spPr bwMode="auto">
              <a:xfrm>
                <a:off x="10126663" y="5708650"/>
                <a:ext cx="381000" cy="2622550"/>
              </a:xfrm>
              <a:custGeom>
                <a:avLst/>
                <a:gdLst>
                  <a:gd name="T0" fmla="*/ 240 w 240"/>
                  <a:gd name="T1" fmla="*/ 166 h 1652"/>
                  <a:gd name="T2" fmla="*/ 240 w 240"/>
                  <a:gd name="T3" fmla="*/ 1652 h 1652"/>
                  <a:gd name="T4" fmla="*/ 0 w 240"/>
                  <a:gd name="T5" fmla="*/ 1484 h 1652"/>
                  <a:gd name="T6" fmla="*/ 0 w 240"/>
                  <a:gd name="T7" fmla="*/ 0 h 1652"/>
                  <a:gd name="T8" fmla="*/ 240 w 240"/>
                  <a:gd name="T9" fmla="*/ 166 h 1652"/>
                </a:gdLst>
                <a:ahLst/>
                <a:cxnLst>
                  <a:cxn ang="0">
                    <a:pos x="T0" y="T1"/>
                  </a:cxn>
                  <a:cxn ang="0">
                    <a:pos x="T2" y="T3"/>
                  </a:cxn>
                  <a:cxn ang="0">
                    <a:pos x="T4" y="T5"/>
                  </a:cxn>
                  <a:cxn ang="0">
                    <a:pos x="T6" y="T7"/>
                  </a:cxn>
                  <a:cxn ang="0">
                    <a:pos x="T8" y="T9"/>
                  </a:cxn>
                </a:cxnLst>
                <a:rect l="0" t="0" r="r" b="b"/>
                <a:pathLst>
                  <a:path w="240" h="1652">
                    <a:moveTo>
                      <a:pt x="240" y="166"/>
                    </a:moveTo>
                    <a:lnTo>
                      <a:pt x="240" y="1652"/>
                    </a:lnTo>
                    <a:lnTo>
                      <a:pt x="0" y="1484"/>
                    </a:lnTo>
                    <a:lnTo>
                      <a:pt x="0" y="0"/>
                    </a:lnTo>
                    <a:lnTo>
                      <a:pt x="240" y="16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7" name="Freeform 103"/>
              <p:cNvSpPr>
                <a:spLocks/>
              </p:cNvSpPr>
              <p:nvPr/>
            </p:nvSpPr>
            <p:spPr bwMode="auto">
              <a:xfrm>
                <a:off x="11672888" y="5588000"/>
                <a:ext cx="733425" cy="2768600"/>
              </a:xfrm>
              <a:custGeom>
                <a:avLst/>
                <a:gdLst>
                  <a:gd name="T0" fmla="*/ 462 w 462"/>
                  <a:gd name="T1" fmla="*/ 260 h 1744"/>
                  <a:gd name="T2" fmla="*/ 462 w 462"/>
                  <a:gd name="T3" fmla="*/ 1744 h 1744"/>
                  <a:gd name="T4" fmla="*/ 0 w 462"/>
                  <a:gd name="T5" fmla="*/ 1484 h 1744"/>
                  <a:gd name="T6" fmla="*/ 0 w 462"/>
                  <a:gd name="T7" fmla="*/ 0 h 1744"/>
                  <a:gd name="T8" fmla="*/ 462 w 462"/>
                  <a:gd name="T9" fmla="*/ 260 h 1744"/>
                </a:gdLst>
                <a:ahLst/>
                <a:cxnLst>
                  <a:cxn ang="0">
                    <a:pos x="T0" y="T1"/>
                  </a:cxn>
                  <a:cxn ang="0">
                    <a:pos x="T2" y="T3"/>
                  </a:cxn>
                  <a:cxn ang="0">
                    <a:pos x="T4" y="T5"/>
                  </a:cxn>
                  <a:cxn ang="0">
                    <a:pos x="T6" y="T7"/>
                  </a:cxn>
                  <a:cxn ang="0">
                    <a:pos x="T8" y="T9"/>
                  </a:cxn>
                </a:cxnLst>
                <a:rect l="0" t="0" r="r" b="b"/>
                <a:pathLst>
                  <a:path w="462" h="1744">
                    <a:moveTo>
                      <a:pt x="462" y="260"/>
                    </a:moveTo>
                    <a:lnTo>
                      <a:pt x="462" y="1744"/>
                    </a:lnTo>
                    <a:lnTo>
                      <a:pt x="0" y="1484"/>
                    </a:lnTo>
                    <a:lnTo>
                      <a:pt x="0" y="0"/>
                    </a:lnTo>
                    <a:lnTo>
                      <a:pt x="462" y="260"/>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8" name="Freeform 104"/>
              <p:cNvSpPr>
                <a:spLocks/>
              </p:cNvSpPr>
              <p:nvPr/>
            </p:nvSpPr>
            <p:spPr bwMode="auto">
              <a:xfrm>
                <a:off x="8840788" y="5911850"/>
                <a:ext cx="965200" cy="2562225"/>
              </a:xfrm>
              <a:custGeom>
                <a:avLst/>
                <a:gdLst>
                  <a:gd name="T0" fmla="*/ 608 w 608"/>
                  <a:gd name="T1" fmla="*/ 0 h 1614"/>
                  <a:gd name="T2" fmla="*/ 608 w 608"/>
                  <a:gd name="T3" fmla="*/ 1484 h 1614"/>
                  <a:gd name="T4" fmla="*/ 0 w 608"/>
                  <a:gd name="T5" fmla="*/ 1614 h 1614"/>
                  <a:gd name="T6" fmla="*/ 0 w 608"/>
                  <a:gd name="T7" fmla="*/ 130 h 1614"/>
                  <a:gd name="T8" fmla="*/ 608 w 608"/>
                  <a:gd name="T9" fmla="*/ 0 h 1614"/>
                </a:gdLst>
                <a:ahLst/>
                <a:cxnLst>
                  <a:cxn ang="0">
                    <a:pos x="T0" y="T1"/>
                  </a:cxn>
                  <a:cxn ang="0">
                    <a:pos x="T2" y="T3"/>
                  </a:cxn>
                  <a:cxn ang="0">
                    <a:pos x="T4" y="T5"/>
                  </a:cxn>
                  <a:cxn ang="0">
                    <a:pos x="T6" y="T7"/>
                  </a:cxn>
                  <a:cxn ang="0">
                    <a:pos x="T8" y="T9"/>
                  </a:cxn>
                </a:cxnLst>
                <a:rect l="0" t="0" r="r" b="b"/>
                <a:pathLst>
                  <a:path w="608" h="1614">
                    <a:moveTo>
                      <a:pt x="608" y="0"/>
                    </a:moveTo>
                    <a:lnTo>
                      <a:pt x="608" y="1484"/>
                    </a:lnTo>
                    <a:lnTo>
                      <a:pt x="0" y="1614"/>
                    </a:lnTo>
                    <a:lnTo>
                      <a:pt x="0" y="130"/>
                    </a:lnTo>
                    <a:lnTo>
                      <a:pt x="60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9" name="Freeform 105"/>
              <p:cNvSpPr>
                <a:spLocks/>
              </p:cNvSpPr>
              <p:nvPr/>
            </p:nvSpPr>
            <p:spPr bwMode="auto">
              <a:xfrm>
                <a:off x="9523413" y="6178550"/>
                <a:ext cx="171450" cy="2508250"/>
              </a:xfrm>
              <a:custGeom>
                <a:avLst/>
                <a:gdLst>
                  <a:gd name="T0" fmla="*/ 108 w 108"/>
                  <a:gd name="T1" fmla="*/ 96 h 1580"/>
                  <a:gd name="T2" fmla="*/ 108 w 108"/>
                  <a:gd name="T3" fmla="*/ 1580 h 1580"/>
                  <a:gd name="T4" fmla="*/ 0 w 108"/>
                  <a:gd name="T5" fmla="*/ 1486 h 1580"/>
                  <a:gd name="T6" fmla="*/ 0 w 108"/>
                  <a:gd name="T7" fmla="*/ 0 h 1580"/>
                  <a:gd name="T8" fmla="*/ 108 w 108"/>
                  <a:gd name="T9" fmla="*/ 96 h 1580"/>
                </a:gdLst>
                <a:ahLst/>
                <a:cxnLst>
                  <a:cxn ang="0">
                    <a:pos x="T0" y="T1"/>
                  </a:cxn>
                  <a:cxn ang="0">
                    <a:pos x="T2" y="T3"/>
                  </a:cxn>
                  <a:cxn ang="0">
                    <a:pos x="T4" y="T5"/>
                  </a:cxn>
                  <a:cxn ang="0">
                    <a:pos x="T6" y="T7"/>
                  </a:cxn>
                  <a:cxn ang="0">
                    <a:pos x="T8" y="T9"/>
                  </a:cxn>
                </a:cxnLst>
                <a:rect l="0" t="0" r="r" b="b"/>
                <a:pathLst>
                  <a:path w="108" h="1580">
                    <a:moveTo>
                      <a:pt x="108" y="96"/>
                    </a:moveTo>
                    <a:lnTo>
                      <a:pt x="108" y="1580"/>
                    </a:lnTo>
                    <a:lnTo>
                      <a:pt x="0" y="1486"/>
                    </a:lnTo>
                    <a:lnTo>
                      <a:pt x="0" y="0"/>
                    </a:lnTo>
                    <a:lnTo>
                      <a:pt x="108" y="96"/>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0" name="Freeform 106"/>
              <p:cNvSpPr>
                <a:spLocks/>
              </p:cNvSpPr>
              <p:nvPr/>
            </p:nvSpPr>
            <p:spPr bwMode="auto">
              <a:xfrm>
                <a:off x="9694863" y="5940425"/>
                <a:ext cx="1987550" cy="2746375"/>
              </a:xfrm>
              <a:custGeom>
                <a:avLst/>
                <a:gdLst>
                  <a:gd name="T0" fmla="*/ 1252 w 1252"/>
                  <a:gd name="T1" fmla="*/ 0 h 1730"/>
                  <a:gd name="T2" fmla="*/ 1252 w 1252"/>
                  <a:gd name="T3" fmla="*/ 1484 h 1730"/>
                  <a:gd name="T4" fmla="*/ 0 w 1252"/>
                  <a:gd name="T5" fmla="*/ 1730 h 1730"/>
                  <a:gd name="T6" fmla="*/ 0 w 1252"/>
                  <a:gd name="T7" fmla="*/ 246 h 1730"/>
                  <a:gd name="T8" fmla="*/ 1252 w 1252"/>
                  <a:gd name="T9" fmla="*/ 0 h 1730"/>
                </a:gdLst>
                <a:ahLst/>
                <a:cxnLst>
                  <a:cxn ang="0">
                    <a:pos x="T0" y="T1"/>
                  </a:cxn>
                  <a:cxn ang="0">
                    <a:pos x="T2" y="T3"/>
                  </a:cxn>
                  <a:cxn ang="0">
                    <a:pos x="T4" y="T5"/>
                  </a:cxn>
                  <a:cxn ang="0">
                    <a:pos x="T6" y="T7"/>
                  </a:cxn>
                  <a:cxn ang="0">
                    <a:pos x="T8" y="T9"/>
                  </a:cxn>
                </a:cxnLst>
                <a:rect l="0" t="0" r="r" b="b"/>
                <a:pathLst>
                  <a:path w="1252" h="1730">
                    <a:moveTo>
                      <a:pt x="1252" y="0"/>
                    </a:moveTo>
                    <a:lnTo>
                      <a:pt x="1252" y="1484"/>
                    </a:lnTo>
                    <a:lnTo>
                      <a:pt x="0" y="1730"/>
                    </a:lnTo>
                    <a:lnTo>
                      <a:pt x="0" y="246"/>
                    </a:lnTo>
                    <a:lnTo>
                      <a:pt x="1252"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1" name="Freeform 107"/>
              <p:cNvSpPr>
                <a:spLocks/>
              </p:cNvSpPr>
              <p:nvPr/>
            </p:nvSpPr>
            <p:spPr bwMode="auto">
              <a:xfrm>
                <a:off x="8875713" y="6062662"/>
                <a:ext cx="4108450" cy="3597275"/>
              </a:xfrm>
              <a:custGeom>
                <a:avLst/>
                <a:gdLst>
                  <a:gd name="T0" fmla="*/ 2588 w 2588"/>
                  <a:gd name="T1" fmla="*/ 0 h 2266"/>
                  <a:gd name="T2" fmla="*/ 2588 w 2588"/>
                  <a:gd name="T3" fmla="*/ 1610 h 2266"/>
                  <a:gd name="T4" fmla="*/ 38 w 2588"/>
                  <a:gd name="T5" fmla="*/ 2266 h 2266"/>
                  <a:gd name="T6" fmla="*/ 0 w 2588"/>
                  <a:gd name="T7" fmla="*/ 566 h 2266"/>
                  <a:gd name="T8" fmla="*/ 2588 w 2588"/>
                  <a:gd name="T9" fmla="*/ 0 h 2266"/>
                </a:gdLst>
                <a:ahLst/>
                <a:cxnLst>
                  <a:cxn ang="0">
                    <a:pos x="T0" y="T1"/>
                  </a:cxn>
                  <a:cxn ang="0">
                    <a:pos x="T2" y="T3"/>
                  </a:cxn>
                  <a:cxn ang="0">
                    <a:pos x="T4" y="T5"/>
                  </a:cxn>
                  <a:cxn ang="0">
                    <a:pos x="T6" y="T7"/>
                  </a:cxn>
                  <a:cxn ang="0">
                    <a:pos x="T8" y="T9"/>
                  </a:cxn>
                </a:cxnLst>
                <a:rect l="0" t="0" r="r" b="b"/>
                <a:pathLst>
                  <a:path w="2588" h="2266">
                    <a:moveTo>
                      <a:pt x="2588" y="0"/>
                    </a:moveTo>
                    <a:lnTo>
                      <a:pt x="2588" y="1610"/>
                    </a:lnTo>
                    <a:lnTo>
                      <a:pt x="38" y="2266"/>
                    </a:lnTo>
                    <a:lnTo>
                      <a:pt x="0" y="566"/>
                    </a:lnTo>
                    <a:lnTo>
                      <a:pt x="2588" y="0"/>
                    </a:lnTo>
                    <a:close/>
                  </a:path>
                </a:pathLst>
              </a:custGeom>
              <a:solidFill>
                <a:srgbClr val="48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2" name="Freeform 108"/>
              <p:cNvSpPr>
                <a:spLocks/>
              </p:cNvSpPr>
              <p:nvPr/>
            </p:nvSpPr>
            <p:spPr bwMode="auto">
              <a:xfrm>
                <a:off x="6875463" y="4162425"/>
                <a:ext cx="7566025" cy="2816225"/>
              </a:xfrm>
              <a:custGeom>
                <a:avLst/>
                <a:gdLst>
                  <a:gd name="T0" fmla="*/ 4668 w 4766"/>
                  <a:gd name="T1" fmla="*/ 700 h 1774"/>
                  <a:gd name="T2" fmla="*/ 3790 w 4766"/>
                  <a:gd name="T3" fmla="*/ 766 h 1774"/>
                  <a:gd name="T4" fmla="*/ 4766 w 4766"/>
                  <a:gd name="T5" fmla="*/ 498 h 1774"/>
                  <a:gd name="T6" fmla="*/ 2988 w 4766"/>
                  <a:gd name="T7" fmla="*/ 714 h 1774"/>
                  <a:gd name="T8" fmla="*/ 2754 w 4766"/>
                  <a:gd name="T9" fmla="*/ 428 h 1774"/>
                  <a:gd name="T10" fmla="*/ 1952 w 4766"/>
                  <a:gd name="T11" fmla="*/ 478 h 1774"/>
                  <a:gd name="T12" fmla="*/ 1826 w 4766"/>
                  <a:gd name="T13" fmla="*/ 256 h 1774"/>
                  <a:gd name="T14" fmla="*/ 1548 w 4766"/>
                  <a:gd name="T15" fmla="*/ 240 h 1774"/>
                  <a:gd name="T16" fmla="*/ 1658 w 4766"/>
                  <a:gd name="T17" fmla="*/ 164 h 1774"/>
                  <a:gd name="T18" fmla="*/ 966 w 4766"/>
                  <a:gd name="T19" fmla="*/ 210 h 1774"/>
                  <a:gd name="T20" fmla="*/ 1240 w 4766"/>
                  <a:gd name="T21" fmla="*/ 218 h 1774"/>
                  <a:gd name="T22" fmla="*/ 734 w 4766"/>
                  <a:gd name="T23" fmla="*/ 454 h 1774"/>
                  <a:gd name="T24" fmla="*/ 1528 w 4766"/>
                  <a:gd name="T25" fmla="*/ 404 h 1774"/>
                  <a:gd name="T26" fmla="*/ 2288 w 4766"/>
                  <a:gd name="T27" fmla="*/ 496 h 1774"/>
                  <a:gd name="T28" fmla="*/ 2050 w 4766"/>
                  <a:gd name="T29" fmla="*/ 974 h 1774"/>
                  <a:gd name="T30" fmla="*/ 1670 w 4766"/>
                  <a:gd name="T31" fmla="*/ 1270 h 1774"/>
                  <a:gd name="T32" fmla="*/ 3030 w 4766"/>
                  <a:gd name="T33" fmla="*/ 1120 h 1774"/>
                  <a:gd name="T34" fmla="*/ 2604 w 4766"/>
                  <a:gd name="T35" fmla="*/ 1096 h 1774"/>
                  <a:gd name="T36" fmla="*/ 3024 w 4766"/>
                  <a:gd name="T37" fmla="*/ 896 h 1774"/>
                  <a:gd name="T38" fmla="*/ 1550 w 4766"/>
                  <a:gd name="T39" fmla="*/ 1548 h 1774"/>
                  <a:gd name="T40" fmla="*/ 1848 w 4766"/>
                  <a:gd name="T41" fmla="*/ 1102 h 1774"/>
                  <a:gd name="T42" fmla="*/ 2482 w 4766"/>
                  <a:gd name="T43" fmla="*/ 794 h 1774"/>
                  <a:gd name="T44" fmla="*/ 1900 w 4766"/>
                  <a:gd name="T45" fmla="*/ 640 h 1774"/>
                  <a:gd name="T46" fmla="*/ 1826 w 4766"/>
                  <a:gd name="T47" fmla="*/ 812 h 1774"/>
                  <a:gd name="T48" fmla="*/ 1174 w 4766"/>
                  <a:gd name="T49" fmla="*/ 836 h 1774"/>
                  <a:gd name="T50" fmla="*/ 1042 w 4766"/>
                  <a:gd name="T51" fmla="*/ 1038 h 1774"/>
                  <a:gd name="T52" fmla="*/ 1192 w 4766"/>
                  <a:gd name="T53" fmla="*/ 592 h 1774"/>
                  <a:gd name="T54" fmla="*/ 1004 w 4766"/>
                  <a:gd name="T55" fmla="*/ 686 h 1774"/>
                  <a:gd name="T56" fmla="*/ 1622 w 4766"/>
                  <a:gd name="T57" fmla="*/ 668 h 1774"/>
                  <a:gd name="T58" fmla="*/ 580 w 4766"/>
                  <a:gd name="T59" fmla="*/ 606 h 1774"/>
                  <a:gd name="T60" fmla="*/ 1132 w 4766"/>
                  <a:gd name="T61" fmla="*/ 328 h 1774"/>
                  <a:gd name="T62" fmla="*/ 848 w 4766"/>
                  <a:gd name="T63" fmla="*/ 322 h 1774"/>
                  <a:gd name="T64" fmla="*/ 502 w 4766"/>
                  <a:gd name="T65" fmla="*/ 262 h 1774"/>
                  <a:gd name="T66" fmla="*/ 350 w 4766"/>
                  <a:gd name="T67" fmla="*/ 390 h 1774"/>
                  <a:gd name="T68" fmla="*/ 1920 w 4766"/>
                  <a:gd name="T69" fmla="*/ 30 h 1774"/>
                  <a:gd name="T70" fmla="*/ 0 w 4766"/>
                  <a:gd name="T71" fmla="*/ 216 h 1774"/>
                  <a:gd name="T72" fmla="*/ 0 w 4766"/>
                  <a:gd name="T73" fmla="*/ 252 h 1774"/>
                  <a:gd name="T74" fmla="*/ 358 w 4766"/>
                  <a:gd name="T75" fmla="*/ 706 h 1774"/>
                  <a:gd name="T76" fmla="*/ 2 w 4766"/>
                  <a:gd name="T77" fmla="*/ 922 h 1774"/>
                  <a:gd name="T78" fmla="*/ 1284 w 4766"/>
                  <a:gd name="T79" fmla="*/ 1774 h 1774"/>
                  <a:gd name="T80" fmla="*/ 3122 w 4766"/>
                  <a:gd name="T81" fmla="*/ 790 h 1774"/>
                  <a:gd name="T82" fmla="*/ 3704 w 4766"/>
                  <a:gd name="T83" fmla="*/ 882 h 1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66" h="1774">
                    <a:moveTo>
                      <a:pt x="3704" y="882"/>
                    </a:moveTo>
                    <a:lnTo>
                      <a:pt x="4668" y="700"/>
                    </a:lnTo>
                    <a:lnTo>
                      <a:pt x="4498" y="634"/>
                    </a:lnTo>
                    <a:lnTo>
                      <a:pt x="3790" y="766"/>
                    </a:lnTo>
                    <a:lnTo>
                      <a:pt x="3650" y="692"/>
                    </a:lnTo>
                    <a:lnTo>
                      <a:pt x="4766" y="498"/>
                    </a:lnTo>
                    <a:lnTo>
                      <a:pt x="4602" y="440"/>
                    </a:lnTo>
                    <a:lnTo>
                      <a:pt x="2988" y="714"/>
                    </a:lnTo>
                    <a:lnTo>
                      <a:pt x="2534" y="460"/>
                    </a:lnTo>
                    <a:lnTo>
                      <a:pt x="2754" y="428"/>
                    </a:lnTo>
                    <a:lnTo>
                      <a:pt x="2658" y="382"/>
                    </a:lnTo>
                    <a:lnTo>
                      <a:pt x="1952" y="478"/>
                    </a:lnTo>
                    <a:lnTo>
                      <a:pt x="1610" y="282"/>
                    </a:lnTo>
                    <a:lnTo>
                      <a:pt x="1826" y="256"/>
                    </a:lnTo>
                    <a:lnTo>
                      <a:pt x="1748" y="212"/>
                    </a:lnTo>
                    <a:lnTo>
                      <a:pt x="1548" y="240"/>
                    </a:lnTo>
                    <a:lnTo>
                      <a:pt x="1462" y="186"/>
                    </a:lnTo>
                    <a:lnTo>
                      <a:pt x="1658" y="164"/>
                    </a:lnTo>
                    <a:lnTo>
                      <a:pt x="1574" y="130"/>
                    </a:lnTo>
                    <a:lnTo>
                      <a:pt x="966" y="210"/>
                    </a:lnTo>
                    <a:lnTo>
                      <a:pt x="1018" y="250"/>
                    </a:lnTo>
                    <a:lnTo>
                      <a:pt x="1240" y="218"/>
                    </a:lnTo>
                    <a:lnTo>
                      <a:pt x="1446" y="350"/>
                    </a:lnTo>
                    <a:lnTo>
                      <a:pt x="734" y="454"/>
                    </a:lnTo>
                    <a:lnTo>
                      <a:pt x="790" y="514"/>
                    </a:lnTo>
                    <a:lnTo>
                      <a:pt x="1528" y="404"/>
                    </a:lnTo>
                    <a:lnTo>
                      <a:pt x="1802" y="574"/>
                    </a:lnTo>
                    <a:lnTo>
                      <a:pt x="2288" y="496"/>
                    </a:lnTo>
                    <a:lnTo>
                      <a:pt x="2868" y="820"/>
                    </a:lnTo>
                    <a:lnTo>
                      <a:pt x="2050" y="974"/>
                    </a:lnTo>
                    <a:lnTo>
                      <a:pt x="2290" y="1140"/>
                    </a:lnTo>
                    <a:lnTo>
                      <a:pt x="1670" y="1270"/>
                    </a:lnTo>
                    <a:lnTo>
                      <a:pt x="1778" y="1366"/>
                    </a:lnTo>
                    <a:lnTo>
                      <a:pt x="3030" y="1120"/>
                    </a:lnTo>
                    <a:lnTo>
                      <a:pt x="2890" y="1044"/>
                    </a:lnTo>
                    <a:lnTo>
                      <a:pt x="2604" y="1096"/>
                    </a:lnTo>
                    <a:lnTo>
                      <a:pt x="2470" y="1000"/>
                    </a:lnTo>
                    <a:lnTo>
                      <a:pt x="3024" y="896"/>
                    </a:lnTo>
                    <a:lnTo>
                      <a:pt x="3486" y="1158"/>
                    </a:lnTo>
                    <a:lnTo>
                      <a:pt x="1550" y="1548"/>
                    </a:lnTo>
                    <a:lnTo>
                      <a:pt x="1240" y="1230"/>
                    </a:lnTo>
                    <a:lnTo>
                      <a:pt x="1848" y="1102"/>
                    </a:lnTo>
                    <a:lnTo>
                      <a:pt x="1646" y="940"/>
                    </a:lnTo>
                    <a:lnTo>
                      <a:pt x="2482" y="794"/>
                    </a:lnTo>
                    <a:lnTo>
                      <a:pt x="2142" y="598"/>
                    </a:lnTo>
                    <a:lnTo>
                      <a:pt x="1900" y="640"/>
                    </a:lnTo>
                    <a:lnTo>
                      <a:pt x="2080" y="764"/>
                    </a:lnTo>
                    <a:lnTo>
                      <a:pt x="1826" y="812"/>
                    </a:lnTo>
                    <a:lnTo>
                      <a:pt x="1728" y="744"/>
                    </a:lnTo>
                    <a:lnTo>
                      <a:pt x="1174" y="836"/>
                    </a:lnTo>
                    <a:lnTo>
                      <a:pt x="1338" y="982"/>
                    </a:lnTo>
                    <a:lnTo>
                      <a:pt x="1042" y="1038"/>
                    </a:lnTo>
                    <a:lnTo>
                      <a:pt x="664" y="672"/>
                    </a:lnTo>
                    <a:lnTo>
                      <a:pt x="1192" y="592"/>
                    </a:lnTo>
                    <a:lnTo>
                      <a:pt x="1270" y="648"/>
                    </a:lnTo>
                    <a:lnTo>
                      <a:pt x="1004" y="686"/>
                    </a:lnTo>
                    <a:lnTo>
                      <a:pt x="1084" y="772"/>
                    </a:lnTo>
                    <a:lnTo>
                      <a:pt x="1622" y="668"/>
                    </a:lnTo>
                    <a:lnTo>
                      <a:pt x="1368" y="486"/>
                    </a:lnTo>
                    <a:lnTo>
                      <a:pt x="580" y="606"/>
                    </a:lnTo>
                    <a:lnTo>
                      <a:pt x="420" y="438"/>
                    </a:lnTo>
                    <a:lnTo>
                      <a:pt x="1132" y="328"/>
                    </a:lnTo>
                    <a:lnTo>
                      <a:pt x="1074" y="290"/>
                    </a:lnTo>
                    <a:lnTo>
                      <a:pt x="848" y="322"/>
                    </a:lnTo>
                    <a:lnTo>
                      <a:pt x="728" y="236"/>
                    </a:lnTo>
                    <a:lnTo>
                      <a:pt x="502" y="262"/>
                    </a:lnTo>
                    <a:lnTo>
                      <a:pt x="598" y="352"/>
                    </a:lnTo>
                    <a:lnTo>
                      <a:pt x="350" y="390"/>
                    </a:lnTo>
                    <a:lnTo>
                      <a:pt x="216" y="244"/>
                    </a:lnTo>
                    <a:lnTo>
                      <a:pt x="1920" y="30"/>
                    </a:lnTo>
                    <a:lnTo>
                      <a:pt x="1850" y="0"/>
                    </a:lnTo>
                    <a:lnTo>
                      <a:pt x="0" y="216"/>
                    </a:lnTo>
                    <a:lnTo>
                      <a:pt x="0" y="216"/>
                    </a:lnTo>
                    <a:lnTo>
                      <a:pt x="0" y="252"/>
                    </a:lnTo>
                    <a:lnTo>
                      <a:pt x="0" y="290"/>
                    </a:lnTo>
                    <a:lnTo>
                      <a:pt x="358" y="706"/>
                    </a:lnTo>
                    <a:lnTo>
                      <a:pt x="2" y="760"/>
                    </a:lnTo>
                    <a:lnTo>
                      <a:pt x="2" y="922"/>
                    </a:lnTo>
                    <a:lnTo>
                      <a:pt x="488" y="850"/>
                    </a:lnTo>
                    <a:lnTo>
                      <a:pt x="1284" y="1774"/>
                    </a:lnTo>
                    <a:lnTo>
                      <a:pt x="3876" y="1210"/>
                    </a:lnTo>
                    <a:lnTo>
                      <a:pt x="3122" y="790"/>
                    </a:lnTo>
                    <a:lnTo>
                      <a:pt x="3396" y="732"/>
                    </a:lnTo>
                    <a:lnTo>
                      <a:pt x="3704" y="882"/>
                    </a:lnTo>
                    <a:close/>
                  </a:path>
                </a:pathLst>
              </a:custGeom>
              <a:solidFill>
                <a:srgbClr val="0086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3" name="Freeform 109"/>
              <p:cNvSpPr>
                <a:spLocks/>
              </p:cNvSpPr>
              <p:nvPr/>
            </p:nvSpPr>
            <p:spPr bwMode="auto">
              <a:xfrm>
                <a:off x="7646988" y="5511800"/>
                <a:ext cx="1339850" cy="4162425"/>
              </a:xfrm>
              <a:custGeom>
                <a:avLst/>
                <a:gdLst>
                  <a:gd name="T0" fmla="*/ 800 w 844"/>
                  <a:gd name="T1" fmla="*/ 922 h 2622"/>
                  <a:gd name="T2" fmla="*/ 844 w 844"/>
                  <a:gd name="T3" fmla="*/ 2622 h 2622"/>
                  <a:gd name="T4" fmla="*/ 80 w 844"/>
                  <a:gd name="T5" fmla="*/ 1532 h 2622"/>
                  <a:gd name="T6" fmla="*/ 0 w 844"/>
                  <a:gd name="T7" fmla="*/ 0 h 2622"/>
                  <a:gd name="T8" fmla="*/ 800 w 844"/>
                  <a:gd name="T9" fmla="*/ 922 h 2622"/>
                </a:gdLst>
                <a:ahLst/>
                <a:cxnLst>
                  <a:cxn ang="0">
                    <a:pos x="T0" y="T1"/>
                  </a:cxn>
                  <a:cxn ang="0">
                    <a:pos x="T2" y="T3"/>
                  </a:cxn>
                  <a:cxn ang="0">
                    <a:pos x="T4" y="T5"/>
                  </a:cxn>
                  <a:cxn ang="0">
                    <a:pos x="T6" y="T7"/>
                  </a:cxn>
                  <a:cxn ang="0">
                    <a:pos x="T8" y="T9"/>
                  </a:cxn>
                </a:cxnLst>
                <a:rect l="0" t="0" r="r" b="b"/>
                <a:pathLst>
                  <a:path w="844" h="2622">
                    <a:moveTo>
                      <a:pt x="800" y="922"/>
                    </a:moveTo>
                    <a:lnTo>
                      <a:pt x="844" y="2622"/>
                    </a:lnTo>
                    <a:lnTo>
                      <a:pt x="80" y="1532"/>
                    </a:lnTo>
                    <a:lnTo>
                      <a:pt x="0" y="0"/>
                    </a:lnTo>
                    <a:lnTo>
                      <a:pt x="800" y="922"/>
                    </a:lnTo>
                    <a:close/>
                  </a:path>
                </a:pathLst>
              </a:custGeom>
              <a:solidFill>
                <a:srgbClr val="36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sp>
        <p:nvSpPr>
          <p:cNvPr id="136" name="TextBox 135"/>
          <p:cNvSpPr txBox="1"/>
          <p:nvPr/>
        </p:nvSpPr>
        <p:spPr>
          <a:xfrm>
            <a:off x="15543242" y="4219401"/>
            <a:ext cx="6277493" cy="523220"/>
          </a:xfrm>
          <a:prstGeom prst="rect">
            <a:avLst/>
          </a:prstGeom>
          <a:noFill/>
        </p:spPr>
        <p:txBody>
          <a:bodyPr wrap="square" rtlCol="0">
            <a:spAutoFit/>
          </a:bodyPr>
          <a:lstStyle/>
          <a:p>
            <a:r>
              <a:rPr lang="id-ID" sz="2800" b="1" dirty="0">
                <a:solidFill>
                  <a:schemeClr val="tx1">
                    <a:lumMod val="50000"/>
                    <a:lumOff val="50000"/>
                  </a:schemeClr>
                </a:solidFill>
                <a:latin typeface="+mj-lt"/>
              </a:rPr>
              <a:t>Creation</a:t>
            </a:r>
          </a:p>
        </p:txBody>
      </p:sp>
      <p:sp>
        <p:nvSpPr>
          <p:cNvPr id="137" name="Rectangle 136"/>
          <p:cNvSpPr/>
          <p:nvPr/>
        </p:nvSpPr>
        <p:spPr>
          <a:xfrm>
            <a:off x="15543241" y="4844329"/>
            <a:ext cx="6277495"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39" name="TextBox 138"/>
          <p:cNvSpPr txBox="1"/>
          <p:nvPr/>
        </p:nvSpPr>
        <p:spPr>
          <a:xfrm>
            <a:off x="15543242" y="6121852"/>
            <a:ext cx="6277493" cy="523220"/>
          </a:xfrm>
          <a:prstGeom prst="rect">
            <a:avLst/>
          </a:prstGeom>
          <a:noFill/>
        </p:spPr>
        <p:txBody>
          <a:bodyPr wrap="square" rtlCol="0">
            <a:spAutoFit/>
          </a:bodyPr>
          <a:lstStyle/>
          <a:p>
            <a:r>
              <a:rPr lang="id-ID" sz="2800" b="1" dirty="0">
                <a:solidFill>
                  <a:schemeClr val="tx1">
                    <a:lumMod val="50000"/>
                    <a:lumOff val="50000"/>
                  </a:schemeClr>
                </a:solidFill>
                <a:latin typeface="+mj-lt"/>
              </a:rPr>
              <a:t>Production</a:t>
            </a:r>
          </a:p>
        </p:txBody>
      </p:sp>
      <p:sp>
        <p:nvSpPr>
          <p:cNvPr id="140" name="Rectangle 139"/>
          <p:cNvSpPr/>
          <p:nvPr/>
        </p:nvSpPr>
        <p:spPr>
          <a:xfrm>
            <a:off x="15543241" y="6746780"/>
            <a:ext cx="6277495"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42" name="TextBox 141"/>
          <p:cNvSpPr txBox="1"/>
          <p:nvPr/>
        </p:nvSpPr>
        <p:spPr>
          <a:xfrm>
            <a:off x="15493741" y="7995728"/>
            <a:ext cx="6277493" cy="523220"/>
          </a:xfrm>
          <a:prstGeom prst="rect">
            <a:avLst/>
          </a:prstGeom>
          <a:noFill/>
        </p:spPr>
        <p:txBody>
          <a:bodyPr wrap="square" rtlCol="0">
            <a:spAutoFit/>
          </a:bodyPr>
          <a:lstStyle/>
          <a:p>
            <a:r>
              <a:rPr lang="id-ID" sz="2800" b="1" dirty="0">
                <a:solidFill>
                  <a:schemeClr val="tx1">
                    <a:lumMod val="50000"/>
                    <a:lumOff val="50000"/>
                  </a:schemeClr>
                </a:solidFill>
                <a:latin typeface="+mj-lt"/>
              </a:rPr>
              <a:t>Market Expansion</a:t>
            </a:r>
          </a:p>
        </p:txBody>
      </p:sp>
      <p:sp>
        <p:nvSpPr>
          <p:cNvPr id="143" name="Rectangle 142"/>
          <p:cNvSpPr/>
          <p:nvPr/>
        </p:nvSpPr>
        <p:spPr>
          <a:xfrm>
            <a:off x="15493740" y="8620656"/>
            <a:ext cx="6277495"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145" name="TextBox 144"/>
          <p:cNvSpPr txBox="1"/>
          <p:nvPr/>
        </p:nvSpPr>
        <p:spPr>
          <a:xfrm>
            <a:off x="15540066" y="10029073"/>
            <a:ext cx="6277493" cy="523220"/>
          </a:xfrm>
          <a:prstGeom prst="rect">
            <a:avLst/>
          </a:prstGeom>
          <a:noFill/>
        </p:spPr>
        <p:txBody>
          <a:bodyPr wrap="square" rtlCol="0">
            <a:spAutoFit/>
          </a:bodyPr>
          <a:lstStyle/>
          <a:p>
            <a:r>
              <a:rPr lang="id-ID" sz="2800" b="1" dirty="0">
                <a:solidFill>
                  <a:schemeClr val="tx1">
                    <a:lumMod val="50000"/>
                    <a:lumOff val="50000"/>
                  </a:schemeClr>
                </a:solidFill>
                <a:latin typeface="+mj-lt"/>
              </a:rPr>
              <a:t>Consumer Satisfaction</a:t>
            </a:r>
          </a:p>
        </p:txBody>
      </p:sp>
      <p:sp>
        <p:nvSpPr>
          <p:cNvPr id="146" name="Rectangle 145"/>
          <p:cNvSpPr/>
          <p:nvPr/>
        </p:nvSpPr>
        <p:spPr>
          <a:xfrm>
            <a:off x="15540065" y="10654001"/>
            <a:ext cx="6277495"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grpSp>
        <p:nvGrpSpPr>
          <p:cNvPr id="5" name="Group 4"/>
          <p:cNvGrpSpPr/>
          <p:nvPr/>
        </p:nvGrpSpPr>
        <p:grpSpPr>
          <a:xfrm>
            <a:off x="13742844" y="4354369"/>
            <a:ext cx="1056120" cy="1056120"/>
            <a:chOff x="13742844" y="4354369"/>
            <a:chExt cx="1056120" cy="1056120"/>
          </a:xfrm>
        </p:grpSpPr>
        <p:sp>
          <p:nvSpPr>
            <p:cNvPr id="133" name="Oval 132"/>
            <p:cNvSpPr/>
            <p:nvPr userDrawn="1"/>
          </p:nvSpPr>
          <p:spPr>
            <a:xfrm>
              <a:off x="13742844" y="4354369"/>
              <a:ext cx="1056120" cy="10561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Freeform 118"/>
            <p:cNvSpPr>
              <a:spLocks noEditPoints="1"/>
            </p:cNvSpPr>
            <p:nvPr/>
          </p:nvSpPr>
          <p:spPr bwMode="auto">
            <a:xfrm>
              <a:off x="14035350" y="4578885"/>
              <a:ext cx="464755" cy="607088"/>
            </a:xfrm>
            <a:custGeom>
              <a:avLst/>
              <a:gdLst>
                <a:gd name="T0" fmla="*/ 60 w 74"/>
                <a:gd name="T1" fmla="*/ 0 h 97"/>
                <a:gd name="T2" fmla="*/ 72 w 74"/>
                <a:gd name="T3" fmla="*/ 11 h 97"/>
                <a:gd name="T4" fmla="*/ 70 w 74"/>
                <a:gd name="T5" fmla="*/ 52 h 97"/>
                <a:gd name="T6" fmla="*/ 63 w 74"/>
                <a:gd name="T7" fmla="*/ 11 h 97"/>
                <a:gd name="T8" fmla="*/ 60 w 74"/>
                <a:gd name="T9" fmla="*/ 8 h 97"/>
                <a:gd name="T10" fmla="*/ 26 w 74"/>
                <a:gd name="T11" fmla="*/ 11 h 97"/>
                <a:gd name="T12" fmla="*/ 26 w 74"/>
                <a:gd name="T13" fmla="*/ 18 h 97"/>
                <a:gd name="T14" fmla="*/ 19 w 74"/>
                <a:gd name="T15" fmla="*/ 24 h 97"/>
                <a:gd name="T16" fmla="*/ 12 w 74"/>
                <a:gd name="T17" fmla="*/ 24 h 97"/>
                <a:gd name="T18" fmla="*/ 8 w 74"/>
                <a:gd name="T19" fmla="*/ 79 h 97"/>
                <a:gd name="T20" fmla="*/ 9 w 74"/>
                <a:gd name="T21" fmla="*/ 81 h 97"/>
                <a:gd name="T22" fmla="*/ 28 w 74"/>
                <a:gd name="T23" fmla="*/ 82 h 97"/>
                <a:gd name="T24" fmla="*/ 37 w 74"/>
                <a:gd name="T25" fmla="*/ 90 h 97"/>
                <a:gd name="T26" fmla="*/ 3 w 74"/>
                <a:gd name="T27" fmla="*/ 87 h 97"/>
                <a:gd name="T28" fmla="*/ 3 w 74"/>
                <a:gd name="T29" fmla="*/ 87 h 97"/>
                <a:gd name="T30" fmla="*/ 0 w 74"/>
                <a:gd name="T31" fmla="*/ 20 h 97"/>
                <a:gd name="T32" fmla="*/ 1 w 74"/>
                <a:gd name="T33" fmla="*/ 17 h 97"/>
                <a:gd name="T34" fmla="*/ 19 w 74"/>
                <a:gd name="T35" fmla="*/ 0 h 97"/>
                <a:gd name="T36" fmla="*/ 17 w 74"/>
                <a:gd name="T37" fmla="*/ 52 h 97"/>
                <a:gd name="T38" fmla="*/ 27 w 74"/>
                <a:gd name="T39" fmla="*/ 56 h 97"/>
                <a:gd name="T40" fmla="*/ 17 w 74"/>
                <a:gd name="T41" fmla="*/ 52 h 97"/>
                <a:gd name="T42" fmla="*/ 17 w 74"/>
                <a:gd name="T43" fmla="*/ 44 h 97"/>
                <a:gd name="T44" fmla="*/ 56 w 74"/>
                <a:gd name="T45" fmla="*/ 40 h 97"/>
                <a:gd name="T46" fmla="*/ 17 w 74"/>
                <a:gd name="T47" fmla="*/ 28 h 97"/>
                <a:gd name="T48" fmla="*/ 56 w 74"/>
                <a:gd name="T49" fmla="*/ 33 h 97"/>
                <a:gd name="T50" fmla="*/ 17 w 74"/>
                <a:gd name="T51" fmla="*/ 28 h 97"/>
                <a:gd name="T52" fmla="*/ 34 w 74"/>
                <a:gd name="T53" fmla="*/ 22 h 97"/>
                <a:gd name="T54" fmla="*/ 56 w 74"/>
                <a:gd name="T55" fmla="*/ 17 h 97"/>
                <a:gd name="T56" fmla="*/ 41 w 74"/>
                <a:gd name="T57" fmla="*/ 69 h 97"/>
                <a:gd name="T58" fmla="*/ 41 w 74"/>
                <a:gd name="T59" fmla="*/ 69 h 97"/>
                <a:gd name="T60" fmla="*/ 31 w 74"/>
                <a:gd name="T61" fmla="*/ 66 h 97"/>
                <a:gd name="T62" fmla="*/ 47 w 74"/>
                <a:gd name="T63" fmla="*/ 86 h 97"/>
                <a:gd name="T64" fmla="*/ 59 w 74"/>
                <a:gd name="T65" fmla="*/ 87 h 97"/>
                <a:gd name="T66" fmla="*/ 71 w 74"/>
                <a:gd name="T67" fmla="*/ 96 h 97"/>
                <a:gd name="T68" fmla="*/ 72 w 74"/>
                <a:gd name="T69" fmla="*/ 90 h 97"/>
                <a:gd name="T70" fmla="*/ 63 w 74"/>
                <a:gd name="T71" fmla="*/ 80 h 97"/>
                <a:gd name="T72" fmla="*/ 64 w 74"/>
                <a:gd name="T73" fmla="*/ 57 h 97"/>
                <a:gd name="T74" fmla="*/ 38 w 74"/>
                <a:gd name="T75" fmla="*/ 54 h 97"/>
                <a:gd name="T76" fmla="*/ 42 w 74"/>
                <a:gd name="T77" fmla="*/ 58 h 97"/>
                <a:gd name="T78" fmla="*/ 40 w 74"/>
                <a:gd name="T79" fmla="*/ 76 h 97"/>
                <a:gd name="T80" fmla="*/ 57 w 74"/>
                <a:gd name="T81" fmla="*/ 78 h 97"/>
                <a:gd name="T82" fmla="*/ 59 w 74"/>
                <a:gd name="T83" fmla="*/ 61 h 97"/>
                <a:gd name="T84" fmla="*/ 21 w 74"/>
                <a:gd name="T85" fmla="*/ 9 h 97"/>
                <a:gd name="T86" fmla="*/ 13 w 74"/>
                <a:gd name="T87" fmla="*/ 19 h 97"/>
                <a:gd name="T88" fmla="*/ 17 w 74"/>
                <a:gd name="T89" fmla="*/ 20 h 97"/>
                <a:gd name="T90" fmla="*/ 18 w 74"/>
                <a:gd name="T91" fmla="*/ 20 h 97"/>
                <a:gd name="T92" fmla="*/ 22 w 74"/>
                <a:gd name="T93" fmla="*/ 17 h 97"/>
                <a:gd name="T94" fmla="*/ 22 w 74"/>
                <a:gd name="T95" fmla="*/ 15 h 97"/>
                <a:gd name="T96" fmla="*/ 21 w 74"/>
                <a:gd name="T97" fmla="*/ 1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7">
                  <a:moveTo>
                    <a:pt x="21" y="0"/>
                  </a:moveTo>
                  <a:cubicBezTo>
                    <a:pt x="60" y="0"/>
                    <a:pt x="60" y="0"/>
                    <a:pt x="60" y="0"/>
                  </a:cubicBezTo>
                  <a:cubicBezTo>
                    <a:pt x="64" y="0"/>
                    <a:pt x="66" y="1"/>
                    <a:pt x="68" y="3"/>
                  </a:cubicBezTo>
                  <a:cubicBezTo>
                    <a:pt x="70" y="5"/>
                    <a:pt x="72" y="8"/>
                    <a:pt x="72" y="11"/>
                  </a:cubicBezTo>
                  <a:cubicBezTo>
                    <a:pt x="72" y="56"/>
                    <a:pt x="72" y="56"/>
                    <a:pt x="72" y="56"/>
                  </a:cubicBezTo>
                  <a:cubicBezTo>
                    <a:pt x="71" y="55"/>
                    <a:pt x="70" y="53"/>
                    <a:pt x="70" y="52"/>
                  </a:cubicBezTo>
                  <a:cubicBezTo>
                    <a:pt x="68" y="50"/>
                    <a:pt x="66" y="48"/>
                    <a:pt x="63" y="47"/>
                  </a:cubicBezTo>
                  <a:cubicBezTo>
                    <a:pt x="63" y="11"/>
                    <a:pt x="63" y="11"/>
                    <a:pt x="63" y="11"/>
                  </a:cubicBezTo>
                  <a:cubicBezTo>
                    <a:pt x="63" y="10"/>
                    <a:pt x="63" y="9"/>
                    <a:pt x="62" y="9"/>
                  </a:cubicBezTo>
                  <a:cubicBezTo>
                    <a:pt x="62" y="8"/>
                    <a:pt x="61" y="8"/>
                    <a:pt x="60" y="8"/>
                  </a:cubicBezTo>
                  <a:cubicBezTo>
                    <a:pt x="25" y="8"/>
                    <a:pt x="25" y="8"/>
                    <a:pt x="25" y="8"/>
                  </a:cubicBezTo>
                  <a:cubicBezTo>
                    <a:pt x="26" y="11"/>
                    <a:pt x="26" y="11"/>
                    <a:pt x="26" y="11"/>
                  </a:cubicBezTo>
                  <a:cubicBezTo>
                    <a:pt x="26" y="14"/>
                    <a:pt x="26" y="14"/>
                    <a:pt x="26" y="14"/>
                  </a:cubicBezTo>
                  <a:cubicBezTo>
                    <a:pt x="26" y="16"/>
                    <a:pt x="26" y="17"/>
                    <a:pt x="26" y="18"/>
                  </a:cubicBezTo>
                  <a:cubicBezTo>
                    <a:pt x="26" y="19"/>
                    <a:pt x="25" y="21"/>
                    <a:pt x="23" y="22"/>
                  </a:cubicBezTo>
                  <a:cubicBezTo>
                    <a:pt x="22" y="23"/>
                    <a:pt x="21" y="24"/>
                    <a:pt x="19" y="24"/>
                  </a:cubicBezTo>
                  <a:cubicBezTo>
                    <a:pt x="18" y="24"/>
                    <a:pt x="17" y="24"/>
                    <a:pt x="16" y="24"/>
                  </a:cubicBezTo>
                  <a:cubicBezTo>
                    <a:pt x="12" y="24"/>
                    <a:pt x="12" y="24"/>
                    <a:pt x="12" y="24"/>
                  </a:cubicBezTo>
                  <a:cubicBezTo>
                    <a:pt x="8" y="23"/>
                    <a:pt x="8" y="23"/>
                    <a:pt x="8" y="23"/>
                  </a:cubicBezTo>
                  <a:cubicBezTo>
                    <a:pt x="8" y="79"/>
                    <a:pt x="8" y="79"/>
                    <a:pt x="8" y="79"/>
                  </a:cubicBezTo>
                  <a:cubicBezTo>
                    <a:pt x="8" y="80"/>
                    <a:pt x="9" y="80"/>
                    <a:pt x="9" y="81"/>
                  </a:cubicBezTo>
                  <a:cubicBezTo>
                    <a:pt x="9" y="81"/>
                    <a:pt x="9" y="81"/>
                    <a:pt x="9" y="81"/>
                  </a:cubicBezTo>
                  <a:cubicBezTo>
                    <a:pt x="10" y="81"/>
                    <a:pt x="10" y="82"/>
                    <a:pt x="11" y="82"/>
                  </a:cubicBezTo>
                  <a:cubicBezTo>
                    <a:pt x="28" y="82"/>
                    <a:pt x="28" y="82"/>
                    <a:pt x="28" y="82"/>
                  </a:cubicBezTo>
                  <a:cubicBezTo>
                    <a:pt x="28" y="82"/>
                    <a:pt x="29" y="83"/>
                    <a:pt x="29" y="84"/>
                  </a:cubicBezTo>
                  <a:cubicBezTo>
                    <a:pt x="31" y="86"/>
                    <a:pt x="34" y="88"/>
                    <a:pt x="37" y="90"/>
                  </a:cubicBezTo>
                  <a:cubicBezTo>
                    <a:pt x="11" y="90"/>
                    <a:pt x="11" y="90"/>
                    <a:pt x="11" y="90"/>
                  </a:cubicBezTo>
                  <a:cubicBezTo>
                    <a:pt x="8" y="90"/>
                    <a:pt x="5" y="89"/>
                    <a:pt x="3" y="87"/>
                  </a:cubicBezTo>
                  <a:cubicBezTo>
                    <a:pt x="3" y="87"/>
                    <a:pt x="3" y="87"/>
                    <a:pt x="3" y="87"/>
                  </a:cubicBezTo>
                  <a:cubicBezTo>
                    <a:pt x="3" y="87"/>
                    <a:pt x="3" y="87"/>
                    <a:pt x="3" y="87"/>
                  </a:cubicBezTo>
                  <a:cubicBezTo>
                    <a:pt x="1" y="85"/>
                    <a:pt x="0" y="82"/>
                    <a:pt x="0" y="79"/>
                  </a:cubicBezTo>
                  <a:cubicBezTo>
                    <a:pt x="0" y="20"/>
                    <a:pt x="0" y="20"/>
                    <a:pt x="0" y="20"/>
                  </a:cubicBezTo>
                  <a:cubicBezTo>
                    <a:pt x="0" y="18"/>
                    <a:pt x="0" y="18"/>
                    <a:pt x="0" y="18"/>
                  </a:cubicBezTo>
                  <a:cubicBezTo>
                    <a:pt x="1" y="17"/>
                    <a:pt x="1" y="17"/>
                    <a:pt x="1" y="17"/>
                  </a:cubicBezTo>
                  <a:cubicBezTo>
                    <a:pt x="18" y="1"/>
                    <a:pt x="18" y="1"/>
                    <a:pt x="18" y="1"/>
                  </a:cubicBezTo>
                  <a:cubicBezTo>
                    <a:pt x="19" y="0"/>
                    <a:pt x="19" y="0"/>
                    <a:pt x="19" y="0"/>
                  </a:cubicBezTo>
                  <a:cubicBezTo>
                    <a:pt x="21" y="0"/>
                    <a:pt x="21" y="0"/>
                    <a:pt x="21" y="0"/>
                  </a:cubicBezTo>
                  <a:close/>
                  <a:moveTo>
                    <a:pt x="17" y="52"/>
                  </a:moveTo>
                  <a:cubicBezTo>
                    <a:pt x="17" y="56"/>
                    <a:pt x="17" y="56"/>
                    <a:pt x="17" y="56"/>
                  </a:cubicBezTo>
                  <a:cubicBezTo>
                    <a:pt x="27" y="56"/>
                    <a:pt x="27" y="56"/>
                    <a:pt x="27" y="56"/>
                  </a:cubicBezTo>
                  <a:cubicBezTo>
                    <a:pt x="27" y="52"/>
                    <a:pt x="27" y="52"/>
                    <a:pt x="27" y="52"/>
                  </a:cubicBezTo>
                  <a:cubicBezTo>
                    <a:pt x="17" y="52"/>
                    <a:pt x="17" y="52"/>
                    <a:pt x="17" y="52"/>
                  </a:cubicBezTo>
                  <a:close/>
                  <a:moveTo>
                    <a:pt x="17" y="40"/>
                  </a:moveTo>
                  <a:cubicBezTo>
                    <a:pt x="17" y="44"/>
                    <a:pt x="17" y="44"/>
                    <a:pt x="17" y="44"/>
                  </a:cubicBezTo>
                  <a:cubicBezTo>
                    <a:pt x="56" y="44"/>
                    <a:pt x="56" y="44"/>
                    <a:pt x="56" y="44"/>
                  </a:cubicBezTo>
                  <a:cubicBezTo>
                    <a:pt x="56" y="40"/>
                    <a:pt x="56" y="40"/>
                    <a:pt x="56" y="40"/>
                  </a:cubicBezTo>
                  <a:cubicBezTo>
                    <a:pt x="17" y="40"/>
                    <a:pt x="17" y="40"/>
                    <a:pt x="17" y="40"/>
                  </a:cubicBezTo>
                  <a:close/>
                  <a:moveTo>
                    <a:pt x="17" y="28"/>
                  </a:moveTo>
                  <a:cubicBezTo>
                    <a:pt x="17" y="33"/>
                    <a:pt x="17" y="33"/>
                    <a:pt x="17" y="33"/>
                  </a:cubicBezTo>
                  <a:cubicBezTo>
                    <a:pt x="56" y="33"/>
                    <a:pt x="56" y="33"/>
                    <a:pt x="56" y="33"/>
                  </a:cubicBezTo>
                  <a:cubicBezTo>
                    <a:pt x="56" y="28"/>
                    <a:pt x="56" y="28"/>
                    <a:pt x="56" y="28"/>
                  </a:cubicBezTo>
                  <a:cubicBezTo>
                    <a:pt x="17" y="28"/>
                    <a:pt x="17" y="28"/>
                    <a:pt x="17" y="28"/>
                  </a:cubicBezTo>
                  <a:close/>
                  <a:moveTo>
                    <a:pt x="34" y="17"/>
                  </a:moveTo>
                  <a:cubicBezTo>
                    <a:pt x="34" y="22"/>
                    <a:pt x="34" y="22"/>
                    <a:pt x="34" y="22"/>
                  </a:cubicBezTo>
                  <a:cubicBezTo>
                    <a:pt x="56" y="22"/>
                    <a:pt x="56" y="22"/>
                    <a:pt x="56" y="22"/>
                  </a:cubicBezTo>
                  <a:cubicBezTo>
                    <a:pt x="56" y="17"/>
                    <a:pt x="56" y="17"/>
                    <a:pt x="56" y="17"/>
                  </a:cubicBezTo>
                  <a:cubicBezTo>
                    <a:pt x="34" y="17"/>
                    <a:pt x="34" y="17"/>
                    <a:pt x="34" y="17"/>
                  </a:cubicBezTo>
                  <a:close/>
                  <a:moveTo>
                    <a:pt x="41" y="69"/>
                  </a:moveTo>
                  <a:cubicBezTo>
                    <a:pt x="43" y="64"/>
                    <a:pt x="48" y="61"/>
                    <a:pt x="55" y="60"/>
                  </a:cubicBezTo>
                  <a:cubicBezTo>
                    <a:pt x="48" y="56"/>
                    <a:pt x="39" y="62"/>
                    <a:pt x="41" y="69"/>
                  </a:cubicBezTo>
                  <a:close/>
                  <a:moveTo>
                    <a:pt x="38" y="54"/>
                  </a:moveTo>
                  <a:cubicBezTo>
                    <a:pt x="34" y="57"/>
                    <a:pt x="32" y="61"/>
                    <a:pt x="31" y="66"/>
                  </a:cubicBezTo>
                  <a:cubicBezTo>
                    <a:pt x="31" y="70"/>
                    <a:pt x="32" y="75"/>
                    <a:pt x="35" y="79"/>
                  </a:cubicBezTo>
                  <a:cubicBezTo>
                    <a:pt x="38" y="83"/>
                    <a:pt x="43" y="86"/>
                    <a:pt x="47" y="86"/>
                  </a:cubicBezTo>
                  <a:cubicBezTo>
                    <a:pt x="51" y="87"/>
                    <a:pt x="55" y="86"/>
                    <a:pt x="58" y="84"/>
                  </a:cubicBezTo>
                  <a:cubicBezTo>
                    <a:pt x="58" y="85"/>
                    <a:pt x="58" y="86"/>
                    <a:pt x="59" y="87"/>
                  </a:cubicBezTo>
                  <a:cubicBezTo>
                    <a:pt x="65" y="95"/>
                    <a:pt x="65" y="95"/>
                    <a:pt x="65" y="95"/>
                  </a:cubicBezTo>
                  <a:cubicBezTo>
                    <a:pt x="67" y="97"/>
                    <a:pt x="69" y="97"/>
                    <a:pt x="71" y="96"/>
                  </a:cubicBezTo>
                  <a:cubicBezTo>
                    <a:pt x="71" y="96"/>
                    <a:pt x="71" y="96"/>
                    <a:pt x="71" y="96"/>
                  </a:cubicBezTo>
                  <a:cubicBezTo>
                    <a:pt x="73" y="94"/>
                    <a:pt x="74" y="91"/>
                    <a:pt x="72" y="90"/>
                  </a:cubicBezTo>
                  <a:cubicBezTo>
                    <a:pt x="66" y="82"/>
                    <a:pt x="66" y="82"/>
                    <a:pt x="66" y="82"/>
                  </a:cubicBezTo>
                  <a:cubicBezTo>
                    <a:pt x="65" y="81"/>
                    <a:pt x="64" y="80"/>
                    <a:pt x="63" y="80"/>
                  </a:cubicBezTo>
                  <a:cubicBezTo>
                    <a:pt x="66" y="77"/>
                    <a:pt x="67" y="74"/>
                    <a:pt x="68" y="70"/>
                  </a:cubicBezTo>
                  <a:cubicBezTo>
                    <a:pt x="68" y="66"/>
                    <a:pt x="67" y="61"/>
                    <a:pt x="64" y="57"/>
                  </a:cubicBezTo>
                  <a:cubicBezTo>
                    <a:pt x="61" y="53"/>
                    <a:pt x="56" y="50"/>
                    <a:pt x="52" y="50"/>
                  </a:cubicBezTo>
                  <a:cubicBezTo>
                    <a:pt x="47" y="49"/>
                    <a:pt x="42" y="50"/>
                    <a:pt x="38" y="54"/>
                  </a:cubicBezTo>
                  <a:close/>
                  <a:moveTo>
                    <a:pt x="51" y="56"/>
                  </a:moveTo>
                  <a:cubicBezTo>
                    <a:pt x="48" y="56"/>
                    <a:pt x="45" y="56"/>
                    <a:pt x="42" y="58"/>
                  </a:cubicBezTo>
                  <a:cubicBezTo>
                    <a:pt x="39" y="61"/>
                    <a:pt x="38" y="63"/>
                    <a:pt x="37" y="67"/>
                  </a:cubicBezTo>
                  <a:cubicBezTo>
                    <a:pt x="37" y="70"/>
                    <a:pt x="38" y="73"/>
                    <a:pt x="40" y="76"/>
                  </a:cubicBezTo>
                  <a:cubicBezTo>
                    <a:pt x="42" y="78"/>
                    <a:pt x="45" y="80"/>
                    <a:pt x="48" y="80"/>
                  </a:cubicBezTo>
                  <a:cubicBezTo>
                    <a:pt x="51" y="80"/>
                    <a:pt x="54" y="80"/>
                    <a:pt x="57" y="78"/>
                  </a:cubicBezTo>
                  <a:cubicBezTo>
                    <a:pt x="60" y="76"/>
                    <a:pt x="61" y="73"/>
                    <a:pt x="61" y="69"/>
                  </a:cubicBezTo>
                  <a:cubicBezTo>
                    <a:pt x="62" y="66"/>
                    <a:pt x="61" y="63"/>
                    <a:pt x="59" y="61"/>
                  </a:cubicBezTo>
                  <a:cubicBezTo>
                    <a:pt x="57" y="58"/>
                    <a:pt x="54" y="56"/>
                    <a:pt x="51" y="56"/>
                  </a:cubicBezTo>
                  <a:close/>
                  <a:moveTo>
                    <a:pt x="21" y="9"/>
                  </a:moveTo>
                  <a:cubicBezTo>
                    <a:pt x="11" y="19"/>
                    <a:pt x="11" y="19"/>
                    <a:pt x="11" y="19"/>
                  </a:cubicBezTo>
                  <a:cubicBezTo>
                    <a:pt x="13" y="19"/>
                    <a:pt x="13" y="19"/>
                    <a:pt x="13" y="19"/>
                  </a:cubicBezTo>
                  <a:cubicBezTo>
                    <a:pt x="17" y="20"/>
                    <a:pt x="17" y="20"/>
                    <a:pt x="17" y="20"/>
                  </a:cubicBezTo>
                  <a:cubicBezTo>
                    <a:pt x="17" y="20"/>
                    <a:pt x="17" y="20"/>
                    <a:pt x="17" y="20"/>
                  </a:cubicBezTo>
                  <a:cubicBezTo>
                    <a:pt x="17" y="20"/>
                    <a:pt x="17" y="20"/>
                    <a:pt x="17" y="20"/>
                  </a:cubicBezTo>
                  <a:cubicBezTo>
                    <a:pt x="17" y="20"/>
                    <a:pt x="18" y="20"/>
                    <a:pt x="18" y="20"/>
                  </a:cubicBezTo>
                  <a:cubicBezTo>
                    <a:pt x="19" y="20"/>
                    <a:pt x="20" y="19"/>
                    <a:pt x="21" y="19"/>
                  </a:cubicBezTo>
                  <a:cubicBezTo>
                    <a:pt x="21" y="18"/>
                    <a:pt x="22" y="17"/>
                    <a:pt x="22" y="17"/>
                  </a:cubicBezTo>
                  <a:cubicBezTo>
                    <a:pt x="22" y="16"/>
                    <a:pt x="22" y="16"/>
                    <a:pt x="22" y="15"/>
                  </a:cubicBezTo>
                  <a:cubicBezTo>
                    <a:pt x="22" y="15"/>
                    <a:pt x="22" y="15"/>
                    <a:pt x="22" y="15"/>
                  </a:cubicBezTo>
                  <a:cubicBezTo>
                    <a:pt x="22" y="15"/>
                    <a:pt x="22" y="15"/>
                    <a:pt x="22" y="15"/>
                  </a:cubicBezTo>
                  <a:cubicBezTo>
                    <a:pt x="21" y="11"/>
                    <a:pt x="21" y="11"/>
                    <a:pt x="21" y="11"/>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8" name="Group 7"/>
          <p:cNvGrpSpPr/>
          <p:nvPr/>
        </p:nvGrpSpPr>
        <p:grpSpPr>
          <a:xfrm>
            <a:off x="13739668" y="10164041"/>
            <a:ext cx="1056120" cy="1056120"/>
            <a:chOff x="13739668" y="10164041"/>
            <a:chExt cx="1056120" cy="1056120"/>
          </a:xfrm>
        </p:grpSpPr>
        <p:sp>
          <p:nvSpPr>
            <p:cNvPr id="144" name="Oval 143"/>
            <p:cNvSpPr/>
            <p:nvPr/>
          </p:nvSpPr>
          <p:spPr>
            <a:xfrm>
              <a:off x="13739668" y="10164041"/>
              <a:ext cx="1056120" cy="10561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Freeform 119"/>
            <p:cNvSpPr>
              <a:spLocks noEditPoints="1"/>
            </p:cNvSpPr>
            <p:nvPr/>
          </p:nvSpPr>
          <p:spPr bwMode="auto">
            <a:xfrm>
              <a:off x="14057134" y="10354089"/>
              <a:ext cx="421183" cy="665181"/>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6" name="Group 5"/>
          <p:cNvGrpSpPr/>
          <p:nvPr/>
        </p:nvGrpSpPr>
        <p:grpSpPr>
          <a:xfrm>
            <a:off x="13742844" y="6256820"/>
            <a:ext cx="1056120" cy="1056120"/>
            <a:chOff x="13742844" y="6256820"/>
            <a:chExt cx="1056120" cy="1056120"/>
          </a:xfrm>
        </p:grpSpPr>
        <p:sp>
          <p:nvSpPr>
            <p:cNvPr id="138" name="Oval 137"/>
            <p:cNvSpPr/>
            <p:nvPr/>
          </p:nvSpPr>
          <p:spPr>
            <a:xfrm>
              <a:off x="13742844" y="6256820"/>
              <a:ext cx="1056120" cy="10561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Freeform 120"/>
            <p:cNvSpPr>
              <a:spLocks noEditPoints="1"/>
            </p:cNvSpPr>
            <p:nvPr/>
          </p:nvSpPr>
          <p:spPr bwMode="auto">
            <a:xfrm>
              <a:off x="13972899" y="6567478"/>
              <a:ext cx="589655" cy="505421"/>
            </a:xfrm>
            <a:custGeom>
              <a:avLst/>
              <a:gdLst>
                <a:gd name="T0" fmla="*/ 4 w 94"/>
                <a:gd name="T1" fmla="*/ 19 h 81"/>
                <a:gd name="T2" fmla="*/ 46 w 94"/>
                <a:gd name="T3" fmla="*/ 19 h 81"/>
                <a:gd name="T4" fmla="*/ 50 w 94"/>
                <a:gd name="T5" fmla="*/ 16 h 81"/>
                <a:gd name="T6" fmla="*/ 73 w 94"/>
                <a:gd name="T7" fmla="*/ 0 h 81"/>
                <a:gd name="T8" fmla="*/ 73 w 94"/>
                <a:gd name="T9" fmla="*/ 33 h 81"/>
                <a:gd name="T10" fmla="*/ 73 w 94"/>
                <a:gd name="T11" fmla="*/ 66 h 81"/>
                <a:gd name="T12" fmla="*/ 50 w 94"/>
                <a:gd name="T13" fmla="*/ 49 h 81"/>
                <a:gd name="T14" fmla="*/ 46 w 94"/>
                <a:gd name="T15" fmla="*/ 47 h 81"/>
                <a:gd name="T16" fmla="*/ 33 w 94"/>
                <a:gd name="T17" fmla="*/ 47 h 81"/>
                <a:gd name="T18" fmla="*/ 40 w 94"/>
                <a:gd name="T19" fmla="*/ 70 h 81"/>
                <a:gd name="T20" fmla="*/ 45 w 94"/>
                <a:gd name="T21" fmla="*/ 70 h 81"/>
                <a:gd name="T22" fmla="*/ 45 w 94"/>
                <a:gd name="T23" fmla="*/ 81 h 81"/>
                <a:gd name="T24" fmla="*/ 43 w 94"/>
                <a:gd name="T25" fmla="*/ 81 h 81"/>
                <a:gd name="T26" fmla="*/ 21 w 94"/>
                <a:gd name="T27" fmla="*/ 81 h 81"/>
                <a:gd name="T28" fmla="*/ 11 w 94"/>
                <a:gd name="T29" fmla="*/ 47 h 81"/>
                <a:gd name="T30" fmla="*/ 4 w 94"/>
                <a:gd name="T31" fmla="*/ 47 h 81"/>
                <a:gd name="T32" fmla="*/ 4 w 94"/>
                <a:gd name="T33" fmla="*/ 19 h 81"/>
                <a:gd name="T34" fmla="*/ 87 w 94"/>
                <a:gd name="T35" fmla="*/ 23 h 81"/>
                <a:gd name="T36" fmla="*/ 94 w 94"/>
                <a:gd name="T37" fmla="*/ 33 h 81"/>
                <a:gd name="T38" fmla="*/ 87 w 94"/>
                <a:gd name="T39" fmla="*/ 43 h 81"/>
                <a:gd name="T40" fmla="*/ 87 w 94"/>
                <a:gd name="T41" fmla="*/ 66 h 81"/>
                <a:gd name="T42" fmla="*/ 78 w 94"/>
                <a:gd name="T43" fmla="*/ 66 h 81"/>
                <a:gd name="T44" fmla="*/ 78 w 94"/>
                <a:gd name="T45" fmla="*/ 0 h 81"/>
                <a:gd name="T46" fmla="*/ 87 w 94"/>
                <a:gd name="T47" fmla="*/ 0 h 81"/>
                <a:gd name="T48" fmla="*/ 87 w 94"/>
                <a:gd name="T49" fmla="*/ 23 h 81"/>
                <a:gd name="T50" fmla="*/ 46 w 94"/>
                <a:gd name="T51" fmla="*/ 49 h 81"/>
                <a:gd name="T52" fmla="*/ 37 w 94"/>
                <a:gd name="T53" fmla="*/ 49 h 81"/>
                <a:gd name="T54" fmla="*/ 40 w 94"/>
                <a:gd name="T55" fmla="*/ 61 h 81"/>
                <a:gd name="T56" fmla="*/ 43 w 94"/>
                <a:gd name="T57" fmla="*/ 61 h 81"/>
                <a:gd name="T58" fmla="*/ 43 w 94"/>
                <a:gd name="T59" fmla="*/ 57 h 81"/>
                <a:gd name="T60" fmla="*/ 46 w 94"/>
                <a:gd name="T61"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grpSp>
        <p:nvGrpSpPr>
          <p:cNvPr id="7" name="Group 6"/>
          <p:cNvGrpSpPr/>
          <p:nvPr/>
        </p:nvGrpSpPr>
        <p:grpSpPr>
          <a:xfrm>
            <a:off x="13693343" y="8130696"/>
            <a:ext cx="1056120" cy="1056120"/>
            <a:chOff x="13693343" y="8130696"/>
            <a:chExt cx="1056120" cy="1056120"/>
          </a:xfrm>
        </p:grpSpPr>
        <p:sp>
          <p:nvSpPr>
            <p:cNvPr id="141" name="Oval 140"/>
            <p:cNvSpPr/>
            <p:nvPr/>
          </p:nvSpPr>
          <p:spPr>
            <a:xfrm>
              <a:off x="13693343" y="8130696"/>
              <a:ext cx="1056120" cy="10561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Freeform 121"/>
            <p:cNvSpPr>
              <a:spLocks noEditPoints="1"/>
            </p:cNvSpPr>
            <p:nvPr/>
          </p:nvSpPr>
          <p:spPr bwMode="auto">
            <a:xfrm>
              <a:off x="13953791" y="8422113"/>
              <a:ext cx="546314" cy="558525"/>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51" name="TextBox 150"/>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13</a:t>
            </a:fld>
            <a:endParaRPr lang="en-US" sz="2400" dirty="0">
              <a:solidFill>
                <a:schemeClr val="bg1"/>
              </a:solidFill>
            </a:endParaRPr>
          </a:p>
        </p:txBody>
      </p:sp>
    </p:spTree>
    <p:extLst>
      <p:ext uri="{BB962C8B-B14F-4D97-AF65-F5344CB8AC3E}">
        <p14:creationId xmlns:p14="http://schemas.microsoft.com/office/powerpoint/2010/main" val="146338243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36"/>
                                        </p:tgtEl>
                                        <p:attrNameLst>
                                          <p:attrName>style.visibility</p:attrName>
                                        </p:attrNameLst>
                                      </p:cBhvr>
                                      <p:to>
                                        <p:strVal val="visible"/>
                                      </p:to>
                                    </p:set>
                                    <p:animEffect transition="in" filter="fade">
                                      <p:cBhvr>
                                        <p:cTn id="17" dur="500"/>
                                        <p:tgtEl>
                                          <p:spTgt spid="13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37"/>
                                        </p:tgtEl>
                                        <p:attrNameLst>
                                          <p:attrName>style.visibility</p:attrName>
                                        </p:attrNameLst>
                                      </p:cBhvr>
                                      <p:to>
                                        <p:strVal val="visible"/>
                                      </p:to>
                                    </p:set>
                                    <p:animEffect transition="in" filter="fade">
                                      <p:cBhvr>
                                        <p:cTn id="20" dur="500"/>
                                        <p:tgtEl>
                                          <p:spTgt spid="137"/>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39"/>
                                        </p:tgtEl>
                                        <p:attrNameLst>
                                          <p:attrName>style.visibility</p:attrName>
                                        </p:attrNameLst>
                                      </p:cBhvr>
                                      <p:to>
                                        <p:strVal val="visible"/>
                                      </p:to>
                                    </p:set>
                                    <p:animEffect transition="in" filter="fade">
                                      <p:cBhvr>
                                        <p:cTn id="28" dur="500"/>
                                        <p:tgtEl>
                                          <p:spTgt spid="13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40"/>
                                        </p:tgtEl>
                                        <p:attrNameLst>
                                          <p:attrName>style.visibility</p:attrName>
                                        </p:attrNameLst>
                                      </p:cBhvr>
                                      <p:to>
                                        <p:strVal val="visible"/>
                                      </p:to>
                                    </p:set>
                                    <p:animEffect transition="in" filter="fade">
                                      <p:cBhvr>
                                        <p:cTn id="31" dur="500"/>
                                        <p:tgtEl>
                                          <p:spTgt spid="140"/>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142"/>
                                        </p:tgtEl>
                                        <p:attrNameLst>
                                          <p:attrName>style.visibility</p:attrName>
                                        </p:attrNameLst>
                                      </p:cBhvr>
                                      <p:to>
                                        <p:strVal val="visible"/>
                                      </p:to>
                                    </p:set>
                                    <p:animEffect transition="in" filter="fade">
                                      <p:cBhvr>
                                        <p:cTn id="39" dur="500"/>
                                        <p:tgtEl>
                                          <p:spTgt spid="14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43"/>
                                        </p:tgtEl>
                                        <p:attrNameLst>
                                          <p:attrName>style.visibility</p:attrName>
                                        </p:attrNameLst>
                                      </p:cBhvr>
                                      <p:to>
                                        <p:strVal val="visible"/>
                                      </p:to>
                                    </p:set>
                                    <p:animEffect transition="in" filter="fade">
                                      <p:cBhvr>
                                        <p:cTn id="42" dur="500"/>
                                        <p:tgtEl>
                                          <p:spTgt spid="143"/>
                                        </p:tgtEl>
                                      </p:cBhvr>
                                    </p:animEffect>
                                  </p:childTnLst>
                                </p:cTn>
                              </p:par>
                            </p:childTnLst>
                          </p:cTn>
                        </p:par>
                        <p:par>
                          <p:cTn id="43" fill="hold">
                            <p:stCondLst>
                              <p:cond delay="3500"/>
                            </p:stCondLst>
                            <p:childTnLst>
                              <p:par>
                                <p:cTn id="44" presetID="10" presetClass="entr" presetSubtype="0" fill="hold" nodeType="after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fade">
                                      <p:cBhvr>
                                        <p:cTn id="46" dur="500"/>
                                        <p:tgtEl>
                                          <p:spTgt spid="8"/>
                                        </p:tgtEl>
                                      </p:cBhvr>
                                    </p:animEffect>
                                  </p:childTnLst>
                                </p:cTn>
                              </p:par>
                            </p:childTnLst>
                          </p:cTn>
                        </p:par>
                        <p:par>
                          <p:cTn id="47" fill="hold">
                            <p:stCondLst>
                              <p:cond delay="4000"/>
                            </p:stCondLst>
                            <p:childTnLst>
                              <p:par>
                                <p:cTn id="48" presetID="10" presetClass="entr" presetSubtype="0" fill="hold" grpId="0" nodeType="afterEffect">
                                  <p:stCondLst>
                                    <p:cond delay="0"/>
                                  </p:stCondLst>
                                  <p:childTnLst>
                                    <p:set>
                                      <p:cBhvr>
                                        <p:cTn id="49" dur="1" fill="hold">
                                          <p:stCondLst>
                                            <p:cond delay="0"/>
                                          </p:stCondLst>
                                        </p:cTn>
                                        <p:tgtEl>
                                          <p:spTgt spid="145"/>
                                        </p:tgtEl>
                                        <p:attrNameLst>
                                          <p:attrName>style.visibility</p:attrName>
                                        </p:attrNameLst>
                                      </p:cBhvr>
                                      <p:to>
                                        <p:strVal val="visible"/>
                                      </p:to>
                                    </p:set>
                                    <p:animEffect transition="in" filter="fade">
                                      <p:cBhvr>
                                        <p:cTn id="50" dur="500"/>
                                        <p:tgtEl>
                                          <p:spTgt spid="145"/>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fade">
                                      <p:cBhvr>
                                        <p:cTn id="53" dur="5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P spid="137" grpId="0"/>
      <p:bldP spid="139" grpId="0"/>
      <p:bldP spid="140" grpId="0"/>
      <p:bldP spid="142" grpId="0"/>
      <p:bldP spid="143" grpId="0"/>
      <p:bldP spid="145" grpId="0"/>
      <p:bldP spid="14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COMPANY MILESTONE</a:t>
            </a:r>
            <a:endParaRPr lang="en-AU" dirty="0"/>
          </a:p>
        </p:txBody>
      </p:sp>
      <p:sp>
        <p:nvSpPr>
          <p:cNvPr id="3" name="Content Placeholder 2"/>
          <p:cNvSpPr>
            <a:spLocks noGrp="1"/>
          </p:cNvSpPr>
          <p:nvPr>
            <p:ph idx="1"/>
          </p:nvPr>
        </p:nvSpPr>
        <p:spPr/>
        <p:txBody>
          <a:bodyPr>
            <a:normAutofit fontScale="92500" lnSpcReduction="10000"/>
          </a:bodyPr>
          <a:lstStyle/>
          <a:p>
            <a:r>
              <a:rPr lang="id-ID" dirty="0"/>
              <a:t>Best Slogan Here Please</a:t>
            </a:r>
            <a:endParaRPr lang="en-AU" dirty="0"/>
          </a:p>
        </p:txBody>
      </p:sp>
      <p:grpSp>
        <p:nvGrpSpPr>
          <p:cNvPr id="30" name="Group 29"/>
          <p:cNvGrpSpPr/>
          <p:nvPr/>
        </p:nvGrpSpPr>
        <p:grpSpPr>
          <a:xfrm>
            <a:off x="8173418" y="4409117"/>
            <a:ext cx="8509120" cy="6657740"/>
            <a:chOff x="2325460" y="346366"/>
            <a:chExt cx="7478713" cy="5851525"/>
          </a:xfrm>
        </p:grpSpPr>
        <p:sp>
          <p:nvSpPr>
            <p:cNvPr id="32" name="Freeform 6"/>
            <p:cNvSpPr>
              <a:spLocks/>
            </p:cNvSpPr>
            <p:nvPr/>
          </p:nvSpPr>
          <p:spPr bwMode="auto">
            <a:xfrm>
              <a:off x="6003698" y="352716"/>
              <a:ext cx="3800475" cy="1292225"/>
            </a:xfrm>
            <a:custGeom>
              <a:avLst/>
              <a:gdLst>
                <a:gd name="T0" fmla="*/ 0 w 2394"/>
                <a:gd name="T1" fmla="*/ 814 h 814"/>
                <a:gd name="T2" fmla="*/ 2083 w 2394"/>
                <a:gd name="T3" fmla="*/ 814 h 814"/>
                <a:gd name="T4" fmla="*/ 2394 w 2394"/>
                <a:gd name="T5" fmla="*/ 444 h 814"/>
                <a:gd name="T6" fmla="*/ 2394 w 2394"/>
                <a:gd name="T7" fmla="*/ 381 h 814"/>
                <a:gd name="T8" fmla="*/ 2083 w 2394"/>
                <a:gd name="T9" fmla="*/ 0 h 814"/>
                <a:gd name="T10" fmla="*/ 0 w 2394"/>
                <a:gd name="T11" fmla="*/ 0 h 814"/>
                <a:gd name="T12" fmla="*/ 0 w 2394"/>
                <a:gd name="T13" fmla="*/ 814 h 814"/>
              </a:gdLst>
              <a:ahLst/>
              <a:cxnLst>
                <a:cxn ang="0">
                  <a:pos x="T0" y="T1"/>
                </a:cxn>
                <a:cxn ang="0">
                  <a:pos x="T2" y="T3"/>
                </a:cxn>
                <a:cxn ang="0">
                  <a:pos x="T4" y="T5"/>
                </a:cxn>
                <a:cxn ang="0">
                  <a:pos x="T6" y="T7"/>
                </a:cxn>
                <a:cxn ang="0">
                  <a:pos x="T8" y="T9"/>
                </a:cxn>
                <a:cxn ang="0">
                  <a:pos x="T10" y="T11"/>
                </a:cxn>
                <a:cxn ang="0">
                  <a:pos x="T12" y="T13"/>
                </a:cxn>
              </a:cxnLst>
              <a:rect l="0" t="0" r="r" b="b"/>
              <a:pathLst>
                <a:path w="2394" h="814">
                  <a:moveTo>
                    <a:pt x="0" y="814"/>
                  </a:moveTo>
                  <a:lnTo>
                    <a:pt x="2083" y="814"/>
                  </a:lnTo>
                  <a:lnTo>
                    <a:pt x="2394" y="444"/>
                  </a:lnTo>
                  <a:lnTo>
                    <a:pt x="2394" y="381"/>
                  </a:lnTo>
                  <a:lnTo>
                    <a:pt x="2083" y="0"/>
                  </a:lnTo>
                  <a:lnTo>
                    <a:pt x="0" y="0"/>
                  </a:lnTo>
                  <a:lnTo>
                    <a:pt x="0" y="814"/>
                  </a:lnTo>
                  <a:close/>
                </a:path>
              </a:pathLst>
            </a:custGeom>
            <a:solidFill>
              <a:schemeClr val="accent4">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3" name="Freeform 7"/>
            <p:cNvSpPr>
              <a:spLocks/>
            </p:cNvSpPr>
            <p:nvPr/>
          </p:nvSpPr>
          <p:spPr bwMode="auto">
            <a:xfrm>
              <a:off x="6003698" y="455904"/>
              <a:ext cx="3800475" cy="1289050"/>
            </a:xfrm>
            <a:custGeom>
              <a:avLst/>
              <a:gdLst>
                <a:gd name="T0" fmla="*/ 0 w 2394"/>
                <a:gd name="T1" fmla="*/ 812 h 812"/>
                <a:gd name="T2" fmla="*/ 2083 w 2394"/>
                <a:gd name="T3" fmla="*/ 812 h 812"/>
                <a:gd name="T4" fmla="*/ 2394 w 2394"/>
                <a:gd name="T5" fmla="*/ 379 h 812"/>
                <a:gd name="T6" fmla="*/ 2083 w 2394"/>
                <a:gd name="T7" fmla="*/ 0 h 812"/>
                <a:gd name="T8" fmla="*/ 0 w 2394"/>
                <a:gd name="T9" fmla="*/ 0 h 812"/>
                <a:gd name="T10" fmla="*/ 0 w 2394"/>
                <a:gd name="T11" fmla="*/ 812 h 812"/>
              </a:gdLst>
              <a:ahLst/>
              <a:cxnLst>
                <a:cxn ang="0">
                  <a:pos x="T0" y="T1"/>
                </a:cxn>
                <a:cxn ang="0">
                  <a:pos x="T2" y="T3"/>
                </a:cxn>
                <a:cxn ang="0">
                  <a:pos x="T4" y="T5"/>
                </a:cxn>
                <a:cxn ang="0">
                  <a:pos x="T6" y="T7"/>
                </a:cxn>
                <a:cxn ang="0">
                  <a:pos x="T8" y="T9"/>
                </a:cxn>
                <a:cxn ang="0">
                  <a:pos x="T10" y="T11"/>
                </a:cxn>
              </a:cxnLst>
              <a:rect l="0" t="0" r="r" b="b"/>
              <a:pathLst>
                <a:path w="2394" h="812">
                  <a:moveTo>
                    <a:pt x="0" y="812"/>
                  </a:moveTo>
                  <a:lnTo>
                    <a:pt x="2083" y="812"/>
                  </a:lnTo>
                  <a:lnTo>
                    <a:pt x="2394" y="379"/>
                  </a:lnTo>
                  <a:lnTo>
                    <a:pt x="2083" y="0"/>
                  </a:lnTo>
                  <a:lnTo>
                    <a:pt x="0" y="0"/>
                  </a:lnTo>
                  <a:lnTo>
                    <a:pt x="0" y="812"/>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4" name="Freeform 8"/>
            <p:cNvSpPr>
              <a:spLocks/>
            </p:cNvSpPr>
            <p:nvPr/>
          </p:nvSpPr>
          <p:spPr bwMode="auto">
            <a:xfrm>
              <a:off x="5851298" y="346366"/>
              <a:ext cx="2320925" cy="2757488"/>
            </a:xfrm>
            <a:custGeom>
              <a:avLst/>
              <a:gdLst>
                <a:gd name="T0" fmla="*/ 95 w 1462"/>
                <a:gd name="T1" fmla="*/ 814 h 1737"/>
                <a:gd name="T2" fmla="*/ 1462 w 1462"/>
                <a:gd name="T3" fmla="*/ 1737 h 1737"/>
                <a:gd name="T4" fmla="*/ 1462 w 1462"/>
                <a:gd name="T5" fmla="*/ 925 h 1737"/>
                <a:gd name="T6" fmla="*/ 95 w 1462"/>
                <a:gd name="T7" fmla="*/ 0 h 1737"/>
                <a:gd name="T8" fmla="*/ 0 w 1462"/>
                <a:gd name="T9" fmla="*/ 0 h 1737"/>
                <a:gd name="T10" fmla="*/ 95 w 1462"/>
                <a:gd name="T11" fmla="*/ 814 h 1737"/>
              </a:gdLst>
              <a:ahLst/>
              <a:cxnLst>
                <a:cxn ang="0">
                  <a:pos x="T0" y="T1"/>
                </a:cxn>
                <a:cxn ang="0">
                  <a:pos x="T2" y="T3"/>
                </a:cxn>
                <a:cxn ang="0">
                  <a:pos x="T4" y="T5"/>
                </a:cxn>
                <a:cxn ang="0">
                  <a:pos x="T6" y="T7"/>
                </a:cxn>
                <a:cxn ang="0">
                  <a:pos x="T8" y="T9"/>
                </a:cxn>
                <a:cxn ang="0">
                  <a:pos x="T10" y="T11"/>
                </a:cxn>
              </a:cxnLst>
              <a:rect l="0" t="0" r="r" b="b"/>
              <a:pathLst>
                <a:path w="1462" h="1737">
                  <a:moveTo>
                    <a:pt x="95" y="814"/>
                  </a:moveTo>
                  <a:lnTo>
                    <a:pt x="1462" y="1737"/>
                  </a:lnTo>
                  <a:lnTo>
                    <a:pt x="1462" y="925"/>
                  </a:lnTo>
                  <a:lnTo>
                    <a:pt x="95" y="0"/>
                  </a:lnTo>
                  <a:lnTo>
                    <a:pt x="0" y="0"/>
                  </a:lnTo>
                  <a:lnTo>
                    <a:pt x="95" y="814"/>
                  </a:lnTo>
                  <a:close/>
                </a:path>
              </a:pathLst>
            </a:custGeom>
            <a:solidFill>
              <a:schemeClr val="accent3">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5" name="Freeform 9"/>
            <p:cNvSpPr>
              <a:spLocks/>
            </p:cNvSpPr>
            <p:nvPr/>
          </p:nvSpPr>
          <p:spPr bwMode="auto">
            <a:xfrm>
              <a:off x="5851298" y="346366"/>
              <a:ext cx="2168525" cy="2757488"/>
            </a:xfrm>
            <a:custGeom>
              <a:avLst/>
              <a:gdLst>
                <a:gd name="T0" fmla="*/ 0 w 1366"/>
                <a:gd name="T1" fmla="*/ 814 h 1737"/>
                <a:gd name="T2" fmla="*/ 1366 w 1366"/>
                <a:gd name="T3" fmla="*/ 1737 h 1737"/>
                <a:gd name="T4" fmla="*/ 1366 w 1366"/>
                <a:gd name="T5" fmla="*/ 925 h 1737"/>
                <a:gd name="T6" fmla="*/ 0 w 1366"/>
                <a:gd name="T7" fmla="*/ 0 h 1737"/>
                <a:gd name="T8" fmla="*/ 0 w 1366"/>
                <a:gd name="T9" fmla="*/ 814 h 1737"/>
              </a:gdLst>
              <a:ahLst/>
              <a:cxnLst>
                <a:cxn ang="0">
                  <a:pos x="T0" y="T1"/>
                </a:cxn>
                <a:cxn ang="0">
                  <a:pos x="T2" y="T3"/>
                </a:cxn>
                <a:cxn ang="0">
                  <a:pos x="T4" y="T5"/>
                </a:cxn>
                <a:cxn ang="0">
                  <a:pos x="T6" y="T7"/>
                </a:cxn>
                <a:cxn ang="0">
                  <a:pos x="T8" y="T9"/>
                </a:cxn>
              </a:cxnLst>
              <a:rect l="0" t="0" r="r" b="b"/>
              <a:pathLst>
                <a:path w="1366" h="1737">
                  <a:moveTo>
                    <a:pt x="0" y="814"/>
                  </a:moveTo>
                  <a:lnTo>
                    <a:pt x="1366" y="1737"/>
                  </a:lnTo>
                  <a:lnTo>
                    <a:pt x="1366" y="925"/>
                  </a:lnTo>
                  <a:lnTo>
                    <a:pt x="0" y="0"/>
                  </a:lnTo>
                  <a:lnTo>
                    <a:pt x="0" y="81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7" name="Rectangle 11"/>
            <p:cNvSpPr>
              <a:spLocks noChangeArrowheads="1"/>
            </p:cNvSpPr>
            <p:nvPr/>
          </p:nvSpPr>
          <p:spPr bwMode="auto">
            <a:xfrm>
              <a:off x="4516210" y="1814804"/>
              <a:ext cx="3662363" cy="1289050"/>
            </a:xfrm>
            <a:prstGeom prst="rect">
              <a:avLst/>
            </a:prstGeom>
            <a:solidFill>
              <a:schemeClr val="accent3">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8" name="Rectangle 12"/>
            <p:cNvSpPr>
              <a:spLocks noChangeArrowheads="1"/>
            </p:cNvSpPr>
            <p:nvPr/>
          </p:nvSpPr>
          <p:spPr bwMode="auto">
            <a:xfrm>
              <a:off x="4516210" y="1898941"/>
              <a:ext cx="3662363" cy="1290638"/>
            </a:xfrm>
            <a:prstGeom prst="rect">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0" name="Freeform 14"/>
            <p:cNvSpPr>
              <a:spLocks/>
            </p:cNvSpPr>
            <p:nvPr/>
          </p:nvSpPr>
          <p:spPr bwMode="auto">
            <a:xfrm>
              <a:off x="4362223" y="1814804"/>
              <a:ext cx="2320925" cy="2757488"/>
            </a:xfrm>
            <a:custGeom>
              <a:avLst/>
              <a:gdLst>
                <a:gd name="T0" fmla="*/ 95 w 1462"/>
                <a:gd name="T1" fmla="*/ 812 h 1737"/>
                <a:gd name="T2" fmla="*/ 1462 w 1462"/>
                <a:gd name="T3" fmla="*/ 1737 h 1737"/>
                <a:gd name="T4" fmla="*/ 1462 w 1462"/>
                <a:gd name="T5" fmla="*/ 925 h 1737"/>
                <a:gd name="T6" fmla="*/ 95 w 1462"/>
                <a:gd name="T7" fmla="*/ 0 h 1737"/>
                <a:gd name="T8" fmla="*/ 0 w 1462"/>
                <a:gd name="T9" fmla="*/ 0 h 1737"/>
                <a:gd name="T10" fmla="*/ 95 w 1462"/>
                <a:gd name="T11" fmla="*/ 812 h 1737"/>
              </a:gdLst>
              <a:ahLst/>
              <a:cxnLst>
                <a:cxn ang="0">
                  <a:pos x="T0" y="T1"/>
                </a:cxn>
                <a:cxn ang="0">
                  <a:pos x="T2" y="T3"/>
                </a:cxn>
                <a:cxn ang="0">
                  <a:pos x="T4" y="T5"/>
                </a:cxn>
                <a:cxn ang="0">
                  <a:pos x="T6" y="T7"/>
                </a:cxn>
                <a:cxn ang="0">
                  <a:pos x="T8" y="T9"/>
                </a:cxn>
                <a:cxn ang="0">
                  <a:pos x="T10" y="T11"/>
                </a:cxn>
              </a:cxnLst>
              <a:rect l="0" t="0" r="r" b="b"/>
              <a:pathLst>
                <a:path w="1462" h="1737">
                  <a:moveTo>
                    <a:pt x="95" y="812"/>
                  </a:moveTo>
                  <a:lnTo>
                    <a:pt x="1462" y="1737"/>
                  </a:lnTo>
                  <a:lnTo>
                    <a:pt x="1462" y="925"/>
                  </a:lnTo>
                  <a:lnTo>
                    <a:pt x="95" y="0"/>
                  </a:lnTo>
                  <a:lnTo>
                    <a:pt x="0" y="0"/>
                  </a:lnTo>
                  <a:lnTo>
                    <a:pt x="95" y="812"/>
                  </a:lnTo>
                  <a:close/>
                </a:path>
              </a:pathLst>
            </a:custGeom>
            <a:solidFill>
              <a:schemeClr val="accent2">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1" name="Freeform 15"/>
            <p:cNvSpPr>
              <a:spLocks/>
            </p:cNvSpPr>
            <p:nvPr/>
          </p:nvSpPr>
          <p:spPr bwMode="auto">
            <a:xfrm>
              <a:off x="4362223" y="1814804"/>
              <a:ext cx="2170113" cy="2757488"/>
            </a:xfrm>
            <a:custGeom>
              <a:avLst/>
              <a:gdLst>
                <a:gd name="T0" fmla="*/ 0 w 1367"/>
                <a:gd name="T1" fmla="*/ 812 h 1737"/>
                <a:gd name="T2" fmla="*/ 1367 w 1367"/>
                <a:gd name="T3" fmla="*/ 1737 h 1737"/>
                <a:gd name="T4" fmla="*/ 1367 w 1367"/>
                <a:gd name="T5" fmla="*/ 925 h 1737"/>
                <a:gd name="T6" fmla="*/ 0 w 1367"/>
                <a:gd name="T7" fmla="*/ 0 h 1737"/>
                <a:gd name="T8" fmla="*/ 0 w 1367"/>
                <a:gd name="T9" fmla="*/ 812 h 1737"/>
              </a:gdLst>
              <a:ahLst/>
              <a:cxnLst>
                <a:cxn ang="0">
                  <a:pos x="T0" y="T1"/>
                </a:cxn>
                <a:cxn ang="0">
                  <a:pos x="T2" y="T3"/>
                </a:cxn>
                <a:cxn ang="0">
                  <a:pos x="T4" y="T5"/>
                </a:cxn>
                <a:cxn ang="0">
                  <a:pos x="T6" y="T7"/>
                </a:cxn>
                <a:cxn ang="0">
                  <a:pos x="T8" y="T9"/>
                </a:cxn>
              </a:cxnLst>
              <a:rect l="0" t="0" r="r" b="b"/>
              <a:pathLst>
                <a:path w="1367" h="1737">
                  <a:moveTo>
                    <a:pt x="0" y="812"/>
                  </a:moveTo>
                  <a:lnTo>
                    <a:pt x="1367" y="1737"/>
                  </a:lnTo>
                  <a:lnTo>
                    <a:pt x="1367" y="925"/>
                  </a:lnTo>
                  <a:lnTo>
                    <a:pt x="0" y="0"/>
                  </a:lnTo>
                  <a:lnTo>
                    <a:pt x="0" y="812"/>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2" name="Rectangle 16"/>
            <p:cNvSpPr>
              <a:spLocks noChangeArrowheads="1"/>
            </p:cNvSpPr>
            <p:nvPr/>
          </p:nvSpPr>
          <p:spPr bwMode="auto">
            <a:xfrm>
              <a:off x="3133497" y="3283241"/>
              <a:ext cx="3549651" cy="1289050"/>
            </a:xfrm>
            <a:prstGeom prst="rect">
              <a:avLst/>
            </a:prstGeom>
            <a:solidFill>
              <a:schemeClr val="accent2">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3" name="Rectangle 17"/>
            <p:cNvSpPr>
              <a:spLocks noChangeArrowheads="1"/>
            </p:cNvSpPr>
            <p:nvPr/>
          </p:nvSpPr>
          <p:spPr bwMode="auto">
            <a:xfrm>
              <a:off x="3133497" y="3367379"/>
              <a:ext cx="3549651" cy="1289050"/>
            </a:xfrm>
            <a:prstGeom prst="rect">
              <a:avLst/>
            </a:pr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4" name="Freeform 18"/>
            <p:cNvSpPr>
              <a:spLocks/>
            </p:cNvSpPr>
            <p:nvPr/>
          </p:nvSpPr>
          <p:spPr bwMode="auto">
            <a:xfrm>
              <a:off x="3023960" y="3288004"/>
              <a:ext cx="2320925" cy="2760663"/>
            </a:xfrm>
            <a:custGeom>
              <a:avLst/>
              <a:gdLst>
                <a:gd name="T0" fmla="*/ 96 w 1462"/>
                <a:gd name="T1" fmla="*/ 815 h 1739"/>
                <a:gd name="T2" fmla="*/ 1462 w 1462"/>
                <a:gd name="T3" fmla="*/ 1739 h 1739"/>
                <a:gd name="T4" fmla="*/ 1462 w 1462"/>
                <a:gd name="T5" fmla="*/ 925 h 1739"/>
                <a:gd name="T6" fmla="*/ 96 w 1462"/>
                <a:gd name="T7" fmla="*/ 0 h 1739"/>
                <a:gd name="T8" fmla="*/ 0 w 1462"/>
                <a:gd name="T9" fmla="*/ 0 h 1739"/>
                <a:gd name="T10" fmla="*/ 96 w 1462"/>
                <a:gd name="T11" fmla="*/ 815 h 1739"/>
              </a:gdLst>
              <a:ahLst/>
              <a:cxnLst>
                <a:cxn ang="0">
                  <a:pos x="T0" y="T1"/>
                </a:cxn>
                <a:cxn ang="0">
                  <a:pos x="T2" y="T3"/>
                </a:cxn>
                <a:cxn ang="0">
                  <a:pos x="T4" y="T5"/>
                </a:cxn>
                <a:cxn ang="0">
                  <a:pos x="T6" y="T7"/>
                </a:cxn>
                <a:cxn ang="0">
                  <a:pos x="T8" y="T9"/>
                </a:cxn>
                <a:cxn ang="0">
                  <a:pos x="T10" y="T11"/>
                </a:cxn>
              </a:cxnLst>
              <a:rect l="0" t="0" r="r" b="b"/>
              <a:pathLst>
                <a:path w="1462" h="1739">
                  <a:moveTo>
                    <a:pt x="96" y="815"/>
                  </a:moveTo>
                  <a:lnTo>
                    <a:pt x="1462" y="1739"/>
                  </a:lnTo>
                  <a:lnTo>
                    <a:pt x="1462" y="925"/>
                  </a:lnTo>
                  <a:lnTo>
                    <a:pt x="96" y="0"/>
                  </a:lnTo>
                  <a:lnTo>
                    <a:pt x="0" y="0"/>
                  </a:lnTo>
                  <a:lnTo>
                    <a:pt x="96" y="815"/>
                  </a:lnTo>
                  <a:close/>
                </a:path>
              </a:pathLst>
            </a:cu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5" name="Freeform 19"/>
            <p:cNvSpPr>
              <a:spLocks/>
            </p:cNvSpPr>
            <p:nvPr/>
          </p:nvSpPr>
          <p:spPr bwMode="auto">
            <a:xfrm>
              <a:off x="3023960" y="3288004"/>
              <a:ext cx="2170113" cy="2760663"/>
            </a:xfrm>
            <a:custGeom>
              <a:avLst/>
              <a:gdLst>
                <a:gd name="T0" fmla="*/ 0 w 1367"/>
                <a:gd name="T1" fmla="*/ 815 h 1739"/>
                <a:gd name="T2" fmla="*/ 1367 w 1367"/>
                <a:gd name="T3" fmla="*/ 1739 h 1739"/>
                <a:gd name="T4" fmla="*/ 1367 w 1367"/>
                <a:gd name="T5" fmla="*/ 925 h 1739"/>
                <a:gd name="T6" fmla="*/ 0 w 1367"/>
                <a:gd name="T7" fmla="*/ 0 h 1739"/>
                <a:gd name="T8" fmla="*/ 0 w 1367"/>
                <a:gd name="T9" fmla="*/ 815 h 1739"/>
              </a:gdLst>
              <a:ahLst/>
              <a:cxnLst>
                <a:cxn ang="0">
                  <a:pos x="T0" y="T1"/>
                </a:cxn>
                <a:cxn ang="0">
                  <a:pos x="T2" y="T3"/>
                </a:cxn>
                <a:cxn ang="0">
                  <a:pos x="T4" y="T5"/>
                </a:cxn>
                <a:cxn ang="0">
                  <a:pos x="T6" y="T7"/>
                </a:cxn>
                <a:cxn ang="0">
                  <a:pos x="T8" y="T9"/>
                </a:cxn>
              </a:cxnLst>
              <a:rect l="0" t="0" r="r" b="b"/>
              <a:pathLst>
                <a:path w="1367" h="1739">
                  <a:moveTo>
                    <a:pt x="0" y="815"/>
                  </a:moveTo>
                  <a:lnTo>
                    <a:pt x="1367" y="1739"/>
                  </a:lnTo>
                  <a:lnTo>
                    <a:pt x="1367" y="925"/>
                  </a:lnTo>
                  <a:lnTo>
                    <a:pt x="0" y="0"/>
                  </a:lnTo>
                  <a:lnTo>
                    <a:pt x="0" y="815"/>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6" name="Rectangle 20"/>
            <p:cNvSpPr>
              <a:spLocks noChangeArrowheads="1"/>
            </p:cNvSpPr>
            <p:nvPr/>
          </p:nvSpPr>
          <p:spPr bwMode="auto">
            <a:xfrm>
              <a:off x="2325460" y="4756441"/>
              <a:ext cx="3019425" cy="1292225"/>
            </a:xfrm>
            <a:prstGeom prst="rect">
              <a:avLst/>
            </a:pr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47" name="Rectangle 21"/>
            <p:cNvSpPr>
              <a:spLocks noChangeArrowheads="1"/>
            </p:cNvSpPr>
            <p:nvPr/>
          </p:nvSpPr>
          <p:spPr bwMode="auto">
            <a:xfrm>
              <a:off x="2325460" y="4905666"/>
              <a:ext cx="3019425" cy="1292225"/>
            </a:xfrm>
            <a:prstGeom prst="rect">
              <a:avLst/>
            </a:pr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AU"/>
            </a:p>
          </p:txBody>
        </p:sp>
      </p:grpSp>
      <p:sp>
        <p:nvSpPr>
          <p:cNvPr id="48" name="TextBox 47"/>
          <p:cNvSpPr txBox="1"/>
          <p:nvPr/>
        </p:nvSpPr>
        <p:spPr>
          <a:xfrm>
            <a:off x="8666517" y="9905254"/>
            <a:ext cx="2469108" cy="830997"/>
          </a:xfrm>
          <a:prstGeom prst="rect">
            <a:avLst/>
          </a:prstGeom>
          <a:noFill/>
        </p:spPr>
        <p:txBody>
          <a:bodyPr wrap="square" rtlCol="0">
            <a:spAutoFit/>
          </a:bodyPr>
          <a:lstStyle/>
          <a:p>
            <a:pPr algn="ctr"/>
            <a:r>
              <a:rPr lang="id-ID" sz="1800" b="1" dirty="0">
                <a:solidFill>
                  <a:schemeClr val="tx1">
                    <a:lumMod val="75000"/>
                    <a:lumOff val="25000"/>
                  </a:schemeClr>
                </a:solidFill>
                <a:latin typeface="+mj-lt"/>
              </a:rPr>
              <a:t>1998-1999</a:t>
            </a:r>
          </a:p>
          <a:p>
            <a:pPr algn="ctr"/>
            <a:r>
              <a:rPr lang="id-ID" sz="2800" b="1" dirty="0">
                <a:solidFill>
                  <a:schemeClr val="bg1"/>
                </a:solidFill>
                <a:latin typeface="+mj-lt"/>
              </a:rPr>
              <a:t>START</a:t>
            </a:r>
          </a:p>
        </p:txBody>
      </p:sp>
      <p:sp>
        <p:nvSpPr>
          <p:cNvPr id="49" name="TextBox 48"/>
          <p:cNvSpPr txBox="1"/>
          <p:nvPr/>
        </p:nvSpPr>
        <p:spPr>
          <a:xfrm>
            <a:off x="10388919" y="8147355"/>
            <a:ext cx="2469108" cy="830997"/>
          </a:xfrm>
          <a:prstGeom prst="rect">
            <a:avLst/>
          </a:prstGeom>
          <a:noFill/>
        </p:spPr>
        <p:txBody>
          <a:bodyPr wrap="square" rtlCol="0">
            <a:spAutoFit/>
          </a:bodyPr>
          <a:lstStyle/>
          <a:p>
            <a:pPr algn="ctr"/>
            <a:r>
              <a:rPr lang="id-ID" sz="1800" b="1" dirty="0">
                <a:solidFill>
                  <a:schemeClr val="tx1">
                    <a:lumMod val="75000"/>
                    <a:lumOff val="25000"/>
                  </a:schemeClr>
                </a:solidFill>
                <a:latin typeface="+mj-lt"/>
              </a:rPr>
              <a:t>1999-2002</a:t>
            </a:r>
          </a:p>
          <a:p>
            <a:pPr algn="ctr"/>
            <a:r>
              <a:rPr lang="id-ID" sz="2800" b="1" dirty="0">
                <a:solidFill>
                  <a:schemeClr val="bg1"/>
                </a:solidFill>
                <a:latin typeface="+mj-lt"/>
              </a:rPr>
              <a:t>PROJECT 1</a:t>
            </a:r>
          </a:p>
        </p:txBody>
      </p:sp>
      <p:sp>
        <p:nvSpPr>
          <p:cNvPr id="50" name="TextBox 49"/>
          <p:cNvSpPr txBox="1"/>
          <p:nvPr/>
        </p:nvSpPr>
        <p:spPr>
          <a:xfrm>
            <a:off x="12147689" y="6480979"/>
            <a:ext cx="2469108" cy="830997"/>
          </a:xfrm>
          <a:prstGeom prst="rect">
            <a:avLst/>
          </a:prstGeom>
          <a:noFill/>
        </p:spPr>
        <p:txBody>
          <a:bodyPr wrap="square" rtlCol="0">
            <a:spAutoFit/>
          </a:bodyPr>
          <a:lstStyle/>
          <a:p>
            <a:pPr algn="ctr"/>
            <a:r>
              <a:rPr lang="id-ID" sz="1800" b="1" dirty="0">
                <a:solidFill>
                  <a:schemeClr val="tx1">
                    <a:lumMod val="75000"/>
                    <a:lumOff val="25000"/>
                  </a:schemeClr>
                </a:solidFill>
                <a:latin typeface="+mj-lt"/>
              </a:rPr>
              <a:t>2002-2004</a:t>
            </a:r>
          </a:p>
          <a:p>
            <a:pPr algn="ctr"/>
            <a:r>
              <a:rPr lang="id-ID" sz="2800" b="1" dirty="0">
                <a:solidFill>
                  <a:schemeClr val="bg1"/>
                </a:solidFill>
                <a:latin typeface="+mj-lt"/>
              </a:rPr>
              <a:t>BRANCH</a:t>
            </a:r>
          </a:p>
        </p:txBody>
      </p:sp>
      <p:sp>
        <p:nvSpPr>
          <p:cNvPr id="51" name="TextBox 50"/>
          <p:cNvSpPr txBox="1"/>
          <p:nvPr/>
        </p:nvSpPr>
        <p:spPr>
          <a:xfrm>
            <a:off x="13702268" y="4793642"/>
            <a:ext cx="2469108" cy="830997"/>
          </a:xfrm>
          <a:prstGeom prst="rect">
            <a:avLst/>
          </a:prstGeom>
          <a:noFill/>
        </p:spPr>
        <p:txBody>
          <a:bodyPr wrap="square" rtlCol="0">
            <a:spAutoFit/>
          </a:bodyPr>
          <a:lstStyle/>
          <a:p>
            <a:pPr algn="ctr"/>
            <a:r>
              <a:rPr lang="id-ID" sz="1800" b="1" dirty="0">
                <a:solidFill>
                  <a:schemeClr val="tx1">
                    <a:lumMod val="75000"/>
                    <a:lumOff val="25000"/>
                  </a:schemeClr>
                </a:solidFill>
                <a:latin typeface="+mj-lt"/>
              </a:rPr>
              <a:t>2004-2006</a:t>
            </a:r>
          </a:p>
          <a:p>
            <a:pPr algn="ctr"/>
            <a:r>
              <a:rPr lang="id-ID" sz="2800" b="1" dirty="0">
                <a:solidFill>
                  <a:schemeClr val="bg1"/>
                </a:solidFill>
                <a:latin typeface="+mj-lt"/>
              </a:rPr>
              <a:t>IPO</a:t>
            </a:r>
          </a:p>
        </p:txBody>
      </p:sp>
      <p:sp>
        <p:nvSpPr>
          <p:cNvPr id="53" name="TextBox 52"/>
          <p:cNvSpPr txBox="1"/>
          <p:nvPr/>
        </p:nvSpPr>
        <p:spPr>
          <a:xfrm>
            <a:off x="3101695" y="3925775"/>
            <a:ext cx="5621534" cy="523220"/>
          </a:xfrm>
          <a:prstGeom prst="rect">
            <a:avLst/>
          </a:prstGeom>
          <a:noFill/>
        </p:spPr>
        <p:txBody>
          <a:bodyPr wrap="square" rtlCol="0">
            <a:spAutoFit/>
          </a:bodyPr>
          <a:lstStyle/>
          <a:p>
            <a:r>
              <a:rPr lang="id-ID" sz="2800" b="1" dirty="0">
                <a:solidFill>
                  <a:schemeClr val="tx1">
                    <a:lumMod val="50000"/>
                    <a:lumOff val="50000"/>
                  </a:schemeClr>
                </a:solidFill>
                <a:latin typeface="+mj-lt"/>
              </a:rPr>
              <a:t>STARTING</a:t>
            </a:r>
          </a:p>
        </p:txBody>
      </p:sp>
      <p:sp>
        <p:nvSpPr>
          <p:cNvPr id="54" name="Rectangle 53"/>
          <p:cNvSpPr/>
          <p:nvPr/>
        </p:nvSpPr>
        <p:spPr>
          <a:xfrm>
            <a:off x="3101694" y="4550703"/>
            <a:ext cx="562153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 emis take over the world</a:t>
            </a:r>
          </a:p>
        </p:txBody>
      </p:sp>
      <p:sp>
        <p:nvSpPr>
          <p:cNvPr id="56" name="TextBox 55"/>
          <p:cNvSpPr txBox="1"/>
          <p:nvPr/>
        </p:nvSpPr>
        <p:spPr>
          <a:xfrm>
            <a:off x="3081790" y="6361198"/>
            <a:ext cx="5621534" cy="523220"/>
          </a:xfrm>
          <a:prstGeom prst="rect">
            <a:avLst/>
          </a:prstGeom>
          <a:noFill/>
        </p:spPr>
        <p:txBody>
          <a:bodyPr wrap="square" rtlCol="0">
            <a:spAutoFit/>
          </a:bodyPr>
          <a:lstStyle/>
          <a:p>
            <a:r>
              <a:rPr lang="id-ID" sz="2800" b="1" dirty="0">
                <a:solidFill>
                  <a:schemeClr val="tx1">
                    <a:lumMod val="50000"/>
                    <a:lumOff val="50000"/>
                  </a:schemeClr>
                </a:solidFill>
                <a:latin typeface="+mj-lt"/>
              </a:rPr>
              <a:t>GETTING A PROJECT</a:t>
            </a:r>
          </a:p>
        </p:txBody>
      </p:sp>
      <p:sp>
        <p:nvSpPr>
          <p:cNvPr id="57" name="Rectangle 56"/>
          <p:cNvSpPr/>
          <p:nvPr/>
        </p:nvSpPr>
        <p:spPr>
          <a:xfrm>
            <a:off x="3081789" y="6986126"/>
            <a:ext cx="5621536" cy="142449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 emis take over the world</a:t>
            </a:r>
          </a:p>
        </p:txBody>
      </p:sp>
      <p:sp>
        <p:nvSpPr>
          <p:cNvPr id="59" name="TextBox 58"/>
          <p:cNvSpPr txBox="1"/>
          <p:nvPr/>
        </p:nvSpPr>
        <p:spPr>
          <a:xfrm>
            <a:off x="17515557" y="7253335"/>
            <a:ext cx="5621534" cy="523220"/>
          </a:xfrm>
          <a:prstGeom prst="rect">
            <a:avLst/>
          </a:prstGeom>
          <a:noFill/>
        </p:spPr>
        <p:txBody>
          <a:bodyPr wrap="square" rtlCol="0">
            <a:spAutoFit/>
          </a:bodyPr>
          <a:lstStyle/>
          <a:p>
            <a:r>
              <a:rPr lang="id-ID" sz="2800" b="1" dirty="0">
                <a:solidFill>
                  <a:schemeClr val="tx1">
                    <a:lumMod val="50000"/>
                    <a:lumOff val="50000"/>
                  </a:schemeClr>
                </a:solidFill>
                <a:latin typeface="+mj-lt"/>
              </a:rPr>
              <a:t>OPENING BRANCH</a:t>
            </a:r>
          </a:p>
        </p:txBody>
      </p:sp>
      <p:sp>
        <p:nvSpPr>
          <p:cNvPr id="60" name="Rectangle 59"/>
          <p:cNvSpPr/>
          <p:nvPr/>
        </p:nvSpPr>
        <p:spPr>
          <a:xfrm>
            <a:off x="17515556" y="7878263"/>
            <a:ext cx="5621536" cy="142449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 emis take over the world</a:t>
            </a:r>
          </a:p>
        </p:txBody>
      </p:sp>
      <p:sp>
        <p:nvSpPr>
          <p:cNvPr id="62" name="TextBox 61"/>
          <p:cNvSpPr txBox="1"/>
          <p:nvPr/>
        </p:nvSpPr>
        <p:spPr>
          <a:xfrm>
            <a:off x="17495652" y="9688758"/>
            <a:ext cx="5621534" cy="523220"/>
          </a:xfrm>
          <a:prstGeom prst="rect">
            <a:avLst/>
          </a:prstGeom>
          <a:noFill/>
        </p:spPr>
        <p:txBody>
          <a:bodyPr wrap="square" rtlCol="0">
            <a:spAutoFit/>
          </a:bodyPr>
          <a:lstStyle/>
          <a:p>
            <a:r>
              <a:rPr lang="id-ID" sz="2800" b="1" dirty="0">
                <a:solidFill>
                  <a:schemeClr val="tx1">
                    <a:lumMod val="50000"/>
                    <a:lumOff val="50000"/>
                  </a:schemeClr>
                </a:solidFill>
                <a:latin typeface="+mj-lt"/>
              </a:rPr>
              <a:t>LOOKING FOR INVESTOR</a:t>
            </a:r>
          </a:p>
        </p:txBody>
      </p:sp>
      <p:sp>
        <p:nvSpPr>
          <p:cNvPr id="63" name="Rectangle 62"/>
          <p:cNvSpPr/>
          <p:nvPr/>
        </p:nvSpPr>
        <p:spPr>
          <a:xfrm>
            <a:off x="17495651" y="10313686"/>
            <a:ext cx="5621536" cy="142449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 emis take over the world</a:t>
            </a:r>
          </a:p>
        </p:txBody>
      </p:sp>
      <p:grpSp>
        <p:nvGrpSpPr>
          <p:cNvPr id="4" name="Group 3"/>
          <p:cNvGrpSpPr/>
          <p:nvPr/>
        </p:nvGrpSpPr>
        <p:grpSpPr>
          <a:xfrm>
            <a:off x="1606095" y="4060743"/>
            <a:ext cx="1056120" cy="1056120"/>
            <a:chOff x="1606095" y="4060743"/>
            <a:chExt cx="1056120" cy="1056120"/>
          </a:xfrm>
        </p:grpSpPr>
        <p:sp>
          <p:nvSpPr>
            <p:cNvPr id="52" name="Oval 51"/>
            <p:cNvSpPr/>
            <p:nvPr/>
          </p:nvSpPr>
          <p:spPr>
            <a:xfrm>
              <a:off x="1606095" y="4060743"/>
              <a:ext cx="1056120" cy="10561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Group 35"/>
            <p:cNvGrpSpPr/>
            <p:nvPr/>
          </p:nvGrpSpPr>
          <p:grpSpPr>
            <a:xfrm>
              <a:off x="1918564" y="4271150"/>
              <a:ext cx="427547" cy="559105"/>
              <a:chOff x="812800" y="2401888"/>
              <a:chExt cx="206375" cy="269875"/>
            </a:xfrm>
            <a:solidFill>
              <a:schemeClr val="bg1"/>
            </a:solidFill>
          </p:grpSpPr>
          <p:sp>
            <p:nvSpPr>
              <p:cNvPr id="39"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4" name="Freeform 48"/>
              <p:cNvSpPr>
                <a:spLocks/>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grpSp>
        <p:nvGrpSpPr>
          <p:cNvPr id="5" name="Group 4"/>
          <p:cNvGrpSpPr/>
          <p:nvPr/>
        </p:nvGrpSpPr>
        <p:grpSpPr>
          <a:xfrm>
            <a:off x="1586190" y="6496166"/>
            <a:ext cx="1056120" cy="1056120"/>
            <a:chOff x="1586190" y="6496166"/>
            <a:chExt cx="1056120" cy="1056120"/>
          </a:xfrm>
        </p:grpSpPr>
        <p:sp>
          <p:nvSpPr>
            <p:cNvPr id="55" name="Oval 54"/>
            <p:cNvSpPr/>
            <p:nvPr/>
          </p:nvSpPr>
          <p:spPr>
            <a:xfrm>
              <a:off x="1586190" y="6496166"/>
              <a:ext cx="1056120" cy="10561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5" name="Group 64"/>
            <p:cNvGrpSpPr/>
            <p:nvPr/>
          </p:nvGrpSpPr>
          <p:grpSpPr>
            <a:xfrm>
              <a:off x="1844564" y="6751192"/>
              <a:ext cx="538216" cy="546067"/>
              <a:chOff x="2360613" y="2686051"/>
              <a:chExt cx="217488" cy="220662"/>
            </a:xfrm>
            <a:solidFill>
              <a:schemeClr val="bg1"/>
            </a:solidFill>
          </p:grpSpPr>
          <p:sp>
            <p:nvSpPr>
              <p:cNvPr id="66" name="Freeform 34"/>
              <p:cNvSpPr>
                <a:spLocks noEditPoints="1"/>
              </p:cNvSpPr>
              <p:nvPr/>
            </p:nvSpPr>
            <p:spPr bwMode="auto">
              <a:xfrm>
                <a:off x="2427288" y="2686051"/>
                <a:ext cx="150813" cy="150813"/>
              </a:xfrm>
              <a:custGeom>
                <a:avLst/>
                <a:gdLst>
                  <a:gd name="T0" fmla="*/ 65 w 79"/>
                  <a:gd name="T1" fmla="*/ 14 h 79"/>
                  <a:gd name="T2" fmla="*/ 14 w 79"/>
                  <a:gd name="T3" fmla="*/ 14 h 79"/>
                  <a:gd name="T4" fmla="*/ 12 w 79"/>
                  <a:gd name="T5" fmla="*/ 63 h 79"/>
                  <a:gd name="T6" fmla="*/ 12 w 79"/>
                  <a:gd name="T7" fmla="*/ 63 h 79"/>
                  <a:gd name="T8" fmla="*/ 17 w 79"/>
                  <a:gd name="T9" fmla="*/ 68 h 79"/>
                  <a:gd name="T10" fmla="*/ 65 w 79"/>
                  <a:gd name="T11" fmla="*/ 65 h 79"/>
                  <a:gd name="T12" fmla="*/ 65 w 79"/>
                  <a:gd name="T13" fmla="*/ 14 h 79"/>
                  <a:gd name="T14" fmla="*/ 58 w 79"/>
                  <a:gd name="T15" fmla="*/ 59 h 79"/>
                  <a:gd name="T16" fmla="*/ 20 w 79"/>
                  <a:gd name="T17" fmla="*/ 59 h 79"/>
                  <a:gd name="T18" fmla="*/ 20 w 79"/>
                  <a:gd name="T19" fmla="*/ 21 h 79"/>
                  <a:gd name="T20" fmla="*/ 59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1" y="27"/>
                      <a:pt x="0" y="48"/>
                      <a:pt x="12" y="63"/>
                    </a:cubicBezTo>
                    <a:cubicBezTo>
                      <a:pt x="12" y="63"/>
                      <a:pt x="12" y="63"/>
                      <a:pt x="12" y="63"/>
                    </a:cubicBezTo>
                    <a:cubicBezTo>
                      <a:pt x="14" y="65"/>
                      <a:pt x="15" y="66"/>
                      <a:pt x="17" y="68"/>
                    </a:cubicBezTo>
                    <a:cubicBezTo>
                      <a:pt x="31" y="79"/>
                      <a:pt x="52" y="78"/>
                      <a:pt x="65" y="65"/>
                    </a:cubicBezTo>
                    <a:cubicBezTo>
                      <a:pt x="79" y="51"/>
                      <a:pt x="79" y="28"/>
                      <a:pt x="65" y="14"/>
                    </a:cubicBezTo>
                    <a:close/>
                    <a:moveTo>
                      <a:pt x="58" y="59"/>
                    </a:moveTo>
                    <a:cubicBezTo>
                      <a:pt x="48" y="69"/>
                      <a:pt x="31" y="69"/>
                      <a:pt x="20" y="59"/>
                    </a:cubicBezTo>
                    <a:cubicBezTo>
                      <a:pt x="10" y="48"/>
                      <a:pt x="10" y="31"/>
                      <a:pt x="20" y="21"/>
                    </a:cubicBezTo>
                    <a:cubicBezTo>
                      <a:pt x="31" y="10"/>
                      <a:pt x="48" y="10"/>
                      <a:pt x="59"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7" name="Freeform 35"/>
              <p:cNvSpPr>
                <a:spLocks/>
              </p:cNvSpPr>
              <p:nvPr/>
            </p:nvSpPr>
            <p:spPr bwMode="auto">
              <a:xfrm>
                <a:off x="2360613" y="2814638"/>
                <a:ext cx="92075" cy="92075"/>
              </a:xfrm>
              <a:custGeom>
                <a:avLst/>
                <a:gdLst>
                  <a:gd name="T0" fmla="*/ 0 w 58"/>
                  <a:gd name="T1" fmla="*/ 46 h 58"/>
                  <a:gd name="T2" fmla="*/ 11 w 58"/>
                  <a:gd name="T3" fmla="*/ 58 h 58"/>
                  <a:gd name="T4" fmla="*/ 58 w 58"/>
                  <a:gd name="T5" fmla="*/ 7 h 58"/>
                  <a:gd name="T6" fmla="*/ 50 w 58"/>
                  <a:gd name="T7" fmla="*/ 0 h 58"/>
                  <a:gd name="T8" fmla="*/ 0 w 58"/>
                  <a:gd name="T9" fmla="*/ 46 h 58"/>
                </a:gdLst>
                <a:ahLst/>
                <a:cxnLst>
                  <a:cxn ang="0">
                    <a:pos x="T0" y="T1"/>
                  </a:cxn>
                  <a:cxn ang="0">
                    <a:pos x="T2" y="T3"/>
                  </a:cxn>
                  <a:cxn ang="0">
                    <a:pos x="T4" y="T5"/>
                  </a:cxn>
                  <a:cxn ang="0">
                    <a:pos x="T6" y="T7"/>
                  </a:cxn>
                  <a:cxn ang="0">
                    <a:pos x="T8" y="T9"/>
                  </a:cxn>
                </a:cxnLst>
                <a:rect l="0" t="0" r="r" b="b"/>
                <a:pathLst>
                  <a:path w="58" h="58">
                    <a:moveTo>
                      <a:pt x="0" y="46"/>
                    </a:moveTo>
                    <a:lnTo>
                      <a:pt x="11" y="58"/>
                    </a:lnTo>
                    <a:lnTo>
                      <a:pt x="58" y="7"/>
                    </a:lnTo>
                    <a:lnTo>
                      <a:pt x="50" y="0"/>
                    </a:lnTo>
                    <a:lnTo>
                      <a:pt x="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8" name="Freeform 36"/>
              <p:cNvSpPr>
                <a:spLocks/>
              </p:cNvSpPr>
              <p:nvPr/>
            </p:nvSpPr>
            <p:spPr bwMode="auto">
              <a:xfrm>
                <a:off x="2505075" y="2736851"/>
                <a:ext cx="57150" cy="68263"/>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1"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grpSp>
        <p:nvGrpSpPr>
          <p:cNvPr id="6" name="Group 5"/>
          <p:cNvGrpSpPr/>
          <p:nvPr/>
        </p:nvGrpSpPr>
        <p:grpSpPr>
          <a:xfrm>
            <a:off x="16019957" y="7388303"/>
            <a:ext cx="1056120" cy="1056120"/>
            <a:chOff x="16019957" y="7388303"/>
            <a:chExt cx="1056120" cy="1056120"/>
          </a:xfrm>
        </p:grpSpPr>
        <p:sp>
          <p:nvSpPr>
            <p:cNvPr id="58" name="Oval 57"/>
            <p:cNvSpPr/>
            <p:nvPr/>
          </p:nvSpPr>
          <p:spPr>
            <a:xfrm>
              <a:off x="16019957" y="7388303"/>
              <a:ext cx="1056120" cy="10561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9" name="Group 68"/>
            <p:cNvGrpSpPr/>
            <p:nvPr/>
          </p:nvGrpSpPr>
          <p:grpSpPr>
            <a:xfrm>
              <a:off x="16239132" y="7683260"/>
              <a:ext cx="617769" cy="457607"/>
              <a:chOff x="4598988" y="3619501"/>
              <a:chExt cx="214313" cy="158750"/>
            </a:xfrm>
            <a:solidFill>
              <a:schemeClr val="bg1"/>
            </a:solidFill>
          </p:grpSpPr>
          <p:sp>
            <p:nvSpPr>
              <p:cNvPr id="70" name="Freeform 24"/>
              <p:cNvSpPr>
                <a:spLocks/>
              </p:cNvSpPr>
              <p:nvPr/>
            </p:nvSpPr>
            <p:spPr bwMode="auto">
              <a:xfrm>
                <a:off x="4675188" y="3729038"/>
                <a:ext cx="61913" cy="49213"/>
              </a:xfrm>
              <a:custGeom>
                <a:avLst/>
                <a:gdLst>
                  <a:gd name="T0" fmla="*/ 36 w 38"/>
                  <a:gd name="T1" fmla="*/ 10 h 30"/>
                  <a:gd name="T2" fmla="*/ 1 w 38"/>
                  <a:gd name="T3" fmla="*/ 11 h 30"/>
                  <a:gd name="T4" fmla="*/ 1 w 38"/>
                  <a:gd name="T5" fmla="*/ 13 h 30"/>
                  <a:gd name="T6" fmla="*/ 19 w 38"/>
                  <a:gd name="T7" fmla="*/ 30 h 30"/>
                  <a:gd name="T8" fmla="*/ 36 w 38"/>
                  <a:gd name="T9" fmla="*/ 13 h 30"/>
                  <a:gd name="T10" fmla="*/ 36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6" y="10"/>
                    </a:moveTo>
                    <a:cubicBezTo>
                      <a:pt x="26" y="1"/>
                      <a:pt x="12" y="0"/>
                      <a:pt x="1" y="11"/>
                    </a:cubicBezTo>
                    <a:cubicBezTo>
                      <a:pt x="0" y="11"/>
                      <a:pt x="0" y="12"/>
                      <a:pt x="1" y="13"/>
                    </a:cubicBezTo>
                    <a:cubicBezTo>
                      <a:pt x="19" y="30"/>
                      <a:pt x="19" y="30"/>
                      <a:pt x="19" y="30"/>
                    </a:cubicBezTo>
                    <a:cubicBezTo>
                      <a:pt x="36" y="13"/>
                      <a:pt x="36" y="13"/>
                      <a:pt x="36" y="13"/>
                    </a:cubicBezTo>
                    <a:cubicBezTo>
                      <a:pt x="38" y="11"/>
                      <a:pt x="37" y="11"/>
                      <a:pt x="36"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1" name="Freeform 25"/>
              <p:cNvSpPr>
                <a:spLocks/>
              </p:cNvSpPr>
              <p:nvPr/>
            </p:nvSpPr>
            <p:spPr bwMode="auto">
              <a:xfrm>
                <a:off x="4633913" y="3675063"/>
                <a:ext cx="142875" cy="63500"/>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7 w 88"/>
                  <a:gd name="T15" fmla="*/ 26 h 39"/>
                  <a:gd name="T16" fmla="*/ 87 w 88"/>
                  <a:gd name="T17" fmla="*/ 26 h 39"/>
                  <a:gd name="T18" fmla="*/ 87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3" y="39"/>
                      <a:pt x="74" y="39"/>
                      <a:pt x="75" y="38"/>
                    </a:cubicBezTo>
                    <a:cubicBezTo>
                      <a:pt x="87" y="26"/>
                      <a:pt x="87" y="26"/>
                      <a:pt x="87" y="26"/>
                    </a:cubicBezTo>
                    <a:cubicBezTo>
                      <a:pt x="87" y="26"/>
                      <a:pt x="87" y="26"/>
                      <a:pt x="87" y="26"/>
                    </a:cubicBezTo>
                    <a:cubicBezTo>
                      <a:pt x="88" y="25"/>
                      <a:pt x="88" y="24"/>
                      <a:pt x="87"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2" name="Freeform 26"/>
              <p:cNvSpPr>
                <a:spLocks/>
              </p:cNvSpPr>
              <p:nvPr/>
            </p:nvSpPr>
            <p:spPr bwMode="auto">
              <a:xfrm>
                <a:off x="4598988" y="3619501"/>
                <a:ext cx="214313" cy="82550"/>
              </a:xfrm>
              <a:custGeom>
                <a:avLst/>
                <a:gdLst>
                  <a:gd name="T0" fmla="*/ 131 w 132"/>
                  <a:gd name="T1" fmla="*/ 36 h 51"/>
                  <a:gd name="T2" fmla="*/ 131 w 132"/>
                  <a:gd name="T3" fmla="*/ 36 h 51"/>
                  <a:gd name="T4" fmla="*/ 1 w 132"/>
                  <a:gd name="T5" fmla="*/ 36 h 51"/>
                  <a:gd name="T6" fmla="*/ 1 w 132"/>
                  <a:gd name="T7" fmla="*/ 38 h 51"/>
                  <a:gd name="T8" fmla="*/ 13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6" y="0"/>
                      <a:pt x="1" y="36"/>
                    </a:cubicBezTo>
                    <a:cubicBezTo>
                      <a:pt x="0" y="37"/>
                      <a:pt x="0" y="37"/>
                      <a:pt x="1" y="38"/>
                    </a:cubicBezTo>
                    <a:cubicBezTo>
                      <a:pt x="13" y="51"/>
                      <a:pt x="13" y="51"/>
                      <a:pt x="13" y="51"/>
                    </a:cubicBezTo>
                    <a:cubicBezTo>
                      <a:pt x="14" y="51"/>
                      <a:pt x="15" y="51"/>
                      <a:pt x="16" y="51"/>
                    </a:cubicBezTo>
                    <a:cubicBezTo>
                      <a:pt x="43" y="23"/>
                      <a:pt x="88" y="23"/>
                      <a:pt x="116" y="51"/>
                    </a:cubicBezTo>
                    <a:cubicBezTo>
                      <a:pt x="117" y="51"/>
                      <a:pt x="118" y="51"/>
                      <a:pt x="118" y="51"/>
                    </a:cubicBezTo>
                    <a:cubicBezTo>
                      <a:pt x="131" y="38"/>
                      <a:pt x="131" y="38"/>
                      <a:pt x="131" y="38"/>
                    </a:cubicBezTo>
                    <a:cubicBezTo>
                      <a:pt x="131" y="38"/>
                      <a:pt x="131" y="38"/>
                      <a:pt x="131" y="38"/>
                    </a:cubicBezTo>
                    <a:cubicBezTo>
                      <a:pt x="132" y="37"/>
                      <a:pt x="132" y="37"/>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grpSp>
        <p:nvGrpSpPr>
          <p:cNvPr id="7" name="Group 6"/>
          <p:cNvGrpSpPr/>
          <p:nvPr/>
        </p:nvGrpSpPr>
        <p:grpSpPr>
          <a:xfrm>
            <a:off x="16000052" y="9823726"/>
            <a:ext cx="1056120" cy="1056120"/>
            <a:chOff x="16000052" y="9823726"/>
            <a:chExt cx="1056120" cy="1056120"/>
          </a:xfrm>
        </p:grpSpPr>
        <p:sp>
          <p:nvSpPr>
            <p:cNvPr id="61" name="Oval 60"/>
            <p:cNvSpPr/>
            <p:nvPr/>
          </p:nvSpPr>
          <p:spPr>
            <a:xfrm>
              <a:off x="16000052" y="9823726"/>
              <a:ext cx="1056120" cy="10561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Freeform 33"/>
            <p:cNvSpPr>
              <a:spLocks noEditPoints="1"/>
            </p:cNvSpPr>
            <p:nvPr/>
          </p:nvSpPr>
          <p:spPr bwMode="auto">
            <a:xfrm>
              <a:off x="16219976" y="10121928"/>
              <a:ext cx="616271" cy="419591"/>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grpSp>
      <p:sp>
        <p:nvSpPr>
          <p:cNvPr id="74" name="TextBox 7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14</a:t>
            </a:fld>
            <a:endParaRPr lang="en-US" sz="2400" dirty="0">
              <a:solidFill>
                <a:schemeClr val="bg1"/>
              </a:solidFill>
            </a:endParaRPr>
          </a:p>
        </p:txBody>
      </p:sp>
    </p:spTree>
    <p:extLst>
      <p:ext uri="{BB962C8B-B14F-4D97-AF65-F5344CB8AC3E}">
        <p14:creationId xmlns:p14="http://schemas.microsoft.com/office/powerpoint/2010/main" val="282401082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500"/>
                                        <p:tgtEl>
                                          <p:spTgt spid="30"/>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p:cTn id="11" dur="500" fill="hold"/>
                                        <p:tgtEl>
                                          <p:spTgt spid="48"/>
                                        </p:tgtEl>
                                        <p:attrNameLst>
                                          <p:attrName>ppt_w</p:attrName>
                                        </p:attrNameLst>
                                      </p:cBhvr>
                                      <p:tavLst>
                                        <p:tav tm="0">
                                          <p:val>
                                            <p:fltVal val="0"/>
                                          </p:val>
                                        </p:tav>
                                        <p:tav tm="100000">
                                          <p:val>
                                            <p:strVal val="#ppt_w"/>
                                          </p:val>
                                        </p:tav>
                                      </p:tavLst>
                                    </p:anim>
                                    <p:anim calcmode="lin" valueType="num">
                                      <p:cBhvr>
                                        <p:cTn id="12" dur="500" fill="hold"/>
                                        <p:tgtEl>
                                          <p:spTgt spid="48"/>
                                        </p:tgtEl>
                                        <p:attrNameLst>
                                          <p:attrName>ppt_h</p:attrName>
                                        </p:attrNameLst>
                                      </p:cBhvr>
                                      <p:tavLst>
                                        <p:tav tm="0">
                                          <p:val>
                                            <p:fltVal val="0"/>
                                          </p:val>
                                        </p:tav>
                                        <p:tav tm="100000">
                                          <p:val>
                                            <p:strVal val="#ppt_h"/>
                                          </p:val>
                                        </p:tav>
                                      </p:tavLst>
                                    </p:anim>
                                    <p:animEffect transition="in" filter="fade">
                                      <p:cBhvr>
                                        <p:cTn id="13" dur="500"/>
                                        <p:tgtEl>
                                          <p:spTgt spid="48"/>
                                        </p:tgtEl>
                                      </p:cBhvr>
                                    </p:animEffect>
                                  </p:childTnLst>
                                </p:cTn>
                              </p:par>
                              <p:par>
                                <p:cTn id="14" presetID="53" presetClass="entr" presetSubtype="16" fill="hold" grpId="0" nodeType="withEffect">
                                  <p:stCondLst>
                                    <p:cond delay="0"/>
                                  </p:stCondLst>
                                  <p:childTnLst>
                                    <p:set>
                                      <p:cBhvr>
                                        <p:cTn id="15" dur="1" fill="hold">
                                          <p:stCondLst>
                                            <p:cond delay="0"/>
                                          </p:stCondLst>
                                        </p:cTn>
                                        <p:tgtEl>
                                          <p:spTgt spid="49"/>
                                        </p:tgtEl>
                                        <p:attrNameLst>
                                          <p:attrName>style.visibility</p:attrName>
                                        </p:attrNameLst>
                                      </p:cBhvr>
                                      <p:to>
                                        <p:strVal val="visible"/>
                                      </p:to>
                                    </p:set>
                                    <p:anim calcmode="lin" valueType="num">
                                      <p:cBhvr>
                                        <p:cTn id="16" dur="500" fill="hold"/>
                                        <p:tgtEl>
                                          <p:spTgt spid="49"/>
                                        </p:tgtEl>
                                        <p:attrNameLst>
                                          <p:attrName>ppt_w</p:attrName>
                                        </p:attrNameLst>
                                      </p:cBhvr>
                                      <p:tavLst>
                                        <p:tav tm="0">
                                          <p:val>
                                            <p:fltVal val="0"/>
                                          </p:val>
                                        </p:tav>
                                        <p:tav tm="100000">
                                          <p:val>
                                            <p:strVal val="#ppt_w"/>
                                          </p:val>
                                        </p:tav>
                                      </p:tavLst>
                                    </p:anim>
                                    <p:anim calcmode="lin" valueType="num">
                                      <p:cBhvr>
                                        <p:cTn id="17" dur="500" fill="hold"/>
                                        <p:tgtEl>
                                          <p:spTgt spid="49"/>
                                        </p:tgtEl>
                                        <p:attrNameLst>
                                          <p:attrName>ppt_h</p:attrName>
                                        </p:attrNameLst>
                                      </p:cBhvr>
                                      <p:tavLst>
                                        <p:tav tm="0">
                                          <p:val>
                                            <p:fltVal val="0"/>
                                          </p:val>
                                        </p:tav>
                                        <p:tav tm="100000">
                                          <p:val>
                                            <p:strVal val="#ppt_h"/>
                                          </p:val>
                                        </p:tav>
                                      </p:tavLst>
                                    </p:anim>
                                    <p:animEffect transition="in" filter="fade">
                                      <p:cBhvr>
                                        <p:cTn id="18" dur="500"/>
                                        <p:tgtEl>
                                          <p:spTgt spid="49"/>
                                        </p:tgtEl>
                                      </p:cBhvr>
                                    </p:animEffect>
                                  </p:childTnLst>
                                </p:cTn>
                              </p:par>
                              <p:par>
                                <p:cTn id="19" presetID="53" presetClass="entr" presetSubtype="16" fill="hold" grpId="0" nodeType="withEffect">
                                  <p:stCondLst>
                                    <p:cond delay="0"/>
                                  </p:stCondLst>
                                  <p:childTnLst>
                                    <p:set>
                                      <p:cBhvr>
                                        <p:cTn id="20" dur="1" fill="hold">
                                          <p:stCondLst>
                                            <p:cond delay="0"/>
                                          </p:stCondLst>
                                        </p:cTn>
                                        <p:tgtEl>
                                          <p:spTgt spid="50"/>
                                        </p:tgtEl>
                                        <p:attrNameLst>
                                          <p:attrName>style.visibility</p:attrName>
                                        </p:attrNameLst>
                                      </p:cBhvr>
                                      <p:to>
                                        <p:strVal val="visible"/>
                                      </p:to>
                                    </p:set>
                                    <p:anim calcmode="lin" valueType="num">
                                      <p:cBhvr>
                                        <p:cTn id="21" dur="500" fill="hold"/>
                                        <p:tgtEl>
                                          <p:spTgt spid="50"/>
                                        </p:tgtEl>
                                        <p:attrNameLst>
                                          <p:attrName>ppt_w</p:attrName>
                                        </p:attrNameLst>
                                      </p:cBhvr>
                                      <p:tavLst>
                                        <p:tav tm="0">
                                          <p:val>
                                            <p:fltVal val="0"/>
                                          </p:val>
                                        </p:tav>
                                        <p:tav tm="100000">
                                          <p:val>
                                            <p:strVal val="#ppt_w"/>
                                          </p:val>
                                        </p:tav>
                                      </p:tavLst>
                                    </p:anim>
                                    <p:anim calcmode="lin" valueType="num">
                                      <p:cBhvr>
                                        <p:cTn id="22" dur="500" fill="hold"/>
                                        <p:tgtEl>
                                          <p:spTgt spid="50"/>
                                        </p:tgtEl>
                                        <p:attrNameLst>
                                          <p:attrName>ppt_h</p:attrName>
                                        </p:attrNameLst>
                                      </p:cBhvr>
                                      <p:tavLst>
                                        <p:tav tm="0">
                                          <p:val>
                                            <p:fltVal val="0"/>
                                          </p:val>
                                        </p:tav>
                                        <p:tav tm="100000">
                                          <p:val>
                                            <p:strVal val="#ppt_h"/>
                                          </p:val>
                                        </p:tav>
                                      </p:tavLst>
                                    </p:anim>
                                    <p:animEffect transition="in" filter="fade">
                                      <p:cBhvr>
                                        <p:cTn id="23" dur="500"/>
                                        <p:tgtEl>
                                          <p:spTgt spid="50"/>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 calcmode="lin" valueType="num">
                                      <p:cBhvr>
                                        <p:cTn id="26" dur="500" fill="hold"/>
                                        <p:tgtEl>
                                          <p:spTgt spid="51"/>
                                        </p:tgtEl>
                                        <p:attrNameLst>
                                          <p:attrName>ppt_w</p:attrName>
                                        </p:attrNameLst>
                                      </p:cBhvr>
                                      <p:tavLst>
                                        <p:tav tm="0">
                                          <p:val>
                                            <p:fltVal val="0"/>
                                          </p:val>
                                        </p:tav>
                                        <p:tav tm="100000">
                                          <p:val>
                                            <p:strVal val="#ppt_w"/>
                                          </p:val>
                                        </p:tav>
                                      </p:tavLst>
                                    </p:anim>
                                    <p:anim calcmode="lin" valueType="num">
                                      <p:cBhvr>
                                        <p:cTn id="27" dur="500" fill="hold"/>
                                        <p:tgtEl>
                                          <p:spTgt spid="51"/>
                                        </p:tgtEl>
                                        <p:attrNameLst>
                                          <p:attrName>ppt_h</p:attrName>
                                        </p:attrNameLst>
                                      </p:cBhvr>
                                      <p:tavLst>
                                        <p:tav tm="0">
                                          <p:val>
                                            <p:fltVal val="0"/>
                                          </p:val>
                                        </p:tav>
                                        <p:tav tm="100000">
                                          <p:val>
                                            <p:strVal val="#ppt_h"/>
                                          </p:val>
                                        </p:tav>
                                      </p:tavLst>
                                    </p:anim>
                                    <p:animEffect transition="in" filter="fade">
                                      <p:cBhvr>
                                        <p:cTn id="28" dur="500"/>
                                        <p:tgtEl>
                                          <p:spTgt spid="51"/>
                                        </p:tgtEl>
                                      </p:cBhvr>
                                    </p:animEffect>
                                  </p:childTnLst>
                                </p:cTn>
                              </p:par>
                            </p:childTnLst>
                          </p:cTn>
                        </p:par>
                        <p:par>
                          <p:cTn id="29" fill="hold">
                            <p:stCondLst>
                              <p:cond delay="1000"/>
                            </p:stCondLst>
                            <p:childTnLst>
                              <p:par>
                                <p:cTn id="30" presetID="10" presetClass="entr" presetSubtype="0"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500"/>
                                        <p:tgtEl>
                                          <p:spTgt spid="4"/>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53"/>
                                        </p:tgtEl>
                                        <p:attrNameLst>
                                          <p:attrName>style.visibility</p:attrName>
                                        </p:attrNameLst>
                                      </p:cBhvr>
                                      <p:to>
                                        <p:strVal val="visible"/>
                                      </p:to>
                                    </p:set>
                                    <p:animEffect transition="in" filter="fade">
                                      <p:cBhvr>
                                        <p:cTn id="36" dur="500"/>
                                        <p:tgtEl>
                                          <p:spTgt spid="53"/>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4"/>
                                        </p:tgtEl>
                                        <p:attrNameLst>
                                          <p:attrName>style.visibility</p:attrName>
                                        </p:attrNameLst>
                                      </p:cBhvr>
                                      <p:to>
                                        <p:strVal val="visible"/>
                                      </p:to>
                                    </p:set>
                                    <p:animEffect transition="in" filter="fade">
                                      <p:cBhvr>
                                        <p:cTn id="39" dur="500"/>
                                        <p:tgtEl>
                                          <p:spTgt spid="54"/>
                                        </p:tgtEl>
                                      </p:cBhvr>
                                    </p:animEffect>
                                  </p:childTnLst>
                                </p:cTn>
                              </p:par>
                            </p:childTnLst>
                          </p:cTn>
                        </p:par>
                        <p:par>
                          <p:cTn id="40" fill="hold">
                            <p:stCondLst>
                              <p:cond delay="2000"/>
                            </p:stCondLst>
                            <p:childTnLst>
                              <p:par>
                                <p:cTn id="41" presetID="10" presetClass="entr" presetSubtype="0" fill="hold" nodeType="after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56"/>
                                        </p:tgtEl>
                                        <p:attrNameLst>
                                          <p:attrName>style.visibility</p:attrName>
                                        </p:attrNameLst>
                                      </p:cBhvr>
                                      <p:to>
                                        <p:strVal val="visible"/>
                                      </p:to>
                                    </p:set>
                                    <p:animEffect transition="in" filter="fade">
                                      <p:cBhvr>
                                        <p:cTn id="47" dur="500"/>
                                        <p:tgtEl>
                                          <p:spTgt spid="5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57"/>
                                        </p:tgtEl>
                                        <p:attrNameLst>
                                          <p:attrName>style.visibility</p:attrName>
                                        </p:attrNameLst>
                                      </p:cBhvr>
                                      <p:to>
                                        <p:strVal val="visible"/>
                                      </p:to>
                                    </p:set>
                                    <p:animEffect transition="in" filter="fade">
                                      <p:cBhvr>
                                        <p:cTn id="50" dur="500"/>
                                        <p:tgtEl>
                                          <p:spTgt spid="57"/>
                                        </p:tgtEl>
                                      </p:cBhvr>
                                    </p:animEffect>
                                  </p:childTnLst>
                                </p:cTn>
                              </p:par>
                            </p:childTnLst>
                          </p:cTn>
                        </p:par>
                        <p:par>
                          <p:cTn id="51" fill="hold">
                            <p:stCondLst>
                              <p:cond delay="3000"/>
                            </p:stCondLst>
                            <p:childTnLst>
                              <p:par>
                                <p:cTn id="52" presetID="10" presetClass="entr" presetSubtype="0" fill="hold" nodeType="afterEffect">
                                  <p:stCondLst>
                                    <p:cond delay="0"/>
                                  </p:stCondLst>
                                  <p:childTnLst>
                                    <p:set>
                                      <p:cBhvr>
                                        <p:cTn id="53" dur="1" fill="hold">
                                          <p:stCondLst>
                                            <p:cond delay="0"/>
                                          </p:stCondLst>
                                        </p:cTn>
                                        <p:tgtEl>
                                          <p:spTgt spid="6"/>
                                        </p:tgtEl>
                                        <p:attrNameLst>
                                          <p:attrName>style.visibility</p:attrName>
                                        </p:attrNameLst>
                                      </p:cBhvr>
                                      <p:to>
                                        <p:strVal val="visible"/>
                                      </p:to>
                                    </p:set>
                                    <p:animEffect transition="in" filter="fade">
                                      <p:cBhvr>
                                        <p:cTn id="54" dur="500"/>
                                        <p:tgtEl>
                                          <p:spTgt spid="6"/>
                                        </p:tgtEl>
                                      </p:cBhvr>
                                    </p:animEffect>
                                  </p:childTnLst>
                                </p:cTn>
                              </p:par>
                            </p:childTnLst>
                          </p:cTn>
                        </p:par>
                        <p:par>
                          <p:cTn id="55" fill="hold">
                            <p:stCondLst>
                              <p:cond delay="3500"/>
                            </p:stCondLst>
                            <p:childTnLst>
                              <p:par>
                                <p:cTn id="56" presetID="10" presetClass="entr" presetSubtype="0" fill="hold" grpId="0" nodeType="afterEffect">
                                  <p:stCondLst>
                                    <p:cond delay="0"/>
                                  </p:stCondLst>
                                  <p:childTnLst>
                                    <p:set>
                                      <p:cBhvr>
                                        <p:cTn id="57" dur="1" fill="hold">
                                          <p:stCondLst>
                                            <p:cond delay="0"/>
                                          </p:stCondLst>
                                        </p:cTn>
                                        <p:tgtEl>
                                          <p:spTgt spid="59"/>
                                        </p:tgtEl>
                                        <p:attrNameLst>
                                          <p:attrName>style.visibility</p:attrName>
                                        </p:attrNameLst>
                                      </p:cBhvr>
                                      <p:to>
                                        <p:strVal val="visible"/>
                                      </p:to>
                                    </p:set>
                                    <p:animEffect transition="in" filter="fade">
                                      <p:cBhvr>
                                        <p:cTn id="58" dur="500"/>
                                        <p:tgtEl>
                                          <p:spTgt spid="59"/>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60"/>
                                        </p:tgtEl>
                                        <p:attrNameLst>
                                          <p:attrName>style.visibility</p:attrName>
                                        </p:attrNameLst>
                                      </p:cBhvr>
                                      <p:to>
                                        <p:strVal val="visible"/>
                                      </p:to>
                                    </p:set>
                                    <p:animEffect transition="in" filter="fade">
                                      <p:cBhvr>
                                        <p:cTn id="61" dur="500"/>
                                        <p:tgtEl>
                                          <p:spTgt spid="60"/>
                                        </p:tgtEl>
                                      </p:cBhvr>
                                    </p:animEffect>
                                  </p:childTnLst>
                                </p:cTn>
                              </p:par>
                            </p:childTnLst>
                          </p:cTn>
                        </p:par>
                        <p:par>
                          <p:cTn id="62" fill="hold">
                            <p:stCondLst>
                              <p:cond delay="4000"/>
                            </p:stCondLst>
                            <p:childTnLst>
                              <p:par>
                                <p:cTn id="63" presetID="10" presetClass="entr" presetSubtype="0" fill="hold" nodeType="afterEffect">
                                  <p:stCondLst>
                                    <p:cond delay="0"/>
                                  </p:stCondLst>
                                  <p:childTnLst>
                                    <p:set>
                                      <p:cBhvr>
                                        <p:cTn id="64" dur="1" fill="hold">
                                          <p:stCondLst>
                                            <p:cond delay="0"/>
                                          </p:stCondLst>
                                        </p:cTn>
                                        <p:tgtEl>
                                          <p:spTgt spid="7"/>
                                        </p:tgtEl>
                                        <p:attrNameLst>
                                          <p:attrName>style.visibility</p:attrName>
                                        </p:attrNameLst>
                                      </p:cBhvr>
                                      <p:to>
                                        <p:strVal val="visible"/>
                                      </p:to>
                                    </p:set>
                                    <p:animEffect transition="in" filter="fade">
                                      <p:cBhvr>
                                        <p:cTn id="65" dur="500"/>
                                        <p:tgtEl>
                                          <p:spTgt spid="7"/>
                                        </p:tgtEl>
                                      </p:cBhvr>
                                    </p:animEffect>
                                  </p:childTnLst>
                                </p:cTn>
                              </p:par>
                            </p:childTnLst>
                          </p:cTn>
                        </p:par>
                        <p:par>
                          <p:cTn id="66" fill="hold">
                            <p:stCondLst>
                              <p:cond delay="4500"/>
                            </p:stCondLst>
                            <p:childTnLst>
                              <p:par>
                                <p:cTn id="67" presetID="10" presetClass="entr" presetSubtype="0" fill="hold" grpId="0" nodeType="afterEffect">
                                  <p:stCondLst>
                                    <p:cond delay="0"/>
                                  </p:stCondLst>
                                  <p:childTnLst>
                                    <p:set>
                                      <p:cBhvr>
                                        <p:cTn id="68" dur="1" fill="hold">
                                          <p:stCondLst>
                                            <p:cond delay="0"/>
                                          </p:stCondLst>
                                        </p:cTn>
                                        <p:tgtEl>
                                          <p:spTgt spid="62"/>
                                        </p:tgtEl>
                                        <p:attrNameLst>
                                          <p:attrName>style.visibility</p:attrName>
                                        </p:attrNameLst>
                                      </p:cBhvr>
                                      <p:to>
                                        <p:strVal val="visible"/>
                                      </p:to>
                                    </p:set>
                                    <p:animEffect transition="in" filter="fade">
                                      <p:cBhvr>
                                        <p:cTn id="69" dur="500"/>
                                        <p:tgtEl>
                                          <p:spTgt spid="62"/>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fade">
                                      <p:cBhvr>
                                        <p:cTn id="72"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3" grpId="0"/>
      <p:bldP spid="54" grpId="0"/>
      <p:bldP spid="56" grpId="0"/>
      <p:bldP spid="57" grpId="0"/>
      <p:bldP spid="59" grpId="0"/>
      <p:bldP spid="60" grpId="0"/>
      <p:bldP spid="62" grpId="0"/>
      <p:bldP spid="6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lstStyle/>
          <a:p>
            <a:r>
              <a:rPr lang="id-ID" dirty="0"/>
              <a:t>SEO OPTIMATION</a:t>
            </a:r>
            <a:endParaRPr lang="en-AU" dirty="0"/>
          </a:p>
        </p:txBody>
      </p:sp>
      <p:sp>
        <p:nvSpPr>
          <p:cNvPr id="24" name="Content Placeholder 23"/>
          <p:cNvSpPr>
            <a:spLocks noGrp="1"/>
          </p:cNvSpPr>
          <p:nvPr>
            <p:ph idx="1"/>
          </p:nvPr>
        </p:nvSpPr>
        <p:spPr/>
        <p:txBody>
          <a:bodyPr>
            <a:normAutofit fontScale="92500" lnSpcReduction="10000"/>
          </a:bodyPr>
          <a:lstStyle/>
          <a:p>
            <a:r>
              <a:rPr lang="id-ID" dirty="0"/>
              <a:t>Best Slogan Here Please</a:t>
            </a:r>
            <a:endParaRPr lang="en-AU" dirty="0"/>
          </a:p>
        </p:txBody>
      </p:sp>
      <p:sp>
        <p:nvSpPr>
          <p:cNvPr id="208" name="TextBox 207"/>
          <p:cNvSpPr txBox="1"/>
          <p:nvPr/>
        </p:nvSpPr>
        <p:spPr>
          <a:xfrm>
            <a:off x="1729936" y="8719097"/>
            <a:ext cx="5499538"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SUBTITLE HERE PLEASE</a:t>
            </a:r>
          </a:p>
        </p:txBody>
      </p:sp>
      <p:sp>
        <p:nvSpPr>
          <p:cNvPr id="209" name="Rectangle 208"/>
          <p:cNvSpPr/>
          <p:nvPr/>
        </p:nvSpPr>
        <p:spPr>
          <a:xfrm>
            <a:off x="1729936" y="9344025"/>
            <a:ext cx="5499539" cy="2308324"/>
          </a:xfrm>
          <a:prstGeom prst="rect">
            <a:avLst/>
          </a:prstGeom>
        </p:spPr>
        <p:txBody>
          <a:bodyPr wrap="square">
            <a:spAutoFit/>
          </a:bodyPr>
          <a:lstStyle/>
          <a:p>
            <a:pPr>
              <a:lnSpc>
                <a:spcPct val="150000"/>
              </a:lnSpc>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junpi tabulto veram upa us ut hebbi lorem ipsum dolor sit amet</a:t>
            </a:r>
          </a:p>
        </p:txBody>
      </p:sp>
      <p:sp>
        <p:nvSpPr>
          <p:cNvPr id="210" name="TextBox 209"/>
          <p:cNvSpPr txBox="1"/>
          <p:nvPr/>
        </p:nvSpPr>
        <p:spPr>
          <a:xfrm>
            <a:off x="9408245" y="8721983"/>
            <a:ext cx="5499538"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SUBTITLE HERE PLEASE</a:t>
            </a:r>
          </a:p>
        </p:txBody>
      </p:sp>
      <p:sp>
        <p:nvSpPr>
          <p:cNvPr id="211" name="Rectangle 210"/>
          <p:cNvSpPr/>
          <p:nvPr/>
        </p:nvSpPr>
        <p:spPr>
          <a:xfrm>
            <a:off x="9408245" y="9346911"/>
            <a:ext cx="5499539" cy="2308324"/>
          </a:xfrm>
          <a:prstGeom prst="rect">
            <a:avLst/>
          </a:prstGeom>
        </p:spPr>
        <p:txBody>
          <a:bodyPr wrap="square">
            <a:spAutoFit/>
          </a:bodyPr>
          <a:lstStyle/>
          <a:p>
            <a:pPr>
              <a:lnSpc>
                <a:spcPct val="150000"/>
              </a:lnSpc>
            </a:pPr>
            <a:r>
              <a:rPr lang="id-ID" sz="2400" dirty="0">
                <a:solidFill>
                  <a:schemeClr val="accent2"/>
                </a:solidFill>
              </a:rPr>
              <a:t>Geplis dipsam </a:t>
            </a:r>
            <a:r>
              <a:rPr lang="id-ID" sz="2400" dirty="0">
                <a:solidFill>
                  <a:schemeClr val="tx1">
                    <a:lumMod val="50000"/>
                    <a:lumOff val="50000"/>
                  </a:schemeClr>
                </a:solidFill>
              </a:rPr>
              <a:t>volorib vendian debist lignist quantium temab ium exper jobba hunsi junpi tabulto veram upa us ut hebbi lorem ipsum dolor sit amet</a:t>
            </a:r>
          </a:p>
        </p:txBody>
      </p:sp>
      <p:sp>
        <p:nvSpPr>
          <p:cNvPr id="212" name="TextBox 211"/>
          <p:cNvSpPr txBox="1"/>
          <p:nvPr/>
        </p:nvSpPr>
        <p:spPr>
          <a:xfrm>
            <a:off x="17020306" y="8721406"/>
            <a:ext cx="5499538"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SUBTITLE HERE PLEASE</a:t>
            </a:r>
          </a:p>
        </p:txBody>
      </p:sp>
      <p:sp>
        <p:nvSpPr>
          <p:cNvPr id="213" name="Rectangle 212"/>
          <p:cNvSpPr/>
          <p:nvPr/>
        </p:nvSpPr>
        <p:spPr>
          <a:xfrm>
            <a:off x="17020306" y="9346334"/>
            <a:ext cx="5499539" cy="2308324"/>
          </a:xfrm>
          <a:prstGeom prst="rect">
            <a:avLst/>
          </a:prstGeom>
        </p:spPr>
        <p:txBody>
          <a:bodyPr wrap="square">
            <a:spAutoFit/>
          </a:bodyPr>
          <a:lstStyle/>
          <a:p>
            <a:pPr>
              <a:lnSpc>
                <a:spcPct val="150000"/>
              </a:lnSpc>
            </a:pPr>
            <a:r>
              <a:rPr lang="id-ID" sz="2400" dirty="0">
                <a:solidFill>
                  <a:schemeClr val="accent3"/>
                </a:solidFill>
              </a:rPr>
              <a:t>Geplis dipsam </a:t>
            </a:r>
            <a:r>
              <a:rPr lang="id-ID" sz="2400" dirty="0">
                <a:solidFill>
                  <a:schemeClr val="tx1">
                    <a:lumMod val="50000"/>
                    <a:lumOff val="50000"/>
                  </a:schemeClr>
                </a:solidFill>
              </a:rPr>
              <a:t>volorib vendian debist lignist quantium temab ium exper jobba hunsi junpi tabulto veram upa us ut hebbi lorem ipsum dolor sit amet</a:t>
            </a:r>
          </a:p>
        </p:txBody>
      </p:sp>
      <p:grpSp>
        <p:nvGrpSpPr>
          <p:cNvPr id="2" name="Group 1"/>
          <p:cNvGrpSpPr/>
          <p:nvPr/>
        </p:nvGrpSpPr>
        <p:grpSpPr>
          <a:xfrm>
            <a:off x="6826970" y="4187825"/>
            <a:ext cx="10723707" cy="3184525"/>
            <a:chOff x="6826970" y="4187825"/>
            <a:chExt cx="10723707" cy="3184525"/>
          </a:xfrm>
        </p:grpSpPr>
        <p:grpSp>
          <p:nvGrpSpPr>
            <p:cNvPr id="25" name="Group 24"/>
            <p:cNvGrpSpPr/>
            <p:nvPr/>
          </p:nvGrpSpPr>
          <p:grpSpPr>
            <a:xfrm>
              <a:off x="6826970" y="4187825"/>
              <a:ext cx="10723707" cy="3184525"/>
              <a:chOff x="8013700" y="4502150"/>
              <a:chExt cx="10723707" cy="3184525"/>
            </a:xfrm>
          </p:grpSpPr>
          <p:sp>
            <p:nvSpPr>
              <p:cNvPr id="26" name="Freeform 5"/>
              <p:cNvSpPr>
                <a:spLocks/>
              </p:cNvSpPr>
              <p:nvPr/>
            </p:nvSpPr>
            <p:spPr bwMode="auto">
              <a:xfrm>
                <a:off x="10857057" y="4502150"/>
                <a:ext cx="1835150" cy="3044825"/>
              </a:xfrm>
              <a:custGeom>
                <a:avLst/>
                <a:gdLst>
                  <a:gd name="T0" fmla="*/ 142 w 1156"/>
                  <a:gd name="T1" fmla="*/ 1598 h 1918"/>
                  <a:gd name="T2" fmla="*/ 334 w 1156"/>
                  <a:gd name="T3" fmla="*/ 1682 h 1918"/>
                  <a:gd name="T4" fmla="*/ 558 w 1156"/>
                  <a:gd name="T5" fmla="*/ 1714 h 1918"/>
                  <a:gd name="T6" fmla="*/ 698 w 1156"/>
                  <a:gd name="T7" fmla="*/ 1690 h 1918"/>
                  <a:gd name="T8" fmla="*/ 832 w 1156"/>
                  <a:gd name="T9" fmla="*/ 1602 h 1918"/>
                  <a:gd name="T10" fmla="*/ 904 w 1156"/>
                  <a:gd name="T11" fmla="*/ 1458 h 1918"/>
                  <a:gd name="T12" fmla="*/ 908 w 1156"/>
                  <a:gd name="T13" fmla="*/ 1346 h 1918"/>
                  <a:gd name="T14" fmla="*/ 882 w 1156"/>
                  <a:gd name="T15" fmla="*/ 1256 h 1918"/>
                  <a:gd name="T16" fmla="*/ 774 w 1156"/>
                  <a:gd name="T17" fmla="*/ 1140 h 1918"/>
                  <a:gd name="T18" fmla="*/ 554 w 1156"/>
                  <a:gd name="T19" fmla="*/ 1036 h 1918"/>
                  <a:gd name="T20" fmla="*/ 274 w 1156"/>
                  <a:gd name="T21" fmla="*/ 912 h 1918"/>
                  <a:gd name="T22" fmla="*/ 116 w 1156"/>
                  <a:gd name="T23" fmla="*/ 774 h 1918"/>
                  <a:gd name="T24" fmla="*/ 56 w 1156"/>
                  <a:gd name="T25" fmla="*/ 654 h 1918"/>
                  <a:gd name="T26" fmla="*/ 36 w 1156"/>
                  <a:gd name="T27" fmla="*/ 526 h 1918"/>
                  <a:gd name="T28" fmla="*/ 40 w 1156"/>
                  <a:gd name="T29" fmla="*/ 414 h 1918"/>
                  <a:gd name="T30" fmla="*/ 78 w 1156"/>
                  <a:gd name="T31" fmla="*/ 292 h 1918"/>
                  <a:gd name="T32" fmla="*/ 144 w 1156"/>
                  <a:gd name="T33" fmla="*/ 188 h 1918"/>
                  <a:gd name="T34" fmla="*/ 240 w 1156"/>
                  <a:gd name="T35" fmla="*/ 106 h 1918"/>
                  <a:gd name="T36" fmla="*/ 360 w 1156"/>
                  <a:gd name="T37" fmla="*/ 44 h 1918"/>
                  <a:gd name="T38" fmla="*/ 504 w 1156"/>
                  <a:gd name="T39" fmla="*/ 10 h 1918"/>
                  <a:gd name="T40" fmla="*/ 696 w 1156"/>
                  <a:gd name="T41" fmla="*/ 4 h 1918"/>
                  <a:gd name="T42" fmla="*/ 872 w 1156"/>
                  <a:gd name="T43" fmla="*/ 36 h 1918"/>
                  <a:gd name="T44" fmla="*/ 1020 w 1156"/>
                  <a:gd name="T45" fmla="*/ 98 h 1918"/>
                  <a:gd name="T46" fmla="*/ 1066 w 1156"/>
                  <a:gd name="T47" fmla="*/ 156 h 1918"/>
                  <a:gd name="T48" fmla="*/ 1046 w 1156"/>
                  <a:gd name="T49" fmla="*/ 228 h 1918"/>
                  <a:gd name="T50" fmla="*/ 986 w 1156"/>
                  <a:gd name="T51" fmla="*/ 306 h 1918"/>
                  <a:gd name="T52" fmla="*/ 938 w 1156"/>
                  <a:gd name="T53" fmla="*/ 292 h 1918"/>
                  <a:gd name="T54" fmla="*/ 766 w 1156"/>
                  <a:gd name="T55" fmla="*/ 222 h 1918"/>
                  <a:gd name="T56" fmla="*/ 628 w 1156"/>
                  <a:gd name="T57" fmla="*/ 206 h 1918"/>
                  <a:gd name="T58" fmla="*/ 458 w 1156"/>
                  <a:gd name="T59" fmla="*/ 234 h 1918"/>
                  <a:gd name="T60" fmla="*/ 336 w 1156"/>
                  <a:gd name="T61" fmla="*/ 322 h 1918"/>
                  <a:gd name="T62" fmla="*/ 282 w 1156"/>
                  <a:gd name="T63" fmla="*/ 470 h 1918"/>
                  <a:gd name="T64" fmla="*/ 286 w 1156"/>
                  <a:gd name="T65" fmla="*/ 558 h 1918"/>
                  <a:gd name="T66" fmla="*/ 338 w 1156"/>
                  <a:gd name="T67" fmla="*/ 654 h 1918"/>
                  <a:gd name="T68" fmla="*/ 482 w 1156"/>
                  <a:gd name="T69" fmla="*/ 750 h 1918"/>
                  <a:gd name="T70" fmla="*/ 800 w 1156"/>
                  <a:gd name="T71" fmla="*/ 878 h 1918"/>
                  <a:gd name="T72" fmla="*/ 986 w 1156"/>
                  <a:gd name="T73" fmla="*/ 994 h 1918"/>
                  <a:gd name="T74" fmla="*/ 1108 w 1156"/>
                  <a:gd name="T75" fmla="*/ 1152 h 1918"/>
                  <a:gd name="T76" fmla="*/ 1146 w 1156"/>
                  <a:gd name="T77" fmla="*/ 1272 h 1918"/>
                  <a:gd name="T78" fmla="*/ 1156 w 1156"/>
                  <a:gd name="T79" fmla="*/ 1388 h 1918"/>
                  <a:gd name="T80" fmla="*/ 1138 w 1156"/>
                  <a:gd name="T81" fmla="*/ 1532 h 1918"/>
                  <a:gd name="T82" fmla="*/ 1090 w 1156"/>
                  <a:gd name="T83" fmla="*/ 1658 h 1918"/>
                  <a:gd name="T84" fmla="*/ 1012 w 1156"/>
                  <a:gd name="T85" fmla="*/ 1760 h 1918"/>
                  <a:gd name="T86" fmla="*/ 906 w 1156"/>
                  <a:gd name="T87" fmla="*/ 1838 h 1918"/>
                  <a:gd name="T88" fmla="*/ 776 w 1156"/>
                  <a:gd name="T89" fmla="*/ 1890 h 1918"/>
                  <a:gd name="T90" fmla="*/ 624 w 1156"/>
                  <a:gd name="T91" fmla="*/ 1916 h 1918"/>
                  <a:gd name="T92" fmla="*/ 388 w 1156"/>
                  <a:gd name="T93" fmla="*/ 1906 h 1918"/>
                  <a:gd name="T94" fmla="*/ 160 w 1156"/>
                  <a:gd name="T95" fmla="*/ 1848 h 1918"/>
                  <a:gd name="T96" fmla="*/ 24 w 1156"/>
                  <a:gd name="T97" fmla="*/ 1766 h 1918"/>
                  <a:gd name="T98" fmla="*/ 0 w 1156"/>
                  <a:gd name="T99" fmla="*/ 1722 h 1918"/>
                  <a:gd name="T100" fmla="*/ 36 w 1156"/>
                  <a:gd name="T101" fmla="*/ 1632 h 1918"/>
                  <a:gd name="T102" fmla="*/ 94 w 1156"/>
                  <a:gd name="T103" fmla="*/ 1576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6" h="1918">
                    <a:moveTo>
                      <a:pt x="94" y="1576"/>
                    </a:moveTo>
                    <a:lnTo>
                      <a:pt x="94" y="1576"/>
                    </a:lnTo>
                    <a:lnTo>
                      <a:pt x="102" y="1578"/>
                    </a:lnTo>
                    <a:lnTo>
                      <a:pt x="112" y="1582"/>
                    </a:lnTo>
                    <a:lnTo>
                      <a:pt x="142" y="1598"/>
                    </a:lnTo>
                    <a:lnTo>
                      <a:pt x="182" y="1620"/>
                    </a:lnTo>
                    <a:lnTo>
                      <a:pt x="234" y="1644"/>
                    </a:lnTo>
                    <a:lnTo>
                      <a:pt x="266" y="1658"/>
                    </a:lnTo>
                    <a:lnTo>
                      <a:pt x="298" y="1670"/>
                    </a:lnTo>
                    <a:lnTo>
                      <a:pt x="334" y="1682"/>
                    </a:lnTo>
                    <a:lnTo>
                      <a:pt x="372" y="1692"/>
                    </a:lnTo>
                    <a:lnTo>
                      <a:pt x="414" y="1700"/>
                    </a:lnTo>
                    <a:lnTo>
                      <a:pt x="460" y="1708"/>
                    </a:lnTo>
                    <a:lnTo>
                      <a:pt x="506" y="1712"/>
                    </a:lnTo>
                    <a:lnTo>
                      <a:pt x="558" y="1714"/>
                    </a:lnTo>
                    <a:lnTo>
                      <a:pt x="558" y="1714"/>
                    </a:lnTo>
                    <a:lnTo>
                      <a:pt x="596" y="1712"/>
                    </a:lnTo>
                    <a:lnTo>
                      <a:pt x="632" y="1708"/>
                    </a:lnTo>
                    <a:lnTo>
                      <a:pt x="666" y="1700"/>
                    </a:lnTo>
                    <a:lnTo>
                      <a:pt x="698" y="1690"/>
                    </a:lnTo>
                    <a:lnTo>
                      <a:pt x="730" y="1678"/>
                    </a:lnTo>
                    <a:lnTo>
                      <a:pt x="758" y="1662"/>
                    </a:lnTo>
                    <a:lnTo>
                      <a:pt x="786" y="1646"/>
                    </a:lnTo>
                    <a:lnTo>
                      <a:pt x="810" y="1626"/>
                    </a:lnTo>
                    <a:lnTo>
                      <a:pt x="832" y="1602"/>
                    </a:lnTo>
                    <a:lnTo>
                      <a:pt x="852" y="1578"/>
                    </a:lnTo>
                    <a:lnTo>
                      <a:pt x="870" y="1552"/>
                    </a:lnTo>
                    <a:lnTo>
                      <a:pt x="884" y="1522"/>
                    </a:lnTo>
                    <a:lnTo>
                      <a:pt x="896" y="1492"/>
                    </a:lnTo>
                    <a:lnTo>
                      <a:pt x="904" y="1458"/>
                    </a:lnTo>
                    <a:lnTo>
                      <a:pt x="908" y="1424"/>
                    </a:lnTo>
                    <a:lnTo>
                      <a:pt x="910" y="1388"/>
                    </a:lnTo>
                    <a:lnTo>
                      <a:pt x="910" y="1388"/>
                    </a:lnTo>
                    <a:lnTo>
                      <a:pt x="910" y="1366"/>
                    </a:lnTo>
                    <a:lnTo>
                      <a:pt x="908" y="1346"/>
                    </a:lnTo>
                    <a:lnTo>
                      <a:pt x="904" y="1326"/>
                    </a:lnTo>
                    <a:lnTo>
                      <a:pt x="900" y="1308"/>
                    </a:lnTo>
                    <a:lnTo>
                      <a:pt x="894" y="1290"/>
                    </a:lnTo>
                    <a:lnTo>
                      <a:pt x="888" y="1272"/>
                    </a:lnTo>
                    <a:lnTo>
                      <a:pt x="882" y="1256"/>
                    </a:lnTo>
                    <a:lnTo>
                      <a:pt x="872" y="1242"/>
                    </a:lnTo>
                    <a:lnTo>
                      <a:pt x="852" y="1212"/>
                    </a:lnTo>
                    <a:lnTo>
                      <a:pt x="830" y="1186"/>
                    </a:lnTo>
                    <a:lnTo>
                      <a:pt x="802" y="1162"/>
                    </a:lnTo>
                    <a:lnTo>
                      <a:pt x="774" y="1140"/>
                    </a:lnTo>
                    <a:lnTo>
                      <a:pt x="742" y="1120"/>
                    </a:lnTo>
                    <a:lnTo>
                      <a:pt x="708" y="1102"/>
                    </a:lnTo>
                    <a:lnTo>
                      <a:pt x="670" y="1084"/>
                    </a:lnTo>
                    <a:lnTo>
                      <a:pt x="634" y="1068"/>
                    </a:lnTo>
                    <a:lnTo>
                      <a:pt x="554" y="1036"/>
                    </a:lnTo>
                    <a:lnTo>
                      <a:pt x="472" y="1004"/>
                    </a:lnTo>
                    <a:lnTo>
                      <a:pt x="390" y="970"/>
                    </a:lnTo>
                    <a:lnTo>
                      <a:pt x="350" y="952"/>
                    </a:lnTo>
                    <a:lnTo>
                      <a:pt x="312" y="934"/>
                    </a:lnTo>
                    <a:lnTo>
                      <a:pt x="274" y="912"/>
                    </a:lnTo>
                    <a:lnTo>
                      <a:pt x="238" y="890"/>
                    </a:lnTo>
                    <a:lnTo>
                      <a:pt x="204" y="864"/>
                    </a:lnTo>
                    <a:lnTo>
                      <a:pt x="172" y="836"/>
                    </a:lnTo>
                    <a:lnTo>
                      <a:pt x="142" y="806"/>
                    </a:lnTo>
                    <a:lnTo>
                      <a:pt x="116" y="774"/>
                    </a:lnTo>
                    <a:lnTo>
                      <a:pt x="92" y="736"/>
                    </a:lnTo>
                    <a:lnTo>
                      <a:pt x="82" y="718"/>
                    </a:lnTo>
                    <a:lnTo>
                      <a:pt x="72" y="696"/>
                    </a:lnTo>
                    <a:lnTo>
                      <a:pt x="64" y="676"/>
                    </a:lnTo>
                    <a:lnTo>
                      <a:pt x="56" y="654"/>
                    </a:lnTo>
                    <a:lnTo>
                      <a:pt x="50" y="630"/>
                    </a:lnTo>
                    <a:lnTo>
                      <a:pt x="44" y="606"/>
                    </a:lnTo>
                    <a:lnTo>
                      <a:pt x="40" y="580"/>
                    </a:lnTo>
                    <a:lnTo>
                      <a:pt x="38" y="552"/>
                    </a:lnTo>
                    <a:lnTo>
                      <a:pt x="36" y="526"/>
                    </a:lnTo>
                    <a:lnTo>
                      <a:pt x="34" y="496"/>
                    </a:lnTo>
                    <a:lnTo>
                      <a:pt x="34" y="496"/>
                    </a:lnTo>
                    <a:lnTo>
                      <a:pt x="36" y="468"/>
                    </a:lnTo>
                    <a:lnTo>
                      <a:pt x="38" y="442"/>
                    </a:lnTo>
                    <a:lnTo>
                      <a:pt x="40" y="414"/>
                    </a:lnTo>
                    <a:lnTo>
                      <a:pt x="46" y="388"/>
                    </a:lnTo>
                    <a:lnTo>
                      <a:pt x="52" y="364"/>
                    </a:lnTo>
                    <a:lnTo>
                      <a:pt x="60" y="340"/>
                    </a:lnTo>
                    <a:lnTo>
                      <a:pt x="68" y="316"/>
                    </a:lnTo>
                    <a:lnTo>
                      <a:pt x="78" y="292"/>
                    </a:lnTo>
                    <a:lnTo>
                      <a:pt x="88" y="270"/>
                    </a:lnTo>
                    <a:lnTo>
                      <a:pt x="100" y="248"/>
                    </a:lnTo>
                    <a:lnTo>
                      <a:pt x="114" y="228"/>
                    </a:lnTo>
                    <a:lnTo>
                      <a:pt x="128" y="208"/>
                    </a:lnTo>
                    <a:lnTo>
                      <a:pt x="144" y="188"/>
                    </a:lnTo>
                    <a:lnTo>
                      <a:pt x="162" y="170"/>
                    </a:lnTo>
                    <a:lnTo>
                      <a:pt x="180" y="152"/>
                    </a:lnTo>
                    <a:lnTo>
                      <a:pt x="198" y="136"/>
                    </a:lnTo>
                    <a:lnTo>
                      <a:pt x="218" y="120"/>
                    </a:lnTo>
                    <a:lnTo>
                      <a:pt x="240" y="106"/>
                    </a:lnTo>
                    <a:lnTo>
                      <a:pt x="262" y="92"/>
                    </a:lnTo>
                    <a:lnTo>
                      <a:pt x="284" y="78"/>
                    </a:lnTo>
                    <a:lnTo>
                      <a:pt x="310" y="66"/>
                    </a:lnTo>
                    <a:lnTo>
                      <a:pt x="334" y="56"/>
                    </a:lnTo>
                    <a:lnTo>
                      <a:pt x="360" y="44"/>
                    </a:lnTo>
                    <a:lnTo>
                      <a:pt x="388" y="36"/>
                    </a:lnTo>
                    <a:lnTo>
                      <a:pt x="414" y="28"/>
                    </a:lnTo>
                    <a:lnTo>
                      <a:pt x="444" y="20"/>
                    </a:lnTo>
                    <a:lnTo>
                      <a:pt x="474" y="14"/>
                    </a:lnTo>
                    <a:lnTo>
                      <a:pt x="504" y="10"/>
                    </a:lnTo>
                    <a:lnTo>
                      <a:pt x="566" y="2"/>
                    </a:lnTo>
                    <a:lnTo>
                      <a:pt x="632" y="0"/>
                    </a:lnTo>
                    <a:lnTo>
                      <a:pt x="632" y="0"/>
                    </a:lnTo>
                    <a:lnTo>
                      <a:pt x="662" y="2"/>
                    </a:lnTo>
                    <a:lnTo>
                      <a:pt x="696" y="4"/>
                    </a:lnTo>
                    <a:lnTo>
                      <a:pt x="730" y="8"/>
                    </a:lnTo>
                    <a:lnTo>
                      <a:pt x="766" y="12"/>
                    </a:lnTo>
                    <a:lnTo>
                      <a:pt x="802" y="20"/>
                    </a:lnTo>
                    <a:lnTo>
                      <a:pt x="838" y="26"/>
                    </a:lnTo>
                    <a:lnTo>
                      <a:pt x="872" y="36"/>
                    </a:lnTo>
                    <a:lnTo>
                      <a:pt x="908" y="46"/>
                    </a:lnTo>
                    <a:lnTo>
                      <a:pt x="940" y="58"/>
                    </a:lnTo>
                    <a:lnTo>
                      <a:pt x="970" y="70"/>
                    </a:lnTo>
                    <a:lnTo>
                      <a:pt x="996" y="84"/>
                    </a:lnTo>
                    <a:lnTo>
                      <a:pt x="1020" y="98"/>
                    </a:lnTo>
                    <a:lnTo>
                      <a:pt x="1040" y="114"/>
                    </a:lnTo>
                    <a:lnTo>
                      <a:pt x="1054" y="130"/>
                    </a:lnTo>
                    <a:lnTo>
                      <a:pt x="1060" y="138"/>
                    </a:lnTo>
                    <a:lnTo>
                      <a:pt x="1064" y="146"/>
                    </a:lnTo>
                    <a:lnTo>
                      <a:pt x="1066" y="156"/>
                    </a:lnTo>
                    <a:lnTo>
                      <a:pt x="1066" y="164"/>
                    </a:lnTo>
                    <a:lnTo>
                      <a:pt x="1066" y="164"/>
                    </a:lnTo>
                    <a:lnTo>
                      <a:pt x="1064" y="182"/>
                    </a:lnTo>
                    <a:lnTo>
                      <a:pt x="1056" y="204"/>
                    </a:lnTo>
                    <a:lnTo>
                      <a:pt x="1046" y="228"/>
                    </a:lnTo>
                    <a:lnTo>
                      <a:pt x="1034" y="252"/>
                    </a:lnTo>
                    <a:lnTo>
                      <a:pt x="1020" y="272"/>
                    </a:lnTo>
                    <a:lnTo>
                      <a:pt x="1006" y="290"/>
                    </a:lnTo>
                    <a:lnTo>
                      <a:pt x="992" y="302"/>
                    </a:lnTo>
                    <a:lnTo>
                      <a:pt x="986" y="306"/>
                    </a:lnTo>
                    <a:lnTo>
                      <a:pt x="980" y="308"/>
                    </a:lnTo>
                    <a:lnTo>
                      <a:pt x="980" y="308"/>
                    </a:lnTo>
                    <a:lnTo>
                      <a:pt x="972" y="306"/>
                    </a:lnTo>
                    <a:lnTo>
                      <a:pt x="962" y="304"/>
                    </a:lnTo>
                    <a:lnTo>
                      <a:pt x="938" y="292"/>
                    </a:lnTo>
                    <a:lnTo>
                      <a:pt x="906" y="276"/>
                    </a:lnTo>
                    <a:lnTo>
                      <a:pt x="868" y="256"/>
                    </a:lnTo>
                    <a:lnTo>
                      <a:pt x="822" y="238"/>
                    </a:lnTo>
                    <a:lnTo>
                      <a:pt x="796" y="228"/>
                    </a:lnTo>
                    <a:lnTo>
                      <a:pt x="766" y="222"/>
                    </a:lnTo>
                    <a:lnTo>
                      <a:pt x="736" y="214"/>
                    </a:lnTo>
                    <a:lnTo>
                      <a:pt x="702" y="210"/>
                    </a:lnTo>
                    <a:lnTo>
                      <a:pt x="666" y="206"/>
                    </a:lnTo>
                    <a:lnTo>
                      <a:pt x="628" y="206"/>
                    </a:lnTo>
                    <a:lnTo>
                      <a:pt x="628" y="206"/>
                    </a:lnTo>
                    <a:lnTo>
                      <a:pt x="590" y="206"/>
                    </a:lnTo>
                    <a:lnTo>
                      <a:pt x="554" y="210"/>
                    </a:lnTo>
                    <a:lnTo>
                      <a:pt x="520" y="216"/>
                    </a:lnTo>
                    <a:lnTo>
                      <a:pt x="488" y="224"/>
                    </a:lnTo>
                    <a:lnTo>
                      <a:pt x="458" y="234"/>
                    </a:lnTo>
                    <a:lnTo>
                      <a:pt x="428" y="246"/>
                    </a:lnTo>
                    <a:lnTo>
                      <a:pt x="402" y="262"/>
                    </a:lnTo>
                    <a:lnTo>
                      <a:pt x="378" y="280"/>
                    </a:lnTo>
                    <a:lnTo>
                      <a:pt x="356" y="300"/>
                    </a:lnTo>
                    <a:lnTo>
                      <a:pt x="336" y="322"/>
                    </a:lnTo>
                    <a:lnTo>
                      <a:pt x="320" y="346"/>
                    </a:lnTo>
                    <a:lnTo>
                      <a:pt x="306" y="374"/>
                    </a:lnTo>
                    <a:lnTo>
                      <a:pt x="294" y="402"/>
                    </a:lnTo>
                    <a:lnTo>
                      <a:pt x="286" y="436"/>
                    </a:lnTo>
                    <a:lnTo>
                      <a:pt x="282" y="470"/>
                    </a:lnTo>
                    <a:lnTo>
                      <a:pt x="280" y="506"/>
                    </a:lnTo>
                    <a:lnTo>
                      <a:pt x="280" y="506"/>
                    </a:lnTo>
                    <a:lnTo>
                      <a:pt x="280" y="524"/>
                    </a:lnTo>
                    <a:lnTo>
                      <a:pt x="282" y="542"/>
                    </a:lnTo>
                    <a:lnTo>
                      <a:pt x="286" y="558"/>
                    </a:lnTo>
                    <a:lnTo>
                      <a:pt x="290" y="574"/>
                    </a:lnTo>
                    <a:lnTo>
                      <a:pt x="296" y="590"/>
                    </a:lnTo>
                    <a:lnTo>
                      <a:pt x="302" y="604"/>
                    </a:lnTo>
                    <a:lnTo>
                      <a:pt x="318" y="630"/>
                    </a:lnTo>
                    <a:lnTo>
                      <a:pt x="338" y="654"/>
                    </a:lnTo>
                    <a:lnTo>
                      <a:pt x="360" y="676"/>
                    </a:lnTo>
                    <a:lnTo>
                      <a:pt x="388" y="698"/>
                    </a:lnTo>
                    <a:lnTo>
                      <a:pt x="416" y="716"/>
                    </a:lnTo>
                    <a:lnTo>
                      <a:pt x="448" y="734"/>
                    </a:lnTo>
                    <a:lnTo>
                      <a:pt x="482" y="750"/>
                    </a:lnTo>
                    <a:lnTo>
                      <a:pt x="520" y="766"/>
                    </a:lnTo>
                    <a:lnTo>
                      <a:pt x="556" y="782"/>
                    </a:lnTo>
                    <a:lnTo>
                      <a:pt x="718" y="844"/>
                    </a:lnTo>
                    <a:lnTo>
                      <a:pt x="758" y="860"/>
                    </a:lnTo>
                    <a:lnTo>
                      <a:pt x="800" y="878"/>
                    </a:lnTo>
                    <a:lnTo>
                      <a:pt x="840" y="898"/>
                    </a:lnTo>
                    <a:lnTo>
                      <a:pt x="878" y="918"/>
                    </a:lnTo>
                    <a:lnTo>
                      <a:pt x="916" y="942"/>
                    </a:lnTo>
                    <a:lnTo>
                      <a:pt x="952" y="966"/>
                    </a:lnTo>
                    <a:lnTo>
                      <a:pt x="986" y="994"/>
                    </a:lnTo>
                    <a:lnTo>
                      <a:pt x="1018" y="1024"/>
                    </a:lnTo>
                    <a:lnTo>
                      <a:pt x="1048" y="1056"/>
                    </a:lnTo>
                    <a:lnTo>
                      <a:pt x="1074" y="1092"/>
                    </a:lnTo>
                    <a:lnTo>
                      <a:pt x="1098" y="1132"/>
                    </a:lnTo>
                    <a:lnTo>
                      <a:pt x="1108" y="1152"/>
                    </a:lnTo>
                    <a:lnTo>
                      <a:pt x="1118" y="1174"/>
                    </a:lnTo>
                    <a:lnTo>
                      <a:pt x="1126" y="1196"/>
                    </a:lnTo>
                    <a:lnTo>
                      <a:pt x="1134" y="1220"/>
                    </a:lnTo>
                    <a:lnTo>
                      <a:pt x="1140" y="1246"/>
                    </a:lnTo>
                    <a:lnTo>
                      <a:pt x="1146" y="1272"/>
                    </a:lnTo>
                    <a:lnTo>
                      <a:pt x="1150" y="1300"/>
                    </a:lnTo>
                    <a:lnTo>
                      <a:pt x="1152" y="1328"/>
                    </a:lnTo>
                    <a:lnTo>
                      <a:pt x="1154" y="1356"/>
                    </a:lnTo>
                    <a:lnTo>
                      <a:pt x="1156" y="1388"/>
                    </a:lnTo>
                    <a:lnTo>
                      <a:pt x="1156" y="1388"/>
                    </a:lnTo>
                    <a:lnTo>
                      <a:pt x="1154" y="1418"/>
                    </a:lnTo>
                    <a:lnTo>
                      <a:pt x="1152" y="1448"/>
                    </a:lnTo>
                    <a:lnTo>
                      <a:pt x="1150" y="1478"/>
                    </a:lnTo>
                    <a:lnTo>
                      <a:pt x="1144" y="1506"/>
                    </a:lnTo>
                    <a:lnTo>
                      <a:pt x="1138" y="1532"/>
                    </a:lnTo>
                    <a:lnTo>
                      <a:pt x="1132" y="1560"/>
                    </a:lnTo>
                    <a:lnTo>
                      <a:pt x="1122" y="1586"/>
                    </a:lnTo>
                    <a:lnTo>
                      <a:pt x="1112" y="1610"/>
                    </a:lnTo>
                    <a:lnTo>
                      <a:pt x="1102" y="1634"/>
                    </a:lnTo>
                    <a:lnTo>
                      <a:pt x="1090" y="1658"/>
                    </a:lnTo>
                    <a:lnTo>
                      <a:pt x="1076" y="1680"/>
                    </a:lnTo>
                    <a:lnTo>
                      <a:pt x="1062" y="1700"/>
                    </a:lnTo>
                    <a:lnTo>
                      <a:pt x="1046" y="1722"/>
                    </a:lnTo>
                    <a:lnTo>
                      <a:pt x="1030" y="1740"/>
                    </a:lnTo>
                    <a:lnTo>
                      <a:pt x="1012" y="1760"/>
                    </a:lnTo>
                    <a:lnTo>
                      <a:pt x="992" y="1778"/>
                    </a:lnTo>
                    <a:lnTo>
                      <a:pt x="972" y="1794"/>
                    </a:lnTo>
                    <a:lnTo>
                      <a:pt x="952" y="1810"/>
                    </a:lnTo>
                    <a:lnTo>
                      <a:pt x="930" y="1824"/>
                    </a:lnTo>
                    <a:lnTo>
                      <a:pt x="906" y="1838"/>
                    </a:lnTo>
                    <a:lnTo>
                      <a:pt x="882" y="1850"/>
                    </a:lnTo>
                    <a:lnTo>
                      <a:pt x="858" y="1862"/>
                    </a:lnTo>
                    <a:lnTo>
                      <a:pt x="832" y="1872"/>
                    </a:lnTo>
                    <a:lnTo>
                      <a:pt x="804" y="1882"/>
                    </a:lnTo>
                    <a:lnTo>
                      <a:pt x="776" y="1890"/>
                    </a:lnTo>
                    <a:lnTo>
                      <a:pt x="748" y="1898"/>
                    </a:lnTo>
                    <a:lnTo>
                      <a:pt x="718" y="1904"/>
                    </a:lnTo>
                    <a:lnTo>
                      <a:pt x="688" y="1908"/>
                    </a:lnTo>
                    <a:lnTo>
                      <a:pt x="656" y="1912"/>
                    </a:lnTo>
                    <a:lnTo>
                      <a:pt x="624" y="1916"/>
                    </a:lnTo>
                    <a:lnTo>
                      <a:pt x="558" y="1918"/>
                    </a:lnTo>
                    <a:lnTo>
                      <a:pt x="558" y="1918"/>
                    </a:lnTo>
                    <a:lnTo>
                      <a:pt x="500" y="1916"/>
                    </a:lnTo>
                    <a:lnTo>
                      <a:pt x="442" y="1912"/>
                    </a:lnTo>
                    <a:lnTo>
                      <a:pt x="388" y="1906"/>
                    </a:lnTo>
                    <a:lnTo>
                      <a:pt x="338" y="1898"/>
                    </a:lnTo>
                    <a:lnTo>
                      <a:pt x="288" y="1888"/>
                    </a:lnTo>
                    <a:lnTo>
                      <a:pt x="242" y="1876"/>
                    </a:lnTo>
                    <a:lnTo>
                      <a:pt x="200" y="1862"/>
                    </a:lnTo>
                    <a:lnTo>
                      <a:pt x="160" y="1848"/>
                    </a:lnTo>
                    <a:lnTo>
                      <a:pt x="124" y="1832"/>
                    </a:lnTo>
                    <a:lnTo>
                      <a:pt x="94" y="1816"/>
                    </a:lnTo>
                    <a:lnTo>
                      <a:pt x="66" y="1800"/>
                    </a:lnTo>
                    <a:lnTo>
                      <a:pt x="42" y="1782"/>
                    </a:lnTo>
                    <a:lnTo>
                      <a:pt x="24" y="1766"/>
                    </a:lnTo>
                    <a:lnTo>
                      <a:pt x="10" y="1750"/>
                    </a:lnTo>
                    <a:lnTo>
                      <a:pt x="2" y="1736"/>
                    </a:lnTo>
                    <a:lnTo>
                      <a:pt x="0" y="1728"/>
                    </a:lnTo>
                    <a:lnTo>
                      <a:pt x="0" y="1722"/>
                    </a:lnTo>
                    <a:lnTo>
                      <a:pt x="0" y="1722"/>
                    </a:lnTo>
                    <a:lnTo>
                      <a:pt x="0" y="1712"/>
                    </a:lnTo>
                    <a:lnTo>
                      <a:pt x="2" y="1702"/>
                    </a:lnTo>
                    <a:lnTo>
                      <a:pt x="10" y="1680"/>
                    </a:lnTo>
                    <a:lnTo>
                      <a:pt x="22" y="1656"/>
                    </a:lnTo>
                    <a:lnTo>
                      <a:pt x="36" y="1632"/>
                    </a:lnTo>
                    <a:lnTo>
                      <a:pt x="52" y="1610"/>
                    </a:lnTo>
                    <a:lnTo>
                      <a:pt x="66" y="1592"/>
                    </a:lnTo>
                    <a:lnTo>
                      <a:pt x="82" y="1580"/>
                    </a:lnTo>
                    <a:lnTo>
                      <a:pt x="88" y="1578"/>
                    </a:lnTo>
                    <a:lnTo>
                      <a:pt x="94" y="1576"/>
                    </a:lnTo>
                    <a:lnTo>
                      <a:pt x="94" y="1576"/>
                    </a:lnTo>
                    <a:close/>
                  </a:path>
                </a:pathLst>
              </a:custGeom>
              <a:solidFill>
                <a:srgbClr val="2E3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6"/>
              <p:cNvSpPr>
                <a:spLocks/>
              </p:cNvSpPr>
              <p:nvPr/>
            </p:nvSpPr>
            <p:spPr bwMode="auto">
              <a:xfrm>
                <a:off x="13251007" y="4527550"/>
                <a:ext cx="1711325" cy="2994025"/>
              </a:xfrm>
              <a:custGeom>
                <a:avLst/>
                <a:gdLst>
                  <a:gd name="T0" fmla="*/ 0 w 1078"/>
                  <a:gd name="T1" fmla="*/ 82 h 1886"/>
                  <a:gd name="T2" fmla="*/ 4 w 1078"/>
                  <a:gd name="T3" fmla="*/ 44 h 1886"/>
                  <a:gd name="T4" fmla="*/ 20 w 1078"/>
                  <a:gd name="T5" fmla="*/ 20 h 1886"/>
                  <a:gd name="T6" fmla="*/ 44 w 1078"/>
                  <a:gd name="T7" fmla="*/ 6 h 1886"/>
                  <a:gd name="T8" fmla="*/ 80 w 1078"/>
                  <a:gd name="T9" fmla="*/ 0 h 1886"/>
                  <a:gd name="T10" fmla="*/ 1020 w 1078"/>
                  <a:gd name="T11" fmla="*/ 0 h 1886"/>
                  <a:gd name="T12" fmla="*/ 1046 w 1078"/>
                  <a:gd name="T13" fmla="*/ 6 h 1886"/>
                  <a:gd name="T14" fmla="*/ 1062 w 1078"/>
                  <a:gd name="T15" fmla="*/ 20 h 1886"/>
                  <a:gd name="T16" fmla="*/ 1072 w 1078"/>
                  <a:gd name="T17" fmla="*/ 44 h 1886"/>
                  <a:gd name="T18" fmla="*/ 1074 w 1078"/>
                  <a:gd name="T19" fmla="*/ 82 h 1886"/>
                  <a:gd name="T20" fmla="*/ 1074 w 1078"/>
                  <a:gd name="T21" fmla="*/ 124 h 1886"/>
                  <a:gd name="T22" fmla="*/ 1072 w 1078"/>
                  <a:gd name="T23" fmla="*/ 160 h 1886"/>
                  <a:gd name="T24" fmla="*/ 1062 w 1078"/>
                  <a:gd name="T25" fmla="*/ 186 h 1886"/>
                  <a:gd name="T26" fmla="*/ 1046 w 1078"/>
                  <a:gd name="T27" fmla="*/ 200 h 1886"/>
                  <a:gd name="T28" fmla="*/ 1020 w 1078"/>
                  <a:gd name="T29" fmla="*/ 206 h 1886"/>
                  <a:gd name="T30" fmla="*/ 238 w 1078"/>
                  <a:gd name="T31" fmla="*/ 820 h 1886"/>
                  <a:gd name="T32" fmla="*/ 940 w 1078"/>
                  <a:gd name="T33" fmla="*/ 820 h 1886"/>
                  <a:gd name="T34" fmla="*/ 964 w 1078"/>
                  <a:gd name="T35" fmla="*/ 824 h 1886"/>
                  <a:gd name="T36" fmla="*/ 982 w 1078"/>
                  <a:gd name="T37" fmla="*/ 838 h 1886"/>
                  <a:gd name="T38" fmla="*/ 990 w 1078"/>
                  <a:gd name="T39" fmla="*/ 864 h 1886"/>
                  <a:gd name="T40" fmla="*/ 994 w 1078"/>
                  <a:gd name="T41" fmla="*/ 900 h 1886"/>
                  <a:gd name="T42" fmla="*/ 994 w 1078"/>
                  <a:gd name="T43" fmla="*/ 944 h 1886"/>
                  <a:gd name="T44" fmla="*/ 990 w 1078"/>
                  <a:gd name="T45" fmla="*/ 980 h 1886"/>
                  <a:gd name="T46" fmla="*/ 982 w 1078"/>
                  <a:gd name="T47" fmla="*/ 1004 h 1886"/>
                  <a:gd name="T48" fmla="*/ 964 w 1078"/>
                  <a:gd name="T49" fmla="*/ 1020 h 1886"/>
                  <a:gd name="T50" fmla="*/ 940 w 1078"/>
                  <a:gd name="T51" fmla="*/ 1024 h 1886"/>
                  <a:gd name="T52" fmla="*/ 238 w 1078"/>
                  <a:gd name="T53" fmla="*/ 1682 h 1886"/>
                  <a:gd name="T54" fmla="*/ 1024 w 1078"/>
                  <a:gd name="T55" fmla="*/ 1682 h 1886"/>
                  <a:gd name="T56" fmla="*/ 1048 w 1078"/>
                  <a:gd name="T57" fmla="*/ 1686 h 1886"/>
                  <a:gd name="T58" fmla="*/ 1064 w 1078"/>
                  <a:gd name="T59" fmla="*/ 1700 h 1886"/>
                  <a:gd name="T60" fmla="*/ 1074 w 1078"/>
                  <a:gd name="T61" fmla="*/ 1726 h 1886"/>
                  <a:gd name="T62" fmla="*/ 1078 w 1078"/>
                  <a:gd name="T63" fmla="*/ 1762 h 1886"/>
                  <a:gd name="T64" fmla="*/ 1078 w 1078"/>
                  <a:gd name="T65" fmla="*/ 1806 h 1886"/>
                  <a:gd name="T66" fmla="*/ 1074 w 1078"/>
                  <a:gd name="T67" fmla="*/ 1842 h 1886"/>
                  <a:gd name="T68" fmla="*/ 1064 w 1078"/>
                  <a:gd name="T69" fmla="*/ 1866 h 1886"/>
                  <a:gd name="T70" fmla="*/ 1048 w 1078"/>
                  <a:gd name="T71" fmla="*/ 1882 h 1886"/>
                  <a:gd name="T72" fmla="*/ 1024 w 1078"/>
                  <a:gd name="T73" fmla="*/ 1886 h 1886"/>
                  <a:gd name="T74" fmla="*/ 80 w 1078"/>
                  <a:gd name="T75" fmla="*/ 1886 h 1886"/>
                  <a:gd name="T76" fmla="*/ 44 w 1078"/>
                  <a:gd name="T77" fmla="*/ 1882 h 1886"/>
                  <a:gd name="T78" fmla="*/ 20 w 1078"/>
                  <a:gd name="T79" fmla="*/ 1866 h 1886"/>
                  <a:gd name="T80" fmla="*/ 4 w 1078"/>
                  <a:gd name="T81" fmla="*/ 1842 h 1886"/>
                  <a:gd name="T82" fmla="*/ 0 w 1078"/>
                  <a:gd name="T83" fmla="*/ 1806 h 1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8" h="1886">
                    <a:moveTo>
                      <a:pt x="0" y="82"/>
                    </a:moveTo>
                    <a:lnTo>
                      <a:pt x="0" y="82"/>
                    </a:lnTo>
                    <a:lnTo>
                      <a:pt x="2" y="62"/>
                    </a:lnTo>
                    <a:lnTo>
                      <a:pt x="4" y="44"/>
                    </a:lnTo>
                    <a:lnTo>
                      <a:pt x="10" y="30"/>
                    </a:lnTo>
                    <a:lnTo>
                      <a:pt x="20" y="20"/>
                    </a:lnTo>
                    <a:lnTo>
                      <a:pt x="30" y="12"/>
                    </a:lnTo>
                    <a:lnTo>
                      <a:pt x="44" y="6"/>
                    </a:lnTo>
                    <a:lnTo>
                      <a:pt x="62" y="2"/>
                    </a:lnTo>
                    <a:lnTo>
                      <a:pt x="80" y="0"/>
                    </a:lnTo>
                    <a:lnTo>
                      <a:pt x="1020" y="0"/>
                    </a:lnTo>
                    <a:lnTo>
                      <a:pt x="1020" y="0"/>
                    </a:lnTo>
                    <a:lnTo>
                      <a:pt x="1034" y="2"/>
                    </a:lnTo>
                    <a:lnTo>
                      <a:pt x="1046" y="6"/>
                    </a:lnTo>
                    <a:lnTo>
                      <a:pt x="1054" y="12"/>
                    </a:lnTo>
                    <a:lnTo>
                      <a:pt x="1062" y="20"/>
                    </a:lnTo>
                    <a:lnTo>
                      <a:pt x="1068" y="30"/>
                    </a:lnTo>
                    <a:lnTo>
                      <a:pt x="1072" y="44"/>
                    </a:lnTo>
                    <a:lnTo>
                      <a:pt x="1074" y="62"/>
                    </a:lnTo>
                    <a:lnTo>
                      <a:pt x="1074" y="82"/>
                    </a:lnTo>
                    <a:lnTo>
                      <a:pt x="1074" y="124"/>
                    </a:lnTo>
                    <a:lnTo>
                      <a:pt x="1074" y="124"/>
                    </a:lnTo>
                    <a:lnTo>
                      <a:pt x="1074" y="144"/>
                    </a:lnTo>
                    <a:lnTo>
                      <a:pt x="1072" y="160"/>
                    </a:lnTo>
                    <a:lnTo>
                      <a:pt x="1068" y="174"/>
                    </a:lnTo>
                    <a:lnTo>
                      <a:pt x="1062" y="186"/>
                    </a:lnTo>
                    <a:lnTo>
                      <a:pt x="1054" y="194"/>
                    </a:lnTo>
                    <a:lnTo>
                      <a:pt x="1046" y="200"/>
                    </a:lnTo>
                    <a:lnTo>
                      <a:pt x="1034" y="204"/>
                    </a:lnTo>
                    <a:lnTo>
                      <a:pt x="1020" y="206"/>
                    </a:lnTo>
                    <a:lnTo>
                      <a:pt x="238" y="206"/>
                    </a:lnTo>
                    <a:lnTo>
                      <a:pt x="238" y="820"/>
                    </a:lnTo>
                    <a:lnTo>
                      <a:pt x="940" y="820"/>
                    </a:lnTo>
                    <a:lnTo>
                      <a:pt x="940" y="820"/>
                    </a:lnTo>
                    <a:lnTo>
                      <a:pt x="954" y="820"/>
                    </a:lnTo>
                    <a:lnTo>
                      <a:pt x="964" y="824"/>
                    </a:lnTo>
                    <a:lnTo>
                      <a:pt x="974" y="830"/>
                    </a:lnTo>
                    <a:lnTo>
                      <a:pt x="982" y="838"/>
                    </a:lnTo>
                    <a:lnTo>
                      <a:pt x="986" y="850"/>
                    </a:lnTo>
                    <a:lnTo>
                      <a:pt x="990" y="864"/>
                    </a:lnTo>
                    <a:lnTo>
                      <a:pt x="994" y="880"/>
                    </a:lnTo>
                    <a:lnTo>
                      <a:pt x="994" y="900"/>
                    </a:lnTo>
                    <a:lnTo>
                      <a:pt x="994" y="944"/>
                    </a:lnTo>
                    <a:lnTo>
                      <a:pt x="994" y="944"/>
                    </a:lnTo>
                    <a:lnTo>
                      <a:pt x="994" y="962"/>
                    </a:lnTo>
                    <a:lnTo>
                      <a:pt x="990" y="980"/>
                    </a:lnTo>
                    <a:lnTo>
                      <a:pt x="986" y="994"/>
                    </a:lnTo>
                    <a:lnTo>
                      <a:pt x="982" y="1004"/>
                    </a:lnTo>
                    <a:lnTo>
                      <a:pt x="974" y="1014"/>
                    </a:lnTo>
                    <a:lnTo>
                      <a:pt x="964" y="1020"/>
                    </a:lnTo>
                    <a:lnTo>
                      <a:pt x="954" y="1022"/>
                    </a:lnTo>
                    <a:lnTo>
                      <a:pt x="940" y="1024"/>
                    </a:lnTo>
                    <a:lnTo>
                      <a:pt x="238" y="1024"/>
                    </a:lnTo>
                    <a:lnTo>
                      <a:pt x="238" y="1682"/>
                    </a:lnTo>
                    <a:lnTo>
                      <a:pt x="1024" y="1682"/>
                    </a:lnTo>
                    <a:lnTo>
                      <a:pt x="1024" y="1682"/>
                    </a:lnTo>
                    <a:lnTo>
                      <a:pt x="1036" y="1682"/>
                    </a:lnTo>
                    <a:lnTo>
                      <a:pt x="1048" y="1686"/>
                    </a:lnTo>
                    <a:lnTo>
                      <a:pt x="1058" y="1692"/>
                    </a:lnTo>
                    <a:lnTo>
                      <a:pt x="1064" y="1700"/>
                    </a:lnTo>
                    <a:lnTo>
                      <a:pt x="1070" y="1712"/>
                    </a:lnTo>
                    <a:lnTo>
                      <a:pt x="1074" y="1726"/>
                    </a:lnTo>
                    <a:lnTo>
                      <a:pt x="1076" y="1742"/>
                    </a:lnTo>
                    <a:lnTo>
                      <a:pt x="1078" y="1762"/>
                    </a:lnTo>
                    <a:lnTo>
                      <a:pt x="1078" y="1806"/>
                    </a:lnTo>
                    <a:lnTo>
                      <a:pt x="1078" y="1806"/>
                    </a:lnTo>
                    <a:lnTo>
                      <a:pt x="1076" y="1824"/>
                    </a:lnTo>
                    <a:lnTo>
                      <a:pt x="1074" y="1842"/>
                    </a:lnTo>
                    <a:lnTo>
                      <a:pt x="1070" y="1856"/>
                    </a:lnTo>
                    <a:lnTo>
                      <a:pt x="1064" y="1866"/>
                    </a:lnTo>
                    <a:lnTo>
                      <a:pt x="1058" y="1876"/>
                    </a:lnTo>
                    <a:lnTo>
                      <a:pt x="1048" y="1882"/>
                    </a:lnTo>
                    <a:lnTo>
                      <a:pt x="1036" y="1884"/>
                    </a:lnTo>
                    <a:lnTo>
                      <a:pt x="1024" y="1886"/>
                    </a:lnTo>
                    <a:lnTo>
                      <a:pt x="80" y="1886"/>
                    </a:lnTo>
                    <a:lnTo>
                      <a:pt x="80" y="1886"/>
                    </a:lnTo>
                    <a:lnTo>
                      <a:pt x="62" y="1884"/>
                    </a:lnTo>
                    <a:lnTo>
                      <a:pt x="44" y="1882"/>
                    </a:lnTo>
                    <a:lnTo>
                      <a:pt x="30" y="1876"/>
                    </a:lnTo>
                    <a:lnTo>
                      <a:pt x="20" y="1866"/>
                    </a:lnTo>
                    <a:lnTo>
                      <a:pt x="10" y="1856"/>
                    </a:lnTo>
                    <a:lnTo>
                      <a:pt x="4" y="1842"/>
                    </a:lnTo>
                    <a:lnTo>
                      <a:pt x="2" y="1824"/>
                    </a:lnTo>
                    <a:lnTo>
                      <a:pt x="0" y="1806"/>
                    </a:lnTo>
                    <a:lnTo>
                      <a:pt x="0" y="82"/>
                    </a:lnTo>
                    <a:close/>
                  </a:path>
                </a:pathLst>
              </a:custGeom>
              <a:solidFill>
                <a:srgbClr val="2E3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7"/>
              <p:cNvSpPr>
                <a:spLocks noEditPoints="1"/>
              </p:cNvSpPr>
              <p:nvPr/>
            </p:nvSpPr>
            <p:spPr bwMode="auto">
              <a:xfrm>
                <a:off x="15413182" y="4502150"/>
                <a:ext cx="2638425" cy="3044825"/>
              </a:xfrm>
              <a:custGeom>
                <a:avLst/>
                <a:gdLst>
                  <a:gd name="T0" fmla="*/ 976 w 1662"/>
                  <a:gd name="T1" fmla="*/ 8 h 1918"/>
                  <a:gd name="T2" fmla="*/ 1188 w 1662"/>
                  <a:gd name="T3" fmla="*/ 60 h 1918"/>
                  <a:gd name="T4" fmla="*/ 1364 w 1662"/>
                  <a:gd name="T5" fmla="*/ 160 h 1918"/>
                  <a:gd name="T6" fmla="*/ 1500 w 1662"/>
                  <a:gd name="T7" fmla="*/ 304 h 1918"/>
                  <a:gd name="T8" fmla="*/ 1594 w 1662"/>
                  <a:gd name="T9" fmla="*/ 496 h 1918"/>
                  <a:gd name="T10" fmla="*/ 1650 w 1662"/>
                  <a:gd name="T11" fmla="*/ 732 h 1918"/>
                  <a:gd name="T12" fmla="*/ 1662 w 1662"/>
                  <a:gd name="T13" fmla="*/ 954 h 1918"/>
                  <a:gd name="T14" fmla="*/ 1642 w 1662"/>
                  <a:gd name="T15" fmla="*/ 1228 h 1918"/>
                  <a:gd name="T16" fmla="*/ 1578 w 1662"/>
                  <a:gd name="T17" fmla="*/ 1456 h 1918"/>
                  <a:gd name="T18" fmla="*/ 1476 w 1662"/>
                  <a:gd name="T19" fmla="*/ 1640 h 1918"/>
                  <a:gd name="T20" fmla="*/ 1332 w 1662"/>
                  <a:gd name="T21" fmla="*/ 1780 h 1918"/>
                  <a:gd name="T22" fmla="*/ 1150 w 1662"/>
                  <a:gd name="T23" fmla="*/ 1870 h 1918"/>
                  <a:gd name="T24" fmla="*/ 930 w 1662"/>
                  <a:gd name="T25" fmla="*/ 1914 h 1918"/>
                  <a:gd name="T26" fmla="*/ 732 w 1662"/>
                  <a:gd name="T27" fmla="*/ 1914 h 1918"/>
                  <a:gd name="T28" fmla="*/ 512 w 1662"/>
                  <a:gd name="T29" fmla="*/ 1870 h 1918"/>
                  <a:gd name="T30" fmla="*/ 332 w 1662"/>
                  <a:gd name="T31" fmla="*/ 1780 h 1918"/>
                  <a:gd name="T32" fmla="*/ 188 w 1662"/>
                  <a:gd name="T33" fmla="*/ 1640 h 1918"/>
                  <a:gd name="T34" fmla="*/ 84 w 1662"/>
                  <a:gd name="T35" fmla="*/ 1456 h 1918"/>
                  <a:gd name="T36" fmla="*/ 22 w 1662"/>
                  <a:gd name="T37" fmla="*/ 1228 h 1918"/>
                  <a:gd name="T38" fmla="*/ 0 w 1662"/>
                  <a:gd name="T39" fmla="*/ 954 h 1918"/>
                  <a:gd name="T40" fmla="*/ 14 w 1662"/>
                  <a:gd name="T41" fmla="*/ 732 h 1918"/>
                  <a:gd name="T42" fmla="*/ 68 w 1662"/>
                  <a:gd name="T43" fmla="*/ 496 h 1918"/>
                  <a:gd name="T44" fmla="*/ 164 w 1662"/>
                  <a:gd name="T45" fmla="*/ 304 h 1918"/>
                  <a:gd name="T46" fmla="*/ 300 w 1662"/>
                  <a:gd name="T47" fmla="*/ 160 h 1918"/>
                  <a:gd name="T48" fmla="*/ 474 w 1662"/>
                  <a:gd name="T49" fmla="*/ 60 h 1918"/>
                  <a:gd name="T50" fmla="*/ 686 w 1662"/>
                  <a:gd name="T51" fmla="*/ 8 h 1918"/>
                  <a:gd name="T52" fmla="*/ 1418 w 1662"/>
                  <a:gd name="T53" fmla="*/ 954 h 1918"/>
                  <a:gd name="T54" fmla="*/ 1408 w 1662"/>
                  <a:gd name="T55" fmla="*/ 780 h 1918"/>
                  <a:gd name="T56" fmla="*/ 1370 w 1662"/>
                  <a:gd name="T57" fmla="*/ 594 h 1918"/>
                  <a:gd name="T58" fmla="*/ 1302 w 1662"/>
                  <a:gd name="T59" fmla="*/ 444 h 1918"/>
                  <a:gd name="T60" fmla="*/ 1206 w 1662"/>
                  <a:gd name="T61" fmla="*/ 330 h 1918"/>
                  <a:gd name="T62" fmla="*/ 1082 w 1662"/>
                  <a:gd name="T63" fmla="*/ 252 h 1918"/>
                  <a:gd name="T64" fmla="*/ 932 w 1662"/>
                  <a:gd name="T65" fmla="*/ 212 h 1918"/>
                  <a:gd name="T66" fmla="*/ 796 w 1662"/>
                  <a:gd name="T67" fmla="*/ 206 h 1918"/>
                  <a:gd name="T68" fmla="*/ 636 w 1662"/>
                  <a:gd name="T69" fmla="*/ 232 h 1918"/>
                  <a:gd name="T70" fmla="*/ 502 w 1662"/>
                  <a:gd name="T71" fmla="*/ 294 h 1918"/>
                  <a:gd name="T72" fmla="*/ 396 w 1662"/>
                  <a:gd name="T73" fmla="*/ 394 h 1918"/>
                  <a:gd name="T74" fmla="*/ 318 w 1662"/>
                  <a:gd name="T75" fmla="*/ 530 h 1918"/>
                  <a:gd name="T76" fmla="*/ 268 w 1662"/>
                  <a:gd name="T77" fmla="*/ 700 h 1918"/>
                  <a:gd name="T78" fmla="*/ 246 w 1662"/>
                  <a:gd name="T79" fmla="*/ 908 h 1918"/>
                  <a:gd name="T80" fmla="*/ 252 w 1662"/>
                  <a:gd name="T81" fmla="*/ 1088 h 1918"/>
                  <a:gd name="T82" fmla="*/ 284 w 1662"/>
                  <a:gd name="T83" fmla="*/ 1282 h 1918"/>
                  <a:gd name="T84" fmla="*/ 346 w 1662"/>
                  <a:gd name="T85" fmla="*/ 1442 h 1918"/>
                  <a:gd name="T86" fmla="*/ 436 w 1662"/>
                  <a:gd name="T87" fmla="*/ 1564 h 1918"/>
                  <a:gd name="T88" fmla="*/ 552 w 1662"/>
                  <a:gd name="T89" fmla="*/ 1652 h 1918"/>
                  <a:gd name="T90" fmla="*/ 696 w 1662"/>
                  <a:gd name="T91" fmla="*/ 1702 h 1918"/>
                  <a:gd name="T92" fmla="*/ 830 w 1662"/>
                  <a:gd name="T93" fmla="*/ 1714 h 1918"/>
                  <a:gd name="T94" fmla="*/ 996 w 1662"/>
                  <a:gd name="T95" fmla="*/ 1694 h 1918"/>
                  <a:gd name="T96" fmla="*/ 1134 w 1662"/>
                  <a:gd name="T97" fmla="*/ 1638 h 1918"/>
                  <a:gd name="T98" fmla="*/ 1248 w 1662"/>
                  <a:gd name="T99" fmla="*/ 1542 h 1918"/>
                  <a:gd name="T100" fmla="*/ 1332 w 1662"/>
                  <a:gd name="T101" fmla="*/ 1412 h 1918"/>
                  <a:gd name="T102" fmla="*/ 1388 w 1662"/>
                  <a:gd name="T103" fmla="*/ 1246 h 1918"/>
                  <a:gd name="T104" fmla="*/ 1416 w 1662"/>
                  <a:gd name="T105" fmla="*/ 1044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62" h="1918">
                    <a:moveTo>
                      <a:pt x="830" y="0"/>
                    </a:moveTo>
                    <a:lnTo>
                      <a:pt x="830" y="0"/>
                    </a:lnTo>
                    <a:lnTo>
                      <a:pt x="880" y="2"/>
                    </a:lnTo>
                    <a:lnTo>
                      <a:pt x="930" y="4"/>
                    </a:lnTo>
                    <a:lnTo>
                      <a:pt x="976" y="8"/>
                    </a:lnTo>
                    <a:lnTo>
                      <a:pt x="1022" y="16"/>
                    </a:lnTo>
                    <a:lnTo>
                      <a:pt x="1066" y="24"/>
                    </a:lnTo>
                    <a:lnTo>
                      <a:pt x="1108" y="34"/>
                    </a:lnTo>
                    <a:lnTo>
                      <a:pt x="1150" y="46"/>
                    </a:lnTo>
                    <a:lnTo>
                      <a:pt x="1188" y="60"/>
                    </a:lnTo>
                    <a:lnTo>
                      <a:pt x="1226" y="76"/>
                    </a:lnTo>
                    <a:lnTo>
                      <a:pt x="1264" y="94"/>
                    </a:lnTo>
                    <a:lnTo>
                      <a:pt x="1298" y="114"/>
                    </a:lnTo>
                    <a:lnTo>
                      <a:pt x="1332" y="136"/>
                    </a:lnTo>
                    <a:lnTo>
                      <a:pt x="1364" y="160"/>
                    </a:lnTo>
                    <a:lnTo>
                      <a:pt x="1394" y="184"/>
                    </a:lnTo>
                    <a:lnTo>
                      <a:pt x="1422" y="212"/>
                    </a:lnTo>
                    <a:lnTo>
                      <a:pt x="1450" y="240"/>
                    </a:lnTo>
                    <a:lnTo>
                      <a:pt x="1476" y="272"/>
                    </a:lnTo>
                    <a:lnTo>
                      <a:pt x="1500" y="304"/>
                    </a:lnTo>
                    <a:lnTo>
                      <a:pt x="1522" y="338"/>
                    </a:lnTo>
                    <a:lnTo>
                      <a:pt x="1542" y="376"/>
                    </a:lnTo>
                    <a:lnTo>
                      <a:pt x="1562" y="414"/>
                    </a:lnTo>
                    <a:lnTo>
                      <a:pt x="1578" y="454"/>
                    </a:lnTo>
                    <a:lnTo>
                      <a:pt x="1594" y="496"/>
                    </a:lnTo>
                    <a:lnTo>
                      <a:pt x="1608" y="540"/>
                    </a:lnTo>
                    <a:lnTo>
                      <a:pt x="1622" y="584"/>
                    </a:lnTo>
                    <a:lnTo>
                      <a:pt x="1632" y="632"/>
                    </a:lnTo>
                    <a:lnTo>
                      <a:pt x="1642" y="680"/>
                    </a:lnTo>
                    <a:lnTo>
                      <a:pt x="1650" y="732"/>
                    </a:lnTo>
                    <a:lnTo>
                      <a:pt x="1656" y="784"/>
                    </a:lnTo>
                    <a:lnTo>
                      <a:pt x="1660" y="840"/>
                    </a:lnTo>
                    <a:lnTo>
                      <a:pt x="1662" y="896"/>
                    </a:lnTo>
                    <a:lnTo>
                      <a:pt x="1662" y="954"/>
                    </a:lnTo>
                    <a:lnTo>
                      <a:pt x="1662" y="954"/>
                    </a:lnTo>
                    <a:lnTo>
                      <a:pt x="1662" y="1012"/>
                    </a:lnTo>
                    <a:lnTo>
                      <a:pt x="1660" y="1068"/>
                    </a:lnTo>
                    <a:lnTo>
                      <a:pt x="1656" y="1124"/>
                    </a:lnTo>
                    <a:lnTo>
                      <a:pt x="1650" y="1176"/>
                    </a:lnTo>
                    <a:lnTo>
                      <a:pt x="1642" y="1228"/>
                    </a:lnTo>
                    <a:lnTo>
                      <a:pt x="1632" y="1276"/>
                    </a:lnTo>
                    <a:lnTo>
                      <a:pt x="1622" y="1324"/>
                    </a:lnTo>
                    <a:lnTo>
                      <a:pt x="1608" y="1370"/>
                    </a:lnTo>
                    <a:lnTo>
                      <a:pt x="1594" y="1414"/>
                    </a:lnTo>
                    <a:lnTo>
                      <a:pt x="1578" y="1456"/>
                    </a:lnTo>
                    <a:lnTo>
                      <a:pt x="1562" y="1498"/>
                    </a:lnTo>
                    <a:lnTo>
                      <a:pt x="1542" y="1536"/>
                    </a:lnTo>
                    <a:lnTo>
                      <a:pt x="1522" y="1572"/>
                    </a:lnTo>
                    <a:lnTo>
                      <a:pt x="1500" y="1608"/>
                    </a:lnTo>
                    <a:lnTo>
                      <a:pt x="1476" y="1640"/>
                    </a:lnTo>
                    <a:lnTo>
                      <a:pt x="1450" y="1672"/>
                    </a:lnTo>
                    <a:lnTo>
                      <a:pt x="1422" y="1702"/>
                    </a:lnTo>
                    <a:lnTo>
                      <a:pt x="1394" y="1730"/>
                    </a:lnTo>
                    <a:lnTo>
                      <a:pt x="1364" y="1756"/>
                    </a:lnTo>
                    <a:lnTo>
                      <a:pt x="1332" y="1780"/>
                    </a:lnTo>
                    <a:lnTo>
                      <a:pt x="1298" y="1802"/>
                    </a:lnTo>
                    <a:lnTo>
                      <a:pt x="1264" y="1822"/>
                    </a:lnTo>
                    <a:lnTo>
                      <a:pt x="1226" y="1840"/>
                    </a:lnTo>
                    <a:lnTo>
                      <a:pt x="1188" y="1856"/>
                    </a:lnTo>
                    <a:lnTo>
                      <a:pt x="1150" y="1870"/>
                    </a:lnTo>
                    <a:lnTo>
                      <a:pt x="1108" y="1884"/>
                    </a:lnTo>
                    <a:lnTo>
                      <a:pt x="1066" y="1894"/>
                    </a:lnTo>
                    <a:lnTo>
                      <a:pt x="1022" y="1902"/>
                    </a:lnTo>
                    <a:lnTo>
                      <a:pt x="976" y="1910"/>
                    </a:lnTo>
                    <a:lnTo>
                      <a:pt x="930" y="1914"/>
                    </a:lnTo>
                    <a:lnTo>
                      <a:pt x="880" y="1918"/>
                    </a:lnTo>
                    <a:lnTo>
                      <a:pt x="830" y="1918"/>
                    </a:lnTo>
                    <a:lnTo>
                      <a:pt x="830" y="1918"/>
                    </a:lnTo>
                    <a:lnTo>
                      <a:pt x="780" y="1918"/>
                    </a:lnTo>
                    <a:lnTo>
                      <a:pt x="732" y="1914"/>
                    </a:lnTo>
                    <a:lnTo>
                      <a:pt x="686" y="1910"/>
                    </a:lnTo>
                    <a:lnTo>
                      <a:pt x="640" y="1902"/>
                    </a:lnTo>
                    <a:lnTo>
                      <a:pt x="596" y="1894"/>
                    </a:lnTo>
                    <a:lnTo>
                      <a:pt x="554" y="1884"/>
                    </a:lnTo>
                    <a:lnTo>
                      <a:pt x="512" y="1870"/>
                    </a:lnTo>
                    <a:lnTo>
                      <a:pt x="474" y="1856"/>
                    </a:lnTo>
                    <a:lnTo>
                      <a:pt x="436" y="1840"/>
                    </a:lnTo>
                    <a:lnTo>
                      <a:pt x="400" y="1822"/>
                    </a:lnTo>
                    <a:lnTo>
                      <a:pt x="364" y="1802"/>
                    </a:lnTo>
                    <a:lnTo>
                      <a:pt x="332" y="1780"/>
                    </a:lnTo>
                    <a:lnTo>
                      <a:pt x="300" y="1756"/>
                    </a:lnTo>
                    <a:lnTo>
                      <a:pt x="270" y="1730"/>
                    </a:lnTo>
                    <a:lnTo>
                      <a:pt x="240" y="1702"/>
                    </a:lnTo>
                    <a:lnTo>
                      <a:pt x="214" y="1672"/>
                    </a:lnTo>
                    <a:lnTo>
                      <a:pt x="188" y="1640"/>
                    </a:lnTo>
                    <a:lnTo>
                      <a:pt x="164" y="1608"/>
                    </a:lnTo>
                    <a:lnTo>
                      <a:pt x="142" y="1572"/>
                    </a:lnTo>
                    <a:lnTo>
                      <a:pt x="122" y="1536"/>
                    </a:lnTo>
                    <a:lnTo>
                      <a:pt x="102" y="1498"/>
                    </a:lnTo>
                    <a:lnTo>
                      <a:pt x="84" y="1456"/>
                    </a:lnTo>
                    <a:lnTo>
                      <a:pt x="68" y="1414"/>
                    </a:lnTo>
                    <a:lnTo>
                      <a:pt x="54" y="1370"/>
                    </a:lnTo>
                    <a:lnTo>
                      <a:pt x="42" y="1324"/>
                    </a:lnTo>
                    <a:lnTo>
                      <a:pt x="32" y="1276"/>
                    </a:lnTo>
                    <a:lnTo>
                      <a:pt x="22" y="1228"/>
                    </a:lnTo>
                    <a:lnTo>
                      <a:pt x="14" y="1176"/>
                    </a:lnTo>
                    <a:lnTo>
                      <a:pt x="8" y="1124"/>
                    </a:lnTo>
                    <a:lnTo>
                      <a:pt x="4" y="1068"/>
                    </a:lnTo>
                    <a:lnTo>
                      <a:pt x="2" y="1012"/>
                    </a:lnTo>
                    <a:lnTo>
                      <a:pt x="0" y="954"/>
                    </a:lnTo>
                    <a:lnTo>
                      <a:pt x="0" y="954"/>
                    </a:lnTo>
                    <a:lnTo>
                      <a:pt x="2" y="896"/>
                    </a:lnTo>
                    <a:lnTo>
                      <a:pt x="4" y="840"/>
                    </a:lnTo>
                    <a:lnTo>
                      <a:pt x="8" y="784"/>
                    </a:lnTo>
                    <a:lnTo>
                      <a:pt x="14" y="732"/>
                    </a:lnTo>
                    <a:lnTo>
                      <a:pt x="22" y="680"/>
                    </a:lnTo>
                    <a:lnTo>
                      <a:pt x="32" y="632"/>
                    </a:lnTo>
                    <a:lnTo>
                      <a:pt x="42" y="584"/>
                    </a:lnTo>
                    <a:lnTo>
                      <a:pt x="54" y="540"/>
                    </a:lnTo>
                    <a:lnTo>
                      <a:pt x="68" y="496"/>
                    </a:lnTo>
                    <a:lnTo>
                      <a:pt x="84" y="454"/>
                    </a:lnTo>
                    <a:lnTo>
                      <a:pt x="102" y="414"/>
                    </a:lnTo>
                    <a:lnTo>
                      <a:pt x="122" y="376"/>
                    </a:lnTo>
                    <a:lnTo>
                      <a:pt x="142" y="338"/>
                    </a:lnTo>
                    <a:lnTo>
                      <a:pt x="164" y="304"/>
                    </a:lnTo>
                    <a:lnTo>
                      <a:pt x="188" y="272"/>
                    </a:lnTo>
                    <a:lnTo>
                      <a:pt x="214" y="240"/>
                    </a:lnTo>
                    <a:lnTo>
                      <a:pt x="240" y="212"/>
                    </a:lnTo>
                    <a:lnTo>
                      <a:pt x="270" y="184"/>
                    </a:lnTo>
                    <a:lnTo>
                      <a:pt x="300" y="160"/>
                    </a:lnTo>
                    <a:lnTo>
                      <a:pt x="332" y="136"/>
                    </a:lnTo>
                    <a:lnTo>
                      <a:pt x="364" y="114"/>
                    </a:lnTo>
                    <a:lnTo>
                      <a:pt x="400" y="94"/>
                    </a:lnTo>
                    <a:lnTo>
                      <a:pt x="436" y="76"/>
                    </a:lnTo>
                    <a:lnTo>
                      <a:pt x="474" y="60"/>
                    </a:lnTo>
                    <a:lnTo>
                      <a:pt x="512" y="46"/>
                    </a:lnTo>
                    <a:lnTo>
                      <a:pt x="554" y="34"/>
                    </a:lnTo>
                    <a:lnTo>
                      <a:pt x="596" y="24"/>
                    </a:lnTo>
                    <a:lnTo>
                      <a:pt x="640" y="16"/>
                    </a:lnTo>
                    <a:lnTo>
                      <a:pt x="686" y="8"/>
                    </a:lnTo>
                    <a:lnTo>
                      <a:pt x="732" y="4"/>
                    </a:lnTo>
                    <a:lnTo>
                      <a:pt x="780" y="2"/>
                    </a:lnTo>
                    <a:lnTo>
                      <a:pt x="830" y="0"/>
                    </a:lnTo>
                    <a:lnTo>
                      <a:pt x="830" y="0"/>
                    </a:lnTo>
                    <a:close/>
                    <a:moveTo>
                      <a:pt x="1418" y="954"/>
                    </a:moveTo>
                    <a:lnTo>
                      <a:pt x="1418" y="954"/>
                    </a:lnTo>
                    <a:lnTo>
                      <a:pt x="1418" y="908"/>
                    </a:lnTo>
                    <a:lnTo>
                      <a:pt x="1416" y="864"/>
                    </a:lnTo>
                    <a:lnTo>
                      <a:pt x="1412" y="820"/>
                    </a:lnTo>
                    <a:lnTo>
                      <a:pt x="1408" y="780"/>
                    </a:lnTo>
                    <a:lnTo>
                      <a:pt x="1402" y="740"/>
                    </a:lnTo>
                    <a:lnTo>
                      <a:pt x="1396" y="700"/>
                    </a:lnTo>
                    <a:lnTo>
                      <a:pt x="1388" y="664"/>
                    </a:lnTo>
                    <a:lnTo>
                      <a:pt x="1380" y="628"/>
                    </a:lnTo>
                    <a:lnTo>
                      <a:pt x="1370" y="594"/>
                    </a:lnTo>
                    <a:lnTo>
                      <a:pt x="1358" y="560"/>
                    </a:lnTo>
                    <a:lnTo>
                      <a:pt x="1346" y="530"/>
                    </a:lnTo>
                    <a:lnTo>
                      <a:pt x="1332" y="500"/>
                    </a:lnTo>
                    <a:lnTo>
                      <a:pt x="1318" y="470"/>
                    </a:lnTo>
                    <a:lnTo>
                      <a:pt x="1302" y="444"/>
                    </a:lnTo>
                    <a:lnTo>
                      <a:pt x="1284" y="418"/>
                    </a:lnTo>
                    <a:lnTo>
                      <a:pt x="1266" y="394"/>
                    </a:lnTo>
                    <a:lnTo>
                      <a:pt x="1248" y="370"/>
                    </a:lnTo>
                    <a:lnTo>
                      <a:pt x="1226" y="350"/>
                    </a:lnTo>
                    <a:lnTo>
                      <a:pt x="1206" y="330"/>
                    </a:lnTo>
                    <a:lnTo>
                      <a:pt x="1184" y="312"/>
                    </a:lnTo>
                    <a:lnTo>
                      <a:pt x="1160" y="294"/>
                    </a:lnTo>
                    <a:lnTo>
                      <a:pt x="1134" y="278"/>
                    </a:lnTo>
                    <a:lnTo>
                      <a:pt x="1110" y="264"/>
                    </a:lnTo>
                    <a:lnTo>
                      <a:pt x="1082" y="252"/>
                    </a:lnTo>
                    <a:lnTo>
                      <a:pt x="1054" y="242"/>
                    </a:lnTo>
                    <a:lnTo>
                      <a:pt x="1026" y="232"/>
                    </a:lnTo>
                    <a:lnTo>
                      <a:pt x="996" y="224"/>
                    </a:lnTo>
                    <a:lnTo>
                      <a:pt x="964" y="216"/>
                    </a:lnTo>
                    <a:lnTo>
                      <a:pt x="932" y="212"/>
                    </a:lnTo>
                    <a:lnTo>
                      <a:pt x="900" y="208"/>
                    </a:lnTo>
                    <a:lnTo>
                      <a:pt x="866" y="206"/>
                    </a:lnTo>
                    <a:lnTo>
                      <a:pt x="830" y="206"/>
                    </a:lnTo>
                    <a:lnTo>
                      <a:pt x="830" y="206"/>
                    </a:lnTo>
                    <a:lnTo>
                      <a:pt x="796" y="206"/>
                    </a:lnTo>
                    <a:lnTo>
                      <a:pt x="762" y="208"/>
                    </a:lnTo>
                    <a:lnTo>
                      <a:pt x="728" y="212"/>
                    </a:lnTo>
                    <a:lnTo>
                      <a:pt x="696" y="216"/>
                    </a:lnTo>
                    <a:lnTo>
                      <a:pt x="666" y="224"/>
                    </a:lnTo>
                    <a:lnTo>
                      <a:pt x="636" y="232"/>
                    </a:lnTo>
                    <a:lnTo>
                      <a:pt x="606" y="242"/>
                    </a:lnTo>
                    <a:lnTo>
                      <a:pt x="578" y="252"/>
                    </a:lnTo>
                    <a:lnTo>
                      <a:pt x="552" y="264"/>
                    </a:lnTo>
                    <a:lnTo>
                      <a:pt x="526" y="278"/>
                    </a:lnTo>
                    <a:lnTo>
                      <a:pt x="502" y="294"/>
                    </a:lnTo>
                    <a:lnTo>
                      <a:pt x="478" y="312"/>
                    </a:lnTo>
                    <a:lnTo>
                      <a:pt x="456" y="330"/>
                    </a:lnTo>
                    <a:lnTo>
                      <a:pt x="436" y="350"/>
                    </a:lnTo>
                    <a:lnTo>
                      <a:pt x="414" y="370"/>
                    </a:lnTo>
                    <a:lnTo>
                      <a:pt x="396" y="394"/>
                    </a:lnTo>
                    <a:lnTo>
                      <a:pt x="378" y="418"/>
                    </a:lnTo>
                    <a:lnTo>
                      <a:pt x="362" y="444"/>
                    </a:lnTo>
                    <a:lnTo>
                      <a:pt x="346" y="470"/>
                    </a:lnTo>
                    <a:lnTo>
                      <a:pt x="330" y="500"/>
                    </a:lnTo>
                    <a:lnTo>
                      <a:pt x="318" y="530"/>
                    </a:lnTo>
                    <a:lnTo>
                      <a:pt x="306" y="560"/>
                    </a:lnTo>
                    <a:lnTo>
                      <a:pt x="294" y="594"/>
                    </a:lnTo>
                    <a:lnTo>
                      <a:pt x="284" y="628"/>
                    </a:lnTo>
                    <a:lnTo>
                      <a:pt x="276" y="664"/>
                    </a:lnTo>
                    <a:lnTo>
                      <a:pt x="268" y="700"/>
                    </a:lnTo>
                    <a:lnTo>
                      <a:pt x="260" y="740"/>
                    </a:lnTo>
                    <a:lnTo>
                      <a:pt x="256" y="780"/>
                    </a:lnTo>
                    <a:lnTo>
                      <a:pt x="252" y="820"/>
                    </a:lnTo>
                    <a:lnTo>
                      <a:pt x="248" y="864"/>
                    </a:lnTo>
                    <a:lnTo>
                      <a:pt x="246" y="908"/>
                    </a:lnTo>
                    <a:lnTo>
                      <a:pt x="246" y="954"/>
                    </a:lnTo>
                    <a:lnTo>
                      <a:pt x="246" y="954"/>
                    </a:lnTo>
                    <a:lnTo>
                      <a:pt x="246" y="1000"/>
                    </a:lnTo>
                    <a:lnTo>
                      <a:pt x="248" y="1044"/>
                    </a:lnTo>
                    <a:lnTo>
                      <a:pt x="252" y="1088"/>
                    </a:lnTo>
                    <a:lnTo>
                      <a:pt x="256" y="1128"/>
                    </a:lnTo>
                    <a:lnTo>
                      <a:pt x="260" y="1170"/>
                    </a:lnTo>
                    <a:lnTo>
                      <a:pt x="268" y="1208"/>
                    </a:lnTo>
                    <a:lnTo>
                      <a:pt x="276" y="1246"/>
                    </a:lnTo>
                    <a:lnTo>
                      <a:pt x="284" y="1282"/>
                    </a:lnTo>
                    <a:lnTo>
                      <a:pt x="294" y="1316"/>
                    </a:lnTo>
                    <a:lnTo>
                      <a:pt x="306" y="1350"/>
                    </a:lnTo>
                    <a:lnTo>
                      <a:pt x="318" y="1382"/>
                    </a:lnTo>
                    <a:lnTo>
                      <a:pt x="330" y="1412"/>
                    </a:lnTo>
                    <a:lnTo>
                      <a:pt x="346" y="1442"/>
                    </a:lnTo>
                    <a:lnTo>
                      <a:pt x="362" y="1468"/>
                    </a:lnTo>
                    <a:lnTo>
                      <a:pt x="378" y="1494"/>
                    </a:lnTo>
                    <a:lnTo>
                      <a:pt x="396" y="1520"/>
                    </a:lnTo>
                    <a:lnTo>
                      <a:pt x="414" y="1542"/>
                    </a:lnTo>
                    <a:lnTo>
                      <a:pt x="436" y="1564"/>
                    </a:lnTo>
                    <a:lnTo>
                      <a:pt x="456" y="1584"/>
                    </a:lnTo>
                    <a:lnTo>
                      <a:pt x="478" y="1604"/>
                    </a:lnTo>
                    <a:lnTo>
                      <a:pt x="502" y="1622"/>
                    </a:lnTo>
                    <a:lnTo>
                      <a:pt x="526" y="1638"/>
                    </a:lnTo>
                    <a:lnTo>
                      <a:pt x="552" y="1652"/>
                    </a:lnTo>
                    <a:lnTo>
                      <a:pt x="578" y="1664"/>
                    </a:lnTo>
                    <a:lnTo>
                      <a:pt x="606" y="1676"/>
                    </a:lnTo>
                    <a:lnTo>
                      <a:pt x="636" y="1686"/>
                    </a:lnTo>
                    <a:lnTo>
                      <a:pt x="666" y="1694"/>
                    </a:lnTo>
                    <a:lnTo>
                      <a:pt x="696" y="1702"/>
                    </a:lnTo>
                    <a:lnTo>
                      <a:pt x="728" y="1706"/>
                    </a:lnTo>
                    <a:lnTo>
                      <a:pt x="762" y="1710"/>
                    </a:lnTo>
                    <a:lnTo>
                      <a:pt x="796" y="1712"/>
                    </a:lnTo>
                    <a:lnTo>
                      <a:pt x="830" y="1714"/>
                    </a:lnTo>
                    <a:lnTo>
                      <a:pt x="830" y="1714"/>
                    </a:lnTo>
                    <a:lnTo>
                      <a:pt x="866" y="1712"/>
                    </a:lnTo>
                    <a:lnTo>
                      <a:pt x="900" y="1710"/>
                    </a:lnTo>
                    <a:lnTo>
                      <a:pt x="932" y="1706"/>
                    </a:lnTo>
                    <a:lnTo>
                      <a:pt x="964" y="1702"/>
                    </a:lnTo>
                    <a:lnTo>
                      <a:pt x="996" y="1694"/>
                    </a:lnTo>
                    <a:lnTo>
                      <a:pt x="1026" y="1686"/>
                    </a:lnTo>
                    <a:lnTo>
                      <a:pt x="1054" y="1676"/>
                    </a:lnTo>
                    <a:lnTo>
                      <a:pt x="1082" y="1664"/>
                    </a:lnTo>
                    <a:lnTo>
                      <a:pt x="1110" y="1652"/>
                    </a:lnTo>
                    <a:lnTo>
                      <a:pt x="1134" y="1638"/>
                    </a:lnTo>
                    <a:lnTo>
                      <a:pt x="1160" y="1622"/>
                    </a:lnTo>
                    <a:lnTo>
                      <a:pt x="1184" y="1604"/>
                    </a:lnTo>
                    <a:lnTo>
                      <a:pt x="1206" y="1584"/>
                    </a:lnTo>
                    <a:lnTo>
                      <a:pt x="1226" y="1564"/>
                    </a:lnTo>
                    <a:lnTo>
                      <a:pt x="1248" y="1542"/>
                    </a:lnTo>
                    <a:lnTo>
                      <a:pt x="1266" y="1520"/>
                    </a:lnTo>
                    <a:lnTo>
                      <a:pt x="1284" y="1494"/>
                    </a:lnTo>
                    <a:lnTo>
                      <a:pt x="1302" y="1468"/>
                    </a:lnTo>
                    <a:lnTo>
                      <a:pt x="1318" y="1442"/>
                    </a:lnTo>
                    <a:lnTo>
                      <a:pt x="1332" y="1412"/>
                    </a:lnTo>
                    <a:lnTo>
                      <a:pt x="1346" y="1382"/>
                    </a:lnTo>
                    <a:lnTo>
                      <a:pt x="1358" y="1350"/>
                    </a:lnTo>
                    <a:lnTo>
                      <a:pt x="1370" y="1316"/>
                    </a:lnTo>
                    <a:lnTo>
                      <a:pt x="1380" y="1282"/>
                    </a:lnTo>
                    <a:lnTo>
                      <a:pt x="1388" y="1246"/>
                    </a:lnTo>
                    <a:lnTo>
                      <a:pt x="1396" y="1208"/>
                    </a:lnTo>
                    <a:lnTo>
                      <a:pt x="1402" y="1170"/>
                    </a:lnTo>
                    <a:lnTo>
                      <a:pt x="1408" y="1128"/>
                    </a:lnTo>
                    <a:lnTo>
                      <a:pt x="1412" y="1088"/>
                    </a:lnTo>
                    <a:lnTo>
                      <a:pt x="1416" y="1044"/>
                    </a:lnTo>
                    <a:lnTo>
                      <a:pt x="1418" y="1000"/>
                    </a:lnTo>
                    <a:lnTo>
                      <a:pt x="1418" y="954"/>
                    </a:lnTo>
                    <a:lnTo>
                      <a:pt x="1418" y="954"/>
                    </a:lnTo>
                    <a:close/>
                  </a:path>
                </a:pathLst>
              </a:custGeom>
              <a:solidFill>
                <a:srgbClr val="2E3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8"/>
              <p:cNvSpPr>
                <a:spLocks/>
              </p:cNvSpPr>
              <p:nvPr/>
            </p:nvSpPr>
            <p:spPr bwMode="auto">
              <a:xfrm>
                <a:off x="10977707" y="7169150"/>
                <a:ext cx="25400" cy="15875"/>
              </a:xfrm>
              <a:custGeom>
                <a:avLst/>
                <a:gdLst>
                  <a:gd name="T0" fmla="*/ 0 w 16"/>
                  <a:gd name="T1" fmla="*/ 0 h 10"/>
                  <a:gd name="T2" fmla="*/ 0 w 16"/>
                  <a:gd name="T3" fmla="*/ 0 h 10"/>
                  <a:gd name="T4" fmla="*/ 16 w 16"/>
                  <a:gd name="T5" fmla="*/ 10 h 10"/>
                </a:gdLst>
                <a:ahLst/>
                <a:cxnLst>
                  <a:cxn ang="0">
                    <a:pos x="T0" y="T1"/>
                  </a:cxn>
                  <a:cxn ang="0">
                    <a:pos x="T2" y="T3"/>
                  </a:cxn>
                  <a:cxn ang="0">
                    <a:pos x="T4" y="T5"/>
                  </a:cxn>
                </a:cxnLst>
                <a:rect l="0" t="0" r="r" b="b"/>
                <a:pathLst>
                  <a:path w="16" h="10">
                    <a:moveTo>
                      <a:pt x="0" y="0"/>
                    </a:moveTo>
                    <a:lnTo>
                      <a:pt x="0" y="0"/>
                    </a:lnTo>
                    <a:lnTo>
                      <a:pt x="16" y="1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0" name="Line 9"/>
              <p:cNvSpPr>
                <a:spLocks noChangeShapeType="1"/>
              </p:cNvSpPr>
              <p:nvPr/>
            </p:nvSpPr>
            <p:spPr bwMode="auto">
              <a:xfrm>
                <a:off x="11053907" y="7213600"/>
                <a:ext cx="57150" cy="28575"/>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1" name="Freeform 10"/>
              <p:cNvSpPr>
                <a:spLocks/>
              </p:cNvSpPr>
              <p:nvPr/>
            </p:nvSpPr>
            <p:spPr bwMode="auto">
              <a:xfrm>
                <a:off x="11168207" y="7270750"/>
                <a:ext cx="57150" cy="22225"/>
              </a:xfrm>
              <a:custGeom>
                <a:avLst/>
                <a:gdLst>
                  <a:gd name="T0" fmla="*/ 0 w 36"/>
                  <a:gd name="T1" fmla="*/ 0 h 14"/>
                  <a:gd name="T2" fmla="*/ 24 w 36"/>
                  <a:gd name="T3" fmla="*/ 10 h 14"/>
                  <a:gd name="T4" fmla="*/ 36 w 36"/>
                  <a:gd name="T5" fmla="*/ 14 h 14"/>
                </a:gdLst>
                <a:ahLst/>
                <a:cxnLst>
                  <a:cxn ang="0">
                    <a:pos x="T0" y="T1"/>
                  </a:cxn>
                  <a:cxn ang="0">
                    <a:pos x="T2" y="T3"/>
                  </a:cxn>
                  <a:cxn ang="0">
                    <a:pos x="T4" y="T5"/>
                  </a:cxn>
                </a:cxnLst>
                <a:rect l="0" t="0" r="r" b="b"/>
                <a:pathLst>
                  <a:path w="36" h="14">
                    <a:moveTo>
                      <a:pt x="0" y="0"/>
                    </a:moveTo>
                    <a:lnTo>
                      <a:pt x="24" y="10"/>
                    </a:lnTo>
                    <a:lnTo>
                      <a:pt x="36" y="14"/>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2" name="Freeform 11"/>
              <p:cNvSpPr>
                <a:spLocks/>
              </p:cNvSpPr>
              <p:nvPr/>
            </p:nvSpPr>
            <p:spPr bwMode="auto">
              <a:xfrm>
                <a:off x="11285682" y="7318375"/>
                <a:ext cx="60325" cy="19050"/>
              </a:xfrm>
              <a:custGeom>
                <a:avLst/>
                <a:gdLst>
                  <a:gd name="T0" fmla="*/ 0 w 38"/>
                  <a:gd name="T1" fmla="*/ 0 h 12"/>
                  <a:gd name="T2" fmla="*/ 12 w 38"/>
                  <a:gd name="T3" fmla="*/ 4 h 12"/>
                  <a:gd name="T4" fmla="*/ 38 w 38"/>
                  <a:gd name="T5" fmla="*/ 12 h 12"/>
                </a:gdLst>
                <a:ahLst/>
                <a:cxnLst>
                  <a:cxn ang="0">
                    <a:pos x="T0" y="T1"/>
                  </a:cxn>
                  <a:cxn ang="0">
                    <a:pos x="T2" y="T3"/>
                  </a:cxn>
                  <a:cxn ang="0">
                    <a:pos x="T4" y="T5"/>
                  </a:cxn>
                </a:cxnLst>
                <a:rect l="0" t="0" r="r" b="b"/>
                <a:pathLst>
                  <a:path w="38" h="12">
                    <a:moveTo>
                      <a:pt x="0" y="0"/>
                    </a:moveTo>
                    <a:lnTo>
                      <a:pt x="12" y="4"/>
                    </a:lnTo>
                    <a:lnTo>
                      <a:pt x="38" y="12"/>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3" name="Freeform 12"/>
              <p:cNvSpPr>
                <a:spLocks/>
              </p:cNvSpPr>
              <p:nvPr/>
            </p:nvSpPr>
            <p:spPr bwMode="auto">
              <a:xfrm>
                <a:off x="11406332" y="7356475"/>
                <a:ext cx="60325" cy="12700"/>
              </a:xfrm>
              <a:custGeom>
                <a:avLst/>
                <a:gdLst>
                  <a:gd name="T0" fmla="*/ 0 w 38"/>
                  <a:gd name="T1" fmla="*/ 0 h 8"/>
                  <a:gd name="T2" fmla="*/ 6 w 38"/>
                  <a:gd name="T3" fmla="*/ 0 h 8"/>
                  <a:gd name="T4" fmla="*/ 38 w 38"/>
                  <a:gd name="T5" fmla="*/ 8 h 8"/>
                </a:gdLst>
                <a:ahLst/>
                <a:cxnLst>
                  <a:cxn ang="0">
                    <a:pos x="T0" y="T1"/>
                  </a:cxn>
                  <a:cxn ang="0">
                    <a:pos x="T2" y="T3"/>
                  </a:cxn>
                  <a:cxn ang="0">
                    <a:pos x="T4" y="T5"/>
                  </a:cxn>
                </a:cxnLst>
                <a:rect l="0" t="0" r="r" b="b"/>
                <a:pathLst>
                  <a:path w="38" h="8">
                    <a:moveTo>
                      <a:pt x="0" y="0"/>
                    </a:moveTo>
                    <a:lnTo>
                      <a:pt x="6" y="0"/>
                    </a:lnTo>
                    <a:lnTo>
                      <a:pt x="38" y="8"/>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4" name="Freeform 13"/>
              <p:cNvSpPr>
                <a:spLocks/>
              </p:cNvSpPr>
              <p:nvPr/>
            </p:nvSpPr>
            <p:spPr bwMode="auto">
              <a:xfrm>
                <a:off x="11530157" y="7381875"/>
                <a:ext cx="63500" cy="9525"/>
              </a:xfrm>
              <a:custGeom>
                <a:avLst/>
                <a:gdLst>
                  <a:gd name="T0" fmla="*/ 0 w 40"/>
                  <a:gd name="T1" fmla="*/ 0 h 6"/>
                  <a:gd name="T2" fmla="*/ 2 w 40"/>
                  <a:gd name="T3" fmla="*/ 0 h 6"/>
                  <a:gd name="T4" fmla="*/ 40 w 40"/>
                  <a:gd name="T5" fmla="*/ 6 h 6"/>
                </a:gdLst>
                <a:ahLst/>
                <a:cxnLst>
                  <a:cxn ang="0">
                    <a:pos x="T0" y="T1"/>
                  </a:cxn>
                  <a:cxn ang="0">
                    <a:pos x="T2" y="T3"/>
                  </a:cxn>
                  <a:cxn ang="0">
                    <a:pos x="T4" y="T5"/>
                  </a:cxn>
                </a:cxnLst>
                <a:rect l="0" t="0" r="r" b="b"/>
                <a:pathLst>
                  <a:path w="40" h="6">
                    <a:moveTo>
                      <a:pt x="0" y="0"/>
                    </a:moveTo>
                    <a:lnTo>
                      <a:pt x="2" y="0"/>
                    </a:lnTo>
                    <a:lnTo>
                      <a:pt x="40" y="6"/>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5" name="Freeform 14"/>
              <p:cNvSpPr>
                <a:spLocks/>
              </p:cNvSpPr>
              <p:nvPr/>
            </p:nvSpPr>
            <p:spPr bwMode="auto">
              <a:xfrm>
                <a:off x="11657157" y="7397750"/>
                <a:ext cx="63500" cy="0"/>
              </a:xfrm>
              <a:custGeom>
                <a:avLst/>
                <a:gdLst>
                  <a:gd name="T0" fmla="*/ 0 w 40"/>
                  <a:gd name="T1" fmla="*/ 2 w 40"/>
                  <a:gd name="T2" fmla="*/ 40 w 40"/>
                </a:gdLst>
                <a:ahLst/>
                <a:cxnLst>
                  <a:cxn ang="0">
                    <a:pos x="T0" y="0"/>
                  </a:cxn>
                  <a:cxn ang="0">
                    <a:pos x="T1" y="0"/>
                  </a:cxn>
                  <a:cxn ang="0">
                    <a:pos x="T2" y="0"/>
                  </a:cxn>
                </a:cxnLst>
                <a:rect l="0" t="0" r="r" b="b"/>
                <a:pathLst>
                  <a:path w="40">
                    <a:moveTo>
                      <a:pt x="0" y="0"/>
                    </a:moveTo>
                    <a:lnTo>
                      <a:pt x="2" y="0"/>
                    </a:lnTo>
                    <a:lnTo>
                      <a:pt x="4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6" name="Freeform 15"/>
              <p:cNvSpPr>
                <a:spLocks/>
              </p:cNvSpPr>
              <p:nvPr/>
            </p:nvSpPr>
            <p:spPr bwMode="auto">
              <a:xfrm>
                <a:off x="11784157" y="7385050"/>
                <a:ext cx="63500" cy="9525"/>
              </a:xfrm>
              <a:custGeom>
                <a:avLst/>
                <a:gdLst>
                  <a:gd name="T0" fmla="*/ 0 w 40"/>
                  <a:gd name="T1" fmla="*/ 6 h 6"/>
                  <a:gd name="T2" fmla="*/ 4 w 40"/>
                  <a:gd name="T3" fmla="*/ 6 h 6"/>
                  <a:gd name="T4" fmla="*/ 40 w 40"/>
                  <a:gd name="T5" fmla="*/ 0 h 6"/>
                </a:gdLst>
                <a:ahLst/>
                <a:cxnLst>
                  <a:cxn ang="0">
                    <a:pos x="T0" y="T1"/>
                  </a:cxn>
                  <a:cxn ang="0">
                    <a:pos x="T2" y="T3"/>
                  </a:cxn>
                  <a:cxn ang="0">
                    <a:pos x="T4" y="T5"/>
                  </a:cxn>
                </a:cxnLst>
                <a:rect l="0" t="0" r="r" b="b"/>
                <a:pathLst>
                  <a:path w="40" h="6">
                    <a:moveTo>
                      <a:pt x="0" y="6"/>
                    </a:moveTo>
                    <a:lnTo>
                      <a:pt x="4" y="6"/>
                    </a:lnTo>
                    <a:lnTo>
                      <a:pt x="4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7" name="Freeform 16"/>
              <p:cNvSpPr>
                <a:spLocks/>
              </p:cNvSpPr>
              <p:nvPr/>
            </p:nvSpPr>
            <p:spPr bwMode="auto">
              <a:xfrm>
                <a:off x="11907982" y="7356475"/>
                <a:ext cx="60325" cy="15875"/>
              </a:xfrm>
              <a:custGeom>
                <a:avLst/>
                <a:gdLst>
                  <a:gd name="T0" fmla="*/ 0 w 38"/>
                  <a:gd name="T1" fmla="*/ 10 h 10"/>
                  <a:gd name="T2" fmla="*/ 8 w 38"/>
                  <a:gd name="T3" fmla="*/ 10 h 10"/>
                  <a:gd name="T4" fmla="*/ 38 w 38"/>
                  <a:gd name="T5" fmla="*/ 0 h 10"/>
                </a:gdLst>
                <a:ahLst/>
                <a:cxnLst>
                  <a:cxn ang="0">
                    <a:pos x="T0" y="T1"/>
                  </a:cxn>
                  <a:cxn ang="0">
                    <a:pos x="T2" y="T3"/>
                  </a:cxn>
                  <a:cxn ang="0">
                    <a:pos x="T4" y="T5"/>
                  </a:cxn>
                </a:cxnLst>
                <a:rect l="0" t="0" r="r" b="b"/>
                <a:pathLst>
                  <a:path w="38" h="10">
                    <a:moveTo>
                      <a:pt x="0" y="10"/>
                    </a:moveTo>
                    <a:lnTo>
                      <a:pt x="8" y="10"/>
                    </a:lnTo>
                    <a:lnTo>
                      <a:pt x="38"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8" name="Freeform 17"/>
              <p:cNvSpPr>
                <a:spLocks/>
              </p:cNvSpPr>
              <p:nvPr/>
            </p:nvSpPr>
            <p:spPr bwMode="auto">
              <a:xfrm>
                <a:off x="12028632" y="7312025"/>
                <a:ext cx="60325" cy="22225"/>
              </a:xfrm>
              <a:custGeom>
                <a:avLst/>
                <a:gdLst>
                  <a:gd name="T0" fmla="*/ 0 w 38"/>
                  <a:gd name="T1" fmla="*/ 14 h 14"/>
                  <a:gd name="T2" fmla="*/ 30 w 38"/>
                  <a:gd name="T3" fmla="*/ 4 h 14"/>
                  <a:gd name="T4" fmla="*/ 38 w 38"/>
                  <a:gd name="T5" fmla="*/ 0 h 14"/>
                </a:gdLst>
                <a:ahLst/>
                <a:cxnLst>
                  <a:cxn ang="0">
                    <a:pos x="T0" y="T1"/>
                  </a:cxn>
                  <a:cxn ang="0">
                    <a:pos x="T2" y="T3"/>
                  </a:cxn>
                  <a:cxn ang="0">
                    <a:pos x="T4" y="T5"/>
                  </a:cxn>
                </a:cxnLst>
                <a:rect l="0" t="0" r="r" b="b"/>
                <a:pathLst>
                  <a:path w="38" h="14">
                    <a:moveTo>
                      <a:pt x="0" y="14"/>
                    </a:moveTo>
                    <a:lnTo>
                      <a:pt x="30" y="4"/>
                    </a:lnTo>
                    <a:lnTo>
                      <a:pt x="38"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39" name="Line 18"/>
              <p:cNvSpPr>
                <a:spLocks noChangeShapeType="1"/>
              </p:cNvSpPr>
              <p:nvPr/>
            </p:nvSpPr>
            <p:spPr bwMode="auto">
              <a:xfrm flipV="1">
                <a:off x="12146107" y="7251700"/>
                <a:ext cx="53975" cy="3175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0" name="Freeform 19"/>
              <p:cNvSpPr>
                <a:spLocks/>
              </p:cNvSpPr>
              <p:nvPr/>
            </p:nvSpPr>
            <p:spPr bwMode="auto">
              <a:xfrm>
                <a:off x="12250882" y="7172325"/>
                <a:ext cx="47625" cy="41275"/>
              </a:xfrm>
              <a:custGeom>
                <a:avLst/>
                <a:gdLst>
                  <a:gd name="T0" fmla="*/ 0 w 30"/>
                  <a:gd name="T1" fmla="*/ 26 h 26"/>
                  <a:gd name="T2" fmla="*/ 4 w 30"/>
                  <a:gd name="T3" fmla="*/ 24 h 26"/>
                  <a:gd name="T4" fmla="*/ 30 w 30"/>
                  <a:gd name="T5" fmla="*/ 0 h 26"/>
                </a:gdLst>
                <a:ahLst/>
                <a:cxnLst>
                  <a:cxn ang="0">
                    <a:pos x="T0" y="T1"/>
                  </a:cxn>
                  <a:cxn ang="0">
                    <a:pos x="T2" y="T3"/>
                  </a:cxn>
                  <a:cxn ang="0">
                    <a:pos x="T4" y="T5"/>
                  </a:cxn>
                </a:cxnLst>
                <a:rect l="0" t="0" r="r" b="b"/>
                <a:pathLst>
                  <a:path w="30" h="26">
                    <a:moveTo>
                      <a:pt x="0" y="26"/>
                    </a:moveTo>
                    <a:lnTo>
                      <a:pt x="4" y="24"/>
                    </a:lnTo>
                    <a:lnTo>
                      <a:pt x="3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1" name="Freeform 20"/>
              <p:cNvSpPr>
                <a:spLocks/>
              </p:cNvSpPr>
              <p:nvPr/>
            </p:nvSpPr>
            <p:spPr bwMode="auto">
              <a:xfrm>
                <a:off x="12342957" y="7073900"/>
                <a:ext cx="38100" cy="50800"/>
              </a:xfrm>
              <a:custGeom>
                <a:avLst/>
                <a:gdLst>
                  <a:gd name="T0" fmla="*/ 0 w 24"/>
                  <a:gd name="T1" fmla="*/ 32 h 32"/>
                  <a:gd name="T2" fmla="*/ 2 w 24"/>
                  <a:gd name="T3" fmla="*/ 30 h 32"/>
                  <a:gd name="T4" fmla="*/ 24 w 24"/>
                  <a:gd name="T5" fmla="*/ 2 h 32"/>
                  <a:gd name="T6" fmla="*/ 24 w 24"/>
                  <a:gd name="T7" fmla="*/ 0 h 32"/>
                </a:gdLst>
                <a:ahLst/>
                <a:cxnLst>
                  <a:cxn ang="0">
                    <a:pos x="T0" y="T1"/>
                  </a:cxn>
                  <a:cxn ang="0">
                    <a:pos x="T2" y="T3"/>
                  </a:cxn>
                  <a:cxn ang="0">
                    <a:pos x="T4" y="T5"/>
                  </a:cxn>
                  <a:cxn ang="0">
                    <a:pos x="T6" y="T7"/>
                  </a:cxn>
                </a:cxnLst>
                <a:rect l="0" t="0" r="r" b="b"/>
                <a:pathLst>
                  <a:path w="24" h="32">
                    <a:moveTo>
                      <a:pt x="0" y="32"/>
                    </a:moveTo>
                    <a:lnTo>
                      <a:pt x="2" y="30"/>
                    </a:lnTo>
                    <a:lnTo>
                      <a:pt x="24" y="2"/>
                    </a:lnTo>
                    <a:lnTo>
                      <a:pt x="24"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2" name="Freeform 21"/>
              <p:cNvSpPr>
                <a:spLocks/>
              </p:cNvSpPr>
              <p:nvPr/>
            </p:nvSpPr>
            <p:spPr bwMode="auto">
              <a:xfrm>
                <a:off x="12412807" y="6962775"/>
                <a:ext cx="28575" cy="57150"/>
              </a:xfrm>
              <a:custGeom>
                <a:avLst/>
                <a:gdLst>
                  <a:gd name="T0" fmla="*/ 0 w 18"/>
                  <a:gd name="T1" fmla="*/ 36 h 36"/>
                  <a:gd name="T2" fmla="*/ 14 w 18"/>
                  <a:gd name="T3" fmla="*/ 10 h 36"/>
                  <a:gd name="T4" fmla="*/ 18 w 18"/>
                  <a:gd name="T5" fmla="*/ 0 h 36"/>
                </a:gdLst>
                <a:ahLst/>
                <a:cxnLst>
                  <a:cxn ang="0">
                    <a:pos x="T0" y="T1"/>
                  </a:cxn>
                  <a:cxn ang="0">
                    <a:pos x="T2" y="T3"/>
                  </a:cxn>
                  <a:cxn ang="0">
                    <a:pos x="T4" y="T5"/>
                  </a:cxn>
                </a:cxnLst>
                <a:rect l="0" t="0" r="r" b="b"/>
                <a:pathLst>
                  <a:path w="18" h="36">
                    <a:moveTo>
                      <a:pt x="0" y="36"/>
                    </a:moveTo>
                    <a:lnTo>
                      <a:pt x="14" y="10"/>
                    </a:lnTo>
                    <a:lnTo>
                      <a:pt x="18"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3" name="Freeform 22"/>
              <p:cNvSpPr>
                <a:spLocks/>
              </p:cNvSpPr>
              <p:nvPr/>
            </p:nvSpPr>
            <p:spPr bwMode="auto">
              <a:xfrm>
                <a:off x="12463607" y="6842125"/>
                <a:ext cx="19050" cy="63500"/>
              </a:xfrm>
              <a:custGeom>
                <a:avLst/>
                <a:gdLst>
                  <a:gd name="T0" fmla="*/ 0 w 12"/>
                  <a:gd name="T1" fmla="*/ 40 h 40"/>
                  <a:gd name="T2" fmla="*/ 6 w 12"/>
                  <a:gd name="T3" fmla="*/ 20 h 40"/>
                  <a:gd name="T4" fmla="*/ 12 w 12"/>
                  <a:gd name="T5" fmla="*/ 0 h 40"/>
                </a:gdLst>
                <a:ahLst/>
                <a:cxnLst>
                  <a:cxn ang="0">
                    <a:pos x="T0" y="T1"/>
                  </a:cxn>
                  <a:cxn ang="0">
                    <a:pos x="T2" y="T3"/>
                  </a:cxn>
                  <a:cxn ang="0">
                    <a:pos x="T4" y="T5"/>
                  </a:cxn>
                </a:cxnLst>
                <a:rect l="0" t="0" r="r" b="b"/>
                <a:pathLst>
                  <a:path w="12" h="40">
                    <a:moveTo>
                      <a:pt x="0" y="40"/>
                    </a:moveTo>
                    <a:lnTo>
                      <a:pt x="6" y="20"/>
                    </a:lnTo>
                    <a:lnTo>
                      <a:pt x="12"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4" name="Freeform 23"/>
              <p:cNvSpPr>
                <a:spLocks/>
              </p:cNvSpPr>
              <p:nvPr/>
            </p:nvSpPr>
            <p:spPr bwMode="auto">
              <a:xfrm>
                <a:off x="12492182" y="6718300"/>
                <a:ext cx="6350" cy="63500"/>
              </a:xfrm>
              <a:custGeom>
                <a:avLst/>
                <a:gdLst>
                  <a:gd name="T0" fmla="*/ 0 w 4"/>
                  <a:gd name="T1" fmla="*/ 40 h 40"/>
                  <a:gd name="T2" fmla="*/ 2 w 4"/>
                  <a:gd name="T3" fmla="*/ 34 h 40"/>
                  <a:gd name="T4" fmla="*/ 4 w 4"/>
                  <a:gd name="T5" fmla="*/ 2 h 40"/>
                  <a:gd name="T6" fmla="*/ 4 w 4"/>
                  <a:gd name="T7" fmla="*/ 0 h 40"/>
                </a:gdLst>
                <a:ahLst/>
                <a:cxnLst>
                  <a:cxn ang="0">
                    <a:pos x="T0" y="T1"/>
                  </a:cxn>
                  <a:cxn ang="0">
                    <a:pos x="T2" y="T3"/>
                  </a:cxn>
                  <a:cxn ang="0">
                    <a:pos x="T4" y="T5"/>
                  </a:cxn>
                  <a:cxn ang="0">
                    <a:pos x="T6" y="T7"/>
                  </a:cxn>
                </a:cxnLst>
                <a:rect l="0" t="0" r="r" b="b"/>
                <a:pathLst>
                  <a:path w="4" h="40">
                    <a:moveTo>
                      <a:pt x="0" y="40"/>
                    </a:moveTo>
                    <a:lnTo>
                      <a:pt x="2" y="34"/>
                    </a:lnTo>
                    <a:lnTo>
                      <a:pt x="4" y="2"/>
                    </a:lnTo>
                    <a:lnTo>
                      <a:pt x="4"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5" name="Freeform 24"/>
              <p:cNvSpPr>
                <a:spLocks/>
              </p:cNvSpPr>
              <p:nvPr/>
            </p:nvSpPr>
            <p:spPr bwMode="auto">
              <a:xfrm>
                <a:off x="12495357" y="6591300"/>
                <a:ext cx="3175" cy="63500"/>
              </a:xfrm>
              <a:custGeom>
                <a:avLst/>
                <a:gdLst>
                  <a:gd name="T0" fmla="*/ 2 w 2"/>
                  <a:gd name="T1" fmla="*/ 40 h 40"/>
                  <a:gd name="T2" fmla="*/ 2 w 2"/>
                  <a:gd name="T3" fmla="*/ 20 h 40"/>
                  <a:gd name="T4" fmla="*/ 0 w 2"/>
                  <a:gd name="T5" fmla="*/ 0 h 40"/>
                </a:gdLst>
                <a:ahLst/>
                <a:cxnLst>
                  <a:cxn ang="0">
                    <a:pos x="T0" y="T1"/>
                  </a:cxn>
                  <a:cxn ang="0">
                    <a:pos x="T2" y="T3"/>
                  </a:cxn>
                  <a:cxn ang="0">
                    <a:pos x="T4" y="T5"/>
                  </a:cxn>
                </a:cxnLst>
                <a:rect l="0" t="0" r="r" b="b"/>
                <a:pathLst>
                  <a:path w="2" h="40">
                    <a:moveTo>
                      <a:pt x="2" y="40"/>
                    </a:moveTo>
                    <a:lnTo>
                      <a:pt x="2" y="20"/>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6" name="Freeform 25"/>
              <p:cNvSpPr>
                <a:spLocks/>
              </p:cNvSpPr>
              <p:nvPr/>
            </p:nvSpPr>
            <p:spPr bwMode="auto">
              <a:xfrm>
                <a:off x="12469957" y="6467475"/>
                <a:ext cx="15875" cy="60325"/>
              </a:xfrm>
              <a:custGeom>
                <a:avLst/>
                <a:gdLst>
                  <a:gd name="T0" fmla="*/ 10 w 10"/>
                  <a:gd name="T1" fmla="*/ 38 h 38"/>
                  <a:gd name="T2" fmla="*/ 10 w 10"/>
                  <a:gd name="T3" fmla="*/ 36 h 38"/>
                  <a:gd name="T4" fmla="*/ 2 w 10"/>
                  <a:gd name="T5" fmla="*/ 4 h 38"/>
                  <a:gd name="T6" fmla="*/ 0 w 10"/>
                  <a:gd name="T7" fmla="*/ 0 h 38"/>
                </a:gdLst>
                <a:ahLst/>
                <a:cxnLst>
                  <a:cxn ang="0">
                    <a:pos x="T0" y="T1"/>
                  </a:cxn>
                  <a:cxn ang="0">
                    <a:pos x="T2" y="T3"/>
                  </a:cxn>
                  <a:cxn ang="0">
                    <a:pos x="T4" y="T5"/>
                  </a:cxn>
                  <a:cxn ang="0">
                    <a:pos x="T6" y="T7"/>
                  </a:cxn>
                </a:cxnLst>
                <a:rect l="0" t="0" r="r" b="b"/>
                <a:pathLst>
                  <a:path w="10" h="38">
                    <a:moveTo>
                      <a:pt x="10" y="38"/>
                    </a:moveTo>
                    <a:lnTo>
                      <a:pt x="10" y="36"/>
                    </a:lnTo>
                    <a:lnTo>
                      <a:pt x="2" y="4"/>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7" name="Freeform 26"/>
              <p:cNvSpPr>
                <a:spLocks/>
              </p:cNvSpPr>
              <p:nvPr/>
            </p:nvSpPr>
            <p:spPr bwMode="auto">
              <a:xfrm>
                <a:off x="12419157" y="6350000"/>
                <a:ext cx="28575" cy="57150"/>
              </a:xfrm>
              <a:custGeom>
                <a:avLst/>
                <a:gdLst>
                  <a:gd name="T0" fmla="*/ 18 w 18"/>
                  <a:gd name="T1" fmla="*/ 36 h 36"/>
                  <a:gd name="T2" fmla="*/ 10 w 18"/>
                  <a:gd name="T3" fmla="*/ 18 h 36"/>
                  <a:gd name="T4" fmla="*/ 0 w 18"/>
                  <a:gd name="T5" fmla="*/ 0 h 36"/>
                </a:gdLst>
                <a:ahLst/>
                <a:cxnLst>
                  <a:cxn ang="0">
                    <a:pos x="T0" y="T1"/>
                  </a:cxn>
                  <a:cxn ang="0">
                    <a:pos x="T2" y="T3"/>
                  </a:cxn>
                  <a:cxn ang="0">
                    <a:pos x="T4" y="T5"/>
                  </a:cxn>
                </a:cxnLst>
                <a:rect l="0" t="0" r="r" b="b"/>
                <a:pathLst>
                  <a:path w="18" h="36">
                    <a:moveTo>
                      <a:pt x="18" y="36"/>
                    </a:moveTo>
                    <a:lnTo>
                      <a:pt x="10" y="18"/>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8" name="Freeform 27"/>
              <p:cNvSpPr>
                <a:spLocks/>
              </p:cNvSpPr>
              <p:nvPr/>
            </p:nvSpPr>
            <p:spPr bwMode="auto">
              <a:xfrm>
                <a:off x="12342957" y="6251575"/>
                <a:ext cx="41275" cy="47625"/>
              </a:xfrm>
              <a:custGeom>
                <a:avLst/>
                <a:gdLst>
                  <a:gd name="T0" fmla="*/ 26 w 26"/>
                  <a:gd name="T1" fmla="*/ 30 h 30"/>
                  <a:gd name="T2" fmla="*/ 18 w 26"/>
                  <a:gd name="T3" fmla="*/ 20 h 30"/>
                  <a:gd name="T4" fmla="*/ 0 w 26"/>
                  <a:gd name="T5" fmla="*/ 0 h 30"/>
                </a:gdLst>
                <a:ahLst/>
                <a:cxnLst>
                  <a:cxn ang="0">
                    <a:pos x="T0" y="T1"/>
                  </a:cxn>
                  <a:cxn ang="0">
                    <a:pos x="T2" y="T3"/>
                  </a:cxn>
                  <a:cxn ang="0">
                    <a:pos x="T4" y="T5"/>
                  </a:cxn>
                </a:cxnLst>
                <a:rect l="0" t="0" r="r" b="b"/>
                <a:pathLst>
                  <a:path w="26" h="30">
                    <a:moveTo>
                      <a:pt x="26" y="30"/>
                    </a:moveTo>
                    <a:lnTo>
                      <a:pt x="18" y="20"/>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49" name="Freeform 28"/>
              <p:cNvSpPr>
                <a:spLocks/>
              </p:cNvSpPr>
              <p:nvPr/>
            </p:nvSpPr>
            <p:spPr bwMode="auto">
              <a:xfrm>
                <a:off x="12244532" y="6169025"/>
                <a:ext cx="50800" cy="38100"/>
              </a:xfrm>
              <a:custGeom>
                <a:avLst/>
                <a:gdLst>
                  <a:gd name="T0" fmla="*/ 32 w 32"/>
                  <a:gd name="T1" fmla="*/ 24 h 24"/>
                  <a:gd name="T2" fmla="*/ 24 w 32"/>
                  <a:gd name="T3" fmla="*/ 16 h 24"/>
                  <a:gd name="T4" fmla="*/ 0 w 32"/>
                  <a:gd name="T5" fmla="*/ 0 h 24"/>
                </a:gdLst>
                <a:ahLst/>
                <a:cxnLst>
                  <a:cxn ang="0">
                    <a:pos x="T0" y="T1"/>
                  </a:cxn>
                  <a:cxn ang="0">
                    <a:pos x="T2" y="T3"/>
                  </a:cxn>
                  <a:cxn ang="0">
                    <a:pos x="T4" y="T5"/>
                  </a:cxn>
                </a:cxnLst>
                <a:rect l="0" t="0" r="r" b="b"/>
                <a:pathLst>
                  <a:path w="32" h="24">
                    <a:moveTo>
                      <a:pt x="32" y="24"/>
                    </a:moveTo>
                    <a:lnTo>
                      <a:pt x="24" y="16"/>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0" name="Freeform 29"/>
              <p:cNvSpPr>
                <a:spLocks/>
              </p:cNvSpPr>
              <p:nvPr/>
            </p:nvSpPr>
            <p:spPr bwMode="auto">
              <a:xfrm>
                <a:off x="12136582" y="6102350"/>
                <a:ext cx="57150" cy="31750"/>
              </a:xfrm>
              <a:custGeom>
                <a:avLst/>
                <a:gdLst>
                  <a:gd name="T0" fmla="*/ 36 w 36"/>
                  <a:gd name="T1" fmla="*/ 20 h 20"/>
                  <a:gd name="T2" fmla="*/ 14 w 36"/>
                  <a:gd name="T3" fmla="*/ 8 h 20"/>
                  <a:gd name="T4" fmla="*/ 0 w 36"/>
                  <a:gd name="T5" fmla="*/ 0 h 20"/>
                </a:gdLst>
                <a:ahLst/>
                <a:cxnLst>
                  <a:cxn ang="0">
                    <a:pos x="T0" y="T1"/>
                  </a:cxn>
                  <a:cxn ang="0">
                    <a:pos x="T2" y="T3"/>
                  </a:cxn>
                  <a:cxn ang="0">
                    <a:pos x="T4" y="T5"/>
                  </a:cxn>
                </a:cxnLst>
                <a:rect l="0" t="0" r="r" b="b"/>
                <a:pathLst>
                  <a:path w="36" h="20">
                    <a:moveTo>
                      <a:pt x="36" y="20"/>
                    </a:moveTo>
                    <a:lnTo>
                      <a:pt x="14" y="8"/>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1" name="Line 30"/>
              <p:cNvSpPr>
                <a:spLocks noChangeShapeType="1"/>
              </p:cNvSpPr>
              <p:nvPr/>
            </p:nvSpPr>
            <p:spPr bwMode="auto">
              <a:xfrm flipH="1" flipV="1">
                <a:off x="12022282" y="6051550"/>
                <a:ext cx="57150" cy="22225"/>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2" name="Freeform 31"/>
              <p:cNvSpPr>
                <a:spLocks/>
              </p:cNvSpPr>
              <p:nvPr/>
            </p:nvSpPr>
            <p:spPr bwMode="auto">
              <a:xfrm>
                <a:off x="11901632" y="6010275"/>
                <a:ext cx="60325" cy="19050"/>
              </a:xfrm>
              <a:custGeom>
                <a:avLst/>
                <a:gdLst>
                  <a:gd name="T0" fmla="*/ 38 w 38"/>
                  <a:gd name="T1" fmla="*/ 12 h 12"/>
                  <a:gd name="T2" fmla="*/ 4 w 38"/>
                  <a:gd name="T3" fmla="*/ 0 h 12"/>
                  <a:gd name="T4" fmla="*/ 0 w 38"/>
                  <a:gd name="T5" fmla="*/ 0 h 12"/>
                </a:gdLst>
                <a:ahLst/>
                <a:cxnLst>
                  <a:cxn ang="0">
                    <a:pos x="T0" y="T1"/>
                  </a:cxn>
                  <a:cxn ang="0">
                    <a:pos x="T2" y="T3"/>
                  </a:cxn>
                  <a:cxn ang="0">
                    <a:pos x="T4" y="T5"/>
                  </a:cxn>
                </a:cxnLst>
                <a:rect l="0" t="0" r="r" b="b"/>
                <a:pathLst>
                  <a:path w="38" h="12">
                    <a:moveTo>
                      <a:pt x="38" y="12"/>
                    </a:moveTo>
                    <a:lnTo>
                      <a:pt x="4" y="0"/>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3" name="Freeform 32"/>
              <p:cNvSpPr>
                <a:spLocks/>
              </p:cNvSpPr>
              <p:nvPr/>
            </p:nvSpPr>
            <p:spPr bwMode="auto">
              <a:xfrm>
                <a:off x="11777807" y="5975350"/>
                <a:ext cx="63500" cy="15875"/>
              </a:xfrm>
              <a:custGeom>
                <a:avLst/>
                <a:gdLst>
                  <a:gd name="T0" fmla="*/ 40 w 40"/>
                  <a:gd name="T1" fmla="*/ 10 h 10"/>
                  <a:gd name="T2" fmla="*/ 16 w 40"/>
                  <a:gd name="T3" fmla="*/ 4 h 10"/>
                  <a:gd name="T4" fmla="*/ 0 w 40"/>
                  <a:gd name="T5" fmla="*/ 0 h 10"/>
                </a:gdLst>
                <a:ahLst/>
                <a:cxnLst>
                  <a:cxn ang="0">
                    <a:pos x="T0" y="T1"/>
                  </a:cxn>
                  <a:cxn ang="0">
                    <a:pos x="T2" y="T3"/>
                  </a:cxn>
                  <a:cxn ang="0">
                    <a:pos x="T4" y="T5"/>
                  </a:cxn>
                </a:cxnLst>
                <a:rect l="0" t="0" r="r" b="b"/>
                <a:pathLst>
                  <a:path w="40" h="10">
                    <a:moveTo>
                      <a:pt x="40" y="10"/>
                    </a:moveTo>
                    <a:lnTo>
                      <a:pt x="16" y="4"/>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4" name="Freeform 33"/>
              <p:cNvSpPr>
                <a:spLocks/>
              </p:cNvSpPr>
              <p:nvPr/>
            </p:nvSpPr>
            <p:spPr bwMode="auto">
              <a:xfrm>
                <a:off x="11657157" y="5937250"/>
                <a:ext cx="60325" cy="22225"/>
              </a:xfrm>
              <a:custGeom>
                <a:avLst/>
                <a:gdLst>
                  <a:gd name="T0" fmla="*/ 38 w 38"/>
                  <a:gd name="T1" fmla="*/ 14 h 14"/>
                  <a:gd name="T2" fmla="*/ 24 w 38"/>
                  <a:gd name="T3" fmla="*/ 10 h 14"/>
                  <a:gd name="T4" fmla="*/ 0 w 38"/>
                  <a:gd name="T5" fmla="*/ 0 h 14"/>
                </a:gdLst>
                <a:ahLst/>
                <a:cxnLst>
                  <a:cxn ang="0">
                    <a:pos x="T0" y="T1"/>
                  </a:cxn>
                  <a:cxn ang="0">
                    <a:pos x="T2" y="T3"/>
                  </a:cxn>
                  <a:cxn ang="0">
                    <a:pos x="T4" y="T5"/>
                  </a:cxn>
                </a:cxnLst>
                <a:rect l="0" t="0" r="r" b="b"/>
                <a:pathLst>
                  <a:path w="38" h="14">
                    <a:moveTo>
                      <a:pt x="38" y="14"/>
                    </a:moveTo>
                    <a:lnTo>
                      <a:pt x="24" y="10"/>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5" name="Freeform 34"/>
              <p:cNvSpPr>
                <a:spLocks/>
              </p:cNvSpPr>
              <p:nvPr/>
            </p:nvSpPr>
            <p:spPr bwMode="auto">
              <a:xfrm>
                <a:off x="11542857" y="5886450"/>
                <a:ext cx="57150" cy="28575"/>
              </a:xfrm>
              <a:custGeom>
                <a:avLst/>
                <a:gdLst>
                  <a:gd name="T0" fmla="*/ 36 w 36"/>
                  <a:gd name="T1" fmla="*/ 18 h 18"/>
                  <a:gd name="T2" fmla="*/ 10 w 36"/>
                  <a:gd name="T3" fmla="*/ 6 h 18"/>
                  <a:gd name="T4" fmla="*/ 0 w 36"/>
                  <a:gd name="T5" fmla="*/ 0 h 18"/>
                </a:gdLst>
                <a:ahLst/>
                <a:cxnLst>
                  <a:cxn ang="0">
                    <a:pos x="T0" y="T1"/>
                  </a:cxn>
                  <a:cxn ang="0">
                    <a:pos x="T2" y="T3"/>
                  </a:cxn>
                  <a:cxn ang="0">
                    <a:pos x="T4" y="T5"/>
                  </a:cxn>
                </a:cxnLst>
                <a:rect l="0" t="0" r="r" b="b"/>
                <a:pathLst>
                  <a:path w="36" h="18">
                    <a:moveTo>
                      <a:pt x="36" y="18"/>
                    </a:moveTo>
                    <a:lnTo>
                      <a:pt x="10" y="6"/>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6" name="Freeform 35"/>
              <p:cNvSpPr>
                <a:spLocks/>
              </p:cNvSpPr>
              <p:nvPr/>
            </p:nvSpPr>
            <p:spPr bwMode="auto">
              <a:xfrm>
                <a:off x="11431732" y="5822950"/>
                <a:ext cx="53975" cy="34925"/>
              </a:xfrm>
              <a:custGeom>
                <a:avLst/>
                <a:gdLst>
                  <a:gd name="T0" fmla="*/ 34 w 34"/>
                  <a:gd name="T1" fmla="*/ 22 h 22"/>
                  <a:gd name="T2" fmla="*/ 28 w 34"/>
                  <a:gd name="T3" fmla="*/ 18 h 22"/>
                  <a:gd name="T4" fmla="*/ 6 w 34"/>
                  <a:gd name="T5" fmla="*/ 4 h 22"/>
                  <a:gd name="T6" fmla="*/ 0 w 34"/>
                  <a:gd name="T7" fmla="*/ 0 h 22"/>
                </a:gdLst>
                <a:ahLst/>
                <a:cxnLst>
                  <a:cxn ang="0">
                    <a:pos x="T0" y="T1"/>
                  </a:cxn>
                  <a:cxn ang="0">
                    <a:pos x="T2" y="T3"/>
                  </a:cxn>
                  <a:cxn ang="0">
                    <a:pos x="T4" y="T5"/>
                  </a:cxn>
                  <a:cxn ang="0">
                    <a:pos x="T6" y="T7"/>
                  </a:cxn>
                </a:cxnLst>
                <a:rect l="0" t="0" r="r" b="b"/>
                <a:pathLst>
                  <a:path w="34" h="22">
                    <a:moveTo>
                      <a:pt x="34" y="22"/>
                    </a:moveTo>
                    <a:lnTo>
                      <a:pt x="28" y="18"/>
                    </a:lnTo>
                    <a:lnTo>
                      <a:pt x="6" y="4"/>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7" name="Freeform 36"/>
              <p:cNvSpPr>
                <a:spLocks/>
              </p:cNvSpPr>
              <p:nvPr/>
            </p:nvSpPr>
            <p:spPr bwMode="auto">
              <a:xfrm>
                <a:off x="11333307" y="5743575"/>
                <a:ext cx="47625" cy="41275"/>
              </a:xfrm>
              <a:custGeom>
                <a:avLst/>
                <a:gdLst>
                  <a:gd name="T0" fmla="*/ 30 w 30"/>
                  <a:gd name="T1" fmla="*/ 26 h 26"/>
                  <a:gd name="T2" fmla="*/ 26 w 30"/>
                  <a:gd name="T3" fmla="*/ 24 h 26"/>
                  <a:gd name="T4" fmla="*/ 0 w 30"/>
                  <a:gd name="T5" fmla="*/ 0 h 26"/>
                </a:gdLst>
                <a:ahLst/>
                <a:cxnLst>
                  <a:cxn ang="0">
                    <a:pos x="T0" y="T1"/>
                  </a:cxn>
                  <a:cxn ang="0">
                    <a:pos x="T2" y="T3"/>
                  </a:cxn>
                  <a:cxn ang="0">
                    <a:pos x="T4" y="T5"/>
                  </a:cxn>
                </a:cxnLst>
                <a:rect l="0" t="0" r="r" b="b"/>
                <a:pathLst>
                  <a:path w="30" h="26">
                    <a:moveTo>
                      <a:pt x="30" y="26"/>
                    </a:moveTo>
                    <a:lnTo>
                      <a:pt x="26" y="24"/>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8" name="Freeform 37"/>
              <p:cNvSpPr>
                <a:spLocks/>
              </p:cNvSpPr>
              <p:nvPr/>
            </p:nvSpPr>
            <p:spPr bwMode="auto">
              <a:xfrm>
                <a:off x="11247582" y="5648325"/>
                <a:ext cx="41275" cy="50800"/>
              </a:xfrm>
              <a:custGeom>
                <a:avLst/>
                <a:gdLst>
                  <a:gd name="T0" fmla="*/ 26 w 26"/>
                  <a:gd name="T1" fmla="*/ 32 h 32"/>
                  <a:gd name="T2" fmla="*/ 12 w 26"/>
                  <a:gd name="T3" fmla="*/ 16 h 32"/>
                  <a:gd name="T4" fmla="*/ 0 w 26"/>
                  <a:gd name="T5" fmla="*/ 0 h 32"/>
                </a:gdLst>
                <a:ahLst/>
                <a:cxnLst>
                  <a:cxn ang="0">
                    <a:pos x="T0" y="T1"/>
                  </a:cxn>
                  <a:cxn ang="0">
                    <a:pos x="T2" y="T3"/>
                  </a:cxn>
                  <a:cxn ang="0">
                    <a:pos x="T4" y="T5"/>
                  </a:cxn>
                </a:cxnLst>
                <a:rect l="0" t="0" r="r" b="b"/>
                <a:pathLst>
                  <a:path w="26" h="32">
                    <a:moveTo>
                      <a:pt x="26" y="32"/>
                    </a:moveTo>
                    <a:lnTo>
                      <a:pt x="12" y="16"/>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59" name="Freeform 38"/>
              <p:cNvSpPr>
                <a:spLocks/>
              </p:cNvSpPr>
              <p:nvPr/>
            </p:nvSpPr>
            <p:spPr bwMode="auto">
              <a:xfrm>
                <a:off x="11177732" y="5543550"/>
                <a:ext cx="34925" cy="53975"/>
              </a:xfrm>
              <a:custGeom>
                <a:avLst/>
                <a:gdLst>
                  <a:gd name="T0" fmla="*/ 22 w 22"/>
                  <a:gd name="T1" fmla="*/ 34 h 34"/>
                  <a:gd name="T2" fmla="*/ 6 w 22"/>
                  <a:gd name="T3" fmla="*/ 10 h 34"/>
                  <a:gd name="T4" fmla="*/ 0 w 22"/>
                  <a:gd name="T5" fmla="*/ 0 h 34"/>
                </a:gdLst>
                <a:ahLst/>
                <a:cxnLst>
                  <a:cxn ang="0">
                    <a:pos x="T0" y="T1"/>
                  </a:cxn>
                  <a:cxn ang="0">
                    <a:pos x="T2" y="T3"/>
                  </a:cxn>
                  <a:cxn ang="0">
                    <a:pos x="T4" y="T5"/>
                  </a:cxn>
                </a:cxnLst>
                <a:rect l="0" t="0" r="r" b="b"/>
                <a:pathLst>
                  <a:path w="22" h="34">
                    <a:moveTo>
                      <a:pt x="22" y="34"/>
                    </a:moveTo>
                    <a:lnTo>
                      <a:pt x="6" y="10"/>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0" name="Freeform 39"/>
              <p:cNvSpPr>
                <a:spLocks/>
              </p:cNvSpPr>
              <p:nvPr/>
            </p:nvSpPr>
            <p:spPr bwMode="auto">
              <a:xfrm>
                <a:off x="11130107" y="5426075"/>
                <a:ext cx="22225" cy="60325"/>
              </a:xfrm>
              <a:custGeom>
                <a:avLst/>
                <a:gdLst>
                  <a:gd name="T0" fmla="*/ 14 w 14"/>
                  <a:gd name="T1" fmla="*/ 38 h 38"/>
                  <a:gd name="T2" fmla="*/ 4 w 14"/>
                  <a:gd name="T3" fmla="*/ 14 h 38"/>
                  <a:gd name="T4" fmla="*/ 0 w 14"/>
                  <a:gd name="T5" fmla="*/ 0 h 38"/>
                </a:gdLst>
                <a:ahLst/>
                <a:cxnLst>
                  <a:cxn ang="0">
                    <a:pos x="T0" y="T1"/>
                  </a:cxn>
                  <a:cxn ang="0">
                    <a:pos x="T2" y="T3"/>
                  </a:cxn>
                  <a:cxn ang="0">
                    <a:pos x="T4" y="T5"/>
                  </a:cxn>
                </a:cxnLst>
                <a:rect l="0" t="0" r="r" b="b"/>
                <a:pathLst>
                  <a:path w="14" h="38">
                    <a:moveTo>
                      <a:pt x="14" y="38"/>
                    </a:moveTo>
                    <a:lnTo>
                      <a:pt x="4" y="14"/>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1" name="Freeform 40"/>
              <p:cNvSpPr>
                <a:spLocks/>
              </p:cNvSpPr>
              <p:nvPr/>
            </p:nvSpPr>
            <p:spPr bwMode="auto">
              <a:xfrm>
                <a:off x="11101532" y="5302250"/>
                <a:ext cx="9525" cy="63500"/>
              </a:xfrm>
              <a:custGeom>
                <a:avLst/>
                <a:gdLst>
                  <a:gd name="T0" fmla="*/ 6 w 6"/>
                  <a:gd name="T1" fmla="*/ 40 h 40"/>
                  <a:gd name="T2" fmla="*/ 2 w 6"/>
                  <a:gd name="T3" fmla="*/ 24 h 40"/>
                  <a:gd name="T4" fmla="*/ 0 w 6"/>
                  <a:gd name="T5" fmla="*/ 0 h 40"/>
                </a:gdLst>
                <a:ahLst/>
                <a:cxnLst>
                  <a:cxn ang="0">
                    <a:pos x="T0" y="T1"/>
                  </a:cxn>
                  <a:cxn ang="0">
                    <a:pos x="T2" y="T3"/>
                  </a:cxn>
                  <a:cxn ang="0">
                    <a:pos x="T4" y="T5"/>
                  </a:cxn>
                </a:cxnLst>
                <a:rect l="0" t="0" r="r" b="b"/>
                <a:pathLst>
                  <a:path w="6" h="40">
                    <a:moveTo>
                      <a:pt x="6" y="40"/>
                    </a:moveTo>
                    <a:lnTo>
                      <a:pt x="2" y="24"/>
                    </a:lnTo>
                    <a:lnTo>
                      <a:pt x="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2" name="Freeform 41"/>
              <p:cNvSpPr>
                <a:spLocks/>
              </p:cNvSpPr>
              <p:nvPr/>
            </p:nvSpPr>
            <p:spPr bwMode="auto">
              <a:xfrm>
                <a:off x="11095182" y="5178425"/>
                <a:ext cx="3175" cy="63500"/>
              </a:xfrm>
              <a:custGeom>
                <a:avLst/>
                <a:gdLst>
                  <a:gd name="T0" fmla="*/ 0 w 2"/>
                  <a:gd name="T1" fmla="*/ 40 h 40"/>
                  <a:gd name="T2" fmla="*/ 0 w 2"/>
                  <a:gd name="T3" fmla="*/ 12 h 40"/>
                  <a:gd name="T4" fmla="*/ 2 w 2"/>
                  <a:gd name="T5" fmla="*/ 0 h 40"/>
                </a:gdLst>
                <a:ahLst/>
                <a:cxnLst>
                  <a:cxn ang="0">
                    <a:pos x="T0" y="T1"/>
                  </a:cxn>
                  <a:cxn ang="0">
                    <a:pos x="T2" y="T3"/>
                  </a:cxn>
                  <a:cxn ang="0">
                    <a:pos x="T4" y="T5"/>
                  </a:cxn>
                </a:cxnLst>
                <a:rect l="0" t="0" r="r" b="b"/>
                <a:pathLst>
                  <a:path w="2" h="40">
                    <a:moveTo>
                      <a:pt x="0" y="40"/>
                    </a:moveTo>
                    <a:lnTo>
                      <a:pt x="0" y="12"/>
                    </a:lnTo>
                    <a:lnTo>
                      <a:pt x="2"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3" name="Freeform 42"/>
              <p:cNvSpPr>
                <a:spLocks/>
              </p:cNvSpPr>
              <p:nvPr/>
            </p:nvSpPr>
            <p:spPr bwMode="auto">
              <a:xfrm>
                <a:off x="11111057" y="5054600"/>
                <a:ext cx="22225" cy="60325"/>
              </a:xfrm>
              <a:custGeom>
                <a:avLst/>
                <a:gdLst>
                  <a:gd name="T0" fmla="*/ 0 w 14"/>
                  <a:gd name="T1" fmla="*/ 38 h 38"/>
                  <a:gd name="T2" fmla="*/ 0 w 14"/>
                  <a:gd name="T3" fmla="*/ 38 h 38"/>
                  <a:gd name="T4" fmla="*/ 12 w 14"/>
                  <a:gd name="T5" fmla="*/ 4 h 38"/>
                  <a:gd name="T6" fmla="*/ 14 w 14"/>
                  <a:gd name="T7" fmla="*/ 0 h 38"/>
                </a:gdLst>
                <a:ahLst/>
                <a:cxnLst>
                  <a:cxn ang="0">
                    <a:pos x="T0" y="T1"/>
                  </a:cxn>
                  <a:cxn ang="0">
                    <a:pos x="T2" y="T3"/>
                  </a:cxn>
                  <a:cxn ang="0">
                    <a:pos x="T4" y="T5"/>
                  </a:cxn>
                  <a:cxn ang="0">
                    <a:pos x="T6" y="T7"/>
                  </a:cxn>
                </a:cxnLst>
                <a:rect l="0" t="0" r="r" b="b"/>
                <a:pathLst>
                  <a:path w="14" h="38">
                    <a:moveTo>
                      <a:pt x="0" y="38"/>
                    </a:moveTo>
                    <a:lnTo>
                      <a:pt x="0" y="38"/>
                    </a:lnTo>
                    <a:lnTo>
                      <a:pt x="12" y="4"/>
                    </a:lnTo>
                    <a:lnTo>
                      <a:pt x="14"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4" name="Freeform 43"/>
              <p:cNvSpPr>
                <a:spLocks/>
              </p:cNvSpPr>
              <p:nvPr/>
            </p:nvSpPr>
            <p:spPr bwMode="auto">
              <a:xfrm>
                <a:off x="11161857" y="4946650"/>
                <a:ext cx="34925" cy="53975"/>
              </a:xfrm>
              <a:custGeom>
                <a:avLst/>
                <a:gdLst>
                  <a:gd name="T0" fmla="*/ 0 w 22"/>
                  <a:gd name="T1" fmla="*/ 34 h 34"/>
                  <a:gd name="T2" fmla="*/ 20 w 22"/>
                  <a:gd name="T3" fmla="*/ 2 h 34"/>
                  <a:gd name="T4" fmla="*/ 22 w 22"/>
                  <a:gd name="T5" fmla="*/ 0 h 34"/>
                </a:gdLst>
                <a:ahLst/>
                <a:cxnLst>
                  <a:cxn ang="0">
                    <a:pos x="T0" y="T1"/>
                  </a:cxn>
                  <a:cxn ang="0">
                    <a:pos x="T2" y="T3"/>
                  </a:cxn>
                  <a:cxn ang="0">
                    <a:pos x="T4" y="T5"/>
                  </a:cxn>
                </a:cxnLst>
                <a:rect l="0" t="0" r="r" b="b"/>
                <a:pathLst>
                  <a:path w="22" h="34">
                    <a:moveTo>
                      <a:pt x="0" y="34"/>
                    </a:moveTo>
                    <a:lnTo>
                      <a:pt x="20" y="2"/>
                    </a:lnTo>
                    <a:lnTo>
                      <a:pt x="22"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5" name="Freeform 44"/>
              <p:cNvSpPr>
                <a:spLocks/>
              </p:cNvSpPr>
              <p:nvPr/>
            </p:nvSpPr>
            <p:spPr bwMode="auto">
              <a:xfrm>
                <a:off x="11238057" y="4851400"/>
                <a:ext cx="41275" cy="44450"/>
              </a:xfrm>
              <a:custGeom>
                <a:avLst/>
                <a:gdLst>
                  <a:gd name="T0" fmla="*/ 0 w 26"/>
                  <a:gd name="T1" fmla="*/ 28 h 28"/>
                  <a:gd name="T2" fmla="*/ 0 w 26"/>
                  <a:gd name="T3" fmla="*/ 26 h 28"/>
                  <a:gd name="T4" fmla="*/ 16 w 26"/>
                  <a:gd name="T5" fmla="*/ 10 h 28"/>
                  <a:gd name="T6" fmla="*/ 26 w 26"/>
                  <a:gd name="T7" fmla="*/ 0 h 28"/>
                </a:gdLst>
                <a:ahLst/>
                <a:cxnLst>
                  <a:cxn ang="0">
                    <a:pos x="T0" y="T1"/>
                  </a:cxn>
                  <a:cxn ang="0">
                    <a:pos x="T2" y="T3"/>
                  </a:cxn>
                  <a:cxn ang="0">
                    <a:pos x="T4" y="T5"/>
                  </a:cxn>
                  <a:cxn ang="0">
                    <a:pos x="T6" y="T7"/>
                  </a:cxn>
                </a:cxnLst>
                <a:rect l="0" t="0" r="r" b="b"/>
                <a:pathLst>
                  <a:path w="26" h="28">
                    <a:moveTo>
                      <a:pt x="0" y="28"/>
                    </a:moveTo>
                    <a:lnTo>
                      <a:pt x="0" y="26"/>
                    </a:lnTo>
                    <a:lnTo>
                      <a:pt x="16" y="10"/>
                    </a:lnTo>
                    <a:lnTo>
                      <a:pt x="26"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6" name="Freeform 45"/>
              <p:cNvSpPr>
                <a:spLocks/>
              </p:cNvSpPr>
              <p:nvPr/>
            </p:nvSpPr>
            <p:spPr bwMode="auto">
              <a:xfrm>
                <a:off x="11330132" y="4772025"/>
                <a:ext cx="50800" cy="38100"/>
              </a:xfrm>
              <a:custGeom>
                <a:avLst/>
                <a:gdLst>
                  <a:gd name="T0" fmla="*/ 0 w 32"/>
                  <a:gd name="T1" fmla="*/ 24 h 24"/>
                  <a:gd name="T2" fmla="*/ 16 w 32"/>
                  <a:gd name="T3" fmla="*/ 10 h 24"/>
                  <a:gd name="T4" fmla="*/ 32 w 32"/>
                  <a:gd name="T5" fmla="*/ 0 h 24"/>
                </a:gdLst>
                <a:ahLst/>
                <a:cxnLst>
                  <a:cxn ang="0">
                    <a:pos x="T0" y="T1"/>
                  </a:cxn>
                  <a:cxn ang="0">
                    <a:pos x="T2" y="T3"/>
                  </a:cxn>
                  <a:cxn ang="0">
                    <a:pos x="T4" y="T5"/>
                  </a:cxn>
                </a:cxnLst>
                <a:rect l="0" t="0" r="r" b="b"/>
                <a:pathLst>
                  <a:path w="32" h="24">
                    <a:moveTo>
                      <a:pt x="0" y="24"/>
                    </a:moveTo>
                    <a:lnTo>
                      <a:pt x="16" y="10"/>
                    </a:lnTo>
                    <a:lnTo>
                      <a:pt x="32"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7" name="Freeform 46"/>
              <p:cNvSpPr>
                <a:spLocks/>
              </p:cNvSpPr>
              <p:nvPr/>
            </p:nvSpPr>
            <p:spPr bwMode="auto">
              <a:xfrm>
                <a:off x="11434907" y="4714875"/>
                <a:ext cx="57150" cy="25400"/>
              </a:xfrm>
              <a:custGeom>
                <a:avLst/>
                <a:gdLst>
                  <a:gd name="T0" fmla="*/ 0 w 36"/>
                  <a:gd name="T1" fmla="*/ 16 h 16"/>
                  <a:gd name="T2" fmla="*/ 24 w 36"/>
                  <a:gd name="T3" fmla="*/ 6 h 16"/>
                  <a:gd name="T4" fmla="*/ 36 w 36"/>
                  <a:gd name="T5" fmla="*/ 0 h 16"/>
                </a:gdLst>
                <a:ahLst/>
                <a:cxnLst>
                  <a:cxn ang="0">
                    <a:pos x="T0" y="T1"/>
                  </a:cxn>
                  <a:cxn ang="0">
                    <a:pos x="T2" y="T3"/>
                  </a:cxn>
                  <a:cxn ang="0">
                    <a:pos x="T4" y="T5"/>
                  </a:cxn>
                </a:cxnLst>
                <a:rect l="0" t="0" r="r" b="b"/>
                <a:pathLst>
                  <a:path w="36" h="16">
                    <a:moveTo>
                      <a:pt x="0" y="16"/>
                    </a:moveTo>
                    <a:lnTo>
                      <a:pt x="24" y="6"/>
                    </a:lnTo>
                    <a:lnTo>
                      <a:pt x="36"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8" name="Freeform 47"/>
              <p:cNvSpPr>
                <a:spLocks/>
              </p:cNvSpPr>
              <p:nvPr/>
            </p:nvSpPr>
            <p:spPr bwMode="auto">
              <a:xfrm>
                <a:off x="11552382" y="4676775"/>
                <a:ext cx="63500" cy="15875"/>
              </a:xfrm>
              <a:custGeom>
                <a:avLst/>
                <a:gdLst>
                  <a:gd name="T0" fmla="*/ 0 w 40"/>
                  <a:gd name="T1" fmla="*/ 10 h 10"/>
                  <a:gd name="T2" fmla="*/ 6 w 40"/>
                  <a:gd name="T3" fmla="*/ 8 h 10"/>
                  <a:gd name="T4" fmla="*/ 38 w 40"/>
                  <a:gd name="T5" fmla="*/ 0 h 10"/>
                  <a:gd name="T6" fmla="*/ 40 w 40"/>
                  <a:gd name="T7" fmla="*/ 0 h 10"/>
                </a:gdLst>
                <a:ahLst/>
                <a:cxnLst>
                  <a:cxn ang="0">
                    <a:pos x="T0" y="T1"/>
                  </a:cxn>
                  <a:cxn ang="0">
                    <a:pos x="T2" y="T3"/>
                  </a:cxn>
                  <a:cxn ang="0">
                    <a:pos x="T4" y="T5"/>
                  </a:cxn>
                  <a:cxn ang="0">
                    <a:pos x="T6" y="T7"/>
                  </a:cxn>
                </a:cxnLst>
                <a:rect l="0" t="0" r="r" b="b"/>
                <a:pathLst>
                  <a:path w="40" h="10">
                    <a:moveTo>
                      <a:pt x="0" y="10"/>
                    </a:moveTo>
                    <a:lnTo>
                      <a:pt x="6" y="8"/>
                    </a:lnTo>
                    <a:lnTo>
                      <a:pt x="38" y="0"/>
                    </a:lnTo>
                    <a:lnTo>
                      <a:pt x="4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69" name="Freeform 48"/>
              <p:cNvSpPr>
                <a:spLocks/>
              </p:cNvSpPr>
              <p:nvPr/>
            </p:nvSpPr>
            <p:spPr bwMode="auto">
              <a:xfrm>
                <a:off x="11676207" y="4660900"/>
                <a:ext cx="63500" cy="6350"/>
              </a:xfrm>
              <a:custGeom>
                <a:avLst/>
                <a:gdLst>
                  <a:gd name="T0" fmla="*/ 0 w 40"/>
                  <a:gd name="T1" fmla="*/ 4 h 4"/>
                  <a:gd name="T2" fmla="*/ 26 w 40"/>
                  <a:gd name="T3" fmla="*/ 0 h 4"/>
                  <a:gd name="T4" fmla="*/ 40 w 40"/>
                  <a:gd name="T5" fmla="*/ 0 h 4"/>
                </a:gdLst>
                <a:ahLst/>
                <a:cxnLst>
                  <a:cxn ang="0">
                    <a:pos x="T0" y="T1"/>
                  </a:cxn>
                  <a:cxn ang="0">
                    <a:pos x="T2" y="T3"/>
                  </a:cxn>
                  <a:cxn ang="0">
                    <a:pos x="T4" y="T5"/>
                  </a:cxn>
                </a:cxnLst>
                <a:rect l="0" t="0" r="r" b="b"/>
                <a:pathLst>
                  <a:path w="40" h="4">
                    <a:moveTo>
                      <a:pt x="0" y="4"/>
                    </a:moveTo>
                    <a:lnTo>
                      <a:pt x="26" y="0"/>
                    </a:lnTo>
                    <a:lnTo>
                      <a:pt x="4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0" name="Freeform 49"/>
              <p:cNvSpPr>
                <a:spLocks/>
              </p:cNvSpPr>
              <p:nvPr/>
            </p:nvSpPr>
            <p:spPr bwMode="auto">
              <a:xfrm>
                <a:off x="11803207" y="4657725"/>
                <a:ext cx="63500" cy="0"/>
              </a:xfrm>
              <a:custGeom>
                <a:avLst/>
                <a:gdLst>
                  <a:gd name="T0" fmla="*/ 0 w 40"/>
                  <a:gd name="T1" fmla="*/ 22 w 40"/>
                  <a:gd name="T2" fmla="*/ 40 w 40"/>
                </a:gdLst>
                <a:ahLst/>
                <a:cxnLst>
                  <a:cxn ang="0">
                    <a:pos x="T0" y="0"/>
                  </a:cxn>
                  <a:cxn ang="0">
                    <a:pos x="T1" y="0"/>
                  </a:cxn>
                  <a:cxn ang="0">
                    <a:pos x="T2" y="0"/>
                  </a:cxn>
                </a:cxnLst>
                <a:rect l="0" t="0" r="r" b="b"/>
                <a:pathLst>
                  <a:path w="40">
                    <a:moveTo>
                      <a:pt x="0" y="0"/>
                    </a:moveTo>
                    <a:lnTo>
                      <a:pt x="22" y="0"/>
                    </a:lnTo>
                    <a:lnTo>
                      <a:pt x="40" y="0"/>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1" name="Freeform 50"/>
              <p:cNvSpPr>
                <a:spLocks/>
              </p:cNvSpPr>
              <p:nvPr/>
            </p:nvSpPr>
            <p:spPr bwMode="auto">
              <a:xfrm>
                <a:off x="11930207" y="4664075"/>
                <a:ext cx="63500" cy="9525"/>
              </a:xfrm>
              <a:custGeom>
                <a:avLst/>
                <a:gdLst>
                  <a:gd name="T0" fmla="*/ 0 w 40"/>
                  <a:gd name="T1" fmla="*/ 0 h 6"/>
                  <a:gd name="T2" fmla="*/ 24 w 40"/>
                  <a:gd name="T3" fmla="*/ 2 h 6"/>
                  <a:gd name="T4" fmla="*/ 40 w 40"/>
                  <a:gd name="T5" fmla="*/ 6 h 6"/>
                </a:gdLst>
                <a:ahLst/>
                <a:cxnLst>
                  <a:cxn ang="0">
                    <a:pos x="T0" y="T1"/>
                  </a:cxn>
                  <a:cxn ang="0">
                    <a:pos x="T2" y="T3"/>
                  </a:cxn>
                  <a:cxn ang="0">
                    <a:pos x="T4" y="T5"/>
                  </a:cxn>
                </a:cxnLst>
                <a:rect l="0" t="0" r="r" b="b"/>
                <a:pathLst>
                  <a:path w="40" h="6">
                    <a:moveTo>
                      <a:pt x="0" y="0"/>
                    </a:moveTo>
                    <a:lnTo>
                      <a:pt x="24" y="2"/>
                    </a:lnTo>
                    <a:lnTo>
                      <a:pt x="40" y="6"/>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2" name="Freeform 51"/>
              <p:cNvSpPr>
                <a:spLocks/>
              </p:cNvSpPr>
              <p:nvPr/>
            </p:nvSpPr>
            <p:spPr bwMode="auto">
              <a:xfrm>
                <a:off x="12054032" y="4683125"/>
                <a:ext cx="63500" cy="12700"/>
              </a:xfrm>
              <a:custGeom>
                <a:avLst/>
                <a:gdLst>
                  <a:gd name="T0" fmla="*/ 0 w 40"/>
                  <a:gd name="T1" fmla="*/ 0 h 8"/>
                  <a:gd name="T2" fmla="*/ 38 w 40"/>
                  <a:gd name="T3" fmla="*/ 8 h 8"/>
                  <a:gd name="T4" fmla="*/ 40 w 40"/>
                  <a:gd name="T5" fmla="*/ 8 h 8"/>
                </a:gdLst>
                <a:ahLst/>
                <a:cxnLst>
                  <a:cxn ang="0">
                    <a:pos x="T0" y="T1"/>
                  </a:cxn>
                  <a:cxn ang="0">
                    <a:pos x="T2" y="T3"/>
                  </a:cxn>
                  <a:cxn ang="0">
                    <a:pos x="T4" y="T5"/>
                  </a:cxn>
                </a:cxnLst>
                <a:rect l="0" t="0" r="r" b="b"/>
                <a:pathLst>
                  <a:path w="40" h="8">
                    <a:moveTo>
                      <a:pt x="0" y="0"/>
                    </a:moveTo>
                    <a:lnTo>
                      <a:pt x="38" y="8"/>
                    </a:lnTo>
                    <a:lnTo>
                      <a:pt x="40" y="8"/>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3" name="Freeform 52"/>
              <p:cNvSpPr>
                <a:spLocks/>
              </p:cNvSpPr>
              <p:nvPr/>
            </p:nvSpPr>
            <p:spPr bwMode="auto">
              <a:xfrm>
                <a:off x="12177857" y="4714875"/>
                <a:ext cx="60325" cy="19050"/>
              </a:xfrm>
              <a:custGeom>
                <a:avLst/>
                <a:gdLst>
                  <a:gd name="T0" fmla="*/ 0 w 38"/>
                  <a:gd name="T1" fmla="*/ 0 h 12"/>
                  <a:gd name="T2" fmla="*/ 8 w 38"/>
                  <a:gd name="T3" fmla="*/ 2 h 12"/>
                  <a:gd name="T4" fmla="*/ 38 w 38"/>
                  <a:gd name="T5" fmla="*/ 12 h 12"/>
                </a:gdLst>
                <a:ahLst/>
                <a:cxnLst>
                  <a:cxn ang="0">
                    <a:pos x="T0" y="T1"/>
                  </a:cxn>
                  <a:cxn ang="0">
                    <a:pos x="T2" y="T3"/>
                  </a:cxn>
                  <a:cxn ang="0">
                    <a:pos x="T4" y="T5"/>
                  </a:cxn>
                </a:cxnLst>
                <a:rect l="0" t="0" r="r" b="b"/>
                <a:pathLst>
                  <a:path w="38" h="12">
                    <a:moveTo>
                      <a:pt x="0" y="0"/>
                    </a:moveTo>
                    <a:lnTo>
                      <a:pt x="8" y="2"/>
                    </a:lnTo>
                    <a:lnTo>
                      <a:pt x="38" y="12"/>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4" name="Freeform 53"/>
              <p:cNvSpPr>
                <a:spLocks/>
              </p:cNvSpPr>
              <p:nvPr/>
            </p:nvSpPr>
            <p:spPr bwMode="auto">
              <a:xfrm>
                <a:off x="12301682" y="4752975"/>
                <a:ext cx="25400" cy="9525"/>
              </a:xfrm>
              <a:custGeom>
                <a:avLst/>
                <a:gdLst>
                  <a:gd name="T0" fmla="*/ 0 w 16"/>
                  <a:gd name="T1" fmla="*/ 0 h 6"/>
                  <a:gd name="T2" fmla="*/ 0 w 16"/>
                  <a:gd name="T3" fmla="*/ 0 h 6"/>
                  <a:gd name="T4" fmla="*/ 16 w 16"/>
                  <a:gd name="T5" fmla="*/ 6 h 6"/>
                </a:gdLst>
                <a:ahLst/>
                <a:cxnLst>
                  <a:cxn ang="0">
                    <a:pos x="T0" y="T1"/>
                  </a:cxn>
                  <a:cxn ang="0">
                    <a:pos x="T2" y="T3"/>
                  </a:cxn>
                  <a:cxn ang="0">
                    <a:pos x="T4" y="T5"/>
                  </a:cxn>
                </a:cxnLst>
                <a:rect l="0" t="0" r="r" b="b"/>
                <a:pathLst>
                  <a:path w="16" h="6">
                    <a:moveTo>
                      <a:pt x="0" y="0"/>
                    </a:moveTo>
                    <a:lnTo>
                      <a:pt x="0" y="0"/>
                    </a:lnTo>
                    <a:lnTo>
                      <a:pt x="16" y="6"/>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5" name="Freeform 54"/>
              <p:cNvSpPr>
                <a:spLocks/>
              </p:cNvSpPr>
              <p:nvPr/>
            </p:nvSpPr>
            <p:spPr bwMode="auto">
              <a:xfrm>
                <a:off x="12288982" y="4702175"/>
                <a:ext cx="117475" cy="111125"/>
              </a:xfrm>
              <a:custGeom>
                <a:avLst/>
                <a:gdLst>
                  <a:gd name="T0" fmla="*/ 0 w 74"/>
                  <a:gd name="T1" fmla="*/ 70 h 70"/>
                  <a:gd name="T2" fmla="*/ 74 w 74"/>
                  <a:gd name="T3" fmla="*/ 58 h 70"/>
                  <a:gd name="T4" fmla="*/ 28 w 74"/>
                  <a:gd name="T5" fmla="*/ 0 h 70"/>
                  <a:gd name="T6" fmla="*/ 0 w 74"/>
                  <a:gd name="T7" fmla="*/ 70 h 70"/>
                </a:gdLst>
                <a:ahLst/>
                <a:cxnLst>
                  <a:cxn ang="0">
                    <a:pos x="T0" y="T1"/>
                  </a:cxn>
                  <a:cxn ang="0">
                    <a:pos x="T2" y="T3"/>
                  </a:cxn>
                  <a:cxn ang="0">
                    <a:pos x="T4" y="T5"/>
                  </a:cxn>
                  <a:cxn ang="0">
                    <a:pos x="T6" y="T7"/>
                  </a:cxn>
                </a:cxnLst>
                <a:rect l="0" t="0" r="r" b="b"/>
                <a:pathLst>
                  <a:path w="74" h="70">
                    <a:moveTo>
                      <a:pt x="0" y="70"/>
                    </a:moveTo>
                    <a:lnTo>
                      <a:pt x="74" y="58"/>
                    </a:lnTo>
                    <a:lnTo>
                      <a:pt x="28" y="0"/>
                    </a:lnTo>
                    <a:lnTo>
                      <a:pt x="0"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6" name="Line 55"/>
              <p:cNvSpPr>
                <a:spLocks noChangeShapeType="1"/>
              </p:cNvSpPr>
              <p:nvPr/>
            </p:nvSpPr>
            <p:spPr bwMode="auto">
              <a:xfrm flipH="1">
                <a:off x="14870257" y="4711700"/>
                <a:ext cx="28575"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7" name="Line 56"/>
              <p:cNvSpPr>
                <a:spLocks noChangeShapeType="1"/>
              </p:cNvSpPr>
              <p:nvPr/>
            </p:nvSpPr>
            <p:spPr bwMode="auto">
              <a:xfrm flipH="1">
                <a:off x="14746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8" name="Line 57"/>
              <p:cNvSpPr>
                <a:spLocks noChangeShapeType="1"/>
              </p:cNvSpPr>
              <p:nvPr/>
            </p:nvSpPr>
            <p:spPr bwMode="auto">
              <a:xfrm flipH="1">
                <a:off x="14619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79" name="Line 58"/>
              <p:cNvSpPr>
                <a:spLocks noChangeShapeType="1"/>
              </p:cNvSpPr>
              <p:nvPr/>
            </p:nvSpPr>
            <p:spPr bwMode="auto">
              <a:xfrm flipH="1">
                <a:off x="14492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0" name="Line 59"/>
              <p:cNvSpPr>
                <a:spLocks noChangeShapeType="1"/>
              </p:cNvSpPr>
              <p:nvPr/>
            </p:nvSpPr>
            <p:spPr bwMode="auto">
              <a:xfrm flipH="1">
                <a:off x="14365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1" name="Line 60"/>
              <p:cNvSpPr>
                <a:spLocks noChangeShapeType="1"/>
              </p:cNvSpPr>
              <p:nvPr/>
            </p:nvSpPr>
            <p:spPr bwMode="auto">
              <a:xfrm flipH="1">
                <a:off x="14238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2" name="Line 61"/>
              <p:cNvSpPr>
                <a:spLocks noChangeShapeType="1"/>
              </p:cNvSpPr>
              <p:nvPr/>
            </p:nvSpPr>
            <p:spPr bwMode="auto">
              <a:xfrm flipH="1">
                <a:off x="14111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3" name="Line 62"/>
              <p:cNvSpPr>
                <a:spLocks noChangeShapeType="1"/>
              </p:cNvSpPr>
              <p:nvPr/>
            </p:nvSpPr>
            <p:spPr bwMode="auto">
              <a:xfrm flipH="1">
                <a:off x="13984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4" name="Line 63"/>
              <p:cNvSpPr>
                <a:spLocks noChangeShapeType="1"/>
              </p:cNvSpPr>
              <p:nvPr/>
            </p:nvSpPr>
            <p:spPr bwMode="auto">
              <a:xfrm flipH="1">
                <a:off x="13857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5" name="Line 64"/>
              <p:cNvSpPr>
                <a:spLocks noChangeShapeType="1"/>
              </p:cNvSpPr>
              <p:nvPr/>
            </p:nvSpPr>
            <p:spPr bwMode="auto">
              <a:xfrm flipH="1">
                <a:off x="13730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6" name="Line 65"/>
              <p:cNvSpPr>
                <a:spLocks noChangeShapeType="1"/>
              </p:cNvSpPr>
              <p:nvPr/>
            </p:nvSpPr>
            <p:spPr bwMode="auto">
              <a:xfrm flipH="1">
                <a:off x="13603432" y="471170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7" name="Line 66"/>
              <p:cNvSpPr>
                <a:spLocks noChangeShapeType="1"/>
              </p:cNvSpPr>
              <p:nvPr/>
            </p:nvSpPr>
            <p:spPr bwMode="auto">
              <a:xfrm flipH="1">
                <a:off x="13485957" y="4711700"/>
                <a:ext cx="53975"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8" name="Freeform 67"/>
              <p:cNvSpPr>
                <a:spLocks/>
              </p:cNvSpPr>
              <p:nvPr/>
            </p:nvSpPr>
            <p:spPr bwMode="auto">
              <a:xfrm>
                <a:off x="13425632" y="4711700"/>
                <a:ext cx="31750" cy="28575"/>
              </a:xfrm>
              <a:custGeom>
                <a:avLst/>
                <a:gdLst>
                  <a:gd name="T0" fmla="*/ 20 w 20"/>
                  <a:gd name="T1" fmla="*/ 0 h 18"/>
                  <a:gd name="T2" fmla="*/ 0 w 20"/>
                  <a:gd name="T3" fmla="*/ 0 h 18"/>
                  <a:gd name="T4" fmla="*/ 0 w 20"/>
                  <a:gd name="T5" fmla="*/ 18 h 18"/>
                </a:gdLst>
                <a:ahLst/>
                <a:cxnLst>
                  <a:cxn ang="0">
                    <a:pos x="T0" y="T1"/>
                  </a:cxn>
                  <a:cxn ang="0">
                    <a:pos x="T2" y="T3"/>
                  </a:cxn>
                  <a:cxn ang="0">
                    <a:pos x="T4" y="T5"/>
                  </a:cxn>
                </a:cxnLst>
                <a:rect l="0" t="0" r="r" b="b"/>
                <a:pathLst>
                  <a:path w="20" h="18">
                    <a:moveTo>
                      <a:pt x="20" y="0"/>
                    </a:moveTo>
                    <a:lnTo>
                      <a:pt x="0" y="0"/>
                    </a:lnTo>
                    <a:lnTo>
                      <a:pt x="0" y="18"/>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89" name="Line 68"/>
              <p:cNvSpPr>
                <a:spLocks noChangeShapeType="1"/>
              </p:cNvSpPr>
              <p:nvPr/>
            </p:nvSpPr>
            <p:spPr bwMode="auto">
              <a:xfrm>
                <a:off x="13425632" y="4797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0" name="Line 69"/>
              <p:cNvSpPr>
                <a:spLocks noChangeShapeType="1"/>
              </p:cNvSpPr>
              <p:nvPr/>
            </p:nvSpPr>
            <p:spPr bwMode="auto">
              <a:xfrm>
                <a:off x="13425632" y="4924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1" name="Line 70"/>
              <p:cNvSpPr>
                <a:spLocks noChangeShapeType="1"/>
              </p:cNvSpPr>
              <p:nvPr/>
            </p:nvSpPr>
            <p:spPr bwMode="auto">
              <a:xfrm>
                <a:off x="13425632" y="5051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2" name="Line 71"/>
              <p:cNvSpPr>
                <a:spLocks noChangeShapeType="1"/>
              </p:cNvSpPr>
              <p:nvPr/>
            </p:nvSpPr>
            <p:spPr bwMode="auto">
              <a:xfrm>
                <a:off x="13425632" y="5178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3" name="Line 72"/>
              <p:cNvSpPr>
                <a:spLocks noChangeShapeType="1"/>
              </p:cNvSpPr>
              <p:nvPr/>
            </p:nvSpPr>
            <p:spPr bwMode="auto">
              <a:xfrm>
                <a:off x="13425632" y="5305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4" name="Line 73"/>
              <p:cNvSpPr>
                <a:spLocks noChangeShapeType="1"/>
              </p:cNvSpPr>
              <p:nvPr/>
            </p:nvSpPr>
            <p:spPr bwMode="auto">
              <a:xfrm>
                <a:off x="13425632" y="5432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5" name="Line 74"/>
              <p:cNvSpPr>
                <a:spLocks noChangeShapeType="1"/>
              </p:cNvSpPr>
              <p:nvPr/>
            </p:nvSpPr>
            <p:spPr bwMode="auto">
              <a:xfrm>
                <a:off x="13425632" y="5559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6" name="Line 75"/>
              <p:cNvSpPr>
                <a:spLocks noChangeShapeType="1"/>
              </p:cNvSpPr>
              <p:nvPr/>
            </p:nvSpPr>
            <p:spPr bwMode="auto">
              <a:xfrm>
                <a:off x="13425632" y="5686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7" name="Line 76"/>
              <p:cNvSpPr>
                <a:spLocks noChangeShapeType="1"/>
              </p:cNvSpPr>
              <p:nvPr/>
            </p:nvSpPr>
            <p:spPr bwMode="auto">
              <a:xfrm>
                <a:off x="13425632" y="5813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8" name="Line 77"/>
              <p:cNvSpPr>
                <a:spLocks noChangeShapeType="1"/>
              </p:cNvSpPr>
              <p:nvPr/>
            </p:nvSpPr>
            <p:spPr bwMode="auto">
              <a:xfrm>
                <a:off x="13425632" y="5940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99" name="Line 78"/>
              <p:cNvSpPr>
                <a:spLocks noChangeShapeType="1"/>
              </p:cNvSpPr>
              <p:nvPr/>
            </p:nvSpPr>
            <p:spPr bwMode="auto">
              <a:xfrm>
                <a:off x="13425632" y="6067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0" name="Line 79"/>
              <p:cNvSpPr>
                <a:spLocks noChangeShapeType="1"/>
              </p:cNvSpPr>
              <p:nvPr/>
            </p:nvSpPr>
            <p:spPr bwMode="auto">
              <a:xfrm>
                <a:off x="13425632" y="6194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1" name="Line 80"/>
              <p:cNvSpPr>
                <a:spLocks noChangeShapeType="1"/>
              </p:cNvSpPr>
              <p:nvPr/>
            </p:nvSpPr>
            <p:spPr bwMode="auto">
              <a:xfrm>
                <a:off x="13425632" y="6321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2" name="Line 81"/>
              <p:cNvSpPr>
                <a:spLocks noChangeShapeType="1"/>
              </p:cNvSpPr>
              <p:nvPr/>
            </p:nvSpPr>
            <p:spPr bwMode="auto">
              <a:xfrm>
                <a:off x="13425632" y="6448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3" name="Line 82"/>
              <p:cNvSpPr>
                <a:spLocks noChangeShapeType="1"/>
              </p:cNvSpPr>
              <p:nvPr/>
            </p:nvSpPr>
            <p:spPr bwMode="auto">
              <a:xfrm>
                <a:off x="13425632" y="6575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4" name="Line 83"/>
              <p:cNvSpPr>
                <a:spLocks noChangeShapeType="1"/>
              </p:cNvSpPr>
              <p:nvPr/>
            </p:nvSpPr>
            <p:spPr bwMode="auto">
              <a:xfrm>
                <a:off x="13425632" y="6702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5" name="Line 84"/>
              <p:cNvSpPr>
                <a:spLocks noChangeShapeType="1"/>
              </p:cNvSpPr>
              <p:nvPr/>
            </p:nvSpPr>
            <p:spPr bwMode="auto">
              <a:xfrm>
                <a:off x="13425632" y="6829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6" name="Line 85"/>
              <p:cNvSpPr>
                <a:spLocks noChangeShapeType="1"/>
              </p:cNvSpPr>
              <p:nvPr/>
            </p:nvSpPr>
            <p:spPr bwMode="auto">
              <a:xfrm>
                <a:off x="13425632" y="6956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7" name="Line 86"/>
              <p:cNvSpPr>
                <a:spLocks noChangeShapeType="1"/>
              </p:cNvSpPr>
              <p:nvPr/>
            </p:nvSpPr>
            <p:spPr bwMode="auto">
              <a:xfrm>
                <a:off x="13425632" y="7083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8" name="Line 87"/>
              <p:cNvSpPr>
                <a:spLocks noChangeShapeType="1"/>
              </p:cNvSpPr>
              <p:nvPr/>
            </p:nvSpPr>
            <p:spPr bwMode="auto">
              <a:xfrm>
                <a:off x="13425632" y="7210425"/>
                <a:ext cx="0" cy="6350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09" name="Freeform 88"/>
              <p:cNvSpPr>
                <a:spLocks/>
              </p:cNvSpPr>
              <p:nvPr/>
            </p:nvSpPr>
            <p:spPr bwMode="auto">
              <a:xfrm>
                <a:off x="13425632" y="7369175"/>
                <a:ext cx="31750" cy="28575"/>
              </a:xfrm>
              <a:custGeom>
                <a:avLst/>
                <a:gdLst>
                  <a:gd name="T0" fmla="*/ 0 w 20"/>
                  <a:gd name="T1" fmla="*/ 0 h 18"/>
                  <a:gd name="T2" fmla="*/ 0 w 20"/>
                  <a:gd name="T3" fmla="*/ 18 h 18"/>
                  <a:gd name="T4" fmla="*/ 20 w 20"/>
                  <a:gd name="T5" fmla="*/ 18 h 18"/>
                </a:gdLst>
                <a:ahLst/>
                <a:cxnLst>
                  <a:cxn ang="0">
                    <a:pos x="T0" y="T1"/>
                  </a:cxn>
                  <a:cxn ang="0">
                    <a:pos x="T2" y="T3"/>
                  </a:cxn>
                  <a:cxn ang="0">
                    <a:pos x="T4" y="T5"/>
                  </a:cxn>
                </a:cxnLst>
                <a:rect l="0" t="0" r="r" b="b"/>
                <a:pathLst>
                  <a:path w="20" h="18">
                    <a:moveTo>
                      <a:pt x="0" y="0"/>
                    </a:moveTo>
                    <a:lnTo>
                      <a:pt x="0" y="18"/>
                    </a:lnTo>
                    <a:lnTo>
                      <a:pt x="20" y="18"/>
                    </a:lnTo>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0" name="Line 89"/>
              <p:cNvSpPr>
                <a:spLocks noChangeShapeType="1"/>
              </p:cNvSpPr>
              <p:nvPr/>
            </p:nvSpPr>
            <p:spPr bwMode="auto">
              <a:xfrm>
                <a:off x="13514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1" name="Line 90"/>
              <p:cNvSpPr>
                <a:spLocks noChangeShapeType="1"/>
              </p:cNvSpPr>
              <p:nvPr/>
            </p:nvSpPr>
            <p:spPr bwMode="auto">
              <a:xfrm>
                <a:off x="13641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2" name="Line 91"/>
              <p:cNvSpPr>
                <a:spLocks noChangeShapeType="1"/>
              </p:cNvSpPr>
              <p:nvPr/>
            </p:nvSpPr>
            <p:spPr bwMode="auto">
              <a:xfrm>
                <a:off x="13768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3" name="Line 92"/>
              <p:cNvSpPr>
                <a:spLocks noChangeShapeType="1"/>
              </p:cNvSpPr>
              <p:nvPr/>
            </p:nvSpPr>
            <p:spPr bwMode="auto">
              <a:xfrm>
                <a:off x="13895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4" name="Line 93"/>
              <p:cNvSpPr>
                <a:spLocks noChangeShapeType="1"/>
              </p:cNvSpPr>
              <p:nvPr/>
            </p:nvSpPr>
            <p:spPr bwMode="auto">
              <a:xfrm>
                <a:off x="14022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5" name="Line 94"/>
              <p:cNvSpPr>
                <a:spLocks noChangeShapeType="1"/>
              </p:cNvSpPr>
              <p:nvPr/>
            </p:nvSpPr>
            <p:spPr bwMode="auto">
              <a:xfrm>
                <a:off x="14149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6" name="Line 95"/>
              <p:cNvSpPr>
                <a:spLocks noChangeShapeType="1"/>
              </p:cNvSpPr>
              <p:nvPr/>
            </p:nvSpPr>
            <p:spPr bwMode="auto">
              <a:xfrm>
                <a:off x="14276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7" name="Line 96"/>
              <p:cNvSpPr>
                <a:spLocks noChangeShapeType="1"/>
              </p:cNvSpPr>
              <p:nvPr/>
            </p:nvSpPr>
            <p:spPr bwMode="auto">
              <a:xfrm>
                <a:off x="14403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8" name="Line 97"/>
              <p:cNvSpPr>
                <a:spLocks noChangeShapeType="1"/>
              </p:cNvSpPr>
              <p:nvPr/>
            </p:nvSpPr>
            <p:spPr bwMode="auto">
              <a:xfrm>
                <a:off x="14530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19" name="Line 98"/>
              <p:cNvSpPr>
                <a:spLocks noChangeShapeType="1"/>
              </p:cNvSpPr>
              <p:nvPr/>
            </p:nvSpPr>
            <p:spPr bwMode="auto">
              <a:xfrm>
                <a:off x="14657532" y="73977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0" name="Line 99"/>
              <p:cNvSpPr>
                <a:spLocks noChangeShapeType="1"/>
              </p:cNvSpPr>
              <p:nvPr/>
            </p:nvSpPr>
            <p:spPr bwMode="auto">
              <a:xfrm>
                <a:off x="14784532" y="7397750"/>
                <a:ext cx="3175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1" name="Freeform 100"/>
              <p:cNvSpPr>
                <a:spLocks/>
              </p:cNvSpPr>
              <p:nvPr/>
            </p:nvSpPr>
            <p:spPr bwMode="auto">
              <a:xfrm>
                <a:off x="14797232" y="7337425"/>
                <a:ext cx="101600" cy="120650"/>
              </a:xfrm>
              <a:custGeom>
                <a:avLst/>
                <a:gdLst>
                  <a:gd name="T0" fmla="*/ 0 w 64"/>
                  <a:gd name="T1" fmla="*/ 76 h 76"/>
                  <a:gd name="T2" fmla="*/ 64 w 64"/>
                  <a:gd name="T3" fmla="*/ 38 h 76"/>
                  <a:gd name="T4" fmla="*/ 0 w 64"/>
                  <a:gd name="T5" fmla="*/ 0 h 76"/>
                  <a:gd name="T6" fmla="*/ 0 w 64"/>
                  <a:gd name="T7" fmla="*/ 76 h 76"/>
                </a:gdLst>
                <a:ahLst/>
                <a:cxnLst>
                  <a:cxn ang="0">
                    <a:pos x="T0" y="T1"/>
                  </a:cxn>
                  <a:cxn ang="0">
                    <a:pos x="T2" y="T3"/>
                  </a:cxn>
                  <a:cxn ang="0">
                    <a:pos x="T4" y="T5"/>
                  </a:cxn>
                  <a:cxn ang="0">
                    <a:pos x="T6" y="T7"/>
                  </a:cxn>
                </a:cxnLst>
                <a:rect l="0" t="0" r="r" b="b"/>
                <a:pathLst>
                  <a:path w="64" h="76">
                    <a:moveTo>
                      <a:pt x="0" y="76"/>
                    </a:moveTo>
                    <a:lnTo>
                      <a:pt x="64" y="38"/>
                    </a:lnTo>
                    <a:lnTo>
                      <a:pt x="0" y="0"/>
                    </a:lnTo>
                    <a:lnTo>
                      <a:pt x="0"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2" name="Line 101"/>
              <p:cNvSpPr>
                <a:spLocks noChangeShapeType="1"/>
              </p:cNvSpPr>
              <p:nvPr/>
            </p:nvSpPr>
            <p:spPr bwMode="auto">
              <a:xfrm>
                <a:off x="13425632" y="6026150"/>
                <a:ext cx="3175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3" name="Line 102"/>
              <p:cNvSpPr>
                <a:spLocks noChangeShapeType="1"/>
              </p:cNvSpPr>
              <p:nvPr/>
            </p:nvSpPr>
            <p:spPr bwMode="auto">
              <a:xfrm>
                <a:off x="13514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4" name="Line 103"/>
              <p:cNvSpPr>
                <a:spLocks noChangeShapeType="1"/>
              </p:cNvSpPr>
              <p:nvPr/>
            </p:nvSpPr>
            <p:spPr bwMode="auto">
              <a:xfrm>
                <a:off x="13641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5" name="Line 104"/>
              <p:cNvSpPr>
                <a:spLocks noChangeShapeType="1"/>
              </p:cNvSpPr>
              <p:nvPr/>
            </p:nvSpPr>
            <p:spPr bwMode="auto">
              <a:xfrm>
                <a:off x="13768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6" name="Line 105"/>
              <p:cNvSpPr>
                <a:spLocks noChangeShapeType="1"/>
              </p:cNvSpPr>
              <p:nvPr/>
            </p:nvSpPr>
            <p:spPr bwMode="auto">
              <a:xfrm>
                <a:off x="13895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7" name="Line 106"/>
              <p:cNvSpPr>
                <a:spLocks noChangeShapeType="1"/>
              </p:cNvSpPr>
              <p:nvPr/>
            </p:nvSpPr>
            <p:spPr bwMode="auto">
              <a:xfrm>
                <a:off x="14022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8" name="Line 107"/>
              <p:cNvSpPr>
                <a:spLocks noChangeShapeType="1"/>
              </p:cNvSpPr>
              <p:nvPr/>
            </p:nvSpPr>
            <p:spPr bwMode="auto">
              <a:xfrm>
                <a:off x="14149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29" name="Line 108"/>
              <p:cNvSpPr>
                <a:spLocks noChangeShapeType="1"/>
              </p:cNvSpPr>
              <p:nvPr/>
            </p:nvSpPr>
            <p:spPr bwMode="auto">
              <a:xfrm>
                <a:off x="14276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0" name="Line 109"/>
              <p:cNvSpPr>
                <a:spLocks noChangeShapeType="1"/>
              </p:cNvSpPr>
              <p:nvPr/>
            </p:nvSpPr>
            <p:spPr bwMode="auto">
              <a:xfrm>
                <a:off x="14403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1" name="Line 110"/>
              <p:cNvSpPr>
                <a:spLocks noChangeShapeType="1"/>
              </p:cNvSpPr>
              <p:nvPr/>
            </p:nvSpPr>
            <p:spPr bwMode="auto">
              <a:xfrm>
                <a:off x="14530532" y="6026150"/>
                <a:ext cx="63500"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2" name="Line 111"/>
              <p:cNvSpPr>
                <a:spLocks noChangeShapeType="1"/>
              </p:cNvSpPr>
              <p:nvPr/>
            </p:nvSpPr>
            <p:spPr bwMode="auto">
              <a:xfrm>
                <a:off x="14676582" y="6026150"/>
                <a:ext cx="28575"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3" name="Freeform 112"/>
              <p:cNvSpPr>
                <a:spLocks/>
              </p:cNvSpPr>
              <p:nvPr/>
            </p:nvSpPr>
            <p:spPr bwMode="auto">
              <a:xfrm>
                <a:off x="16330757" y="4692650"/>
                <a:ext cx="28575" cy="6350"/>
              </a:xfrm>
              <a:custGeom>
                <a:avLst/>
                <a:gdLst>
                  <a:gd name="T0" fmla="*/ 18 w 18"/>
                  <a:gd name="T1" fmla="*/ 0 h 4"/>
                  <a:gd name="T2" fmla="*/ 18 w 18"/>
                  <a:gd name="T3" fmla="*/ 0 h 4"/>
                  <a:gd name="T4" fmla="*/ 0 w 18"/>
                  <a:gd name="T5" fmla="*/ 4 h 4"/>
                </a:gdLst>
                <a:ahLst/>
                <a:cxnLst>
                  <a:cxn ang="0">
                    <a:pos x="T0" y="T1"/>
                  </a:cxn>
                  <a:cxn ang="0">
                    <a:pos x="T2" y="T3"/>
                  </a:cxn>
                  <a:cxn ang="0">
                    <a:pos x="T4" y="T5"/>
                  </a:cxn>
                </a:cxnLst>
                <a:rect l="0" t="0" r="r" b="b"/>
                <a:pathLst>
                  <a:path w="18" h="4">
                    <a:moveTo>
                      <a:pt x="18" y="0"/>
                    </a:moveTo>
                    <a:lnTo>
                      <a:pt x="18" y="0"/>
                    </a:lnTo>
                    <a:lnTo>
                      <a:pt x="0" y="4"/>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4" name="Freeform 113"/>
              <p:cNvSpPr>
                <a:spLocks/>
              </p:cNvSpPr>
              <p:nvPr/>
            </p:nvSpPr>
            <p:spPr bwMode="auto">
              <a:xfrm>
                <a:off x="16213282" y="4718050"/>
                <a:ext cx="60325" cy="22225"/>
              </a:xfrm>
              <a:custGeom>
                <a:avLst/>
                <a:gdLst>
                  <a:gd name="T0" fmla="*/ 38 w 38"/>
                  <a:gd name="T1" fmla="*/ 0 h 14"/>
                  <a:gd name="T2" fmla="*/ 8 w 38"/>
                  <a:gd name="T3" fmla="*/ 12 h 14"/>
                  <a:gd name="T4" fmla="*/ 0 w 38"/>
                  <a:gd name="T5" fmla="*/ 14 h 14"/>
                </a:gdLst>
                <a:ahLst/>
                <a:cxnLst>
                  <a:cxn ang="0">
                    <a:pos x="T0" y="T1"/>
                  </a:cxn>
                  <a:cxn ang="0">
                    <a:pos x="T2" y="T3"/>
                  </a:cxn>
                  <a:cxn ang="0">
                    <a:pos x="T4" y="T5"/>
                  </a:cxn>
                </a:cxnLst>
                <a:rect l="0" t="0" r="r" b="b"/>
                <a:pathLst>
                  <a:path w="38" h="14">
                    <a:moveTo>
                      <a:pt x="38" y="0"/>
                    </a:moveTo>
                    <a:lnTo>
                      <a:pt x="8" y="12"/>
                    </a:lnTo>
                    <a:lnTo>
                      <a:pt x="0" y="14"/>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5" name="Freeform 114"/>
              <p:cNvSpPr>
                <a:spLocks/>
              </p:cNvSpPr>
              <p:nvPr/>
            </p:nvSpPr>
            <p:spPr bwMode="auto">
              <a:xfrm>
                <a:off x="16102157" y="4768850"/>
                <a:ext cx="53975" cy="28575"/>
              </a:xfrm>
              <a:custGeom>
                <a:avLst/>
                <a:gdLst>
                  <a:gd name="T0" fmla="*/ 34 w 34"/>
                  <a:gd name="T1" fmla="*/ 0 h 18"/>
                  <a:gd name="T2" fmla="*/ 22 w 34"/>
                  <a:gd name="T3" fmla="*/ 6 h 18"/>
                  <a:gd name="T4" fmla="*/ 0 w 34"/>
                  <a:gd name="T5" fmla="*/ 18 h 18"/>
                </a:gdLst>
                <a:ahLst/>
                <a:cxnLst>
                  <a:cxn ang="0">
                    <a:pos x="T0" y="T1"/>
                  </a:cxn>
                  <a:cxn ang="0">
                    <a:pos x="T2" y="T3"/>
                  </a:cxn>
                  <a:cxn ang="0">
                    <a:pos x="T4" y="T5"/>
                  </a:cxn>
                </a:cxnLst>
                <a:rect l="0" t="0" r="r" b="b"/>
                <a:pathLst>
                  <a:path w="34" h="18">
                    <a:moveTo>
                      <a:pt x="34" y="0"/>
                    </a:moveTo>
                    <a:lnTo>
                      <a:pt x="22" y="6"/>
                    </a:lnTo>
                    <a:lnTo>
                      <a:pt x="0" y="18"/>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6" name="Freeform 115"/>
              <p:cNvSpPr>
                <a:spLocks/>
              </p:cNvSpPr>
              <p:nvPr/>
            </p:nvSpPr>
            <p:spPr bwMode="auto">
              <a:xfrm>
                <a:off x="15997382" y="4832350"/>
                <a:ext cx="50800" cy="41275"/>
              </a:xfrm>
              <a:custGeom>
                <a:avLst/>
                <a:gdLst>
                  <a:gd name="T0" fmla="*/ 32 w 32"/>
                  <a:gd name="T1" fmla="*/ 0 h 26"/>
                  <a:gd name="T2" fmla="*/ 16 w 32"/>
                  <a:gd name="T3" fmla="*/ 12 h 26"/>
                  <a:gd name="T4" fmla="*/ 0 w 32"/>
                  <a:gd name="T5" fmla="*/ 26 h 26"/>
                </a:gdLst>
                <a:ahLst/>
                <a:cxnLst>
                  <a:cxn ang="0">
                    <a:pos x="T0" y="T1"/>
                  </a:cxn>
                  <a:cxn ang="0">
                    <a:pos x="T2" y="T3"/>
                  </a:cxn>
                  <a:cxn ang="0">
                    <a:pos x="T4" y="T5"/>
                  </a:cxn>
                </a:cxnLst>
                <a:rect l="0" t="0" r="r" b="b"/>
                <a:pathLst>
                  <a:path w="32" h="26">
                    <a:moveTo>
                      <a:pt x="32" y="0"/>
                    </a:moveTo>
                    <a:lnTo>
                      <a:pt x="16" y="12"/>
                    </a:lnTo>
                    <a:lnTo>
                      <a:pt x="0" y="26"/>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7" name="Freeform 116"/>
              <p:cNvSpPr>
                <a:spLocks/>
              </p:cNvSpPr>
              <p:nvPr/>
            </p:nvSpPr>
            <p:spPr bwMode="auto">
              <a:xfrm>
                <a:off x="15908482" y="4914900"/>
                <a:ext cx="41275" cy="47625"/>
              </a:xfrm>
              <a:custGeom>
                <a:avLst/>
                <a:gdLst>
                  <a:gd name="T0" fmla="*/ 26 w 26"/>
                  <a:gd name="T1" fmla="*/ 0 h 30"/>
                  <a:gd name="T2" fmla="*/ 10 w 26"/>
                  <a:gd name="T3" fmla="*/ 18 h 30"/>
                  <a:gd name="T4" fmla="*/ 0 w 26"/>
                  <a:gd name="T5" fmla="*/ 30 h 30"/>
                </a:gdLst>
                <a:ahLst/>
                <a:cxnLst>
                  <a:cxn ang="0">
                    <a:pos x="T0" y="T1"/>
                  </a:cxn>
                  <a:cxn ang="0">
                    <a:pos x="T2" y="T3"/>
                  </a:cxn>
                  <a:cxn ang="0">
                    <a:pos x="T4" y="T5"/>
                  </a:cxn>
                </a:cxnLst>
                <a:rect l="0" t="0" r="r" b="b"/>
                <a:pathLst>
                  <a:path w="26" h="30">
                    <a:moveTo>
                      <a:pt x="26" y="0"/>
                    </a:moveTo>
                    <a:lnTo>
                      <a:pt x="10" y="18"/>
                    </a:lnTo>
                    <a:lnTo>
                      <a:pt x="0" y="3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8" name="Freeform 117"/>
              <p:cNvSpPr>
                <a:spLocks/>
              </p:cNvSpPr>
              <p:nvPr/>
            </p:nvSpPr>
            <p:spPr bwMode="auto">
              <a:xfrm>
                <a:off x="15832282" y="5010150"/>
                <a:ext cx="34925" cy="53975"/>
              </a:xfrm>
              <a:custGeom>
                <a:avLst/>
                <a:gdLst>
                  <a:gd name="T0" fmla="*/ 22 w 22"/>
                  <a:gd name="T1" fmla="*/ 0 h 34"/>
                  <a:gd name="T2" fmla="*/ 22 w 22"/>
                  <a:gd name="T3" fmla="*/ 2 h 34"/>
                  <a:gd name="T4" fmla="*/ 4 w 22"/>
                  <a:gd name="T5" fmla="*/ 24 h 34"/>
                  <a:gd name="T6" fmla="*/ 0 w 22"/>
                  <a:gd name="T7" fmla="*/ 34 h 34"/>
                </a:gdLst>
                <a:ahLst/>
                <a:cxnLst>
                  <a:cxn ang="0">
                    <a:pos x="T0" y="T1"/>
                  </a:cxn>
                  <a:cxn ang="0">
                    <a:pos x="T2" y="T3"/>
                  </a:cxn>
                  <a:cxn ang="0">
                    <a:pos x="T4" y="T5"/>
                  </a:cxn>
                  <a:cxn ang="0">
                    <a:pos x="T6" y="T7"/>
                  </a:cxn>
                </a:cxnLst>
                <a:rect l="0" t="0" r="r" b="b"/>
                <a:pathLst>
                  <a:path w="22" h="34">
                    <a:moveTo>
                      <a:pt x="22" y="0"/>
                    </a:moveTo>
                    <a:lnTo>
                      <a:pt x="22" y="2"/>
                    </a:lnTo>
                    <a:lnTo>
                      <a:pt x="4" y="24"/>
                    </a:lnTo>
                    <a:lnTo>
                      <a:pt x="0" y="34"/>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39" name="Freeform 118"/>
              <p:cNvSpPr>
                <a:spLocks/>
              </p:cNvSpPr>
              <p:nvPr/>
            </p:nvSpPr>
            <p:spPr bwMode="auto">
              <a:xfrm>
                <a:off x="15768782" y="5118100"/>
                <a:ext cx="28575" cy="53975"/>
              </a:xfrm>
              <a:custGeom>
                <a:avLst/>
                <a:gdLst>
                  <a:gd name="T0" fmla="*/ 18 w 18"/>
                  <a:gd name="T1" fmla="*/ 0 h 34"/>
                  <a:gd name="T2" fmla="*/ 16 w 18"/>
                  <a:gd name="T3" fmla="*/ 6 h 34"/>
                  <a:gd name="T4" fmla="*/ 2 w 18"/>
                  <a:gd name="T5" fmla="*/ 30 h 34"/>
                  <a:gd name="T6" fmla="*/ 0 w 18"/>
                  <a:gd name="T7" fmla="*/ 34 h 34"/>
                </a:gdLst>
                <a:ahLst/>
                <a:cxnLst>
                  <a:cxn ang="0">
                    <a:pos x="T0" y="T1"/>
                  </a:cxn>
                  <a:cxn ang="0">
                    <a:pos x="T2" y="T3"/>
                  </a:cxn>
                  <a:cxn ang="0">
                    <a:pos x="T4" y="T5"/>
                  </a:cxn>
                  <a:cxn ang="0">
                    <a:pos x="T6" y="T7"/>
                  </a:cxn>
                </a:cxnLst>
                <a:rect l="0" t="0" r="r" b="b"/>
                <a:pathLst>
                  <a:path w="18" h="34">
                    <a:moveTo>
                      <a:pt x="18" y="0"/>
                    </a:moveTo>
                    <a:lnTo>
                      <a:pt x="16" y="6"/>
                    </a:lnTo>
                    <a:lnTo>
                      <a:pt x="2" y="30"/>
                    </a:lnTo>
                    <a:lnTo>
                      <a:pt x="0" y="34"/>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0" name="Line 119"/>
              <p:cNvSpPr>
                <a:spLocks noChangeShapeType="1"/>
              </p:cNvSpPr>
              <p:nvPr/>
            </p:nvSpPr>
            <p:spPr bwMode="auto">
              <a:xfrm flipH="1">
                <a:off x="15721157" y="5232400"/>
                <a:ext cx="22225" cy="5715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1" name="Freeform 120"/>
              <p:cNvSpPr>
                <a:spLocks/>
              </p:cNvSpPr>
              <p:nvPr/>
            </p:nvSpPr>
            <p:spPr bwMode="auto">
              <a:xfrm>
                <a:off x="15683057" y="5349875"/>
                <a:ext cx="19050" cy="63500"/>
              </a:xfrm>
              <a:custGeom>
                <a:avLst/>
                <a:gdLst>
                  <a:gd name="T0" fmla="*/ 12 w 12"/>
                  <a:gd name="T1" fmla="*/ 0 h 40"/>
                  <a:gd name="T2" fmla="*/ 4 w 12"/>
                  <a:gd name="T3" fmla="*/ 26 h 40"/>
                  <a:gd name="T4" fmla="*/ 0 w 12"/>
                  <a:gd name="T5" fmla="*/ 40 h 40"/>
                </a:gdLst>
                <a:ahLst/>
                <a:cxnLst>
                  <a:cxn ang="0">
                    <a:pos x="T0" y="T1"/>
                  </a:cxn>
                  <a:cxn ang="0">
                    <a:pos x="T2" y="T3"/>
                  </a:cxn>
                  <a:cxn ang="0">
                    <a:pos x="T4" y="T5"/>
                  </a:cxn>
                </a:cxnLst>
                <a:rect l="0" t="0" r="r" b="b"/>
                <a:pathLst>
                  <a:path w="12" h="40">
                    <a:moveTo>
                      <a:pt x="12" y="0"/>
                    </a:moveTo>
                    <a:lnTo>
                      <a:pt x="4" y="26"/>
                    </a:lnTo>
                    <a:lnTo>
                      <a:pt x="0"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2" name="Freeform 121"/>
              <p:cNvSpPr>
                <a:spLocks/>
              </p:cNvSpPr>
              <p:nvPr/>
            </p:nvSpPr>
            <p:spPr bwMode="auto">
              <a:xfrm>
                <a:off x="15657657" y="5473700"/>
                <a:ext cx="9525" cy="63500"/>
              </a:xfrm>
              <a:custGeom>
                <a:avLst/>
                <a:gdLst>
                  <a:gd name="T0" fmla="*/ 6 w 6"/>
                  <a:gd name="T1" fmla="*/ 0 h 40"/>
                  <a:gd name="T2" fmla="*/ 4 w 6"/>
                  <a:gd name="T3" fmla="*/ 8 h 40"/>
                  <a:gd name="T4" fmla="*/ 0 w 6"/>
                  <a:gd name="T5" fmla="*/ 40 h 40"/>
                </a:gdLst>
                <a:ahLst/>
                <a:cxnLst>
                  <a:cxn ang="0">
                    <a:pos x="T0" y="T1"/>
                  </a:cxn>
                  <a:cxn ang="0">
                    <a:pos x="T2" y="T3"/>
                  </a:cxn>
                  <a:cxn ang="0">
                    <a:pos x="T4" y="T5"/>
                  </a:cxn>
                </a:cxnLst>
                <a:rect l="0" t="0" r="r" b="b"/>
                <a:pathLst>
                  <a:path w="6" h="40">
                    <a:moveTo>
                      <a:pt x="6" y="0"/>
                    </a:moveTo>
                    <a:lnTo>
                      <a:pt x="4" y="8"/>
                    </a:lnTo>
                    <a:lnTo>
                      <a:pt x="0"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3" name="Line 122"/>
              <p:cNvSpPr>
                <a:spLocks noChangeShapeType="1"/>
              </p:cNvSpPr>
              <p:nvPr/>
            </p:nvSpPr>
            <p:spPr bwMode="auto">
              <a:xfrm flipH="1">
                <a:off x="15635432" y="5597525"/>
                <a:ext cx="9525"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4" name="Line 123"/>
              <p:cNvSpPr>
                <a:spLocks noChangeShapeType="1"/>
              </p:cNvSpPr>
              <p:nvPr/>
            </p:nvSpPr>
            <p:spPr bwMode="auto">
              <a:xfrm flipH="1">
                <a:off x="15622732" y="5724525"/>
                <a:ext cx="6350"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5" name="Freeform 124"/>
              <p:cNvSpPr>
                <a:spLocks/>
              </p:cNvSpPr>
              <p:nvPr/>
            </p:nvSpPr>
            <p:spPr bwMode="auto">
              <a:xfrm>
                <a:off x="15616382" y="5851525"/>
                <a:ext cx="3175" cy="63500"/>
              </a:xfrm>
              <a:custGeom>
                <a:avLst/>
                <a:gdLst>
                  <a:gd name="T0" fmla="*/ 2 w 2"/>
                  <a:gd name="T1" fmla="*/ 0 h 40"/>
                  <a:gd name="T2" fmla="*/ 0 w 2"/>
                  <a:gd name="T3" fmla="*/ 38 h 40"/>
                  <a:gd name="T4" fmla="*/ 0 w 2"/>
                  <a:gd name="T5" fmla="*/ 40 h 40"/>
                </a:gdLst>
                <a:ahLst/>
                <a:cxnLst>
                  <a:cxn ang="0">
                    <a:pos x="T0" y="T1"/>
                  </a:cxn>
                  <a:cxn ang="0">
                    <a:pos x="T2" y="T3"/>
                  </a:cxn>
                  <a:cxn ang="0">
                    <a:pos x="T4" y="T5"/>
                  </a:cxn>
                </a:cxnLst>
                <a:rect l="0" t="0" r="r" b="b"/>
                <a:pathLst>
                  <a:path w="2" h="40">
                    <a:moveTo>
                      <a:pt x="2" y="0"/>
                    </a:moveTo>
                    <a:lnTo>
                      <a:pt x="0" y="38"/>
                    </a:lnTo>
                    <a:lnTo>
                      <a:pt x="0"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6" name="Freeform 125"/>
              <p:cNvSpPr>
                <a:spLocks/>
              </p:cNvSpPr>
              <p:nvPr/>
            </p:nvSpPr>
            <p:spPr bwMode="auto">
              <a:xfrm>
                <a:off x="15616382" y="5978525"/>
                <a:ext cx="0" cy="63500"/>
              </a:xfrm>
              <a:custGeom>
                <a:avLst/>
                <a:gdLst>
                  <a:gd name="T0" fmla="*/ 0 h 40"/>
                  <a:gd name="T1" fmla="*/ 30 h 40"/>
                  <a:gd name="T2" fmla="*/ 40 h 40"/>
                </a:gdLst>
                <a:ahLst/>
                <a:cxnLst>
                  <a:cxn ang="0">
                    <a:pos x="0" y="T0"/>
                  </a:cxn>
                  <a:cxn ang="0">
                    <a:pos x="0" y="T1"/>
                  </a:cxn>
                  <a:cxn ang="0">
                    <a:pos x="0" y="T2"/>
                  </a:cxn>
                </a:cxnLst>
                <a:rect l="0" t="0" r="r" b="b"/>
                <a:pathLst>
                  <a:path h="40">
                    <a:moveTo>
                      <a:pt x="0" y="0"/>
                    </a:moveTo>
                    <a:lnTo>
                      <a:pt x="0" y="30"/>
                    </a:lnTo>
                    <a:lnTo>
                      <a:pt x="0"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7" name="Freeform 126"/>
              <p:cNvSpPr>
                <a:spLocks/>
              </p:cNvSpPr>
              <p:nvPr/>
            </p:nvSpPr>
            <p:spPr bwMode="auto">
              <a:xfrm>
                <a:off x="15616382" y="6105525"/>
                <a:ext cx="3175" cy="63500"/>
              </a:xfrm>
              <a:custGeom>
                <a:avLst/>
                <a:gdLst>
                  <a:gd name="T0" fmla="*/ 0 w 2"/>
                  <a:gd name="T1" fmla="*/ 0 h 40"/>
                  <a:gd name="T2" fmla="*/ 2 w 2"/>
                  <a:gd name="T3" fmla="*/ 38 h 40"/>
                  <a:gd name="T4" fmla="*/ 2 w 2"/>
                  <a:gd name="T5" fmla="*/ 40 h 40"/>
                </a:gdLst>
                <a:ahLst/>
                <a:cxnLst>
                  <a:cxn ang="0">
                    <a:pos x="T0" y="T1"/>
                  </a:cxn>
                  <a:cxn ang="0">
                    <a:pos x="T2" y="T3"/>
                  </a:cxn>
                  <a:cxn ang="0">
                    <a:pos x="T4" y="T5"/>
                  </a:cxn>
                </a:cxnLst>
                <a:rect l="0" t="0" r="r" b="b"/>
                <a:pathLst>
                  <a:path w="2" h="40">
                    <a:moveTo>
                      <a:pt x="0" y="0"/>
                    </a:moveTo>
                    <a:lnTo>
                      <a:pt x="2" y="38"/>
                    </a:lnTo>
                    <a:lnTo>
                      <a:pt x="2"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8" name="Line 127"/>
              <p:cNvSpPr>
                <a:spLocks noChangeShapeType="1"/>
              </p:cNvSpPr>
              <p:nvPr/>
            </p:nvSpPr>
            <p:spPr bwMode="auto">
              <a:xfrm>
                <a:off x="15622732" y="6232525"/>
                <a:ext cx="6350"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49" name="Freeform 128"/>
              <p:cNvSpPr>
                <a:spLocks/>
              </p:cNvSpPr>
              <p:nvPr/>
            </p:nvSpPr>
            <p:spPr bwMode="auto">
              <a:xfrm>
                <a:off x="15635432" y="6359525"/>
                <a:ext cx="9525" cy="63500"/>
              </a:xfrm>
              <a:custGeom>
                <a:avLst/>
                <a:gdLst>
                  <a:gd name="T0" fmla="*/ 0 w 6"/>
                  <a:gd name="T1" fmla="*/ 0 h 40"/>
                  <a:gd name="T2" fmla="*/ 0 w 6"/>
                  <a:gd name="T3" fmla="*/ 6 h 40"/>
                  <a:gd name="T4" fmla="*/ 6 w 6"/>
                  <a:gd name="T5" fmla="*/ 40 h 40"/>
                </a:gdLst>
                <a:ahLst/>
                <a:cxnLst>
                  <a:cxn ang="0">
                    <a:pos x="T0" y="T1"/>
                  </a:cxn>
                  <a:cxn ang="0">
                    <a:pos x="T2" y="T3"/>
                  </a:cxn>
                  <a:cxn ang="0">
                    <a:pos x="T4" y="T5"/>
                  </a:cxn>
                </a:cxnLst>
                <a:rect l="0" t="0" r="r" b="b"/>
                <a:pathLst>
                  <a:path w="6" h="40">
                    <a:moveTo>
                      <a:pt x="0" y="0"/>
                    </a:moveTo>
                    <a:lnTo>
                      <a:pt x="0" y="6"/>
                    </a:lnTo>
                    <a:lnTo>
                      <a:pt x="6"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0" name="Freeform 129"/>
              <p:cNvSpPr>
                <a:spLocks/>
              </p:cNvSpPr>
              <p:nvPr/>
            </p:nvSpPr>
            <p:spPr bwMode="auto">
              <a:xfrm>
                <a:off x="15654482" y="6483350"/>
                <a:ext cx="12700" cy="63500"/>
              </a:xfrm>
              <a:custGeom>
                <a:avLst/>
                <a:gdLst>
                  <a:gd name="T0" fmla="*/ 0 w 8"/>
                  <a:gd name="T1" fmla="*/ 0 h 40"/>
                  <a:gd name="T2" fmla="*/ 2 w 8"/>
                  <a:gd name="T3" fmla="*/ 8 h 40"/>
                  <a:gd name="T4" fmla="*/ 8 w 8"/>
                  <a:gd name="T5" fmla="*/ 40 h 40"/>
                </a:gdLst>
                <a:ahLst/>
                <a:cxnLst>
                  <a:cxn ang="0">
                    <a:pos x="T0" y="T1"/>
                  </a:cxn>
                  <a:cxn ang="0">
                    <a:pos x="T2" y="T3"/>
                  </a:cxn>
                  <a:cxn ang="0">
                    <a:pos x="T4" y="T5"/>
                  </a:cxn>
                </a:cxnLst>
                <a:rect l="0" t="0" r="r" b="b"/>
                <a:pathLst>
                  <a:path w="8" h="40">
                    <a:moveTo>
                      <a:pt x="0" y="0"/>
                    </a:moveTo>
                    <a:lnTo>
                      <a:pt x="2" y="8"/>
                    </a:lnTo>
                    <a:lnTo>
                      <a:pt x="8" y="4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1" name="Freeform 130"/>
              <p:cNvSpPr>
                <a:spLocks/>
              </p:cNvSpPr>
              <p:nvPr/>
            </p:nvSpPr>
            <p:spPr bwMode="auto">
              <a:xfrm>
                <a:off x="15683057" y="6607175"/>
                <a:ext cx="19050" cy="60325"/>
              </a:xfrm>
              <a:custGeom>
                <a:avLst/>
                <a:gdLst>
                  <a:gd name="T0" fmla="*/ 0 w 12"/>
                  <a:gd name="T1" fmla="*/ 0 h 38"/>
                  <a:gd name="T2" fmla="*/ 2 w 12"/>
                  <a:gd name="T3" fmla="*/ 8 h 38"/>
                  <a:gd name="T4" fmla="*/ 12 w 12"/>
                  <a:gd name="T5" fmla="*/ 38 h 38"/>
                </a:gdLst>
                <a:ahLst/>
                <a:cxnLst>
                  <a:cxn ang="0">
                    <a:pos x="T0" y="T1"/>
                  </a:cxn>
                  <a:cxn ang="0">
                    <a:pos x="T2" y="T3"/>
                  </a:cxn>
                  <a:cxn ang="0">
                    <a:pos x="T4" y="T5"/>
                  </a:cxn>
                </a:cxnLst>
                <a:rect l="0" t="0" r="r" b="b"/>
                <a:pathLst>
                  <a:path w="12" h="38">
                    <a:moveTo>
                      <a:pt x="0" y="0"/>
                    </a:moveTo>
                    <a:lnTo>
                      <a:pt x="2" y="8"/>
                    </a:lnTo>
                    <a:lnTo>
                      <a:pt x="12" y="38"/>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2" name="Freeform 131"/>
              <p:cNvSpPr>
                <a:spLocks/>
              </p:cNvSpPr>
              <p:nvPr/>
            </p:nvSpPr>
            <p:spPr bwMode="auto">
              <a:xfrm>
                <a:off x="15721157" y="6727825"/>
                <a:ext cx="22225" cy="60325"/>
              </a:xfrm>
              <a:custGeom>
                <a:avLst/>
                <a:gdLst>
                  <a:gd name="T0" fmla="*/ 0 w 14"/>
                  <a:gd name="T1" fmla="*/ 0 h 38"/>
                  <a:gd name="T2" fmla="*/ 2 w 14"/>
                  <a:gd name="T3" fmla="*/ 6 h 38"/>
                  <a:gd name="T4" fmla="*/ 14 w 14"/>
                  <a:gd name="T5" fmla="*/ 38 h 38"/>
                </a:gdLst>
                <a:ahLst/>
                <a:cxnLst>
                  <a:cxn ang="0">
                    <a:pos x="T0" y="T1"/>
                  </a:cxn>
                  <a:cxn ang="0">
                    <a:pos x="T2" y="T3"/>
                  </a:cxn>
                  <a:cxn ang="0">
                    <a:pos x="T4" y="T5"/>
                  </a:cxn>
                </a:cxnLst>
                <a:rect l="0" t="0" r="r" b="b"/>
                <a:pathLst>
                  <a:path w="14" h="38">
                    <a:moveTo>
                      <a:pt x="0" y="0"/>
                    </a:moveTo>
                    <a:lnTo>
                      <a:pt x="2" y="6"/>
                    </a:lnTo>
                    <a:lnTo>
                      <a:pt x="14" y="38"/>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3" name="Freeform 132"/>
              <p:cNvSpPr>
                <a:spLocks/>
              </p:cNvSpPr>
              <p:nvPr/>
            </p:nvSpPr>
            <p:spPr bwMode="auto">
              <a:xfrm>
                <a:off x="15768782" y="6845300"/>
                <a:ext cx="28575" cy="57150"/>
              </a:xfrm>
              <a:custGeom>
                <a:avLst/>
                <a:gdLst>
                  <a:gd name="T0" fmla="*/ 0 w 18"/>
                  <a:gd name="T1" fmla="*/ 0 h 36"/>
                  <a:gd name="T2" fmla="*/ 16 w 18"/>
                  <a:gd name="T3" fmla="*/ 34 h 36"/>
                  <a:gd name="T4" fmla="*/ 18 w 18"/>
                  <a:gd name="T5" fmla="*/ 36 h 36"/>
                </a:gdLst>
                <a:ahLst/>
                <a:cxnLst>
                  <a:cxn ang="0">
                    <a:pos x="T0" y="T1"/>
                  </a:cxn>
                  <a:cxn ang="0">
                    <a:pos x="T2" y="T3"/>
                  </a:cxn>
                  <a:cxn ang="0">
                    <a:pos x="T4" y="T5"/>
                  </a:cxn>
                </a:cxnLst>
                <a:rect l="0" t="0" r="r" b="b"/>
                <a:pathLst>
                  <a:path w="18" h="36">
                    <a:moveTo>
                      <a:pt x="0" y="0"/>
                    </a:moveTo>
                    <a:lnTo>
                      <a:pt x="16" y="34"/>
                    </a:lnTo>
                    <a:lnTo>
                      <a:pt x="18" y="36"/>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4" name="Freeform 133"/>
              <p:cNvSpPr>
                <a:spLocks/>
              </p:cNvSpPr>
              <p:nvPr/>
            </p:nvSpPr>
            <p:spPr bwMode="auto">
              <a:xfrm>
                <a:off x="15829107" y="6959600"/>
                <a:ext cx="34925" cy="50800"/>
              </a:xfrm>
              <a:custGeom>
                <a:avLst/>
                <a:gdLst>
                  <a:gd name="T0" fmla="*/ 0 w 22"/>
                  <a:gd name="T1" fmla="*/ 0 h 32"/>
                  <a:gd name="T2" fmla="*/ 16 w 22"/>
                  <a:gd name="T3" fmla="*/ 22 h 32"/>
                  <a:gd name="T4" fmla="*/ 22 w 22"/>
                  <a:gd name="T5" fmla="*/ 32 h 32"/>
                </a:gdLst>
                <a:ahLst/>
                <a:cxnLst>
                  <a:cxn ang="0">
                    <a:pos x="T0" y="T1"/>
                  </a:cxn>
                  <a:cxn ang="0">
                    <a:pos x="T2" y="T3"/>
                  </a:cxn>
                  <a:cxn ang="0">
                    <a:pos x="T4" y="T5"/>
                  </a:cxn>
                </a:cxnLst>
                <a:rect l="0" t="0" r="r" b="b"/>
                <a:pathLst>
                  <a:path w="22" h="32">
                    <a:moveTo>
                      <a:pt x="0" y="0"/>
                    </a:moveTo>
                    <a:lnTo>
                      <a:pt x="16" y="22"/>
                    </a:lnTo>
                    <a:lnTo>
                      <a:pt x="22" y="32"/>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5" name="Freeform 134"/>
              <p:cNvSpPr>
                <a:spLocks/>
              </p:cNvSpPr>
              <p:nvPr/>
            </p:nvSpPr>
            <p:spPr bwMode="auto">
              <a:xfrm>
                <a:off x="15905307" y="7061200"/>
                <a:ext cx="41275" cy="47625"/>
              </a:xfrm>
              <a:custGeom>
                <a:avLst/>
                <a:gdLst>
                  <a:gd name="T0" fmla="*/ 0 w 26"/>
                  <a:gd name="T1" fmla="*/ 0 h 30"/>
                  <a:gd name="T2" fmla="*/ 12 w 26"/>
                  <a:gd name="T3" fmla="*/ 14 h 30"/>
                  <a:gd name="T4" fmla="*/ 26 w 26"/>
                  <a:gd name="T5" fmla="*/ 30 h 30"/>
                </a:gdLst>
                <a:ahLst/>
                <a:cxnLst>
                  <a:cxn ang="0">
                    <a:pos x="T0" y="T1"/>
                  </a:cxn>
                  <a:cxn ang="0">
                    <a:pos x="T2" y="T3"/>
                  </a:cxn>
                  <a:cxn ang="0">
                    <a:pos x="T4" y="T5"/>
                  </a:cxn>
                </a:cxnLst>
                <a:rect l="0" t="0" r="r" b="b"/>
                <a:pathLst>
                  <a:path w="26" h="30">
                    <a:moveTo>
                      <a:pt x="0" y="0"/>
                    </a:moveTo>
                    <a:lnTo>
                      <a:pt x="12" y="14"/>
                    </a:lnTo>
                    <a:lnTo>
                      <a:pt x="26" y="3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6" name="Freeform 135"/>
              <p:cNvSpPr>
                <a:spLocks/>
              </p:cNvSpPr>
              <p:nvPr/>
            </p:nvSpPr>
            <p:spPr bwMode="auto">
              <a:xfrm>
                <a:off x="15991032" y="7153275"/>
                <a:ext cx="47625" cy="41275"/>
              </a:xfrm>
              <a:custGeom>
                <a:avLst/>
                <a:gdLst>
                  <a:gd name="T0" fmla="*/ 0 w 30"/>
                  <a:gd name="T1" fmla="*/ 0 h 26"/>
                  <a:gd name="T2" fmla="*/ 6 w 30"/>
                  <a:gd name="T3" fmla="*/ 6 h 26"/>
                  <a:gd name="T4" fmla="*/ 30 w 30"/>
                  <a:gd name="T5" fmla="*/ 26 h 26"/>
                </a:gdLst>
                <a:ahLst/>
                <a:cxnLst>
                  <a:cxn ang="0">
                    <a:pos x="T0" y="T1"/>
                  </a:cxn>
                  <a:cxn ang="0">
                    <a:pos x="T2" y="T3"/>
                  </a:cxn>
                  <a:cxn ang="0">
                    <a:pos x="T4" y="T5"/>
                  </a:cxn>
                </a:cxnLst>
                <a:rect l="0" t="0" r="r" b="b"/>
                <a:pathLst>
                  <a:path w="30" h="26">
                    <a:moveTo>
                      <a:pt x="0" y="0"/>
                    </a:moveTo>
                    <a:lnTo>
                      <a:pt x="6" y="6"/>
                    </a:lnTo>
                    <a:lnTo>
                      <a:pt x="30" y="26"/>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7" name="Freeform 136"/>
              <p:cNvSpPr>
                <a:spLocks/>
              </p:cNvSpPr>
              <p:nvPr/>
            </p:nvSpPr>
            <p:spPr bwMode="auto">
              <a:xfrm>
                <a:off x="16089457" y="7232650"/>
                <a:ext cx="53975" cy="31750"/>
              </a:xfrm>
              <a:custGeom>
                <a:avLst/>
                <a:gdLst>
                  <a:gd name="T0" fmla="*/ 0 w 34"/>
                  <a:gd name="T1" fmla="*/ 0 h 20"/>
                  <a:gd name="T2" fmla="*/ 2 w 34"/>
                  <a:gd name="T3" fmla="*/ 0 h 20"/>
                  <a:gd name="T4" fmla="*/ 32 w 34"/>
                  <a:gd name="T5" fmla="*/ 18 h 20"/>
                  <a:gd name="T6" fmla="*/ 34 w 34"/>
                  <a:gd name="T7" fmla="*/ 20 h 20"/>
                </a:gdLst>
                <a:ahLst/>
                <a:cxnLst>
                  <a:cxn ang="0">
                    <a:pos x="T0" y="T1"/>
                  </a:cxn>
                  <a:cxn ang="0">
                    <a:pos x="T2" y="T3"/>
                  </a:cxn>
                  <a:cxn ang="0">
                    <a:pos x="T4" y="T5"/>
                  </a:cxn>
                  <a:cxn ang="0">
                    <a:pos x="T6" y="T7"/>
                  </a:cxn>
                </a:cxnLst>
                <a:rect l="0" t="0" r="r" b="b"/>
                <a:pathLst>
                  <a:path w="34" h="20">
                    <a:moveTo>
                      <a:pt x="0" y="0"/>
                    </a:moveTo>
                    <a:lnTo>
                      <a:pt x="2" y="0"/>
                    </a:lnTo>
                    <a:lnTo>
                      <a:pt x="32" y="18"/>
                    </a:lnTo>
                    <a:lnTo>
                      <a:pt x="34" y="2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8" name="Freeform 137"/>
              <p:cNvSpPr>
                <a:spLocks/>
              </p:cNvSpPr>
              <p:nvPr/>
            </p:nvSpPr>
            <p:spPr bwMode="auto">
              <a:xfrm>
                <a:off x="16200582" y="7292975"/>
                <a:ext cx="60325" cy="25400"/>
              </a:xfrm>
              <a:custGeom>
                <a:avLst/>
                <a:gdLst>
                  <a:gd name="T0" fmla="*/ 0 w 38"/>
                  <a:gd name="T1" fmla="*/ 0 h 16"/>
                  <a:gd name="T2" fmla="*/ 28 w 38"/>
                  <a:gd name="T3" fmla="*/ 14 h 16"/>
                  <a:gd name="T4" fmla="*/ 38 w 38"/>
                  <a:gd name="T5" fmla="*/ 16 h 16"/>
                </a:gdLst>
                <a:ahLst/>
                <a:cxnLst>
                  <a:cxn ang="0">
                    <a:pos x="T0" y="T1"/>
                  </a:cxn>
                  <a:cxn ang="0">
                    <a:pos x="T2" y="T3"/>
                  </a:cxn>
                  <a:cxn ang="0">
                    <a:pos x="T4" y="T5"/>
                  </a:cxn>
                </a:cxnLst>
                <a:rect l="0" t="0" r="r" b="b"/>
                <a:pathLst>
                  <a:path w="38" h="16">
                    <a:moveTo>
                      <a:pt x="0" y="0"/>
                    </a:moveTo>
                    <a:lnTo>
                      <a:pt x="28" y="14"/>
                    </a:lnTo>
                    <a:lnTo>
                      <a:pt x="38" y="16"/>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59" name="Freeform 138"/>
              <p:cNvSpPr>
                <a:spLocks/>
              </p:cNvSpPr>
              <p:nvPr/>
            </p:nvSpPr>
            <p:spPr bwMode="auto">
              <a:xfrm>
                <a:off x="16318057" y="7340600"/>
                <a:ext cx="63500" cy="19050"/>
              </a:xfrm>
              <a:custGeom>
                <a:avLst/>
                <a:gdLst>
                  <a:gd name="T0" fmla="*/ 0 w 40"/>
                  <a:gd name="T1" fmla="*/ 0 h 12"/>
                  <a:gd name="T2" fmla="*/ 28 w 40"/>
                  <a:gd name="T3" fmla="*/ 8 h 12"/>
                  <a:gd name="T4" fmla="*/ 40 w 40"/>
                  <a:gd name="T5" fmla="*/ 12 h 12"/>
                </a:gdLst>
                <a:ahLst/>
                <a:cxnLst>
                  <a:cxn ang="0">
                    <a:pos x="T0" y="T1"/>
                  </a:cxn>
                  <a:cxn ang="0">
                    <a:pos x="T2" y="T3"/>
                  </a:cxn>
                  <a:cxn ang="0">
                    <a:pos x="T4" y="T5"/>
                  </a:cxn>
                </a:cxnLst>
                <a:rect l="0" t="0" r="r" b="b"/>
                <a:pathLst>
                  <a:path w="40" h="12">
                    <a:moveTo>
                      <a:pt x="0" y="0"/>
                    </a:moveTo>
                    <a:lnTo>
                      <a:pt x="28" y="8"/>
                    </a:lnTo>
                    <a:lnTo>
                      <a:pt x="40" y="12"/>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0" name="Freeform 139"/>
              <p:cNvSpPr>
                <a:spLocks/>
              </p:cNvSpPr>
              <p:nvPr/>
            </p:nvSpPr>
            <p:spPr bwMode="auto">
              <a:xfrm>
                <a:off x="16441882" y="7372350"/>
                <a:ext cx="63500" cy="9525"/>
              </a:xfrm>
              <a:custGeom>
                <a:avLst/>
                <a:gdLst>
                  <a:gd name="T0" fmla="*/ 0 w 40"/>
                  <a:gd name="T1" fmla="*/ 0 h 6"/>
                  <a:gd name="T2" fmla="*/ 32 w 40"/>
                  <a:gd name="T3" fmla="*/ 6 h 6"/>
                  <a:gd name="T4" fmla="*/ 40 w 40"/>
                  <a:gd name="T5" fmla="*/ 6 h 6"/>
                </a:gdLst>
                <a:ahLst/>
                <a:cxnLst>
                  <a:cxn ang="0">
                    <a:pos x="T0" y="T1"/>
                  </a:cxn>
                  <a:cxn ang="0">
                    <a:pos x="T2" y="T3"/>
                  </a:cxn>
                  <a:cxn ang="0">
                    <a:pos x="T4" y="T5"/>
                  </a:cxn>
                </a:cxnLst>
                <a:rect l="0" t="0" r="r" b="b"/>
                <a:pathLst>
                  <a:path w="40" h="6">
                    <a:moveTo>
                      <a:pt x="0" y="0"/>
                    </a:moveTo>
                    <a:lnTo>
                      <a:pt x="32" y="6"/>
                    </a:lnTo>
                    <a:lnTo>
                      <a:pt x="40" y="6"/>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1" name="Line 140"/>
              <p:cNvSpPr>
                <a:spLocks noChangeShapeType="1"/>
              </p:cNvSpPr>
              <p:nvPr/>
            </p:nvSpPr>
            <p:spPr bwMode="auto">
              <a:xfrm>
                <a:off x="16568882" y="7391400"/>
                <a:ext cx="63500" cy="3175"/>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2" name="Freeform 141"/>
              <p:cNvSpPr>
                <a:spLocks/>
              </p:cNvSpPr>
              <p:nvPr/>
            </p:nvSpPr>
            <p:spPr bwMode="auto">
              <a:xfrm>
                <a:off x="16695882" y="7397750"/>
                <a:ext cx="63500" cy="0"/>
              </a:xfrm>
              <a:custGeom>
                <a:avLst/>
                <a:gdLst>
                  <a:gd name="T0" fmla="*/ 0 w 40"/>
                  <a:gd name="T1" fmla="*/ 10 w 40"/>
                  <a:gd name="T2" fmla="*/ 40 w 40"/>
                </a:gdLst>
                <a:ahLst/>
                <a:cxnLst>
                  <a:cxn ang="0">
                    <a:pos x="T0" y="0"/>
                  </a:cxn>
                  <a:cxn ang="0">
                    <a:pos x="T1" y="0"/>
                  </a:cxn>
                  <a:cxn ang="0">
                    <a:pos x="T2" y="0"/>
                  </a:cxn>
                </a:cxnLst>
                <a:rect l="0" t="0" r="r" b="b"/>
                <a:pathLst>
                  <a:path w="40">
                    <a:moveTo>
                      <a:pt x="0" y="0"/>
                    </a:moveTo>
                    <a:lnTo>
                      <a:pt x="10" y="0"/>
                    </a:lnTo>
                    <a:lnTo>
                      <a:pt x="4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3" name="Freeform 142"/>
              <p:cNvSpPr>
                <a:spLocks/>
              </p:cNvSpPr>
              <p:nvPr/>
            </p:nvSpPr>
            <p:spPr bwMode="auto">
              <a:xfrm>
                <a:off x="16822882" y="7388225"/>
                <a:ext cx="60325" cy="6350"/>
              </a:xfrm>
              <a:custGeom>
                <a:avLst/>
                <a:gdLst>
                  <a:gd name="T0" fmla="*/ 0 w 38"/>
                  <a:gd name="T1" fmla="*/ 4 h 4"/>
                  <a:gd name="T2" fmla="*/ 22 w 38"/>
                  <a:gd name="T3" fmla="*/ 2 h 4"/>
                  <a:gd name="T4" fmla="*/ 38 w 38"/>
                  <a:gd name="T5" fmla="*/ 0 h 4"/>
                </a:gdLst>
                <a:ahLst/>
                <a:cxnLst>
                  <a:cxn ang="0">
                    <a:pos x="T0" y="T1"/>
                  </a:cxn>
                  <a:cxn ang="0">
                    <a:pos x="T2" y="T3"/>
                  </a:cxn>
                  <a:cxn ang="0">
                    <a:pos x="T4" y="T5"/>
                  </a:cxn>
                </a:cxnLst>
                <a:rect l="0" t="0" r="r" b="b"/>
                <a:pathLst>
                  <a:path w="38" h="4">
                    <a:moveTo>
                      <a:pt x="0" y="4"/>
                    </a:moveTo>
                    <a:lnTo>
                      <a:pt x="22" y="2"/>
                    </a:lnTo>
                    <a:lnTo>
                      <a:pt x="38"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4" name="Freeform 143"/>
              <p:cNvSpPr>
                <a:spLocks/>
              </p:cNvSpPr>
              <p:nvPr/>
            </p:nvSpPr>
            <p:spPr bwMode="auto">
              <a:xfrm>
                <a:off x="16946707" y="7366000"/>
                <a:ext cx="63500" cy="12700"/>
              </a:xfrm>
              <a:custGeom>
                <a:avLst/>
                <a:gdLst>
                  <a:gd name="T0" fmla="*/ 0 w 40"/>
                  <a:gd name="T1" fmla="*/ 8 h 8"/>
                  <a:gd name="T2" fmla="*/ 30 w 40"/>
                  <a:gd name="T3" fmla="*/ 2 h 8"/>
                  <a:gd name="T4" fmla="*/ 40 w 40"/>
                  <a:gd name="T5" fmla="*/ 0 h 8"/>
                </a:gdLst>
                <a:ahLst/>
                <a:cxnLst>
                  <a:cxn ang="0">
                    <a:pos x="T0" y="T1"/>
                  </a:cxn>
                  <a:cxn ang="0">
                    <a:pos x="T2" y="T3"/>
                  </a:cxn>
                  <a:cxn ang="0">
                    <a:pos x="T4" y="T5"/>
                  </a:cxn>
                </a:cxnLst>
                <a:rect l="0" t="0" r="r" b="b"/>
                <a:pathLst>
                  <a:path w="40" h="8">
                    <a:moveTo>
                      <a:pt x="0" y="8"/>
                    </a:moveTo>
                    <a:lnTo>
                      <a:pt x="30" y="2"/>
                    </a:lnTo>
                    <a:lnTo>
                      <a:pt x="4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5" name="Freeform 144"/>
              <p:cNvSpPr>
                <a:spLocks/>
              </p:cNvSpPr>
              <p:nvPr/>
            </p:nvSpPr>
            <p:spPr bwMode="auto">
              <a:xfrm>
                <a:off x="17070532" y="7331075"/>
                <a:ext cx="60325" cy="19050"/>
              </a:xfrm>
              <a:custGeom>
                <a:avLst/>
                <a:gdLst>
                  <a:gd name="T0" fmla="*/ 0 w 38"/>
                  <a:gd name="T1" fmla="*/ 12 h 12"/>
                  <a:gd name="T2" fmla="*/ 30 w 38"/>
                  <a:gd name="T3" fmla="*/ 2 h 12"/>
                  <a:gd name="T4" fmla="*/ 38 w 38"/>
                  <a:gd name="T5" fmla="*/ 0 h 12"/>
                </a:gdLst>
                <a:ahLst/>
                <a:cxnLst>
                  <a:cxn ang="0">
                    <a:pos x="T0" y="T1"/>
                  </a:cxn>
                  <a:cxn ang="0">
                    <a:pos x="T2" y="T3"/>
                  </a:cxn>
                  <a:cxn ang="0">
                    <a:pos x="T4" y="T5"/>
                  </a:cxn>
                </a:cxnLst>
                <a:rect l="0" t="0" r="r" b="b"/>
                <a:pathLst>
                  <a:path w="38" h="12">
                    <a:moveTo>
                      <a:pt x="0" y="12"/>
                    </a:moveTo>
                    <a:lnTo>
                      <a:pt x="30" y="2"/>
                    </a:lnTo>
                    <a:lnTo>
                      <a:pt x="38"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6" name="Freeform 145"/>
              <p:cNvSpPr>
                <a:spLocks/>
              </p:cNvSpPr>
              <p:nvPr/>
            </p:nvSpPr>
            <p:spPr bwMode="auto">
              <a:xfrm>
                <a:off x="17191182" y="7280275"/>
                <a:ext cx="57150" cy="25400"/>
              </a:xfrm>
              <a:custGeom>
                <a:avLst/>
                <a:gdLst>
                  <a:gd name="T0" fmla="*/ 0 w 36"/>
                  <a:gd name="T1" fmla="*/ 16 h 16"/>
                  <a:gd name="T2" fmla="*/ 24 w 36"/>
                  <a:gd name="T3" fmla="*/ 6 h 16"/>
                  <a:gd name="T4" fmla="*/ 36 w 36"/>
                  <a:gd name="T5" fmla="*/ 0 h 16"/>
                </a:gdLst>
                <a:ahLst/>
                <a:cxnLst>
                  <a:cxn ang="0">
                    <a:pos x="T0" y="T1"/>
                  </a:cxn>
                  <a:cxn ang="0">
                    <a:pos x="T2" y="T3"/>
                  </a:cxn>
                  <a:cxn ang="0">
                    <a:pos x="T4" y="T5"/>
                  </a:cxn>
                </a:cxnLst>
                <a:rect l="0" t="0" r="r" b="b"/>
                <a:pathLst>
                  <a:path w="36" h="16">
                    <a:moveTo>
                      <a:pt x="0" y="16"/>
                    </a:moveTo>
                    <a:lnTo>
                      <a:pt x="24" y="6"/>
                    </a:lnTo>
                    <a:lnTo>
                      <a:pt x="36"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7" name="Freeform 146"/>
              <p:cNvSpPr>
                <a:spLocks/>
              </p:cNvSpPr>
              <p:nvPr/>
            </p:nvSpPr>
            <p:spPr bwMode="auto">
              <a:xfrm>
                <a:off x="17302307" y="7213600"/>
                <a:ext cx="53975" cy="34925"/>
              </a:xfrm>
              <a:custGeom>
                <a:avLst/>
                <a:gdLst>
                  <a:gd name="T0" fmla="*/ 0 w 34"/>
                  <a:gd name="T1" fmla="*/ 22 h 22"/>
                  <a:gd name="T2" fmla="*/ 18 w 34"/>
                  <a:gd name="T3" fmla="*/ 12 h 22"/>
                  <a:gd name="T4" fmla="*/ 34 w 34"/>
                  <a:gd name="T5" fmla="*/ 0 h 22"/>
                </a:gdLst>
                <a:ahLst/>
                <a:cxnLst>
                  <a:cxn ang="0">
                    <a:pos x="T0" y="T1"/>
                  </a:cxn>
                  <a:cxn ang="0">
                    <a:pos x="T2" y="T3"/>
                  </a:cxn>
                  <a:cxn ang="0">
                    <a:pos x="T4" y="T5"/>
                  </a:cxn>
                </a:cxnLst>
                <a:rect l="0" t="0" r="r" b="b"/>
                <a:pathLst>
                  <a:path w="34" h="22">
                    <a:moveTo>
                      <a:pt x="0" y="22"/>
                    </a:moveTo>
                    <a:lnTo>
                      <a:pt x="18" y="12"/>
                    </a:lnTo>
                    <a:lnTo>
                      <a:pt x="34"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8" name="Freeform 147"/>
              <p:cNvSpPr>
                <a:spLocks/>
              </p:cNvSpPr>
              <p:nvPr/>
            </p:nvSpPr>
            <p:spPr bwMode="auto">
              <a:xfrm>
                <a:off x="17407082" y="7131050"/>
                <a:ext cx="44450" cy="44450"/>
              </a:xfrm>
              <a:custGeom>
                <a:avLst/>
                <a:gdLst>
                  <a:gd name="T0" fmla="*/ 0 w 28"/>
                  <a:gd name="T1" fmla="*/ 28 h 28"/>
                  <a:gd name="T2" fmla="*/ 8 w 28"/>
                  <a:gd name="T3" fmla="*/ 20 h 28"/>
                  <a:gd name="T4" fmla="*/ 28 w 28"/>
                  <a:gd name="T5" fmla="*/ 0 h 28"/>
                </a:gdLst>
                <a:ahLst/>
                <a:cxnLst>
                  <a:cxn ang="0">
                    <a:pos x="T0" y="T1"/>
                  </a:cxn>
                  <a:cxn ang="0">
                    <a:pos x="T2" y="T3"/>
                  </a:cxn>
                  <a:cxn ang="0">
                    <a:pos x="T4" y="T5"/>
                  </a:cxn>
                </a:cxnLst>
                <a:rect l="0" t="0" r="r" b="b"/>
                <a:pathLst>
                  <a:path w="28" h="28">
                    <a:moveTo>
                      <a:pt x="0" y="28"/>
                    </a:moveTo>
                    <a:lnTo>
                      <a:pt x="8" y="20"/>
                    </a:lnTo>
                    <a:lnTo>
                      <a:pt x="28"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69" name="Freeform 148"/>
              <p:cNvSpPr>
                <a:spLocks/>
              </p:cNvSpPr>
              <p:nvPr/>
            </p:nvSpPr>
            <p:spPr bwMode="auto">
              <a:xfrm>
                <a:off x="17495982" y="7035800"/>
                <a:ext cx="41275" cy="50800"/>
              </a:xfrm>
              <a:custGeom>
                <a:avLst/>
                <a:gdLst>
                  <a:gd name="T0" fmla="*/ 0 w 26"/>
                  <a:gd name="T1" fmla="*/ 32 h 32"/>
                  <a:gd name="T2" fmla="*/ 2 w 26"/>
                  <a:gd name="T3" fmla="*/ 30 h 32"/>
                  <a:gd name="T4" fmla="*/ 24 w 26"/>
                  <a:gd name="T5" fmla="*/ 4 h 32"/>
                  <a:gd name="T6" fmla="*/ 26 w 26"/>
                  <a:gd name="T7" fmla="*/ 0 h 32"/>
                </a:gdLst>
                <a:ahLst/>
                <a:cxnLst>
                  <a:cxn ang="0">
                    <a:pos x="T0" y="T1"/>
                  </a:cxn>
                  <a:cxn ang="0">
                    <a:pos x="T2" y="T3"/>
                  </a:cxn>
                  <a:cxn ang="0">
                    <a:pos x="T4" y="T5"/>
                  </a:cxn>
                  <a:cxn ang="0">
                    <a:pos x="T6" y="T7"/>
                  </a:cxn>
                </a:cxnLst>
                <a:rect l="0" t="0" r="r" b="b"/>
                <a:pathLst>
                  <a:path w="26" h="32">
                    <a:moveTo>
                      <a:pt x="0" y="32"/>
                    </a:moveTo>
                    <a:lnTo>
                      <a:pt x="2" y="30"/>
                    </a:lnTo>
                    <a:lnTo>
                      <a:pt x="24" y="4"/>
                    </a:lnTo>
                    <a:lnTo>
                      <a:pt x="26"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0" name="Freeform 149"/>
              <p:cNvSpPr>
                <a:spLocks/>
              </p:cNvSpPr>
              <p:nvPr/>
            </p:nvSpPr>
            <p:spPr bwMode="auto">
              <a:xfrm>
                <a:off x="17575357" y="6931025"/>
                <a:ext cx="31750" cy="53975"/>
              </a:xfrm>
              <a:custGeom>
                <a:avLst/>
                <a:gdLst>
                  <a:gd name="T0" fmla="*/ 0 w 20"/>
                  <a:gd name="T1" fmla="*/ 34 h 34"/>
                  <a:gd name="T2" fmla="*/ 14 w 20"/>
                  <a:gd name="T3" fmla="*/ 10 h 34"/>
                  <a:gd name="T4" fmla="*/ 20 w 20"/>
                  <a:gd name="T5" fmla="*/ 0 h 34"/>
                </a:gdLst>
                <a:ahLst/>
                <a:cxnLst>
                  <a:cxn ang="0">
                    <a:pos x="T0" y="T1"/>
                  </a:cxn>
                  <a:cxn ang="0">
                    <a:pos x="T2" y="T3"/>
                  </a:cxn>
                  <a:cxn ang="0">
                    <a:pos x="T4" y="T5"/>
                  </a:cxn>
                </a:cxnLst>
                <a:rect l="0" t="0" r="r" b="b"/>
                <a:pathLst>
                  <a:path w="20" h="34">
                    <a:moveTo>
                      <a:pt x="0" y="34"/>
                    </a:moveTo>
                    <a:lnTo>
                      <a:pt x="14" y="10"/>
                    </a:lnTo>
                    <a:lnTo>
                      <a:pt x="2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1" name="Freeform 150"/>
              <p:cNvSpPr>
                <a:spLocks/>
              </p:cNvSpPr>
              <p:nvPr/>
            </p:nvSpPr>
            <p:spPr bwMode="auto">
              <a:xfrm>
                <a:off x="17638857" y="6816725"/>
                <a:ext cx="25400" cy="57150"/>
              </a:xfrm>
              <a:custGeom>
                <a:avLst/>
                <a:gdLst>
                  <a:gd name="T0" fmla="*/ 0 w 16"/>
                  <a:gd name="T1" fmla="*/ 36 h 36"/>
                  <a:gd name="T2" fmla="*/ 8 w 16"/>
                  <a:gd name="T3" fmla="*/ 18 h 36"/>
                  <a:gd name="T4" fmla="*/ 16 w 16"/>
                  <a:gd name="T5" fmla="*/ 0 h 36"/>
                </a:gdLst>
                <a:ahLst/>
                <a:cxnLst>
                  <a:cxn ang="0">
                    <a:pos x="T0" y="T1"/>
                  </a:cxn>
                  <a:cxn ang="0">
                    <a:pos x="T2" y="T3"/>
                  </a:cxn>
                  <a:cxn ang="0">
                    <a:pos x="T4" y="T5"/>
                  </a:cxn>
                </a:cxnLst>
                <a:rect l="0" t="0" r="r" b="b"/>
                <a:pathLst>
                  <a:path w="16" h="36">
                    <a:moveTo>
                      <a:pt x="0" y="36"/>
                    </a:moveTo>
                    <a:lnTo>
                      <a:pt x="8" y="18"/>
                    </a:lnTo>
                    <a:lnTo>
                      <a:pt x="16"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2" name="Freeform 151"/>
              <p:cNvSpPr>
                <a:spLocks/>
              </p:cNvSpPr>
              <p:nvPr/>
            </p:nvSpPr>
            <p:spPr bwMode="auto">
              <a:xfrm>
                <a:off x="17689657" y="6699250"/>
                <a:ext cx="22225" cy="60325"/>
              </a:xfrm>
              <a:custGeom>
                <a:avLst/>
                <a:gdLst>
                  <a:gd name="T0" fmla="*/ 0 w 14"/>
                  <a:gd name="T1" fmla="*/ 38 h 38"/>
                  <a:gd name="T2" fmla="*/ 6 w 14"/>
                  <a:gd name="T3" fmla="*/ 24 h 38"/>
                  <a:gd name="T4" fmla="*/ 14 w 14"/>
                  <a:gd name="T5" fmla="*/ 0 h 38"/>
                </a:gdLst>
                <a:ahLst/>
                <a:cxnLst>
                  <a:cxn ang="0">
                    <a:pos x="T0" y="T1"/>
                  </a:cxn>
                  <a:cxn ang="0">
                    <a:pos x="T2" y="T3"/>
                  </a:cxn>
                  <a:cxn ang="0">
                    <a:pos x="T4" y="T5"/>
                  </a:cxn>
                </a:cxnLst>
                <a:rect l="0" t="0" r="r" b="b"/>
                <a:pathLst>
                  <a:path w="14" h="38">
                    <a:moveTo>
                      <a:pt x="0" y="38"/>
                    </a:moveTo>
                    <a:lnTo>
                      <a:pt x="6" y="24"/>
                    </a:lnTo>
                    <a:lnTo>
                      <a:pt x="14"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3" name="Freeform 152"/>
              <p:cNvSpPr>
                <a:spLocks/>
              </p:cNvSpPr>
              <p:nvPr/>
            </p:nvSpPr>
            <p:spPr bwMode="auto">
              <a:xfrm>
                <a:off x="17727757" y="6578600"/>
                <a:ext cx="19050" cy="60325"/>
              </a:xfrm>
              <a:custGeom>
                <a:avLst/>
                <a:gdLst>
                  <a:gd name="T0" fmla="*/ 0 w 12"/>
                  <a:gd name="T1" fmla="*/ 38 h 38"/>
                  <a:gd name="T2" fmla="*/ 4 w 12"/>
                  <a:gd name="T3" fmla="*/ 26 h 38"/>
                  <a:gd name="T4" fmla="*/ 12 w 12"/>
                  <a:gd name="T5" fmla="*/ 0 h 38"/>
                </a:gdLst>
                <a:ahLst/>
                <a:cxnLst>
                  <a:cxn ang="0">
                    <a:pos x="T0" y="T1"/>
                  </a:cxn>
                  <a:cxn ang="0">
                    <a:pos x="T2" y="T3"/>
                  </a:cxn>
                  <a:cxn ang="0">
                    <a:pos x="T4" y="T5"/>
                  </a:cxn>
                </a:cxnLst>
                <a:rect l="0" t="0" r="r" b="b"/>
                <a:pathLst>
                  <a:path w="12" h="38">
                    <a:moveTo>
                      <a:pt x="0" y="38"/>
                    </a:moveTo>
                    <a:lnTo>
                      <a:pt x="4" y="26"/>
                    </a:lnTo>
                    <a:lnTo>
                      <a:pt x="12"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4" name="Freeform 153"/>
              <p:cNvSpPr>
                <a:spLocks/>
              </p:cNvSpPr>
              <p:nvPr/>
            </p:nvSpPr>
            <p:spPr bwMode="auto">
              <a:xfrm>
                <a:off x="17759507" y="6451600"/>
                <a:ext cx="12700" cy="63500"/>
              </a:xfrm>
              <a:custGeom>
                <a:avLst/>
                <a:gdLst>
                  <a:gd name="T0" fmla="*/ 0 w 8"/>
                  <a:gd name="T1" fmla="*/ 40 h 40"/>
                  <a:gd name="T2" fmla="*/ 2 w 8"/>
                  <a:gd name="T3" fmla="*/ 28 h 40"/>
                  <a:gd name="T4" fmla="*/ 8 w 8"/>
                  <a:gd name="T5" fmla="*/ 0 h 40"/>
                </a:gdLst>
                <a:ahLst/>
                <a:cxnLst>
                  <a:cxn ang="0">
                    <a:pos x="T0" y="T1"/>
                  </a:cxn>
                  <a:cxn ang="0">
                    <a:pos x="T2" y="T3"/>
                  </a:cxn>
                  <a:cxn ang="0">
                    <a:pos x="T4" y="T5"/>
                  </a:cxn>
                </a:cxnLst>
                <a:rect l="0" t="0" r="r" b="b"/>
                <a:pathLst>
                  <a:path w="8" h="40">
                    <a:moveTo>
                      <a:pt x="0" y="40"/>
                    </a:moveTo>
                    <a:lnTo>
                      <a:pt x="2" y="28"/>
                    </a:lnTo>
                    <a:lnTo>
                      <a:pt x="8"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5" name="Freeform 154"/>
              <p:cNvSpPr>
                <a:spLocks/>
              </p:cNvSpPr>
              <p:nvPr/>
            </p:nvSpPr>
            <p:spPr bwMode="auto">
              <a:xfrm>
                <a:off x="17781732" y="6327775"/>
                <a:ext cx="6350" cy="63500"/>
              </a:xfrm>
              <a:custGeom>
                <a:avLst/>
                <a:gdLst>
                  <a:gd name="T0" fmla="*/ 0 w 4"/>
                  <a:gd name="T1" fmla="*/ 40 h 40"/>
                  <a:gd name="T2" fmla="*/ 2 w 4"/>
                  <a:gd name="T3" fmla="*/ 26 h 40"/>
                  <a:gd name="T4" fmla="*/ 4 w 4"/>
                  <a:gd name="T5" fmla="*/ 0 h 40"/>
                </a:gdLst>
                <a:ahLst/>
                <a:cxnLst>
                  <a:cxn ang="0">
                    <a:pos x="T0" y="T1"/>
                  </a:cxn>
                  <a:cxn ang="0">
                    <a:pos x="T2" y="T3"/>
                  </a:cxn>
                  <a:cxn ang="0">
                    <a:pos x="T4" y="T5"/>
                  </a:cxn>
                </a:cxnLst>
                <a:rect l="0" t="0" r="r" b="b"/>
                <a:pathLst>
                  <a:path w="4" h="40">
                    <a:moveTo>
                      <a:pt x="0" y="40"/>
                    </a:moveTo>
                    <a:lnTo>
                      <a:pt x="2" y="26"/>
                    </a:lnTo>
                    <a:lnTo>
                      <a:pt x="4"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6" name="Line 155"/>
              <p:cNvSpPr>
                <a:spLocks noChangeShapeType="1"/>
              </p:cNvSpPr>
              <p:nvPr/>
            </p:nvSpPr>
            <p:spPr bwMode="auto">
              <a:xfrm flipV="1">
                <a:off x="17794432" y="6200775"/>
                <a:ext cx="6350"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7" name="Line 156"/>
              <p:cNvSpPr>
                <a:spLocks noChangeShapeType="1"/>
              </p:cNvSpPr>
              <p:nvPr/>
            </p:nvSpPr>
            <p:spPr bwMode="auto">
              <a:xfrm flipV="1">
                <a:off x="17803957" y="6073775"/>
                <a:ext cx="0"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8" name="Line 157"/>
              <p:cNvSpPr>
                <a:spLocks noChangeShapeType="1"/>
              </p:cNvSpPr>
              <p:nvPr/>
            </p:nvSpPr>
            <p:spPr bwMode="auto">
              <a:xfrm flipV="1">
                <a:off x="17803957" y="5946775"/>
                <a:ext cx="0"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79" name="Line 158"/>
              <p:cNvSpPr>
                <a:spLocks noChangeShapeType="1"/>
              </p:cNvSpPr>
              <p:nvPr/>
            </p:nvSpPr>
            <p:spPr bwMode="auto">
              <a:xfrm flipH="1" flipV="1">
                <a:off x="17797607" y="5819775"/>
                <a:ext cx="3175" cy="63500"/>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0" name="Freeform 159"/>
              <p:cNvSpPr>
                <a:spLocks/>
              </p:cNvSpPr>
              <p:nvPr/>
            </p:nvSpPr>
            <p:spPr bwMode="auto">
              <a:xfrm>
                <a:off x="17788082" y="5692775"/>
                <a:ext cx="6350" cy="63500"/>
              </a:xfrm>
              <a:custGeom>
                <a:avLst/>
                <a:gdLst>
                  <a:gd name="T0" fmla="*/ 4 w 4"/>
                  <a:gd name="T1" fmla="*/ 40 h 40"/>
                  <a:gd name="T2" fmla="*/ 2 w 4"/>
                  <a:gd name="T3" fmla="*/ 6 h 40"/>
                  <a:gd name="T4" fmla="*/ 0 w 4"/>
                  <a:gd name="T5" fmla="*/ 0 h 40"/>
                </a:gdLst>
                <a:ahLst/>
                <a:cxnLst>
                  <a:cxn ang="0">
                    <a:pos x="T0" y="T1"/>
                  </a:cxn>
                  <a:cxn ang="0">
                    <a:pos x="T2" y="T3"/>
                  </a:cxn>
                  <a:cxn ang="0">
                    <a:pos x="T4" y="T5"/>
                  </a:cxn>
                </a:cxnLst>
                <a:rect l="0" t="0" r="r" b="b"/>
                <a:pathLst>
                  <a:path w="4" h="40">
                    <a:moveTo>
                      <a:pt x="4" y="40"/>
                    </a:moveTo>
                    <a:lnTo>
                      <a:pt x="2" y="6"/>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1" name="Freeform 160"/>
              <p:cNvSpPr>
                <a:spLocks/>
              </p:cNvSpPr>
              <p:nvPr/>
            </p:nvSpPr>
            <p:spPr bwMode="auto">
              <a:xfrm>
                <a:off x="17772207" y="5568950"/>
                <a:ext cx="9525" cy="60325"/>
              </a:xfrm>
              <a:custGeom>
                <a:avLst/>
                <a:gdLst>
                  <a:gd name="T0" fmla="*/ 6 w 6"/>
                  <a:gd name="T1" fmla="*/ 38 h 38"/>
                  <a:gd name="T2" fmla="*/ 2 w 6"/>
                  <a:gd name="T3" fmla="*/ 22 h 38"/>
                  <a:gd name="T4" fmla="*/ 0 w 6"/>
                  <a:gd name="T5" fmla="*/ 0 h 38"/>
                </a:gdLst>
                <a:ahLst/>
                <a:cxnLst>
                  <a:cxn ang="0">
                    <a:pos x="T0" y="T1"/>
                  </a:cxn>
                  <a:cxn ang="0">
                    <a:pos x="T2" y="T3"/>
                  </a:cxn>
                  <a:cxn ang="0">
                    <a:pos x="T4" y="T5"/>
                  </a:cxn>
                </a:cxnLst>
                <a:rect l="0" t="0" r="r" b="b"/>
                <a:pathLst>
                  <a:path w="6" h="38">
                    <a:moveTo>
                      <a:pt x="6" y="38"/>
                    </a:moveTo>
                    <a:lnTo>
                      <a:pt x="2" y="22"/>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2" name="Freeform 161"/>
              <p:cNvSpPr>
                <a:spLocks/>
              </p:cNvSpPr>
              <p:nvPr/>
            </p:nvSpPr>
            <p:spPr bwMode="auto">
              <a:xfrm>
                <a:off x="17746807" y="5441950"/>
                <a:ext cx="12700" cy="63500"/>
              </a:xfrm>
              <a:custGeom>
                <a:avLst/>
                <a:gdLst>
                  <a:gd name="T0" fmla="*/ 8 w 8"/>
                  <a:gd name="T1" fmla="*/ 40 h 40"/>
                  <a:gd name="T2" fmla="*/ 8 w 8"/>
                  <a:gd name="T3" fmla="*/ 40 h 40"/>
                  <a:gd name="T4" fmla="*/ 0 w 8"/>
                  <a:gd name="T5" fmla="*/ 0 h 40"/>
                </a:gdLst>
                <a:ahLst/>
                <a:cxnLst>
                  <a:cxn ang="0">
                    <a:pos x="T0" y="T1"/>
                  </a:cxn>
                  <a:cxn ang="0">
                    <a:pos x="T2" y="T3"/>
                  </a:cxn>
                  <a:cxn ang="0">
                    <a:pos x="T4" y="T5"/>
                  </a:cxn>
                </a:cxnLst>
                <a:rect l="0" t="0" r="r" b="b"/>
                <a:pathLst>
                  <a:path w="8" h="40">
                    <a:moveTo>
                      <a:pt x="8" y="40"/>
                    </a:moveTo>
                    <a:lnTo>
                      <a:pt x="8" y="40"/>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3" name="Line 162"/>
              <p:cNvSpPr>
                <a:spLocks noChangeShapeType="1"/>
              </p:cNvSpPr>
              <p:nvPr/>
            </p:nvSpPr>
            <p:spPr bwMode="auto">
              <a:xfrm flipH="1" flipV="1">
                <a:off x="17711882" y="5321300"/>
                <a:ext cx="19050" cy="60325"/>
              </a:xfrm>
              <a:prstGeom prst="line">
                <a:avLst/>
              </a:prstGeom>
              <a:noFill/>
              <a:ln w="12700">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4" name="Freeform 163"/>
              <p:cNvSpPr>
                <a:spLocks/>
              </p:cNvSpPr>
              <p:nvPr/>
            </p:nvSpPr>
            <p:spPr bwMode="auto">
              <a:xfrm>
                <a:off x="17664257" y="5203825"/>
                <a:ext cx="25400" cy="57150"/>
              </a:xfrm>
              <a:custGeom>
                <a:avLst/>
                <a:gdLst>
                  <a:gd name="T0" fmla="*/ 16 w 16"/>
                  <a:gd name="T1" fmla="*/ 36 h 36"/>
                  <a:gd name="T2" fmla="*/ 10 w 16"/>
                  <a:gd name="T3" fmla="*/ 18 h 36"/>
                  <a:gd name="T4" fmla="*/ 0 w 16"/>
                  <a:gd name="T5" fmla="*/ 0 h 36"/>
                </a:gdLst>
                <a:ahLst/>
                <a:cxnLst>
                  <a:cxn ang="0">
                    <a:pos x="T0" y="T1"/>
                  </a:cxn>
                  <a:cxn ang="0">
                    <a:pos x="T2" y="T3"/>
                  </a:cxn>
                  <a:cxn ang="0">
                    <a:pos x="T4" y="T5"/>
                  </a:cxn>
                </a:cxnLst>
                <a:rect l="0" t="0" r="r" b="b"/>
                <a:pathLst>
                  <a:path w="16" h="36">
                    <a:moveTo>
                      <a:pt x="16" y="36"/>
                    </a:moveTo>
                    <a:lnTo>
                      <a:pt x="10" y="18"/>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5" name="Freeform 164"/>
              <p:cNvSpPr>
                <a:spLocks/>
              </p:cNvSpPr>
              <p:nvPr/>
            </p:nvSpPr>
            <p:spPr bwMode="auto">
              <a:xfrm>
                <a:off x="17607107" y="5089525"/>
                <a:ext cx="31750" cy="57150"/>
              </a:xfrm>
              <a:custGeom>
                <a:avLst/>
                <a:gdLst>
                  <a:gd name="T0" fmla="*/ 20 w 20"/>
                  <a:gd name="T1" fmla="*/ 36 h 36"/>
                  <a:gd name="T2" fmla="*/ 8 w 20"/>
                  <a:gd name="T3" fmla="*/ 14 h 36"/>
                  <a:gd name="T4" fmla="*/ 0 w 20"/>
                  <a:gd name="T5" fmla="*/ 0 h 36"/>
                </a:gdLst>
                <a:ahLst/>
                <a:cxnLst>
                  <a:cxn ang="0">
                    <a:pos x="T0" y="T1"/>
                  </a:cxn>
                  <a:cxn ang="0">
                    <a:pos x="T2" y="T3"/>
                  </a:cxn>
                  <a:cxn ang="0">
                    <a:pos x="T4" y="T5"/>
                  </a:cxn>
                </a:cxnLst>
                <a:rect l="0" t="0" r="r" b="b"/>
                <a:pathLst>
                  <a:path w="20" h="36">
                    <a:moveTo>
                      <a:pt x="20" y="36"/>
                    </a:moveTo>
                    <a:lnTo>
                      <a:pt x="8" y="14"/>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6" name="Freeform 165"/>
              <p:cNvSpPr>
                <a:spLocks/>
              </p:cNvSpPr>
              <p:nvPr/>
            </p:nvSpPr>
            <p:spPr bwMode="auto">
              <a:xfrm>
                <a:off x="17534082" y="4984750"/>
                <a:ext cx="38100" cy="50800"/>
              </a:xfrm>
              <a:custGeom>
                <a:avLst/>
                <a:gdLst>
                  <a:gd name="T0" fmla="*/ 24 w 24"/>
                  <a:gd name="T1" fmla="*/ 32 h 32"/>
                  <a:gd name="T2" fmla="*/ 10 w 24"/>
                  <a:gd name="T3" fmla="*/ 12 h 32"/>
                  <a:gd name="T4" fmla="*/ 0 w 24"/>
                  <a:gd name="T5" fmla="*/ 0 h 32"/>
                </a:gdLst>
                <a:ahLst/>
                <a:cxnLst>
                  <a:cxn ang="0">
                    <a:pos x="T0" y="T1"/>
                  </a:cxn>
                  <a:cxn ang="0">
                    <a:pos x="T2" y="T3"/>
                  </a:cxn>
                  <a:cxn ang="0">
                    <a:pos x="T4" y="T5"/>
                  </a:cxn>
                </a:cxnLst>
                <a:rect l="0" t="0" r="r" b="b"/>
                <a:pathLst>
                  <a:path w="24" h="32">
                    <a:moveTo>
                      <a:pt x="24" y="32"/>
                    </a:moveTo>
                    <a:lnTo>
                      <a:pt x="10" y="12"/>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7" name="Freeform 166"/>
              <p:cNvSpPr>
                <a:spLocks/>
              </p:cNvSpPr>
              <p:nvPr/>
            </p:nvSpPr>
            <p:spPr bwMode="auto">
              <a:xfrm>
                <a:off x="17448357" y="4892675"/>
                <a:ext cx="44450" cy="44450"/>
              </a:xfrm>
              <a:custGeom>
                <a:avLst/>
                <a:gdLst>
                  <a:gd name="T0" fmla="*/ 28 w 28"/>
                  <a:gd name="T1" fmla="*/ 28 h 28"/>
                  <a:gd name="T2" fmla="*/ 10 w 28"/>
                  <a:gd name="T3" fmla="*/ 10 h 28"/>
                  <a:gd name="T4" fmla="*/ 0 w 28"/>
                  <a:gd name="T5" fmla="*/ 0 h 28"/>
                </a:gdLst>
                <a:ahLst/>
                <a:cxnLst>
                  <a:cxn ang="0">
                    <a:pos x="T0" y="T1"/>
                  </a:cxn>
                  <a:cxn ang="0">
                    <a:pos x="T2" y="T3"/>
                  </a:cxn>
                  <a:cxn ang="0">
                    <a:pos x="T4" y="T5"/>
                  </a:cxn>
                </a:cxnLst>
                <a:rect l="0" t="0" r="r" b="b"/>
                <a:pathLst>
                  <a:path w="28" h="28">
                    <a:moveTo>
                      <a:pt x="28" y="28"/>
                    </a:moveTo>
                    <a:lnTo>
                      <a:pt x="10" y="10"/>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8" name="Freeform 167"/>
              <p:cNvSpPr>
                <a:spLocks/>
              </p:cNvSpPr>
              <p:nvPr/>
            </p:nvSpPr>
            <p:spPr bwMode="auto">
              <a:xfrm>
                <a:off x="17346757" y="4816475"/>
                <a:ext cx="53975" cy="34925"/>
              </a:xfrm>
              <a:custGeom>
                <a:avLst/>
                <a:gdLst>
                  <a:gd name="T0" fmla="*/ 34 w 34"/>
                  <a:gd name="T1" fmla="*/ 22 h 22"/>
                  <a:gd name="T2" fmla="*/ 32 w 34"/>
                  <a:gd name="T3" fmla="*/ 22 h 22"/>
                  <a:gd name="T4" fmla="*/ 10 w 34"/>
                  <a:gd name="T5" fmla="*/ 6 h 22"/>
                  <a:gd name="T6" fmla="*/ 0 w 34"/>
                  <a:gd name="T7" fmla="*/ 0 h 22"/>
                </a:gdLst>
                <a:ahLst/>
                <a:cxnLst>
                  <a:cxn ang="0">
                    <a:pos x="T0" y="T1"/>
                  </a:cxn>
                  <a:cxn ang="0">
                    <a:pos x="T2" y="T3"/>
                  </a:cxn>
                  <a:cxn ang="0">
                    <a:pos x="T4" y="T5"/>
                  </a:cxn>
                  <a:cxn ang="0">
                    <a:pos x="T6" y="T7"/>
                  </a:cxn>
                </a:cxnLst>
                <a:rect l="0" t="0" r="r" b="b"/>
                <a:pathLst>
                  <a:path w="34" h="22">
                    <a:moveTo>
                      <a:pt x="34" y="22"/>
                    </a:moveTo>
                    <a:lnTo>
                      <a:pt x="32" y="22"/>
                    </a:lnTo>
                    <a:lnTo>
                      <a:pt x="10" y="6"/>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89" name="Freeform 168"/>
              <p:cNvSpPr>
                <a:spLocks/>
              </p:cNvSpPr>
              <p:nvPr/>
            </p:nvSpPr>
            <p:spPr bwMode="auto">
              <a:xfrm>
                <a:off x="17235632" y="4752975"/>
                <a:ext cx="57150" cy="28575"/>
              </a:xfrm>
              <a:custGeom>
                <a:avLst/>
                <a:gdLst>
                  <a:gd name="T0" fmla="*/ 36 w 36"/>
                  <a:gd name="T1" fmla="*/ 18 h 18"/>
                  <a:gd name="T2" fmla="*/ 32 w 36"/>
                  <a:gd name="T3" fmla="*/ 16 h 18"/>
                  <a:gd name="T4" fmla="*/ 6 w 36"/>
                  <a:gd name="T5" fmla="*/ 2 h 18"/>
                  <a:gd name="T6" fmla="*/ 0 w 36"/>
                  <a:gd name="T7" fmla="*/ 0 h 18"/>
                </a:gdLst>
                <a:ahLst/>
                <a:cxnLst>
                  <a:cxn ang="0">
                    <a:pos x="T0" y="T1"/>
                  </a:cxn>
                  <a:cxn ang="0">
                    <a:pos x="T2" y="T3"/>
                  </a:cxn>
                  <a:cxn ang="0">
                    <a:pos x="T4" y="T5"/>
                  </a:cxn>
                  <a:cxn ang="0">
                    <a:pos x="T6" y="T7"/>
                  </a:cxn>
                </a:cxnLst>
                <a:rect l="0" t="0" r="r" b="b"/>
                <a:pathLst>
                  <a:path w="36" h="18">
                    <a:moveTo>
                      <a:pt x="36" y="18"/>
                    </a:moveTo>
                    <a:lnTo>
                      <a:pt x="32" y="16"/>
                    </a:lnTo>
                    <a:lnTo>
                      <a:pt x="6" y="2"/>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90" name="Freeform 169"/>
              <p:cNvSpPr>
                <a:spLocks/>
              </p:cNvSpPr>
              <p:nvPr/>
            </p:nvSpPr>
            <p:spPr bwMode="auto">
              <a:xfrm>
                <a:off x="17146732" y="4718050"/>
                <a:ext cx="25400" cy="9525"/>
              </a:xfrm>
              <a:custGeom>
                <a:avLst/>
                <a:gdLst>
                  <a:gd name="T0" fmla="*/ 16 w 16"/>
                  <a:gd name="T1" fmla="*/ 6 h 6"/>
                  <a:gd name="T2" fmla="*/ 16 w 16"/>
                  <a:gd name="T3" fmla="*/ 6 h 6"/>
                  <a:gd name="T4" fmla="*/ 0 w 16"/>
                  <a:gd name="T5" fmla="*/ 0 h 6"/>
                </a:gdLst>
                <a:ahLst/>
                <a:cxnLst>
                  <a:cxn ang="0">
                    <a:pos x="T0" y="T1"/>
                  </a:cxn>
                  <a:cxn ang="0">
                    <a:pos x="T2" y="T3"/>
                  </a:cxn>
                  <a:cxn ang="0">
                    <a:pos x="T4" y="T5"/>
                  </a:cxn>
                </a:cxnLst>
                <a:rect l="0" t="0" r="r" b="b"/>
                <a:pathLst>
                  <a:path w="16" h="6">
                    <a:moveTo>
                      <a:pt x="16" y="6"/>
                    </a:moveTo>
                    <a:lnTo>
                      <a:pt x="16" y="6"/>
                    </a:lnTo>
                    <a:lnTo>
                      <a:pt x="0" y="0"/>
                    </a:lnTo>
                  </a:path>
                </a:pathLst>
              </a:custGeom>
              <a:noFill/>
              <a:ln w="1270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91" name="Freeform 170"/>
              <p:cNvSpPr>
                <a:spLocks/>
              </p:cNvSpPr>
              <p:nvPr/>
            </p:nvSpPr>
            <p:spPr bwMode="auto">
              <a:xfrm>
                <a:off x="17067357" y="4667250"/>
                <a:ext cx="111125" cy="107950"/>
              </a:xfrm>
              <a:custGeom>
                <a:avLst/>
                <a:gdLst>
                  <a:gd name="T0" fmla="*/ 70 w 70"/>
                  <a:gd name="T1" fmla="*/ 0 h 68"/>
                  <a:gd name="T2" fmla="*/ 0 w 70"/>
                  <a:gd name="T3" fmla="*/ 16 h 68"/>
                  <a:gd name="T4" fmla="*/ 48 w 70"/>
                  <a:gd name="T5" fmla="*/ 68 h 68"/>
                  <a:gd name="T6" fmla="*/ 70 w 70"/>
                  <a:gd name="T7" fmla="*/ 0 h 68"/>
                </a:gdLst>
                <a:ahLst/>
                <a:cxnLst>
                  <a:cxn ang="0">
                    <a:pos x="T0" y="T1"/>
                  </a:cxn>
                  <a:cxn ang="0">
                    <a:pos x="T2" y="T3"/>
                  </a:cxn>
                  <a:cxn ang="0">
                    <a:pos x="T4" y="T5"/>
                  </a:cxn>
                  <a:cxn ang="0">
                    <a:pos x="T6" y="T7"/>
                  </a:cxn>
                </a:cxnLst>
                <a:rect l="0" t="0" r="r" b="b"/>
                <a:pathLst>
                  <a:path w="70" h="68">
                    <a:moveTo>
                      <a:pt x="70" y="0"/>
                    </a:moveTo>
                    <a:lnTo>
                      <a:pt x="0" y="16"/>
                    </a:lnTo>
                    <a:lnTo>
                      <a:pt x="48" y="68"/>
                    </a:lnTo>
                    <a:lnTo>
                      <a:pt x="7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2" name="Freeform 179"/>
              <p:cNvSpPr>
                <a:spLocks noEditPoints="1"/>
              </p:cNvSpPr>
              <p:nvPr/>
            </p:nvSpPr>
            <p:spPr bwMode="auto">
              <a:xfrm>
                <a:off x="17556307" y="5334000"/>
                <a:ext cx="514350" cy="511175"/>
              </a:xfrm>
              <a:custGeom>
                <a:avLst/>
                <a:gdLst>
                  <a:gd name="T0" fmla="*/ 218 w 324"/>
                  <a:gd name="T1" fmla="*/ 32 h 322"/>
                  <a:gd name="T2" fmla="*/ 292 w 324"/>
                  <a:gd name="T3" fmla="*/ 212 h 322"/>
                  <a:gd name="T4" fmla="*/ 106 w 324"/>
                  <a:gd name="T5" fmla="*/ 290 h 322"/>
                  <a:gd name="T6" fmla="*/ 32 w 324"/>
                  <a:gd name="T7" fmla="*/ 110 h 322"/>
                  <a:gd name="T8" fmla="*/ 218 w 324"/>
                  <a:gd name="T9" fmla="*/ 32 h 322"/>
                  <a:gd name="T10" fmla="*/ 230 w 324"/>
                  <a:gd name="T11" fmla="*/ 0 h 322"/>
                  <a:gd name="T12" fmla="*/ 0 w 324"/>
                  <a:gd name="T13" fmla="*/ 96 h 322"/>
                  <a:gd name="T14" fmla="*/ 94 w 324"/>
                  <a:gd name="T15" fmla="*/ 322 h 322"/>
                  <a:gd name="T16" fmla="*/ 324 w 324"/>
                  <a:gd name="T17" fmla="*/ 226 h 322"/>
                  <a:gd name="T18" fmla="*/ 230 w 324"/>
                  <a:gd name="T1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322">
                    <a:moveTo>
                      <a:pt x="218" y="32"/>
                    </a:moveTo>
                    <a:lnTo>
                      <a:pt x="292" y="212"/>
                    </a:lnTo>
                    <a:lnTo>
                      <a:pt x="106" y="290"/>
                    </a:lnTo>
                    <a:lnTo>
                      <a:pt x="32" y="110"/>
                    </a:lnTo>
                    <a:lnTo>
                      <a:pt x="218" y="32"/>
                    </a:lnTo>
                    <a:close/>
                    <a:moveTo>
                      <a:pt x="230" y="0"/>
                    </a:moveTo>
                    <a:lnTo>
                      <a:pt x="0" y="96"/>
                    </a:lnTo>
                    <a:lnTo>
                      <a:pt x="94" y="322"/>
                    </a:lnTo>
                    <a:lnTo>
                      <a:pt x="324" y="226"/>
                    </a:lnTo>
                    <a:lnTo>
                      <a:pt x="230" y="0"/>
                    </a:lnTo>
                    <a:close/>
                  </a:path>
                </a:pathLst>
              </a:custGeom>
              <a:solidFill>
                <a:srgbClr val="F26A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3" name="Freeform 180"/>
              <p:cNvSpPr>
                <a:spLocks/>
              </p:cNvSpPr>
              <p:nvPr/>
            </p:nvSpPr>
            <p:spPr bwMode="auto">
              <a:xfrm>
                <a:off x="17302307" y="4800600"/>
                <a:ext cx="904875" cy="800100"/>
              </a:xfrm>
              <a:custGeom>
                <a:avLst/>
                <a:gdLst>
                  <a:gd name="T0" fmla="*/ 378 w 570"/>
                  <a:gd name="T1" fmla="*/ 0 h 504"/>
                  <a:gd name="T2" fmla="*/ 0 w 570"/>
                  <a:gd name="T3" fmla="*/ 328 h 504"/>
                  <a:gd name="T4" fmla="*/ 2 w 570"/>
                  <a:gd name="T5" fmla="*/ 430 h 504"/>
                  <a:gd name="T6" fmla="*/ 72 w 570"/>
                  <a:gd name="T7" fmla="*/ 504 h 504"/>
                  <a:gd name="T8" fmla="*/ 570 w 570"/>
                  <a:gd name="T9" fmla="*/ 466 h 504"/>
                  <a:gd name="T10" fmla="*/ 480 w 570"/>
                  <a:gd name="T11" fmla="*/ 230 h 504"/>
                  <a:gd name="T12" fmla="*/ 378 w 570"/>
                  <a:gd name="T13" fmla="*/ 0 h 504"/>
                </a:gdLst>
                <a:ahLst/>
                <a:cxnLst>
                  <a:cxn ang="0">
                    <a:pos x="T0" y="T1"/>
                  </a:cxn>
                  <a:cxn ang="0">
                    <a:pos x="T2" y="T3"/>
                  </a:cxn>
                  <a:cxn ang="0">
                    <a:pos x="T4" y="T5"/>
                  </a:cxn>
                  <a:cxn ang="0">
                    <a:pos x="T6" y="T7"/>
                  </a:cxn>
                  <a:cxn ang="0">
                    <a:pos x="T8" y="T9"/>
                  </a:cxn>
                  <a:cxn ang="0">
                    <a:pos x="T10" y="T11"/>
                  </a:cxn>
                  <a:cxn ang="0">
                    <a:pos x="T12" y="T13"/>
                  </a:cxn>
                </a:cxnLst>
                <a:rect l="0" t="0" r="r" b="b"/>
                <a:pathLst>
                  <a:path w="570" h="504">
                    <a:moveTo>
                      <a:pt x="378" y="0"/>
                    </a:moveTo>
                    <a:lnTo>
                      <a:pt x="0" y="328"/>
                    </a:lnTo>
                    <a:lnTo>
                      <a:pt x="2" y="430"/>
                    </a:lnTo>
                    <a:lnTo>
                      <a:pt x="72" y="504"/>
                    </a:lnTo>
                    <a:lnTo>
                      <a:pt x="570" y="466"/>
                    </a:lnTo>
                    <a:lnTo>
                      <a:pt x="480" y="230"/>
                    </a:lnTo>
                    <a:lnTo>
                      <a:pt x="378" y="0"/>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4" name="Freeform 181"/>
              <p:cNvSpPr>
                <a:spLocks/>
              </p:cNvSpPr>
              <p:nvPr/>
            </p:nvSpPr>
            <p:spPr bwMode="auto">
              <a:xfrm>
                <a:off x="17880157" y="4679950"/>
                <a:ext cx="520700" cy="911225"/>
              </a:xfrm>
              <a:custGeom>
                <a:avLst/>
                <a:gdLst>
                  <a:gd name="T0" fmla="*/ 328 w 328"/>
                  <a:gd name="T1" fmla="*/ 528 h 574"/>
                  <a:gd name="T2" fmla="*/ 220 w 328"/>
                  <a:gd name="T3" fmla="*/ 574 h 574"/>
                  <a:gd name="T4" fmla="*/ 0 w 328"/>
                  <a:gd name="T5" fmla="*/ 44 h 574"/>
                  <a:gd name="T6" fmla="*/ 108 w 328"/>
                  <a:gd name="T7" fmla="*/ 0 h 574"/>
                  <a:gd name="T8" fmla="*/ 328 w 328"/>
                  <a:gd name="T9" fmla="*/ 528 h 574"/>
                </a:gdLst>
                <a:ahLst/>
                <a:cxnLst>
                  <a:cxn ang="0">
                    <a:pos x="T0" y="T1"/>
                  </a:cxn>
                  <a:cxn ang="0">
                    <a:pos x="T2" y="T3"/>
                  </a:cxn>
                  <a:cxn ang="0">
                    <a:pos x="T4" y="T5"/>
                  </a:cxn>
                  <a:cxn ang="0">
                    <a:pos x="T6" y="T7"/>
                  </a:cxn>
                  <a:cxn ang="0">
                    <a:pos x="T8" y="T9"/>
                  </a:cxn>
                </a:cxnLst>
                <a:rect l="0" t="0" r="r" b="b"/>
                <a:pathLst>
                  <a:path w="328" h="574">
                    <a:moveTo>
                      <a:pt x="328" y="528"/>
                    </a:moveTo>
                    <a:lnTo>
                      <a:pt x="220" y="574"/>
                    </a:lnTo>
                    <a:lnTo>
                      <a:pt x="0" y="44"/>
                    </a:lnTo>
                    <a:lnTo>
                      <a:pt x="108" y="0"/>
                    </a:lnTo>
                    <a:lnTo>
                      <a:pt x="328" y="528"/>
                    </a:lnTo>
                    <a:close/>
                  </a:path>
                </a:pathLst>
              </a:custGeom>
              <a:solidFill>
                <a:srgbClr val="F26A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5" name="Freeform 182"/>
              <p:cNvSpPr>
                <a:spLocks/>
              </p:cNvSpPr>
              <p:nvPr/>
            </p:nvSpPr>
            <p:spPr bwMode="auto">
              <a:xfrm>
                <a:off x="17108632" y="5267325"/>
                <a:ext cx="330200" cy="457200"/>
              </a:xfrm>
              <a:custGeom>
                <a:avLst/>
                <a:gdLst>
                  <a:gd name="T0" fmla="*/ 208 w 208"/>
                  <a:gd name="T1" fmla="*/ 244 h 288"/>
                  <a:gd name="T2" fmla="*/ 100 w 208"/>
                  <a:gd name="T3" fmla="*/ 288 h 288"/>
                  <a:gd name="T4" fmla="*/ 0 w 208"/>
                  <a:gd name="T5" fmla="*/ 44 h 288"/>
                  <a:gd name="T6" fmla="*/ 108 w 208"/>
                  <a:gd name="T7" fmla="*/ 0 h 288"/>
                  <a:gd name="T8" fmla="*/ 208 w 208"/>
                  <a:gd name="T9" fmla="*/ 244 h 288"/>
                </a:gdLst>
                <a:ahLst/>
                <a:cxnLst>
                  <a:cxn ang="0">
                    <a:pos x="T0" y="T1"/>
                  </a:cxn>
                  <a:cxn ang="0">
                    <a:pos x="T2" y="T3"/>
                  </a:cxn>
                  <a:cxn ang="0">
                    <a:pos x="T4" y="T5"/>
                  </a:cxn>
                  <a:cxn ang="0">
                    <a:pos x="T6" y="T7"/>
                  </a:cxn>
                  <a:cxn ang="0">
                    <a:pos x="T8" y="T9"/>
                  </a:cxn>
                </a:cxnLst>
                <a:rect l="0" t="0" r="r" b="b"/>
                <a:pathLst>
                  <a:path w="208" h="288">
                    <a:moveTo>
                      <a:pt x="208" y="244"/>
                    </a:moveTo>
                    <a:lnTo>
                      <a:pt x="100" y="288"/>
                    </a:lnTo>
                    <a:lnTo>
                      <a:pt x="0" y="44"/>
                    </a:lnTo>
                    <a:lnTo>
                      <a:pt x="108" y="0"/>
                    </a:lnTo>
                    <a:lnTo>
                      <a:pt x="208" y="244"/>
                    </a:lnTo>
                    <a:close/>
                  </a:path>
                </a:pathLst>
              </a:custGeom>
              <a:solidFill>
                <a:srgbClr val="F26A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6" name="Line 183"/>
              <p:cNvSpPr>
                <a:spLocks noChangeShapeType="1"/>
              </p:cNvSpPr>
              <p:nvPr/>
            </p:nvSpPr>
            <p:spPr bwMode="auto">
              <a:xfrm flipV="1">
                <a:off x="18384982" y="4918075"/>
                <a:ext cx="276225" cy="114300"/>
              </a:xfrm>
              <a:prstGeom prst="line">
                <a:avLst/>
              </a:prstGeom>
              <a:noFill/>
              <a:ln w="66675">
                <a:solidFill>
                  <a:srgbClr val="F26A2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97" name="Line 184"/>
              <p:cNvSpPr>
                <a:spLocks noChangeShapeType="1"/>
              </p:cNvSpPr>
              <p:nvPr/>
            </p:nvSpPr>
            <p:spPr bwMode="auto">
              <a:xfrm flipV="1">
                <a:off x="18321482" y="4625975"/>
                <a:ext cx="155575" cy="254000"/>
              </a:xfrm>
              <a:prstGeom prst="line">
                <a:avLst/>
              </a:prstGeom>
              <a:noFill/>
              <a:ln w="66675">
                <a:solidFill>
                  <a:srgbClr val="F26A2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98" name="Line 185"/>
              <p:cNvSpPr>
                <a:spLocks noChangeShapeType="1"/>
              </p:cNvSpPr>
              <p:nvPr/>
            </p:nvSpPr>
            <p:spPr bwMode="auto">
              <a:xfrm>
                <a:off x="18448482" y="5184775"/>
                <a:ext cx="288925" cy="73025"/>
              </a:xfrm>
              <a:prstGeom prst="line">
                <a:avLst/>
              </a:prstGeom>
              <a:noFill/>
              <a:ln w="66675">
                <a:solidFill>
                  <a:srgbClr val="F26A2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AU"/>
              </a:p>
            </p:txBody>
          </p:sp>
          <p:sp>
            <p:nvSpPr>
              <p:cNvPr id="199" name="Freeform 243"/>
              <p:cNvSpPr>
                <a:spLocks/>
              </p:cNvSpPr>
              <p:nvPr/>
            </p:nvSpPr>
            <p:spPr bwMode="auto">
              <a:xfrm>
                <a:off x="8013700" y="6664325"/>
                <a:ext cx="1022350" cy="1022350"/>
              </a:xfrm>
              <a:custGeom>
                <a:avLst/>
                <a:gdLst>
                  <a:gd name="T0" fmla="*/ 26 w 644"/>
                  <a:gd name="T1" fmla="*/ 488 h 644"/>
                  <a:gd name="T2" fmla="*/ 26 w 644"/>
                  <a:gd name="T3" fmla="*/ 488 h 644"/>
                  <a:gd name="T4" fmla="*/ 14 w 644"/>
                  <a:gd name="T5" fmla="*/ 502 h 644"/>
                  <a:gd name="T6" fmla="*/ 6 w 644"/>
                  <a:gd name="T7" fmla="*/ 518 h 644"/>
                  <a:gd name="T8" fmla="*/ 2 w 644"/>
                  <a:gd name="T9" fmla="*/ 536 h 644"/>
                  <a:gd name="T10" fmla="*/ 0 w 644"/>
                  <a:gd name="T11" fmla="*/ 552 h 644"/>
                  <a:gd name="T12" fmla="*/ 2 w 644"/>
                  <a:gd name="T13" fmla="*/ 570 h 644"/>
                  <a:gd name="T14" fmla="*/ 6 w 644"/>
                  <a:gd name="T15" fmla="*/ 588 h 644"/>
                  <a:gd name="T16" fmla="*/ 14 w 644"/>
                  <a:gd name="T17" fmla="*/ 604 h 644"/>
                  <a:gd name="T18" fmla="*/ 26 w 644"/>
                  <a:gd name="T19" fmla="*/ 618 h 644"/>
                  <a:gd name="T20" fmla="*/ 26 w 644"/>
                  <a:gd name="T21" fmla="*/ 618 h 644"/>
                  <a:gd name="T22" fmla="*/ 40 w 644"/>
                  <a:gd name="T23" fmla="*/ 630 h 644"/>
                  <a:gd name="T24" fmla="*/ 56 w 644"/>
                  <a:gd name="T25" fmla="*/ 638 h 644"/>
                  <a:gd name="T26" fmla="*/ 74 w 644"/>
                  <a:gd name="T27" fmla="*/ 644 h 644"/>
                  <a:gd name="T28" fmla="*/ 92 w 644"/>
                  <a:gd name="T29" fmla="*/ 644 h 644"/>
                  <a:gd name="T30" fmla="*/ 108 w 644"/>
                  <a:gd name="T31" fmla="*/ 644 h 644"/>
                  <a:gd name="T32" fmla="*/ 126 w 644"/>
                  <a:gd name="T33" fmla="*/ 638 h 644"/>
                  <a:gd name="T34" fmla="*/ 142 w 644"/>
                  <a:gd name="T35" fmla="*/ 630 h 644"/>
                  <a:gd name="T36" fmla="*/ 156 w 644"/>
                  <a:gd name="T37" fmla="*/ 618 h 644"/>
                  <a:gd name="T38" fmla="*/ 618 w 644"/>
                  <a:gd name="T39" fmla="*/ 156 h 644"/>
                  <a:gd name="T40" fmla="*/ 618 w 644"/>
                  <a:gd name="T41" fmla="*/ 156 h 644"/>
                  <a:gd name="T42" fmla="*/ 630 w 644"/>
                  <a:gd name="T43" fmla="*/ 142 h 644"/>
                  <a:gd name="T44" fmla="*/ 638 w 644"/>
                  <a:gd name="T45" fmla="*/ 126 h 644"/>
                  <a:gd name="T46" fmla="*/ 644 w 644"/>
                  <a:gd name="T47" fmla="*/ 108 h 644"/>
                  <a:gd name="T48" fmla="*/ 644 w 644"/>
                  <a:gd name="T49" fmla="*/ 90 h 644"/>
                  <a:gd name="T50" fmla="*/ 644 w 644"/>
                  <a:gd name="T51" fmla="*/ 74 h 644"/>
                  <a:gd name="T52" fmla="*/ 638 w 644"/>
                  <a:gd name="T53" fmla="*/ 56 h 644"/>
                  <a:gd name="T54" fmla="*/ 630 w 644"/>
                  <a:gd name="T55" fmla="*/ 40 h 644"/>
                  <a:gd name="T56" fmla="*/ 618 w 644"/>
                  <a:gd name="T57" fmla="*/ 26 h 644"/>
                  <a:gd name="T58" fmla="*/ 618 w 644"/>
                  <a:gd name="T59" fmla="*/ 26 h 644"/>
                  <a:gd name="T60" fmla="*/ 604 w 644"/>
                  <a:gd name="T61" fmla="*/ 14 h 644"/>
                  <a:gd name="T62" fmla="*/ 588 w 644"/>
                  <a:gd name="T63" fmla="*/ 6 h 644"/>
                  <a:gd name="T64" fmla="*/ 570 w 644"/>
                  <a:gd name="T65" fmla="*/ 0 h 644"/>
                  <a:gd name="T66" fmla="*/ 554 w 644"/>
                  <a:gd name="T67" fmla="*/ 0 h 644"/>
                  <a:gd name="T68" fmla="*/ 536 w 644"/>
                  <a:gd name="T69" fmla="*/ 0 h 644"/>
                  <a:gd name="T70" fmla="*/ 518 w 644"/>
                  <a:gd name="T71" fmla="*/ 6 h 644"/>
                  <a:gd name="T72" fmla="*/ 502 w 644"/>
                  <a:gd name="T73" fmla="*/ 14 h 644"/>
                  <a:gd name="T74" fmla="*/ 488 w 644"/>
                  <a:gd name="T75" fmla="*/ 26 h 644"/>
                  <a:gd name="T76" fmla="*/ 26 w 644"/>
                  <a:gd name="T77" fmla="*/ 488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4" h="644">
                    <a:moveTo>
                      <a:pt x="26" y="488"/>
                    </a:moveTo>
                    <a:lnTo>
                      <a:pt x="26" y="488"/>
                    </a:lnTo>
                    <a:lnTo>
                      <a:pt x="14" y="502"/>
                    </a:lnTo>
                    <a:lnTo>
                      <a:pt x="6" y="518"/>
                    </a:lnTo>
                    <a:lnTo>
                      <a:pt x="2" y="536"/>
                    </a:lnTo>
                    <a:lnTo>
                      <a:pt x="0" y="552"/>
                    </a:lnTo>
                    <a:lnTo>
                      <a:pt x="2" y="570"/>
                    </a:lnTo>
                    <a:lnTo>
                      <a:pt x="6" y="588"/>
                    </a:lnTo>
                    <a:lnTo>
                      <a:pt x="14" y="604"/>
                    </a:lnTo>
                    <a:lnTo>
                      <a:pt x="26" y="618"/>
                    </a:lnTo>
                    <a:lnTo>
                      <a:pt x="26" y="618"/>
                    </a:lnTo>
                    <a:lnTo>
                      <a:pt x="40" y="630"/>
                    </a:lnTo>
                    <a:lnTo>
                      <a:pt x="56" y="638"/>
                    </a:lnTo>
                    <a:lnTo>
                      <a:pt x="74" y="644"/>
                    </a:lnTo>
                    <a:lnTo>
                      <a:pt x="92" y="644"/>
                    </a:lnTo>
                    <a:lnTo>
                      <a:pt x="108" y="644"/>
                    </a:lnTo>
                    <a:lnTo>
                      <a:pt x="126" y="638"/>
                    </a:lnTo>
                    <a:lnTo>
                      <a:pt x="142" y="630"/>
                    </a:lnTo>
                    <a:lnTo>
                      <a:pt x="156" y="618"/>
                    </a:lnTo>
                    <a:lnTo>
                      <a:pt x="618" y="156"/>
                    </a:lnTo>
                    <a:lnTo>
                      <a:pt x="618" y="156"/>
                    </a:lnTo>
                    <a:lnTo>
                      <a:pt x="630" y="142"/>
                    </a:lnTo>
                    <a:lnTo>
                      <a:pt x="638" y="126"/>
                    </a:lnTo>
                    <a:lnTo>
                      <a:pt x="644" y="108"/>
                    </a:lnTo>
                    <a:lnTo>
                      <a:pt x="644" y="90"/>
                    </a:lnTo>
                    <a:lnTo>
                      <a:pt x="644" y="74"/>
                    </a:lnTo>
                    <a:lnTo>
                      <a:pt x="638" y="56"/>
                    </a:lnTo>
                    <a:lnTo>
                      <a:pt x="630" y="40"/>
                    </a:lnTo>
                    <a:lnTo>
                      <a:pt x="618" y="26"/>
                    </a:lnTo>
                    <a:lnTo>
                      <a:pt x="618" y="26"/>
                    </a:lnTo>
                    <a:lnTo>
                      <a:pt x="604" y="14"/>
                    </a:lnTo>
                    <a:lnTo>
                      <a:pt x="588" y="6"/>
                    </a:lnTo>
                    <a:lnTo>
                      <a:pt x="570" y="0"/>
                    </a:lnTo>
                    <a:lnTo>
                      <a:pt x="554" y="0"/>
                    </a:lnTo>
                    <a:lnTo>
                      <a:pt x="536" y="0"/>
                    </a:lnTo>
                    <a:lnTo>
                      <a:pt x="518" y="6"/>
                    </a:lnTo>
                    <a:lnTo>
                      <a:pt x="502" y="14"/>
                    </a:lnTo>
                    <a:lnTo>
                      <a:pt x="488" y="26"/>
                    </a:lnTo>
                    <a:lnTo>
                      <a:pt x="26" y="488"/>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0" name="Freeform 244"/>
              <p:cNvSpPr>
                <a:spLocks/>
              </p:cNvSpPr>
              <p:nvPr/>
            </p:nvSpPr>
            <p:spPr bwMode="auto">
              <a:xfrm>
                <a:off x="8839200" y="6302375"/>
                <a:ext cx="558800" cy="558800"/>
              </a:xfrm>
              <a:custGeom>
                <a:avLst/>
                <a:gdLst>
                  <a:gd name="T0" fmla="*/ 0 w 352"/>
                  <a:gd name="T1" fmla="*/ 236 h 352"/>
                  <a:gd name="T2" fmla="*/ 116 w 352"/>
                  <a:gd name="T3" fmla="*/ 352 h 352"/>
                  <a:gd name="T4" fmla="*/ 352 w 352"/>
                  <a:gd name="T5" fmla="*/ 116 h 352"/>
                  <a:gd name="T6" fmla="*/ 236 w 352"/>
                  <a:gd name="T7" fmla="*/ 0 h 352"/>
                  <a:gd name="T8" fmla="*/ 0 w 352"/>
                  <a:gd name="T9" fmla="*/ 236 h 352"/>
                </a:gdLst>
                <a:ahLst/>
                <a:cxnLst>
                  <a:cxn ang="0">
                    <a:pos x="T0" y="T1"/>
                  </a:cxn>
                  <a:cxn ang="0">
                    <a:pos x="T2" y="T3"/>
                  </a:cxn>
                  <a:cxn ang="0">
                    <a:pos x="T4" y="T5"/>
                  </a:cxn>
                  <a:cxn ang="0">
                    <a:pos x="T6" y="T7"/>
                  </a:cxn>
                  <a:cxn ang="0">
                    <a:pos x="T8" y="T9"/>
                  </a:cxn>
                </a:cxnLst>
                <a:rect l="0" t="0" r="r" b="b"/>
                <a:pathLst>
                  <a:path w="352" h="352">
                    <a:moveTo>
                      <a:pt x="0" y="236"/>
                    </a:moveTo>
                    <a:lnTo>
                      <a:pt x="116" y="352"/>
                    </a:lnTo>
                    <a:lnTo>
                      <a:pt x="352" y="116"/>
                    </a:lnTo>
                    <a:lnTo>
                      <a:pt x="236" y="0"/>
                    </a:lnTo>
                    <a:lnTo>
                      <a:pt x="0" y="236"/>
                    </a:lnTo>
                    <a:close/>
                  </a:path>
                </a:pathLst>
              </a:custGeom>
              <a:solidFill>
                <a:srgbClr val="4C55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1" name="Freeform 245"/>
              <p:cNvSpPr>
                <a:spLocks noEditPoints="1"/>
              </p:cNvSpPr>
              <p:nvPr/>
            </p:nvSpPr>
            <p:spPr bwMode="auto">
              <a:xfrm>
                <a:off x="8994775" y="4968875"/>
                <a:ext cx="1736725" cy="1736725"/>
              </a:xfrm>
              <a:custGeom>
                <a:avLst/>
                <a:gdLst>
                  <a:gd name="T0" fmla="*/ 904 w 1094"/>
                  <a:gd name="T1" fmla="*/ 256 h 1094"/>
                  <a:gd name="T2" fmla="*/ 990 w 1094"/>
                  <a:gd name="T3" fmla="*/ 416 h 1094"/>
                  <a:gd name="T4" fmla="*/ 1006 w 1094"/>
                  <a:gd name="T5" fmla="*/ 592 h 1094"/>
                  <a:gd name="T6" fmla="*/ 956 w 1094"/>
                  <a:gd name="T7" fmla="*/ 762 h 1094"/>
                  <a:gd name="T8" fmla="*/ 872 w 1094"/>
                  <a:gd name="T9" fmla="*/ 874 h 1094"/>
                  <a:gd name="T10" fmla="*/ 800 w 1094"/>
                  <a:gd name="T11" fmla="*/ 934 h 1094"/>
                  <a:gd name="T12" fmla="*/ 634 w 1094"/>
                  <a:gd name="T13" fmla="*/ 1002 h 1094"/>
                  <a:gd name="T14" fmla="*/ 458 w 1094"/>
                  <a:gd name="T15" fmla="*/ 1002 h 1094"/>
                  <a:gd name="T16" fmla="*/ 292 w 1094"/>
                  <a:gd name="T17" fmla="*/ 934 h 1094"/>
                  <a:gd name="T18" fmla="*/ 220 w 1094"/>
                  <a:gd name="T19" fmla="*/ 874 h 1094"/>
                  <a:gd name="T20" fmla="*/ 138 w 1094"/>
                  <a:gd name="T21" fmla="*/ 762 h 1094"/>
                  <a:gd name="T22" fmla="*/ 86 w 1094"/>
                  <a:gd name="T23" fmla="*/ 592 h 1094"/>
                  <a:gd name="T24" fmla="*/ 104 w 1094"/>
                  <a:gd name="T25" fmla="*/ 416 h 1094"/>
                  <a:gd name="T26" fmla="*/ 188 w 1094"/>
                  <a:gd name="T27" fmla="*/ 256 h 1094"/>
                  <a:gd name="T28" fmla="*/ 236 w 1094"/>
                  <a:gd name="T29" fmla="*/ 204 h 1094"/>
                  <a:gd name="T30" fmla="*/ 372 w 1094"/>
                  <a:gd name="T31" fmla="*/ 120 h 1094"/>
                  <a:gd name="T32" fmla="*/ 546 w 1094"/>
                  <a:gd name="T33" fmla="*/ 86 h 1094"/>
                  <a:gd name="T34" fmla="*/ 720 w 1094"/>
                  <a:gd name="T35" fmla="*/ 120 h 1094"/>
                  <a:gd name="T36" fmla="*/ 856 w 1094"/>
                  <a:gd name="T37" fmla="*/ 204 h 1094"/>
                  <a:gd name="T38" fmla="*/ 912 w 1094"/>
                  <a:gd name="T39" fmla="*/ 142 h 1094"/>
                  <a:gd name="T40" fmla="*/ 824 w 1094"/>
                  <a:gd name="T41" fmla="*/ 76 h 1094"/>
                  <a:gd name="T42" fmla="*/ 728 w 1094"/>
                  <a:gd name="T43" fmla="*/ 32 h 1094"/>
                  <a:gd name="T44" fmla="*/ 624 w 1094"/>
                  <a:gd name="T45" fmla="*/ 6 h 1094"/>
                  <a:gd name="T46" fmla="*/ 520 w 1094"/>
                  <a:gd name="T47" fmla="*/ 2 h 1094"/>
                  <a:gd name="T48" fmla="*/ 416 w 1094"/>
                  <a:gd name="T49" fmla="*/ 16 h 1094"/>
                  <a:gd name="T50" fmla="*/ 316 w 1094"/>
                  <a:gd name="T51" fmla="*/ 52 h 1094"/>
                  <a:gd name="T52" fmla="*/ 222 w 1094"/>
                  <a:gd name="T53" fmla="*/ 106 h 1094"/>
                  <a:gd name="T54" fmla="*/ 160 w 1094"/>
                  <a:gd name="T55" fmla="*/ 160 h 1094"/>
                  <a:gd name="T56" fmla="*/ 90 w 1094"/>
                  <a:gd name="T57" fmla="*/ 246 h 1094"/>
                  <a:gd name="T58" fmla="*/ 40 w 1094"/>
                  <a:gd name="T59" fmla="*/ 342 h 1094"/>
                  <a:gd name="T60" fmla="*/ 10 w 1094"/>
                  <a:gd name="T61" fmla="*/ 444 h 1094"/>
                  <a:gd name="T62" fmla="*/ 0 w 1094"/>
                  <a:gd name="T63" fmla="*/ 548 h 1094"/>
                  <a:gd name="T64" fmla="*/ 10 w 1094"/>
                  <a:gd name="T65" fmla="*/ 652 h 1094"/>
                  <a:gd name="T66" fmla="*/ 40 w 1094"/>
                  <a:gd name="T67" fmla="*/ 754 h 1094"/>
                  <a:gd name="T68" fmla="*/ 90 w 1094"/>
                  <a:gd name="T69" fmla="*/ 848 h 1094"/>
                  <a:gd name="T70" fmla="*/ 160 w 1094"/>
                  <a:gd name="T71" fmla="*/ 934 h 1094"/>
                  <a:gd name="T72" fmla="*/ 222 w 1094"/>
                  <a:gd name="T73" fmla="*/ 990 h 1094"/>
                  <a:gd name="T74" fmla="*/ 316 w 1094"/>
                  <a:gd name="T75" fmla="*/ 1044 h 1094"/>
                  <a:gd name="T76" fmla="*/ 416 w 1094"/>
                  <a:gd name="T77" fmla="*/ 1080 h 1094"/>
                  <a:gd name="T78" fmla="*/ 520 w 1094"/>
                  <a:gd name="T79" fmla="*/ 1094 h 1094"/>
                  <a:gd name="T80" fmla="*/ 624 w 1094"/>
                  <a:gd name="T81" fmla="*/ 1090 h 1094"/>
                  <a:gd name="T82" fmla="*/ 728 w 1094"/>
                  <a:gd name="T83" fmla="*/ 1064 h 1094"/>
                  <a:gd name="T84" fmla="*/ 824 w 1094"/>
                  <a:gd name="T85" fmla="*/ 1020 h 1094"/>
                  <a:gd name="T86" fmla="*/ 912 w 1094"/>
                  <a:gd name="T87" fmla="*/ 954 h 1094"/>
                  <a:gd name="T88" fmla="*/ 970 w 1094"/>
                  <a:gd name="T89" fmla="*/ 894 h 1094"/>
                  <a:gd name="T90" fmla="*/ 1030 w 1094"/>
                  <a:gd name="T91" fmla="*/ 802 h 1094"/>
                  <a:gd name="T92" fmla="*/ 1070 w 1094"/>
                  <a:gd name="T93" fmla="*/ 704 h 1094"/>
                  <a:gd name="T94" fmla="*/ 1092 w 1094"/>
                  <a:gd name="T95" fmla="*/ 600 h 1094"/>
                  <a:gd name="T96" fmla="*/ 1092 w 1094"/>
                  <a:gd name="T97" fmla="*/ 496 h 1094"/>
                  <a:gd name="T98" fmla="*/ 1070 w 1094"/>
                  <a:gd name="T99" fmla="*/ 392 h 1094"/>
                  <a:gd name="T100" fmla="*/ 1030 w 1094"/>
                  <a:gd name="T101" fmla="*/ 294 h 1094"/>
                  <a:gd name="T102" fmla="*/ 970 w 1094"/>
                  <a:gd name="T103" fmla="*/ 202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4" h="1094">
                    <a:moveTo>
                      <a:pt x="872" y="222"/>
                    </a:moveTo>
                    <a:lnTo>
                      <a:pt x="872" y="222"/>
                    </a:lnTo>
                    <a:lnTo>
                      <a:pt x="890" y="238"/>
                    </a:lnTo>
                    <a:lnTo>
                      <a:pt x="904" y="256"/>
                    </a:lnTo>
                    <a:lnTo>
                      <a:pt x="932" y="294"/>
                    </a:lnTo>
                    <a:lnTo>
                      <a:pt x="956" y="332"/>
                    </a:lnTo>
                    <a:lnTo>
                      <a:pt x="974" y="374"/>
                    </a:lnTo>
                    <a:lnTo>
                      <a:pt x="990" y="416"/>
                    </a:lnTo>
                    <a:lnTo>
                      <a:pt x="1000" y="460"/>
                    </a:lnTo>
                    <a:lnTo>
                      <a:pt x="1006" y="504"/>
                    </a:lnTo>
                    <a:lnTo>
                      <a:pt x="1008" y="548"/>
                    </a:lnTo>
                    <a:lnTo>
                      <a:pt x="1006" y="592"/>
                    </a:lnTo>
                    <a:lnTo>
                      <a:pt x="1000" y="636"/>
                    </a:lnTo>
                    <a:lnTo>
                      <a:pt x="990" y="680"/>
                    </a:lnTo>
                    <a:lnTo>
                      <a:pt x="974" y="722"/>
                    </a:lnTo>
                    <a:lnTo>
                      <a:pt x="956" y="762"/>
                    </a:lnTo>
                    <a:lnTo>
                      <a:pt x="932" y="802"/>
                    </a:lnTo>
                    <a:lnTo>
                      <a:pt x="904" y="840"/>
                    </a:lnTo>
                    <a:lnTo>
                      <a:pt x="890" y="858"/>
                    </a:lnTo>
                    <a:lnTo>
                      <a:pt x="872" y="874"/>
                    </a:lnTo>
                    <a:lnTo>
                      <a:pt x="872" y="874"/>
                    </a:lnTo>
                    <a:lnTo>
                      <a:pt x="856" y="890"/>
                    </a:lnTo>
                    <a:lnTo>
                      <a:pt x="838" y="906"/>
                    </a:lnTo>
                    <a:lnTo>
                      <a:pt x="800" y="934"/>
                    </a:lnTo>
                    <a:lnTo>
                      <a:pt x="762" y="956"/>
                    </a:lnTo>
                    <a:lnTo>
                      <a:pt x="720" y="976"/>
                    </a:lnTo>
                    <a:lnTo>
                      <a:pt x="678" y="990"/>
                    </a:lnTo>
                    <a:lnTo>
                      <a:pt x="634" y="1002"/>
                    </a:lnTo>
                    <a:lnTo>
                      <a:pt x="590" y="1008"/>
                    </a:lnTo>
                    <a:lnTo>
                      <a:pt x="546" y="1010"/>
                    </a:lnTo>
                    <a:lnTo>
                      <a:pt x="502" y="1008"/>
                    </a:lnTo>
                    <a:lnTo>
                      <a:pt x="458" y="1002"/>
                    </a:lnTo>
                    <a:lnTo>
                      <a:pt x="414" y="990"/>
                    </a:lnTo>
                    <a:lnTo>
                      <a:pt x="372" y="976"/>
                    </a:lnTo>
                    <a:lnTo>
                      <a:pt x="332" y="956"/>
                    </a:lnTo>
                    <a:lnTo>
                      <a:pt x="292" y="934"/>
                    </a:lnTo>
                    <a:lnTo>
                      <a:pt x="254" y="906"/>
                    </a:lnTo>
                    <a:lnTo>
                      <a:pt x="236" y="890"/>
                    </a:lnTo>
                    <a:lnTo>
                      <a:pt x="220" y="874"/>
                    </a:lnTo>
                    <a:lnTo>
                      <a:pt x="220" y="874"/>
                    </a:lnTo>
                    <a:lnTo>
                      <a:pt x="204" y="858"/>
                    </a:lnTo>
                    <a:lnTo>
                      <a:pt x="188" y="840"/>
                    </a:lnTo>
                    <a:lnTo>
                      <a:pt x="160" y="802"/>
                    </a:lnTo>
                    <a:lnTo>
                      <a:pt x="138" y="762"/>
                    </a:lnTo>
                    <a:lnTo>
                      <a:pt x="118" y="722"/>
                    </a:lnTo>
                    <a:lnTo>
                      <a:pt x="104" y="680"/>
                    </a:lnTo>
                    <a:lnTo>
                      <a:pt x="94" y="636"/>
                    </a:lnTo>
                    <a:lnTo>
                      <a:pt x="86" y="592"/>
                    </a:lnTo>
                    <a:lnTo>
                      <a:pt x="84" y="548"/>
                    </a:lnTo>
                    <a:lnTo>
                      <a:pt x="86" y="504"/>
                    </a:lnTo>
                    <a:lnTo>
                      <a:pt x="94" y="460"/>
                    </a:lnTo>
                    <a:lnTo>
                      <a:pt x="104" y="416"/>
                    </a:lnTo>
                    <a:lnTo>
                      <a:pt x="118" y="374"/>
                    </a:lnTo>
                    <a:lnTo>
                      <a:pt x="138" y="332"/>
                    </a:lnTo>
                    <a:lnTo>
                      <a:pt x="160" y="294"/>
                    </a:lnTo>
                    <a:lnTo>
                      <a:pt x="188" y="256"/>
                    </a:lnTo>
                    <a:lnTo>
                      <a:pt x="204" y="238"/>
                    </a:lnTo>
                    <a:lnTo>
                      <a:pt x="220" y="222"/>
                    </a:lnTo>
                    <a:lnTo>
                      <a:pt x="220" y="222"/>
                    </a:lnTo>
                    <a:lnTo>
                      <a:pt x="236" y="204"/>
                    </a:lnTo>
                    <a:lnTo>
                      <a:pt x="254" y="190"/>
                    </a:lnTo>
                    <a:lnTo>
                      <a:pt x="292" y="162"/>
                    </a:lnTo>
                    <a:lnTo>
                      <a:pt x="332" y="138"/>
                    </a:lnTo>
                    <a:lnTo>
                      <a:pt x="372" y="120"/>
                    </a:lnTo>
                    <a:lnTo>
                      <a:pt x="414" y="106"/>
                    </a:lnTo>
                    <a:lnTo>
                      <a:pt x="458" y="94"/>
                    </a:lnTo>
                    <a:lnTo>
                      <a:pt x="502" y="88"/>
                    </a:lnTo>
                    <a:lnTo>
                      <a:pt x="546" y="86"/>
                    </a:lnTo>
                    <a:lnTo>
                      <a:pt x="590" y="88"/>
                    </a:lnTo>
                    <a:lnTo>
                      <a:pt x="634" y="94"/>
                    </a:lnTo>
                    <a:lnTo>
                      <a:pt x="678" y="106"/>
                    </a:lnTo>
                    <a:lnTo>
                      <a:pt x="720" y="120"/>
                    </a:lnTo>
                    <a:lnTo>
                      <a:pt x="762" y="138"/>
                    </a:lnTo>
                    <a:lnTo>
                      <a:pt x="800" y="162"/>
                    </a:lnTo>
                    <a:lnTo>
                      <a:pt x="838" y="190"/>
                    </a:lnTo>
                    <a:lnTo>
                      <a:pt x="856" y="204"/>
                    </a:lnTo>
                    <a:lnTo>
                      <a:pt x="872" y="222"/>
                    </a:lnTo>
                    <a:close/>
                    <a:moveTo>
                      <a:pt x="934" y="160"/>
                    </a:moveTo>
                    <a:lnTo>
                      <a:pt x="934" y="160"/>
                    </a:lnTo>
                    <a:lnTo>
                      <a:pt x="912" y="142"/>
                    </a:lnTo>
                    <a:lnTo>
                      <a:pt x="892" y="124"/>
                    </a:lnTo>
                    <a:lnTo>
                      <a:pt x="870" y="106"/>
                    </a:lnTo>
                    <a:lnTo>
                      <a:pt x="848" y="90"/>
                    </a:lnTo>
                    <a:lnTo>
                      <a:pt x="824" y="76"/>
                    </a:lnTo>
                    <a:lnTo>
                      <a:pt x="800" y="64"/>
                    </a:lnTo>
                    <a:lnTo>
                      <a:pt x="776" y="52"/>
                    </a:lnTo>
                    <a:lnTo>
                      <a:pt x="752" y="40"/>
                    </a:lnTo>
                    <a:lnTo>
                      <a:pt x="728" y="32"/>
                    </a:lnTo>
                    <a:lnTo>
                      <a:pt x="702" y="24"/>
                    </a:lnTo>
                    <a:lnTo>
                      <a:pt x="676" y="16"/>
                    </a:lnTo>
                    <a:lnTo>
                      <a:pt x="650" y="10"/>
                    </a:lnTo>
                    <a:lnTo>
                      <a:pt x="624" y="6"/>
                    </a:lnTo>
                    <a:lnTo>
                      <a:pt x="598" y="4"/>
                    </a:lnTo>
                    <a:lnTo>
                      <a:pt x="572" y="2"/>
                    </a:lnTo>
                    <a:lnTo>
                      <a:pt x="546" y="0"/>
                    </a:lnTo>
                    <a:lnTo>
                      <a:pt x="520" y="2"/>
                    </a:lnTo>
                    <a:lnTo>
                      <a:pt x="494" y="4"/>
                    </a:lnTo>
                    <a:lnTo>
                      <a:pt x="468" y="6"/>
                    </a:lnTo>
                    <a:lnTo>
                      <a:pt x="442" y="10"/>
                    </a:lnTo>
                    <a:lnTo>
                      <a:pt x="416" y="16"/>
                    </a:lnTo>
                    <a:lnTo>
                      <a:pt x="390" y="24"/>
                    </a:lnTo>
                    <a:lnTo>
                      <a:pt x="366" y="32"/>
                    </a:lnTo>
                    <a:lnTo>
                      <a:pt x="340" y="40"/>
                    </a:lnTo>
                    <a:lnTo>
                      <a:pt x="316" y="52"/>
                    </a:lnTo>
                    <a:lnTo>
                      <a:pt x="292" y="64"/>
                    </a:lnTo>
                    <a:lnTo>
                      <a:pt x="268" y="76"/>
                    </a:lnTo>
                    <a:lnTo>
                      <a:pt x="246" y="90"/>
                    </a:lnTo>
                    <a:lnTo>
                      <a:pt x="222" y="106"/>
                    </a:lnTo>
                    <a:lnTo>
                      <a:pt x="200" y="124"/>
                    </a:lnTo>
                    <a:lnTo>
                      <a:pt x="180" y="142"/>
                    </a:lnTo>
                    <a:lnTo>
                      <a:pt x="160" y="160"/>
                    </a:lnTo>
                    <a:lnTo>
                      <a:pt x="160" y="160"/>
                    </a:lnTo>
                    <a:lnTo>
                      <a:pt x="140" y="182"/>
                    </a:lnTo>
                    <a:lnTo>
                      <a:pt x="122" y="202"/>
                    </a:lnTo>
                    <a:lnTo>
                      <a:pt x="104" y="224"/>
                    </a:lnTo>
                    <a:lnTo>
                      <a:pt x="90" y="246"/>
                    </a:lnTo>
                    <a:lnTo>
                      <a:pt x="74" y="270"/>
                    </a:lnTo>
                    <a:lnTo>
                      <a:pt x="62" y="294"/>
                    </a:lnTo>
                    <a:lnTo>
                      <a:pt x="50" y="318"/>
                    </a:lnTo>
                    <a:lnTo>
                      <a:pt x="40" y="342"/>
                    </a:lnTo>
                    <a:lnTo>
                      <a:pt x="30" y="366"/>
                    </a:lnTo>
                    <a:lnTo>
                      <a:pt x="22" y="392"/>
                    </a:lnTo>
                    <a:lnTo>
                      <a:pt x="14" y="418"/>
                    </a:lnTo>
                    <a:lnTo>
                      <a:pt x="10" y="444"/>
                    </a:lnTo>
                    <a:lnTo>
                      <a:pt x="4" y="470"/>
                    </a:lnTo>
                    <a:lnTo>
                      <a:pt x="2" y="496"/>
                    </a:lnTo>
                    <a:lnTo>
                      <a:pt x="0" y="522"/>
                    </a:lnTo>
                    <a:lnTo>
                      <a:pt x="0" y="548"/>
                    </a:lnTo>
                    <a:lnTo>
                      <a:pt x="0" y="574"/>
                    </a:lnTo>
                    <a:lnTo>
                      <a:pt x="2" y="600"/>
                    </a:lnTo>
                    <a:lnTo>
                      <a:pt x="4" y="626"/>
                    </a:lnTo>
                    <a:lnTo>
                      <a:pt x="10" y="652"/>
                    </a:lnTo>
                    <a:lnTo>
                      <a:pt x="14" y="678"/>
                    </a:lnTo>
                    <a:lnTo>
                      <a:pt x="22" y="704"/>
                    </a:lnTo>
                    <a:lnTo>
                      <a:pt x="30" y="728"/>
                    </a:lnTo>
                    <a:lnTo>
                      <a:pt x="40" y="754"/>
                    </a:lnTo>
                    <a:lnTo>
                      <a:pt x="50" y="778"/>
                    </a:lnTo>
                    <a:lnTo>
                      <a:pt x="62" y="802"/>
                    </a:lnTo>
                    <a:lnTo>
                      <a:pt x="74" y="826"/>
                    </a:lnTo>
                    <a:lnTo>
                      <a:pt x="90" y="848"/>
                    </a:lnTo>
                    <a:lnTo>
                      <a:pt x="104" y="872"/>
                    </a:lnTo>
                    <a:lnTo>
                      <a:pt x="122" y="894"/>
                    </a:lnTo>
                    <a:lnTo>
                      <a:pt x="140" y="914"/>
                    </a:lnTo>
                    <a:lnTo>
                      <a:pt x="160" y="934"/>
                    </a:lnTo>
                    <a:lnTo>
                      <a:pt x="160" y="934"/>
                    </a:lnTo>
                    <a:lnTo>
                      <a:pt x="180" y="954"/>
                    </a:lnTo>
                    <a:lnTo>
                      <a:pt x="200" y="972"/>
                    </a:lnTo>
                    <a:lnTo>
                      <a:pt x="222" y="990"/>
                    </a:lnTo>
                    <a:lnTo>
                      <a:pt x="246" y="1004"/>
                    </a:lnTo>
                    <a:lnTo>
                      <a:pt x="268" y="1020"/>
                    </a:lnTo>
                    <a:lnTo>
                      <a:pt x="292" y="1032"/>
                    </a:lnTo>
                    <a:lnTo>
                      <a:pt x="316" y="1044"/>
                    </a:lnTo>
                    <a:lnTo>
                      <a:pt x="340" y="1054"/>
                    </a:lnTo>
                    <a:lnTo>
                      <a:pt x="366" y="1064"/>
                    </a:lnTo>
                    <a:lnTo>
                      <a:pt x="390" y="1072"/>
                    </a:lnTo>
                    <a:lnTo>
                      <a:pt x="416" y="1080"/>
                    </a:lnTo>
                    <a:lnTo>
                      <a:pt x="442" y="1084"/>
                    </a:lnTo>
                    <a:lnTo>
                      <a:pt x="468" y="1090"/>
                    </a:lnTo>
                    <a:lnTo>
                      <a:pt x="494" y="1092"/>
                    </a:lnTo>
                    <a:lnTo>
                      <a:pt x="520" y="1094"/>
                    </a:lnTo>
                    <a:lnTo>
                      <a:pt x="546" y="1094"/>
                    </a:lnTo>
                    <a:lnTo>
                      <a:pt x="572" y="1094"/>
                    </a:lnTo>
                    <a:lnTo>
                      <a:pt x="598" y="1092"/>
                    </a:lnTo>
                    <a:lnTo>
                      <a:pt x="624" y="1090"/>
                    </a:lnTo>
                    <a:lnTo>
                      <a:pt x="650" y="1084"/>
                    </a:lnTo>
                    <a:lnTo>
                      <a:pt x="676" y="1080"/>
                    </a:lnTo>
                    <a:lnTo>
                      <a:pt x="702" y="1072"/>
                    </a:lnTo>
                    <a:lnTo>
                      <a:pt x="728" y="1064"/>
                    </a:lnTo>
                    <a:lnTo>
                      <a:pt x="752" y="1054"/>
                    </a:lnTo>
                    <a:lnTo>
                      <a:pt x="776" y="1044"/>
                    </a:lnTo>
                    <a:lnTo>
                      <a:pt x="800" y="1032"/>
                    </a:lnTo>
                    <a:lnTo>
                      <a:pt x="824" y="1020"/>
                    </a:lnTo>
                    <a:lnTo>
                      <a:pt x="848" y="1004"/>
                    </a:lnTo>
                    <a:lnTo>
                      <a:pt x="870" y="990"/>
                    </a:lnTo>
                    <a:lnTo>
                      <a:pt x="892" y="972"/>
                    </a:lnTo>
                    <a:lnTo>
                      <a:pt x="912" y="954"/>
                    </a:lnTo>
                    <a:lnTo>
                      <a:pt x="934" y="934"/>
                    </a:lnTo>
                    <a:lnTo>
                      <a:pt x="934" y="934"/>
                    </a:lnTo>
                    <a:lnTo>
                      <a:pt x="952" y="914"/>
                    </a:lnTo>
                    <a:lnTo>
                      <a:pt x="970" y="894"/>
                    </a:lnTo>
                    <a:lnTo>
                      <a:pt x="988" y="872"/>
                    </a:lnTo>
                    <a:lnTo>
                      <a:pt x="1004" y="848"/>
                    </a:lnTo>
                    <a:lnTo>
                      <a:pt x="1018" y="826"/>
                    </a:lnTo>
                    <a:lnTo>
                      <a:pt x="1030" y="802"/>
                    </a:lnTo>
                    <a:lnTo>
                      <a:pt x="1042" y="778"/>
                    </a:lnTo>
                    <a:lnTo>
                      <a:pt x="1054" y="754"/>
                    </a:lnTo>
                    <a:lnTo>
                      <a:pt x="1062" y="728"/>
                    </a:lnTo>
                    <a:lnTo>
                      <a:pt x="1070" y="704"/>
                    </a:lnTo>
                    <a:lnTo>
                      <a:pt x="1078" y="678"/>
                    </a:lnTo>
                    <a:lnTo>
                      <a:pt x="1084" y="652"/>
                    </a:lnTo>
                    <a:lnTo>
                      <a:pt x="1088" y="626"/>
                    </a:lnTo>
                    <a:lnTo>
                      <a:pt x="1092" y="600"/>
                    </a:lnTo>
                    <a:lnTo>
                      <a:pt x="1092" y="574"/>
                    </a:lnTo>
                    <a:lnTo>
                      <a:pt x="1094" y="548"/>
                    </a:lnTo>
                    <a:lnTo>
                      <a:pt x="1092" y="522"/>
                    </a:lnTo>
                    <a:lnTo>
                      <a:pt x="1092" y="496"/>
                    </a:lnTo>
                    <a:lnTo>
                      <a:pt x="1088" y="470"/>
                    </a:lnTo>
                    <a:lnTo>
                      <a:pt x="1084" y="444"/>
                    </a:lnTo>
                    <a:lnTo>
                      <a:pt x="1078" y="418"/>
                    </a:lnTo>
                    <a:lnTo>
                      <a:pt x="1070" y="392"/>
                    </a:lnTo>
                    <a:lnTo>
                      <a:pt x="1062" y="366"/>
                    </a:lnTo>
                    <a:lnTo>
                      <a:pt x="1054" y="342"/>
                    </a:lnTo>
                    <a:lnTo>
                      <a:pt x="1042" y="318"/>
                    </a:lnTo>
                    <a:lnTo>
                      <a:pt x="1030" y="294"/>
                    </a:lnTo>
                    <a:lnTo>
                      <a:pt x="1018" y="270"/>
                    </a:lnTo>
                    <a:lnTo>
                      <a:pt x="1004" y="246"/>
                    </a:lnTo>
                    <a:lnTo>
                      <a:pt x="988" y="224"/>
                    </a:lnTo>
                    <a:lnTo>
                      <a:pt x="970" y="202"/>
                    </a:lnTo>
                    <a:lnTo>
                      <a:pt x="952" y="182"/>
                    </a:lnTo>
                    <a:lnTo>
                      <a:pt x="934" y="160"/>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2" name="Freeform 246"/>
              <p:cNvSpPr>
                <a:spLocks/>
              </p:cNvSpPr>
              <p:nvPr/>
            </p:nvSpPr>
            <p:spPr bwMode="auto">
              <a:xfrm>
                <a:off x="9128125" y="5105400"/>
                <a:ext cx="1466850" cy="1466850"/>
              </a:xfrm>
              <a:custGeom>
                <a:avLst/>
                <a:gdLst>
                  <a:gd name="T0" fmla="*/ 788 w 924"/>
                  <a:gd name="T1" fmla="*/ 136 h 924"/>
                  <a:gd name="T2" fmla="*/ 820 w 924"/>
                  <a:gd name="T3" fmla="*/ 170 h 924"/>
                  <a:gd name="T4" fmla="*/ 872 w 924"/>
                  <a:gd name="T5" fmla="*/ 246 h 924"/>
                  <a:gd name="T6" fmla="*/ 906 w 924"/>
                  <a:gd name="T7" fmla="*/ 330 h 924"/>
                  <a:gd name="T8" fmla="*/ 922 w 924"/>
                  <a:gd name="T9" fmla="*/ 418 h 924"/>
                  <a:gd name="T10" fmla="*/ 922 w 924"/>
                  <a:gd name="T11" fmla="*/ 506 h 924"/>
                  <a:gd name="T12" fmla="*/ 906 w 924"/>
                  <a:gd name="T13" fmla="*/ 594 h 924"/>
                  <a:gd name="T14" fmla="*/ 872 w 924"/>
                  <a:gd name="T15" fmla="*/ 676 h 924"/>
                  <a:gd name="T16" fmla="*/ 820 w 924"/>
                  <a:gd name="T17" fmla="*/ 754 h 924"/>
                  <a:gd name="T18" fmla="*/ 788 w 924"/>
                  <a:gd name="T19" fmla="*/ 788 h 924"/>
                  <a:gd name="T20" fmla="*/ 772 w 924"/>
                  <a:gd name="T21" fmla="*/ 804 h 924"/>
                  <a:gd name="T22" fmla="*/ 716 w 924"/>
                  <a:gd name="T23" fmla="*/ 848 h 924"/>
                  <a:gd name="T24" fmla="*/ 636 w 924"/>
                  <a:gd name="T25" fmla="*/ 890 h 924"/>
                  <a:gd name="T26" fmla="*/ 550 w 924"/>
                  <a:gd name="T27" fmla="*/ 916 h 924"/>
                  <a:gd name="T28" fmla="*/ 462 w 924"/>
                  <a:gd name="T29" fmla="*/ 924 h 924"/>
                  <a:gd name="T30" fmla="*/ 374 w 924"/>
                  <a:gd name="T31" fmla="*/ 916 h 924"/>
                  <a:gd name="T32" fmla="*/ 288 w 924"/>
                  <a:gd name="T33" fmla="*/ 890 h 924"/>
                  <a:gd name="T34" fmla="*/ 208 w 924"/>
                  <a:gd name="T35" fmla="*/ 848 h 924"/>
                  <a:gd name="T36" fmla="*/ 152 w 924"/>
                  <a:gd name="T37" fmla="*/ 804 h 924"/>
                  <a:gd name="T38" fmla="*/ 136 w 924"/>
                  <a:gd name="T39" fmla="*/ 788 h 924"/>
                  <a:gd name="T40" fmla="*/ 104 w 924"/>
                  <a:gd name="T41" fmla="*/ 754 h 924"/>
                  <a:gd name="T42" fmla="*/ 54 w 924"/>
                  <a:gd name="T43" fmla="*/ 676 h 924"/>
                  <a:gd name="T44" fmla="*/ 20 w 924"/>
                  <a:gd name="T45" fmla="*/ 594 h 924"/>
                  <a:gd name="T46" fmla="*/ 2 w 924"/>
                  <a:gd name="T47" fmla="*/ 506 h 924"/>
                  <a:gd name="T48" fmla="*/ 2 w 924"/>
                  <a:gd name="T49" fmla="*/ 418 h 924"/>
                  <a:gd name="T50" fmla="*/ 20 w 924"/>
                  <a:gd name="T51" fmla="*/ 330 h 924"/>
                  <a:gd name="T52" fmla="*/ 54 w 924"/>
                  <a:gd name="T53" fmla="*/ 246 h 924"/>
                  <a:gd name="T54" fmla="*/ 104 w 924"/>
                  <a:gd name="T55" fmla="*/ 170 h 924"/>
                  <a:gd name="T56" fmla="*/ 136 w 924"/>
                  <a:gd name="T57" fmla="*/ 136 h 924"/>
                  <a:gd name="T58" fmla="*/ 152 w 924"/>
                  <a:gd name="T59" fmla="*/ 118 h 924"/>
                  <a:gd name="T60" fmla="*/ 208 w 924"/>
                  <a:gd name="T61" fmla="*/ 76 h 924"/>
                  <a:gd name="T62" fmla="*/ 288 w 924"/>
                  <a:gd name="T63" fmla="*/ 34 h 924"/>
                  <a:gd name="T64" fmla="*/ 374 w 924"/>
                  <a:gd name="T65" fmla="*/ 8 h 924"/>
                  <a:gd name="T66" fmla="*/ 462 w 924"/>
                  <a:gd name="T67" fmla="*/ 0 h 924"/>
                  <a:gd name="T68" fmla="*/ 550 w 924"/>
                  <a:gd name="T69" fmla="*/ 8 h 924"/>
                  <a:gd name="T70" fmla="*/ 636 w 924"/>
                  <a:gd name="T71" fmla="*/ 34 h 924"/>
                  <a:gd name="T72" fmla="*/ 716 w 924"/>
                  <a:gd name="T73" fmla="*/ 76 h 924"/>
                  <a:gd name="T74" fmla="*/ 772 w 924"/>
                  <a:gd name="T75" fmla="*/ 118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4" h="924">
                    <a:moveTo>
                      <a:pt x="788" y="136"/>
                    </a:moveTo>
                    <a:lnTo>
                      <a:pt x="788" y="136"/>
                    </a:lnTo>
                    <a:lnTo>
                      <a:pt x="806" y="152"/>
                    </a:lnTo>
                    <a:lnTo>
                      <a:pt x="820" y="170"/>
                    </a:lnTo>
                    <a:lnTo>
                      <a:pt x="848" y="208"/>
                    </a:lnTo>
                    <a:lnTo>
                      <a:pt x="872" y="246"/>
                    </a:lnTo>
                    <a:lnTo>
                      <a:pt x="890" y="288"/>
                    </a:lnTo>
                    <a:lnTo>
                      <a:pt x="906" y="330"/>
                    </a:lnTo>
                    <a:lnTo>
                      <a:pt x="916" y="374"/>
                    </a:lnTo>
                    <a:lnTo>
                      <a:pt x="922" y="418"/>
                    </a:lnTo>
                    <a:lnTo>
                      <a:pt x="924" y="462"/>
                    </a:lnTo>
                    <a:lnTo>
                      <a:pt x="922" y="506"/>
                    </a:lnTo>
                    <a:lnTo>
                      <a:pt x="916" y="550"/>
                    </a:lnTo>
                    <a:lnTo>
                      <a:pt x="906" y="594"/>
                    </a:lnTo>
                    <a:lnTo>
                      <a:pt x="890" y="636"/>
                    </a:lnTo>
                    <a:lnTo>
                      <a:pt x="872" y="676"/>
                    </a:lnTo>
                    <a:lnTo>
                      <a:pt x="848" y="716"/>
                    </a:lnTo>
                    <a:lnTo>
                      <a:pt x="820" y="754"/>
                    </a:lnTo>
                    <a:lnTo>
                      <a:pt x="806" y="772"/>
                    </a:lnTo>
                    <a:lnTo>
                      <a:pt x="788" y="788"/>
                    </a:lnTo>
                    <a:lnTo>
                      <a:pt x="788" y="788"/>
                    </a:lnTo>
                    <a:lnTo>
                      <a:pt x="772" y="804"/>
                    </a:lnTo>
                    <a:lnTo>
                      <a:pt x="754" y="820"/>
                    </a:lnTo>
                    <a:lnTo>
                      <a:pt x="716" y="848"/>
                    </a:lnTo>
                    <a:lnTo>
                      <a:pt x="678" y="870"/>
                    </a:lnTo>
                    <a:lnTo>
                      <a:pt x="636" y="890"/>
                    </a:lnTo>
                    <a:lnTo>
                      <a:pt x="594" y="904"/>
                    </a:lnTo>
                    <a:lnTo>
                      <a:pt x="550" y="916"/>
                    </a:lnTo>
                    <a:lnTo>
                      <a:pt x="506" y="922"/>
                    </a:lnTo>
                    <a:lnTo>
                      <a:pt x="462" y="924"/>
                    </a:lnTo>
                    <a:lnTo>
                      <a:pt x="418" y="922"/>
                    </a:lnTo>
                    <a:lnTo>
                      <a:pt x="374" y="916"/>
                    </a:lnTo>
                    <a:lnTo>
                      <a:pt x="330" y="904"/>
                    </a:lnTo>
                    <a:lnTo>
                      <a:pt x="288" y="890"/>
                    </a:lnTo>
                    <a:lnTo>
                      <a:pt x="248" y="870"/>
                    </a:lnTo>
                    <a:lnTo>
                      <a:pt x="208" y="848"/>
                    </a:lnTo>
                    <a:lnTo>
                      <a:pt x="170" y="820"/>
                    </a:lnTo>
                    <a:lnTo>
                      <a:pt x="152" y="804"/>
                    </a:lnTo>
                    <a:lnTo>
                      <a:pt x="136" y="788"/>
                    </a:lnTo>
                    <a:lnTo>
                      <a:pt x="136" y="788"/>
                    </a:lnTo>
                    <a:lnTo>
                      <a:pt x="120" y="772"/>
                    </a:lnTo>
                    <a:lnTo>
                      <a:pt x="104" y="754"/>
                    </a:lnTo>
                    <a:lnTo>
                      <a:pt x="76" y="716"/>
                    </a:lnTo>
                    <a:lnTo>
                      <a:pt x="54" y="676"/>
                    </a:lnTo>
                    <a:lnTo>
                      <a:pt x="34" y="636"/>
                    </a:lnTo>
                    <a:lnTo>
                      <a:pt x="20" y="594"/>
                    </a:lnTo>
                    <a:lnTo>
                      <a:pt x="10" y="550"/>
                    </a:lnTo>
                    <a:lnTo>
                      <a:pt x="2" y="506"/>
                    </a:lnTo>
                    <a:lnTo>
                      <a:pt x="0" y="462"/>
                    </a:lnTo>
                    <a:lnTo>
                      <a:pt x="2" y="418"/>
                    </a:lnTo>
                    <a:lnTo>
                      <a:pt x="10" y="374"/>
                    </a:lnTo>
                    <a:lnTo>
                      <a:pt x="20" y="330"/>
                    </a:lnTo>
                    <a:lnTo>
                      <a:pt x="34" y="288"/>
                    </a:lnTo>
                    <a:lnTo>
                      <a:pt x="54" y="246"/>
                    </a:lnTo>
                    <a:lnTo>
                      <a:pt x="76" y="208"/>
                    </a:lnTo>
                    <a:lnTo>
                      <a:pt x="104" y="170"/>
                    </a:lnTo>
                    <a:lnTo>
                      <a:pt x="120" y="152"/>
                    </a:lnTo>
                    <a:lnTo>
                      <a:pt x="136" y="136"/>
                    </a:lnTo>
                    <a:lnTo>
                      <a:pt x="136" y="136"/>
                    </a:lnTo>
                    <a:lnTo>
                      <a:pt x="152" y="118"/>
                    </a:lnTo>
                    <a:lnTo>
                      <a:pt x="170" y="104"/>
                    </a:lnTo>
                    <a:lnTo>
                      <a:pt x="208" y="76"/>
                    </a:lnTo>
                    <a:lnTo>
                      <a:pt x="248" y="52"/>
                    </a:lnTo>
                    <a:lnTo>
                      <a:pt x="288" y="34"/>
                    </a:lnTo>
                    <a:lnTo>
                      <a:pt x="330" y="20"/>
                    </a:lnTo>
                    <a:lnTo>
                      <a:pt x="374" y="8"/>
                    </a:lnTo>
                    <a:lnTo>
                      <a:pt x="418" y="2"/>
                    </a:lnTo>
                    <a:lnTo>
                      <a:pt x="462" y="0"/>
                    </a:lnTo>
                    <a:lnTo>
                      <a:pt x="506" y="2"/>
                    </a:lnTo>
                    <a:lnTo>
                      <a:pt x="550" y="8"/>
                    </a:lnTo>
                    <a:lnTo>
                      <a:pt x="594" y="20"/>
                    </a:lnTo>
                    <a:lnTo>
                      <a:pt x="636" y="34"/>
                    </a:lnTo>
                    <a:lnTo>
                      <a:pt x="678" y="52"/>
                    </a:lnTo>
                    <a:lnTo>
                      <a:pt x="716" y="76"/>
                    </a:lnTo>
                    <a:lnTo>
                      <a:pt x="754" y="104"/>
                    </a:lnTo>
                    <a:lnTo>
                      <a:pt x="772" y="118"/>
                    </a:lnTo>
                    <a:lnTo>
                      <a:pt x="788" y="1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3" name="Freeform 247"/>
              <p:cNvSpPr>
                <a:spLocks/>
              </p:cNvSpPr>
              <p:nvPr/>
            </p:nvSpPr>
            <p:spPr bwMode="auto">
              <a:xfrm>
                <a:off x="8994775" y="4968875"/>
                <a:ext cx="1736725" cy="1736725"/>
              </a:xfrm>
              <a:custGeom>
                <a:avLst/>
                <a:gdLst>
                  <a:gd name="T0" fmla="*/ 912 w 1094"/>
                  <a:gd name="T1" fmla="*/ 142 h 1094"/>
                  <a:gd name="T2" fmla="*/ 848 w 1094"/>
                  <a:gd name="T3" fmla="*/ 90 h 1094"/>
                  <a:gd name="T4" fmla="*/ 776 w 1094"/>
                  <a:gd name="T5" fmla="*/ 52 h 1094"/>
                  <a:gd name="T6" fmla="*/ 702 w 1094"/>
                  <a:gd name="T7" fmla="*/ 24 h 1094"/>
                  <a:gd name="T8" fmla="*/ 624 w 1094"/>
                  <a:gd name="T9" fmla="*/ 6 h 1094"/>
                  <a:gd name="T10" fmla="*/ 546 w 1094"/>
                  <a:gd name="T11" fmla="*/ 0 h 1094"/>
                  <a:gd name="T12" fmla="*/ 468 w 1094"/>
                  <a:gd name="T13" fmla="*/ 6 h 1094"/>
                  <a:gd name="T14" fmla="*/ 390 w 1094"/>
                  <a:gd name="T15" fmla="*/ 24 h 1094"/>
                  <a:gd name="T16" fmla="*/ 316 w 1094"/>
                  <a:gd name="T17" fmla="*/ 52 h 1094"/>
                  <a:gd name="T18" fmla="*/ 246 w 1094"/>
                  <a:gd name="T19" fmla="*/ 90 h 1094"/>
                  <a:gd name="T20" fmla="*/ 180 w 1094"/>
                  <a:gd name="T21" fmla="*/ 142 h 1094"/>
                  <a:gd name="T22" fmla="*/ 140 w 1094"/>
                  <a:gd name="T23" fmla="*/ 182 h 1094"/>
                  <a:gd name="T24" fmla="*/ 90 w 1094"/>
                  <a:gd name="T25" fmla="*/ 246 h 1094"/>
                  <a:gd name="T26" fmla="*/ 50 w 1094"/>
                  <a:gd name="T27" fmla="*/ 318 h 1094"/>
                  <a:gd name="T28" fmla="*/ 22 w 1094"/>
                  <a:gd name="T29" fmla="*/ 392 h 1094"/>
                  <a:gd name="T30" fmla="*/ 4 w 1094"/>
                  <a:gd name="T31" fmla="*/ 470 h 1094"/>
                  <a:gd name="T32" fmla="*/ 0 w 1094"/>
                  <a:gd name="T33" fmla="*/ 548 h 1094"/>
                  <a:gd name="T34" fmla="*/ 4 w 1094"/>
                  <a:gd name="T35" fmla="*/ 626 h 1094"/>
                  <a:gd name="T36" fmla="*/ 22 w 1094"/>
                  <a:gd name="T37" fmla="*/ 704 h 1094"/>
                  <a:gd name="T38" fmla="*/ 50 w 1094"/>
                  <a:gd name="T39" fmla="*/ 778 h 1094"/>
                  <a:gd name="T40" fmla="*/ 90 w 1094"/>
                  <a:gd name="T41" fmla="*/ 848 h 1094"/>
                  <a:gd name="T42" fmla="*/ 140 w 1094"/>
                  <a:gd name="T43" fmla="*/ 914 h 1094"/>
                  <a:gd name="T44" fmla="*/ 180 w 1094"/>
                  <a:gd name="T45" fmla="*/ 954 h 1094"/>
                  <a:gd name="T46" fmla="*/ 246 w 1094"/>
                  <a:gd name="T47" fmla="*/ 1004 h 1094"/>
                  <a:gd name="T48" fmla="*/ 316 w 1094"/>
                  <a:gd name="T49" fmla="*/ 1044 h 1094"/>
                  <a:gd name="T50" fmla="*/ 390 w 1094"/>
                  <a:gd name="T51" fmla="*/ 1072 h 1094"/>
                  <a:gd name="T52" fmla="*/ 468 w 1094"/>
                  <a:gd name="T53" fmla="*/ 1090 h 1094"/>
                  <a:gd name="T54" fmla="*/ 546 w 1094"/>
                  <a:gd name="T55" fmla="*/ 1094 h 1094"/>
                  <a:gd name="T56" fmla="*/ 624 w 1094"/>
                  <a:gd name="T57" fmla="*/ 1090 h 1094"/>
                  <a:gd name="T58" fmla="*/ 702 w 1094"/>
                  <a:gd name="T59" fmla="*/ 1072 h 1094"/>
                  <a:gd name="T60" fmla="*/ 776 w 1094"/>
                  <a:gd name="T61" fmla="*/ 1044 h 1094"/>
                  <a:gd name="T62" fmla="*/ 848 w 1094"/>
                  <a:gd name="T63" fmla="*/ 1004 h 1094"/>
                  <a:gd name="T64" fmla="*/ 912 w 1094"/>
                  <a:gd name="T65" fmla="*/ 954 h 1094"/>
                  <a:gd name="T66" fmla="*/ 952 w 1094"/>
                  <a:gd name="T67" fmla="*/ 914 h 1094"/>
                  <a:gd name="T68" fmla="*/ 1004 w 1094"/>
                  <a:gd name="T69" fmla="*/ 848 h 1094"/>
                  <a:gd name="T70" fmla="*/ 1042 w 1094"/>
                  <a:gd name="T71" fmla="*/ 778 h 1094"/>
                  <a:gd name="T72" fmla="*/ 1070 w 1094"/>
                  <a:gd name="T73" fmla="*/ 704 h 1094"/>
                  <a:gd name="T74" fmla="*/ 1088 w 1094"/>
                  <a:gd name="T75" fmla="*/ 626 h 1094"/>
                  <a:gd name="T76" fmla="*/ 1094 w 1094"/>
                  <a:gd name="T77" fmla="*/ 548 h 1094"/>
                  <a:gd name="T78" fmla="*/ 1088 w 1094"/>
                  <a:gd name="T79" fmla="*/ 470 h 1094"/>
                  <a:gd name="T80" fmla="*/ 1070 w 1094"/>
                  <a:gd name="T81" fmla="*/ 392 h 1094"/>
                  <a:gd name="T82" fmla="*/ 1042 w 1094"/>
                  <a:gd name="T83" fmla="*/ 318 h 1094"/>
                  <a:gd name="T84" fmla="*/ 1004 w 1094"/>
                  <a:gd name="T85" fmla="*/ 246 h 1094"/>
                  <a:gd name="T86" fmla="*/ 952 w 1094"/>
                  <a:gd name="T87" fmla="*/ 182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94" h="1094">
                    <a:moveTo>
                      <a:pt x="934" y="160"/>
                    </a:moveTo>
                    <a:lnTo>
                      <a:pt x="934" y="160"/>
                    </a:lnTo>
                    <a:lnTo>
                      <a:pt x="912" y="142"/>
                    </a:lnTo>
                    <a:lnTo>
                      <a:pt x="892" y="124"/>
                    </a:lnTo>
                    <a:lnTo>
                      <a:pt x="870" y="106"/>
                    </a:lnTo>
                    <a:lnTo>
                      <a:pt x="848" y="90"/>
                    </a:lnTo>
                    <a:lnTo>
                      <a:pt x="824" y="76"/>
                    </a:lnTo>
                    <a:lnTo>
                      <a:pt x="800" y="64"/>
                    </a:lnTo>
                    <a:lnTo>
                      <a:pt x="776" y="52"/>
                    </a:lnTo>
                    <a:lnTo>
                      <a:pt x="752" y="40"/>
                    </a:lnTo>
                    <a:lnTo>
                      <a:pt x="728" y="32"/>
                    </a:lnTo>
                    <a:lnTo>
                      <a:pt x="702" y="24"/>
                    </a:lnTo>
                    <a:lnTo>
                      <a:pt x="676" y="16"/>
                    </a:lnTo>
                    <a:lnTo>
                      <a:pt x="650" y="10"/>
                    </a:lnTo>
                    <a:lnTo>
                      <a:pt x="624" y="6"/>
                    </a:lnTo>
                    <a:lnTo>
                      <a:pt x="598" y="4"/>
                    </a:lnTo>
                    <a:lnTo>
                      <a:pt x="572" y="2"/>
                    </a:lnTo>
                    <a:lnTo>
                      <a:pt x="546" y="0"/>
                    </a:lnTo>
                    <a:lnTo>
                      <a:pt x="520" y="2"/>
                    </a:lnTo>
                    <a:lnTo>
                      <a:pt x="494" y="4"/>
                    </a:lnTo>
                    <a:lnTo>
                      <a:pt x="468" y="6"/>
                    </a:lnTo>
                    <a:lnTo>
                      <a:pt x="442" y="10"/>
                    </a:lnTo>
                    <a:lnTo>
                      <a:pt x="416" y="16"/>
                    </a:lnTo>
                    <a:lnTo>
                      <a:pt x="390" y="24"/>
                    </a:lnTo>
                    <a:lnTo>
                      <a:pt x="366" y="32"/>
                    </a:lnTo>
                    <a:lnTo>
                      <a:pt x="340" y="40"/>
                    </a:lnTo>
                    <a:lnTo>
                      <a:pt x="316" y="52"/>
                    </a:lnTo>
                    <a:lnTo>
                      <a:pt x="292" y="64"/>
                    </a:lnTo>
                    <a:lnTo>
                      <a:pt x="268" y="76"/>
                    </a:lnTo>
                    <a:lnTo>
                      <a:pt x="246" y="90"/>
                    </a:lnTo>
                    <a:lnTo>
                      <a:pt x="222" y="106"/>
                    </a:lnTo>
                    <a:lnTo>
                      <a:pt x="200" y="124"/>
                    </a:lnTo>
                    <a:lnTo>
                      <a:pt x="180" y="142"/>
                    </a:lnTo>
                    <a:lnTo>
                      <a:pt x="160" y="160"/>
                    </a:lnTo>
                    <a:lnTo>
                      <a:pt x="160" y="160"/>
                    </a:lnTo>
                    <a:lnTo>
                      <a:pt x="140" y="182"/>
                    </a:lnTo>
                    <a:lnTo>
                      <a:pt x="122" y="202"/>
                    </a:lnTo>
                    <a:lnTo>
                      <a:pt x="104" y="224"/>
                    </a:lnTo>
                    <a:lnTo>
                      <a:pt x="90" y="246"/>
                    </a:lnTo>
                    <a:lnTo>
                      <a:pt x="74" y="270"/>
                    </a:lnTo>
                    <a:lnTo>
                      <a:pt x="62" y="294"/>
                    </a:lnTo>
                    <a:lnTo>
                      <a:pt x="50" y="318"/>
                    </a:lnTo>
                    <a:lnTo>
                      <a:pt x="40" y="342"/>
                    </a:lnTo>
                    <a:lnTo>
                      <a:pt x="30" y="366"/>
                    </a:lnTo>
                    <a:lnTo>
                      <a:pt x="22" y="392"/>
                    </a:lnTo>
                    <a:lnTo>
                      <a:pt x="14" y="418"/>
                    </a:lnTo>
                    <a:lnTo>
                      <a:pt x="10" y="444"/>
                    </a:lnTo>
                    <a:lnTo>
                      <a:pt x="4" y="470"/>
                    </a:lnTo>
                    <a:lnTo>
                      <a:pt x="2" y="496"/>
                    </a:lnTo>
                    <a:lnTo>
                      <a:pt x="0" y="522"/>
                    </a:lnTo>
                    <a:lnTo>
                      <a:pt x="0" y="548"/>
                    </a:lnTo>
                    <a:lnTo>
                      <a:pt x="0" y="574"/>
                    </a:lnTo>
                    <a:lnTo>
                      <a:pt x="2" y="600"/>
                    </a:lnTo>
                    <a:lnTo>
                      <a:pt x="4" y="626"/>
                    </a:lnTo>
                    <a:lnTo>
                      <a:pt x="10" y="652"/>
                    </a:lnTo>
                    <a:lnTo>
                      <a:pt x="14" y="678"/>
                    </a:lnTo>
                    <a:lnTo>
                      <a:pt x="22" y="704"/>
                    </a:lnTo>
                    <a:lnTo>
                      <a:pt x="30" y="728"/>
                    </a:lnTo>
                    <a:lnTo>
                      <a:pt x="40" y="754"/>
                    </a:lnTo>
                    <a:lnTo>
                      <a:pt x="50" y="778"/>
                    </a:lnTo>
                    <a:lnTo>
                      <a:pt x="62" y="802"/>
                    </a:lnTo>
                    <a:lnTo>
                      <a:pt x="74" y="826"/>
                    </a:lnTo>
                    <a:lnTo>
                      <a:pt x="90" y="848"/>
                    </a:lnTo>
                    <a:lnTo>
                      <a:pt x="104" y="872"/>
                    </a:lnTo>
                    <a:lnTo>
                      <a:pt x="122" y="894"/>
                    </a:lnTo>
                    <a:lnTo>
                      <a:pt x="140" y="914"/>
                    </a:lnTo>
                    <a:lnTo>
                      <a:pt x="160" y="934"/>
                    </a:lnTo>
                    <a:lnTo>
                      <a:pt x="160" y="934"/>
                    </a:lnTo>
                    <a:lnTo>
                      <a:pt x="180" y="954"/>
                    </a:lnTo>
                    <a:lnTo>
                      <a:pt x="200" y="972"/>
                    </a:lnTo>
                    <a:lnTo>
                      <a:pt x="222" y="990"/>
                    </a:lnTo>
                    <a:lnTo>
                      <a:pt x="246" y="1004"/>
                    </a:lnTo>
                    <a:lnTo>
                      <a:pt x="268" y="1020"/>
                    </a:lnTo>
                    <a:lnTo>
                      <a:pt x="292" y="1032"/>
                    </a:lnTo>
                    <a:lnTo>
                      <a:pt x="316" y="1044"/>
                    </a:lnTo>
                    <a:lnTo>
                      <a:pt x="340" y="1054"/>
                    </a:lnTo>
                    <a:lnTo>
                      <a:pt x="366" y="1064"/>
                    </a:lnTo>
                    <a:lnTo>
                      <a:pt x="390" y="1072"/>
                    </a:lnTo>
                    <a:lnTo>
                      <a:pt x="416" y="1080"/>
                    </a:lnTo>
                    <a:lnTo>
                      <a:pt x="442" y="1084"/>
                    </a:lnTo>
                    <a:lnTo>
                      <a:pt x="468" y="1090"/>
                    </a:lnTo>
                    <a:lnTo>
                      <a:pt x="494" y="1092"/>
                    </a:lnTo>
                    <a:lnTo>
                      <a:pt x="520" y="1094"/>
                    </a:lnTo>
                    <a:lnTo>
                      <a:pt x="546" y="1094"/>
                    </a:lnTo>
                    <a:lnTo>
                      <a:pt x="572" y="1094"/>
                    </a:lnTo>
                    <a:lnTo>
                      <a:pt x="598" y="1092"/>
                    </a:lnTo>
                    <a:lnTo>
                      <a:pt x="624" y="1090"/>
                    </a:lnTo>
                    <a:lnTo>
                      <a:pt x="650" y="1084"/>
                    </a:lnTo>
                    <a:lnTo>
                      <a:pt x="676" y="1080"/>
                    </a:lnTo>
                    <a:lnTo>
                      <a:pt x="702" y="1072"/>
                    </a:lnTo>
                    <a:lnTo>
                      <a:pt x="728" y="1064"/>
                    </a:lnTo>
                    <a:lnTo>
                      <a:pt x="752" y="1054"/>
                    </a:lnTo>
                    <a:lnTo>
                      <a:pt x="776" y="1044"/>
                    </a:lnTo>
                    <a:lnTo>
                      <a:pt x="800" y="1032"/>
                    </a:lnTo>
                    <a:lnTo>
                      <a:pt x="824" y="1020"/>
                    </a:lnTo>
                    <a:lnTo>
                      <a:pt x="848" y="1004"/>
                    </a:lnTo>
                    <a:lnTo>
                      <a:pt x="870" y="990"/>
                    </a:lnTo>
                    <a:lnTo>
                      <a:pt x="892" y="972"/>
                    </a:lnTo>
                    <a:lnTo>
                      <a:pt x="912" y="954"/>
                    </a:lnTo>
                    <a:lnTo>
                      <a:pt x="934" y="934"/>
                    </a:lnTo>
                    <a:lnTo>
                      <a:pt x="934" y="934"/>
                    </a:lnTo>
                    <a:lnTo>
                      <a:pt x="952" y="914"/>
                    </a:lnTo>
                    <a:lnTo>
                      <a:pt x="970" y="894"/>
                    </a:lnTo>
                    <a:lnTo>
                      <a:pt x="988" y="872"/>
                    </a:lnTo>
                    <a:lnTo>
                      <a:pt x="1004" y="848"/>
                    </a:lnTo>
                    <a:lnTo>
                      <a:pt x="1018" y="826"/>
                    </a:lnTo>
                    <a:lnTo>
                      <a:pt x="1030" y="802"/>
                    </a:lnTo>
                    <a:lnTo>
                      <a:pt x="1042" y="778"/>
                    </a:lnTo>
                    <a:lnTo>
                      <a:pt x="1054" y="754"/>
                    </a:lnTo>
                    <a:lnTo>
                      <a:pt x="1062" y="728"/>
                    </a:lnTo>
                    <a:lnTo>
                      <a:pt x="1070" y="704"/>
                    </a:lnTo>
                    <a:lnTo>
                      <a:pt x="1078" y="678"/>
                    </a:lnTo>
                    <a:lnTo>
                      <a:pt x="1084" y="652"/>
                    </a:lnTo>
                    <a:lnTo>
                      <a:pt x="1088" y="626"/>
                    </a:lnTo>
                    <a:lnTo>
                      <a:pt x="1092" y="600"/>
                    </a:lnTo>
                    <a:lnTo>
                      <a:pt x="1092" y="574"/>
                    </a:lnTo>
                    <a:lnTo>
                      <a:pt x="1094" y="548"/>
                    </a:lnTo>
                    <a:lnTo>
                      <a:pt x="1092" y="522"/>
                    </a:lnTo>
                    <a:lnTo>
                      <a:pt x="1092" y="496"/>
                    </a:lnTo>
                    <a:lnTo>
                      <a:pt x="1088" y="470"/>
                    </a:lnTo>
                    <a:lnTo>
                      <a:pt x="1084" y="444"/>
                    </a:lnTo>
                    <a:lnTo>
                      <a:pt x="1078" y="418"/>
                    </a:lnTo>
                    <a:lnTo>
                      <a:pt x="1070" y="392"/>
                    </a:lnTo>
                    <a:lnTo>
                      <a:pt x="1062" y="366"/>
                    </a:lnTo>
                    <a:lnTo>
                      <a:pt x="1054" y="342"/>
                    </a:lnTo>
                    <a:lnTo>
                      <a:pt x="1042" y="318"/>
                    </a:lnTo>
                    <a:lnTo>
                      <a:pt x="1030" y="294"/>
                    </a:lnTo>
                    <a:lnTo>
                      <a:pt x="1018" y="270"/>
                    </a:lnTo>
                    <a:lnTo>
                      <a:pt x="1004" y="246"/>
                    </a:lnTo>
                    <a:lnTo>
                      <a:pt x="988" y="224"/>
                    </a:lnTo>
                    <a:lnTo>
                      <a:pt x="970" y="202"/>
                    </a:lnTo>
                    <a:lnTo>
                      <a:pt x="952" y="182"/>
                    </a:lnTo>
                    <a:lnTo>
                      <a:pt x="934" y="1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4" name="Freeform 248"/>
              <p:cNvSpPr>
                <a:spLocks/>
              </p:cNvSpPr>
              <p:nvPr/>
            </p:nvSpPr>
            <p:spPr bwMode="auto">
              <a:xfrm>
                <a:off x="9105900" y="6343650"/>
                <a:ext cx="250825" cy="250825"/>
              </a:xfrm>
              <a:custGeom>
                <a:avLst/>
                <a:gdLst>
                  <a:gd name="T0" fmla="*/ 6 w 158"/>
                  <a:gd name="T1" fmla="*/ 6 h 158"/>
                  <a:gd name="T2" fmla="*/ 6 w 158"/>
                  <a:gd name="T3" fmla="*/ 6 h 158"/>
                  <a:gd name="T4" fmla="*/ 0 w 158"/>
                  <a:gd name="T5" fmla="*/ 12 h 158"/>
                  <a:gd name="T6" fmla="*/ 0 w 158"/>
                  <a:gd name="T7" fmla="*/ 20 h 158"/>
                  <a:gd name="T8" fmla="*/ 0 w 158"/>
                  <a:gd name="T9" fmla="*/ 28 h 158"/>
                  <a:gd name="T10" fmla="*/ 6 w 158"/>
                  <a:gd name="T11" fmla="*/ 36 h 158"/>
                  <a:gd name="T12" fmla="*/ 122 w 158"/>
                  <a:gd name="T13" fmla="*/ 152 h 158"/>
                  <a:gd name="T14" fmla="*/ 122 w 158"/>
                  <a:gd name="T15" fmla="*/ 152 h 158"/>
                  <a:gd name="T16" fmla="*/ 130 w 158"/>
                  <a:gd name="T17" fmla="*/ 158 h 158"/>
                  <a:gd name="T18" fmla="*/ 138 w 158"/>
                  <a:gd name="T19" fmla="*/ 158 h 158"/>
                  <a:gd name="T20" fmla="*/ 146 w 158"/>
                  <a:gd name="T21" fmla="*/ 158 h 158"/>
                  <a:gd name="T22" fmla="*/ 152 w 158"/>
                  <a:gd name="T23" fmla="*/ 152 h 158"/>
                  <a:gd name="T24" fmla="*/ 152 w 158"/>
                  <a:gd name="T25" fmla="*/ 152 h 158"/>
                  <a:gd name="T26" fmla="*/ 158 w 158"/>
                  <a:gd name="T27" fmla="*/ 146 h 158"/>
                  <a:gd name="T28" fmla="*/ 158 w 158"/>
                  <a:gd name="T29" fmla="*/ 138 h 158"/>
                  <a:gd name="T30" fmla="*/ 158 w 158"/>
                  <a:gd name="T31" fmla="*/ 130 h 158"/>
                  <a:gd name="T32" fmla="*/ 152 w 158"/>
                  <a:gd name="T33" fmla="*/ 122 h 158"/>
                  <a:gd name="T34" fmla="*/ 36 w 158"/>
                  <a:gd name="T35" fmla="*/ 6 h 158"/>
                  <a:gd name="T36" fmla="*/ 36 w 158"/>
                  <a:gd name="T37" fmla="*/ 6 h 158"/>
                  <a:gd name="T38" fmla="*/ 28 w 158"/>
                  <a:gd name="T39" fmla="*/ 0 h 158"/>
                  <a:gd name="T40" fmla="*/ 20 w 158"/>
                  <a:gd name="T41" fmla="*/ 0 h 158"/>
                  <a:gd name="T42" fmla="*/ 12 w 158"/>
                  <a:gd name="T43" fmla="*/ 0 h 158"/>
                  <a:gd name="T44" fmla="*/ 6 w 158"/>
                  <a:gd name="T45" fmla="*/ 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8" h="158">
                    <a:moveTo>
                      <a:pt x="6" y="6"/>
                    </a:moveTo>
                    <a:lnTo>
                      <a:pt x="6" y="6"/>
                    </a:lnTo>
                    <a:lnTo>
                      <a:pt x="0" y="12"/>
                    </a:lnTo>
                    <a:lnTo>
                      <a:pt x="0" y="20"/>
                    </a:lnTo>
                    <a:lnTo>
                      <a:pt x="0" y="28"/>
                    </a:lnTo>
                    <a:lnTo>
                      <a:pt x="6" y="36"/>
                    </a:lnTo>
                    <a:lnTo>
                      <a:pt x="122" y="152"/>
                    </a:lnTo>
                    <a:lnTo>
                      <a:pt x="122" y="152"/>
                    </a:lnTo>
                    <a:lnTo>
                      <a:pt x="130" y="158"/>
                    </a:lnTo>
                    <a:lnTo>
                      <a:pt x="138" y="158"/>
                    </a:lnTo>
                    <a:lnTo>
                      <a:pt x="146" y="158"/>
                    </a:lnTo>
                    <a:lnTo>
                      <a:pt x="152" y="152"/>
                    </a:lnTo>
                    <a:lnTo>
                      <a:pt x="152" y="152"/>
                    </a:lnTo>
                    <a:lnTo>
                      <a:pt x="158" y="146"/>
                    </a:lnTo>
                    <a:lnTo>
                      <a:pt x="158" y="138"/>
                    </a:lnTo>
                    <a:lnTo>
                      <a:pt x="158" y="130"/>
                    </a:lnTo>
                    <a:lnTo>
                      <a:pt x="152" y="122"/>
                    </a:lnTo>
                    <a:lnTo>
                      <a:pt x="36" y="6"/>
                    </a:lnTo>
                    <a:lnTo>
                      <a:pt x="36" y="6"/>
                    </a:lnTo>
                    <a:lnTo>
                      <a:pt x="28" y="0"/>
                    </a:lnTo>
                    <a:lnTo>
                      <a:pt x="20" y="0"/>
                    </a:lnTo>
                    <a:lnTo>
                      <a:pt x="12" y="0"/>
                    </a:lnTo>
                    <a:lnTo>
                      <a:pt x="6" y="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5" name="Freeform 249"/>
              <p:cNvSpPr>
                <a:spLocks/>
              </p:cNvSpPr>
              <p:nvPr/>
            </p:nvSpPr>
            <p:spPr bwMode="auto">
              <a:xfrm>
                <a:off x="9105900" y="6343650"/>
                <a:ext cx="250825" cy="250825"/>
              </a:xfrm>
              <a:custGeom>
                <a:avLst/>
                <a:gdLst>
                  <a:gd name="T0" fmla="*/ 6 w 158"/>
                  <a:gd name="T1" fmla="*/ 6 h 158"/>
                  <a:gd name="T2" fmla="*/ 6 w 158"/>
                  <a:gd name="T3" fmla="*/ 6 h 158"/>
                  <a:gd name="T4" fmla="*/ 0 w 158"/>
                  <a:gd name="T5" fmla="*/ 12 h 158"/>
                  <a:gd name="T6" fmla="*/ 0 w 158"/>
                  <a:gd name="T7" fmla="*/ 20 h 158"/>
                  <a:gd name="T8" fmla="*/ 0 w 158"/>
                  <a:gd name="T9" fmla="*/ 28 h 158"/>
                  <a:gd name="T10" fmla="*/ 6 w 158"/>
                  <a:gd name="T11" fmla="*/ 36 h 158"/>
                  <a:gd name="T12" fmla="*/ 122 w 158"/>
                  <a:gd name="T13" fmla="*/ 152 h 158"/>
                  <a:gd name="T14" fmla="*/ 122 w 158"/>
                  <a:gd name="T15" fmla="*/ 152 h 158"/>
                  <a:gd name="T16" fmla="*/ 130 w 158"/>
                  <a:gd name="T17" fmla="*/ 158 h 158"/>
                  <a:gd name="T18" fmla="*/ 138 w 158"/>
                  <a:gd name="T19" fmla="*/ 158 h 158"/>
                  <a:gd name="T20" fmla="*/ 146 w 158"/>
                  <a:gd name="T21" fmla="*/ 158 h 158"/>
                  <a:gd name="T22" fmla="*/ 152 w 158"/>
                  <a:gd name="T23" fmla="*/ 152 h 158"/>
                  <a:gd name="T24" fmla="*/ 152 w 158"/>
                  <a:gd name="T25" fmla="*/ 152 h 158"/>
                  <a:gd name="T26" fmla="*/ 158 w 158"/>
                  <a:gd name="T27" fmla="*/ 146 h 158"/>
                  <a:gd name="T28" fmla="*/ 158 w 158"/>
                  <a:gd name="T29" fmla="*/ 138 h 158"/>
                  <a:gd name="T30" fmla="*/ 158 w 158"/>
                  <a:gd name="T31" fmla="*/ 130 h 158"/>
                  <a:gd name="T32" fmla="*/ 152 w 158"/>
                  <a:gd name="T33" fmla="*/ 122 h 158"/>
                  <a:gd name="T34" fmla="*/ 36 w 158"/>
                  <a:gd name="T35" fmla="*/ 6 h 158"/>
                  <a:gd name="T36" fmla="*/ 36 w 158"/>
                  <a:gd name="T37" fmla="*/ 6 h 158"/>
                  <a:gd name="T38" fmla="*/ 28 w 158"/>
                  <a:gd name="T39" fmla="*/ 0 h 158"/>
                  <a:gd name="T40" fmla="*/ 20 w 158"/>
                  <a:gd name="T41" fmla="*/ 0 h 158"/>
                  <a:gd name="T42" fmla="*/ 12 w 158"/>
                  <a:gd name="T43" fmla="*/ 0 h 158"/>
                  <a:gd name="T44" fmla="*/ 6 w 158"/>
                  <a:gd name="T45" fmla="*/ 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8" h="158">
                    <a:moveTo>
                      <a:pt x="6" y="6"/>
                    </a:moveTo>
                    <a:lnTo>
                      <a:pt x="6" y="6"/>
                    </a:lnTo>
                    <a:lnTo>
                      <a:pt x="0" y="12"/>
                    </a:lnTo>
                    <a:lnTo>
                      <a:pt x="0" y="20"/>
                    </a:lnTo>
                    <a:lnTo>
                      <a:pt x="0" y="28"/>
                    </a:lnTo>
                    <a:lnTo>
                      <a:pt x="6" y="36"/>
                    </a:lnTo>
                    <a:lnTo>
                      <a:pt x="122" y="152"/>
                    </a:lnTo>
                    <a:lnTo>
                      <a:pt x="122" y="152"/>
                    </a:lnTo>
                    <a:lnTo>
                      <a:pt x="130" y="158"/>
                    </a:lnTo>
                    <a:lnTo>
                      <a:pt x="138" y="158"/>
                    </a:lnTo>
                    <a:lnTo>
                      <a:pt x="146" y="158"/>
                    </a:lnTo>
                    <a:lnTo>
                      <a:pt x="152" y="152"/>
                    </a:lnTo>
                    <a:lnTo>
                      <a:pt x="152" y="152"/>
                    </a:lnTo>
                    <a:lnTo>
                      <a:pt x="158" y="146"/>
                    </a:lnTo>
                    <a:lnTo>
                      <a:pt x="158" y="138"/>
                    </a:lnTo>
                    <a:lnTo>
                      <a:pt x="158" y="130"/>
                    </a:lnTo>
                    <a:lnTo>
                      <a:pt x="152" y="122"/>
                    </a:lnTo>
                    <a:lnTo>
                      <a:pt x="36" y="6"/>
                    </a:lnTo>
                    <a:lnTo>
                      <a:pt x="36" y="6"/>
                    </a:lnTo>
                    <a:lnTo>
                      <a:pt x="28" y="0"/>
                    </a:lnTo>
                    <a:lnTo>
                      <a:pt x="20" y="0"/>
                    </a:lnTo>
                    <a:lnTo>
                      <a:pt x="12" y="0"/>
                    </a:lnTo>
                    <a:lnTo>
                      <a:pt x="6"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6" name="Freeform 250"/>
              <p:cNvSpPr>
                <a:spLocks/>
              </p:cNvSpPr>
              <p:nvPr/>
            </p:nvSpPr>
            <p:spPr bwMode="auto">
              <a:xfrm>
                <a:off x="8804275" y="6642100"/>
                <a:ext cx="254000" cy="254000"/>
              </a:xfrm>
              <a:custGeom>
                <a:avLst/>
                <a:gdLst>
                  <a:gd name="T0" fmla="*/ 6 w 160"/>
                  <a:gd name="T1" fmla="*/ 6 h 160"/>
                  <a:gd name="T2" fmla="*/ 6 w 160"/>
                  <a:gd name="T3" fmla="*/ 6 h 160"/>
                  <a:gd name="T4" fmla="*/ 2 w 160"/>
                  <a:gd name="T5" fmla="*/ 14 h 160"/>
                  <a:gd name="T6" fmla="*/ 0 w 160"/>
                  <a:gd name="T7" fmla="*/ 22 h 160"/>
                  <a:gd name="T8" fmla="*/ 2 w 160"/>
                  <a:gd name="T9" fmla="*/ 30 h 160"/>
                  <a:gd name="T10" fmla="*/ 6 w 160"/>
                  <a:gd name="T11" fmla="*/ 36 h 160"/>
                  <a:gd name="T12" fmla="*/ 124 w 160"/>
                  <a:gd name="T13" fmla="*/ 154 h 160"/>
                  <a:gd name="T14" fmla="*/ 124 w 160"/>
                  <a:gd name="T15" fmla="*/ 154 h 160"/>
                  <a:gd name="T16" fmla="*/ 130 w 160"/>
                  <a:gd name="T17" fmla="*/ 158 h 160"/>
                  <a:gd name="T18" fmla="*/ 138 w 160"/>
                  <a:gd name="T19" fmla="*/ 160 h 160"/>
                  <a:gd name="T20" fmla="*/ 146 w 160"/>
                  <a:gd name="T21" fmla="*/ 158 h 160"/>
                  <a:gd name="T22" fmla="*/ 154 w 160"/>
                  <a:gd name="T23" fmla="*/ 154 h 160"/>
                  <a:gd name="T24" fmla="*/ 154 w 160"/>
                  <a:gd name="T25" fmla="*/ 154 h 160"/>
                  <a:gd name="T26" fmla="*/ 158 w 160"/>
                  <a:gd name="T27" fmla="*/ 146 h 160"/>
                  <a:gd name="T28" fmla="*/ 160 w 160"/>
                  <a:gd name="T29" fmla="*/ 138 h 160"/>
                  <a:gd name="T30" fmla="*/ 158 w 160"/>
                  <a:gd name="T31" fmla="*/ 132 h 160"/>
                  <a:gd name="T32" fmla="*/ 154 w 160"/>
                  <a:gd name="T33" fmla="*/ 124 h 160"/>
                  <a:gd name="T34" fmla="*/ 36 w 160"/>
                  <a:gd name="T35" fmla="*/ 6 h 160"/>
                  <a:gd name="T36" fmla="*/ 36 w 160"/>
                  <a:gd name="T37" fmla="*/ 6 h 160"/>
                  <a:gd name="T38" fmla="*/ 28 w 160"/>
                  <a:gd name="T39" fmla="*/ 2 h 160"/>
                  <a:gd name="T40" fmla="*/ 22 w 160"/>
                  <a:gd name="T41" fmla="*/ 0 h 160"/>
                  <a:gd name="T42" fmla="*/ 14 w 160"/>
                  <a:gd name="T43" fmla="*/ 2 h 160"/>
                  <a:gd name="T44" fmla="*/ 6 w 160"/>
                  <a:gd name="T45" fmla="*/ 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0" h="160">
                    <a:moveTo>
                      <a:pt x="6" y="6"/>
                    </a:moveTo>
                    <a:lnTo>
                      <a:pt x="6" y="6"/>
                    </a:lnTo>
                    <a:lnTo>
                      <a:pt x="2" y="14"/>
                    </a:lnTo>
                    <a:lnTo>
                      <a:pt x="0" y="22"/>
                    </a:lnTo>
                    <a:lnTo>
                      <a:pt x="2" y="30"/>
                    </a:lnTo>
                    <a:lnTo>
                      <a:pt x="6" y="36"/>
                    </a:lnTo>
                    <a:lnTo>
                      <a:pt x="124" y="154"/>
                    </a:lnTo>
                    <a:lnTo>
                      <a:pt x="124" y="154"/>
                    </a:lnTo>
                    <a:lnTo>
                      <a:pt x="130" y="158"/>
                    </a:lnTo>
                    <a:lnTo>
                      <a:pt x="138" y="160"/>
                    </a:lnTo>
                    <a:lnTo>
                      <a:pt x="146" y="158"/>
                    </a:lnTo>
                    <a:lnTo>
                      <a:pt x="154" y="154"/>
                    </a:lnTo>
                    <a:lnTo>
                      <a:pt x="154" y="154"/>
                    </a:lnTo>
                    <a:lnTo>
                      <a:pt x="158" y="146"/>
                    </a:lnTo>
                    <a:lnTo>
                      <a:pt x="160" y="138"/>
                    </a:lnTo>
                    <a:lnTo>
                      <a:pt x="158" y="132"/>
                    </a:lnTo>
                    <a:lnTo>
                      <a:pt x="154" y="124"/>
                    </a:lnTo>
                    <a:lnTo>
                      <a:pt x="36" y="6"/>
                    </a:lnTo>
                    <a:lnTo>
                      <a:pt x="36" y="6"/>
                    </a:lnTo>
                    <a:lnTo>
                      <a:pt x="28" y="2"/>
                    </a:lnTo>
                    <a:lnTo>
                      <a:pt x="22" y="0"/>
                    </a:lnTo>
                    <a:lnTo>
                      <a:pt x="14" y="2"/>
                    </a:lnTo>
                    <a:lnTo>
                      <a:pt x="6" y="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7" name="Freeform 251"/>
              <p:cNvSpPr>
                <a:spLocks/>
              </p:cNvSpPr>
              <p:nvPr/>
            </p:nvSpPr>
            <p:spPr bwMode="auto">
              <a:xfrm>
                <a:off x="8804275" y="6642100"/>
                <a:ext cx="254000" cy="254000"/>
              </a:xfrm>
              <a:custGeom>
                <a:avLst/>
                <a:gdLst>
                  <a:gd name="T0" fmla="*/ 6 w 160"/>
                  <a:gd name="T1" fmla="*/ 6 h 160"/>
                  <a:gd name="T2" fmla="*/ 6 w 160"/>
                  <a:gd name="T3" fmla="*/ 6 h 160"/>
                  <a:gd name="T4" fmla="*/ 2 w 160"/>
                  <a:gd name="T5" fmla="*/ 14 h 160"/>
                  <a:gd name="T6" fmla="*/ 0 w 160"/>
                  <a:gd name="T7" fmla="*/ 22 h 160"/>
                  <a:gd name="T8" fmla="*/ 2 w 160"/>
                  <a:gd name="T9" fmla="*/ 30 h 160"/>
                  <a:gd name="T10" fmla="*/ 6 w 160"/>
                  <a:gd name="T11" fmla="*/ 36 h 160"/>
                  <a:gd name="T12" fmla="*/ 124 w 160"/>
                  <a:gd name="T13" fmla="*/ 154 h 160"/>
                  <a:gd name="T14" fmla="*/ 124 w 160"/>
                  <a:gd name="T15" fmla="*/ 154 h 160"/>
                  <a:gd name="T16" fmla="*/ 130 w 160"/>
                  <a:gd name="T17" fmla="*/ 158 h 160"/>
                  <a:gd name="T18" fmla="*/ 138 w 160"/>
                  <a:gd name="T19" fmla="*/ 160 h 160"/>
                  <a:gd name="T20" fmla="*/ 146 w 160"/>
                  <a:gd name="T21" fmla="*/ 158 h 160"/>
                  <a:gd name="T22" fmla="*/ 154 w 160"/>
                  <a:gd name="T23" fmla="*/ 154 h 160"/>
                  <a:gd name="T24" fmla="*/ 154 w 160"/>
                  <a:gd name="T25" fmla="*/ 154 h 160"/>
                  <a:gd name="T26" fmla="*/ 158 w 160"/>
                  <a:gd name="T27" fmla="*/ 146 h 160"/>
                  <a:gd name="T28" fmla="*/ 160 w 160"/>
                  <a:gd name="T29" fmla="*/ 138 h 160"/>
                  <a:gd name="T30" fmla="*/ 158 w 160"/>
                  <a:gd name="T31" fmla="*/ 132 h 160"/>
                  <a:gd name="T32" fmla="*/ 154 w 160"/>
                  <a:gd name="T33" fmla="*/ 124 h 160"/>
                  <a:gd name="T34" fmla="*/ 36 w 160"/>
                  <a:gd name="T35" fmla="*/ 6 h 160"/>
                  <a:gd name="T36" fmla="*/ 36 w 160"/>
                  <a:gd name="T37" fmla="*/ 6 h 160"/>
                  <a:gd name="T38" fmla="*/ 28 w 160"/>
                  <a:gd name="T39" fmla="*/ 2 h 160"/>
                  <a:gd name="T40" fmla="*/ 22 w 160"/>
                  <a:gd name="T41" fmla="*/ 0 h 160"/>
                  <a:gd name="T42" fmla="*/ 14 w 160"/>
                  <a:gd name="T43" fmla="*/ 2 h 160"/>
                  <a:gd name="T44" fmla="*/ 6 w 160"/>
                  <a:gd name="T45" fmla="*/ 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0" h="160">
                    <a:moveTo>
                      <a:pt x="6" y="6"/>
                    </a:moveTo>
                    <a:lnTo>
                      <a:pt x="6" y="6"/>
                    </a:lnTo>
                    <a:lnTo>
                      <a:pt x="2" y="14"/>
                    </a:lnTo>
                    <a:lnTo>
                      <a:pt x="0" y="22"/>
                    </a:lnTo>
                    <a:lnTo>
                      <a:pt x="2" y="30"/>
                    </a:lnTo>
                    <a:lnTo>
                      <a:pt x="6" y="36"/>
                    </a:lnTo>
                    <a:lnTo>
                      <a:pt x="124" y="154"/>
                    </a:lnTo>
                    <a:lnTo>
                      <a:pt x="124" y="154"/>
                    </a:lnTo>
                    <a:lnTo>
                      <a:pt x="130" y="158"/>
                    </a:lnTo>
                    <a:lnTo>
                      <a:pt x="138" y="160"/>
                    </a:lnTo>
                    <a:lnTo>
                      <a:pt x="146" y="158"/>
                    </a:lnTo>
                    <a:lnTo>
                      <a:pt x="154" y="154"/>
                    </a:lnTo>
                    <a:lnTo>
                      <a:pt x="154" y="154"/>
                    </a:lnTo>
                    <a:lnTo>
                      <a:pt x="158" y="146"/>
                    </a:lnTo>
                    <a:lnTo>
                      <a:pt x="160" y="138"/>
                    </a:lnTo>
                    <a:lnTo>
                      <a:pt x="158" y="132"/>
                    </a:lnTo>
                    <a:lnTo>
                      <a:pt x="154" y="124"/>
                    </a:lnTo>
                    <a:lnTo>
                      <a:pt x="36" y="6"/>
                    </a:lnTo>
                    <a:lnTo>
                      <a:pt x="36" y="6"/>
                    </a:lnTo>
                    <a:lnTo>
                      <a:pt x="28" y="2"/>
                    </a:lnTo>
                    <a:lnTo>
                      <a:pt x="22" y="0"/>
                    </a:lnTo>
                    <a:lnTo>
                      <a:pt x="14" y="2"/>
                    </a:lnTo>
                    <a:lnTo>
                      <a:pt x="6"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14" name="Group 213"/>
            <p:cNvGrpSpPr/>
            <p:nvPr/>
          </p:nvGrpSpPr>
          <p:grpSpPr>
            <a:xfrm>
              <a:off x="8024090" y="4845050"/>
              <a:ext cx="1301750" cy="1231900"/>
              <a:chOff x="12261850" y="9182100"/>
              <a:chExt cx="1301750" cy="1231900"/>
            </a:xfrm>
          </p:grpSpPr>
          <p:sp>
            <p:nvSpPr>
              <p:cNvPr id="215" name="Freeform 214"/>
              <p:cNvSpPr>
                <a:spLocks/>
              </p:cNvSpPr>
              <p:nvPr/>
            </p:nvSpPr>
            <p:spPr bwMode="auto">
              <a:xfrm>
                <a:off x="12623800" y="9556750"/>
                <a:ext cx="590550" cy="717550"/>
              </a:xfrm>
              <a:custGeom>
                <a:avLst/>
                <a:gdLst>
                  <a:gd name="T0" fmla="*/ 346 w 372"/>
                  <a:gd name="T1" fmla="*/ 280 h 452"/>
                  <a:gd name="T2" fmla="*/ 364 w 372"/>
                  <a:gd name="T3" fmla="*/ 236 h 452"/>
                  <a:gd name="T4" fmla="*/ 372 w 372"/>
                  <a:gd name="T5" fmla="*/ 186 h 452"/>
                  <a:gd name="T6" fmla="*/ 370 w 372"/>
                  <a:gd name="T7" fmla="*/ 166 h 452"/>
                  <a:gd name="T8" fmla="*/ 362 w 372"/>
                  <a:gd name="T9" fmla="*/ 130 h 452"/>
                  <a:gd name="T10" fmla="*/ 348 w 372"/>
                  <a:gd name="T11" fmla="*/ 98 h 452"/>
                  <a:gd name="T12" fmla="*/ 328 w 372"/>
                  <a:gd name="T13" fmla="*/ 68 h 452"/>
                  <a:gd name="T14" fmla="*/ 304 w 372"/>
                  <a:gd name="T15" fmla="*/ 42 h 452"/>
                  <a:gd name="T16" fmla="*/ 274 w 372"/>
                  <a:gd name="T17" fmla="*/ 22 h 452"/>
                  <a:gd name="T18" fmla="*/ 240 w 372"/>
                  <a:gd name="T19" fmla="*/ 8 h 452"/>
                  <a:gd name="T20" fmla="*/ 204 w 372"/>
                  <a:gd name="T21" fmla="*/ 2 h 452"/>
                  <a:gd name="T22" fmla="*/ 186 w 372"/>
                  <a:gd name="T23" fmla="*/ 0 h 452"/>
                  <a:gd name="T24" fmla="*/ 148 w 372"/>
                  <a:gd name="T25" fmla="*/ 4 h 452"/>
                  <a:gd name="T26" fmla="*/ 114 w 372"/>
                  <a:gd name="T27" fmla="*/ 14 h 452"/>
                  <a:gd name="T28" fmla="*/ 82 w 372"/>
                  <a:gd name="T29" fmla="*/ 32 h 452"/>
                  <a:gd name="T30" fmla="*/ 54 w 372"/>
                  <a:gd name="T31" fmla="*/ 54 h 452"/>
                  <a:gd name="T32" fmla="*/ 32 w 372"/>
                  <a:gd name="T33" fmla="*/ 82 h 452"/>
                  <a:gd name="T34" fmla="*/ 14 w 372"/>
                  <a:gd name="T35" fmla="*/ 114 h 452"/>
                  <a:gd name="T36" fmla="*/ 4 w 372"/>
                  <a:gd name="T37" fmla="*/ 148 h 452"/>
                  <a:gd name="T38" fmla="*/ 0 w 372"/>
                  <a:gd name="T39" fmla="*/ 186 h 452"/>
                  <a:gd name="T40" fmla="*/ 2 w 372"/>
                  <a:gd name="T41" fmla="*/ 212 h 452"/>
                  <a:gd name="T42" fmla="*/ 16 w 372"/>
                  <a:gd name="T43" fmla="*/ 258 h 452"/>
                  <a:gd name="T44" fmla="*/ 26 w 372"/>
                  <a:gd name="T45" fmla="*/ 280 h 452"/>
                  <a:gd name="T46" fmla="*/ 50 w 372"/>
                  <a:gd name="T47" fmla="*/ 322 h 452"/>
                  <a:gd name="T48" fmla="*/ 80 w 372"/>
                  <a:gd name="T49" fmla="*/ 386 h 452"/>
                  <a:gd name="T50" fmla="*/ 92 w 372"/>
                  <a:gd name="T51" fmla="*/ 430 h 452"/>
                  <a:gd name="T52" fmla="*/ 94 w 372"/>
                  <a:gd name="T53" fmla="*/ 452 h 452"/>
                  <a:gd name="T54" fmla="*/ 278 w 372"/>
                  <a:gd name="T55" fmla="*/ 452 h 452"/>
                  <a:gd name="T56" fmla="*/ 278 w 372"/>
                  <a:gd name="T57" fmla="*/ 442 h 452"/>
                  <a:gd name="T58" fmla="*/ 284 w 372"/>
                  <a:gd name="T59" fmla="*/ 410 h 452"/>
                  <a:gd name="T60" fmla="*/ 302 w 372"/>
                  <a:gd name="T61" fmla="*/ 358 h 452"/>
                  <a:gd name="T62" fmla="*/ 346 w 372"/>
                  <a:gd name="T63" fmla="*/ 28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2" h="452">
                    <a:moveTo>
                      <a:pt x="346" y="280"/>
                    </a:moveTo>
                    <a:lnTo>
                      <a:pt x="346" y="280"/>
                    </a:lnTo>
                    <a:lnTo>
                      <a:pt x="356" y="258"/>
                    </a:lnTo>
                    <a:lnTo>
                      <a:pt x="364" y="236"/>
                    </a:lnTo>
                    <a:lnTo>
                      <a:pt x="370" y="212"/>
                    </a:lnTo>
                    <a:lnTo>
                      <a:pt x="372" y="186"/>
                    </a:lnTo>
                    <a:lnTo>
                      <a:pt x="372" y="186"/>
                    </a:lnTo>
                    <a:lnTo>
                      <a:pt x="370" y="166"/>
                    </a:lnTo>
                    <a:lnTo>
                      <a:pt x="368" y="148"/>
                    </a:lnTo>
                    <a:lnTo>
                      <a:pt x="362" y="130"/>
                    </a:lnTo>
                    <a:lnTo>
                      <a:pt x="356" y="114"/>
                    </a:lnTo>
                    <a:lnTo>
                      <a:pt x="348" y="98"/>
                    </a:lnTo>
                    <a:lnTo>
                      <a:pt x="340" y="82"/>
                    </a:lnTo>
                    <a:lnTo>
                      <a:pt x="328" y="68"/>
                    </a:lnTo>
                    <a:lnTo>
                      <a:pt x="316" y="54"/>
                    </a:lnTo>
                    <a:lnTo>
                      <a:pt x="304" y="42"/>
                    </a:lnTo>
                    <a:lnTo>
                      <a:pt x="290" y="32"/>
                    </a:lnTo>
                    <a:lnTo>
                      <a:pt x="274" y="22"/>
                    </a:lnTo>
                    <a:lnTo>
                      <a:pt x="258" y="14"/>
                    </a:lnTo>
                    <a:lnTo>
                      <a:pt x="240" y="8"/>
                    </a:lnTo>
                    <a:lnTo>
                      <a:pt x="224" y="4"/>
                    </a:lnTo>
                    <a:lnTo>
                      <a:pt x="204" y="2"/>
                    </a:lnTo>
                    <a:lnTo>
                      <a:pt x="186" y="0"/>
                    </a:lnTo>
                    <a:lnTo>
                      <a:pt x="186" y="0"/>
                    </a:lnTo>
                    <a:lnTo>
                      <a:pt x="166" y="2"/>
                    </a:lnTo>
                    <a:lnTo>
                      <a:pt x="148" y="4"/>
                    </a:lnTo>
                    <a:lnTo>
                      <a:pt x="130" y="8"/>
                    </a:lnTo>
                    <a:lnTo>
                      <a:pt x="114" y="14"/>
                    </a:lnTo>
                    <a:lnTo>
                      <a:pt x="98" y="22"/>
                    </a:lnTo>
                    <a:lnTo>
                      <a:pt x="82" y="32"/>
                    </a:lnTo>
                    <a:lnTo>
                      <a:pt x="68" y="42"/>
                    </a:lnTo>
                    <a:lnTo>
                      <a:pt x="54" y="54"/>
                    </a:lnTo>
                    <a:lnTo>
                      <a:pt x="42" y="68"/>
                    </a:lnTo>
                    <a:lnTo>
                      <a:pt x="32" y="82"/>
                    </a:lnTo>
                    <a:lnTo>
                      <a:pt x="22" y="98"/>
                    </a:lnTo>
                    <a:lnTo>
                      <a:pt x="14" y="114"/>
                    </a:lnTo>
                    <a:lnTo>
                      <a:pt x="8" y="130"/>
                    </a:lnTo>
                    <a:lnTo>
                      <a:pt x="4" y="148"/>
                    </a:lnTo>
                    <a:lnTo>
                      <a:pt x="0" y="166"/>
                    </a:lnTo>
                    <a:lnTo>
                      <a:pt x="0" y="186"/>
                    </a:lnTo>
                    <a:lnTo>
                      <a:pt x="0" y="186"/>
                    </a:lnTo>
                    <a:lnTo>
                      <a:pt x="2" y="212"/>
                    </a:lnTo>
                    <a:lnTo>
                      <a:pt x="6" y="236"/>
                    </a:lnTo>
                    <a:lnTo>
                      <a:pt x="16" y="258"/>
                    </a:lnTo>
                    <a:lnTo>
                      <a:pt x="26" y="280"/>
                    </a:lnTo>
                    <a:lnTo>
                      <a:pt x="26" y="280"/>
                    </a:lnTo>
                    <a:lnTo>
                      <a:pt x="26" y="280"/>
                    </a:lnTo>
                    <a:lnTo>
                      <a:pt x="50" y="322"/>
                    </a:lnTo>
                    <a:lnTo>
                      <a:pt x="68" y="358"/>
                    </a:lnTo>
                    <a:lnTo>
                      <a:pt x="80" y="386"/>
                    </a:lnTo>
                    <a:lnTo>
                      <a:pt x="88" y="410"/>
                    </a:lnTo>
                    <a:lnTo>
                      <a:pt x="92" y="430"/>
                    </a:lnTo>
                    <a:lnTo>
                      <a:pt x="94" y="442"/>
                    </a:lnTo>
                    <a:lnTo>
                      <a:pt x="94" y="452"/>
                    </a:lnTo>
                    <a:lnTo>
                      <a:pt x="186" y="452"/>
                    </a:lnTo>
                    <a:lnTo>
                      <a:pt x="278" y="452"/>
                    </a:lnTo>
                    <a:lnTo>
                      <a:pt x="278" y="452"/>
                    </a:lnTo>
                    <a:lnTo>
                      <a:pt x="278" y="442"/>
                    </a:lnTo>
                    <a:lnTo>
                      <a:pt x="280" y="430"/>
                    </a:lnTo>
                    <a:lnTo>
                      <a:pt x="284" y="410"/>
                    </a:lnTo>
                    <a:lnTo>
                      <a:pt x="290" y="386"/>
                    </a:lnTo>
                    <a:lnTo>
                      <a:pt x="302" y="358"/>
                    </a:lnTo>
                    <a:lnTo>
                      <a:pt x="320" y="322"/>
                    </a:lnTo>
                    <a:lnTo>
                      <a:pt x="346" y="280"/>
                    </a:lnTo>
                    <a:lnTo>
                      <a:pt x="346" y="280"/>
                    </a:lnTo>
                    <a:close/>
                  </a:path>
                </a:pathLst>
              </a:custGeom>
              <a:solidFill>
                <a:srgbClr val="FFC000"/>
              </a:solidFill>
              <a:ln>
                <a:noFill/>
              </a:ln>
            </p:spPr>
            <p:txBody>
              <a:bodyPr vert="horz" wrap="square" lIns="91440" tIns="45720" rIns="91440" bIns="45720" numCol="1" anchor="t" anchorCtr="0" compatLnSpc="1">
                <a:prstTxWarp prst="textNoShape">
                  <a:avLst/>
                </a:prstTxWarp>
              </a:bodyPr>
              <a:lstStyle/>
              <a:p>
                <a:endParaRPr lang="en-AU"/>
              </a:p>
            </p:txBody>
          </p:sp>
          <p:sp>
            <p:nvSpPr>
              <p:cNvPr id="216" name="Freeform 215"/>
              <p:cNvSpPr>
                <a:spLocks/>
              </p:cNvSpPr>
              <p:nvPr/>
            </p:nvSpPr>
            <p:spPr bwMode="auto">
              <a:xfrm>
                <a:off x="12773025" y="9871075"/>
                <a:ext cx="292100" cy="69850"/>
              </a:xfrm>
              <a:custGeom>
                <a:avLst/>
                <a:gdLst>
                  <a:gd name="T0" fmla="*/ 0 w 184"/>
                  <a:gd name="T1" fmla="*/ 28 h 44"/>
                  <a:gd name="T2" fmla="*/ 26 w 184"/>
                  <a:gd name="T3" fmla="*/ 20 h 44"/>
                  <a:gd name="T4" fmla="*/ 26 w 184"/>
                  <a:gd name="T5" fmla="*/ 20 h 44"/>
                  <a:gd name="T6" fmla="*/ 36 w 184"/>
                  <a:gd name="T7" fmla="*/ 28 h 44"/>
                  <a:gd name="T8" fmla="*/ 52 w 184"/>
                  <a:gd name="T9" fmla="*/ 12 h 44"/>
                  <a:gd name="T10" fmla="*/ 58 w 184"/>
                  <a:gd name="T11" fmla="*/ 12 h 44"/>
                  <a:gd name="T12" fmla="*/ 84 w 184"/>
                  <a:gd name="T13" fmla="*/ 34 h 44"/>
                  <a:gd name="T14" fmla="*/ 78 w 184"/>
                  <a:gd name="T15" fmla="*/ 34 h 44"/>
                  <a:gd name="T16" fmla="*/ 112 w 184"/>
                  <a:gd name="T17" fmla="*/ 0 h 44"/>
                  <a:gd name="T18" fmla="*/ 114 w 184"/>
                  <a:gd name="T19" fmla="*/ 6 h 44"/>
                  <a:gd name="T20" fmla="*/ 118 w 184"/>
                  <a:gd name="T21" fmla="*/ 28 h 44"/>
                  <a:gd name="T22" fmla="*/ 128 w 184"/>
                  <a:gd name="T23" fmla="*/ 16 h 44"/>
                  <a:gd name="T24" fmla="*/ 140 w 184"/>
                  <a:gd name="T25" fmla="*/ 28 h 44"/>
                  <a:gd name="T26" fmla="*/ 136 w 184"/>
                  <a:gd name="T27" fmla="*/ 28 h 44"/>
                  <a:gd name="T28" fmla="*/ 150 w 184"/>
                  <a:gd name="T29" fmla="*/ 10 h 44"/>
                  <a:gd name="T30" fmla="*/ 152 w 184"/>
                  <a:gd name="T31" fmla="*/ 12 h 44"/>
                  <a:gd name="T32" fmla="*/ 168 w 184"/>
                  <a:gd name="T33" fmla="*/ 20 h 44"/>
                  <a:gd name="T34" fmla="*/ 184 w 184"/>
                  <a:gd name="T35" fmla="*/ 28 h 44"/>
                  <a:gd name="T36" fmla="*/ 166 w 184"/>
                  <a:gd name="T37" fmla="*/ 22 h 44"/>
                  <a:gd name="T38" fmla="*/ 154 w 184"/>
                  <a:gd name="T39" fmla="*/ 16 h 44"/>
                  <a:gd name="T40" fmla="*/ 140 w 184"/>
                  <a:gd name="T41" fmla="*/ 34 h 44"/>
                  <a:gd name="T42" fmla="*/ 136 w 184"/>
                  <a:gd name="T43" fmla="*/ 34 h 44"/>
                  <a:gd name="T44" fmla="*/ 132 w 184"/>
                  <a:gd name="T45" fmla="*/ 26 h 44"/>
                  <a:gd name="T46" fmla="*/ 122 w 184"/>
                  <a:gd name="T47" fmla="*/ 40 h 44"/>
                  <a:gd name="T48" fmla="*/ 118 w 184"/>
                  <a:gd name="T49" fmla="*/ 34 h 44"/>
                  <a:gd name="T50" fmla="*/ 114 w 184"/>
                  <a:gd name="T51" fmla="*/ 12 h 44"/>
                  <a:gd name="T52" fmla="*/ 84 w 184"/>
                  <a:gd name="T53" fmla="*/ 40 h 44"/>
                  <a:gd name="T54" fmla="*/ 78 w 184"/>
                  <a:gd name="T55" fmla="*/ 42 h 44"/>
                  <a:gd name="T56" fmla="*/ 52 w 184"/>
                  <a:gd name="T57" fmla="*/ 18 h 44"/>
                  <a:gd name="T58" fmla="*/ 58 w 184"/>
                  <a:gd name="T59" fmla="*/ 16 h 44"/>
                  <a:gd name="T60" fmla="*/ 38 w 184"/>
                  <a:gd name="T61" fmla="*/ 36 h 44"/>
                  <a:gd name="T62" fmla="*/ 36 w 184"/>
                  <a:gd name="T63" fmla="*/ 34 h 44"/>
                  <a:gd name="T64" fmla="*/ 26 w 184"/>
                  <a:gd name="T65" fmla="*/ 24 h 44"/>
                  <a:gd name="T66" fmla="*/ 0 w 184"/>
                  <a:gd name="T67" fmla="*/ 2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4" h="44">
                    <a:moveTo>
                      <a:pt x="0" y="28"/>
                    </a:moveTo>
                    <a:lnTo>
                      <a:pt x="0" y="28"/>
                    </a:lnTo>
                    <a:lnTo>
                      <a:pt x="24" y="20"/>
                    </a:lnTo>
                    <a:lnTo>
                      <a:pt x="26" y="20"/>
                    </a:lnTo>
                    <a:lnTo>
                      <a:pt x="26" y="20"/>
                    </a:lnTo>
                    <a:lnTo>
                      <a:pt x="26" y="20"/>
                    </a:lnTo>
                    <a:lnTo>
                      <a:pt x="40" y="28"/>
                    </a:lnTo>
                    <a:lnTo>
                      <a:pt x="36" y="28"/>
                    </a:lnTo>
                    <a:lnTo>
                      <a:pt x="36" y="28"/>
                    </a:lnTo>
                    <a:lnTo>
                      <a:pt x="52" y="12"/>
                    </a:lnTo>
                    <a:lnTo>
                      <a:pt x="54" y="8"/>
                    </a:lnTo>
                    <a:lnTo>
                      <a:pt x="58" y="12"/>
                    </a:lnTo>
                    <a:lnTo>
                      <a:pt x="58" y="12"/>
                    </a:lnTo>
                    <a:lnTo>
                      <a:pt x="84" y="34"/>
                    </a:lnTo>
                    <a:lnTo>
                      <a:pt x="78" y="34"/>
                    </a:lnTo>
                    <a:lnTo>
                      <a:pt x="78" y="34"/>
                    </a:lnTo>
                    <a:lnTo>
                      <a:pt x="106" y="4"/>
                    </a:lnTo>
                    <a:lnTo>
                      <a:pt x="112" y="0"/>
                    </a:lnTo>
                    <a:lnTo>
                      <a:pt x="114" y="6"/>
                    </a:lnTo>
                    <a:lnTo>
                      <a:pt x="114" y="6"/>
                    </a:lnTo>
                    <a:lnTo>
                      <a:pt x="126" y="28"/>
                    </a:lnTo>
                    <a:lnTo>
                      <a:pt x="118" y="28"/>
                    </a:lnTo>
                    <a:lnTo>
                      <a:pt x="124" y="20"/>
                    </a:lnTo>
                    <a:lnTo>
                      <a:pt x="128" y="16"/>
                    </a:lnTo>
                    <a:lnTo>
                      <a:pt x="130" y="20"/>
                    </a:lnTo>
                    <a:lnTo>
                      <a:pt x="140" y="28"/>
                    </a:lnTo>
                    <a:lnTo>
                      <a:pt x="136" y="28"/>
                    </a:lnTo>
                    <a:lnTo>
                      <a:pt x="136" y="28"/>
                    </a:lnTo>
                    <a:lnTo>
                      <a:pt x="150" y="12"/>
                    </a:lnTo>
                    <a:lnTo>
                      <a:pt x="150" y="10"/>
                    </a:lnTo>
                    <a:lnTo>
                      <a:pt x="152" y="12"/>
                    </a:lnTo>
                    <a:lnTo>
                      <a:pt x="152" y="12"/>
                    </a:lnTo>
                    <a:lnTo>
                      <a:pt x="168" y="20"/>
                    </a:lnTo>
                    <a:lnTo>
                      <a:pt x="168" y="20"/>
                    </a:lnTo>
                    <a:lnTo>
                      <a:pt x="184" y="28"/>
                    </a:lnTo>
                    <a:lnTo>
                      <a:pt x="184" y="28"/>
                    </a:lnTo>
                    <a:lnTo>
                      <a:pt x="166" y="22"/>
                    </a:lnTo>
                    <a:lnTo>
                      <a:pt x="166" y="22"/>
                    </a:lnTo>
                    <a:lnTo>
                      <a:pt x="150" y="16"/>
                    </a:lnTo>
                    <a:lnTo>
                      <a:pt x="154" y="16"/>
                    </a:lnTo>
                    <a:lnTo>
                      <a:pt x="154" y="16"/>
                    </a:lnTo>
                    <a:lnTo>
                      <a:pt x="140" y="34"/>
                    </a:lnTo>
                    <a:lnTo>
                      <a:pt x="138" y="36"/>
                    </a:lnTo>
                    <a:lnTo>
                      <a:pt x="136" y="34"/>
                    </a:lnTo>
                    <a:lnTo>
                      <a:pt x="126" y="26"/>
                    </a:lnTo>
                    <a:lnTo>
                      <a:pt x="132" y="26"/>
                    </a:lnTo>
                    <a:lnTo>
                      <a:pt x="126" y="34"/>
                    </a:lnTo>
                    <a:lnTo>
                      <a:pt x="122" y="40"/>
                    </a:lnTo>
                    <a:lnTo>
                      <a:pt x="118" y="34"/>
                    </a:lnTo>
                    <a:lnTo>
                      <a:pt x="118" y="34"/>
                    </a:lnTo>
                    <a:lnTo>
                      <a:pt x="106" y="10"/>
                    </a:lnTo>
                    <a:lnTo>
                      <a:pt x="114" y="12"/>
                    </a:lnTo>
                    <a:lnTo>
                      <a:pt x="114" y="12"/>
                    </a:lnTo>
                    <a:lnTo>
                      <a:pt x="84" y="40"/>
                    </a:lnTo>
                    <a:lnTo>
                      <a:pt x="80" y="44"/>
                    </a:lnTo>
                    <a:lnTo>
                      <a:pt x="78" y="42"/>
                    </a:lnTo>
                    <a:lnTo>
                      <a:pt x="78" y="42"/>
                    </a:lnTo>
                    <a:lnTo>
                      <a:pt x="52" y="18"/>
                    </a:lnTo>
                    <a:lnTo>
                      <a:pt x="58" y="16"/>
                    </a:lnTo>
                    <a:lnTo>
                      <a:pt x="58" y="16"/>
                    </a:lnTo>
                    <a:lnTo>
                      <a:pt x="40" y="34"/>
                    </a:lnTo>
                    <a:lnTo>
                      <a:pt x="38" y="36"/>
                    </a:lnTo>
                    <a:lnTo>
                      <a:pt x="36" y="34"/>
                    </a:lnTo>
                    <a:lnTo>
                      <a:pt x="36" y="34"/>
                    </a:lnTo>
                    <a:lnTo>
                      <a:pt x="24" y="24"/>
                    </a:lnTo>
                    <a:lnTo>
                      <a:pt x="26" y="24"/>
                    </a:lnTo>
                    <a:lnTo>
                      <a:pt x="26" y="24"/>
                    </a:lnTo>
                    <a:lnTo>
                      <a:pt x="0" y="28"/>
                    </a:lnTo>
                    <a:close/>
                  </a:path>
                </a:pathLst>
              </a:custGeom>
              <a:solidFill>
                <a:srgbClr val="FAE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7" name="Freeform 216"/>
              <p:cNvSpPr>
                <a:spLocks/>
              </p:cNvSpPr>
              <p:nvPr/>
            </p:nvSpPr>
            <p:spPr bwMode="auto">
              <a:xfrm>
                <a:off x="12773025" y="9871075"/>
                <a:ext cx="292100" cy="69850"/>
              </a:xfrm>
              <a:custGeom>
                <a:avLst/>
                <a:gdLst>
                  <a:gd name="T0" fmla="*/ 0 w 184"/>
                  <a:gd name="T1" fmla="*/ 28 h 44"/>
                  <a:gd name="T2" fmla="*/ 26 w 184"/>
                  <a:gd name="T3" fmla="*/ 20 h 44"/>
                  <a:gd name="T4" fmla="*/ 26 w 184"/>
                  <a:gd name="T5" fmla="*/ 20 h 44"/>
                  <a:gd name="T6" fmla="*/ 36 w 184"/>
                  <a:gd name="T7" fmla="*/ 28 h 44"/>
                  <a:gd name="T8" fmla="*/ 52 w 184"/>
                  <a:gd name="T9" fmla="*/ 12 h 44"/>
                  <a:gd name="T10" fmla="*/ 58 w 184"/>
                  <a:gd name="T11" fmla="*/ 12 h 44"/>
                  <a:gd name="T12" fmla="*/ 84 w 184"/>
                  <a:gd name="T13" fmla="*/ 34 h 44"/>
                  <a:gd name="T14" fmla="*/ 78 w 184"/>
                  <a:gd name="T15" fmla="*/ 34 h 44"/>
                  <a:gd name="T16" fmla="*/ 112 w 184"/>
                  <a:gd name="T17" fmla="*/ 0 h 44"/>
                  <a:gd name="T18" fmla="*/ 114 w 184"/>
                  <a:gd name="T19" fmla="*/ 6 h 44"/>
                  <a:gd name="T20" fmla="*/ 118 w 184"/>
                  <a:gd name="T21" fmla="*/ 28 h 44"/>
                  <a:gd name="T22" fmla="*/ 128 w 184"/>
                  <a:gd name="T23" fmla="*/ 16 h 44"/>
                  <a:gd name="T24" fmla="*/ 140 w 184"/>
                  <a:gd name="T25" fmla="*/ 28 h 44"/>
                  <a:gd name="T26" fmla="*/ 136 w 184"/>
                  <a:gd name="T27" fmla="*/ 28 h 44"/>
                  <a:gd name="T28" fmla="*/ 150 w 184"/>
                  <a:gd name="T29" fmla="*/ 10 h 44"/>
                  <a:gd name="T30" fmla="*/ 152 w 184"/>
                  <a:gd name="T31" fmla="*/ 12 h 44"/>
                  <a:gd name="T32" fmla="*/ 168 w 184"/>
                  <a:gd name="T33" fmla="*/ 20 h 44"/>
                  <a:gd name="T34" fmla="*/ 184 w 184"/>
                  <a:gd name="T35" fmla="*/ 28 h 44"/>
                  <a:gd name="T36" fmla="*/ 166 w 184"/>
                  <a:gd name="T37" fmla="*/ 22 h 44"/>
                  <a:gd name="T38" fmla="*/ 154 w 184"/>
                  <a:gd name="T39" fmla="*/ 16 h 44"/>
                  <a:gd name="T40" fmla="*/ 140 w 184"/>
                  <a:gd name="T41" fmla="*/ 34 h 44"/>
                  <a:gd name="T42" fmla="*/ 136 w 184"/>
                  <a:gd name="T43" fmla="*/ 34 h 44"/>
                  <a:gd name="T44" fmla="*/ 132 w 184"/>
                  <a:gd name="T45" fmla="*/ 26 h 44"/>
                  <a:gd name="T46" fmla="*/ 122 w 184"/>
                  <a:gd name="T47" fmla="*/ 40 h 44"/>
                  <a:gd name="T48" fmla="*/ 118 w 184"/>
                  <a:gd name="T49" fmla="*/ 34 h 44"/>
                  <a:gd name="T50" fmla="*/ 114 w 184"/>
                  <a:gd name="T51" fmla="*/ 12 h 44"/>
                  <a:gd name="T52" fmla="*/ 84 w 184"/>
                  <a:gd name="T53" fmla="*/ 40 h 44"/>
                  <a:gd name="T54" fmla="*/ 78 w 184"/>
                  <a:gd name="T55" fmla="*/ 42 h 44"/>
                  <a:gd name="T56" fmla="*/ 52 w 184"/>
                  <a:gd name="T57" fmla="*/ 18 h 44"/>
                  <a:gd name="T58" fmla="*/ 58 w 184"/>
                  <a:gd name="T59" fmla="*/ 16 h 44"/>
                  <a:gd name="T60" fmla="*/ 38 w 184"/>
                  <a:gd name="T61" fmla="*/ 36 h 44"/>
                  <a:gd name="T62" fmla="*/ 36 w 184"/>
                  <a:gd name="T63" fmla="*/ 34 h 44"/>
                  <a:gd name="T64" fmla="*/ 26 w 184"/>
                  <a:gd name="T65" fmla="*/ 24 h 44"/>
                  <a:gd name="T66" fmla="*/ 0 w 184"/>
                  <a:gd name="T67" fmla="*/ 2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4" h="44">
                    <a:moveTo>
                      <a:pt x="0" y="28"/>
                    </a:moveTo>
                    <a:lnTo>
                      <a:pt x="0" y="28"/>
                    </a:lnTo>
                    <a:lnTo>
                      <a:pt x="24" y="20"/>
                    </a:lnTo>
                    <a:lnTo>
                      <a:pt x="26" y="20"/>
                    </a:lnTo>
                    <a:lnTo>
                      <a:pt x="26" y="20"/>
                    </a:lnTo>
                    <a:lnTo>
                      <a:pt x="26" y="20"/>
                    </a:lnTo>
                    <a:lnTo>
                      <a:pt x="40" y="28"/>
                    </a:lnTo>
                    <a:lnTo>
                      <a:pt x="36" y="28"/>
                    </a:lnTo>
                    <a:lnTo>
                      <a:pt x="36" y="28"/>
                    </a:lnTo>
                    <a:lnTo>
                      <a:pt x="52" y="12"/>
                    </a:lnTo>
                    <a:lnTo>
                      <a:pt x="54" y="8"/>
                    </a:lnTo>
                    <a:lnTo>
                      <a:pt x="58" y="12"/>
                    </a:lnTo>
                    <a:lnTo>
                      <a:pt x="58" y="12"/>
                    </a:lnTo>
                    <a:lnTo>
                      <a:pt x="84" y="34"/>
                    </a:lnTo>
                    <a:lnTo>
                      <a:pt x="78" y="34"/>
                    </a:lnTo>
                    <a:lnTo>
                      <a:pt x="78" y="34"/>
                    </a:lnTo>
                    <a:lnTo>
                      <a:pt x="106" y="4"/>
                    </a:lnTo>
                    <a:lnTo>
                      <a:pt x="112" y="0"/>
                    </a:lnTo>
                    <a:lnTo>
                      <a:pt x="114" y="6"/>
                    </a:lnTo>
                    <a:lnTo>
                      <a:pt x="114" y="6"/>
                    </a:lnTo>
                    <a:lnTo>
                      <a:pt x="126" y="28"/>
                    </a:lnTo>
                    <a:lnTo>
                      <a:pt x="118" y="28"/>
                    </a:lnTo>
                    <a:lnTo>
                      <a:pt x="124" y="20"/>
                    </a:lnTo>
                    <a:lnTo>
                      <a:pt x="128" y="16"/>
                    </a:lnTo>
                    <a:lnTo>
                      <a:pt x="130" y="20"/>
                    </a:lnTo>
                    <a:lnTo>
                      <a:pt x="140" y="28"/>
                    </a:lnTo>
                    <a:lnTo>
                      <a:pt x="136" y="28"/>
                    </a:lnTo>
                    <a:lnTo>
                      <a:pt x="136" y="28"/>
                    </a:lnTo>
                    <a:lnTo>
                      <a:pt x="150" y="12"/>
                    </a:lnTo>
                    <a:lnTo>
                      <a:pt x="150" y="10"/>
                    </a:lnTo>
                    <a:lnTo>
                      <a:pt x="152" y="12"/>
                    </a:lnTo>
                    <a:lnTo>
                      <a:pt x="152" y="12"/>
                    </a:lnTo>
                    <a:lnTo>
                      <a:pt x="168" y="20"/>
                    </a:lnTo>
                    <a:lnTo>
                      <a:pt x="168" y="20"/>
                    </a:lnTo>
                    <a:lnTo>
                      <a:pt x="184" y="28"/>
                    </a:lnTo>
                    <a:lnTo>
                      <a:pt x="184" y="28"/>
                    </a:lnTo>
                    <a:lnTo>
                      <a:pt x="166" y="22"/>
                    </a:lnTo>
                    <a:lnTo>
                      <a:pt x="166" y="22"/>
                    </a:lnTo>
                    <a:lnTo>
                      <a:pt x="150" y="16"/>
                    </a:lnTo>
                    <a:lnTo>
                      <a:pt x="154" y="16"/>
                    </a:lnTo>
                    <a:lnTo>
                      <a:pt x="154" y="16"/>
                    </a:lnTo>
                    <a:lnTo>
                      <a:pt x="140" y="34"/>
                    </a:lnTo>
                    <a:lnTo>
                      <a:pt x="138" y="36"/>
                    </a:lnTo>
                    <a:lnTo>
                      <a:pt x="136" y="34"/>
                    </a:lnTo>
                    <a:lnTo>
                      <a:pt x="126" y="26"/>
                    </a:lnTo>
                    <a:lnTo>
                      <a:pt x="132" y="26"/>
                    </a:lnTo>
                    <a:lnTo>
                      <a:pt x="126" y="34"/>
                    </a:lnTo>
                    <a:lnTo>
                      <a:pt x="122" y="40"/>
                    </a:lnTo>
                    <a:lnTo>
                      <a:pt x="118" y="34"/>
                    </a:lnTo>
                    <a:lnTo>
                      <a:pt x="118" y="34"/>
                    </a:lnTo>
                    <a:lnTo>
                      <a:pt x="106" y="10"/>
                    </a:lnTo>
                    <a:lnTo>
                      <a:pt x="114" y="12"/>
                    </a:lnTo>
                    <a:lnTo>
                      <a:pt x="114" y="12"/>
                    </a:lnTo>
                    <a:lnTo>
                      <a:pt x="84" y="40"/>
                    </a:lnTo>
                    <a:lnTo>
                      <a:pt x="80" y="44"/>
                    </a:lnTo>
                    <a:lnTo>
                      <a:pt x="78" y="42"/>
                    </a:lnTo>
                    <a:lnTo>
                      <a:pt x="78" y="42"/>
                    </a:lnTo>
                    <a:lnTo>
                      <a:pt x="52" y="18"/>
                    </a:lnTo>
                    <a:lnTo>
                      <a:pt x="58" y="16"/>
                    </a:lnTo>
                    <a:lnTo>
                      <a:pt x="58" y="16"/>
                    </a:lnTo>
                    <a:lnTo>
                      <a:pt x="40" y="34"/>
                    </a:lnTo>
                    <a:lnTo>
                      <a:pt x="38" y="36"/>
                    </a:lnTo>
                    <a:lnTo>
                      <a:pt x="36" y="34"/>
                    </a:lnTo>
                    <a:lnTo>
                      <a:pt x="36" y="34"/>
                    </a:lnTo>
                    <a:lnTo>
                      <a:pt x="24" y="24"/>
                    </a:lnTo>
                    <a:lnTo>
                      <a:pt x="26" y="24"/>
                    </a:lnTo>
                    <a:lnTo>
                      <a:pt x="26" y="24"/>
                    </a:lnTo>
                    <a:lnTo>
                      <a:pt x="0" y="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8" name="Freeform 217"/>
              <p:cNvSpPr>
                <a:spLocks/>
              </p:cNvSpPr>
              <p:nvPr/>
            </p:nvSpPr>
            <p:spPr bwMode="auto">
              <a:xfrm>
                <a:off x="12766675" y="9915525"/>
                <a:ext cx="92075" cy="387350"/>
              </a:xfrm>
              <a:custGeom>
                <a:avLst/>
                <a:gdLst>
                  <a:gd name="T0" fmla="*/ 58 w 58"/>
                  <a:gd name="T1" fmla="*/ 242 h 244"/>
                  <a:gd name="T2" fmla="*/ 8 w 58"/>
                  <a:gd name="T3" fmla="*/ 0 h 244"/>
                  <a:gd name="T4" fmla="*/ 0 w 58"/>
                  <a:gd name="T5" fmla="*/ 2 h 244"/>
                  <a:gd name="T6" fmla="*/ 50 w 58"/>
                  <a:gd name="T7" fmla="*/ 244 h 244"/>
                  <a:gd name="T8" fmla="*/ 58 w 58"/>
                  <a:gd name="T9" fmla="*/ 242 h 244"/>
                </a:gdLst>
                <a:ahLst/>
                <a:cxnLst>
                  <a:cxn ang="0">
                    <a:pos x="T0" y="T1"/>
                  </a:cxn>
                  <a:cxn ang="0">
                    <a:pos x="T2" y="T3"/>
                  </a:cxn>
                  <a:cxn ang="0">
                    <a:pos x="T4" y="T5"/>
                  </a:cxn>
                  <a:cxn ang="0">
                    <a:pos x="T6" y="T7"/>
                  </a:cxn>
                  <a:cxn ang="0">
                    <a:pos x="T8" y="T9"/>
                  </a:cxn>
                </a:cxnLst>
                <a:rect l="0" t="0" r="r" b="b"/>
                <a:pathLst>
                  <a:path w="58" h="244">
                    <a:moveTo>
                      <a:pt x="58" y="242"/>
                    </a:moveTo>
                    <a:lnTo>
                      <a:pt x="8" y="0"/>
                    </a:lnTo>
                    <a:lnTo>
                      <a:pt x="0" y="2"/>
                    </a:lnTo>
                    <a:lnTo>
                      <a:pt x="50" y="244"/>
                    </a:lnTo>
                    <a:lnTo>
                      <a:pt x="58" y="242"/>
                    </a:lnTo>
                    <a:close/>
                  </a:path>
                </a:pathLst>
              </a:custGeom>
              <a:solidFill>
                <a:srgbClr val="F69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9" name="Freeform 218"/>
              <p:cNvSpPr>
                <a:spLocks/>
              </p:cNvSpPr>
              <p:nvPr/>
            </p:nvSpPr>
            <p:spPr bwMode="auto">
              <a:xfrm>
                <a:off x="12766675" y="9915525"/>
                <a:ext cx="92075" cy="387350"/>
              </a:xfrm>
              <a:custGeom>
                <a:avLst/>
                <a:gdLst>
                  <a:gd name="T0" fmla="*/ 58 w 58"/>
                  <a:gd name="T1" fmla="*/ 242 h 244"/>
                  <a:gd name="T2" fmla="*/ 8 w 58"/>
                  <a:gd name="T3" fmla="*/ 0 h 244"/>
                  <a:gd name="T4" fmla="*/ 0 w 58"/>
                  <a:gd name="T5" fmla="*/ 2 h 244"/>
                  <a:gd name="T6" fmla="*/ 50 w 58"/>
                  <a:gd name="T7" fmla="*/ 244 h 244"/>
                </a:gdLst>
                <a:ahLst/>
                <a:cxnLst>
                  <a:cxn ang="0">
                    <a:pos x="T0" y="T1"/>
                  </a:cxn>
                  <a:cxn ang="0">
                    <a:pos x="T2" y="T3"/>
                  </a:cxn>
                  <a:cxn ang="0">
                    <a:pos x="T4" y="T5"/>
                  </a:cxn>
                  <a:cxn ang="0">
                    <a:pos x="T6" y="T7"/>
                  </a:cxn>
                </a:cxnLst>
                <a:rect l="0" t="0" r="r" b="b"/>
                <a:pathLst>
                  <a:path w="58" h="244">
                    <a:moveTo>
                      <a:pt x="58" y="242"/>
                    </a:moveTo>
                    <a:lnTo>
                      <a:pt x="8" y="0"/>
                    </a:lnTo>
                    <a:lnTo>
                      <a:pt x="0" y="2"/>
                    </a:lnTo>
                    <a:lnTo>
                      <a:pt x="50" y="2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0" name="Freeform 219"/>
              <p:cNvSpPr>
                <a:spLocks/>
              </p:cNvSpPr>
              <p:nvPr/>
            </p:nvSpPr>
            <p:spPr bwMode="auto">
              <a:xfrm>
                <a:off x="12750800" y="9893300"/>
                <a:ext cx="44450" cy="44450"/>
              </a:xfrm>
              <a:custGeom>
                <a:avLst/>
                <a:gdLst>
                  <a:gd name="T0" fmla="*/ 28 w 28"/>
                  <a:gd name="T1" fmla="*/ 14 h 28"/>
                  <a:gd name="T2" fmla="*/ 28 w 28"/>
                  <a:gd name="T3" fmla="*/ 14 h 28"/>
                  <a:gd name="T4" fmla="*/ 26 w 28"/>
                  <a:gd name="T5" fmla="*/ 20 h 28"/>
                  <a:gd name="T6" fmla="*/ 24 w 28"/>
                  <a:gd name="T7" fmla="*/ 24 h 28"/>
                  <a:gd name="T8" fmla="*/ 20 w 28"/>
                  <a:gd name="T9" fmla="*/ 28 h 28"/>
                  <a:gd name="T10" fmla="*/ 14 w 28"/>
                  <a:gd name="T11" fmla="*/ 28 h 28"/>
                  <a:gd name="T12" fmla="*/ 14 w 28"/>
                  <a:gd name="T13" fmla="*/ 28 h 28"/>
                  <a:gd name="T14" fmla="*/ 8 w 28"/>
                  <a:gd name="T15" fmla="*/ 28 h 28"/>
                  <a:gd name="T16" fmla="*/ 4 w 28"/>
                  <a:gd name="T17" fmla="*/ 24 h 28"/>
                  <a:gd name="T18" fmla="*/ 0 w 28"/>
                  <a:gd name="T19" fmla="*/ 20 h 28"/>
                  <a:gd name="T20" fmla="*/ 0 w 28"/>
                  <a:gd name="T21" fmla="*/ 14 h 28"/>
                  <a:gd name="T22" fmla="*/ 0 w 28"/>
                  <a:gd name="T23" fmla="*/ 14 h 28"/>
                  <a:gd name="T24" fmla="*/ 0 w 28"/>
                  <a:gd name="T25" fmla="*/ 8 h 28"/>
                  <a:gd name="T26" fmla="*/ 4 w 28"/>
                  <a:gd name="T27" fmla="*/ 4 h 28"/>
                  <a:gd name="T28" fmla="*/ 8 w 28"/>
                  <a:gd name="T29" fmla="*/ 2 h 28"/>
                  <a:gd name="T30" fmla="*/ 14 w 28"/>
                  <a:gd name="T31" fmla="*/ 0 h 28"/>
                  <a:gd name="T32" fmla="*/ 14 w 28"/>
                  <a:gd name="T33" fmla="*/ 0 h 28"/>
                  <a:gd name="T34" fmla="*/ 20 w 28"/>
                  <a:gd name="T35" fmla="*/ 2 h 28"/>
                  <a:gd name="T36" fmla="*/ 24 w 28"/>
                  <a:gd name="T37" fmla="*/ 4 h 28"/>
                  <a:gd name="T38" fmla="*/ 26 w 28"/>
                  <a:gd name="T39" fmla="*/ 8 h 28"/>
                  <a:gd name="T40" fmla="*/ 28 w 28"/>
                  <a:gd name="T41"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8">
                    <a:moveTo>
                      <a:pt x="28" y="14"/>
                    </a:moveTo>
                    <a:lnTo>
                      <a:pt x="28" y="14"/>
                    </a:lnTo>
                    <a:lnTo>
                      <a:pt x="26" y="20"/>
                    </a:lnTo>
                    <a:lnTo>
                      <a:pt x="24" y="24"/>
                    </a:lnTo>
                    <a:lnTo>
                      <a:pt x="20" y="28"/>
                    </a:lnTo>
                    <a:lnTo>
                      <a:pt x="14" y="28"/>
                    </a:lnTo>
                    <a:lnTo>
                      <a:pt x="14" y="28"/>
                    </a:lnTo>
                    <a:lnTo>
                      <a:pt x="8" y="28"/>
                    </a:lnTo>
                    <a:lnTo>
                      <a:pt x="4" y="24"/>
                    </a:lnTo>
                    <a:lnTo>
                      <a:pt x="0" y="20"/>
                    </a:lnTo>
                    <a:lnTo>
                      <a:pt x="0" y="14"/>
                    </a:lnTo>
                    <a:lnTo>
                      <a:pt x="0" y="14"/>
                    </a:lnTo>
                    <a:lnTo>
                      <a:pt x="0" y="8"/>
                    </a:lnTo>
                    <a:lnTo>
                      <a:pt x="4" y="4"/>
                    </a:lnTo>
                    <a:lnTo>
                      <a:pt x="8" y="2"/>
                    </a:lnTo>
                    <a:lnTo>
                      <a:pt x="14" y="0"/>
                    </a:lnTo>
                    <a:lnTo>
                      <a:pt x="14" y="0"/>
                    </a:lnTo>
                    <a:lnTo>
                      <a:pt x="20" y="2"/>
                    </a:lnTo>
                    <a:lnTo>
                      <a:pt x="24" y="4"/>
                    </a:lnTo>
                    <a:lnTo>
                      <a:pt x="26" y="8"/>
                    </a:lnTo>
                    <a:lnTo>
                      <a:pt x="28" y="14"/>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1" name="Freeform 220"/>
              <p:cNvSpPr>
                <a:spLocks/>
              </p:cNvSpPr>
              <p:nvPr/>
            </p:nvSpPr>
            <p:spPr bwMode="auto">
              <a:xfrm>
                <a:off x="12750800" y="9893300"/>
                <a:ext cx="44450" cy="44450"/>
              </a:xfrm>
              <a:custGeom>
                <a:avLst/>
                <a:gdLst>
                  <a:gd name="T0" fmla="*/ 28 w 28"/>
                  <a:gd name="T1" fmla="*/ 14 h 28"/>
                  <a:gd name="T2" fmla="*/ 28 w 28"/>
                  <a:gd name="T3" fmla="*/ 14 h 28"/>
                  <a:gd name="T4" fmla="*/ 26 w 28"/>
                  <a:gd name="T5" fmla="*/ 20 h 28"/>
                  <a:gd name="T6" fmla="*/ 24 w 28"/>
                  <a:gd name="T7" fmla="*/ 24 h 28"/>
                  <a:gd name="T8" fmla="*/ 20 w 28"/>
                  <a:gd name="T9" fmla="*/ 28 h 28"/>
                  <a:gd name="T10" fmla="*/ 14 w 28"/>
                  <a:gd name="T11" fmla="*/ 28 h 28"/>
                  <a:gd name="T12" fmla="*/ 14 w 28"/>
                  <a:gd name="T13" fmla="*/ 28 h 28"/>
                  <a:gd name="T14" fmla="*/ 8 w 28"/>
                  <a:gd name="T15" fmla="*/ 28 h 28"/>
                  <a:gd name="T16" fmla="*/ 4 w 28"/>
                  <a:gd name="T17" fmla="*/ 24 h 28"/>
                  <a:gd name="T18" fmla="*/ 0 w 28"/>
                  <a:gd name="T19" fmla="*/ 20 h 28"/>
                  <a:gd name="T20" fmla="*/ 0 w 28"/>
                  <a:gd name="T21" fmla="*/ 14 h 28"/>
                  <a:gd name="T22" fmla="*/ 0 w 28"/>
                  <a:gd name="T23" fmla="*/ 14 h 28"/>
                  <a:gd name="T24" fmla="*/ 0 w 28"/>
                  <a:gd name="T25" fmla="*/ 8 h 28"/>
                  <a:gd name="T26" fmla="*/ 4 w 28"/>
                  <a:gd name="T27" fmla="*/ 4 h 28"/>
                  <a:gd name="T28" fmla="*/ 8 w 28"/>
                  <a:gd name="T29" fmla="*/ 2 h 28"/>
                  <a:gd name="T30" fmla="*/ 14 w 28"/>
                  <a:gd name="T31" fmla="*/ 0 h 28"/>
                  <a:gd name="T32" fmla="*/ 14 w 28"/>
                  <a:gd name="T33" fmla="*/ 0 h 28"/>
                  <a:gd name="T34" fmla="*/ 20 w 28"/>
                  <a:gd name="T35" fmla="*/ 2 h 28"/>
                  <a:gd name="T36" fmla="*/ 24 w 28"/>
                  <a:gd name="T37" fmla="*/ 4 h 28"/>
                  <a:gd name="T38" fmla="*/ 26 w 28"/>
                  <a:gd name="T39" fmla="*/ 8 h 28"/>
                  <a:gd name="T40" fmla="*/ 28 w 28"/>
                  <a:gd name="T41"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8">
                    <a:moveTo>
                      <a:pt x="28" y="14"/>
                    </a:moveTo>
                    <a:lnTo>
                      <a:pt x="28" y="14"/>
                    </a:lnTo>
                    <a:lnTo>
                      <a:pt x="26" y="20"/>
                    </a:lnTo>
                    <a:lnTo>
                      <a:pt x="24" y="24"/>
                    </a:lnTo>
                    <a:lnTo>
                      <a:pt x="20" y="28"/>
                    </a:lnTo>
                    <a:lnTo>
                      <a:pt x="14" y="28"/>
                    </a:lnTo>
                    <a:lnTo>
                      <a:pt x="14" y="28"/>
                    </a:lnTo>
                    <a:lnTo>
                      <a:pt x="8" y="28"/>
                    </a:lnTo>
                    <a:lnTo>
                      <a:pt x="4" y="24"/>
                    </a:lnTo>
                    <a:lnTo>
                      <a:pt x="0" y="20"/>
                    </a:lnTo>
                    <a:lnTo>
                      <a:pt x="0" y="14"/>
                    </a:lnTo>
                    <a:lnTo>
                      <a:pt x="0" y="14"/>
                    </a:lnTo>
                    <a:lnTo>
                      <a:pt x="0" y="8"/>
                    </a:lnTo>
                    <a:lnTo>
                      <a:pt x="4" y="4"/>
                    </a:lnTo>
                    <a:lnTo>
                      <a:pt x="8" y="2"/>
                    </a:lnTo>
                    <a:lnTo>
                      <a:pt x="14" y="0"/>
                    </a:lnTo>
                    <a:lnTo>
                      <a:pt x="14" y="0"/>
                    </a:lnTo>
                    <a:lnTo>
                      <a:pt x="20" y="2"/>
                    </a:lnTo>
                    <a:lnTo>
                      <a:pt x="24" y="4"/>
                    </a:lnTo>
                    <a:lnTo>
                      <a:pt x="26" y="8"/>
                    </a:lnTo>
                    <a:lnTo>
                      <a:pt x="28"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2" name="Freeform 221"/>
              <p:cNvSpPr>
                <a:spLocks/>
              </p:cNvSpPr>
              <p:nvPr/>
            </p:nvSpPr>
            <p:spPr bwMode="auto">
              <a:xfrm>
                <a:off x="12979400" y="9915525"/>
                <a:ext cx="88900" cy="387350"/>
              </a:xfrm>
              <a:custGeom>
                <a:avLst/>
                <a:gdLst>
                  <a:gd name="T0" fmla="*/ 6 w 56"/>
                  <a:gd name="T1" fmla="*/ 244 h 244"/>
                  <a:gd name="T2" fmla="*/ 56 w 56"/>
                  <a:gd name="T3" fmla="*/ 2 h 244"/>
                  <a:gd name="T4" fmla="*/ 50 w 56"/>
                  <a:gd name="T5" fmla="*/ 0 h 244"/>
                  <a:gd name="T6" fmla="*/ 0 w 56"/>
                  <a:gd name="T7" fmla="*/ 242 h 244"/>
                  <a:gd name="T8" fmla="*/ 6 w 56"/>
                  <a:gd name="T9" fmla="*/ 244 h 244"/>
                </a:gdLst>
                <a:ahLst/>
                <a:cxnLst>
                  <a:cxn ang="0">
                    <a:pos x="T0" y="T1"/>
                  </a:cxn>
                  <a:cxn ang="0">
                    <a:pos x="T2" y="T3"/>
                  </a:cxn>
                  <a:cxn ang="0">
                    <a:pos x="T4" y="T5"/>
                  </a:cxn>
                  <a:cxn ang="0">
                    <a:pos x="T6" y="T7"/>
                  </a:cxn>
                  <a:cxn ang="0">
                    <a:pos x="T8" y="T9"/>
                  </a:cxn>
                </a:cxnLst>
                <a:rect l="0" t="0" r="r" b="b"/>
                <a:pathLst>
                  <a:path w="56" h="244">
                    <a:moveTo>
                      <a:pt x="6" y="244"/>
                    </a:moveTo>
                    <a:lnTo>
                      <a:pt x="56" y="2"/>
                    </a:lnTo>
                    <a:lnTo>
                      <a:pt x="50" y="0"/>
                    </a:lnTo>
                    <a:lnTo>
                      <a:pt x="0" y="242"/>
                    </a:lnTo>
                    <a:lnTo>
                      <a:pt x="6" y="244"/>
                    </a:lnTo>
                    <a:close/>
                  </a:path>
                </a:pathLst>
              </a:custGeom>
              <a:solidFill>
                <a:srgbClr val="F69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3" name="Freeform 222"/>
              <p:cNvSpPr>
                <a:spLocks/>
              </p:cNvSpPr>
              <p:nvPr/>
            </p:nvSpPr>
            <p:spPr bwMode="auto">
              <a:xfrm>
                <a:off x="12979400" y="9915525"/>
                <a:ext cx="88900" cy="387350"/>
              </a:xfrm>
              <a:custGeom>
                <a:avLst/>
                <a:gdLst>
                  <a:gd name="T0" fmla="*/ 6 w 56"/>
                  <a:gd name="T1" fmla="*/ 244 h 244"/>
                  <a:gd name="T2" fmla="*/ 56 w 56"/>
                  <a:gd name="T3" fmla="*/ 2 h 244"/>
                  <a:gd name="T4" fmla="*/ 50 w 56"/>
                  <a:gd name="T5" fmla="*/ 0 h 244"/>
                  <a:gd name="T6" fmla="*/ 0 w 56"/>
                  <a:gd name="T7" fmla="*/ 242 h 244"/>
                </a:gdLst>
                <a:ahLst/>
                <a:cxnLst>
                  <a:cxn ang="0">
                    <a:pos x="T0" y="T1"/>
                  </a:cxn>
                  <a:cxn ang="0">
                    <a:pos x="T2" y="T3"/>
                  </a:cxn>
                  <a:cxn ang="0">
                    <a:pos x="T4" y="T5"/>
                  </a:cxn>
                  <a:cxn ang="0">
                    <a:pos x="T6" y="T7"/>
                  </a:cxn>
                </a:cxnLst>
                <a:rect l="0" t="0" r="r" b="b"/>
                <a:pathLst>
                  <a:path w="56" h="244">
                    <a:moveTo>
                      <a:pt x="6" y="244"/>
                    </a:moveTo>
                    <a:lnTo>
                      <a:pt x="56" y="2"/>
                    </a:lnTo>
                    <a:lnTo>
                      <a:pt x="50" y="0"/>
                    </a:lnTo>
                    <a:lnTo>
                      <a:pt x="0" y="2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4" name="Freeform 223"/>
              <p:cNvSpPr>
                <a:spLocks/>
              </p:cNvSpPr>
              <p:nvPr/>
            </p:nvSpPr>
            <p:spPr bwMode="auto">
              <a:xfrm>
                <a:off x="13042900" y="9893300"/>
                <a:ext cx="44450" cy="44450"/>
              </a:xfrm>
              <a:custGeom>
                <a:avLst/>
                <a:gdLst>
                  <a:gd name="T0" fmla="*/ 0 w 28"/>
                  <a:gd name="T1" fmla="*/ 14 h 28"/>
                  <a:gd name="T2" fmla="*/ 0 w 28"/>
                  <a:gd name="T3" fmla="*/ 14 h 28"/>
                  <a:gd name="T4" fmla="*/ 0 w 28"/>
                  <a:gd name="T5" fmla="*/ 20 h 28"/>
                  <a:gd name="T6" fmla="*/ 4 w 28"/>
                  <a:gd name="T7" fmla="*/ 24 h 28"/>
                  <a:gd name="T8" fmla="*/ 8 w 28"/>
                  <a:gd name="T9" fmla="*/ 28 h 28"/>
                  <a:gd name="T10" fmla="*/ 14 w 28"/>
                  <a:gd name="T11" fmla="*/ 28 h 28"/>
                  <a:gd name="T12" fmla="*/ 14 w 28"/>
                  <a:gd name="T13" fmla="*/ 28 h 28"/>
                  <a:gd name="T14" fmla="*/ 20 w 28"/>
                  <a:gd name="T15" fmla="*/ 28 h 28"/>
                  <a:gd name="T16" fmla="*/ 24 w 28"/>
                  <a:gd name="T17" fmla="*/ 24 h 28"/>
                  <a:gd name="T18" fmla="*/ 26 w 28"/>
                  <a:gd name="T19" fmla="*/ 20 h 28"/>
                  <a:gd name="T20" fmla="*/ 28 w 28"/>
                  <a:gd name="T21" fmla="*/ 14 h 28"/>
                  <a:gd name="T22" fmla="*/ 28 w 28"/>
                  <a:gd name="T23" fmla="*/ 14 h 28"/>
                  <a:gd name="T24" fmla="*/ 26 w 28"/>
                  <a:gd name="T25" fmla="*/ 8 h 28"/>
                  <a:gd name="T26" fmla="*/ 24 w 28"/>
                  <a:gd name="T27" fmla="*/ 4 h 28"/>
                  <a:gd name="T28" fmla="*/ 20 w 28"/>
                  <a:gd name="T29" fmla="*/ 2 h 28"/>
                  <a:gd name="T30" fmla="*/ 14 w 28"/>
                  <a:gd name="T31" fmla="*/ 0 h 28"/>
                  <a:gd name="T32" fmla="*/ 14 w 28"/>
                  <a:gd name="T33" fmla="*/ 0 h 28"/>
                  <a:gd name="T34" fmla="*/ 8 w 28"/>
                  <a:gd name="T35" fmla="*/ 2 h 28"/>
                  <a:gd name="T36" fmla="*/ 4 w 28"/>
                  <a:gd name="T37" fmla="*/ 4 h 28"/>
                  <a:gd name="T38" fmla="*/ 0 w 28"/>
                  <a:gd name="T39" fmla="*/ 8 h 28"/>
                  <a:gd name="T40" fmla="*/ 0 w 28"/>
                  <a:gd name="T41"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8">
                    <a:moveTo>
                      <a:pt x="0" y="14"/>
                    </a:moveTo>
                    <a:lnTo>
                      <a:pt x="0" y="14"/>
                    </a:lnTo>
                    <a:lnTo>
                      <a:pt x="0" y="20"/>
                    </a:lnTo>
                    <a:lnTo>
                      <a:pt x="4" y="24"/>
                    </a:lnTo>
                    <a:lnTo>
                      <a:pt x="8" y="28"/>
                    </a:lnTo>
                    <a:lnTo>
                      <a:pt x="14" y="28"/>
                    </a:lnTo>
                    <a:lnTo>
                      <a:pt x="14" y="28"/>
                    </a:lnTo>
                    <a:lnTo>
                      <a:pt x="20" y="28"/>
                    </a:lnTo>
                    <a:lnTo>
                      <a:pt x="24" y="24"/>
                    </a:lnTo>
                    <a:lnTo>
                      <a:pt x="26" y="20"/>
                    </a:lnTo>
                    <a:lnTo>
                      <a:pt x="28" y="14"/>
                    </a:lnTo>
                    <a:lnTo>
                      <a:pt x="28" y="14"/>
                    </a:lnTo>
                    <a:lnTo>
                      <a:pt x="26" y="8"/>
                    </a:lnTo>
                    <a:lnTo>
                      <a:pt x="24" y="4"/>
                    </a:lnTo>
                    <a:lnTo>
                      <a:pt x="20" y="2"/>
                    </a:lnTo>
                    <a:lnTo>
                      <a:pt x="14" y="0"/>
                    </a:lnTo>
                    <a:lnTo>
                      <a:pt x="14" y="0"/>
                    </a:lnTo>
                    <a:lnTo>
                      <a:pt x="8" y="2"/>
                    </a:lnTo>
                    <a:lnTo>
                      <a:pt x="4" y="4"/>
                    </a:lnTo>
                    <a:lnTo>
                      <a:pt x="0" y="8"/>
                    </a:lnTo>
                    <a:lnTo>
                      <a:pt x="0" y="14"/>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5" name="Freeform 224"/>
              <p:cNvSpPr>
                <a:spLocks/>
              </p:cNvSpPr>
              <p:nvPr/>
            </p:nvSpPr>
            <p:spPr bwMode="auto">
              <a:xfrm>
                <a:off x="13042900" y="9893300"/>
                <a:ext cx="44450" cy="44450"/>
              </a:xfrm>
              <a:custGeom>
                <a:avLst/>
                <a:gdLst>
                  <a:gd name="T0" fmla="*/ 0 w 28"/>
                  <a:gd name="T1" fmla="*/ 14 h 28"/>
                  <a:gd name="T2" fmla="*/ 0 w 28"/>
                  <a:gd name="T3" fmla="*/ 14 h 28"/>
                  <a:gd name="T4" fmla="*/ 0 w 28"/>
                  <a:gd name="T5" fmla="*/ 20 h 28"/>
                  <a:gd name="T6" fmla="*/ 4 w 28"/>
                  <a:gd name="T7" fmla="*/ 24 h 28"/>
                  <a:gd name="T8" fmla="*/ 8 w 28"/>
                  <a:gd name="T9" fmla="*/ 28 h 28"/>
                  <a:gd name="T10" fmla="*/ 14 w 28"/>
                  <a:gd name="T11" fmla="*/ 28 h 28"/>
                  <a:gd name="T12" fmla="*/ 14 w 28"/>
                  <a:gd name="T13" fmla="*/ 28 h 28"/>
                  <a:gd name="T14" fmla="*/ 20 w 28"/>
                  <a:gd name="T15" fmla="*/ 28 h 28"/>
                  <a:gd name="T16" fmla="*/ 24 w 28"/>
                  <a:gd name="T17" fmla="*/ 24 h 28"/>
                  <a:gd name="T18" fmla="*/ 26 w 28"/>
                  <a:gd name="T19" fmla="*/ 20 h 28"/>
                  <a:gd name="T20" fmla="*/ 28 w 28"/>
                  <a:gd name="T21" fmla="*/ 14 h 28"/>
                  <a:gd name="T22" fmla="*/ 28 w 28"/>
                  <a:gd name="T23" fmla="*/ 14 h 28"/>
                  <a:gd name="T24" fmla="*/ 26 w 28"/>
                  <a:gd name="T25" fmla="*/ 8 h 28"/>
                  <a:gd name="T26" fmla="*/ 24 w 28"/>
                  <a:gd name="T27" fmla="*/ 4 h 28"/>
                  <a:gd name="T28" fmla="*/ 20 w 28"/>
                  <a:gd name="T29" fmla="*/ 2 h 28"/>
                  <a:gd name="T30" fmla="*/ 14 w 28"/>
                  <a:gd name="T31" fmla="*/ 0 h 28"/>
                  <a:gd name="T32" fmla="*/ 14 w 28"/>
                  <a:gd name="T33" fmla="*/ 0 h 28"/>
                  <a:gd name="T34" fmla="*/ 8 w 28"/>
                  <a:gd name="T35" fmla="*/ 2 h 28"/>
                  <a:gd name="T36" fmla="*/ 4 w 28"/>
                  <a:gd name="T37" fmla="*/ 4 h 28"/>
                  <a:gd name="T38" fmla="*/ 0 w 28"/>
                  <a:gd name="T39" fmla="*/ 8 h 28"/>
                  <a:gd name="T40" fmla="*/ 0 w 28"/>
                  <a:gd name="T41"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8">
                    <a:moveTo>
                      <a:pt x="0" y="14"/>
                    </a:moveTo>
                    <a:lnTo>
                      <a:pt x="0" y="14"/>
                    </a:lnTo>
                    <a:lnTo>
                      <a:pt x="0" y="20"/>
                    </a:lnTo>
                    <a:lnTo>
                      <a:pt x="4" y="24"/>
                    </a:lnTo>
                    <a:lnTo>
                      <a:pt x="8" y="28"/>
                    </a:lnTo>
                    <a:lnTo>
                      <a:pt x="14" y="28"/>
                    </a:lnTo>
                    <a:lnTo>
                      <a:pt x="14" y="28"/>
                    </a:lnTo>
                    <a:lnTo>
                      <a:pt x="20" y="28"/>
                    </a:lnTo>
                    <a:lnTo>
                      <a:pt x="24" y="24"/>
                    </a:lnTo>
                    <a:lnTo>
                      <a:pt x="26" y="20"/>
                    </a:lnTo>
                    <a:lnTo>
                      <a:pt x="28" y="14"/>
                    </a:lnTo>
                    <a:lnTo>
                      <a:pt x="28" y="14"/>
                    </a:lnTo>
                    <a:lnTo>
                      <a:pt x="26" y="8"/>
                    </a:lnTo>
                    <a:lnTo>
                      <a:pt x="24" y="4"/>
                    </a:lnTo>
                    <a:lnTo>
                      <a:pt x="20" y="2"/>
                    </a:lnTo>
                    <a:lnTo>
                      <a:pt x="14" y="0"/>
                    </a:lnTo>
                    <a:lnTo>
                      <a:pt x="14" y="0"/>
                    </a:lnTo>
                    <a:lnTo>
                      <a:pt x="8" y="2"/>
                    </a:lnTo>
                    <a:lnTo>
                      <a:pt x="4" y="4"/>
                    </a:lnTo>
                    <a:lnTo>
                      <a:pt x="0" y="8"/>
                    </a:lnTo>
                    <a:lnTo>
                      <a:pt x="0"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6" name="Freeform 225"/>
              <p:cNvSpPr>
                <a:spLocks/>
              </p:cNvSpPr>
              <p:nvPr/>
            </p:nvSpPr>
            <p:spPr bwMode="auto">
              <a:xfrm>
                <a:off x="12773025" y="10274300"/>
                <a:ext cx="292100" cy="130175"/>
              </a:xfrm>
              <a:custGeom>
                <a:avLst/>
                <a:gdLst>
                  <a:gd name="T0" fmla="*/ 92 w 184"/>
                  <a:gd name="T1" fmla="*/ 0 h 82"/>
                  <a:gd name="T2" fmla="*/ 0 w 184"/>
                  <a:gd name="T3" fmla="*/ 0 h 82"/>
                  <a:gd name="T4" fmla="*/ 0 w 184"/>
                  <a:gd name="T5" fmla="*/ 48 h 82"/>
                  <a:gd name="T6" fmla="*/ 20 w 184"/>
                  <a:gd name="T7" fmla="*/ 82 h 82"/>
                  <a:gd name="T8" fmla="*/ 92 w 184"/>
                  <a:gd name="T9" fmla="*/ 82 h 82"/>
                  <a:gd name="T10" fmla="*/ 164 w 184"/>
                  <a:gd name="T11" fmla="*/ 82 h 82"/>
                  <a:gd name="T12" fmla="*/ 184 w 184"/>
                  <a:gd name="T13" fmla="*/ 48 h 82"/>
                  <a:gd name="T14" fmla="*/ 184 w 184"/>
                  <a:gd name="T15" fmla="*/ 0 h 82"/>
                  <a:gd name="T16" fmla="*/ 92 w 184"/>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2">
                    <a:moveTo>
                      <a:pt x="92" y="0"/>
                    </a:moveTo>
                    <a:lnTo>
                      <a:pt x="0" y="0"/>
                    </a:lnTo>
                    <a:lnTo>
                      <a:pt x="0" y="48"/>
                    </a:lnTo>
                    <a:lnTo>
                      <a:pt x="20" y="82"/>
                    </a:lnTo>
                    <a:lnTo>
                      <a:pt x="92" y="82"/>
                    </a:lnTo>
                    <a:lnTo>
                      <a:pt x="164" y="82"/>
                    </a:lnTo>
                    <a:lnTo>
                      <a:pt x="184" y="48"/>
                    </a:lnTo>
                    <a:lnTo>
                      <a:pt x="184" y="0"/>
                    </a:lnTo>
                    <a:lnTo>
                      <a:pt x="92" y="0"/>
                    </a:lnTo>
                    <a:close/>
                  </a:path>
                </a:pathLst>
              </a:custGeom>
              <a:solidFill>
                <a:srgbClr val="F69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7" name="Freeform 226"/>
              <p:cNvSpPr>
                <a:spLocks/>
              </p:cNvSpPr>
              <p:nvPr/>
            </p:nvSpPr>
            <p:spPr bwMode="auto">
              <a:xfrm>
                <a:off x="12757150" y="10290175"/>
                <a:ext cx="323850" cy="22225"/>
              </a:xfrm>
              <a:custGeom>
                <a:avLst/>
                <a:gdLst>
                  <a:gd name="T0" fmla="*/ 204 w 204"/>
                  <a:gd name="T1" fmla="*/ 6 h 14"/>
                  <a:gd name="T2" fmla="*/ 204 w 204"/>
                  <a:gd name="T3" fmla="*/ 6 h 14"/>
                  <a:gd name="T4" fmla="*/ 202 w 204"/>
                  <a:gd name="T5" fmla="*/ 12 h 14"/>
                  <a:gd name="T6" fmla="*/ 198 w 204"/>
                  <a:gd name="T7" fmla="*/ 14 h 14"/>
                  <a:gd name="T8" fmla="*/ 196 w 204"/>
                  <a:gd name="T9" fmla="*/ 14 h 14"/>
                  <a:gd name="T10" fmla="*/ 8 w 204"/>
                  <a:gd name="T11" fmla="*/ 14 h 14"/>
                  <a:gd name="T12" fmla="*/ 8 w 204"/>
                  <a:gd name="T13" fmla="*/ 14 h 14"/>
                  <a:gd name="T14" fmla="*/ 4 w 204"/>
                  <a:gd name="T15" fmla="*/ 14 h 14"/>
                  <a:gd name="T16" fmla="*/ 2 w 204"/>
                  <a:gd name="T17" fmla="*/ 12 h 14"/>
                  <a:gd name="T18" fmla="*/ 0 w 204"/>
                  <a:gd name="T19" fmla="*/ 6 h 14"/>
                  <a:gd name="T20" fmla="*/ 0 w 204"/>
                  <a:gd name="T21" fmla="*/ 6 h 14"/>
                  <a:gd name="T22" fmla="*/ 2 w 204"/>
                  <a:gd name="T23" fmla="*/ 2 h 14"/>
                  <a:gd name="T24" fmla="*/ 4 w 204"/>
                  <a:gd name="T25" fmla="*/ 0 h 14"/>
                  <a:gd name="T26" fmla="*/ 8 w 204"/>
                  <a:gd name="T27" fmla="*/ 0 h 14"/>
                  <a:gd name="T28" fmla="*/ 196 w 204"/>
                  <a:gd name="T29" fmla="*/ 0 h 14"/>
                  <a:gd name="T30" fmla="*/ 196 w 204"/>
                  <a:gd name="T31" fmla="*/ 0 h 14"/>
                  <a:gd name="T32" fmla="*/ 198 w 204"/>
                  <a:gd name="T33" fmla="*/ 0 h 14"/>
                  <a:gd name="T34" fmla="*/ 202 w 204"/>
                  <a:gd name="T35" fmla="*/ 2 h 14"/>
                  <a:gd name="T36" fmla="*/ 204 w 204"/>
                  <a:gd name="T3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 h="14">
                    <a:moveTo>
                      <a:pt x="204" y="6"/>
                    </a:moveTo>
                    <a:lnTo>
                      <a:pt x="204" y="6"/>
                    </a:lnTo>
                    <a:lnTo>
                      <a:pt x="202" y="12"/>
                    </a:lnTo>
                    <a:lnTo>
                      <a:pt x="198" y="14"/>
                    </a:lnTo>
                    <a:lnTo>
                      <a:pt x="196" y="14"/>
                    </a:lnTo>
                    <a:lnTo>
                      <a:pt x="8" y="14"/>
                    </a:lnTo>
                    <a:lnTo>
                      <a:pt x="8" y="14"/>
                    </a:lnTo>
                    <a:lnTo>
                      <a:pt x="4" y="14"/>
                    </a:lnTo>
                    <a:lnTo>
                      <a:pt x="2" y="12"/>
                    </a:lnTo>
                    <a:lnTo>
                      <a:pt x="0" y="6"/>
                    </a:lnTo>
                    <a:lnTo>
                      <a:pt x="0" y="6"/>
                    </a:lnTo>
                    <a:lnTo>
                      <a:pt x="2" y="2"/>
                    </a:lnTo>
                    <a:lnTo>
                      <a:pt x="4" y="0"/>
                    </a:lnTo>
                    <a:lnTo>
                      <a:pt x="8" y="0"/>
                    </a:lnTo>
                    <a:lnTo>
                      <a:pt x="196" y="0"/>
                    </a:lnTo>
                    <a:lnTo>
                      <a:pt x="196" y="0"/>
                    </a:lnTo>
                    <a:lnTo>
                      <a:pt x="198" y="0"/>
                    </a:lnTo>
                    <a:lnTo>
                      <a:pt x="202" y="2"/>
                    </a:lnTo>
                    <a:lnTo>
                      <a:pt x="204" y="6"/>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8" name="Freeform 227"/>
              <p:cNvSpPr>
                <a:spLocks/>
              </p:cNvSpPr>
              <p:nvPr/>
            </p:nvSpPr>
            <p:spPr bwMode="auto">
              <a:xfrm>
                <a:off x="12757150" y="10290175"/>
                <a:ext cx="323850" cy="22225"/>
              </a:xfrm>
              <a:custGeom>
                <a:avLst/>
                <a:gdLst>
                  <a:gd name="T0" fmla="*/ 204 w 204"/>
                  <a:gd name="T1" fmla="*/ 6 h 14"/>
                  <a:gd name="T2" fmla="*/ 204 w 204"/>
                  <a:gd name="T3" fmla="*/ 6 h 14"/>
                  <a:gd name="T4" fmla="*/ 202 w 204"/>
                  <a:gd name="T5" fmla="*/ 12 h 14"/>
                  <a:gd name="T6" fmla="*/ 198 w 204"/>
                  <a:gd name="T7" fmla="*/ 14 h 14"/>
                  <a:gd name="T8" fmla="*/ 196 w 204"/>
                  <a:gd name="T9" fmla="*/ 14 h 14"/>
                  <a:gd name="T10" fmla="*/ 8 w 204"/>
                  <a:gd name="T11" fmla="*/ 14 h 14"/>
                  <a:gd name="T12" fmla="*/ 8 w 204"/>
                  <a:gd name="T13" fmla="*/ 14 h 14"/>
                  <a:gd name="T14" fmla="*/ 4 w 204"/>
                  <a:gd name="T15" fmla="*/ 14 h 14"/>
                  <a:gd name="T16" fmla="*/ 2 w 204"/>
                  <a:gd name="T17" fmla="*/ 12 h 14"/>
                  <a:gd name="T18" fmla="*/ 0 w 204"/>
                  <a:gd name="T19" fmla="*/ 6 h 14"/>
                  <a:gd name="T20" fmla="*/ 0 w 204"/>
                  <a:gd name="T21" fmla="*/ 6 h 14"/>
                  <a:gd name="T22" fmla="*/ 2 w 204"/>
                  <a:gd name="T23" fmla="*/ 2 h 14"/>
                  <a:gd name="T24" fmla="*/ 4 w 204"/>
                  <a:gd name="T25" fmla="*/ 0 h 14"/>
                  <a:gd name="T26" fmla="*/ 8 w 204"/>
                  <a:gd name="T27" fmla="*/ 0 h 14"/>
                  <a:gd name="T28" fmla="*/ 196 w 204"/>
                  <a:gd name="T29" fmla="*/ 0 h 14"/>
                  <a:gd name="T30" fmla="*/ 196 w 204"/>
                  <a:gd name="T31" fmla="*/ 0 h 14"/>
                  <a:gd name="T32" fmla="*/ 198 w 204"/>
                  <a:gd name="T33" fmla="*/ 0 h 14"/>
                  <a:gd name="T34" fmla="*/ 202 w 204"/>
                  <a:gd name="T35" fmla="*/ 2 h 14"/>
                  <a:gd name="T36" fmla="*/ 204 w 204"/>
                  <a:gd name="T3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 h="14">
                    <a:moveTo>
                      <a:pt x="204" y="6"/>
                    </a:moveTo>
                    <a:lnTo>
                      <a:pt x="204" y="6"/>
                    </a:lnTo>
                    <a:lnTo>
                      <a:pt x="202" y="12"/>
                    </a:lnTo>
                    <a:lnTo>
                      <a:pt x="198" y="14"/>
                    </a:lnTo>
                    <a:lnTo>
                      <a:pt x="196" y="14"/>
                    </a:lnTo>
                    <a:lnTo>
                      <a:pt x="8" y="14"/>
                    </a:lnTo>
                    <a:lnTo>
                      <a:pt x="8" y="14"/>
                    </a:lnTo>
                    <a:lnTo>
                      <a:pt x="4" y="14"/>
                    </a:lnTo>
                    <a:lnTo>
                      <a:pt x="2" y="12"/>
                    </a:lnTo>
                    <a:lnTo>
                      <a:pt x="0" y="6"/>
                    </a:lnTo>
                    <a:lnTo>
                      <a:pt x="0" y="6"/>
                    </a:lnTo>
                    <a:lnTo>
                      <a:pt x="2" y="2"/>
                    </a:lnTo>
                    <a:lnTo>
                      <a:pt x="4" y="0"/>
                    </a:lnTo>
                    <a:lnTo>
                      <a:pt x="8" y="0"/>
                    </a:lnTo>
                    <a:lnTo>
                      <a:pt x="196" y="0"/>
                    </a:lnTo>
                    <a:lnTo>
                      <a:pt x="196" y="0"/>
                    </a:lnTo>
                    <a:lnTo>
                      <a:pt x="198" y="0"/>
                    </a:lnTo>
                    <a:lnTo>
                      <a:pt x="202" y="2"/>
                    </a:lnTo>
                    <a:lnTo>
                      <a:pt x="204"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9" name="Freeform 228"/>
              <p:cNvSpPr>
                <a:spLocks/>
              </p:cNvSpPr>
              <p:nvPr/>
            </p:nvSpPr>
            <p:spPr bwMode="auto">
              <a:xfrm>
                <a:off x="12757150" y="10337800"/>
                <a:ext cx="323850" cy="25400"/>
              </a:xfrm>
              <a:custGeom>
                <a:avLst/>
                <a:gdLst>
                  <a:gd name="T0" fmla="*/ 204 w 204"/>
                  <a:gd name="T1" fmla="*/ 8 h 16"/>
                  <a:gd name="T2" fmla="*/ 204 w 204"/>
                  <a:gd name="T3" fmla="*/ 8 h 16"/>
                  <a:gd name="T4" fmla="*/ 202 w 204"/>
                  <a:gd name="T5" fmla="*/ 14 h 16"/>
                  <a:gd name="T6" fmla="*/ 198 w 204"/>
                  <a:gd name="T7" fmla="*/ 16 h 16"/>
                  <a:gd name="T8" fmla="*/ 196 w 204"/>
                  <a:gd name="T9" fmla="*/ 16 h 16"/>
                  <a:gd name="T10" fmla="*/ 8 w 204"/>
                  <a:gd name="T11" fmla="*/ 16 h 16"/>
                  <a:gd name="T12" fmla="*/ 8 w 204"/>
                  <a:gd name="T13" fmla="*/ 16 h 16"/>
                  <a:gd name="T14" fmla="*/ 4 w 204"/>
                  <a:gd name="T15" fmla="*/ 16 h 16"/>
                  <a:gd name="T16" fmla="*/ 2 w 204"/>
                  <a:gd name="T17" fmla="*/ 14 h 16"/>
                  <a:gd name="T18" fmla="*/ 0 w 204"/>
                  <a:gd name="T19" fmla="*/ 8 h 16"/>
                  <a:gd name="T20" fmla="*/ 0 w 204"/>
                  <a:gd name="T21" fmla="*/ 8 h 16"/>
                  <a:gd name="T22" fmla="*/ 0 w 204"/>
                  <a:gd name="T23" fmla="*/ 4 h 16"/>
                  <a:gd name="T24" fmla="*/ 2 w 204"/>
                  <a:gd name="T25" fmla="*/ 2 h 16"/>
                  <a:gd name="T26" fmla="*/ 4 w 204"/>
                  <a:gd name="T27" fmla="*/ 0 h 16"/>
                  <a:gd name="T28" fmla="*/ 8 w 204"/>
                  <a:gd name="T29" fmla="*/ 0 h 16"/>
                  <a:gd name="T30" fmla="*/ 196 w 204"/>
                  <a:gd name="T31" fmla="*/ 0 h 16"/>
                  <a:gd name="T32" fmla="*/ 196 w 204"/>
                  <a:gd name="T33" fmla="*/ 0 h 16"/>
                  <a:gd name="T34" fmla="*/ 198 w 204"/>
                  <a:gd name="T35" fmla="*/ 0 h 16"/>
                  <a:gd name="T36" fmla="*/ 202 w 204"/>
                  <a:gd name="T37" fmla="*/ 2 h 16"/>
                  <a:gd name="T38" fmla="*/ 204 w 204"/>
                  <a:gd name="T3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16">
                    <a:moveTo>
                      <a:pt x="204" y="8"/>
                    </a:moveTo>
                    <a:lnTo>
                      <a:pt x="204" y="8"/>
                    </a:lnTo>
                    <a:lnTo>
                      <a:pt x="202" y="14"/>
                    </a:lnTo>
                    <a:lnTo>
                      <a:pt x="198" y="16"/>
                    </a:lnTo>
                    <a:lnTo>
                      <a:pt x="196" y="16"/>
                    </a:lnTo>
                    <a:lnTo>
                      <a:pt x="8" y="16"/>
                    </a:lnTo>
                    <a:lnTo>
                      <a:pt x="8" y="16"/>
                    </a:lnTo>
                    <a:lnTo>
                      <a:pt x="4" y="16"/>
                    </a:lnTo>
                    <a:lnTo>
                      <a:pt x="2" y="14"/>
                    </a:lnTo>
                    <a:lnTo>
                      <a:pt x="0" y="8"/>
                    </a:lnTo>
                    <a:lnTo>
                      <a:pt x="0" y="8"/>
                    </a:lnTo>
                    <a:lnTo>
                      <a:pt x="0" y="4"/>
                    </a:lnTo>
                    <a:lnTo>
                      <a:pt x="2" y="2"/>
                    </a:lnTo>
                    <a:lnTo>
                      <a:pt x="4" y="0"/>
                    </a:lnTo>
                    <a:lnTo>
                      <a:pt x="8" y="0"/>
                    </a:lnTo>
                    <a:lnTo>
                      <a:pt x="196" y="0"/>
                    </a:lnTo>
                    <a:lnTo>
                      <a:pt x="196" y="0"/>
                    </a:lnTo>
                    <a:lnTo>
                      <a:pt x="198" y="0"/>
                    </a:lnTo>
                    <a:lnTo>
                      <a:pt x="202" y="2"/>
                    </a:lnTo>
                    <a:lnTo>
                      <a:pt x="204" y="8"/>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0" name="Freeform 229"/>
              <p:cNvSpPr>
                <a:spLocks/>
              </p:cNvSpPr>
              <p:nvPr/>
            </p:nvSpPr>
            <p:spPr bwMode="auto">
              <a:xfrm>
                <a:off x="12757150" y="10337800"/>
                <a:ext cx="323850" cy="25400"/>
              </a:xfrm>
              <a:custGeom>
                <a:avLst/>
                <a:gdLst>
                  <a:gd name="T0" fmla="*/ 204 w 204"/>
                  <a:gd name="T1" fmla="*/ 8 h 16"/>
                  <a:gd name="T2" fmla="*/ 204 w 204"/>
                  <a:gd name="T3" fmla="*/ 8 h 16"/>
                  <a:gd name="T4" fmla="*/ 202 w 204"/>
                  <a:gd name="T5" fmla="*/ 14 h 16"/>
                  <a:gd name="T6" fmla="*/ 198 w 204"/>
                  <a:gd name="T7" fmla="*/ 16 h 16"/>
                  <a:gd name="T8" fmla="*/ 196 w 204"/>
                  <a:gd name="T9" fmla="*/ 16 h 16"/>
                  <a:gd name="T10" fmla="*/ 8 w 204"/>
                  <a:gd name="T11" fmla="*/ 16 h 16"/>
                  <a:gd name="T12" fmla="*/ 8 w 204"/>
                  <a:gd name="T13" fmla="*/ 16 h 16"/>
                  <a:gd name="T14" fmla="*/ 4 w 204"/>
                  <a:gd name="T15" fmla="*/ 16 h 16"/>
                  <a:gd name="T16" fmla="*/ 2 w 204"/>
                  <a:gd name="T17" fmla="*/ 14 h 16"/>
                  <a:gd name="T18" fmla="*/ 0 w 204"/>
                  <a:gd name="T19" fmla="*/ 8 h 16"/>
                  <a:gd name="T20" fmla="*/ 0 w 204"/>
                  <a:gd name="T21" fmla="*/ 8 h 16"/>
                  <a:gd name="T22" fmla="*/ 0 w 204"/>
                  <a:gd name="T23" fmla="*/ 4 h 16"/>
                  <a:gd name="T24" fmla="*/ 2 w 204"/>
                  <a:gd name="T25" fmla="*/ 2 h 16"/>
                  <a:gd name="T26" fmla="*/ 4 w 204"/>
                  <a:gd name="T27" fmla="*/ 0 h 16"/>
                  <a:gd name="T28" fmla="*/ 8 w 204"/>
                  <a:gd name="T29" fmla="*/ 0 h 16"/>
                  <a:gd name="T30" fmla="*/ 196 w 204"/>
                  <a:gd name="T31" fmla="*/ 0 h 16"/>
                  <a:gd name="T32" fmla="*/ 196 w 204"/>
                  <a:gd name="T33" fmla="*/ 0 h 16"/>
                  <a:gd name="T34" fmla="*/ 198 w 204"/>
                  <a:gd name="T35" fmla="*/ 0 h 16"/>
                  <a:gd name="T36" fmla="*/ 202 w 204"/>
                  <a:gd name="T37" fmla="*/ 2 h 16"/>
                  <a:gd name="T38" fmla="*/ 204 w 204"/>
                  <a:gd name="T3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4" h="16">
                    <a:moveTo>
                      <a:pt x="204" y="8"/>
                    </a:moveTo>
                    <a:lnTo>
                      <a:pt x="204" y="8"/>
                    </a:lnTo>
                    <a:lnTo>
                      <a:pt x="202" y="14"/>
                    </a:lnTo>
                    <a:lnTo>
                      <a:pt x="198" y="16"/>
                    </a:lnTo>
                    <a:lnTo>
                      <a:pt x="196" y="16"/>
                    </a:lnTo>
                    <a:lnTo>
                      <a:pt x="8" y="16"/>
                    </a:lnTo>
                    <a:lnTo>
                      <a:pt x="8" y="16"/>
                    </a:lnTo>
                    <a:lnTo>
                      <a:pt x="4" y="16"/>
                    </a:lnTo>
                    <a:lnTo>
                      <a:pt x="2" y="14"/>
                    </a:lnTo>
                    <a:lnTo>
                      <a:pt x="0" y="8"/>
                    </a:lnTo>
                    <a:lnTo>
                      <a:pt x="0" y="8"/>
                    </a:lnTo>
                    <a:lnTo>
                      <a:pt x="0" y="4"/>
                    </a:lnTo>
                    <a:lnTo>
                      <a:pt x="2" y="2"/>
                    </a:lnTo>
                    <a:lnTo>
                      <a:pt x="4" y="0"/>
                    </a:lnTo>
                    <a:lnTo>
                      <a:pt x="8" y="0"/>
                    </a:lnTo>
                    <a:lnTo>
                      <a:pt x="196" y="0"/>
                    </a:lnTo>
                    <a:lnTo>
                      <a:pt x="196" y="0"/>
                    </a:lnTo>
                    <a:lnTo>
                      <a:pt x="198" y="0"/>
                    </a:lnTo>
                    <a:lnTo>
                      <a:pt x="202" y="2"/>
                    </a:lnTo>
                    <a:lnTo>
                      <a:pt x="204" y="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1" name="Freeform 230"/>
              <p:cNvSpPr>
                <a:spLocks/>
              </p:cNvSpPr>
              <p:nvPr/>
            </p:nvSpPr>
            <p:spPr bwMode="auto">
              <a:xfrm>
                <a:off x="12785725" y="10394950"/>
                <a:ext cx="266700" cy="19050"/>
              </a:xfrm>
              <a:custGeom>
                <a:avLst/>
                <a:gdLst>
                  <a:gd name="T0" fmla="*/ 168 w 168"/>
                  <a:gd name="T1" fmla="*/ 6 h 12"/>
                  <a:gd name="T2" fmla="*/ 168 w 168"/>
                  <a:gd name="T3" fmla="*/ 6 h 12"/>
                  <a:gd name="T4" fmla="*/ 166 w 168"/>
                  <a:gd name="T5" fmla="*/ 10 h 12"/>
                  <a:gd name="T6" fmla="*/ 162 w 168"/>
                  <a:gd name="T7" fmla="*/ 12 h 12"/>
                  <a:gd name="T8" fmla="*/ 6 w 168"/>
                  <a:gd name="T9" fmla="*/ 12 h 12"/>
                  <a:gd name="T10" fmla="*/ 6 w 168"/>
                  <a:gd name="T11" fmla="*/ 12 h 12"/>
                  <a:gd name="T12" fmla="*/ 2 w 168"/>
                  <a:gd name="T13" fmla="*/ 10 h 12"/>
                  <a:gd name="T14" fmla="*/ 0 w 168"/>
                  <a:gd name="T15" fmla="*/ 6 h 12"/>
                  <a:gd name="T16" fmla="*/ 0 w 168"/>
                  <a:gd name="T17" fmla="*/ 6 h 12"/>
                  <a:gd name="T18" fmla="*/ 2 w 168"/>
                  <a:gd name="T19" fmla="*/ 2 h 12"/>
                  <a:gd name="T20" fmla="*/ 6 w 168"/>
                  <a:gd name="T21" fmla="*/ 0 h 12"/>
                  <a:gd name="T22" fmla="*/ 162 w 168"/>
                  <a:gd name="T23" fmla="*/ 0 h 12"/>
                  <a:gd name="T24" fmla="*/ 162 w 168"/>
                  <a:gd name="T25" fmla="*/ 0 h 12"/>
                  <a:gd name="T26" fmla="*/ 166 w 168"/>
                  <a:gd name="T27" fmla="*/ 2 h 12"/>
                  <a:gd name="T28" fmla="*/ 168 w 168"/>
                  <a:gd name="T2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12">
                    <a:moveTo>
                      <a:pt x="168" y="6"/>
                    </a:moveTo>
                    <a:lnTo>
                      <a:pt x="168" y="6"/>
                    </a:lnTo>
                    <a:lnTo>
                      <a:pt x="166" y="10"/>
                    </a:lnTo>
                    <a:lnTo>
                      <a:pt x="162" y="12"/>
                    </a:lnTo>
                    <a:lnTo>
                      <a:pt x="6" y="12"/>
                    </a:lnTo>
                    <a:lnTo>
                      <a:pt x="6" y="12"/>
                    </a:lnTo>
                    <a:lnTo>
                      <a:pt x="2" y="10"/>
                    </a:lnTo>
                    <a:lnTo>
                      <a:pt x="0" y="6"/>
                    </a:lnTo>
                    <a:lnTo>
                      <a:pt x="0" y="6"/>
                    </a:lnTo>
                    <a:lnTo>
                      <a:pt x="2" y="2"/>
                    </a:lnTo>
                    <a:lnTo>
                      <a:pt x="6" y="0"/>
                    </a:lnTo>
                    <a:lnTo>
                      <a:pt x="162" y="0"/>
                    </a:lnTo>
                    <a:lnTo>
                      <a:pt x="162" y="0"/>
                    </a:lnTo>
                    <a:lnTo>
                      <a:pt x="166" y="2"/>
                    </a:lnTo>
                    <a:lnTo>
                      <a:pt x="168" y="6"/>
                    </a:lnTo>
                    <a:close/>
                  </a:path>
                </a:pathLst>
              </a:custGeom>
              <a:solidFill>
                <a:srgbClr val="F15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2" name="Freeform 231"/>
              <p:cNvSpPr>
                <a:spLocks/>
              </p:cNvSpPr>
              <p:nvPr/>
            </p:nvSpPr>
            <p:spPr bwMode="auto">
              <a:xfrm>
                <a:off x="12785725" y="10394950"/>
                <a:ext cx="266700" cy="19050"/>
              </a:xfrm>
              <a:custGeom>
                <a:avLst/>
                <a:gdLst>
                  <a:gd name="T0" fmla="*/ 168 w 168"/>
                  <a:gd name="T1" fmla="*/ 6 h 12"/>
                  <a:gd name="T2" fmla="*/ 168 w 168"/>
                  <a:gd name="T3" fmla="*/ 6 h 12"/>
                  <a:gd name="T4" fmla="*/ 166 w 168"/>
                  <a:gd name="T5" fmla="*/ 10 h 12"/>
                  <a:gd name="T6" fmla="*/ 162 w 168"/>
                  <a:gd name="T7" fmla="*/ 12 h 12"/>
                  <a:gd name="T8" fmla="*/ 6 w 168"/>
                  <a:gd name="T9" fmla="*/ 12 h 12"/>
                  <a:gd name="T10" fmla="*/ 6 w 168"/>
                  <a:gd name="T11" fmla="*/ 12 h 12"/>
                  <a:gd name="T12" fmla="*/ 2 w 168"/>
                  <a:gd name="T13" fmla="*/ 10 h 12"/>
                  <a:gd name="T14" fmla="*/ 0 w 168"/>
                  <a:gd name="T15" fmla="*/ 6 h 12"/>
                  <a:gd name="T16" fmla="*/ 0 w 168"/>
                  <a:gd name="T17" fmla="*/ 6 h 12"/>
                  <a:gd name="T18" fmla="*/ 2 w 168"/>
                  <a:gd name="T19" fmla="*/ 2 h 12"/>
                  <a:gd name="T20" fmla="*/ 6 w 168"/>
                  <a:gd name="T21" fmla="*/ 0 h 12"/>
                  <a:gd name="T22" fmla="*/ 162 w 168"/>
                  <a:gd name="T23" fmla="*/ 0 h 12"/>
                  <a:gd name="T24" fmla="*/ 162 w 168"/>
                  <a:gd name="T25" fmla="*/ 0 h 12"/>
                  <a:gd name="T26" fmla="*/ 166 w 168"/>
                  <a:gd name="T27" fmla="*/ 2 h 12"/>
                  <a:gd name="T28" fmla="*/ 168 w 168"/>
                  <a:gd name="T2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12">
                    <a:moveTo>
                      <a:pt x="168" y="6"/>
                    </a:moveTo>
                    <a:lnTo>
                      <a:pt x="168" y="6"/>
                    </a:lnTo>
                    <a:lnTo>
                      <a:pt x="166" y="10"/>
                    </a:lnTo>
                    <a:lnTo>
                      <a:pt x="162" y="12"/>
                    </a:lnTo>
                    <a:lnTo>
                      <a:pt x="6" y="12"/>
                    </a:lnTo>
                    <a:lnTo>
                      <a:pt x="6" y="12"/>
                    </a:lnTo>
                    <a:lnTo>
                      <a:pt x="2" y="10"/>
                    </a:lnTo>
                    <a:lnTo>
                      <a:pt x="0" y="6"/>
                    </a:lnTo>
                    <a:lnTo>
                      <a:pt x="0" y="6"/>
                    </a:lnTo>
                    <a:lnTo>
                      <a:pt x="2" y="2"/>
                    </a:lnTo>
                    <a:lnTo>
                      <a:pt x="6" y="0"/>
                    </a:lnTo>
                    <a:lnTo>
                      <a:pt x="162" y="0"/>
                    </a:lnTo>
                    <a:lnTo>
                      <a:pt x="162" y="0"/>
                    </a:lnTo>
                    <a:lnTo>
                      <a:pt x="166" y="2"/>
                    </a:lnTo>
                    <a:lnTo>
                      <a:pt x="168"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3" name="Freeform 232"/>
              <p:cNvSpPr>
                <a:spLocks/>
              </p:cNvSpPr>
              <p:nvPr/>
            </p:nvSpPr>
            <p:spPr bwMode="auto">
              <a:xfrm>
                <a:off x="12360275" y="10080625"/>
                <a:ext cx="203200" cy="120650"/>
              </a:xfrm>
              <a:custGeom>
                <a:avLst/>
                <a:gdLst>
                  <a:gd name="T0" fmla="*/ 0 w 128"/>
                  <a:gd name="T1" fmla="*/ 76 h 76"/>
                  <a:gd name="T2" fmla="*/ 0 w 128"/>
                  <a:gd name="T3" fmla="*/ 76 h 76"/>
                  <a:gd name="T4" fmla="*/ 18 w 128"/>
                  <a:gd name="T5" fmla="*/ 62 h 76"/>
                  <a:gd name="T6" fmla="*/ 18 w 128"/>
                  <a:gd name="T7" fmla="*/ 62 h 76"/>
                  <a:gd name="T8" fmla="*/ 38 w 128"/>
                  <a:gd name="T9" fmla="*/ 48 h 76"/>
                  <a:gd name="T10" fmla="*/ 38 w 128"/>
                  <a:gd name="T11" fmla="*/ 48 h 76"/>
                  <a:gd name="T12" fmla="*/ 60 w 128"/>
                  <a:gd name="T13" fmla="*/ 32 h 76"/>
                  <a:gd name="T14" fmla="*/ 60 w 128"/>
                  <a:gd name="T15" fmla="*/ 32 h 76"/>
                  <a:gd name="T16" fmla="*/ 72 w 128"/>
                  <a:gd name="T17" fmla="*/ 26 h 76"/>
                  <a:gd name="T18" fmla="*/ 72 w 128"/>
                  <a:gd name="T19" fmla="*/ 26 h 76"/>
                  <a:gd name="T20" fmla="*/ 84 w 128"/>
                  <a:gd name="T21" fmla="*/ 18 h 76"/>
                  <a:gd name="T22" fmla="*/ 84 w 128"/>
                  <a:gd name="T23" fmla="*/ 18 h 76"/>
                  <a:gd name="T24" fmla="*/ 106 w 128"/>
                  <a:gd name="T25" fmla="*/ 8 h 76"/>
                  <a:gd name="T26" fmla="*/ 106 w 128"/>
                  <a:gd name="T27" fmla="*/ 8 h 76"/>
                  <a:gd name="T28" fmla="*/ 128 w 128"/>
                  <a:gd name="T29" fmla="*/ 0 h 76"/>
                  <a:gd name="T30" fmla="*/ 128 w 128"/>
                  <a:gd name="T31" fmla="*/ 0 h 76"/>
                  <a:gd name="T32" fmla="*/ 110 w 128"/>
                  <a:gd name="T33" fmla="*/ 14 h 76"/>
                  <a:gd name="T34" fmla="*/ 110 w 128"/>
                  <a:gd name="T35" fmla="*/ 14 h 76"/>
                  <a:gd name="T36" fmla="*/ 90 w 128"/>
                  <a:gd name="T37" fmla="*/ 28 h 76"/>
                  <a:gd name="T38" fmla="*/ 90 w 128"/>
                  <a:gd name="T39" fmla="*/ 28 h 76"/>
                  <a:gd name="T40" fmla="*/ 80 w 128"/>
                  <a:gd name="T41" fmla="*/ 36 h 76"/>
                  <a:gd name="T42" fmla="*/ 80 w 128"/>
                  <a:gd name="T43" fmla="*/ 36 h 76"/>
                  <a:gd name="T44" fmla="*/ 68 w 128"/>
                  <a:gd name="T45" fmla="*/ 44 h 76"/>
                  <a:gd name="T46" fmla="*/ 68 w 128"/>
                  <a:gd name="T47" fmla="*/ 44 h 76"/>
                  <a:gd name="T48" fmla="*/ 44 w 128"/>
                  <a:gd name="T49" fmla="*/ 58 h 76"/>
                  <a:gd name="T50" fmla="*/ 44 w 128"/>
                  <a:gd name="T51" fmla="*/ 58 h 76"/>
                  <a:gd name="T52" fmla="*/ 22 w 128"/>
                  <a:gd name="T53" fmla="*/ 68 h 76"/>
                  <a:gd name="T54" fmla="*/ 22 w 128"/>
                  <a:gd name="T55" fmla="*/ 68 h 76"/>
                  <a:gd name="T56" fmla="*/ 0 w 128"/>
                  <a:gd name="T5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8" h="76">
                    <a:moveTo>
                      <a:pt x="0" y="76"/>
                    </a:moveTo>
                    <a:lnTo>
                      <a:pt x="0" y="76"/>
                    </a:lnTo>
                    <a:lnTo>
                      <a:pt x="18" y="62"/>
                    </a:lnTo>
                    <a:lnTo>
                      <a:pt x="18" y="62"/>
                    </a:lnTo>
                    <a:lnTo>
                      <a:pt x="38" y="48"/>
                    </a:lnTo>
                    <a:lnTo>
                      <a:pt x="38" y="48"/>
                    </a:lnTo>
                    <a:lnTo>
                      <a:pt x="60" y="32"/>
                    </a:lnTo>
                    <a:lnTo>
                      <a:pt x="60" y="32"/>
                    </a:lnTo>
                    <a:lnTo>
                      <a:pt x="72" y="26"/>
                    </a:lnTo>
                    <a:lnTo>
                      <a:pt x="72" y="26"/>
                    </a:lnTo>
                    <a:lnTo>
                      <a:pt x="84" y="18"/>
                    </a:lnTo>
                    <a:lnTo>
                      <a:pt x="84" y="18"/>
                    </a:lnTo>
                    <a:lnTo>
                      <a:pt x="106" y="8"/>
                    </a:lnTo>
                    <a:lnTo>
                      <a:pt x="106" y="8"/>
                    </a:lnTo>
                    <a:lnTo>
                      <a:pt x="128" y="0"/>
                    </a:lnTo>
                    <a:lnTo>
                      <a:pt x="128" y="0"/>
                    </a:lnTo>
                    <a:lnTo>
                      <a:pt x="110" y="14"/>
                    </a:lnTo>
                    <a:lnTo>
                      <a:pt x="110" y="14"/>
                    </a:lnTo>
                    <a:lnTo>
                      <a:pt x="90" y="28"/>
                    </a:lnTo>
                    <a:lnTo>
                      <a:pt x="90" y="28"/>
                    </a:lnTo>
                    <a:lnTo>
                      <a:pt x="80" y="36"/>
                    </a:lnTo>
                    <a:lnTo>
                      <a:pt x="80" y="36"/>
                    </a:lnTo>
                    <a:lnTo>
                      <a:pt x="68" y="44"/>
                    </a:lnTo>
                    <a:lnTo>
                      <a:pt x="68" y="44"/>
                    </a:lnTo>
                    <a:lnTo>
                      <a:pt x="44" y="58"/>
                    </a:lnTo>
                    <a:lnTo>
                      <a:pt x="44" y="58"/>
                    </a:lnTo>
                    <a:lnTo>
                      <a:pt x="22" y="68"/>
                    </a:lnTo>
                    <a:lnTo>
                      <a:pt x="22" y="68"/>
                    </a:lnTo>
                    <a:lnTo>
                      <a:pt x="0" y="76"/>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34" name="Freeform 233"/>
              <p:cNvSpPr>
                <a:spLocks/>
              </p:cNvSpPr>
              <p:nvPr/>
            </p:nvSpPr>
            <p:spPr bwMode="auto">
              <a:xfrm>
                <a:off x="12360275" y="10080625"/>
                <a:ext cx="203200" cy="120650"/>
              </a:xfrm>
              <a:custGeom>
                <a:avLst/>
                <a:gdLst>
                  <a:gd name="T0" fmla="*/ 0 w 128"/>
                  <a:gd name="T1" fmla="*/ 76 h 76"/>
                  <a:gd name="T2" fmla="*/ 0 w 128"/>
                  <a:gd name="T3" fmla="*/ 76 h 76"/>
                  <a:gd name="T4" fmla="*/ 18 w 128"/>
                  <a:gd name="T5" fmla="*/ 62 h 76"/>
                  <a:gd name="T6" fmla="*/ 18 w 128"/>
                  <a:gd name="T7" fmla="*/ 62 h 76"/>
                  <a:gd name="T8" fmla="*/ 38 w 128"/>
                  <a:gd name="T9" fmla="*/ 48 h 76"/>
                  <a:gd name="T10" fmla="*/ 38 w 128"/>
                  <a:gd name="T11" fmla="*/ 48 h 76"/>
                  <a:gd name="T12" fmla="*/ 60 w 128"/>
                  <a:gd name="T13" fmla="*/ 32 h 76"/>
                  <a:gd name="T14" fmla="*/ 60 w 128"/>
                  <a:gd name="T15" fmla="*/ 32 h 76"/>
                  <a:gd name="T16" fmla="*/ 72 w 128"/>
                  <a:gd name="T17" fmla="*/ 26 h 76"/>
                  <a:gd name="T18" fmla="*/ 72 w 128"/>
                  <a:gd name="T19" fmla="*/ 26 h 76"/>
                  <a:gd name="T20" fmla="*/ 84 w 128"/>
                  <a:gd name="T21" fmla="*/ 18 h 76"/>
                  <a:gd name="T22" fmla="*/ 84 w 128"/>
                  <a:gd name="T23" fmla="*/ 18 h 76"/>
                  <a:gd name="T24" fmla="*/ 106 w 128"/>
                  <a:gd name="T25" fmla="*/ 8 h 76"/>
                  <a:gd name="T26" fmla="*/ 106 w 128"/>
                  <a:gd name="T27" fmla="*/ 8 h 76"/>
                  <a:gd name="T28" fmla="*/ 128 w 128"/>
                  <a:gd name="T29" fmla="*/ 0 h 76"/>
                  <a:gd name="T30" fmla="*/ 128 w 128"/>
                  <a:gd name="T31" fmla="*/ 0 h 76"/>
                  <a:gd name="T32" fmla="*/ 110 w 128"/>
                  <a:gd name="T33" fmla="*/ 14 h 76"/>
                  <a:gd name="T34" fmla="*/ 110 w 128"/>
                  <a:gd name="T35" fmla="*/ 14 h 76"/>
                  <a:gd name="T36" fmla="*/ 90 w 128"/>
                  <a:gd name="T37" fmla="*/ 28 h 76"/>
                  <a:gd name="T38" fmla="*/ 90 w 128"/>
                  <a:gd name="T39" fmla="*/ 28 h 76"/>
                  <a:gd name="T40" fmla="*/ 80 w 128"/>
                  <a:gd name="T41" fmla="*/ 36 h 76"/>
                  <a:gd name="T42" fmla="*/ 80 w 128"/>
                  <a:gd name="T43" fmla="*/ 36 h 76"/>
                  <a:gd name="T44" fmla="*/ 68 w 128"/>
                  <a:gd name="T45" fmla="*/ 44 h 76"/>
                  <a:gd name="T46" fmla="*/ 68 w 128"/>
                  <a:gd name="T47" fmla="*/ 44 h 76"/>
                  <a:gd name="T48" fmla="*/ 44 w 128"/>
                  <a:gd name="T49" fmla="*/ 58 h 76"/>
                  <a:gd name="T50" fmla="*/ 44 w 128"/>
                  <a:gd name="T51" fmla="*/ 58 h 76"/>
                  <a:gd name="T52" fmla="*/ 22 w 128"/>
                  <a:gd name="T53" fmla="*/ 68 h 76"/>
                  <a:gd name="T54" fmla="*/ 22 w 128"/>
                  <a:gd name="T55" fmla="*/ 68 h 76"/>
                  <a:gd name="T56" fmla="*/ 0 w 128"/>
                  <a:gd name="T5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8" h="76">
                    <a:moveTo>
                      <a:pt x="0" y="76"/>
                    </a:moveTo>
                    <a:lnTo>
                      <a:pt x="0" y="76"/>
                    </a:lnTo>
                    <a:lnTo>
                      <a:pt x="18" y="62"/>
                    </a:lnTo>
                    <a:lnTo>
                      <a:pt x="18" y="62"/>
                    </a:lnTo>
                    <a:lnTo>
                      <a:pt x="38" y="48"/>
                    </a:lnTo>
                    <a:lnTo>
                      <a:pt x="38" y="48"/>
                    </a:lnTo>
                    <a:lnTo>
                      <a:pt x="60" y="32"/>
                    </a:lnTo>
                    <a:lnTo>
                      <a:pt x="60" y="32"/>
                    </a:lnTo>
                    <a:lnTo>
                      <a:pt x="72" y="26"/>
                    </a:lnTo>
                    <a:lnTo>
                      <a:pt x="72" y="26"/>
                    </a:lnTo>
                    <a:lnTo>
                      <a:pt x="84" y="18"/>
                    </a:lnTo>
                    <a:lnTo>
                      <a:pt x="84" y="18"/>
                    </a:lnTo>
                    <a:lnTo>
                      <a:pt x="106" y="8"/>
                    </a:lnTo>
                    <a:lnTo>
                      <a:pt x="106" y="8"/>
                    </a:lnTo>
                    <a:lnTo>
                      <a:pt x="128" y="0"/>
                    </a:lnTo>
                    <a:lnTo>
                      <a:pt x="128" y="0"/>
                    </a:lnTo>
                    <a:lnTo>
                      <a:pt x="110" y="14"/>
                    </a:lnTo>
                    <a:lnTo>
                      <a:pt x="110" y="14"/>
                    </a:lnTo>
                    <a:lnTo>
                      <a:pt x="90" y="28"/>
                    </a:lnTo>
                    <a:lnTo>
                      <a:pt x="90" y="28"/>
                    </a:lnTo>
                    <a:lnTo>
                      <a:pt x="80" y="36"/>
                    </a:lnTo>
                    <a:lnTo>
                      <a:pt x="80" y="36"/>
                    </a:lnTo>
                    <a:lnTo>
                      <a:pt x="68" y="44"/>
                    </a:lnTo>
                    <a:lnTo>
                      <a:pt x="68" y="44"/>
                    </a:lnTo>
                    <a:lnTo>
                      <a:pt x="44" y="58"/>
                    </a:lnTo>
                    <a:lnTo>
                      <a:pt x="44" y="58"/>
                    </a:lnTo>
                    <a:lnTo>
                      <a:pt x="22" y="68"/>
                    </a:lnTo>
                    <a:lnTo>
                      <a:pt x="22" y="68"/>
                    </a:lnTo>
                    <a:lnTo>
                      <a:pt x="0" y="7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5" name="Freeform 234"/>
              <p:cNvSpPr>
                <a:spLocks/>
              </p:cNvSpPr>
              <p:nvPr/>
            </p:nvSpPr>
            <p:spPr bwMode="auto">
              <a:xfrm>
                <a:off x="12261850" y="9906000"/>
                <a:ext cx="234950" cy="28575"/>
              </a:xfrm>
              <a:custGeom>
                <a:avLst/>
                <a:gdLst>
                  <a:gd name="T0" fmla="*/ 0 w 148"/>
                  <a:gd name="T1" fmla="*/ 18 h 18"/>
                  <a:gd name="T2" fmla="*/ 0 w 148"/>
                  <a:gd name="T3" fmla="*/ 18 h 18"/>
                  <a:gd name="T4" fmla="*/ 22 w 148"/>
                  <a:gd name="T5" fmla="*/ 10 h 18"/>
                  <a:gd name="T6" fmla="*/ 22 w 148"/>
                  <a:gd name="T7" fmla="*/ 10 h 18"/>
                  <a:gd name="T8" fmla="*/ 46 w 148"/>
                  <a:gd name="T9" fmla="*/ 6 h 18"/>
                  <a:gd name="T10" fmla="*/ 46 w 148"/>
                  <a:gd name="T11" fmla="*/ 6 h 18"/>
                  <a:gd name="T12" fmla="*/ 74 w 148"/>
                  <a:gd name="T13" fmla="*/ 2 h 18"/>
                  <a:gd name="T14" fmla="*/ 74 w 148"/>
                  <a:gd name="T15" fmla="*/ 2 h 18"/>
                  <a:gd name="T16" fmla="*/ 86 w 148"/>
                  <a:gd name="T17" fmla="*/ 2 h 18"/>
                  <a:gd name="T18" fmla="*/ 86 w 148"/>
                  <a:gd name="T19" fmla="*/ 2 h 18"/>
                  <a:gd name="T20" fmla="*/ 100 w 148"/>
                  <a:gd name="T21" fmla="*/ 0 h 18"/>
                  <a:gd name="T22" fmla="*/ 100 w 148"/>
                  <a:gd name="T23" fmla="*/ 0 h 18"/>
                  <a:gd name="T24" fmla="*/ 124 w 148"/>
                  <a:gd name="T25" fmla="*/ 0 h 18"/>
                  <a:gd name="T26" fmla="*/ 124 w 148"/>
                  <a:gd name="T27" fmla="*/ 0 h 18"/>
                  <a:gd name="T28" fmla="*/ 148 w 148"/>
                  <a:gd name="T29" fmla="*/ 2 h 18"/>
                  <a:gd name="T30" fmla="*/ 148 w 148"/>
                  <a:gd name="T31" fmla="*/ 2 h 18"/>
                  <a:gd name="T32" fmla="*/ 126 w 148"/>
                  <a:gd name="T33" fmla="*/ 8 h 18"/>
                  <a:gd name="T34" fmla="*/ 126 w 148"/>
                  <a:gd name="T35" fmla="*/ 8 h 18"/>
                  <a:gd name="T36" fmla="*/ 102 w 148"/>
                  <a:gd name="T37" fmla="*/ 12 h 18"/>
                  <a:gd name="T38" fmla="*/ 102 w 148"/>
                  <a:gd name="T39" fmla="*/ 12 h 18"/>
                  <a:gd name="T40" fmla="*/ 88 w 148"/>
                  <a:gd name="T41" fmla="*/ 14 h 18"/>
                  <a:gd name="T42" fmla="*/ 88 w 148"/>
                  <a:gd name="T43" fmla="*/ 14 h 18"/>
                  <a:gd name="T44" fmla="*/ 74 w 148"/>
                  <a:gd name="T45" fmla="*/ 16 h 18"/>
                  <a:gd name="T46" fmla="*/ 74 w 148"/>
                  <a:gd name="T47" fmla="*/ 16 h 18"/>
                  <a:gd name="T48" fmla="*/ 48 w 148"/>
                  <a:gd name="T49" fmla="*/ 18 h 18"/>
                  <a:gd name="T50" fmla="*/ 48 w 148"/>
                  <a:gd name="T51" fmla="*/ 18 h 18"/>
                  <a:gd name="T52" fmla="*/ 24 w 148"/>
                  <a:gd name="T53" fmla="*/ 18 h 18"/>
                  <a:gd name="T54" fmla="*/ 24 w 148"/>
                  <a:gd name="T55" fmla="*/ 18 h 18"/>
                  <a:gd name="T56" fmla="*/ 0 w 148"/>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 h="18">
                    <a:moveTo>
                      <a:pt x="0" y="18"/>
                    </a:moveTo>
                    <a:lnTo>
                      <a:pt x="0" y="18"/>
                    </a:lnTo>
                    <a:lnTo>
                      <a:pt x="22" y="10"/>
                    </a:lnTo>
                    <a:lnTo>
                      <a:pt x="22" y="10"/>
                    </a:lnTo>
                    <a:lnTo>
                      <a:pt x="46" y="6"/>
                    </a:lnTo>
                    <a:lnTo>
                      <a:pt x="46" y="6"/>
                    </a:lnTo>
                    <a:lnTo>
                      <a:pt x="74" y="2"/>
                    </a:lnTo>
                    <a:lnTo>
                      <a:pt x="74" y="2"/>
                    </a:lnTo>
                    <a:lnTo>
                      <a:pt x="86" y="2"/>
                    </a:lnTo>
                    <a:lnTo>
                      <a:pt x="86" y="2"/>
                    </a:lnTo>
                    <a:lnTo>
                      <a:pt x="100" y="0"/>
                    </a:lnTo>
                    <a:lnTo>
                      <a:pt x="100" y="0"/>
                    </a:lnTo>
                    <a:lnTo>
                      <a:pt x="124" y="0"/>
                    </a:lnTo>
                    <a:lnTo>
                      <a:pt x="124" y="0"/>
                    </a:lnTo>
                    <a:lnTo>
                      <a:pt x="148" y="2"/>
                    </a:lnTo>
                    <a:lnTo>
                      <a:pt x="148" y="2"/>
                    </a:lnTo>
                    <a:lnTo>
                      <a:pt x="126" y="8"/>
                    </a:lnTo>
                    <a:lnTo>
                      <a:pt x="126" y="8"/>
                    </a:lnTo>
                    <a:lnTo>
                      <a:pt x="102" y="12"/>
                    </a:lnTo>
                    <a:lnTo>
                      <a:pt x="102" y="12"/>
                    </a:lnTo>
                    <a:lnTo>
                      <a:pt x="88" y="14"/>
                    </a:lnTo>
                    <a:lnTo>
                      <a:pt x="88" y="14"/>
                    </a:lnTo>
                    <a:lnTo>
                      <a:pt x="74" y="16"/>
                    </a:lnTo>
                    <a:lnTo>
                      <a:pt x="74" y="16"/>
                    </a:lnTo>
                    <a:lnTo>
                      <a:pt x="48" y="18"/>
                    </a:lnTo>
                    <a:lnTo>
                      <a:pt x="48" y="18"/>
                    </a:lnTo>
                    <a:lnTo>
                      <a:pt x="24" y="18"/>
                    </a:lnTo>
                    <a:lnTo>
                      <a:pt x="24" y="18"/>
                    </a:lnTo>
                    <a:lnTo>
                      <a:pt x="0" y="18"/>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36" name="Freeform 235"/>
              <p:cNvSpPr>
                <a:spLocks/>
              </p:cNvSpPr>
              <p:nvPr/>
            </p:nvSpPr>
            <p:spPr bwMode="auto">
              <a:xfrm>
                <a:off x="12261850" y="9906000"/>
                <a:ext cx="234950" cy="28575"/>
              </a:xfrm>
              <a:custGeom>
                <a:avLst/>
                <a:gdLst>
                  <a:gd name="T0" fmla="*/ 0 w 148"/>
                  <a:gd name="T1" fmla="*/ 18 h 18"/>
                  <a:gd name="T2" fmla="*/ 0 w 148"/>
                  <a:gd name="T3" fmla="*/ 18 h 18"/>
                  <a:gd name="T4" fmla="*/ 22 w 148"/>
                  <a:gd name="T5" fmla="*/ 10 h 18"/>
                  <a:gd name="T6" fmla="*/ 22 w 148"/>
                  <a:gd name="T7" fmla="*/ 10 h 18"/>
                  <a:gd name="T8" fmla="*/ 46 w 148"/>
                  <a:gd name="T9" fmla="*/ 6 h 18"/>
                  <a:gd name="T10" fmla="*/ 46 w 148"/>
                  <a:gd name="T11" fmla="*/ 6 h 18"/>
                  <a:gd name="T12" fmla="*/ 74 w 148"/>
                  <a:gd name="T13" fmla="*/ 2 h 18"/>
                  <a:gd name="T14" fmla="*/ 74 w 148"/>
                  <a:gd name="T15" fmla="*/ 2 h 18"/>
                  <a:gd name="T16" fmla="*/ 86 w 148"/>
                  <a:gd name="T17" fmla="*/ 2 h 18"/>
                  <a:gd name="T18" fmla="*/ 86 w 148"/>
                  <a:gd name="T19" fmla="*/ 2 h 18"/>
                  <a:gd name="T20" fmla="*/ 100 w 148"/>
                  <a:gd name="T21" fmla="*/ 0 h 18"/>
                  <a:gd name="T22" fmla="*/ 100 w 148"/>
                  <a:gd name="T23" fmla="*/ 0 h 18"/>
                  <a:gd name="T24" fmla="*/ 124 w 148"/>
                  <a:gd name="T25" fmla="*/ 0 h 18"/>
                  <a:gd name="T26" fmla="*/ 124 w 148"/>
                  <a:gd name="T27" fmla="*/ 0 h 18"/>
                  <a:gd name="T28" fmla="*/ 148 w 148"/>
                  <a:gd name="T29" fmla="*/ 2 h 18"/>
                  <a:gd name="T30" fmla="*/ 148 w 148"/>
                  <a:gd name="T31" fmla="*/ 2 h 18"/>
                  <a:gd name="T32" fmla="*/ 126 w 148"/>
                  <a:gd name="T33" fmla="*/ 8 h 18"/>
                  <a:gd name="T34" fmla="*/ 126 w 148"/>
                  <a:gd name="T35" fmla="*/ 8 h 18"/>
                  <a:gd name="T36" fmla="*/ 102 w 148"/>
                  <a:gd name="T37" fmla="*/ 12 h 18"/>
                  <a:gd name="T38" fmla="*/ 102 w 148"/>
                  <a:gd name="T39" fmla="*/ 12 h 18"/>
                  <a:gd name="T40" fmla="*/ 88 w 148"/>
                  <a:gd name="T41" fmla="*/ 14 h 18"/>
                  <a:gd name="T42" fmla="*/ 88 w 148"/>
                  <a:gd name="T43" fmla="*/ 14 h 18"/>
                  <a:gd name="T44" fmla="*/ 74 w 148"/>
                  <a:gd name="T45" fmla="*/ 16 h 18"/>
                  <a:gd name="T46" fmla="*/ 74 w 148"/>
                  <a:gd name="T47" fmla="*/ 16 h 18"/>
                  <a:gd name="T48" fmla="*/ 48 w 148"/>
                  <a:gd name="T49" fmla="*/ 18 h 18"/>
                  <a:gd name="T50" fmla="*/ 48 w 148"/>
                  <a:gd name="T51" fmla="*/ 18 h 18"/>
                  <a:gd name="T52" fmla="*/ 24 w 148"/>
                  <a:gd name="T53" fmla="*/ 18 h 18"/>
                  <a:gd name="T54" fmla="*/ 24 w 148"/>
                  <a:gd name="T55" fmla="*/ 18 h 18"/>
                  <a:gd name="T56" fmla="*/ 0 w 148"/>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8" h="18">
                    <a:moveTo>
                      <a:pt x="0" y="18"/>
                    </a:moveTo>
                    <a:lnTo>
                      <a:pt x="0" y="18"/>
                    </a:lnTo>
                    <a:lnTo>
                      <a:pt x="22" y="10"/>
                    </a:lnTo>
                    <a:lnTo>
                      <a:pt x="22" y="10"/>
                    </a:lnTo>
                    <a:lnTo>
                      <a:pt x="46" y="6"/>
                    </a:lnTo>
                    <a:lnTo>
                      <a:pt x="46" y="6"/>
                    </a:lnTo>
                    <a:lnTo>
                      <a:pt x="74" y="2"/>
                    </a:lnTo>
                    <a:lnTo>
                      <a:pt x="74" y="2"/>
                    </a:lnTo>
                    <a:lnTo>
                      <a:pt x="86" y="2"/>
                    </a:lnTo>
                    <a:lnTo>
                      <a:pt x="86" y="2"/>
                    </a:lnTo>
                    <a:lnTo>
                      <a:pt x="100" y="0"/>
                    </a:lnTo>
                    <a:lnTo>
                      <a:pt x="100" y="0"/>
                    </a:lnTo>
                    <a:lnTo>
                      <a:pt x="124" y="0"/>
                    </a:lnTo>
                    <a:lnTo>
                      <a:pt x="124" y="0"/>
                    </a:lnTo>
                    <a:lnTo>
                      <a:pt x="148" y="2"/>
                    </a:lnTo>
                    <a:lnTo>
                      <a:pt x="148" y="2"/>
                    </a:lnTo>
                    <a:lnTo>
                      <a:pt x="126" y="8"/>
                    </a:lnTo>
                    <a:lnTo>
                      <a:pt x="126" y="8"/>
                    </a:lnTo>
                    <a:lnTo>
                      <a:pt x="102" y="12"/>
                    </a:lnTo>
                    <a:lnTo>
                      <a:pt x="102" y="12"/>
                    </a:lnTo>
                    <a:lnTo>
                      <a:pt x="88" y="14"/>
                    </a:lnTo>
                    <a:lnTo>
                      <a:pt x="88" y="14"/>
                    </a:lnTo>
                    <a:lnTo>
                      <a:pt x="74" y="16"/>
                    </a:lnTo>
                    <a:lnTo>
                      <a:pt x="74" y="16"/>
                    </a:lnTo>
                    <a:lnTo>
                      <a:pt x="48" y="18"/>
                    </a:lnTo>
                    <a:lnTo>
                      <a:pt x="48" y="18"/>
                    </a:lnTo>
                    <a:lnTo>
                      <a:pt x="24" y="18"/>
                    </a:lnTo>
                    <a:lnTo>
                      <a:pt x="24" y="18"/>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7" name="Freeform 236"/>
              <p:cNvSpPr>
                <a:spLocks/>
              </p:cNvSpPr>
              <p:nvPr/>
            </p:nvSpPr>
            <p:spPr bwMode="auto">
              <a:xfrm>
                <a:off x="12284075" y="9648825"/>
                <a:ext cx="225425" cy="76200"/>
              </a:xfrm>
              <a:custGeom>
                <a:avLst/>
                <a:gdLst>
                  <a:gd name="T0" fmla="*/ 0 w 142"/>
                  <a:gd name="T1" fmla="*/ 0 h 48"/>
                  <a:gd name="T2" fmla="*/ 0 w 142"/>
                  <a:gd name="T3" fmla="*/ 0 h 48"/>
                  <a:gd name="T4" fmla="*/ 24 w 142"/>
                  <a:gd name="T5" fmla="*/ 4 h 48"/>
                  <a:gd name="T6" fmla="*/ 24 w 142"/>
                  <a:gd name="T7" fmla="*/ 4 h 48"/>
                  <a:gd name="T8" fmla="*/ 48 w 142"/>
                  <a:gd name="T9" fmla="*/ 8 h 48"/>
                  <a:gd name="T10" fmla="*/ 48 w 142"/>
                  <a:gd name="T11" fmla="*/ 8 h 48"/>
                  <a:gd name="T12" fmla="*/ 74 w 142"/>
                  <a:gd name="T13" fmla="*/ 16 h 48"/>
                  <a:gd name="T14" fmla="*/ 74 w 142"/>
                  <a:gd name="T15" fmla="*/ 16 h 48"/>
                  <a:gd name="T16" fmla="*/ 86 w 142"/>
                  <a:gd name="T17" fmla="*/ 22 h 48"/>
                  <a:gd name="T18" fmla="*/ 86 w 142"/>
                  <a:gd name="T19" fmla="*/ 22 h 48"/>
                  <a:gd name="T20" fmla="*/ 100 w 142"/>
                  <a:gd name="T21" fmla="*/ 26 h 48"/>
                  <a:gd name="T22" fmla="*/ 100 w 142"/>
                  <a:gd name="T23" fmla="*/ 26 h 48"/>
                  <a:gd name="T24" fmla="*/ 122 w 142"/>
                  <a:gd name="T25" fmla="*/ 36 h 48"/>
                  <a:gd name="T26" fmla="*/ 122 w 142"/>
                  <a:gd name="T27" fmla="*/ 36 h 48"/>
                  <a:gd name="T28" fmla="*/ 142 w 142"/>
                  <a:gd name="T29" fmla="*/ 48 h 48"/>
                  <a:gd name="T30" fmla="*/ 142 w 142"/>
                  <a:gd name="T31" fmla="*/ 48 h 48"/>
                  <a:gd name="T32" fmla="*/ 120 w 142"/>
                  <a:gd name="T33" fmla="*/ 44 h 48"/>
                  <a:gd name="T34" fmla="*/ 120 w 142"/>
                  <a:gd name="T35" fmla="*/ 44 h 48"/>
                  <a:gd name="T36" fmla="*/ 96 w 142"/>
                  <a:gd name="T37" fmla="*/ 38 h 48"/>
                  <a:gd name="T38" fmla="*/ 96 w 142"/>
                  <a:gd name="T39" fmla="*/ 38 h 48"/>
                  <a:gd name="T40" fmla="*/ 82 w 142"/>
                  <a:gd name="T41" fmla="*/ 34 h 48"/>
                  <a:gd name="T42" fmla="*/ 82 w 142"/>
                  <a:gd name="T43" fmla="*/ 34 h 48"/>
                  <a:gd name="T44" fmla="*/ 70 w 142"/>
                  <a:gd name="T45" fmla="*/ 30 h 48"/>
                  <a:gd name="T46" fmla="*/ 70 w 142"/>
                  <a:gd name="T47" fmla="*/ 30 h 48"/>
                  <a:gd name="T48" fmla="*/ 44 w 142"/>
                  <a:gd name="T49" fmla="*/ 20 h 48"/>
                  <a:gd name="T50" fmla="*/ 44 w 142"/>
                  <a:gd name="T51" fmla="*/ 20 h 48"/>
                  <a:gd name="T52" fmla="*/ 22 w 142"/>
                  <a:gd name="T53" fmla="*/ 10 h 48"/>
                  <a:gd name="T54" fmla="*/ 22 w 142"/>
                  <a:gd name="T55" fmla="*/ 10 h 48"/>
                  <a:gd name="T56" fmla="*/ 0 w 142"/>
                  <a:gd name="T5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2" h="48">
                    <a:moveTo>
                      <a:pt x="0" y="0"/>
                    </a:moveTo>
                    <a:lnTo>
                      <a:pt x="0" y="0"/>
                    </a:lnTo>
                    <a:lnTo>
                      <a:pt x="24" y="4"/>
                    </a:lnTo>
                    <a:lnTo>
                      <a:pt x="24" y="4"/>
                    </a:lnTo>
                    <a:lnTo>
                      <a:pt x="48" y="8"/>
                    </a:lnTo>
                    <a:lnTo>
                      <a:pt x="48" y="8"/>
                    </a:lnTo>
                    <a:lnTo>
                      <a:pt x="74" y="16"/>
                    </a:lnTo>
                    <a:lnTo>
                      <a:pt x="74" y="16"/>
                    </a:lnTo>
                    <a:lnTo>
                      <a:pt x="86" y="22"/>
                    </a:lnTo>
                    <a:lnTo>
                      <a:pt x="86" y="22"/>
                    </a:lnTo>
                    <a:lnTo>
                      <a:pt x="100" y="26"/>
                    </a:lnTo>
                    <a:lnTo>
                      <a:pt x="100" y="26"/>
                    </a:lnTo>
                    <a:lnTo>
                      <a:pt x="122" y="36"/>
                    </a:lnTo>
                    <a:lnTo>
                      <a:pt x="122" y="36"/>
                    </a:lnTo>
                    <a:lnTo>
                      <a:pt x="142" y="48"/>
                    </a:lnTo>
                    <a:lnTo>
                      <a:pt x="142" y="48"/>
                    </a:lnTo>
                    <a:lnTo>
                      <a:pt x="120" y="44"/>
                    </a:lnTo>
                    <a:lnTo>
                      <a:pt x="120" y="44"/>
                    </a:lnTo>
                    <a:lnTo>
                      <a:pt x="96" y="38"/>
                    </a:lnTo>
                    <a:lnTo>
                      <a:pt x="96" y="38"/>
                    </a:lnTo>
                    <a:lnTo>
                      <a:pt x="82" y="34"/>
                    </a:lnTo>
                    <a:lnTo>
                      <a:pt x="82" y="34"/>
                    </a:lnTo>
                    <a:lnTo>
                      <a:pt x="70" y="30"/>
                    </a:lnTo>
                    <a:lnTo>
                      <a:pt x="70" y="30"/>
                    </a:lnTo>
                    <a:lnTo>
                      <a:pt x="44" y="20"/>
                    </a:lnTo>
                    <a:lnTo>
                      <a:pt x="44" y="20"/>
                    </a:lnTo>
                    <a:lnTo>
                      <a:pt x="22" y="10"/>
                    </a:lnTo>
                    <a:lnTo>
                      <a:pt x="22" y="10"/>
                    </a:ln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38" name="Freeform 237"/>
              <p:cNvSpPr>
                <a:spLocks/>
              </p:cNvSpPr>
              <p:nvPr/>
            </p:nvSpPr>
            <p:spPr bwMode="auto">
              <a:xfrm>
                <a:off x="12284075" y="9648825"/>
                <a:ext cx="225425" cy="76200"/>
              </a:xfrm>
              <a:custGeom>
                <a:avLst/>
                <a:gdLst>
                  <a:gd name="T0" fmla="*/ 0 w 142"/>
                  <a:gd name="T1" fmla="*/ 0 h 48"/>
                  <a:gd name="T2" fmla="*/ 0 w 142"/>
                  <a:gd name="T3" fmla="*/ 0 h 48"/>
                  <a:gd name="T4" fmla="*/ 24 w 142"/>
                  <a:gd name="T5" fmla="*/ 4 h 48"/>
                  <a:gd name="T6" fmla="*/ 24 w 142"/>
                  <a:gd name="T7" fmla="*/ 4 h 48"/>
                  <a:gd name="T8" fmla="*/ 48 w 142"/>
                  <a:gd name="T9" fmla="*/ 8 h 48"/>
                  <a:gd name="T10" fmla="*/ 48 w 142"/>
                  <a:gd name="T11" fmla="*/ 8 h 48"/>
                  <a:gd name="T12" fmla="*/ 74 w 142"/>
                  <a:gd name="T13" fmla="*/ 16 h 48"/>
                  <a:gd name="T14" fmla="*/ 74 w 142"/>
                  <a:gd name="T15" fmla="*/ 16 h 48"/>
                  <a:gd name="T16" fmla="*/ 86 w 142"/>
                  <a:gd name="T17" fmla="*/ 22 h 48"/>
                  <a:gd name="T18" fmla="*/ 86 w 142"/>
                  <a:gd name="T19" fmla="*/ 22 h 48"/>
                  <a:gd name="T20" fmla="*/ 100 w 142"/>
                  <a:gd name="T21" fmla="*/ 26 h 48"/>
                  <a:gd name="T22" fmla="*/ 100 w 142"/>
                  <a:gd name="T23" fmla="*/ 26 h 48"/>
                  <a:gd name="T24" fmla="*/ 122 w 142"/>
                  <a:gd name="T25" fmla="*/ 36 h 48"/>
                  <a:gd name="T26" fmla="*/ 122 w 142"/>
                  <a:gd name="T27" fmla="*/ 36 h 48"/>
                  <a:gd name="T28" fmla="*/ 142 w 142"/>
                  <a:gd name="T29" fmla="*/ 48 h 48"/>
                  <a:gd name="T30" fmla="*/ 142 w 142"/>
                  <a:gd name="T31" fmla="*/ 48 h 48"/>
                  <a:gd name="T32" fmla="*/ 120 w 142"/>
                  <a:gd name="T33" fmla="*/ 44 h 48"/>
                  <a:gd name="T34" fmla="*/ 120 w 142"/>
                  <a:gd name="T35" fmla="*/ 44 h 48"/>
                  <a:gd name="T36" fmla="*/ 96 w 142"/>
                  <a:gd name="T37" fmla="*/ 38 h 48"/>
                  <a:gd name="T38" fmla="*/ 96 w 142"/>
                  <a:gd name="T39" fmla="*/ 38 h 48"/>
                  <a:gd name="T40" fmla="*/ 82 w 142"/>
                  <a:gd name="T41" fmla="*/ 34 h 48"/>
                  <a:gd name="T42" fmla="*/ 82 w 142"/>
                  <a:gd name="T43" fmla="*/ 34 h 48"/>
                  <a:gd name="T44" fmla="*/ 70 w 142"/>
                  <a:gd name="T45" fmla="*/ 30 h 48"/>
                  <a:gd name="T46" fmla="*/ 70 w 142"/>
                  <a:gd name="T47" fmla="*/ 30 h 48"/>
                  <a:gd name="T48" fmla="*/ 44 w 142"/>
                  <a:gd name="T49" fmla="*/ 20 h 48"/>
                  <a:gd name="T50" fmla="*/ 44 w 142"/>
                  <a:gd name="T51" fmla="*/ 20 h 48"/>
                  <a:gd name="T52" fmla="*/ 22 w 142"/>
                  <a:gd name="T53" fmla="*/ 10 h 48"/>
                  <a:gd name="T54" fmla="*/ 22 w 142"/>
                  <a:gd name="T55" fmla="*/ 10 h 48"/>
                  <a:gd name="T56" fmla="*/ 0 w 142"/>
                  <a:gd name="T5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2" h="48">
                    <a:moveTo>
                      <a:pt x="0" y="0"/>
                    </a:moveTo>
                    <a:lnTo>
                      <a:pt x="0" y="0"/>
                    </a:lnTo>
                    <a:lnTo>
                      <a:pt x="24" y="4"/>
                    </a:lnTo>
                    <a:lnTo>
                      <a:pt x="24" y="4"/>
                    </a:lnTo>
                    <a:lnTo>
                      <a:pt x="48" y="8"/>
                    </a:lnTo>
                    <a:lnTo>
                      <a:pt x="48" y="8"/>
                    </a:lnTo>
                    <a:lnTo>
                      <a:pt x="74" y="16"/>
                    </a:lnTo>
                    <a:lnTo>
                      <a:pt x="74" y="16"/>
                    </a:lnTo>
                    <a:lnTo>
                      <a:pt x="86" y="22"/>
                    </a:lnTo>
                    <a:lnTo>
                      <a:pt x="86" y="22"/>
                    </a:lnTo>
                    <a:lnTo>
                      <a:pt x="100" y="26"/>
                    </a:lnTo>
                    <a:lnTo>
                      <a:pt x="100" y="26"/>
                    </a:lnTo>
                    <a:lnTo>
                      <a:pt x="122" y="36"/>
                    </a:lnTo>
                    <a:lnTo>
                      <a:pt x="122" y="36"/>
                    </a:lnTo>
                    <a:lnTo>
                      <a:pt x="142" y="48"/>
                    </a:lnTo>
                    <a:lnTo>
                      <a:pt x="142" y="48"/>
                    </a:lnTo>
                    <a:lnTo>
                      <a:pt x="120" y="44"/>
                    </a:lnTo>
                    <a:lnTo>
                      <a:pt x="120" y="44"/>
                    </a:lnTo>
                    <a:lnTo>
                      <a:pt x="96" y="38"/>
                    </a:lnTo>
                    <a:lnTo>
                      <a:pt x="96" y="38"/>
                    </a:lnTo>
                    <a:lnTo>
                      <a:pt x="82" y="34"/>
                    </a:lnTo>
                    <a:lnTo>
                      <a:pt x="82" y="34"/>
                    </a:lnTo>
                    <a:lnTo>
                      <a:pt x="70" y="30"/>
                    </a:lnTo>
                    <a:lnTo>
                      <a:pt x="70" y="30"/>
                    </a:lnTo>
                    <a:lnTo>
                      <a:pt x="44" y="20"/>
                    </a:lnTo>
                    <a:lnTo>
                      <a:pt x="44" y="20"/>
                    </a:lnTo>
                    <a:lnTo>
                      <a:pt x="22" y="10"/>
                    </a:lnTo>
                    <a:lnTo>
                      <a:pt x="22" y="1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9" name="Freeform 238"/>
              <p:cNvSpPr>
                <a:spLocks/>
              </p:cNvSpPr>
              <p:nvPr/>
            </p:nvSpPr>
            <p:spPr bwMode="auto">
              <a:xfrm>
                <a:off x="12426950" y="9398000"/>
                <a:ext cx="171450" cy="165100"/>
              </a:xfrm>
              <a:custGeom>
                <a:avLst/>
                <a:gdLst>
                  <a:gd name="T0" fmla="*/ 0 w 108"/>
                  <a:gd name="T1" fmla="*/ 0 h 104"/>
                  <a:gd name="T2" fmla="*/ 0 w 108"/>
                  <a:gd name="T3" fmla="*/ 0 h 104"/>
                  <a:gd name="T4" fmla="*/ 20 w 108"/>
                  <a:gd name="T5" fmla="*/ 14 h 104"/>
                  <a:gd name="T6" fmla="*/ 20 w 108"/>
                  <a:gd name="T7" fmla="*/ 14 h 104"/>
                  <a:gd name="T8" fmla="*/ 38 w 108"/>
                  <a:gd name="T9" fmla="*/ 28 h 104"/>
                  <a:gd name="T10" fmla="*/ 38 w 108"/>
                  <a:gd name="T11" fmla="*/ 28 h 104"/>
                  <a:gd name="T12" fmla="*/ 60 w 108"/>
                  <a:gd name="T13" fmla="*/ 48 h 104"/>
                  <a:gd name="T14" fmla="*/ 60 w 108"/>
                  <a:gd name="T15" fmla="*/ 48 h 104"/>
                  <a:gd name="T16" fmla="*/ 70 w 108"/>
                  <a:gd name="T17" fmla="*/ 58 h 104"/>
                  <a:gd name="T18" fmla="*/ 70 w 108"/>
                  <a:gd name="T19" fmla="*/ 58 h 104"/>
                  <a:gd name="T20" fmla="*/ 78 w 108"/>
                  <a:gd name="T21" fmla="*/ 66 h 104"/>
                  <a:gd name="T22" fmla="*/ 78 w 108"/>
                  <a:gd name="T23" fmla="*/ 66 h 104"/>
                  <a:gd name="T24" fmla="*/ 94 w 108"/>
                  <a:gd name="T25" fmla="*/ 86 h 104"/>
                  <a:gd name="T26" fmla="*/ 94 w 108"/>
                  <a:gd name="T27" fmla="*/ 86 h 104"/>
                  <a:gd name="T28" fmla="*/ 108 w 108"/>
                  <a:gd name="T29" fmla="*/ 104 h 104"/>
                  <a:gd name="T30" fmla="*/ 108 w 108"/>
                  <a:gd name="T31" fmla="*/ 104 h 104"/>
                  <a:gd name="T32" fmla="*/ 90 w 108"/>
                  <a:gd name="T33" fmla="*/ 90 h 104"/>
                  <a:gd name="T34" fmla="*/ 90 w 108"/>
                  <a:gd name="T35" fmla="*/ 90 h 104"/>
                  <a:gd name="T36" fmla="*/ 70 w 108"/>
                  <a:gd name="T37" fmla="*/ 76 h 104"/>
                  <a:gd name="T38" fmla="*/ 70 w 108"/>
                  <a:gd name="T39" fmla="*/ 76 h 104"/>
                  <a:gd name="T40" fmla="*/ 60 w 108"/>
                  <a:gd name="T41" fmla="*/ 66 h 104"/>
                  <a:gd name="T42" fmla="*/ 60 w 108"/>
                  <a:gd name="T43" fmla="*/ 66 h 104"/>
                  <a:gd name="T44" fmla="*/ 50 w 108"/>
                  <a:gd name="T45" fmla="*/ 58 h 104"/>
                  <a:gd name="T46" fmla="*/ 50 w 108"/>
                  <a:gd name="T47" fmla="*/ 58 h 104"/>
                  <a:gd name="T48" fmla="*/ 30 w 108"/>
                  <a:gd name="T49" fmla="*/ 38 h 104"/>
                  <a:gd name="T50" fmla="*/ 30 w 108"/>
                  <a:gd name="T51" fmla="*/ 38 h 104"/>
                  <a:gd name="T52" fmla="*/ 14 w 108"/>
                  <a:gd name="T53" fmla="*/ 20 h 104"/>
                  <a:gd name="T54" fmla="*/ 14 w 108"/>
                  <a:gd name="T55" fmla="*/ 20 h 104"/>
                  <a:gd name="T56" fmla="*/ 0 w 108"/>
                  <a:gd name="T5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8" h="104">
                    <a:moveTo>
                      <a:pt x="0" y="0"/>
                    </a:moveTo>
                    <a:lnTo>
                      <a:pt x="0" y="0"/>
                    </a:lnTo>
                    <a:lnTo>
                      <a:pt x="20" y="14"/>
                    </a:lnTo>
                    <a:lnTo>
                      <a:pt x="20" y="14"/>
                    </a:lnTo>
                    <a:lnTo>
                      <a:pt x="38" y="28"/>
                    </a:lnTo>
                    <a:lnTo>
                      <a:pt x="38" y="28"/>
                    </a:lnTo>
                    <a:lnTo>
                      <a:pt x="60" y="48"/>
                    </a:lnTo>
                    <a:lnTo>
                      <a:pt x="60" y="48"/>
                    </a:lnTo>
                    <a:lnTo>
                      <a:pt x="70" y="58"/>
                    </a:lnTo>
                    <a:lnTo>
                      <a:pt x="70" y="58"/>
                    </a:lnTo>
                    <a:lnTo>
                      <a:pt x="78" y="66"/>
                    </a:lnTo>
                    <a:lnTo>
                      <a:pt x="78" y="66"/>
                    </a:lnTo>
                    <a:lnTo>
                      <a:pt x="94" y="86"/>
                    </a:lnTo>
                    <a:lnTo>
                      <a:pt x="94" y="86"/>
                    </a:lnTo>
                    <a:lnTo>
                      <a:pt x="108" y="104"/>
                    </a:lnTo>
                    <a:lnTo>
                      <a:pt x="108" y="104"/>
                    </a:lnTo>
                    <a:lnTo>
                      <a:pt x="90" y="90"/>
                    </a:lnTo>
                    <a:lnTo>
                      <a:pt x="90" y="90"/>
                    </a:lnTo>
                    <a:lnTo>
                      <a:pt x="70" y="76"/>
                    </a:lnTo>
                    <a:lnTo>
                      <a:pt x="70" y="76"/>
                    </a:lnTo>
                    <a:lnTo>
                      <a:pt x="60" y="66"/>
                    </a:lnTo>
                    <a:lnTo>
                      <a:pt x="60" y="66"/>
                    </a:lnTo>
                    <a:lnTo>
                      <a:pt x="50" y="58"/>
                    </a:lnTo>
                    <a:lnTo>
                      <a:pt x="50" y="58"/>
                    </a:lnTo>
                    <a:lnTo>
                      <a:pt x="30" y="38"/>
                    </a:lnTo>
                    <a:lnTo>
                      <a:pt x="30" y="38"/>
                    </a:lnTo>
                    <a:lnTo>
                      <a:pt x="14" y="20"/>
                    </a:lnTo>
                    <a:lnTo>
                      <a:pt x="14" y="20"/>
                    </a:ln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40" name="Freeform 239"/>
              <p:cNvSpPr>
                <a:spLocks/>
              </p:cNvSpPr>
              <p:nvPr/>
            </p:nvSpPr>
            <p:spPr bwMode="auto">
              <a:xfrm>
                <a:off x="12426950" y="9398000"/>
                <a:ext cx="171450" cy="165100"/>
              </a:xfrm>
              <a:custGeom>
                <a:avLst/>
                <a:gdLst>
                  <a:gd name="T0" fmla="*/ 0 w 108"/>
                  <a:gd name="T1" fmla="*/ 0 h 104"/>
                  <a:gd name="T2" fmla="*/ 0 w 108"/>
                  <a:gd name="T3" fmla="*/ 0 h 104"/>
                  <a:gd name="T4" fmla="*/ 20 w 108"/>
                  <a:gd name="T5" fmla="*/ 14 h 104"/>
                  <a:gd name="T6" fmla="*/ 20 w 108"/>
                  <a:gd name="T7" fmla="*/ 14 h 104"/>
                  <a:gd name="T8" fmla="*/ 38 w 108"/>
                  <a:gd name="T9" fmla="*/ 28 h 104"/>
                  <a:gd name="T10" fmla="*/ 38 w 108"/>
                  <a:gd name="T11" fmla="*/ 28 h 104"/>
                  <a:gd name="T12" fmla="*/ 60 w 108"/>
                  <a:gd name="T13" fmla="*/ 48 h 104"/>
                  <a:gd name="T14" fmla="*/ 60 w 108"/>
                  <a:gd name="T15" fmla="*/ 48 h 104"/>
                  <a:gd name="T16" fmla="*/ 70 w 108"/>
                  <a:gd name="T17" fmla="*/ 58 h 104"/>
                  <a:gd name="T18" fmla="*/ 70 w 108"/>
                  <a:gd name="T19" fmla="*/ 58 h 104"/>
                  <a:gd name="T20" fmla="*/ 78 w 108"/>
                  <a:gd name="T21" fmla="*/ 66 h 104"/>
                  <a:gd name="T22" fmla="*/ 78 w 108"/>
                  <a:gd name="T23" fmla="*/ 66 h 104"/>
                  <a:gd name="T24" fmla="*/ 94 w 108"/>
                  <a:gd name="T25" fmla="*/ 86 h 104"/>
                  <a:gd name="T26" fmla="*/ 94 w 108"/>
                  <a:gd name="T27" fmla="*/ 86 h 104"/>
                  <a:gd name="T28" fmla="*/ 108 w 108"/>
                  <a:gd name="T29" fmla="*/ 104 h 104"/>
                  <a:gd name="T30" fmla="*/ 108 w 108"/>
                  <a:gd name="T31" fmla="*/ 104 h 104"/>
                  <a:gd name="T32" fmla="*/ 90 w 108"/>
                  <a:gd name="T33" fmla="*/ 90 h 104"/>
                  <a:gd name="T34" fmla="*/ 90 w 108"/>
                  <a:gd name="T35" fmla="*/ 90 h 104"/>
                  <a:gd name="T36" fmla="*/ 70 w 108"/>
                  <a:gd name="T37" fmla="*/ 76 h 104"/>
                  <a:gd name="T38" fmla="*/ 70 w 108"/>
                  <a:gd name="T39" fmla="*/ 76 h 104"/>
                  <a:gd name="T40" fmla="*/ 60 w 108"/>
                  <a:gd name="T41" fmla="*/ 66 h 104"/>
                  <a:gd name="T42" fmla="*/ 60 w 108"/>
                  <a:gd name="T43" fmla="*/ 66 h 104"/>
                  <a:gd name="T44" fmla="*/ 50 w 108"/>
                  <a:gd name="T45" fmla="*/ 58 h 104"/>
                  <a:gd name="T46" fmla="*/ 50 w 108"/>
                  <a:gd name="T47" fmla="*/ 58 h 104"/>
                  <a:gd name="T48" fmla="*/ 30 w 108"/>
                  <a:gd name="T49" fmla="*/ 38 h 104"/>
                  <a:gd name="T50" fmla="*/ 30 w 108"/>
                  <a:gd name="T51" fmla="*/ 38 h 104"/>
                  <a:gd name="T52" fmla="*/ 14 w 108"/>
                  <a:gd name="T53" fmla="*/ 20 h 104"/>
                  <a:gd name="T54" fmla="*/ 14 w 108"/>
                  <a:gd name="T55" fmla="*/ 20 h 104"/>
                  <a:gd name="T56" fmla="*/ 0 w 108"/>
                  <a:gd name="T5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8" h="104">
                    <a:moveTo>
                      <a:pt x="0" y="0"/>
                    </a:moveTo>
                    <a:lnTo>
                      <a:pt x="0" y="0"/>
                    </a:lnTo>
                    <a:lnTo>
                      <a:pt x="20" y="14"/>
                    </a:lnTo>
                    <a:lnTo>
                      <a:pt x="20" y="14"/>
                    </a:lnTo>
                    <a:lnTo>
                      <a:pt x="38" y="28"/>
                    </a:lnTo>
                    <a:lnTo>
                      <a:pt x="38" y="28"/>
                    </a:lnTo>
                    <a:lnTo>
                      <a:pt x="60" y="48"/>
                    </a:lnTo>
                    <a:lnTo>
                      <a:pt x="60" y="48"/>
                    </a:lnTo>
                    <a:lnTo>
                      <a:pt x="70" y="58"/>
                    </a:lnTo>
                    <a:lnTo>
                      <a:pt x="70" y="58"/>
                    </a:lnTo>
                    <a:lnTo>
                      <a:pt x="78" y="66"/>
                    </a:lnTo>
                    <a:lnTo>
                      <a:pt x="78" y="66"/>
                    </a:lnTo>
                    <a:lnTo>
                      <a:pt x="94" y="86"/>
                    </a:lnTo>
                    <a:lnTo>
                      <a:pt x="94" y="86"/>
                    </a:lnTo>
                    <a:lnTo>
                      <a:pt x="108" y="104"/>
                    </a:lnTo>
                    <a:lnTo>
                      <a:pt x="108" y="104"/>
                    </a:lnTo>
                    <a:lnTo>
                      <a:pt x="90" y="90"/>
                    </a:lnTo>
                    <a:lnTo>
                      <a:pt x="90" y="90"/>
                    </a:lnTo>
                    <a:lnTo>
                      <a:pt x="70" y="76"/>
                    </a:lnTo>
                    <a:lnTo>
                      <a:pt x="70" y="76"/>
                    </a:lnTo>
                    <a:lnTo>
                      <a:pt x="60" y="66"/>
                    </a:lnTo>
                    <a:lnTo>
                      <a:pt x="60" y="66"/>
                    </a:lnTo>
                    <a:lnTo>
                      <a:pt x="50" y="58"/>
                    </a:lnTo>
                    <a:lnTo>
                      <a:pt x="50" y="58"/>
                    </a:lnTo>
                    <a:lnTo>
                      <a:pt x="30" y="38"/>
                    </a:lnTo>
                    <a:lnTo>
                      <a:pt x="30" y="38"/>
                    </a:lnTo>
                    <a:lnTo>
                      <a:pt x="14" y="20"/>
                    </a:lnTo>
                    <a:lnTo>
                      <a:pt x="14" y="2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1" name="Freeform 240"/>
              <p:cNvSpPr>
                <a:spLocks/>
              </p:cNvSpPr>
              <p:nvPr/>
            </p:nvSpPr>
            <p:spPr bwMode="auto">
              <a:xfrm>
                <a:off x="12661900" y="9232900"/>
                <a:ext cx="85725" cy="222250"/>
              </a:xfrm>
              <a:custGeom>
                <a:avLst/>
                <a:gdLst>
                  <a:gd name="T0" fmla="*/ 0 w 54"/>
                  <a:gd name="T1" fmla="*/ 0 h 140"/>
                  <a:gd name="T2" fmla="*/ 0 w 54"/>
                  <a:gd name="T3" fmla="*/ 0 h 140"/>
                  <a:gd name="T4" fmla="*/ 12 w 54"/>
                  <a:gd name="T5" fmla="*/ 20 h 140"/>
                  <a:gd name="T6" fmla="*/ 12 w 54"/>
                  <a:gd name="T7" fmla="*/ 20 h 140"/>
                  <a:gd name="T8" fmla="*/ 24 w 54"/>
                  <a:gd name="T9" fmla="*/ 42 h 140"/>
                  <a:gd name="T10" fmla="*/ 24 w 54"/>
                  <a:gd name="T11" fmla="*/ 42 h 140"/>
                  <a:gd name="T12" fmla="*/ 34 w 54"/>
                  <a:gd name="T13" fmla="*/ 68 h 140"/>
                  <a:gd name="T14" fmla="*/ 34 w 54"/>
                  <a:gd name="T15" fmla="*/ 68 h 140"/>
                  <a:gd name="T16" fmla="*/ 38 w 54"/>
                  <a:gd name="T17" fmla="*/ 80 h 140"/>
                  <a:gd name="T18" fmla="*/ 38 w 54"/>
                  <a:gd name="T19" fmla="*/ 80 h 140"/>
                  <a:gd name="T20" fmla="*/ 42 w 54"/>
                  <a:gd name="T21" fmla="*/ 94 h 140"/>
                  <a:gd name="T22" fmla="*/ 42 w 54"/>
                  <a:gd name="T23" fmla="*/ 94 h 140"/>
                  <a:gd name="T24" fmla="*/ 50 w 54"/>
                  <a:gd name="T25" fmla="*/ 116 h 140"/>
                  <a:gd name="T26" fmla="*/ 50 w 54"/>
                  <a:gd name="T27" fmla="*/ 116 h 140"/>
                  <a:gd name="T28" fmla="*/ 54 w 54"/>
                  <a:gd name="T29" fmla="*/ 140 h 140"/>
                  <a:gd name="T30" fmla="*/ 54 w 54"/>
                  <a:gd name="T31" fmla="*/ 140 h 140"/>
                  <a:gd name="T32" fmla="*/ 42 w 54"/>
                  <a:gd name="T33" fmla="*/ 120 h 140"/>
                  <a:gd name="T34" fmla="*/ 42 w 54"/>
                  <a:gd name="T35" fmla="*/ 120 h 140"/>
                  <a:gd name="T36" fmla="*/ 32 w 54"/>
                  <a:gd name="T37" fmla="*/ 98 h 140"/>
                  <a:gd name="T38" fmla="*/ 32 w 54"/>
                  <a:gd name="T39" fmla="*/ 98 h 140"/>
                  <a:gd name="T40" fmla="*/ 26 w 54"/>
                  <a:gd name="T41" fmla="*/ 86 h 140"/>
                  <a:gd name="T42" fmla="*/ 26 w 54"/>
                  <a:gd name="T43" fmla="*/ 86 h 140"/>
                  <a:gd name="T44" fmla="*/ 22 w 54"/>
                  <a:gd name="T45" fmla="*/ 72 h 140"/>
                  <a:gd name="T46" fmla="*/ 22 w 54"/>
                  <a:gd name="T47" fmla="*/ 72 h 140"/>
                  <a:gd name="T48" fmla="*/ 12 w 54"/>
                  <a:gd name="T49" fmla="*/ 46 h 140"/>
                  <a:gd name="T50" fmla="*/ 12 w 54"/>
                  <a:gd name="T51" fmla="*/ 46 h 140"/>
                  <a:gd name="T52" fmla="*/ 6 w 54"/>
                  <a:gd name="T53" fmla="*/ 24 h 140"/>
                  <a:gd name="T54" fmla="*/ 6 w 54"/>
                  <a:gd name="T55" fmla="*/ 24 h 140"/>
                  <a:gd name="T56" fmla="*/ 0 w 54"/>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140">
                    <a:moveTo>
                      <a:pt x="0" y="0"/>
                    </a:moveTo>
                    <a:lnTo>
                      <a:pt x="0" y="0"/>
                    </a:lnTo>
                    <a:lnTo>
                      <a:pt x="12" y="20"/>
                    </a:lnTo>
                    <a:lnTo>
                      <a:pt x="12" y="20"/>
                    </a:lnTo>
                    <a:lnTo>
                      <a:pt x="24" y="42"/>
                    </a:lnTo>
                    <a:lnTo>
                      <a:pt x="24" y="42"/>
                    </a:lnTo>
                    <a:lnTo>
                      <a:pt x="34" y="68"/>
                    </a:lnTo>
                    <a:lnTo>
                      <a:pt x="34" y="68"/>
                    </a:lnTo>
                    <a:lnTo>
                      <a:pt x="38" y="80"/>
                    </a:lnTo>
                    <a:lnTo>
                      <a:pt x="38" y="80"/>
                    </a:lnTo>
                    <a:lnTo>
                      <a:pt x="42" y="94"/>
                    </a:lnTo>
                    <a:lnTo>
                      <a:pt x="42" y="94"/>
                    </a:lnTo>
                    <a:lnTo>
                      <a:pt x="50" y="116"/>
                    </a:lnTo>
                    <a:lnTo>
                      <a:pt x="50" y="116"/>
                    </a:lnTo>
                    <a:lnTo>
                      <a:pt x="54" y="140"/>
                    </a:lnTo>
                    <a:lnTo>
                      <a:pt x="54" y="140"/>
                    </a:lnTo>
                    <a:lnTo>
                      <a:pt x="42" y="120"/>
                    </a:lnTo>
                    <a:lnTo>
                      <a:pt x="42" y="120"/>
                    </a:lnTo>
                    <a:lnTo>
                      <a:pt x="32" y="98"/>
                    </a:lnTo>
                    <a:lnTo>
                      <a:pt x="32" y="98"/>
                    </a:lnTo>
                    <a:lnTo>
                      <a:pt x="26" y="86"/>
                    </a:lnTo>
                    <a:lnTo>
                      <a:pt x="26" y="86"/>
                    </a:lnTo>
                    <a:lnTo>
                      <a:pt x="22" y="72"/>
                    </a:lnTo>
                    <a:lnTo>
                      <a:pt x="22" y="72"/>
                    </a:lnTo>
                    <a:lnTo>
                      <a:pt x="12" y="46"/>
                    </a:lnTo>
                    <a:lnTo>
                      <a:pt x="12" y="46"/>
                    </a:lnTo>
                    <a:lnTo>
                      <a:pt x="6" y="24"/>
                    </a:lnTo>
                    <a:lnTo>
                      <a:pt x="6" y="24"/>
                    </a:lnTo>
                    <a:lnTo>
                      <a:pt x="0"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42" name="Freeform 241"/>
              <p:cNvSpPr>
                <a:spLocks/>
              </p:cNvSpPr>
              <p:nvPr/>
            </p:nvSpPr>
            <p:spPr bwMode="auto">
              <a:xfrm>
                <a:off x="12661900" y="9232900"/>
                <a:ext cx="85725" cy="222250"/>
              </a:xfrm>
              <a:custGeom>
                <a:avLst/>
                <a:gdLst>
                  <a:gd name="T0" fmla="*/ 0 w 54"/>
                  <a:gd name="T1" fmla="*/ 0 h 140"/>
                  <a:gd name="T2" fmla="*/ 0 w 54"/>
                  <a:gd name="T3" fmla="*/ 0 h 140"/>
                  <a:gd name="T4" fmla="*/ 12 w 54"/>
                  <a:gd name="T5" fmla="*/ 20 h 140"/>
                  <a:gd name="T6" fmla="*/ 12 w 54"/>
                  <a:gd name="T7" fmla="*/ 20 h 140"/>
                  <a:gd name="T8" fmla="*/ 24 w 54"/>
                  <a:gd name="T9" fmla="*/ 42 h 140"/>
                  <a:gd name="T10" fmla="*/ 24 w 54"/>
                  <a:gd name="T11" fmla="*/ 42 h 140"/>
                  <a:gd name="T12" fmla="*/ 34 w 54"/>
                  <a:gd name="T13" fmla="*/ 68 h 140"/>
                  <a:gd name="T14" fmla="*/ 34 w 54"/>
                  <a:gd name="T15" fmla="*/ 68 h 140"/>
                  <a:gd name="T16" fmla="*/ 38 w 54"/>
                  <a:gd name="T17" fmla="*/ 80 h 140"/>
                  <a:gd name="T18" fmla="*/ 38 w 54"/>
                  <a:gd name="T19" fmla="*/ 80 h 140"/>
                  <a:gd name="T20" fmla="*/ 42 w 54"/>
                  <a:gd name="T21" fmla="*/ 94 h 140"/>
                  <a:gd name="T22" fmla="*/ 42 w 54"/>
                  <a:gd name="T23" fmla="*/ 94 h 140"/>
                  <a:gd name="T24" fmla="*/ 50 w 54"/>
                  <a:gd name="T25" fmla="*/ 116 h 140"/>
                  <a:gd name="T26" fmla="*/ 50 w 54"/>
                  <a:gd name="T27" fmla="*/ 116 h 140"/>
                  <a:gd name="T28" fmla="*/ 54 w 54"/>
                  <a:gd name="T29" fmla="*/ 140 h 140"/>
                  <a:gd name="T30" fmla="*/ 54 w 54"/>
                  <a:gd name="T31" fmla="*/ 140 h 140"/>
                  <a:gd name="T32" fmla="*/ 42 w 54"/>
                  <a:gd name="T33" fmla="*/ 120 h 140"/>
                  <a:gd name="T34" fmla="*/ 42 w 54"/>
                  <a:gd name="T35" fmla="*/ 120 h 140"/>
                  <a:gd name="T36" fmla="*/ 32 w 54"/>
                  <a:gd name="T37" fmla="*/ 98 h 140"/>
                  <a:gd name="T38" fmla="*/ 32 w 54"/>
                  <a:gd name="T39" fmla="*/ 98 h 140"/>
                  <a:gd name="T40" fmla="*/ 26 w 54"/>
                  <a:gd name="T41" fmla="*/ 86 h 140"/>
                  <a:gd name="T42" fmla="*/ 26 w 54"/>
                  <a:gd name="T43" fmla="*/ 86 h 140"/>
                  <a:gd name="T44" fmla="*/ 22 w 54"/>
                  <a:gd name="T45" fmla="*/ 72 h 140"/>
                  <a:gd name="T46" fmla="*/ 22 w 54"/>
                  <a:gd name="T47" fmla="*/ 72 h 140"/>
                  <a:gd name="T48" fmla="*/ 12 w 54"/>
                  <a:gd name="T49" fmla="*/ 46 h 140"/>
                  <a:gd name="T50" fmla="*/ 12 w 54"/>
                  <a:gd name="T51" fmla="*/ 46 h 140"/>
                  <a:gd name="T52" fmla="*/ 6 w 54"/>
                  <a:gd name="T53" fmla="*/ 24 h 140"/>
                  <a:gd name="T54" fmla="*/ 6 w 54"/>
                  <a:gd name="T55" fmla="*/ 24 h 140"/>
                  <a:gd name="T56" fmla="*/ 0 w 54"/>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140">
                    <a:moveTo>
                      <a:pt x="0" y="0"/>
                    </a:moveTo>
                    <a:lnTo>
                      <a:pt x="0" y="0"/>
                    </a:lnTo>
                    <a:lnTo>
                      <a:pt x="12" y="20"/>
                    </a:lnTo>
                    <a:lnTo>
                      <a:pt x="12" y="20"/>
                    </a:lnTo>
                    <a:lnTo>
                      <a:pt x="24" y="42"/>
                    </a:lnTo>
                    <a:lnTo>
                      <a:pt x="24" y="42"/>
                    </a:lnTo>
                    <a:lnTo>
                      <a:pt x="34" y="68"/>
                    </a:lnTo>
                    <a:lnTo>
                      <a:pt x="34" y="68"/>
                    </a:lnTo>
                    <a:lnTo>
                      <a:pt x="38" y="80"/>
                    </a:lnTo>
                    <a:lnTo>
                      <a:pt x="38" y="80"/>
                    </a:lnTo>
                    <a:lnTo>
                      <a:pt x="42" y="94"/>
                    </a:lnTo>
                    <a:lnTo>
                      <a:pt x="42" y="94"/>
                    </a:lnTo>
                    <a:lnTo>
                      <a:pt x="50" y="116"/>
                    </a:lnTo>
                    <a:lnTo>
                      <a:pt x="50" y="116"/>
                    </a:lnTo>
                    <a:lnTo>
                      <a:pt x="54" y="140"/>
                    </a:lnTo>
                    <a:lnTo>
                      <a:pt x="54" y="140"/>
                    </a:lnTo>
                    <a:lnTo>
                      <a:pt x="42" y="120"/>
                    </a:lnTo>
                    <a:lnTo>
                      <a:pt x="42" y="120"/>
                    </a:lnTo>
                    <a:lnTo>
                      <a:pt x="32" y="98"/>
                    </a:lnTo>
                    <a:lnTo>
                      <a:pt x="32" y="98"/>
                    </a:lnTo>
                    <a:lnTo>
                      <a:pt x="26" y="86"/>
                    </a:lnTo>
                    <a:lnTo>
                      <a:pt x="26" y="86"/>
                    </a:lnTo>
                    <a:lnTo>
                      <a:pt x="22" y="72"/>
                    </a:lnTo>
                    <a:lnTo>
                      <a:pt x="22" y="72"/>
                    </a:lnTo>
                    <a:lnTo>
                      <a:pt x="12" y="46"/>
                    </a:lnTo>
                    <a:lnTo>
                      <a:pt x="12" y="46"/>
                    </a:lnTo>
                    <a:lnTo>
                      <a:pt x="6" y="24"/>
                    </a:lnTo>
                    <a:lnTo>
                      <a:pt x="6" y="2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3" name="Freeform 242"/>
              <p:cNvSpPr>
                <a:spLocks/>
              </p:cNvSpPr>
              <p:nvPr/>
            </p:nvSpPr>
            <p:spPr bwMode="auto">
              <a:xfrm>
                <a:off x="12925425" y="9182100"/>
                <a:ext cx="25400" cy="238125"/>
              </a:xfrm>
              <a:custGeom>
                <a:avLst/>
                <a:gdLst>
                  <a:gd name="T0" fmla="*/ 12 w 16"/>
                  <a:gd name="T1" fmla="*/ 0 h 150"/>
                  <a:gd name="T2" fmla="*/ 12 w 16"/>
                  <a:gd name="T3" fmla="*/ 0 h 150"/>
                  <a:gd name="T4" fmla="*/ 14 w 16"/>
                  <a:gd name="T5" fmla="*/ 24 h 150"/>
                  <a:gd name="T6" fmla="*/ 14 w 16"/>
                  <a:gd name="T7" fmla="*/ 24 h 150"/>
                  <a:gd name="T8" fmla="*/ 16 w 16"/>
                  <a:gd name="T9" fmla="*/ 48 h 150"/>
                  <a:gd name="T10" fmla="*/ 16 w 16"/>
                  <a:gd name="T11" fmla="*/ 48 h 150"/>
                  <a:gd name="T12" fmla="*/ 14 w 16"/>
                  <a:gd name="T13" fmla="*/ 76 h 150"/>
                  <a:gd name="T14" fmla="*/ 14 w 16"/>
                  <a:gd name="T15" fmla="*/ 76 h 150"/>
                  <a:gd name="T16" fmla="*/ 12 w 16"/>
                  <a:gd name="T17" fmla="*/ 90 h 150"/>
                  <a:gd name="T18" fmla="*/ 12 w 16"/>
                  <a:gd name="T19" fmla="*/ 90 h 150"/>
                  <a:gd name="T20" fmla="*/ 12 w 16"/>
                  <a:gd name="T21" fmla="*/ 104 h 150"/>
                  <a:gd name="T22" fmla="*/ 12 w 16"/>
                  <a:gd name="T23" fmla="*/ 104 h 150"/>
                  <a:gd name="T24" fmla="*/ 8 w 16"/>
                  <a:gd name="T25" fmla="*/ 126 h 150"/>
                  <a:gd name="T26" fmla="*/ 8 w 16"/>
                  <a:gd name="T27" fmla="*/ 126 h 150"/>
                  <a:gd name="T28" fmla="*/ 2 w 16"/>
                  <a:gd name="T29" fmla="*/ 150 h 150"/>
                  <a:gd name="T30" fmla="*/ 2 w 16"/>
                  <a:gd name="T31" fmla="*/ 150 h 150"/>
                  <a:gd name="T32" fmla="*/ 0 w 16"/>
                  <a:gd name="T33" fmla="*/ 126 h 150"/>
                  <a:gd name="T34" fmla="*/ 0 w 16"/>
                  <a:gd name="T35" fmla="*/ 126 h 150"/>
                  <a:gd name="T36" fmla="*/ 0 w 16"/>
                  <a:gd name="T37" fmla="*/ 102 h 150"/>
                  <a:gd name="T38" fmla="*/ 0 w 16"/>
                  <a:gd name="T39" fmla="*/ 102 h 150"/>
                  <a:gd name="T40" fmla="*/ 0 w 16"/>
                  <a:gd name="T41" fmla="*/ 88 h 150"/>
                  <a:gd name="T42" fmla="*/ 0 w 16"/>
                  <a:gd name="T43" fmla="*/ 88 h 150"/>
                  <a:gd name="T44" fmla="*/ 0 w 16"/>
                  <a:gd name="T45" fmla="*/ 74 h 150"/>
                  <a:gd name="T46" fmla="*/ 0 w 16"/>
                  <a:gd name="T47" fmla="*/ 74 h 150"/>
                  <a:gd name="T48" fmla="*/ 4 w 16"/>
                  <a:gd name="T49" fmla="*/ 48 h 150"/>
                  <a:gd name="T50" fmla="*/ 4 w 16"/>
                  <a:gd name="T51" fmla="*/ 48 h 150"/>
                  <a:gd name="T52" fmla="*/ 6 w 16"/>
                  <a:gd name="T53" fmla="*/ 24 h 150"/>
                  <a:gd name="T54" fmla="*/ 6 w 16"/>
                  <a:gd name="T55" fmla="*/ 24 h 150"/>
                  <a:gd name="T56" fmla="*/ 12 w 16"/>
                  <a:gd name="T5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0">
                    <a:moveTo>
                      <a:pt x="12" y="0"/>
                    </a:moveTo>
                    <a:lnTo>
                      <a:pt x="12" y="0"/>
                    </a:lnTo>
                    <a:lnTo>
                      <a:pt x="14" y="24"/>
                    </a:lnTo>
                    <a:lnTo>
                      <a:pt x="14" y="24"/>
                    </a:lnTo>
                    <a:lnTo>
                      <a:pt x="16" y="48"/>
                    </a:lnTo>
                    <a:lnTo>
                      <a:pt x="16" y="48"/>
                    </a:lnTo>
                    <a:lnTo>
                      <a:pt x="14" y="76"/>
                    </a:lnTo>
                    <a:lnTo>
                      <a:pt x="14" y="76"/>
                    </a:lnTo>
                    <a:lnTo>
                      <a:pt x="12" y="90"/>
                    </a:lnTo>
                    <a:lnTo>
                      <a:pt x="12" y="90"/>
                    </a:lnTo>
                    <a:lnTo>
                      <a:pt x="12" y="104"/>
                    </a:lnTo>
                    <a:lnTo>
                      <a:pt x="12" y="104"/>
                    </a:lnTo>
                    <a:lnTo>
                      <a:pt x="8" y="126"/>
                    </a:lnTo>
                    <a:lnTo>
                      <a:pt x="8" y="126"/>
                    </a:lnTo>
                    <a:lnTo>
                      <a:pt x="2" y="150"/>
                    </a:lnTo>
                    <a:lnTo>
                      <a:pt x="2" y="150"/>
                    </a:lnTo>
                    <a:lnTo>
                      <a:pt x="0" y="126"/>
                    </a:lnTo>
                    <a:lnTo>
                      <a:pt x="0" y="126"/>
                    </a:lnTo>
                    <a:lnTo>
                      <a:pt x="0" y="102"/>
                    </a:lnTo>
                    <a:lnTo>
                      <a:pt x="0" y="102"/>
                    </a:lnTo>
                    <a:lnTo>
                      <a:pt x="0" y="88"/>
                    </a:lnTo>
                    <a:lnTo>
                      <a:pt x="0" y="88"/>
                    </a:lnTo>
                    <a:lnTo>
                      <a:pt x="0" y="74"/>
                    </a:lnTo>
                    <a:lnTo>
                      <a:pt x="0" y="74"/>
                    </a:lnTo>
                    <a:lnTo>
                      <a:pt x="4" y="48"/>
                    </a:lnTo>
                    <a:lnTo>
                      <a:pt x="4" y="48"/>
                    </a:lnTo>
                    <a:lnTo>
                      <a:pt x="6" y="24"/>
                    </a:lnTo>
                    <a:lnTo>
                      <a:pt x="6" y="24"/>
                    </a:lnTo>
                    <a:lnTo>
                      <a:pt x="12"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44" name="Freeform 243"/>
              <p:cNvSpPr>
                <a:spLocks/>
              </p:cNvSpPr>
              <p:nvPr/>
            </p:nvSpPr>
            <p:spPr bwMode="auto">
              <a:xfrm>
                <a:off x="12925425" y="9182100"/>
                <a:ext cx="25400" cy="238125"/>
              </a:xfrm>
              <a:custGeom>
                <a:avLst/>
                <a:gdLst>
                  <a:gd name="T0" fmla="*/ 12 w 16"/>
                  <a:gd name="T1" fmla="*/ 0 h 150"/>
                  <a:gd name="T2" fmla="*/ 12 w 16"/>
                  <a:gd name="T3" fmla="*/ 0 h 150"/>
                  <a:gd name="T4" fmla="*/ 14 w 16"/>
                  <a:gd name="T5" fmla="*/ 24 h 150"/>
                  <a:gd name="T6" fmla="*/ 14 w 16"/>
                  <a:gd name="T7" fmla="*/ 24 h 150"/>
                  <a:gd name="T8" fmla="*/ 16 w 16"/>
                  <a:gd name="T9" fmla="*/ 48 h 150"/>
                  <a:gd name="T10" fmla="*/ 16 w 16"/>
                  <a:gd name="T11" fmla="*/ 48 h 150"/>
                  <a:gd name="T12" fmla="*/ 14 w 16"/>
                  <a:gd name="T13" fmla="*/ 76 h 150"/>
                  <a:gd name="T14" fmla="*/ 14 w 16"/>
                  <a:gd name="T15" fmla="*/ 76 h 150"/>
                  <a:gd name="T16" fmla="*/ 12 w 16"/>
                  <a:gd name="T17" fmla="*/ 90 h 150"/>
                  <a:gd name="T18" fmla="*/ 12 w 16"/>
                  <a:gd name="T19" fmla="*/ 90 h 150"/>
                  <a:gd name="T20" fmla="*/ 12 w 16"/>
                  <a:gd name="T21" fmla="*/ 104 h 150"/>
                  <a:gd name="T22" fmla="*/ 12 w 16"/>
                  <a:gd name="T23" fmla="*/ 104 h 150"/>
                  <a:gd name="T24" fmla="*/ 8 w 16"/>
                  <a:gd name="T25" fmla="*/ 126 h 150"/>
                  <a:gd name="T26" fmla="*/ 8 w 16"/>
                  <a:gd name="T27" fmla="*/ 126 h 150"/>
                  <a:gd name="T28" fmla="*/ 2 w 16"/>
                  <a:gd name="T29" fmla="*/ 150 h 150"/>
                  <a:gd name="T30" fmla="*/ 2 w 16"/>
                  <a:gd name="T31" fmla="*/ 150 h 150"/>
                  <a:gd name="T32" fmla="*/ 0 w 16"/>
                  <a:gd name="T33" fmla="*/ 126 h 150"/>
                  <a:gd name="T34" fmla="*/ 0 w 16"/>
                  <a:gd name="T35" fmla="*/ 126 h 150"/>
                  <a:gd name="T36" fmla="*/ 0 w 16"/>
                  <a:gd name="T37" fmla="*/ 102 h 150"/>
                  <a:gd name="T38" fmla="*/ 0 w 16"/>
                  <a:gd name="T39" fmla="*/ 102 h 150"/>
                  <a:gd name="T40" fmla="*/ 0 w 16"/>
                  <a:gd name="T41" fmla="*/ 88 h 150"/>
                  <a:gd name="T42" fmla="*/ 0 w 16"/>
                  <a:gd name="T43" fmla="*/ 88 h 150"/>
                  <a:gd name="T44" fmla="*/ 0 w 16"/>
                  <a:gd name="T45" fmla="*/ 74 h 150"/>
                  <a:gd name="T46" fmla="*/ 0 w 16"/>
                  <a:gd name="T47" fmla="*/ 74 h 150"/>
                  <a:gd name="T48" fmla="*/ 4 w 16"/>
                  <a:gd name="T49" fmla="*/ 48 h 150"/>
                  <a:gd name="T50" fmla="*/ 4 w 16"/>
                  <a:gd name="T51" fmla="*/ 48 h 150"/>
                  <a:gd name="T52" fmla="*/ 6 w 16"/>
                  <a:gd name="T53" fmla="*/ 24 h 150"/>
                  <a:gd name="T54" fmla="*/ 6 w 16"/>
                  <a:gd name="T55" fmla="*/ 24 h 150"/>
                  <a:gd name="T56" fmla="*/ 12 w 16"/>
                  <a:gd name="T5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 h="150">
                    <a:moveTo>
                      <a:pt x="12" y="0"/>
                    </a:moveTo>
                    <a:lnTo>
                      <a:pt x="12" y="0"/>
                    </a:lnTo>
                    <a:lnTo>
                      <a:pt x="14" y="24"/>
                    </a:lnTo>
                    <a:lnTo>
                      <a:pt x="14" y="24"/>
                    </a:lnTo>
                    <a:lnTo>
                      <a:pt x="16" y="48"/>
                    </a:lnTo>
                    <a:lnTo>
                      <a:pt x="16" y="48"/>
                    </a:lnTo>
                    <a:lnTo>
                      <a:pt x="14" y="76"/>
                    </a:lnTo>
                    <a:lnTo>
                      <a:pt x="14" y="76"/>
                    </a:lnTo>
                    <a:lnTo>
                      <a:pt x="12" y="90"/>
                    </a:lnTo>
                    <a:lnTo>
                      <a:pt x="12" y="90"/>
                    </a:lnTo>
                    <a:lnTo>
                      <a:pt x="12" y="104"/>
                    </a:lnTo>
                    <a:lnTo>
                      <a:pt x="12" y="104"/>
                    </a:lnTo>
                    <a:lnTo>
                      <a:pt x="8" y="126"/>
                    </a:lnTo>
                    <a:lnTo>
                      <a:pt x="8" y="126"/>
                    </a:lnTo>
                    <a:lnTo>
                      <a:pt x="2" y="150"/>
                    </a:lnTo>
                    <a:lnTo>
                      <a:pt x="2" y="150"/>
                    </a:lnTo>
                    <a:lnTo>
                      <a:pt x="0" y="126"/>
                    </a:lnTo>
                    <a:lnTo>
                      <a:pt x="0" y="126"/>
                    </a:lnTo>
                    <a:lnTo>
                      <a:pt x="0" y="102"/>
                    </a:lnTo>
                    <a:lnTo>
                      <a:pt x="0" y="102"/>
                    </a:lnTo>
                    <a:lnTo>
                      <a:pt x="0" y="88"/>
                    </a:lnTo>
                    <a:lnTo>
                      <a:pt x="0" y="88"/>
                    </a:lnTo>
                    <a:lnTo>
                      <a:pt x="0" y="74"/>
                    </a:lnTo>
                    <a:lnTo>
                      <a:pt x="0" y="74"/>
                    </a:lnTo>
                    <a:lnTo>
                      <a:pt x="4" y="48"/>
                    </a:lnTo>
                    <a:lnTo>
                      <a:pt x="4" y="48"/>
                    </a:lnTo>
                    <a:lnTo>
                      <a:pt x="6" y="24"/>
                    </a:lnTo>
                    <a:lnTo>
                      <a:pt x="6" y="24"/>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5" name="Freeform 244"/>
              <p:cNvSpPr>
                <a:spLocks/>
              </p:cNvSpPr>
              <p:nvPr/>
            </p:nvSpPr>
            <p:spPr bwMode="auto">
              <a:xfrm>
                <a:off x="13106400" y="9255125"/>
                <a:ext cx="114300" cy="209550"/>
              </a:xfrm>
              <a:custGeom>
                <a:avLst/>
                <a:gdLst>
                  <a:gd name="T0" fmla="*/ 72 w 72"/>
                  <a:gd name="T1" fmla="*/ 0 h 132"/>
                  <a:gd name="T2" fmla="*/ 72 w 72"/>
                  <a:gd name="T3" fmla="*/ 0 h 132"/>
                  <a:gd name="T4" fmla="*/ 66 w 72"/>
                  <a:gd name="T5" fmla="*/ 24 h 132"/>
                  <a:gd name="T6" fmla="*/ 66 w 72"/>
                  <a:gd name="T7" fmla="*/ 24 h 132"/>
                  <a:gd name="T8" fmla="*/ 56 w 72"/>
                  <a:gd name="T9" fmla="*/ 46 h 132"/>
                  <a:gd name="T10" fmla="*/ 56 w 72"/>
                  <a:gd name="T11" fmla="*/ 46 h 132"/>
                  <a:gd name="T12" fmla="*/ 42 w 72"/>
                  <a:gd name="T13" fmla="*/ 70 h 132"/>
                  <a:gd name="T14" fmla="*/ 42 w 72"/>
                  <a:gd name="T15" fmla="*/ 70 h 132"/>
                  <a:gd name="T16" fmla="*/ 36 w 72"/>
                  <a:gd name="T17" fmla="*/ 82 h 132"/>
                  <a:gd name="T18" fmla="*/ 36 w 72"/>
                  <a:gd name="T19" fmla="*/ 82 h 132"/>
                  <a:gd name="T20" fmla="*/ 28 w 72"/>
                  <a:gd name="T21" fmla="*/ 94 h 132"/>
                  <a:gd name="T22" fmla="*/ 28 w 72"/>
                  <a:gd name="T23" fmla="*/ 94 h 132"/>
                  <a:gd name="T24" fmla="*/ 16 w 72"/>
                  <a:gd name="T25" fmla="*/ 114 h 132"/>
                  <a:gd name="T26" fmla="*/ 16 w 72"/>
                  <a:gd name="T27" fmla="*/ 114 h 132"/>
                  <a:gd name="T28" fmla="*/ 0 w 72"/>
                  <a:gd name="T29" fmla="*/ 132 h 132"/>
                  <a:gd name="T30" fmla="*/ 0 w 72"/>
                  <a:gd name="T31" fmla="*/ 132 h 132"/>
                  <a:gd name="T32" fmla="*/ 8 w 72"/>
                  <a:gd name="T33" fmla="*/ 110 h 132"/>
                  <a:gd name="T34" fmla="*/ 8 w 72"/>
                  <a:gd name="T35" fmla="*/ 110 h 132"/>
                  <a:gd name="T36" fmla="*/ 18 w 72"/>
                  <a:gd name="T37" fmla="*/ 88 h 132"/>
                  <a:gd name="T38" fmla="*/ 18 w 72"/>
                  <a:gd name="T39" fmla="*/ 88 h 132"/>
                  <a:gd name="T40" fmla="*/ 24 w 72"/>
                  <a:gd name="T41" fmla="*/ 76 h 132"/>
                  <a:gd name="T42" fmla="*/ 24 w 72"/>
                  <a:gd name="T43" fmla="*/ 76 h 132"/>
                  <a:gd name="T44" fmla="*/ 30 w 72"/>
                  <a:gd name="T45" fmla="*/ 64 h 132"/>
                  <a:gd name="T46" fmla="*/ 30 w 72"/>
                  <a:gd name="T47" fmla="*/ 64 h 132"/>
                  <a:gd name="T48" fmla="*/ 44 w 72"/>
                  <a:gd name="T49" fmla="*/ 40 h 132"/>
                  <a:gd name="T50" fmla="*/ 44 w 72"/>
                  <a:gd name="T51" fmla="*/ 40 h 132"/>
                  <a:gd name="T52" fmla="*/ 58 w 72"/>
                  <a:gd name="T53" fmla="*/ 20 h 132"/>
                  <a:gd name="T54" fmla="*/ 58 w 72"/>
                  <a:gd name="T55" fmla="*/ 20 h 132"/>
                  <a:gd name="T56" fmla="*/ 72 w 72"/>
                  <a:gd name="T5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 h="132">
                    <a:moveTo>
                      <a:pt x="72" y="0"/>
                    </a:moveTo>
                    <a:lnTo>
                      <a:pt x="72" y="0"/>
                    </a:lnTo>
                    <a:lnTo>
                      <a:pt x="66" y="24"/>
                    </a:lnTo>
                    <a:lnTo>
                      <a:pt x="66" y="24"/>
                    </a:lnTo>
                    <a:lnTo>
                      <a:pt x="56" y="46"/>
                    </a:lnTo>
                    <a:lnTo>
                      <a:pt x="56" y="46"/>
                    </a:lnTo>
                    <a:lnTo>
                      <a:pt x="42" y="70"/>
                    </a:lnTo>
                    <a:lnTo>
                      <a:pt x="42" y="70"/>
                    </a:lnTo>
                    <a:lnTo>
                      <a:pt x="36" y="82"/>
                    </a:lnTo>
                    <a:lnTo>
                      <a:pt x="36" y="82"/>
                    </a:lnTo>
                    <a:lnTo>
                      <a:pt x="28" y="94"/>
                    </a:lnTo>
                    <a:lnTo>
                      <a:pt x="28" y="94"/>
                    </a:lnTo>
                    <a:lnTo>
                      <a:pt x="16" y="114"/>
                    </a:lnTo>
                    <a:lnTo>
                      <a:pt x="16" y="114"/>
                    </a:lnTo>
                    <a:lnTo>
                      <a:pt x="0" y="132"/>
                    </a:lnTo>
                    <a:lnTo>
                      <a:pt x="0" y="132"/>
                    </a:lnTo>
                    <a:lnTo>
                      <a:pt x="8" y="110"/>
                    </a:lnTo>
                    <a:lnTo>
                      <a:pt x="8" y="110"/>
                    </a:lnTo>
                    <a:lnTo>
                      <a:pt x="18" y="88"/>
                    </a:lnTo>
                    <a:lnTo>
                      <a:pt x="18" y="88"/>
                    </a:lnTo>
                    <a:lnTo>
                      <a:pt x="24" y="76"/>
                    </a:lnTo>
                    <a:lnTo>
                      <a:pt x="24" y="76"/>
                    </a:lnTo>
                    <a:lnTo>
                      <a:pt x="30" y="64"/>
                    </a:lnTo>
                    <a:lnTo>
                      <a:pt x="30" y="64"/>
                    </a:lnTo>
                    <a:lnTo>
                      <a:pt x="44" y="40"/>
                    </a:lnTo>
                    <a:lnTo>
                      <a:pt x="44" y="40"/>
                    </a:lnTo>
                    <a:lnTo>
                      <a:pt x="58" y="20"/>
                    </a:lnTo>
                    <a:lnTo>
                      <a:pt x="58" y="20"/>
                    </a:lnTo>
                    <a:lnTo>
                      <a:pt x="72"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46" name="Freeform 245"/>
              <p:cNvSpPr>
                <a:spLocks/>
              </p:cNvSpPr>
              <p:nvPr/>
            </p:nvSpPr>
            <p:spPr bwMode="auto">
              <a:xfrm>
                <a:off x="13106400" y="9255125"/>
                <a:ext cx="114300" cy="209550"/>
              </a:xfrm>
              <a:custGeom>
                <a:avLst/>
                <a:gdLst>
                  <a:gd name="T0" fmla="*/ 72 w 72"/>
                  <a:gd name="T1" fmla="*/ 0 h 132"/>
                  <a:gd name="T2" fmla="*/ 72 w 72"/>
                  <a:gd name="T3" fmla="*/ 0 h 132"/>
                  <a:gd name="T4" fmla="*/ 66 w 72"/>
                  <a:gd name="T5" fmla="*/ 24 h 132"/>
                  <a:gd name="T6" fmla="*/ 66 w 72"/>
                  <a:gd name="T7" fmla="*/ 24 h 132"/>
                  <a:gd name="T8" fmla="*/ 56 w 72"/>
                  <a:gd name="T9" fmla="*/ 46 h 132"/>
                  <a:gd name="T10" fmla="*/ 56 w 72"/>
                  <a:gd name="T11" fmla="*/ 46 h 132"/>
                  <a:gd name="T12" fmla="*/ 42 w 72"/>
                  <a:gd name="T13" fmla="*/ 70 h 132"/>
                  <a:gd name="T14" fmla="*/ 42 w 72"/>
                  <a:gd name="T15" fmla="*/ 70 h 132"/>
                  <a:gd name="T16" fmla="*/ 36 w 72"/>
                  <a:gd name="T17" fmla="*/ 82 h 132"/>
                  <a:gd name="T18" fmla="*/ 36 w 72"/>
                  <a:gd name="T19" fmla="*/ 82 h 132"/>
                  <a:gd name="T20" fmla="*/ 28 w 72"/>
                  <a:gd name="T21" fmla="*/ 94 h 132"/>
                  <a:gd name="T22" fmla="*/ 28 w 72"/>
                  <a:gd name="T23" fmla="*/ 94 h 132"/>
                  <a:gd name="T24" fmla="*/ 16 w 72"/>
                  <a:gd name="T25" fmla="*/ 114 h 132"/>
                  <a:gd name="T26" fmla="*/ 16 w 72"/>
                  <a:gd name="T27" fmla="*/ 114 h 132"/>
                  <a:gd name="T28" fmla="*/ 0 w 72"/>
                  <a:gd name="T29" fmla="*/ 132 h 132"/>
                  <a:gd name="T30" fmla="*/ 0 w 72"/>
                  <a:gd name="T31" fmla="*/ 132 h 132"/>
                  <a:gd name="T32" fmla="*/ 8 w 72"/>
                  <a:gd name="T33" fmla="*/ 110 h 132"/>
                  <a:gd name="T34" fmla="*/ 8 w 72"/>
                  <a:gd name="T35" fmla="*/ 110 h 132"/>
                  <a:gd name="T36" fmla="*/ 18 w 72"/>
                  <a:gd name="T37" fmla="*/ 88 h 132"/>
                  <a:gd name="T38" fmla="*/ 18 w 72"/>
                  <a:gd name="T39" fmla="*/ 88 h 132"/>
                  <a:gd name="T40" fmla="*/ 24 w 72"/>
                  <a:gd name="T41" fmla="*/ 76 h 132"/>
                  <a:gd name="T42" fmla="*/ 24 w 72"/>
                  <a:gd name="T43" fmla="*/ 76 h 132"/>
                  <a:gd name="T44" fmla="*/ 30 w 72"/>
                  <a:gd name="T45" fmla="*/ 64 h 132"/>
                  <a:gd name="T46" fmla="*/ 30 w 72"/>
                  <a:gd name="T47" fmla="*/ 64 h 132"/>
                  <a:gd name="T48" fmla="*/ 44 w 72"/>
                  <a:gd name="T49" fmla="*/ 40 h 132"/>
                  <a:gd name="T50" fmla="*/ 44 w 72"/>
                  <a:gd name="T51" fmla="*/ 40 h 132"/>
                  <a:gd name="T52" fmla="*/ 58 w 72"/>
                  <a:gd name="T53" fmla="*/ 20 h 132"/>
                  <a:gd name="T54" fmla="*/ 58 w 72"/>
                  <a:gd name="T55" fmla="*/ 20 h 132"/>
                  <a:gd name="T56" fmla="*/ 72 w 72"/>
                  <a:gd name="T5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2" h="132">
                    <a:moveTo>
                      <a:pt x="72" y="0"/>
                    </a:moveTo>
                    <a:lnTo>
                      <a:pt x="72" y="0"/>
                    </a:lnTo>
                    <a:lnTo>
                      <a:pt x="66" y="24"/>
                    </a:lnTo>
                    <a:lnTo>
                      <a:pt x="66" y="24"/>
                    </a:lnTo>
                    <a:lnTo>
                      <a:pt x="56" y="46"/>
                    </a:lnTo>
                    <a:lnTo>
                      <a:pt x="56" y="46"/>
                    </a:lnTo>
                    <a:lnTo>
                      <a:pt x="42" y="70"/>
                    </a:lnTo>
                    <a:lnTo>
                      <a:pt x="42" y="70"/>
                    </a:lnTo>
                    <a:lnTo>
                      <a:pt x="36" y="82"/>
                    </a:lnTo>
                    <a:lnTo>
                      <a:pt x="36" y="82"/>
                    </a:lnTo>
                    <a:lnTo>
                      <a:pt x="28" y="94"/>
                    </a:lnTo>
                    <a:lnTo>
                      <a:pt x="28" y="94"/>
                    </a:lnTo>
                    <a:lnTo>
                      <a:pt x="16" y="114"/>
                    </a:lnTo>
                    <a:lnTo>
                      <a:pt x="16" y="114"/>
                    </a:lnTo>
                    <a:lnTo>
                      <a:pt x="0" y="132"/>
                    </a:lnTo>
                    <a:lnTo>
                      <a:pt x="0" y="132"/>
                    </a:lnTo>
                    <a:lnTo>
                      <a:pt x="8" y="110"/>
                    </a:lnTo>
                    <a:lnTo>
                      <a:pt x="8" y="110"/>
                    </a:lnTo>
                    <a:lnTo>
                      <a:pt x="18" y="88"/>
                    </a:lnTo>
                    <a:lnTo>
                      <a:pt x="18" y="88"/>
                    </a:lnTo>
                    <a:lnTo>
                      <a:pt x="24" y="76"/>
                    </a:lnTo>
                    <a:lnTo>
                      <a:pt x="24" y="76"/>
                    </a:lnTo>
                    <a:lnTo>
                      <a:pt x="30" y="64"/>
                    </a:lnTo>
                    <a:lnTo>
                      <a:pt x="30" y="64"/>
                    </a:lnTo>
                    <a:lnTo>
                      <a:pt x="44" y="40"/>
                    </a:lnTo>
                    <a:lnTo>
                      <a:pt x="44" y="40"/>
                    </a:lnTo>
                    <a:lnTo>
                      <a:pt x="58" y="20"/>
                    </a:lnTo>
                    <a:lnTo>
                      <a:pt x="58" y="20"/>
                    </a:lnTo>
                    <a:lnTo>
                      <a:pt x="7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7" name="Freeform 246"/>
              <p:cNvSpPr>
                <a:spLocks/>
              </p:cNvSpPr>
              <p:nvPr/>
            </p:nvSpPr>
            <p:spPr bwMode="auto">
              <a:xfrm>
                <a:off x="13249275" y="9439275"/>
                <a:ext cx="193675" cy="142875"/>
              </a:xfrm>
              <a:custGeom>
                <a:avLst/>
                <a:gdLst>
                  <a:gd name="T0" fmla="*/ 122 w 122"/>
                  <a:gd name="T1" fmla="*/ 0 h 90"/>
                  <a:gd name="T2" fmla="*/ 122 w 122"/>
                  <a:gd name="T3" fmla="*/ 0 h 90"/>
                  <a:gd name="T4" fmla="*/ 106 w 122"/>
                  <a:gd name="T5" fmla="*/ 18 h 90"/>
                  <a:gd name="T6" fmla="*/ 106 w 122"/>
                  <a:gd name="T7" fmla="*/ 18 h 90"/>
                  <a:gd name="T8" fmla="*/ 86 w 122"/>
                  <a:gd name="T9" fmla="*/ 34 h 90"/>
                  <a:gd name="T10" fmla="*/ 86 w 122"/>
                  <a:gd name="T11" fmla="*/ 34 h 90"/>
                  <a:gd name="T12" fmla="*/ 66 w 122"/>
                  <a:gd name="T13" fmla="*/ 50 h 90"/>
                  <a:gd name="T14" fmla="*/ 66 w 122"/>
                  <a:gd name="T15" fmla="*/ 50 h 90"/>
                  <a:gd name="T16" fmla="*/ 54 w 122"/>
                  <a:gd name="T17" fmla="*/ 58 h 90"/>
                  <a:gd name="T18" fmla="*/ 54 w 122"/>
                  <a:gd name="T19" fmla="*/ 58 h 90"/>
                  <a:gd name="T20" fmla="*/ 42 w 122"/>
                  <a:gd name="T21" fmla="*/ 66 h 90"/>
                  <a:gd name="T22" fmla="*/ 42 w 122"/>
                  <a:gd name="T23" fmla="*/ 66 h 90"/>
                  <a:gd name="T24" fmla="*/ 22 w 122"/>
                  <a:gd name="T25" fmla="*/ 78 h 90"/>
                  <a:gd name="T26" fmla="*/ 22 w 122"/>
                  <a:gd name="T27" fmla="*/ 78 h 90"/>
                  <a:gd name="T28" fmla="*/ 0 w 122"/>
                  <a:gd name="T29" fmla="*/ 90 h 90"/>
                  <a:gd name="T30" fmla="*/ 0 w 122"/>
                  <a:gd name="T31" fmla="*/ 90 h 90"/>
                  <a:gd name="T32" fmla="*/ 18 w 122"/>
                  <a:gd name="T33" fmla="*/ 72 h 90"/>
                  <a:gd name="T34" fmla="*/ 18 w 122"/>
                  <a:gd name="T35" fmla="*/ 72 h 90"/>
                  <a:gd name="T36" fmla="*/ 36 w 122"/>
                  <a:gd name="T37" fmla="*/ 56 h 90"/>
                  <a:gd name="T38" fmla="*/ 36 w 122"/>
                  <a:gd name="T39" fmla="*/ 56 h 90"/>
                  <a:gd name="T40" fmla="*/ 46 w 122"/>
                  <a:gd name="T41" fmla="*/ 48 h 90"/>
                  <a:gd name="T42" fmla="*/ 46 w 122"/>
                  <a:gd name="T43" fmla="*/ 48 h 90"/>
                  <a:gd name="T44" fmla="*/ 58 w 122"/>
                  <a:gd name="T45" fmla="*/ 40 h 90"/>
                  <a:gd name="T46" fmla="*/ 58 w 122"/>
                  <a:gd name="T47" fmla="*/ 40 h 90"/>
                  <a:gd name="T48" fmla="*/ 80 w 122"/>
                  <a:gd name="T49" fmla="*/ 24 h 90"/>
                  <a:gd name="T50" fmla="*/ 80 w 122"/>
                  <a:gd name="T51" fmla="*/ 24 h 90"/>
                  <a:gd name="T52" fmla="*/ 100 w 122"/>
                  <a:gd name="T53" fmla="*/ 12 h 90"/>
                  <a:gd name="T54" fmla="*/ 100 w 122"/>
                  <a:gd name="T55" fmla="*/ 12 h 90"/>
                  <a:gd name="T56" fmla="*/ 122 w 122"/>
                  <a:gd name="T5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2" h="90">
                    <a:moveTo>
                      <a:pt x="122" y="0"/>
                    </a:moveTo>
                    <a:lnTo>
                      <a:pt x="122" y="0"/>
                    </a:lnTo>
                    <a:lnTo>
                      <a:pt x="106" y="18"/>
                    </a:lnTo>
                    <a:lnTo>
                      <a:pt x="106" y="18"/>
                    </a:lnTo>
                    <a:lnTo>
                      <a:pt x="86" y="34"/>
                    </a:lnTo>
                    <a:lnTo>
                      <a:pt x="86" y="34"/>
                    </a:lnTo>
                    <a:lnTo>
                      <a:pt x="66" y="50"/>
                    </a:lnTo>
                    <a:lnTo>
                      <a:pt x="66" y="50"/>
                    </a:lnTo>
                    <a:lnTo>
                      <a:pt x="54" y="58"/>
                    </a:lnTo>
                    <a:lnTo>
                      <a:pt x="54" y="58"/>
                    </a:lnTo>
                    <a:lnTo>
                      <a:pt x="42" y="66"/>
                    </a:lnTo>
                    <a:lnTo>
                      <a:pt x="42" y="66"/>
                    </a:lnTo>
                    <a:lnTo>
                      <a:pt x="22" y="78"/>
                    </a:lnTo>
                    <a:lnTo>
                      <a:pt x="22" y="78"/>
                    </a:lnTo>
                    <a:lnTo>
                      <a:pt x="0" y="90"/>
                    </a:lnTo>
                    <a:lnTo>
                      <a:pt x="0" y="90"/>
                    </a:lnTo>
                    <a:lnTo>
                      <a:pt x="18" y="72"/>
                    </a:lnTo>
                    <a:lnTo>
                      <a:pt x="18" y="72"/>
                    </a:lnTo>
                    <a:lnTo>
                      <a:pt x="36" y="56"/>
                    </a:lnTo>
                    <a:lnTo>
                      <a:pt x="36" y="56"/>
                    </a:lnTo>
                    <a:lnTo>
                      <a:pt x="46" y="48"/>
                    </a:lnTo>
                    <a:lnTo>
                      <a:pt x="46" y="48"/>
                    </a:lnTo>
                    <a:lnTo>
                      <a:pt x="58" y="40"/>
                    </a:lnTo>
                    <a:lnTo>
                      <a:pt x="58" y="40"/>
                    </a:lnTo>
                    <a:lnTo>
                      <a:pt x="80" y="24"/>
                    </a:lnTo>
                    <a:lnTo>
                      <a:pt x="80" y="24"/>
                    </a:lnTo>
                    <a:lnTo>
                      <a:pt x="100" y="12"/>
                    </a:lnTo>
                    <a:lnTo>
                      <a:pt x="100" y="12"/>
                    </a:lnTo>
                    <a:lnTo>
                      <a:pt x="122"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48" name="Freeform 247"/>
              <p:cNvSpPr>
                <a:spLocks/>
              </p:cNvSpPr>
              <p:nvPr/>
            </p:nvSpPr>
            <p:spPr bwMode="auto">
              <a:xfrm>
                <a:off x="13249275" y="9439275"/>
                <a:ext cx="193675" cy="142875"/>
              </a:xfrm>
              <a:custGeom>
                <a:avLst/>
                <a:gdLst>
                  <a:gd name="T0" fmla="*/ 122 w 122"/>
                  <a:gd name="T1" fmla="*/ 0 h 90"/>
                  <a:gd name="T2" fmla="*/ 122 w 122"/>
                  <a:gd name="T3" fmla="*/ 0 h 90"/>
                  <a:gd name="T4" fmla="*/ 106 w 122"/>
                  <a:gd name="T5" fmla="*/ 18 h 90"/>
                  <a:gd name="T6" fmla="*/ 106 w 122"/>
                  <a:gd name="T7" fmla="*/ 18 h 90"/>
                  <a:gd name="T8" fmla="*/ 86 w 122"/>
                  <a:gd name="T9" fmla="*/ 34 h 90"/>
                  <a:gd name="T10" fmla="*/ 86 w 122"/>
                  <a:gd name="T11" fmla="*/ 34 h 90"/>
                  <a:gd name="T12" fmla="*/ 66 w 122"/>
                  <a:gd name="T13" fmla="*/ 50 h 90"/>
                  <a:gd name="T14" fmla="*/ 66 w 122"/>
                  <a:gd name="T15" fmla="*/ 50 h 90"/>
                  <a:gd name="T16" fmla="*/ 54 w 122"/>
                  <a:gd name="T17" fmla="*/ 58 h 90"/>
                  <a:gd name="T18" fmla="*/ 54 w 122"/>
                  <a:gd name="T19" fmla="*/ 58 h 90"/>
                  <a:gd name="T20" fmla="*/ 42 w 122"/>
                  <a:gd name="T21" fmla="*/ 66 h 90"/>
                  <a:gd name="T22" fmla="*/ 42 w 122"/>
                  <a:gd name="T23" fmla="*/ 66 h 90"/>
                  <a:gd name="T24" fmla="*/ 22 w 122"/>
                  <a:gd name="T25" fmla="*/ 78 h 90"/>
                  <a:gd name="T26" fmla="*/ 22 w 122"/>
                  <a:gd name="T27" fmla="*/ 78 h 90"/>
                  <a:gd name="T28" fmla="*/ 0 w 122"/>
                  <a:gd name="T29" fmla="*/ 90 h 90"/>
                  <a:gd name="T30" fmla="*/ 0 w 122"/>
                  <a:gd name="T31" fmla="*/ 90 h 90"/>
                  <a:gd name="T32" fmla="*/ 18 w 122"/>
                  <a:gd name="T33" fmla="*/ 72 h 90"/>
                  <a:gd name="T34" fmla="*/ 18 w 122"/>
                  <a:gd name="T35" fmla="*/ 72 h 90"/>
                  <a:gd name="T36" fmla="*/ 36 w 122"/>
                  <a:gd name="T37" fmla="*/ 56 h 90"/>
                  <a:gd name="T38" fmla="*/ 36 w 122"/>
                  <a:gd name="T39" fmla="*/ 56 h 90"/>
                  <a:gd name="T40" fmla="*/ 46 w 122"/>
                  <a:gd name="T41" fmla="*/ 48 h 90"/>
                  <a:gd name="T42" fmla="*/ 46 w 122"/>
                  <a:gd name="T43" fmla="*/ 48 h 90"/>
                  <a:gd name="T44" fmla="*/ 58 w 122"/>
                  <a:gd name="T45" fmla="*/ 40 h 90"/>
                  <a:gd name="T46" fmla="*/ 58 w 122"/>
                  <a:gd name="T47" fmla="*/ 40 h 90"/>
                  <a:gd name="T48" fmla="*/ 80 w 122"/>
                  <a:gd name="T49" fmla="*/ 24 h 90"/>
                  <a:gd name="T50" fmla="*/ 80 w 122"/>
                  <a:gd name="T51" fmla="*/ 24 h 90"/>
                  <a:gd name="T52" fmla="*/ 100 w 122"/>
                  <a:gd name="T53" fmla="*/ 12 h 90"/>
                  <a:gd name="T54" fmla="*/ 100 w 122"/>
                  <a:gd name="T55" fmla="*/ 12 h 90"/>
                  <a:gd name="T56" fmla="*/ 122 w 122"/>
                  <a:gd name="T5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2" h="90">
                    <a:moveTo>
                      <a:pt x="122" y="0"/>
                    </a:moveTo>
                    <a:lnTo>
                      <a:pt x="122" y="0"/>
                    </a:lnTo>
                    <a:lnTo>
                      <a:pt x="106" y="18"/>
                    </a:lnTo>
                    <a:lnTo>
                      <a:pt x="106" y="18"/>
                    </a:lnTo>
                    <a:lnTo>
                      <a:pt x="86" y="34"/>
                    </a:lnTo>
                    <a:lnTo>
                      <a:pt x="86" y="34"/>
                    </a:lnTo>
                    <a:lnTo>
                      <a:pt x="66" y="50"/>
                    </a:lnTo>
                    <a:lnTo>
                      <a:pt x="66" y="50"/>
                    </a:lnTo>
                    <a:lnTo>
                      <a:pt x="54" y="58"/>
                    </a:lnTo>
                    <a:lnTo>
                      <a:pt x="54" y="58"/>
                    </a:lnTo>
                    <a:lnTo>
                      <a:pt x="42" y="66"/>
                    </a:lnTo>
                    <a:lnTo>
                      <a:pt x="42" y="66"/>
                    </a:lnTo>
                    <a:lnTo>
                      <a:pt x="22" y="78"/>
                    </a:lnTo>
                    <a:lnTo>
                      <a:pt x="22" y="78"/>
                    </a:lnTo>
                    <a:lnTo>
                      <a:pt x="0" y="90"/>
                    </a:lnTo>
                    <a:lnTo>
                      <a:pt x="0" y="90"/>
                    </a:lnTo>
                    <a:lnTo>
                      <a:pt x="18" y="72"/>
                    </a:lnTo>
                    <a:lnTo>
                      <a:pt x="18" y="72"/>
                    </a:lnTo>
                    <a:lnTo>
                      <a:pt x="36" y="56"/>
                    </a:lnTo>
                    <a:lnTo>
                      <a:pt x="36" y="56"/>
                    </a:lnTo>
                    <a:lnTo>
                      <a:pt x="46" y="48"/>
                    </a:lnTo>
                    <a:lnTo>
                      <a:pt x="46" y="48"/>
                    </a:lnTo>
                    <a:lnTo>
                      <a:pt x="58" y="40"/>
                    </a:lnTo>
                    <a:lnTo>
                      <a:pt x="58" y="40"/>
                    </a:lnTo>
                    <a:lnTo>
                      <a:pt x="80" y="24"/>
                    </a:lnTo>
                    <a:lnTo>
                      <a:pt x="80" y="24"/>
                    </a:lnTo>
                    <a:lnTo>
                      <a:pt x="100" y="12"/>
                    </a:lnTo>
                    <a:lnTo>
                      <a:pt x="100" y="12"/>
                    </a:lnTo>
                    <a:lnTo>
                      <a:pt x="1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9" name="Freeform 248"/>
              <p:cNvSpPr>
                <a:spLocks/>
              </p:cNvSpPr>
              <p:nvPr/>
            </p:nvSpPr>
            <p:spPr bwMode="auto">
              <a:xfrm>
                <a:off x="13331825" y="9699625"/>
                <a:ext cx="231775" cy="47625"/>
              </a:xfrm>
              <a:custGeom>
                <a:avLst/>
                <a:gdLst>
                  <a:gd name="T0" fmla="*/ 146 w 146"/>
                  <a:gd name="T1" fmla="*/ 0 h 30"/>
                  <a:gd name="T2" fmla="*/ 146 w 146"/>
                  <a:gd name="T3" fmla="*/ 0 h 30"/>
                  <a:gd name="T4" fmla="*/ 124 w 146"/>
                  <a:gd name="T5" fmla="*/ 8 h 30"/>
                  <a:gd name="T6" fmla="*/ 124 w 146"/>
                  <a:gd name="T7" fmla="*/ 8 h 30"/>
                  <a:gd name="T8" fmla="*/ 102 w 146"/>
                  <a:gd name="T9" fmla="*/ 16 h 30"/>
                  <a:gd name="T10" fmla="*/ 102 w 146"/>
                  <a:gd name="T11" fmla="*/ 16 h 30"/>
                  <a:gd name="T12" fmla="*/ 74 w 146"/>
                  <a:gd name="T13" fmla="*/ 22 h 30"/>
                  <a:gd name="T14" fmla="*/ 74 w 146"/>
                  <a:gd name="T15" fmla="*/ 22 h 30"/>
                  <a:gd name="T16" fmla="*/ 60 w 146"/>
                  <a:gd name="T17" fmla="*/ 24 h 30"/>
                  <a:gd name="T18" fmla="*/ 60 w 146"/>
                  <a:gd name="T19" fmla="*/ 24 h 30"/>
                  <a:gd name="T20" fmla="*/ 48 w 146"/>
                  <a:gd name="T21" fmla="*/ 26 h 30"/>
                  <a:gd name="T22" fmla="*/ 48 w 146"/>
                  <a:gd name="T23" fmla="*/ 26 h 30"/>
                  <a:gd name="T24" fmla="*/ 24 w 146"/>
                  <a:gd name="T25" fmla="*/ 28 h 30"/>
                  <a:gd name="T26" fmla="*/ 24 w 146"/>
                  <a:gd name="T27" fmla="*/ 28 h 30"/>
                  <a:gd name="T28" fmla="*/ 0 w 146"/>
                  <a:gd name="T29" fmla="*/ 30 h 30"/>
                  <a:gd name="T30" fmla="*/ 0 w 146"/>
                  <a:gd name="T31" fmla="*/ 30 h 30"/>
                  <a:gd name="T32" fmla="*/ 22 w 146"/>
                  <a:gd name="T33" fmla="*/ 20 h 30"/>
                  <a:gd name="T34" fmla="*/ 22 w 146"/>
                  <a:gd name="T35" fmla="*/ 20 h 30"/>
                  <a:gd name="T36" fmla="*/ 44 w 146"/>
                  <a:gd name="T37" fmla="*/ 14 h 30"/>
                  <a:gd name="T38" fmla="*/ 44 w 146"/>
                  <a:gd name="T39" fmla="*/ 14 h 30"/>
                  <a:gd name="T40" fmla="*/ 58 w 146"/>
                  <a:gd name="T41" fmla="*/ 12 h 30"/>
                  <a:gd name="T42" fmla="*/ 58 w 146"/>
                  <a:gd name="T43" fmla="*/ 12 h 30"/>
                  <a:gd name="T44" fmla="*/ 72 w 146"/>
                  <a:gd name="T45" fmla="*/ 8 h 30"/>
                  <a:gd name="T46" fmla="*/ 72 w 146"/>
                  <a:gd name="T47" fmla="*/ 8 h 30"/>
                  <a:gd name="T48" fmla="*/ 98 w 146"/>
                  <a:gd name="T49" fmla="*/ 4 h 30"/>
                  <a:gd name="T50" fmla="*/ 98 w 146"/>
                  <a:gd name="T51" fmla="*/ 4 h 30"/>
                  <a:gd name="T52" fmla="*/ 122 w 146"/>
                  <a:gd name="T53" fmla="*/ 0 h 30"/>
                  <a:gd name="T54" fmla="*/ 122 w 146"/>
                  <a:gd name="T55" fmla="*/ 0 h 30"/>
                  <a:gd name="T56" fmla="*/ 146 w 146"/>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30">
                    <a:moveTo>
                      <a:pt x="146" y="0"/>
                    </a:moveTo>
                    <a:lnTo>
                      <a:pt x="146" y="0"/>
                    </a:lnTo>
                    <a:lnTo>
                      <a:pt x="124" y="8"/>
                    </a:lnTo>
                    <a:lnTo>
                      <a:pt x="124" y="8"/>
                    </a:lnTo>
                    <a:lnTo>
                      <a:pt x="102" y="16"/>
                    </a:lnTo>
                    <a:lnTo>
                      <a:pt x="102" y="16"/>
                    </a:lnTo>
                    <a:lnTo>
                      <a:pt x="74" y="22"/>
                    </a:lnTo>
                    <a:lnTo>
                      <a:pt x="74" y="22"/>
                    </a:lnTo>
                    <a:lnTo>
                      <a:pt x="60" y="24"/>
                    </a:lnTo>
                    <a:lnTo>
                      <a:pt x="60" y="24"/>
                    </a:lnTo>
                    <a:lnTo>
                      <a:pt x="48" y="26"/>
                    </a:lnTo>
                    <a:lnTo>
                      <a:pt x="48" y="26"/>
                    </a:lnTo>
                    <a:lnTo>
                      <a:pt x="24" y="28"/>
                    </a:lnTo>
                    <a:lnTo>
                      <a:pt x="24" y="28"/>
                    </a:lnTo>
                    <a:lnTo>
                      <a:pt x="0" y="30"/>
                    </a:lnTo>
                    <a:lnTo>
                      <a:pt x="0" y="30"/>
                    </a:lnTo>
                    <a:lnTo>
                      <a:pt x="22" y="20"/>
                    </a:lnTo>
                    <a:lnTo>
                      <a:pt x="22" y="20"/>
                    </a:lnTo>
                    <a:lnTo>
                      <a:pt x="44" y="14"/>
                    </a:lnTo>
                    <a:lnTo>
                      <a:pt x="44" y="14"/>
                    </a:lnTo>
                    <a:lnTo>
                      <a:pt x="58" y="12"/>
                    </a:lnTo>
                    <a:lnTo>
                      <a:pt x="58" y="12"/>
                    </a:lnTo>
                    <a:lnTo>
                      <a:pt x="72" y="8"/>
                    </a:lnTo>
                    <a:lnTo>
                      <a:pt x="72" y="8"/>
                    </a:lnTo>
                    <a:lnTo>
                      <a:pt x="98" y="4"/>
                    </a:lnTo>
                    <a:lnTo>
                      <a:pt x="98" y="4"/>
                    </a:lnTo>
                    <a:lnTo>
                      <a:pt x="122" y="0"/>
                    </a:lnTo>
                    <a:lnTo>
                      <a:pt x="122" y="0"/>
                    </a:lnTo>
                    <a:lnTo>
                      <a:pt x="146" y="0"/>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50" name="Freeform 249"/>
              <p:cNvSpPr>
                <a:spLocks/>
              </p:cNvSpPr>
              <p:nvPr/>
            </p:nvSpPr>
            <p:spPr bwMode="auto">
              <a:xfrm>
                <a:off x="13331825" y="9699625"/>
                <a:ext cx="231775" cy="47625"/>
              </a:xfrm>
              <a:custGeom>
                <a:avLst/>
                <a:gdLst>
                  <a:gd name="T0" fmla="*/ 146 w 146"/>
                  <a:gd name="T1" fmla="*/ 0 h 30"/>
                  <a:gd name="T2" fmla="*/ 146 w 146"/>
                  <a:gd name="T3" fmla="*/ 0 h 30"/>
                  <a:gd name="T4" fmla="*/ 124 w 146"/>
                  <a:gd name="T5" fmla="*/ 8 h 30"/>
                  <a:gd name="T6" fmla="*/ 124 w 146"/>
                  <a:gd name="T7" fmla="*/ 8 h 30"/>
                  <a:gd name="T8" fmla="*/ 102 w 146"/>
                  <a:gd name="T9" fmla="*/ 16 h 30"/>
                  <a:gd name="T10" fmla="*/ 102 w 146"/>
                  <a:gd name="T11" fmla="*/ 16 h 30"/>
                  <a:gd name="T12" fmla="*/ 74 w 146"/>
                  <a:gd name="T13" fmla="*/ 22 h 30"/>
                  <a:gd name="T14" fmla="*/ 74 w 146"/>
                  <a:gd name="T15" fmla="*/ 22 h 30"/>
                  <a:gd name="T16" fmla="*/ 60 w 146"/>
                  <a:gd name="T17" fmla="*/ 24 h 30"/>
                  <a:gd name="T18" fmla="*/ 60 w 146"/>
                  <a:gd name="T19" fmla="*/ 24 h 30"/>
                  <a:gd name="T20" fmla="*/ 48 w 146"/>
                  <a:gd name="T21" fmla="*/ 26 h 30"/>
                  <a:gd name="T22" fmla="*/ 48 w 146"/>
                  <a:gd name="T23" fmla="*/ 26 h 30"/>
                  <a:gd name="T24" fmla="*/ 24 w 146"/>
                  <a:gd name="T25" fmla="*/ 28 h 30"/>
                  <a:gd name="T26" fmla="*/ 24 w 146"/>
                  <a:gd name="T27" fmla="*/ 28 h 30"/>
                  <a:gd name="T28" fmla="*/ 0 w 146"/>
                  <a:gd name="T29" fmla="*/ 30 h 30"/>
                  <a:gd name="T30" fmla="*/ 0 w 146"/>
                  <a:gd name="T31" fmla="*/ 30 h 30"/>
                  <a:gd name="T32" fmla="*/ 22 w 146"/>
                  <a:gd name="T33" fmla="*/ 20 h 30"/>
                  <a:gd name="T34" fmla="*/ 22 w 146"/>
                  <a:gd name="T35" fmla="*/ 20 h 30"/>
                  <a:gd name="T36" fmla="*/ 44 w 146"/>
                  <a:gd name="T37" fmla="*/ 14 h 30"/>
                  <a:gd name="T38" fmla="*/ 44 w 146"/>
                  <a:gd name="T39" fmla="*/ 14 h 30"/>
                  <a:gd name="T40" fmla="*/ 58 w 146"/>
                  <a:gd name="T41" fmla="*/ 12 h 30"/>
                  <a:gd name="T42" fmla="*/ 58 w 146"/>
                  <a:gd name="T43" fmla="*/ 12 h 30"/>
                  <a:gd name="T44" fmla="*/ 72 w 146"/>
                  <a:gd name="T45" fmla="*/ 8 h 30"/>
                  <a:gd name="T46" fmla="*/ 72 w 146"/>
                  <a:gd name="T47" fmla="*/ 8 h 30"/>
                  <a:gd name="T48" fmla="*/ 98 w 146"/>
                  <a:gd name="T49" fmla="*/ 4 h 30"/>
                  <a:gd name="T50" fmla="*/ 98 w 146"/>
                  <a:gd name="T51" fmla="*/ 4 h 30"/>
                  <a:gd name="T52" fmla="*/ 122 w 146"/>
                  <a:gd name="T53" fmla="*/ 0 h 30"/>
                  <a:gd name="T54" fmla="*/ 122 w 146"/>
                  <a:gd name="T55" fmla="*/ 0 h 30"/>
                  <a:gd name="T56" fmla="*/ 146 w 146"/>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30">
                    <a:moveTo>
                      <a:pt x="146" y="0"/>
                    </a:moveTo>
                    <a:lnTo>
                      <a:pt x="146" y="0"/>
                    </a:lnTo>
                    <a:lnTo>
                      <a:pt x="124" y="8"/>
                    </a:lnTo>
                    <a:lnTo>
                      <a:pt x="124" y="8"/>
                    </a:lnTo>
                    <a:lnTo>
                      <a:pt x="102" y="16"/>
                    </a:lnTo>
                    <a:lnTo>
                      <a:pt x="102" y="16"/>
                    </a:lnTo>
                    <a:lnTo>
                      <a:pt x="74" y="22"/>
                    </a:lnTo>
                    <a:lnTo>
                      <a:pt x="74" y="22"/>
                    </a:lnTo>
                    <a:lnTo>
                      <a:pt x="60" y="24"/>
                    </a:lnTo>
                    <a:lnTo>
                      <a:pt x="60" y="24"/>
                    </a:lnTo>
                    <a:lnTo>
                      <a:pt x="48" y="26"/>
                    </a:lnTo>
                    <a:lnTo>
                      <a:pt x="48" y="26"/>
                    </a:lnTo>
                    <a:lnTo>
                      <a:pt x="24" y="28"/>
                    </a:lnTo>
                    <a:lnTo>
                      <a:pt x="24" y="28"/>
                    </a:lnTo>
                    <a:lnTo>
                      <a:pt x="0" y="30"/>
                    </a:lnTo>
                    <a:lnTo>
                      <a:pt x="0" y="30"/>
                    </a:lnTo>
                    <a:lnTo>
                      <a:pt x="22" y="20"/>
                    </a:lnTo>
                    <a:lnTo>
                      <a:pt x="22" y="20"/>
                    </a:lnTo>
                    <a:lnTo>
                      <a:pt x="44" y="14"/>
                    </a:lnTo>
                    <a:lnTo>
                      <a:pt x="44" y="14"/>
                    </a:lnTo>
                    <a:lnTo>
                      <a:pt x="58" y="12"/>
                    </a:lnTo>
                    <a:lnTo>
                      <a:pt x="58" y="12"/>
                    </a:lnTo>
                    <a:lnTo>
                      <a:pt x="72" y="8"/>
                    </a:lnTo>
                    <a:lnTo>
                      <a:pt x="72" y="8"/>
                    </a:lnTo>
                    <a:lnTo>
                      <a:pt x="98" y="4"/>
                    </a:lnTo>
                    <a:lnTo>
                      <a:pt x="98" y="4"/>
                    </a:lnTo>
                    <a:lnTo>
                      <a:pt x="122" y="0"/>
                    </a:lnTo>
                    <a:lnTo>
                      <a:pt x="122" y="0"/>
                    </a:lnTo>
                    <a:lnTo>
                      <a:pt x="1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1" name="Freeform 250"/>
              <p:cNvSpPr>
                <a:spLocks/>
              </p:cNvSpPr>
              <p:nvPr/>
            </p:nvSpPr>
            <p:spPr bwMode="auto">
              <a:xfrm>
                <a:off x="13335000" y="9931400"/>
                <a:ext cx="228600" cy="53975"/>
              </a:xfrm>
              <a:custGeom>
                <a:avLst/>
                <a:gdLst>
                  <a:gd name="T0" fmla="*/ 144 w 144"/>
                  <a:gd name="T1" fmla="*/ 34 h 34"/>
                  <a:gd name="T2" fmla="*/ 144 w 144"/>
                  <a:gd name="T3" fmla="*/ 34 h 34"/>
                  <a:gd name="T4" fmla="*/ 122 w 144"/>
                  <a:gd name="T5" fmla="*/ 34 h 34"/>
                  <a:gd name="T6" fmla="*/ 122 w 144"/>
                  <a:gd name="T7" fmla="*/ 34 h 34"/>
                  <a:gd name="T8" fmla="*/ 98 w 144"/>
                  <a:gd name="T9" fmla="*/ 30 h 34"/>
                  <a:gd name="T10" fmla="*/ 98 w 144"/>
                  <a:gd name="T11" fmla="*/ 30 h 34"/>
                  <a:gd name="T12" fmla="*/ 70 w 144"/>
                  <a:gd name="T13" fmla="*/ 24 h 34"/>
                  <a:gd name="T14" fmla="*/ 70 w 144"/>
                  <a:gd name="T15" fmla="*/ 24 h 34"/>
                  <a:gd name="T16" fmla="*/ 58 w 144"/>
                  <a:gd name="T17" fmla="*/ 20 h 34"/>
                  <a:gd name="T18" fmla="*/ 58 w 144"/>
                  <a:gd name="T19" fmla="*/ 20 h 34"/>
                  <a:gd name="T20" fmla="*/ 44 w 144"/>
                  <a:gd name="T21" fmla="*/ 16 h 34"/>
                  <a:gd name="T22" fmla="*/ 44 w 144"/>
                  <a:gd name="T23" fmla="*/ 16 h 34"/>
                  <a:gd name="T24" fmla="*/ 22 w 144"/>
                  <a:gd name="T25" fmla="*/ 8 h 34"/>
                  <a:gd name="T26" fmla="*/ 22 w 144"/>
                  <a:gd name="T27" fmla="*/ 8 h 34"/>
                  <a:gd name="T28" fmla="*/ 0 w 144"/>
                  <a:gd name="T29" fmla="*/ 0 h 34"/>
                  <a:gd name="T30" fmla="*/ 0 w 144"/>
                  <a:gd name="T31" fmla="*/ 0 h 34"/>
                  <a:gd name="T32" fmla="*/ 24 w 144"/>
                  <a:gd name="T33" fmla="*/ 2 h 34"/>
                  <a:gd name="T34" fmla="*/ 24 w 144"/>
                  <a:gd name="T35" fmla="*/ 2 h 34"/>
                  <a:gd name="T36" fmla="*/ 46 w 144"/>
                  <a:gd name="T37" fmla="*/ 4 h 34"/>
                  <a:gd name="T38" fmla="*/ 46 w 144"/>
                  <a:gd name="T39" fmla="*/ 4 h 34"/>
                  <a:gd name="T40" fmla="*/ 60 w 144"/>
                  <a:gd name="T41" fmla="*/ 8 h 34"/>
                  <a:gd name="T42" fmla="*/ 60 w 144"/>
                  <a:gd name="T43" fmla="*/ 8 h 34"/>
                  <a:gd name="T44" fmla="*/ 74 w 144"/>
                  <a:gd name="T45" fmla="*/ 10 h 34"/>
                  <a:gd name="T46" fmla="*/ 74 w 144"/>
                  <a:gd name="T47" fmla="*/ 10 h 34"/>
                  <a:gd name="T48" fmla="*/ 100 w 144"/>
                  <a:gd name="T49" fmla="*/ 18 h 34"/>
                  <a:gd name="T50" fmla="*/ 100 w 144"/>
                  <a:gd name="T51" fmla="*/ 18 h 34"/>
                  <a:gd name="T52" fmla="*/ 124 w 144"/>
                  <a:gd name="T53" fmla="*/ 26 h 34"/>
                  <a:gd name="T54" fmla="*/ 124 w 144"/>
                  <a:gd name="T55" fmla="*/ 26 h 34"/>
                  <a:gd name="T56" fmla="*/ 144 w 144"/>
                  <a:gd name="T5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34">
                    <a:moveTo>
                      <a:pt x="144" y="34"/>
                    </a:moveTo>
                    <a:lnTo>
                      <a:pt x="144" y="34"/>
                    </a:lnTo>
                    <a:lnTo>
                      <a:pt x="122" y="34"/>
                    </a:lnTo>
                    <a:lnTo>
                      <a:pt x="122" y="34"/>
                    </a:lnTo>
                    <a:lnTo>
                      <a:pt x="98" y="30"/>
                    </a:lnTo>
                    <a:lnTo>
                      <a:pt x="98" y="30"/>
                    </a:lnTo>
                    <a:lnTo>
                      <a:pt x="70" y="24"/>
                    </a:lnTo>
                    <a:lnTo>
                      <a:pt x="70" y="24"/>
                    </a:lnTo>
                    <a:lnTo>
                      <a:pt x="58" y="20"/>
                    </a:lnTo>
                    <a:lnTo>
                      <a:pt x="58" y="20"/>
                    </a:lnTo>
                    <a:lnTo>
                      <a:pt x="44" y="16"/>
                    </a:lnTo>
                    <a:lnTo>
                      <a:pt x="44" y="16"/>
                    </a:lnTo>
                    <a:lnTo>
                      <a:pt x="22" y="8"/>
                    </a:lnTo>
                    <a:lnTo>
                      <a:pt x="22" y="8"/>
                    </a:lnTo>
                    <a:lnTo>
                      <a:pt x="0" y="0"/>
                    </a:lnTo>
                    <a:lnTo>
                      <a:pt x="0" y="0"/>
                    </a:lnTo>
                    <a:lnTo>
                      <a:pt x="24" y="2"/>
                    </a:lnTo>
                    <a:lnTo>
                      <a:pt x="24" y="2"/>
                    </a:lnTo>
                    <a:lnTo>
                      <a:pt x="46" y="4"/>
                    </a:lnTo>
                    <a:lnTo>
                      <a:pt x="46" y="4"/>
                    </a:lnTo>
                    <a:lnTo>
                      <a:pt x="60" y="8"/>
                    </a:lnTo>
                    <a:lnTo>
                      <a:pt x="60" y="8"/>
                    </a:lnTo>
                    <a:lnTo>
                      <a:pt x="74" y="10"/>
                    </a:lnTo>
                    <a:lnTo>
                      <a:pt x="74" y="10"/>
                    </a:lnTo>
                    <a:lnTo>
                      <a:pt x="100" y="18"/>
                    </a:lnTo>
                    <a:lnTo>
                      <a:pt x="100" y="18"/>
                    </a:lnTo>
                    <a:lnTo>
                      <a:pt x="124" y="26"/>
                    </a:lnTo>
                    <a:lnTo>
                      <a:pt x="124" y="26"/>
                    </a:lnTo>
                    <a:lnTo>
                      <a:pt x="144" y="34"/>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52" name="Freeform 251"/>
              <p:cNvSpPr>
                <a:spLocks/>
              </p:cNvSpPr>
              <p:nvPr/>
            </p:nvSpPr>
            <p:spPr bwMode="auto">
              <a:xfrm>
                <a:off x="13335000" y="9931400"/>
                <a:ext cx="228600" cy="53975"/>
              </a:xfrm>
              <a:custGeom>
                <a:avLst/>
                <a:gdLst>
                  <a:gd name="T0" fmla="*/ 144 w 144"/>
                  <a:gd name="T1" fmla="*/ 34 h 34"/>
                  <a:gd name="T2" fmla="*/ 144 w 144"/>
                  <a:gd name="T3" fmla="*/ 34 h 34"/>
                  <a:gd name="T4" fmla="*/ 122 w 144"/>
                  <a:gd name="T5" fmla="*/ 34 h 34"/>
                  <a:gd name="T6" fmla="*/ 122 w 144"/>
                  <a:gd name="T7" fmla="*/ 34 h 34"/>
                  <a:gd name="T8" fmla="*/ 98 w 144"/>
                  <a:gd name="T9" fmla="*/ 30 h 34"/>
                  <a:gd name="T10" fmla="*/ 98 w 144"/>
                  <a:gd name="T11" fmla="*/ 30 h 34"/>
                  <a:gd name="T12" fmla="*/ 70 w 144"/>
                  <a:gd name="T13" fmla="*/ 24 h 34"/>
                  <a:gd name="T14" fmla="*/ 70 w 144"/>
                  <a:gd name="T15" fmla="*/ 24 h 34"/>
                  <a:gd name="T16" fmla="*/ 58 w 144"/>
                  <a:gd name="T17" fmla="*/ 20 h 34"/>
                  <a:gd name="T18" fmla="*/ 58 w 144"/>
                  <a:gd name="T19" fmla="*/ 20 h 34"/>
                  <a:gd name="T20" fmla="*/ 44 w 144"/>
                  <a:gd name="T21" fmla="*/ 16 h 34"/>
                  <a:gd name="T22" fmla="*/ 44 w 144"/>
                  <a:gd name="T23" fmla="*/ 16 h 34"/>
                  <a:gd name="T24" fmla="*/ 22 w 144"/>
                  <a:gd name="T25" fmla="*/ 8 h 34"/>
                  <a:gd name="T26" fmla="*/ 22 w 144"/>
                  <a:gd name="T27" fmla="*/ 8 h 34"/>
                  <a:gd name="T28" fmla="*/ 0 w 144"/>
                  <a:gd name="T29" fmla="*/ 0 h 34"/>
                  <a:gd name="T30" fmla="*/ 0 w 144"/>
                  <a:gd name="T31" fmla="*/ 0 h 34"/>
                  <a:gd name="T32" fmla="*/ 24 w 144"/>
                  <a:gd name="T33" fmla="*/ 2 h 34"/>
                  <a:gd name="T34" fmla="*/ 24 w 144"/>
                  <a:gd name="T35" fmla="*/ 2 h 34"/>
                  <a:gd name="T36" fmla="*/ 46 w 144"/>
                  <a:gd name="T37" fmla="*/ 4 h 34"/>
                  <a:gd name="T38" fmla="*/ 46 w 144"/>
                  <a:gd name="T39" fmla="*/ 4 h 34"/>
                  <a:gd name="T40" fmla="*/ 60 w 144"/>
                  <a:gd name="T41" fmla="*/ 8 h 34"/>
                  <a:gd name="T42" fmla="*/ 60 w 144"/>
                  <a:gd name="T43" fmla="*/ 8 h 34"/>
                  <a:gd name="T44" fmla="*/ 74 w 144"/>
                  <a:gd name="T45" fmla="*/ 10 h 34"/>
                  <a:gd name="T46" fmla="*/ 74 w 144"/>
                  <a:gd name="T47" fmla="*/ 10 h 34"/>
                  <a:gd name="T48" fmla="*/ 100 w 144"/>
                  <a:gd name="T49" fmla="*/ 18 h 34"/>
                  <a:gd name="T50" fmla="*/ 100 w 144"/>
                  <a:gd name="T51" fmla="*/ 18 h 34"/>
                  <a:gd name="T52" fmla="*/ 124 w 144"/>
                  <a:gd name="T53" fmla="*/ 26 h 34"/>
                  <a:gd name="T54" fmla="*/ 124 w 144"/>
                  <a:gd name="T55" fmla="*/ 26 h 34"/>
                  <a:gd name="T56" fmla="*/ 144 w 144"/>
                  <a:gd name="T5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34">
                    <a:moveTo>
                      <a:pt x="144" y="34"/>
                    </a:moveTo>
                    <a:lnTo>
                      <a:pt x="144" y="34"/>
                    </a:lnTo>
                    <a:lnTo>
                      <a:pt x="122" y="34"/>
                    </a:lnTo>
                    <a:lnTo>
                      <a:pt x="122" y="34"/>
                    </a:lnTo>
                    <a:lnTo>
                      <a:pt x="98" y="30"/>
                    </a:lnTo>
                    <a:lnTo>
                      <a:pt x="98" y="30"/>
                    </a:lnTo>
                    <a:lnTo>
                      <a:pt x="70" y="24"/>
                    </a:lnTo>
                    <a:lnTo>
                      <a:pt x="70" y="24"/>
                    </a:lnTo>
                    <a:lnTo>
                      <a:pt x="58" y="20"/>
                    </a:lnTo>
                    <a:lnTo>
                      <a:pt x="58" y="20"/>
                    </a:lnTo>
                    <a:lnTo>
                      <a:pt x="44" y="16"/>
                    </a:lnTo>
                    <a:lnTo>
                      <a:pt x="44" y="16"/>
                    </a:lnTo>
                    <a:lnTo>
                      <a:pt x="22" y="8"/>
                    </a:lnTo>
                    <a:lnTo>
                      <a:pt x="22" y="8"/>
                    </a:lnTo>
                    <a:lnTo>
                      <a:pt x="0" y="0"/>
                    </a:lnTo>
                    <a:lnTo>
                      <a:pt x="0" y="0"/>
                    </a:lnTo>
                    <a:lnTo>
                      <a:pt x="24" y="2"/>
                    </a:lnTo>
                    <a:lnTo>
                      <a:pt x="24" y="2"/>
                    </a:lnTo>
                    <a:lnTo>
                      <a:pt x="46" y="4"/>
                    </a:lnTo>
                    <a:lnTo>
                      <a:pt x="46" y="4"/>
                    </a:lnTo>
                    <a:lnTo>
                      <a:pt x="60" y="8"/>
                    </a:lnTo>
                    <a:lnTo>
                      <a:pt x="60" y="8"/>
                    </a:lnTo>
                    <a:lnTo>
                      <a:pt x="74" y="10"/>
                    </a:lnTo>
                    <a:lnTo>
                      <a:pt x="74" y="10"/>
                    </a:lnTo>
                    <a:lnTo>
                      <a:pt x="100" y="18"/>
                    </a:lnTo>
                    <a:lnTo>
                      <a:pt x="100" y="18"/>
                    </a:lnTo>
                    <a:lnTo>
                      <a:pt x="124" y="26"/>
                    </a:lnTo>
                    <a:lnTo>
                      <a:pt x="124" y="26"/>
                    </a:lnTo>
                    <a:lnTo>
                      <a:pt x="144" y="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3" name="Freeform 252"/>
              <p:cNvSpPr>
                <a:spLocks/>
              </p:cNvSpPr>
              <p:nvPr/>
            </p:nvSpPr>
            <p:spPr bwMode="auto">
              <a:xfrm>
                <a:off x="13258800" y="10099675"/>
                <a:ext cx="187325" cy="146050"/>
              </a:xfrm>
              <a:custGeom>
                <a:avLst/>
                <a:gdLst>
                  <a:gd name="T0" fmla="*/ 118 w 118"/>
                  <a:gd name="T1" fmla="*/ 92 h 92"/>
                  <a:gd name="T2" fmla="*/ 118 w 118"/>
                  <a:gd name="T3" fmla="*/ 92 h 92"/>
                  <a:gd name="T4" fmla="*/ 96 w 118"/>
                  <a:gd name="T5" fmla="*/ 82 h 92"/>
                  <a:gd name="T6" fmla="*/ 96 w 118"/>
                  <a:gd name="T7" fmla="*/ 82 h 92"/>
                  <a:gd name="T8" fmla="*/ 76 w 118"/>
                  <a:gd name="T9" fmla="*/ 68 h 92"/>
                  <a:gd name="T10" fmla="*/ 76 w 118"/>
                  <a:gd name="T11" fmla="*/ 68 h 92"/>
                  <a:gd name="T12" fmla="*/ 54 w 118"/>
                  <a:gd name="T13" fmla="*/ 52 h 92"/>
                  <a:gd name="T14" fmla="*/ 54 w 118"/>
                  <a:gd name="T15" fmla="*/ 52 h 92"/>
                  <a:gd name="T16" fmla="*/ 44 w 118"/>
                  <a:gd name="T17" fmla="*/ 42 h 92"/>
                  <a:gd name="T18" fmla="*/ 44 w 118"/>
                  <a:gd name="T19" fmla="*/ 42 h 92"/>
                  <a:gd name="T20" fmla="*/ 34 w 118"/>
                  <a:gd name="T21" fmla="*/ 34 h 92"/>
                  <a:gd name="T22" fmla="*/ 34 w 118"/>
                  <a:gd name="T23" fmla="*/ 34 h 92"/>
                  <a:gd name="T24" fmla="*/ 16 w 118"/>
                  <a:gd name="T25" fmla="*/ 16 h 92"/>
                  <a:gd name="T26" fmla="*/ 16 w 118"/>
                  <a:gd name="T27" fmla="*/ 16 h 92"/>
                  <a:gd name="T28" fmla="*/ 0 w 118"/>
                  <a:gd name="T29" fmla="*/ 0 h 92"/>
                  <a:gd name="T30" fmla="*/ 0 w 118"/>
                  <a:gd name="T31" fmla="*/ 0 h 92"/>
                  <a:gd name="T32" fmla="*/ 20 w 118"/>
                  <a:gd name="T33" fmla="*/ 10 h 92"/>
                  <a:gd name="T34" fmla="*/ 20 w 118"/>
                  <a:gd name="T35" fmla="*/ 10 h 92"/>
                  <a:gd name="T36" fmla="*/ 40 w 118"/>
                  <a:gd name="T37" fmla="*/ 24 h 92"/>
                  <a:gd name="T38" fmla="*/ 40 w 118"/>
                  <a:gd name="T39" fmla="*/ 24 h 92"/>
                  <a:gd name="T40" fmla="*/ 52 w 118"/>
                  <a:gd name="T41" fmla="*/ 32 h 92"/>
                  <a:gd name="T42" fmla="*/ 52 w 118"/>
                  <a:gd name="T43" fmla="*/ 32 h 92"/>
                  <a:gd name="T44" fmla="*/ 62 w 118"/>
                  <a:gd name="T45" fmla="*/ 40 h 92"/>
                  <a:gd name="T46" fmla="*/ 62 w 118"/>
                  <a:gd name="T47" fmla="*/ 40 h 92"/>
                  <a:gd name="T48" fmla="*/ 84 w 118"/>
                  <a:gd name="T49" fmla="*/ 58 h 92"/>
                  <a:gd name="T50" fmla="*/ 84 w 118"/>
                  <a:gd name="T51" fmla="*/ 58 h 92"/>
                  <a:gd name="T52" fmla="*/ 102 w 118"/>
                  <a:gd name="T53" fmla="*/ 76 h 92"/>
                  <a:gd name="T54" fmla="*/ 102 w 118"/>
                  <a:gd name="T55" fmla="*/ 76 h 92"/>
                  <a:gd name="T56" fmla="*/ 118 w 118"/>
                  <a:gd name="T5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92">
                    <a:moveTo>
                      <a:pt x="118" y="92"/>
                    </a:moveTo>
                    <a:lnTo>
                      <a:pt x="118" y="92"/>
                    </a:lnTo>
                    <a:lnTo>
                      <a:pt x="96" y="82"/>
                    </a:lnTo>
                    <a:lnTo>
                      <a:pt x="96" y="82"/>
                    </a:lnTo>
                    <a:lnTo>
                      <a:pt x="76" y="68"/>
                    </a:lnTo>
                    <a:lnTo>
                      <a:pt x="76" y="68"/>
                    </a:lnTo>
                    <a:lnTo>
                      <a:pt x="54" y="52"/>
                    </a:lnTo>
                    <a:lnTo>
                      <a:pt x="54" y="52"/>
                    </a:lnTo>
                    <a:lnTo>
                      <a:pt x="44" y="42"/>
                    </a:lnTo>
                    <a:lnTo>
                      <a:pt x="44" y="42"/>
                    </a:lnTo>
                    <a:lnTo>
                      <a:pt x="34" y="34"/>
                    </a:lnTo>
                    <a:lnTo>
                      <a:pt x="34" y="34"/>
                    </a:lnTo>
                    <a:lnTo>
                      <a:pt x="16" y="16"/>
                    </a:lnTo>
                    <a:lnTo>
                      <a:pt x="16" y="16"/>
                    </a:lnTo>
                    <a:lnTo>
                      <a:pt x="0" y="0"/>
                    </a:lnTo>
                    <a:lnTo>
                      <a:pt x="0" y="0"/>
                    </a:lnTo>
                    <a:lnTo>
                      <a:pt x="20" y="10"/>
                    </a:lnTo>
                    <a:lnTo>
                      <a:pt x="20" y="10"/>
                    </a:lnTo>
                    <a:lnTo>
                      <a:pt x="40" y="24"/>
                    </a:lnTo>
                    <a:lnTo>
                      <a:pt x="40" y="24"/>
                    </a:lnTo>
                    <a:lnTo>
                      <a:pt x="52" y="32"/>
                    </a:lnTo>
                    <a:lnTo>
                      <a:pt x="52" y="32"/>
                    </a:lnTo>
                    <a:lnTo>
                      <a:pt x="62" y="40"/>
                    </a:lnTo>
                    <a:lnTo>
                      <a:pt x="62" y="40"/>
                    </a:lnTo>
                    <a:lnTo>
                      <a:pt x="84" y="58"/>
                    </a:lnTo>
                    <a:lnTo>
                      <a:pt x="84" y="58"/>
                    </a:lnTo>
                    <a:lnTo>
                      <a:pt x="102" y="76"/>
                    </a:lnTo>
                    <a:lnTo>
                      <a:pt x="102" y="76"/>
                    </a:lnTo>
                    <a:lnTo>
                      <a:pt x="118" y="92"/>
                    </a:lnTo>
                    <a:close/>
                  </a:path>
                </a:pathLst>
              </a:custGeom>
              <a:solidFill>
                <a:srgbClr val="FFFF00"/>
              </a:solidFill>
              <a:ln>
                <a:noFill/>
              </a:ln>
            </p:spPr>
            <p:txBody>
              <a:bodyPr vert="horz" wrap="square" lIns="91440" tIns="45720" rIns="91440" bIns="45720" numCol="1" anchor="t" anchorCtr="0" compatLnSpc="1">
                <a:prstTxWarp prst="textNoShape">
                  <a:avLst/>
                </a:prstTxWarp>
              </a:bodyPr>
              <a:lstStyle/>
              <a:p>
                <a:endParaRPr lang="en-AU"/>
              </a:p>
            </p:txBody>
          </p:sp>
          <p:sp>
            <p:nvSpPr>
              <p:cNvPr id="254" name="Freeform 253"/>
              <p:cNvSpPr>
                <a:spLocks/>
              </p:cNvSpPr>
              <p:nvPr/>
            </p:nvSpPr>
            <p:spPr bwMode="auto">
              <a:xfrm>
                <a:off x="13258800" y="10099675"/>
                <a:ext cx="187325" cy="146050"/>
              </a:xfrm>
              <a:custGeom>
                <a:avLst/>
                <a:gdLst>
                  <a:gd name="T0" fmla="*/ 118 w 118"/>
                  <a:gd name="T1" fmla="*/ 92 h 92"/>
                  <a:gd name="T2" fmla="*/ 118 w 118"/>
                  <a:gd name="T3" fmla="*/ 92 h 92"/>
                  <a:gd name="T4" fmla="*/ 96 w 118"/>
                  <a:gd name="T5" fmla="*/ 82 h 92"/>
                  <a:gd name="T6" fmla="*/ 96 w 118"/>
                  <a:gd name="T7" fmla="*/ 82 h 92"/>
                  <a:gd name="T8" fmla="*/ 76 w 118"/>
                  <a:gd name="T9" fmla="*/ 68 h 92"/>
                  <a:gd name="T10" fmla="*/ 76 w 118"/>
                  <a:gd name="T11" fmla="*/ 68 h 92"/>
                  <a:gd name="T12" fmla="*/ 54 w 118"/>
                  <a:gd name="T13" fmla="*/ 52 h 92"/>
                  <a:gd name="T14" fmla="*/ 54 w 118"/>
                  <a:gd name="T15" fmla="*/ 52 h 92"/>
                  <a:gd name="T16" fmla="*/ 44 w 118"/>
                  <a:gd name="T17" fmla="*/ 42 h 92"/>
                  <a:gd name="T18" fmla="*/ 44 w 118"/>
                  <a:gd name="T19" fmla="*/ 42 h 92"/>
                  <a:gd name="T20" fmla="*/ 34 w 118"/>
                  <a:gd name="T21" fmla="*/ 34 h 92"/>
                  <a:gd name="T22" fmla="*/ 34 w 118"/>
                  <a:gd name="T23" fmla="*/ 34 h 92"/>
                  <a:gd name="T24" fmla="*/ 16 w 118"/>
                  <a:gd name="T25" fmla="*/ 16 h 92"/>
                  <a:gd name="T26" fmla="*/ 16 w 118"/>
                  <a:gd name="T27" fmla="*/ 16 h 92"/>
                  <a:gd name="T28" fmla="*/ 0 w 118"/>
                  <a:gd name="T29" fmla="*/ 0 h 92"/>
                  <a:gd name="T30" fmla="*/ 0 w 118"/>
                  <a:gd name="T31" fmla="*/ 0 h 92"/>
                  <a:gd name="T32" fmla="*/ 20 w 118"/>
                  <a:gd name="T33" fmla="*/ 10 h 92"/>
                  <a:gd name="T34" fmla="*/ 20 w 118"/>
                  <a:gd name="T35" fmla="*/ 10 h 92"/>
                  <a:gd name="T36" fmla="*/ 40 w 118"/>
                  <a:gd name="T37" fmla="*/ 24 h 92"/>
                  <a:gd name="T38" fmla="*/ 40 w 118"/>
                  <a:gd name="T39" fmla="*/ 24 h 92"/>
                  <a:gd name="T40" fmla="*/ 52 w 118"/>
                  <a:gd name="T41" fmla="*/ 32 h 92"/>
                  <a:gd name="T42" fmla="*/ 52 w 118"/>
                  <a:gd name="T43" fmla="*/ 32 h 92"/>
                  <a:gd name="T44" fmla="*/ 62 w 118"/>
                  <a:gd name="T45" fmla="*/ 40 h 92"/>
                  <a:gd name="T46" fmla="*/ 62 w 118"/>
                  <a:gd name="T47" fmla="*/ 40 h 92"/>
                  <a:gd name="T48" fmla="*/ 84 w 118"/>
                  <a:gd name="T49" fmla="*/ 58 h 92"/>
                  <a:gd name="T50" fmla="*/ 84 w 118"/>
                  <a:gd name="T51" fmla="*/ 58 h 92"/>
                  <a:gd name="T52" fmla="*/ 102 w 118"/>
                  <a:gd name="T53" fmla="*/ 76 h 92"/>
                  <a:gd name="T54" fmla="*/ 102 w 118"/>
                  <a:gd name="T55" fmla="*/ 76 h 92"/>
                  <a:gd name="T56" fmla="*/ 118 w 118"/>
                  <a:gd name="T5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92">
                    <a:moveTo>
                      <a:pt x="118" y="92"/>
                    </a:moveTo>
                    <a:lnTo>
                      <a:pt x="118" y="92"/>
                    </a:lnTo>
                    <a:lnTo>
                      <a:pt x="96" y="82"/>
                    </a:lnTo>
                    <a:lnTo>
                      <a:pt x="96" y="82"/>
                    </a:lnTo>
                    <a:lnTo>
                      <a:pt x="76" y="68"/>
                    </a:lnTo>
                    <a:lnTo>
                      <a:pt x="76" y="68"/>
                    </a:lnTo>
                    <a:lnTo>
                      <a:pt x="54" y="52"/>
                    </a:lnTo>
                    <a:lnTo>
                      <a:pt x="54" y="52"/>
                    </a:lnTo>
                    <a:lnTo>
                      <a:pt x="44" y="42"/>
                    </a:lnTo>
                    <a:lnTo>
                      <a:pt x="44" y="42"/>
                    </a:lnTo>
                    <a:lnTo>
                      <a:pt x="34" y="34"/>
                    </a:lnTo>
                    <a:lnTo>
                      <a:pt x="34" y="34"/>
                    </a:lnTo>
                    <a:lnTo>
                      <a:pt x="16" y="16"/>
                    </a:lnTo>
                    <a:lnTo>
                      <a:pt x="16" y="16"/>
                    </a:lnTo>
                    <a:lnTo>
                      <a:pt x="0" y="0"/>
                    </a:lnTo>
                    <a:lnTo>
                      <a:pt x="0" y="0"/>
                    </a:lnTo>
                    <a:lnTo>
                      <a:pt x="20" y="10"/>
                    </a:lnTo>
                    <a:lnTo>
                      <a:pt x="20" y="10"/>
                    </a:lnTo>
                    <a:lnTo>
                      <a:pt x="40" y="24"/>
                    </a:lnTo>
                    <a:lnTo>
                      <a:pt x="40" y="24"/>
                    </a:lnTo>
                    <a:lnTo>
                      <a:pt x="52" y="32"/>
                    </a:lnTo>
                    <a:lnTo>
                      <a:pt x="52" y="32"/>
                    </a:lnTo>
                    <a:lnTo>
                      <a:pt x="62" y="40"/>
                    </a:lnTo>
                    <a:lnTo>
                      <a:pt x="62" y="40"/>
                    </a:lnTo>
                    <a:lnTo>
                      <a:pt x="84" y="58"/>
                    </a:lnTo>
                    <a:lnTo>
                      <a:pt x="84" y="58"/>
                    </a:lnTo>
                    <a:lnTo>
                      <a:pt x="102" y="76"/>
                    </a:lnTo>
                    <a:lnTo>
                      <a:pt x="102" y="76"/>
                    </a:lnTo>
                    <a:lnTo>
                      <a:pt x="118"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sp>
        <p:nvSpPr>
          <p:cNvPr id="255" name="TextBox 254"/>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15</a:t>
            </a:fld>
            <a:endParaRPr lang="en-US" sz="2400" dirty="0">
              <a:solidFill>
                <a:schemeClr val="bg1"/>
              </a:solidFill>
            </a:endParaRPr>
          </a:p>
        </p:txBody>
      </p:sp>
    </p:spTree>
    <p:extLst>
      <p:ext uri="{BB962C8B-B14F-4D97-AF65-F5344CB8AC3E}">
        <p14:creationId xmlns:p14="http://schemas.microsoft.com/office/powerpoint/2010/main" val="304757009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08"/>
                                        </p:tgtEl>
                                        <p:attrNameLst>
                                          <p:attrName>style.visibility</p:attrName>
                                        </p:attrNameLst>
                                      </p:cBhvr>
                                      <p:to>
                                        <p:strVal val="visible"/>
                                      </p:to>
                                    </p:set>
                                    <p:animEffect transition="in" filter="wipe(left)">
                                      <p:cBhvr>
                                        <p:cTn id="13" dur="500"/>
                                        <p:tgtEl>
                                          <p:spTgt spid="20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09"/>
                                        </p:tgtEl>
                                        <p:attrNameLst>
                                          <p:attrName>style.visibility</p:attrName>
                                        </p:attrNameLst>
                                      </p:cBhvr>
                                      <p:to>
                                        <p:strVal val="visible"/>
                                      </p:to>
                                    </p:set>
                                    <p:animEffect transition="in" filter="fade">
                                      <p:cBhvr>
                                        <p:cTn id="16" dur="500"/>
                                        <p:tgtEl>
                                          <p:spTgt spid="209"/>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210"/>
                                        </p:tgtEl>
                                        <p:attrNameLst>
                                          <p:attrName>style.visibility</p:attrName>
                                        </p:attrNameLst>
                                      </p:cBhvr>
                                      <p:to>
                                        <p:strVal val="visible"/>
                                      </p:to>
                                    </p:set>
                                    <p:animEffect transition="in" filter="wipe(left)">
                                      <p:cBhvr>
                                        <p:cTn id="20" dur="500"/>
                                        <p:tgtEl>
                                          <p:spTgt spid="2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11"/>
                                        </p:tgtEl>
                                        <p:attrNameLst>
                                          <p:attrName>style.visibility</p:attrName>
                                        </p:attrNameLst>
                                      </p:cBhvr>
                                      <p:to>
                                        <p:strVal val="visible"/>
                                      </p:to>
                                    </p:set>
                                    <p:animEffect transition="in" filter="fade">
                                      <p:cBhvr>
                                        <p:cTn id="23" dur="500"/>
                                        <p:tgtEl>
                                          <p:spTgt spid="211"/>
                                        </p:tgtEl>
                                      </p:cBhvr>
                                    </p:animEffect>
                                  </p:childTnLst>
                                </p:cTn>
                              </p:par>
                            </p:childTnLst>
                          </p:cTn>
                        </p:par>
                        <p:par>
                          <p:cTn id="24" fill="hold">
                            <p:stCondLst>
                              <p:cond delay="1500"/>
                            </p:stCondLst>
                            <p:childTnLst>
                              <p:par>
                                <p:cTn id="25" presetID="22" presetClass="entr" presetSubtype="8" fill="hold" grpId="0" nodeType="afterEffect">
                                  <p:stCondLst>
                                    <p:cond delay="0"/>
                                  </p:stCondLst>
                                  <p:childTnLst>
                                    <p:set>
                                      <p:cBhvr>
                                        <p:cTn id="26" dur="1" fill="hold">
                                          <p:stCondLst>
                                            <p:cond delay="0"/>
                                          </p:stCondLst>
                                        </p:cTn>
                                        <p:tgtEl>
                                          <p:spTgt spid="212"/>
                                        </p:tgtEl>
                                        <p:attrNameLst>
                                          <p:attrName>style.visibility</p:attrName>
                                        </p:attrNameLst>
                                      </p:cBhvr>
                                      <p:to>
                                        <p:strVal val="visible"/>
                                      </p:to>
                                    </p:set>
                                    <p:animEffect transition="in" filter="wipe(left)">
                                      <p:cBhvr>
                                        <p:cTn id="27" dur="500"/>
                                        <p:tgtEl>
                                          <p:spTgt spid="2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13"/>
                                        </p:tgtEl>
                                        <p:attrNameLst>
                                          <p:attrName>style.visibility</p:attrName>
                                        </p:attrNameLst>
                                      </p:cBhvr>
                                      <p:to>
                                        <p:strVal val="visible"/>
                                      </p:to>
                                    </p:set>
                                    <p:animEffect transition="in" filter="fade">
                                      <p:cBhvr>
                                        <p:cTn id="30" dur="500"/>
                                        <p:tgtEl>
                                          <p:spTgt spid="2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209" grpId="0"/>
      <p:bldP spid="210" grpId="0"/>
      <p:bldP spid="211" grpId="0"/>
      <p:bldP spid="212" grpId="0"/>
      <p:bldP spid="21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SWOT ANALYSIS</a:t>
            </a:r>
            <a:endParaRPr lang="en-AU" dirty="0"/>
          </a:p>
        </p:txBody>
      </p:sp>
      <p:sp>
        <p:nvSpPr>
          <p:cNvPr id="3" name="Content Placeholder 2"/>
          <p:cNvSpPr>
            <a:spLocks noGrp="1"/>
          </p:cNvSpPr>
          <p:nvPr>
            <p:ph idx="1"/>
          </p:nvPr>
        </p:nvSpPr>
        <p:spPr/>
        <p:txBody>
          <a:bodyPr>
            <a:normAutofit fontScale="92500" lnSpcReduction="10000"/>
          </a:bodyPr>
          <a:lstStyle/>
          <a:p>
            <a:r>
              <a:rPr lang="id-ID" dirty="0"/>
              <a:t>Company Slogan Here</a:t>
            </a:r>
            <a:endParaRPr lang="en-AU" dirty="0"/>
          </a:p>
        </p:txBody>
      </p:sp>
      <p:grpSp>
        <p:nvGrpSpPr>
          <p:cNvPr id="16" name="Group 15"/>
          <p:cNvGrpSpPr/>
          <p:nvPr/>
        </p:nvGrpSpPr>
        <p:grpSpPr>
          <a:xfrm>
            <a:off x="11258689" y="3832410"/>
            <a:ext cx="4622732" cy="3655413"/>
            <a:chOff x="11258689" y="3832410"/>
            <a:chExt cx="4622732" cy="3655413"/>
          </a:xfrm>
        </p:grpSpPr>
        <p:grpSp>
          <p:nvGrpSpPr>
            <p:cNvPr id="4" name="Group 3"/>
            <p:cNvGrpSpPr/>
            <p:nvPr/>
          </p:nvGrpSpPr>
          <p:grpSpPr>
            <a:xfrm>
              <a:off x="11258689" y="3832410"/>
              <a:ext cx="4622732" cy="3655413"/>
              <a:chOff x="11696700" y="3252788"/>
              <a:chExt cx="4460875" cy="3527425"/>
            </a:xfrm>
          </p:grpSpPr>
          <p:sp>
            <p:nvSpPr>
              <p:cNvPr id="5" name="Freeform 5"/>
              <p:cNvSpPr>
                <a:spLocks/>
              </p:cNvSpPr>
              <p:nvPr/>
            </p:nvSpPr>
            <p:spPr bwMode="auto">
              <a:xfrm>
                <a:off x="13744575" y="5418138"/>
                <a:ext cx="2092325" cy="1362075"/>
              </a:xfrm>
              <a:custGeom>
                <a:avLst/>
                <a:gdLst>
                  <a:gd name="T0" fmla="*/ 1208 w 1318"/>
                  <a:gd name="T1" fmla="*/ 858 h 858"/>
                  <a:gd name="T2" fmla="*/ 1208 w 1318"/>
                  <a:gd name="T3" fmla="*/ 858 h 858"/>
                  <a:gd name="T4" fmla="*/ 1194 w 1318"/>
                  <a:gd name="T5" fmla="*/ 822 h 858"/>
                  <a:gd name="T6" fmla="*/ 1176 w 1318"/>
                  <a:gd name="T7" fmla="*/ 780 h 858"/>
                  <a:gd name="T8" fmla="*/ 1150 w 1318"/>
                  <a:gd name="T9" fmla="*/ 724 h 858"/>
                  <a:gd name="T10" fmla="*/ 1116 w 1318"/>
                  <a:gd name="T11" fmla="*/ 660 h 858"/>
                  <a:gd name="T12" fmla="*/ 1094 w 1318"/>
                  <a:gd name="T13" fmla="*/ 624 h 858"/>
                  <a:gd name="T14" fmla="*/ 1072 w 1318"/>
                  <a:gd name="T15" fmla="*/ 586 h 858"/>
                  <a:gd name="T16" fmla="*/ 1046 w 1318"/>
                  <a:gd name="T17" fmla="*/ 548 h 858"/>
                  <a:gd name="T18" fmla="*/ 1018 w 1318"/>
                  <a:gd name="T19" fmla="*/ 510 h 858"/>
                  <a:gd name="T20" fmla="*/ 988 w 1318"/>
                  <a:gd name="T21" fmla="*/ 470 h 858"/>
                  <a:gd name="T22" fmla="*/ 954 w 1318"/>
                  <a:gd name="T23" fmla="*/ 430 h 858"/>
                  <a:gd name="T24" fmla="*/ 918 w 1318"/>
                  <a:gd name="T25" fmla="*/ 390 h 858"/>
                  <a:gd name="T26" fmla="*/ 880 w 1318"/>
                  <a:gd name="T27" fmla="*/ 350 h 858"/>
                  <a:gd name="T28" fmla="*/ 838 w 1318"/>
                  <a:gd name="T29" fmla="*/ 310 h 858"/>
                  <a:gd name="T30" fmla="*/ 792 w 1318"/>
                  <a:gd name="T31" fmla="*/ 272 h 858"/>
                  <a:gd name="T32" fmla="*/ 744 w 1318"/>
                  <a:gd name="T33" fmla="*/ 234 h 858"/>
                  <a:gd name="T34" fmla="*/ 694 w 1318"/>
                  <a:gd name="T35" fmla="*/ 200 h 858"/>
                  <a:gd name="T36" fmla="*/ 640 w 1318"/>
                  <a:gd name="T37" fmla="*/ 166 h 858"/>
                  <a:gd name="T38" fmla="*/ 582 w 1318"/>
                  <a:gd name="T39" fmla="*/ 134 h 858"/>
                  <a:gd name="T40" fmla="*/ 522 w 1318"/>
                  <a:gd name="T41" fmla="*/ 106 h 858"/>
                  <a:gd name="T42" fmla="*/ 458 w 1318"/>
                  <a:gd name="T43" fmla="*/ 80 h 858"/>
                  <a:gd name="T44" fmla="*/ 392 w 1318"/>
                  <a:gd name="T45" fmla="*/ 56 h 858"/>
                  <a:gd name="T46" fmla="*/ 320 w 1318"/>
                  <a:gd name="T47" fmla="*/ 38 h 858"/>
                  <a:gd name="T48" fmla="*/ 246 w 1318"/>
                  <a:gd name="T49" fmla="*/ 22 h 858"/>
                  <a:gd name="T50" fmla="*/ 168 w 1318"/>
                  <a:gd name="T51" fmla="*/ 10 h 858"/>
                  <a:gd name="T52" fmla="*/ 128 w 1318"/>
                  <a:gd name="T53" fmla="*/ 6 h 858"/>
                  <a:gd name="T54" fmla="*/ 86 w 1318"/>
                  <a:gd name="T55" fmla="*/ 2 h 858"/>
                  <a:gd name="T56" fmla="*/ 44 w 1318"/>
                  <a:gd name="T57" fmla="*/ 2 h 858"/>
                  <a:gd name="T58" fmla="*/ 0 w 1318"/>
                  <a:gd name="T59" fmla="*/ 0 h 858"/>
                  <a:gd name="T60" fmla="*/ 0 w 1318"/>
                  <a:gd name="T61" fmla="*/ 0 h 858"/>
                  <a:gd name="T62" fmla="*/ 1318 w 1318"/>
                  <a:gd name="T63" fmla="*/ 0 h 858"/>
                  <a:gd name="T64" fmla="*/ 1208 w 1318"/>
                  <a:gd name="T65" fmla="*/ 85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18" h="858">
                    <a:moveTo>
                      <a:pt x="1208" y="858"/>
                    </a:moveTo>
                    <a:lnTo>
                      <a:pt x="1208" y="858"/>
                    </a:lnTo>
                    <a:lnTo>
                      <a:pt x="1194" y="822"/>
                    </a:lnTo>
                    <a:lnTo>
                      <a:pt x="1176" y="780"/>
                    </a:lnTo>
                    <a:lnTo>
                      <a:pt x="1150" y="724"/>
                    </a:lnTo>
                    <a:lnTo>
                      <a:pt x="1116" y="660"/>
                    </a:lnTo>
                    <a:lnTo>
                      <a:pt x="1094" y="624"/>
                    </a:lnTo>
                    <a:lnTo>
                      <a:pt x="1072" y="586"/>
                    </a:lnTo>
                    <a:lnTo>
                      <a:pt x="1046" y="548"/>
                    </a:lnTo>
                    <a:lnTo>
                      <a:pt x="1018" y="510"/>
                    </a:lnTo>
                    <a:lnTo>
                      <a:pt x="988" y="470"/>
                    </a:lnTo>
                    <a:lnTo>
                      <a:pt x="954" y="430"/>
                    </a:lnTo>
                    <a:lnTo>
                      <a:pt x="918" y="390"/>
                    </a:lnTo>
                    <a:lnTo>
                      <a:pt x="880" y="350"/>
                    </a:lnTo>
                    <a:lnTo>
                      <a:pt x="838" y="310"/>
                    </a:lnTo>
                    <a:lnTo>
                      <a:pt x="792" y="272"/>
                    </a:lnTo>
                    <a:lnTo>
                      <a:pt x="744" y="234"/>
                    </a:lnTo>
                    <a:lnTo>
                      <a:pt x="694" y="200"/>
                    </a:lnTo>
                    <a:lnTo>
                      <a:pt x="640" y="166"/>
                    </a:lnTo>
                    <a:lnTo>
                      <a:pt x="582" y="134"/>
                    </a:lnTo>
                    <a:lnTo>
                      <a:pt x="522" y="106"/>
                    </a:lnTo>
                    <a:lnTo>
                      <a:pt x="458" y="80"/>
                    </a:lnTo>
                    <a:lnTo>
                      <a:pt x="392" y="56"/>
                    </a:lnTo>
                    <a:lnTo>
                      <a:pt x="320" y="38"/>
                    </a:lnTo>
                    <a:lnTo>
                      <a:pt x="246" y="22"/>
                    </a:lnTo>
                    <a:lnTo>
                      <a:pt x="168" y="10"/>
                    </a:lnTo>
                    <a:lnTo>
                      <a:pt x="128" y="6"/>
                    </a:lnTo>
                    <a:lnTo>
                      <a:pt x="86" y="2"/>
                    </a:lnTo>
                    <a:lnTo>
                      <a:pt x="44" y="2"/>
                    </a:lnTo>
                    <a:lnTo>
                      <a:pt x="0" y="0"/>
                    </a:lnTo>
                    <a:lnTo>
                      <a:pt x="0" y="0"/>
                    </a:lnTo>
                    <a:lnTo>
                      <a:pt x="1318" y="0"/>
                    </a:lnTo>
                    <a:lnTo>
                      <a:pt x="1208" y="858"/>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6" name="Freeform 18"/>
              <p:cNvSpPr>
                <a:spLocks/>
              </p:cNvSpPr>
              <p:nvPr/>
            </p:nvSpPr>
            <p:spPr bwMode="auto">
              <a:xfrm>
                <a:off x="11696700" y="3252788"/>
                <a:ext cx="4460875" cy="3527425"/>
              </a:xfrm>
              <a:custGeom>
                <a:avLst/>
                <a:gdLst>
                  <a:gd name="T0" fmla="*/ 308 w 2810"/>
                  <a:gd name="T1" fmla="*/ 0 h 2222"/>
                  <a:gd name="T2" fmla="*/ 556 w 2810"/>
                  <a:gd name="T3" fmla="*/ 0 h 2222"/>
                  <a:gd name="T4" fmla="*/ 2480 w 2810"/>
                  <a:gd name="T5" fmla="*/ 0 h 2222"/>
                  <a:gd name="T6" fmla="*/ 2534 w 2810"/>
                  <a:gd name="T7" fmla="*/ 4 h 2222"/>
                  <a:gd name="T8" fmla="*/ 2592 w 2810"/>
                  <a:gd name="T9" fmla="*/ 16 h 2222"/>
                  <a:gd name="T10" fmla="*/ 2652 w 2810"/>
                  <a:gd name="T11" fmla="*/ 40 h 2222"/>
                  <a:gd name="T12" fmla="*/ 2706 w 2810"/>
                  <a:gd name="T13" fmla="*/ 78 h 2222"/>
                  <a:gd name="T14" fmla="*/ 2732 w 2810"/>
                  <a:gd name="T15" fmla="*/ 102 h 2222"/>
                  <a:gd name="T16" fmla="*/ 2754 w 2810"/>
                  <a:gd name="T17" fmla="*/ 132 h 2222"/>
                  <a:gd name="T18" fmla="*/ 2774 w 2810"/>
                  <a:gd name="T19" fmla="*/ 166 h 2222"/>
                  <a:gd name="T20" fmla="*/ 2790 w 2810"/>
                  <a:gd name="T21" fmla="*/ 206 h 2222"/>
                  <a:gd name="T22" fmla="*/ 2802 w 2810"/>
                  <a:gd name="T23" fmla="*/ 250 h 2222"/>
                  <a:gd name="T24" fmla="*/ 2808 w 2810"/>
                  <a:gd name="T25" fmla="*/ 302 h 2222"/>
                  <a:gd name="T26" fmla="*/ 2810 w 2810"/>
                  <a:gd name="T27" fmla="*/ 360 h 2222"/>
                  <a:gd name="T28" fmla="*/ 2806 w 2810"/>
                  <a:gd name="T29" fmla="*/ 424 h 2222"/>
                  <a:gd name="T30" fmla="*/ 2796 w 2810"/>
                  <a:gd name="T31" fmla="*/ 502 h 2222"/>
                  <a:gd name="T32" fmla="*/ 2744 w 2810"/>
                  <a:gd name="T33" fmla="*/ 840 h 2222"/>
                  <a:gd name="T34" fmla="*/ 2646 w 2810"/>
                  <a:gd name="T35" fmla="*/ 1416 h 2222"/>
                  <a:gd name="T36" fmla="*/ 2498 w 2810"/>
                  <a:gd name="T37" fmla="*/ 2216 h 2222"/>
                  <a:gd name="T38" fmla="*/ 2498 w 2810"/>
                  <a:gd name="T39" fmla="*/ 2222 h 2222"/>
                  <a:gd name="T40" fmla="*/ 2494 w 2810"/>
                  <a:gd name="T41" fmla="*/ 2186 h 2222"/>
                  <a:gd name="T42" fmla="*/ 2482 w 2810"/>
                  <a:gd name="T43" fmla="*/ 2088 h 2222"/>
                  <a:gd name="T44" fmla="*/ 2454 w 2810"/>
                  <a:gd name="T45" fmla="*/ 1950 h 2222"/>
                  <a:gd name="T46" fmla="*/ 2432 w 2810"/>
                  <a:gd name="T47" fmla="*/ 1874 h 2222"/>
                  <a:gd name="T48" fmla="*/ 2404 w 2810"/>
                  <a:gd name="T49" fmla="*/ 1794 h 2222"/>
                  <a:gd name="T50" fmla="*/ 2370 w 2810"/>
                  <a:gd name="T51" fmla="*/ 1714 h 2222"/>
                  <a:gd name="T52" fmla="*/ 2326 w 2810"/>
                  <a:gd name="T53" fmla="*/ 1636 h 2222"/>
                  <a:gd name="T54" fmla="*/ 2276 w 2810"/>
                  <a:gd name="T55" fmla="*/ 1564 h 2222"/>
                  <a:gd name="T56" fmla="*/ 2214 w 2810"/>
                  <a:gd name="T57" fmla="*/ 1498 h 2222"/>
                  <a:gd name="T58" fmla="*/ 2144 w 2810"/>
                  <a:gd name="T59" fmla="*/ 1444 h 2222"/>
                  <a:gd name="T60" fmla="*/ 2062 w 2810"/>
                  <a:gd name="T61" fmla="*/ 1402 h 2222"/>
                  <a:gd name="T62" fmla="*/ 1994 w 2810"/>
                  <a:gd name="T63" fmla="*/ 1380 h 2222"/>
                  <a:gd name="T64" fmla="*/ 1944 w 2810"/>
                  <a:gd name="T65" fmla="*/ 1370 h 2222"/>
                  <a:gd name="T66" fmla="*/ 1892 w 2810"/>
                  <a:gd name="T67" fmla="*/ 1366 h 2222"/>
                  <a:gd name="T68" fmla="*/ 1864 w 2810"/>
                  <a:gd name="T69" fmla="*/ 1364 h 2222"/>
                  <a:gd name="T70" fmla="*/ 590 w 2810"/>
                  <a:gd name="T71" fmla="*/ 1364 h 2222"/>
                  <a:gd name="T72" fmla="*/ 514 w 2810"/>
                  <a:gd name="T73" fmla="*/ 1364 h 2222"/>
                  <a:gd name="T74" fmla="*/ 440 w 2810"/>
                  <a:gd name="T75" fmla="*/ 1356 h 2222"/>
                  <a:gd name="T76" fmla="*/ 378 w 2810"/>
                  <a:gd name="T77" fmla="*/ 1340 h 2222"/>
                  <a:gd name="T78" fmla="*/ 328 w 2810"/>
                  <a:gd name="T79" fmla="*/ 1318 h 2222"/>
                  <a:gd name="T80" fmla="*/ 288 w 2810"/>
                  <a:gd name="T81" fmla="*/ 1290 h 2222"/>
                  <a:gd name="T82" fmla="*/ 258 w 2810"/>
                  <a:gd name="T83" fmla="*/ 1256 h 2222"/>
                  <a:gd name="T84" fmla="*/ 232 w 2810"/>
                  <a:gd name="T85" fmla="*/ 1216 h 2222"/>
                  <a:gd name="T86" fmla="*/ 210 w 2810"/>
                  <a:gd name="T87" fmla="*/ 1170 h 2222"/>
                  <a:gd name="T88" fmla="*/ 190 w 2810"/>
                  <a:gd name="T89" fmla="*/ 1118 h 2222"/>
                  <a:gd name="T90" fmla="*/ 146 w 2810"/>
                  <a:gd name="T91" fmla="*/ 988 h 2222"/>
                  <a:gd name="T92" fmla="*/ 102 w 2810"/>
                  <a:gd name="T93" fmla="*/ 836 h 2222"/>
                  <a:gd name="T94" fmla="*/ 14 w 2810"/>
                  <a:gd name="T95" fmla="*/ 494 h 2222"/>
                  <a:gd name="T96" fmla="*/ 6 w 2810"/>
                  <a:gd name="T97" fmla="*/ 450 h 2222"/>
                  <a:gd name="T98" fmla="*/ 0 w 2810"/>
                  <a:gd name="T99" fmla="*/ 364 h 2222"/>
                  <a:gd name="T100" fmla="*/ 8 w 2810"/>
                  <a:gd name="T101" fmla="*/ 278 h 2222"/>
                  <a:gd name="T102" fmla="*/ 32 w 2810"/>
                  <a:gd name="T103" fmla="*/ 198 h 2222"/>
                  <a:gd name="T104" fmla="*/ 70 w 2810"/>
                  <a:gd name="T105" fmla="*/ 128 h 2222"/>
                  <a:gd name="T106" fmla="*/ 94 w 2810"/>
                  <a:gd name="T107" fmla="*/ 96 h 2222"/>
                  <a:gd name="T108" fmla="*/ 120 w 2810"/>
                  <a:gd name="T109" fmla="*/ 70 h 2222"/>
                  <a:gd name="T110" fmla="*/ 152 w 2810"/>
                  <a:gd name="T111" fmla="*/ 46 h 2222"/>
                  <a:gd name="T112" fmla="*/ 186 w 2810"/>
                  <a:gd name="T113" fmla="*/ 26 h 2222"/>
                  <a:gd name="T114" fmla="*/ 222 w 2810"/>
                  <a:gd name="T115" fmla="*/ 12 h 2222"/>
                  <a:gd name="T116" fmla="*/ 264 w 2810"/>
                  <a:gd name="T117" fmla="*/ 4 h 2222"/>
                  <a:gd name="T118" fmla="*/ 308 w 2810"/>
                  <a:gd name="T119" fmla="*/ 0 h 2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10" h="2222">
                    <a:moveTo>
                      <a:pt x="308" y="0"/>
                    </a:moveTo>
                    <a:lnTo>
                      <a:pt x="308" y="0"/>
                    </a:lnTo>
                    <a:lnTo>
                      <a:pt x="556" y="0"/>
                    </a:lnTo>
                    <a:lnTo>
                      <a:pt x="556" y="0"/>
                    </a:lnTo>
                    <a:lnTo>
                      <a:pt x="2480" y="0"/>
                    </a:lnTo>
                    <a:lnTo>
                      <a:pt x="2480" y="0"/>
                    </a:lnTo>
                    <a:lnTo>
                      <a:pt x="2506" y="2"/>
                    </a:lnTo>
                    <a:lnTo>
                      <a:pt x="2534" y="4"/>
                    </a:lnTo>
                    <a:lnTo>
                      <a:pt x="2562" y="10"/>
                    </a:lnTo>
                    <a:lnTo>
                      <a:pt x="2592" y="16"/>
                    </a:lnTo>
                    <a:lnTo>
                      <a:pt x="2622" y="26"/>
                    </a:lnTo>
                    <a:lnTo>
                      <a:pt x="2652" y="40"/>
                    </a:lnTo>
                    <a:lnTo>
                      <a:pt x="2680" y="56"/>
                    </a:lnTo>
                    <a:lnTo>
                      <a:pt x="2706" y="78"/>
                    </a:lnTo>
                    <a:lnTo>
                      <a:pt x="2720" y="88"/>
                    </a:lnTo>
                    <a:lnTo>
                      <a:pt x="2732" y="102"/>
                    </a:lnTo>
                    <a:lnTo>
                      <a:pt x="2744" y="116"/>
                    </a:lnTo>
                    <a:lnTo>
                      <a:pt x="2754" y="132"/>
                    </a:lnTo>
                    <a:lnTo>
                      <a:pt x="2764" y="148"/>
                    </a:lnTo>
                    <a:lnTo>
                      <a:pt x="2774" y="166"/>
                    </a:lnTo>
                    <a:lnTo>
                      <a:pt x="2782" y="184"/>
                    </a:lnTo>
                    <a:lnTo>
                      <a:pt x="2790" y="206"/>
                    </a:lnTo>
                    <a:lnTo>
                      <a:pt x="2796" y="228"/>
                    </a:lnTo>
                    <a:lnTo>
                      <a:pt x="2802" y="250"/>
                    </a:lnTo>
                    <a:lnTo>
                      <a:pt x="2806" y="276"/>
                    </a:lnTo>
                    <a:lnTo>
                      <a:pt x="2808" y="302"/>
                    </a:lnTo>
                    <a:lnTo>
                      <a:pt x="2810" y="330"/>
                    </a:lnTo>
                    <a:lnTo>
                      <a:pt x="2810" y="360"/>
                    </a:lnTo>
                    <a:lnTo>
                      <a:pt x="2808" y="392"/>
                    </a:lnTo>
                    <a:lnTo>
                      <a:pt x="2806" y="424"/>
                    </a:lnTo>
                    <a:lnTo>
                      <a:pt x="2806" y="424"/>
                    </a:lnTo>
                    <a:lnTo>
                      <a:pt x="2796" y="502"/>
                    </a:lnTo>
                    <a:lnTo>
                      <a:pt x="2782" y="600"/>
                    </a:lnTo>
                    <a:lnTo>
                      <a:pt x="2744" y="840"/>
                    </a:lnTo>
                    <a:lnTo>
                      <a:pt x="2698" y="1120"/>
                    </a:lnTo>
                    <a:lnTo>
                      <a:pt x="2646" y="1416"/>
                    </a:lnTo>
                    <a:lnTo>
                      <a:pt x="2550" y="1944"/>
                    </a:lnTo>
                    <a:lnTo>
                      <a:pt x="2498" y="2216"/>
                    </a:lnTo>
                    <a:lnTo>
                      <a:pt x="2498" y="2216"/>
                    </a:lnTo>
                    <a:lnTo>
                      <a:pt x="2498" y="2222"/>
                    </a:lnTo>
                    <a:lnTo>
                      <a:pt x="2498" y="2222"/>
                    </a:lnTo>
                    <a:lnTo>
                      <a:pt x="2494" y="2186"/>
                    </a:lnTo>
                    <a:lnTo>
                      <a:pt x="2490" y="2144"/>
                    </a:lnTo>
                    <a:lnTo>
                      <a:pt x="2482" y="2088"/>
                    </a:lnTo>
                    <a:lnTo>
                      <a:pt x="2470" y="2024"/>
                    </a:lnTo>
                    <a:lnTo>
                      <a:pt x="2454" y="1950"/>
                    </a:lnTo>
                    <a:lnTo>
                      <a:pt x="2444" y="1912"/>
                    </a:lnTo>
                    <a:lnTo>
                      <a:pt x="2432" y="1874"/>
                    </a:lnTo>
                    <a:lnTo>
                      <a:pt x="2420" y="1834"/>
                    </a:lnTo>
                    <a:lnTo>
                      <a:pt x="2404" y="1794"/>
                    </a:lnTo>
                    <a:lnTo>
                      <a:pt x="2388" y="1754"/>
                    </a:lnTo>
                    <a:lnTo>
                      <a:pt x="2370" y="1714"/>
                    </a:lnTo>
                    <a:lnTo>
                      <a:pt x="2348" y="1674"/>
                    </a:lnTo>
                    <a:lnTo>
                      <a:pt x="2326" y="1636"/>
                    </a:lnTo>
                    <a:lnTo>
                      <a:pt x="2302" y="1598"/>
                    </a:lnTo>
                    <a:lnTo>
                      <a:pt x="2276" y="1564"/>
                    </a:lnTo>
                    <a:lnTo>
                      <a:pt x="2246" y="1530"/>
                    </a:lnTo>
                    <a:lnTo>
                      <a:pt x="2214" y="1498"/>
                    </a:lnTo>
                    <a:lnTo>
                      <a:pt x="2180" y="1470"/>
                    </a:lnTo>
                    <a:lnTo>
                      <a:pt x="2144" y="1444"/>
                    </a:lnTo>
                    <a:lnTo>
                      <a:pt x="2104" y="1420"/>
                    </a:lnTo>
                    <a:lnTo>
                      <a:pt x="2062" y="1402"/>
                    </a:lnTo>
                    <a:lnTo>
                      <a:pt x="2018" y="1386"/>
                    </a:lnTo>
                    <a:lnTo>
                      <a:pt x="1994" y="1380"/>
                    </a:lnTo>
                    <a:lnTo>
                      <a:pt x="1970" y="1374"/>
                    </a:lnTo>
                    <a:lnTo>
                      <a:pt x="1944" y="1370"/>
                    </a:lnTo>
                    <a:lnTo>
                      <a:pt x="1918" y="1366"/>
                    </a:lnTo>
                    <a:lnTo>
                      <a:pt x="1892" y="1366"/>
                    </a:lnTo>
                    <a:lnTo>
                      <a:pt x="1864" y="1364"/>
                    </a:lnTo>
                    <a:lnTo>
                      <a:pt x="1864" y="1364"/>
                    </a:lnTo>
                    <a:lnTo>
                      <a:pt x="590" y="1364"/>
                    </a:lnTo>
                    <a:lnTo>
                      <a:pt x="590" y="1364"/>
                    </a:lnTo>
                    <a:lnTo>
                      <a:pt x="514" y="1364"/>
                    </a:lnTo>
                    <a:lnTo>
                      <a:pt x="514" y="1364"/>
                    </a:lnTo>
                    <a:lnTo>
                      <a:pt x="476" y="1360"/>
                    </a:lnTo>
                    <a:lnTo>
                      <a:pt x="440" y="1356"/>
                    </a:lnTo>
                    <a:lnTo>
                      <a:pt x="408" y="1348"/>
                    </a:lnTo>
                    <a:lnTo>
                      <a:pt x="378" y="1340"/>
                    </a:lnTo>
                    <a:lnTo>
                      <a:pt x="352" y="1330"/>
                    </a:lnTo>
                    <a:lnTo>
                      <a:pt x="328" y="1318"/>
                    </a:lnTo>
                    <a:lnTo>
                      <a:pt x="308" y="1304"/>
                    </a:lnTo>
                    <a:lnTo>
                      <a:pt x="288" y="1290"/>
                    </a:lnTo>
                    <a:lnTo>
                      <a:pt x="272" y="1274"/>
                    </a:lnTo>
                    <a:lnTo>
                      <a:pt x="258" y="1256"/>
                    </a:lnTo>
                    <a:lnTo>
                      <a:pt x="244" y="1236"/>
                    </a:lnTo>
                    <a:lnTo>
                      <a:pt x="232" y="1216"/>
                    </a:lnTo>
                    <a:lnTo>
                      <a:pt x="220" y="1192"/>
                    </a:lnTo>
                    <a:lnTo>
                      <a:pt x="210" y="1170"/>
                    </a:lnTo>
                    <a:lnTo>
                      <a:pt x="190" y="1118"/>
                    </a:lnTo>
                    <a:lnTo>
                      <a:pt x="190" y="1118"/>
                    </a:lnTo>
                    <a:lnTo>
                      <a:pt x="168" y="1056"/>
                    </a:lnTo>
                    <a:lnTo>
                      <a:pt x="146" y="988"/>
                    </a:lnTo>
                    <a:lnTo>
                      <a:pt x="124" y="914"/>
                    </a:lnTo>
                    <a:lnTo>
                      <a:pt x="102" y="836"/>
                    </a:lnTo>
                    <a:lnTo>
                      <a:pt x="58" y="668"/>
                    </a:lnTo>
                    <a:lnTo>
                      <a:pt x="14" y="494"/>
                    </a:lnTo>
                    <a:lnTo>
                      <a:pt x="14" y="494"/>
                    </a:lnTo>
                    <a:lnTo>
                      <a:pt x="6" y="450"/>
                    </a:lnTo>
                    <a:lnTo>
                      <a:pt x="0" y="408"/>
                    </a:lnTo>
                    <a:lnTo>
                      <a:pt x="0" y="364"/>
                    </a:lnTo>
                    <a:lnTo>
                      <a:pt x="2" y="320"/>
                    </a:lnTo>
                    <a:lnTo>
                      <a:pt x="8" y="278"/>
                    </a:lnTo>
                    <a:lnTo>
                      <a:pt x="18" y="238"/>
                    </a:lnTo>
                    <a:lnTo>
                      <a:pt x="32" y="198"/>
                    </a:lnTo>
                    <a:lnTo>
                      <a:pt x="48" y="162"/>
                    </a:lnTo>
                    <a:lnTo>
                      <a:pt x="70" y="128"/>
                    </a:lnTo>
                    <a:lnTo>
                      <a:pt x="80" y="112"/>
                    </a:lnTo>
                    <a:lnTo>
                      <a:pt x="94" y="96"/>
                    </a:lnTo>
                    <a:lnTo>
                      <a:pt x="106" y="82"/>
                    </a:lnTo>
                    <a:lnTo>
                      <a:pt x="120" y="70"/>
                    </a:lnTo>
                    <a:lnTo>
                      <a:pt x="136" y="56"/>
                    </a:lnTo>
                    <a:lnTo>
                      <a:pt x="152" y="46"/>
                    </a:lnTo>
                    <a:lnTo>
                      <a:pt x="168" y="36"/>
                    </a:lnTo>
                    <a:lnTo>
                      <a:pt x="186" y="26"/>
                    </a:lnTo>
                    <a:lnTo>
                      <a:pt x="204" y="20"/>
                    </a:lnTo>
                    <a:lnTo>
                      <a:pt x="222" y="12"/>
                    </a:lnTo>
                    <a:lnTo>
                      <a:pt x="242" y="8"/>
                    </a:lnTo>
                    <a:lnTo>
                      <a:pt x="264" y="4"/>
                    </a:lnTo>
                    <a:lnTo>
                      <a:pt x="286" y="2"/>
                    </a:lnTo>
                    <a:lnTo>
                      <a:pt x="308" y="0"/>
                    </a:lnTo>
                    <a:lnTo>
                      <a:pt x="308"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AU"/>
              </a:p>
            </p:txBody>
          </p:sp>
          <p:sp>
            <p:nvSpPr>
              <p:cNvPr id="7" name="Freeform 19"/>
              <p:cNvSpPr>
                <a:spLocks/>
              </p:cNvSpPr>
              <p:nvPr/>
            </p:nvSpPr>
            <p:spPr bwMode="auto">
              <a:xfrm>
                <a:off x="11696700" y="3484563"/>
                <a:ext cx="3990975" cy="3295650"/>
              </a:xfrm>
              <a:custGeom>
                <a:avLst/>
                <a:gdLst>
                  <a:gd name="T0" fmla="*/ 612 w 2514"/>
                  <a:gd name="T1" fmla="*/ 1204 h 2076"/>
                  <a:gd name="T2" fmla="*/ 536 w 2514"/>
                  <a:gd name="T3" fmla="*/ 1202 h 2076"/>
                  <a:gd name="T4" fmla="*/ 430 w 2514"/>
                  <a:gd name="T5" fmla="*/ 1188 h 2076"/>
                  <a:gd name="T6" fmla="*/ 350 w 2514"/>
                  <a:gd name="T7" fmla="*/ 1158 h 2076"/>
                  <a:gd name="T8" fmla="*/ 294 w 2514"/>
                  <a:gd name="T9" fmla="*/ 1112 h 2076"/>
                  <a:gd name="T10" fmla="*/ 254 w 2514"/>
                  <a:gd name="T11" fmla="*/ 1054 h 2076"/>
                  <a:gd name="T12" fmla="*/ 212 w 2514"/>
                  <a:gd name="T13" fmla="*/ 958 h 2076"/>
                  <a:gd name="T14" fmla="*/ 168 w 2514"/>
                  <a:gd name="T15" fmla="*/ 828 h 2076"/>
                  <a:gd name="T16" fmla="*/ 80 w 2514"/>
                  <a:gd name="T17" fmla="*/ 506 h 2076"/>
                  <a:gd name="T18" fmla="*/ 28 w 2514"/>
                  <a:gd name="T19" fmla="*/ 288 h 2076"/>
                  <a:gd name="T20" fmla="*/ 20 w 2514"/>
                  <a:gd name="T21" fmla="*/ 158 h 2076"/>
                  <a:gd name="T22" fmla="*/ 44 w 2514"/>
                  <a:gd name="T23" fmla="*/ 36 h 2076"/>
                  <a:gd name="T24" fmla="*/ 48 w 2514"/>
                  <a:gd name="T25" fmla="*/ 18 h 2076"/>
                  <a:gd name="T26" fmla="*/ 10 w 2514"/>
                  <a:gd name="T27" fmla="*/ 120 h 2076"/>
                  <a:gd name="T28" fmla="*/ 0 w 2514"/>
                  <a:gd name="T29" fmla="*/ 256 h 2076"/>
                  <a:gd name="T30" fmla="*/ 14 w 2514"/>
                  <a:gd name="T31" fmla="*/ 348 h 2076"/>
                  <a:gd name="T32" fmla="*/ 124 w 2514"/>
                  <a:gd name="T33" fmla="*/ 768 h 2076"/>
                  <a:gd name="T34" fmla="*/ 190 w 2514"/>
                  <a:gd name="T35" fmla="*/ 972 h 2076"/>
                  <a:gd name="T36" fmla="*/ 220 w 2514"/>
                  <a:gd name="T37" fmla="*/ 1046 h 2076"/>
                  <a:gd name="T38" fmla="*/ 258 w 2514"/>
                  <a:gd name="T39" fmla="*/ 1110 h 2076"/>
                  <a:gd name="T40" fmla="*/ 308 w 2514"/>
                  <a:gd name="T41" fmla="*/ 1158 h 2076"/>
                  <a:gd name="T42" fmla="*/ 378 w 2514"/>
                  <a:gd name="T43" fmla="*/ 1194 h 2076"/>
                  <a:gd name="T44" fmla="*/ 476 w 2514"/>
                  <a:gd name="T45" fmla="*/ 1214 h 2076"/>
                  <a:gd name="T46" fmla="*/ 590 w 2514"/>
                  <a:gd name="T47" fmla="*/ 1218 h 2076"/>
                  <a:gd name="T48" fmla="*/ 1864 w 2514"/>
                  <a:gd name="T49" fmla="*/ 1218 h 2076"/>
                  <a:gd name="T50" fmla="*/ 1944 w 2514"/>
                  <a:gd name="T51" fmla="*/ 1224 h 2076"/>
                  <a:gd name="T52" fmla="*/ 2018 w 2514"/>
                  <a:gd name="T53" fmla="*/ 1240 h 2076"/>
                  <a:gd name="T54" fmla="*/ 2144 w 2514"/>
                  <a:gd name="T55" fmla="*/ 1298 h 2076"/>
                  <a:gd name="T56" fmla="*/ 2246 w 2514"/>
                  <a:gd name="T57" fmla="*/ 1384 h 2076"/>
                  <a:gd name="T58" fmla="*/ 2326 w 2514"/>
                  <a:gd name="T59" fmla="*/ 1490 h 2076"/>
                  <a:gd name="T60" fmla="*/ 2388 w 2514"/>
                  <a:gd name="T61" fmla="*/ 1608 h 2076"/>
                  <a:gd name="T62" fmla="*/ 2432 w 2514"/>
                  <a:gd name="T63" fmla="*/ 1728 h 2076"/>
                  <a:gd name="T64" fmla="*/ 2470 w 2514"/>
                  <a:gd name="T65" fmla="*/ 1878 h 2076"/>
                  <a:gd name="T66" fmla="*/ 2494 w 2514"/>
                  <a:gd name="T67" fmla="*/ 2040 h 2076"/>
                  <a:gd name="T68" fmla="*/ 2498 w 2514"/>
                  <a:gd name="T69" fmla="*/ 2070 h 2076"/>
                  <a:gd name="T70" fmla="*/ 2514 w 2514"/>
                  <a:gd name="T71" fmla="*/ 1992 h 2076"/>
                  <a:gd name="T72" fmla="*/ 2490 w 2514"/>
                  <a:gd name="T73" fmla="*/ 1844 h 2076"/>
                  <a:gd name="T74" fmla="*/ 2434 w 2514"/>
                  <a:gd name="T75" fmla="*/ 1654 h 2076"/>
                  <a:gd name="T76" fmla="*/ 2376 w 2514"/>
                  <a:gd name="T77" fmla="*/ 1522 h 2076"/>
                  <a:gd name="T78" fmla="*/ 2318 w 2514"/>
                  <a:gd name="T79" fmla="*/ 1428 h 2076"/>
                  <a:gd name="T80" fmla="*/ 2246 w 2514"/>
                  <a:gd name="T81" fmla="*/ 1346 h 2076"/>
                  <a:gd name="T82" fmla="*/ 2158 w 2514"/>
                  <a:gd name="T83" fmla="*/ 1278 h 2076"/>
                  <a:gd name="T84" fmla="*/ 2054 w 2514"/>
                  <a:gd name="T85" fmla="*/ 1228 h 2076"/>
                  <a:gd name="T86" fmla="*/ 1932 w 2514"/>
                  <a:gd name="T87" fmla="*/ 1204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4" h="2076">
                    <a:moveTo>
                      <a:pt x="1886" y="1204"/>
                    </a:moveTo>
                    <a:lnTo>
                      <a:pt x="1886" y="1204"/>
                    </a:lnTo>
                    <a:lnTo>
                      <a:pt x="612" y="1204"/>
                    </a:lnTo>
                    <a:lnTo>
                      <a:pt x="612" y="1204"/>
                    </a:lnTo>
                    <a:lnTo>
                      <a:pt x="536" y="1202"/>
                    </a:lnTo>
                    <a:lnTo>
                      <a:pt x="536" y="1202"/>
                    </a:lnTo>
                    <a:lnTo>
                      <a:pt x="498" y="1200"/>
                    </a:lnTo>
                    <a:lnTo>
                      <a:pt x="462" y="1194"/>
                    </a:lnTo>
                    <a:lnTo>
                      <a:pt x="430" y="1188"/>
                    </a:lnTo>
                    <a:lnTo>
                      <a:pt x="400" y="1180"/>
                    </a:lnTo>
                    <a:lnTo>
                      <a:pt x="374" y="1168"/>
                    </a:lnTo>
                    <a:lnTo>
                      <a:pt x="350" y="1158"/>
                    </a:lnTo>
                    <a:lnTo>
                      <a:pt x="330" y="1144"/>
                    </a:lnTo>
                    <a:lnTo>
                      <a:pt x="310" y="1128"/>
                    </a:lnTo>
                    <a:lnTo>
                      <a:pt x="294" y="1112"/>
                    </a:lnTo>
                    <a:lnTo>
                      <a:pt x="280" y="1094"/>
                    </a:lnTo>
                    <a:lnTo>
                      <a:pt x="266" y="1074"/>
                    </a:lnTo>
                    <a:lnTo>
                      <a:pt x="254" y="1054"/>
                    </a:lnTo>
                    <a:lnTo>
                      <a:pt x="242" y="1032"/>
                    </a:lnTo>
                    <a:lnTo>
                      <a:pt x="232" y="1008"/>
                    </a:lnTo>
                    <a:lnTo>
                      <a:pt x="212" y="958"/>
                    </a:lnTo>
                    <a:lnTo>
                      <a:pt x="212" y="958"/>
                    </a:lnTo>
                    <a:lnTo>
                      <a:pt x="190" y="896"/>
                    </a:lnTo>
                    <a:lnTo>
                      <a:pt x="168" y="828"/>
                    </a:lnTo>
                    <a:lnTo>
                      <a:pt x="146" y="754"/>
                    </a:lnTo>
                    <a:lnTo>
                      <a:pt x="124" y="674"/>
                    </a:lnTo>
                    <a:lnTo>
                      <a:pt x="80" y="506"/>
                    </a:lnTo>
                    <a:lnTo>
                      <a:pt x="36" y="332"/>
                    </a:lnTo>
                    <a:lnTo>
                      <a:pt x="36" y="332"/>
                    </a:lnTo>
                    <a:lnTo>
                      <a:pt x="28" y="288"/>
                    </a:lnTo>
                    <a:lnTo>
                      <a:pt x="22" y="246"/>
                    </a:lnTo>
                    <a:lnTo>
                      <a:pt x="20" y="202"/>
                    </a:lnTo>
                    <a:lnTo>
                      <a:pt x="20" y="158"/>
                    </a:lnTo>
                    <a:lnTo>
                      <a:pt x="24" y="116"/>
                    </a:lnTo>
                    <a:lnTo>
                      <a:pt x="32" y="76"/>
                    </a:lnTo>
                    <a:lnTo>
                      <a:pt x="44" y="36"/>
                    </a:lnTo>
                    <a:lnTo>
                      <a:pt x="58" y="0"/>
                    </a:lnTo>
                    <a:lnTo>
                      <a:pt x="58" y="0"/>
                    </a:lnTo>
                    <a:lnTo>
                      <a:pt x="48" y="18"/>
                    </a:lnTo>
                    <a:lnTo>
                      <a:pt x="38" y="38"/>
                    </a:lnTo>
                    <a:lnTo>
                      <a:pt x="22" y="78"/>
                    </a:lnTo>
                    <a:lnTo>
                      <a:pt x="10" y="120"/>
                    </a:lnTo>
                    <a:lnTo>
                      <a:pt x="4" y="164"/>
                    </a:lnTo>
                    <a:lnTo>
                      <a:pt x="0" y="210"/>
                    </a:lnTo>
                    <a:lnTo>
                      <a:pt x="0" y="256"/>
                    </a:lnTo>
                    <a:lnTo>
                      <a:pt x="4" y="302"/>
                    </a:lnTo>
                    <a:lnTo>
                      <a:pt x="14" y="348"/>
                    </a:lnTo>
                    <a:lnTo>
                      <a:pt x="14" y="348"/>
                    </a:lnTo>
                    <a:lnTo>
                      <a:pt x="58" y="522"/>
                    </a:lnTo>
                    <a:lnTo>
                      <a:pt x="102" y="690"/>
                    </a:lnTo>
                    <a:lnTo>
                      <a:pt x="124" y="768"/>
                    </a:lnTo>
                    <a:lnTo>
                      <a:pt x="146" y="842"/>
                    </a:lnTo>
                    <a:lnTo>
                      <a:pt x="168" y="910"/>
                    </a:lnTo>
                    <a:lnTo>
                      <a:pt x="190" y="972"/>
                    </a:lnTo>
                    <a:lnTo>
                      <a:pt x="190" y="972"/>
                    </a:lnTo>
                    <a:lnTo>
                      <a:pt x="210" y="1024"/>
                    </a:lnTo>
                    <a:lnTo>
                      <a:pt x="220" y="1046"/>
                    </a:lnTo>
                    <a:lnTo>
                      <a:pt x="232" y="1070"/>
                    </a:lnTo>
                    <a:lnTo>
                      <a:pt x="244" y="1090"/>
                    </a:lnTo>
                    <a:lnTo>
                      <a:pt x="258" y="1110"/>
                    </a:lnTo>
                    <a:lnTo>
                      <a:pt x="272" y="1128"/>
                    </a:lnTo>
                    <a:lnTo>
                      <a:pt x="288" y="1144"/>
                    </a:lnTo>
                    <a:lnTo>
                      <a:pt x="308" y="1158"/>
                    </a:lnTo>
                    <a:lnTo>
                      <a:pt x="328" y="1172"/>
                    </a:lnTo>
                    <a:lnTo>
                      <a:pt x="352" y="1184"/>
                    </a:lnTo>
                    <a:lnTo>
                      <a:pt x="378" y="1194"/>
                    </a:lnTo>
                    <a:lnTo>
                      <a:pt x="408" y="1202"/>
                    </a:lnTo>
                    <a:lnTo>
                      <a:pt x="440" y="1210"/>
                    </a:lnTo>
                    <a:lnTo>
                      <a:pt x="476" y="1214"/>
                    </a:lnTo>
                    <a:lnTo>
                      <a:pt x="514" y="1218"/>
                    </a:lnTo>
                    <a:lnTo>
                      <a:pt x="514" y="1218"/>
                    </a:lnTo>
                    <a:lnTo>
                      <a:pt x="590" y="1218"/>
                    </a:lnTo>
                    <a:lnTo>
                      <a:pt x="590" y="1218"/>
                    </a:lnTo>
                    <a:lnTo>
                      <a:pt x="1864" y="1218"/>
                    </a:lnTo>
                    <a:lnTo>
                      <a:pt x="1864" y="1218"/>
                    </a:lnTo>
                    <a:lnTo>
                      <a:pt x="1892" y="1220"/>
                    </a:lnTo>
                    <a:lnTo>
                      <a:pt x="1918" y="1220"/>
                    </a:lnTo>
                    <a:lnTo>
                      <a:pt x="1944" y="1224"/>
                    </a:lnTo>
                    <a:lnTo>
                      <a:pt x="1970" y="1228"/>
                    </a:lnTo>
                    <a:lnTo>
                      <a:pt x="1994" y="1234"/>
                    </a:lnTo>
                    <a:lnTo>
                      <a:pt x="2018" y="1240"/>
                    </a:lnTo>
                    <a:lnTo>
                      <a:pt x="2062" y="1256"/>
                    </a:lnTo>
                    <a:lnTo>
                      <a:pt x="2104" y="1274"/>
                    </a:lnTo>
                    <a:lnTo>
                      <a:pt x="2144" y="1298"/>
                    </a:lnTo>
                    <a:lnTo>
                      <a:pt x="2180" y="1324"/>
                    </a:lnTo>
                    <a:lnTo>
                      <a:pt x="2214" y="1352"/>
                    </a:lnTo>
                    <a:lnTo>
                      <a:pt x="2246" y="1384"/>
                    </a:lnTo>
                    <a:lnTo>
                      <a:pt x="2276" y="1418"/>
                    </a:lnTo>
                    <a:lnTo>
                      <a:pt x="2302" y="1452"/>
                    </a:lnTo>
                    <a:lnTo>
                      <a:pt x="2326" y="1490"/>
                    </a:lnTo>
                    <a:lnTo>
                      <a:pt x="2348" y="1528"/>
                    </a:lnTo>
                    <a:lnTo>
                      <a:pt x="2370" y="1568"/>
                    </a:lnTo>
                    <a:lnTo>
                      <a:pt x="2388" y="1608"/>
                    </a:lnTo>
                    <a:lnTo>
                      <a:pt x="2404" y="1648"/>
                    </a:lnTo>
                    <a:lnTo>
                      <a:pt x="2420" y="1688"/>
                    </a:lnTo>
                    <a:lnTo>
                      <a:pt x="2432" y="1728"/>
                    </a:lnTo>
                    <a:lnTo>
                      <a:pt x="2444" y="1766"/>
                    </a:lnTo>
                    <a:lnTo>
                      <a:pt x="2454" y="1804"/>
                    </a:lnTo>
                    <a:lnTo>
                      <a:pt x="2470" y="1878"/>
                    </a:lnTo>
                    <a:lnTo>
                      <a:pt x="2482" y="1942"/>
                    </a:lnTo>
                    <a:lnTo>
                      <a:pt x="2490" y="1998"/>
                    </a:lnTo>
                    <a:lnTo>
                      <a:pt x="2494" y="2040"/>
                    </a:lnTo>
                    <a:lnTo>
                      <a:pt x="2498" y="2076"/>
                    </a:lnTo>
                    <a:lnTo>
                      <a:pt x="2498" y="2076"/>
                    </a:lnTo>
                    <a:lnTo>
                      <a:pt x="2498" y="2070"/>
                    </a:lnTo>
                    <a:lnTo>
                      <a:pt x="2498" y="2070"/>
                    </a:lnTo>
                    <a:lnTo>
                      <a:pt x="2514" y="1992"/>
                    </a:lnTo>
                    <a:lnTo>
                      <a:pt x="2514" y="1992"/>
                    </a:lnTo>
                    <a:lnTo>
                      <a:pt x="2508" y="1950"/>
                    </a:lnTo>
                    <a:lnTo>
                      <a:pt x="2500" y="1900"/>
                    </a:lnTo>
                    <a:lnTo>
                      <a:pt x="2490" y="1844"/>
                    </a:lnTo>
                    <a:lnTo>
                      <a:pt x="2474" y="1784"/>
                    </a:lnTo>
                    <a:lnTo>
                      <a:pt x="2456" y="1720"/>
                    </a:lnTo>
                    <a:lnTo>
                      <a:pt x="2434" y="1654"/>
                    </a:lnTo>
                    <a:lnTo>
                      <a:pt x="2408" y="1588"/>
                    </a:lnTo>
                    <a:lnTo>
                      <a:pt x="2392" y="1554"/>
                    </a:lnTo>
                    <a:lnTo>
                      <a:pt x="2376" y="1522"/>
                    </a:lnTo>
                    <a:lnTo>
                      <a:pt x="2358" y="1490"/>
                    </a:lnTo>
                    <a:lnTo>
                      <a:pt x="2338" y="1458"/>
                    </a:lnTo>
                    <a:lnTo>
                      <a:pt x="2318" y="1428"/>
                    </a:lnTo>
                    <a:lnTo>
                      <a:pt x="2296" y="1400"/>
                    </a:lnTo>
                    <a:lnTo>
                      <a:pt x="2272" y="1372"/>
                    </a:lnTo>
                    <a:lnTo>
                      <a:pt x="2246" y="1346"/>
                    </a:lnTo>
                    <a:lnTo>
                      <a:pt x="2218" y="1320"/>
                    </a:lnTo>
                    <a:lnTo>
                      <a:pt x="2188" y="1298"/>
                    </a:lnTo>
                    <a:lnTo>
                      <a:pt x="2158" y="1278"/>
                    </a:lnTo>
                    <a:lnTo>
                      <a:pt x="2126" y="1258"/>
                    </a:lnTo>
                    <a:lnTo>
                      <a:pt x="2090" y="1242"/>
                    </a:lnTo>
                    <a:lnTo>
                      <a:pt x="2054" y="1228"/>
                    </a:lnTo>
                    <a:lnTo>
                      <a:pt x="2016" y="1218"/>
                    </a:lnTo>
                    <a:lnTo>
                      <a:pt x="1974" y="1210"/>
                    </a:lnTo>
                    <a:lnTo>
                      <a:pt x="1932" y="1204"/>
                    </a:lnTo>
                    <a:lnTo>
                      <a:pt x="1886" y="1204"/>
                    </a:lnTo>
                    <a:lnTo>
                      <a:pt x="1886" y="1204"/>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26" name="TextBox 25"/>
            <p:cNvSpPr txBox="1"/>
            <p:nvPr/>
          </p:nvSpPr>
          <p:spPr>
            <a:xfrm>
              <a:off x="11579459" y="4553222"/>
              <a:ext cx="3815012" cy="707886"/>
            </a:xfrm>
            <a:prstGeom prst="rect">
              <a:avLst/>
            </a:prstGeom>
            <a:noFill/>
          </p:spPr>
          <p:txBody>
            <a:bodyPr wrap="square" rtlCol="0">
              <a:spAutoFit/>
            </a:bodyPr>
            <a:lstStyle/>
            <a:p>
              <a:pPr algn="ctr"/>
              <a:r>
                <a:rPr lang="id-ID" sz="4000" b="1" dirty="0">
                  <a:solidFill>
                    <a:schemeClr val="bg1"/>
                  </a:solidFill>
                  <a:latin typeface="+mj-lt"/>
                </a:rPr>
                <a:t>THREATS</a:t>
              </a:r>
            </a:p>
          </p:txBody>
        </p:sp>
      </p:grpSp>
      <p:sp>
        <p:nvSpPr>
          <p:cNvPr id="27" name="Rectangle 26"/>
          <p:cNvSpPr/>
          <p:nvPr/>
        </p:nvSpPr>
        <p:spPr>
          <a:xfrm>
            <a:off x="17042822" y="4383945"/>
            <a:ext cx="5514814" cy="1754326"/>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grpSp>
        <p:nvGrpSpPr>
          <p:cNvPr id="17" name="Group 16"/>
          <p:cNvGrpSpPr/>
          <p:nvPr/>
        </p:nvGrpSpPr>
        <p:grpSpPr>
          <a:xfrm>
            <a:off x="9196336" y="6530303"/>
            <a:ext cx="3849891" cy="3034855"/>
            <a:chOff x="9196336" y="6530303"/>
            <a:chExt cx="3849891" cy="3034855"/>
          </a:xfrm>
        </p:grpSpPr>
        <p:grpSp>
          <p:nvGrpSpPr>
            <p:cNvPr id="8" name="Group 7"/>
            <p:cNvGrpSpPr/>
            <p:nvPr/>
          </p:nvGrpSpPr>
          <p:grpSpPr>
            <a:xfrm>
              <a:off x="9204968" y="6530303"/>
              <a:ext cx="3841259" cy="3034855"/>
              <a:chOff x="8220075" y="6018213"/>
              <a:chExt cx="5626100" cy="4445000"/>
            </a:xfrm>
          </p:grpSpPr>
          <p:sp>
            <p:nvSpPr>
              <p:cNvPr id="9" name="Freeform 20"/>
              <p:cNvSpPr>
                <a:spLocks/>
              </p:cNvSpPr>
              <p:nvPr/>
            </p:nvSpPr>
            <p:spPr bwMode="auto">
              <a:xfrm>
                <a:off x="8620125" y="8748713"/>
                <a:ext cx="2638425" cy="1714500"/>
              </a:xfrm>
              <a:custGeom>
                <a:avLst/>
                <a:gdLst>
                  <a:gd name="T0" fmla="*/ 142 w 1662"/>
                  <a:gd name="T1" fmla="*/ 1080 h 1080"/>
                  <a:gd name="T2" fmla="*/ 142 w 1662"/>
                  <a:gd name="T3" fmla="*/ 1080 h 1080"/>
                  <a:gd name="T4" fmla="*/ 158 w 1662"/>
                  <a:gd name="T5" fmla="*/ 1034 h 1080"/>
                  <a:gd name="T6" fmla="*/ 180 w 1662"/>
                  <a:gd name="T7" fmla="*/ 980 h 1080"/>
                  <a:gd name="T8" fmla="*/ 214 w 1662"/>
                  <a:gd name="T9" fmla="*/ 912 h 1080"/>
                  <a:gd name="T10" fmla="*/ 234 w 1662"/>
                  <a:gd name="T11" fmla="*/ 872 h 1080"/>
                  <a:gd name="T12" fmla="*/ 258 w 1662"/>
                  <a:gd name="T13" fmla="*/ 830 h 1080"/>
                  <a:gd name="T14" fmla="*/ 284 w 1662"/>
                  <a:gd name="T15" fmla="*/ 784 h 1080"/>
                  <a:gd name="T16" fmla="*/ 312 w 1662"/>
                  <a:gd name="T17" fmla="*/ 738 h 1080"/>
                  <a:gd name="T18" fmla="*/ 344 w 1662"/>
                  <a:gd name="T19" fmla="*/ 690 h 1080"/>
                  <a:gd name="T20" fmla="*/ 380 w 1662"/>
                  <a:gd name="T21" fmla="*/ 640 h 1080"/>
                  <a:gd name="T22" fmla="*/ 418 w 1662"/>
                  <a:gd name="T23" fmla="*/ 590 h 1080"/>
                  <a:gd name="T24" fmla="*/ 460 w 1662"/>
                  <a:gd name="T25" fmla="*/ 540 h 1080"/>
                  <a:gd name="T26" fmla="*/ 506 w 1662"/>
                  <a:gd name="T27" fmla="*/ 490 h 1080"/>
                  <a:gd name="T28" fmla="*/ 556 w 1662"/>
                  <a:gd name="T29" fmla="*/ 438 h 1080"/>
                  <a:gd name="T30" fmla="*/ 608 w 1662"/>
                  <a:gd name="T31" fmla="*/ 390 h 1080"/>
                  <a:gd name="T32" fmla="*/ 664 w 1662"/>
                  <a:gd name="T33" fmla="*/ 342 h 1080"/>
                  <a:gd name="T34" fmla="*/ 724 w 1662"/>
                  <a:gd name="T35" fmla="*/ 294 h 1080"/>
                  <a:gd name="T36" fmla="*/ 788 w 1662"/>
                  <a:gd name="T37" fmla="*/ 250 h 1080"/>
                  <a:gd name="T38" fmla="*/ 856 w 1662"/>
                  <a:gd name="T39" fmla="*/ 208 h 1080"/>
                  <a:gd name="T40" fmla="*/ 928 w 1662"/>
                  <a:gd name="T41" fmla="*/ 168 h 1080"/>
                  <a:gd name="T42" fmla="*/ 966 w 1662"/>
                  <a:gd name="T43" fmla="*/ 150 h 1080"/>
                  <a:gd name="T44" fmla="*/ 1004 w 1662"/>
                  <a:gd name="T45" fmla="*/ 132 h 1080"/>
                  <a:gd name="T46" fmla="*/ 1044 w 1662"/>
                  <a:gd name="T47" fmla="*/ 114 h 1080"/>
                  <a:gd name="T48" fmla="*/ 1086 w 1662"/>
                  <a:gd name="T49" fmla="*/ 98 h 1080"/>
                  <a:gd name="T50" fmla="*/ 1128 w 1662"/>
                  <a:gd name="T51" fmla="*/ 84 h 1080"/>
                  <a:gd name="T52" fmla="*/ 1170 w 1662"/>
                  <a:gd name="T53" fmla="*/ 70 h 1080"/>
                  <a:gd name="T54" fmla="*/ 1214 w 1662"/>
                  <a:gd name="T55" fmla="*/ 58 h 1080"/>
                  <a:gd name="T56" fmla="*/ 1260 w 1662"/>
                  <a:gd name="T57" fmla="*/ 46 h 1080"/>
                  <a:gd name="T58" fmla="*/ 1306 w 1662"/>
                  <a:gd name="T59" fmla="*/ 34 h 1080"/>
                  <a:gd name="T60" fmla="*/ 1354 w 1662"/>
                  <a:gd name="T61" fmla="*/ 26 h 1080"/>
                  <a:gd name="T62" fmla="*/ 1402 w 1662"/>
                  <a:gd name="T63" fmla="*/ 18 h 1080"/>
                  <a:gd name="T64" fmla="*/ 1452 w 1662"/>
                  <a:gd name="T65" fmla="*/ 12 h 1080"/>
                  <a:gd name="T66" fmla="*/ 1502 w 1662"/>
                  <a:gd name="T67" fmla="*/ 6 h 1080"/>
                  <a:gd name="T68" fmla="*/ 1554 w 1662"/>
                  <a:gd name="T69" fmla="*/ 2 h 1080"/>
                  <a:gd name="T70" fmla="*/ 1608 w 1662"/>
                  <a:gd name="T71" fmla="*/ 0 h 1080"/>
                  <a:gd name="T72" fmla="*/ 1662 w 1662"/>
                  <a:gd name="T73" fmla="*/ 0 h 1080"/>
                  <a:gd name="T74" fmla="*/ 1662 w 1662"/>
                  <a:gd name="T75" fmla="*/ 0 h 1080"/>
                  <a:gd name="T76" fmla="*/ 0 w 1662"/>
                  <a:gd name="T77" fmla="*/ 0 h 1080"/>
                  <a:gd name="T78" fmla="*/ 142 w 1662"/>
                  <a:gd name="T79" fmla="*/ 108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2" h="1080">
                    <a:moveTo>
                      <a:pt x="142" y="1080"/>
                    </a:moveTo>
                    <a:lnTo>
                      <a:pt x="142" y="1080"/>
                    </a:lnTo>
                    <a:lnTo>
                      <a:pt x="158" y="1034"/>
                    </a:lnTo>
                    <a:lnTo>
                      <a:pt x="180" y="980"/>
                    </a:lnTo>
                    <a:lnTo>
                      <a:pt x="214" y="912"/>
                    </a:lnTo>
                    <a:lnTo>
                      <a:pt x="234" y="872"/>
                    </a:lnTo>
                    <a:lnTo>
                      <a:pt x="258" y="830"/>
                    </a:lnTo>
                    <a:lnTo>
                      <a:pt x="284" y="784"/>
                    </a:lnTo>
                    <a:lnTo>
                      <a:pt x="312" y="738"/>
                    </a:lnTo>
                    <a:lnTo>
                      <a:pt x="344" y="690"/>
                    </a:lnTo>
                    <a:lnTo>
                      <a:pt x="380" y="640"/>
                    </a:lnTo>
                    <a:lnTo>
                      <a:pt x="418" y="590"/>
                    </a:lnTo>
                    <a:lnTo>
                      <a:pt x="460" y="540"/>
                    </a:lnTo>
                    <a:lnTo>
                      <a:pt x="506" y="490"/>
                    </a:lnTo>
                    <a:lnTo>
                      <a:pt x="556" y="438"/>
                    </a:lnTo>
                    <a:lnTo>
                      <a:pt x="608" y="390"/>
                    </a:lnTo>
                    <a:lnTo>
                      <a:pt x="664" y="342"/>
                    </a:lnTo>
                    <a:lnTo>
                      <a:pt x="724" y="294"/>
                    </a:lnTo>
                    <a:lnTo>
                      <a:pt x="788" y="250"/>
                    </a:lnTo>
                    <a:lnTo>
                      <a:pt x="856" y="208"/>
                    </a:lnTo>
                    <a:lnTo>
                      <a:pt x="928" y="168"/>
                    </a:lnTo>
                    <a:lnTo>
                      <a:pt x="966" y="150"/>
                    </a:lnTo>
                    <a:lnTo>
                      <a:pt x="1004" y="132"/>
                    </a:lnTo>
                    <a:lnTo>
                      <a:pt x="1044" y="114"/>
                    </a:lnTo>
                    <a:lnTo>
                      <a:pt x="1086" y="98"/>
                    </a:lnTo>
                    <a:lnTo>
                      <a:pt x="1128" y="84"/>
                    </a:lnTo>
                    <a:lnTo>
                      <a:pt x="1170" y="70"/>
                    </a:lnTo>
                    <a:lnTo>
                      <a:pt x="1214" y="58"/>
                    </a:lnTo>
                    <a:lnTo>
                      <a:pt x="1260" y="46"/>
                    </a:lnTo>
                    <a:lnTo>
                      <a:pt x="1306" y="34"/>
                    </a:lnTo>
                    <a:lnTo>
                      <a:pt x="1354" y="26"/>
                    </a:lnTo>
                    <a:lnTo>
                      <a:pt x="1402" y="18"/>
                    </a:lnTo>
                    <a:lnTo>
                      <a:pt x="1452" y="12"/>
                    </a:lnTo>
                    <a:lnTo>
                      <a:pt x="1502" y="6"/>
                    </a:lnTo>
                    <a:lnTo>
                      <a:pt x="1554" y="2"/>
                    </a:lnTo>
                    <a:lnTo>
                      <a:pt x="1608" y="0"/>
                    </a:lnTo>
                    <a:lnTo>
                      <a:pt x="1662" y="0"/>
                    </a:lnTo>
                    <a:lnTo>
                      <a:pt x="1662" y="0"/>
                    </a:lnTo>
                    <a:lnTo>
                      <a:pt x="0" y="0"/>
                    </a:lnTo>
                    <a:lnTo>
                      <a:pt x="142" y="108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0" name="Freeform 23"/>
              <p:cNvSpPr>
                <a:spLocks/>
              </p:cNvSpPr>
              <p:nvPr/>
            </p:nvSpPr>
            <p:spPr bwMode="auto">
              <a:xfrm>
                <a:off x="8220075" y="6018213"/>
                <a:ext cx="5626100" cy="4445000"/>
              </a:xfrm>
              <a:custGeom>
                <a:avLst/>
                <a:gdLst>
                  <a:gd name="T0" fmla="*/ 2840 w 3544"/>
                  <a:gd name="T1" fmla="*/ 0 h 2800"/>
                  <a:gd name="T2" fmla="*/ 416 w 3544"/>
                  <a:gd name="T3" fmla="*/ 0 h 2800"/>
                  <a:gd name="T4" fmla="*/ 312 w 3544"/>
                  <a:gd name="T5" fmla="*/ 12 h 2800"/>
                  <a:gd name="T6" fmla="*/ 200 w 3544"/>
                  <a:gd name="T7" fmla="*/ 50 h 2800"/>
                  <a:gd name="T8" fmla="*/ 146 w 3544"/>
                  <a:gd name="T9" fmla="*/ 82 h 2800"/>
                  <a:gd name="T10" fmla="*/ 98 w 3544"/>
                  <a:gd name="T11" fmla="*/ 128 h 2800"/>
                  <a:gd name="T12" fmla="*/ 56 w 3544"/>
                  <a:gd name="T13" fmla="*/ 186 h 2800"/>
                  <a:gd name="T14" fmla="*/ 24 w 3544"/>
                  <a:gd name="T15" fmla="*/ 258 h 2800"/>
                  <a:gd name="T16" fmla="*/ 4 w 3544"/>
                  <a:gd name="T17" fmla="*/ 346 h 2800"/>
                  <a:gd name="T18" fmla="*/ 0 w 3544"/>
                  <a:gd name="T19" fmla="*/ 452 h 2800"/>
                  <a:gd name="T20" fmla="*/ 4 w 3544"/>
                  <a:gd name="T21" fmla="*/ 534 h 2800"/>
                  <a:gd name="T22" fmla="*/ 56 w 3544"/>
                  <a:gd name="T23" fmla="*/ 898 h 2800"/>
                  <a:gd name="T24" fmla="*/ 206 w 3544"/>
                  <a:gd name="T25" fmla="*/ 1784 h 2800"/>
                  <a:gd name="T26" fmla="*/ 392 w 3544"/>
                  <a:gd name="T27" fmla="*/ 2792 h 2800"/>
                  <a:gd name="T28" fmla="*/ 396 w 3544"/>
                  <a:gd name="T29" fmla="*/ 2754 h 2800"/>
                  <a:gd name="T30" fmla="*/ 428 w 3544"/>
                  <a:gd name="T31" fmla="*/ 2550 h 2800"/>
                  <a:gd name="T32" fmla="*/ 476 w 3544"/>
                  <a:gd name="T33" fmla="*/ 2360 h 2800"/>
                  <a:gd name="T34" fmla="*/ 532 w 3544"/>
                  <a:gd name="T35" fmla="*/ 2210 h 2800"/>
                  <a:gd name="T36" fmla="*/ 608 w 3544"/>
                  <a:gd name="T37" fmla="*/ 2062 h 2800"/>
                  <a:gd name="T38" fmla="*/ 710 w 3544"/>
                  <a:gd name="T39" fmla="*/ 1928 h 2800"/>
                  <a:gd name="T40" fmla="*/ 816 w 3544"/>
                  <a:gd name="T41" fmla="*/ 1834 h 2800"/>
                  <a:gd name="T42" fmla="*/ 888 w 3544"/>
                  <a:gd name="T43" fmla="*/ 1790 h 2800"/>
                  <a:gd name="T44" fmla="*/ 970 w 3544"/>
                  <a:gd name="T45" fmla="*/ 1754 h 2800"/>
                  <a:gd name="T46" fmla="*/ 1058 w 3544"/>
                  <a:gd name="T47" fmla="*/ 1732 h 2800"/>
                  <a:gd name="T48" fmla="*/ 1156 w 3544"/>
                  <a:gd name="T49" fmla="*/ 1720 h 2800"/>
                  <a:gd name="T50" fmla="*/ 2798 w 3544"/>
                  <a:gd name="T51" fmla="*/ 1720 h 2800"/>
                  <a:gd name="T52" fmla="*/ 2892 w 3544"/>
                  <a:gd name="T53" fmla="*/ 1718 h 2800"/>
                  <a:gd name="T54" fmla="*/ 3028 w 3544"/>
                  <a:gd name="T55" fmla="*/ 1700 h 2800"/>
                  <a:gd name="T56" fmla="*/ 3128 w 3544"/>
                  <a:gd name="T57" fmla="*/ 1662 h 2800"/>
                  <a:gd name="T58" fmla="*/ 3198 w 3544"/>
                  <a:gd name="T59" fmla="*/ 1604 h 2800"/>
                  <a:gd name="T60" fmla="*/ 3250 w 3544"/>
                  <a:gd name="T61" fmla="*/ 1530 h 2800"/>
                  <a:gd name="T62" fmla="*/ 3302 w 3544"/>
                  <a:gd name="T63" fmla="*/ 1408 h 2800"/>
                  <a:gd name="T64" fmla="*/ 3356 w 3544"/>
                  <a:gd name="T65" fmla="*/ 1246 h 2800"/>
                  <a:gd name="T66" fmla="*/ 3470 w 3544"/>
                  <a:gd name="T67" fmla="*/ 840 h 2800"/>
                  <a:gd name="T68" fmla="*/ 3536 w 3544"/>
                  <a:gd name="T69" fmla="*/ 568 h 2800"/>
                  <a:gd name="T70" fmla="*/ 3544 w 3544"/>
                  <a:gd name="T71" fmla="*/ 404 h 2800"/>
                  <a:gd name="T72" fmla="*/ 3516 w 3544"/>
                  <a:gd name="T73" fmla="*/ 252 h 2800"/>
                  <a:gd name="T74" fmla="*/ 3488 w 3544"/>
                  <a:gd name="T75" fmla="*/ 184 h 2800"/>
                  <a:gd name="T76" fmla="*/ 3452 w 3544"/>
                  <a:gd name="T77" fmla="*/ 124 h 2800"/>
                  <a:gd name="T78" fmla="*/ 3406 w 3544"/>
                  <a:gd name="T79" fmla="*/ 74 h 2800"/>
                  <a:gd name="T80" fmla="*/ 3352 w 3544"/>
                  <a:gd name="T81" fmla="*/ 36 h 2800"/>
                  <a:gd name="T82" fmla="*/ 3288 w 3544"/>
                  <a:gd name="T83" fmla="*/ 10 h 2800"/>
                  <a:gd name="T84" fmla="*/ 3216 w 3544"/>
                  <a:gd name="T85" fmla="*/ 0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44" h="2800">
                    <a:moveTo>
                      <a:pt x="3216" y="0"/>
                    </a:moveTo>
                    <a:lnTo>
                      <a:pt x="3216" y="0"/>
                    </a:lnTo>
                    <a:lnTo>
                      <a:pt x="2840" y="0"/>
                    </a:lnTo>
                    <a:lnTo>
                      <a:pt x="2840" y="0"/>
                    </a:lnTo>
                    <a:lnTo>
                      <a:pt x="416" y="0"/>
                    </a:lnTo>
                    <a:lnTo>
                      <a:pt x="416" y="0"/>
                    </a:lnTo>
                    <a:lnTo>
                      <a:pt x="382" y="2"/>
                    </a:lnTo>
                    <a:lnTo>
                      <a:pt x="348" y="4"/>
                    </a:lnTo>
                    <a:lnTo>
                      <a:pt x="312" y="12"/>
                    </a:lnTo>
                    <a:lnTo>
                      <a:pt x="274" y="20"/>
                    </a:lnTo>
                    <a:lnTo>
                      <a:pt x="236" y="32"/>
                    </a:lnTo>
                    <a:lnTo>
                      <a:pt x="200" y="50"/>
                    </a:lnTo>
                    <a:lnTo>
                      <a:pt x="182" y="60"/>
                    </a:lnTo>
                    <a:lnTo>
                      <a:pt x="164" y="70"/>
                    </a:lnTo>
                    <a:lnTo>
                      <a:pt x="146" y="82"/>
                    </a:lnTo>
                    <a:lnTo>
                      <a:pt x="130" y="96"/>
                    </a:lnTo>
                    <a:lnTo>
                      <a:pt x="114" y="112"/>
                    </a:lnTo>
                    <a:lnTo>
                      <a:pt x="98" y="128"/>
                    </a:lnTo>
                    <a:lnTo>
                      <a:pt x="82" y="146"/>
                    </a:lnTo>
                    <a:lnTo>
                      <a:pt x="70" y="164"/>
                    </a:lnTo>
                    <a:lnTo>
                      <a:pt x="56" y="186"/>
                    </a:lnTo>
                    <a:lnTo>
                      <a:pt x="44" y="208"/>
                    </a:lnTo>
                    <a:lnTo>
                      <a:pt x="34" y="232"/>
                    </a:lnTo>
                    <a:lnTo>
                      <a:pt x="24" y="258"/>
                    </a:lnTo>
                    <a:lnTo>
                      <a:pt x="16" y="286"/>
                    </a:lnTo>
                    <a:lnTo>
                      <a:pt x="10" y="314"/>
                    </a:lnTo>
                    <a:lnTo>
                      <a:pt x="4" y="346"/>
                    </a:lnTo>
                    <a:lnTo>
                      <a:pt x="2" y="380"/>
                    </a:lnTo>
                    <a:lnTo>
                      <a:pt x="0" y="416"/>
                    </a:lnTo>
                    <a:lnTo>
                      <a:pt x="0" y="452"/>
                    </a:lnTo>
                    <a:lnTo>
                      <a:pt x="0" y="492"/>
                    </a:lnTo>
                    <a:lnTo>
                      <a:pt x="4" y="534"/>
                    </a:lnTo>
                    <a:lnTo>
                      <a:pt x="4" y="534"/>
                    </a:lnTo>
                    <a:lnTo>
                      <a:pt x="16" y="632"/>
                    </a:lnTo>
                    <a:lnTo>
                      <a:pt x="34" y="754"/>
                    </a:lnTo>
                    <a:lnTo>
                      <a:pt x="56" y="898"/>
                    </a:lnTo>
                    <a:lnTo>
                      <a:pt x="82" y="1058"/>
                    </a:lnTo>
                    <a:lnTo>
                      <a:pt x="142" y="1412"/>
                    </a:lnTo>
                    <a:lnTo>
                      <a:pt x="206" y="1784"/>
                    </a:lnTo>
                    <a:lnTo>
                      <a:pt x="328" y="2448"/>
                    </a:lnTo>
                    <a:lnTo>
                      <a:pt x="392" y="2792"/>
                    </a:lnTo>
                    <a:lnTo>
                      <a:pt x="392" y="2792"/>
                    </a:lnTo>
                    <a:lnTo>
                      <a:pt x="394" y="2800"/>
                    </a:lnTo>
                    <a:lnTo>
                      <a:pt x="394" y="2800"/>
                    </a:lnTo>
                    <a:lnTo>
                      <a:pt x="396" y="2754"/>
                    </a:lnTo>
                    <a:lnTo>
                      <a:pt x="402" y="2700"/>
                    </a:lnTo>
                    <a:lnTo>
                      <a:pt x="412" y="2632"/>
                    </a:lnTo>
                    <a:lnTo>
                      <a:pt x="428" y="2550"/>
                    </a:lnTo>
                    <a:lnTo>
                      <a:pt x="448" y="2458"/>
                    </a:lnTo>
                    <a:lnTo>
                      <a:pt x="460" y="2410"/>
                    </a:lnTo>
                    <a:lnTo>
                      <a:pt x="476" y="2360"/>
                    </a:lnTo>
                    <a:lnTo>
                      <a:pt x="492" y="2310"/>
                    </a:lnTo>
                    <a:lnTo>
                      <a:pt x="510" y="2260"/>
                    </a:lnTo>
                    <a:lnTo>
                      <a:pt x="532" y="2210"/>
                    </a:lnTo>
                    <a:lnTo>
                      <a:pt x="554" y="2158"/>
                    </a:lnTo>
                    <a:lnTo>
                      <a:pt x="580" y="2110"/>
                    </a:lnTo>
                    <a:lnTo>
                      <a:pt x="608" y="2062"/>
                    </a:lnTo>
                    <a:lnTo>
                      <a:pt x="640" y="2014"/>
                    </a:lnTo>
                    <a:lnTo>
                      <a:pt x="674" y="1970"/>
                    </a:lnTo>
                    <a:lnTo>
                      <a:pt x="710" y="1928"/>
                    </a:lnTo>
                    <a:lnTo>
                      <a:pt x="750" y="1888"/>
                    </a:lnTo>
                    <a:lnTo>
                      <a:pt x="792" y="1852"/>
                    </a:lnTo>
                    <a:lnTo>
                      <a:pt x="816" y="1834"/>
                    </a:lnTo>
                    <a:lnTo>
                      <a:pt x="838" y="1818"/>
                    </a:lnTo>
                    <a:lnTo>
                      <a:pt x="864" y="1804"/>
                    </a:lnTo>
                    <a:lnTo>
                      <a:pt x="888" y="1790"/>
                    </a:lnTo>
                    <a:lnTo>
                      <a:pt x="914" y="1778"/>
                    </a:lnTo>
                    <a:lnTo>
                      <a:pt x="942" y="1766"/>
                    </a:lnTo>
                    <a:lnTo>
                      <a:pt x="970" y="1754"/>
                    </a:lnTo>
                    <a:lnTo>
                      <a:pt x="998" y="1746"/>
                    </a:lnTo>
                    <a:lnTo>
                      <a:pt x="1028" y="1738"/>
                    </a:lnTo>
                    <a:lnTo>
                      <a:pt x="1058" y="1732"/>
                    </a:lnTo>
                    <a:lnTo>
                      <a:pt x="1090" y="1726"/>
                    </a:lnTo>
                    <a:lnTo>
                      <a:pt x="1122" y="1722"/>
                    </a:lnTo>
                    <a:lnTo>
                      <a:pt x="1156" y="1720"/>
                    </a:lnTo>
                    <a:lnTo>
                      <a:pt x="1192" y="1720"/>
                    </a:lnTo>
                    <a:lnTo>
                      <a:pt x="1192" y="1720"/>
                    </a:lnTo>
                    <a:lnTo>
                      <a:pt x="2798" y="1720"/>
                    </a:lnTo>
                    <a:lnTo>
                      <a:pt x="2798" y="1720"/>
                    </a:lnTo>
                    <a:lnTo>
                      <a:pt x="2892" y="1718"/>
                    </a:lnTo>
                    <a:lnTo>
                      <a:pt x="2892" y="1718"/>
                    </a:lnTo>
                    <a:lnTo>
                      <a:pt x="2942" y="1714"/>
                    </a:lnTo>
                    <a:lnTo>
                      <a:pt x="2988" y="1708"/>
                    </a:lnTo>
                    <a:lnTo>
                      <a:pt x="3028" y="1700"/>
                    </a:lnTo>
                    <a:lnTo>
                      <a:pt x="3064" y="1688"/>
                    </a:lnTo>
                    <a:lnTo>
                      <a:pt x="3098" y="1676"/>
                    </a:lnTo>
                    <a:lnTo>
                      <a:pt x="3128" y="1662"/>
                    </a:lnTo>
                    <a:lnTo>
                      <a:pt x="3154" y="1644"/>
                    </a:lnTo>
                    <a:lnTo>
                      <a:pt x="3178" y="1626"/>
                    </a:lnTo>
                    <a:lnTo>
                      <a:pt x="3198" y="1604"/>
                    </a:lnTo>
                    <a:lnTo>
                      <a:pt x="3218" y="1582"/>
                    </a:lnTo>
                    <a:lnTo>
                      <a:pt x="3234" y="1558"/>
                    </a:lnTo>
                    <a:lnTo>
                      <a:pt x="3250" y="1530"/>
                    </a:lnTo>
                    <a:lnTo>
                      <a:pt x="3264" y="1502"/>
                    </a:lnTo>
                    <a:lnTo>
                      <a:pt x="3278" y="1474"/>
                    </a:lnTo>
                    <a:lnTo>
                      <a:pt x="3302" y="1408"/>
                    </a:lnTo>
                    <a:lnTo>
                      <a:pt x="3302" y="1408"/>
                    </a:lnTo>
                    <a:lnTo>
                      <a:pt x="3330" y="1332"/>
                    </a:lnTo>
                    <a:lnTo>
                      <a:pt x="3356" y="1246"/>
                    </a:lnTo>
                    <a:lnTo>
                      <a:pt x="3386" y="1152"/>
                    </a:lnTo>
                    <a:lnTo>
                      <a:pt x="3414" y="1052"/>
                    </a:lnTo>
                    <a:lnTo>
                      <a:pt x="3470" y="840"/>
                    </a:lnTo>
                    <a:lnTo>
                      <a:pt x="3524" y="622"/>
                    </a:lnTo>
                    <a:lnTo>
                      <a:pt x="3524" y="622"/>
                    </a:lnTo>
                    <a:lnTo>
                      <a:pt x="3536" y="568"/>
                    </a:lnTo>
                    <a:lnTo>
                      <a:pt x="3542" y="512"/>
                    </a:lnTo>
                    <a:lnTo>
                      <a:pt x="3544" y="458"/>
                    </a:lnTo>
                    <a:lnTo>
                      <a:pt x="3544" y="404"/>
                    </a:lnTo>
                    <a:lnTo>
                      <a:pt x="3538" y="352"/>
                    </a:lnTo>
                    <a:lnTo>
                      <a:pt x="3530" y="300"/>
                    </a:lnTo>
                    <a:lnTo>
                      <a:pt x="3516" y="252"/>
                    </a:lnTo>
                    <a:lnTo>
                      <a:pt x="3508" y="228"/>
                    </a:lnTo>
                    <a:lnTo>
                      <a:pt x="3498" y="206"/>
                    </a:lnTo>
                    <a:lnTo>
                      <a:pt x="3488" y="184"/>
                    </a:lnTo>
                    <a:lnTo>
                      <a:pt x="3478" y="164"/>
                    </a:lnTo>
                    <a:lnTo>
                      <a:pt x="3466" y="144"/>
                    </a:lnTo>
                    <a:lnTo>
                      <a:pt x="3452" y="124"/>
                    </a:lnTo>
                    <a:lnTo>
                      <a:pt x="3438" y="108"/>
                    </a:lnTo>
                    <a:lnTo>
                      <a:pt x="3422" y="90"/>
                    </a:lnTo>
                    <a:lnTo>
                      <a:pt x="3406" y="74"/>
                    </a:lnTo>
                    <a:lnTo>
                      <a:pt x="3390" y="60"/>
                    </a:lnTo>
                    <a:lnTo>
                      <a:pt x="3370" y="48"/>
                    </a:lnTo>
                    <a:lnTo>
                      <a:pt x="3352" y="36"/>
                    </a:lnTo>
                    <a:lnTo>
                      <a:pt x="3332" y="26"/>
                    </a:lnTo>
                    <a:lnTo>
                      <a:pt x="3310" y="18"/>
                    </a:lnTo>
                    <a:lnTo>
                      <a:pt x="3288" y="10"/>
                    </a:lnTo>
                    <a:lnTo>
                      <a:pt x="3264" y="6"/>
                    </a:lnTo>
                    <a:lnTo>
                      <a:pt x="3240" y="2"/>
                    </a:lnTo>
                    <a:lnTo>
                      <a:pt x="3216" y="0"/>
                    </a:lnTo>
                    <a:lnTo>
                      <a:pt x="3216"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AU"/>
              </a:p>
            </p:txBody>
          </p:sp>
          <p:sp>
            <p:nvSpPr>
              <p:cNvPr id="11" name="Freeform 24"/>
              <p:cNvSpPr>
                <a:spLocks/>
              </p:cNvSpPr>
              <p:nvPr/>
            </p:nvSpPr>
            <p:spPr bwMode="auto">
              <a:xfrm>
                <a:off x="8813800" y="6088063"/>
                <a:ext cx="5032375" cy="4375150"/>
              </a:xfrm>
              <a:custGeom>
                <a:avLst/>
                <a:gdLst>
                  <a:gd name="T0" fmla="*/ 3014 w 3170"/>
                  <a:gd name="T1" fmla="*/ 22 h 2756"/>
                  <a:gd name="T2" fmla="*/ 3076 w 3170"/>
                  <a:gd name="T3" fmla="*/ 102 h 2756"/>
                  <a:gd name="T4" fmla="*/ 3118 w 3170"/>
                  <a:gd name="T5" fmla="*/ 202 h 2756"/>
                  <a:gd name="T6" fmla="*/ 3140 w 3170"/>
                  <a:gd name="T7" fmla="*/ 316 h 2756"/>
                  <a:gd name="T8" fmla="*/ 3142 w 3170"/>
                  <a:gd name="T9" fmla="*/ 436 h 2756"/>
                  <a:gd name="T10" fmla="*/ 3122 w 3170"/>
                  <a:gd name="T11" fmla="*/ 558 h 2756"/>
                  <a:gd name="T12" fmla="*/ 3012 w 3170"/>
                  <a:gd name="T13" fmla="*/ 990 h 2756"/>
                  <a:gd name="T14" fmla="*/ 2928 w 3170"/>
                  <a:gd name="T15" fmla="*/ 1268 h 2756"/>
                  <a:gd name="T16" fmla="*/ 2876 w 3170"/>
                  <a:gd name="T17" fmla="*/ 1410 h 2756"/>
                  <a:gd name="T18" fmla="*/ 2832 w 3170"/>
                  <a:gd name="T19" fmla="*/ 1494 h 2756"/>
                  <a:gd name="T20" fmla="*/ 2776 w 3170"/>
                  <a:gd name="T21" fmla="*/ 1562 h 2756"/>
                  <a:gd name="T22" fmla="*/ 2696 w 3170"/>
                  <a:gd name="T23" fmla="*/ 1612 h 2756"/>
                  <a:gd name="T24" fmla="*/ 2586 w 3170"/>
                  <a:gd name="T25" fmla="*/ 1644 h 2756"/>
                  <a:gd name="T26" fmla="*/ 2492 w 3170"/>
                  <a:gd name="T27" fmla="*/ 1654 h 2756"/>
                  <a:gd name="T28" fmla="*/ 790 w 3170"/>
                  <a:gd name="T29" fmla="*/ 1656 h 2756"/>
                  <a:gd name="T30" fmla="*/ 678 w 3170"/>
                  <a:gd name="T31" fmla="*/ 1664 h 2756"/>
                  <a:gd name="T32" fmla="*/ 532 w 3170"/>
                  <a:gd name="T33" fmla="*/ 1706 h 2756"/>
                  <a:gd name="T34" fmla="*/ 408 w 3170"/>
                  <a:gd name="T35" fmla="*/ 1776 h 2756"/>
                  <a:gd name="T36" fmla="*/ 304 w 3170"/>
                  <a:gd name="T37" fmla="*/ 1868 h 2756"/>
                  <a:gd name="T38" fmla="*/ 220 w 3170"/>
                  <a:gd name="T39" fmla="*/ 1978 h 2756"/>
                  <a:gd name="T40" fmla="*/ 152 w 3170"/>
                  <a:gd name="T41" fmla="*/ 2098 h 2756"/>
                  <a:gd name="T42" fmla="*/ 98 w 3170"/>
                  <a:gd name="T43" fmla="*/ 2224 h 2756"/>
                  <a:gd name="T44" fmla="*/ 48 w 3170"/>
                  <a:gd name="T45" fmla="*/ 2388 h 2756"/>
                  <a:gd name="T46" fmla="*/ 6 w 3170"/>
                  <a:gd name="T47" fmla="*/ 2598 h 2756"/>
                  <a:gd name="T48" fmla="*/ 18 w 3170"/>
                  <a:gd name="T49" fmla="*/ 2748 h 2756"/>
                  <a:gd name="T50" fmla="*/ 20 w 3170"/>
                  <a:gd name="T51" fmla="*/ 2756 h 2756"/>
                  <a:gd name="T52" fmla="*/ 38 w 3170"/>
                  <a:gd name="T53" fmla="*/ 2588 h 2756"/>
                  <a:gd name="T54" fmla="*/ 86 w 3170"/>
                  <a:gd name="T55" fmla="*/ 2366 h 2756"/>
                  <a:gd name="T56" fmla="*/ 136 w 3170"/>
                  <a:gd name="T57" fmla="*/ 2216 h 2756"/>
                  <a:gd name="T58" fmla="*/ 206 w 3170"/>
                  <a:gd name="T59" fmla="*/ 2066 h 2756"/>
                  <a:gd name="T60" fmla="*/ 300 w 3170"/>
                  <a:gd name="T61" fmla="*/ 1926 h 2756"/>
                  <a:gd name="T62" fmla="*/ 418 w 3170"/>
                  <a:gd name="T63" fmla="*/ 1808 h 2756"/>
                  <a:gd name="T64" fmla="*/ 490 w 3170"/>
                  <a:gd name="T65" fmla="*/ 1760 h 2756"/>
                  <a:gd name="T66" fmla="*/ 568 w 3170"/>
                  <a:gd name="T67" fmla="*/ 1722 h 2756"/>
                  <a:gd name="T68" fmla="*/ 654 w 3170"/>
                  <a:gd name="T69" fmla="*/ 1694 h 2756"/>
                  <a:gd name="T70" fmla="*/ 748 w 3170"/>
                  <a:gd name="T71" fmla="*/ 1678 h 2756"/>
                  <a:gd name="T72" fmla="*/ 818 w 3170"/>
                  <a:gd name="T73" fmla="*/ 1676 h 2756"/>
                  <a:gd name="T74" fmla="*/ 2518 w 3170"/>
                  <a:gd name="T75" fmla="*/ 1674 h 2756"/>
                  <a:gd name="T76" fmla="*/ 2614 w 3170"/>
                  <a:gd name="T77" fmla="*/ 1664 h 2756"/>
                  <a:gd name="T78" fmla="*/ 2724 w 3170"/>
                  <a:gd name="T79" fmla="*/ 1632 h 2756"/>
                  <a:gd name="T80" fmla="*/ 2804 w 3170"/>
                  <a:gd name="T81" fmla="*/ 1582 h 2756"/>
                  <a:gd name="T82" fmla="*/ 2860 w 3170"/>
                  <a:gd name="T83" fmla="*/ 1514 h 2756"/>
                  <a:gd name="T84" fmla="*/ 2904 w 3170"/>
                  <a:gd name="T85" fmla="*/ 1430 h 2756"/>
                  <a:gd name="T86" fmla="*/ 2956 w 3170"/>
                  <a:gd name="T87" fmla="*/ 1288 h 2756"/>
                  <a:gd name="T88" fmla="*/ 3040 w 3170"/>
                  <a:gd name="T89" fmla="*/ 1008 h 2756"/>
                  <a:gd name="T90" fmla="*/ 3150 w 3170"/>
                  <a:gd name="T91" fmla="*/ 578 h 2756"/>
                  <a:gd name="T92" fmla="*/ 3170 w 3170"/>
                  <a:gd name="T93" fmla="*/ 448 h 2756"/>
                  <a:gd name="T94" fmla="*/ 3166 w 3170"/>
                  <a:gd name="T95" fmla="*/ 320 h 2756"/>
                  <a:gd name="T96" fmla="*/ 3140 w 3170"/>
                  <a:gd name="T97" fmla="*/ 202 h 2756"/>
                  <a:gd name="T98" fmla="*/ 3090 w 3170"/>
                  <a:gd name="T99" fmla="*/ 100 h 2756"/>
                  <a:gd name="T100" fmla="*/ 3018 w 3170"/>
                  <a:gd name="T101" fmla="*/ 20 h 2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70" h="2756">
                    <a:moveTo>
                      <a:pt x="2990" y="0"/>
                    </a:moveTo>
                    <a:lnTo>
                      <a:pt x="2990" y="0"/>
                    </a:lnTo>
                    <a:lnTo>
                      <a:pt x="3014" y="22"/>
                    </a:lnTo>
                    <a:lnTo>
                      <a:pt x="3038" y="46"/>
                    </a:lnTo>
                    <a:lnTo>
                      <a:pt x="3058" y="74"/>
                    </a:lnTo>
                    <a:lnTo>
                      <a:pt x="3076" y="102"/>
                    </a:lnTo>
                    <a:lnTo>
                      <a:pt x="3092" y="134"/>
                    </a:lnTo>
                    <a:lnTo>
                      <a:pt x="3106" y="168"/>
                    </a:lnTo>
                    <a:lnTo>
                      <a:pt x="3118" y="202"/>
                    </a:lnTo>
                    <a:lnTo>
                      <a:pt x="3128" y="240"/>
                    </a:lnTo>
                    <a:lnTo>
                      <a:pt x="3136" y="278"/>
                    </a:lnTo>
                    <a:lnTo>
                      <a:pt x="3140" y="316"/>
                    </a:lnTo>
                    <a:lnTo>
                      <a:pt x="3142" y="356"/>
                    </a:lnTo>
                    <a:lnTo>
                      <a:pt x="3144" y="396"/>
                    </a:lnTo>
                    <a:lnTo>
                      <a:pt x="3142" y="436"/>
                    </a:lnTo>
                    <a:lnTo>
                      <a:pt x="3138" y="478"/>
                    </a:lnTo>
                    <a:lnTo>
                      <a:pt x="3130" y="518"/>
                    </a:lnTo>
                    <a:lnTo>
                      <a:pt x="3122" y="558"/>
                    </a:lnTo>
                    <a:lnTo>
                      <a:pt x="3122" y="558"/>
                    </a:lnTo>
                    <a:lnTo>
                      <a:pt x="3068" y="778"/>
                    </a:lnTo>
                    <a:lnTo>
                      <a:pt x="3012" y="990"/>
                    </a:lnTo>
                    <a:lnTo>
                      <a:pt x="2984" y="1088"/>
                    </a:lnTo>
                    <a:lnTo>
                      <a:pt x="2956" y="1182"/>
                    </a:lnTo>
                    <a:lnTo>
                      <a:pt x="2928" y="1268"/>
                    </a:lnTo>
                    <a:lnTo>
                      <a:pt x="2900" y="1346"/>
                    </a:lnTo>
                    <a:lnTo>
                      <a:pt x="2900" y="1346"/>
                    </a:lnTo>
                    <a:lnTo>
                      <a:pt x="2876" y="1410"/>
                    </a:lnTo>
                    <a:lnTo>
                      <a:pt x="2862" y="1440"/>
                    </a:lnTo>
                    <a:lnTo>
                      <a:pt x="2848" y="1468"/>
                    </a:lnTo>
                    <a:lnTo>
                      <a:pt x="2832" y="1494"/>
                    </a:lnTo>
                    <a:lnTo>
                      <a:pt x="2816" y="1518"/>
                    </a:lnTo>
                    <a:lnTo>
                      <a:pt x="2796" y="1542"/>
                    </a:lnTo>
                    <a:lnTo>
                      <a:pt x="2776" y="1562"/>
                    </a:lnTo>
                    <a:lnTo>
                      <a:pt x="2752" y="1580"/>
                    </a:lnTo>
                    <a:lnTo>
                      <a:pt x="2726" y="1598"/>
                    </a:lnTo>
                    <a:lnTo>
                      <a:pt x="2696" y="1612"/>
                    </a:lnTo>
                    <a:lnTo>
                      <a:pt x="2664" y="1626"/>
                    </a:lnTo>
                    <a:lnTo>
                      <a:pt x="2626" y="1636"/>
                    </a:lnTo>
                    <a:lnTo>
                      <a:pt x="2586" y="1644"/>
                    </a:lnTo>
                    <a:lnTo>
                      <a:pt x="2540" y="1650"/>
                    </a:lnTo>
                    <a:lnTo>
                      <a:pt x="2492" y="1654"/>
                    </a:lnTo>
                    <a:lnTo>
                      <a:pt x="2492" y="1654"/>
                    </a:lnTo>
                    <a:lnTo>
                      <a:pt x="2396" y="1656"/>
                    </a:lnTo>
                    <a:lnTo>
                      <a:pt x="2396" y="1656"/>
                    </a:lnTo>
                    <a:lnTo>
                      <a:pt x="790" y="1656"/>
                    </a:lnTo>
                    <a:lnTo>
                      <a:pt x="790" y="1656"/>
                    </a:lnTo>
                    <a:lnTo>
                      <a:pt x="732" y="1658"/>
                    </a:lnTo>
                    <a:lnTo>
                      <a:pt x="678" y="1664"/>
                    </a:lnTo>
                    <a:lnTo>
                      <a:pt x="628" y="1674"/>
                    </a:lnTo>
                    <a:lnTo>
                      <a:pt x="578" y="1688"/>
                    </a:lnTo>
                    <a:lnTo>
                      <a:pt x="532" y="1706"/>
                    </a:lnTo>
                    <a:lnTo>
                      <a:pt x="488" y="1726"/>
                    </a:lnTo>
                    <a:lnTo>
                      <a:pt x="448" y="1750"/>
                    </a:lnTo>
                    <a:lnTo>
                      <a:pt x="408" y="1776"/>
                    </a:lnTo>
                    <a:lnTo>
                      <a:pt x="372" y="1804"/>
                    </a:lnTo>
                    <a:lnTo>
                      <a:pt x="336" y="1836"/>
                    </a:lnTo>
                    <a:lnTo>
                      <a:pt x="304" y="1868"/>
                    </a:lnTo>
                    <a:lnTo>
                      <a:pt x="274" y="1904"/>
                    </a:lnTo>
                    <a:lnTo>
                      <a:pt x="246" y="1940"/>
                    </a:lnTo>
                    <a:lnTo>
                      <a:pt x="220" y="1978"/>
                    </a:lnTo>
                    <a:lnTo>
                      <a:pt x="196" y="2018"/>
                    </a:lnTo>
                    <a:lnTo>
                      <a:pt x="172" y="2058"/>
                    </a:lnTo>
                    <a:lnTo>
                      <a:pt x="152" y="2098"/>
                    </a:lnTo>
                    <a:lnTo>
                      <a:pt x="132" y="2140"/>
                    </a:lnTo>
                    <a:lnTo>
                      <a:pt x="114" y="2182"/>
                    </a:lnTo>
                    <a:lnTo>
                      <a:pt x="98" y="2224"/>
                    </a:lnTo>
                    <a:lnTo>
                      <a:pt x="84" y="2266"/>
                    </a:lnTo>
                    <a:lnTo>
                      <a:pt x="70" y="2308"/>
                    </a:lnTo>
                    <a:lnTo>
                      <a:pt x="48" y="2388"/>
                    </a:lnTo>
                    <a:lnTo>
                      <a:pt x="30" y="2464"/>
                    </a:lnTo>
                    <a:lnTo>
                      <a:pt x="16" y="2536"/>
                    </a:lnTo>
                    <a:lnTo>
                      <a:pt x="6" y="2598"/>
                    </a:lnTo>
                    <a:lnTo>
                      <a:pt x="0" y="2652"/>
                    </a:lnTo>
                    <a:lnTo>
                      <a:pt x="0" y="2652"/>
                    </a:lnTo>
                    <a:lnTo>
                      <a:pt x="18" y="2748"/>
                    </a:lnTo>
                    <a:lnTo>
                      <a:pt x="18" y="2748"/>
                    </a:lnTo>
                    <a:lnTo>
                      <a:pt x="20" y="2756"/>
                    </a:lnTo>
                    <a:lnTo>
                      <a:pt x="20" y="2756"/>
                    </a:lnTo>
                    <a:lnTo>
                      <a:pt x="22" y="2710"/>
                    </a:lnTo>
                    <a:lnTo>
                      <a:pt x="28" y="2656"/>
                    </a:lnTo>
                    <a:lnTo>
                      <a:pt x="38" y="2588"/>
                    </a:lnTo>
                    <a:lnTo>
                      <a:pt x="54" y="2506"/>
                    </a:lnTo>
                    <a:lnTo>
                      <a:pt x="74" y="2414"/>
                    </a:lnTo>
                    <a:lnTo>
                      <a:pt x="86" y="2366"/>
                    </a:lnTo>
                    <a:lnTo>
                      <a:pt x="102" y="2316"/>
                    </a:lnTo>
                    <a:lnTo>
                      <a:pt x="118" y="2266"/>
                    </a:lnTo>
                    <a:lnTo>
                      <a:pt x="136" y="2216"/>
                    </a:lnTo>
                    <a:lnTo>
                      <a:pt x="158" y="2166"/>
                    </a:lnTo>
                    <a:lnTo>
                      <a:pt x="180" y="2114"/>
                    </a:lnTo>
                    <a:lnTo>
                      <a:pt x="206" y="2066"/>
                    </a:lnTo>
                    <a:lnTo>
                      <a:pt x="234" y="2018"/>
                    </a:lnTo>
                    <a:lnTo>
                      <a:pt x="266" y="1970"/>
                    </a:lnTo>
                    <a:lnTo>
                      <a:pt x="300" y="1926"/>
                    </a:lnTo>
                    <a:lnTo>
                      <a:pt x="336" y="1884"/>
                    </a:lnTo>
                    <a:lnTo>
                      <a:pt x="376" y="1844"/>
                    </a:lnTo>
                    <a:lnTo>
                      <a:pt x="418" y="1808"/>
                    </a:lnTo>
                    <a:lnTo>
                      <a:pt x="442" y="1790"/>
                    </a:lnTo>
                    <a:lnTo>
                      <a:pt x="464" y="1774"/>
                    </a:lnTo>
                    <a:lnTo>
                      <a:pt x="490" y="1760"/>
                    </a:lnTo>
                    <a:lnTo>
                      <a:pt x="514" y="1746"/>
                    </a:lnTo>
                    <a:lnTo>
                      <a:pt x="540" y="1734"/>
                    </a:lnTo>
                    <a:lnTo>
                      <a:pt x="568" y="1722"/>
                    </a:lnTo>
                    <a:lnTo>
                      <a:pt x="596" y="1710"/>
                    </a:lnTo>
                    <a:lnTo>
                      <a:pt x="624" y="1702"/>
                    </a:lnTo>
                    <a:lnTo>
                      <a:pt x="654" y="1694"/>
                    </a:lnTo>
                    <a:lnTo>
                      <a:pt x="684" y="1688"/>
                    </a:lnTo>
                    <a:lnTo>
                      <a:pt x="716" y="1682"/>
                    </a:lnTo>
                    <a:lnTo>
                      <a:pt x="748" y="1678"/>
                    </a:lnTo>
                    <a:lnTo>
                      <a:pt x="782" y="1676"/>
                    </a:lnTo>
                    <a:lnTo>
                      <a:pt x="818" y="1676"/>
                    </a:lnTo>
                    <a:lnTo>
                      <a:pt x="818" y="1676"/>
                    </a:lnTo>
                    <a:lnTo>
                      <a:pt x="2424" y="1676"/>
                    </a:lnTo>
                    <a:lnTo>
                      <a:pt x="2424" y="1676"/>
                    </a:lnTo>
                    <a:lnTo>
                      <a:pt x="2518" y="1674"/>
                    </a:lnTo>
                    <a:lnTo>
                      <a:pt x="2518" y="1674"/>
                    </a:lnTo>
                    <a:lnTo>
                      <a:pt x="2568" y="1670"/>
                    </a:lnTo>
                    <a:lnTo>
                      <a:pt x="2614" y="1664"/>
                    </a:lnTo>
                    <a:lnTo>
                      <a:pt x="2654" y="1656"/>
                    </a:lnTo>
                    <a:lnTo>
                      <a:pt x="2690" y="1644"/>
                    </a:lnTo>
                    <a:lnTo>
                      <a:pt x="2724" y="1632"/>
                    </a:lnTo>
                    <a:lnTo>
                      <a:pt x="2754" y="1618"/>
                    </a:lnTo>
                    <a:lnTo>
                      <a:pt x="2780" y="1600"/>
                    </a:lnTo>
                    <a:lnTo>
                      <a:pt x="2804" y="1582"/>
                    </a:lnTo>
                    <a:lnTo>
                      <a:pt x="2824" y="1560"/>
                    </a:lnTo>
                    <a:lnTo>
                      <a:pt x="2844" y="1538"/>
                    </a:lnTo>
                    <a:lnTo>
                      <a:pt x="2860" y="1514"/>
                    </a:lnTo>
                    <a:lnTo>
                      <a:pt x="2876" y="1486"/>
                    </a:lnTo>
                    <a:lnTo>
                      <a:pt x="2890" y="1458"/>
                    </a:lnTo>
                    <a:lnTo>
                      <a:pt x="2904" y="1430"/>
                    </a:lnTo>
                    <a:lnTo>
                      <a:pt x="2928" y="1364"/>
                    </a:lnTo>
                    <a:lnTo>
                      <a:pt x="2928" y="1364"/>
                    </a:lnTo>
                    <a:lnTo>
                      <a:pt x="2956" y="1288"/>
                    </a:lnTo>
                    <a:lnTo>
                      <a:pt x="2982" y="1202"/>
                    </a:lnTo>
                    <a:lnTo>
                      <a:pt x="3012" y="1108"/>
                    </a:lnTo>
                    <a:lnTo>
                      <a:pt x="3040" y="1008"/>
                    </a:lnTo>
                    <a:lnTo>
                      <a:pt x="3096" y="796"/>
                    </a:lnTo>
                    <a:lnTo>
                      <a:pt x="3150" y="578"/>
                    </a:lnTo>
                    <a:lnTo>
                      <a:pt x="3150" y="578"/>
                    </a:lnTo>
                    <a:lnTo>
                      <a:pt x="3160" y="534"/>
                    </a:lnTo>
                    <a:lnTo>
                      <a:pt x="3166" y="492"/>
                    </a:lnTo>
                    <a:lnTo>
                      <a:pt x="3170" y="448"/>
                    </a:lnTo>
                    <a:lnTo>
                      <a:pt x="3170" y="404"/>
                    </a:lnTo>
                    <a:lnTo>
                      <a:pt x="3170" y="362"/>
                    </a:lnTo>
                    <a:lnTo>
                      <a:pt x="3166" y="320"/>
                    </a:lnTo>
                    <a:lnTo>
                      <a:pt x="3160" y="280"/>
                    </a:lnTo>
                    <a:lnTo>
                      <a:pt x="3152" y="240"/>
                    </a:lnTo>
                    <a:lnTo>
                      <a:pt x="3140" y="202"/>
                    </a:lnTo>
                    <a:lnTo>
                      <a:pt x="3126" y="166"/>
                    </a:lnTo>
                    <a:lnTo>
                      <a:pt x="3110" y="132"/>
                    </a:lnTo>
                    <a:lnTo>
                      <a:pt x="3090" y="100"/>
                    </a:lnTo>
                    <a:lnTo>
                      <a:pt x="3070" y="70"/>
                    </a:lnTo>
                    <a:lnTo>
                      <a:pt x="3046" y="44"/>
                    </a:lnTo>
                    <a:lnTo>
                      <a:pt x="3018" y="20"/>
                    </a:lnTo>
                    <a:lnTo>
                      <a:pt x="2990" y="0"/>
                    </a:lnTo>
                    <a:lnTo>
                      <a:pt x="2990"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28" name="TextBox 27"/>
            <p:cNvSpPr txBox="1"/>
            <p:nvPr/>
          </p:nvSpPr>
          <p:spPr>
            <a:xfrm>
              <a:off x="9196336" y="7010093"/>
              <a:ext cx="3815012" cy="646331"/>
            </a:xfrm>
            <a:prstGeom prst="rect">
              <a:avLst/>
            </a:prstGeom>
            <a:noFill/>
          </p:spPr>
          <p:txBody>
            <a:bodyPr wrap="square" rtlCol="0">
              <a:spAutoFit/>
            </a:bodyPr>
            <a:lstStyle/>
            <a:p>
              <a:pPr algn="ctr"/>
              <a:r>
                <a:rPr lang="id-ID" sz="3600" b="1" dirty="0">
                  <a:solidFill>
                    <a:schemeClr val="bg1"/>
                  </a:solidFill>
                  <a:latin typeface="+mj-lt"/>
                </a:rPr>
                <a:t>OPPORTUNITY</a:t>
              </a:r>
            </a:p>
          </p:txBody>
        </p:sp>
      </p:grpSp>
      <p:grpSp>
        <p:nvGrpSpPr>
          <p:cNvPr id="18" name="Group 17"/>
          <p:cNvGrpSpPr/>
          <p:nvPr/>
        </p:nvGrpSpPr>
        <p:grpSpPr>
          <a:xfrm>
            <a:off x="11579459" y="8778627"/>
            <a:ext cx="3073330" cy="2348540"/>
            <a:chOff x="11579459" y="8778627"/>
            <a:chExt cx="3073330" cy="2348540"/>
          </a:xfrm>
        </p:grpSpPr>
        <p:grpSp>
          <p:nvGrpSpPr>
            <p:cNvPr id="12" name="Group 11"/>
            <p:cNvGrpSpPr/>
            <p:nvPr/>
          </p:nvGrpSpPr>
          <p:grpSpPr>
            <a:xfrm>
              <a:off x="11682764" y="8778627"/>
              <a:ext cx="2970025" cy="2348540"/>
              <a:chOff x="11696700" y="3252788"/>
              <a:chExt cx="4460875" cy="3527425"/>
            </a:xfrm>
          </p:grpSpPr>
          <p:sp>
            <p:nvSpPr>
              <p:cNvPr id="13" name="Freeform 5"/>
              <p:cNvSpPr>
                <a:spLocks/>
              </p:cNvSpPr>
              <p:nvPr/>
            </p:nvSpPr>
            <p:spPr bwMode="auto">
              <a:xfrm>
                <a:off x="13744575" y="5418138"/>
                <a:ext cx="2092325" cy="1362075"/>
              </a:xfrm>
              <a:custGeom>
                <a:avLst/>
                <a:gdLst>
                  <a:gd name="T0" fmla="*/ 1208 w 1318"/>
                  <a:gd name="T1" fmla="*/ 858 h 858"/>
                  <a:gd name="T2" fmla="*/ 1208 w 1318"/>
                  <a:gd name="T3" fmla="*/ 858 h 858"/>
                  <a:gd name="T4" fmla="*/ 1194 w 1318"/>
                  <a:gd name="T5" fmla="*/ 822 h 858"/>
                  <a:gd name="T6" fmla="*/ 1176 w 1318"/>
                  <a:gd name="T7" fmla="*/ 780 h 858"/>
                  <a:gd name="T8" fmla="*/ 1150 w 1318"/>
                  <a:gd name="T9" fmla="*/ 724 h 858"/>
                  <a:gd name="T10" fmla="*/ 1116 w 1318"/>
                  <a:gd name="T11" fmla="*/ 660 h 858"/>
                  <a:gd name="T12" fmla="*/ 1094 w 1318"/>
                  <a:gd name="T13" fmla="*/ 624 h 858"/>
                  <a:gd name="T14" fmla="*/ 1072 w 1318"/>
                  <a:gd name="T15" fmla="*/ 586 h 858"/>
                  <a:gd name="T16" fmla="*/ 1046 w 1318"/>
                  <a:gd name="T17" fmla="*/ 548 h 858"/>
                  <a:gd name="T18" fmla="*/ 1018 w 1318"/>
                  <a:gd name="T19" fmla="*/ 510 h 858"/>
                  <a:gd name="T20" fmla="*/ 988 w 1318"/>
                  <a:gd name="T21" fmla="*/ 470 h 858"/>
                  <a:gd name="T22" fmla="*/ 954 w 1318"/>
                  <a:gd name="T23" fmla="*/ 430 h 858"/>
                  <a:gd name="T24" fmla="*/ 918 w 1318"/>
                  <a:gd name="T25" fmla="*/ 390 h 858"/>
                  <a:gd name="T26" fmla="*/ 880 w 1318"/>
                  <a:gd name="T27" fmla="*/ 350 h 858"/>
                  <a:gd name="T28" fmla="*/ 838 w 1318"/>
                  <a:gd name="T29" fmla="*/ 310 h 858"/>
                  <a:gd name="T30" fmla="*/ 792 w 1318"/>
                  <a:gd name="T31" fmla="*/ 272 h 858"/>
                  <a:gd name="T32" fmla="*/ 744 w 1318"/>
                  <a:gd name="T33" fmla="*/ 234 h 858"/>
                  <a:gd name="T34" fmla="*/ 694 w 1318"/>
                  <a:gd name="T35" fmla="*/ 200 h 858"/>
                  <a:gd name="T36" fmla="*/ 640 w 1318"/>
                  <a:gd name="T37" fmla="*/ 166 h 858"/>
                  <a:gd name="T38" fmla="*/ 582 w 1318"/>
                  <a:gd name="T39" fmla="*/ 134 h 858"/>
                  <a:gd name="T40" fmla="*/ 522 w 1318"/>
                  <a:gd name="T41" fmla="*/ 106 h 858"/>
                  <a:gd name="T42" fmla="*/ 458 w 1318"/>
                  <a:gd name="T43" fmla="*/ 80 h 858"/>
                  <a:gd name="T44" fmla="*/ 392 w 1318"/>
                  <a:gd name="T45" fmla="*/ 56 h 858"/>
                  <a:gd name="T46" fmla="*/ 320 w 1318"/>
                  <a:gd name="T47" fmla="*/ 38 h 858"/>
                  <a:gd name="T48" fmla="*/ 246 w 1318"/>
                  <a:gd name="T49" fmla="*/ 22 h 858"/>
                  <a:gd name="T50" fmla="*/ 168 w 1318"/>
                  <a:gd name="T51" fmla="*/ 10 h 858"/>
                  <a:gd name="T52" fmla="*/ 128 w 1318"/>
                  <a:gd name="T53" fmla="*/ 6 h 858"/>
                  <a:gd name="T54" fmla="*/ 86 w 1318"/>
                  <a:gd name="T55" fmla="*/ 2 h 858"/>
                  <a:gd name="T56" fmla="*/ 44 w 1318"/>
                  <a:gd name="T57" fmla="*/ 2 h 858"/>
                  <a:gd name="T58" fmla="*/ 0 w 1318"/>
                  <a:gd name="T59" fmla="*/ 0 h 858"/>
                  <a:gd name="T60" fmla="*/ 0 w 1318"/>
                  <a:gd name="T61" fmla="*/ 0 h 858"/>
                  <a:gd name="T62" fmla="*/ 1318 w 1318"/>
                  <a:gd name="T63" fmla="*/ 0 h 858"/>
                  <a:gd name="T64" fmla="*/ 1208 w 1318"/>
                  <a:gd name="T65" fmla="*/ 85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18" h="858">
                    <a:moveTo>
                      <a:pt x="1208" y="858"/>
                    </a:moveTo>
                    <a:lnTo>
                      <a:pt x="1208" y="858"/>
                    </a:lnTo>
                    <a:lnTo>
                      <a:pt x="1194" y="822"/>
                    </a:lnTo>
                    <a:lnTo>
                      <a:pt x="1176" y="780"/>
                    </a:lnTo>
                    <a:lnTo>
                      <a:pt x="1150" y="724"/>
                    </a:lnTo>
                    <a:lnTo>
                      <a:pt x="1116" y="660"/>
                    </a:lnTo>
                    <a:lnTo>
                      <a:pt x="1094" y="624"/>
                    </a:lnTo>
                    <a:lnTo>
                      <a:pt x="1072" y="586"/>
                    </a:lnTo>
                    <a:lnTo>
                      <a:pt x="1046" y="548"/>
                    </a:lnTo>
                    <a:lnTo>
                      <a:pt x="1018" y="510"/>
                    </a:lnTo>
                    <a:lnTo>
                      <a:pt x="988" y="470"/>
                    </a:lnTo>
                    <a:lnTo>
                      <a:pt x="954" y="430"/>
                    </a:lnTo>
                    <a:lnTo>
                      <a:pt x="918" y="390"/>
                    </a:lnTo>
                    <a:lnTo>
                      <a:pt x="880" y="350"/>
                    </a:lnTo>
                    <a:lnTo>
                      <a:pt x="838" y="310"/>
                    </a:lnTo>
                    <a:lnTo>
                      <a:pt x="792" y="272"/>
                    </a:lnTo>
                    <a:lnTo>
                      <a:pt x="744" y="234"/>
                    </a:lnTo>
                    <a:lnTo>
                      <a:pt x="694" y="200"/>
                    </a:lnTo>
                    <a:lnTo>
                      <a:pt x="640" y="166"/>
                    </a:lnTo>
                    <a:lnTo>
                      <a:pt x="582" y="134"/>
                    </a:lnTo>
                    <a:lnTo>
                      <a:pt x="522" y="106"/>
                    </a:lnTo>
                    <a:lnTo>
                      <a:pt x="458" y="80"/>
                    </a:lnTo>
                    <a:lnTo>
                      <a:pt x="392" y="56"/>
                    </a:lnTo>
                    <a:lnTo>
                      <a:pt x="320" y="38"/>
                    </a:lnTo>
                    <a:lnTo>
                      <a:pt x="246" y="22"/>
                    </a:lnTo>
                    <a:lnTo>
                      <a:pt x="168" y="10"/>
                    </a:lnTo>
                    <a:lnTo>
                      <a:pt x="128" y="6"/>
                    </a:lnTo>
                    <a:lnTo>
                      <a:pt x="86" y="2"/>
                    </a:lnTo>
                    <a:lnTo>
                      <a:pt x="44" y="2"/>
                    </a:lnTo>
                    <a:lnTo>
                      <a:pt x="0" y="0"/>
                    </a:lnTo>
                    <a:lnTo>
                      <a:pt x="0" y="0"/>
                    </a:lnTo>
                    <a:lnTo>
                      <a:pt x="1318" y="0"/>
                    </a:lnTo>
                    <a:lnTo>
                      <a:pt x="1208" y="858"/>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4" name="Freeform 18"/>
              <p:cNvSpPr>
                <a:spLocks/>
              </p:cNvSpPr>
              <p:nvPr/>
            </p:nvSpPr>
            <p:spPr bwMode="auto">
              <a:xfrm>
                <a:off x="11696700" y="3252788"/>
                <a:ext cx="4460875" cy="3527425"/>
              </a:xfrm>
              <a:custGeom>
                <a:avLst/>
                <a:gdLst>
                  <a:gd name="T0" fmla="*/ 308 w 2810"/>
                  <a:gd name="T1" fmla="*/ 0 h 2222"/>
                  <a:gd name="T2" fmla="*/ 556 w 2810"/>
                  <a:gd name="T3" fmla="*/ 0 h 2222"/>
                  <a:gd name="T4" fmla="*/ 2480 w 2810"/>
                  <a:gd name="T5" fmla="*/ 0 h 2222"/>
                  <a:gd name="T6" fmla="*/ 2534 w 2810"/>
                  <a:gd name="T7" fmla="*/ 4 h 2222"/>
                  <a:gd name="T8" fmla="*/ 2592 w 2810"/>
                  <a:gd name="T9" fmla="*/ 16 h 2222"/>
                  <a:gd name="T10" fmla="*/ 2652 w 2810"/>
                  <a:gd name="T11" fmla="*/ 40 h 2222"/>
                  <a:gd name="T12" fmla="*/ 2706 w 2810"/>
                  <a:gd name="T13" fmla="*/ 78 h 2222"/>
                  <a:gd name="T14" fmla="*/ 2732 w 2810"/>
                  <a:gd name="T15" fmla="*/ 102 h 2222"/>
                  <a:gd name="T16" fmla="*/ 2754 w 2810"/>
                  <a:gd name="T17" fmla="*/ 132 h 2222"/>
                  <a:gd name="T18" fmla="*/ 2774 w 2810"/>
                  <a:gd name="T19" fmla="*/ 166 h 2222"/>
                  <a:gd name="T20" fmla="*/ 2790 w 2810"/>
                  <a:gd name="T21" fmla="*/ 206 h 2222"/>
                  <a:gd name="T22" fmla="*/ 2802 w 2810"/>
                  <a:gd name="T23" fmla="*/ 250 h 2222"/>
                  <a:gd name="T24" fmla="*/ 2808 w 2810"/>
                  <a:gd name="T25" fmla="*/ 302 h 2222"/>
                  <a:gd name="T26" fmla="*/ 2810 w 2810"/>
                  <a:gd name="T27" fmla="*/ 360 h 2222"/>
                  <a:gd name="T28" fmla="*/ 2806 w 2810"/>
                  <a:gd name="T29" fmla="*/ 424 h 2222"/>
                  <a:gd name="T30" fmla="*/ 2796 w 2810"/>
                  <a:gd name="T31" fmla="*/ 502 h 2222"/>
                  <a:gd name="T32" fmla="*/ 2744 w 2810"/>
                  <a:gd name="T33" fmla="*/ 840 h 2222"/>
                  <a:gd name="T34" fmla="*/ 2646 w 2810"/>
                  <a:gd name="T35" fmla="*/ 1416 h 2222"/>
                  <a:gd name="T36" fmla="*/ 2498 w 2810"/>
                  <a:gd name="T37" fmla="*/ 2216 h 2222"/>
                  <a:gd name="T38" fmla="*/ 2498 w 2810"/>
                  <a:gd name="T39" fmla="*/ 2222 h 2222"/>
                  <a:gd name="T40" fmla="*/ 2494 w 2810"/>
                  <a:gd name="T41" fmla="*/ 2186 h 2222"/>
                  <a:gd name="T42" fmla="*/ 2482 w 2810"/>
                  <a:gd name="T43" fmla="*/ 2088 h 2222"/>
                  <a:gd name="T44" fmla="*/ 2454 w 2810"/>
                  <a:gd name="T45" fmla="*/ 1950 h 2222"/>
                  <a:gd name="T46" fmla="*/ 2432 w 2810"/>
                  <a:gd name="T47" fmla="*/ 1874 h 2222"/>
                  <a:gd name="T48" fmla="*/ 2404 w 2810"/>
                  <a:gd name="T49" fmla="*/ 1794 h 2222"/>
                  <a:gd name="T50" fmla="*/ 2370 w 2810"/>
                  <a:gd name="T51" fmla="*/ 1714 h 2222"/>
                  <a:gd name="T52" fmla="*/ 2326 w 2810"/>
                  <a:gd name="T53" fmla="*/ 1636 h 2222"/>
                  <a:gd name="T54" fmla="*/ 2276 w 2810"/>
                  <a:gd name="T55" fmla="*/ 1564 h 2222"/>
                  <a:gd name="T56" fmla="*/ 2214 w 2810"/>
                  <a:gd name="T57" fmla="*/ 1498 h 2222"/>
                  <a:gd name="T58" fmla="*/ 2144 w 2810"/>
                  <a:gd name="T59" fmla="*/ 1444 h 2222"/>
                  <a:gd name="T60" fmla="*/ 2062 w 2810"/>
                  <a:gd name="T61" fmla="*/ 1402 h 2222"/>
                  <a:gd name="T62" fmla="*/ 1994 w 2810"/>
                  <a:gd name="T63" fmla="*/ 1380 h 2222"/>
                  <a:gd name="T64" fmla="*/ 1944 w 2810"/>
                  <a:gd name="T65" fmla="*/ 1370 h 2222"/>
                  <a:gd name="T66" fmla="*/ 1892 w 2810"/>
                  <a:gd name="T67" fmla="*/ 1366 h 2222"/>
                  <a:gd name="T68" fmla="*/ 1864 w 2810"/>
                  <a:gd name="T69" fmla="*/ 1364 h 2222"/>
                  <a:gd name="T70" fmla="*/ 590 w 2810"/>
                  <a:gd name="T71" fmla="*/ 1364 h 2222"/>
                  <a:gd name="T72" fmla="*/ 514 w 2810"/>
                  <a:gd name="T73" fmla="*/ 1364 h 2222"/>
                  <a:gd name="T74" fmla="*/ 440 w 2810"/>
                  <a:gd name="T75" fmla="*/ 1356 h 2222"/>
                  <a:gd name="T76" fmla="*/ 378 w 2810"/>
                  <a:gd name="T77" fmla="*/ 1340 h 2222"/>
                  <a:gd name="T78" fmla="*/ 328 w 2810"/>
                  <a:gd name="T79" fmla="*/ 1318 h 2222"/>
                  <a:gd name="T80" fmla="*/ 288 w 2810"/>
                  <a:gd name="T81" fmla="*/ 1290 h 2222"/>
                  <a:gd name="T82" fmla="*/ 258 w 2810"/>
                  <a:gd name="T83" fmla="*/ 1256 h 2222"/>
                  <a:gd name="T84" fmla="*/ 232 w 2810"/>
                  <a:gd name="T85" fmla="*/ 1216 h 2222"/>
                  <a:gd name="T86" fmla="*/ 210 w 2810"/>
                  <a:gd name="T87" fmla="*/ 1170 h 2222"/>
                  <a:gd name="T88" fmla="*/ 190 w 2810"/>
                  <a:gd name="T89" fmla="*/ 1118 h 2222"/>
                  <a:gd name="T90" fmla="*/ 146 w 2810"/>
                  <a:gd name="T91" fmla="*/ 988 h 2222"/>
                  <a:gd name="T92" fmla="*/ 102 w 2810"/>
                  <a:gd name="T93" fmla="*/ 836 h 2222"/>
                  <a:gd name="T94" fmla="*/ 14 w 2810"/>
                  <a:gd name="T95" fmla="*/ 494 h 2222"/>
                  <a:gd name="T96" fmla="*/ 6 w 2810"/>
                  <a:gd name="T97" fmla="*/ 450 h 2222"/>
                  <a:gd name="T98" fmla="*/ 0 w 2810"/>
                  <a:gd name="T99" fmla="*/ 364 h 2222"/>
                  <a:gd name="T100" fmla="*/ 8 w 2810"/>
                  <a:gd name="T101" fmla="*/ 278 h 2222"/>
                  <a:gd name="T102" fmla="*/ 32 w 2810"/>
                  <a:gd name="T103" fmla="*/ 198 h 2222"/>
                  <a:gd name="T104" fmla="*/ 70 w 2810"/>
                  <a:gd name="T105" fmla="*/ 128 h 2222"/>
                  <a:gd name="T106" fmla="*/ 94 w 2810"/>
                  <a:gd name="T107" fmla="*/ 96 h 2222"/>
                  <a:gd name="T108" fmla="*/ 120 w 2810"/>
                  <a:gd name="T109" fmla="*/ 70 h 2222"/>
                  <a:gd name="T110" fmla="*/ 152 w 2810"/>
                  <a:gd name="T111" fmla="*/ 46 h 2222"/>
                  <a:gd name="T112" fmla="*/ 186 w 2810"/>
                  <a:gd name="T113" fmla="*/ 26 h 2222"/>
                  <a:gd name="T114" fmla="*/ 222 w 2810"/>
                  <a:gd name="T115" fmla="*/ 12 h 2222"/>
                  <a:gd name="T116" fmla="*/ 264 w 2810"/>
                  <a:gd name="T117" fmla="*/ 4 h 2222"/>
                  <a:gd name="T118" fmla="*/ 308 w 2810"/>
                  <a:gd name="T119" fmla="*/ 0 h 2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10" h="2222">
                    <a:moveTo>
                      <a:pt x="308" y="0"/>
                    </a:moveTo>
                    <a:lnTo>
                      <a:pt x="308" y="0"/>
                    </a:lnTo>
                    <a:lnTo>
                      <a:pt x="556" y="0"/>
                    </a:lnTo>
                    <a:lnTo>
                      <a:pt x="556" y="0"/>
                    </a:lnTo>
                    <a:lnTo>
                      <a:pt x="2480" y="0"/>
                    </a:lnTo>
                    <a:lnTo>
                      <a:pt x="2480" y="0"/>
                    </a:lnTo>
                    <a:lnTo>
                      <a:pt x="2506" y="2"/>
                    </a:lnTo>
                    <a:lnTo>
                      <a:pt x="2534" y="4"/>
                    </a:lnTo>
                    <a:lnTo>
                      <a:pt x="2562" y="10"/>
                    </a:lnTo>
                    <a:lnTo>
                      <a:pt x="2592" y="16"/>
                    </a:lnTo>
                    <a:lnTo>
                      <a:pt x="2622" y="26"/>
                    </a:lnTo>
                    <a:lnTo>
                      <a:pt x="2652" y="40"/>
                    </a:lnTo>
                    <a:lnTo>
                      <a:pt x="2680" y="56"/>
                    </a:lnTo>
                    <a:lnTo>
                      <a:pt x="2706" y="78"/>
                    </a:lnTo>
                    <a:lnTo>
                      <a:pt x="2720" y="88"/>
                    </a:lnTo>
                    <a:lnTo>
                      <a:pt x="2732" y="102"/>
                    </a:lnTo>
                    <a:lnTo>
                      <a:pt x="2744" y="116"/>
                    </a:lnTo>
                    <a:lnTo>
                      <a:pt x="2754" y="132"/>
                    </a:lnTo>
                    <a:lnTo>
                      <a:pt x="2764" y="148"/>
                    </a:lnTo>
                    <a:lnTo>
                      <a:pt x="2774" y="166"/>
                    </a:lnTo>
                    <a:lnTo>
                      <a:pt x="2782" y="184"/>
                    </a:lnTo>
                    <a:lnTo>
                      <a:pt x="2790" y="206"/>
                    </a:lnTo>
                    <a:lnTo>
                      <a:pt x="2796" y="228"/>
                    </a:lnTo>
                    <a:lnTo>
                      <a:pt x="2802" y="250"/>
                    </a:lnTo>
                    <a:lnTo>
                      <a:pt x="2806" y="276"/>
                    </a:lnTo>
                    <a:lnTo>
                      <a:pt x="2808" y="302"/>
                    </a:lnTo>
                    <a:lnTo>
                      <a:pt x="2810" y="330"/>
                    </a:lnTo>
                    <a:lnTo>
                      <a:pt x="2810" y="360"/>
                    </a:lnTo>
                    <a:lnTo>
                      <a:pt x="2808" y="392"/>
                    </a:lnTo>
                    <a:lnTo>
                      <a:pt x="2806" y="424"/>
                    </a:lnTo>
                    <a:lnTo>
                      <a:pt x="2806" y="424"/>
                    </a:lnTo>
                    <a:lnTo>
                      <a:pt x="2796" y="502"/>
                    </a:lnTo>
                    <a:lnTo>
                      <a:pt x="2782" y="600"/>
                    </a:lnTo>
                    <a:lnTo>
                      <a:pt x="2744" y="840"/>
                    </a:lnTo>
                    <a:lnTo>
                      <a:pt x="2698" y="1120"/>
                    </a:lnTo>
                    <a:lnTo>
                      <a:pt x="2646" y="1416"/>
                    </a:lnTo>
                    <a:lnTo>
                      <a:pt x="2550" y="1944"/>
                    </a:lnTo>
                    <a:lnTo>
                      <a:pt x="2498" y="2216"/>
                    </a:lnTo>
                    <a:lnTo>
                      <a:pt x="2498" y="2216"/>
                    </a:lnTo>
                    <a:lnTo>
                      <a:pt x="2498" y="2222"/>
                    </a:lnTo>
                    <a:lnTo>
                      <a:pt x="2498" y="2222"/>
                    </a:lnTo>
                    <a:lnTo>
                      <a:pt x="2494" y="2186"/>
                    </a:lnTo>
                    <a:lnTo>
                      <a:pt x="2490" y="2144"/>
                    </a:lnTo>
                    <a:lnTo>
                      <a:pt x="2482" y="2088"/>
                    </a:lnTo>
                    <a:lnTo>
                      <a:pt x="2470" y="2024"/>
                    </a:lnTo>
                    <a:lnTo>
                      <a:pt x="2454" y="1950"/>
                    </a:lnTo>
                    <a:lnTo>
                      <a:pt x="2444" y="1912"/>
                    </a:lnTo>
                    <a:lnTo>
                      <a:pt x="2432" y="1874"/>
                    </a:lnTo>
                    <a:lnTo>
                      <a:pt x="2420" y="1834"/>
                    </a:lnTo>
                    <a:lnTo>
                      <a:pt x="2404" y="1794"/>
                    </a:lnTo>
                    <a:lnTo>
                      <a:pt x="2388" y="1754"/>
                    </a:lnTo>
                    <a:lnTo>
                      <a:pt x="2370" y="1714"/>
                    </a:lnTo>
                    <a:lnTo>
                      <a:pt x="2348" y="1674"/>
                    </a:lnTo>
                    <a:lnTo>
                      <a:pt x="2326" y="1636"/>
                    </a:lnTo>
                    <a:lnTo>
                      <a:pt x="2302" y="1598"/>
                    </a:lnTo>
                    <a:lnTo>
                      <a:pt x="2276" y="1564"/>
                    </a:lnTo>
                    <a:lnTo>
                      <a:pt x="2246" y="1530"/>
                    </a:lnTo>
                    <a:lnTo>
                      <a:pt x="2214" y="1498"/>
                    </a:lnTo>
                    <a:lnTo>
                      <a:pt x="2180" y="1470"/>
                    </a:lnTo>
                    <a:lnTo>
                      <a:pt x="2144" y="1444"/>
                    </a:lnTo>
                    <a:lnTo>
                      <a:pt x="2104" y="1420"/>
                    </a:lnTo>
                    <a:lnTo>
                      <a:pt x="2062" y="1402"/>
                    </a:lnTo>
                    <a:lnTo>
                      <a:pt x="2018" y="1386"/>
                    </a:lnTo>
                    <a:lnTo>
                      <a:pt x="1994" y="1380"/>
                    </a:lnTo>
                    <a:lnTo>
                      <a:pt x="1970" y="1374"/>
                    </a:lnTo>
                    <a:lnTo>
                      <a:pt x="1944" y="1370"/>
                    </a:lnTo>
                    <a:lnTo>
                      <a:pt x="1918" y="1366"/>
                    </a:lnTo>
                    <a:lnTo>
                      <a:pt x="1892" y="1366"/>
                    </a:lnTo>
                    <a:lnTo>
                      <a:pt x="1864" y="1364"/>
                    </a:lnTo>
                    <a:lnTo>
                      <a:pt x="1864" y="1364"/>
                    </a:lnTo>
                    <a:lnTo>
                      <a:pt x="590" y="1364"/>
                    </a:lnTo>
                    <a:lnTo>
                      <a:pt x="590" y="1364"/>
                    </a:lnTo>
                    <a:lnTo>
                      <a:pt x="514" y="1364"/>
                    </a:lnTo>
                    <a:lnTo>
                      <a:pt x="514" y="1364"/>
                    </a:lnTo>
                    <a:lnTo>
                      <a:pt x="476" y="1360"/>
                    </a:lnTo>
                    <a:lnTo>
                      <a:pt x="440" y="1356"/>
                    </a:lnTo>
                    <a:lnTo>
                      <a:pt x="408" y="1348"/>
                    </a:lnTo>
                    <a:lnTo>
                      <a:pt x="378" y="1340"/>
                    </a:lnTo>
                    <a:lnTo>
                      <a:pt x="352" y="1330"/>
                    </a:lnTo>
                    <a:lnTo>
                      <a:pt x="328" y="1318"/>
                    </a:lnTo>
                    <a:lnTo>
                      <a:pt x="308" y="1304"/>
                    </a:lnTo>
                    <a:lnTo>
                      <a:pt x="288" y="1290"/>
                    </a:lnTo>
                    <a:lnTo>
                      <a:pt x="272" y="1274"/>
                    </a:lnTo>
                    <a:lnTo>
                      <a:pt x="258" y="1256"/>
                    </a:lnTo>
                    <a:lnTo>
                      <a:pt x="244" y="1236"/>
                    </a:lnTo>
                    <a:lnTo>
                      <a:pt x="232" y="1216"/>
                    </a:lnTo>
                    <a:lnTo>
                      <a:pt x="220" y="1192"/>
                    </a:lnTo>
                    <a:lnTo>
                      <a:pt x="210" y="1170"/>
                    </a:lnTo>
                    <a:lnTo>
                      <a:pt x="190" y="1118"/>
                    </a:lnTo>
                    <a:lnTo>
                      <a:pt x="190" y="1118"/>
                    </a:lnTo>
                    <a:lnTo>
                      <a:pt x="168" y="1056"/>
                    </a:lnTo>
                    <a:lnTo>
                      <a:pt x="146" y="988"/>
                    </a:lnTo>
                    <a:lnTo>
                      <a:pt x="124" y="914"/>
                    </a:lnTo>
                    <a:lnTo>
                      <a:pt x="102" y="836"/>
                    </a:lnTo>
                    <a:lnTo>
                      <a:pt x="58" y="668"/>
                    </a:lnTo>
                    <a:lnTo>
                      <a:pt x="14" y="494"/>
                    </a:lnTo>
                    <a:lnTo>
                      <a:pt x="14" y="494"/>
                    </a:lnTo>
                    <a:lnTo>
                      <a:pt x="6" y="450"/>
                    </a:lnTo>
                    <a:lnTo>
                      <a:pt x="0" y="408"/>
                    </a:lnTo>
                    <a:lnTo>
                      <a:pt x="0" y="364"/>
                    </a:lnTo>
                    <a:lnTo>
                      <a:pt x="2" y="320"/>
                    </a:lnTo>
                    <a:lnTo>
                      <a:pt x="8" y="278"/>
                    </a:lnTo>
                    <a:lnTo>
                      <a:pt x="18" y="238"/>
                    </a:lnTo>
                    <a:lnTo>
                      <a:pt x="32" y="198"/>
                    </a:lnTo>
                    <a:lnTo>
                      <a:pt x="48" y="162"/>
                    </a:lnTo>
                    <a:lnTo>
                      <a:pt x="70" y="128"/>
                    </a:lnTo>
                    <a:lnTo>
                      <a:pt x="80" y="112"/>
                    </a:lnTo>
                    <a:lnTo>
                      <a:pt x="94" y="96"/>
                    </a:lnTo>
                    <a:lnTo>
                      <a:pt x="106" y="82"/>
                    </a:lnTo>
                    <a:lnTo>
                      <a:pt x="120" y="70"/>
                    </a:lnTo>
                    <a:lnTo>
                      <a:pt x="136" y="56"/>
                    </a:lnTo>
                    <a:lnTo>
                      <a:pt x="152" y="46"/>
                    </a:lnTo>
                    <a:lnTo>
                      <a:pt x="168" y="36"/>
                    </a:lnTo>
                    <a:lnTo>
                      <a:pt x="186" y="26"/>
                    </a:lnTo>
                    <a:lnTo>
                      <a:pt x="204" y="20"/>
                    </a:lnTo>
                    <a:lnTo>
                      <a:pt x="222" y="12"/>
                    </a:lnTo>
                    <a:lnTo>
                      <a:pt x="242" y="8"/>
                    </a:lnTo>
                    <a:lnTo>
                      <a:pt x="264" y="4"/>
                    </a:lnTo>
                    <a:lnTo>
                      <a:pt x="286" y="2"/>
                    </a:lnTo>
                    <a:lnTo>
                      <a:pt x="308" y="0"/>
                    </a:lnTo>
                    <a:lnTo>
                      <a:pt x="308"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AU"/>
              </a:p>
            </p:txBody>
          </p:sp>
          <p:sp>
            <p:nvSpPr>
              <p:cNvPr id="15" name="Freeform 19"/>
              <p:cNvSpPr>
                <a:spLocks/>
              </p:cNvSpPr>
              <p:nvPr/>
            </p:nvSpPr>
            <p:spPr bwMode="auto">
              <a:xfrm>
                <a:off x="11696700" y="3484563"/>
                <a:ext cx="3990975" cy="3295650"/>
              </a:xfrm>
              <a:custGeom>
                <a:avLst/>
                <a:gdLst>
                  <a:gd name="T0" fmla="*/ 612 w 2514"/>
                  <a:gd name="T1" fmla="*/ 1204 h 2076"/>
                  <a:gd name="T2" fmla="*/ 536 w 2514"/>
                  <a:gd name="T3" fmla="*/ 1202 h 2076"/>
                  <a:gd name="T4" fmla="*/ 430 w 2514"/>
                  <a:gd name="T5" fmla="*/ 1188 h 2076"/>
                  <a:gd name="T6" fmla="*/ 350 w 2514"/>
                  <a:gd name="T7" fmla="*/ 1158 h 2076"/>
                  <a:gd name="T8" fmla="*/ 294 w 2514"/>
                  <a:gd name="T9" fmla="*/ 1112 h 2076"/>
                  <a:gd name="T10" fmla="*/ 254 w 2514"/>
                  <a:gd name="T11" fmla="*/ 1054 h 2076"/>
                  <a:gd name="T12" fmla="*/ 212 w 2514"/>
                  <a:gd name="T13" fmla="*/ 958 h 2076"/>
                  <a:gd name="T14" fmla="*/ 168 w 2514"/>
                  <a:gd name="T15" fmla="*/ 828 h 2076"/>
                  <a:gd name="T16" fmla="*/ 80 w 2514"/>
                  <a:gd name="T17" fmla="*/ 506 h 2076"/>
                  <a:gd name="T18" fmla="*/ 28 w 2514"/>
                  <a:gd name="T19" fmla="*/ 288 h 2076"/>
                  <a:gd name="T20" fmla="*/ 20 w 2514"/>
                  <a:gd name="T21" fmla="*/ 158 h 2076"/>
                  <a:gd name="T22" fmla="*/ 44 w 2514"/>
                  <a:gd name="T23" fmla="*/ 36 h 2076"/>
                  <a:gd name="T24" fmla="*/ 48 w 2514"/>
                  <a:gd name="T25" fmla="*/ 18 h 2076"/>
                  <a:gd name="T26" fmla="*/ 10 w 2514"/>
                  <a:gd name="T27" fmla="*/ 120 h 2076"/>
                  <a:gd name="T28" fmla="*/ 0 w 2514"/>
                  <a:gd name="T29" fmla="*/ 256 h 2076"/>
                  <a:gd name="T30" fmla="*/ 14 w 2514"/>
                  <a:gd name="T31" fmla="*/ 348 h 2076"/>
                  <a:gd name="T32" fmla="*/ 124 w 2514"/>
                  <a:gd name="T33" fmla="*/ 768 h 2076"/>
                  <a:gd name="T34" fmla="*/ 190 w 2514"/>
                  <a:gd name="T35" fmla="*/ 972 h 2076"/>
                  <a:gd name="T36" fmla="*/ 220 w 2514"/>
                  <a:gd name="T37" fmla="*/ 1046 h 2076"/>
                  <a:gd name="T38" fmla="*/ 258 w 2514"/>
                  <a:gd name="T39" fmla="*/ 1110 h 2076"/>
                  <a:gd name="T40" fmla="*/ 308 w 2514"/>
                  <a:gd name="T41" fmla="*/ 1158 h 2076"/>
                  <a:gd name="T42" fmla="*/ 378 w 2514"/>
                  <a:gd name="T43" fmla="*/ 1194 h 2076"/>
                  <a:gd name="T44" fmla="*/ 476 w 2514"/>
                  <a:gd name="T45" fmla="*/ 1214 h 2076"/>
                  <a:gd name="T46" fmla="*/ 590 w 2514"/>
                  <a:gd name="T47" fmla="*/ 1218 h 2076"/>
                  <a:gd name="T48" fmla="*/ 1864 w 2514"/>
                  <a:gd name="T49" fmla="*/ 1218 h 2076"/>
                  <a:gd name="T50" fmla="*/ 1944 w 2514"/>
                  <a:gd name="T51" fmla="*/ 1224 h 2076"/>
                  <a:gd name="T52" fmla="*/ 2018 w 2514"/>
                  <a:gd name="T53" fmla="*/ 1240 h 2076"/>
                  <a:gd name="T54" fmla="*/ 2144 w 2514"/>
                  <a:gd name="T55" fmla="*/ 1298 h 2076"/>
                  <a:gd name="T56" fmla="*/ 2246 w 2514"/>
                  <a:gd name="T57" fmla="*/ 1384 h 2076"/>
                  <a:gd name="T58" fmla="*/ 2326 w 2514"/>
                  <a:gd name="T59" fmla="*/ 1490 h 2076"/>
                  <a:gd name="T60" fmla="*/ 2388 w 2514"/>
                  <a:gd name="T61" fmla="*/ 1608 h 2076"/>
                  <a:gd name="T62" fmla="*/ 2432 w 2514"/>
                  <a:gd name="T63" fmla="*/ 1728 h 2076"/>
                  <a:gd name="T64" fmla="*/ 2470 w 2514"/>
                  <a:gd name="T65" fmla="*/ 1878 h 2076"/>
                  <a:gd name="T66" fmla="*/ 2494 w 2514"/>
                  <a:gd name="T67" fmla="*/ 2040 h 2076"/>
                  <a:gd name="T68" fmla="*/ 2498 w 2514"/>
                  <a:gd name="T69" fmla="*/ 2070 h 2076"/>
                  <a:gd name="T70" fmla="*/ 2514 w 2514"/>
                  <a:gd name="T71" fmla="*/ 1992 h 2076"/>
                  <a:gd name="T72" fmla="*/ 2490 w 2514"/>
                  <a:gd name="T73" fmla="*/ 1844 h 2076"/>
                  <a:gd name="T74" fmla="*/ 2434 w 2514"/>
                  <a:gd name="T75" fmla="*/ 1654 h 2076"/>
                  <a:gd name="T76" fmla="*/ 2376 w 2514"/>
                  <a:gd name="T77" fmla="*/ 1522 h 2076"/>
                  <a:gd name="T78" fmla="*/ 2318 w 2514"/>
                  <a:gd name="T79" fmla="*/ 1428 h 2076"/>
                  <a:gd name="T80" fmla="*/ 2246 w 2514"/>
                  <a:gd name="T81" fmla="*/ 1346 h 2076"/>
                  <a:gd name="T82" fmla="*/ 2158 w 2514"/>
                  <a:gd name="T83" fmla="*/ 1278 h 2076"/>
                  <a:gd name="T84" fmla="*/ 2054 w 2514"/>
                  <a:gd name="T85" fmla="*/ 1228 h 2076"/>
                  <a:gd name="T86" fmla="*/ 1932 w 2514"/>
                  <a:gd name="T87" fmla="*/ 1204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4" h="2076">
                    <a:moveTo>
                      <a:pt x="1886" y="1204"/>
                    </a:moveTo>
                    <a:lnTo>
                      <a:pt x="1886" y="1204"/>
                    </a:lnTo>
                    <a:lnTo>
                      <a:pt x="612" y="1204"/>
                    </a:lnTo>
                    <a:lnTo>
                      <a:pt x="612" y="1204"/>
                    </a:lnTo>
                    <a:lnTo>
                      <a:pt x="536" y="1202"/>
                    </a:lnTo>
                    <a:lnTo>
                      <a:pt x="536" y="1202"/>
                    </a:lnTo>
                    <a:lnTo>
                      <a:pt x="498" y="1200"/>
                    </a:lnTo>
                    <a:lnTo>
                      <a:pt x="462" y="1194"/>
                    </a:lnTo>
                    <a:lnTo>
                      <a:pt x="430" y="1188"/>
                    </a:lnTo>
                    <a:lnTo>
                      <a:pt x="400" y="1180"/>
                    </a:lnTo>
                    <a:lnTo>
                      <a:pt x="374" y="1168"/>
                    </a:lnTo>
                    <a:lnTo>
                      <a:pt x="350" y="1158"/>
                    </a:lnTo>
                    <a:lnTo>
                      <a:pt x="330" y="1144"/>
                    </a:lnTo>
                    <a:lnTo>
                      <a:pt x="310" y="1128"/>
                    </a:lnTo>
                    <a:lnTo>
                      <a:pt x="294" y="1112"/>
                    </a:lnTo>
                    <a:lnTo>
                      <a:pt x="280" y="1094"/>
                    </a:lnTo>
                    <a:lnTo>
                      <a:pt x="266" y="1074"/>
                    </a:lnTo>
                    <a:lnTo>
                      <a:pt x="254" y="1054"/>
                    </a:lnTo>
                    <a:lnTo>
                      <a:pt x="242" y="1032"/>
                    </a:lnTo>
                    <a:lnTo>
                      <a:pt x="232" y="1008"/>
                    </a:lnTo>
                    <a:lnTo>
                      <a:pt x="212" y="958"/>
                    </a:lnTo>
                    <a:lnTo>
                      <a:pt x="212" y="958"/>
                    </a:lnTo>
                    <a:lnTo>
                      <a:pt x="190" y="896"/>
                    </a:lnTo>
                    <a:lnTo>
                      <a:pt x="168" y="828"/>
                    </a:lnTo>
                    <a:lnTo>
                      <a:pt x="146" y="754"/>
                    </a:lnTo>
                    <a:lnTo>
                      <a:pt x="124" y="674"/>
                    </a:lnTo>
                    <a:lnTo>
                      <a:pt x="80" y="506"/>
                    </a:lnTo>
                    <a:lnTo>
                      <a:pt x="36" y="332"/>
                    </a:lnTo>
                    <a:lnTo>
                      <a:pt x="36" y="332"/>
                    </a:lnTo>
                    <a:lnTo>
                      <a:pt x="28" y="288"/>
                    </a:lnTo>
                    <a:lnTo>
                      <a:pt x="22" y="246"/>
                    </a:lnTo>
                    <a:lnTo>
                      <a:pt x="20" y="202"/>
                    </a:lnTo>
                    <a:lnTo>
                      <a:pt x="20" y="158"/>
                    </a:lnTo>
                    <a:lnTo>
                      <a:pt x="24" y="116"/>
                    </a:lnTo>
                    <a:lnTo>
                      <a:pt x="32" y="76"/>
                    </a:lnTo>
                    <a:lnTo>
                      <a:pt x="44" y="36"/>
                    </a:lnTo>
                    <a:lnTo>
                      <a:pt x="58" y="0"/>
                    </a:lnTo>
                    <a:lnTo>
                      <a:pt x="58" y="0"/>
                    </a:lnTo>
                    <a:lnTo>
                      <a:pt x="48" y="18"/>
                    </a:lnTo>
                    <a:lnTo>
                      <a:pt x="38" y="38"/>
                    </a:lnTo>
                    <a:lnTo>
                      <a:pt x="22" y="78"/>
                    </a:lnTo>
                    <a:lnTo>
                      <a:pt x="10" y="120"/>
                    </a:lnTo>
                    <a:lnTo>
                      <a:pt x="4" y="164"/>
                    </a:lnTo>
                    <a:lnTo>
                      <a:pt x="0" y="210"/>
                    </a:lnTo>
                    <a:lnTo>
                      <a:pt x="0" y="256"/>
                    </a:lnTo>
                    <a:lnTo>
                      <a:pt x="4" y="302"/>
                    </a:lnTo>
                    <a:lnTo>
                      <a:pt x="14" y="348"/>
                    </a:lnTo>
                    <a:lnTo>
                      <a:pt x="14" y="348"/>
                    </a:lnTo>
                    <a:lnTo>
                      <a:pt x="58" y="522"/>
                    </a:lnTo>
                    <a:lnTo>
                      <a:pt x="102" y="690"/>
                    </a:lnTo>
                    <a:lnTo>
                      <a:pt x="124" y="768"/>
                    </a:lnTo>
                    <a:lnTo>
                      <a:pt x="146" y="842"/>
                    </a:lnTo>
                    <a:lnTo>
                      <a:pt x="168" y="910"/>
                    </a:lnTo>
                    <a:lnTo>
                      <a:pt x="190" y="972"/>
                    </a:lnTo>
                    <a:lnTo>
                      <a:pt x="190" y="972"/>
                    </a:lnTo>
                    <a:lnTo>
                      <a:pt x="210" y="1024"/>
                    </a:lnTo>
                    <a:lnTo>
                      <a:pt x="220" y="1046"/>
                    </a:lnTo>
                    <a:lnTo>
                      <a:pt x="232" y="1070"/>
                    </a:lnTo>
                    <a:lnTo>
                      <a:pt x="244" y="1090"/>
                    </a:lnTo>
                    <a:lnTo>
                      <a:pt x="258" y="1110"/>
                    </a:lnTo>
                    <a:lnTo>
                      <a:pt x="272" y="1128"/>
                    </a:lnTo>
                    <a:lnTo>
                      <a:pt x="288" y="1144"/>
                    </a:lnTo>
                    <a:lnTo>
                      <a:pt x="308" y="1158"/>
                    </a:lnTo>
                    <a:lnTo>
                      <a:pt x="328" y="1172"/>
                    </a:lnTo>
                    <a:lnTo>
                      <a:pt x="352" y="1184"/>
                    </a:lnTo>
                    <a:lnTo>
                      <a:pt x="378" y="1194"/>
                    </a:lnTo>
                    <a:lnTo>
                      <a:pt x="408" y="1202"/>
                    </a:lnTo>
                    <a:lnTo>
                      <a:pt x="440" y="1210"/>
                    </a:lnTo>
                    <a:lnTo>
                      <a:pt x="476" y="1214"/>
                    </a:lnTo>
                    <a:lnTo>
                      <a:pt x="514" y="1218"/>
                    </a:lnTo>
                    <a:lnTo>
                      <a:pt x="514" y="1218"/>
                    </a:lnTo>
                    <a:lnTo>
                      <a:pt x="590" y="1218"/>
                    </a:lnTo>
                    <a:lnTo>
                      <a:pt x="590" y="1218"/>
                    </a:lnTo>
                    <a:lnTo>
                      <a:pt x="1864" y="1218"/>
                    </a:lnTo>
                    <a:lnTo>
                      <a:pt x="1864" y="1218"/>
                    </a:lnTo>
                    <a:lnTo>
                      <a:pt x="1892" y="1220"/>
                    </a:lnTo>
                    <a:lnTo>
                      <a:pt x="1918" y="1220"/>
                    </a:lnTo>
                    <a:lnTo>
                      <a:pt x="1944" y="1224"/>
                    </a:lnTo>
                    <a:lnTo>
                      <a:pt x="1970" y="1228"/>
                    </a:lnTo>
                    <a:lnTo>
                      <a:pt x="1994" y="1234"/>
                    </a:lnTo>
                    <a:lnTo>
                      <a:pt x="2018" y="1240"/>
                    </a:lnTo>
                    <a:lnTo>
                      <a:pt x="2062" y="1256"/>
                    </a:lnTo>
                    <a:lnTo>
                      <a:pt x="2104" y="1274"/>
                    </a:lnTo>
                    <a:lnTo>
                      <a:pt x="2144" y="1298"/>
                    </a:lnTo>
                    <a:lnTo>
                      <a:pt x="2180" y="1324"/>
                    </a:lnTo>
                    <a:lnTo>
                      <a:pt x="2214" y="1352"/>
                    </a:lnTo>
                    <a:lnTo>
                      <a:pt x="2246" y="1384"/>
                    </a:lnTo>
                    <a:lnTo>
                      <a:pt x="2276" y="1418"/>
                    </a:lnTo>
                    <a:lnTo>
                      <a:pt x="2302" y="1452"/>
                    </a:lnTo>
                    <a:lnTo>
                      <a:pt x="2326" y="1490"/>
                    </a:lnTo>
                    <a:lnTo>
                      <a:pt x="2348" y="1528"/>
                    </a:lnTo>
                    <a:lnTo>
                      <a:pt x="2370" y="1568"/>
                    </a:lnTo>
                    <a:lnTo>
                      <a:pt x="2388" y="1608"/>
                    </a:lnTo>
                    <a:lnTo>
                      <a:pt x="2404" y="1648"/>
                    </a:lnTo>
                    <a:lnTo>
                      <a:pt x="2420" y="1688"/>
                    </a:lnTo>
                    <a:lnTo>
                      <a:pt x="2432" y="1728"/>
                    </a:lnTo>
                    <a:lnTo>
                      <a:pt x="2444" y="1766"/>
                    </a:lnTo>
                    <a:lnTo>
                      <a:pt x="2454" y="1804"/>
                    </a:lnTo>
                    <a:lnTo>
                      <a:pt x="2470" y="1878"/>
                    </a:lnTo>
                    <a:lnTo>
                      <a:pt x="2482" y="1942"/>
                    </a:lnTo>
                    <a:lnTo>
                      <a:pt x="2490" y="1998"/>
                    </a:lnTo>
                    <a:lnTo>
                      <a:pt x="2494" y="2040"/>
                    </a:lnTo>
                    <a:lnTo>
                      <a:pt x="2498" y="2076"/>
                    </a:lnTo>
                    <a:lnTo>
                      <a:pt x="2498" y="2076"/>
                    </a:lnTo>
                    <a:lnTo>
                      <a:pt x="2498" y="2070"/>
                    </a:lnTo>
                    <a:lnTo>
                      <a:pt x="2498" y="2070"/>
                    </a:lnTo>
                    <a:lnTo>
                      <a:pt x="2514" y="1992"/>
                    </a:lnTo>
                    <a:lnTo>
                      <a:pt x="2514" y="1992"/>
                    </a:lnTo>
                    <a:lnTo>
                      <a:pt x="2508" y="1950"/>
                    </a:lnTo>
                    <a:lnTo>
                      <a:pt x="2500" y="1900"/>
                    </a:lnTo>
                    <a:lnTo>
                      <a:pt x="2490" y="1844"/>
                    </a:lnTo>
                    <a:lnTo>
                      <a:pt x="2474" y="1784"/>
                    </a:lnTo>
                    <a:lnTo>
                      <a:pt x="2456" y="1720"/>
                    </a:lnTo>
                    <a:lnTo>
                      <a:pt x="2434" y="1654"/>
                    </a:lnTo>
                    <a:lnTo>
                      <a:pt x="2408" y="1588"/>
                    </a:lnTo>
                    <a:lnTo>
                      <a:pt x="2392" y="1554"/>
                    </a:lnTo>
                    <a:lnTo>
                      <a:pt x="2376" y="1522"/>
                    </a:lnTo>
                    <a:lnTo>
                      <a:pt x="2358" y="1490"/>
                    </a:lnTo>
                    <a:lnTo>
                      <a:pt x="2338" y="1458"/>
                    </a:lnTo>
                    <a:lnTo>
                      <a:pt x="2318" y="1428"/>
                    </a:lnTo>
                    <a:lnTo>
                      <a:pt x="2296" y="1400"/>
                    </a:lnTo>
                    <a:lnTo>
                      <a:pt x="2272" y="1372"/>
                    </a:lnTo>
                    <a:lnTo>
                      <a:pt x="2246" y="1346"/>
                    </a:lnTo>
                    <a:lnTo>
                      <a:pt x="2218" y="1320"/>
                    </a:lnTo>
                    <a:lnTo>
                      <a:pt x="2188" y="1298"/>
                    </a:lnTo>
                    <a:lnTo>
                      <a:pt x="2158" y="1278"/>
                    </a:lnTo>
                    <a:lnTo>
                      <a:pt x="2126" y="1258"/>
                    </a:lnTo>
                    <a:lnTo>
                      <a:pt x="2090" y="1242"/>
                    </a:lnTo>
                    <a:lnTo>
                      <a:pt x="2054" y="1228"/>
                    </a:lnTo>
                    <a:lnTo>
                      <a:pt x="2016" y="1218"/>
                    </a:lnTo>
                    <a:lnTo>
                      <a:pt x="1974" y="1210"/>
                    </a:lnTo>
                    <a:lnTo>
                      <a:pt x="1932" y="1204"/>
                    </a:lnTo>
                    <a:lnTo>
                      <a:pt x="1886" y="1204"/>
                    </a:lnTo>
                    <a:lnTo>
                      <a:pt x="1886" y="1204"/>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29" name="TextBox 28"/>
            <p:cNvSpPr txBox="1"/>
            <p:nvPr/>
          </p:nvSpPr>
          <p:spPr>
            <a:xfrm>
              <a:off x="11579459" y="9166792"/>
              <a:ext cx="3073330" cy="523220"/>
            </a:xfrm>
            <a:prstGeom prst="rect">
              <a:avLst/>
            </a:prstGeom>
            <a:noFill/>
          </p:spPr>
          <p:txBody>
            <a:bodyPr wrap="square" rtlCol="0">
              <a:spAutoFit/>
            </a:bodyPr>
            <a:lstStyle/>
            <a:p>
              <a:pPr algn="ctr"/>
              <a:r>
                <a:rPr lang="id-ID" sz="2800" b="1" dirty="0">
                  <a:solidFill>
                    <a:schemeClr val="bg1"/>
                  </a:solidFill>
                  <a:latin typeface="+mj-lt"/>
                </a:rPr>
                <a:t>WEAKNESSES</a:t>
              </a:r>
            </a:p>
          </p:txBody>
        </p:sp>
      </p:grpSp>
      <p:grpSp>
        <p:nvGrpSpPr>
          <p:cNvPr id="19" name="Group 18"/>
          <p:cNvGrpSpPr/>
          <p:nvPr/>
        </p:nvGrpSpPr>
        <p:grpSpPr>
          <a:xfrm>
            <a:off x="9853682" y="10602486"/>
            <a:ext cx="2601539" cy="2055392"/>
            <a:chOff x="9853682" y="10602486"/>
            <a:chExt cx="2601539" cy="2055392"/>
          </a:xfrm>
        </p:grpSpPr>
        <p:grpSp>
          <p:nvGrpSpPr>
            <p:cNvPr id="20" name="Group 19"/>
            <p:cNvGrpSpPr/>
            <p:nvPr/>
          </p:nvGrpSpPr>
          <p:grpSpPr>
            <a:xfrm>
              <a:off x="9853683" y="10602486"/>
              <a:ext cx="2601538" cy="2055392"/>
              <a:chOff x="8220075" y="6018213"/>
              <a:chExt cx="5626100" cy="4445000"/>
            </a:xfrm>
          </p:grpSpPr>
          <p:sp>
            <p:nvSpPr>
              <p:cNvPr id="21" name="Freeform 20"/>
              <p:cNvSpPr>
                <a:spLocks/>
              </p:cNvSpPr>
              <p:nvPr/>
            </p:nvSpPr>
            <p:spPr bwMode="auto">
              <a:xfrm>
                <a:off x="8620125" y="8748713"/>
                <a:ext cx="2638425" cy="1714500"/>
              </a:xfrm>
              <a:custGeom>
                <a:avLst/>
                <a:gdLst>
                  <a:gd name="T0" fmla="*/ 142 w 1662"/>
                  <a:gd name="T1" fmla="*/ 1080 h 1080"/>
                  <a:gd name="T2" fmla="*/ 142 w 1662"/>
                  <a:gd name="T3" fmla="*/ 1080 h 1080"/>
                  <a:gd name="T4" fmla="*/ 158 w 1662"/>
                  <a:gd name="T5" fmla="*/ 1034 h 1080"/>
                  <a:gd name="T6" fmla="*/ 180 w 1662"/>
                  <a:gd name="T7" fmla="*/ 980 h 1080"/>
                  <a:gd name="T8" fmla="*/ 214 w 1662"/>
                  <a:gd name="T9" fmla="*/ 912 h 1080"/>
                  <a:gd name="T10" fmla="*/ 234 w 1662"/>
                  <a:gd name="T11" fmla="*/ 872 h 1080"/>
                  <a:gd name="T12" fmla="*/ 258 w 1662"/>
                  <a:gd name="T13" fmla="*/ 830 h 1080"/>
                  <a:gd name="T14" fmla="*/ 284 w 1662"/>
                  <a:gd name="T15" fmla="*/ 784 h 1080"/>
                  <a:gd name="T16" fmla="*/ 312 w 1662"/>
                  <a:gd name="T17" fmla="*/ 738 h 1080"/>
                  <a:gd name="T18" fmla="*/ 344 w 1662"/>
                  <a:gd name="T19" fmla="*/ 690 h 1080"/>
                  <a:gd name="T20" fmla="*/ 380 w 1662"/>
                  <a:gd name="T21" fmla="*/ 640 h 1080"/>
                  <a:gd name="T22" fmla="*/ 418 w 1662"/>
                  <a:gd name="T23" fmla="*/ 590 h 1080"/>
                  <a:gd name="T24" fmla="*/ 460 w 1662"/>
                  <a:gd name="T25" fmla="*/ 540 h 1080"/>
                  <a:gd name="T26" fmla="*/ 506 w 1662"/>
                  <a:gd name="T27" fmla="*/ 490 h 1080"/>
                  <a:gd name="T28" fmla="*/ 556 w 1662"/>
                  <a:gd name="T29" fmla="*/ 438 h 1080"/>
                  <a:gd name="T30" fmla="*/ 608 w 1662"/>
                  <a:gd name="T31" fmla="*/ 390 h 1080"/>
                  <a:gd name="T32" fmla="*/ 664 w 1662"/>
                  <a:gd name="T33" fmla="*/ 342 h 1080"/>
                  <a:gd name="T34" fmla="*/ 724 w 1662"/>
                  <a:gd name="T35" fmla="*/ 294 h 1080"/>
                  <a:gd name="T36" fmla="*/ 788 w 1662"/>
                  <a:gd name="T37" fmla="*/ 250 h 1080"/>
                  <a:gd name="T38" fmla="*/ 856 w 1662"/>
                  <a:gd name="T39" fmla="*/ 208 h 1080"/>
                  <a:gd name="T40" fmla="*/ 928 w 1662"/>
                  <a:gd name="T41" fmla="*/ 168 h 1080"/>
                  <a:gd name="T42" fmla="*/ 966 w 1662"/>
                  <a:gd name="T43" fmla="*/ 150 h 1080"/>
                  <a:gd name="T44" fmla="*/ 1004 w 1662"/>
                  <a:gd name="T45" fmla="*/ 132 h 1080"/>
                  <a:gd name="T46" fmla="*/ 1044 w 1662"/>
                  <a:gd name="T47" fmla="*/ 114 h 1080"/>
                  <a:gd name="T48" fmla="*/ 1086 w 1662"/>
                  <a:gd name="T49" fmla="*/ 98 h 1080"/>
                  <a:gd name="T50" fmla="*/ 1128 w 1662"/>
                  <a:gd name="T51" fmla="*/ 84 h 1080"/>
                  <a:gd name="T52" fmla="*/ 1170 w 1662"/>
                  <a:gd name="T53" fmla="*/ 70 h 1080"/>
                  <a:gd name="T54" fmla="*/ 1214 w 1662"/>
                  <a:gd name="T55" fmla="*/ 58 h 1080"/>
                  <a:gd name="T56" fmla="*/ 1260 w 1662"/>
                  <a:gd name="T57" fmla="*/ 46 h 1080"/>
                  <a:gd name="T58" fmla="*/ 1306 w 1662"/>
                  <a:gd name="T59" fmla="*/ 34 h 1080"/>
                  <a:gd name="T60" fmla="*/ 1354 w 1662"/>
                  <a:gd name="T61" fmla="*/ 26 h 1080"/>
                  <a:gd name="T62" fmla="*/ 1402 w 1662"/>
                  <a:gd name="T63" fmla="*/ 18 h 1080"/>
                  <a:gd name="T64" fmla="*/ 1452 w 1662"/>
                  <a:gd name="T65" fmla="*/ 12 h 1080"/>
                  <a:gd name="T66" fmla="*/ 1502 w 1662"/>
                  <a:gd name="T67" fmla="*/ 6 h 1080"/>
                  <a:gd name="T68" fmla="*/ 1554 w 1662"/>
                  <a:gd name="T69" fmla="*/ 2 h 1080"/>
                  <a:gd name="T70" fmla="*/ 1608 w 1662"/>
                  <a:gd name="T71" fmla="*/ 0 h 1080"/>
                  <a:gd name="T72" fmla="*/ 1662 w 1662"/>
                  <a:gd name="T73" fmla="*/ 0 h 1080"/>
                  <a:gd name="T74" fmla="*/ 1662 w 1662"/>
                  <a:gd name="T75" fmla="*/ 0 h 1080"/>
                  <a:gd name="T76" fmla="*/ 0 w 1662"/>
                  <a:gd name="T77" fmla="*/ 0 h 1080"/>
                  <a:gd name="T78" fmla="*/ 142 w 1662"/>
                  <a:gd name="T79" fmla="*/ 108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2" h="1080">
                    <a:moveTo>
                      <a:pt x="142" y="1080"/>
                    </a:moveTo>
                    <a:lnTo>
                      <a:pt x="142" y="1080"/>
                    </a:lnTo>
                    <a:lnTo>
                      <a:pt x="158" y="1034"/>
                    </a:lnTo>
                    <a:lnTo>
                      <a:pt x="180" y="980"/>
                    </a:lnTo>
                    <a:lnTo>
                      <a:pt x="214" y="912"/>
                    </a:lnTo>
                    <a:lnTo>
                      <a:pt x="234" y="872"/>
                    </a:lnTo>
                    <a:lnTo>
                      <a:pt x="258" y="830"/>
                    </a:lnTo>
                    <a:lnTo>
                      <a:pt x="284" y="784"/>
                    </a:lnTo>
                    <a:lnTo>
                      <a:pt x="312" y="738"/>
                    </a:lnTo>
                    <a:lnTo>
                      <a:pt x="344" y="690"/>
                    </a:lnTo>
                    <a:lnTo>
                      <a:pt x="380" y="640"/>
                    </a:lnTo>
                    <a:lnTo>
                      <a:pt x="418" y="590"/>
                    </a:lnTo>
                    <a:lnTo>
                      <a:pt x="460" y="540"/>
                    </a:lnTo>
                    <a:lnTo>
                      <a:pt x="506" y="490"/>
                    </a:lnTo>
                    <a:lnTo>
                      <a:pt x="556" y="438"/>
                    </a:lnTo>
                    <a:lnTo>
                      <a:pt x="608" y="390"/>
                    </a:lnTo>
                    <a:lnTo>
                      <a:pt x="664" y="342"/>
                    </a:lnTo>
                    <a:lnTo>
                      <a:pt x="724" y="294"/>
                    </a:lnTo>
                    <a:lnTo>
                      <a:pt x="788" y="250"/>
                    </a:lnTo>
                    <a:lnTo>
                      <a:pt x="856" y="208"/>
                    </a:lnTo>
                    <a:lnTo>
                      <a:pt x="928" y="168"/>
                    </a:lnTo>
                    <a:lnTo>
                      <a:pt x="966" y="150"/>
                    </a:lnTo>
                    <a:lnTo>
                      <a:pt x="1004" y="132"/>
                    </a:lnTo>
                    <a:lnTo>
                      <a:pt x="1044" y="114"/>
                    </a:lnTo>
                    <a:lnTo>
                      <a:pt x="1086" y="98"/>
                    </a:lnTo>
                    <a:lnTo>
                      <a:pt x="1128" y="84"/>
                    </a:lnTo>
                    <a:lnTo>
                      <a:pt x="1170" y="70"/>
                    </a:lnTo>
                    <a:lnTo>
                      <a:pt x="1214" y="58"/>
                    </a:lnTo>
                    <a:lnTo>
                      <a:pt x="1260" y="46"/>
                    </a:lnTo>
                    <a:lnTo>
                      <a:pt x="1306" y="34"/>
                    </a:lnTo>
                    <a:lnTo>
                      <a:pt x="1354" y="26"/>
                    </a:lnTo>
                    <a:lnTo>
                      <a:pt x="1402" y="18"/>
                    </a:lnTo>
                    <a:lnTo>
                      <a:pt x="1452" y="12"/>
                    </a:lnTo>
                    <a:lnTo>
                      <a:pt x="1502" y="6"/>
                    </a:lnTo>
                    <a:lnTo>
                      <a:pt x="1554" y="2"/>
                    </a:lnTo>
                    <a:lnTo>
                      <a:pt x="1608" y="0"/>
                    </a:lnTo>
                    <a:lnTo>
                      <a:pt x="1662" y="0"/>
                    </a:lnTo>
                    <a:lnTo>
                      <a:pt x="1662" y="0"/>
                    </a:lnTo>
                    <a:lnTo>
                      <a:pt x="0" y="0"/>
                    </a:lnTo>
                    <a:lnTo>
                      <a:pt x="142" y="108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22" name="Freeform 23"/>
              <p:cNvSpPr>
                <a:spLocks/>
              </p:cNvSpPr>
              <p:nvPr/>
            </p:nvSpPr>
            <p:spPr bwMode="auto">
              <a:xfrm>
                <a:off x="8220075" y="6018213"/>
                <a:ext cx="5626100" cy="4445000"/>
              </a:xfrm>
              <a:custGeom>
                <a:avLst/>
                <a:gdLst>
                  <a:gd name="T0" fmla="*/ 2840 w 3544"/>
                  <a:gd name="T1" fmla="*/ 0 h 2800"/>
                  <a:gd name="T2" fmla="*/ 416 w 3544"/>
                  <a:gd name="T3" fmla="*/ 0 h 2800"/>
                  <a:gd name="T4" fmla="*/ 312 w 3544"/>
                  <a:gd name="T5" fmla="*/ 12 h 2800"/>
                  <a:gd name="T6" fmla="*/ 200 w 3544"/>
                  <a:gd name="T7" fmla="*/ 50 h 2800"/>
                  <a:gd name="T8" fmla="*/ 146 w 3544"/>
                  <a:gd name="T9" fmla="*/ 82 h 2800"/>
                  <a:gd name="T10" fmla="*/ 98 w 3544"/>
                  <a:gd name="T11" fmla="*/ 128 h 2800"/>
                  <a:gd name="T12" fmla="*/ 56 w 3544"/>
                  <a:gd name="T13" fmla="*/ 186 h 2800"/>
                  <a:gd name="T14" fmla="*/ 24 w 3544"/>
                  <a:gd name="T15" fmla="*/ 258 h 2800"/>
                  <a:gd name="T16" fmla="*/ 4 w 3544"/>
                  <a:gd name="T17" fmla="*/ 346 h 2800"/>
                  <a:gd name="T18" fmla="*/ 0 w 3544"/>
                  <a:gd name="T19" fmla="*/ 452 h 2800"/>
                  <a:gd name="T20" fmla="*/ 4 w 3544"/>
                  <a:gd name="T21" fmla="*/ 534 h 2800"/>
                  <a:gd name="T22" fmla="*/ 56 w 3544"/>
                  <a:gd name="T23" fmla="*/ 898 h 2800"/>
                  <a:gd name="T24" fmla="*/ 206 w 3544"/>
                  <a:gd name="T25" fmla="*/ 1784 h 2800"/>
                  <a:gd name="T26" fmla="*/ 392 w 3544"/>
                  <a:gd name="T27" fmla="*/ 2792 h 2800"/>
                  <a:gd name="T28" fmla="*/ 396 w 3544"/>
                  <a:gd name="T29" fmla="*/ 2754 h 2800"/>
                  <a:gd name="T30" fmla="*/ 428 w 3544"/>
                  <a:gd name="T31" fmla="*/ 2550 h 2800"/>
                  <a:gd name="T32" fmla="*/ 476 w 3544"/>
                  <a:gd name="T33" fmla="*/ 2360 h 2800"/>
                  <a:gd name="T34" fmla="*/ 532 w 3544"/>
                  <a:gd name="T35" fmla="*/ 2210 h 2800"/>
                  <a:gd name="T36" fmla="*/ 608 w 3544"/>
                  <a:gd name="T37" fmla="*/ 2062 h 2800"/>
                  <a:gd name="T38" fmla="*/ 710 w 3544"/>
                  <a:gd name="T39" fmla="*/ 1928 h 2800"/>
                  <a:gd name="T40" fmla="*/ 816 w 3544"/>
                  <a:gd name="T41" fmla="*/ 1834 h 2800"/>
                  <a:gd name="T42" fmla="*/ 888 w 3544"/>
                  <a:gd name="T43" fmla="*/ 1790 h 2800"/>
                  <a:gd name="T44" fmla="*/ 970 w 3544"/>
                  <a:gd name="T45" fmla="*/ 1754 h 2800"/>
                  <a:gd name="T46" fmla="*/ 1058 w 3544"/>
                  <a:gd name="T47" fmla="*/ 1732 h 2800"/>
                  <a:gd name="T48" fmla="*/ 1156 w 3544"/>
                  <a:gd name="T49" fmla="*/ 1720 h 2800"/>
                  <a:gd name="T50" fmla="*/ 2798 w 3544"/>
                  <a:gd name="T51" fmla="*/ 1720 h 2800"/>
                  <a:gd name="T52" fmla="*/ 2892 w 3544"/>
                  <a:gd name="T53" fmla="*/ 1718 h 2800"/>
                  <a:gd name="T54" fmla="*/ 3028 w 3544"/>
                  <a:gd name="T55" fmla="*/ 1700 h 2800"/>
                  <a:gd name="T56" fmla="*/ 3128 w 3544"/>
                  <a:gd name="T57" fmla="*/ 1662 h 2800"/>
                  <a:gd name="T58" fmla="*/ 3198 w 3544"/>
                  <a:gd name="T59" fmla="*/ 1604 h 2800"/>
                  <a:gd name="T60" fmla="*/ 3250 w 3544"/>
                  <a:gd name="T61" fmla="*/ 1530 h 2800"/>
                  <a:gd name="T62" fmla="*/ 3302 w 3544"/>
                  <a:gd name="T63" fmla="*/ 1408 h 2800"/>
                  <a:gd name="T64" fmla="*/ 3356 w 3544"/>
                  <a:gd name="T65" fmla="*/ 1246 h 2800"/>
                  <a:gd name="T66" fmla="*/ 3470 w 3544"/>
                  <a:gd name="T67" fmla="*/ 840 h 2800"/>
                  <a:gd name="T68" fmla="*/ 3536 w 3544"/>
                  <a:gd name="T69" fmla="*/ 568 h 2800"/>
                  <a:gd name="T70" fmla="*/ 3544 w 3544"/>
                  <a:gd name="T71" fmla="*/ 404 h 2800"/>
                  <a:gd name="T72" fmla="*/ 3516 w 3544"/>
                  <a:gd name="T73" fmla="*/ 252 h 2800"/>
                  <a:gd name="T74" fmla="*/ 3488 w 3544"/>
                  <a:gd name="T75" fmla="*/ 184 h 2800"/>
                  <a:gd name="T76" fmla="*/ 3452 w 3544"/>
                  <a:gd name="T77" fmla="*/ 124 h 2800"/>
                  <a:gd name="T78" fmla="*/ 3406 w 3544"/>
                  <a:gd name="T79" fmla="*/ 74 h 2800"/>
                  <a:gd name="T80" fmla="*/ 3352 w 3544"/>
                  <a:gd name="T81" fmla="*/ 36 h 2800"/>
                  <a:gd name="T82" fmla="*/ 3288 w 3544"/>
                  <a:gd name="T83" fmla="*/ 10 h 2800"/>
                  <a:gd name="T84" fmla="*/ 3216 w 3544"/>
                  <a:gd name="T85" fmla="*/ 0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44" h="2800">
                    <a:moveTo>
                      <a:pt x="3216" y="0"/>
                    </a:moveTo>
                    <a:lnTo>
                      <a:pt x="3216" y="0"/>
                    </a:lnTo>
                    <a:lnTo>
                      <a:pt x="2840" y="0"/>
                    </a:lnTo>
                    <a:lnTo>
                      <a:pt x="2840" y="0"/>
                    </a:lnTo>
                    <a:lnTo>
                      <a:pt x="416" y="0"/>
                    </a:lnTo>
                    <a:lnTo>
                      <a:pt x="416" y="0"/>
                    </a:lnTo>
                    <a:lnTo>
                      <a:pt x="382" y="2"/>
                    </a:lnTo>
                    <a:lnTo>
                      <a:pt x="348" y="4"/>
                    </a:lnTo>
                    <a:lnTo>
                      <a:pt x="312" y="12"/>
                    </a:lnTo>
                    <a:lnTo>
                      <a:pt x="274" y="20"/>
                    </a:lnTo>
                    <a:lnTo>
                      <a:pt x="236" y="32"/>
                    </a:lnTo>
                    <a:lnTo>
                      <a:pt x="200" y="50"/>
                    </a:lnTo>
                    <a:lnTo>
                      <a:pt x="182" y="60"/>
                    </a:lnTo>
                    <a:lnTo>
                      <a:pt x="164" y="70"/>
                    </a:lnTo>
                    <a:lnTo>
                      <a:pt x="146" y="82"/>
                    </a:lnTo>
                    <a:lnTo>
                      <a:pt x="130" y="96"/>
                    </a:lnTo>
                    <a:lnTo>
                      <a:pt x="114" y="112"/>
                    </a:lnTo>
                    <a:lnTo>
                      <a:pt x="98" y="128"/>
                    </a:lnTo>
                    <a:lnTo>
                      <a:pt x="82" y="146"/>
                    </a:lnTo>
                    <a:lnTo>
                      <a:pt x="70" y="164"/>
                    </a:lnTo>
                    <a:lnTo>
                      <a:pt x="56" y="186"/>
                    </a:lnTo>
                    <a:lnTo>
                      <a:pt x="44" y="208"/>
                    </a:lnTo>
                    <a:lnTo>
                      <a:pt x="34" y="232"/>
                    </a:lnTo>
                    <a:lnTo>
                      <a:pt x="24" y="258"/>
                    </a:lnTo>
                    <a:lnTo>
                      <a:pt x="16" y="286"/>
                    </a:lnTo>
                    <a:lnTo>
                      <a:pt x="10" y="314"/>
                    </a:lnTo>
                    <a:lnTo>
                      <a:pt x="4" y="346"/>
                    </a:lnTo>
                    <a:lnTo>
                      <a:pt x="2" y="380"/>
                    </a:lnTo>
                    <a:lnTo>
                      <a:pt x="0" y="416"/>
                    </a:lnTo>
                    <a:lnTo>
                      <a:pt x="0" y="452"/>
                    </a:lnTo>
                    <a:lnTo>
                      <a:pt x="0" y="492"/>
                    </a:lnTo>
                    <a:lnTo>
                      <a:pt x="4" y="534"/>
                    </a:lnTo>
                    <a:lnTo>
                      <a:pt x="4" y="534"/>
                    </a:lnTo>
                    <a:lnTo>
                      <a:pt x="16" y="632"/>
                    </a:lnTo>
                    <a:lnTo>
                      <a:pt x="34" y="754"/>
                    </a:lnTo>
                    <a:lnTo>
                      <a:pt x="56" y="898"/>
                    </a:lnTo>
                    <a:lnTo>
                      <a:pt x="82" y="1058"/>
                    </a:lnTo>
                    <a:lnTo>
                      <a:pt x="142" y="1412"/>
                    </a:lnTo>
                    <a:lnTo>
                      <a:pt x="206" y="1784"/>
                    </a:lnTo>
                    <a:lnTo>
                      <a:pt x="328" y="2448"/>
                    </a:lnTo>
                    <a:lnTo>
                      <a:pt x="392" y="2792"/>
                    </a:lnTo>
                    <a:lnTo>
                      <a:pt x="392" y="2792"/>
                    </a:lnTo>
                    <a:lnTo>
                      <a:pt x="394" y="2800"/>
                    </a:lnTo>
                    <a:lnTo>
                      <a:pt x="394" y="2800"/>
                    </a:lnTo>
                    <a:lnTo>
                      <a:pt x="396" y="2754"/>
                    </a:lnTo>
                    <a:lnTo>
                      <a:pt x="402" y="2700"/>
                    </a:lnTo>
                    <a:lnTo>
                      <a:pt x="412" y="2632"/>
                    </a:lnTo>
                    <a:lnTo>
                      <a:pt x="428" y="2550"/>
                    </a:lnTo>
                    <a:lnTo>
                      <a:pt x="448" y="2458"/>
                    </a:lnTo>
                    <a:lnTo>
                      <a:pt x="460" y="2410"/>
                    </a:lnTo>
                    <a:lnTo>
                      <a:pt x="476" y="2360"/>
                    </a:lnTo>
                    <a:lnTo>
                      <a:pt x="492" y="2310"/>
                    </a:lnTo>
                    <a:lnTo>
                      <a:pt x="510" y="2260"/>
                    </a:lnTo>
                    <a:lnTo>
                      <a:pt x="532" y="2210"/>
                    </a:lnTo>
                    <a:lnTo>
                      <a:pt x="554" y="2158"/>
                    </a:lnTo>
                    <a:lnTo>
                      <a:pt x="580" y="2110"/>
                    </a:lnTo>
                    <a:lnTo>
                      <a:pt x="608" y="2062"/>
                    </a:lnTo>
                    <a:lnTo>
                      <a:pt x="640" y="2014"/>
                    </a:lnTo>
                    <a:lnTo>
                      <a:pt x="674" y="1970"/>
                    </a:lnTo>
                    <a:lnTo>
                      <a:pt x="710" y="1928"/>
                    </a:lnTo>
                    <a:lnTo>
                      <a:pt x="750" y="1888"/>
                    </a:lnTo>
                    <a:lnTo>
                      <a:pt x="792" y="1852"/>
                    </a:lnTo>
                    <a:lnTo>
                      <a:pt x="816" y="1834"/>
                    </a:lnTo>
                    <a:lnTo>
                      <a:pt x="838" y="1818"/>
                    </a:lnTo>
                    <a:lnTo>
                      <a:pt x="864" y="1804"/>
                    </a:lnTo>
                    <a:lnTo>
                      <a:pt x="888" y="1790"/>
                    </a:lnTo>
                    <a:lnTo>
                      <a:pt x="914" y="1778"/>
                    </a:lnTo>
                    <a:lnTo>
                      <a:pt x="942" y="1766"/>
                    </a:lnTo>
                    <a:lnTo>
                      <a:pt x="970" y="1754"/>
                    </a:lnTo>
                    <a:lnTo>
                      <a:pt x="998" y="1746"/>
                    </a:lnTo>
                    <a:lnTo>
                      <a:pt x="1028" y="1738"/>
                    </a:lnTo>
                    <a:lnTo>
                      <a:pt x="1058" y="1732"/>
                    </a:lnTo>
                    <a:lnTo>
                      <a:pt x="1090" y="1726"/>
                    </a:lnTo>
                    <a:lnTo>
                      <a:pt x="1122" y="1722"/>
                    </a:lnTo>
                    <a:lnTo>
                      <a:pt x="1156" y="1720"/>
                    </a:lnTo>
                    <a:lnTo>
                      <a:pt x="1192" y="1720"/>
                    </a:lnTo>
                    <a:lnTo>
                      <a:pt x="1192" y="1720"/>
                    </a:lnTo>
                    <a:lnTo>
                      <a:pt x="2798" y="1720"/>
                    </a:lnTo>
                    <a:lnTo>
                      <a:pt x="2798" y="1720"/>
                    </a:lnTo>
                    <a:lnTo>
                      <a:pt x="2892" y="1718"/>
                    </a:lnTo>
                    <a:lnTo>
                      <a:pt x="2892" y="1718"/>
                    </a:lnTo>
                    <a:lnTo>
                      <a:pt x="2942" y="1714"/>
                    </a:lnTo>
                    <a:lnTo>
                      <a:pt x="2988" y="1708"/>
                    </a:lnTo>
                    <a:lnTo>
                      <a:pt x="3028" y="1700"/>
                    </a:lnTo>
                    <a:lnTo>
                      <a:pt x="3064" y="1688"/>
                    </a:lnTo>
                    <a:lnTo>
                      <a:pt x="3098" y="1676"/>
                    </a:lnTo>
                    <a:lnTo>
                      <a:pt x="3128" y="1662"/>
                    </a:lnTo>
                    <a:lnTo>
                      <a:pt x="3154" y="1644"/>
                    </a:lnTo>
                    <a:lnTo>
                      <a:pt x="3178" y="1626"/>
                    </a:lnTo>
                    <a:lnTo>
                      <a:pt x="3198" y="1604"/>
                    </a:lnTo>
                    <a:lnTo>
                      <a:pt x="3218" y="1582"/>
                    </a:lnTo>
                    <a:lnTo>
                      <a:pt x="3234" y="1558"/>
                    </a:lnTo>
                    <a:lnTo>
                      <a:pt x="3250" y="1530"/>
                    </a:lnTo>
                    <a:lnTo>
                      <a:pt x="3264" y="1502"/>
                    </a:lnTo>
                    <a:lnTo>
                      <a:pt x="3278" y="1474"/>
                    </a:lnTo>
                    <a:lnTo>
                      <a:pt x="3302" y="1408"/>
                    </a:lnTo>
                    <a:lnTo>
                      <a:pt x="3302" y="1408"/>
                    </a:lnTo>
                    <a:lnTo>
                      <a:pt x="3330" y="1332"/>
                    </a:lnTo>
                    <a:lnTo>
                      <a:pt x="3356" y="1246"/>
                    </a:lnTo>
                    <a:lnTo>
                      <a:pt x="3386" y="1152"/>
                    </a:lnTo>
                    <a:lnTo>
                      <a:pt x="3414" y="1052"/>
                    </a:lnTo>
                    <a:lnTo>
                      <a:pt x="3470" y="840"/>
                    </a:lnTo>
                    <a:lnTo>
                      <a:pt x="3524" y="622"/>
                    </a:lnTo>
                    <a:lnTo>
                      <a:pt x="3524" y="622"/>
                    </a:lnTo>
                    <a:lnTo>
                      <a:pt x="3536" y="568"/>
                    </a:lnTo>
                    <a:lnTo>
                      <a:pt x="3542" y="512"/>
                    </a:lnTo>
                    <a:lnTo>
                      <a:pt x="3544" y="458"/>
                    </a:lnTo>
                    <a:lnTo>
                      <a:pt x="3544" y="404"/>
                    </a:lnTo>
                    <a:lnTo>
                      <a:pt x="3538" y="352"/>
                    </a:lnTo>
                    <a:lnTo>
                      <a:pt x="3530" y="300"/>
                    </a:lnTo>
                    <a:lnTo>
                      <a:pt x="3516" y="252"/>
                    </a:lnTo>
                    <a:lnTo>
                      <a:pt x="3508" y="228"/>
                    </a:lnTo>
                    <a:lnTo>
                      <a:pt x="3498" y="206"/>
                    </a:lnTo>
                    <a:lnTo>
                      <a:pt x="3488" y="184"/>
                    </a:lnTo>
                    <a:lnTo>
                      <a:pt x="3478" y="164"/>
                    </a:lnTo>
                    <a:lnTo>
                      <a:pt x="3466" y="144"/>
                    </a:lnTo>
                    <a:lnTo>
                      <a:pt x="3452" y="124"/>
                    </a:lnTo>
                    <a:lnTo>
                      <a:pt x="3438" y="108"/>
                    </a:lnTo>
                    <a:lnTo>
                      <a:pt x="3422" y="90"/>
                    </a:lnTo>
                    <a:lnTo>
                      <a:pt x="3406" y="74"/>
                    </a:lnTo>
                    <a:lnTo>
                      <a:pt x="3390" y="60"/>
                    </a:lnTo>
                    <a:lnTo>
                      <a:pt x="3370" y="48"/>
                    </a:lnTo>
                    <a:lnTo>
                      <a:pt x="3352" y="36"/>
                    </a:lnTo>
                    <a:lnTo>
                      <a:pt x="3332" y="26"/>
                    </a:lnTo>
                    <a:lnTo>
                      <a:pt x="3310" y="18"/>
                    </a:lnTo>
                    <a:lnTo>
                      <a:pt x="3288" y="10"/>
                    </a:lnTo>
                    <a:lnTo>
                      <a:pt x="3264" y="6"/>
                    </a:lnTo>
                    <a:lnTo>
                      <a:pt x="3240" y="2"/>
                    </a:lnTo>
                    <a:lnTo>
                      <a:pt x="3216" y="0"/>
                    </a:lnTo>
                    <a:lnTo>
                      <a:pt x="3216"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sp>
            <p:nvSpPr>
              <p:cNvPr id="23" name="Freeform 24"/>
              <p:cNvSpPr>
                <a:spLocks/>
              </p:cNvSpPr>
              <p:nvPr/>
            </p:nvSpPr>
            <p:spPr bwMode="auto">
              <a:xfrm>
                <a:off x="8813800" y="6088063"/>
                <a:ext cx="5032375" cy="4375150"/>
              </a:xfrm>
              <a:custGeom>
                <a:avLst/>
                <a:gdLst>
                  <a:gd name="T0" fmla="*/ 3014 w 3170"/>
                  <a:gd name="T1" fmla="*/ 22 h 2756"/>
                  <a:gd name="T2" fmla="*/ 3076 w 3170"/>
                  <a:gd name="T3" fmla="*/ 102 h 2756"/>
                  <a:gd name="T4" fmla="*/ 3118 w 3170"/>
                  <a:gd name="T5" fmla="*/ 202 h 2756"/>
                  <a:gd name="T6" fmla="*/ 3140 w 3170"/>
                  <a:gd name="T7" fmla="*/ 316 h 2756"/>
                  <a:gd name="T8" fmla="*/ 3142 w 3170"/>
                  <a:gd name="T9" fmla="*/ 436 h 2756"/>
                  <a:gd name="T10" fmla="*/ 3122 w 3170"/>
                  <a:gd name="T11" fmla="*/ 558 h 2756"/>
                  <a:gd name="T12" fmla="*/ 3012 w 3170"/>
                  <a:gd name="T13" fmla="*/ 990 h 2756"/>
                  <a:gd name="T14" fmla="*/ 2928 w 3170"/>
                  <a:gd name="T15" fmla="*/ 1268 h 2756"/>
                  <a:gd name="T16" fmla="*/ 2876 w 3170"/>
                  <a:gd name="T17" fmla="*/ 1410 h 2756"/>
                  <a:gd name="T18" fmla="*/ 2832 w 3170"/>
                  <a:gd name="T19" fmla="*/ 1494 h 2756"/>
                  <a:gd name="T20" fmla="*/ 2776 w 3170"/>
                  <a:gd name="T21" fmla="*/ 1562 h 2756"/>
                  <a:gd name="T22" fmla="*/ 2696 w 3170"/>
                  <a:gd name="T23" fmla="*/ 1612 h 2756"/>
                  <a:gd name="T24" fmla="*/ 2586 w 3170"/>
                  <a:gd name="T25" fmla="*/ 1644 h 2756"/>
                  <a:gd name="T26" fmla="*/ 2492 w 3170"/>
                  <a:gd name="T27" fmla="*/ 1654 h 2756"/>
                  <a:gd name="T28" fmla="*/ 790 w 3170"/>
                  <a:gd name="T29" fmla="*/ 1656 h 2756"/>
                  <a:gd name="T30" fmla="*/ 678 w 3170"/>
                  <a:gd name="T31" fmla="*/ 1664 h 2756"/>
                  <a:gd name="T32" fmla="*/ 532 w 3170"/>
                  <a:gd name="T33" fmla="*/ 1706 h 2756"/>
                  <a:gd name="T34" fmla="*/ 408 w 3170"/>
                  <a:gd name="T35" fmla="*/ 1776 h 2756"/>
                  <a:gd name="T36" fmla="*/ 304 w 3170"/>
                  <a:gd name="T37" fmla="*/ 1868 h 2756"/>
                  <a:gd name="T38" fmla="*/ 220 w 3170"/>
                  <a:gd name="T39" fmla="*/ 1978 h 2756"/>
                  <a:gd name="T40" fmla="*/ 152 w 3170"/>
                  <a:gd name="T41" fmla="*/ 2098 h 2756"/>
                  <a:gd name="T42" fmla="*/ 98 w 3170"/>
                  <a:gd name="T43" fmla="*/ 2224 h 2756"/>
                  <a:gd name="T44" fmla="*/ 48 w 3170"/>
                  <a:gd name="T45" fmla="*/ 2388 h 2756"/>
                  <a:gd name="T46" fmla="*/ 6 w 3170"/>
                  <a:gd name="T47" fmla="*/ 2598 h 2756"/>
                  <a:gd name="T48" fmla="*/ 18 w 3170"/>
                  <a:gd name="T49" fmla="*/ 2748 h 2756"/>
                  <a:gd name="T50" fmla="*/ 20 w 3170"/>
                  <a:gd name="T51" fmla="*/ 2756 h 2756"/>
                  <a:gd name="T52" fmla="*/ 38 w 3170"/>
                  <a:gd name="T53" fmla="*/ 2588 h 2756"/>
                  <a:gd name="T54" fmla="*/ 86 w 3170"/>
                  <a:gd name="T55" fmla="*/ 2366 h 2756"/>
                  <a:gd name="T56" fmla="*/ 136 w 3170"/>
                  <a:gd name="T57" fmla="*/ 2216 h 2756"/>
                  <a:gd name="T58" fmla="*/ 206 w 3170"/>
                  <a:gd name="T59" fmla="*/ 2066 h 2756"/>
                  <a:gd name="T60" fmla="*/ 300 w 3170"/>
                  <a:gd name="T61" fmla="*/ 1926 h 2756"/>
                  <a:gd name="T62" fmla="*/ 418 w 3170"/>
                  <a:gd name="T63" fmla="*/ 1808 h 2756"/>
                  <a:gd name="T64" fmla="*/ 490 w 3170"/>
                  <a:gd name="T65" fmla="*/ 1760 h 2756"/>
                  <a:gd name="T66" fmla="*/ 568 w 3170"/>
                  <a:gd name="T67" fmla="*/ 1722 h 2756"/>
                  <a:gd name="T68" fmla="*/ 654 w 3170"/>
                  <a:gd name="T69" fmla="*/ 1694 h 2756"/>
                  <a:gd name="T70" fmla="*/ 748 w 3170"/>
                  <a:gd name="T71" fmla="*/ 1678 h 2756"/>
                  <a:gd name="T72" fmla="*/ 818 w 3170"/>
                  <a:gd name="T73" fmla="*/ 1676 h 2756"/>
                  <a:gd name="T74" fmla="*/ 2518 w 3170"/>
                  <a:gd name="T75" fmla="*/ 1674 h 2756"/>
                  <a:gd name="T76" fmla="*/ 2614 w 3170"/>
                  <a:gd name="T77" fmla="*/ 1664 h 2756"/>
                  <a:gd name="T78" fmla="*/ 2724 w 3170"/>
                  <a:gd name="T79" fmla="*/ 1632 h 2756"/>
                  <a:gd name="T80" fmla="*/ 2804 w 3170"/>
                  <a:gd name="T81" fmla="*/ 1582 h 2756"/>
                  <a:gd name="T82" fmla="*/ 2860 w 3170"/>
                  <a:gd name="T83" fmla="*/ 1514 h 2756"/>
                  <a:gd name="T84" fmla="*/ 2904 w 3170"/>
                  <a:gd name="T85" fmla="*/ 1430 h 2756"/>
                  <a:gd name="T86" fmla="*/ 2956 w 3170"/>
                  <a:gd name="T87" fmla="*/ 1288 h 2756"/>
                  <a:gd name="T88" fmla="*/ 3040 w 3170"/>
                  <a:gd name="T89" fmla="*/ 1008 h 2756"/>
                  <a:gd name="T90" fmla="*/ 3150 w 3170"/>
                  <a:gd name="T91" fmla="*/ 578 h 2756"/>
                  <a:gd name="T92" fmla="*/ 3170 w 3170"/>
                  <a:gd name="T93" fmla="*/ 448 h 2756"/>
                  <a:gd name="T94" fmla="*/ 3166 w 3170"/>
                  <a:gd name="T95" fmla="*/ 320 h 2756"/>
                  <a:gd name="T96" fmla="*/ 3140 w 3170"/>
                  <a:gd name="T97" fmla="*/ 202 h 2756"/>
                  <a:gd name="T98" fmla="*/ 3090 w 3170"/>
                  <a:gd name="T99" fmla="*/ 100 h 2756"/>
                  <a:gd name="T100" fmla="*/ 3018 w 3170"/>
                  <a:gd name="T101" fmla="*/ 20 h 2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70" h="2756">
                    <a:moveTo>
                      <a:pt x="2990" y="0"/>
                    </a:moveTo>
                    <a:lnTo>
                      <a:pt x="2990" y="0"/>
                    </a:lnTo>
                    <a:lnTo>
                      <a:pt x="3014" y="22"/>
                    </a:lnTo>
                    <a:lnTo>
                      <a:pt x="3038" y="46"/>
                    </a:lnTo>
                    <a:lnTo>
                      <a:pt x="3058" y="74"/>
                    </a:lnTo>
                    <a:lnTo>
                      <a:pt x="3076" y="102"/>
                    </a:lnTo>
                    <a:lnTo>
                      <a:pt x="3092" y="134"/>
                    </a:lnTo>
                    <a:lnTo>
                      <a:pt x="3106" y="168"/>
                    </a:lnTo>
                    <a:lnTo>
                      <a:pt x="3118" y="202"/>
                    </a:lnTo>
                    <a:lnTo>
                      <a:pt x="3128" y="240"/>
                    </a:lnTo>
                    <a:lnTo>
                      <a:pt x="3136" y="278"/>
                    </a:lnTo>
                    <a:lnTo>
                      <a:pt x="3140" y="316"/>
                    </a:lnTo>
                    <a:lnTo>
                      <a:pt x="3142" y="356"/>
                    </a:lnTo>
                    <a:lnTo>
                      <a:pt x="3144" y="396"/>
                    </a:lnTo>
                    <a:lnTo>
                      <a:pt x="3142" y="436"/>
                    </a:lnTo>
                    <a:lnTo>
                      <a:pt x="3138" y="478"/>
                    </a:lnTo>
                    <a:lnTo>
                      <a:pt x="3130" y="518"/>
                    </a:lnTo>
                    <a:lnTo>
                      <a:pt x="3122" y="558"/>
                    </a:lnTo>
                    <a:lnTo>
                      <a:pt x="3122" y="558"/>
                    </a:lnTo>
                    <a:lnTo>
                      <a:pt x="3068" y="778"/>
                    </a:lnTo>
                    <a:lnTo>
                      <a:pt x="3012" y="990"/>
                    </a:lnTo>
                    <a:lnTo>
                      <a:pt x="2984" y="1088"/>
                    </a:lnTo>
                    <a:lnTo>
                      <a:pt x="2956" y="1182"/>
                    </a:lnTo>
                    <a:lnTo>
                      <a:pt x="2928" y="1268"/>
                    </a:lnTo>
                    <a:lnTo>
                      <a:pt x="2900" y="1346"/>
                    </a:lnTo>
                    <a:lnTo>
                      <a:pt x="2900" y="1346"/>
                    </a:lnTo>
                    <a:lnTo>
                      <a:pt x="2876" y="1410"/>
                    </a:lnTo>
                    <a:lnTo>
                      <a:pt x="2862" y="1440"/>
                    </a:lnTo>
                    <a:lnTo>
                      <a:pt x="2848" y="1468"/>
                    </a:lnTo>
                    <a:lnTo>
                      <a:pt x="2832" y="1494"/>
                    </a:lnTo>
                    <a:lnTo>
                      <a:pt x="2816" y="1518"/>
                    </a:lnTo>
                    <a:lnTo>
                      <a:pt x="2796" y="1542"/>
                    </a:lnTo>
                    <a:lnTo>
                      <a:pt x="2776" y="1562"/>
                    </a:lnTo>
                    <a:lnTo>
                      <a:pt x="2752" y="1580"/>
                    </a:lnTo>
                    <a:lnTo>
                      <a:pt x="2726" y="1598"/>
                    </a:lnTo>
                    <a:lnTo>
                      <a:pt x="2696" y="1612"/>
                    </a:lnTo>
                    <a:lnTo>
                      <a:pt x="2664" y="1626"/>
                    </a:lnTo>
                    <a:lnTo>
                      <a:pt x="2626" y="1636"/>
                    </a:lnTo>
                    <a:lnTo>
                      <a:pt x="2586" y="1644"/>
                    </a:lnTo>
                    <a:lnTo>
                      <a:pt x="2540" y="1650"/>
                    </a:lnTo>
                    <a:lnTo>
                      <a:pt x="2492" y="1654"/>
                    </a:lnTo>
                    <a:lnTo>
                      <a:pt x="2492" y="1654"/>
                    </a:lnTo>
                    <a:lnTo>
                      <a:pt x="2396" y="1656"/>
                    </a:lnTo>
                    <a:lnTo>
                      <a:pt x="2396" y="1656"/>
                    </a:lnTo>
                    <a:lnTo>
                      <a:pt x="790" y="1656"/>
                    </a:lnTo>
                    <a:lnTo>
                      <a:pt x="790" y="1656"/>
                    </a:lnTo>
                    <a:lnTo>
                      <a:pt x="732" y="1658"/>
                    </a:lnTo>
                    <a:lnTo>
                      <a:pt x="678" y="1664"/>
                    </a:lnTo>
                    <a:lnTo>
                      <a:pt x="628" y="1674"/>
                    </a:lnTo>
                    <a:lnTo>
                      <a:pt x="578" y="1688"/>
                    </a:lnTo>
                    <a:lnTo>
                      <a:pt x="532" y="1706"/>
                    </a:lnTo>
                    <a:lnTo>
                      <a:pt x="488" y="1726"/>
                    </a:lnTo>
                    <a:lnTo>
                      <a:pt x="448" y="1750"/>
                    </a:lnTo>
                    <a:lnTo>
                      <a:pt x="408" y="1776"/>
                    </a:lnTo>
                    <a:lnTo>
                      <a:pt x="372" y="1804"/>
                    </a:lnTo>
                    <a:lnTo>
                      <a:pt x="336" y="1836"/>
                    </a:lnTo>
                    <a:lnTo>
                      <a:pt x="304" y="1868"/>
                    </a:lnTo>
                    <a:lnTo>
                      <a:pt x="274" y="1904"/>
                    </a:lnTo>
                    <a:lnTo>
                      <a:pt x="246" y="1940"/>
                    </a:lnTo>
                    <a:lnTo>
                      <a:pt x="220" y="1978"/>
                    </a:lnTo>
                    <a:lnTo>
                      <a:pt x="196" y="2018"/>
                    </a:lnTo>
                    <a:lnTo>
                      <a:pt x="172" y="2058"/>
                    </a:lnTo>
                    <a:lnTo>
                      <a:pt x="152" y="2098"/>
                    </a:lnTo>
                    <a:lnTo>
                      <a:pt x="132" y="2140"/>
                    </a:lnTo>
                    <a:lnTo>
                      <a:pt x="114" y="2182"/>
                    </a:lnTo>
                    <a:lnTo>
                      <a:pt x="98" y="2224"/>
                    </a:lnTo>
                    <a:lnTo>
                      <a:pt x="84" y="2266"/>
                    </a:lnTo>
                    <a:lnTo>
                      <a:pt x="70" y="2308"/>
                    </a:lnTo>
                    <a:lnTo>
                      <a:pt x="48" y="2388"/>
                    </a:lnTo>
                    <a:lnTo>
                      <a:pt x="30" y="2464"/>
                    </a:lnTo>
                    <a:lnTo>
                      <a:pt x="16" y="2536"/>
                    </a:lnTo>
                    <a:lnTo>
                      <a:pt x="6" y="2598"/>
                    </a:lnTo>
                    <a:lnTo>
                      <a:pt x="0" y="2652"/>
                    </a:lnTo>
                    <a:lnTo>
                      <a:pt x="0" y="2652"/>
                    </a:lnTo>
                    <a:lnTo>
                      <a:pt x="18" y="2748"/>
                    </a:lnTo>
                    <a:lnTo>
                      <a:pt x="18" y="2748"/>
                    </a:lnTo>
                    <a:lnTo>
                      <a:pt x="20" y="2756"/>
                    </a:lnTo>
                    <a:lnTo>
                      <a:pt x="20" y="2756"/>
                    </a:lnTo>
                    <a:lnTo>
                      <a:pt x="22" y="2710"/>
                    </a:lnTo>
                    <a:lnTo>
                      <a:pt x="28" y="2656"/>
                    </a:lnTo>
                    <a:lnTo>
                      <a:pt x="38" y="2588"/>
                    </a:lnTo>
                    <a:lnTo>
                      <a:pt x="54" y="2506"/>
                    </a:lnTo>
                    <a:lnTo>
                      <a:pt x="74" y="2414"/>
                    </a:lnTo>
                    <a:lnTo>
                      <a:pt x="86" y="2366"/>
                    </a:lnTo>
                    <a:lnTo>
                      <a:pt x="102" y="2316"/>
                    </a:lnTo>
                    <a:lnTo>
                      <a:pt x="118" y="2266"/>
                    </a:lnTo>
                    <a:lnTo>
                      <a:pt x="136" y="2216"/>
                    </a:lnTo>
                    <a:lnTo>
                      <a:pt x="158" y="2166"/>
                    </a:lnTo>
                    <a:lnTo>
                      <a:pt x="180" y="2114"/>
                    </a:lnTo>
                    <a:lnTo>
                      <a:pt x="206" y="2066"/>
                    </a:lnTo>
                    <a:lnTo>
                      <a:pt x="234" y="2018"/>
                    </a:lnTo>
                    <a:lnTo>
                      <a:pt x="266" y="1970"/>
                    </a:lnTo>
                    <a:lnTo>
                      <a:pt x="300" y="1926"/>
                    </a:lnTo>
                    <a:lnTo>
                      <a:pt x="336" y="1884"/>
                    </a:lnTo>
                    <a:lnTo>
                      <a:pt x="376" y="1844"/>
                    </a:lnTo>
                    <a:lnTo>
                      <a:pt x="418" y="1808"/>
                    </a:lnTo>
                    <a:lnTo>
                      <a:pt x="442" y="1790"/>
                    </a:lnTo>
                    <a:lnTo>
                      <a:pt x="464" y="1774"/>
                    </a:lnTo>
                    <a:lnTo>
                      <a:pt x="490" y="1760"/>
                    </a:lnTo>
                    <a:lnTo>
                      <a:pt x="514" y="1746"/>
                    </a:lnTo>
                    <a:lnTo>
                      <a:pt x="540" y="1734"/>
                    </a:lnTo>
                    <a:lnTo>
                      <a:pt x="568" y="1722"/>
                    </a:lnTo>
                    <a:lnTo>
                      <a:pt x="596" y="1710"/>
                    </a:lnTo>
                    <a:lnTo>
                      <a:pt x="624" y="1702"/>
                    </a:lnTo>
                    <a:lnTo>
                      <a:pt x="654" y="1694"/>
                    </a:lnTo>
                    <a:lnTo>
                      <a:pt x="684" y="1688"/>
                    </a:lnTo>
                    <a:lnTo>
                      <a:pt x="716" y="1682"/>
                    </a:lnTo>
                    <a:lnTo>
                      <a:pt x="748" y="1678"/>
                    </a:lnTo>
                    <a:lnTo>
                      <a:pt x="782" y="1676"/>
                    </a:lnTo>
                    <a:lnTo>
                      <a:pt x="818" y="1676"/>
                    </a:lnTo>
                    <a:lnTo>
                      <a:pt x="818" y="1676"/>
                    </a:lnTo>
                    <a:lnTo>
                      <a:pt x="2424" y="1676"/>
                    </a:lnTo>
                    <a:lnTo>
                      <a:pt x="2424" y="1676"/>
                    </a:lnTo>
                    <a:lnTo>
                      <a:pt x="2518" y="1674"/>
                    </a:lnTo>
                    <a:lnTo>
                      <a:pt x="2518" y="1674"/>
                    </a:lnTo>
                    <a:lnTo>
                      <a:pt x="2568" y="1670"/>
                    </a:lnTo>
                    <a:lnTo>
                      <a:pt x="2614" y="1664"/>
                    </a:lnTo>
                    <a:lnTo>
                      <a:pt x="2654" y="1656"/>
                    </a:lnTo>
                    <a:lnTo>
                      <a:pt x="2690" y="1644"/>
                    </a:lnTo>
                    <a:lnTo>
                      <a:pt x="2724" y="1632"/>
                    </a:lnTo>
                    <a:lnTo>
                      <a:pt x="2754" y="1618"/>
                    </a:lnTo>
                    <a:lnTo>
                      <a:pt x="2780" y="1600"/>
                    </a:lnTo>
                    <a:lnTo>
                      <a:pt x="2804" y="1582"/>
                    </a:lnTo>
                    <a:lnTo>
                      <a:pt x="2824" y="1560"/>
                    </a:lnTo>
                    <a:lnTo>
                      <a:pt x="2844" y="1538"/>
                    </a:lnTo>
                    <a:lnTo>
                      <a:pt x="2860" y="1514"/>
                    </a:lnTo>
                    <a:lnTo>
                      <a:pt x="2876" y="1486"/>
                    </a:lnTo>
                    <a:lnTo>
                      <a:pt x="2890" y="1458"/>
                    </a:lnTo>
                    <a:lnTo>
                      <a:pt x="2904" y="1430"/>
                    </a:lnTo>
                    <a:lnTo>
                      <a:pt x="2928" y="1364"/>
                    </a:lnTo>
                    <a:lnTo>
                      <a:pt x="2928" y="1364"/>
                    </a:lnTo>
                    <a:lnTo>
                      <a:pt x="2956" y="1288"/>
                    </a:lnTo>
                    <a:lnTo>
                      <a:pt x="2982" y="1202"/>
                    </a:lnTo>
                    <a:lnTo>
                      <a:pt x="3012" y="1108"/>
                    </a:lnTo>
                    <a:lnTo>
                      <a:pt x="3040" y="1008"/>
                    </a:lnTo>
                    <a:lnTo>
                      <a:pt x="3096" y="796"/>
                    </a:lnTo>
                    <a:lnTo>
                      <a:pt x="3150" y="578"/>
                    </a:lnTo>
                    <a:lnTo>
                      <a:pt x="3150" y="578"/>
                    </a:lnTo>
                    <a:lnTo>
                      <a:pt x="3160" y="534"/>
                    </a:lnTo>
                    <a:lnTo>
                      <a:pt x="3166" y="492"/>
                    </a:lnTo>
                    <a:lnTo>
                      <a:pt x="3170" y="448"/>
                    </a:lnTo>
                    <a:lnTo>
                      <a:pt x="3170" y="404"/>
                    </a:lnTo>
                    <a:lnTo>
                      <a:pt x="3170" y="362"/>
                    </a:lnTo>
                    <a:lnTo>
                      <a:pt x="3166" y="320"/>
                    </a:lnTo>
                    <a:lnTo>
                      <a:pt x="3160" y="280"/>
                    </a:lnTo>
                    <a:lnTo>
                      <a:pt x="3152" y="240"/>
                    </a:lnTo>
                    <a:lnTo>
                      <a:pt x="3140" y="202"/>
                    </a:lnTo>
                    <a:lnTo>
                      <a:pt x="3126" y="166"/>
                    </a:lnTo>
                    <a:lnTo>
                      <a:pt x="3110" y="132"/>
                    </a:lnTo>
                    <a:lnTo>
                      <a:pt x="3090" y="100"/>
                    </a:lnTo>
                    <a:lnTo>
                      <a:pt x="3070" y="70"/>
                    </a:lnTo>
                    <a:lnTo>
                      <a:pt x="3046" y="44"/>
                    </a:lnTo>
                    <a:lnTo>
                      <a:pt x="3018" y="20"/>
                    </a:lnTo>
                    <a:lnTo>
                      <a:pt x="2990" y="0"/>
                    </a:lnTo>
                    <a:lnTo>
                      <a:pt x="2990"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30" name="TextBox 29"/>
            <p:cNvSpPr txBox="1"/>
            <p:nvPr/>
          </p:nvSpPr>
          <p:spPr>
            <a:xfrm>
              <a:off x="9853682" y="10964541"/>
              <a:ext cx="2601539" cy="461665"/>
            </a:xfrm>
            <a:prstGeom prst="rect">
              <a:avLst/>
            </a:prstGeom>
            <a:noFill/>
          </p:spPr>
          <p:txBody>
            <a:bodyPr wrap="square" rtlCol="0">
              <a:spAutoFit/>
            </a:bodyPr>
            <a:lstStyle/>
            <a:p>
              <a:pPr algn="ctr"/>
              <a:r>
                <a:rPr lang="id-ID" sz="2400" b="1" dirty="0">
                  <a:solidFill>
                    <a:schemeClr val="bg1"/>
                  </a:solidFill>
                  <a:latin typeface="+mj-lt"/>
                </a:rPr>
                <a:t>STRENGTHS</a:t>
              </a:r>
            </a:p>
          </p:txBody>
        </p:sp>
      </p:grpSp>
      <p:sp>
        <p:nvSpPr>
          <p:cNvPr id="31" name="Rectangle 30"/>
          <p:cNvSpPr/>
          <p:nvPr/>
        </p:nvSpPr>
        <p:spPr>
          <a:xfrm>
            <a:off x="16169013" y="8979864"/>
            <a:ext cx="5514814" cy="1754326"/>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32" name="Rectangle 31"/>
          <p:cNvSpPr/>
          <p:nvPr/>
        </p:nvSpPr>
        <p:spPr>
          <a:xfrm>
            <a:off x="2387817" y="6858000"/>
            <a:ext cx="5514814" cy="1754326"/>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33" name="Rectangle 32"/>
          <p:cNvSpPr/>
          <p:nvPr/>
        </p:nvSpPr>
        <p:spPr>
          <a:xfrm>
            <a:off x="3424328" y="10673736"/>
            <a:ext cx="5514814" cy="1754326"/>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34" name="TextBox 3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16</a:t>
            </a:fld>
            <a:endParaRPr lang="en-US" sz="2400" dirty="0">
              <a:solidFill>
                <a:schemeClr val="bg1"/>
              </a:solidFill>
            </a:endParaRPr>
          </a:p>
        </p:txBody>
      </p:sp>
    </p:spTree>
    <p:extLst>
      <p:ext uri="{BB962C8B-B14F-4D97-AF65-F5344CB8AC3E}">
        <p14:creationId xmlns:p14="http://schemas.microsoft.com/office/powerpoint/2010/main" val="128383785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ppt_x"/>
                                          </p:val>
                                        </p:tav>
                                        <p:tav tm="100000">
                                          <p:val>
                                            <p:strVal val="#ppt_x"/>
                                          </p:val>
                                        </p:tav>
                                      </p:tavLst>
                                    </p:anim>
                                    <p:anim calcmode="lin" valueType="num">
                                      <p:cBhvr additive="base">
                                        <p:cTn id="12" dur="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500" fill="hold"/>
                                        <p:tgtEl>
                                          <p:spTgt spid="17"/>
                                        </p:tgtEl>
                                        <p:attrNameLst>
                                          <p:attrName>ppt_x</p:attrName>
                                        </p:attrNameLst>
                                      </p:cBhvr>
                                      <p:tavLst>
                                        <p:tav tm="0">
                                          <p:val>
                                            <p:strVal val="#ppt_x"/>
                                          </p:val>
                                        </p:tav>
                                        <p:tav tm="100000">
                                          <p:val>
                                            <p:strVal val="#ppt_x"/>
                                          </p:val>
                                        </p:tav>
                                      </p:tavLst>
                                    </p:anim>
                                    <p:anim calcmode="lin" valueType="num">
                                      <p:cBhvr additive="base">
                                        <p:cTn id="16" dur="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par>
                          <p:cTn id="21" fill="hold">
                            <p:stCondLst>
                              <p:cond delay="500"/>
                            </p:stCondLst>
                            <p:childTnLst>
                              <p:par>
                                <p:cTn id="22" presetID="10" presetClass="entr" presetSubtype="0" fill="hold" grpId="0" nodeType="after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fade">
                                      <p:cBhvr>
                                        <p:cTn id="24" dur="500"/>
                                        <p:tgtEl>
                                          <p:spTgt spid="27"/>
                                        </p:tgtEl>
                                      </p:cBhvr>
                                    </p:animEffect>
                                  </p:childTnLst>
                                </p:cTn>
                              </p:par>
                            </p:childTnLst>
                          </p:cTn>
                        </p:par>
                        <p:par>
                          <p:cTn id="25" fill="hold">
                            <p:stCondLst>
                              <p:cond delay="1000"/>
                            </p:stCondLst>
                            <p:childTnLst>
                              <p:par>
                                <p:cTn id="26" presetID="10" presetClass="entr" presetSubtype="0" fill="hold" grpId="0" nodeType="after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fade">
                                      <p:cBhvr>
                                        <p:cTn id="28" dur="500"/>
                                        <p:tgtEl>
                                          <p:spTgt spid="32"/>
                                        </p:tgtEl>
                                      </p:cBhvr>
                                    </p:animEffect>
                                  </p:childTnLst>
                                </p:cTn>
                              </p:par>
                            </p:childTnLst>
                          </p:cTn>
                        </p:par>
                        <p:par>
                          <p:cTn id="29"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31"/>
                                        </p:tgtEl>
                                        <p:attrNameLst>
                                          <p:attrName>style.visibility</p:attrName>
                                        </p:attrNameLst>
                                      </p:cBhvr>
                                      <p:to>
                                        <p:strVal val="visible"/>
                                      </p:to>
                                    </p:set>
                                    <p:animEffect transition="in" filter="fade">
                                      <p:cBhvr>
                                        <p:cTn id="32" dur="500"/>
                                        <p:tgtEl>
                                          <p:spTgt spid="31"/>
                                        </p:tgtEl>
                                      </p:cBhvr>
                                    </p:animEffect>
                                  </p:childTnLst>
                                </p:cTn>
                              </p:par>
                            </p:childTnLst>
                          </p:cTn>
                        </p:par>
                        <p:par>
                          <p:cTn id="33" fill="hold">
                            <p:stCondLst>
                              <p:cond delay="2000"/>
                            </p:stCondLst>
                            <p:childTnLst>
                              <p:par>
                                <p:cTn id="34" presetID="10" presetClass="entr" presetSubtype="0" fill="hold" grpId="0" nodeType="after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fade">
                                      <p:cBhvr>
                                        <p:cTn id="3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1" grpId="0"/>
      <p:bldP spid="32" grpId="0"/>
      <p:bldP spid="3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AIDA ANALYSIS</a:t>
            </a:r>
            <a:endParaRPr lang="en-AU" dirty="0"/>
          </a:p>
        </p:txBody>
      </p:sp>
      <p:sp>
        <p:nvSpPr>
          <p:cNvPr id="3" name="Content Placeholder 2"/>
          <p:cNvSpPr>
            <a:spLocks noGrp="1"/>
          </p:cNvSpPr>
          <p:nvPr>
            <p:ph idx="1"/>
          </p:nvPr>
        </p:nvSpPr>
        <p:spPr/>
        <p:txBody>
          <a:bodyPr>
            <a:normAutofit fontScale="92500" lnSpcReduction="20000"/>
          </a:bodyPr>
          <a:lstStyle/>
          <a:p>
            <a:r>
              <a:rPr lang="id-ID" dirty="0"/>
              <a:t>Great Intro Here Pelase</a:t>
            </a:r>
            <a:endParaRPr lang="en-AU" dirty="0"/>
          </a:p>
        </p:txBody>
      </p:sp>
      <p:grpSp>
        <p:nvGrpSpPr>
          <p:cNvPr id="7" name="Group 6"/>
          <p:cNvGrpSpPr/>
          <p:nvPr/>
        </p:nvGrpSpPr>
        <p:grpSpPr>
          <a:xfrm>
            <a:off x="7934324" y="3973604"/>
            <a:ext cx="4067175" cy="4111625"/>
            <a:chOff x="7934324" y="3973604"/>
            <a:chExt cx="4067175" cy="4111625"/>
          </a:xfrm>
        </p:grpSpPr>
        <p:grpSp>
          <p:nvGrpSpPr>
            <p:cNvPr id="4" name="Group 3"/>
            <p:cNvGrpSpPr/>
            <p:nvPr/>
          </p:nvGrpSpPr>
          <p:grpSpPr>
            <a:xfrm>
              <a:off x="7934324" y="3973604"/>
              <a:ext cx="4067175" cy="4111625"/>
              <a:chOff x="10155238" y="4802188"/>
              <a:chExt cx="4067175" cy="4111625"/>
            </a:xfrm>
          </p:grpSpPr>
          <p:sp>
            <p:nvSpPr>
              <p:cNvPr id="5" name="Freeform 5"/>
              <p:cNvSpPr>
                <a:spLocks/>
              </p:cNvSpPr>
              <p:nvPr/>
            </p:nvSpPr>
            <p:spPr bwMode="auto">
              <a:xfrm>
                <a:off x="13457238" y="7446963"/>
                <a:ext cx="606425" cy="1466850"/>
              </a:xfrm>
              <a:custGeom>
                <a:avLst/>
                <a:gdLst>
                  <a:gd name="T0" fmla="*/ 328 w 382"/>
                  <a:gd name="T1" fmla="*/ 12 h 924"/>
                  <a:gd name="T2" fmla="*/ 328 w 382"/>
                  <a:gd name="T3" fmla="*/ 12 h 924"/>
                  <a:gd name="T4" fmla="*/ 306 w 382"/>
                  <a:gd name="T5" fmla="*/ 16 h 924"/>
                  <a:gd name="T6" fmla="*/ 286 w 382"/>
                  <a:gd name="T7" fmla="*/ 20 h 924"/>
                  <a:gd name="T8" fmla="*/ 266 w 382"/>
                  <a:gd name="T9" fmla="*/ 26 h 924"/>
                  <a:gd name="T10" fmla="*/ 248 w 382"/>
                  <a:gd name="T11" fmla="*/ 32 h 924"/>
                  <a:gd name="T12" fmla="*/ 230 w 382"/>
                  <a:gd name="T13" fmla="*/ 40 h 924"/>
                  <a:gd name="T14" fmla="*/ 212 w 382"/>
                  <a:gd name="T15" fmla="*/ 48 h 924"/>
                  <a:gd name="T16" fmla="*/ 196 w 382"/>
                  <a:gd name="T17" fmla="*/ 58 h 924"/>
                  <a:gd name="T18" fmla="*/ 180 w 382"/>
                  <a:gd name="T19" fmla="*/ 68 h 924"/>
                  <a:gd name="T20" fmla="*/ 152 w 382"/>
                  <a:gd name="T21" fmla="*/ 92 h 924"/>
                  <a:gd name="T22" fmla="*/ 126 w 382"/>
                  <a:gd name="T23" fmla="*/ 118 h 924"/>
                  <a:gd name="T24" fmla="*/ 104 w 382"/>
                  <a:gd name="T25" fmla="*/ 148 h 924"/>
                  <a:gd name="T26" fmla="*/ 84 w 382"/>
                  <a:gd name="T27" fmla="*/ 180 h 924"/>
                  <a:gd name="T28" fmla="*/ 66 w 382"/>
                  <a:gd name="T29" fmla="*/ 214 h 924"/>
                  <a:gd name="T30" fmla="*/ 52 w 382"/>
                  <a:gd name="T31" fmla="*/ 250 h 924"/>
                  <a:gd name="T32" fmla="*/ 38 w 382"/>
                  <a:gd name="T33" fmla="*/ 288 h 924"/>
                  <a:gd name="T34" fmla="*/ 28 w 382"/>
                  <a:gd name="T35" fmla="*/ 326 h 924"/>
                  <a:gd name="T36" fmla="*/ 20 w 382"/>
                  <a:gd name="T37" fmla="*/ 368 h 924"/>
                  <a:gd name="T38" fmla="*/ 12 w 382"/>
                  <a:gd name="T39" fmla="*/ 408 h 924"/>
                  <a:gd name="T40" fmla="*/ 8 w 382"/>
                  <a:gd name="T41" fmla="*/ 450 h 924"/>
                  <a:gd name="T42" fmla="*/ 4 w 382"/>
                  <a:gd name="T43" fmla="*/ 490 h 924"/>
                  <a:gd name="T44" fmla="*/ 2 w 382"/>
                  <a:gd name="T45" fmla="*/ 532 h 924"/>
                  <a:gd name="T46" fmla="*/ 0 w 382"/>
                  <a:gd name="T47" fmla="*/ 572 h 924"/>
                  <a:gd name="T48" fmla="*/ 2 w 382"/>
                  <a:gd name="T49" fmla="*/ 652 h 924"/>
                  <a:gd name="T50" fmla="*/ 6 w 382"/>
                  <a:gd name="T51" fmla="*/ 726 h 924"/>
                  <a:gd name="T52" fmla="*/ 12 w 382"/>
                  <a:gd name="T53" fmla="*/ 790 h 924"/>
                  <a:gd name="T54" fmla="*/ 18 w 382"/>
                  <a:gd name="T55" fmla="*/ 846 h 924"/>
                  <a:gd name="T56" fmla="*/ 26 w 382"/>
                  <a:gd name="T57" fmla="*/ 888 h 924"/>
                  <a:gd name="T58" fmla="*/ 32 w 382"/>
                  <a:gd name="T59" fmla="*/ 924 h 924"/>
                  <a:gd name="T60" fmla="*/ 32 w 382"/>
                  <a:gd name="T61" fmla="*/ 924 h 924"/>
                  <a:gd name="T62" fmla="*/ 34 w 382"/>
                  <a:gd name="T63" fmla="*/ 894 h 924"/>
                  <a:gd name="T64" fmla="*/ 44 w 382"/>
                  <a:gd name="T65" fmla="*/ 810 h 924"/>
                  <a:gd name="T66" fmla="*/ 52 w 382"/>
                  <a:gd name="T67" fmla="*/ 752 h 924"/>
                  <a:gd name="T68" fmla="*/ 62 w 382"/>
                  <a:gd name="T69" fmla="*/ 686 h 924"/>
                  <a:gd name="T70" fmla="*/ 74 w 382"/>
                  <a:gd name="T71" fmla="*/ 614 h 924"/>
                  <a:gd name="T72" fmla="*/ 92 w 382"/>
                  <a:gd name="T73" fmla="*/ 540 h 924"/>
                  <a:gd name="T74" fmla="*/ 112 w 382"/>
                  <a:gd name="T75" fmla="*/ 462 h 924"/>
                  <a:gd name="T76" fmla="*/ 136 w 382"/>
                  <a:gd name="T77" fmla="*/ 382 h 924"/>
                  <a:gd name="T78" fmla="*/ 150 w 382"/>
                  <a:gd name="T79" fmla="*/ 344 h 924"/>
                  <a:gd name="T80" fmla="*/ 164 w 382"/>
                  <a:gd name="T81" fmla="*/ 306 h 924"/>
                  <a:gd name="T82" fmla="*/ 180 w 382"/>
                  <a:gd name="T83" fmla="*/ 268 h 924"/>
                  <a:gd name="T84" fmla="*/ 198 w 382"/>
                  <a:gd name="T85" fmla="*/ 230 h 924"/>
                  <a:gd name="T86" fmla="*/ 216 w 382"/>
                  <a:gd name="T87" fmla="*/ 196 h 924"/>
                  <a:gd name="T88" fmla="*/ 236 w 382"/>
                  <a:gd name="T89" fmla="*/ 162 h 924"/>
                  <a:gd name="T90" fmla="*/ 256 w 382"/>
                  <a:gd name="T91" fmla="*/ 128 h 924"/>
                  <a:gd name="T92" fmla="*/ 278 w 382"/>
                  <a:gd name="T93" fmla="*/ 98 h 924"/>
                  <a:gd name="T94" fmla="*/ 302 w 382"/>
                  <a:gd name="T95" fmla="*/ 70 h 924"/>
                  <a:gd name="T96" fmla="*/ 328 w 382"/>
                  <a:gd name="T97" fmla="*/ 44 h 924"/>
                  <a:gd name="T98" fmla="*/ 354 w 382"/>
                  <a:gd name="T99" fmla="*/ 20 h 924"/>
                  <a:gd name="T100" fmla="*/ 382 w 382"/>
                  <a:gd name="T101" fmla="*/ 0 h 924"/>
                  <a:gd name="T102" fmla="*/ 382 w 382"/>
                  <a:gd name="T103" fmla="*/ 0 h 924"/>
                  <a:gd name="T104" fmla="*/ 370 w 382"/>
                  <a:gd name="T105" fmla="*/ 4 h 924"/>
                  <a:gd name="T106" fmla="*/ 356 w 382"/>
                  <a:gd name="T107" fmla="*/ 8 h 924"/>
                  <a:gd name="T108" fmla="*/ 342 w 382"/>
                  <a:gd name="T109" fmla="*/ 12 h 924"/>
                  <a:gd name="T110" fmla="*/ 328 w 382"/>
                  <a:gd name="T111" fmla="*/ 12 h 924"/>
                  <a:gd name="T112" fmla="*/ 328 w 382"/>
                  <a:gd name="T113" fmla="*/ 12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2" h="924">
                    <a:moveTo>
                      <a:pt x="328" y="12"/>
                    </a:moveTo>
                    <a:lnTo>
                      <a:pt x="328" y="12"/>
                    </a:lnTo>
                    <a:lnTo>
                      <a:pt x="306" y="16"/>
                    </a:lnTo>
                    <a:lnTo>
                      <a:pt x="286" y="20"/>
                    </a:lnTo>
                    <a:lnTo>
                      <a:pt x="266" y="26"/>
                    </a:lnTo>
                    <a:lnTo>
                      <a:pt x="248" y="32"/>
                    </a:lnTo>
                    <a:lnTo>
                      <a:pt x="230" y="40"/>
                    </a:lnTo>
                    <a:lnTo>
                      <a:pt x="212" y="48"/>
                    </a:lnTo>
                    <a:lnTo>
                      <a:pt x="196" y="58"/>
                    </a:lnTo>
                    <a:lnTo>
                      <a:pt x="180" y="68"/>
                    </a:lnTo>
                    <a:lnTo>
                      <a:pt x="152" y="92"/>
                    </a:lnTo>
                    <a:lnTo>
                      <a:pt x="126" y="118"/>
                    </a:lnTo>
                    <a:lnTo>
                      <a:pt x="104" y="148"/>
                    </a:lnTo>
                    <a:lnTo>
                      <a:pt x="84" y="180"/>
                    </a:lnTo>
                    <a:lnTo>
                      <a:pt x="66" y="214"/>
                    </a:lnTo>
                    <a:lnTo>
                      <a:pt x="52" y="250"/>
                    </a:lnTo>
                    <a:lnTo>
                      <a:pt x="38" y="288"/>
                    </a:lnTo>
                    <a:lnTo>
                      <a:pt x="28" y="326"/>
                    </a:lnTo>
                    <a:lnTo>
                      <a:pt x="20" y="368"/>
                    </a:lnTo>
                    <a:lnTo>
                      <a:pt x="12" y="408"/>
                    </a:lnTo>
                    <a:lnTo>
                      <a:pt x="8" y="450"/>
                    </a:lnTo>
                    <a:lnTo>
                      <a:pt x="4" y="490"/>
                    </a:lnTo>
                    <a:lnTo>
                      <a:pt x="2" y="532"/>
                    </a:lnTo>
                    <a:lnTo>
                      <a:pt x="0" y="572"/>
                    </a:lnTo>
                    <a:lnTo>
                      <a:pt x="2" y="652"/>
                    </a:lnTo>
                    <a:lnTo>
                      <a:pt x="6" y="726"/>
                    </a:lnTo>
                    <a:lnTo>
                      <a:pt x="12" y="790"/>
                    </a:lnTo>
                    <a:lnTo>
                      <a:pt x="18" y="846"/>
                    </a:lnTo>
                    <a:lnTo>
                      <a:pt x="26" y="888"/>
                    </a:lnTo>
                    <a:lnTo>
                      <a:pt x="32" y="924"/>
                    </a:lnTo>
                    <a:lnTo>
                      <a:pt x="32" y="924"/>
                    </a:lnTo>
                    <a:lnTo>
                      <a:pt x="34" y="894"/>
                    </a:lnTo>
                    <a:lnTo>
                      <a:pt x="44" y="810"/>
                    </a:lnTo>
                    <a:lnTo>
                      <a:pt x="52" y="752"/>
                    </a:lnTo>
                    <a:lnTo>
                      <a:pt x="62" y="686"/>
                    </a:lnTo>
                    <a:lnTo>
                      <a:pt x="74" y="614"/>
                    </a:lnTo>
                    <a:lnTo>
                      <a:pt x="92" y="540"/>
                    </a:lnTo>
                    <a:lnTo>
                      <a:pt x="112" y="462"/>
                    </a:lnTo>
                    <a:lnTo>
                      <a:pt x="136" y="382"/>
                    </a:lnTo>
                    <a:lnTo>
                      <a:pt x="150" y="344"/>
                    </a:lnTo>
                    <a:lnTo>
                      <a:pt x="164" y="306"/>
                    </a:lnTo>
                    <a:lnTo>
                      <a:pt x="180" y="268"/>
                    </a:lnTo>
                    <a:lnTo>
                      <a:pt x="198" y="230"/>
                    </a:lnTo>
                    <a:lnTo>
                      <a:pt x="216" y="196"/>
                    </a:lnTo>
                    <a:lnTo>
                      <a:pt x="236" y="162"/>
                    </a:lnTo>
                    <a:lnTo>
                      <a:pt x="256" y="128"/>
                    </a:lnTo>
                    <a:lnTo>
                      <a:pt x="278" y="98"/>
                    </a:lnTo>
                    <a:lnTo>
                      <a:pt x="302" y="70"/>
                    </a:lnTo>
                    <a:lnTo>
                      <a:pt x="328" y="44"/>
                    </a:lnTo>
                    <a:lnTo>
                      <a:pt x="354" y="20"/>
                    </a:lnTo>
                    <a:lnTo>
                      <a:pt x="382" y="0"/>
                    </a:lnTo>
                    <a:lnTo>
                      <a:pt x="382" y="0"/>
                    </a:lnTo>
                    <a:lnTo>
                      <a:pt x="370" y="4"/>
                    </a:lnTo>
                    <a:lnTo>
                      <a:pt x="356" y="8"/>
                    </a:lnTo>
                    <a:lnTo>
                      <a:pt x="342" y="12"/>
                    </a:lnTo>
                    <a:lnTo>
                      <a:pt x="328" y="12"/>
                    </a:lnTo>
                    <a:lnTo>
                      <a:pt x="328" y="1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 name="Freeform 6"/>
              <p:cNvSpPr>
                <a:spLocks/>
              </p:cNvSpPr>
              <p:nvPr/>
            </p:nvSpPr>
            <p:spPr bwMode="auto">
              <a:xfrm>
                <a:off x="13457238" y="7335838"/>
                <a:ext cx="704850" cy="1577975"/>
              </a:xfrm>
              <a:custGeom>
                <a:avLst/>
                <a:gdLst>
                  <a:gd name="T0" fmla="*/ 328 w 444"/>
                  <a:gd name="T1" fmla="*/ 82 h 994"/>
                  <a:gd name="T2" fmla="*/ 286 w 444"/>
                  <a:gd name="T3" fmla="*/ 90 h 994"/>
                  <a:gd name="T4" fmla="*/ 248 w 444"/>
                  <a:gd name="T5" fmla="*/ 102 h 994"/>
                  <a:gd name="T6" fmla="*/ 212 w 444"/>
                  <a:gd name="T7" fmla="*/ 118 h 994"/>
                  <a:gd name="T8" fmla="*/ 180 w 444"/>
                  <a:gd name="T9" fmla="*/ 138 h 994"/>
                  <a:gd name="T10" fmla="*/ 126 w 444"/>
                  <a:gd name="T11" fmla="*/ 188 h 994"/>
                  <a:gd name="T12" fmla="*/ 84 w 444"/>
                  <a:gd name="T13" fmla="*/ 250 h 994"/>
                  <a:gd name="T14" fmla="*/ 52 w 444"/>
                  <a:gd name="T15" fmla="*/ 320 h 994"/>
                  <a:gd name="T16" fmla="*/ 28 w 444"/>
                  <a:gd name="T17" fmla="*/ 396 h 994"/>
                  <a:gd name="T18" fmla="*/ 12 w 444"/>
                  <a:gd name="T19" fmla="*/ 478 h 994"/>
                  <a:gd name="T20" fmla="*/ 4 w 444"/>
                  <a:gd name="T21" fmla="*/ 560 h 994"/>
                  <a:gd name="T22" fmla="*/ 0 w 444"/>
                  <a:gd name="T23" fmla="*/ 642 h 994"/>
                  <a:gd name="T24" fmla="*/ 6 w 444"/>
                  <a:gd name="T25" fmla="*/ 796 h 994"/>
                  <a:gd name="T26" fmla="*/ 18 w 444"/>
                  <a:gd name="T27" fmla="*/ 916 h 994"/>
                  <a:gd name="T28" fmla="*/ 32 w 444"/>
                  <a:gd name="T29" fmla="*/ 994 h 994"/>
                  <a:gd name="T30" fmla="*/ 20 w 444"/>
                  <a:gd name="T31" fmla="*/ 892 h 994"/>
                  <a:gd name="T32" fmla="*/ 14 w 444"/>
                  <a:gd name="T33" fmla="*/ 708 h 994"/>
                  <a:gd name="T34" fmla="*/ 26 w 444"/>
                  <a:gd name="T35" fmla="*/ 556 h 994"/>
                  <a:gd name="T36" fmla="*/ 50 w 444"/>
                  <a:gd name="T37" fmla="*/ 428 h 994"/>
                  <a:gd name="T38" fmla="*/ 86 w 444"/>
                  <a:gd name="T39" fmla="*/ 326 h 994"/>
                  <a:gd name="T40" fmla="*/ 130 w 444"/>
                  <a:gd name="T41" fmla="*/ 246 h 994"/>
                  <a:gd name="T42" fmla="*/ 178 w 444"/>
                  <a:gd name="T43" fmla="*/ 184 h 994"/>
                  <a:gd name="T44" fmla="*/ 228 w 444"/>
                  <a:gd name="T45" fmla="*/ 140 h 994"/>
                  <a:gd name="T46" fmla="*/ 252 w 444"/>
                  <a:gd name="T47" fmla="*/ 122 h 994"/>
                  <a:gd name="T48" fmla="*/ 290 w 444"/>
                  <a:gd name="T49" fmla="*/ 104 h 994"/>
                  <a:gd name="T50" fmla="*/ 358 w 444"/>
                  <a:gd name="T51" fmla="*/ 82 h 994"/>
                  <a:gd name="T52" fmla="*/ 370 w 444"/>
                  <a:gd name="T53" fmla="*/ 78 h 994"/>
                  <a:gd name="T54" fmla="*/ 400 w 444"/>
                  <a:gd name="T55" fmla="*/ 62 h 994"/>
                  <a:gd name="T56" fmla="*/ 426 w 444"/>
                  <a:gd name="T57" fmla="*/ 34 h 994"/>
                  <a:gd name="T58" fmla="*/ 440 w 444"/>
                  <a:gd name="T59" fmla="*/ 10 h 994"/>
                  <a:gd name="T60" fmla="*/ 444 w 444"/>
                  <a:gd name="T61" fmla="*/ 0 h 994"/>
                  <a:gd name="T62" fmla="*/ 436 w 444"/>
                  <a:gd name="T63" fmla="*/ 18 h 994"/>
                  <a:gd name="T64" fmla="*/ 414 w 444"/>
                  <a:gd name="T65" fmla="*/ 48 h 994"/>
                  <a:gd name="T66" fmla="*/ 384 w 444"/>
                  <a:gd name="T67" fmla="*/ 68 h 994"/>
                  <a:gd name="T68" fmla="*/ 348 w 444"/>
                  <a:gd name="T69" fmla="*/ 80 h 994"/>
                  <a:gd name="T70" fmla="*/ 328 w 444"/>
                  <a:gd name="T71" fmla="*/ 82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994">
                    <a:moveTo>
                      <a:pt x="328" y="82"/>
                    </a:moveTo>
                    <a:lnTo>
                      <a:pt x="328" y="82"/>
                    </a:lnTo>
                    <a:lnTo>
                      <a:pt x="306" y="86"/>
                    </a:lnTo>
                    <a:lnTo>
                      <a:pt x="286" y="90"/>
                    </a:lnTo>
                    <a:lnTo>
                      <a:pt x="266" y="96"/>
                    </a:lnTo>
                    <a:lnTo>
                      <a:pt x="248" y="102"/>
                    </a:lnTo>
                    <a:lnTo>
                      <a:pt x="230" y="110"/>
                    </a:lnTo>
                    <a:lnTo>
                      <a:pt x="212" y="118"/>
                    </a:lnTo>
                    <a:lnTo>
                      <a:pt x="196" y="128"/>
                    </a:lnTo>
                    <a:lnTo>
                      <a:pt x="180" y="138"/>
                    </a:lnTo>
                    <a:lnTo>
                      <a:pt x="152" y="162"/>
                    </a:lnTo>
                    <a:lnTo>
                      <a:pt x="126" y="188"/>
                    </a:lnTo>
                    <a:lnTo>
                      <a:pt x="104" y="218"/>
                    </a:lnTo>
                    <a:lnTo>
                      <a:pt x="84" y="250"/>
                    </a:lnTo>
                    <a:lnTo>
                      <a:pt x="66" y="284"/>
                    </a:lnTo>
                    <a:lnTo>
                      <a:pt x="52" y="320"/>
                    </a:lnTo>
                    <a:lnTo>
                      <a:pt x="38" y="358"/>
                    </a:lnTo>
                    <a:lnTo>
                      <a:pt x="28" y="396"/>
                    </a:lnTo>
                    <a:lnTo>
                      <a:pt x="20" y="438"/>
                    </a:lnTo>
                    <a:lnTo>
                      <a:pt x="12" y="478"/>
                    </a:lnTo>
                    <a:lnTo>
                      <a:pt x="8" y="520"/>
                    </a:lnTo>
                    <a:lnTo>
                      <a:pt x="4" y="560"/>
                    </a:lnTo>
                    <a:lnTo>
                      <a:pt x="2" y="602"/>
                    </a:lnTo>
                    <a:lnTo>
                      <a:pt x="0" y="642"/>
                    </a:lnTo>
                    <a:lnTo>
                      <a:pt x="2" y="722"/>
                    </a:lnTo>
                    <a:lnTo>
                      <a:pt x="6" y="796"/>
                    </a:lnTo>
                    <a:lnTo>
                      <a:pt x="12" y="860"/>
                    </a:lnTo>
                    <a:lnTo>
                      <a:pt x="18" y="916"/>
                    </a:lnTo>
                    <a:lnTo>
                      <a:pt x="26" y="958"/>
                    </a:lnTo>
                    <a:lnTo>
                      <a:pt x="32" y="994"/>
                    </a:lnTo>
                    <a:lnTo>
                      <a:pt x="32" y="994"/>
                    </a:lnTo>
                    <a:lnTo>
                      <a:pt x="20" y="892"/>
                    </a:lnTo>
                    <a:lnTo>
                      <a:pt x="16" y="796"/>
                    </a:lnTo>
                    <a:lnTo>
                      <a:pt x="14" y="708"/>
                    </a:lnTo>
                    <a:lnTo>
                      <a:pt x="18" y="628"/>
                    </a:lnTo>
                    <a:lnTo>
                      <a:pt x="26" y="556"/>
                    </a:lnTo>
                    <a:lnTo>
                      <a:pt x="36" y="488"/>
                    </a:lnTo>
                    <a:lnTo>
                      <a:pt x="50" y="428"/>
                    </a:lnTo>
                    <a:lnTo>
                      <a:pt x="68" y="374"/>
                    </a:lnTo>
                    <a:lnTo>
                      <a:pt x="86" y="326"/>
                    </a:lnTo>
                    <a:lnTo>
                      <a:pt x="108" y="284"/>
                    </a:lnTo>
                    <a:lnTo>
                      <a:pt x="130" y="246"/>
                    </a:lnTo>
                    <a:lnTo>
                      <a:pt x="154" y="212"/>
                    </a:lnTo>
                    <a:lnTo>
                      <a:pt x="178" y="184"/>
                    </a:lnTo>
                    <a:lnTo>
                      <a:pt x="202" y="160"/>
                    </a:lnTo>
                    <a:lnTo>
                      <a:pt x="228" y="140"/>
                    </a:lnTo>
                    <a:lnTo>
                      <a:pt x="252" y="122"/>
                    </a:lnTo>
                    <a:lnTo>
                      <a:pt x="252" y="122"/>
                    </a:lnTo>
                    <a:lnTo>
                      <a:pt x="268" y="112"/>
                    </a:lnTo>
                    <a:lnTo>
                      <a:pt x="290" y="104"/>
                    </a:lnTo>
                    <a:lnTo>
                      <a:pt x="320" y="92"/>
                    </a:lnTo>
                    <a:lnTo>
                      <a:pt x="358" y="82"/>
                    </a:lnTo>
                    <a:lnTo>
                      <a:pt x="358" y="82"/>
                    </a:lnTo>
                    <a:lnTo>
                      <a:pt x="370" y="78"/>
                    </a:lnTo>
                    <a:lnTo>
                      <a:pt x="380" y="74"/>
                    </a:lnTo>
                    <a:lnTo>
                      <a:pt x="400" y="62"/>
                    </a:lnTo>
                    <a:lnTo>
                      <a:pt x="414" y="48"/>
                    </a:lnTo>
                    <a:lnTo>
                      <a:pt x="426" y="34"/>
                    </a:lnTo>
                    <a:lnTo>
                      <a:pt x="434" y="22"/>
                    </a:lnTo>
                    <a:lnTo>
                      <a:pt x="440" y="10"/>
                    </a:lnTo>
                    <a:lnTo>
                      <a:pt x="444" y="0"/>
                    </a:lnTo>
                    <a:lnTo>
                      <a:pt x="444" y="0"/>
                    </a:lnTo>
                    <a:lnTo>
                      <a:pt x="444" y="0"/>
                    </a:lnTo>
                    <a:lnTo>
                      <a:pt x="436" y="18"/>
                    </a:lnTo>
                    <a:lnTo>
                      <a:pt x="426" y="34"/>
                    </a:lnTo>
                    <a:lnTo>
                      <a:pt x="414" y="48"/>
                    </a:lnTo>
                    <a:lnTo>
                      <a:pt x="400" y="60"/>
                    </a:lnTo>
                    <a:lnTo>
                      <a:pt x="384" y="68"/>
                    </a:lnTo>
                    <a:lnTo>
                      <a:pt x="366" y="76"/>
                    </a:lnTo>
                    <a:lnTo>
                      <a:pt x="348" y="80"/>
                    </a:lnTo>
                    <a:lnTo>
                      <a:pt x="328" y="82"/>
                    </a:lnTo>
                    <a:lnTo>
                      <a:pt x="328"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7"/>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8"/>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9"/>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10"/>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11"/>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12"/>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13"/>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14"/>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15"/>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close/>
                  </a:path>
                </a:pathLst>
              </a:custGeom>
              <a:solidFill>
                <a:schemeClr val="accent1">
                  <a:lumMod val="75000"/>
                </a:schemeClr>
              </a:solidFill>
              <a:ln w="9525">
                <a:solidFill>
                  <a:schemeClr val="accent1">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36" name="Freeform 16"/>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Freeform 17"/>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 name="Freeform 18"/>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9" name="Freeform 19"/>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close/>
                  </a:path>
                </a:pathLst>
              </a:custGeom>
              <a:solidFill>
                <a:schemeClr val="accent1">
                  <a:lumMod val="75000"/>
                </a:schemeClr>
              </a:solidFill>
              <a:ln w="9525">
                <a:solidFill>
                  <a:schemeClr val="accent1">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40" name="Freeform 20"/>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21"/>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 name="Freeform 22"/>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3" name="Freeform 23"/>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4" name="Freeform 24"/>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5" name="Freeform 25"/>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6" name="Freeform 26"/>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7" name="Freeform 27"/>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8" name="Freeform 28"/>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9" name="Freeform 29"/>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0" name="Freeform 30"/>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1" name="Freeform 31"/>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821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2" name="Freeform 32"/>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Rectangle 33"/>
              <p:cNvSpPr>
                <a:spLocks noChangeArrowheads="1"/>
              </p:cNvSpPr>
              <p:nvPr/>
            </p:nvSpPr>
            <p:spPr bwMode="auto">
              <a:xfrm>
                <a:off x="10631488" y="7329488"/>
                <a:ext cx="1588" cy="1588"/>
              </a:xfrm>
              <a:prstGeom prst="rect">
                <a:avLst/>
              </a:prstGeom>
              <a:solidFill>
                <a:srgbClr val="5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4" name="Freeform 34"/>
              <p:cNvSpPr>
                <a:spLocks/>
              </p:cNvSpPr>
              <p:nvPr/>
            </p:nvSpPr>
            <p:spPr bwMode="auto">
              <a:xfrm>
                <a:off x="10631488" y="732948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5" name="Freeform 35"/>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6" name="Freeform 36"/>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56" name="TextBox 155"/>
            <p:cNvSpPr txBox="1"/>
            <p:nvPr/>
          </p:nvSpPr>
          <p:spPr>
            <a:xfrm>
              <a:off x="8510584" y="5084923"/>
              <a:ext cx="3203576" cy="707886"/>
            </a:xfrm>
            <a:prstGeom prst="rect">
              <a:avLst/>
            </a:prstGeom>
            <a:noFill/>
          </p:spPr>
          <p:txBody>
            <a:bodyPr wrap="square" rtlCol="0">
              <a:spAutoFit/>
            </a:bodyPr>
            <a:lstStyle/>
            <a:p>
              <a:pPr algn="ctr"/>
              <a:r>
                <a:rPr lang="id-ID" sz="4000" b="1" dirty="0">
                  <a:solidFill>
                    <a:schemeClr val="bg1"/>
                  </a:solidFill>
                  <a:latin typeface="+mj-lt"/>
                </a:rPr>
                <a:t>ATTENTION</a:t>
              </a:r>
            </a:p>
          </p:txBody>
        </p:sp>
      </p:grpSp>
      <p:grpSp>
        <p:nvGrpSpPr>
          <p:cNvPr id="8" name="Group 7"/>
          <p:cNvGrpSpPr/>
          <p:nvPr/>
        </p:nvGrpSpPr>
        <p:grpSpPr>
          <a:xfrm>
            <a:off x="12439649" y="3973604"/>
            <a:ext cx="4067175" cy="4111625"/>
            <a:chOff x="12439649" y="3973604"/>
            <a:chExt cx="4067175" cy="4111625"/>
          </a:xfrm>
        </p:grpSpPr>
        <p:grpSp>
          <p:nvGrpSpPr>
            <p:cNvPr id="57" name="Group 56"/>
            <p:cNvGrpSpPr/>
            <p:nvPr/>
          </p:nvGrpSpPr>
          <p:grpSpPr>
            <a:xfrm flipH="1">
              <a:off x="12439649" y="3973604"/>
              <a:ext cx="4067175" cy="4111625"/>
              <a:chOff x="10155238" y="4802188"/>
              <a:chExt cx="4067175" cy="4111625"/>
            </a:xfrm>
          </p:grpSpPr>
          <p:sp>
            <p:nvSpPr>
              <p:cNvPr id="58" name="Freeform 5"/>
              <p:cNvSpPr>
                <a:spLocks/>
              </p:cNvSpPr>
              <p:nvPr/>
            </p:nvSpPr>
            <p:spPr bwMode="auto">
              <a:xfrm>
                <a:off x="13457238" y="7446963"/>
                <a:ext cx="606425" cy="1466850"/>
              </a:xfrm>
              <a:custGeom>
                <a:avLst/>
                <a:gdLst>
                  <a:gd name="T0" fmla="*/ 328 w 382"/>
                  <a:gd name="T1" fmla="*/ 12 h 924"/>
                  <a:gd name="T2" fmla="*/ 328 w 382"/>
                  <a:gd name="T3" fmla="*/ 12 h 924"/>
                  <a:gd name="T4" fmla="*/ 306 w 382"/>
                  <a:gd name="T5" fmla="*/ 16 h 924"/>
                  <a:gd name="T6" fmla="*/ 286 w 382"/>
                  <a:gd name="T7" fmla="*/ 20 h 924"/>
                  <a:gd name="T8" fmla="*/ 266 w 382"/>
                  <a:gd name="T9" fmla="*/ 26 h 924"/>
                  <a:gd name="T10" fmla="*/ 248 w 382"/>
                  <a:gd name="T11" fmla="*/ 32 h 924"/>
                  <a:gd name="T12" fmla="*/ 230 w 382"/>
                  <a:gd name="T13" fmla="*/ 40 h 924"/>
                  <a:gd name="T14" fmla="*/ 212 w 382"/>
                  <a:gd name="T15" fmla="*/ 48 h 924"/>
                  <a:gd name="T16" fmla="*/ 196 w 382"/>
                  <a:gd name="T17" fmla="*/ 58 h 924"/>
                  <a:gd name="T18" fmla="*/ 180 w 382"/>
                  <a:gd name="T19" fmla="*/ 68 h 924"/>
                  <a:gd name="T20" fmla="*/ 152 w 382"/>
                  <a:gd name="T21" fmla="*/ 92 h 924"/>
                  <a:gd name="T22" fmla="*/ 126 w 382"/>
                  <a:gd name="T23" fmla="*/ 118 h 924"/>
                  <a:gd name="T24" fmla="*/ 104 w 382"/>
                  <a:gd name="T25" fmla="*/ 148 h 924"/>
                  <a:gd name="T26" fmla="*/ 84 w 382"/>
                  <a:gd name="T27" fmla="*/ 180 h 924"/>
                  <a:gd name="T28" fmla="*/ 66 w 382"/>
                  <a:gd name="T29" fmla="*/ 214 h 924"/>
                  <a:gd name="T30" fmla="*/ 52 w 382"/>
                  <a:gd name="T31" fmla="*/ 250 h 924"/>
                  <a:gd name="T32" fmla="*/ 38 w 382"/>
                  <a:gd name="T33" fmla="*/ 288 h 924"/>
                  <a:gd name="T34" fmla="*/ 28 w 382"/>
                  <a:gd name="T35" fmla="*/ 326 h 924"/>
                  <a:gd name="T36" fmla="*/ 20 w 382"/>
                  <a:gd name="T37" fmla="*/ 368 h 924"/>
                  <a:gd name="T38" fmla="*/ 12 w 382"/>
                  <a:gd name="T39" fmla="*/ 408 h 924"/>
                  <a:gd name="T40" fmla="*/ 8 w 382"/>
                  <a:gd name="T41" fmla="*/ 450 h 924"/>
                  <a:gd name="T42" fmla="*/ 4 w 382"/>
                  <a:gd name="T43" fmla="*/ 490 h 924"/>
                  <a:gd name="T44" fmla="*/ 2 w 382"/>
                  <a:gd name="T45" fmla="*/ 532 h 924"/>
                  <a:gd name="T46" fmla="*/ 0 w 382"/>
                  <a:gd name="T47" fmla="*/ 572 h 924"/>
                  <a:gd name="T48" fmla="*/ 2 w 382"/>
                  <a:gd name="T49" fmla="*/ 652 h 924"/>
                  <a:gd name="T50" fmla="*/ 6 w 382"/>
                  <a:gd name="T51" fmla="*/ 726 h 924"/>
                  <a:gd name="T52" fmla="*/ 12 w 382"/>
                  <a:gd name="T53" fmla="*/ 790 h 924"/>
                  <a:gd name="T54" fmla="*/ 18 w 382"/>
                  <a:gd name="T55" fmla="*/ 846 h 924"/>
                  <a:gd name="T56" fmla="*/ 26 w 382"/>
                  <a:gd name="T57" fmla="*/ 888 h 924"/>
                  <a:gd name="T58" fmla="*/ 32 w 382"/>
                  <a:gd name="T59" fmla="*/ 924 h 924"/>
                  <a:gd name="T60" fmla="*/ 32 w 382"/>
                  <a:gd name="T61" fmla="*/ 924 h 924"/>
                  <a:gd name="T62" fmla="*/ 34 w 382"/>
                  <a:gd name="T63" fmla="*/ 894 h 924"/>
                  <a:gd name="T64" fmla="*/ 44 w 382"/>
                  <a:gd name="T65" fmla="*/ 810 h 924"/>
                  <a:gd name="T66" fmla="*/ 52 w 382"/>
                  <a:gd name="T67" fmla="*/ 752 h 924"/>
                  <a:gd name="T68" fmla="*/ 62 w 382"/>
                  <a:gd name="T69" fmla="*/ 686 h 924"/>
                  <a:gd name="T70" fmla="*/ 74 w 382"/>
                  <a:gd name="T71" fmla="*/ 614 h 924"/>
                  <a:gd name="T72" fmla="*/ 92 w 382"/>
                  <a:gd name="T73" fmla="*/ 540 h 924"/>
                  <a:gd name="T74" fmla="*/ 112 w 382"/>
                  <a:gd name="T75" fmla="*/ 462 h 924"/>
                  <a:gd name="T76" fmla="*/ 136 w 382"/>
                  <a:gd name="T77" fmla="*/ 382 h 924"/>
                  <a:gd name="T78" fmla="*/ 150 w 382"/>
                  <a:gd name="T79" fmla="*/ 344 h 924"/>
                  <a:gd name="T80" fmla="*/ 164 w 382"/>
                  <a:gd name="T81" fmla="*/ 306 h 924"/>
                  <a:gd name="T82" fmla="*/ 180 w 382"/>
                  <a:gd name="T83" fmla="*/ 268 h 924"/>
                  <a:gd name="T84" fmla="*/ 198 w 382"/>
                  <a:gd name="T85" fmla="*/ 230 h 924"/>
                  <a:gd name="T86" fmla="*/ 216 w 382"/>
                  <a:gd name="T87" fmla="*/ 196 h 924"/>
                  <a:gd name="T88" fmla="*/ 236 w 382"/>
                  <a:gd name="T89" fmla="*/ 162 h 924"/>
                  <a:gd name="T90" fmla="*/ 256 w 382"/>
                  <a:gd name="T91" fmla="*/ 128 h 924"/>
                  <a:gd name="T92" fmla="*/ 278 w 382"/>
                  <a:gd name="T93" fmla="*/ 98 h 924"/>
                  <a:gd name="T94" fmla="*/ 302 w 382"/>
                  <a:gd name="T95" fmla="*/ 70 h 924"/>
                  <a:gd name="T96" fmla="*/ 328 w 382"/>
                  <a:gd name="T97" fmla="*/ 44 h 924"/>
                  <a:gd name="T98" fmla="*/ 354 w 382"/>
                  <a:gd name="T99" fmla="*/ 20 h 924"/>
                  <a:gd name="T100" fmla="*/ 382 w 382"/>
                  <a:gd name="T101" fmla="*/ 0 h 924"/>
                  <a:gd name="T102" fmla="*/ 382 w 382"/>
                  <a:gd name="T103" fmla="*/ 0 h 924"/>
                  <a:gd name="T104" fmla="*/ 370 w 382"/>
                  <a:gd name="T105" fmla="*/ 4 h 924"/>
                  <a:gd name="T106" fmla="*/ 356 w 382"/>
                  <a:gd name="T107" fmla="*/ 8 h 924"/>
                  <a:gd name="T108" fmla="*/ 342 w 382"/>
                  <a:gd name="T109" fmla="*/ 12 h 924"/>
                  <a:gd name="T110" fmla="*/ 328 w 382"/>
                  <a:gd name="T111" fmla="*/ 12 h 924"/>
                  <a:gd name="T112" fmla="*/ 328 w 382"/>
                  <a:gd name="T113" fmla="*/ 12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2" h="924">
                    <a:moveTo>
                      <a:pt x="328" y="12"/>
                    </a:moveTo>
                    <a:lnTo>
                      <a:pt x="328" y="12"/>
                    </a:lnTo>
                    <a:lnTo>
                      <a:pt x="306" y="16"/>
                    </a:lnTo>
                    <a:lnTo>
                      <a:pt x="286" y="20"/>
                    </a:lnTo>
                    <a:lnTo>
                      <a:pt x="266" y="26"/>
                    </a:lnTo>
                    <a:lnTo>
                      <a:pt x="248" y="32"/>
                    </a:lnTo>
                    <a:lnTo>
                      <a:pt x="230" y="40"/>
                    </a:lnTo>
                    <a:lnTo>
                      <a:pt x="212" y="48"/>
                    </a:lnTo>
                    <a:lnTo>
                      <a:pt x="196" y="58"/>
                    </a:lnTo>
                    <a:lnTo>
                      <a:pt x="180" y="68"/>
                    </a:lnTo>
                    <a:lnTo>
                      <a:pt x="152" y="92"/>
                    </a:lnTo>
                    <a:lnTo>
                      <a:pt x="126" y="118"/>
                    </a:lnTo>
                    <a:lnTo>
                      <a:pt x="104" y="148"/>
                    </a:lnTo>
                    <a:lnTo>
                      <a:pt x="84" y="180"/>
                    </a:lnTo>
                    <a:lnTo>
                      <a:pt x="66" y="214"/>
                    </a:lnTo>
                    <a:lnTo>
                      <a:pt x="52" y="250"/>
                    </a:lnTo>
                    <a:lnTo>
                      <a:pt x="38" y="288"/>
                    </a:lnTo>
                    <a:lnTo>
                      <a:pt x="28" y="326"/>
                    </a:lnTo>
                    <a:lnTo>
                      <a:pt x="20" y="368"/>
                    </a:lnTo>
                    <a:lnTo>
                      <a:pt x="12" y="408"/>
                    </a:lnTo>
                    <a:lnTo>
                      <a:pt x="8" y="450"/>
                    </a:lnTo>
                    <a:lnTo>
                      <a:pt x="4" y="490"/>
                    </a:lnTo>
                    <a:lnTo>
                      <a:pt x="2" y="532"/>
                    </a:lnTo>
                    <a:lnTo>
                      <a:pt x="0" y="572"/>
                    </a:lnTo>
                    <a:lnTo>
                      <a:pt x="2" y="652"/>
                    </a:lnTo>
                    <a:lnTo>
                      <a:pt x="6" y="726"/>
                    </a:lnTo>
                    <a:lnTo>
                      <a:pt x="12" y="790"/>
                    </a:lnTo>
                    <a:lnTo>
                      <a:pt x="18" y="846"/>
                    </a:lnTo>
                    <a:lnTo>
                      <a:pt x="26" y="888"/>
                    </a:lnTo>
                    <a:lnTo>
                      <a:pt x="32" y="924"/>
                    </a:lnTo>
                    <a:lnTo>
                      <a:pt x="32" y="924"/>
                    </a:lnTo>
                    <a:lnTo>
                      <a:pt x="34" y="894"/>
                    </a:lnTo>
                    <a:lnTo>
                      <a:pt x="44" y="810"/>
                    </a:lnTo>
                    <a:lnTo>
                      <a:pt x="52" y="752"/>
                    </a:lnTo>
                    <a:lnTo>
                      <a:pt x="62" y="686"/>
                    </a:lnTo>
                    <a:lnTo>
                      <a:pt x="74" y="614"/>
                    </a:lnTo>
                    <a:lnTo>
                      <a:pt x="92" y="540"/>
                    </a:lnTo>
                    <a:lnTo>
                      <a:pt x="112" y="462"/>
                    </a:lnTo>
                    <a:lnTo>
                      <a:pt x="136" y="382"/>
                    </a:lnTo>
                    <a:lnTo>
                      <a:pt x="150" y="344"/>
                    </a:lnTo>
                    <a:lnTo>
                      <a:pt x="164" y="306"/>
                    </a:lnTo>
                    <a:lnTo>
                      <a:pt x="180" y="268"/>
                    </a:lnTo>
                    <a:lnTo>
                      <a:pt x="198" y="230"/>
                    </a:lnTo>
                    <a:lnTo>
                      <a:pt x="216" y="196"/>
                    </a:lnTo>
                    <a:lnTo>
                      <a:pt x="236" y="162"/>
                    </a:lnTo>
                    <a:lnTo>
                      <a:pt x="256" y="128"/>
                    </a:lnTo>
                    <a:lnTo>
                      <a:pt x="278" y="98"/>
                    </a:lnTo>
                    <a:lnTo>
                      <a:pt x="302" y="70"/>
                    </a:lnTo>
                    <a:lnTo>
                      <a:pt x="328" y="44"/>
                    </a:lnTo>
                    <a:lnTo>
                      <a:pt x="354" y="20"/>
                    </a:lnTo>
                    <a:lnTo>
                      <a:pt x="382" y="0"/>
                    </a:lnTo>
                    <a:lnTo>
                      <a:pt x="382" y="0"/>
                    </a:lnTo>
                    <a:lnTo>
                      <a:pt x="370" y="4"/>
                    </a:lnTo>
                    <a:lnTo>
                      <a:pt x="356" y="8"/>
                    </a:lnTo>
                    <a:lnTo>
                      <a:pt x="342" y="12"/>
                    </a:lnTo>
                    <a:lnTo>
                      <a:pt x="328" y="12"/>
                    </a:lnTo>
                    <a:lnTo>
                      <a:pt x="328" y="1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9" name="Freeform 6"/>
              <p:cNvSpPr>
                <a:spLocks/>
              </p:cNvSpPr>
              <p:nvPr/>
            </p:nvSpPr>
            <p:spPr bwMode="auto">
              <a:xfrm>
                <a:off x="13457238" y="7335838"/>
                <a:ext cx="704850" cy="1577975"/>
              </a:xfrm>
              <a:custGeom>
                <a:avLst/>
                <a:gdLst>
                  <a:gd name="T0" fmla="*/ 328 w 444"/>
                  <a:gd name="T1" fmla="*/ 82 h 994"/>
                  <a:gd name="T2" fmla="*/ 286 w 444"/>
                  <a:gd name="T3" fmla="*/ 90 h 994"/>
                  <a:gd name="T4" fmla="*/ 248 w 444"/>
                  <a:gd name="T5" fmla="*/ 102 h 994"/>
                  <a:gd name="T6" fmla="*/ 212 w 444"/>
                  <a:gd name="T7" fmla="*/ 118 h 994"/>
                  <a:gd name="T8" fmla="*/ 180 w 444"/>
                  <a:gd name="T9" fmla="*/ 138 h 994"/>
                  <a:gd name="T10" fmla="*/ 126 w 444"/>
                  <a:gd name="T11" fmla="*/ 188 h 994"/>
                  <a:gd name="T12" fmla="*/ 84 w 444"/>
                  <a:gd name="T13" fmla="*/ 250 h 994"/>
                  <a:gd name="T14" fmla="*/ 52 w 444"/>
                  <a:gd name="T15" fmla="*/ 320 h 994"/>
                  <a:gd name="T16" fmla="*/ 28 w 444"/>
                  <a:gd name="T17" fmla="*/ 396 h 994"/>
                  <a:gd name="T18" fmla="*/ 12 w 444"/>
                  <a:gd name="T19" fmla="*/ 478 h 994"/>
                  <a:gd name="T20" fmla="*/ 4 w 444"/>
                  <a:gd name="T21" fmla="*/ 560 h 994"/>
                  <a:gd name="T22" fmla="*/ 0 w 444"/>
                  <a:gd name="T23" fmla="*/ 642 h 994"/>
                  <a:gd name="T24" fmla="*/ 6 w 444"/>
                  <a:gd name="T25" fmla="*/ 796 h 994"/>
                  <a:gd name="T26" fmla="*/ 18 w 444"/>
                  <a:gd name="T27" fmla="*/ 916 h 994"/>
                  <a:gd name="T28" fmla="*/ 32 w 444"/>
                  <a:gd name="T29" fmla="*/ 994 h 994"/>
                  <a:gd name="T30" fmla="*/ 20 w 444"/>
                  <a:gd name="T31" fmla="*/ 892 h 994"/>
                  <a:gd name="T32" fmla="*/ 14 w 444"/>
                  <a:gd name="T33" fmla="*/ 708 h 994"/>
                  <a:gd name="T34" fmla="*/ 26 w 444"/>
                  <a:gd name="T35" fmla="*/ 556 h 994"/>
                  <a:gd name="T36" fmla="*/ 50 w 444"/>
                  <a:gd name="T37" fmla="*/ 428 h 994"/>
                  <a:gd name="T38" fmla="*/ 86 w 444"/>
                  <a:gd name="T39" fmla="*/ 326 h 994"/>
                  <a:gd name="T40" fmla="*/ 130 w 444"/>
                  <a:gd name="T41" fmla="*/ 246 h 994"/>
                  <a:gd name="T42" fmla="*/ 178 w 444"/>
                  <a:gd name="T43" fmla="*/ 184 h 994"/>
                  <a:gd name="T44" fmla="*/ 228 w 444"/>
                  <a:gd name="T45" fmla="*/ 140 h 994"/>
                  <a:gd name="T46" fmla="*/ 252 w 444"/>
                  <a:gd name="T47" fmla="*/ 122 h 994"/>
                  <a:gd name="T48" fmla="*/ 290 w 444"/>
                  <a:gd name="T49" fmla="*/ 104 h 994"/>
                  <a:gd name="T50" fmla="*/ 358 w 444"/>
                  <a:gd name="T51" fmla="*/ 82 h 994"/>
                  <a:gd name="T52" fmla="*/ 370 w 444"/>
                  <a:gd name="T53" fmla="*/ 78 h 994"/>
                  <a:gd name="T54" fmla="*/ 400 w 444"/>
                  <a:gd name="T55" fmla="*/ 62 h 994"/>
                  <a:gd name="T56" fmla="*/ 426 w 444"/>
                  <a:gd name="T57" fmla="*/ 34 h 994"/>
                  <a:gd name="T58" fmla="*/ 440 w 444"/>
                  <a:gd name="T59" fmla="*/ 10 h 994"/>
                  <a:gd name="T60" fmla="*/ 444 w 444"/>
                  <a:gd name="T61" fmla="*/ 0 h 994"/>
                  <a:gd name="T62" fmla="*/ 436 w 444"/>
                  <a:gd name="T63" fmla="*/ 18 h 994"/>
                  <a:gd name="T64" fmla="*/ 414 w 444"/>
                  <a:gd name="T65" fmla="*/ 48 h 994"/>
                  <a:gd name="T66" fmla="*/ 384 w 444"/>
                  <a:gd name="T67" fmla="*/ 68 h 994"/>
                  <a:gd name="T68" fmla="*/ 348 w 444"/>
                  <a:gd name="T69" fmla="*/ 80 h 994"/>
                  <a:gd name="T70" fmla="*/ 328 w 444"/>
                  <a:gd name="T71" fmla="*/ 82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994">
                    <a:moveTo>
                      <a:pt x="328" y="82"/>
                    </a:moveTo>
                    <a:lnTo>
                      <a:pt x="328" y="82"/>
                    </a:lnTo>
                    <a:lnTo>
                      <a:pt x="306" y="86"/>
                    </a:lnTo>
                    <a:lnTo>
                      <a:pt x="286" y="90"/>
                    </a:lnTo>
                    <a:lnTo>
                      <a:pt x="266" y="96"/>
                    </a:lnTo>
                    <a:lnTo>
                      <a:pt x="248" y="102"/>
                    </a:lnTo>
                    <a:lnTo>
                      <a:pt x="230" y="110"/>
                    </a:lnTo>
                    <a:lnTo>
                      <a:pt x="212" y="118"/>
                    </a:lnTo>
                    <a:lnTo>
                      <a:pt x="196" y="128"/>
                    </a:lnTo>
                    <a:lnTo>
                      <a:pt x="180" y="138"/>
                    </a:lnTo>
                    <a:lnTo>
                      <a:pt x="152" y="162"/>
                    </a:lnTo>
                    <a:lnTo>
                      <a:pt x="126" y="188"/>
                    </a:lnTo>
                    <a:lnTo>
                      <a:pt x="104" y="218"/>
                    </a:lnTo>
                    <a:lnTo>
                      <a:pt x="84" y="250"/>
                    </a:lnTo>
                    <a:lnTo>
                      <a:pt x="66" y="284"/>
                    </a:lnTo>
                    <a:lnTo>
                      <a:pt x="52" y="320"/>
                    </a:lnTo>
                    <a:lnTo>
                      <a:pt x="38" y="358"/>
                    </a:lnTo>
                    <a:lnTo>
                      <a:pt x="28" y="396"/>
                    </a:lnTo>
                    <a:lnTo>
                      <a:pt x="20" y="438"/>
                    </a:lnTo>
                    <a:lnTo>
                      <a:pt x="12" y="478"/>
                    </a:lnTo>
                    <a:lnTo>
                      <a:pt x="8" y="520"/>
                    </a:lnTo>
                    <a:lnTo>
                      <a:pt x="4" y="560"/>
                    </a:lnTo>
                    <a:lnTo>
                      <a:pt x="2" y="602"/>
                    </a:lnTo>
                    <a:lnTo>
                      <a:pt x="0" y="642"/>
                    </a:lnTo>
                    <a:lnTo>
                      <a:pt x="2" y="722"/>
                    </a:lnTo>
                    <a:lnTo>
                      <a:pt x="6" y="796"/>
                    </a:lnTo>
                    <a:lnTo>
                      <a:pt x="12" y="860"/>
                    </a:lnTo>
                    <a:lnTo>
                      <a:pt x="18" y="916"/>
                    </a:lnTo>
                    <a:lnTo>
                      <a:pt x="26" y="958"/>
                    </a:lnTo>
                    <a:lnTo>
                      <a:pt x="32" y="994"/>
                    </a:lnTo>
                    <a:lnTo>
                      <a:pt x="32" y="994"/>
                    </a:lnTo>
                    <a:lnTo>
                      <a:pt x="20" y="892"/>
                    </a:lnTo>
                    <a:lnTo>
                      <a:pt x="16" y="796"/>
                    </a:lnTo>
                    <a:lnTo>
                      <a:pt x="14" y="708"/>
                    </a:lnTo>
                    <a:lnTo>
                      <a:pt x="18" y="628"/>
                    </a:lnTo>
                    <a:lnTo>
                      <a:pt x="26" y="556"/>
                    </a:lnTo>
                    <a:lnTo>
                      <a:pt x="36" y="488"/>
                    </a:lnTo>
                    <a:lnTo>
                      <a:pt x="50" y="428"/>
                    </a:lnTo>
                    <a:lnTo>
                      <a:pt x="68" y="374"/>
                    </a:lnTo>
                    <a:lnTo>
                      <a:pt x="86" y="326"/>
                    </a:lnTo>
                    <a:lnTo>
                      <a:pt x="108" y="284"/>
                    </a:lnTo>
                    <a:lnTo>
                      <a:pt x="130" y="246"/>
                    </a:lnTo>
                    <a:lnTo>
                      <a:pt x="154" y="212"/>
                    </a:lnTo>
                    <a:lnTo>
                      <a:pt x="178" y="184"/>
                    </a:lnTo>
                    <a:lnTo>
                      <a:pt x="202" y="160"/>
                    </a:lnTo>
                    <a:lnTo>
                      <a:pt x="228" y="140"/>
                    </a:lnTo>
                    <a:lnTo>
                      <a:pt x="252" y="122"/>
                    </a:lnTo>
                    <a:lnTo>
                      <a:pt x="252" y="122"/>
                    </a:lnTo>
                    <a:lnTo>
                      <a:pt x="268" y="112"/>
                    </a:lnTo>
                    <a:lnTo>
                      <a:pt x="290" y="104"/>
                    </a:lnTo>
                    <a:lnTo>
                      <a:pt x="320" y="92"/>
                    </a:lnTo>
                    <a:lnTo>
                      <a:pt x="358" y="82"/>
                    </a:lnTo>
                    <a:lnTo>
                      <a:pt x="358" y="82"/>
                    </a:lnTo>
                    <a:lnTo>
                      <a:pt x="370" y="78"/>
                    </a:lnTo>
                    <a:lnTo>
                      <a:pt x="380" y="74"/>
                    </a:lnTo>
                    <a:lnTo>
                      <a:pt x="400" y="62"/>
                    </a:lnTo>
                    <a:lnTo>
                      <a:pt x="414" y="48"/>
                    </a:lnTo>
                    <a:lnTo>
                      <a:pt x="426" y="34"/>
                    </a:lnTo>
                    <a:lnTo>
                      <a:pt x="434" y="22"/>
                    </a:lnTo>
                    <a:lnTo>
                      <a:pt x="440" y="10"/>
                    </a:lnTo>
                    <a:lnTo>
                      <a:pt x="444" y="0"/>
                    </a:lnTo>
                    <a:lnTo>
                      <a:pt x="444" y="0"/>
                    </a:lnTo>
                    <a:lnTo>
                      <a:pt x="444" y="0"/>
                    </a:lnTo>
                    <a:lnTo>
                      <a:pt x="436" y="18"/>
                    </a:lnTo>
                    <a:lnTo>
                      <a:pt x="426" y="34"/>
                    </a:lnTo>
                    <a:lnTo>
                      <a:pt x="414" y="48"/>
                    </a:lnTo>
                    <a:lnTo>
                      <a:pt x="400" y="60"/>
                    </a:lnTo>
                    <a:lnTo>
                      <a:pt x="384" y="68"/>
                    </a:lnTo>
                    <a:lnTo>
                      <a:pt x="366" y="76"/>
                    </a:lnTo>
                    <a:lnTo>
                      <a:pt x="348" y="80"/>
                    </a:lnTo>
                    <a:lnTo>
                      <a:pt x="328" y="82"/>
                    </a:lnTo>
                    <a:lnTo>
                      <a:pt x="328"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0" name="Freeform 7"/>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1" name="Freeform 8"/>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2" name="Freeform 9"/>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3" name="Freeform 10"/>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4" name="Freeform 11"/>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5" name="Freeform 12"/>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6" name="Freeform 13"/>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7" name="Freeform 14"/>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8" name="Freeform 15"/>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close/>
                  </a:path>
                </a:pathLst>
              </a:custGeom>
              <a:solidFill>
                <a:schemeClr val="accent2">
                  <a:lumMod val="75000"/>
                </a:schemeClr>
              </a:solidFill>
              <a:ln w="9525">
                <a:solidFill>
                  <a:schemeClr val="accent2">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69" name="Freeform 16"/>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0" name="Freeform 17"/>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1" name="Freeform 18"/>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2" name="Freeform 19"/>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close/>
                  </a:path>
                </a:pathLst>
              </a:custGeom>
              <a:solidFill>
                <a:schemeClr val="accent2">
                  <a:lumMod val="75000"/>
                </a:schemeClr>
              </a:solidFill>
              <a:ln w="9525">
                <a:solidFill>
                  <a:schemeClr val="accent2">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73" name="Freeform 20"/>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4" name="Freeform 21"/>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5" name="Freeform 22"/>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6" name="Freeform 23"/>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7" name="Freeform 24"/>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8" name="Freeform 25"/>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9" name="Freeform 26"/>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0" name="Freeform 27"/>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1" name="Freeform 28"/>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2" name="Freeform 29"/>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3" name="Freeform 30"/>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4" name="Freeform 31"/>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821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5" name="Freeform 32"/>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6" name="Rectangle 33"/>
              <p:cNvSpPr>
                <a:spLocks noChangeArrowheads="1"/>
              </p:cNvSpPr>
              <p:nvPr/>
            </p:nvSpPr>
            <p:spPr bwMode="auto">
              <a:xfrm>
                <a:off x="10631488" y="7329488"/>
                <a:ext cx="1588" cy="1588"/>
              </a:xfrm>
              <a:prstGeom prst="rect">
                <a:avLst/>
              </a:prstGeom>
              <a:solidFill>
                <a:srgbClr val="5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7" name="Freeform 34"/>
              <p:cNvSpPr>
                <a:spLocks/>
              </p:cNvSpPr>
              <p:nvPr/>
            </p:nvSpPr>
            <p:spPr bwMode="auto">
              <a:xfrm>
                <a:off x="10631488" y="732948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8" name="Freeform 35"/>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9" name="Freeform 36"/>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57" name="TextBox 156"/>
            <p:cNvSpPr txBox="1"/>
            <p:nvPr/>
          </p:nvSpPr>
          <p:spPr>
            <a:xfrm>
              <a:off x="12607923" y="5084923"/>
              <a:ext cx="3203576" cy="707886"/>
            </a:xfrm>
            <a:prstGeom prst="rect">
              <a:avLst/>
            </a:prstGeom>
            <a:noFill/>
          </p:spPr>
          <p:txBody>
            <a:bodyPr wrap="square" rtlCol="0">
              <a:spAutoFit/>
            </a:bodyPr>
            <a:lstStyle/>
            <a:p>
              <a:pPr algn="ctr"/>
              <a:r>
                <a:rPr lang="id-ID" sz="4000" b="1" dirty="0">
                  <a:solidFill>
                    <a:schemeClr val="bg1"/>
                  </a:solidFill>
                  <a:latin typeface="+mj-lt"/>
                </a:rPr>
                <a:t>INTEREST</a:t>
              </a:r>
            </a:p>
          </p:txBody>
        </p:sp>
      </p:grpSp>
      <p:grpSp>
        <p:nvGrpSpPr>
          <p:cNvPr id="9" name="Group 8"/>
          <p:cNvGrpSpPr/>
          <p:nvPr/>
        </p:nvGrpSpPr>
        <p:grpSpPr>
          <a:xfrm>
            <a:off x="7934324" y="8137616"/>
            <a:ext cx="4067175" cy="4111625"/>
            <a:chOff x="7934324" y="8137616"/>
            <a:chExt cx="4067175" cy="4111625"/>
          </a:xfrm>
        </p:grpSpPr>
        <p:grpSp>
          <p:nvGrpSpPr>
            <p:cNvPr id="90" name="Group 89"/>
            <p:cNvGrpSpPr/>
            <p:nvPr/>
          </p:nvGrpSpPr>
          <p:grpSpPr>
            <a:xfrm flipV="1">
              <a:off x="7934324" y="8137616"/>
              <a:ext cx="4067175" cy="4111625"/>
              <a:chOff x="10155238" y="4802188"/>
              <a:chExt cx="4067175" cy="4111625"/>
            </a:xfrm>
          </p:grpSpPr>
          <p:sp>
            <p:nvSpPr>
              <p:cNvPr id="91" name="Freeform 5"/>
              <p:cNvSpPr>
                <a:spLocks/>
              </p:cNvSpPr>
              <p:nvPr/>
            </p:nvSpPr>
            <p:spPr bwMode="auto">
              <a:xfrm>
                <a:off x="13457238" y="7446963"/>
                <a:ext cx="606425" cy="1466850"/>
              </a:xfrm>
              <a:custGeom>
                <a:avLst/>
                <a:gdLst>
                  <a:gd name="T0" fmla="*/ 328 w 382"/>
                  <a:gd name="T1" fmla="*/ 12 h 924"/>
                  <a:gd name="T2" fmla="*/ 328 w 382"/>
                  <a:gd name="T3" fmla="*/ 12 h 924"/>
                  <a:gd name="T4" fmla="*/ 306 w 382"/>
                  <a:gd name="T5" fmla="*/ 16 h 924"/>
                  <a:gd name="T6" fmla="*/ 286 w 382"/>
                  <a:gd name="T7" fmla="*/ 20 h 924"/>
                  <a:gd name="T8" fmla="*/ 266 w 382"/>
                  <a:gd name="T9" fmla="*/ 26 h 924"/>
                  <a:gd name="T10" fmla="*/ 248 w 382"/>
                  <a:gd name="T11" fmla="*/ 32 h 924"/>
                  <a:gd name="T12" fmla="*/ 230 w 382"/>
                  <a:gd name="T13" fmla="*/ 40 h 924"/>
                  <a:gd name="T14" fmla="*/ 212 w 382"/>
                  <a:gd name="T15" fmla="*/ 48 h 924"/>
                  <a:gd name="T16" fmla="*/ 196 w 382"/>
                  <a:gd name="T17" fmla="*/ 58 h 924"/>
                  <a:gd name="T18" fmla="*/ 180 w 382"/>
                  <a:gd name="T19" fmla="*/ 68 h 924"/>
                  <a:gd name="T20" fmla="*/ 152 w 382"/>
                  <a:gd name="T21" fmla="*/ 92 h 924"/>
                  <a:gd name="T22" fmla="*/ 126 w 382"/>
                  <a:gd name="T23" fmla="*/ 118 h 924"/>
                  <a:gd name="T24" fmla="*/ 104 w 382"/>
                  <a:gd name="T25" fmla="*/ 148 h 924"/>
                  <a:gd name="T26" fmla="*/ 84 w 382"/>
                  <a:gd name="T27" fmla="*/ 180 h 924"/>
                  <a:gd name="T28" fmla="*/ 66 w 382"/>
                  <a:gd name="T29" fmla="*/ 214 h 924"/>
                  <a:gd name="T30" fmla="*/ 52 w 382"/>
                  <a:gd name="T31" fmla="*/ 250 h 924"/>
                  <a:gd name="T32" fmla="*/ 38 w 382"/>
                  <a:gd name="T33" fmla="*/ 288 h 924"/>
                  <a:gd name="T34" fmla="*/ 28 w 382"/>
                  <a:gd name="T35" fmla="*/ 326 h 924"/>
                  <a:gd name="T36" fmla="*/ 20 w 382"/>
                  <a:gd name="T37" fmla="*/ 368 h 924"/>
                  <a:gd name="T38" fmla="*/ 12 w 382"/>
                  <a:gd name="T39" fmla="*/ 408 h 924"/>
                  <a:gd name="T40" fmla="*/ 8 w 382"/>
                  <a:gd name="T41" fmla="*/ 450 h 924"/>
                  <a:gd name="T42" fmla="*/ 4 w 382"/>
                  <a:gd name="T43" fmla="*/ 490 h 924"/>
                  <a:gd name="T44" fmla="*/ 2 w 382"/>
                  <a:gd name="T45" fmla="*/ 532 h 924"/>
                  <a:gd name="T46" fmla="*/ 0 w 382"/>
                  <a:gd name="T47" fmla="*/ 572 h 924"/>
                  <a:gd name="T48" fmla="*/ 2 w 382"/>
                  <a:gd name="T49" fmla="*/ 652 h 924"/>
                  <a:gd name="T50" fmla="*/ 6 w 382"/>
                  <a:gd name="T51" fmla="*/ 726 h 924"/>
                  <a:gd name="T52" fmla="*/ 12 w 382"/>
                  <a:gd name="T53" fmla="*/ 790 h 924"/>
                  <a:gd name="T54" fmla="*/ 18 w 382"/>
                  <a:gd name="T55" fmla="*/ 846 h 924"/>
                  <a:gd name="T56" fmla="*/ 26 w 382"/>
                  <a:gd name="T57" fmla="*/ 888 h 924"/>
                  <a:gd name="T58" fmla="*/ 32 w 382"/>
                  <a:gd name="T59" fmla="*/ 924 h 924"/>
                  <a:gd name="T60" fmla="*/ 32 w 382"/>
                  <a:gd name="T61" fmla="*/ 924 h 924"/>
                  <a:gd name="T62" fmla="*/ 34 w 382"/>
                  <a:gd name="T63" fmla="*/ 894 h 924"/>
                  <a:gd name="T64" fmla="*/ 44 w 382"/>
                  <a:gd name="T65" fmla="*/ 810 h 924"/>
                  <a:gd name="T66" fmla="*/ 52 w 382"/>
                  <a:gd name="T67" fmla="*/ 752 h 924"/>
                  <a:gd name="T68" fmla="*/ 62 w 382"/>
                  <a:gd name="T69" fmla="*/ 686 h 924"/>
                  <a:gd name="T70" fmla="*/ 74 w 382"/>
                  <a:gd name="T71" fmla="*/ 614 h 924"/>
                  <a:gd name="T72" fmla="*/ 92 w 382"/>
                  <a:gd name="T73" fmla="*/ 540 h 924"/>
                  <a:gd name="T74" fmla="*/ 112 w 382"/>
                  <a:gd name="T75" fmla="*/ 462 h 924"/>
                  <a:gd name="T76" fmla="*/ 136 w 382"/>
                  <a:gd name="T77" fmla="*/ 382 h 924"/>
                  <a:gd name="T78" fmla="*/ 150 w 382"/>
                  <a:gd name="T79" fmla="*/ 344 h 924"/>
                  <a:gd name="T80" fmla="*/ 164 w 382"/>
                  <a:gd name="T81" fmla="*/ 306 h 924"/>
                  <a:gd name="T82" fmla="*/ 180 w 382"/>
                  <a:gd name="T83" fmla="*/ 268 h 924"/>
                  <a:gd name="T84" fmla="*/ 198 w 382"/>
                  <a:gd name="T85" fmla="*/ 230 h 924"/>
                  <a:gd name="T86" fmla="*/ 216 w 382"/>
                  <a:gd name="T87" fmla="*/ 196 h 924"/>
                  <a:gd name="T88" fmla="*/ 236 w 382"/>
                  <a:gd name="T89" fmla="*/ 162 h 924"/>
                  <a:gd name="T90" fmla="*/ 256 w 382"/>
                  <a:gd name="T91" fmla="*/ 128 h 924"/>
                  <a:gd name="T92" fmla="*/ 278 w 382"/>
                  <a:gd name="T93" fmla="*/ 98 h 924"/>
                  <a:gd name="T94" fmla="*/ 302 w 382"/>
                  <a:gd name="T95" fmla="*/ 70 h 924"/>
                  <a:gd name="T96" fmla="*/ 328 w 382"/>
                  <a:gd name="T97" fmla="*/ 44 h 924"/>
                  <a:gd name="T98" fmla="*/ 354 w 382"/>
                  <a:gd name="T99" fmla="*/ 20 h 924"/>
                  <a:gd name="T100" fmla="*/ 382 w 382"/>
                  <a:gd name="T101" fmla="*/ 0 h 924"/>
                  <a:gd name="T102" fmla="*/ 382 w 382"/>
                  <a:gd name="T103" fmla="*/ 0 h 924"/>
                  <a:gd name="T104" fmla="*/ 370 w 382"/>
                  <a:gd name="T105" fmla="*/ 4 h 924"/>
                  <a:gd name="T106" fmla="*/ 356 w 382"/>
                  <a:gd name="T107" fmla="*/ 8 h 924"/>
                  <a:gd name="T108" fmla="*/ 342 w 382"/>
                  <a:gd name="T109" fmla="*/ 12 h 924"/>
                  <a:gd name="T110" fmla="*/ 328 w 382"/>
                  <a:gd name="T111" fmla="*/ 12 h 924"/>
                  <a:gd name="T112" fmla="*/ 328 w 382"/>
                  <a:gd name="T113" fmla="*/ 12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2" h="924">
                    <a:moveTo>
                      <a:pt x="328" y="12"/>
                    </a:moveTo>
                    <a:lnTo>
                      <a:pt x="328" y="12"/>
                    </a:lnTo>
                    <a:lnTo>
                      <a:pt x="306" y="16"/>
                    </a:lnTo>
                    <a:lnTo>
                      <a:pt x="286" y="20"/>
                    </a:lnTo>
                    <a:lnTo>
                      <a:pt x="266" y="26"/>
                    </a:lnTo>
                    <a:lnTo>
                      <a:pt x="248" y="32"/>
                    </a:lnTo>
                    <a:lnTo>
                      <a:pt x="230" y="40"/>
                    </a:lnTo>
                    <a:lnTo>
                      <a:pt x="212" y="48"/>
                    </a:lnTo>
                    <a:lnTo>
                      <a:pt x="196" y="58"/>
                    </a:lnTo>
                    <a:lnTo>
                      <a:pt x="180" y="68"/>
                    </a:lnTo>
                    <a:lnTo>
                      <a:pt x="152" y="92"/>
                    </a:lnTo>
                    <a:lnTo>
                      <a:pt x="126" y="118"/>
                    </a:lnTo>
                    <a:lnTo>
                      <a:pt x="104" y="148"/>
                    </a:lnTo>
                    <a:lnTo>
                      <a:pt x="84" y="180"/>
                    </a:lnTo>
                    <a:lnTo>
                      <a:pt x="66" y="214"/>
                    </a:lnTo>
                    <a:lnTo>
                      <a:pt x="52" y="250"/>
                    </a:lnTo>
                    <a:lnTo>
                      <a:pt x="38" y="288"/>
                    </a:lnTo>
                    <a:lnTo>
                      <a:pt x="28" y="326"/>
                    </a:lnTo>
                    <a:lnTo>
                      <a:pt x="20" y="368"/>
                    </a:lnTo>
                    <a:lnTo>
                      <a:pt x="12" y="408"/>
                    </a:lnTo>
                    <a:lnTo>
                      <a:pt x="8" y="450"/>
                    </a:lnTo>
                    <a:lnTo>
                      <a:pt x="4" y="490"/>
                    </a:lnTo>
                    <a:lnTo>
                      <a:pt x="2" y="532"/>
                    </a:lnTo>
                    <a:lnTo>
                      <a:pt x="0" y="572"/>
                    </a:lnTo>
                    <a:lnTo>
                      <a:pt x="2" y="652"/>
                    </a:lnTo>
                    <a:lnTo>
                      <a:pt x="6" y="726"/>
                    </a:lnTo>
                    <a:lnTo>
                      <a:pt x="12" y="790"/>
                    </a:lnTo>
                    <a:lnTo>
                      <a:pt x="18" y="846"/>
                    </a:lnTo>
                    <a:lnTo>
                      <a:pt x="26" y="888"/>
                    </a:lnTo>
                    <a:lnTo>
                      <a:pt x="32" y="924"/>
                    </a:lnTo>
                    <a:lnTo>
                      <a:pt x="32" y="924"/>
                    </a:lnTo>
                    <a:lnTo>
                      <a:pt x="34" y="894"/>
                    </a:lnTo>
                    <a:lnTo>
                      <a:pt x="44" y="810"/>
                    </a:lnTo>
                    <a:lnTo>
                      <a:pt x="52" y="752"/>
                    </a:lnTo>
                    <a:lnTo>
                      <a:pt x="62" y="686"/>
                    </a:lnTo>
                    <a:lnTo>
                      <a:pt x="74" y="614"/>
                    </a:lnTo>
                    <a:lnTo>
                      <a:pt x="92" y="540"/>
                    </a:lnTo>
                    <a:lnTo>
                      <a:pt x="112" y="462"/>
                    </a:lnTo>
                    <a:lnTo>
                      <a:pt x="136" y="382"/>
                    </a:lnTo>
                    <a:lnTo>
                      <a:pt x="150" y="344"/>
                    </a:lnTo>
                    <a:lnTo>
                      <a:pt x="164" y="306"/>
                    </a:lnTo>
                    <a:lnTo>
                      <a:pt x="180" y="268"/>
                    </a:lnTo>
                    <a:lnTo>
                      <a:pt x="198" y="230"/>
                    </a:lnTo>
                    <a:lnTo>
                      <a:pt x="216" y="196"/>
                    </a:lnTo>
                    <a:lnTo>
                      <a:pt x="236" y="162"/>
                    </a:lnTo>
                    <a:lnTo>
                      <a:pt x="256" y="128"/>
                    </a:lnTo>
                    <a:lnTo>
                      <a:pt x="278" y="98"/>
                    </a:lnTo>
                    <a:lnTo>
                      <a:pt x="302" y="70"/>
                    </a:lnTo>
                    <a:lnTo>
                      <a:pt x="328" y="44"/>
                    </a:lnTo>
                    <a:lnTo>
                      <a:pt x="354" y="20"/>
                    </a:lnTo>
                    <a:lnTo>
                      <a:pt x="382" y="0"/>
                    </a:lnTo>
                    <a:lnTo>
                      <a:pt x="382" y="0"/>
                    </a:lnTo>
                    <a:lnTo>
                      <a:pt x="370" y="4"/>
                    </a:lnTo>
                    <a:lnTo>
                      <a:pt x="356" y="8"/>
                    </a:lnTo>
                    <a:lnTo>
                      <a:pt x="342" y="12"/>
                    </a:lnTo>
                    <a:lnTo>
                      <a:pt x="328" y="12"/>
                    </a:lnTo>
                    <a:lnTo>
                      <a:pt x="328" y="1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2" name="Freeform 6"/>
              <p:cNvSpPr>
                <a:spLocks/>
              </p:cNvSpPr>
              <p:nvPr/>
            </p:nvSpPr>
            <p:spPr bwMode="auto">
              <a:xfrm>
                <a:off x="13457238" y="7335838"/>
                <a:ext cx="704850" cy="1577975"/>
              </a:xfrm>
              <a:custGeom>
                <a:avLst/>
                <a:gdLst>
                  <a:gd name="T0" fmla="*/ 328 w 444"/>
                  <a:gd name="T1" fmla="*/ 82 h 994"/>
                  <a:gd name="T2" fmla="*/ 286 w 444"/>
                  <a:gd name="T3" fmla="*/ 90 h 994"/>
                  <a:gd name="T4" fmla="*/ 248 w 444"/>
                  <a:gd name="T5" fmla="*/ 102 h 994"/>
                  <a:gd name="T6" fmla="*/ 212 w 444"/>
                  <a:gd name="T7" fmla="*/ 118 h 994"/>
                  <a:gd name="T8" fmla="*/ 180 w 444"/>
                  <a:gd name="T9" fmla="*/ 138 h 994"/>
                  <a:gd name="T10" fmla="*/ 126 w 444"/>
                  <a:gd name="T11" fmla="*/ 188 h 994"/>
                  <a:gd name="T12" fmla="*/ 84 w 444"/>
                  <a:gd name="T13" fmla="*/ 250 h 994"/>
                  <a:gd name="T14" fmla="*/ 52 w 444"/>
                  <a:gd name="T15" fmla="*/ 320 h 994"/>
                  <a:gd name="T16" fmla="*/ 28 w 444"/>
                  <a:gd name="T17" fmla="*/ 396 h 994"/>
                  <a:gd name="T18" fmla="*/ 12 w 444"/>
                  <a:gd name="T19" fmla="*/ 478 h 994"/>
                  <a:gd name="T20" fmla="*/ 4 w 444"/>
                  <a:gd name="T21" fmla="*/ 560 h 994"/>
                  <a:gd name="T22" fmla="*/ 0 w 444"/>
                  <a:gd name="T23" fmla="*/ 642 h 994"/>
                  <a:gd name="T24" fmla="*/ 6 w 444"/>
                  <a:gd name="T25" fmla="*/ 796 h 994"/>
                  <a:gd name="T26" fmla="*/ 18 w 444"/>
                  <a:gd name="T27" fmla="*/ 916 h 994"/>
                  <a:gd name="T28" fmla="*/ 32 w 444"/>
                  <a:gd name="T29" fmla="*/ 994 h 994"/>
                  <a:gd name="T30" fmla="*/ 20 w 444"/>
                  <a:gd name="T31" fmla="*/ 892 h 994"/>
                  <a:gd name="T32" fmla="*/ 14 w 444"/>
                  <a:gd name="T33" fmla="*/ 708 h 994"/>
                  <a:gd name="T34" fmla="*/ 26 w 444"/>
                  <a:gd name="T35" fmla="*/ 556 h 994"/>
                  <a:gd name="T36" fmla="*/ 50 w 444"/>
                  <a:gd name="T37" fmla="*/ 428 h 994"/>
                  <a:gd name="T38" fmla="*/ 86 w 444"/>
                  <a:gd name="T39" fmla="*/ 326 h 994"/>
                  <a:gd name="T40" fmla="*/ 130 w 444"/>
                  <a:gd name="T41" fmla="*/ 246 h 994"/>
                  <a:gd name="T42" fmla="*/ 178 w 444"/>
                  <a:gd name="T43" fmla="*/ 184 h 994"/>
                  <a:gd name="T44" fmla="*/ 228 w 444"/>
                  <a:gd name="T45" fmla="*/ 140 h 994"/>
                  <a:gd name="T46" fmla="*/ 252 w 444"/>
                  <a:gd name="T47" fmla="*/ 122 h 994"/>
                  <a:gd name="T48" fmla="*/ 290 w 444"/>
                  <a:gd name="T49" fmla="*/ 104 h 994"/>
                  <a:gd name="T50" fmla="*/ 358 w 444"/>
                  <a:gd name="T51" fmla="*/ 82 h 994"/>
                  <a:gd name="T52" fmla="*/ 370 w 444"/>
                  <a:gd name="T53" fmla="*/ 78 h 994"/>
                  <a:gd name="T54" fmla="*/ 400 w 444"/>
                  <a:gd name="T55" fmla="*/ 62 h 994"/>
                  <a:gd name="T56" fmla="*/ 426 w 444"/>
                  <a:gd name="T57" fmla="*/ 34 h 994"/>
                  <a:gd name="T58" fmla="*/ 440 w 444"/>
                  <a:gd name="T59" fmla="*/ 10 h 994"/>
                  <a:gd name="T60" fmla="*/ 444 w 444"/>
                  <a:gd name="T61" fmla="*/ 0 h 994"/>
                  <a:gd name="T62" fmla="*/ 436 w 444"/>
                  <a:gd name="T63" fmla="*/ 18 h 994"/>
                  <a:gd name="T64" fmla="*/ 414 w 444"/>
                  <a:gd name="T65" fmla="*/ 48 h 994"/>
                  <a:gd name="T66" fmla="*/ 384 w 444"/>
                  <a:gd name="T67" fmla="*/ 68 h 994"/>
                  <a:gd name="T68" fmla="*/ 348 w 444"/>
                  <a:gd name="T69" fmla="*/ 80 h 994"/>
                  <a:gd name="T70" fmla="*/ 328 w 444"/>
                  <a:gd name="T71" fmla="*/ 82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994">
                    <a:moveTo>
                      <a:pt x="328" y="82"/>
                    </a:moveTo>
                    <a:lnTo>
                      <a:pt x="328" y="82"/>
                    </a:lnTo>
                    <a:lnTo>
                      <a:pt x="306" y="86"/>
                    </a:lnTo>
                    <a:lnTo>
                      <a:pt x="286" y="90"/>
                    </a:lnTo>
                    <a:lnTo>
                      <a:pt x="266" y="96"/>
                    </a:lnTo>
                    <a:lnTo>
                      <a:pt x="248" y="102"/>
                    </a:lnTo>
                    <a:lnTo>
                      <a:pt x="230" y="110"/>
                    </a:lnTo>
                    <a:lnTo>
                      <a:pt x="212" y="118"/>
                    </a:lnTo>
                    <a:lnTo>
                      <a:pt x="196" y="128"/>
                    </a:lnTo>
                    <a:lnTo>
                      <a:pt x="180" y="138"/>
                    </a:lnTo>
                    <a:lnTo>
                      <a:pt x="152" y="162"/>
                    </a:lnTo>
                    <a:lnTo>
                      <a:pt x="126" y="188"/>
                    </a:lnTo>
                    <a:lnTo>
                      <a:pt x="104" y="218"/>
                    </a:lnTo>
                    <a:lnTo>
                      <a:pt x="84" y="250"/>
                    </a:lnTo>
                    <a:lnTo>
                      <a:pt x="66" y="284"/>
                    </a:lnTo>
                    <a:lnTo>
                      <a:pt x="52" y="320"/>
                    </a:lnTo>
                    <a:lnTo>
                      <a:pt x="38" y="358"/>
                    </a:lnTo>
                    <a:lnTo>
                      <a:pt x="28" y="396"/>
                    </a:lnTo>
                    <a:lnTo>
                      <a:pt x="20" y="438"/>
                    </a:lnTo>
                    <a:lnTo>
                      <a:pt x="12" y="478"/>
                    </a:lnTo>
                    <a:lnTo>
                      <a:pt x="8" y="520"/>
                    </a:lnTo>
                    <a:lnTo>
                      <a:pt x="4" y="560"/>
                    </a:lnTo>
                    <a:lnTo>
                      <a:pt x="2" y="602"/>
                    </a:lnTo>
                    <a:lnTo>
                      <a:pt x="0" y="642"/>
                    </a:lnTo>
                    <a:lnTo>
                      <a:pt x="2" y="722"/>
                    </a:lnTo>
                    <a:lnTo>
                      <a:pt x="6" y="796"/>
                    </a:lnTo>
                    <a:lnTo>
                      <a:pt x="12" y="860"/>
                    </a:lnTo>
                    <a:lnTo>
                      <a:pt x="18" y="916"/>
                    </a:lnTo>
                    <a:lnTo>
                      <a:pt x="26" y="958"/>
                    </a:lnTo>
                    <a:lnTo>
                      <a:pt x="32" y="994"/>
                    </a:lnTo>
                    <a:lnTo>
                      <a:pt x="32" y="994"/>
                    </a:lnTo>
                    <a:lnTo>
                      <a:pt x="20" y="892"/>
                    </a:lnTo>
                    <a:lnTo>
                      <a:pt x="16" y="796"/>
                    </a:lnTo>
                    <a:lnTo>
                      <a:pt x="14" y="708"/>
                    </a:lnTo>
                    <a:lnTo>
                      <a:pt x="18" y="628"/>
                    </a:lnTo>
                    <a:lnTo>
                      <a:pt x="26" y="556"/>
                    </a:lnTo>
                    <a:lnTo>
                      <a:pt x="36" y="488"/>
                    </a:lnTo>
                    <a:lnTo>
                      <a:pt x="50" y="428"/>
                    </a:lnTo>
                    <a:lnTo>
                      <a:pt x="68" y="374"/>
                    </a:lnTo>
                    <a:lnTo>
                      <a:pt x="86" y="326"/>
                    </a:lnTo>
                    <a:lnTo>
                      <a:pt x="108" y="284"/>
                    </a:lnTo>
                    <a:lnTo>
                      <a:pt x="130" y="246"/>
                    </a:lnTo>
                    <a:lnTo>
                      <a:pt x="154" y="212"/>
                    </a:lnTo>
                    <a:lnTo>
                      <a:pt x="178" y="184"/>
                    </a:lnTo>
                    <a:lnTo>
                      <a:pt x="202" y="160"/>
                    </a:lnTo>
                    <a:lnTo>
                      <a:pt x="228" y="140"/>
                    </a:lnTo>
                    <a:lnTo>
                      <a:pt x="252" y="122"/>
                    </a:lnTo>
                    <a:lnTo>
                      <a:pt x="252" y="122"/>
                    </a:lnTo>
                    <a:lnTo>
                      <a:pt x="268" y="112"/>
                    </a:lnTo>
                    <a:lnTo>
                      <a:pt x="290" y="104"/>
                    </a:lnTo>
                    <a:lnTo>
                      <a:pt x="320" y="92"/>
                    </a:lnTo>
                    <a:lnTo>
                      <a:pt x="358" y="82"/>
                    </a:lnTo>
                    <a:lnTo>
                      <a:pt x="358" y="82"/>
                    </a:lnTo>
                    <a:lnTo>
                      <a:pt x="370" y="78"/>
                    </a:lnTo>
                    <a:lnTo>
                      <a:pt x="380" y="74"/>
                    </a:lnTo>
                    <a:lnTo>
                      <a:pt x="400" y="62"/>
                    </a:lnTo>
                    <a:lnTo>
                      <a:pt x="414" y="48"/>
                    </a:lnTo>
                    <a:lnTo>
                      <a:pt x="426" y="34"/>
                    </a:lnTo>
                    <a:lnTo>
                      <a:pt x="434" y="22"/>
                    </a:lnTo>
                    <a:lnTo>
                      <a:pt x="440" y="10"/>
                    </a:lnTo>
                    <a:lnTo>
                      <a:pt x="444" y="0"/>
                    </a:lnTo>
                    <a:lnTo>
                      <a:pt x="444" y="0"/>
                    </a:lnTo>
                    <a:lnTo>
                      <a:pt x="444" y="0"/>
                    </a:lnTo>
                    <a:lnTo>
                      <a:pt x="436" y="18"/>
                    </a:lnTo>
                    <a:lnTo>
                      <a:pt x="426" y="34"/>
                    </a:lnTo>
                    <a:lnTo>
                      <a:pt x="414" y="48"/>
                    </a:lnTo>
                    <a:lnTo>
                      <a:pt x="400" y="60"/>
                    </a:lnTo>
                    <a:lnTo>
                      <a:pt x="384" y="68"/>
                    </a:lnTo>
                    <a:lnTo>
                      <a:pt x="366" y="76"/>
                    </a:lnTo>
                    <a:lnTo>
                      <a:pt x="348" y="80"/>
                    </a:lnTo>
                    <a:lnTo>
                      <a:pt x="328" y="82"/>
                    </a:lnTo>
                    <a:lnTo>
                      <a:pt x="328"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3" name="Freeform 7"/>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4" name="Freeform 8"/>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5" name="Freeform 9"/>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6" name="Freeform 10"/>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7" name="Freeform 11"/>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8" name="Freeform 12"/>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9" name="Freeform 13"/>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0" name="Freeform 14"/>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1" name="Freeform 15"/>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close/>
                  </a:path>
                </a:pathLst>
              </a:custGeom>
              <a:solidFill>
                <a:schemeClr val="accent3">
                  <a:lumMod val="75000"/>
                </a:schemeClr>
              </a:solidFill>
              <a:ln w="9525">
                <a:solidFill>
                  <a:schemeClr val="accent3">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102" name="Freeform 16"/>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 name="Freeform 17"/>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 name="Freeform 18"/>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 name="Freeform 20"/>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 name="Freeform 21"/>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 name="Freeform 22"/>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 name="Freeform 23"/>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 name="Freeform 24"/>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 name="Freeform 25"/>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 name="Freeform 26"/>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 name="Freeform 27"/>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4" name="Freeform 28"/>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5" name="Freeform 29"/>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 name="Freeform 30"/>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 name="Freeform 31"/>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821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 name="Freeform 32"/>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 name="Rectangle 33"/>
              <p:cNvSpPr>
                <a:spLocks noChangeArrowheads="1"/>
              </p:cNvSpPr>
              <p:nvPr/>
            </p:nvSpPr>
            <p:spPr bwMode="auto">
              <a:xfrm>
                <a:off x="10631488" y="7329488"/>
                <a:ext cx="1588" cy="1588"/>
              </a:xfrm>
              <a:prstGeom prst="rect">
                <a:avLst/>
              </a:prstGeom>
              <a:solidFill>
                <a:srgbClr val="5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 name="Freeform 34"/>
              <p:cNvSpPr>
                <a:spLocks/>
              </p:cNvSpPr>
              <p:nvPr/>
            </p:nvSpPr>
            <p:spPr bwMode="auto">
              <a:xfrm>
                <a:off x="10631488" y="732948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1" name="Freeform 35"/>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close/>
                  </a:path>
                </a:pathLst>
              </a:custGeom>
              <a:solidFill>
                <a:schemeClr val="accent3">
                  <a:lumMod val="75000"/>
                </a:schemeClr>
              </a:solidFill>
              <a:ln w="9525">
                <a:solidFill>
                  <a:schemeClr val="accent3">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122" name="Freeform 36"/>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58" name="TextBox 157"/>
            <p:cNvSpPr txBox="1"/>
            <p:nvPr/>
          </p:nvSpPr>
          <p:spPr>
            <a:xfrm>
              <a:off x="8557530" y="10425273"/>
              <a:ext cx="3203576" cy="707886"/>
            </a:xfrm>
            <a:prstGeom prst="rect">
              <a:avLst/>
            </a:prstGeom>
            <a:noFill/>
          </p:spPr>
          <p:txBody>
            <a:bodyPr wrap="square" rtlCol="0">
              <a:spAutoFit/>
            </a:bodyPr>
            <a:lstStyle/>
            <a:p>
              <a:pPr algn="ctr"/>
              <a:r>
                <a:rPr lang="id-ID" sz="4000" b="1" dirty="0">
                  <a:solidFill>
                    <a:schemeClr val="bg1"/>
                  </a:solidFill>
                  <a:latin typeface="+mj-lt"/>
                </a:rPr>
                <a:t>DESIRE</a:t>
              </a:r>
            </a:p>
          </p:txBody>
        </p:sp>
      </p:grpSp>
      <p:grpSp>
        <p:nvGrpSpPr>
          <p:cNvPr id="10" name="Group 9"/>
          <p:cNvGrpSpPr/>
          <p:nvPr/>
        </p:nvGrpSpPr>
        <p:grpSpPr>
          <a:xfrm>
            <a:off x="12439649" y="8137616"/>
            <a:ext cx="4067175" cy="4111625"/>
            <a:chOff x="12439649" y="8137616"/>
            <a:chExt cx="4067175" cy="4111625"/>
          </a:xfrm>
        </p:grpSpPr>
        <p:grpSp>
          <p:nvGrpSpPr>
            <p:cNvPr id="123" name="Group 122"/>
            <p:cNvGrpSpPr/>
            <p:nvPr/>
          </p:nvGrpSpPr>
          <p:grpSpPr>
            <a:xfrm flipH="1" flipV="1">
              <a:off x="12439649" y="8137616"/>
              <a:ext cx="4067175" cy="4111625"/>
              <a:chOff x="10155238" y="4802188"/>
              <a:chExt cx="4067175" cy="4111625"/>
            </a:xfrm>
          </p:grpSpPr>
          <p:sp>
            <p:nvSpPr>
              <p:cNvPr id="124" name="Freeform 5"/>
              <p:cNvSpPr>
                <a:spLocks/>
              </p:cNvSpPr>
              <p:nvPr/>
            </p:nvSpPr>
            <p:spPr bwMode="auto">
              <a:xfrm>
                <a:off x="13457238" y="7446963"/>
                <a:ext cx="606425" cy="1466850"/>
              </a:xfrm>
              <a:custGeom>
                <a:avLst/>
                <a:gdLst>
                  <a:gd name="T0" fmla="*/ 328 w 382"/>
                  <a:gd name="T1" fmla="*/ 12 h 924"/>
                  <a:gd name="T2" fmla="*/ 328 w 382"/>
                  <a:gd name="T3" fmla="*/ 12 h 924"/>
                  <a:gd name="T4" fmla="*/ 306 w 382"/>
                  <a:gd name="T5" fmla="*/ 16 h 924"/>
                  <a:gd name="T6" fmla="*/ 286 w 382"/>
                  <a:gd name="T7" fmla="*/ 20 h 924"/>
                  <a:gd name="T8" fmla="*/ 266 w 382"/>
                  <a:gd name="T9" fmla="*/ 26 h 924"/>
                  <a:gd name="T10" fmla="*/ 248 w 382"/>
                  <a:gd name="T11" fmla="*/ 32 h 924"/>
                  <a:gd name="T12" fmla="*/ 230 w 382"/>
                  <a:gd name="T13" fmla="*/ 40 h 924"/>
                  <a:gd name="T14" fmla="*/ 212 w 382"/>
                  <a:gd name="T15" fmla="*/ 48 h 924"/>
                  <a:gd name="T16" fmla="*/ 196 w 382"/>
                  <a:gd name="T17" fmla="*/ 58 h 924"/>
                  <a:gd name="T18" fmla="*/ 180 w 382"/>
                  <a:gd name="T19" fmla="*/ 68 h 924"/>
                  <a:gd name="T20" fmla="*/ 152 w 382"/>
                  <a:gd name="T21" fmla="*/ 92 h 924"/>
                  <a:gd name="T22" fmla="*/ 126 w 382"/>
                  <a:gd name="T23" fmla="*/ 118 h 924"/>
                  <a:gd name="T24" fmla="*/ 104 w 382"/>
                  <a:gd name="T25" fmla="*/ 148 h 924"/>
                  <a:gd name="T26" fmla="*/ 84 w 382"/>
                  <a:gd name="T27" fmla="*/ 180 h 924"/>
                  <a:gd name="T28" fmla="*/ 66 w 382"/>
                  <a:gd name="T29" fmla="*/ 214 h 924"/>
                  <a:gd name="T30" fmla="*/ 52 w 382"/>
                  <a:gd name="T31" fmla="*/ 250 h 924"/>
                  <a:gd name="T32" fmla="*/ 38 w 382"/>
                  <a:gd name="T33" fmla="*/ 288 h 924"/>
                  <a:gd name="T34" fmla="*/ 28 w 382"/>
                  <a:gd name="T35" fmla="*/ 326 h 924"/>
                  <a:gd name="T36" fmla="*/ 20 w 382"/>
                  <a:gd name="T37" fmla="*/ 368 h 924"/>
                  <a:gd name="T38" fmla="*/ 12 w 382"/>
                  <a:gd name="T39" fmla="*/ 408 h 924"/>
                  <a:gd name="T40" fmla="*/ 8 w 382"/>
                  <a:gd name="T41" fmla="*/ 450 h 924"/>
                  <a:gd name="T42" fmla="*/ 4 w 382"/>
                  <a:gd name="T43" fmla="*/ 490 h 924"/>
                  <a:gd name="T44" fmla="*/ 2 w 382"/>
                  <a:gd name="T45" fmla="*/ 532 h 924"/>
                  <a:gd name="T46" fmla="*/ 0 w 382"/>
                  <a:gd name="T47" fmla="*/ 572 h 924"/>
                  <a:gd name="T48" fmla="*/ 2 w 382"/>
                  <a:gd name="T49" fmla="*/ 652 h 924"/>
                  <a:gd name="T50" fmla="*/ 6 w 382"/>
                  <a:gd name="T51" fmla="*/ 726 h 924"/>
                  <a:gd name="T52" fmla="*/ 12 w 382"/>
                  <a:gd name="T53" fmla="*/ 790 h 924"/>
                  <a:gd name="T54" fmla="*/ 18 w 382"/>
                  <a:gd name="T55" fmla="*/ 846 h 924"/>
                  <a:gd name="T56" fmla="*/ 26 w 382"/>
                  <a:gd name="T57" fmla="*/ 888 h 924"/>
                  <a:gd name="T58" fmla="*/ 32 w 382"/>
                  <a:gd name="T59" fmla="*/ 924 h 924"/>
                  <a:gd name="T60" fmla="*/ 32 w 382"/>
                  <a:gd name="T61" fmla="*/ 924 h 924"/>
                  <a:gd name="T62" fmla="*/ 34 w 382"/>
                  <a:gd name="T63" fmla="*/ 894 h 924"/>
                  <a:gd name="T64" fmla="*/ 44 w 382"/>
                  <a:gd name="T65" fmla="*/ 810 h 924"/>
                  <a:gd name="T66" fmla="*/ 52 w 382"/>
                  <a:gd name="T67" fmla="*/ 752 h 924"/>
                  <a:gd name="T68" fmla="*/ 62 w 382"/>
                  <a:gd name="T69" fmla="*/ 686 h 924"/>
                  <a:gd name="T70" fmla="*/ 74 w 382"/>
                  <a:gd name="T71" fmla="*/ 614 h 924"/>
                  <a:gd name="T72" fmla="*/ 92 w 382"/>
                  <a:gd name="T73" fmla="*/ 540 h 924"/>
                  <a:gd name="T74" fmla="*/ 112 w 382"/>
                  <a:gd name="T75" fmla="*/ 462 h 924"/>
                  <a:gd name="T76" fmla="*/ 136 w 382"/>
                  <a:gd name="T77" fmla="*/ 382 h 924"/>
                  <a:gd name="T78" fmla="*/ 150 w 382"/>
                  <a:gd name="T79" fmla="*/ 344 h 924"/>
                  <a:gd name="T80" fmla="*/ 164 w 382"/>
                  <a:gd name="T81" fmla="*/ 306 h 924"/>
                  <a:gd name="T82" fmla="*/ 180 w 382"/>
                  <a:gd name="T83" fmla="*/ 268 h 924"/>
                  <a:gd name="T84" fmla="*/ 198 w 382"/>
                  <a:gd name="T85" fmla="*/ 230 h 924"/>
                  <a:gd name="T86" fmla="*/ 216 w 382"/>
                  <a:gd name="T87" fmla="*/ 196 h 924"/>
                  <a:gd name="T88" fmla="*/ 236 w 382"/>
                  <a:gd name="T89" fmla="*/ 162 h 924"/>
                  <a:gd name="T90" fmla="*/ 256 w 382"/>
                  <a:gd name="T91" fmla="*/ 128 h 924"/>
                  <a:gd name="T92" fmla="*/ 278 w 382"/>
                  <a:gd name="T93" fmla="*/ 98 h 924"/>
                  <a:gd name="T94" fmla="*/ 302 w 382"/>
                  <a:gd name="T95" fmla="*/ 70 h 924"/>
                  <a:gd name="T96" fmla="*/ 328 w 382"/>
                  <a:gd name="T97" fmla="*/ 44 h 924"/>
                  <a:gd name="T98" fmla="*/ 354 w 382"/>
                  <a:gd name="T99" fmla="*/ 20 h 924"/>
                  <a:gd name="T100" fmla="*/ 382 w 382"/>
                  <a:gd name="T101" fmla="*/ 0 h 924"/>
                  <a:gd name="T102" fmla="*/ 382 w 382"/>
                  <a:gd name="T103" fmla="*/ 0 h 924"/>
                  <a:gd name="T104" fmla="*/ 370 w 382"/>
                  <a:gd name="T105" fmla="*/ 4 h 924"/>
                  <a:gd name="T106" fmla="*/ 356 w 382"/>
                  <a:gd name="T107" fmla="*/ 8 h 924"/>
                  <a:gd name="T108" fmla="*/ 342 w 382"/>
                  <a:gd name="T109" fmla="*/ 12 h 924"/>
                  <a:gd name="T110" fmla="*/ 328 w 382"/>
                  <a:gd name="T111" fmla="*/ 12 h 924"/>
                  <a:gd name="T112" fmla="*/ 328 w 382"/>
                  <a:gd name="T113" fmla="*/ 12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2" h="924">
                    <a:moveTo>
                      <a:pt x="328" y="12"/>
                    </a:moveTo>
                    <a:lnTo>
                      <a:pt x="328" y="12"/>
                    </a:lnTo>
                    <a:lnTo>
                      <a:pt x="306" y="16"/>
                    </a:lnTo>
                    <a:lnTo>
                      <a:pt x="286" y="20"/>
                    </a:lnTo>
                    <a:lnTo>
                      <a:pt x="266" y="26"/>
                    </a:lnTo>
                    <a:lnTo>
                      <a:pt x="248" y="32"/>
                    </a:lnTo>
                    <a:lnTo>
                      <a:pt x="230" y="40"/>
                    </a:lnTo>
                    <a:lnTo>
                      <a:pt x="212" y="48"/>
                    </a:lnTo>
                    <a:lnTo>
                      <a:pt x="196" y="58"/>
                    </a:lnTo>
                    <a:lnTo>
                      <a:pt x="180" y="68"/>
                    </a:lnTo>
                    <a:lnTo>
                      <a:pt x="152" y="92"/>
                    </a:lnTo>
                    <a:lnTo>
                      <a:pt x="126" y="118"/>
                    </a:lnTo>
                    <a:lnTo>
                      <a:pt x="104" y="148"/>
                    </a:lnTo>
                    <a:lnTo>
                      <a:pt x="84" y="180"/>
                    </a:lnTo>
                    <a:lnTo>
                      <a:pt x="66" y="214"/>
                    </a:lnTo>
                    <a:lnTo>
                      <a:pt x="52" y="250"/>
                    </a:lnTo>
                    <a:lnTo>
                      <a:pt x="38" y="288"/>
                    </a:lnTo>
                    <a:lnTo>
                      <a:pt x="28" y="326"/>
                    </a:lnTo>
                    <a:lnTo>
                      <a:pt x="20" y="368"/>
                    </a:lnTo>
                    <a:lnTo>
                      <a:pt x="12" y="408"/>
                    </a:lnTo>
                    <a:lnTo>
                      <a:pt x="8" y="450"/>
                    </a:lnTo>
                    <a:lnTo>
                      <a:pt x="4" y="490"/>
                    </a:lnTo>
                    <a:lnTo>
                      <a:pt x="2" y="532"/>
                    </a:lnTo>
                    <a:lnTo>
                      <a:pt x="0" y="572"/>
                    </a:lnTo>
                    <a:lnTo>
                      <a:pt x="2" y="652"/>
                    </a:lnTo>
                    <a:lnTo>
                      <a:pt x="6" y="726"/>
                    </a:lnTo>
                    <a:lnTo>
                      <a:pt x="12" y="790"/>
                    </a:lnTo>
                    <a:lnTo>
                      <a:pt x="18" y="846"/>
                    </a:lnTo>
                    <a:lnTo>
                      <a:pt x="26" y="888"/>
                    </a:lnTo>
                    <a:lnTo>
                      <a:pt x="32" y="924"/>
                    </a:lnTo>
                    <a:lnTo>
                      <a:pt x="32" y="924"/>
                    </a:lnTo>
                    <a:lnTo>
                      <a:pt x="34" y="894"/>
                    </a:lnTo>
                    <a:lnTo>
                      <a:pt x="44" y="810"/>
                    </a:lnTo>
                    <a:lnTo>
                      <a:pt x="52" y="752"/>
                    </a:lnTo>
                    <a:lnTo>
                      <a:pt x="62" y="686"/>
                    </a:lnTo>
                    <a:lnTo>
                      <a:pt x="74" y="614"/>
                    </a:lnTo>
                    <a:lnTo>
                      <a:pt x="92" y="540"/>
                    </a:lnTo>
                    <a:lnTo>
                      <a:pt x="112" y="462"/>
                    </a:lnTo>
                    <a:lnTo>
                      <a:pt x="136" y="382"/>
                    </a:lnTo>
                    <a:lnTo>
                      <a:pt x="150" y="344"/>
                    </a:lnTo>
                    <a:lnTo>
                      <a:pt x="164" y="306"/>
                    </a:lnTo>
                    <a:lnTo>
                      <a:pt x="180" y="268"/>
                    </a:lnTo>
                    <a:lnTo>
                      <a:pt x="198" y="230"/>
                    </a:lnTo>
                    <a:lnTo>
                      <a:pt x="216" y="196"/>
                    </a:lnTo>
                    <a:lnTo>
                      <a:pt x="236" y="162"/>
                    </a:lnTo>
                    <a:lnTo>
                      <a:pt x="256" y="128"/>
                    </a:lnTo>
                    <a:lnTo>
                      <a:pt x="278" y="98"/>
                    </a:lnTo>
                    <a:lnTo>
                      <a:pt x="302" y="70"/>
                    </a:lnTo>
                    <a:lnTo>
                      <a:pt x="328" y="44"/>
                    </a:lnTo>
                    <a:lnTo>
                      <a:pt x="354" y="20"/>
                    </a:lnTo>
                    <a:lnTo>
                      <a:pt x="382" y="0"/>
                    </a:lnTo>
                    <a:lnTo>
                      <a:pt x="382" y="0"/>
                    </a:lnTo>
                    <a:lnTo>
                      <a:pt x="370" y="4"/>
                    </a:lnTo>
                    <a:lnTo>
                      <a:pt x="356" y="8"/>
                    </a:lnTo>
                    <a:lnTo>
                      <a:pt x="342" y="12"/>
                    </a:lnTo>
                    <a:lnTo>
                      <a:pt x="328" y="12"/>
                    </a:lnTo>
                    <a:lnTo>
                      <a:pt x="328" y="1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5" name="Freeform 6"/>
              <p:cNvSpPr>
                <a:spLocks/>
              </p:cNvSpPr>
              <p:nvPr/>
            </p:nvSpPr>
            <p:spPr bwMode="auto">
              <a:xfrm>
                <a:off x="13457238" y="7335838"/>
                <a:ext cx="704850" cy="1577975"/>
              </a:xfrm>
              <a:custGeom>
                <a:avLst/>
                <a:gdLst>
                  <a:gd name="T0" fmla="*/ 328 w 444"/>
                  <a:gd name="T1" fmla="*/ 82 h 994"/>
                  <a:gd name="T2" fmla="*/ 286 w 444"/>
                  <a:gd name="T3" fmla="*/ 90 h 994"/>
                  <a:gd name="T4" fmla="*/ 248 w 444"/>
                  <a:gd name="T5" fmla="*/ 102 h 994"/>
                  <a:gd name="T6" fmla="*/ 212 w 444"/>
                  <a:gd name="T7" fmla="*/ 118 h 994"/>
                  <a:gd name="T8" fmla="*/ 180 w 444"/>
                  <a:gd name="T9" fmla="*/ 138 h 994"/>
                  <a:gd name="T10" fmla="*/ 126 w 444"/>
                  <a:gd name="T11" fmla="*/ 188 h 994"/>
                  <a:gd name="T12" fmla="*/ 84 w 444"/>
                  <a:gd name="T13" fmla="*/ 250 h 994"/>
                  <a:gd name="T14" fmla="*/ 52 w 444"/>
                  <a:gd name="T15" fmla="*/ 320 h 994"/>
                  <a:gd name="T16" fmla="*/ 28 w 444"/>
                  <a:gd name="T17" fmla="*/ 396 h 994"/>
                  <a:gd name="T18" fmla="*/ 12 w 444"/>
                  <a:gd name="T19" fmla="*/ 478 h 994"/>
                  <a:gd name="T20" fmla="*/ 4 w 444"/>
                  <a:gd name="T21" fmla="*/ 560 h 994"/>
                  <a:gd name="T22" fmla="*/ 0 w 444"/>
                  <a:gd name="T23" fmla="*/ 642 h 994"/>
                  <a:gd name="T24" fmla="*/ 6 w 444"/>
                  <a:gd name="T25" fmla="*/ 796 h 994"/>
                  <a:gd name="T26" fmla="*/ 18 w 444"/>
                  <a:gd name="T27" fmla="*/ 916 h 994"/>
                  <a:gd name="T28" fmla="*/ 32 w 444"/>
                  <a:gd name="T29" fmla="*/ 994 h 994"/>
                  <a:gd name="T30" fmla="*/ 20 w 444"/>
                  <a:gd name="T31" fmla="*/ 892 h 994"/>
                  <a:gd name="T32" fmla="*/ 14 w 444"/>
                  <a:gd name="T33" fmla="*/ 708 h 994"/>
                  <a:gd name="T34" fmla="*/ 26 w 444"/>
                  <a:gd name="T35" fmla="*/ 556 h 994"/>
                  <a:gd name="T36" fmla="*/ 50 w 444"/>
                  <a:gd name="T37" fmla="*/ 428 h 994"/>
                  <a:gd name="T38" fmla="*/ 86 w 444"/>
                  <a:gd name="T39" fmla="*/ 326 h 994"/>
                  <a:gd name="T40" fmla="*/ 130 w 444"/>
                  <a:gd name="T41" fmla="*/ 246 h 994"/>
                  <a:gd name="T42" fmla="*/ 178 w 444"/>
                  <a:gd name="T43" fmla="*/ 184 h 994"/>
                  <a:gd name="T44" fmla="*/ 228 w 444"/>
                  <a:gd name="T45" fmla="*/ 140 h 994"/>
                  <a:gd name="T46" fmla="*/ 252 w 444"/>
                  <a:gd name="T47" fmla="*/ 122 h 994"/>
                  <a:gd name="T48" fmla="*/ 290 w 444"/>
                  <a:gd name="T49" fmla="*/ 104 h 994"/>
                  <a:gd name="T50" fmla="*/ 358 w 444"/>
                  <a:gd name="T51" fmla="*/ 82 h 994"/>
                  <a:gd name="T52" fmla="*/ 370 w 444"/>
                  <a:gd name="T53" fmla="*/ 78 h 994"/>
                  <a:gd name="T54" fmla="*/ 400 w 444"/>
                  <a:gd name="T55" fmla="*/ 62 h 994"/>
                  <a:gd name="T56" fmla="*/ 426 w 444"/>
                  <a:gd name="T57" fmla="*/ 34 h 994"/>
                  <a:gd name="T58" fmla="*/ 440 w 444"/>
                  <a:gd name="T59" fmla="*/ 10 h 994"/>
                  <a:gd name="T60" fmla="*/ 444 w 444"/>
                  <a:gd name="T61" fmla="*/ 0 h 994"/>
                  <a:gd name="T62" fmla="*/ 436 w 444"/>
                  <a:gd name="T63" fmla="*/ 18 h 994"/>
                  <a:gd name="T64" fmla="*/ 414 w 444"/>
                  <a:gd name="T65" fmla="*/ 48 h 994"/>
                  <a:gd name="T66" fmla="*/ 384 w 444"/>
                  <a:gd name="T67" fmla="*/ 68 h 994"/>
                  <a:gd name="T68" fmla="*/ 348 w 444"/>
                  <a:gd name="T69" fmla="*/ 80 h 994"/>
                  <a:gd name="T70" fmla="*/ 328 w 444"/>
                  <a:gd name="T71" fmla="*/ 82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994">
                    <a:moveTo>
                      <a:pt x="328" y="82"/>
                    </a:moveTo>
                    <a:lnTo>
                      <a:pt x="328" y="82"/>
                    </a:lnTo>
                    <a:lnTo>
                      <a:pt x="306" y="86"/>
                    </a:lnTo>
                    <a:lnTo>
                      <a:pt x="286" y="90"/>
                    </a:lnTo>
                    <a:lnTo>
                      <a:pt x="266" y="96"/>
                    </a:lnTo>
                    <a:lnTo>
                      <a:pt x="248" y="102"/>
                    </a:lnTo>
                    <a:lnTo>
                      <a:pt x="230" y="110"/>
                    </a:lnTo>
                    <a:lnTo>
                      <a:pt x="212" y="118"/>
                    </a:lnTo>
                    <a:lnTo>
                      <a:pt x="196" y="128"/>
                    </a:lnTo>
                    <a:lnTo>
                      <a:pt x="180" y="138"/>
                    </a:lnTo>
                    <a:lnTo>
                      <a:pt x="152" y="162"/>
                    </a:lnTo>
                    <a:lnTo>
                      <a:pt x="126" y="188"/>
                    </a:lnTo>
                    <a:lnTo>
                      <a:pt x="104" y="218"/>
                    </a:lnTo>
                    <a:lnTo>
                      <a:pt x="84" y="250"/>
                    </a:lnTo>
                    <a:lnTo>
                      <a:pt x="66" y="284"/>
                    </a:lnTo>
                    <a:lnTo>
                      <a:pt x="52" y="320"/>
                    </a:lnTo>
                    <a:lnTo>
                      <a:pt x="38" y="358"/>
                    </a:lnTo>
                    <a:lnTo>
                      <a:pt x="28" y="396"/>
                    </a:lnTo>
                    <a:lnTo>
                      <a:pt x="20" y="438"/>
                    </a:lnTo>
                    <a:lnTo>
                      <a:pt x="12" y="478"/>
                    </a:lnTo>
                    <a:lnTo>
                      <a:pt x="8" y="520"/>
                    </a:lnTo>
                    <a:lnTo>
                      <a:pt x="4" y="560"/>
                    </a:lnTo>
                    <a:lnTo>
                      <a:pt x="2" y="602"/>
                    </a:lnTo>
                    <a:lnTo>
                      <a:pt x="0" y="642"/>
                    </a:lnTo>
                    <a:lnTo>
                      <a:pt x="2" y="722"/>
                    </a:lnTo>
                    <a:lnTo>
                      <a:pt x="6" y="796"/>
                    </a:lnTo>
                    <a:lnTo>
                      <a:pt x="12" y="860"/>
                    </a:lnTo>
                    <a:lnTo>
                      <a:pt x="18" y="916"/>
                    </a:lnTo>
                    <a:lnTo>
                      <a:pt x="26" y="958"/>
                    </a:lnTo>
                    <a:lnTo>
                      <a:pt x="32" y="994"/>
                    </a:lnTo>
                    <a:lnTo>
                      <a:pt x="32" y="994"/>
                    </a:lnTo>
                    <a:lnTo>
                      <a:pt x="20" y="892"/>
                    </a:lnTo>
                    <a:lnTo>
                      <a:pt x="16" y="796"/>
                    </a:lnTo>
                    <a:lnTo>
                      <a:pt x="14" y="708"/>
                    </a:lnTo>
                    <a:lnTo>
                      <a:pt x="18" y="628"/>
                    </a:lnTo>
                    <a:lnTo>
                      <a:pt x="26" y="556"/>
                    </a:lnTo>
                    <a:lnTo>
                      <a:pt x="36" y="488"/>
                    </a:lnTo>
                    <a:lnTo>
                      <a:pt x="50" y="428"/>
                    </a:lnTo>
                    <a:lnTo>
                      <a:pt x="68" y="374"/>
                    </a:lnTo>
                    <a:lnTo>
                      <a:pt x="86" y="326"/>
                    </a:lnTo>
                    <a:lnTo>
                      <a:pt x="108" y="284"/>
                    </a:lnTo>
                    <a:lnTo>
                      <a:pt x="130" y="246"/>
                    </a:lnTo>
                    <a:lnTo>
                      <a:pt x="154" y="212"/>
                    </a:lnTo>
                    <a:lnTo>
                      <a:pt x="178" y="184"/>
                    </a:lnTo>
                    <a:lnTo>
                      <a:pt x="202" y="160"/>
                    </a:lnTo>
                    <a:lnTo>
                      <a:pt x="228" y="140"/>
                    </a:lnTo>
                    <a:lnTo>
                      <a:pt x="252" y="122"/>
                    </a:lnTo>
                    <a:lnTo>
                      <a:pt x="252" y="122"/>
                    </a:lnTo>
                    <a:lnTo>
                      <a:pt x="268" y="112"/>
                    </a:lnTo>
                    <a:lnTo>
                      <a:pt x="290" y="104"/>
                    </a:lnTo>
                    <a:lnTo>
                      <a:pt x="320" y="92"/>
                    </a:lnTo>
                    <a:lnTo>
                      <a:pt x="358" y="82"/>
                    </a:lnTo>
                    <a:lnTo>
                      <a:pt x="358" y="82"/>
                    </a:lnTo>
                    <a:lnTo>
                      <a:pt x="370" y="78"/>
                    </a:lnTo>
                    <a:lnTo>
                      <a:pt x="380" y="74"/>
                    </a:lnTo>
                    <a:lnTo>
                      <a:pt x="400" y="62"/>
                    </a:lnTo>
                    <a:lnTo>
                      <a:pt x="414" y="48"/>
                    </a:lnTo>
                    <a:lnTo>
                      <a:pt x="426" y="34"/>
                    </a:lnTo>
                    <a:lnTo>
                      <a:pt x="434" y="22"/>
                    </a:lnTo>
                    <a:lnTo>
                      <a:pt x="440" y="10"/>
                    </a:lnTo>
                    <a:lnTo>
                      <a:pt x="444" y="0"/>
                    </a:lnTo>
                    <a:lnTo>
                      <a:pt x="444" y="0"/>
                    </a:lnTo>
                    <a:lnTo>
                      <a:pt x="444" y="0"/>
                    </a:lnTo>
                    <a:lnTo>
                      <a:pt x="436" y="18"/>
                    </a:lnTo>
                    <a:lnTo>
                      <a:pt x="426" y="34"/>
                    </a:lnTo>
                    <a:lnTo>
                      <a:pt x="414" y="48"/>
                    </a:lnTo>
                    <a:lnTo>
                      <a:pt x="400" y="60"/>
                    </a:lnTo>
                    <a:lnTo>
                      <a:pt x="384" y="68"/>
                    </a:lnTo>
                    <a:lnTo>
                      <a:pt x="366" y="76"/>
                    </a:lnTo>
                    <a:lnTo>
                      <a:pt x="348" y="80"/>
                    </a:lnTo>
                    <a:lnTo>
                      <a:pt x="328" y="82"/>
                    </a:lnTo>
                    <a:lnTo>
                      <a:pt x="328"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6" name="Freeform 7"/>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7" name="Freeform 8"/>
              <p:cNvSpPr>
                <a:spLocks/>
              </p:cNvSpPr>
              <p:nvPr/>
            </p:nvSpPr>
            <p:spPr bwMode="auto">
              <a:xfrm>
                <a:off x="10155238" y="4802188"/>
                <a:ext cx="4067175" cy="4111625"/>
              </a:xfrm>
              <a:custGeom>
                <a:avLst/>
                <a:gdLst>
                  <a:gd name="T0" fmla="*/ 2320 w 2562"/>
                  <a:gd name="T1" fmla="*/ 268 h 2590"/>
                  <a:gd name="T2" fmla="*/ 152 w 2562"/>
                  <a:gd name="T3" fmla="*/ 2 h 2590"/>
                  <a:gd name="T4" fmla="*/ 122 w 2562"/>
                  <a:gd name="T5" fmla="*/ 0 h 2590"/>
                  <a:gd name="T6" fmla="*/ 110 w 2562"/>
                  <a:gd name="T7" fmla="*/ 0 h 2590"/>
                  <a:gd name="T8" fmla="*/ 86 w 2562"/>
                  <a:gd name="T9" fmla="*/ 6 h 2590"/>
                  <a:gd name="T10" fmla="*/ 54 w 2562"/>
                  <a:gd name="T11" fmla="*/ 22 h 2590"/>
                  <a:gd name="T12" fmla="*/ 20 w 2562"/>
                  <a:gd name="T13" fmla="*/ 54 h 2590"/>
                  <a:gd name="T14" fmla="*/ 6 w 2562"/>
                  <a:gd name="T15" fmla="*/ 86 h 2590"/>
                  <a:gd name="T16" fmla="*/ 0 w 2562"/>
                  <a:gd name="T17" fmla="*/ 110 h 2590"/>
                  <a:gd name="T18" fmla="*/ 30 w 2562"/>
                  <a:gd name="T19" fmla="*/ 1454 h 2590"/>
                  <a:gd name="T20" fmla="*/ 32 w 2562"/>
                  <a:gd name="T21" fmla="*/ 1478 h 2590"/>
                  <a:gd name="T22" fmla="*/ 48 w 2562"/>
                  <a:gd name="T23" fmla="*/ 1518 h 2590"/>
                  <a:gd name="T24" fmla="*/ 80 w 2562"/>
                  <a:gd name="T25" fmla="*/ 1550 h 2590"/>
                  <a:gd name="T26" fmla="*/ 126 w 2562"/>
                  <a:gd name="T27" fmla="*/ 1570 h 2590"/>
                  <a:gd name="T28" fmla="*/ 152 w 2562"/>
                  <a:gd name="T29" fmla="*/ 1576 h 2590"/>
                  <a:gd name="T30" fmla="*/ 302 w 2562"/>
                  <a:gd name="T31" fmla="*/ 1592 h 2590"/>
                  <a:gd name="T32" fmla="*/ 534 w 2562"/>
                  <a:gd name="T33" fmla="*/ 1628 h 2590"/>
                  <a:gd name="T34" fmla="*/ 678 w 2562"/>
                  <a:gd name="T35" fmla="*/ 1658 h 2590"/>
                  <a:gd name="T36" fmla="*/ 834 w 2562"/>
                  <a:gd name="T37" fmla="*/ 1696 h 2590"/>
                  <a:gd name="T38" fmla="*/ 998 w 2562"/>
                  <a:gd name="T39" fmla="*/ 1744 h 2590"/>
                  <a:gd name="T40" fmla="*/ 1166 w 2562"/>
                  <a:gd name="T41" fmla="*/ 1802 h 2590"/>
                  <a:gd name="T42" fmla="*/ 1334 w 2562"/>
                  <a:gd name="T43" fmla="*/ 1872 h 2590"/>
                  <a:gd name="T44" fmla="*/ 1498 w 2562"/>
                  <a:gd name="T45" fmla="*/ 1954 h 2590"/>
                  <a:gd name="T46" fmla="*/ 1654 w 2562"/>
                  <a:gd name="T47" fmla="*/ 2050 h 2590"/>
                  <a:gd name="T48" fmla="*/ 1728 w 2562"/>
                  <a:gd name="T49" fmla="*/ 2104 h 2590"/>
                  <a:gd name="T50" fmla="*/ 1798 w 2562"/>
                  <a:gd name="T51" fmla="*/ 2160 h 2590"/>
                  <a:gd name="T52" fmla="*/ 1864 w 2562"/>
                  <a:gd name="T53" fmla="*/ 2222 h 2590"/>
                  <a:gd name="T54" fmla="*/ 1924 w 2562"/>
                  <a:gd name="T55" fmla="*/ 2288 h 2590"/>
                  <a:gd name="T56" fmla="*/ 1980 w 2562"/>
                  <a:gd name="T57" fmla="*/ 2356 h 2590"/>
                  <a:gd name="T58" fmla="*/ 2030 w 2562"/>
                  <a:gd name="T59" fmla="*/ 2430 h 2590"/>
                  <a:gd name="T60" fmla="*/ 2074 w 2562"/>
                  <a:gd name="T61" fmla="*/ 2508 h 2590"/>
                  <a:gd name="T62" fmla="*/ 2112 w 2562"/>
                  <a:gd name="T63" fmla="*/ 2590 h 2590"/>
                  <a:gd name="T64" fmla="*/ 2106 w 2562"/>
                  <a:gd name="T65" fmla="*/ 2554 h 2590"/>
                  <a:gd name="T66" fmla="*/ 2092 w 2562"/>
                  <a:gd name="T67" fmla="*/ 2456 h 2590"/>
                  <a:gd name="T68" fmla="*/ 2082 w 2562"/>
                  <a:gd name="T69" fmla="*/ 2318 h 2590"/>
                  <a:gd name="T70" fmla="*/ 2082 w 2562"/>
                  <a:gd name="T71" fmla="*/ 2198 h 2590"/>
                  <a:gd name="T72" fmla="*/ 2088 w 2562"/>
                  <a:gd name="T73" fmla="*/ 2116 h 2590"/>
                  <a:gd name="T74" fmla="*/ 2100 w 2562"/>
                  <a:gd name="T75" fmla="*/ 2034 h 2590"/>
                  <a:gd name="T76" fmla="*/ 2118 w 2562"/>
                  <a:gd name="T77" fmla="*/ 1954 h 2590"/>
                  <a:gd name="T78" fmla="*/ 2146 w 2562"/>
                  <a:gd name="T79" fmla="*/ 1880 h 2590"/>
                  <a:gd name="T80" fmla="*/ 2184 w 2562"/>
                  <a:gd name="T81" fmla="*/ 1814 h 2590"/>
                  <a:gd name="T82" fmla="*/ 2232 w 2562"/>
                  <a:gd name="T83" fmla="*/ 1758 h 2590"/>
                  <a:gd name="T84" fmla="*/ 2276 w 2562"/>
                  <a:gd name="T85" fmla="*/ 1724 h 2590"/>
                  <a:gd name="T86" fmla="*/ 2310 w 2562"/>
                  <a:gd name="T87" fmla="*/ 1706 h 2590"/>
                  <a:gd name="T88" fmla="*/ 2346 w 2562"/>
                  <a:gd name="T89" fmla="*/ 1692 h 2590"/>
                  <a:gd name="T90" fmla="*/ 2386 w 2562"/>
                  <a:gd name="T91" fmla="*/ 1682 h 2590"/>
                  <a:gd name="T92" fmla="*/ 2408 w 2562"/>
                  <a:gd name="T93" fmla="*/ 1678 h 2590"/>
                  <a:gd name="T94" fmla="*/ 2434 w 2562"/>
                  <a:gd name="T95" fmla="*/ 1676 h 2590"/>
                  <a:gd name="T96" fmla="*/ 2456 w 2562"/>
                  <a:gd name="T97" fmla="*/ 1668 h 2590"/>
                  <a:gd name="T98" fmla="*/ 2494 w 2562"/>
                  <a:gd name="T99" fmla="*/ 1642 h 2590"/>
                  <a:gd name="T100" fmla="*/ 2522 w 2562"/>
                  <a:gd name="T101" fmla="*/ 1604 h 2590"/>
                  <a:gd name="T102" fmla="*/ 2528 w 2562"/>
                  <a:gd name="T103" fmla="*/ 1580 h 2590"/>
                  <a:gd name="T104" fmla="*/ 2530 w 2562"/>
                  <a:gd name="T105" fmla="*/ 1556 h 2590"/>
                  <a:gd name="T106" fmla="*/ 2562 w 2562"/>
                  <a:gd name="T107" fmla="*/ 148 h 2590"/>
                  <a:gd name="T108" fmla="*/ 2558 w 2562"/>
                  <a:gd name="T109" fmla="*/ 172 h 2590"/>
                  <a:gd name="T110" fmla="*/ 2546 w 2562"/>
                  <a:gd name="T111" fmla="*/ 194 h 2590"/>
                  <a:gd name="T112" fmla="*/ 2530 w 2562"/>
                  <a:gd name="T113" fmla="*/ 216 h 2590"/>
                  <a:gd name="T114" fmla="*/ 2504 w 2562"/>
                  <a:gd name="T115" fmla="*/ 234 h 2590"/>
                  <a:gd name="T116" fmla="*/ 2472 w 2562"/>
                  <a:gd name="T117" fmla="*/ 248 h 2590"/>
                  <a:gd name="T118" fmla="*/ 2430 w 2562"/>
                  <a:gd name="T119" fmla="*/ 260 h 2590"/>
                  <a:gd name="T120" fmla="*/ 2380 w 2562"/>
                  <a:gd name="T121" fmla="*/ 266 h 2590"/>
                  <a:gd name="T122" fmla="*/ 2320 w 2562"/>
                  <a:gd name="T123" fmla="*/ 268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2" h="2590">
                    <a:moveTo>
                      <a:pt x="2320" y="268"/>
                    </a:moveTo>
                    <a:lnTo>
                      <a:pt x="2320" y="268"/>
                    </a:lnTo>
                    <a:lnTo>
                      <a:pt x="2268" y="264"/>
                    </a:lnTo>
                    <a:lnTo>
                      <a:pt x="152" y="2"/>
                    </a:lnTo>
                    <a:lnTo>
                      <a:pt x="152" y="2"/>
                    </a:lnTo>
                    <a:lnTo>
                      <a:pt x="122" y="0"/>
                    </a:lnTo>
                    <a:lnTo>
                      <a:pt x="122" y="0"/>
                    </a:lnTo>
                    <a:lnTo>
                      <a:pt x="110" y="0"/>
                    </a:lnTo>
                    <a:lnTo>
                      <a:pt x="98" y="2"/>
                    </a:lnTo>
                    <a:lnTo>
                      <a:pt x="86" y="6"/>
                    </a:lnTo>
                    <a:lnTo>
                      <a:pt x="74" y="10"/>
                    </a:lnTo>
                    <a:lnTo>
                      <a:pt x="54" y="22"/>
                    </a:lnTo>
                    <a:lnTo>
                      <a:pt x="36" y="36"/>
                    </a:lnTo>
                    <a:lnTo>
                      <a:pt x="20" y="54"/>
                    </a:lnTo>
                    <a:lnTo>
                      <a:pt x="10" y="76"/>
                    </a:lnTo>
                    <a:lnTo>
                      <a:pt x="6" y="86"/>
                    </a:lnTo>
                    <a:lnTo>
                      <a:pt x="2" y="98"/>
                    </a:lnTo>
                    <a:lnTo>
                      <a:pt x="0" y="110"/>
                    </a:lnTo>
                    <a:lnTo>
                      <a:pt x="0" y="122"/>
                    </a:lnTo>
                    <a:lnTo>
                      <a:pt x="30" y="1454"/>
                    </a:lnTo>
                    <a:lnTo>
                      <a:pt x="30" y="1454"/>
                    </a:lnTo>
                    <a:lnTo>
                      <a:pt x="32" y="1478"/>
                    </a:lnTo>
                    <a:lnTo>
                      <a:pt x="38" y="1500"/>
                    </a:lnTo>
                    <a:lnTo>
                      <a:pt x="48" y="1518"/>
                    </a:lnTo>
                    <a:lnTo>
                      <a:pt x="62" y="1536"/>
                    </a:lnTo>
                    <a:lnTo>
                      <a:pt x="80" y="1550"/>
                    </a:lnTo>
                    <a:lnTo>
                      <a:pt x="102" y="1562"/>
                    </a:lnTo>
                    <a:lnTo>
                      <a:pt x="126" y="1570"/>
                    </a:lnTo>
                    <a:lnTo>
                      <a:pt x="152" y="1576"/>
                    </a:lnTo>
                    <a:lnTo>
                      <a:pt x="152" y="1576"/>
                    </a:lnTo>
                    <a:lnTo>
                      <a:pt x="222" y="1582"/>
                    </a:lnTo>
                    <a:lnTo>
                      <a:pt x="302" y="1592"/>
                    </a:lnTo>
                    <a:lnTo>
                      <a:pt x="408" y="1608"/>
                    </a:lnTo>
                    <a:lnTo>
                      <a:pt x="534" y="1628"/>
                    </a:lnTo>
                    <a:lnTo>
                      <a:pt x="604" y="1642"/>
                    </a:lnTo>
                    <a:lnTo>
                      <a:pt x="678" y="1658"/>
                    </a:lnTo>
                    <a:lnTo>
                      <a:pt x="754" y="1676"/>
                    </a:lnTo>
                    <a:lnTo>
                      <a:pt x="834" y="1696"/>
                    </a:lnTo>
                    <a:lnTo>
                      <a:pt x="916" y="1718"/>
                    </a:lnTo>
                    <a:lnTo>
                      <a:pt x="998" y="1744"/>
                    </a:lnTo>
                    <a:lnTo>
                      <a:pt x="1082" y="1772"/>
                    </a:lnTo>
                    <a:lnTo>
                      <a:pt x="1166" y="1802"/>
                    </a:lnTo>
                    <a:lnTo>
                      <a:pt x="1250" y="1836"/>
                    </a:lnTo>
                    <a:lnTo>
                      <a:pt x="1334" y="1872"/>
                    </a:lnTo>
                    <a:lnTo>
                      <a:pt x="1418" y="1912"/>
                    </a:lnTo>
                    <a:lnTo>
                      <a:pt x="1498" y="1954"/>
                    </a:lnTo>
                    <a:lnTo>
                      <a:pt x="1578" y="2000"/>
                    </a:lnTo>
                    <a:lnTo>
                      <a:pt x="1654" y="2050"/>
                    </a:lnTo>
                    <a:lnTo>
                      <a:pt x="1692" y="2076"/>
                    </a:lnTo>
                    <a:lnTo>
                      <a:pt x="1728" y="2104"/>
                    </a:lnTo>
                    <a:lnTo>
                      <a:pt x="1764" y="2132"/>
                    </a:lnTo>
                    <a:lnTo>
                      <a:pt x="1798" y="2160"/>
                    </a:lnTo>
                    <a:lnTo>
                      <a:pt x="1832" y="2190"/>
                    </a:lnTo>
                    <a:lnTo>
                      <a:pt x="1864" y="2222"/>
                    </a:lnTo>
                    <a:lnTo>
                      <a:pt x="1894" y="2254"/>
                    </a:lnTo>
                    <a:lnTo>
                      <a:pt x="1924" y="2288"/>
                    </a:lnTo>
                    <a:lnTo>
                      <a:pt x="1954" y="2322"/>
                    </a:lnTo>
                    <a:lnTo>
                      <a:pt x="1980" y="2356"/>
                    </a:lnTo>
                    <a:lnTo>
                      <a:pt x="2006" y="2392"/>
                    </a:lnTo>
                    <a:lnTo>
                      <a:pt x="2030" y="2430"/>
                    </a:lnTo>
                    <a:lnTo>
                      <a:pt x="2054" y="2468"/>
                    </a:lnTo>
                    <a:lnTo>
                      <a:pt x="2074" y="2508"/>
                    </a:lnTo>
                    <a:lnTo>
                      <a:pt x="2094" y="2548"/>
                    </a:lnTo>
                    <a:lnTo>
                      <a:pt x="2112" y="2590"/>
                    </a:lnTo>
                    <a:lnTo>
                      <a:pt x="2112" y="2590"/>
                    </a:lnTo>
                    <a:lnTo>
                      <a:pt x="2106" y="2554"/>
                    </a:lnTo>
                    <a:lnTo>
                      <a:pt x="2098" y="2512"/>
                    </a:lnTo>
                    <a:lnTo>
                      <a:pt x="2092" y="2456"/>
                    </a:lnTo>
                    <a:lnTo>
                      <a:pt x="2086" y="2392"/>
                    </a:lnTo>
                    <a:lnTo>
                      <a:pt x="2082" y="2318"/>
                    </a:lnTo>
                    <a:lnTo>
                      <a:pt x="2080" y="2238"/>
                    </a:lnTo>
                    <a:lnTo>
                      <a:pt x="2082" y="2198"/>
                    </a:lnTo>
                    <a:lnTo>
                      <a:pt x="2084" y="2156"/>
                    </a:lnTo>
                    <a:lnTo>
                      <a:pt x="2088" y="2116"/>
                    </a:lnTo>
                    <a:lnTo>
                      <a:pt x="2092" y="2074"/>
                    </a:lnTo>
                    <a:lnTo>
                      <a:pt x="2100" y="2034"/>
                    </a:lnTo>
                    <a:lnTo>
                      <a:pt x="2108" y="1992"/>
                    </a:lnTo>
                    <a:lnTo>
                      <a:pt x="2118" y="1954"/>
                    </a:lnTo>
                    <a:lnTo>
                      <a:pt x="2132" y="1916"/>
                    </a:lnTo>
                    <a:lnTo>
                      <a:pt x="2146" y="1880"/>
                    </a:lnTo>
                    <a:lnTo>
                      <a:pt x="2164" y="1846"/>
                    </a:lnTo>
                    <a:lnTo>
                      <a:pt x="2184" y="1814"/>
                    </a:lnTo>
                    <a:lnTo>
                      <a:pt x="2206" y="1784"/>
                    </a:lnTo>
                    <a:lnTo>
                      <a:pt x="2232" y="1758"/>
                    </a:lnTo>
                    <a:lnTo>
                      <a:pt x="2260" y="1734"/>
                    </a:lnTo>
                    <a:lnTo>
                      <a:pt x="2276" y="1724"/>
                    </a:lnTo>
                    <a:lnTo>
                      <a:pt x="2292" y="1714"/>
                    </a:lnTo>
                    <a:lnTo>
                      <a:pt x="2310" y="1706"/>
                    </a:lnTo>
                    <a:lnTo>
                      <a:pt x="2328" y="1698"/>
                    </a:lnTo>
                    <a:lnTo>
                      <a:pt x="2346" y="1692"/>
                    </a:lnTo>
                    <a:lnTo>
                      <a:pt x="2366" y="1686"/>
                    </a:lnTo>
                    <a:lnTo>
                      <a:pt x="2386" y="1682"/>
                    </a:lnTo>
                    <a:lnTo>
                      <a:pt x="2408" y="1678"/>
                    </a:lnTo>
                    <a:lnTo>
                      <a:pt x="2408" y="1678"/>
                    </a:lnTo>
                    <a:lnTo>
                      <a:pt x="2420" y="1678"/>
                    </a:lnTo>
                    <a:lnTo>
                      <a:pt x="2434" y="1676"/>
                    </a:lnTo>
                    <a:lnTo>
                      <a:pt x="2444" y="1672"/>
                    </a:lnTo>
                    <a:lnTo>
                      <a:pt x="2456" y="1668"/>
                    </a:lnTo>
                    <a:lnTo>
                      <a:pt x="2476" y="1658"/>
                    </a:lnTo>
                    <a:lnTo>
                      <a:pt x="2494" y="1642"/>
                    </a:lnTo>
                    <a:lnTo>
                      <a:pt x="2510" y="1624"/>
                    </a:lnTo>
                    <a:lnTo>
                      <a:pt x="2522" y="1604"/>
                    </a:lnTo>
                    <a:lnTo>
                      <a:pt x="2526" y="1592"/>
                    </a:lnTo>
                    <a:lnTo>
                      <a:pt x="2528" y="1580"/>
                    </a:lnTo>
                    <a:lnTo>
                      <a:pt x="2530" y="1568"/>
                    </a:lnTo>
                    <a:lnTo>
                      <a:pt x="2530" y="1556"/>
                    </a:lnTo>
                    <a:lnTo>
                      <a:pt x="2562" y="148"/>
                    </a:lnTo>
                    <a:lnTo>
                      <a:pt x="2562" y="148"/>
                    </a:lnTo>
                    <a:lnTo>
                      <a:pt x="2560" y="160"/>
                    </a:lnTo>
                    <a:lnTo>
                      <a:pt x="2558" y="172"/>
                    </a:lnTo>
                    <a:lnTo>
                      <a:pt x="2554" y="184"/>
                    </a:lnTo>
                    <a:lnTo>
                      <a:pt x="2546" y="194"/>
                    </a:lnTo>
                    <a:lnTo>
                      <a:pt x="2540" y="206"/>
                    </a:lnTo>
                    <a:lnTo>
                      <a:pt x="2530" y="216"/>
                    </a:lnTo>
                    <a:lnTo>
                      <a:pt x="2518" y="224"/>
                    </a:lnTo>
                    <a:lnTo>
                      <a:pt x="2504" y="234"/>
                    </a:lnTo>
                    <a:lnTo>
                      <a:pt x="2490" y="242"/>
                    </a:lnTo>
                    <a:lnTo>
                      <a:pt x="2472" y="248"/>
                    </a:lnTo>
                    <a:lnTo>
                      <a:pt x="2452" y="254"/>
                    </a:lnTo>
                    <a:lnTo>
                      <a:pt x="2430" y="260"/>
                    </a:lnTo>
                    <a:lnTo>
                      <a:pt x="2406" y="264"/>
                    </a:lnTo>
                    <a:lnTo>
                      <a:pt x="2380" y="266"/>
                    </a:lnTo>
                    <a:lnTo>
                      <a:pt x="2350" y="268"/>
                    </a:lnTo>
                    <a:lnTo>
                      <a:pt x="2320" y="2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8" name="Freeform 9"/>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9" name="Freeform 10"/>
              <p:cNvSpPr>
                <a:spLocks/>
              </p:cNvSpPr>
              <p:nvPr/>
            </p:nvSpPr>
            <p:spPr bwMode="auto">
              <a:xfrm>
                <a:off x="10396538" y="4805363"/>
                <a:ext cx="3825875" cy="422275"/>
              </a:xfrm>
              <a:custGeom>
                <a:avLst/>
                <a:gdLst>
                  <a:gd name="T0" fmla="*/ 2168 w 2410"/>
                  <a:gd name="T1" fmla="*/ 266 h 266"/>
                  <a:gd name="T2" fmla="*/ 2168 w 2410"/>
                  <a:gd name="T3" fmla="*/ 266 h 266"/>
                  <a:gd name="T4" fmla="*/ 2116 w 2410"/>
                  <a:gd name="T5" fmla="*/ 262 h 266"/>
                  <a:gd name="T6" fmla="*/ 0 w 2410"/>
                  <a:gd name="T7" fmla="*/ 0 h 266"/>
                  <a:gd name="T8" fmla="*/ 2208 w 2410"/>
                  <a:gd name="T9" fmla="*/ 28 h 266"/>
                  <a:gd name="T10" fmla="*/ 2208 w 2410"/>
                  <a:gd name="T11" fmla="*/ 28 h 266"/>
                  <a:gd name="T12" fmla="*/ 2240 w 2410"/>
                  <a:gd name="T13" fmla="*/ 30 h 266"/>
                  <a:gd name="T14" fmla="*/ 2274 w 2410"/>
                  <a:gd name="T15" fmla="*/ 36 h 266"/>
                  <a:gd name="T16" fmla="*/ 2306 w 2410"/>
                  <a:gd name="T17" fmla="*/ 44 h 266"/>
                  <a:gd name="T18" fmla="*/ 2338 w 2410"/>
                  <a:gd name="T19" fmla="*/ 54 h 266"/>
                  <a:gd name="T20" fmla="*/ 2352 w 2410"/>
                  <a:gd name="T21" fmla="*/ 60 h 266"/>
                  <a:gd name="T22" fmla="*/ 2364 w 2410"/>
                  <a:gd name="T23" fmla="*/ 68 h 266"/>
                  <a:gd name="T24" fmla="*/ 2376 w 2410"/>
                  <a:gd name="T25" fmla="*/ 76 h 266"/>
                  <a:gd name="T26" fmla="*/ 2386 w 2410"/>
                  <a:gd name="T27" fmla="*/ 84 h 266"/>
                  <a:gd name="T28" fmla="*/ 2396 w 2410"/>
                  <a:gd name="T29" fmla="*/ 94 h 266"/>
                  <a:gd name="T30" fmla="*/ 2402 w 2410"/>
                  <a:gd name="T31" fmla="*/ 104 h 266"/>
                  <a:gd name="T32" fmla="*/ 2406 w 2410"/>
                  <a:gd name="T33" fmla="*/ 116 h 266"/>
                  <a:gd name="T34" fmla="*/ 2410 w 2410"/>
                  <a:gd name="T35" fmla="*/ 128 h 266"/>
                  <a:gd name="T36" fmla="*/ 2410 w 2410"/>
                  <a:gd name="T37" fmla="*/ 128 h 266"/>
                  <a:gd name="T38" fmla="*/ 2410 w 2410"/>
                  <a:gd name="T39" fmla="*/ 142 h 266"/>
                  <a:gd name="T40" fmla="*/ 2410 w 2410"/>
                  <a:gd name="T41" fmla="*/ 154 h 266"/>
                  <a:gd name="T42" fmla="*/ 2406 w 2410"/>
                  <a:gd name="T43" fmla="*/ 168 h 266"/>
                  <a:gd name="T44" fmla="*/ 2402 w 2410"/>
                  <a:gd name="T45" fmla="*/ 180 h 266"/>
                  <a:gd name="T46" fmla="*/ 2394 w 2410"/>
                  <a:gd name="T47" fmla="*/ 192 h 266"/>
                  <a:gd name="T48" fmla="*/ 2386 w 2410"/>
                  <a:gd name="T49" fmla="*/ 204 h 266"/>
                  <a:gd name="T50" fmla="*/ 2376 w 2410"/>
                  <a:gd name="T51" fmla="*/ 216 h 266"/>
                  <a:gd name="T52" fmla="*/ 2362 w 2410"/>
                  <a:gd name="T53" fmla="*/ 226 h 266"/>
                  <a:gd name="T54" fmla="*/ 2346 w 2410"/>
                  <a:gd name="T55" fmla="*/ 234 h 266"/>
                  <a:gd name="T56" fmla="*/ 2330 w 2410"/>
                  <a:gd name="T57" fmla="*/ 242 h 266"/>
                  <a:gd name="T58" fmla="*/ 2308 w 2410"/>
                  <a:gd name="T59" fmla="*/ 250 h 266"/>
                  <a:gd name="T60" fmla="*/ 2286 w 2410"/>
                  <a:gd name="T61" fmla="*/ 256 h 266"/>
                  <a:gd name="T62" fmla="*/ 2260 w 2410"/>
                  <a:gd name="T63" fmla="*/ 260 h 266"/>
                  <a:gd name="T64" fmla="*/ 2232 w 2410"/>
                  <a:gd name="T65" fmla="*/ 264 h 266"/>
                  <a:gd name="T66" fmla="*/ 2202 w 2410"/>
                  <a:gd name="T67" fmla="*/ 266 h 266"/>
                  <a:gd name="T68" fmla="*/ 2168 w 2410"/>
                  <a:gd name="T6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10" h="266">
                    <a:moveTo>
                      <a:pt x="2168" y="266"/>
                    </a:moveTo>
                    <a:lnTo>
                      <a:pt x="2168" y="266"/>
                    </a:lnTo>
                    <a:lnTo>
                      <a:pt x="2116" y="262"/>
                    </a:lnTo>
                    <a:lnTo>
                      <a:pt x="0" y="0"/>
                    </a:lnTo>
                    <a:lnTo>
                      <a:pt x="2208" y="28"/>
                    </a:lnTo>
                    <a:lnTo>
                      <a:pt x="2208" y="28"/>
                    </a:lnTo>
                    <a:lnTo>
                      <a:pt x="2240" y="30"/>
                    </a:lnTo>
                    <a:lnTo>
                      <a:pt x="2274" y="36"/>
                    </a:lnTo>
                    <a:lnTo>
                      <a:pt x="2306" y="44"/>
                    </a:lnTo>
                    <a:lnTo>
                      <a:pt x="2338" y="54"/>
                    </a:lnTo>
                    <a:lnTo>
                      <a:pt x="2352" y="60"/>
                    </a:lnTo>
                    <a:lnTo>
                      <a:pt x="2364" y="68"/>
                    </a:lnTo>
                    <a:lnTo>
                      <a:pt x="2376" y="76"/>
                    </a:lnTo>
                    <a:lnTo>
                      <a:pt x="2386" y="84"/>
                    </a:lnTo>
                    <a:lnTo>
                      <a:pt x="2396" y="94"/>
                    </a:lnTo>
                    <a:lnTo>
                      <a:pt x="2402" y="104"/>
                    </a:lnTo>
                    <a:lnTo>
                      <a:pt x="2406" y="116"/>
                    </a:lnTo>
                    <a:lnTo>
                      <a:pt x="2410" y="128"/>
                    </a:lnTo>
                    <a:lnTo>
                      <a:pt x="2410" y="128"/>
                    </a:lnTo>
                    <a:lnTo>
                      <a:pt x="2410" y="142"/>
                    </a:lnTo>
                    <a:lnTo>
                      <a:pt x="2410" y="154"/>
                    </a:lnTo>
                    <a:lnTo>
                      <a:pt x="2406" y="168"/>
                    </a:lnTo>
                    <a:lnTo>
                      <a:pt x="2402" y="180"/>
                    </a:lnTo>
                    <a:lnTo>
                      <a:pt x="2394" y="192"/>
                    </a:lnTo>
                    <a:lnTo>
                      <a:pt x="2386" y="204"/>
                    </a:lnTo>
                    <a:lnTo>
                      <a:pt x="2376" y="216"/>
                    </a:lnTo>
                    <a:lnTo>
                      <a:pt x="2362" y="226"/>
                    </a:lnTo>
                    <a:lnTo>
                      <a:pt x="2346" y="234"/>
                    </a:lnTo>
                    <a:lnTo>
                      <a:pt x="2330" y="242"/>
                    </a:lnTo>
                    <a:lnTo>
                      <a:pt x="2308" y="250"/>
                    </a:lnTo>
                    <a:lnTo>
                      <a:pt x="2286" y="256"/>
                    </a:lnTo>
                    <a:lnTo>
                      <a:pt x="2260" y="260"/>
                    </a:lnTo>
                    <a:lnTo>
                      <a:pt x="2232" y="264"/>
                    </a:lnTo>
                    <a:lnTo>
                      <a:pt x="2202" y="266"/>
                    </a:lnTo>
                    <a:lnTo>
                      <a:pt x="2168" y="2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0" name="Freeform 11"/>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1" name="Freeform 12"/>
              <p:cNvSpPr>
                <a:spLocks/>
              </p:cNvSpPr>
              <p:nvPr/>
            </p:nvSpPr>
            <p:spPr bwMode="auto">
              <a:xfrm>
                <a:off x="10396538" y="4805363"/>
                <a:ext cx="3775075" cy="355600"/>
              </a:xfrm>
              <a:custGeom>
                <a:avLst/>
                <a:gdLst>
                  <a:gd name="T0" fmla="*/ 2176 w 2378"/>
                  <a:gd name="T1" fmla="*/ 46 h 224"/>
                  <a:gd name="T2" fmla="*/ 2176 w 2378"/>
                  <a:gd name="T3" fmla="*/ 46 h 224"/>
                  <a:gd name="T4" fmla="*/ 0 w 2378"/>
                  <a:gd name="T5" fmla="*/ 0 h 224"/>
                  <a:gd name="T6" fmla="*/ 2118 w 2378"/>
                  <a:gd name="T7" fmla="*/ 222 h 224"/>
                  <a:gd name="T8" fmla="*/ 2118 w 2378"/>
                  <a:gd name="T9" fmla="*/ 222 h 224"/>
                  <a:gd name="T10" fmla="*/ 2118 w 2378"/>
                  <a:gd name="T11" fmla="*/ 222 h 224"/>
                  <a:gd name="T12" fmla="*/ 2142 w 2378"/>
                  <a:gd name="T13" fmla="*/ 224 h 224"/>
                  <a:gd name="T14" fmla="*/ 2168 w 2378"/>
                  <a:gd name="T15" fmla="*/ 224 h 224"/>
                  <a:gd name="T16" fmla="*/ 2168 w 2378"/>
                  <a:gd name="T17" fmla="*/ 224 h 224"/>
                  <a:gd name="T18" fmla="*/ 2210 w 2378"/>
                  <a:gd name="T19" fmla="*/ 222 h 224"/>
                  <a:gd name="T20" fmla="*/ 2250 w 2378"/>
                  <a:gd name="T21" fmla="*/ 218 h 224"/>
                  <a:gd name="T22" fmla="*/ 2286 w 2378"/>
                  <a:gd name="T23" fmla="*/ 210 h 224"/>
                  <a:gd name="T24" fmla="*/ 2316 w 2378"/>
                  <a:gd name="T25" fmla="*/ 198 h 224"/>
                  <a:gd name="T26" fmla="*/ 2342 w 2378"/>
                  <a:gd name="T27" fmla="*/ 186 h 224"/>
                  <a:gd name="T28" fmla="*/ 2354 w 2378"/>
                  <a:gd name="T29" fmla="*/ 178 h 224"/>
                  <a:gd name="T30" fmla="*/ 2362 w 2378"/>
                  <a:gd name="T31" fmla="*/ 170 h 224"/>
                  <a:gd name="T32" fmla="*/ 2370 w 2378"/>
                  <a:gd name="T33" fmla="*/ 162 h 224"/>
                  <a:gd name="T34" fmla="*/ 2374 w 2378"/>
                  <a:gd name="T35" fmla="*/ 154 h 224"/>
                  <a:gd name="T36" fmla="*/ 2378 w 2378"/>
                  <a:gd name="T37" fmla="*/ 144 h 224"/>
                  <a:gd name="T38" fmla="*/ 2378 w 2378"/>
                  <a:gd name="T39" fmla="*/ 136 h 224"/>
                  <a:gd name="T40" fmla="*/ 2378 w 2378"/>
                  <a:gd name="T41" fmla="*/ 136 h 224"/>
                  <a:gd name="T42" fmla="*/ 2378 w 2378"/>
                  <a:gd name="T43" fmla="*/ 126 h 224"/>
                  <a:gd name="T44" fmla="*/ 2374 w 2378"/>
                  <a:gd name="T45" fmla="*/ 118 h 224"/>
                  <a:gd name="T46" fmla="*/ 2370 w 2378"/>
                  <a:gd name="T47" fmla="*/ 110 h 224"/>
                  <a:gd name="T48" fmla="*/ 2362 w 2378"/>
                  <a:gd name="T49" fmla="*/ 102 h 224"/>
                  <a:gd name="T50" fmla="*/ 2354 w 2378"/>
                  <a:gd name="T51" fmla="*/ 94 h 224"/>
                  <a:gd name="T52" fmla="*/ 2344 w 2378"/>
                  <a:gd name="T53" fmla="*/ 86 h 224"/>
                  <a:gd name="T54" fmla="*/ 2320 w 2378"/>
                  <a:gd name="T55" fmla="*/ 74 h 224"/>
                  <a:gd name="T56" fmla="*/ 2290 w 2378"/>
                  <a:gd name="T57" fmla="*/ 62 h 224"/>
                  <a:gd name="T58" fmla="*/ 2254 w 2378"/>
                  <a:gd name="T59" fmla="*/ 54 h 224"/>
                  <a:gd name="T60" fmla="*/ 2216 w 2378"/>
                  <a:gd name="T61" fmla="*/ 48 h 224"/>
                  <a:gd name="T62" fmla="*/ 2176 w 2378"/>
                  <a:gd name="T63" fmla="*/ 4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78" h="224">
                    <a:moveTo>
                      <a:pt x="2176" y="46"/>
                    </a:moveTo>
                    <a:lnTo>
                      <a:pt x="2176" y="46"/>
                    </a:lnTo>
                    <a:lnTo>
                      <a:pt x="0" y="0"/>
                    </a:lnTo>
                    <a:lnTo>
                      <a:pt x="2118" y="222"/>
                    </a:lnTo>
                    <a:lnTo>
                      <a:pt x="2118" y="222"/>
                    </a:lnTo>
                    <a:lnTo>
                      <a:pt x="2118" y="222"/>
                    </a:lnTo>
                    <a:lnTo>
                      <a:pt x="2142" y="224"/>
                    </a:lnTo>
                    <a:lnTo>
                      <a:pt x="2168" y="224"/>
                    </a:lnTo>
                    <a:lnTo>
                      <a:pt x="2168" y="224"/>
                    </a:lnTo>
                    <a:lnTo>
                      <a:pt x="2210" y="222"/>
                    </a:lnTo>
                    <a:lnTo>
                      <a:pt x="2250" y="218"/>
                    </a:lnTo>
                    <a:lnTo>
                      <a:pt x="2286" y="210"/>
                    </a:lnTo>
                    <a:lnTo>
                      <a:pt x="2316" y="198"/>
                    </a:lnTo>
                    <a:lnTo>
                      <a:pt x="2342" y="186"/>
                    </a:lnTo>
                    <a:lnTo>
                      <a:pt x="2354" y="178"/>
                    </a:lnTo>
                    <a:lnTo>
                      <a:pt x="2362" y="170"/>
                    </a:lnTo>
                    <a:lnTo>
                      <a:pt x="2370" y="162"/>
                    </a:lnTo>
                    <a:lnTo>
                      <a:pt x="2374" y="154"/>
                    </a:lnTo>
                    <a:lnTo>
                      <a:pt x="2378" y="144"/>
                    </a:lnTo>
                    <a:lnTo>
                      <a:pt x="2378" y="136"/>
                    </a:lnTo>
                    <a:lnTo>
                      <a:pt x="2378" y="136"/>
                    </a:lnTo>
                    <a:lnTo>
                      <a:pt x="2378" y="126"/>
                    </a:lnTo>
                    <a:lnTo>
                      <a:pt x="2374" y="118"/>
                    </a:lnTo>
                    <a:lnTo>
                      <a:pt x="2370" y="110"/>
                    </a:lnTo>
                    <a:lnTo>
                      <a:pt x="2362" y="102"/>
                    </a:lnTo>
                    <a:lnTo>
                      <a:pt x="2354" y="94"/>
                    </a:lnTo>
                    <a:lnTo>
                      <a:pt x="2344" y="86"/>
                    </a:lnTo>
                    <a:lnTo>
                      <a:pt x="2320" y="74"/>
                    </a:lnTo>
                    <a:lnTo>
                      <a:pt x="2290" y="62"/>
                    </a:lnTo>
                    <a:lnTo>
                      <a:pt x="2254" y="54"/>
                    </a:lnTo>
                    <a:lnTo>
                      <a:pt x="2216" y="48"/>
                    </a:lnTo>
                    <a:lnTo>
                      <a:pt x="2176"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2" name="Freeform 13"/>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3" name="Freeform 14"/>
              <p:cNvSpPr>
                <a:spLocks/>
              </p:cNvSpPr>
              <p:nvPr/>
            </p:nvSpPr>
            <p:spPr bwMode="auto">
              <a:xfrm>
                <a:off x="10447338" y="7307263"/>
                <a:ext cx="6350" cy="0"/>
              </a:xfrm>
              <a:custGeom>
                <a:avLst/>
                <a:gdLst>
                  <a:gd name="T0" fmla="*/ 0 w 4"/>
                  <a:gd name="T1" fmla="*/ 0 w 4"/>
                  <a:gd name="T2" fmla="*/ 0 w 4"/>
                  <a:gd name="T3" fmla="*/ 4 w 4"/>
                  <a:gd name="T4" fmla="*/ 4 w 4"/>
                  <a:gd name="T5" fmla="*/ 0 w 4"/>
                </a:gdLst>
                <a:ahLst/>
                <a:cxnLst>
                  <a:cxn ang="0">
                    <a:pos x="T0" y="0"/>
                  </a:cxn>
                  <a:cxn ang="0">
                    <a:pos x="T1" y="0"/>
                  </a:cxn>
                  <a:cxn ang="0">
                    <a:pos x="T2" y="0"/>
                  </a:cxn>
                  <a:cxn ang="0">
                    <a:pos x="T3" y="0"/>
                  </a:cxn>
                  <a:cxn ang="0">
                    <a:pos x="T4" y="0"/>
                  </a:cxn>
                  <a:cxn ang="0">
                    <a:pos x="T5" y="0"/>
                  </a:cxn>
                </a:cxnLst>
                <a:rect l="0" t="0" r="r" b="b"/>
                <a:pathLst>
                  <a:path w="4">
                    <a:moveTo>
                      <a:pt x="0" y="0"/>
                    </a:moveTo>
                    <a:lnTo>
                      <a:pt x="0" y="0"/>
                    </a:lnTo>
                    <a:lnTo>
                      <a:pt x="0" y="0"/>
                    </a:lnTo>
                    <a:lnTo>
                      <a:pt x="4" y="0"/>
                    </a:lnTo>
                    <a:lnTo>
                      <a:pt x="4"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4" name="Freeform 15"/>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close/>
                  </a:path>
                </a:pathLst>
              </a:custGeom>
              <a:solidFill>
                <a:schemeClr val="accent4">
                  <a:lumMod val="75000"/>
                </a:schemeClr>
              </a:solidFill>
              <a:ln w="9525">
                <a:solidFill>
                  <a:schemeClr val="accent4">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135" name="Freeform 16"/>
              <p:cNvSpPr>
                <a:spLocks/>
              </p:cNvSpPr>
              <p:nvPr/>
            </p:nvSpPr>
            <p:spPr bwMode="auto">
              <a:xfrm>
                <a:off x="10406063" y="4808538"/>
                <a:ext cx="50800" cy="2501900"/>
              </a:xfrm>
              <a:custGeom>
                <a:avLst/>
                <a:gdLst>
                  <a:gd name="T0" fmla="*/ 0 w 32"/>
                  <a:gd name="T1" fmla="*/ 0 h 1576"/>
                  <a:gd name="T2" fmla="*/ 26 w 32"/>
                  <a:gd name="T3" fmla="*/ 1574 h 1576"/>
                  <a:gd name="T4" fmla="*/ 26 w 32"/>
                  <a:gd name="T5" fmla="*/ 1574 h 1576"/>
                  <a:gd name="T6" fmla="*/ 30 w 32"/>
                  <a:gd name="T7" fmla="*/ 1574 h 1576"/>
                  <a:gd name="T8" fmla="*/ 30 w 32"/>
                  <a:gd name="T9" fmla="*/ 1574 h 1576"/>
                  <a:gd name="T10" fmla="*/ 32 w 32"/>
                  <a:gd name="T11" fmla="*/ 1576 h 1576"/>
                  <a:gd name="T12" fmla="*/ 6 w 32"/>
                  <a:gd name="T13" fmla="*/ 0 h 1576"/>
                  <a:gd name="T14" fmla="*/ 0 w 32"/>
                  <a:gd name="T15" fmla="*/ 0 h 15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576">
                    <a:moveTo>
                      <a:pt x="0" y="0"/>
                    </a:moveTo>
                    <a:lnTo>
                      <a:pt x="26" y="1574"/>
                    </a:lnTo>
                    <a:lnTo>
                      <a:pt x="26" y="1574"/>
                    </a:lnTo>
                    <a:lnTo>
                      <a:pt x="30" y="1574"/>
                    </a:lnTo>
                    <a:lnTo>
                      <a:pt x="30" y="1574"/>
                    </a:lnTo>
                    <a:lnTo>
                      <a:pt x="32" y="1576"/>
                    </a:lnTo>
                    <a:lnTo>
                      <a:pt x="6"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6" name="Freeform 17"/>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close/>
                  </a:path>
                </a:pathLst>
              </a:custGeom>
              <a:solidFill>
                <a:srgbClr val="6B00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7" name="Freeform 18"/>
              <p:cNvSpPr>
                <a:spLocks/>
              </p:cNvSpPr>
              <p:nvPr/>
            </p:nvSpPr>
            <p:spPr bwMode="auto">
              <a:xfrm>
                <a:off x="10621963" y="7326313"/>
                <a:ext cx="9525" cy="3175"/>
              </a:xfrm>
              <a:custGeom>
                <a:avLst/>
                <a:gdLst>
                  <a:gd name="T0" fmla="*/ 0 w 6"/>
                  <a:gd name="T1" fmla="*/ 0 h 2"/>
                  <a:gd name="T2" fmla="*/ 0 w 6"/>
                  <a:gd name="T3" fmla="*/ 0 h 2"/>
                  <a:gd name="T4" fmla="*/ 0 w 6"/>
                  <a:gd name="T5" fmla="*/ 0 h 2"/>
                  <a:gd name="T6" fmla="*/ 6 w 6"/>
                  <a:gd name="T7" fmla="*/ 2 h 2"/>
                  <a:gd name="T8" fmla="*/ 6 w 6"/>
                  <a:gd name="T9" fmla="*/ 2 h 2"/>
                  <a:gd name="T10" fmla="*/ 6 w 6"/>
                  <a:gd name="T11" fmla="*/ 2 h 2"/>
                  <a:gd name="T12" fmla="*/ 0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0" y="0"/>
                    </a:moveTo>
                    <a:lnTo>
                      <a:pt x="0" y="0"/>
                    </a:lnTo>
                    <a:lnTo>
                      <a:pt x="0" y="0"/>
                    </a:lnTo>
                    <a:lnTo>
                      <a:pt x="6" y="2"/>
                    </a:lnTo>
                    <a:lnTo>
                      <a:pt x="6" y="2"/>
                    </a:lnTo>
                    <a:lnTo>
                      <a:pt x="6"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8" name="Freeform 19"/>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close/>
                  </a:path>
                </a:pathLst>
              </a:custGeom>
              <a:solidFill>
                <a:schemeClr val="accent4">
                  <a:lumMod val="75000"/>
                </a:schemeClr>
              </a:solidFill>
              <a:ln w="9525">
                <a:solidFill>
                  <a:schemeClr val="accent4">
                    <a:lumMod val="75000"/>
                  </a:schemeClr>
                </a:solidFill>
                <a:round/>
                <a:headEnd/>
                <a:tailEnd/>
              </a:ln>
              <a:extLst/>
            </p:spPr>
            <p:txBody>
              <a:bodyPr vert="horz" wrap="square" lIns="91440" tIns="45720" rIns="91440" bIns="45720" numCol="1" anchor="t" anchorCtr="0" compatLnSpc="1">
                <a:prstTxWarp prst="textNoShape">
                  <a:avLst/>
                </a:prstTxWarp>
              </a:bodyPr>
              <a:lstStyle/>
              <a:p>
                <a:endParaRPr lang="en-AU"/>
              </a:p>
            </p:txBody>
          </p:sp>
          <p:sp>
            <p:nvSpPr>
              <p:cNvPr id="139" name="Freeform 20"/>
              <p:cNvSpPr>
                <a:spLocks/>
              </p:cNvSpPr>
              <p:nvPr/>
            </p:nvSpPr>
            <p:spPr bwMode="auto">
              <a:xfrm>
                <a:off x="10580688" y="4830763"/>
                <a:ext cx="50800" cy="2498725"/>
              </a:xfrm>
              <a:custGeom>
                <a:avLst/>
                <a:gdLst>
                  <a:gd name="T0" fmla="*/ 0 w 32"/>
                  <a:gd name="T1" fmla="*/ 0 h 1574"/>
                  <a:gd name="T2" fmla="*/ 26 w 32"/>
                  <a:gd name="T3" fmla="*/ 1572 h 1574"/>
                  <a:gd name="T4" fmla="*/ 26 w 32"/>
                  <a:gd name="T5" fmla="*/ 1572 h 1574"/>
                  <a:gd name="T6" fmla="*/ 32 w 32"/>
                  <a:gd name="T7" fmla="*/ 1574 h 1574"/>
                  <a:gd name="T8" fmla="*/ 8 w 32"/>
                  <a:gd name="T9" fmla="*/ 0 h 1574"/>
                  <a:gd name="T10" fmla="*/ 0 w 32"/>
                  <a:gd name="T11" fmla="*/ 0 h 1574"/>
                </a:gdLst>
                <a:ahLst/>
                <a:cxnLst>
                  <a:cxn ang="0">
                    <a:pos x="T0" y="T1"/>
                  </a:cxn>
                  <a:cxn ang="0">
                    <a:pos x="T2" y="T3"/>
                  </a:cxn>
                  <a:cxn ang="0">
                    <a:pos x="T4" y="T5"/>
                  </a:cxn>
                  <a:cxn ang="0">
                    <a:pos x="T6" y="T7"/>
                  </a:cxn>
                  <a:cxn ang="0">
                    <a:pos x="T8" y="T9"/>
                  </a:cxn>
                  <a:cxn ang="0">
                    <a:pos x="T10" y="T11"/>
                  </a:cxn>
                </a:cxnLst>
                <a:rect l="0" t="0" r="r" b="b"/>
                <a:pathLst>
                  <a:path w="32" h="1574">
                    <a:moveTo>
                      <a:pt x="0" y="0"/>
                    </a:moveTo>
                    <a:lnTo>
                      <a:pt x="26" y="1572"/>
                    </a:lnTo>
                    <a:lnTo>
                      <a:pt x="26" y="1572"/>
                    </a:lnTo>
                    <a:lnTo>
                      <a:pt x="32" y="1574"/>
                    </a:lnTo>
                    <a:lnTo>
                      <a:pt x="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0" name="Freeform 21"/>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1" name="Freeform 22"/>
              <p:cNvSpPr>
                <a:spLocks/>
              </p:cNvSpPr>
              <p:nvPr/>
            </p:nvSpPr>
            <p:spPr bwMode="auto">
              <a:xfrm>
                <a:off x="10482263" y="7310438"/>
                <a:ext cx="60325" cy="6350"/>
              </a:xfrm>
              <a:custGeom>
                <a:avLst/>
                <a:gdLst>
                  <a:gd name="T0" fmla="*/ 0 w 38"/>
                  <a:gd name="T1" fmla="*/ 0 h 4"/>
                  <a:gd name="T2" fmla="*/ 0 w 38"/>
                  <a:gd name="T3" fmla="*/ 0 h 4"/>
                  <a:gd name="T4" fmla="*/ 38 w 38"/>
                  <a:gd name="T5" fmla="*/ 4 h 4"/>
                  <a:gd name="T6" fmla="*/ 38 w 38"/>
                  <a:gd name="T7" fmla="*/ 4 h 4"/>
                  <a:gd name="T8" fmla="*/ 38 w 38"/>
                  <a:gd name="T9" fmla="*/ 4 h 4"/>
                  <a:gd name="T10" fmla="*/ 0 w 38"/>
                  <a:gd name="T11" fmla="*/ 0 h 4"/>
                </a:gdLst>
                <a:ahLst/>
                <a:cxnLst>
                  <a:cxn ang="0">
                    <a:pos x="T0" y="T1"/>
                  </a:cxn>
                  <a:cxn ang="0">
                    <a:pos x="T2" y="T3"/>
                  </a:cxn>
                  <a:cxn ang="0">
                    <a:pos x="T4" y="T5"/>
                  </a:cxn>
                  <a:cxn ang="0">
                    <a:pos x="T6" y="T7"/>
                  </a:cxn>
                  <a:cxn ang="0">
                    <a:pos x="T8" y="T9"/>
                  </a:cxn>
                  <a:cxn ang="0">
                    <a:pos x="T10" y="T11"/>
                  </a:cxn>
                </a:cxnLst>
                <a:rect l="0" t="0" r="r" b="b"/>
                <a:pathLst>
                  <a:path w="38" h="4">
                    <a:moveTo>
                      <a:pt x="0" y="0"/>
                    </a:moveTo>
                    <a:lnTo>
                      <a:pt x="0" y="0"/>
                    </a:lnTo>
                    <a:lnTo>
                      <a:pt x="38" y="4"/>
                    </a:lnTo>
                    <a:lnTo>
                      <a:pt x="38" y="4"/>
                    </a:lnTo>
                    <a:lnTo>
                      <a:pt x="38" y="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2" name="Freeform 23"/>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3" name="Freeform 24"/>
              <p:cNvSpPr>
                <a:spLocks/>
              </p:cNvSpPr>
              <p:nvPr/>
            </p:nvSpPr>
            <p:spPr bwMode="auto">
              <a:xfrm>
                <a:off x="10415588" y="4808538"/>
                <a:ext cx="127000" cy="2508250"/>
              </a:xfrm>
              <a:custGeom>
                <a:avLst/>
                <a:gdLst>
                  <a:gd name="T0" fmla="*/ 0 w 80"/>
                  <a:gd name="T1" fmla="*/ 0 h 1580"/>
                  <a:gd name="T2" fmla="*/ 26 w 80"/>
                  <a:gd name="T3" fmla="*/ 1576 h 1580"/>
                  <a:gd name="T4" fmla="*/ 26 w 80"/>
                  <a:gd name="T5" fmla="*/ 1576 h 1580"/>
                  <a:gd name="T6" fmla="*/ 42 w 80"/>
                  <a:gd name="T7" fmla="*/ 1576 h 1580"/>
                  <a:gd name="T8" fmla="*/ 42 w 80"/>
                  <a:gd name="T9" fmla="*/ 1576 h 1580"/>
                  <a:gd name="T10" fmla="*/ 80 w 80"/>
                  <a:gd name="T11" fmla="*/ 1580 h 1580"/>
                  <a:gd name="T12" fmla="*/ 54 w 80"/>
                  <a:gd name="T13" fmla="*/ 6 h 1580"/>
                  <a:gd name="T14" fmla="*/ 0 w 80"/>
                  <a:gd name="T15" fmla="*/ 0 h 1580"/>
                  <a:gd name="T16" fmla="*/ 26 w 80"/>
                  <a:gd name="T17" fmla="*/ 1576 h 1580"/>
                  <a:gd name="T18" fmla="*/ 0 w 80"/>
                  <a:gd name="T19" fmla="*/ 0 h 1580"/>
                  <a:gd name="T20" fmla="*/ 26 w 80"/>
                  <a:gd name="T21" fmla="*/ 1576 h 1580"/>
                  <a:gd name="T22" fmla="*/ 0 w 80"/>
                  <a:gd name="T23"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 h="1580">
                    <a:moveTo>
                      <a:pt x="0" y="0"/>
                    </a:moveTo>
                    <a:lnTo>
                      <a:pt x="26" y="1576"/>
                    </a:lnTo>
                    <a:lnTo>
                      <a:pt x="26" y="1576"/>
                    </a:lnTo>
                    <a:lnTo>
                      <a:pt x="42" y="1576"/>
                    </a:lnTo>
                    <a:lnTo>
                      <a:pt x="42" y="1576"/>
                    </a:lnTo>
                    <a:lnTo>
                      <a:pt x="80" y="1580"/>
                    </a:lnTo>
                    <a:lnTo>
                      <a:pt x="54" y="6"/>
                    </a:lnTo>
                    <a:lnTo>
                      <a:pt x="0" y="0"/>
                    </a:lnTo>
                    <a:lnTo>
                      <a:pt x="26" y="1576"/>
                    </a:lnTo>
                    <a:lnTo>
                      <a:pt x="0" y="0"/>
                    </a:ln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4" name="Freeform 25"/>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close/>
                  </a:path>
                </a:pathLst>
              </a:custGeom>
              <a:solidFill>
                <a:srgbClr val="BE1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5" name="Freeform 26"/>
              <p:cNvSpPr>
                <a:spLocks/>
              </p:cNvSpPr>
              <p:nvPr/>
            </p:nvSpPr>
            <p:spPr bwMode="auto">
              <a:xfrm>
                <a:off x="10634663" y="7329488"/>
                <a:ext cx="82550" cy="12700"/>
              </a:xfrm>
              <a:custGeom>
                <a:avLst/>
                <a:gdLst>
                  <a:gd name="T0" fmla="*/ 0 w 52"/>
                  <a:gd name="T1" fmla="*/ 0 h 8"/>
                  <a:gd name="T2" fmla="*/ 0 w 52"/>
                  <a:gd name="T3" fmla="*/ 0 h 8"/>
                  <a:gd name="T4" fmla="*/ 52 w 52"/>
                  <a:gd name="T5" fmla="*/ 8 h 8"/>
                  <a:gd name="T6" fmla="*/ 52 w 52"/>
                  <a:gd name="T7" fmla="*/ 8 h 8"/>
                  <a:gd name="T8" fmla="*/ 52 w 52"/>
                  <a:gd name="T9" fmla="*/ 8 h 8"/>
                  <a:gd name="T10" fmla="*/ 0 w 52"/>
                  <a:gd name="T11" fmla="*/ 0 h 8"/>
                </a:gdLst>
                <a:ahLst/>
                <a:cxnLst>
                  <a:cxn ang="0">
                    <a:pos x="T0" y="T1"/>
                  </a:cxn>
                  <a:cxn ang="0">
                    <a:pos x="T2" y="T3"/>
                  </a:cxn>
                  <a:cxn ang="0">
                    <a:pos x="T4" y="T5"/>
                  </a:cxn>
                  <a:cxn ang="0">
                    <a:pos x="T6" y="T7"/>
                  </a:cxn>
                  <a:cxn ang="0">
                    <a:pos x="T8" y="T9"/>
                  </a:cxn>
                  <a:cxn ang="0">
                    <a:pos x="T10" y="T11"/>
                  </a:cxn>
                </a:cxnLst>
                <a:rect l="0" t="0" r="r" b="b"/>
                <a:pathLst>
                  <a:path w="52" h="8">
                    <a:moveTo>
                      <a:pt x="0" y="0"/>
                    </a:moveTo>
                    <a:lnTo>
                      <a:pt x="0" y="0"/>
                    </a:lnTo>
                    <a:lnTo>
                      <a:pt x="52" y="8"/>
                    </a:lnTo>
                    <a:lnTo>
                      <a:pt x="52" y="8"/>
                    </a:lnTo>
                    <a:lnTo>
                      <a:pt x="52" y="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6" name="Freeform 27"/>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7" name="Freeform 28"/>
              <p:cNvSpPr>
                <a:spLocks/>
              </p:cNvSpPr>
              <p:nvPr/>
            </p:nvSpPr>
            <p:spPr bwMode="auto">
              <a:xfrm>
                <a:off x="10593388" y="4830763"/>
                <a:ext cx="123825" cy="2511425"/>
              </a:xfrm>
              <a:custGeom>
                <a:avLst/>
                <a:gdLst>
                  <a:gd name="T0" fmla="*/ 0 w 78"/>
                  <a:gd name="T1" fmla="*/ 0 h 1582"/>
                  <a:gd name="T2" fmla="*/ 24 w 78"/>
                  <a:gd name="T3" fmla="*/ 1574 h 1582"/>
                  <a:gd name="T4" fmla="*/ 24 w 78"/>
                  <a:gd name="T5" fmla="*/ 1574 h 1582"/>
                  <a:gd name="T6" fmla="*/ 26 w 78"/>
                  <a:gd name="T7" fmla="*/ 1574 h 1582"/>
                  <a:gd name="T8" fmla="*/ 26 w 78"/>
                  <a:gd name="T9" fmla="*/ 1574 h 1582"/>
                  <a:gd name="T10" fmla="*/ 78 w 78"/>
                  <a:gd name="T11" fmla="*/ 1582 h 1582"/>
                  <a:gd name="T12" fmla="*/ 54 w 78"/>
                  <a:gd name="T13" fmla="*/ 6 h 1582"/>
                  <a:gd name="T14" fmla="*/ 0 w 78"/>
                  <a:gd name="T15" fmla="*/ 0 h 15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1582">
                    <a:moveTo>
                      <a:pt x="0" y="0"/>
                    </a:moveTo>
                    <a:lnTo>
                      <a:pt x="24" y="1574"/>
                    </a:lnTo>
                    <a:lnTo>
                      <a:pt x="24" y="1574"/>
                    </a:lnTo>
                    <a:lnTo>
                      <a:pt x="26" y="1574"/>
                    </a:lnTo>
                    <a:lnTo>
                      <a:pt x="26" y="1574"/>
                    </a:lnTo>
                    <a:lnTo>
                      <a:pt x="78" y="1582"/>
                    </a:lnTo>
                    <a:lnTo>
                      <a:pt x="54" y="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8" name="Freeform 29"/>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9" name="Freeform 30"/>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0" name="Freeform 31"/>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close/>
                  </a:path>
                </a:pathLst>
              </a:custGeom>
              <a:solidFill>
                <a:srgbClr val="821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1" name="Freeform 32"/>
              <p:cNvSpPr>
                <a:spLocks/>
              </p:cNvSpPr>
              <p:nvPr/>
            </p:nvSpPr>
            <p:spPr bwMode="auto">
              <a:xfrm>
                <a:off x="10415588" y="4808538"/>
                <a:ext cx="41275" cy="2501900"/>
              </a:xfrm>
              <a:custGeom>
                <a:avLst/>
                <a:gdLst>
                  <a:gd name="T0" fmla="*/ 0 w 26"/>
                  <a:gd name="T1" fmla="*/ 0 h 1576"/>
                  <a:gd name="T2" fmla="*/ 26 w 26"/>
                  <a:gd name="T3" fmla="*/ 1576 h 1576"/>
                  <a:gd name="T4" fmla="*/ 0 w 26"/>
                  <a:gd name="T5" fmla="*/ 0 h 1576"/>
                </a:gdLst>
                <a:ahLst/>
                <a:cxnLst>
                  <a:cxn ang="0">
                    <a:pos x="T0" y="T1"/>
                  </a:cxn>
                  <a:cxn ang="0">
                    <a:pos x="T2" y="T3"/>
                  </a:cxn>
                  <a:cxn ang="0">
                    <a:pos x="T4" y="T5"/>
                  </a:cxn>
                </a:cxnLst>
                <a:rect l="0" t="0" r="r" b="b"/>
                <a:pathLst>
                  <a:path w="26" h="1576">
                    <a:moveTo>
                      <a:pt x="0" y="0"/>
                    </a:moveTo>
                    <a:lnTo>
                      <a:pt x="26" y="15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2" name="Rectangle 33"/>
              <p:cNvSpPr>
                <a:spLocks noChangeArrowheads="1"/>
              </p:cNvSpPr>
              <p:nvPr/>
            </p:nvSpPr>
            <p:spPr bwMode="auto">
              <a:xfrm>
                <a:off x="10631488" y="7329488"/>
                <a:ext cx="1588" cy="1588"/>
              </a:xfrm>
              <a:prstGeom prst="rect">
                <a:avLst/>
              </a:prstGeom>
              <a:solidFill>
                <a:srgbClr val="5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3" name="Freeform 34"/>
              <p:cNvSpPr>
                <a:spLocks/>
              </p:cNvSpPr>
              <p:nvPr/>
            </p:nvSpPr>
            <p:spPr bwMode="auto">
              <a:xfrm>
                <a:off x="10631488" y="732948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4" name="Freeform 35"/>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close/>
                  </a:path>
                </a:pathLst>
              </a:custGeom>
              <a:solidFill>
                <a:srgbClr val="4A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5" name="Freeform 36"/>
              <p:cNvSpPr>
                <a:spLocks/>
              </p:cNvSpPr>
              <p:nvPr/>
            </p:nvSpPr>
            <p:spPr bwMode="auto">
              <a:xfrm>
                <a:off x="10593388" y="4830763"/>
                <a:ext cx="38100" cy="2498725"/>
              </a:xfrm>
              <a:custGeom>
                <a:avLst/>
                <a:gdLst>
                  <a:gd name="T0" fmla="*/ 0 w 24"/>
                  <a:gd name="T1" fmla="*/ 0 h 1574"/>
                  <a:gd name="T2" fmla="*/ 24 w 24"/>
                  <a:gd name="T3" fmla="*/ 1574 h 1574"/>
                  <a:gd name="T4" fmla="*/ 24 w 24"/>
                  <a:gd name="T5" fmla="*/ 1574 h 1574"/>
                  <a:gd name="T6" fmla="*/ 24 w 24"/>
                  <a:gd name="T7" fmla="*/ 1574 h 1574"/>
                  <a:gd name="T8" fmla="*/ 0 w 24"/>
                  <a:gd name="T9" fmla="*/ 0 h 1574"/>
                </a:gdLst>
                <a:ahLst/>
                <a:cxnLst>
                  <a:cxn ang="0">
                    <a:pos x="T0" y="T1"/>
                  </a:cxn>
                  <a:cxn ang="0">
                    <a:pos x="T2" y="T3"/>
                  </a:cxn>
                  <a:cxn ang="0">
                    <a:pos x="T4" y="T5"/>
                  </a:cxn>
                  <a:cxn ang="0">
                    <a:pos x="T6" y="T7"/>
                  </a:cxn>
                  <a:cxn ang="0">
                    <a:pos x="T8" y="T9"/>
                  </a:cxn>
                </a:cxnLst>
                <a:rect l="0" t="0" r="r" b="b"/>
                <a:pathLst>
                  <a:path w="24" h="1574">
                    <a:moveTo>
                      <a:pt x="0" y="0"/>
                    </a:moveTo>
                    <a:lnTo>
                      <a:pt x="24" y="1574"/>
                    </a:lnTo>
                    <a:lnTo>
                      <a:pt x="24" y="1574"/>
                    </a:lnTo>
                    <a:lnTo>
                      <a:pt x="24" y="157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59" name="TextBox 158"/>
            <p:cNvSpPr txBox="1"/>
            <p:nvPr/>
          </p:nvSpPr>
          <p:spPr>
            <a:xfrm>
              <a:off x="12655548" y="10425273"/>
              <a:ext cx="3203576" cy="707886"/>
            </a:xfrm>
            <a:prstGeom prst="rect">
              <a:avLst/>
            </a:prstGeom>
            <a:noFill/>
          </p:spPr>
          <p:txBody>
            <a:bodyPr wrap="square" rtlCol="0">
              <a:spAutoFit/>
            </a:bodyPr>
            <a:lstStyle/>
            <a:p>
              <a:pPr algn="ctr"/>
              <a:r>
                <a:rPr lang="id-ID" sz="4000" b="1" dirty="0">
                  <a:solidFill>
                    <a:schemeClr val="bg1"/>
                  </a:solidFill>
                  <a:latin typeface="+mj-lt"/>
                </a:rPr>
                <a:t>ACTION</a:t>
              </a:r>
            </a:p>
          </p:txBody>
        </p:sp>
      </p:grpSp>
      <p:sp>
        <p:nvSpPr>
          <p:cNvPr id="160" name="Rectangle 159"/>
          <p:cNvSpPr/>
          <p:nvPr/>
        </p:nvSpPr>
        <p:spPr>
          <a:xfrm>
            <a:off x="17137142" y="4380728"/>
            <a:ext cx="5514814" cy="1754326"/>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161" name="Rectangle 160"/>
          <p:cNvSpPr/>
          <p:nvPr/>
        </p:nvSpPr>
        <p:spPr>
          <a:xfrm>
            <a:off x="1671717" y="4430455"/>
            <a:ext cx="5514814" cy="1754326"/>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162" name="Rectangle 161"/>
          <p:cNvSpPr/>
          <p:nvPr/>
        </p:nvSpPr>
        <p:spPr>
          <a:xfrm>
            <a:off x="17137142" y="10189574"/>
            <a:ext cx="5514814" cy="1754326"/>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163" name="Rectangle 162"/>
          <p:cNvSpPr/>
          <p:nvPr/>
        </p:nvSpPr>
        <p:spPr>
          <a:xfrm>
            <a:off x="1671717" y="10239301"/>
            <a:ext cx="5514814" cy="1754326"/>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164" name="TextBox 16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17</a:t>
            </a:fld>
            <a:endParaRPr lang="en-US" sz="2400" dirty="0">
              <a:solidFill>
                <a:schemeClr val="bg1"/>
              </a:solidFill>
            </a:endParaRPr>
          </a:p>
        </p:txBody>
      </p:sp>
    </p:spTree>
    <p:extLst>
      <p:ext uri="{BB962C8B-B14F-4D97-AF65-F5344CB8AC3E}">
        <p14:creationId xmlns:p14="http://schemas.microsoft.com/office/powerpoint/2010/main" val="351841664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4"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down)">
                                      <p:cBhvr>
                                        <p:cTn id="10" dur="500"/>
                                        <p:tgtEl>
                                          <p:spTgt spid="8"/>
                                        </p:tgtEl>
                                      </p:cBhvr>
                                    </p:animEffect>
                                  </p:childTnLst>
                                </p:cTn>
                              </p:par>
                              <p:par>
                                <p:cTn id="11" presetID="22" presetClass="entr" presetSubtype="1"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up)">
                                      <p:cBhvr>
                                        <p:cTn id="13" dur="500"/>
                                        <p:tgtEl>
                                          <p:spTgt spid="9"/>
                                        </p:tgtEl>
                                      </p:cBhvr>
                                    </p:animEffect>
                                  </p:childTnLst>
                                </p:cTn>
                              </p:par>
                              <p:par>
                                <p:cTn id="14" presetID="22" presetClass="entr" presetSubtype="1" fill="hold" nodeType="with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wipe(up)">
                                      <p:cBhvr>
                                        <p:cTn id="16" dur="500"/>
                                        <p:tgtEl>
                                          <p:spTgt spid="10"/>
                                        </p:tgtEl>
                                      </p:cBhvr>
                                    </p:animEffec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161"/>
                                        </p:tgtEl>
                                        <p:attrNameLst>
                                          <p:attrName>style.visibility</p:attrName>
                                        </p:attrNameLst>
                                      </p:cBhvr>
                                      <p:to>
                                        <p:strVal val="visible"/>
                                      </p:to>
                                    </p:set>
                                    <p:animEffect transition="in" filter="fade">
                                      <p:cBhvr>
                                        <p:cTn id="20" dur="500"/>
                                        <p:tgtEl>
                                          <p:spTgt spid="161"/>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160"/>
                                        </p:tgtEl>
                                        <p:attrNameLst>
                                          <p:attrName>style.visibility</p:attrName>
                                        </p:attrNameLst>
                                      </p:cBhvr>
                                      <p:to>
                                        <p:strVal val="visible"/>
                                      </p:to>
                                    </p:set>
                                    <p:animEffect transition="in" filter="fade">
                                      <p:cBhvr>
                                        <p:cTn id="24" dur="500"/>
                                        <p:tgtEl>
                                          <p:spTgt spid="160"/>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163"/>
                                        </p:tgtEl>
                                        <p:attrNameLst>
                                          <p:attrName>style.visibility</p:attrName>
                                        </p:attrNameLst>
                                      </p:cBhvr>
                                      <p:to>
                                        <p:strVal val="visible"/>
                                      </p:to>
                                    </p:set>
                                    <p:animEffect transition="in" filter="fade">
                                      <p:cBhvr>
                                        <p:cTn id="28" dur="500"/>
                                        <p:tgtEl>
                                          <p:spTgt spid="163"/>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62"/>
                                        </p:tgtEl>
                                        <p:attrNameLst>
                                          <p:attrName>style.visibility</p:attrName>
                                        </p:attrNameLst>
                                      </p:cBhvr>
                                      <p:to>
                                        <p:strVal val="visible"/>
                                      </p:to>
                                    </p:set>
                                    <p:animEffect transition="in" filter="fade">
                                      <p:cBhvr>
                                        <p:cTn id="32" dur="5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p:bldP spid="161" grpId="0"/>
      <p:bldP spid="162" grpId="0"/>
      <p:bldP spid="16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noEditPoints="1"/>
          </p:cNvSpPr>
          <p:nvPr/>
        </p:nvSpPr>
        <p:spPr bwMode="auto">
          <a:xfrm>
            <a:off x="7741228" y="3982804"/>
            <a:ext cx="755650" cy="1123950"/>
          </a:xfrm>
          <a:custGeom>
            <a:avLst/>
            <a:gdLst>
              <a:gd name="T0" fmla="*/ 298 w 476"/>
              <a:gd name="T1" fmla="*/ 8 h 708"/>
              <a:gd name="T2" fmla="*/ 406 w 476"/>
              <a:gd name="T3" fmla="*/ 70 h 708"/>
              <a:gd name="T4" fmla="*/ 468 w 476"/>
              <a:gd name="T5" fmla="*/ 182 h 708"/>
              <a:gd name="T6" fmla="*/ 470 w 476"/>
              <a:gd name="T7" fmla="*/ 290 h 708"/>
              <a:gd name="T8" fmla="*/ 420 w 476"/>
              <a:gd name="T9" fmla="*/ 404 h 708"/>
              <a:gd name="T10" fmla="*/ 400 w 476"/>
              <a:gd name="T11" fmla="*/ 476 h 708"/>
              <a:gd name="T12" fmla="*/ 396 w 476"/>
              <a:gd name="T13" fmla="*/ 516 h 708"/>
              <a:gd name="T14" fmla="*/ 394 w 476"/>
              <a:gd name="T15" fmla="*/ 552 h 708"/>
              <a:gd name="T16" fmla="*/ 398 w 476"/>
              <a:gd name="T17" fmla="*/ 586 h 708"/>
              <a:gd name="T18" fmla="*/ 372 w 476"/>
              <a:gd name="T19" fmla="*/ 638 h 708"/>
              <a:gd name="T20" fmla="*/ 356 w 476"/>
              <a:gd name="T21" fmla="*/ 650 h 708"/>
              <a:gd name="T22" fmla="*/ 318 w 476"/>
              <a:gd name="T23" fmla="*/ 698 h 708"/>
              <a:gd name="T24" fmla="*/ 234 w 476"/>
              <a:gd name="T25" fmla="*/ 708 h 708"/>
              <a:gd name="T26" fmla="*/ 156 w 476"/>
              <a:gd name="T27" fmla="*/ 696 h 708"/>
              <a:gd name="T28" fmla="*/ 122 w 476"/>
              <a:gd name="T29" fmla="*/ 656 h 708"/>
              <a:gd name="T30" fmla="*/ 100 w 476"/>
              <a:gd name="T31" fmla="*/ 636 h 708"/>
              <a:gd name="T32" fmla="*/ 78 w 476"/>
              <a:gd name="T33" fmla="*/ 586 h 708"/>
              <a:gd name="T34" fmla="*/ 82 w 476"/>
              <a:gd name="T35" fmla="*/ 552 h 708"/>
              <a:gd name="T36" fmla="*/ 82 w 476"/>
              <a:gd name="T37" fmla="*/ 506 h 708"/>
              <a:gd name="T38" fmla="*/ 74 w 476"/>
              <a:gd name="T39" fmla="*/ 462 h 708"/>
              <a:gd name="T40" fmla="*/ 48 w 476"/>
              <a:gd name="T41" fmla="*/ 390 h 708"/>
              <a:gd name="T42" fmla="*/ 10 w 476"/>
              <a:gd name="T43" fmla="*/ 310 h 708"/>
              <a:gd name="T44" fmla="*/ 4 w 476"/>
              <a:gd name="T45" fmla="*/ 200 h 708"/>
              <a:gd name="T46" fmla="*/ 50 w 476"/>
              <a:gd name="T47" fmla="*/ 90 h 708"/>
              <a:gd name="T48" fmla="*/ 144 w 476"/>
              <a:gd name="T49" fmla="*/ 20 h 708"/>
              <a:gd name="T50" fmla="*/ 218 w 476"/>
              <a:gd name="T51" fmla="*/ 2 h 708"/>
              <a:gd name="T52" fmla="*/ 238 w 476"/>
              <a:gd name="T53" fmla="*/ 490 h 708"/>
              <a:gd name="T54" fmla="*/ 350 w 476"/>
              <a:gd name="T55" fmla="*/ 484 h 708"/>
              <a:gd name="T56" fmla="*/ 366 w 476"/>
              <a:gd name="T57" fmla="*/ 422 h 708"/>
              <a:gd name="T58" fmla="*/ 406 w 476"/>
              <a:gd name="T59" fmla="*/ 336 h 708"/>
              <a:gd name="T60" fmla="*/ 430 w 476"/>
              <a:gd name="T61" fmla="*/ 256 h 708"/>
              <a:gd name="T62" fmla="*/ 406 w 476"/>
              <a:gd name="T63" fmla="*/ 142 h 708"/>
              <a:gd name="T64" fmla="*/ 348 w 476"/>
              <a:gd name="T65" fmla="*/ 78 h 708"/>
              <a:gd name="T66" fmla="*/ 220 w 476"/>
              <a:gd name="T67" fmla="*/ 44 h 708"/>
              <a:gd name="T68" fmla="*/ 112 w 476"/>
              <a:gd name="T69" fmla="*/ 92 h 708"/>
              <a:gd name="T70" fmla="*/ 46 w 476"/>
              <a:gd name="T71" fmla="*/ 216 h 708"/>
              <a:gd name="T72" fmla="*/ 60 w 476"/>
              <a:gd name="T73" fmla="*/ 316 h 708"/>
              <a:gd name="T74" fmla="*/ 106 w 476"/>
              <a:gd name="T75" fmla="*/ 410 h 708"/>
              <a:gd name="T76" fmla="*/ 126 w 476"/>
              <a:gd name="T77" fmla="*/ 484 h 708"/>
              <a:gd name="T78" fmla="*/ 238 w 476"/>
              <a:gd name="T79" fmla="*/ 490 h 708"/>
              <a:gd name="T80" fmla="*/ 136 w 476"/>
              <a:gd name="T81" fmla="*/ 510 h 708"/>
              <a:gd name="T82" fmla="*/ 122 w 476"/>
              <a:gd name="T83" fmla="*/ 526 h 708"/>
              <a:gd name="T84" fmla="*/ 138 w 476"/>
              <a:gd name="T85" fmla="*/ 546 h 708"/>
              <a:gd name="T86" fmla="*/ 334 w 476"/>
              <a:gd name="T87" fmla="*/ 548 h 708"/>
              <a:gd name="T88" fmla="*/ 352 w 476"/>
              <a:gd name="T89" fmla="*/ 536 h 708"/>
              <a:gd name="T90" fmla="*/ 344 w 476"/>
              <a:gd name="T91" fmla="*/ 512 h 708"/>
              <a:gd name="T92" fmla="*/ 238 w 476"/>
              <a:gd name="T93" fmla="*/ 508 h 708"/>
              <a:gd name="T94" fmla="*/ 136 w 476"/>
              <a:gd name="T95" fmla="*/ 568 h 708"/>
              <a:gd name="T96" fmla="*/ 122 w 476"/>
              <a:gd name="T97" fmla="*/ 584 h 708"/>
              <a:gd name="T98" fmla="*/ 138 w 476"/>
              <a:gd name="T99" fmla="*/ 604 h 708"/>
              <a:gd name="T100" fmla="*/ 334 w 476"/>
              <a:gd name="T101" fmla="*/ 606 h 708"/>
              <a:gd name="T102" fmla="*/ 352 w 476"/>
              <a:gd name="T103" fmla="*/ 594 h 708"/>
              <a:gd name="T104" fmla="*/ 344 w 476"/>
              <a:gd name="T105" fmla="*/ 570 h 708"/>
              <a:gd name="T106" fmla="*/ 238 w 476"/>
              <a:gd name="T107" fmla="*/ 566 h 708"/>
              <a:gd name="T108" fmla="*/ 166 w 476"/>
              <a:gd name="T109" fmla="*/ 646 h 708"/>
              <a:gd name="T110" fmla="*/ 196 w 476"/>
              <a:gd name="T111" fmla="*/ 664 h 708"/>
              <a:gd name="T112" fmla="*/ 286 w 476"/>
              <a:gd name="T113" fmla="*/ 662 h 708"/>
              <a:gd name="T114" fmla="*/ 312 w 476"/>
              <a:gd name="T115" fmla="*/ 640 h 708"/>
              <a:gd name="T116" fmla="*/ 160 w 476"/>
              <a:gd name="T117" fmla="*/ 626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6" h="708">
                <a:moveTo>
                  <a:pt x="252" y="0"/>
                </a:moveTo>
                <a:lnTo>
                  <a:pt x="252" y="0"/>
                </a:lnTo>
                <a:lnTo>
                  <a:pt x="276" y="4"/>
                </a:lnTo>
                <a:lnTo>
                  <a:pt x="298" y="8"/>
                </a:lnTo>
                <a:lnTo>
                  <a:pt x="298" y="8"/>
                </a:lnTo>
                <a:lnTo>
                  <a:pt x="330" y="18"/>
                </a:lnTo>
                <a:lnTo>
                  <a:pt x="356" y="32"/>
                </a:lnTo>
                <a:lnTo>
                  <a:pt x="382" y="50"/>
                </a:lnTo>
                <a:lnTo>
                  <a:pt x="406" y="70"/>
                </a:lnTo>
                <a:lnTo>
                  <a:pt x="406" y="70"/>
                </a:lnTo>
                <a:lnTo>
                  <a:pt x="428" y="96"/>
                </a:lnTo>
                <a:lnTo>
                  <a:pt x="446" y="122"/>
                </a:lnTo>
                <a:lnTo>
                  <a:pt x="458" y="150"/>
                </a:lnTo>
                <a:lnTo>
                  <a:pt x="468" y="182"/>
                </a:lnTo>
                <a:lnTo>
                  <a:pt x="468" y="182"/>
                </a:lnTo>
                <a:lnTo>
                  <a:pt x="472" y="204"/>
                </a:lnTo>
                <a:lnTo>
                  <a:pt x="476" y="226"/>
                </a:lnTo>
                <a:lnTo>
                  <a:pt x="476" y="248"/>
                </a:lnTo>
                <a:lnTo>
                  <a:pt x="474" y="270"/>
                </a:lnTo>
                <a:lnTo>
                  <a:pt x="470" y="290"/>
                </a:lnTo>
                <a:lnTo>
                  <a:pt x="464" y="312"/>
                </a:lnTo>
                <a:lnTo>
                  <a:pt x="456" y="332"/>
                </a:lnTo>
                <a:lnTo>
                  <a:pt x="446" y="354"/>
                </a:lnTo>
                <a:lnTo>
                  <a:pt x="446" y="354"/>
                </a:lnTo>
                <a:lnTo>
                  <a:pt x="420" y="404"/>
                </a:lnTo>
                <a:lnTo>
                  <a:pt x="420" y="404"/>
                </a:lnTo>
                <a:lnTo>
                  <a:pt x="412" y="422"/>
                </a:lnTo>
                <a:lnTo>
                  <a:pt x="406" y="440"/>
                </a:lnTo>
                <a:lnTo>
                  <a:pt x="402" y="458"/>
                </a:lnTo>
                <a:lnTo>
                  <a:pt x="400" y="476"/>
                </a:lnTo>
                <a:lnTo>
                  <a:pt x="400" y="476"/>
                </a:lnTo>
                <a:lnTo>
                  <a:pt x="398" y="486"/>
                </a:lnTo>
                <a:lnTo>
                  <a:pt x="398" y="486"/>
                </a:lnTo>
                <a:lnTo>
                  <a:pt x="396" y="502"/>
                </a:lnTo>
                <a:lnTo>
                  <a:pt x="396" y="516"/>
                </a:lnTo>
                <a:lnTo>
                  <a:pt x="396" y="516"/>
                </a:lnTo>
                <a:lnTo>
                  <a:pt x="398" y="526"/>
                </a:lnTo>
                <a:lnTo>
                  <a:pt x="398" y="534"/>
                </a:lnTo>
                <a:lnTo>
                  <a:pt x="394" y="552"/>
                </a:lnTo>
                <a:lnTo>
                  <a:pt x="394" y="552"/>
                </a:lnTo>
                <a:lnTo>
                  <a:pt x="392" y="556"/>
                </a:lnTo>
                <a:lnTo>
                  <a:pt x="394" y="562"/>
                </a:lnTo>
                <a:lnTo>
                  <a:pt x="394" y="562"/>
                </a:lnTo>
                <a:lnTo>
                  <a:pt x="396" y="574"/>
                </a:lnTo>
                <a:lnTo>
                  <a:pt x="398" y="586"/>
                </a:lnTo>
                <a:lnTo>
                  <a:pt x="396" y="598"/>
                </a:lnTo>
                <a:lnTo>
                  <a:pt x="394" y="608"/>
                </a:lnTo>
                <a:lnTo>
                  <a:pt x="388" y="620"/>
                </a:lnTo>
                <a:lnTo>
                  <a:pt x="382" y="628"/>
                </a:lnTo>
                <a:lnTo>
                  <a:pt x="372" y="638"/>
                </a:lnTo>
                <a:lnTo>
                  <a:pt x="362" y="644"/>
                </a:lnTo>
                <a:lnTo>
                  <a:pt x="362" y="644"/>
                </a:lnTo>
                <a:lnTo>
                  <a:pt x="358" y="646"/>
                </a:lnTo>
                <a:lnTo>
                  <a:pt x="356" y="650"/>
                </a:lnTo>
                <a:lnTo>
                  <a:pt x="356" y="650"/>
                </a:lnTo>
                <a:lnTo>
                  <a:pt x="350" y="662"/>
                </a:lnTo>
                <a:lnTo>
                  <a:pt x="344" y="674"/>
                </a:lnTo>
                <a:lnTo>
                  <a:pt x="336" y="684"/>
                </a:lnTo>
                <a:lnTo>
                  <a:pt x="326" y="690"/>
                </a:lnTo>
                <a:lnTo>
                  <a:pt x="318" y="698"/>
                </a:lnTo>
                <a:lnTo>
                  <a:pt x="306" y="702"/>
                </a:lnTo>
                <a:lnTo>
                  <a:pt x="294" y="706"/>
                </a:lnTo>
                <a:lnTo>
                  <a:pt x="282" y="708"/>
                </a:lnTo>
                <a:lnTo>
                  <a:pt x="282" y="708"/>
                </a:lnTo>
                <a:lnTo>
                  <a:pt x="234" y="708"/>
                </a:lnTo>
                <a:lnTo>
                  <a:pt x="188" y="706"/>
                </a:lnTo>
                <a:lnTo>
                  <a:pt x="188" y="706"/>
                </a:lnTo>
                <a:lnTo>
                  <a:pt x="176" y="704"/>
                </a:lnTo>
                <a:lnTo>
                  <a:pt x="166" y="702"/>
                </a:lnTo>
                <a:lnTo>
                  <a:pt x="156" y="696"/>
                </a:lnTo>
                <a:lnTo>
                  <a:pt x="148" y="690"/>
                </a:lnTo>
                <a:lnTo>
                  <a:pt x="140" y="684"/>
                </a:lnTo>
                <a:lnTo>
                  <a:pt x="134" y="676"/>
                </a:lnTo>
                <a:lnTo>
                  <a:pt x="128" y="666"/>
                </a:lnTo>
                <a:lnTo>
                  <a:pt x="122" y="656"/>
                </a:lnTo>
                <a:lnTo>
                  <a:pt x="122" y="656"/>
                </a:lnTo>
                <a:lnTo>
                  <a:pt x="118" y="648"/>
                </a:lnTo>
                <a:lnTo>
                  <a:pt x="110" y="642"/>
                </a:lnTo>
                <a:lnTo>
                  <a:pt x="110" y="642"/>
                </a:lnTo>
                <a:lnTo>
                  <a:pt x="100" y="636"/>
                </a:lnTo>
                <a:lnTo>
                  <a:pt x="92" y="628"/>
                </a:lnTo>
                <a:lnTo>
                  <a:pt x="86" y="618"/>
                </a:lnTo>
                <a:lnTo>
                  <a:pt x="82" y="608"/>
                </a:lnTo>
                <a:lnTo>
                  <a:pt x="78" y="596"/>
                </a:lnTo>
                <a:lnTo>
                  <a:pt x="78" y="586"/>
                </a:lnTo>
                <a:lnTo>
                  <a:pt x="78" y="574"/>
                </a:lnTo>
                <a:lnTo>
                  <a:pt x="82" y="562"/>
                </a:lnTo>
                <a:lnTo>
                  <a:pt x="82" y="562"/>
                </a:lnTo>
                <a:lnTo>
                  <a:pt x="84" y="558"/>
                </a:lnTo>
                <a:lnTo>
                  <a:pt x="82" y="552"/>
                </a:lnTo>
                <a:lnTo>
                  <a:pt x="82" y="552"/>
                </a:lnTo>
                <a:lnTo>
                  <a:pt x="78" y="540"/>
                </a:lnTo>
                <a:lnTo>
                  <a:pt x="78" y="528"/>
                </a:lnTo>
                <a:lnTo>
                  <a:pt x="78" y="518"/>
                </a:lnTo>
                <a:lnTo>
                  <a:pt x="82" y="506"/>
                </a:lnTo>
                <a:lnTo>
                  <a:pt x="82" y="506"/>
                </a:lnTo>
                <a:lnTo>
                  <a:pt x="82" y="502"/>
                </a:lnTo>
                <a:lnTo>
                  <a:pt x="82" y="496"/>
                </a:lnTo>
                <a:lnTo>
                  <a:pt x="82" y="496"/>
                </a:lnTo>
                <a:lnTo>
                  <a:pt x="74" y="462"/>
                </a:lnTo>
                <a:lnTo>
                  <a:pt x="74" y="462"/>
                </a:lnTo>
                <a:lnTo>
                  <a:pt x="70" y="444"/>
                </a:lnTo>
                <a:lnTo>
                  <a:pt x="64" y="424"/>
                </a:lnTo>
                <a:lnTo>
                  <a:pt x="58" y="408"/>
                </a:lnTo>
                <a:lnTo>
                  <a:pt x="48" y="390"/>
                </a:lnTo>
                <a:lnTo>
                  <a:pt x="48" y="390"/>
                </a:lnTo>
                <a:lnTo>
                  <a:pt x="32" y="358"/>
                </a:lnTo>
                <a:lnTo>
                  <a:pt x="16" y="326"/>
                </a:lnTo>
                <a:lnTo>
                  <a:pt x="16" y="326"/>
                </a:lnTo>
                <a:lnTo>
                  <a:pt x="10" y="310"/>
                </a:lnTo>
                <a:lnTo>
                  <a:pt x="6" y="296"/>
                </a:lnTo>
                <a:lnTo>
                  <a:pt x="2" y="280"/>
                </a:lnTo>
                <a:lnTo>
                  <a:pt x="0" y="264"/>
                </a:lnTo>
                <a:lnTo>
                  <a:pt x="0" y="232"/>
                </a:lnTo>
                <a:lnTo>
                  <a:pt x="4" y="200"/>
                </a:lnTo>
                <a:lnTo>
                  <a:pt x="4" y="200"/>
                </a:lnTo>
                <a:lnTo>
                  <a:pt x="10" y="168"/>
                </a:lnTo>
                <a:lnTo>
                  <a:pt x="20" y="140"/>
                </a:lnTo>
                <a:lnTo>
                  <a:pt x="34" y="114"/>
                </a:lnTo>
                <a:lnTo>
                  <a:pt x="50" y="90"/>
                </a:lnTo>
                <a:lnTo>
                  <a:pt x="70" y="70"/>
                </a:lnTo>
                <a:lnTo>
                  <a:pt x="92" y="50"/>
                </a:lnTo>
                <a:lnTo>
                  <a:pt x="116" y="34"/>
                </a:lnTo>
                <a:lnTo>
                  <a:pt x="144" y="20"/>
                </a:lnTo>
                <a:lnTo>
                  <a:pt x="144" y="20"/>
                </a:lnTo>
                <a:lnTo>
                  <a:pt x="162" y="12"/>
                </a:lnTo>
                <a:lnTo>
                  <a:pt x="180" y="6"/>
                </a:lnTo>
                <a:lnTo>
                  <a:pt x="198" y="4"/>
                </a:lnTo>
                <a:lnTo>
                  <a:pt x="218" y="2"/>
                </a:lnTo>
                <a:lnTo>
                  <a:pt x="218" y="2"/>
                </a:lnTo>
                <a:lnTo>
                  <a:pt x="224" y="0"/>
                </a:lnTo>
                <a:lnTo>
                  <a:pt x="224" y="0"/>
                </a:lnTo>
                <a:lnTo>
                  <a:pt x="252" y="0"/>
                </a:lnTo>
                <a:lnTo>
                  <a:pt x="252" y="0"/>
                </a:lnTo>
                <a:close/>
                <a:moveTo>
                  <a:pt x="238" y="490"/>
                </a:moveTo>
                <a:lnTo>
                  <a:pt x="238" y="490"/>
                </a:lnTo>
                <a:lnTo>
                  <a:pt x="330" y="490"/>
                </a:lnTo>
                <a:lnTo>
                  <a:pt x="330" y="490"/>
                </a:lnTo>
                <a:lnTo>
                  <a:pt x="342" y="488"/>
                </a:lnTo>
                <a:lnTo>
                  <a:pt x="350" y="484"/>
                </a:lnTo>
                <a:lnTo>
                  <a:pt x="354" y="478"/>
                </a:lnTo>
                <a:lnTo>
                  <a:pt x="356" y="466"/>
                </a:lnTo>
                <a:lnTo>
                  <a:pt x="356" y="466"/>
                </a:lnTo>
                <a:lnTo>
                  <a:pt x="362" y="436"/>
                </a:lnTo>
                <a:lnTo>
                  <a:pt x="366" y="422"/>
                </a:lnTo>
                <a:lnTo>
                  <a:pt x="370" y="406"/>
                </a:lnTo>
                <a:lnTo>
                  <a:pt x="370" y="406"/>
                </a:lnTo>
                <a:lnTo>
                  <a:pt x="388" y="370"/>
                </a:lnTo>
                <a:lnTo>
                  <a:pt x="406" y="336"/>
                </a:lnTo>
                <a:lnTo>
                  <a:pt x="406" y="336"/>
                </a:lnTo>
                <a:lnTo>
                  <a:pt x="416" y="318"/>
                </a:lnTo>
                <a:lnTo>
                  <a:pt x="422" y="298"/>
                </a:lnTo>
                <a:lnTo>
                  <a:pt x="428" y="278"/>
                </a:lnTo>
                <a:lnTo>
                  <a:pt x="430" y="256"/>
                </a:lnTo>
                <a:lnTo>
                  <a:pt x="430" y="256"/>
                </a:lnTo>
                <a:lnTo>
                  <a:pt x="430" y="232"/>
                </a:lnTo>
                <a:lnTo>
                  <a:pt x="428" y="208"/>
                </a:lnTo>
                <a:lnTo>
                  <a:pt x="424" y="184"/>
                </a:lnTo>
                <a:lnTo>
                  <a:pt x="416" y="164"/>
                </a:lnTo>
                <a:lnTo>
                  <a:pt x="406" y="142"/>
                </a:lnTo>
                <a:lnTo>
                  <a:pt x="394" y="124"/>
                </a:lnTo>
                <a:lnTo>
                  <a:pt x="378" y="104"/>
                </a:lnTo>
                <a:lnTo>
                  <a:pt x="360" y="88"/>
                </a:lnTo>
                <a:lnTo>
                  <a:pt x="360" y="88"/>
                </a:lnTo>
                <a:lnTo>
                  <a:pt x="348" y="78"/>
                </a:lnTo>
                <a:lnTo>
                  <a:pt x="334" y="70"/>
                </a:lnTo>
                <a:lnTo>
                  <a:pt x="308" y="58"/>
                </a:lnTo>
                <a:lnTo>
                  <a:pt x="280" y="48"/>
                </a:lnTo>
                <a:lnTo>
                  <a:pt x="250" y="44"/>
                </a:lnTo>
                <a:lnTo>
                  <a:pt x="220" y="44"/>
                </a:lnTo>
                <a:lnTo>
                  <a:pt x="192" y="50"/>
                </a:lnTo>
                <a:lnTo>
                  <a:pt x="164" y="60"/>
                </a:lnTo>
                <a:lnTo>
                  <a:pt x="136" y="74"/>
                </a:lnTo>
                <a:lnTo>
                  <a:pt x="136" y="74"/>
                </a:lnTo>
                <a:lnTo>
                  <a:pt x="112" y="92"/>
                </a:lnTo>
                <a:lnTo>
                  <a:pt x="90" y="112"/>
                </a:lnTo>
                <a:lnTo>
                  <a:pt x="74" y="136"/>
                </a:lnTo>
                <a:lnTo>
                  <a:pt x="60" y="160"/>
                </a:lnTo>
                <a:lnTo>
                  <a:pt x="50" y="188"/>
                </a:lnTo>
                <a:lnTo>
                  <a:pt x="46" y="216"/>
                </a:lnTo>
                <a:lnTo>
                  <a:pt x="44" y="246"/>
                </a:lnTo>
                <a:lnTo>
                  <a:pt x="48" y="276"/>
                </a:lnTo>
                <a:lnTo>
                  <a:pt x="48" y="276"/>
                </a:lnTo>
                <a:lnTo>
                  <a:pt x="52" y="296"/>
                </a:lnTo>
                <a:lnTo>
                  <a:pt x="60" y="316"/>
                </a:lnTo>
                <a:lnTo>
                  <a:pt x="70" y="336"/>
                </a:lnTo>
                <a:lnTo>
                  <a:pt x="80" y="354"/>
                </a:lnTo>
                <a:lnTo>
                  <a:pt x="80" y="354"/>
                </a:lnTo>
                <a:lnTo>
                  <a:pt x="94" y="382"/>
                </a:lnTo>
                <a:lnTo>
                  <a:pt x="106" y="410"/>
                </a:lnTo>
                <a:lnTo>
                  <a:pt x="114" y="438"/>
                </a:lnTo>
                <a:lnTo>
                  <a:pt x="120" y="470"/>
                </a:lnTo>
                <a:lnTo>
                  <a:pt x="120" y="470"/>
                </a:lnTo>
                <a:lnTo>
                  <a:pt x="122" y="478"/>
                </a:lnTo>
                <a:lnTo>
                  <a:pt x="126" y="484"/>
                </a:lnTo>
                <a:lnTo>
                  <a:pt x="132" y="488"/>
                </a:lnTo>
                <a:lnTo>
                  <a:pt x="142" y="490"/>
                </a:lnTo>
                <a:lnTo>
                  <a:pt x="142" y="490"/>
                </a:lnTo>
                <a:lnTo>
                  <a:pt x="238" y="490"/>
                </a:lnTo>
                <a:lnTo>
                  <a:pt x="238" y="490"/>
                </a:lnTo>
                <a:close/>
                <a:moveTo>
                  <a:pt x="238" y="508"/>
                </a:moveTo>
                <a:lnTo>
                  <a:pt x="238" y="508"/>
                </a:lnTo>
                <a:lnTo>
                  <a:pt x="144" y="508"/>
                </a:lnTo>
                <a:lnTo>
                  <a:pt x="144" y="508"/>
                </a:lnTo>
                <a:lnTo>
                  <a:pt x="136" y="510"/>
                </a:lnTo>
                <a:lnTo>
                  <a:pt x="132" y="512"/>
                </a:lnTo>
                <a:lnTo>
                  <a:pt x="126" y="516"/>
                </a:lnTo>
                <a:lnTo>
                  <a:pt x="124" y="520"/>
                </a:lnTo>
                <a:lnTo>
                  <a:pt x="124" y="520"/>
                </a:lnTo>
                <a:lnTo>
                  <a:pt x="122" y="526"/>
                </a:lnTo>
                <a:lnTo>
                  <a:pt x="122" y="530"/>
                </a:lnTo>
                <a:lnTo>
                  <a:pt x="122" y="536"/>
                </a:lnTo>
                <a:lnTo>
                  <a:pt x="126" y="540"/>
                </a:lnTo>
                <a:lnTo>
                  <a:pt x="132" y="546"/>
                </a:lnTo>
                <a:lnTo>
                  <a:pt x="138" y="546"/>
                </a:lnTo>
                <a:lnTo>
                  <a:pt x="144" y="548"/>
                </a:lnTo>
                <a:lnTo>
                  <a:pt x="144" y="548"/>
                </a:lnTo>
                <a:lnTo>
                  <a:pt x="276" y="548"/>
                </a:lnTo>
                <a:lnTo>
                  <a:pt x="276" y="548"/>
                </a:lnTo>
                <a:lnTo>
                  <a:pt x="334" y="548"/>
                </a:lnTo>
                <a:lnTo>
                  <a:pt x="334" y="548"/>
                </a:lnTo>
                <a:lnTo>
                  <a:pt x="340" y="546"/>
                </a:lnTo>
                <a:lnTo>
                  <a:pt x="344" y="544"/>
                </a:lnTo>
                <a:lnTo>
                  <a:pt x="348" y="540"/>
                </a:lnTo>
                <a:lnTo>
                  <a:pt x="352" y="536"/>
                </a:lnTo>
                <a:lnTo>
                  <a:pt x="352" y="536"/>
                </a:lnTo>
                <a:lnTo>
                  <a:pt x="354" y="530"/>
                </a:lnTo>
                <a:lnTo>
                  <a:pt x="354" y="526"/>
                </a:lnTo>
                <a:lnTo>
                  <a:pt x="350" y="518"/>
                </a:lnTo>
                <a:lnTo>
                  <a:pt x="344" y="512"/>
                </a:lnTo>
                <a:lnTo>
                  <a:pt x="338" y="510"/>
                </a:lnTo>
                <a:lnTo>
                  <a:pt x="334" y="508"/>
                </a:lnTo>
                <a:lnTo>
                  <a:pt x="334" y="508"/>
                </a:lnTo>
                <a:lnTo>
                  <a:pt x="238" y="508"/>
                </a:lnTo>
                <a:lnTo>
                  <a:pt x="238" y="508"/>
                </a:lnTo>
                <a:close/>
                <a:moveTo>
                  <a:pt x="238" y="566"/>
                </a:moveTo>
                <a:lnTo>
                  <a:pt x="238" y="566"/>
                </a:lnTo>
                <a:lnTo>
                  <a:pt x="144" y="566"/>
                </a:lnTo>
                <a:lnTo>
                  <a:pt x="144" y="566"/>
                </a:lnTo>
                <a:lnTo>
                  <a:pt x="136" y="568"/>
                </a:lnTo>
                <a:lnTo>
                  <a:pt x="132" y="570"/>
                </a:lnTo>
                <a:lnTo>
                  <a:pt x="126" y="574"/>
                </a:lnTo>
                <a:lnTo>
                  <a:pt x="124" y="578"/>
                </a:lnTo>
                <a:lnTo>
                  <a:pt x="124" y="578"/>
                </a:lnTo>
                <a:lnTo>
                  <a:pt x="122" y="584"/>
                </a:lnTo>
                <a:lnTo>
                  <a:pt x="122" y="588"/>
                </a:lnTo>
                <a:lnTo>
                  <a:pt x="122" y="594"/>
                </a:lnTo>
                <a:lnTo>
                  <a:pt x="126" y="598"/>
                </a:lnTo>
                <a:lnTo>
                  <a:pt x="132" y="604"/>
                </a:lnTo>
                <a:lnTo>
                  <a:pt x="138" y="604"/>
                </a:lnTo>
                <a:lnTo>
                  <a:pt x="144" y="606"/>
                </a:lnTo>
                <a:lnTo>
                  <a:pt x="144" y="606"/>
                </a:lnTo>
                <a:lnTo>
                  <a:pt x="276" y="606"/>
                </a:lnTo>
                <a:lnTo>
                  <a:pt x="276" y="606"/>
                </a:lnTo>
                <a:lnTo>
                  <a:pt x="334" y="606"/>
                </a:lnTo>
                <a:lnTo>
                  <a:pt x="334" y="606"/>
                </a:lnTo>
                <a:lnTo>
                  <a:pt x="340" y="604"/>
                </a:lnTo>
                <a:lnTo>
                  <a:pt x="344" y="602"/>
                </a:lnTo>
                <a:lnTo>
                  <a:pt x="348" y="598"/>
                </a:lnTo>
                <a:lnTo>
                  <a:pt x="352" y="594"/>
                </a:lnTo>
                <a:lnTo>
                  <a:pt x="352" y="594"/>
                </a:lnTo>
                <a:lnTo>
                  <a:pt x="354" y="588"/>
                </a:lnTo>
                <a:lnTo>
                  <a:pt x="354" y="584"/>
                </a:lnTo>
                <a:lnTo>
                  <a:pt x="350" y="576"/>
                </a:lnTo>
                <a:lnTo>
                  <a:pt x="344" y="570"/>
                </a:lnTo>
                <a:lnTo>
                  <a:pt x="338" y="568"/>
                </a:lnTo>
                <a:lnTo>
                  <a:pt x="334" y="566"/>
                </a:lnTo>
                <a:lnTo>
                  <a:pt x="334" y="566"/>
                </a:lnTo>
                <a:lnTo>
                  <a:pt x="238" y="566"/>
                </a:lnTo>
                <a:lnTo>
                  <a:pt x="238" y="566"/>
                </a:lnTo>
                <a:close/>
                <a:moveTo>
                  <a:pt x="160" y="626"/>
                </a:moveTo>
                <a:lnTo>
                  <a:pt x="160" y="626"/>
                </a:lnTo>
                <a:lnTo>
                  <a:pt x="162" y="632"/>
                </a:lnTo>
                <a:lnTo>
                  <a:pt x="164" y="640"/>
                </a:lnTo>
                <a:lnTo>
                  <a:pt x="166" y="646"/>
                </a:lnTo>
                <a:lnTo>
                  <a:pt x="170" y="652"/>
                </a:lnTo>
                <a:lnTo>
                  <a:pt x="176" y="656"/>
                </a:lnTo>
                <a:lnTo>
                  <a:pt x="182" y="660"/>
                </a:lnTo>
                <a:lnTo>
                  <a:pt x="188" y="662"/>
                </a:lnTo>
                <a:lnTo>
                  <a:pt x="196" y="664"/>
                </a:lnTo>
                <a:lnTo>
                  <a:pt x="196" y="664"/>
                </a:lnTo>
                <a:lnTo>
                  <a:pt x="238" y="664"/>
                </a:lnTo>
                <a:lnTo>
                  <a:pt x="280" y="664"/>
                </a:lnTo>
                <a:lnTo>
                  <a:pt x="280" y="664"/>
                </a:lnTo>
                <a:lnTo>
                  <a:pt x="286" y="662"/>
                </a:lnTo>
                <a:lnTo>
                  <a:pt x="294" y="660"/>
                </a:lnTo>
                <a:lnTo>
                  <a:pt x="300" y="656"/>
                </a:lnTo>
                <a:lnTo>
                  <a:pt x="304" y="652"/>
                </a:lnTo>
                <a:lnTo>
                  <a:pt x="308" y="646"/>
                </a:lnTo>
                <a:lnTo>
                  <a:pt x="312" y="640"/>
                </a:lnTo>
                <a:lnTo>
                  <a:pt x="314" y="632"/>
                </a:lnTo>
                <a:lnTo>
                  <a:pt x="314" y="626"/>
                </a:lnTo>
                <a:lnTo>
                  <a:pt x="314" y="626"/>
                </a:lnTo>
                <a:lnTo>
                  <a:pt x="160" y="626"/>
                </a:lnTo>
                <a:lnTo>
                  <a:pt x="160" y="626"/>
                </a:lnTo>
                <a:close/>
              </a:path>
            </a:pathLst>
          </a:custGeom>
          <a:solidFill>
            <a:srgbClr val="45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nvGrpSpPr>
          <p:cNvPr id="4" name="Group 3"/>
          <p:cNvGrpSpPr/>
          <p:nvPr/>
        </p:nvGrpSpPr>
        <p:grpSpPr>
          <a:xfrm>
            <a:off x="9636847" y="4338638"/>
            <a:ext cx="4559300" cy="7731125"/>
            <a:chOff x="9636847" y="4338638"/>
            <a:chExt cx="4559300" cy="7731125"/>
          </a:xfrm>
        </p:grpSpPr>
        <p:sp>
          <p:nvSpPr>
            <p:cNvPr id="4215" name="Freeform 149"/>
            <p:cNvSpPr>
              <a:spLocks/>
            </p:cNvSpPr>
            <p:nvPr/>
          </p:nvSpPr>
          <p:spPr bwMode="auto">
            <a:xfrm>
              <a:off x="11941897" y="7361238"/>
              <a:ext cx="1374775" cy="2016125"/>
            </a:xfrm>
            <a:custGeom>
              <a:avLst/>
              <a:gdLst>
                <a:gd name="T0" fmla="*/ 586 w 866"/>
                <a:gd name="T1" fmla="*/ 188 h 1270"/>
                <a:gd name="T2" fmla="*/ 622 w 866"/>
                <a:gd name="T3" fmla="*/ 166 h 1270"/>
                <a:gd name="T4" fmla="*/ 668 w 866"/>
                <a:gd name="T5" fmla="*/ 160 h 1270"/>
                <a:gd name="T6" fmla="*/ 688 w 866"/>
                <a:gd name="T7" fmla="*/ 162 h 1270"/>
                <a:gd name="T8" fmla="*/ 728 w 866"/>
                <a:gd name="T9" fmla="*/ 180 h 1270"/>
                <a:gd name="T10" fmla="*/ 764 w 866"/>
                <a:gd name="T11" fmla="*/ 204 h 1270"/>
                <a:gd name="T12" fmla="*/ 802 w 866"/>
                <a:gd name="T13" fmla="*/ 236 h 1270"/>
                <a:gd name="T14" fmla="*/ 866 w 866"/>
                <a:gd name="T15" fmla="*/ 0 h 1270"/>
                <a:gd name="T16" fmla="*/ 0 w 866"/>
                <a:gd name="T17" fmla="*/ 926 h 1270"/>
                <a:gd name="T18" fmla="*/ 316 w 866"/>
                <a:gd name="T19" fmla="*/ 926 h 1270"/>
                <a:gd name="T20" fmla="*/ 332 w 866"/>
                <a:gd name="T21" fmla="*/ 932 h 1270"/>
                <a:gd name="T22" fmla="*/ 338 w 866"/>
                <a:gd name="T23" fmla="*/ 948 h 1270"/>
                <a:gd name="T24" fmla="*/ 338 w 866"/>
                <a:gd name="T25" fmla="*/ 1056 h 1270"/>
                <a:gd name="T26" fmla="*/ 330 w 866"/>
                <a:gd name="T27" fmla="*/ 1074 h 1270"/>
                <a:gd name="T28" fmla="*/ 312 w 866"/>
                <a:gd name="T29" fmla="*/ 1090 h 1270"/>
                <a:gd name="T30" fmla="*/ 278 w 866"/>
                <a:gd name="T31" fmla="*/ 1130 h 1270"/>
                <a:gd name="T32" fmla="*/ 262 w 866"/>
                <a:gd name="T33" fmla="*/ 1158 h 1270"/>
                <a:gd name="T34" fmla="*/ 258 w 866"/>
                <a:gd name="T35" fmla="*/ 1172 h 1270"/>
                <a:gd name="T36" fmla="*/ 264 w 866"/>
                <a:gd name="T37" fmla="*/ 1208 h 1270"/>
                <a:gd name="T38" fmla="*/ 282 w 866"/>
                <a:gd name="T39" fmla="*/ 1238 h 1270"/>
                <a:gd name="T40" fmla="*/ 290 w 866"/>
                <a:gd name="T41" fmla="*/ 1246 h 1270"/>
                <a:gd name="T42" fmla="*/ 308 w 866"/>
                <a:gd name="T43" fmla="*/ 1258 h 1270"/>
                <a:gd name="T44" fmla="*/ 342 w 866"/>
                <a:gd name="T45" fmla="*/ 1268 h 1270"/>
                <a:gd name="T46" fmla="*/ 366 w 866"/>
                <a:gd name="T47" fmla="*/ 1270 h 1270"/>
                <a:gd name="T48" fmla="*/ 408 w 866"/>
                <a:gd name="T49" fmla="*/ 1268 h 1270"/>
                <a:gd name="T50" fmla="*/ 450 w 866"/>
                <a:gd name="T51" fmla="*/ 1256 h 1270"/>
                <a:gd name="T52" fmla="*/ 478 w 866"/>
                <a:gd name="T53" fmla="*/ 1240 h 1270"/>
                <a:gd name="T54" fmla="*/ 490 w 866"/>
                <a:gd name="T55" fmla="*/ 1222 h 1270"/>
                <a:gd name="T56" fmla="*/ 500 w 866"/>
                <a:gd name="T57" fmla="*/ 1202 h 1270"/>
                <a:gd name="T58" fmla="*/ 500 w 866"/>
                <a:gd name="T59" fmla="*/ 1188 h 1270"/>
                <a:gd name="T60" fmla="*/ 498 w 866"/>
                <a:gd name="T61" fmla="*/ 1164 h 1270"/>
                <a:gd name="T62" fmla="*/ 490 w 866"/>
                <a:gd name="T63" fmla="*/ 1140 h 1270"/>
                <a:gd name="T64" fmla="*/ 462 w 866"/>
                <a:gd name="T65" fmla="*/ 1102 h 1270"/>
                <a:gd name="T66" fmla="*/ 432 w 866"/>
                <a:gd name="T67" fmla="*/ 1076 h 1270"/>
                <a:gd name="T68" fmla="*/ 420 w 866"/>
                <a:gd name="T69" fmla="*/ 1066 h 1270"/>
                <a:gd name="T70" fmla="*/ 412 w 866"/>
                <a:gd name="T71" fmla="*/ 1058 h 1270"/>
                <a:gd name="T72" fmla="*/ 408 w 866"/>
                <a:gd name="T73" fmla="*/ 1048 h 1270"/>
                <a:gd name="T74" fmla="*/ 408 w 866"/>
                <a:gd name="T75" fmla="*/ 942 h 1270"/>
                <a:gd name="T76" fmla="*/ 414 w 866"/>
                <a:gd name="T77" fmla="*/ 926 h 1270"/>
                <a:gd name="T78" fmla="*/ 430 w 866"/>
                <a:gd name="T79" fmla="*/ 920 h 1270"/>
                <a:gd name="T80" fmla="*/ 866 w 866"/>
                <a:gd name="T81" fmla="*/ 398 h 1270"/>
                <a:gd name="T82" fmla="*/ 820 w 866"/>
                <a:gd name="T83" fmla="*/ 398 h 1270"/>
                <a:gd name="T84" fmla="*/ 780 w 866"/>
                <a:gd name="T85" fmla="*/ 436 h 1270"/>
                <a:gd name="T86" fmla="*/ 742 w 866"/>
                <a:gd name="T87" fmla="*/ 464 h 1270"/>
                <a:gd name="T88" fmla="*/ 698 w 866"/>
                <a:gd name="T89" fmla="*/ 484 h 1270"/>
                <a:gd name="T90" fmla="*/ 676 w 866"/>
                <a:gd name="T91" fmla="*/ 486 h 1270"/>
                <a:gd name="T92" fmla="*/ 650 w 866"/>
                <a:gd name="T93" fmla="*/ 484 h 1270"/>
                <a:gd name="T94" fmla="*/ 626 w 866"/>
                <a:gd name="T95" fmla="*/ 478 h 1270"/>
                <a:gd name="T96" fmla="*/ 604 w 866"/>
                <a:gd name="T97" fmla="*/ 466 h 1270"/>
                <a:gd name="T98" fmla="*/ 582 w 866"/>
                <a:gd name="T99" fmla="*/ 450 h 1270"/>
                <a:gd name="T100" fmla="*/ 564 w 866"/>
                <a:gd name="T101" fmla="*/ 428 h 1270"/>
                <a:gd name="T102" fmla="*/ 552 w 866"/>
                <a:gd name="T103" fmla="*/ 398 h 1270"/>
                <a:gd name="T104" fmla="*/ 542 w 866"/>
                <a:gd name="T105" fmla="*/ 364 h 1270"/>
                <a:gd name="T106" fmla="*/ 540 w 866"/>
                <a:gd name="T107" fmla="*/ 322 h 1270"/>
                <a:gd name="T108" fmla="*/ 540 w 866"/>
                <a:gd name="T109" fmla="*/ 296 h 1270"/>
                <a:gd name="T110" fmla="*/ 548 w 866"/>
                <a:gd name="T111" fmla="*/ 252 h 1270"/>
                <a:gd name="T112" fmla="*/ 562 w 866"/>
                <a:gd name="T113" fmla="*/ 220 h 1270"/>
                <a:gd name="T114" fmla="*/ 578 w 866"/>
                <a:gd name="T115" fmla="*/ 196 h 1270"/>
                <a:gd name="T116" fmla="*/ 586 w 866"/>
                <a:gd name="T117" fmla="*/ 188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6" h="1270">
                  <a:moveTo>
                    <a:pt x="586" y="188"/>
                  </a:moveTo>
                  <a:lnTo>
                    <a:pt x="586" y="188"/>
                  </a:lnTo>
                  <a:lnTo>
                    <a:pt x="602" y="174"/>
                  </a:lnTo>
                  <a:lnTo>
                    <a:pt x="622" y="166"/>
                  </a:lnTo>
                  <a:lnTo>
                    <a:pt x="644" y="160"/>
                  </a:lnTo>
                  <a:lnTo>
                    <a:pt x="668" y="160"/>
                  </a:lnTo>
                  <a:lnTo>
                    <a:pt x="668" y="160"/>
                  </a:lnTo>
                  <a:lnTo>
                    <a:pt x="688" y="162"/>
                  </a:lnTo>
                  <a:lnTo>
                    <a:pt x="708" y="170"/>
                  </a:lnTo>
                  <a:lnTo>
                    <a:pt x="728" y="180"/>
                  </a:lnTo>
                  <a:lnTo>
                    <a:pt x="746" y="192"/>
                  </a:lnTo>
                  <a:lnTo>
                    <a:pt x="764" y="204"/>
                  </a:lnTo>
                  <a:lnTo>
                    <a:pt x="780" y="216"/>
                  </a:lnTo>
                  <a:lnTo>
                    <a:pt x="802" y="236"/>
                  </a:lnTo>
                  <a:lnTo>
                    <a:pt x="866" y="236"/>
                  </a:lnTo>
                  <a:lnTo>
                    <a:pt x="866" y="0"/>
                  </a:lnTo>
                  <a:lnTo>
                    <a:pt x="0" y="0"/>
                  </a:lnTo>
                  <a:lnTo>
                    <a:pt x="0" y="926"/>
                  </a:lnTo>
                  <a:lnTo>
                    <a:pt x="316" y="926"/>
                  </a:lnTo>
                  <a:lnTo>
                    <a:pt x="316" y="926"/>
                  </a:lnTo>
                  <a:lnTo>
                    <a:pt x="324" y="928"/>
                  </a:lnTo>
                  <a:lnTo>
                    <a:pt x="332" y="932"/>
                  </a:lnTo>
                  <a:lnTo>
                    <a:pt x="336" y="940"/>
                  </a:lnTo>
                  <a:lnTo>
                    <a:pt x="338" y="948"/>
                  </a:lnTo>
                  <a:lnTo>
                    <a:pt x="338" y="1056"/>
                  </a:lnTo>
                  <a:lnTo>
                    <a:pt x="338" y="1056"/>
                  </a:lnTo>
                  <a:lnTo>
                    <a:pt x="336" y="1066"/>
                  </a:lnTo>
                  <a:lnTo>
                    <a:pt x="330" y="1074"/>
                  </a:lnTo>
                  <a:lnTo>
                    <a:pt x="330" y="1074"/>
                  </a:lnTo>
                  <a:lnTo>
                    <a:pt x="312" y="1090"/>
                  </a:lnTo>
                  <a:lnTo>
                    <a:pt x="288" y="1116"/>
                  </a:lnTo>
                  <a:lnTo>
                    <a:pt x="278" y="1130"/>
                  </a:lnTo>
                  <a:lnTo>
                    <a:pt x="268" y="1144"/>
                  </a:lnTo>
                  <a:lnTo>
                    <a:pt x="262" y="1158"/>
                  </a:lnTo>
                  <a:lnTo>
                    <a:pt x="258" y="1172"/>
                  </a:lnTo>
                  <a:lnTo>
                    <a:pt x="258" y="1172"/>
                  </a:lnTo>
                  <a:lnTo>
                    <a:pt x="260" y="1190"/>
                  </a:lnTo>
                  <a:lnTo>
                    <a:pt x="264" y="1208"/>
                  </a:lnTo>
                  <a:lnTo>
                    <a:pt x="272" y="1224"/>
                  </a:lnTo>
                  <a:lnTo>
                    <a:pt x="282" y="1238"/>
                  </a:lnTo>
                  <a:lnTo>
                    <a:pt x="282" y="1238"/>
                  </a:lnTo>
                  <a:lnTo>
                    <a:pt x="290" y="1246"/>
                  </a:lnTo>
                  <a:lnTo>
                    <a:pt x="298" y="1252"/>
                  </a:lnTo>
                  <a:lnTo>
                    <a:pt x="308" y="1258"/>
                  </a:lnTo>
                  <a:lnTo>
                    <a:pt x="318" y="1262"/>
                  </a:lnTo>
                  <a:lnTo>
                    <a:pt x="342" y="1268"/>
                  </a:lnTo>
                  <a:lnTo>
                    <a:pt x="366" y="1270"/>
                  </a:lnTo>
                  <a:lnTo>
                    <a:pt x="366" y="1270"/>
                  </a:lnTo>
                  <a:lnTo>
                    <a:pt x="386" y="1270"/>
                  </a:lnTo>
                  <a:lnTo>
                    <a:pt x="408" y="1268"/>
                  </a:lnTo>
                  <a:lnTo>
                    <a:pt x="428" y="1264"/>
                  </a:lnTo>
                  <a:lnTo>
                    <a:pt x="450" y="1256"/>
                  </a:lnTo>
                  <a:lnTo>
                    <a:pt x="468" y="1246"/>
                  </a:lnTo>
                  <a:lnTo>
                    <a:pt x="478" y="1240"/>
                  </a:lnTo>
                  <a:lnTo>
                    <a:pt x="484" y="1232"/>
                  </a:lnTo>
                  <a:lnTo>
                    <a:pt x="490" y="1222"/>
                  </a:lnTo>
                  <a:lnTo>
                    <a:pt x="496" y="1212"/>
                  </a:lnTo>
                  <a:lnTo>
                    <a:pt x="500" y="1202"/>
                  </a:lnTo>
                  <a:lnTo>
                    <a:pt x="500" y="1188"/>
                  </a:lnTo>
                  <a:lnTo>
                    <a:pt x="500" y="1188"/>
                  </a:lnTo>
                  <a:lnTo>
                    <a:pt x="500" y="1176"/>
                  </a:lnTo>
                  <a:lnTo>
                    <a:pt x="498" y="1164"/>
                  </a:lnTo>
                  <a:lnTo>
                    <a:pt x="496" y="1152"/>
                  </a:lnTo>
                  <a:lnTo>
                    <a:pt x="490" y="1140"/>
                  </a:lnTo>
                  <a:lnTo>
                    <a:pt x="478" y="1120"/>
                  </a:lnTo>
                  <a:lnTo>
                    <a:pt x="462" y="1102"/>
                  </a:lnTo>
                  <a:lnTo>
                    <a:pt x="446" y="1088"/>
                  </a:lnTo>
                  <a:lnTo>
                    <a:pt x="432" y="1076"/>
                  </a:lnTo>
                  <a:lnTo>
                    <a:pt x="420" y="1066"/>
                  </a:lnTo>
                  <a:lnTo>
                    <a:pt x="420" y="1066"/>
                  </a:lnTo>
                  <a:lnTo>
                    <a:pt x="414" y="1062"/>
                  </a:lnTo>
                  <a:lnTo>
                    <a:pt x="412" y="1058"/>
                  </a:lnTo>
                  <a:lnTo>
                    <a:pt x="410" y="1052"/>
                  </a:lnTo>
                  <a:lnTo>
                    <a:pt x="408" y="1048"/>
                  </a:lnTo>
                  <a:lnTo>
                    <a:pt x="408" y="942"/>
                  </a:lnTo>
                  <a:lnTo>
                    <a:pt x="408" y="942"/>
                  </a:lnTo>
                  <a:lnTo>
                    <a:pt x="410" y="934"/>
                  </a:lnTo>
                  <a:lnTo>
                    <a:pt x="414" y="926"/>
                  </a:lnTo>
                  <a:lnTo>
                    <a:pt x="422" y="922"/>
                  </a:lnTo>
                  <a:lnTo>
                    <a:pt x="430" y="920"/>
                  </a:lnTo>
                  <a:lnTo>
                    <a:pt x="866" y="920"/>
                  </a:lnTo>
                  <a:lnTo>
                    <a:pt x="866" y="398"/>
                  </a:lnTo>
                  <a:lnTo>
                    <a:pt x="820" y="398"/>
                  </a:lnTo>
                  <a:lnTo>
                    <a:pt x="820" y="398"/>
                  </a:lnTo>
                  <a:lnTo>
                    <a:pt x="796" y="422"/>
                  </a:lnTo>
                  <a:lnTo>
                    <a:pt x="780" y="436"/>
                  </a:lnTo>
                  <a:lnTo>
                    <a:pt x="762" y="452"/>
                  </a:lnTo>
                  <a:lnTo>
                    <a:pt x="742" y="464"/>
                  </a:lnTo>
                  <a:lnTo>
                    <a:pt x="720" y="476"/>
                  </a:lnTo>
                  <a:lnTo>
                    <a:pt x="698" y="484"/>
                  </a:lnTo>
                  <a:lnTo>
                    <a:pt x="686" y="486"/>
                  </a:lnTo>
                  <a:lnTo>
                    <a:pt x="676" y="486"/>
                  </a:lnTo>
                  <a:lnTo>
                    <a:pt x="676" y="486"/>
                  </a:lnTo>
                  <a:lnTo>
                    <a:pt x="650" y="484"/>
                  </a:lnTo>
                  <a:lnTo>
                    <a:pt x="638" y="482"/>
                  </a:lnTo>
                  <a:lnTo>
                    <a:pt x="626" y="478"/>
                  </a:lnTo>
                  <a:lnTo>
                    <a:pt x="614" y="472"/>
                  </a:lnTo>
                  <a:lnTo>
                    <a:pt x="604" y="466"/>
                  </a:lnTo>
                  <a:lnTo>
                    <a:pt x="592" y="458"/>
                  </a:lnTo>
                  <a:lnTo>
                    <a:pt x="582" y="450"/>
                  </a:lnTo>
                  <a:lnTo>
                    <a:pt x="574" y="440"/>
                  </a:lnTo>
                  <a:lnTo>
                    <a:pt x="564" y="428"/>
                  </a:lnTo>
                  <a:lnTo>
                    <a:pt x="558" y="414"/>
                  </a:lnTo>
                  <a:lnTo>
                    <a:pt x="552" y="398"/>
                  </a:lnTo>
                  <a:lnTo>
                    <a:pt x="546" y="382"/>
                  </a:lnTo>
                  <a:lnTo>
                    <a:pt x="542" y="364"/>
                  </a:lnTo>
                  <a:lnTo>
                    <a:pt x="540" y="344"/>
                  </a:lnTo>
                  <a:lnTo>
                    <a:pt x="540" y="322"/>
                  </a:lnTo>
                  <a:lnTo>
                    <a:pt x="540" y="322"/>
                  </a:lnTo>
                  <a:lnTo>
                    <a:pt x="540" y="296"/>
                  </a:lnTo>
                  <a:lnTo>
                    <a:pt x="544" y="272"/>
                  </a:lnTo>
                  <a:lnTo>
                    <a:pt x="548" y="252"/>
                  </a:lnTo>
                  <a:lnTo>
                    <a:pt x="554" y="234"/>
                  </a:lnTo>
                  <a:lnTo>
                    <a:pt x="562" y="220"/>
                  </a:lnTo>
                  <a:lnTo>
                    <a:pt x="570" y="208"/>
                  </a:lnTo>
                  <a:lnTo>
                    <a:pt x="578" y="196"/>
                  </a:lnTo>
                  <a:lnTo>
                    <a:pt x="586" y="188"/>
                  </a:lnTo>
                  <a:lnTo>
                    <a:pt x="586" y="188"/>
                  </a:lnTo>
                  <a:close/>
                </a:path>
              </a:pathLst>
            </a:custGeom>
            <a:solidFill>
              <a:srgbClr val="5073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16" name="Freeform 150"/>
            <p:cNvSpPr>
              <a:spLocks/>
            </p:cNvSpPr>
            <p:nvPr/>
          </p:nvSpPr>
          <p:spPr bwMode="auto">
            <a:xfrm>
              <a:off x="10490922" y="7361238"/>
              <a:ext cx="1381125" cy="1470025"/>
            </a:xfrm>
            <a:custGeom>
              <a:avLst/>
              <a:gdLst>
                <a:gd name="T0" fmla="*/ 870 w 870"/>
                <a:gd name="T1" fmla="*/ 0 h 926"/>
                <a:gd name="T2" fmla="*/ 4 w 870"/>
                <a:gd name="T3" fmla="*/ 0 h 926"/>
                <a:gd name="T4" fmla="*/ 4 w 870"/>
                <a:gd name="T5" fmla="*/ 226 h 926"/>
                <a:gd name="T6" fmla="*/ 64 w 870"/>
                <a:gd name="T7" fmla="*/ 226 h 926"/>
                <a:gd name="T8" fmla="*/ 64 w 870"/>
                <a:gd name="T9" fmla="*/ 226 h 926"/>
                <a:gd name="T10" fmla="*/ 70 w 870"/>
                <a:gd name="T11" fmla="*/ 214 h 926"/>
                <a:gd name="T12" fmla="*/ 80 w 870"/>
                <a:gd name="T13" fmla="*/ 200 h 926"/>
                <a:gd name="T14" fmla="*/ 94 w 870"/>
                <a:gd name="T15" fmla="*/ 186 h 926"/>
                <a:gd name="T16" fmla="*/ 110 w 870"/>
                <a:gd name="T17" fmla="*/ 172 h 926"/>
                <a:gd name="T18" fmla="*/ 128 w 870"/>
                <a:gd name="T19" fmla="*/ 158 h 926"/>
                <a:gd name="T20" fmla="*/ 152 w 870"/>
                <a:gd name="T21" fmla="*/ 148 h 926"/>
                <a:gd name="T22" fmla="*/ 164 w 870"/>
                <a:gd name="T23" fmla="*/ 144 h 926"/>
                <a:gd name="T24" fmla="*/ 178 w 870"/>
                <a:gd name="T25" fmla="*/ 142 h 926"/>
                <a:gd name="T26" fmla="*/ 194 w 870"/>
                <a:gd name="T27" fmla="*/ 140 h 926"/>
                <a:gd name="T28" fmla="*/ 208 w 870"/>
                <a:gd name="T29" fmla="*/ 140 h 926"/>
                <a:gd name="T30" fmla="*/ 208 w 870"/>
                <a:gd name="T31" fmla="*/ 140 h 926"/>
                <a:gd name="T32" fmla="*/ 230 w 870"/>
                <a:gd name="T33" fmla="*/ 142 h 926"/>
                <a:gd name="T34" fmla="*/ 250 w 870"/>
                <a:gd name="T35" fmla="*/ 146 h 926"/>
                <a:gd name="T36" fmla="*/ 266 w 870"/>
                <a:gd name="T37" fmla="*/ 154 h 926"/>
                <a:gd name="T38" fmla="*/ 280 w 870"/>
                <a:gd name="T39" fmla="*/ 162 h 926"/>
                <a:gd name="T40" fmla="*/ 292 w 870"/>
                <a:gd name="T41" fmla="*/ 172 h 926"/>
                <a:gd name="T42" fmla="*/ 302 w 870"/>
                <a:gd name="T43" fmla="*/ 184 h 926"/>
                <a:gd name="T44" fmla="*/ 310 w 870"/>
                <a:gd name="T45" fmla="*/ 198 h 926"/>
                <a:gd name="T46" fmla="*/ 316 w 870"/>
                <a:gd name="T47" fmla="*/ 210 h 926"/>
                <a:gd name="T48" fmla="*/ 322 w 870"/>
                <a:gd name="T49" fmla="*/ 224 h 926"/>
                <a:gd name="T50" fmla="*/ 326 w 870"/>
                <a:gd name="T51" fmla="*/ 238 h 926"/>
                <a:gd name="T52" fmla="*/ 330 w 870"/>
                <a:gd name="T53" fmla="*/ 266 h 926"/>
                <a:gd name="T54" fmla="*/ 332 w 870"/>
                <a:gd name="T55" fmla="*/ 290 h 926"/>
                <a:gd name="T56" fmla="*/ 332 w 870"/>
                <a:gd name="T57" fmla="*/ 308 h 926"/>
                <a:gd name="T58" fmla="*/ 332 w 870"/>
                <a:gd name="T59" fmla="*/ 308 h 926"/>
                <a:gd name="T60" fmla="*/ 332 w 870"/>
                <a:gd name="T61" fmla="*/ 330 h 926"/>
                <a:gd name="T62" fmla="*/ 330 w 870"/>
                <a:gd name="T63" fmla="*/ 350 h 926"/>
                <a:gd name="T64" fmla="*/ 326 w 870"/>
                <a:gd name="T65" fmla="*/ 368 h 926"/>
                <a:gd name="T66" fmla="*/ 322 w 870"/>
                <a:gd name="T67" fmla="*/ 386 h 926"/>
                <a:gd name="T68" fmla="*/ 316 w 870"/>
                <a:gd name="T69" fmla="*/ 400 h 926"/>
                <a:gd name="T70" fmla="*/ 308 w 870"/>
                <a:gd name="T71" fmla="*/ 414 h 926"/>
                <a:gd name="T72" fmla="*/ 300 w 870"/>
                <a:gd name="T73" fmla="*/ 426 h 926"/>
                <a:gd name="T74" fmla="*/ 290 w 870"/>
                <a:gd name="T75" fmla="*/ 438 h 926"/>
                <a:gd name="T76" fmla="*/ 290 w 870"/>
                <a:gd name="T77" fmla="*/ 438 h 926"/>
                <a:gd name="T78" fmla="*/ 282 w 870"/>
                <a:gd name="T79" fmla="*/ 444 h 926"/>
                <a:gd name="T80" fmla="*/ 272 w 870"/>
                <a:gd name="T81" fmla="*/ 452 h 926"/>
                <a:gd name="T82" fmla="*/ 262 w 870"/>
                <a:gd name="T83" fmla="*/ 456 h 926"/>
                <a:gd name="T84" fmla="*/ 252 w 870"/>
                <a:gd name="T85" fmla="*/ 460 h 926"/>
                <a:gd name="T86" fmla="*/ 228 w 870"/>
                <a:gd name="T87" fmla="*/ 466 h 926"/>
                <a:gd name="T88" fmla="*/ 200 w 870"/>
                <a:gd name="T89" fmla="*/ 468 h 926"/>
                <a:gd name="T90" fmla="*/ 200 w 870"/>
                <a:gd name="T91" fmla="*/ 468 h 926"/>
                <a:gd name="T92" fmla="*/ 174 w 870"/>
                <a:gd name="T93" fmla="*/ 464 h 926"/>
                <a:gd name="T94" fmla="*/ 150 w 870"/>
                <a:gd name="T95" fmla="*/ 458 h 926"/>
                <a:gd name="T96" fmla="*/ 130 w 870"/>
                <a:gd name="T97" fmla="*/ 450 h 926"/>
                <a:gd name="T98" fmla="*/ 112 w 870"/>
                <a:gd name="T99" fmla="*/ 438 h 926"/>
                <a:gd name="T100" fmla="*/ 98 w 870"/>
                <a:gd name="T101" fmla="*/ 426 h 926"/>
                <a:gd name="T102" fmla="*/ 86 w 870"/>
                <a:gd name="T103" fmla="*/ 412 h 926"/>
                <a:gd name="T104" fmla="*/ 76 w 870"/>
                <a:gd name="T105" fmla="*/ 398 h 926"/>
                <a:gd name="T106" fmla="*/ 68 w 870"/>
                <a:gd name="T107" fmla="*/ 384 h 926"/>
                <a:gd name="T108" fmla="*/ 0 w 870"/>
                <a:gd name="T109" fmla="*/ 384 h 926"/>
                <a:gd name="T110" fmla="*/ 0 w 870"/>
                <a:gd name="T111" fmla="*/ 884 h 926"/>
                <a:gd name="T112" fmla="*/ 0 w 870"/>
                <a:gd name="T113" fmla="*/ 884 h 926"/>
                <a:gd name="T114" fmla="*/ 18 w 870"/>
                <a:gd name="T115" fmla="*/ 926 h 926"/>
                <a:gd name="T116" fmla="*/ 870 w 870"/>
                <a:gd name="T117" fmla="*/ 926 h 926"/>
                <a:gd name="T118" fmla="*/ 870 w 870"/>
                <a:gd name="T119" fmla="*/ 0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0" h="926">
                  <a:moveTo>
                    <a:pt x="870" y="0"/>
                  </a:moveTo>
                  <a:lnTo>
                    <a:pt x="4" y="0"/>
                  </a:lnTo>
                  <a:lnTo>
                    <a:pt x="4" y="226"/>
                  </a:lnTo>
                  <a:lnTo>
                    <a:pt x="64" y="226"/>
                  </a:lnTo>
                  <a:lnTo>
                    <a:pt x="64" y="226"/>
                  </a:lnTo>
                  <a:lnTo>
                    <a:pt x="70" y="214"/>
                  </a:lnTo>
                  <a:lnTo>
                    <a:pt x="80" y="200"/>
                  </a:lnTo>
                  <a:lnTo>
                    <a:pt x="94" y="186"/>
                  </a:lnTo>
                  <a:lnTo>
                    <a:pt x="110" y="172"/>
                  </a:lnTo>
                  <a:lnTo>
                    <a:pt x="128" y="158"/>
                  </a:lnTo>
                  <a:lnTo>
                    <a:pt x="152" y="148"/>
                  </a:lnTo>
                  <a:lnTo>
                    <a:pt x="164" y="144"/>
                  </a:lnTo>
                  <a:lnTo>
                    <a:pt x="178" y="142"/>
                  </a:lnTo>
                  <a:lnTo>
                    <a:pt x="194" y="140"/>
                  </a:lnTo>
                  <a:lnTo>
                    <a:pt x="208" y="140"/>
                  </a:lnTo>
                  <a:lnTo>
                    <a:pt x="208" y="140"/>
                  </a:lnTo>
                  <a:lnTo>
                    <a:pt x="230" y="142"/>
                  </a:lnTo>
                  <a:lnTo>
                    <a:pt x="250" y="146"/>
                  </a:lnTo>
                  <a:lnTo>
                    <a:pt x="266" y="154"/>
                  </a:lnTo>
                  <a:lnTo>
                    <a:pt x="280" y="162"/>
                  </a:lnTo>
                  <a:lnTo>
                    <a:pt x="292" y="172"/>
                  </a:lnTo>
                  <a:lnTo>
                    <a:pt x="302" y="184"/>
                  </a:lnTo>
                  <a:lnTo>
                    <a:pt x="310" y="198"/>
                  </a:lnTo>
                  <a:lnTo>
                    <a:pt x="316" y="210"/>
                  </a:lnTo>
                  <a:lnTo>
                    <a:pt x="322" y="224"/>
                  </a:lnTo>
                  <a:lnTo>
                    <a:pt x="326" y="238"/>
                  </a:lnTo>
                  <a:lnTo>
                    <a:pt x="330" y="266"/>
                  </a:lnTo>
                  <a:lnTo>
                    <a:pt x="332" y="290"/>
                  </a:lnTo>
                  <a:lnTo>
                    <a:pt x="332" y="308"/>
                  </a:lnTo>
                  <a:lnTo>
                    <a:pt x="332" y="308"/>
                  </a:lnTo>
                  <a:lnTo>
                    <a:pt x="332" y="330"/>
                  </a:lnTo>
                  <a:lnTo>
                    <a:pt x="330" y="350"/>
                  </a:lnTo>
                  <a:lnTo>
                    <a:pt x="326" y="368"/>
                  </a:lnTo>
                  <a:lnTo>
                    <a:pt x="322" y="386"/>
                  </a:lnTo>
                  <a:lnTo>
                    <a:pt x="316" y="400"/>
                  </a:lnTo>
                  <a:lnTo>
                    <a:pt x="308" y="414"/>
                  </a:lnTo>
                  <a:lnTo>
                    <a:pt x="300" y="426"/>
                  </a:lnTo>
                  <a:lnTo>
                    <a:pt x="290" y="438"/>
                  </a:lnTo>
                  <a:lnTo>
                    <a:pt x="290" y="438"/>
                  </a:lnTo>
                  <a:lnTo>
                    <a:pt x="282" y="444"/>
                  </a:lnTo>
                  <a:lnTo>
                    <a:pt x="272" y="452"/>
                  </a:lnTo>
                  <a:lnTo>
                    <a:pt x="262" y="456"/>
                  </a:lnTo>
                  <a:lnTo>
                    <a:pt x="252" y="460"/>
                  </a:lnTo>
                  <a:lnTo>
                    <a:pt x="228" y="466"/>
                  </a:lnTo>
                  <a:lnTo>
                    <a:pt x="200" y="468"/>
                  </a:lnTo>
                  <a:lnTo>
                    <a:pt x="200" y="468"/>
                  </a:lnTo>
                  <a:lnTo>
                    <a:pt x="174" y="464"/>
                  </a:lnTo>
                  <a:lnTo>
                    <a:pt x="150" y="458"/>
                  </a:lnTo>
                  <a:lnTo>
                    <a:pt x="130" y="450"/>
                  </a:lnTo>
                  <a:lnTo>
                    <a:pt x="112" y="438"/>
                  </a:lnTo>
                  <a:lnTo>
                    <a:pt x="98" y="426"/>
                  </a:lnTo>
                  <a:lnTo>
                    <a:pt x="86" y="412"/>
                  </a:lnTo>
                  <a:lnTo>
                    <a:pt x="76" y="398"/>
                  </a:lnTo>
                  <a:lnTo>
                    <a:pt x="68" y="384"/>
                  </a:lnTo>
                  <a:lnTo>
                    <a:pt x="0" y="384"/>
                  </a:lnTo>
                  <a:lnTo>
                    <a:pt x="0" y="884"/>
                  </a:lnTo>
                  <a:lnTo>
                    <a:pt x="0" y="884"/>
                  </a:lnTo>
                  <a:lnTo>
                    <a:pt x="18" y="926"/>
                  </a:lnTo>
                  <a:lnTo>
                    <a:pt x="870" y="926"/>
                  </a:lnTo>
                  <a:lnTo>
                    <a:pt x="870" y="0"/>
                  </a:lnTo>
                  <a:close/>
                </a:path>
              </a:pathLst>
            </a:custGeom>
            <a:solidFill>
              <a:srgbClr val="49C6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17" name="Freeform 151"/>
            <p:cNvSpPr>
              <a:spLocks/>
            </p:cNvSpPr>
            <p:nvPr/>
          </p:nvSpPr>
          <p:spPr bwMode="auto">
            <a:xfrm>
              <a:off x="10497272" y="4338638"/>
              <a:ext cx="3536950" cy="1949450"/>
            </a:xfrm>
            <a:custGeom>
              <a:avLst/>
              <a:gdLst>
                <a:gd name="T0" fmla="*/ 372 w 2228"/>
                <a:gd name="T1" fmla="*/ 886 h 1228"/>
                <a:gd name="T2" fmla="*/ 394 w 2228"/>
                <a:gd name="T3" fmla="*/ 898 h 1228"/>
                <a:gd name="T4" fmla="*/ 394 w 2228"/>
                <a:gd name="T5" fmla="*/ 1018 h 1228"/>
                <a:gd name="T6" fmla="*/ 390 w 2228"/>
                <a:gd name="T7" fmla="*/ 1034 h 1228"/>
                <a:gd name="T8" fmla="*/ 368 w 2228"/>
                <a:gd name="T9" fmla="*/ 1050 h 1228"/>
                <a:gd name="T10" fmla="*/ 338 w 2228"/>
                <a:gd name="T11" fmla="*/ 1084 h 1228"/>
                <a:gd name="T12" fmla="*/ 322 w 2228"/>
                <a:gd name="T13" fmla="*/ 1126 h 1228"/>
                <a:gd name="T14" fmla="*/ 328 w 2228"/>
                <a:gd name="T15" fmla="*/ 1164 h 1228"/>
                <a:gd name="T16" fmla="*/ 364 w 2228"/>
                <a:gd name="T17" fmla="*/ 1210 h 1228"/>
                <a:gd name="T18" fmla="*/ 414 w 2228"/>
                <a:gd name="T19" fmla="*/ 1228 h 1228"/>
                <a:gd name="T20" fmla="*/ 452 w 2228"/>
                <a:gd name="T21" fmla="*/ 1228 h 1228"/>
                <a:gd name="T22" fmla="*/ 518 w 2228"/>
                <a:gd name="T23" fmla="*/ 1202 h 1228"/>
                <a:gd name="T24" fmla="*/ 554 w 2228"/>
                <a:gd name="T25" fmla="*/ 1158 h 1228"/>
                <a:gd name="T26" fmla="*/ 558 w 2228"/>
                <a:gd name="T27" fmla="*/ 1138 h 1228"/>
                <a:gd name="T28" fmla="*/ 552 w 2228"/>
                <a:gd name="T29" fmla="*/ 1102 h 1228"/>
                <a:gd name="T30" fmla="*/ 534 w 2228"/>
                <a:gd name="T31" fmla="*/ 1072 h 1228"/>
                <a:gd name="T32" fmla="*/ 492 w 2228"/>
                <a:gd name="T33" fmla="*/ 1040 h 1228"/>
                <a:gd name="T34" fmla="*/ 474 w 2228"/>
                <a:gd name="T35" fmla="*/ 1030 h 1228"/>
                <a:gd name="T36" fmla="*/ 466 w 2228"/>
                <a:gd name="T37" fmla="*/ 1012 h 1228"/>
                <a:gd name="T38" fmla="*/ 470 w 2228"/>
                <a:gd name="T39" fmla="*/ 904 h 1228"/>
                <a:gd name="T40" fmla="*/ 490 w 2228"/>
                <a:gd name="T41" fmla="*/ 892 h 1228"/>
                <a:gd name="T42" fmla="*/ 1294 w 2228"/>
                <a:gd name="T43" fmla="*/ 820 h 1228"/>
                <a:gd name="T44" fmla="*/ 1256 w 2228"/>
                <a:gd name="T45" fmla="*/ 788 h 1228"/>
                <a:gd name="T46" fmla="*/ 1220 w 2228"/>
                <a:gd name="T47" fmla="*/ 730 h 1228"/>
                <a:gd name="T48" fmla="*/ 1210 w 2228"/>
                <a:gd name="T49" fmla="*/ 674 h 1228"/>
                <a:gd name="T50" fmla="*/ 1214 w 2228"/>
                <a:gd name="T51" fmla="*/ 646 h 1228"/>
                <a:gd name="T52" fmla="*/ 1232 w 2228"/>
                <a:gd name="T53" fmla="*/ 610 h 1228"/>
                <a:gd name="T54" fmla="*/ 1260 w 2228"/>
                <a:gd name="T55" fmla="*/ 584 h 1228"/>
                <a:gd name="T56" fmla="*/ 1310 w 2228"/>
                <a:gd name="T57" fmla="*/ 562 h 1228"/>
                <a:gd name="T58" fmla="*/ 1366 w 2228"/>
                <a:gd name="T59" fmla="*/ 554 h 1228"/>
                <a:gd name="T60" fmla="*/ 1454 w 2228"/>
                <a:gd name="T61" fmla="*/ 568 h 1228"/>
                <a:gd name="T62" fmla="*/ 1492 w 2228"/>
                <a:gd name="T63" fmla="*/ 588 h 1228"/>
                <a:gd name="T64" fmla="*/ 1520 w 2228"/>
                <a:gd name="T65" fmla="*/ 616 h 1228"/>
                <a:gd name="T66" fmla="*/ 1534 w 2228"/>
                <a:gd name="T67" fmla="*/ 656 h 1228"/>
                <a:gd name="T68" fmla="*/ 1534 w 2228"/>
                <a:gd name="T69" fmla="*/ 686 h 1228"/>
                <a:gd name="T70" fmla="*/ 1516 w 2228"/>
                <a:gd name="T71" fmla="*/ 750 h 1228"/>
                <a:gd name="T72" fmla="*/ 1478 w 2228"/>
                <a:gd name="T73" fmla="*/ 802 h 1228"/>
                <a:gd name="T74" fmla="*/ 2228 w 2228"/>
                <a:gd name="T75" fmla="*/ 888 h 1228"/>
                <a:gd name="T76" fmla="*/ 2168 w 2228"/>
                <a:gd name="T77" fmla="*/ 754 h 1228"/>
                <a:gd name="T78" fmla="*/ 2052 w 2228"/>
                <a:gd name="T79" fmla="*/ 564 h 1228"/>
                <a:gd name="T80" fmla="*/ 1982 w 2228"/>
                <a:gd name="T81" fmla="*/ 478 h 1228"/>
                <a:gd name="T82" fmla="*/ 1904 w 2228"/>
                <a:gd name="T83" fmla="*/ 404 h 1228"/>
                <a:gd name="T84" fmla="*/ 1798 w 2228"/>
                <a:gd name="T85" fmla="*/ 318 h 1228"/>
                <a:gd name="T86" fmla="*/ 1636 w 2228"/>
                <a:gd name="T87" fmla="*/ 204 h 1228"/>
                <a:gd name="T88" fmla="*/ 1468 w 2228"/>
                <a:gd name="T89" fmla="*/ 114 h 1228"/>
                <a:gd name="T90" fmla="*/ 1282 w 2228"/>
                <a:gd name="T91" fmla="*/ 48 h 1228"/>
                <a:gd name="T92" fmla="*/ 1076 w 2228"/>
                <a:gd name="T93" fmla="*/ 10 h 1228"/>
                <a:gd name="T94" fmla="*/ 920 w 2228"/>
                <a:gd name="T95" fmla="*/ 0 h 1228"/>
                <a:gd name="T96" fmla="*/ 762 w 2228"/>
                <a:gd name="T97" fmla="*/ 6 h 1228"/>
                <a:gd name="T98" fmla="*/ 590 w 2228"/>
                <a:gd name="T99" fmla="*/ 32 h 1228"/>
                <a:gd name="T100" fmla="*/ 412 w 2228"/>
                <a:gd name="T101" fmla="*/ 80 h 1228"/>
                <a:gd name="T102" fmla="*/ 232 w 2228"/>
                <a:gd name="T103" fmla="*/ 152 h 1228"/>
                <a:gd name="T104" fmla="*/ 56 w 2228"/>
                <a:gd name="T105" fmla="*/ 252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8" h="1228">
                  <a:moveTo>
                    <a:pt x="0" y="886"/>
                  </a:moveTo>
                  <a:lnTo>
                    <a:pt x="372" y="886"/>
                  </a:lnTo>
                  <a:lnTo>
                    <a:pt x="372" y="886"/>
                  </a:lnTo>
                  <a:lnTo>
                    <a:pt x="382" y="886"/>
                  </a:lnTo>
                  <a:lnTo>
                    <a:pt x="388" y="892"/>
                  </a:lnTo>
                  <a:lnTo>
                    <a:pt x="394" y="898"/>
                  </a:lnTo>
                  <a:lnTo>
                    <a:pt x="394" y="908"/>
                  </a:lnTo>
                  <a:lnTo>
                    <a:pt x="394" y="1018"/>
                  </a:lnTo>
                  <a:lnTo>
                    <a:pt x="394" y="1018"/>
                  </a:lnTo>
                  <a:lnTo>
                    <a:pt x="394" y="1024"/>
                  </a:lnTo>
                  <a:lnTo>
                    <a:pt x="392" y="1030"/>
                  </a:lnTo>
                  <a:lnTo>
                    <a:pt x="390" y="1034"/>
                  </a:lnTo>
                  <a:lnTo>
                    <a:pt x="384" y="1038"/>
                  </a:lnTo>
                  <a:lnTo>
                    <a:pt x="384" y="1038"/>
                  </a:lnTo>
                  <a:lnTo>
                    <a:pt x="368" y="1050"/>
                  </a:lnTo>
                  <a:lnTo>
                    <a:pt x="358" y="1060"/>
                  </a:lnTo>
                  <a:lnTo>
                    <a:pt x="346" y="1072"/>
                  </a:lnTo>
                  <a:lnTo>
                    <a:pt x="338" y="1084"/>
                  </a:lnTo>
                  <a:lnTo>
                    <a:pt x="330" y="1098"/>
                  </a:lnTo>
                  <a:lnTo>
                    <a:pt x="324" y="1112"/>
                  </a:lnTo>
                  <a:lnTo>
                    <a:pt x="322" y="1126"/>
                  </a:lnTo>
                  <a:lnTo>
                    <a:pt x="322" y="1126"/>
                  </a:lnTo>
                  <a:lnTo>
                    <a:pt x="324" y="1146"/>
                  </a:lnTo>
                  <a:lnTo>
                    <a:pt x="328" y="1164"/>
                  </a:lnTo>
                  <a:lnTo>
                    <a:pt x="336" y="1182"/>
                  </a:lnTo>
                  <a:lnTo>
                    <a:pt x="348" y="1196"/>
                  </a:lnTo>
                  <a:lnTo>
                    <a:pt x="364" y="1210"/>
                  </a:lnTo>
                  <a:lnTo>
                    <a:pt x="382" y="1220"/>
                  </a:lnTo>
                  <a:lnTo>
                    <a:pt x="402" y="1226"/>
                  </a:lnTo>
                  <a:lnTo>
                    <a:pt x="414" y="1228"/>
                  </a:lnTo>
                  <a:lnTo>
                    <a:pt x="426" y="1228"/>
                  </a:lnTo>
                  <a:lnTo>
                    <a:pt x="426" y="1228"/>
                  </a:lnTo>
                  <a:lnTo>
                    <a:pt x="452" y="1228"/>
                  </a:lnTo>
                  <a:lnTo>
                    <a:pt x="478" y="1222"/>
                  </a:lnTo>
                  <a:lnTo>
                    <a:pt x="500" y="1214"/>
                  </a:lnTo>
                  <a:lnTo>
                    <a:pt x="518" y="1202"/>
                  </a:lnTo>
                  <a:lnTo>
                    <a:pt x="534" y="1190"/>
                  </a:lnTo>
                  <a:lnTo>
                    <a:pt x="546" y="1174"/>
                  </a:lnTo>
                  <a:lnTo>
                    <a:pt x="554" y="1158"/>
                  </a:lnTo>
                  <a:lnTo>
                    <a:pt x="556" y="1148"/>
                  </a:lnTo>
                  <a:lnTo>
                    <a:pt x="558" y="1138"/>
                  </a:lnTo>
                  <a:lnTo>
                    <a:pt x="558" y="1138"/>
                  </a:lnTo>
                  <a:lnTo>
                    <a:pt x="558" y="1126"/>
                  </a:lnTo>
                  <a:lnTo>
                    <a:pt x="556" y="1112"/>
                  </a:lnTo>
                  <a:lnTo>
                    <a:pt x="552" y="1102"/>
                  </a:lnTo>
                  <a:lnTo>
                    <a:pt x="546" y="1090"/>
                  </a:lnTo>
                  <a:lnTo>
                    <a:pt x="540" y="1080"/>
                  </a:lnTo>
                  <a:lnTo>
                    <a:pt x="534" y="1072"/>
                  </a:lnTo>
                  <a:lnTo>
                    <a:pt x="520" y="1058"/>
                  </a:lnTo>
                  <a:lnTo>
                    <a:pt x="506" y="1046"/>
                  </a:lnTo>
                  <a:lnTo>
                    <a:pt x="492" y="1040"/>
                  </a:lnTo>
                  <a:lnTo>
                    <a:pt x="480" y="1034"/>
                  </a:lnTo>
                  <a:lnTo>
                    <a:pt x="480" y="1034"/>
                  </a:lnTo>
                  <a:lnTo>
                    <a:pt x="474" y="1030"/>
                  </a:lnTo>
                  <a:lnTo>
                    <a:pt x="470" y="1024"/>
                  </a:lnTo>
                  <a:lnTo>
                    <a:pt x="466" y="1018"/>
                  </a:lnTo>
                  <a:lnTo>
                    <a:pt x="466" y="1012"/>
                  </a:lnTo>
                  <a:lnTo>
                    <a:pt x="468" y="912"/>
                  </a:lnTo>
                  <a:lnTo>
                    <a:pt x="468" y="912"/>
                  </a:lnTo>
                  <a:lnTo>
                    <a:pt x="470" y="904"/>
                  </a:lnTo>
                  <a:lnTo>
                    <a:pt x="476" y="898"/>
                  </a:lnTo>
                  <a:lnTo>
                    <a:pt x="482" y="894"/>
                  </a:lnTo>
                  <a:lnTo>
                    <a:pt x="490" y="892"/>
                  </a:lnTo>
                  <a:lnTo>
                    <a:pt x="1294" y="892"/>
                  </a:lnTo>
                  <a:lnTo>
                    <a:pt x="1294" y="820"/>
                  </a:lnTo>
                  <a:lnTo>
                    <a:pt x="1294" y="820"/>
                  </a:lnTo>
                  <a:lnTo>
                    <a:pt x="1282" y="812"/>
                  </a:lnTo>
                  <a:lnTo>
                    <a:pt x="1270" y="802"/>
                  </a:lnTo>
                  <a:lnTo>
                    <a:pt x="1256" y="788"/>
                  </a:lnTo>
                  <a:lnTo>
                    <a:pt x="1242" y="772"/>
                  </a:lnTo>
                  <a:lnTo>
                    <a:pt x="1230" y="752"/>
                  </a:lnTo>
                  <a:lnTo>
                    <a:pt x="1220" y="730"/>
                  </a:lnTo>
                  <a:lnTo>
                    <a:pt x="1212" y="704"/>
                  </a:lnTo>
                  <a:lnTo>
                    <a:pt x="1210" y="690"/>
                  </a:lnTo>
                  <a:lnTo>
                    <a:pt x="1210" y="674"/>
                  </a:lnTo>
                  <a:lnTo>
                    <a:pt x="1210" y="674"/>
                  </a:lnTo>
                  <a:lnTo>
                    <a:pt x="1212" y="660"/>
                  </a:lnTo>
                  <a:lnTo>
                    <a:pt x="1214" y="646"/>
                  </a:lnTo>
                  <a:lnTo>
                    <a:pt x="1218" y="632"/>
                  </a:lnTo>
                  <a:lnTo>
                    <a:pt x="1224" y="620"/>
                  </a:lnTo>
                  <a:lnTo>
                    <a:pt x="1232" y="610"/>
                  </a:lnTo>
                  <a:lnTo>
                    <a:pt x="1240" y="600"/>
                  </a:lnTo>
                  <a:lnTo>
                    <a:pt x="1250" y="592"/>
                  </a:lnTo>
                  <a:lnTo>
                    <a:pt x="1260" y="584"/>
                  </a:lnTo>
                  <a:lnTo>
                    <a:pt x="1272" y="576"/>
                  </a:lnTo>
                  <a:lnTo>
                    <a:pt x="1284" y="570"/>
                  </a:lnTo>
                  <a:lnTo>
                    <a:pt x="1310" y="562"/>
                  </a:lnTo>
                  <a:lnTo>
                    <a:pt x="1338" y="556"/>
                  </a:lnTo>
                  <a:lnTo>
                    <a:pt x="1366" y="554"/>
                  </a:lnTo>
                  <a:lnTo>
                    <a:pt x="1366" y="554"/>
                  </a:lnTo>
                  <a:lnTo>
                    <a:pt x="1396" y="556"/>
                  </a:lnTo>
                  <a:lnTo>
                    <a:pt x="1426" y="560"/>
                  </a:lnTo>
                  <a:lnTo>
                    <a:pt x="1454" y="568"/>
                  </a:lnTo>
                  <a:lnTo>
                    <a:pt x="1466" y="574"/>
                  </a:lnTo>
                  <a:lnTo>
                    <a:pt x="1480" y="580"/>
                  </a:lnTo>
                  <a:lnTo>
                    <a:pt x="1492" y="588"/>
                  </a:lnTo>
                  <a:lnTo>
                    <a:pt x="1502" y="596"/>
                  </a:lnTo>
                  <a:lnTo>
                    <a:pt x="1512" y="606"/>
                  </a:lnTo>
                  <a:lnTo>
                    <a:pt x="1520" y="616"/>
                  </a:lnTo>
                  <a:lnTo>
                    <a:pt x="1526" y="628"/>
                  </a:lnTo>
                  <a:lnTo>
                    <a:pt x="1530" y="642"/>
                  </a:lnTo>
                  <a:lnTo>
                    <a:pt x="1534" y="656"/>
                  </a:lnTo>
                  <a:lnTo>
                    <a:pt x="1534" y="672"/>
                  </a:lnTo>
                  <a:lnTo>
                    <a:pt x="1534" y="672"/>
                  </a:lnTo>
                  <a:lnTo>
                    <a:pt x="1534" y="686"/>
                  </a:lnTo>
                  <a:lnTo>
                    <a:pt x="1532" y="700"/>
                  </a:lnTo>
                  <a:lnTo>
                    <a:pt x="1526" y="726"/>
                  </a:lnTo>
                  <a:lnTo>
                    <a:pt x="1516" y="750"/>
                  </a:lnTo>
                  <a:lnTo>
                    <a:pt x="1504" y="770"/>
                  </a:lnTo>
                  <a:lnTo>
                    <a:pt x="1490" y="788"/>
                  </a:lnTo>
                  <a:lnTo>
                    <a:pt x="1478" y="802"/>
                  </a:lnTo>
                  <a:lnTo>
                    <a:pt x="1456" y="822"/>
                  </a:lnTo>
                  <a:lnTo>
                    <a:pt x="1456" y="888"/>
                  </a:lnTo>
                  <a:lnTo>
                    <a:pt x="2228" y="888"/>
                  </a:lnTo>
                  <a:lnTo>
                    <a:pt x="2228" y="888"/>
                  </a:lnTo>
                  <a:lnTo>
                    <a:pt x="2200" y="820"/>
                  </a:lnTo>
                  <a:lnTo>
                    <a:pt x="2168" y="754"/>
                  </a:lnTo>
                  <a:lnTo>
                    <a:pt x="2132" y="688"/>
                  </a:lnTo>
                  <a:lnTo>
                    <a:pt x="2094" y="624"/>
                  </a:lnTo>
                  <a:lnTo>
                    <a:pt x="2052" y="564"/>
                  </a:lnTo>
                  <a:lnTo>
                    <a:pt x="2030" y="534"/>
                  </a:lnTo>
                  <a:lnTo>
                    <a:pt x="2006" y="506"/>
                  </a:lnTo>
                  <a:lnTo>
                    <a:pt x="1982" y="478"/>
                  </a:lnTo>
                  <a:lnTo>
                    <a:pt x="1956" y="452"/>
                  </a:lnTo>
                  <a:lnTo>
                    <a:pt x="1930" y="428"/>
                  </a:lnTo>
                  <a:lnTo>
                    <a:pt x="1904" y="404"/>
                  </a:lnTo>
                  <a:lnTo>
                    <a:pt x="1904" y="404"/>
                  </a:lnTo>
                  <a:lnTo>
                    <a:pt x="1850" y="360"/>
                  </a:lnTo>
                  <a:lnTo>
                    <a:pt x="1798" y="318"/>
                  </a:lnTo>
                  <a:lnTo>
                    <a:pt x="1744" y="278"/>
                  </a:lnTo>
                  <a:lnTo>
                    <a:pt x="1690" y="240"/>
                  </a:lnTo>
                  <a:lnTo>
                    <a:pt x="1636" y="204"/>
                  </a:lnTo>
                  <a:lnTo>
                    <a:pt x="1582" y="172"/>
                  </a:lnTo>
                  <a:lnTo>
                    <a:pt x="1524" y="142"/>
                  </a:lnTo>
                  <a:lnTo>
                    <a:pt x="1468" y="114"/>
                  </a:lnTo>
                  <a:lnTo>
                    <a:pt x="1408" y="88"/>
                  </a:lnTo>
                  <a:lnTo>
                    <a:pt x="1346" y="66"/>
                  </a:lnTo>
                  <a:lnTo>
                    <a:pt x="1282" y="48"/>
                  </a:lnTo>
                  <a:lnTo>
                    <a:pt x="1216" y="32"/>
                  </a:lnTo>
                  <a:lnTo>
                    <a:pt x="1148" y="18"/>
                  </a:lnTo>
                  <a:lnTo>
                    <a:pt x="1076" y="10"/>
                  </a:lnTo>
                  <a:lnTo>
                    <a:pt x="1000" y="2"/>
                  </a:lnTo>
                  <a:lnTo>
                    <a:pt x="920" y="0"/>
                  </a:lnTo>
                  <a:lnTo>
                    <a:pt x="920" y="0"/>
                  </a:lnTo>
                  <a:lnTo>
                    <a:pt x="870" y="0"/>
                  </a:lnTo>
                  <a:lnTo>
                    <a:pt x="816" y="2"/>
                  </a:lnTo>
                  <a:lnTo>
                    <a:pt x="762" y="6"/>
                  </a:lnTo>
                  <a:lnTo>
                    <a:pt x="706" y="12"/>
                  </a:lnTo>
                  <a:lnTo>
                    <a:pt x="648" y="22"/>
                  </a:lnTo>
                  <a:lnTo>
                    <a:pt x="590" y="32"/>
                  </a:lnTo>
                  <a:lnTo>
                    <a:pt x="530" y="46"/>
                  </a:lnTo>
                  <a:lnTo>
                    <a:pt x="472" y="60"/>
                  </a:lnTo>
                  <a:lnTo>
                    <a:pt x="412" y="80"/>
                  </a:lnTo>
                  <a:lnTo>
                    <a:pt x="352" y="100"/>
                  </a:lnTo>
                  <a:lnTo>
                    <a:pt x="292" y="124"/>
                  </a:lnTo>
                  <a:lnTo>
                    <a:pt x="232" y="152"/>
                  </a:lnTo>
                  <a:lnTo>
                    <a:pt x="172" y="182"/>
                  </a:lnTo>
                  <a:lnTo>
                    <a:pt x="114" y="216"/>
                  </a:lnTo>
                  <a:lnTo>
                    <a:pt x="56" y="252"/>
                  </a:lnTo>
                  <a:lnTo>
                    <a:pt x="0" y="292"/>
                  </a:lnTo>
                  <a:lnTo>
                    <a:pt x="0" y="886"/>
                  </a:lnTo>
                  <a:close/>
                </a:path>
              </a:pathLst>
            </a:custGeom>
            <a:solidFill>
              <a:srgbClr val="F3A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18" name="Freeform 152"/>
            <p:cNvSpPr>
              <a:spLocks/>
            </p:cNvSpPr>
            <p:nvPr/>
          </p:nvSpPr>
          <p:spPr bwMode="auto">
            <a:xfrm>
              <a:off x="11941897" y="5287963"/>
              <a:ext cx="1895475" cy="2003425"/>
            </a:xfrm>
            <a:custGeom>
              <a:avLst/>
              <a:gdLst>
                <a:gd name="T0" fmla="*/ 866 w 1194"/>
                <a:gd name="T1" fmla="*/ 844 h 1262"/>
                <a:gd name="T2" fmla="*/ 874 w 1194"/>
                <a:gd name="T3" fmla="*/ 828 h 1262"/>
                <a:gd name="T4" fmla="*/ 890 w 1194"/>
                <a:gd name="T5" fmla="*/ 822 h 1262"/>
                <a:gd name="T6" fmla="*/ 984 w 1194"/>
                <a:gd name="T7" fmla="*/ 822 h 1262"/>
                <a:gd name="T8" fmla="*/ 1002 w 1194"/>
                <a:gd name="T9" fmla="*/ 830 h 1262"/>
                <a:gd name="T10" fmla="*/ 1020 w 1194"/>
                <a:gd name="T11" fmla="*/ 850 h 1262"/>
                <a:gd name="T12" fmla="*/ 1046 w 1194"/>
                <a:gd name="T13" fmla="*/ 874 h 1262"/>
                <a:gd name="T14" fmla="*/ 1078 w 1194"/>
                <a:gd name="T15" fmla="*/ 894 h 1262"/>
                <a:gd name="T16" fmla="*/ 1112 w 1194"/>
                <a:gd name="T17" fmla="*/ 902 h 1262"/>
                <a:gd name="T18" fmla="*/ 1122 w 1194"/>
                <a:gd name="T19" fmla="*/ 900 h 1262"/>
                <a:gd name="T20" fmla="*/ 1142 w 1194"/>
                <a:gd name="T21" fmla="*/ 896 h 1262"/>
                <a:gd name="T22" fmla="*/ 1158 w 1194"/>
                <a:gd name="T23" fmla="*/ 884 h 1262"/>
                <a:gd name="T24" fmla="*/ 1176 w 1194"/>
                <a:gd name="T25" fmla="*/ 862 h 1262"/>
                <a:gd name="T26" fmla="*/ 1190 w 1194"/>
                <a:gd name="T27" fmla="*/ 822 h 1262"/>
                <a:gd name="T28" fmla="*/ 1194 w 1194"/>
                <a:gd name="T29" fmla="*/ 778 h 1262"/>
                <a:gd name="T30" fmla="*/ 1194 w 1194"/>
                <a:gd name="T31" fmla="*/ 754 h 1262"/>
                <a:gd name="T32" fmla="*/ 1182 w 1194"/>
                <a:gd name="T33" fmla="*/ 714 h 1262"/>
                <a:gd name="T34" fmla="*/ 1162 w 1194"/>
                <a:gd name="T35" fmla="*/ 686 h 1262"/>
                <a:gd name="T36" fmla="*/ 1132 w 1194"/>
                <a:gd name="T37" fmla="*/ 672 h 1262"/>
                <a:gd name="T38" fmla="*/ 1114 w 1194"/>
                <a:gd name="T39" fmla="*/ 668 h 1262"/>
                <a:gd name="T40" fmla="*/ 1086 w 1194"/>
                <a:gd name="T41" fmla="*/ 676 h 1262"/>
                <a:gd name="T42" fmla="*/ 1054 w 1194"/>
                <a:gd name="T43" fmla="*/ 696 h 1262"/>
                <a:gd name="T44" fmla="*/ 1022 w 1194"/>
                <a:gd name="T45" fmla="*/ 722 h 1262"/>
                <a:gd name="T46" fmla="*/ 998 w 1194"/>
                <a:gd name="T47" fmla="*/ 748 h 1262"/>
                <a:gd name="T48" fmla="*/ 982 w 1194"/>
                <a:gd name="T49" fmla="*/ 754 h 1262"/>
                <a:gd name="T50" fmla="*/ 882 w 1194"/>
                <a:gd name="T51" fmla="*/ 754 h 1262"/>
                <a:gd name="T52" fmla="*/ 868 w 1194"/>
                <a:gd name="T53" fmla="*/ 748 h 1262"/>
                <a:gd name="T54" fmla="*/ 860 w 1194"/>
                <a:gd name="T55" fmla="*/ 732 h 1262"/>
                <a:gd name="T56" fmla="*/ 522 w 1194"/>
                <a:gd name="T57" fmla="*/ 334 h 1262"/>
                <a:gd name="T58" fmla="*/ 514 w 1194"/>
                <a:gd name="T59" fmla="*/ 332 h 1262"/>
                <a:gd name="T60" fmla="*/ 502 w 1194"/>
                <a:gd name="T61" fmla="*/ 320 h 1262"/>
                <a:gd name="T62" fmla="*/ 500 w 1194"/>
                <a:gd name="T63" fmla="*/ 214 h 1262"/>
                <a:gd name="T64" fmla="*/ 502 w 1194"/>
                <a:gd name="T65" fmla="*/ 208 h 1262"/>
                <a:gd name="T66" fmla="*/ 506 w 1194"/>
                <a:gd name="T67" fmla="*/ 198 h 1262"/>
                <a:gd name="T68" fmla="*/ 512 w 1194"/>
                <a:gd name="T69" fmla="*/ 196 h 1262"/>
                <a:gd name="T70" fmla="*/ 534 w 1194"/>
                <a:gd name="T71" fmla="*/ 176 h 1262"/>
                <a:gd name="T72" fmla="*/ 558 w 1194"/>
                <a:gd name="T73" fmla="*/ 146 h 1262"/>
                <a:gd name="T74" fmla="*/ 574 w 1194"/>
                <a:gd name="T75" fmla="*/ 112 h 1262"/>
                <a:gd name="T76" fmla="*/ 580 w 1194"/>
                <a:gd name="T77" fmla="*/ 88 h 1262"/>
                <a:gd name="T78" fmla="*/ 580 w 1194"/>
                <a:gd name="T79" fmla="*/ 74 h 1262"/>
                <a:gd name="T80" fmla="*/ 576 w 1194"/>
                <a:gd name="T81" fmla="*/ 50 h 1262"/>
                <a:gd name="T82" fmla="*/ 564 w 1194"/>
                <a:gd name="T83" fmla="*/ 32 h 1262"/>
                <a:gd name="T84" fmla="*/ 546 w 1194"/>
                <a:gd name="T85" fmla="*/ 20 h 1262"/>
                <a:gd name="T86" fmla="*/ 504 w 1194"/>
                <a:gd name="T87" fmla="*/ 4 h 1262"/>
                <a:gd name="T88" fmla="*/ 456 w 1194"/>
                <a:gd name="T89" fmla="*/ 0 h 1262"/>
                <a:gd name="T90" fmla="*/ 440 w 1194"/>
                <a:gd name="T91" fmla="*/ 0 h 1262"/>
                <a:gd name="T92" fmla="*/ 402 w 1194"/>
                <a:gd name="T93" fmla="*/ 8 h 1262"/>
                <a:gd name="T94" fmla="*/ 368 w 1194"/>
                <a:gd name="T95" fmla="*/ 26 h 1262"/>
                <a:gd name="T96" fmla="*/ 356 w 1194"/>
                <a:gd name="T97" fmla="*/ 40 h 1262"/>
                <a:gd name="T98" fmla="*/ 348 w 1194"/>
                <a:gd name="T99" fmla="*/ 56 h 1262"/>
                <a:gd name="T100" fmla="*/ 344 w 1194"/>
                <a:gd name="T101" fmla="*/ 76 h 1262"/>
                <a:gd name="T102" fmla="*/ 346 w 1194"/>
                <a:gd name="T103" fmla="*/ 90 h 1262"/>
                <a:gd name="T104" fmla="*/ 350 w 1194"/>
                <a:gd name="T105" fmla="*/ 114 h 1262"/>
                <a:gd name="T106" fmla="*/ 366 w 1194"/>
                <a:gd name="T107" fmla="*/ 146 h 1262"/>
                <a:gd name="T108" fmla="*/ 392 w 1194"/>
                <a:gd name="T109" fmla="*/ 174 h 1262"/>
                <a:gd name="T110" fmla="*/ 416 w 1194"/>
                <a:gd name="T111" fmla="*/ 192 h 1262"/>
                <a:gd name="T112" fmla="*/ 420 w 1194"/>
                <a:gd name="T113" fmla="*/ 194 h 1262"/>
                <a:gd name="T114" fmla="*/ 426 w 1194"/>
                <a:gd name="T115" fmla="*/ 204 h 1262"/>
                <a:gd name="T116" fmla="*/ 428 w 1194"/>
                <a:gd name="T117" fmla="*/ 316 h 1262"/>
                <a:gd name="T118" fmla="*/ 426 w 1194"/>
                <a:gd name="T119" fmla="*/ 324 h 1262"/>
                <a:gd name="T120" fmla="*/ 414 w 1194"/>
                <a:gd name="T121" fmla="*/ 336 h 1262"/>
                <a:gd name="T122" fmla="*/ 0 w 1194"/>
                <a:gd name="T123" fmla="*/ 338 h 1262"/>
                <a:gd name="T124" fmla="*/ 866 w 1194"/>
                <a:gd name="T125" fmla="*/ 1262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4" h="1262">
                  <a:moveTo>
                    <a:pt x="866" y="844"/>
                  </a:moveTo>
                  <a:lnTo>
                    <a:pt x="866" y="844"/>
                  </a:lnTo>
                  <a:lnTo>
                    <a:pt x="868" y="836"/>
                  </a:lnTo>
                  <a:lnTo>
                    <a:pt x="874" y="828"/>
                  </a:lnTo>
                  <a:lnTo>
                    <a:pt x="880" y="824"/>
                  </a:lnTo>
                  <a:lnTo>
                    <a:pt x="890" y="822"/>
                  </a:lnTo>
                  <a:lnTo>
                    <a:pt x="984" y="822"/>
                  </a:lnTo>
                  <a:lnTo>
                    <a:pt x="984" y="822"/>
                  </a:lnTo>
                  <a:lnTo>
                    <a:pt x="994" y="824"/>
                  </a:lnTo>
                  <a:lnTo>
                    <a:pt x="1002" y="830"/>
                  </a:lnTo>
                  <a:lnTo>
                    <a:pt x="1002" y="830"/>
                  </a:lnTo>
                  <a:lnTo>
                    <a:pt x="1020" y="850"/>
                  </a:lnTo>
                  <a:lnTo>
                    <a:pt x="1032" y="862"/>
                  </a:lnTo>
                  <a:lnTo>
                    <a:pt x="1046" y="874"/>
                  </a:lnTo>
                  <a:lnTo>
                    <a:pt x="1062" y="884"/>
                  </a:lnTo>
                  <a:lnTo>
                    <a:pt x="1078" y="894"/>
                  </a:lnTo>
                  <a:lnTo>
                    <a:pt x="1094" y="900"/>
                  </a:lnTo>
                  <a:lnTo>
                    <a:pt x="1112" y="902"/>
                  </a:lnTo>
                  <a:lnTo>
                    <a:pt x="1112" y="902"/>
                  </a:lnTo>
                  <a:lnTo>
                    <a:pt x="1122" y="900"/>
                  </a:lnTo>
                  <a:lnTo>
                    <a:pt x="1134" y="898"/>
                  </a:lnTo>
                  <a:lnTo>
                    <a:pt x="1142" y="896"/>
                  </a:lnTo>
                  <a:lnTo>
                    <a:pt x="1150" y="890"/>
                  </a:lnTo>
                  <a:lnTo>
                    <a:pt x="1158" y="884"/>
                  </a:lnTo>
                  <a:lnTo>
                    <a:pt x="1166" y="878"/>
                  </a:lnTo>
                  <a:lnTo>
                    <a:pt x="1176" y="862"/>
                  </a:lnTo>
                  <a:lnTo>
                    <a:pt x="1184" y="842"/>
                  </a:lnTo>
                  <a:lnTo>
                    <a:pt x="1190" y="822"/>
                  </a:lnTo>
                  <a:lnTo>
                    <a:pt x="1194" y="800"/>
                  </a:lnTo>
                  <a:lnTo>
                    <a:pt x="1194" y="778"/>
                  </a:lnTo>
                  <a:lnTo>
                    <a:pt x="1194" y="778"/>
                  </a:lnTo>
                  <a:lnTo>
                    <a:pt x="1194" y="754"/>
                  </a:lnTo>
                  <a:lnTo>
                    <a:pt x="1190" y="732"/>
                  </a:lnTo>
                  <a:lnTo>
                    <a:pt x="1182" y="714"/>
                  </a:lnTo>
                  <a:lnTo>
                    <a:pt x="1174" y="700"/>
                  </a:lnTo>
                  <a:lnTo>
                    <a:pt x="1162" y="686"/>
                  </a:lnTo>
                  <a:lnTo>
                    <a:pt x="1148" y="678"/>
                  </a:lnTo>
                  <a:lnTo>
                    <a:pt x="1132" y="672"/>
                  </a:lnTo>
                  <a:lnTo>
                    <a:pt x="1114" y="668"/>
                  </a:lnTo>
                  <a:lnTo>
                    <a:pt x="1114" y="668"/>
                  </a:lnTo>
                  <a:lnTo>
                    <a:pt x="1100" y="670"/>
                  </a:lnTo>
                  <a:lnTo>
                    <a:pt x="1086" y="676"/>
                  </a:lnTo>
                  <a:lnTo>
                    <a:pt x="1070" y="684"/>
                  </a:lnTo>
                  <a:lnTo>
                    <a:pt x="1054" y="696"/>
                  </a:lnTo>
                  <a:lnTo>
                    <a:pt x="1038" y="708"/>
                  </a:lnTo>
                  <a:lnTo>
                    <a:pt x="1022" y="722"/>
                  </a:lnTo>
                  <a:lnTo>
                    <a:pt x="998" y="748"/>
                  </a:lnTo>
                  <a:lnTo>
                    <a:pt x="998" y="748"/>
                  </a:lnTo>
                  <a:lnTo>
                    <a:pt x="990" y="752"/>
                  </a:lnTo>
                  <a:lnTo>
                    <a:pt x="982" y="754"/>
                  </a:lnTo>
                  <a:lnTo>
                    <a:pt x="882" y="754"/>
                  </a:lnTo>
                  <a:lnTo>
                    <a:pt x="882" y="754"/>
                  </a:lnTo>
                  <a:lnTo>
                    <a:pt x="874" y="752"/>
                  </a:lnTo>
                  <a:lnTo>
                    <a:pt x="868" y="748"/>
                  </a:lnTo>
                  <a:lnTo>
                    <a:pt x="862" y="742"/>
                  </a:lnTo>
                  <a:lnTo>
                    <a:pt x="860" y="732"/>
                  </a:lnTo>
                  <a:lnTo>
                    <a:pt x="860" y="334"/>
                  </a:lnTo>
                  <a:lnTo>
                    <a:pt x="522" y="334"/>
                  </a:lnTo>
                  <a:lnTo>
                    <a:pt x="522" y="334"/>
                  </a:lnTo>
                  <a:lnTo>
                    <a:pt x="514" y="332"/>
                  </a:lnTo>
                  <a:lnTo>
                    <a:pt x="508" y="328"/>
                  </a:lnTo>
                  <a:lnTo>
                    <a:pt x="502" y="320"/>
                  </a:lnTo>
                  <a:lnTo>
                    <a:pt x="500" y="312"/>
                  </a:lnTo>
                  <a:lnTo>
                    <a:pt x="500" y="214"/>
                  </a:lnTo>
                  <a:lnTo>
                    <a:pt x="500" y="214"/>
                  </a:lnTo>
                  <a:lnTo>
                    <a:pt x="502" y="208"/>
                  </a:lnTo>
                  <a:lnTo>
                    <a:pt x="504" y="204"/>
                  </a:lnTo>
                  <a:lnTo>
                    <a:pt x="506" y="198"/>
                  </a:lnTo>
                  <a:lnTo>
                    <a:pt x="512" y="196"/>
                  </a:lnTo>
                  <a:lnTo>
                    <a:pt x="512" y="196"/>
                  </a:lnTo>
                  <a:lnTo>
                    <a:pt x="522" y="186"/>
                  </a:lnTo>
                  <a:lnTo>
                    <a:pt x="534" y="176"/>
                  </a:lnTo>
                  <a:lnTo>
                    <a:pt x="546" y="162"/>
                  </a:lnTo>
                  <a:lnTo>
                    <a:pt x="558" y="146"/>
                  </a:lnTo>
                  <a:lnTo>
                    <a:pt x="570" y="124"/>
                  </a:lnTo>
                  <a:lnTo>
                    <a:pt x="574" y="112"/>
                  </a:lnTo>
                  <a:lnTo>
                    <a:pt x="578" y="100"/>
                  </a:lnTo>
                  <a:lnTo>
                    <a:pt x="580" y="88"/>
                  </a:lnTo>
                  <a:lnTo>
                    <a:pt x="580" y="74"/>
                  </a:lnTo>
                  <a:lnTo>
                    <a:pt x="580" y="74"/>
                  </a:lnTo>
                  <a:lnTo>
                    <a:pt x="580" y="62"/>
                  </a:lnTo>
                  <a:lnTo>
                    <a:pt x="576" y="50"/>
                  </a:lnTo>
                  <a:lnTo>
                    <a:pt x="570" y="40"/>
                  </a:lnTo>
                  <a:lnTo>
                    <a:pt x="564" y="32"/>
                  </a:lnTo>
                  <a:lnTo>
                    <a:pt x="556" y="26"/>
                  </a:lnTo>
                  <a:lnTo>
                    <a:pt x="546" y="20"/>
                  </a:lnTo>
                  <a:lnTo>
                    <a:pt x="526" y="10"/>
                  </a:lnTo>
                  <a:lnTo>
                    <a:pt x="504" y="4"/>
                  </a:lnTo>
                  <a:lnTo>
                    <a:pt x="484" y="2"/>
                  </a:lnTo>
                  <a:lnTo>
                    <a:pt x="456" y="0"/>
                  </a:lnTo>
                  <a:lnTo>
                    <a:pt x="456" y="0"/>
                  </a:lnTo>
                  <a:lnTo>
                    <a:pt x="440" y="0"/>
                  </a:lnTo>
                  <a:lnTo>
                    <a:pt x="422" y="4"/>
                  </a:lnTo>
                  <a:lnTo>
                    <a:pt x="402" y="8"/>
                  </a:lnTo>
                  <a:lnTo>
                    <a:pt x="384" y="16"/>
                  </a:lnTo>
                  <a:lnTo>
                    <a:pt x="368" y="26"/>
                  </a:lnTo>
                  <a:lnTo>
                    <a:pt x="362" y="32"/>
                  </a:lnTo>
                  <a:lnTo>
                    <a:pt x="356" y="40"/>
                  </a:lnTo>
                  <a:lnTo>
                    <a:pt x="352" y="48"/>
                  </a:lnTo>
                  <a:lnTo>
                    <a:pt x="348" y="56"/>
                  </a:lnTo>
                  <a:lnTo>
                    <a:pt x="346" y="66"/>
                  </a:lnTo>
                  <a:lnTo>
                    <a:pt x="344" y="76"/>
                  </a:lnTo>
                  <a:lnTo>
                    <a:pt x="344" y="76"/>
                  </a:lnTo>
                  <a:lnTo>
                    <a:pt x="346" y="90"/>
                  </a:lnTo>
                  <a:lnTo>
                    <a:pt x="348" y="102"/>
                  </a:lnTo>
                  <a:lnTo>
                    <a:pt x="350" y="114"/>
                  </a:lnTo>
                  <a:lnTo>
                    <a:pt x="356" y="126"/>
                  </a:lnTo>
                  <a:lnTo>
                    <a:pt x="366" y="146"/>
                  </a:lnTo>
                  <a:lnTo>
                    <a:pt x="380" y="162"/>
                  </a:lnTo>
                  <a:lnTo>
                    <a:pt x="392" y="174"/>
                  </a:lnTo>
                  <a:lnTo>
                    <a:pt x="404" y="182"/>
                  </a:lnTo>
                  <a:lnTo>
                    <a:pt x="416" y="192"/>
                  </a:lnTo>
                  <a:lnTo>
                    <a:pt x="416" y="192"/>
                  </a:lnTo>
                  <a:lnTo>
                    <a:pt x="420" y="194"/>
                  </a:lnTo>
                  <a:lnTo>
                    <a:pt x="424" y="200"/>
                  </a:lnTo>
                  <a:lnTo>
                    <a:pt x="426" y="204"/>
                  </a:lnTo>
                  <a:lnTo>
                    <a:pt x="428" y="210"/>
                  </a:lnTo>
                  <a:lnTo>
                    <a:pt x="428" y="316"/>
                  </a:lnTo>
                  <a:lnTo>
                    <a:pt x="428" y="316"/>
                  </a:lnTo>
                  <a:lnTo>
                    <a:pt x="426" y="324"/>
                  </a:lnTo>
                  <a:lnTo>
                    <a:pt x="420" y="332"/>
                  </a:lnTo>
                  <a:lnTo>
                    <a:pt x="414" y="336"/>
                  </a:lnTo>
                  <a:lnTo>
                    <a:pt x="406" y="338"/>
                  </a:lnTo>
                  <a:lnTo>
                    <a:pt x="0" y="338"/>
                  </a:lnTo>
                  <a:lnTo>
                    <a:pt x="0" y="1262"/>
                  </a:lnTo>
                  <a:lnTo>
                    <a:pt x="866" y="1262"/>
                  </a:lnTo>
                  <a:lnTo>
                    <a:pt x="866" y="844"/>
                  </a:lnTo>
                  <a:close/>
                </a:path>
              </a:pathLst>
            </a:custGeom>
            <a:solidFill>
              <a:srgbClr val="D77D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19" name="Freeform 153"/>
            <p:cNvSpPr>
              <a:spLocks/>
            </p:cNvSpPr>
            <p:nvPr/>
          </p:nvSpPr>
          <p:spPr bwMode="auto">
            <a:xfrm>
              <a:off x="12868997" y="5824538"/>
              <a:ext cx="1327150" cy="2876550"/>
            </a:xfrm>
            <a:custGeom>
              <a:avLst/>
              <a:gdLst>
                <a:gd name="T0" fmla="*/ 388 w 836"/>
                <a:gd name="T1" fmla="*/ 372 h 1812"/>
                <a:gd name="T2" fmla="*/ 428 w 836"/>
                <a:gd name="T3" fmla="*/ 334 h 1812"/>
                <a:gd name="T4" fmla="*/ 488 w 836"/>
                <a:gd name="T5" fmla="*/ 296 h 1812"/>
                <a:gd name="T6" fmla="*/ 532 w 836"/>
                <a:gd name="T7" fmla="*/ 286 h 1812"/>
                <a:gd name="T8" fmla="*/ 576 w 836"/>
                <a:gd name="T9" fmla="*/ 296 h 1812"/>
                <a:gd name="T10" fmla="*/ 616 w 836"/>
                <a:gd name="T11" fmla="*/ 324 h 1812"/>
                <a:gd name="T12" fmla="*/ 638 w 836"/>
                <a:gd name="T13" fmla="*/ 356 h 1812"/>
                <a:gd name="T14" fmla="*/ 652 w 836"/>
                <a:gd name="T15" fmla="*/ 402 h 1812"/>
                <a:gd name="T16" fmla="*/ 656 w 836"/>
                <a:gd name="T17" fmla="*/ 440 h 1812"/>
                <a:gd name="T18" fmla="*/ 650 w 836"/>
                <a:gd name="T19" fmla="*/ 492 h 1812"/>
                <a:gd name="T20" fmla="*/ 636 w 836"/>
                <a:gd name="T21" fmla="*/ 538 h 1812"/>
                <a:gd name="T22" fmla="*/ 612 w 836"/>
                <a:gd name="T23" fmla="*/ 572 h 1812"/>
                <a:gd name="T24" fmla="*/ 580 w 836"/>
                <a:gd name="T25" fmla="*/ 596 h 1812"/>
                <a:gd name="T26" fmla="*/ 542 w 836"/>
                <a:gd name="T27" fmla="*/ 606 h 1812"/>
                <a:gd name="T28" fmla="*/ 516 w 836"/>
                <a:gd name="T29" fmla="*/ 608 h 1812"/>
                <a:gd name="T30" fmla="*/ 462 w 836"/>
                <a:gd name="T31" fmla="*/ 588 h 1812"/>
                <a:gd name="T32" fmla="*/ 410 w 836"/>
                <a:gd name="T33" fmla="*/ 550 h 1812"/>
                <a:gd name="T34" fmla="*/ 328 w 836"/>
                <a:gd name="T35" fmla="*/ 1226 h 1812"/>
                <a:gd name="T36" fmla="*/ 320 w 836"/>
                <a:gd name="T37" fmla="*/ 1242 h 1812"/>
                <a:gd name="T38" fmla="*/ 210 w 836"/>
                <a:gd name="T39" fmla="*/ 1248 h 1812"/>
                <a:gd name="T40" fmla="*/ 194 w 836"/>
                <a:gd name="T41" fmla="*/ 1242 h 1812"/>
                <a:gd name="T42" fmla="*/ 144 w 836"/>
                <a:gd name="T43" fmla="*/ 1200 h 1812"/>
                <a:gd name="T44" fmla="*/ 96 w 836"/>
                <a:gd name="T45" fmla="*/ 1174 h 1812"/>
                <a:gd name="T46" fmla="*/ 66 w 836"/>
                <a:gd name="T47" fmla="*/ 1172 h 1812"/>
                <a:gd name="T48" fmla="*/ 32 w 836"/>
                <a:gd name="T49" fmla="*/ 1188 h 1812"/>
                <a:gd name="T50" fmla="*/ 18 w 836"/>
                <a:gd name="T51" fmla="*/ 1206 h 1812"/>
                <a:gd name="T52" fmla="*/ 4 w 836"/>
                <a:gd name="T53" fmla="*/ 1242 h 1812"/>
                <a:gd name="T54" fmla="*/ 0 w 836"/>
                <a:gd name="T55" fmla="*/ 1290 h 1812"/>
                <a:gd name="T56" fmla="*/ 14 w 836"/>
                <a:gd name="T57" fmla="*/ 1362 h 1812"/>
                <a:gd name="T58" fmla="*/ 52 w 836"/>
                <a:gd name="T59" fmla="*/ 1402 h 1812"/>
                <a:gd name="T60" fmla="*/ 92 w 836"/>
                <a:gd name="T61" fmla="*/ 1410 h 1812"/>
                <a:gd name="T62" fmla="*/ 124 w 836"/>
                <a:gd name="T63" fmla="*/ 1400 h 1812"/>
                <a:gd name="T64" fmla="*/ 174 w 836"/>
                <a:gd name="T65" fmla="*/ 1364 h 1812"/>
                <a:gd name="T66" fmla="*/ 208 w 836"/>
                <a:gd name="T67" fmla="*/ 1330 h 1812"/>
                <a:gd name="T68" fmla="*/ 306 w 836"/>
                <a:gd name="T69" fmla="*/ 1322 h 1812"/>
                <a:gd name="T70" fmla="*/ 320 w 836"/>
                <a:gd name="T71" fmla="*/ 1328 h 1812"/>
                <a:gd name="T72" fmla="*/ 328 w 836"/>
                <a:gd name="T73" fmla="*/ 1812 h 1812"/>
                <a:gd name="T74" fmla="*/ 478 w 836"/>
                <a:gd name="T75" fmla="*/ 1478 h 1812"/>
                <a:gd name="T76" fmla="*/ 636 w 836"/>
                <a:gd name="T77" fmla="*/ 1146 h 1812"/>
                <a:gd name="T78" fmla="*/ 750 w 836"/>
                <a:gd name="T79" fmla="*/ 892 h 1812"/>
                <a:gd name="T80" fmla="*/ 792 w 836"/>
                <a:gd name="T81" fmla="*/ 760 h 1812"/>
                <a:gd name="T82" fmla="*/ 820 w 836"/>
                <a:gd name="T83" fmla="*/ 634 h 1812"/>
                <a:gd name="T84" fmla="*/ 834 w 836"/>
                <a:gd name="T85" fmla="*/ 508 h 1812"/>
                <a:gd name="T86" fmla="*/ 836 w 836"/>
                <a:gd name="T87" fmla="*/ 420 h 1812"/>
                <a:gd name="T88" fmla="*/ 824 w 836"/>
                <a:gd name="T89" fmla="*/ 282 h 1812"/>
                <a:gd name="T90" fmla="*/ 788 w 836"/>
                <a:gd name="T91" fmla="*/ 118 h 1812"/>
                <a:gd name="T92" fmla="*/ 320 w 836"/>
                <a:gd name="T93" fmla="*/ 0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6" h="1812">
                  <a:moveTo>
                    <a:pt x="320" y="0"/>
                  </a:moveTo>
                  <a:lnTo>
                    <a:pt x="320" y="372"/>
                  </a:lnTo>
                  <a:lnTo>
                    <a:pt x="388" y="372"/>
                  </a:lnTo>
                  <a:lnTo>
                    <a:pt x="388" y="372"/>
                  </a:lnTo>
                  <a:lnTo>
                    <a:pt x="412" y="348"/>
                  </a:lnTo>
                  <a:lnTo>
                    <a:pt x="428" y="334"/>
                  </a:lnTo>
                  <a:lnTo>
                    <a:pt x="446" y="320"/>
                  </a:lnTo>
                  <a:lnTo>
                    <a:pt x="468" y="306"/>
                  </a:lnTo>
                  <a:lnTo>
                    <a:pt x="488" y="296"/>
                  </a:lnTo>
                  <a:lnTo>
                    <a:pt x="510" y="288"/>
                  </a:lnTo>
                  <a:lnTo>
                    <a:pt x="522" y="286"/>
                  </a:lnTo>
                  <a:lnTo>
                    <a:pt x="532" y="286"/>
                  </a:lnTo>
                  <a:lnTo>
                    <a:pt x="532" y="286"/>
                  </a:lnTo>
                  <a:lnTo>
                    <a:pt x="554" y="290"/>
                  </a:lnTo>
                  <a:lnTo>
                    <a:pt x="576" y="296"/>
                  </a:lnTo>
                  <a:lnTo>
                    <a:pt x="598" y="308"/>
                  </a:lnTo>
                  <a:lnTo>
                    <a:pt x="606" y="316"/>
                  </a:lnTo>
                  <a:lnTo>
                    <a:pt x="616" y="324"/>
                  </a:lnTo>
                  <a:lnTo>
                    <a:pt x="624" y="334"/>
                  </a:lnTo>
                  <a:lnTo>
                    <a:pt x="632" y="344"/>
                  </a:lnTo>
                  <a:lnTo>
                    <a:pt x="638" y="356"/>
                  </a:lnTo>
                  <a:lnTo>
                    <a:pt x="644" y="370"/>
                  </a:lnTo>
                  <a:lnTo>
                    <a:pt x="648" y="386"/>
                  </a:lnTo>
                  <a:lnTo>
                    <a:pt x="652" y="402"/>
                  </a:lnTo>
                  <a:lnTo>
                    <a:pt x="654" y="420"/>
                  </a:lnTo>
                  <a:lnTo>
                    <a:pt x="656" y="440"/>
                  </a:lnTo>
                  <a:lnTo>
                    <a:pt x="656" y="440"/>
                  </a:lnTo>
                  <a:lnTo>
                    <a:pt x="654" y="458"/>
                  </a:lnTo>
                  <a:lnTo>
                    <a:pt x="652" y="476"/>
                  </a:lnTo>
                  <a:lnTo>
                    <a:pt x="650" y="492"/>
                  </a:lnTo>
                  <a:lnTo>
                    <a:pt x="646" y="508"/>
                  </a:lnTo>
                  <a:lnTo>
                    <a:pt x="642" y="524"/>
                  </a:lnTo>
                  <a:lnTo>
                    <a:pt x="636" y="538"/>
                  </a:lnTo>
                  <a:lnTo>
                    <a:pt x="628" y="550"/>
                  </a:lnTo>
                  <a:lnTo>
                    <a:pt x="620" y="562"/>
                  </a:lnTo>
                  <a:lnTo>
                    <a:pt x="612" y="572"/>
                  </a:lnTo>
                  <a:lnTo>
                    <a:pt x="602" y="582"/>
                  </a:lnTo>
                  <a:lnTo>
                    <a:pt x="592" y="590"/>
                  </a:lnTo>
                  <a:lnTo>
                    <a:pt x="580" y="596"/>
                  </a:lnTo>
                  <a:lnTo>
                    <a:pt x="568" y="600"/>
                  </a:lnTo>
                  <a:lnTo>
                    <a:pt x="556" y="604"/>
                  </a:lnTo>
                  <a:lnTo>
                    <a:pt x="542" y="606"/>
                  </a:lnTo>
                  <a:lnTo>
                    <a:pt x="528" y="608"/>
                  </a:lnTo>
                  <a:lnTo>
                    <a:pt x="528" y="608"/>
                  </a:lnTo>
                  <a:lnTo>
                    <a:pt x="516" y="608"/>
                  </a:lnTo>
                  <a:lnTo>
                    <a:pt x="504" y="606"/>
                  </a:lnTo>
                  <a:lnTo>
                    <a:pt x="482" y="598"/>
                  </a:lnTo>
                  <a:lnTo>
                    <a:pt x="462" y="588"/>
                  </a:lnTo>
                  <a:lnTo>
                    <a:pt x="442" y="576"/>
                  </a:lnTo>
                  <a:lnTo>
                    <a:pt x="426" y="564"/>
                  </a:lnTo>
                  <a:lnTo>
                    <a:pt x="410" y="550"/>
                  </a:lnTo>
                  <a:lnTo>
                    <a:pt x="390" y="528"/>
                  </a:lnTo>
                  <a:lnTo>
                    <a:pt x="328" y="528"/>
                  </a:lnTo>
                  <a:lnTo>
                    <a:pt x="328" y="1226"/>
                  </a:lnTo>
                  <a:lnTo>
                    <a:pt x="328" y="1226"/>
                  </a:lnTo>
                  <a:lnTo>
                    <a:pt x="326" y="1234"/>
                  </a:lnTo>
                  <a:lnTo>
                    <a:pt x="320" y="1242"/>
                  </a:lnTo>
                  <a:lnTo>
                    <a:pt x="314" y="1246"/>
                  </a:lnTo>
                  <a:lnTo>
                    <a:pt x="306" y="1248"/>
                  </a:lnTo>
                  <a:lnTo>
                    <a:pt x="210" y="1248"/>
                  </a:lnTo>
                  <a:lnTo>
                    <a:pt x="210" y="1248"/>
                  </a:lnTo>
                  <a:lnTo>
                    <a:pt x="202" y="1246"/>
                  </a:lnTo>
                  <a:lnTo>
                    <a:pt x="194" y="1242"/>
                  </a:lnTo>
                  <a:lnTo>
                    <a:pt x="194" y="1242"/>
                  </a:lnTo>
                  <a:lnTo>
                    <a:pt x="174" y="1222"/>
                  </a:lnTo>
                  <a:lnTo>
                    <a:pt x="144" y="1200"/>
                  </a:lnTo>
                  <a:lnTo>
                    <a:pt x="128" y="1190"/>
                  </a:lnTo>
                  <a:lnTo>
                    <a:pt x="112" y="1180"/>
                  </a:lnTo>
                  <a:lnTo>
                    <a:pt x="96" y="1174"/>
                  </a:lnTo>
                  <a:lnTo>
                    <a:pt x="80" y="1172"/>
                  </a:lnTo>
                  <a:lnTo>
                    <a:pt x="80" y="1172"/>
                  </a:lnTo>
                  <a:lnTo>
                    <a:pt x="66" y="1172"/>
                  </a:lnTo>
                  <a:lnTo>
                    <a:pt x="54" y="1174"/>
                  </a:lnTo>
                  <a:lnTo>
                    <a:pt x="42" y="1180"/>
                  </a:lnTo>
                  <a:lnTo>
                    <a:pt x="32" y="1188"/>
                  </a:lnTo>
                  <a:lnTo>
                    <a:pt x="32" y="1188"/>
                  </a:lnTo>
                  <a:lnTo>
                    <a:pt x="24" y="1196"/>
                  </a:lnTo>
                  <a:lnTo>
                    <a:pt x="18" y="1206"/>
                  </a:lnTo>
                  <a:lnTo>
                    <a:pt x="12" y="1218"/>
                  </a:lnTo>
                  <a:lnTo>
                    <a:pt x="8" y="1230"/>
                  </a:lnTo>
                  <a:lnTo>
                    <a:pt x="4" y="1242"/>
                  </a:lnTo>
                  <a:lnTo>
                    <a:pt x="2" y="1256"/>
                  </a:lnTo>
                  <a:lnTo>
                    <a:pt x="0" y="1290"/>
                  </a:lnTo>
                  <a:lnTo>
                    <a:pt x="0" y="1290"/>
                  </a:lnTo>
                  <a:lnTo>
                    <a:pt x="0" y="1316"/>
                  </a:lnTo>
                  <a:lnTo>
                    <a:pt x="6" y="1340"/>
                  </a:lnTo>
                  <a:lnTo>
                    <a:pt x="14" y="1362"/>
                  </a:lnTo>
                  <a:lnTo>
                    <a:pt x="24" y="1378"/>
                  </a:lnTo>
                  <a:lnTo>
                    <a:pt x="36" y="1392"/>
                  </a:lnTo>
                  <a:lnTo>
                    <a:pt x="52" y="1402"/>
                  </a:lnTo>
                  <a:lnTo>
                    <a:pt x="70" y="1408"/>
                  </a:lnTo>
                  <a:lnTo>
                    <a:pt x="92" y="1410"/>
                  </a:lnTo>
                  <a:lnTo>
                    <a:pt x="92" y="1410"/>
                  </a:lnTo>
                  <a:lnTo>
                    <a:pt x="100" y="1410"/>
                  </a:lnTo>
                  <a:lnTo>
                    <a:pt x="108" y="1408"/>
                  </a:lnTo>
                  <a:lnTo>
                    <a:pt x="124" y="1400"/>
                  </a:lnTo>
                  <a:lnTo>
                    <a:pt x="142" y="1390"/>
                  </a:lnTo>
                  <a:lnTo>
                    <a:pt x="158" y="1378"/>
                  </a:lnTo>
                  <a:lnTo>
                    <a:pt x="174" y="1364"/>
                  </a:lnTo>
                  <a:lnTo>
                    <a:pt x="188" y="1350"/>
                  </a:lnTo>
                  <a:lnTo>
                    <a:pt x="208" y="1330"/>
                  </a:lnTo>
                  <a:lnTo>
                    <a:pt x="208" y="1330"/>
                  </a:lnTo>
                  <a:lnTo>
                    <a:pt x="216" y="1324"/>
                  </a:lnTo>
                  <a:lnTo>
                    <a:pt x="226" y="1322"/>
                  </a:lnTo>
                  <a:lnTo>
                    <a:pt x="306" y="1322"/>
                  </a:lnTo>
                  <a:lnTo>
                    <a:pt x="306" y="1322"/>
                  </a:lnTo>
                  <a:lnTo>
                    <a:pt x="314" y="1324"/>
                  </a:lnTo>
                  <a:lnTo>
                    <a:pt x="320" y="1328"/>
                  </a:lnTo>
                  <a:lnTo>
                    <a:pt x="326" y="1334"/>
                  </a:lnTo>
                  <a:lnTo>
                    <a:pt x="328" y="1344"/>
                  </a:lnTo>
                  <a:lnTo>
                    <a:pt x="328" y="1812"/>
                  </a:lnTo>
                  <a:lnTo>
                    <a:pt x="328" y="1812"/>
                  </a:lnTo>
                  <a:lnTo>
                    <a:pt x="398" y="1652"/>
                  </a:lnTo>
                  <a:lnTo>
                    <a:pt x="478" y="1478"/>
                  </a:lnTo>
                  <a:lnTo>
                    <a:pt x="560" y="1304"/>
                  </a:lnTo>
                  <a:lnTo>
                    <a:pt x="636" y="1146"/>
                  </a:lnTo>
                  <a:lnTo>
                    <a:pt x="636" y="1146"/>
                  </a:lnTo>
                  <a:lnTo>
                    <a:pt x="688" y="1038"/>
                  </a:lnTo>
                  <a:lnTo>
                    <a:pt x="730" y="938"/>
                  </a:lnTo>
                  <a:lnTo>
                    <a:pt x="750" y="892"/>
                  </a:lnTo>
                  <a:lnTo>
                    <a:pt x="766" y="846"/>
                  </a:lnTo>
                  <a:lnTo>
                    <a:pt x="780" y="802"/>
                  </a:lnTo>
                  <a:lnTo>
                    <a:pt x="792" y="760"/>
                  </a:lnTo>
                  <a:lnTo>
                    <a:pt x="804" y="716"/>
                  </a:lnTo>
                  <a:lnTo>
                    <a:pt x="812" y="674"/>
                  </a:lnTo>
                  <a:lnTo>
                    <a:pt x="820" y="634"/>
                  </a:lnTo>
                  <a:lnTo>
                    <a:pt x="826" y="592"/>
                  </a:lnTo>
                  <a:lnTo>
                    <a:pt x="832" y="550"/>
                  </a:lnTo>
                  <a:lnTo>
                    <a:pt x="834" y="508"/>
                  </a:lnTo>
                  <a:lnTo>
                    <a:pt x="836" y="464"/>
                  </a:lnTo>
                  <a:lnTo>
                    <a:pt x="836" y="420"/>
                  </a:lnTo>
                  <a:lnTo>
                    <a:pt x="836" y="420"/>
                  </a:lnTo>
                  <a:lnTo>
                    <a:pt x="836" y="378"/>
                  </a:lnTo>
                  <a:lnTo>
                    <a:pt x="832" y="332"/>
                  </a:lnTo>
                  <a:lnTo>
                    <a:pt x="824" y="282"/>
                  </a:lnTo>
                  <a:lnTo>
                    <a:pt x="816" y="230"/>
                  </a:lnTo>
                  <a:lnTo>
                    <a:pt x="804" y="174"/>
                  </a:lnTo>
                  <a:lnTo>
                    <a:pt x="788" y="118"/>
                  </a:lnTo>
                  <a:lnTo>
                    <a:pt x="772" y="60"/>
                  </a:lnTo>
                  <a:lnTo>
                    <a:pt x="752" y="0"/>
                  </a:lnTo>
                  <a:lnTo>
                    <a:pt x="320" y="0"/>
                  </a:lnTo>
                  <a:close/>
                </a:path>
              </a:pathLst>
            </a:custGeom>
            <a:solidFill>
              <a:srgbClr val="DE6A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0" name="Freeform 154"/>
            <p:cNvSpPr>
              <a:spLocks/>
            </p:cNvSpPr>
            <p:nvPr/>
          </p:nvSpPr>
          <p:spPr bwMode="auto">
            <a:xfrm>
              <a:off x="10548072" y="8891588"/>
              <a:ext cx="2755900" cy="1136650"/>
            </a:xfrm>
            <a:custGeom>
              <a:avLst/>
              <a:gdLst>
                <a:gd name="T0" fmla="*/ 1330 w 1736"/>
                <a:gd name="T1" fmla="*/ 72 h 716"/>
                <a:gd name="T2" fmla="*/ 1342 w 1736"/>
                <a:gd name="T3" fmla="*/ 80 h 716"/>
                <a:gd name="T4" fmla="*/ 1374 w 1736"/>
                <a:gd name="T5" fmla="*/ 108 h 716"/>
                <a:gd name="T6" fmla="*/ 1404 w 1736"/>
                <a:gd name="T7" fmla="*/ 150 h 716"/>
                <a:gd name="T8" fmla="*/ 1420 w 1736"/>
                <a:gd name="T9" fmla="*/ 186 h 716"/>
                <a:gd name="T10" fmla="*/ 1424 w 1736"/>
                <a:gd name="T11" fmla="*/ 214 h 716"/>
                <a:gd name="T12" fmla="*/ 1424 w 1736"/>
                <a:gd name="T13" fmla="*/ 228 h 716"/>
                <a:gd name="T14" fmla="*/ 1418 w 1736"/>
                <a:gd name="T15" fmla="*/ 256 h 716"/>
                <a:gd name="T16" fmla="*/ 1408 w 1736"/>
                <a:gd name="T17" fmla="*/ 280 h 716"/>
                <a:gd name="T18" fmla="*/ 1392 w 1736"/>
                <a:gd name="T19" fmla="*/ 300 h 716"/>
                <a:gd name="T20" fmla="*/ 1372 w 1736"/>
                <a:gd name="T21" fmla="*/ 318 h 716"/>
                <a:gd name="T22" fmla="*/ 1346 w 1736"/>
                <a:gd name="T23" fmla="*/ 332 h 716"/>
                <a:gd name="T24" fmla="*/ 1316 w 1736"/>
                <a:gd name="T25" fmla="*/ 342 h 716"/>
                <a:gd name="T26" fmla="*/ 1244 w 1736"/>
                <a:gd name="T27" fmla="*/ 350 h 716"/>
                <a:gd name="T28" fmla="*/ 1224 w 1736"/>
                <a:gd name="T29" fmla="*/ 350 h 716"/>
                <a:gd name="T30" fmla="*/ 1186 w 1736"/>
                <a:gd name="T31" fmla="*/ 342 h 716"/>
                <a:gd name="T32" fmla="*/ 1158 w 1736"/>
                <a:gd name="T33" fmla="*/ 328 h 716"/>
                <a:gd name="T34" fmla="*/ 1128 w 1736"/>
                <a:gd name="T35" fmla="*/ 306 h 716"/>
                <a:gd name="T36" fmla="*/ 1120 w 1736"/>
                <a:gd name="T37" fmla="*/ 294 h 716"/>
                <a:gd name="T38" fmla="*/ 1106 w 1736"/>
                <a:gd name="T39" fmla="*/ 272 h 716"/>
                <a:gd name="T40" fmla="*/ 1096 w 1736"/>
                <a:gd name="T41" fmla="*/ 246 h 716"/>
                <a:gd name="T42" fmla="*/ 1092 w 1736"/>
                <a:gd name="T43" fmla="*/ 220 h 716"/>
                <a:gd name="T44" fmla="*/ 1092 w 1736"/>
                <a:gd name="T45" fmla="*/ 206 h 716"/>
                <a:gd name="T46" fmla="*/ 1102 w 1736"/>
                <a:gd name="T47" fmla="*/ 168 h 716"/>
                <a:gd name="T48" fmla="*/ 1126 w 1736"/>
                <a:gd name="T49" fmla="*/ 132 h 716"/>
                <a:gd name="T50" fmla="*/ 1150 w 1736"/>
                <a:gd name="T51" fmla="*/ 102 h 716"/>
                <a:gd name="T52" fmla="*/ 1172 w 1736"/>
                <a:gd name="T53" fmla="*/ 6 h 716"/>
                <a:gd name="T54" fmla="*/ 0 w 1736"/>
                <a:gd name="T55" fmla="*/ 6 h 716"/>
                <a:gd name="T56" fmla="*/ 38 w 1736"/>
                <a:gd name="T57" fmla="*/ 122 h 716"/>
                <a:gd name="T58" fmla="*/ 48 w 1736"/>
                <a:gd name="T59" fmla="*/ 168 h 716"/>
                <a:gd name="T60" fmla="*/ 52 w 1736"/>
                <a:gd name="T61" fmla="*/ 208 h 716"/>
                <a:gd name="T62" fmla="*/ 50 w 1736"/>
                <a:gd name="T63" fmla="*/ 244 h 716"/>
                <a:gd name="T64" fmla="*/ 52 w 1736"/>
                <a:gd name="T65" fmla="*/ 312 h 716"/>
                <a:gd name="T66" fmla="*/ 60 w 1736"/>
                <a:gd name="T67" fmla="*/ 374 h 716"/>
                <a:gd name="T68" fmla="*/ 70 w 1736"/>
                <a:gd name="T69" fmla="*/ 430 h 716"/>
                <a:gd name="T70" fmla="*/ 94 w 1736"/>
                <a:gd name="T71" fmla="*/ 502 h 716"/>
                <a:gd name="T72" fmla="*/ 132 w 1736"/>
                <a:gd name="T73" fmla="*/ 580 h 716"/>
                <a:gd name="T74" fmla="*/ 180 w 1736"/>
                <a:gd name="T75" fmla="*/ 638 h 716"/>
                <a:gd name="T76" fmla="*/ 228 w 1736"/>
                <a:gd name="T77" fmla="*/ 678 h 716"/>
                <a:gd name="T78" fmla="*/ 276 w 1736"/>
                <a:gd name="T79" fmla="*/ 704 h 716"/>
                <a:gd name="T80" fmla="*/ 318 w 1736"/>
                <a:gd name="T81" fmla="*/ 716 h 716"/>
                <a:gd name="T82" fmla="*/ 334 w 1736"/>
                <a:gd name="T83" fmla="*/ 716 h 716"/>
                <a:gd name="T84" fmla="*/ 1400 w 1736"/>
                <a:gd name="T85" fmla="*/ 716 h 716"/>
                <a:gd name="T86" fmla="*/ 1438 w 1736"/>
                <a:gd name="T87" fmla="*/ 710 h 716"/>
                <a:gd name="T88" fmla="*/ 1474 w 1736"/>
                <a:gd name="T89" fmla="*/ 694 h 716"/>
                <a:gd name="T90" fmla="*/ 1510 w 1736"/>
                <a:gd name="T91" fmla="*/ 668 h 716"/>
                <a:gd name="T92" fmla="*/ 1542 w 1736"/>
                <a:gd name="T93" fmla="*/ 636 h 716"/>
                <a:gd name="T94" fmla="*/ 1600 w 1736"/>
                <a:gd name="T95" fmla="*/ 560 h 716"/>
                <a:gd name="T96" fmla="*/ 1642 w 1736"/>
                <a:gd name="T97" fmla="*/ 482 h 716"/>
                <a:gd name="T98" fmla="*/ 1650 w 1736"/>
                <a:gd name="T99" fmla="*/ 460 h 716"/>
                <a:gd name="T100" fmla="*/ 1662 w 1736"/>
                <a:gd name="T101" fmla="*/ 414 h 716"/>
                <a:gd name="T102" fmla="*/ 1670 w 1736"/>
                <a:gd name="T103" fmla="*/ 336 h 716"/>
                <a:gd name="T104" fmla="*/ 1674 w 1736"/>
                <a:gd name="T105" fmla="*/ 228 h 716"/>
                <a:gd name="T106" fmla="*/ 1682 w 1736"/>
                <a:gd name="T107" fmla="*/ 136 h 716"/>
                <a:gd name="T108" fmla="*/ 1690 w 1736"/>
                <a:gd name="T109" fmla="*/ 102 h 716"/>
                <a:gd name="T110" fmla="*/ 1736 w 1736"/>
                <a:gd name="T11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6" h="716">
                  <a:moveTo>
                    <a:pt x="1330" y="0"/>
                  </a:moveTo>
                  <a:lnTo>
                    <a:pt x="1330" y="72"/>
                  </a:lnTo>
                  <a:lnTo>
                    <a:pt x="1330" y="72"/>
                  </a:lnTo>
                  <a:lnTo>
                    <a:pt x="1342" y="80"/>
                  </a:lnTo>
                  <a:lnTo>
                    <a:pt x="1358" y="94"/>
                  </a:lnTo>
                  <a:lnTo>
                    <a:pt x="1374" y="108"/>
                  </a:lnTo>
                  <a:lnTo>
                    <a:pt x="1390" y="128"/>
                  </a:lnTo>
                  <a:lnTo>
                    <a:pt x="1404" y="150"/>
                  </a:lnTo>
                  <a:lnTo>
                    <a:pt x="1416" y="174"/>
                  </a:lnTo>
                  <a:lnTo>
                    <a:pt x="1420" y="186"/>
                  </a:lnTo>
                  <a:lnTo>
                    <a:pt x="1422" y="200"/>
                  </a:lnTo>
                  <a:lnTo>
                    <a:pt x="1424" y="214"/>
                  </a:lnTo>
                  <a:lnTo>
                    <a:pt x="1424" y="228"/>
                  </a:lnTo>
                  <a:lnTo>
                    <a:pt x="1424" y="228"/>
                  </a:lnTo>
                  <a:lnTo>
                    <a:pt x="1422" y="242"/>
                  </a:lnTo>
                  <a:lnTo>
                    <a:pt x="1418" y="256"/>
                  </a:lnTo>
                  <a:lnTo>
                    <a:pt x="1414" y="268"/>
                  </a:lnTo>
                  <a:lnTo>
                    <a:pt x="1408" y="280"/>
                  </a:lnTo>
                  <a:lnTo>
                    <a:pt x="1400" y="290"/>
                  </a:lnTo>
                  <a:lnTo>
                    <a:pt x="1392" y="300"/>
                  </a:lnTo>
                  <a:lnTo>
                    <a:pt x="1382" y="310"/>
                  </a:lnTo>
                  <a:lnTo>
                    <a:pt x="1372" y="318"/>
                  </a:lnTo>
                  <a:lnTo>
                    <a:pt x="1360" y="326"/>
                  </a:lnTo>
                  <a:lnTo>
                    <a:pt x="1346" y="332"/>
                  </a:lnTo>
                  <a:lnTo>
                    <a:pt x="1332" y="338"/>
                  </a:lnTo>
                  <a:lnTo>
                    <a:pt x="1316" y="342"/>
                  </a:lnTo>
                  <a:lnTo>
                    <a:pt x="1282" y="348"/>
                  </a:lnTo>
                  <a:lnTo>
                    <a:pt x="1244" y="350"/>
                  </a:lnTo>
                  <a:lnTo>
                    <a:pt x="1244" y="350"/>
                  </a:lnTo>
                  <a:lnTo>
                    <a:pt x="1224" y="350"/>
                  </a:lnTo>
                  <a:lnTo>
                    <a:pt x="1204" y="346"/>
                  </a:lnTo>
                  <a:lnTo>
                    <a:pt x="1186" y="342"/>
                  </a:lnTo>
                  <a:lnTo>
                    <a:pt x="1172" y="336"/>
                  </a:lnTo>
                  <a:lnTo>
                    <a:pt x="1158" y="328"/>
                  </a:lnTo>
                  <a:lnTo>
                    <a:pt x="1146" y="320"/>
                  </a:lnTo>
                  <a:lnTo>
                    <a:pt x="1128" y="306"/>
                  </a:lnTo>
                  <a:lnTo>
                    <a:pt x="1128" y="306"/>
                  </a:lnTo>
                  <a:lnTo>
                    <a:pt x="1120" y="294"/>
                  </a:lnTo>
                  <a:lnTo>
                    <a:pt x="1112" y="284"/>
                  </a:lnTo>
                  <a:lnTo>
                    <a:pt x="1106" y="272"/>
                  </a:lnTo>
                  <a:lnTo>
                    <a:pt x="1100" y="260"/>
                  </a:lnTo>
                  <a:lnTo>
                    <a:pt x="1096" y="246"/>
                  </a:lnTo>
                  <a:lnTo>
                    <a:pt x="1094" y="234"/>
                  </a:lnTo>
                  <a:lnTo>
                    <a:pt x="1092" y="220"/>
                  </a:lnTo>
                  <a:lnTo>
                    <a:pt x="1092" y="206"/>
                  </a:lnTo>
                  <a:lnTo>
                    <a:pt x="1092" y="206"/>
                  </a:lnTo>
                  <a:lnTo>
                    <a:pt x="1096" y="186"/>
                  </a:lnTo>
                  <a:lnTo>
                    <a:pt x="1102" y="168"/>
                  </a:lnTo>
                  <a:lnTo>
                    <a:pt x="1114" y="148"/>
                  </a:lnTo>
                  <a:lnTo>
                    <a:pt x="1126" y="132"/>
                  </a:lnTo>
                  <a:lnTo>
                    <a:pt x="1138" y="116"/>
                  </a:lnTo>
                  <a:lnTo>
                    <a:pt x="1150" y="102"/>
                  </a:lnTo>
                  <a:lnTo>
                    <a:pt x="1172" y="82"/>
                  </a:lnTo>
                  <a:lnTo>
                    <a:pt x="1172" y="6"/>
                  </a:lnTo>
                  <a:lnTo>
                    <a:pt x="0" y="6"/>
                  </a:lnTo>
                  <a:lnTo>
                    <a:pt x="0" y="6"/>
                  </a:lnTo>
                  <a:lnTo>
                    <a:pt x="22" y="66"/>
                  </a:lnTo>
                  <a:lnTo>
                    <a:pt x="38" y="122"/>
                  </a:lnTo>
                  <a:lnTo>
                    <a:pt x="44" y="146"/>
                  </a:lnTo>
                  <a:lnTo>
                    <a:pt x="48" y="168"/>
                  </a:lnTo>
                  <a:lnTo>
                    <a:pt x="50" y="190"/>
                  </a:lnTo>
                  <a:lnTo>
                    <a:pt x="52" y="208"/>
                  </a:lnTo>
                  <a:lnTo>
                    <a:pt x="52" y="208"/>
                  </a:lnTo>
                  <a:lnTo>
                    <a:pt x="50" y="244"/>
                  </a:lnTo>
                  <a:lnTo>
                    <a:pt x="50" y="278"/>
                  </a:lnTo>
                  <a:lnTo>
                    <a:pt x="52" y="312"/>
                  </a:lnTo>
                  <a:lnTo>
                    <a:pt x="56" y="344"/>
                  </a:lnTo>
                  <a:lnTo>
                    <a:pt x="60" y="374"/>
                  </a:lnTo>
                  <a:lnTo>
                    <a:pt x="64" y="402"/>
                  </a:lnTo>
                  <a:lnTo>
                    <a:pt x="70" y="430"/>
                  </a:lnTo>
                  <a:lnTo>
                    <a:pt x="76" y="454"/>
                  </a:lnTo>
                  <a:lnTo>
                    <a:pt x="94" y="502"/>
                  </a:lnTo>
                  <a:lnTo>
                    <a:pt x="112" y="544"/>
                  </a:lnTo>
                  <a:lnTo>
                    <a:pt x="132" y="580"/>
                  </a:lnTo>
                  <a:lnTo>
                    <a:pt x="156" y="612"/>
                  </a:lnTo>
                  <a:lnTo>
                    <a:pt x="180" y="638"/>
                  </a:lnTo>
                  <a:lnTo>
                    <a:pt x="204" y="660"/>
                  </a:lnTo>
                  <a:lnTo>
                    <a:pt x="228" y="678"/>
                  </a:lnTo>
                  <a:lnTo>
                    <a:pt x="252" y="694"/>
                  </a:lnTo>
                  <a:lnTo>
                    <a:pt x="276" y="704"/>
                  </a:lnTo>
                  <a:lnTo>
                    <a:pt x="298" y="712"/>
                  </a:lnTo>
                  <a:lnTo>
                    <a:pt x="318" y="716"/>
                  </a:lnTo>
                  <a:lnTo>
                    <a:pt x="334" y="716"/>
                  </a:lnTo>
                  <a:lnTo>
                    <a:pt x="334" y="716"/>
                  </a:lnTo>
                  <a:lnTo>
                    <a:pt x="1400" y="716"/>
                  </a:lnTo>
                  <a:lnTo>
                    <a:pt x="1400" y="716"/>
                  </a:lnTo>
                  <a:lnTo>
                    <a:pt x="1420" y="716"/>
                  </a:lnTo>
                  <a:lnTo>
                    <a:pt x="1438" y="710"/>
                  </a:lnTo>
                  <a:lnTo>
                    <a:pt x="1456" y="704"/>
                  </a:lnTo>
                  <a:lnTo>
                    <a:pt x="1474" y="694"/>
                  </a:lnTo>
                  <a:lnTo>
                    <a:pt x="1492" y="682"/>
                  </a:lnTo>
                  <a:lnTo>
                    <a:pt x="1510" y="668"/>
                  </a:lnTo>
                  <a:lnTo>
                    <a:pt x="1526" y="654"/>
                  </a:lnTo>
                  <a:lnTo>
                    <a:pt x="1542" y="636"/>
                  </a:lnTo>
                  <a:lnTo>
                    <a:pt x="1574" y="600"/>
                  </a:lnTo>
                  <a:lnTo>
                    <a:pt x="1600" y="560"/>
                  </a:lnTo>
                  <a:lnTo>
                    <a:pt x="1624" y="520"/>
                  </a:lnTo>
                  <a:lnTo>
                    <a:pt x="1642" y="482"/>
                  </a:lnTo>
                  <a:lnTo>
                    <a:pt x="1642" y="482"/>
                  </a:lnTo>
                  <a:lnTo>
                    <a:pt x="1650" y="460"/>
                  </a:lnTo>
                  <a:lnTo>
                    <a:pt x="1656" y="438"/>
                  </a:lnTo>
                  <a:lnTo>
                    <a:pt x="1662" y="414"/>
                  </a:lnTo>
                  <a:lnTo>
                    <a:pt x="1664" y="390"/>
                  </a:lnTo>
                  <a:lnTo>
                    <a:pt x="1670" y="336"/>
                  </a:lnTo>
                  <a:lnTo>
                    <a:pt x="1672" y="280"/>
                  </a:lnTo>
                  <a:lnTo>
                    <a:pt x="1674" y="228"/>
                  </a:lnTo>
                  <a:lnTo>
                    <a:pt x="1676" y="178"/>
                  </a:lnTo>
                  <a:lnTo>
                    <a:pt x="1682" y="136"/>
                  </a:lnTo>
                  <a:lnTo>
                    <a:pt x="1686" y="118"/>
                  </a:lnTo>
                  <a:lnTo>
                    <a:pt x="1690" y="102"/>
                  </a:lnTo>
                  <a:lnTo>
                    <a:pt x="1690" y="102"/>
                  </a:lnTo>
                  <a:lnTo>
                    <a:pt x="1736" y="0"/>
                  </a:lnTo>
                  <a:lnTo>
                    <a:pt x="1330" y="0"/>
                  </a:lnTo>
                  <a:close/>
                </a:path>
              </a:pathLst>
            </a:custGeom>
            <a:solidFill>
              <a:srgbClr val="5073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1" name="Freeform 155"/>
            <p:cNvSpPr>
              <a:spLocks/>
            </p:cNvSpPr>
            <p:nvPr/>
          </p:nvSpPr>
          <p:spPr bwMode="auto">
            <a:xfrm>
              <a:off x="9636847" y="4856163"/>
              <a:ext cx="1311275" cy="3752850"/>
            </a:xfrm>
            <a:custGeom>
              <a:avLst/>
              <a:gdLst>
                <a:gd name="T0" fmla="*/ 494 w 826"/>
                <a:gd name="T1" fmla="*/ 1940 h 2364"/>
                <a:gd name="T2" fmla="*/ 502 w 826"/>
                <a:gd name="T3" fmla="*/ 1926 h 2364"/>
                <a:gd name="T4" fmla="*/ 516 w 826"/>
                <a:gd name="T5" fmla="*/ 1918 h 2364"/>
                <a:gd name="T6" fmla="*/ 622 w 826"/>
                <a:gd name="T7" fmla="*/ 1918 h 2364"/>
                <a:gd name="T8" fmla="*/ 636 w 826"/>
                <a:gd name="T9" fmla="*/ 1924 h 2364"/>
                <a:gd name="T10" fmla="*/ 644 w 826"/>
                <a:gd name="T11" fmla="*/ 1934 h 2364"/>
                <a:gd name="T12" fmla="*/ 648 w 826"/>
                <a:gd name="T13" fmla="*/ 1946 h 2364"/>
                <a:gd name="T14" fmla="*/ 664 w 826"/>
                <a:gd name="T15" fmla="*/ 1968 h 2364"/>
                <a:gd name="T16" fmla="*/ 692 w 826"/>
                <a:gd name="T17" fmla="*/ 1990 h 2364"/>
                <a:gd name="T18" fmla="*/ 714 w 826"/>
                <a:gd name="T19" fmla="*/ 1998 h 2364"/>
                <a:gd name="T20" fmla="*/ 740 w 826"/>
                <a:gd name="T21" fmla="*/ 2002 h 2364"/>
                <a:gd name="T22" fmla="*/ 758 w 826"/>
                <a:gd name="T23" fmla="*/ 2000 h 2364"/>
                <a:gd name="T24" fmla="*/ 786 w 826"/>
                <a:gd name="T25" fmla="*/ 1992 h 2364"/>
                <a:gd name="T26" fmla="*/ 798 w 826"/>
                <a:gd name="T27" fmla="*/ 1984 h 2364"/>
                <a:gd name="T28" fmla="*/ 810 w 826"/>
                <a:gd name="T29" fmla="*/ 1968 h 2364"/>
                <a:gd name="T30" fmla="*/ 818 w 826"/>
                <a:gd name="T31" fmla="*/ 1946 h 2364"/>
                <a:gd name="T32" fmla="*/ 826 w 826"/>
                <a:gd name="T33" fmla="*/ 1886 h 2364"/>
                <a:gd name="T34" fmla="*/ 826 w 826"/>
                <a:gd name="T35" fmla="*/ 1860 h 2364"/>
                <a:gd name="T36" fmla="*/ 818 w 826"/>
                <a:gd name="T37" fmla="*/ 1816 h 2364"/>
                <a:gd name="T38" fmla="*/ 806 w 826"/>
                <a:gd name="T39" fmla="*/ 1790 h 2364"/>
                <a:gd name="T40" fmla="*/ 794 w 826"/>
                <a:gd name="T41" fmla="*/ 1778 h 2364"/>
                <a:gd name="T42" fmla="*/ 778 w 826"/>
                <a:gd name="T43" fmla="*/ 1768 h 2364"/>
                <a:gd name="T44" fmla="*/ 758 w 826"/>
                <a:gd name="T45" fmla="*/ 1764 h 2364"/>
                <a:gd name="T46" fmla="*/ 746 w 826"/>
                <a:gd name="T47" fmla="*/ 1762 h 2364"/>
                <a:gd name="T48" fmla="*/ 718 w 826"/>
                <a:gd name="T49" fmla="*/ 1764 h 2364"/>
                <a:gd name="T50" fmla="*/ 696 w 826"/>
                <a:gd name="T51" fmla="*/ 1772 h 2364"/>
                <a:gd name="T52" fmla="*/ 662 w 826"/>
                <a:gd name="T53" fmla="*/ 1796 h 2364"/>
                <a:gd name="T54" fmla="*/ 642 w 826"/>
                <a:gd name="T55" fmla="*/ 1822 h 2364"/>
                <a:gd name="T56" fmla="*/ 636 w 826"/>
                <a:gd name="T57" fmla="*/ 1834 h 2364"/>
                <a:gd name="T58" fmla="*/ 628 w 826"/>
                <a:gd name="T59" fmla="*/ 1844 h 2364"/>
                <a:gd name="T60" fmla="*/ 616 w 826"/>
                <a:gd name="T61" fmla="*/ 1848 h 2364"/>
                <a:gd name="T62" fmla="*/ 520 w 826"/>
                <a:gd name="T63" fmla="*/ 1848 h 2364"/>
                <a:gd name="T64" fmla="*/ 504 w 826"/>
                <a:gd name="T65" fmla="*/ 1842 h 2364"/>
                <a:gd name="T66" fmla="*/ 498 w 826"/>
                <a:gd name="T67" fmla="*/ 1826 h 2364"/>
                <a:gd name="T68" fmla="*/ 498 w 826"/>
                <a:gd name="T69" fmla="*/ 1566 h 2364"/>
                <a:gd name="T70" fmla="*/ 494 w 826"/>
                <a:gd name="T71" fmla="*/ 1556 h 2364"/>
                <a:gd name="T72" fmla="*/ 496 w 826"/>
                <a:gd name="T73" fmla="*/ 1550 h 2364"/>
                <a:gd name="T74" fmla="*/ 498 w 826"/>
                <a:gd name="T75" fmla="*/ 0 h 2364"/>
                <a:gd name="T76" fmla="*/ 468 w 826"/>
                <a:gd name="T77" fmla="*/ 26 h 2364"/>
                <a:gd name="T78" fmla="*/ 408 w 826"/>
                <a:gd name="T79" fmla="*/ 82 h 2364"/>
                <a:gd name="T80" fmla="*/ 350 w 826"/>
                <a:gd name="T81" fmla="*/ 142 h 2364"/>
                <a:gd name="T82" fmla="*/ 296 w 826"/>
                <a:gd name="T83" fmla="*/ 206 h 2364"/>
                <a:gd name="T84" fmla="*/ 246 w 826"/>
                <a:gd name="T85" fmla="*/ 276 h 2364"/>
                <a:gd name="T86" fmla="*/ 198 w 826"/>
                <a:gd name="T87" fmla="*/ 350 h 2364"/>
                <a:gd name="T88" fmla="*/ 152 w 826"/>
                <a:gd name="T89" fmla="*/ 432 h 2364"/>
                <a:gd name="T90" fmla="*/ 112 w 826"/>
                <a:gd name="T91" fmla="*/ 516 h 2364"/>
                <a:gd name="T92" fmla="*/ 94 w 826"/>
                <a:gd name="T93" fmla="*/ 562 h 2364"/>
                <a:gd name="T94" fmla="*/ 50 w 826"/>
                <a:gd name="T95" fmla="*/ 688 h 2364"/>
                <a:gd name="T96" fmla="*/ 22 w 826"/>
                <a:gd name="T97" fmla="*/ 810 h 2364"/>
                <a:gd name="T98" fmla="*/ 6 w 826"/>
                <a:gd name="T99" fmla="*/ 928 h 2364"/>
                <a:gd name="T100" fmla="*/ 0 w 826"/>
                <a:gd name="T101" fmla="*/ 1042 h 2364"/>
                <a:gd name="T102" fmla="*/ 4 w 826"/>
                <a:gd name="T103" fmla="*/ 1152 h 2364"/>
                <a:gd name="T104" fmla="*/ 16 w 826"/>
                <a:gd name="T105" fmla="*/ 1256 h 2364"/>
                <a:gd name="T106" fmla="*/ 34 w 826"/>
                <a:gd name="T107" fmla="*/ 1354 h 2364"/>
                <a:gd name="T108" fmla="*/ 58 w 826"/>
                <a:gd name="T109" fmla="*/ 1448 h 2364"/>
                <a:gd name="T110" fmla="*/ 86 w 826"/>
                <a:gd name="T111" fmla="*/ 1534 h 2364"/>
                <a:gd name="T112" fmla="*/ 148 w 826"/>
                <a:gd name="T113" fmla="*/ 1686 h 2364"/>
                <a:gd name="T114" fmla="*/ 206 w 826"/>
                <a:gd name="T115" fmla="*/ 1806 h 2364"/>
                <a:gd name="T116" fmla="*/ 268 w 826"/>
                <a:gd name="T117" fmla="*/ 1918 h 2364"/>
                <a:gd name="T118" fmla="*/ 362 w 826"/>
                <a:gd name="T119" fmla="*/ 2096 h 2364"/>
                <a:gd name="T120" fmla="*/ 494 w 826"/>
                <a:gd name="T121" fmla="*/ 2364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6" h="2364">
                  <a:moveTo>
                    <a:pt x="494" y="1940"/>
                  </a:moveTo>
                  <a:lnTo>
                    <a:pt x="494" y="1940"/>
                  </a:lnTo>
                  <a:lnTo>
                    <a:pt x="496" y="1932"/>
                  </a:lnTo>
                  <a:lnTo>
                    <a:pt x="502" y="1926"/>
                  </a:lnTo>
                  <a:lnTo>
                    <a:pt x="508" y="1920"/>
                  </a:lnTo>
                  <a:lnTo>
                    <a:pt x="516" y="1918"/>
                  </a:lnTo>
                  <a:lnTo>
                    <a:pt x="622" y="1918"/>
                  </a:lnTo>
                  <a:lnTo>
                    <a:pt x="622" y="1918"/>
                  </a:lnTo>
                  <a:lnTo>
                    <a:pt x="628" y="1920"/>
                  </a:lnTo>
                  <a:lnTo>
                    <a:pt x="636" y="1924"/>
                  </a:lnTo>
                  <a:lnTo>
                    <a:pt x="640" y="1928"/>
                  </a:lnTo>
                  <a:lnTo>
                    <a:pt x="644" y="1934"/>
                  </a:lnTo>
                  <a:lnTo>
                    <a:pt x="644" y="1934"/>
                  </a:lnTo>
                  <a:lnTo>
                    <a:pt x="648" y="1946"/>
                  </a:lnTo>
                  <a:lnTo>
                    <a:pt x="654" y="1956"/>
                  </a:lnTo>
                  <a:lnTo>
                    <a:pt x="664" y="1968"/>
                  </a:lnTo>
                  <a:lnTo>
                    <a:pt x="676" y="1980"/>
                  </a:lnTo>
                  <a:lnTo>
                    <a:pt x="692" y="1990"/>
                  </a:lnTo>
                  <a:lnTo>
                    <a:pt x="702" y="1994"/>
                  </a:lnTo>
                  <a:lnTo>
                    <a:pt x="714" y="1998"/>
                  </a:lnTo>
                  <a:lnTo>
                    <a:pt x="726" y="2000"/>
                  </a:lnTo>
                  <a:lnTo>
                    <a:pt x="740" y="2002"/>
                  </a:lnTo>
                  <a:lnTo>
                    <a:pt x="740" y="2002"/>
                  </a:lnTo>
                  <a:lnTo>
                    <a:pt x="758" y="2000"/>
                  </a:lnTo>
                  <a:lnTo>
                    <a:pt x="774" y="1998"/>
                  </a:lnTo>
                  <a:lnTo>
                    <a:pt x="786" y="1992"/>
                  </a:lnTo>
                  <a:lnTo>
                    <a:pt x="798" y="1984"/>
                  </a:lnTo>
                  <a:lnTo>
                    <a:pt x="798" y="1984"/>
                  </a:lnTo>
                  <a:lnTo>
                    <a:pt x="804" y="1976"/>
                  </a:lnTo>
                  <a:lnTo>
                    <a:pt x="810" y="1968"/>
                  </a:lnTo>
                  <a:lnTo>
                    <a:pt x="814" y="1958"/>
                  </a:lnTo>
                  <a:lnTo>
                    <a:pt x="818" y="1946"/>
                  </a:lnTo>
                  <a:lnTo>
                    <a:pt x="824" y="1918"/>
                  </a:lnTo>
                  <a:lnTo>
                    <a:pt x="826" y="1886"/>
                  </a:lnTo>
                  <a:lnTo>
                    <a:pt x="826" y="1886"/>
                  </a:lnTo>
                  <a:lnTo>
                    <a:pt x="826" y="1860"/>
                  </a:lnTo>
                  <a:lnTo>
                    <a:pt x="822" y="1836"/>
                  </a:lnTo>
                  <a:lnTo>
                    <a:pt x="818" y="1816"/>
                  </a:lnTo>
                  <a:lnTo>
                    <a:pt x="810" y="1798"/>
                  </a:lnTo>
                  <a:lnTo>
                    <a:pt x="806" y="1790"/>
                  </a:lnTo>
                  <a:lnTo>
                    <a:pt x="800" y="1784"/>
                  </a:lnTo>
                  <a:lnTo>
                    <a:pt x="794" y="1778"/>
                  </a:lnTo>
                  <a:lnTo>
                    <a:pt x="786" y="1772"/>
                  </a:lnTo>
                  <a:lnTo>
                    <a:pt x="778" y="1768"/>
                  </a:lnTo>
                  <a:lnTo>
                    <a:pt x="768" y="1766"/>
                  </a:lnTo>
                  <a:lnTo>
                    <a:pt x="758" y="1764"/>
                  </a:lnTo>
                  <a:lnTo>
                    <a:pt x="746" y="1762"/>
                  </a:lnTo>
                  <a:lnTo>
                    <a:pt x="746" y="1762"/>
                  </a:lnTo>
                  <a:lnTo>
                    <a:pt x="732" y="1762"/>
                  </a:lnTo>
                  <a:lnTo>
                    <a:pt x="718" y="1764"/>
                  </a:lnTo>
                  <a:lnTo>
                    <a:pt x="706" y="1768"/>
                  </a:lnTo>
                  <a:lnTo>
                    <a:pt x="696" y="1772"/>
                  </a:lnTo>
                  <a:lnTo>
                    <a:pt x="676" y="1782"/>
                  </a:lnTo>
                  <a:lnTo>
                    <a:pt x="662" y="1796"/>
                  </a:lnTo>
                  <a:lnTo>
                    <a:pt x="650" y="1810"/>
                  </a:lnTo>
                  <a:lnTo>
                    <a:pt x="642" y="1822"/>
                  </a:lnTo>
                  <a:lnTo>
                    <a:pt x="636" y="1834"/>
                  </a:lnTo>
                  <a:lnTo>
                    <a:pt x="636" y="1834"/>
                  </a:lnTo>
                  <a:lnTo>
                    <a:pt x="632" y="1840"/>
                  </a:lnTo>
                  <a:lnTo>
                    <a:pt x="628" y="1844"/>
                  </a:lnTo>
                  <a:lnTo>
                    <a:pt x="622" y="1848"/>
                  </a:lnTo>
                  <a:lnTo>
                    <a:pt x="616" y="1848"/>
                  </a:lnTo>
                  <a:lnTo>
                    <a:pt x="520" y="1848"/>
                  </a:lnTo>
                  <a:lnTo>
                    <a:pt x="520" y="1848"/>
                  </a:lnTo>
                  <a:lnTo>
                    <a:pt x="512" y="1846"/>
                  </a:lnTo>
                  <a:lnTo>
                    <a:pt x="504" y="1842"/>
                  </a:lnTo>
                  <a:lnTo>
                    <a:pt x="500" y="1834"/>
                  </a:lnTo>
                  <a:lnTo>
                    <a:pt x="498" y="1826"/>
                  </a:lnTo>
                  <a:lnTo>
                    <a:pt x="498" y="1566"/>
                  </a:lnTo>
                  <a:lnTo>
                    <a:pt x="498" y="1566"/>
                  </a:lnTo>
                  <a:lnTo>
                    <a:pt x="496" y="1562"/>
                  </a:lnTo>
                  <a:lnTo>
                    <a:pt x="494" y="1556"/>
                  </a:lnTo>
                  <a:lnTo>
                    <a:pt x="494" y="1556"/>
                  </a:lnTo>
                  <a:lnTo>
                    <a:pt x="496" y="1550"/>
                  </a:lnTo>
                  <a:lnTo>
                    <a:pt x="498" y="1544"/>
                  </a:lnTo>
                  <a:lnTo>
                    <a:pt x="498" y="0"/>
                  </a:lnTo>
                  <a:lnTo>
                    <a:pt x="498" y="0"/>
                  </a:lnTo>
                  <a:lnTo>
                    <a:pt x="468" y="26"/>
                  </a:lnTo>
                  <a:lnTo>
                    <a:pt x="438" y="54"/>
                  </a:lnTo>
                  <a:lnTo>
                    <a:pt x="408" y="82"/>
                  </a:lnTo>
                  <a:lnTo>
                    <a:pt x="380" y="110"/>
                  </a:lnTo>
                  <a:lnTo>
                    <a:pt x="350" y="142"/>
                  </a:lnTo>
                  <a:lnTo>
                    <a:pt x="324" y="172"/>
                  </a:lnTo>
                  <a:lnTo>
                    <a:pt x="296" y="206"/>
                  </a:lnTo>
                  <a:lnTo>
                    <a:pt x="270" y="240"/>
                  </a:lnTo>
                  <a:lnTo>
                    <a:pt x="246" y="276"/>
                  </a:lnTo>
                  <a:lnTo>
                    <a:pt x="220" y="312"/>
                  </a:lnTo>
                  <a:lnTo>
                    <a:pt x="198" y="350"/>
                  </a:lnTo>
                  <a:lnTo>
                    <a:pt x="174" y="390"/>
                  </a:lnTo>
                  <a:lnTo>
                    <a:pt x="152" y="432"/>
                  </a:lnTo>
                  <a:lnTo>
                    <a:pt x="132" y="474"/>
                  </a:lnTo>
                  <a:lnTo>
                    <a:pt x="112" y="516"/>
                  </a:lnTo>
                  <a:lnTo>
                    <a:pt x="94" y="562"/>
                  </a:lnTo>
                  <a:lnTo>
                    <a:pt x="94" y="562"/>
                  </a:lnTo>
                  <a:lnTo>
                    <a:pt x="70" y="626"/>
                  </a:lnTo>
                  <a:lnTo>
                    <a:pt x="50" y="688"/>
                  </a:lnTo>
                  <a:lnTo>
                    <a:pt x="34" y="748"/>
                  </a:lnTo>
                  <a:lnTo>
                    <a:pt x="22" y="810"/>
                  </a:lnTo>
                  <a:lnTo>
                    <a:pt x="12" y="868"/>
                  </a:lnTo>
                  <a:lnTo>
                    <a:pt x="6" y="928"/>
                  </a:lnTo>
                  <a:lnTo>
                    <a:pt x="0" y="986"/>
                  </a:lnTo>
                  <a:lnTo>
                    <a:pt x="0" y="1042"/>
                  </a:lnTo>
                  <a:lnTo>
                    <a:pt x="0" y="1098"/>
                  </a:lnTo>
                  <a:lnTo>
                    <a:pt x="4" y="1152"/>
                  </a:lnTo>
                  <a:lnTo>
                    <a:pt x="8" y="1204"/>
                  </a:lnTo>
                  <a:lnTo>
                    <a:pt x="16" y="1256"/>
                  </a:lnTo>
                  <a:lnTo>
                    <a:pt x="24" y="1306"/>
                  </a:lnTo>
                  <a:lnTo>
                    <a:pt x="34" y="1354"/>
                  </a:lnTo>
                  <a:lnTo>
                    <a:pt x="46" y="1402"/>
                  </a:lnTo>
                  <a:lnTo>
                    <a:pt x="58" y="1448"/>
                  </a:lnTo>
                  <a:lnTo>
                    <a:pt x="72" y="1492"/>
                  </a:lnTo>
                  <a:lnTo>
                    <a:pt x="86" y="1534"/>
                  </a:lnTo>
                  <a:lnTo>
                    <a:pt x="116" y="1614"/>
                  </a:lnTo>
                  <a:lnTo>
                    <a:pt x="148" y="1686"/>
                  </a:lnTo>
                  <a:lnTo>
                    <a:pt x="178" y="1750"/>
                  </a:lnTo>
                  <a:lnTo>
                    <a:pt x="206" y="1806"/>
                  </a:lnTo>
                  <a:lnTo>
                    <a:pt x="232" y="1854"/>
                  </a:lnTo>
                  <a:lnTo>
                    <a:pt x="268" y="1918"/>
                  </a:lnTo>
                  <a:lnTo>
                    <a:pt x="268" y="1918"/>
                  </a:lnTo>
                  <a:lnTo>
                    <a:pt x="362" y="2096"/>
                  </a:lnTo>
                  <a:lnTo>
                    <a:pt x="426" y="2224"/>
                  </a:lnTo>
                  <a:lnTo>
                    <a:pt x="494" y="2364"/>
                  </a:lnTo>
                  <a:lnTo>
                    <a:pt x="494" y="1940"/>
                  </a:lnTo>
                  <a:close/>
                </a:path>
              </a:pathLst>
            </a:custGeom>
            <a:solidFill>
              <a:srgbClr val="4BA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2" name="Freeform 156"/>
            <p:cNvSpPr>
              <a:spLocks/>
            </p:cNvSpPr>
            <p:nvPr/>
          </p:nvSpPr>
          <p:spPr bwMode="auto">
            <a:xfrm>
              <a:off x="10497272" y="5815013"/>
              <a:ext cx="1374775" cy="1476375"/>
            </a:xfrm>
            <a:custGeom>
              <a:avLst/>
              <a:gdLst>
                <a:gd name="T0" fmla="*/ 866 w 866"/>
                <a:gd name="T1" fmla="*/ 6 h 930"/>
                <a:gd name="T2" fmla="*/ 512 w 866"/>
                <a:gd name="T3" fmla="*/ 6 h 930"/>
                <a:gd name="T4" fmla="*/ 510 w 866"/>
                <a:gd name="T5" fmla="*/ 68 h 930"/>
                <a:gd name="T6" fmla="*/ 510 w 866"/>
                <a:gd name="T7" fmla="*/ 68 h 930"/>
                <a:gd name="T8" fmla="*/ 522 w 866"/>
                <a:gd name="T9" fmla="*/ 76 h 930"/>
                <a:gd name="T10" fmla="*/ 538 w 866"/>
                <a:gd name="T11" fmla="*/ 86 h 930"/>
                <a:gd name="T12" fmla="*/ 554 w 866"/>
                <a:gd name="T13" fmla="*/ 98 h 930"/>
                <a:gd name="T14" fmla="*/ 568 w 866"/>
                <a:gd name="T15" fmla="*/ 114 h 930"/>
                <a:gd name="T16" fmla="*/ 582 w 866"/>
                <a:gd name="T17" fmla="*/ 132 h 930"/>
                <a:gd name="T18" fmla="*/ 592 w 866"/>
                <a:gd name="T19" fmla="*/ 154 h 930"/>
                <a:gd name="T20" fmla="*/ 596 w 866"/>
                <a:gd name="T21" fmla="*/ 168 h 930"/>
                <a:gd name="T22" fmla="*/ 600 w 866"/>
                <a:gd name="T23" fmla="*/ 180 h 930"/>
                <a:gd name="T24" fmla="*/ 602 w 866"/>
                <a:gd name="T25" fmla="*/ 196 h 930"/>
                <a:gd name="T26" fmla="*/ 602 w 866"/>
                <a:gd name="T27" fmla="*/ 210 h 930"/>
                <a:gd name="T28" fmla="*/ 602 w 866"/>
                <a:gd name="T29" fmla="*/ 210 h 930"/>
                <a:gd name="T30" fmla="*/ 600 w 866"/>
                <a:gd name="T31" fmla="*/ 224 h 930"/>
                <a:gd name="T32" fmla="*/ 598 w 866"/>
                <a:gd name="T33" fmla="*/ 238 h 930"/>
                <a:gd name="T34" fmla="*/ 592 w 866"/>
                <a:gd name="T35" fmla="*/ 250 h 930"/>
                <a:gd name="T36" fmla="*/ 586 w 866"/>
                <a:gd name="T37" fmla="*/ 262 h 930"/>
                <a:gd name="T38" fmla="*/ 580 w 866"/>
                <a:gd name="T39" fmla="*/ 274 h 930"/>
                <a:gd name="T40" fmla="*/ 570 w 866"/>
                <a:gd name="T41" fmla="*/ 286 h 930"/>
                <a:gd name="T42" fmla="*/ 560 w 866"/>
                <a:gd name="T43" fmla="*/ 296 h 930"/>
                <a:gd name="T44" fmla="*/ 550 w 866"/>
                <a:gd name="T45" fmla="*/ 304 h 930"/>
                <a:gd name="T46" fmla="*/ 536 w 866"/>
                <a:gd name="T47" fmla="*/ 314 h 930"/>
                <a:gd name="T48" fmla="*/ 524 w 866"/>
                <a:gd name="T49" fmla="*/ 320 h 930"/>
                <a:gd name="T50" fmla="*/ 510 w 866"/>
                <a:gd name="T51" fmla="*/ 328 h 930"/>
                <a:gd name="T52" fmla="*/ 494 w 866"/>
                <a:gd name="T53" fmla="*/ 332 h 930"/>
                <a:gd name="T54" fmla="*/ 478 w 866"/>
                <a:gd name="T55" fmla="*/ 338 h 930"/>
                <a:gd name="T56" fmla="*/ 462 w 866"/>
                <a:gd name="T57" fmla="*/ 340 h 930"/>
                <a:gd name="T58" fmla="*/ 444 w 866"/>
                <a:gd name="T59" fmla="*/ 342 h 930"/>
                <a:gd name="T60" fmla="*/ 426 w 866"/>
                <a:gd name="T61" fmla="*/ 344 h 930"/>
                <a:gd name="T62" fmla="*/ 426 w 866"/>
                <a:gd name="T63" fmla="*/ 344 h 930"/>
                <a:gd name="T64" fmla="*/ 410 w 866"/>
                <a:gd name="T65" fmla="*/ 342 h 930"/>
                <a:gd name="T66" fmla="*/ 392 w 866"/>
                <a:gd name="T67" fmla="*/ 340 h 930"/>
                <a:gd name="T68" fmla="*/ 378 w 866"/>
                <a:gd name="T69" fmla="*/ 336 h 930"/>
                <a:gd name="T70" fmla="*/ 362 w 866"/>
                <a:gd name="T71" fmla="*/ 330 h 930"/>
                <a:gd name="T72" fmla="*/ 350 w 866"/>
                <a:gd name="T73" fmla="*/ 324 h 930"/>
                <a:gd name="T74" fmla="*/ 336 w 866"/>
                <a:gd name="T75" fmla="*/ 316 h 930"/>
                <a:gd name="T76" fmla="*/ 326 w 866"/>
                <a:gd name="T77" fmla="*/ 306 h 930"/>
                <a:gd name="T78" fmla="*/ 316 w 866"/>
                <a:gd name="T79" fmla="*/ 296 h 930"/>
                <a:gd name="T80" fmla="*/ 306 w 866"/>
                <a:gd name="T81" fmla="*/ 286 h 930"/>
                <a:gd name="T82" fmla="*/ 300 w 866"/>
                <a:gd name="T83" fmla="*/ 274 h 930"/>
                <a:gd name="T84" fmla="*/ 292 w 866"/>
                <a:gd name="T85" fmla="*/ 262 h 930"/>
                <a:gd name="T86" fmla="*/ 288 w 866"/>
                <a:gd name="T87" fmla="*/ 250 h 930"/>
                <a:gd name="T88" fmla="*/ 282 w 866"/>
                <a:gd name="T89" fmla="*/ 236 h 930"/>
                <a:gd name="T90" fmla="*/ 280 w 866"/>
                <a:gd name="T91" fmla="*/ 224 h 930"/>
                <a:gd name="T92" fmla="*/ 278 w 866"/>
                <a:gd name="T93" fmla="*/ 210 h 930"/>
                <a:gd name="T94" fmla="*/ 278 w 866"/>
                <a:gd name="T95" fmla="*/ 196 h 930"/>
                <a:gd name="T96" fmla="*/ 278 w 866"/>
                <a:gd name="T97" fmla="*/ 196 h 930"/>
                <a:gd name="T98" fmla="*/ 280 w 866"/>
                <a:gd name="T99" fmla="*/ 176 h 930"/>
                <a:gd name="T100" fmla="*/ 286 w 866"/>
                <a:gd name="T101" fmla="*/ 156 h 930"/>
                <a:gd name="T102" fmla="*/ 294 w 866"/>
                <a:gd name="T103" fmla="*/ 138 h 930"/>
                <a:gd name="T104" fmla="*/ 306 w 866"/>
                <a:gd name="T105" fmla="*/ 122 h 930"/>
                <a:gd name="T106" fmla="*/ 318 w 866"/>
                <a:gd name="T107" fmla="*/ 108 h 930"/>
                <a:gd name="T108" fmla="*/ 330 w 866"/>
                <a:gd name="T109" fmla="*/ 96 h 930"/>
                <a:gd name="T110" fmla="*/ 350 w 866"/>
                <a:gd name="T111" fmla="*/ 78 h 930"/>
                <a:gd name="T112" fmla="*/ 350 w 866"/>
                <a:gd name="T113" fmla="*/ 0 h 930"/>
                <a:gd name="T114" fmla="*/ 0 w 866"/>
                <a:gd name="T115" fmla="*/ 0 h 930"/>
                <a:gd name="T116" fmla="*/ 0 w 866"/>
                <a:gd name="T117" fmla="*/ 930 h 930"/>
                <a:gd name="T118" fmla="*/ 866 w 866"/>
                <a:gd name="T119" fmla="*/ 930 h 930"/>
                <a:gd name="T120" fmla="*/ 866 w 866"/>
                <a:gd name="T121" fmla="*/ 6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6" h="930">
                  <a:moveTo>
                    <a:pt x="866" y="6"/>
                  </a:moveTo>
                  <a:lnTo>
                    <a:pt x="512" y="6"/>
                  </a:lnTo>
                  <a:lnTo>
                    <a:pt x="510" y="68"/>
                  </a:lnTo>
                  <a:lnTo>
                    <a:pt x="510" y="68"/>
                  </a:lnTo>
                  <a:lnTo>
                    <a:pt x="522" y="76"/>
                  </a:lnTo>
                  <a:lnTo>
                    <a:pt x="538" y="86"/>
                  </a:lnTo>
                  <a:lnTo>
                    <a:pt x="554" y="98"/>
                  </a:lnTo>
                  <a:lnTo>
                    <a:pt x="568" y="114"/>
                  </a:lnTo>
                  <a:lnTo>
                    <a:pt x="582" y="132"/>
                  </a:lnTo>
                  <a:lnTo>
                    <a:pt x="592" y="154"/>
                  </a:lnTo>
                  <a:lnTo>
                    <a:pt x="596" y="168"/>
                  </a:lnTo>
                  <a:lnTo>
                    <a:pt x="600" y="180"/>
                  </a:lnTo>
                  <a:lnTo>
                    <a:pt x="602" y="196"/>
                  </a:lnTo>
                  <a:lnTo>
                    <a:pt x="602" y="210"/>
                  </a:lnTo>
                  <a:lnTo>
                    <a:pt x="602" y="210"/>
                  </a:lnTo>
                  <a:lnTo>
                    <a:pt x="600" y="224"/>
                  </a:lnTo>
                  <a:lnTo>
                    <a:pt x="598" y="238"/>
                  </a:lnTo>
                  <a:lnTo>
                    <a:pt x="592" y="250"/>
                  </a:lnTo>
                  <a:lnTo>
                    <a:pt x="586" y="262"/>
                  </a:lnTo>
                  <a:lnTo>
                    <a:pt x="580" y="274"/>
                  </a:lnTo>
                  <a:lnTo>
                    <a:pt x="570" y="286"/>
                  </a:lnTo>
                  <a:lnTo>
                    <a:pt x="560" y="296"/>
                  </a:lnTo>
                  <a:lnTo>
                    <a:pt x="550" y="304"/>
                  </a:lnTo>
                  <a:lnTo>
                    <a:pt x="536" y="314"/>
                  </a:lnTo>
                  <a:lnTo>
                    <a:pt x="524" y="320"/>
                  </a:lnTo>
                  <a:lnTo>
                    <a:pt x="510" y="328"/>
                  </a:lnTo>
                  <a:lnTo>
                    <a:pt x="494" y="332"/>
                  </a:lnTo>
                  <a:lnTo>
                    <a:pt x="478" y="338"/>
                  </a:lnTo>
                  <a:lnTo>
                    <a:pt x="462" y="340"/>
                  </a:lnTo>
                  <a:lnTo>
                    <a:pt x="444" y="342"/>
                  </a:lnTo>
                  <a:lnTo>
                    <a:pt x="426" y="344"/>
                  </a:lnTo>
                  <a:lnTo>
                    <a:pt x="426" y="344"/>
                  </a:lnTo>
                  <a:lnTo>
                    <a:pt x="410" y="342"/>
                  </a:lnTo>
                  <a:lnTo>
                    <a:pt x="392" y="340"/>
                  </a:lnTo>
                  <a:lnTo>
                    <a:pt x="378" y="336"/>
                  </a:lnTo>
                  <a:lnTo>
                    <a:pt x="362" y="330"/>
                  </a:lnTo>
                  <a:lnTo>
                    <a:pt x="350" y="324"/>
                  </a:lnTo>
                  <a:lnTo>
                    <a:pt x="336" y="316"/>
                  </a:lnTo>
                  <a:lnTo>
                    <a:pt x="326" y="306"/>
                  </a:lnTo>
                  <a:lnTo>
                    <a:pt x="316" y="296"/>
                  </a:lnTo>
                  <a:lnTo>
                    <a:pt x="306" y="286"/>
                  </a:lnTo>
                  <a:lnTo>
                    <a:pt x="300" y="274"/>
                  </a:lnTo>
                  <a:lnTo>
                    <a:pt x="292" y="262"/>
                  </a:lnTo>
                  <a:lnTo>
                    <a:pt x="288" y="250"/>
                  </a:lnTo>
                  <a:lnTo>
                    <a:pt x="282" y="236"/>
                  </a:lnTo>
                  <a:lnTo>
                    <a:pt x="280" y="224"/>
                  </a:lnTo>
                  <a:lnTo>
                    <a:pt x="278" y="210"/>
                  </a:lnTo>
                  <a:lnTo>
                    <a:pt x="278" y="196"/>
                  </a:lnTo>
                  <a:lnTo>
                    <a:pt x="278" y="196"/>
                  </a:lnTo>
                  <a:lnTo>
                    <a:pt x="280" y="176"/>
                  </a:lnTo>
                  <a:lnTo>
                    <a:pt x="286" y="156"/>
                  </a:lnTo>
                  <a:lnTo>
                    <a:pt x="294" y="138"/>
                  </a:lnTo>
                  <a:lnTo>
                    <a:pt x="306" y="122"/>
                  </a:lnTo>
                  <a:lnTo>
                    <a:pt x="318" y="108"/>
                  </a:lnTo>
                  <a:lnTo>
                    <a:pt x="330" y="96"/>
                  </a:lnTo>
                  <a:lnTo>
                    <a:pt x="350" y="78"/>
                  </a:lnTo>
                  <a:lnTo>
                    <a:pt x="350" y="0"/>
                  </a:lnTo>
                  <a:lnTo>
                    <a:pt x="0" y="0"/>
                  </a:lnTo>
                  <a:lnTo>
                    <a:pt x="0" y="930"/>
                  </a:lnTo>
                  <a:lnTo>
                    <a:pt x="866" y="930"/>
                  </a:lnTo>
                  <a:lnTo>
                    <a:pt x="866" y="6"/>
                  </a:lnTo>
                  <a:close/>
                </a:path>
              </a:pathLst>
            </a:custGeom>
            <a:solidFill>
              <a:srgbClr val="FFD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3" name="Freeform 157"/>
            <p:cNvSpPr>
              <a:spLocks noEditPoints="1"/>
            </p:cNvSpPr>
            <p:nvPr/>
          </p:nvSpPr>
          <p:spPr bwMode="auto">
            <a:xfrm>
              <a:off x="12170497" y="6122988"/>
              <a:ext cx="898525" cy="901700"/>
            </a:xfrm>
            <a:custGeom>
              <a:avLst/>
              <a:gdLst>
                <a:gd name="T0" fmla="*/ 342 w 566"/>
                <a:gd name="T1" fmla="*/ 8 h 568"/>
                <a:gd name="T2" fmla="*/ 470 w 566"/>
                <a:gd name="T3" fmla="*/ 72 h 568"/>
                <a:gd name="T4" fmla="*/ 550 w 566"/>
                <a:gd name="T5" fmla="*/ 188 h 568"/>
                <a:gd name="T6" fmla="*/ 566 w 566"/>
                <a:gd name="T7" fmla="*/ 302 h 568"/>
                <a:gd name="T8" fmla="*/ 544 w 566"/>
                <a:gd name="T9" fmla="*/ 398 h 568"/>
                <a:gd name="T10" fmla="*/ 468 w 566"/>
                <a:gd name="T11" fmla="*/ 498 h 568"/>
                <a:gd name="T12" fmla="*/ 332 w 566"/>
                <a:gd name="T13" fmla="*/ 564 h 568"/>
                <a:gd name="T14" fmla="*/ 244 w 566"/>
                <a:gd name="T15" fmla="*/ 566 h 568"/>
                <a:gd name="T16" fmla="*/ 112 w 566"/>
                <a:gd name="T17" fmla="*/ 510 h 568"/>
                <a:gd name="T18" fmla="*/ 24 w 566"/>
                <a:gd name="T19" fmla="*/ 402 h 568"/>
                <a:gd name="T20" fmla="*/ 0 w 566"/>
                <a:gd name="T21" fmla="*/ 268 h 568"/>
                <a:gd name="T22" fmla="*/ 16 w 566"/>
                <a:gd name="T23" fmla="*/ 190 h 568"/>
                <a:gd name="T24" fmla="*/ 82 w 566"/>
                <a:gd name="T25" fmla="*/ 86 h 568"/>
                <a:gd name="T26" fmla="*/ 212 w 566"/>
                <a:gd name="T27" fmla="*/ 10 h 568"/>
                <a:gd name="T28" fmla="*/ 330 w 566"/>
                <a:gd name="T29" fmla="*/ 524 h 568"/>
                <a:gd name="T30" fmla="*/ 274 w 566"/>
                <a:gd name="T31" fmla="*/ 494 h 568"/>
                <a:gd name="T32" fmla="*/ 252 w 566"/>
                <a:gd name="T33" fmla="*/ 398 h 568"/>
                <a:gd name="T34" fmla="*/ 224 w 566"/>
                <a:gd name="T35" fmla="*/ 358 h 568"/>
                <a:gd name="T36" fmla="*/ 164 w 566"/>
                <a:gd name="T37" fmla="*/ 346 h 568"/>
                <a:gd name="T38" fmla="*/ 132 w 566"/>
                <a:gd name="T39" fmla="*/ 300 h 568"/>
                <a:gd name="T40" fmla="*/ 156 w 566"/>
                <a:gd name="T41" fmla="*/ 228 h 568"/>
                <a:gd name="T42" fmla="*/ 218 w 566"/>
                <a:gd name="T43" fmla="*/ 210 h 568"/>
                <a:gd name="T44" fmla="*/ 286 w 566"/>
                <a:gd name="T45" fmla="*/ 254 h 568"/>
                <a:gd name="T46" fmla="*/ 346 w 566"/>
                <a:gd name="T47" fmla="*/ 228 h 568"/>
                <a:gd name="T48" fmla="*/ 350 w 566"/>
                <a:gd name="T49" fmla="*/ 208 h 568"/>
                <a:gd name="T50" fmla="*/ 366 w 566"/>
                <a:gd name="T51" fmla="*/ 184 h 568"/>
                <a:gd name="T52" fmla="*/ 328 w 566"/>
                <a:gd name="T53" fmla="*/ 194 h 568"/>
                <a:gd name="T54" fmla="*/ 310 w 566"/>
                <a:gd name="T55" fmla="*/ 222 h 568"/>
                <a:gd name="T56" fmla="*/ 268 w 566"/>
                <a:gd name="T57" fmla="*/ 182 h 568"/>
                <a:gd name="T58" fmla="*/ 234 w 566"/>
                <a:gd name="T59" fmla="*/ 182 h 568"/>
                <a:gd name="T60" fmla="*/ 202 w 566"/>
                <a:gd name="T61" fmla="*/ 198 h 568"/>
                <a:gd name="T62" fmla="*/ 196 w 566"/>
                <a:gd name="T63" fmla="*/ 188 h 568"/>
                <a:gd name="T64" fmla="*/ 210 w 566"/>
                <a:gd name="T65" fmla="*/ 172 h 568"/>
                <a:gd name="T66" fmla="*/ 214 w 566"/>
                <a:gd name="T67" fmla="*/ 158 h 568"/>
                <a:gd name="T68" fmla="*/ 246 w 566"/>
                <a:gd name="T69" fmla="*/ 136 h 568"/>
                <a:gd name="T70" fmla="*/ 278 w 566"/>
                <a:gd name="T71" fmla="*/ 144 h 568"/>
                <a:gd name="T72" fmla="*/ 312 w 566"/>
                <a:gd name="T73" fmla="*/ 126 h 568"/>
                <a:gd name="T74" fmla="*/ 292 w 566"/>
                <a:gd name="T75" fmla="*/ 112 h 568"/>
                <a:gd name="T76" fmla="*/ 292 w 566"/>
                <a:gd name="T77" fmla="*/ 90 h 568"/>
                <a:gd name="T78" fmla="*/ 350 w 566"/>
                <a:gd name="T79" fmla="*/ 64 h 568"/>
                <a:gd name="T80" fmla="*/ 382 w 566"/>
                <a:gd name="T81" fmla="*/ 74 h 568"/>
                <a:gd name="T82" fmla="*/ 364 w 566"/>
                <a:gd name="T83" fmla="*/ 50 h 568"/>
                <a:gd name="T84" fmla="*/ 198 w 566"/>
                <a:gd name="T85" fmla="*/ 50 h 568"/>
                <a:gd name="T86" fmla="*/ 146 w 566"/>
                <a:gd name="T87" fmla="*/ 92 h 568"/>
                <a:gd name="T88" fmla="*/ 136 w 566"/>
                <a:gd name="T89" fmla="*/ 118 h 568"/>
                <a:gd name="T90" fmla="*/ 84 w 566"/>
                <a:gd name="T91" fmla="*/ 160 h 568"/>
                <a:gd name="T92" fmla="*/ 48 w 566"/>
                <a:gd name="T93" fmla="*/ 202 h 568"/>
                <a:gd name="T94" fmla="*/ 54 w 566"/>
                <a:gd name="T95" fmla="*/ 258 h 568"/>
                <a:gd name="T96" fmla="*/ 62 w 566"/>
                <a:gd name="T97" fmla="*/ 282 h 568"/>
                <a:gd name="T98" fmla="*/ 38 w 566"/>
                <a:gd name="T99" fmla="*/ 328 h 568"/>
                <a:gd name="T100" fmla="*/ 140 w 566"/>
                <a:gd name="T101" fmla="*/ 488 h 568"/>
                <a:gd name="T102" fmla="*/ 332 w 566"/>
                <a:gd name="T103" fmla="*/ 528 h 568"/>
                <a:gd name="T104" fmla="*/ 384 w 566"/>
                <a:gd name="T105" fmla="*/ 512 h 568"/>
                <a:gd name="T106" fmla="*/ 510 w 566"/>
                <a:gd name="T107" fmla="*/ 386 h 568"/>
                <a:gd name="T108" fmla="*/ 518 w 566"/>
                <a:gd name="T109" fmla="*/ 342 h 568"/>
                <a:gd name="T110" fmla="*/ 504 w 566"/>
                <a:gd name="T111" fmla="*/ 310 h 568"/>
                <a:gd name="T112" fmla="*/ 444 w 566"/>
                <a:gd name="T113" fmla="*/ 296 h 568"/>
                <a:gd name="T114" fmla="*/ 416 w 566"/>
                <a:gd name="T115" fmla="*/ 298 h 568"/>
                <a:gd name="T116" fmla="*/ 372 w 566"/>
                <a:gd name="T117" fmla="*/ 308 h 568"/>
                <a:gd name="T118" fmla="*/ 386 w 566"/>
                <a:gd name="T119" fmla="*/ 324 h 568"/>
                <a:gd name="T120" fmla="*/ 428 w 566"/>
                <a:gd name="T121" fmla="*/ 318 h 568"/>
                <a:gd name="T122" fmla="*/ 362 w 566"/>
                <a:gd name="T123" fmla="*/ 442 h 568"/>
                <a:gd name="T124" fmla="*/ 350 w 566"/>
                <a:gd name="T125" fmla="*/ 512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6" h="568">
                  <a:moveTo>
                    <a:pt x="266" y="0"/>
                  </a:moveTo>
                  <a:lnTo>
                    <a:pt x="266" y="0"/>
                  </a:lnTo>
                  <a:lnTo>
                    <a:pt x="300" y="0"/>
                  </a:lnTo>
                  <a:lnTo>
                    <a:pt x="300" y="0"/>
                  </a:lnTo>
                  <a:lnTo>
                    <a:pt x="322" y="4"/>
                  </a:lnTo>
                  <a:lnTo>
                    <a:pt x="322" y="4"/>
                  </a:lnTo>
                  <a:lnTo>
                    <a:pt x="342" y="8"/>
                  </a:lnTo>
                  <a:lnTo>
                    <a:pt x="362" y="12"/>
                  </a:lnTo>
                  <a:lnTo>
                    <a:pt x="382" y="18"/>
                  </a:lnTo>
                  <a:lnTo>
                    <a:pt x="402" y="26"/>
                  </a:lnTo>
                  <a:lnTo>
                    <a:pt x="420" y="36"/>
                  </a:lnTo>
                  <a:lnTo>
                    <a:pt x="436" y="46"/>
                  </a:lnTo>
                  <a:lnTo>
                    <a:pt x="454" y="58"/>
                  </a:lnTo>
                  <a:lnTo>
                    <a:pt x="470" y="72"/>
                  </a:lnTo>
                  <a:lnTo>
                    <a:pt x="470" y="72"/>
                  </a:lnTo>
                  <a:lnTo>
                    <a:pt x="488" y="88"/>
                  </a:lnTo>
                  <a:lnTo>
                    <a:pt x="504" y="106"/>
                  </a:lnTo>
                  <a:lnTo>
                    <a:pt x="518" y="126"/>
                  </a:lnTo>
                  <a:lnTo>
                    <a:pt x="530" y="146"/>
                  </a:lnTo>
                  <a:lnTo>
                    <a:pt x="542" y="166"/>
                  </a:lnTo>
                  <a:lnTo>
                    <a:pt x="550" y="188"/>
                  </a:lnTo>
                  <a:lnTo>
                    <a:pt x="558" y="212"/>
                  </a:lnTo>
                  <a:lnTo>
                    <a:pt x="562" y="236"/>
                  </a:lnTo>
                  <a:lnTo>
                    <a:pt x="562" y="236"/>
                  </a:lnTo>
                  <a:lnTo>
                    <a:pt x="566" y="268"/>
                  </a:lnTo>
                  <a:lnTo>
                    <a:pt x="566" y="268"/>
                  </a:lnTo>
                  <a:lnTo>
                    <a:pt x="566" y="302"/>
                  </a:lnTo>
                  <a:lnTo>
                    <a:pt x="566" y="302"/>
                  </a:lnTo>
                  <a:lnTo>
                    <a:pt x="566" y="306"/>
                  </a:lnTo>
                  <a:lnTo>
                    <a:pt x="566" y="306"/>
                  </a:lnTo>
                  <a:lnTo>
                    <a:pt x="562" y="338"/>
                  </a:lnTo>
                  <a:lnTo>
                    <a:pt x="562" y="338"/>
                  </a:lnTo>
                  <a:lnTo>
                    <a:pt x="556" y="358"/>
                  </a:lnTo>
                  <a:lnTo>
                    <a:pt x="550" y="378"/>
                  </a:lnTo>
                  <a:lnTo>
                    <a:pt x="544" y="398"/>
                  </a:lnTo>
                  <a:lnTo>
                    <a:pt x="534" y="416"/>
                  </a:lnTo>
                  <a:lnTo>
                    <a:pt x="524" y="434"/>
                  </a:lnTo>
                  <a:lnTo>
                    <a:pt x="512" y="452"/>
                  </a:lnTo>
                  <a:lnTo>
                    <a:pt x="500" y="468"/>
                  </a:lnTo>
                  <a:lnTo>
                    <a:pt x="484" y="484"/>
                  </a:lnTo>
                  <a:lnTo>
                    <a:pt x="484" y="484"/>
                  </a:lnTo>
                  <a:lnTo>
                    <a:pt x="468" y="498"/>
                  </a:lnTo>
                  <a:lnTo>
                    <a:pt x="452" y="512"/>
                  </a:lnTo>
                  <a:lnTo>
                    <a:pt x="434" y="526"/>
                  </a:lnTo>
                  <a:lnTo>
                    <a:pt x="414" y="536"/>
                  </a:lnTo>
                  <a:lnTo>
                    <a:pt x="396" y="546"/>
                  </a:lnTo>
                  <a:lnTo>
                    <a:pt x="374" y="552"/>
                  </a:lnTo>
                  <a:lnTo>
                    <a:pt x="354" y="560"/>
                  </a:lnTo>
                  <a:lnTo>
                    <a:pt x="332" y="564"/>
                  </a:lnTo>
                  <a:lnTo>
                    <a:pt x="332" y="564"/>
                  </a:lnTo>
                  <a:lnTo>
                    <a:pt x="300" y="568"/>
                  </a:lnTo>
                  <a:lnTo>
                    <a:pt x="300" y="568"/>
                  </a:lnTo>
                  <a:lnTo>
                    <a:pt x="266" y="568"/>
                  </a:lnTo>
                  <a:lnTo>
                    <a:pt x="266" y="568"/>
                  </a:lnTo>
                  <a:lnTo>
                    <a:pt x="244" y="566"/>
                  </a:lnTo>
                  <a:lnTo>
                    <a:pt x="244" y="566"/>
                  </a:lnTo>
                  <a:lnTo>
                    <a:pt x="224" y="562"/>
                  </a:lnTo>
                  <a:lnTo>
                    <a:pt x="204" y="556"/>
                  </a:lnTo>
                  <a:lnTo>
                    <a:pt x="184" y="550"/>
                  </a:lnTo>
                  <a:lnTo>
                    <a:pt x="166" y="542"/>
                  </a:lnTo>
                  <a:lnTo>
                    <a:pt x="146" y="534"/>
                  </a:lnTo>
                  <a:lnTo>
                    <a:pt x="130" y="522"/>
                  </a:lnTo>
                  <a:lnTo>
                    <a:pt x="112" y="510"/>
                  </a:lnTo>
                  <a:lnTo>
                    <a:pt x="96" y="498"/>
                  </a:lnTo>
                  <a:lnTo>
                    <a:pt x="96" y="498"/>
                  </a:lnTo>
                  <a:lnTo>
                    <a:pt x="78" y="480"/>
                  </a:lnTo>
                  <a:lnTo>
                    <a:pt x="62" y="462"/>
                  </a:lnTo>
                  <a:lnTo>
                    <a:pt x="48" y="444"/>
                  </a:lnTo>
                  <a:lnTo>
                    <a:pt x="36" y="424"/>
                  </a:lnTo>
                  <a:lnTo>
                    <a:pt x="24" y="402"/>
                  </a:lnTo>
                  <a:lnTo>
                    <a:pt x="16" y="380"/>
                  </a:lnTo>
                  <a:lnTo>
                    <a:pt x="10" y="358"/>
                  </a:lnTo>
                  <a:lnTo>
                    <a:pt x="4" y="334"/>
                  </a:lnTo>
                  <a:lnTo>
                    <a:pt x="4" y="334"/>
                  </a:lnTo>
                  <a:lnTo>
                    <a:pt x="0" y="302"/>
                  </a:lnTo>
                  <a:lnTo>
                    <a:pt x="0" y="302"/>
                  </a:lnTo>
                  <a:lnTo>
                    <a:pt x="0" y="268"/>
                  </a:lnTo>
                  <a:lnTo>
                    <a:pt x="0" y="268"/>
                  </a:lnTo>
                  <a:lnTo>
                    <a:pt x="0" y="262"/>
                  </a:lnTo>
                  <a:lnTo>
                    <a:pt x="0" y="262"/>
                  </a:lnTo>
                  <a:lnTo>
                    <a:pt x="4" y="232"/>
                  </a:lnTo>
                  <a:lnTo>
                    <a:pt x="4" y="232"/>
                  </a:lnTo>
                  <a:lnTo>
                    <a:pt x="10" y="210"/>
                  </a:lnTo>
                  <a:lnTo>
                    <a:pt x="16" y="190"/>
                  </a:lnTo>
                  <a:lnTo>
                    <a:pt x="22" y="170"/>
                  </a:lnTo>
                  <a:lnTo>
                    <a:pt x="32" y="152"/>
                  </a:lnTo>
                  <a:lnTo>
                    <a:pt x="42" y="134"/>
                  </a:lnTo>
                  <a:lnTo>
                    <a:pt x="54" y="118"/>
                  </a:lnTo>
                  <a:lnTo>
                    <a:pt x="66" y="100"/>
                  </a:lnTo>
                  <a:lnTo>
                    <a:pt x="82" y="86"/>
                  </a:lnTo>
                  <a:lnTo>
                    <a:pt x="82" y="86"/>
                  </a:lnTo>
                  <a:lnTo>
                    <a:pt x="98" y="70"/>
                  </a:lnTo>
                  <a:lnTo>
                    <a:pt x="114" y="56"/>
                  </a:lnTo>
                  <a:lnTo>
                    <a:pt x="132" y="44"/>
                  </a:lnTo>
                  <a:lnTo>
                    <a:pt x="152" y="32"/>
                  </a:lnTo>
                  <a:lnTo>
                    <a:pt x="170" y="24"/>
                  </a:lnTo>
                  <a:lnTo>
                    <a:pt x="192" y="16"/>
                  </a:lnTo>
                  <a:lnTo>
                    <a:pt x="212" y="10"/>
                  </a:lnTo>
                  <a:lnTo>
                    <a:pt x="234" y="6"/>
                  </a:lnTo>
                  <a:lnTo>
                    <a:pt x="234" y="6"/>
                  </a:lnTo>
                  <a:lnTo>
                    <a:pt x="266" y="0"/>
                  </a:lnTo>
                  <a:lnTo>
                    <a:pt x="266" y="0"/>
                  </a:lnTo>
                  <a:close/>
                  <a:moveTo>
                    <a:pt x="336" y="526"/>
                  </a:moveTo>
                  <a:lnTo>
                    <a:pt x="336" y="526"/>
                  </a:lnTo>
                  <a:lnTo>
                    <a:pt x="330" y="524"/>
                  </a:lnTo>
                  <a:lnTo>
                    <a:pt x="324" y="524"/>
                  </a:lnTo>
                  <a:lnTo>
                    <a:pt x="324" y="524"/>
                  </a:lnTo>
                  <a:lnTo>
                    <a:pt x="312" y="520"/>
                  </a:lnTo>
                  <a:lnTo>
                    <a:pt x="300" y="514"/>
                  </a:lnTo>
                  <a:lnTo>
                    <a:pt x="280" y="498"/>
                  </a:lnTo>
                  <a:lnTo>
                    <a:pt x="280" y="498"/>
                  </a:lnTo>
                  <a:lnTo>
                    <a:pt x="274" y="494"/>
                  </a:lnTo>
                  <a:lnTo>
                    <a:pt x="270" y="488"/>
                  </a:lnTo>
                  <a:lnTo>
                    <a:pt x="266" y="482"/>
                  </a:lnTo>
                  <a:lnTo>
                    <a:pt x="264" y="474"/>
                  </a:lnTo>
                  <a:lnTo>
                    <a:pt x="264" y="474"/>
                  </a:lnTo>
                  <a:lnTo>
                    <a:pt x="264" y="466"/>
                  </a:lnTo>
                  <a:lnTo>
                    <a:pt x="264" y="466"/>
                  </a:lnTo>
                  <a:lnTo>
                    <a:pt x="252" y="398"/>
                  </a:lnTo>
                  <a:lnTo>
                    <a:pt x="252" y="398"/>
                  </a:lnTo>
                  <a:lnTo>
                    <a:pt x="248" y="384"/>
                  </a:lnTo>
                  <a:lnTo>
                    <a:pt x="238" y="370"/>
                  </a:lnTo>
                  <a:lnTo>
                    <a:pt x="238" y="370"/>
                  </a:lnTo>
                  <a:lnTo>
                    <a:pt x="234" y="364"/>
                  </a:lnTo>
                  <a:lnTo>
                    <a:pt x="230" y="360"/>
                  </a:lnTo>
                  <a:lnTo>
                    <a:pt x="224" y="358"/>
                  </a:lnTo>
                  <a:lnTo>
                    <a:pt x="216" y="358"/>
                  </a:lnTo>
                  <a:lnTo>
                    <a:pt x="216" y="358"/>
                  </a:lnTo>
                  <a:lnTo>
                    <a:pt x="200" y="356"/>
                  </a:lnTo>
                  <a:lnTo>
                    <a:pt x="184" y="352"/>
                  </a:lnTo>
                  <a:lnTo>
                    <a:pt x="184" y="352"/>
                  </a:lnTo>
                  <a:lnTo>
                    <a:pt x="174" y="350"/>
                  </a:lnTo>
                  <a:lnTo>
                    <a:pt x="164" y="346"/>
                  </a:lnTo>
                  <a:lnTo>
                    <a:pt x="156" y="340"/>
                  </a:lnTo>
                  <a:lnTo>
                    <a:pt x="148" y="334"/>
                  </a:lnTo>
                  <a:lnTo>
                    <a:pt x="142" y="328"/>
                  </a:lnTo>
                  <a:lnTo>
                    <a:pt x="138" y="318"/>
                  </a:lnTo>
                  <a:lnTo>
                    <a:pt x="134" y="310"/>
                  </a:lnTo>
                  <a:lnTo>
                    <a:pt x="132" y="300"/>
                  </a:lnTo>
                  <a:lnTo>
                    <a:pt x="132" y="300"/>
                  </a:lnTo>
                  <a:lnTo>
                    <a:pt x="130" y="284"/>
                  </a:lnTo>
                  <a:lnTo>
                    <a:pt x="132" y="268"/>
                  </a:lnTo>
                  <a:lnTo>
                    <a:pt x="138" y="254"/>
                  </a:lnTo>
                  <a:lnTo>
                    <a:pt x="146" y="238"/>
                  </a:lnTo>
                  <a:lnTo>
                    <a:pt x="146" y="238"/>
                  </a:lnTo>
                  <a:lnTo>
                    <a:pt x="150" y="232"/>
                  </a:lnTo>
                  <a:lnTo>
                    <a:pt x="156" y="228"/>
                  </a:lnTo>
                  <a:lnTo>
                    <a:pt x="168" y="220"/>
                  </a:lnTo>
                  <a:lnTo>
                    <a:pt x="182" y="214"/>
                  </a:lnTo>
                  <a:lnTo>
                    <a:pt x="198" y="208"/>
                  </a:lnTo>
                  <a:lnTo>
                    <a:pt x="198" y="208"/>
                  </a:lnTo>
                  <a:lnTo>
                    <a:pt x="198" y="208"/>
                  </a:lnTo>
                  <a:lnTo>
                    <a:pt x="208" y="208"/>
                  </a:lnTo>
                  <a:lnTo>
                    <a:pt x="218" y="210"/>
                  </a:lnTo>
                  <a:lnTo>
                    <a:pt x="226" y="214"/>
                  </a:lnTo>
                  <a:lnTo>
                    <a:pt x="234" y="220"/>
                  </a:lnTo>
                  <a:lnTo>
                    <a:pt x="234" y="220"/>
                  </a:lnTo>
                  <a:lnTo>
                    <a:pt x="264" y="242"/>
                  </a:lnTo>
                  <a:lnTo>
                    <a:pt x="264" y="242"/>
                  </a:lnTo>
                  <a:lnTo>
                    <a:pt x="278" y="250"/>
                  </a:lnTo>
                  <a:lnTo>
                    <a:pt x="286" y="254"/>
                  </a:lnTo>
                  <a:lnTo>
                    <a:pt x="294" y="254"/>
                  </a:lnTo>
                  <a:lnTo>
                    <a:pt x="294" y="254"/>
                  </a:lnTo>
                  <a:lnTo>
                    <a:pt x="300" y="254"/>
                  </a:lnTo>
                  <a:lnTo>
                    <a:pt x="300" y="254"/>
                  </a:lnTo>
                  <a:lnTo>
                    <a:pt x="318" y="244"/>
                  </a:lnTo>
                  <a:lnTo>
                    <a:pt x="318" y="244"/>
                  </a:lnTo>
                  <a:lnTo>
                    <a:pt x="346" y="228"/>
                  </a:lnTo>
                  <a:lnTo>
                    <a:pt x="346" y="228"/>
                  </a:lnTo>
                  <a:lnTo>
                    <a:pt x="354" y="224"/>
                  </a:lnTo>
                  <a:lnTo>
                    <a:pt x="358" y="218"/>
                  </a:lnTo>
                  <a:lnTo>
                    <a:pt x="358" y="218"/>
                  </a:lnTo>
                  <a:lnTo>
                    <a:pt x="352" y="214"/>
                  </a:lnTo>
                  <a:lnTo>
                    <a:pt x="350" y="212"/>
                  </a:lnTo>
                  <a:lnTo>
                    <a:pt x="350" y="208"/>
                  </a:lnTo>
                  <a:lnTo>
                    <a:pt x="354" y="204"/>
                  </a:lnTo>
                  <a:lnTo>
                    <a:pt x="354" y="204"/>
                  </a:lnTo>
                  <a:lnTo>
                    <a:pt x="366" y="194"/>
                  </a:lnTo>
                  <a:lnTo>
                    <a:pt x="366" y="194"/>
                  </a:lnTo>
                  <a:lnTo>
                    <a:pt x="368" y="188"/>
                  </a:lnTo>
                  <a:lnTo>
                    <a:pt x="368" y="186"/>
                  </a:lnTo>
                  <a:lnTo>
                    <a:pt x="366" y="184"/>
                  </a:lnTo>
                  <a:lnTo>
                    <a:pt x="366" y="184"/>
                  </a:lnTo>
                  <a:lnTo>
                    <a:pt x="360" y="180"/>
                  </a:lnTo>
                  <a:lnTo>
                    <a:pt x="354" y="178"/>
                  </a:lnTo>
                  <a:lnTo>
                    <a:pt x="354" y="178"/>
                  </a:lnTo>
                  <a:lnTo>
                    <a:pt x="344" y="180"/>
                  </a:lnTo>
                  <a:lnTo>
                    <a:pt x="334" y="186"/>
                  </a:lnTo>
                  <a:lnTo>
                    <a:pt x="328" y="194"/>
                  </a:lnTo>
                  <a:lnTo>
                    <a:pt x="324" y="204"/>
                  </a:lnTo>
                  <a:lnTo>
                    <a:pt x="324" y="204"/>
                  </a:lnTo>
                  <a:lnTo>
                    <a:pt x="324" y="212"/>
                  </a:lnTo>
                  <a:lnTo>
                    <a:pt x="326" y="222"/>
                  </a:lnTo>
                  <a:lnTo>
                    <a:pt x="326" y="222"/>
                  </a:lnTo>
                  <a:lnTo>
                    <a:pt x="318" y="222"/>
                  </a:lnTo>
                  <a:lnTo>
                    <a:pt x="310" y="222"/>
                  </a:lnTo>
                  <a:lnTo>
                    <a:pt x="310" y="222"/>
                  </a:lnTo>
                  <a:lnTo>
                    <a:pt x="304" y="218"/>
                  </a:lnTo>
                  <a:lnTo>
                    <a:pt x="298" y="214"/>
                  </a:lnTo>
                  <a:lnTo>
                    <a:pt x="288" y="204"/>
                  </a:lnTo>
                  <a:lnTo>
                    <a:pt x="288" y="204"/>
                  </a:lnTo>
                  <a:lnTo>
                    <a:pt x="268" y="182"/>
                  </a:lnTo>
                  <a:lnTo>
                    <a:pt x="268" y="182"/>
                  </a:lnTo>
                  <a:lnTo>
                    <a:pt x="262" y="176"/>
                  </a:lnTo>
                  <a:lnTo>
                    <a:pt x="254" y="174"/>
                  </a:lnTo>
                  <a:lnTo>
                    <a:pt x="246" y="174"/>
                  </a:lnTo>
                  <a:lnTo>
                    <a:pt x="238" y="178"/>
                  </a:lnTo>
                  <a:lnTo>
                    <a:pt x="238" y="178"/>
                  </a:lnTo>
                  <a:lnTo>
                    <a:pt x="234" y="182"/>
                  </a:lnTo>
                  <a:lnTo>
                    <a:pt x="234" y="182"/>
                  </a:lnTo>
                  <a:lnTo>
                    <a:pt x="232" y="188"/>
                  </a:lnTo>
                  <a:lnTo>
                    <a:pt x="228" y="192"/>
                  </a:lnTo>
                  <a:lnTo>
                    <a:pt x="224" y="196"/>
                  </a:lnTo>
                  <a:lnTo>
                    <a:pt x="220" y="198"/>
                  </a:lnTo>
                  <a:lnTo>
                    <a:pt x="214" y="200"/>
                  </a:lnTo>
                  <a:lnTo>
                    <a:pt x="208" y="200"/>
                  </a:lnTo>
                  <a:lnTo>
                    <a:pt x="202" y="198"/>
                  </a:lnTo>
                  <a:lnTo>
                    <a:pt x="196" y="196"/>
                  </a:lnTo>
                  <a:lnTo>
                    <a:pt x="196" y="196"/>
                  </a:lnTo>
                  <a:lnTo>
                    <a:pt x="194" y="194"/>
                  </a:lnTo>
                  <a:lnTo>
                    <a:pt x="194" y="192"/>
                  </a:lnTo>
                  <a:lnTo>
                    <a:pt x="194" y="190"/>
                  </a:lnTo>
                  <a:lnTo>
                    <a:pt x="196" y="188"/>
                  </a:lnTo>
                  <a:lnTo>
                    <a:pt x="196" y="188"/>
                  </a:lnTo>
                  <a:lnTo>
                    <a:pt x="206" y="184"/>
                  </a:lnTo>
                  <a:lnTo>
                    <a:pt x="206" y="184"/>
                  </a:lnTo>
                  <a:lnTo>
                    <a:pt x="210" y="182"/>
                  </a:lnTo>
                  <a:lnTo>
                    <a:pt x="214" y="180"/>
                  </a:lnTo>
                  <a:lnTo>
                    <a:pt x="212" y="176"/>
                  </a:lnTo>
                  <a:lnTo>
                    <a:pt x="210" y="172"/>
                  </a:lnTo>
                  <a:lnTo>
                    <a:pt x="210" y="172"/>
                  </a:lnTo>
                  <a:lnTo>
                    <a:pt x="202" y="164"/>
                  </a:lnTo>
                  <a:lnTo>
                    <a:pt x="202" y="164"/>
                  </a:lnTo>
                  <a:lnTo>
                    <a:pt x="198" y="160"/>
                  </a:lnTo>
                  <a:lnTo>
                    <a:pt x="198" y="160"/>
                  </a:lnTo>
                  <a:lnTo>
                    <a:pt x="204" y="160"/>
                  </a:lnTo>
                  <a:lnTo>
                    <a:pt x="204" y="160"/>
                  </a:lnTo>
                  <a:lnTo>
                    <a:pt x="214" y="158"/>
                  </a:lnTo>
                  <a:lnTo>
                    <a:pt x="224" y="154"/>
                  </a:lnTo>
                  <a:lnTo>
                    <a:pt x="234" y="150"/>
                  </a:lnTo>
                  <a:lnTo>
                    <a:pt x="244" y="144"/>
                  </a:lnTo>
                  <a:lnTo>
                    <a:pt x="244" y="144"/>
                  </a:lnTo>
                  <a:lnTo>
                    <a:pt x="248" y="142"/>
                  </a:lnTo>
                  <a:lnTo>
                    <a:pt x="248" y="138"/>
                  </a:lnTo>
                  <a:lnTo>
                    <a:pt x="246" y="136"/>
                  </a:lnTo>
                  <a:lnTo>
                    <a:pt x="246" y="136"/>
                  </a:lnTo>
                  <a:lnTo>
                    <a:pt x="250" y="134"/>
                  </a:lnTo>
                  <a:lnTo>
                    <a:pt x="254" y="134"/>
                  </a:lnTo>
                  <a:lnTo>
                    <a:pt x="264" y="136"/>
                  </a:lnTo>
                  <a:lnTo>
                    <a:pt x="264" y="136"/>
                  </a:lnTo>
                  <a:lnTo>
                    <a:pt x="278" y="144"/>
                  </a:lnTo>
                  <a:lnTo>
                    <a:pt x="278" y="144"/>
                  </a:lnTo>
                  <a:lnTo>
                    <a:pt x="288" y="146"/>
                  </a:lnTo>
                  <a:lnTo>
                    <a:pt x="294" y="146"/>
                  </a:lnTo>
                  <a:lnTo>
                    <a:pt x="300" y="142"/>
                  </a:lnTo>
                  <a:lnTo>
                    <a:pt x="306" y="136"/>
                  </a:lnTo>
                  <a:lnTo>
                    <a:pt x="306" y="136"/>
                  </a:lnTo>
                  <a:lnTo>
                    <a:pt x="312" y="126"/>
                  </a:lnTo>
                  <a:lnTo>
                    <a:pt x="312" y="126"/>
                  </a:lnTo>
                  <a:lnTo>
                    <a:pt x="312" y="120"/>
                  </a:lnTo>
                  <a:lnTo>
                    <a:pt x="310" y="114"/>
                  </a:lnTo>
                  <a:lnTo>
                    <a:pt x="306" y="112"/>
                  </a:lnTo>
                  <a:lnTo>
                    <a:pt x="300" y="110"/>
                  </a:lnTo>
                  <a:lnTo>
                    <a:pt x="300" y="110"/>
                  </a:lnTo>
                  <a:lnTo>
                    <a:pt x="292" y="112"/>
                  </a:lnTo>
                  <a:lnTo>
                    <a:pt x="292" y="112"/>
                  </a:lnTo>
                  <a:lnTo>
                    <a:pt x="282" y="116"/>
                  </a:lnTo>
                  <a:lnTo>
                    <a:pt x="282" y="116"/>
                  </a:lnTo>
                  <a:lnTo>
                    <a:pt x="280" y="110"/>
                  </a:lnTo>
                  <a:lnTo>
                    <a:pt x="282" y="104"/>
                  </a:lnTo>
                  <a:lnTo>
                    <a:pt x="282" y="104"/>
                  </a:lnTo>
                  <a:lnTo>
                    <a:pt x="286" y="96"/>
                  </a:lnTo>
                  <a:lnTo>
                    <a:pt x="292" y="90"/>
                  </a:lnTo>
                  <a:lnTo>
                    <a:pt x="306" y="80"/>
                  </a:lnTo>
                  <a:lnTo>
                    <a:pt x="306" y="80"/>
                  </a:lnTo>
                  <a:lnTo>
                    <a:pt x="324" y="68"/>
                  </a:lnTo>
                  <a:lnTo>
                    <a:pt x="334" y="64"/>
                  </a:lnTo>
                  <a:lnTo>
                    <a:pt x="346" y="62"/>
                  </a:lnTo>
                  <a:lnTo>
                    <a:pt x="346" y="62"/>
                  </a:lnTo>
                  <a:lnTo>
                    <a:pt x="350" y="64"/>
                  </a:lnTo>
                  <a:lnTo>
                    <a:pt x="354" y="66"/>
                  </a:lnTo>
                  <a:lnTo>
                    <a:pt x="354" y="66"/>
                  </a:lnTo>
                  <a:lnTo>
                    <a:pt x="360" y="70"/>
                  </a:lnTo>
                  <a:lnTo>
                    <a:pt x="368" y="74"/>
                  </a:lnTo>
                  <a:lnTo>
                    <a:pt x="368" y="74"/>
                  </a:lnTo>
                  <a:lnTo>
                    <a:pt x="376" y="74"/>
                  </a:lnTo>
                  <a:lnTo>
                    <a:pt x="382" y="74"/>
                  </a:lnTo>
                  <a:lnTo>
                    <a:pt x="386" y="70"/>
                  </a:lnTo>
                  <a:lnTo>
                    <a:pt x="390" y="66"/>
                  </a:lnTo>
                  <a:lnTo>
                    <a:pt x="390" y="66"/>
                  </a:lnTo>
                  <a:lnTo>
                    <a:pt x="390" y="62"/>
                  </a:lnTo>
                  <a:lnTo>
                    <a:pt x="386" y="58"/>
                  </a:lnTo>
                  <a:lnTo>
                    <a:pt x="386" y="58"/>
                  </a:lnTo>
                  <a:lnTo>
                    <a:pt x="364" y="50"/>
                  </a:lnTo>
                  <a:lnTo>
                    <a:pt x="340" y="42"/>
                  </a:lnTo>
                  <a:lnTo>
                    <a:pt x="316" y="38"/>
                  </a:lnTo>
                  <a:lnTo>
                    <a:pt x="292" y="36"/>
                  </a:lnTo>
                  <a:lnTo>
                    <a:pt x="292" y="36"/>
                  </a:lnTo>
                  <a:lnTo>
                    <a:pt x="260" y="38"/>
                  </a:lnTo>
                  <a:lnTo>
                    <a:pt x="228" y="42"/>
                  </a:lnTo>
                  <a:lnTo>
                    <a:pt x="198" y="50"/>
                  </a:lnTo>
                  <a:lnTo>
                    <a:pt x="170" y="64"/>
                  </a:lnTo>
                  <a:lnTo>
                    <a:pt x="170" y="64"/>
                  </a:lnTo>
                  <a:lnTo>
                    <a:pt x="134" y="84"/>
                  </a:lnTo>
                  <a:lnTo>
                    <a:pt x="134" y="84"/>
                  </a:lnTo>
                  <a:lnTo>
                    <a:pt x="142" y="90"/>
                  </a:lnTo>
                  <a:lnTo>
                    <a:pt x="142" y="90"/>
                  </a:lnTo>
                  <a:lnTo>
                    <a:pt x="146" y="92"/>
                  </a:lnTo>
                  <a:lnTo>
                    <a:pt x="148" y="96"/>
                  </a:lnTo>
                  <a:lnTo>
                    <a:pt x="146" y="100"/>
                  </a:lnTo>
                  <a:lnTo>
                    <a:pt x="144" y="104"/>
                  </a:lnTo>
                  <a:lnTo>
                    <a:pt x="144" y="104"/>
                  </a:lnTo>
                  <a:lnTo>
                    <a:pt x="140" y="108"/>
                  </a:lnTo>
                  <a:lnTo>
                    <a:pt x="140" y="108"/>
                  </a:lnTo>
                  <a:lnTo>
                    <a:pt x="136" y="118"/>
                  </a:lnTo>
                  <a:lnTo>
                    <a:pt x="130" y="128"/>
                  </a:lnTo>
                  <a:lnTo>
                    <a:pt x="122" y="136"/>
                  </a:lnTo>
                  <a:lnTo>
                    <a:pt x="114" y="142"/>
                  </a:lnTo>
                  <a:lnTo>
                    <a:pt x="114" y="142"/>
                  </a:lnTo>
                  <a:lnTo>
                    <a:pt x="104" y="150"/>
                  </a:lnTo>
                  <a:lnTo>
                    <a:pt x="94" y="156"/>
                  </a:lnTo>
                  <a:lnTo>
                    <a:pt x="84" y="160"/>
                  </a:lnTo>
                  <a:lnTo>
                    <a:pt x="72" y="160"/>
                  </a:lnTo>
                  <a:lnTo>
                    <a:pt x="72" y="160"/>
                  </a:lnTo>
                  <a:lnTo>
                    <a:pt x="68" y="162"/>
                  </a:lnTo>
                  <a:lnTo>
                    <a:pt x="66" y="164"/>
                  </a:lnTo>
                  <a:lnTo>
                    <a:pt x="66" y="164"/>
                  </a:lnTo>
                  <a:lnTo>
                    <a:pt x="56" y="182"/>
                  </a:lnTo>
                  <a:lnTo>
                    <a:pt x="48" y="202"/>
                  </a:lnTo>
                  <a:lnTo>
                    <a:pt x="42" y="222"/>
                  </a:lnTo>
                  <a:lnTo>
                    <a:pt x="38" y="244"/>
                  </a:lnTo>
                  <a:lnTo>
                    <a:pt x="38" y="244"/>
                  </a:lnTo>
                  <a:lnTo>
                    <a:pt x="38" y="248"/>
                  </a:lnTo>
                  <a:lnTo>
                    <a:pt x="42" y="252"/>
                  </a:lnTo>
                  <a:lnTo>
                    <a:pt x="42" y="252"/>
                  </a:lnTo>
                  <a:lnTo>
                    <a:pt x="54" y="258"/>
                  </a:lnTo>
                  <a:lnTo>
                    <a:pt x="60" y="262"/>
                  </a:lnTo>
                  <a:lnTo>
                    <a:pt x="64" y="268"/>
                  </a:lnTo>
                  <a:lnTo>
                    <a:pt x="64" y="268"/>
                  </a:lnTo>
                  <a:lnTo>
                    <a:pt x="66" y="276"/>
                  </a:lnTo>
                  <a:lnTo>
                    <a:pt x="64" y="278"/>
                  </a:lnTo>
                  <a:lnTo>
                    <a:pt x="62" y="282"/>
                  </a:lnTo>
                  <a:lnTo>
                    <a:pt x="62" y="282"/>
                  </a:lnTo>
                  <a:lnTo>
                    <a:pt x="54" y="290"/>
                  </a:lnTo>
                  <a:lnTo>
                    <a:pt x="48" y="300"/>
                  </a:lnTo>
                  <a:lnTo>
                    <a:pt x="42" y="312"/>
                  </a:lnTo>
                  <a:lnTo>
                    <a:pt x="38" y="324"/>
                  </a:lnTo>
                  <a:lnTo>
                    <a:pt x="38" y="324"/>
                  </a:lnTo>
                  <a:lnTo>
                    <a:pt x="38" y="328"/>
                  </a:lnTo>
                  <a:lnTo>
                    <a:pt x="38" y="328"/>
                  </a:lnTo>
                  <a:lnTo>
                    <a:pt x="46" y="358"/>
                  </a:lnTo>
                  <a:lnTo>
                    <a:pt x="56" y="388"/>
                  </a:lnTo>
                  <a:lnTo>
                    <a:pt x="72" y="414"/>
                  </a:lnTo>
                  <a:lnTo>
                    <a:pt x="90" y="440"/>
                  </a:lnTo>
                  <a:lnTo>
                    <a:pt x="90" y="440"/>
                  </a:lnTo>
                  <a:lnTo>
                    <a:pt x="114" y="466"/>
                  </a:lnTo>
                  <a:lnTo>
                    <a:pt x="140" y="488"/>
                  </a:lnTo>
                  <a:lnTo>
                    <a:pt x="168" y="506"/>
                  </a:lnTo>
                  <a:lnTo>
                    <a:pt x="198" y="518"/>
                  </a:lnTo>
                  <a:lnTo>
                    <a:pt x="230" y="526"/>
                  </a:lnTo>
                  <a:lnTo>
                    <a:pt x="262" y="532"/>
                  </a:lnTo>
                  <a:lnTo>
                    <a:pt x="296" y="532"/>
                  </a:lnTo>
                  <a:lnTo>
                    <a:pt x="332" y="528"/>
                  </a:lnTo>
                  <a:lnTo>
                    <a:pt x="332" y="528"/>
                  </a:lnTo>
                  <a:lnTo>
                    <a:pt x="336" y="526"/>
                  </a:lnTo>
                  <a:lnTo>
                    <a:pt x="336" y="526"/>
                  </a:lnTo>
                  <a:lnTo>
                    <a:pt x="342" y="526"/>
                  </a:lnTo>
                  <a:lnTo>
                    <a:pt x="342" y="526"/>
                  </a:lnTo>
                  <a:lnTo>
                    <a:pt x="358" y="522"/>
                  </a:lnTo>
                  <a:lnTo>
                    <a:pt x="358" y="522"/>
                  </a:lnTo>
                  <a:lnTo>
                    <a:pt x="384" y="512"/>
                  </a:lnTo>
                  <a:lnTo>
                    <a:pt x="406" y="500"/>
                  </a:lnTo>
                  <a:lnTo>
                    <a:pt x="428" y="486"/>
                  </a:lnTo>
                  <a:lnTo>
                    <a:pt x="448" y="470"/>
                  </a:lnTo>
                  <a:lnTo>
                    <a:pt x="466" y="452"/>
                  </a:lnTo>
                  <a:lnTo>
                    <a:pt x="482" y="432"/>
                  </a:lnTo>
                  <a:lnTo>
                    <a:pt x="496" y="410"/>
                  </a:lnTo>
                  <a:lnTo>
                    <a:pt x="510" y="386"/>
                  </a:lnTo>
                  <a:lnTo>
                    <a:pt x="510" y="386"/>
                  </a:lnTo>
                  <a:lnTo>
                    <a:pt x="518" y="362"/>
                  </a:lnTo>
                  <a:lnTo>
                    <a:pt x="526" y="336"/>
                  </a:lnTo>
                  <a:lnTo>
                    <a:pt x="526" y="336"/>
                  </a:lnTo>
                  <a:lnTo>
                    <a:pt x="524" y="338"/>
                  </a:lnTo>
                  <a:lnTo>
                    <a:pt x="524" y="338"/>
                  </a:lnTo>
                  <a:lnTo>
                    <a:pt x="518" y="342"/>
                  </a:lnTo>
                  <a:lnTo>
                    <a:pt x="516" y="342"/>
                  </a:lnTo>
                  <a:lnTo>
                    <a:pt x="512" y="340"/>
                  </a:lnTo>
                  <a:lnTo>
                    <a:pt x="510" y="334"/>
                  </a:lnTo>
                  <a:lnTo>
                    <a:pt x="510" y="334"/>
                  </a:lnTo>
                  <a:lnTo>
                    <a:pt x="506" y="318"/>
                  </a:lnTo>
                  <a:lnTo>
                    <a:pt x="506" y="318"/>
                  </a:lnTo>
                  <a:lnTo>
                    <a:pt x="504" y="310"/>
                  </a:lnTo>
                  <a:lnTo>
                    <a:pt x="500" y="306"/>
                  </a:lnTo>
                  <a:lnTo>
                    <a:pt x="494" y="302"/>
                  </a:lnTo>
                  <a:lnTo>
                    <a:pt x="486" y="302"/>
                  </a:lnTo>
                  <a:lnTo>
                    <a:pt x="486" y="302"/>
                  </a:lnTo>
                  <a:lnTo>
                    <a:pt x="470" y="300"/>
                  </a:lnTo>
                  <a:lnTo>
                    <a:pt x="470" y="300"/>
                  </a:lnTo>
                  <a:lnTo>
                    <a:pt x="444" y="296"/>
                  </a:lnTo>
                  <a:lnTo>
                    <a:pt x="444" y="296"/>
                  </a:lnTo>
                  <a:lnTo>
                    <a:pt x="440" y="296"/>
                  </a:lnTo>
                  <a:lnTo>
                    <a:pt x="440" y="296"/>
                  </a:lnTo>
                  <a:lnTo>
                    <a:pt x="434" y="298"/>
                  </a:lnTo>
                  <a:lnTo>
                    <a:pt x="428" y="300"/>
                  </a:lnTo>
                  <a:lnTo>
                    <a:pt x="416" y="298"/>
                  </a:lnTo>
                  <a:lnTo>
                    <a:pt x="416" y="298"/>
                  </a:lnTo>
                  <a:lnTo>
                    <a:pt x="390" y="292"/>
                  </a:lnTo>
                  <a:lnTo>
                    <a:pt x="390" y="292"/>
                  </a:lnTo>
                  <a:lnTo>
                    <a:pt x="382" y="292"/>
                  </a:lnTo>
                  <a:lnTo>
                    <a:pt x="376" y="294"/>
                  </a:lnTo>
                  <a:lnTo>
                    <a:pt x="372" y="300"/>
                  </a:lnTo>
                  <a:lnTo>
                    <a:pt x="372" y="308"/>
                  </a:lnTo>
                  <a:lnTo>
                    <a:pt x="372" y="308"/>
                  </a:lnTo>
                  <a:lnTo>
                    <a:pt x="372" y="312"/>
                  </a:lnTo>
                  <a:lnTo>
                    <a:pt x="372" y="312"/>
                  </a:lnTo>
                  <a:lnTo>
                    <a:pt x="374" y="318"/>
                  </a:lnTo>
                  <a:lnTo>
                    <a:pt x="376" y="322"/>
                  </a:lnTo>
                  <a:lnTo>
                    <a:pt x="380" y="324"/>
                  </a:lnTo>
                  <a:lnTo>
                    <a:pt x="386" y="324"/>
                  </a:lnTo>
                  <a:lnTo>
                    <a:pt x="386" y="324"/>
                  </a:lnTo>
                  <a:lnTo>
                    <a:pt x="404" y="320"/>
                  </a:lnTo>
                  <a:lnTo>
                    <a:pt x="404" y="320"/>
                  </a:lnTo>
                  <a:lnTo>
                    <a:pt x="420" y="316"/>
                  </a:lnTo>
                  <a:lnTo>
                    <a:pt x="420" y="316"/>
                  </a:lnTo>
                  <a:lnTo>
                    <a:pt x="424" y="316"/>
                  </a:lnTo>
                  <a:lnTo>
                    <a:pt x="426" y="316"/>
                  </a:lnTo>
                  <a:lnTo>
                    <a:pt x="428" y="318"/>
                  </a:lnTo>
                  <a:lnTo>
                    <a:pt x="426" y="322"/>
                  </a:lnTo>
                  <a:lnTo>
                    <a:pt x="426" y="322"/>
                  </a:lnTo>
                  <a:lnTo>
                    <a:pt x="422" y="332"/>
                  </a:lnTo>
                  <a:lnTo>
                    <a:pt x="422" y="332"/>
                  </a:lnTo>
                  <a:lnTo>
                    <a:pt x="378" y="412"/>
                  </a:lnTo>
                  <a:lnTo>
                    <a:pt x="378" y="412"/>
                  </a:lnTo>
                  <a:lnTo>
                    <a:pt x="362" y="442"/>
                  </a:lnTo>
                  <a:lnTo>
                    <a:pt x="358" y="458"/>
                  </a:lnTo>
                  <a:lnTo>
                    <a:pt x="354" y="474"/>
                  </a:lnTo>
                  <a:lnTo>
                    <a:pt x="354" y="474"/>
                  </a:lnTo>
                  <a:lnTo>
                    <a:pt x="352" y="488"/>
                  </a:lnTo>
                  <a:lnTo>
                    <a:pt x="352" y="504"/>
                  </a:lnTo>
                  <a:lnTo>
                    <a:pt x="352" y="504"/>
                  </a:lnTo>
                  <a:lnTo>
                    <a:pt x="350" y="512"/>
                  </a:lnTo>
                  <a:lnTo>
                    <a:pt x="348" y="518"/>
                  </a:lnTo>
                  <a:lnTo>
                    <a:pt x="342" y="524"/>
                  </a:lnTo>
                  <a:lnTo>
                    <a:pt x="336" y="526"/>
                  </a:lnTo>
                  <a:lnTo>
                    <a:pt x="336" y="5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4" name="Freeform 158"/>
            <p:cNvSpPr>
              <a:spLocks noEditPoints="1"/>
            </p:cNvSpPr>
            <p:nvPr/>
          </p:nvSpPr>
          <p:spPr bwMode="auto">
            <a:xfrm>
              <a:off x="9846397" y="6557963"/>
              <a:ext cx="434975" cy="647700"/>
            </a:xfrm>
            <a:custGeom>
              <a:avLst/>
              <a:gdLst>
                <a:gd name="T0" fmla="*/ 174 w 274"/>
                <a:gd name="T1" fmla="*/ 6 h 408"/>
                <a:gd name="T2" fmla="*/ 236 w 274"/>
                <a:gd name="T3" fmla="*/ 42 h 408"/>
                <a:gd name="T4" fmla="*/ 266 w 274"/>
                <a:gd name="T5" fmla="*/ 88 h 408"/>
                <a:gd name="T6" fmla="*/ 274 w 274"/>
                <a:gd name="T7" fmla="*/ 156 h 408"/>
                <a:gd name="T8" fmla="*/ 242 w 274"/>
                <a:gd name="T9" fmla="*/ 234 h 408"/>
                <a:gd name="T10" fmla="*/ 232 w 274"/>
                <a:gd name="T11" fmla="*/ 276 h 408"/>
                <a:gd name="T12" fmla="*/ 230 w 274"/>
                <a:gd name="T13" fmla="*/ 290 h 408"/>
                <a:gd name="T14" fmla="*/ 228 w 274"/>
                <a:gd name="T15" fmla="*/ 320 h 408"/>
                <a:gd name="T16" fmla="*/ 230 w 274"/>
                <a:gd name="T17" fmla="*/ 332 h 408"/>
                <a:gd name="T18" fmla="*/ 224 w 274"/>
                <a:gd name="T19" fmla="*/ 358 h 408"/>
                <a:gd name="T20" fmla="*/ 210 w 274"/>
                <a:gd name="T21" fmla="*/ 372 h 408"/>
                <a:gd name="T22" fmla="*/ 190 w 274"/>
                <a:gd name="T23" fmla="*/ 400 h 408"/>
                <a:gd name="T24" fmla="*/ 136 w 274"/>
                <a:gd name="T25" fmla="*/ 408 h 408"/>
                <a:gd name="T26" fmla="*/ 86 w 274"/>
                <a:gd name="T27" fmla="*/ 398 h 408"/>
                <a:gd name="T28" fmla="*/ 68 w 274"/>
                <a:gd name="T29" fmla="*/ 374 h 408"/>
                <a:gd name="T30" fmla="*/ 54 w 274"/>
                <a:gd name="T31" fmla="*/ 362 h 408"/>
                <a:gd name="T32" fmla="*/ 48 w 274"/>
                <a:gd name="T33" fmla="*/ 326 h 408"/>
                <a:gd name="T34" fmla="*/ 48 w 274"/>
                <a:gd name="T35" fmla="*/ 318 h 408"/>
                <a:gd name="T36" fmla="*/ 48 w 274"/>
                <a:gd name="T37" fmla="*/ 292 h 408"/>
                <a:gd name="T38" fmla="*/ 44 w 274"/>
                <a:gd name="T39" fmla="*/ 266 h 408"/>
                <a:gd name="T40" fmla="*/ 20 w 274"/>
                <a:gd name="T41" fmla="*/ 208 h 408"/>
                <a:gd name="T42" fmla="*/ 2 w 274"/>
                <a:gd name="T43" fmla="*/ 152 h 408"/>
                <a:gd name="T44" fmla="*/ 6 w 274"/>
                <a:gd name="T45" fmla="*/ 98 h 408"/>
                <a:gd name="T46" fmla="*/ 40 w 274"/>
                <a:gd name="T47" fmla="*/ 40 h 408"/>
                <a:gd name="T48" fmla="*/ 84 w 274"/>
                <a:gd name="T49" fmla="*/ 12 h 408"/>
                <a:gd name="T50" fmla="*/ 130 w 274"/>
                <a:gd name="T51" fmla="*/ 0 h 408"/>
                <a:gd name="T52" fmla="*/ 138 w 274"/>
                <a:gd name="T53" fmla="*/ 282 h 408"/>
                <a:gd name="T54" fmla="*/ 198 w 274"/>
                <a:gd name="T55" fmla="*/ 282 h 408"/>
                <a:gd name="T56" fmla="*/ 206 w 274"/>
                <a:gd name="T57" fmla="*/ 270 h 408"/>
                <a:gd name="T58" fmla="*/ 224 w 274"/>
                <a:gd name="T59" fmla="*/ 214 h 408"/>
                <a:gd name="T60" fmla="*/ 248 w 274"/>
                <a:gd name="T61" fmla="*/ 160 h 408"/>
                <a:gd name="T62" fmla="*/ 248 w 274"/>
                <a:gd name="T63" fmla="*/ 120 h 408"/>
                <a:gd name="T64" fmla="*/ 228 w 274"/>
                <a:gd name="T65" fmla="*/ 72 h 408"/>
                <a:gd name="T66" fmla="*/ 194 w 274"/>
                <a:gd name="T67" fmla="*/ 40 h 408"/>
                <a:gd name="T68" fmla="*/ 128 w 274"/>
                <a:gd name="T69" fmla="*/ 26 h 408"/>
                <a:gd name="T70" fmla="*/ 78 w 274"/>
                <a:gd name="T71" fmla="*/ 42 h 408"/>
                <a:gd name="T72" fmla="*/ 36 w 274"/>
                <a:gd name="T73" fmla="*/ 92 h 408"/>
                <a:gd name="T74" fmla="*/ 28 w 274"/>
                <a:gd name="T75" fmla="*/ 160 h 408"/>
                <a:gd name="T76" fmla="*/ 46 w 274"/>
                <a:gd name="T77" fmla="*/ 204 h 408"/>
                <a:gd name="T78" fmla="*/ 66 w 274"/>
                <a:gd name="T79" fmla="*/ 254 h 408"/>
                <a:gd name="T80" fmla="*/ 74 w 274"/>
                <a:gd name="T81" fmla="*/ 280 h 408"/>
                <a:gd name="T82" fmla="*/ 138 w 274"/>
                <a:gd name="T83" fmla="*/ 282 h 408"/>
                <a:gd name="T84" fmla="*/ 84 w 274"/>
                <a:gd name="T85" fmla="*/ 294 h 408"/>
                <a:gd name="T86" fmla="*/ 72 w 274"/>
                <a:gd name="T87" fmla="*/ 300 h 408"/>
                <a:gd name="T88" fmla="*/ 78 w 274"/>
                <a:gd name="T89" fmla="*/ 314 h 408"/>
                <a:gd name="T90" fmla="*/ 160 w 274"/>
                <a:gd name="T91" fmla="*/ 316 h 408"/>
                <a:gd name="T92" fmla="*/ 204 w 274"/>
                <a:gd name="T93" fmla="*/ 310 h 408"/>
                <a:gd name="T94" fmla="*/ 198 w 274"/>
                <a:gd name="T95" fmla="*/ 296 h 408"/>
                <a:gd name="T96" fmla="*/ 138 w 274"/>
                <a:gd name="T97" fmla="*/ 294 h 408"/>
                <a:gd name="T98" fmla="*/ 84 w 274"/>
                <a:gd name="T99" fmla="*/ 328 h 408"/>
                <a:gd name="T100" fmla="*/ 72 w 274"/>
                <a:gd name="T101" fmla="*/ 334 h 408"/>
                <a:gd name="T102" fmla="*/ 84 w 274"/>
                <a:gd name="T103" fmla="*/ 350 h 408"/>
                <a:gd name="T104" fmla="*/ 192 w 274"/>
                <a:gd name="T105" fmla="*/ 350 h 408"/>
                <a:gd name="T106" fmla="*/ 204 w 274"/>
                <a:gd name="T107" fmla="*/ 342 h 408"/>
                <a:gd name="T108" fmla="*/ 192 w 274"/>
                <a:gd name="T109" fmla="*/ 328 h 408"/>
                <a:gd name="T110" fmla="*/ 94 w 274"/>
                <a:gd name="T111" fmla="*/ 362 h 408"/>
                <a:gd name="T112" fmla="*/ 106 w 274"/>
                <a:gd name="T113" fmla="*/ 382 h 408"/>
                <a:gd name="T114" fmla="*/ 162 w 274"/>
                <a:gd name="T115" fmla="*/ 382 h 408"/>
                <a:gd name="T116" fmla="*/ 182 w 274"/>
                <a:gd name="T117" fmla="*/ 36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4" h="408">
                  <a:moveTo>
                    <a:pt x="146" y="0"/>
                  </a:moveTo>
                  <a:lnTo>
                    <a:pt x="146" y="0"/>
                  </a:lnTo>
                  <a:lnTo>
                    <a:pt x="174" y="6"/>
                  </a:lnTo>
                  <a:lnTo>
                    <a:pt x="174" y="6"/>
                  </a:lnTo>
                  <a:lnTo>
                    <a:pt x="190" y="10"/>
                  </a:lnTo>
                  <a:lnTo>
                    <a:pt x="206" y="18"/>
                  </a:lnTo>
                  <a:lnTo>
                    <a:pt x="222" y="28"/>
                  </a:lnTo>
                  <a:lnTo>
                    <a:pt x="236" y="42"/>
                  </a:lnTo>
                  <a:lnTo>
                    <a:pt x="236" y="42"/>
                  </a:lnTo>
                  <a:lnTo>
                    <a:pt x="248" y="56"/>
                  </a:lnTo>
                  <a:lnTo>
                    <a:pt x="258" y="70"/>
                  </a:lnTo>
                  <a:lnTo>
                    <a:pt x="266" y="88"/>
                  </a:lnTo>
                  <a:lnTo>
                    <a:pt x="272" y="106"/>
                  </a:lnTo>
                  <a:lnTo>
                    <a:pt x="272" y="106"/>
                  </a:lnTo>
                  <a:lnTo>
                    <a:pt x="274" y="130"/>
                  </a:lnTo>
                  <a:lnTo>
                    <a:pt x="274" y="156"/>
                  </a:lnTo>
                  <a:lnTo>
                    <a:pt x="268" y="180"/>
                  </a:lnTo>
                  <a:lnTo>
                    <a:pt x="258" y="204"/>
                  </a:lnTo>
                  <a:lnTo>
                    <a:pt x="258" y="204"/>
                  </a:lnTo>
                  <a:lnTo>
                    <a:pt x="242" y="234"/>
                  </a:lnTo>
                  <a:lnTo>
                    <a:pt x="242" y="234"/>
                  </a:lnTo>
                  <a:lnTo>
                    <a:pt x="238" y="244"/>
                  </a:lnTo>
                  <a:lnTo>
                    <a:pt x="236" y="254"/>
                  </a:lnTo>
                  <a:lnTo>
                    <a:pt x="232" y="276"/>
                  </a:lnTo>
                  <a:lnTo>
                    <a:pt x="232" y="276"/>
                  </a:lnTo>
                  <a:lnTo>
                    <a:pt x="230" y="280"/>
                  </a:lnTo>
                  <a:lnTo>
                    <a:pt x="230" y="280"/>
                  </a:lnTo>
                  <a:lnTo>
                    <a:pt x="230" y="290"/>
                  </a:lnTo>
                  <a:lnTo>
                    <a:pt x="230" y="298"/>
                  </a:lnTo>
                  <a:lnTo>
                    <a:pt x="230" y="298"/>
                  </a:lnTo>
                  <a:lnTo>
                    <a:pt x="230" y="308"/>
                  </a:lnTo>
                  <a:lnTo>
                    <a:pt x="228" y="320"/>
                  </a:lnTo>
                  <a:lnTo>
                    <a:pt x="228" y="320"/>
                  </a:lnTo>
                  <a:lnTo>
                    <a:pt x="228" y="324"/>
                  </a:lnTo>
                  <a:lnTo>
                    <a:pt x="228" y="324"/>
                  </a:lnTo>
                  <a:lnTo>
                    <a:pt x="230" y="332"/>
                  </a:lnTo>
                  <a:lnTo>
                    <a:pt x="230" y="338"/>
                  </a:lnTo>
                  <a:lnTo>
                    <a:pt x="230" y="346"/>
                  </a:lnTo>
                  <a:lnTo>
                    <a:pt x="228" y="352"/>
                  </a:lnTo>
                  <a:lnTo>
                    <a:pt x="224" y="358"/>
                  </a:lnTo>
                  <a:lnTo>
                    <a:pt x="220" y="364"/>
                  </a:lnTo>
                  <a:lnTo>
                    <a:pt x="216" y="368"/>
                  </a:lnTo>
                  <a:lnTo>
                    <a:pt x="210" y="372"/>
                  </a:lnTo>
                  <a:lnTo>
                    <a:pt x="210" y="372"/>
                  </a:lnTo>
                  <a:lnTo>
                    <a:pt x="206" y="376"/>
                  </a:lnTo>
                  <a:lnTo>
                    <a:pt x="206" y="376"/>
                  </a:lnTo>
                  <a:lnTo>
                    <a:pt x="198" y="390"/>
                  </a:lnTo>
                  <a:lnTo>
                    <a:pt x="190" y="400"/>
                  </a:lnTo>
                  <a:lnTo>
                    <a:pt x="178" y="406"/>
                  </a:lnTo>
                  <a:lnTo>
                    <a:pt x="162" y="408"/>
                  </a:lnTo>
                  <a:lnTo>
                    <a:pt x="162" y="408"/>
                  </a:lnTo>
                  <a:lnTo>
                    <a:pt x="136" y="408"/>
                  </a:lnTo>
                  <a:lnTo>
                    <a:pt x="110" y="408"/>
                  </a:lnTo>
                  <a:lnTo>
                    <a:pt x="110" y="408"/>
                  </a:lnTo>
                  <a:lnTo>
                    <a:pt x="96" y="404"/>
                  </a:lnTo>
                  <a:lnTo>
                    <a:pt x="86" y="398"/>
                  </a:lnTo>
                  <a:lnTo>
                    <a:pt x="78" y="390"/>
                  </a:lnTo>
                  <a:lnTo>
                    <a:pt x="72" y="378"/>
                  </a:lnTo>
                  <a:lnTo>
                    <a:pt x="72" y="378"/>
                  </a:lnTo>
                  <a:lnTo>
                    <a:pt x="68" y="374"/>
                  </a:lnTo>
                  <a:lnTo>
                    <a:pt x="64" y="370"/>
                  </a:lnTo>
                  <a:lnTo>
                    <a:pt x="64" y="370"/>
                  </a:lnTo>
                  <a:lnTo>
                    <a:pt x="58" y="366"/>
                  </a:lnTo>
                  <a:lnTo>
                    <a:pt x="54" y="362"/>
                  </a:lnTo>
                  <a:lnTo>
                    <a:pt x="48" y="350"/>
                  </a:lnTo>
                  <a:lnTo>
                    <a:pt x="46" y="338"/>
                  </a:lnTo>
                  <a:lnTo>
                    <a:pt x="46" y="332"/>
                  </a:lnTo>
                  <a:lnTo>
                    <a:pt x="48" y="326"/>
                  </a:lnTo>
                  <a:lnTo>
                    <a:pt x="48" y="326"/>
                  </a:lnTo>
                  <a:lnTo>
                    <a:pt x="48" y="322"/>
                  </a:lnTo>
                  <a:lnTo>
                    <a:pt x="48" y="318"/>
                  </a:lnTo>
                  <a:lnTo>
                    <a:pt x="48" y="318"/>
                  </a:lnTo>
                  <a:lnTo>
                    <a:pt x="46" y="312"/>
                  </a:lnTo>
                  <a:lnTo>
                    <a:pt x="46" y="306"/>
                  </a:lnTo>
                  <a:lnTo>
                    <a:pt x="48" y="292"/>
                  </a:lnTo>
                  <a:lnTo>
                    <a:pt x="48" y="292"/>
                  </a:lnTo>
                  <a:lnTo>
                    <a:pt x="48" y="286"/>
                  </a:lnTo>
                  <a:lnTo>
                    <a:pt x="48" y="286"/>
                  </a:lnTo>
                  <a:lnTo>
                    <a:pt x="44" y="266"/>
                  </a:lnTo>
                  <a:lnTo>
                    <a:pt x="44" y="266"/>
                  </a:lnTo>
                  <a:lnTo>
                    <a:pt x="38" y="246"/>
                  </a:lnTo>
                  <a:lnTo>
                    <a:pt x="28" y="226"/>
                  </a:lnTo>
                  <a:lnTo>
                    <a:pt x="28" y="226"/>
                  </a:lnTo>
                  <a:lnTo>
                    <a:pt x="20" y="208"/>
                  </a:lnTo>
                  <a:lnTo>
                    <a:pt x="10" y="188"/>
                  </a:lnTo>
                  <a:lnTo>
                    <a:pt x="10" y="188"/>
                  </a:lnTo>
                  <a:lnTo>
                    <a:pt x="4" y="170"/>
                  </a:lnTo>
                  <a:lnTo>
                    <a:pt x="2" y="152"/>
                  </a:lnTo>
                  <a:lnTo>
                    <a:pt x="0" y="134"/>
                  </a:lnTo>
                  <a:lnTo>
                    <a:pt x="2" y="116"/>
                  </a:lnTo>
                  <a:lnTo>
                    <a:pt x="2" y="116"/>
                  </a:lnTo>
                  <a:lnTo>
                    <a:pt x="6" y="98"/>
                  </a:lnTo>
                  <a:lnTo>
                    <a:pt x="12" y="82"/>
                  </a:lnTo>
                  <a:lnTo>
                    <a:pt x="20" y="66"/>
                  </a:lnTo>
                  <a:lnTo>
                    <a:pt x="30" y="52"/>
                  </a:lnTo>
                  <a:lnTo>
                    <a:pt x="40" y="40"/>
                  </a:lnTo>
                  <a:lnTo>
                    <a:pt x="54" y="30"/>
                  </a:lnTo>
                  <a:lnTo>
                    <a:pt x="68" y="20"/>
                  </a:lnTo>
                  <a:lnTo>
                    <a:pt x="84" y="12"/>
                  </a:lnTo>
                  <a:lnTo>
                    <a:pt x="84" y="12"/>
                  </a:lnTo>
                  <a:lnTo>
                    <a:pt x="104" y="4"/>
                  </a:lnTo>
                  <a:lnTo>
                    <a:pt x="126" y="0"/>
                  </a:lnTo>
                  <a:lnTo>
                    <a:pt x="126" y="0"/>
                  </a:lnTo>
                  <a:lnTo>
                    <a:pt x="130" y="0"/>
                  </a:lnTo>
                  <a:lnTo>
                    <a:pt x="130" y="0"/>
                  </a:lnTo>
                  <a:lnTo>
                    <a:pt x="146" y="0"/>
                  </a:lnTo>
                  <a:lnTo>
                    <a:pt x="146" y="0"/>
                  </a:lnTo>
                  <a:close/>
                  <a:moveTo>
                    <a:pt x="138" y="282"/>
                  </a:moveTo>
                  <a:lnTo>
                    <a:pt x="138" y="282"/>
                  </a:lnTo>
                  <a:lnTo>
                    <a:pt x="192" y="282"/>
                  </a:lnTo>
                  <a:lnTo>
                    <a:pt x="192" y="282"/>
                  </a:lnTo>
                  <a:lnTo>
                    <a:pt x="198" y="282"/>
                  </a:lnTo>
                  <a:lnTo>
                    <a:pt x="202" y="280"/>
                  </a:lnTo>
                  <a:lnTo>
                    <a:pt x="204" y="276"/>
                  </a:lnTo>
                  <a:lnTo>
                    <a:pt x="206" y="270"/>
                  </a:lnTo>
                  <a:lnTo>
                    <a:pt x="206" y="270"/>
                  </a:lnTo>
                  <a:lnTo>
                    <a:pt x="210" y="252"/>
                  </a:lnTo>
                  <a:lnTo>
                    <a:pt x="214" y="236"/>
                  </a:lnTo>
                  <a:lnTo>
                    <a:pt x="214" y="236"/>
                  </a:lnTo>
                  <a:lnTo>
                    <a:pt x="224" y="214"/>
                  </a:lnTo>
                  <a:lnTo>
                    <a:pt x="234" y="194"/>
                  </a:lnTo>
                  <a:lnTo>
                    <a:pt x="234" y="194"/>
                  </a:lnTo>
                  <a:lnTo>
                    <a:pt x="244" y="172"/>
                  </a:lnTo>
                  <a:lnTo>
                    <a:pt x="248" y="160"/>
                  </a:lnTo>
                  <a:lnTo>
                    <a:pt x="250" y="148"/>
                  </a:lnTo>
                  <a:lnTo>
                    <a:pt x="250" y="148"/>
                  </a:lnTo>
                  <a:lnTo>
                    <a:pt x="250" y="134"/>
                  </a:lnTo>
                  <a:lnTo>
                    <a:pt x="248" y="120"/>
                  </a:lnTo>
                  <a:lnTo>
                    <a:pt x="246" y="106"/>
                  </a:lnTo>
                  <a:lnTo>
                    <a:pt x="242" y="94"/>
                  </a:lnTo>
                  <a:lnTo>
                    <a:pt x="236" y="82"/>
                  </a:lnTo>
                  <a:lnTo>
                    <a:pt x="228" y="72"/>
                  </a:lnTo>
                  <a:lnTo>
                    <a:pt x="218" y="60"/>
                  </a:lnTo>
                  <a:lnTo>
                    <a:pt x="208" y="52"/>
                  </a:lnTo>
                  <a:lnTo>
                    <a:pt x="208" y="52"/>
                  </a:lnTo>
                  <a:lnTo>
                    <a:pt x="194" y="40"/>
                  </a:lnTo>
                  <a:lnTo>
                    <a:pt x="178" y="34"/>
                  </a:lnTo>
                  <a:lnTo>
                    <a:pt x="162" y="28"/>
                  </a:lnTo>
                  <a:lnTo>
                    <a:pt x="146" y="26"/>
                  </a:lnTo>
                  <a:lnTo>
                    <a:pt x="128" y="26"/>
                  </a:lnTo>
                  <a:lnTo>
                    <a:pt x="112" y="30"/>
                  </a:lnTo>
                  <a:lnTo>
                    <a:pt x="94" y="34"/>
                  </a:lnTo>
                  <a:lnTo>
                    <a:pt x="78" y="42"/>
                  </a:lnTo>
                  <a:lnTo>
                    <a:pt x="78" y="42"/>
                  </a:lnTo>
                  <a:lnTo>
                    <a:pt x="64" y="54"/>
                  </a:lnTo>
                  <a:lnTo>
                    <a:pt x="52" y="64"/>
                  </a:lnTo>
                  <a:lnTo>
                    <a:pt x="44" y="78"/>
                  </a:lnTo>
                  <a:lnTo>
                    <a:pt x="36" y="92"/>
                  </a:lnTo>
                  <a:lnTo>
                    <a:pt x="30" y="108"/>
                  </a:lnTo>
                  <a:lnTo>
                    <a:pt x="26" y="126"/>
                  </a:lnTo>
                  <a:lnTo>
                    <a:pt x="26" y="142"/>
                  </a:lnTo>
                  <a:lnTo>
                    <a:pt x="28" y="160"/>
                  </a:lnTo>
                  <a:lnTo>
                    <a:pt x="28" y="160"/>
                  </a:lnTo>
                  <a:lnTo>
                    <a:pt x="32" y="172"/>
                  </a:lnTo>
                  <a:lnTo>
                    <a:pt x="36" y="182"/>
                  </a:lnTo>
                  <a:lnTo>
                    <a:pt x="46" y="204"/>
                  </a:lnTo>
                  <a:lnTo>
                    <a:pt x="46" y="204"/>
                  </a:lnTo>
                  <a:lnTo>
                    <a:pt x="54" y="220"/>
                  </a:lnTo>
                  <a:lnTo>
                    <a:pt x="62" y="236"/>
                  </a:lnTo>
                  <a:lnTo>
                    <a:pt x="66" y="254"/>
                  </a:lnTo>
                  <a:lnTo>
                    <a:pt x="70" y="272"/>
                  </a:lnTo>
                  <a:lnTo>
                    <a:pt x="70" y="272"/>
                  </a:lnTo>
                  <a:lnTo>
                    <a:pt x="70" y="276"/>
                  </a:lnTo>
                  <a:lnTo>
                    <a:pt x="74" y="280"/>
                  </a:lnTo>
                  <a:lnTo>
                    <a:pt x="78" y="282"/>
                  </a:lnTo>
                  <a:lnTo>
                    <a:pt x="82" y="282"/>
                  </a:lnTo>
                  <a:lnTo>
                    <a:pt x="82" y="282"/>
                  </a:lnTo>
                  <a:lnTo>
                    <a:pt x="138" y="282"/>
                  </a:lnTo>
                  <a:lnTo>
                    <a:pt x="138" y="282"/>
                  </a:lnTo>
                  <a:close/>
                  <a:moveTo>
                    <a:pt x="138" y="294"/>
                  </a:moveTo>
                  <a:lnTo>
                    <a:pt x="138" y="294"/>
                  </a:lnTo>
                  <a:lnTo>
                    <a:pt x="84" y="294"/>
                  </a:lnTo>
                  <a:lnTo>
                    <a:pt x="84" y="294"/>
                  </a:lnTo>
                  <a:lnTo>
                    <a:pt x="76" y="296"/>
                  </a:lnTo>
                  <a:lnTo>
                    <a:pt x="74" y="298"/>
                  </a:lnTo>
                  <a:lnTo>
                    <a:pt x="72" y="300"/>
                  </a:lnTo>
                  <a:lnTo>
                    <a:pt x="72" y="300"/>
                  </a:lnTo>
                  <a:lnTo>
                    <a:pt x="70" y="306"/>
                  </a:lnTo>
                  <a:lnTo>
                    <a:pt x="72" y="312"/>
                  </a:lnTo>
                  <a:lnTo>
                    <a:pt x="78" y="314"/>
                  </a:lnTo>
                  <a:lnTo>
                    <a:pt x="84" y="316"/>
                  </a:lnTo>
                  <a:lnTo>
                    <a:pt x="84" y="316"/>
                  </a:lnTo>
                  <a:lnTo>
                    <a:pt x="160" y="316"/>
                  </a:lnTo>
                  <a:lnTo>
                    <a:pt x="160" y="316"/>
                  </a:lnTo>
                  <a:lnTo>
                    <a:pt x="192" y="316"/>
                  </a:lnTo>
                  <a:lnTo>
                    <a:pt x="192" y="316"/>
                  </a:lnTo>
                  <a:lnTo>
                    <a:pt x="200" y="314"/>
                  </a:lnTo>
                  <a:lnTo>
                    <a:pt x="204" y="310"/>
                  </a:lnTo>
                  <a:lnTo>
                    <a:pt x="204" y="310"/>
                  </a:lnTo>
                  <a:lnTo>
                    <a:pt x="204" y="304"/>
                  </a:lnTo>
                  <a:lnTo>
                    <a:pt x="202" y="298"/>
                  </a:lnTo>
                  <a:lnTo>
                    <a:pt x="198" y="296"/>
                  </a:lnTo>
                  <a:lnTo>
                    <a:pt x="192" y="294"/>
                  </a:lnTo>
                  <a:lnTo>
                    <a:pt x="192" y="294"/>
                  </a:lnTo>
                  <a:lnTo>
                    <a:pt x="138" y="294"/>
                  </a:lnTo>
                  <a:lnTo>
                    <a:pt x="138" y="294"/>
                  </a:lnTo>
                  <a:close/>
                  <a:moveTo>
                    <a:pt x="138" y="328"/>
                  </a:moveTo>
                  <a:lnTo>
                    <a:pt x="138" y="328"/>
                  </a:lnTo>
                  <a:lnTo>
                    <a:pt x="84" y="328"/>
                  </a:lnTo>
                  <a:lnTo>
                    <a:pt x="84" y="328"/>
                  </a:lnTo>
                  <a:lnTo>
                    <a:pt x="76" y="328"/>
                  </a:lnTo>
                  <a:lnTo>
                    <a:pt x="74" y="332"/>
                  </a:lnTo>
                  <a:lnTo>
                    <a:pt x="72" y="334"/>
                  </a:lnTo>
                  <a:lnTo>
                    <a:pt x="72" y="334"/>
                  </a:lnTo>
                  <a:lnTo>
                    <a:pt x="70" y="340"/>
                  </a:lnTo>
                  <a:lnTo>
                    <a:pt x="72" y="344"/>
                  </a:lnTo>
                  <a:lnTo>
                    <a:pt x="78" y="348"/>
                  </a:lnTo>
                  <a:lnTo>
                    <a:pt x="84" y="350"/>
                  </a:lnTo>
                  <a:lnTo>
                    <a:pt x="84" y="350"/>
                  </a:lnTo>
                  <a:lnTo>
                    <a:pt x="160" y="350"/>
                  </a:lnTo>
                  <a:lnTo>
                    <a:pt x="160" y="350"/>
                  </a:lnTo>
                  <a:lnTo>
                    <a:pt x="192" y="350"/>
                  </a:lnTo>
                  <a:lnTo>
                    <a:pt x="192" y="350"/>
                  </a:lnTo>
                  <a:lnTo>
                    <a:pt x="200" y="348"/>
                  </a:lnTo>
                  <a:lnTo>
                    <a:pt x="204" y="342"/>
                  </a:lnTo>
                  <a:lnTo>
                    <a:pt x="204" y="342"/>
                  </a:lnTo>
                  <a:lnTo>
                    <a:pt x="204" y="338"/>
                  </a:lnTo>
                  <a:lnTo>
                    <a:pt x="202" y="332"/>
                  </a:lnTo>
                  <a:lnTo>
                    <a:pt x="198" y="328"/>
                  </a:lnTo>
                  <a:lnTo>
                    <a:pt x="192" y="328"/>
                  </a:lnTo>
                  <a:lnTo>
                    <a:pt x="192" y="328"/>
                  </a:lnTo>
                  <a:lnTo>
                    <a:pt x="138" y="328"/>
                  </a:lnTo>
                  <a:lnTo>
                    <a:pt x="138" y="328"/>
                  </a:lnTo>
                  <a:close/>
                  <a:moveTo>
                    <a:pt x="94" y="362"/>
                  </a:moveTo>
                  <a:lnTo>
                    <a:pt x="94" y="362"/>
                  </a:lnTo>
                  <a:lnTo>
                    <a:pt x="94" y="370"/>
                  </a:lnTo>
                  <a:lnTo>
                    <a:pt x="100" y="376"/>
                  </a:lnTo>
                  <a:lnTo>
                    <a:pt x="106" y="382"/>
                  </a:lnTo>
                  <a:lnTo>
                    <a:pt x="114" y="382"/>
                  </a:lnTo>
                  <a:lnTo>
                    <a:pt x="114" y="382"/>
                  </a:lnTo>
                  <a:lnTo>
                    <a:pt x="162" y="382"/>
                  </a:lnTo>
                  <a:lnTo>
                    <a:pt x="162" y="382"/>
                  </a:lnTo>
                  <a:lnTo>
                    <a:pt x="170" y="382"/>
                  </a:lnTo>
                  <a:lnTo>
                    <a:pt x="176" y="376"/>
                  </a:lnTo>
                  <a:lnTo>
                    <a:pt x="180" y="370"/>
                  </a:lnTo>
                  <a:lnTo>
                    <a:pt x="182" y="362"/>
                  </a:lnTo>
                  <a:lnTo>
                    <a:pt x="182" y="362"/>
                  </a:lnTo>
                  <a:lnTo>
                    <a:pt x="94" y="362"/>
                  </a:lnTo>
                  <a:lnTo>
                    <a:pt x="94" y="3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5" name="Freeform 159"/>
            <p:cNvSpPr>
              <a:spLocks noEditPoints="1"/>
            </p:cNvSpPr>
            <p:nvPr/>
          </p:nvSpPr>
          <p:spPr bwMode="auto">
            <a:xfrm>
              <a:off x="11059247" y="8113713"/>
              <a:ext cx="590550" cy="425450"/>
            </a:xfrm>
            <a:custGeom>
              <a:avLst/>
              <a:gdLst>
                <a:gd name="T0" fmla="*/ 354 w 372"/>
                <a:gd name="T1" fmla="*/ 0 h 268"/>
                <a:gd name="T2" fmla="*/ 354 w 372"/>
                <a:gd name="T3" fmla="*/ 0 h 268"/>
                <a:gd name="T4" fmla="*/ 364 w 372"/>
                <a:gd name="T5" fmla="*/ 6 h 268"/>
                <a:gd name="T6" fmla="*/ 366 w 372"/>
                <a:gd name="T7" fmla="*/ 8 h 268"/>
                <a:gd name="T8" fmla="*/ 370 w 372"/>
                <a:gd name="T9" fmla="*/ 12 h 268"/>
                <a:gd name="T10" fmla="*/ 370 w 372"/>
                <a:gd name="T11" fmla="*/ 12 h 268"/>
                <a:gd name="T12" fmla="*/ 370 w 372"/>
                <a:gd name="T13" fmla="*/ 18 h 268"/>
                <a:gd name="T14" fmla="*/ 372 w 372"/>
                <a:gd name="T15" fmla="*/ 24 h 268"/>
                <a:gd name="T16" fmla="*/ 372 w 372"/>
                <a:gd name="T17" fmla="*/ 24 h 268"/>
                <a:gd name="T18" fmla="*/ 372 w 372"/>
                <a:gd name="T19" fmla="*/ 244 h 268"/>
                <a:gd name="T20" fmla="*/ 372 w 372"/>
                <a:gd name="T21" fmla="*/ 244 h 268"/>
                <a:gd name="T22" fmla="*/ 370 w 372"/>
                <a:gd name="T23" fmla="*/ 254 h 268"/>
                <a:gd name="T24" fmla="*/ 366 w 372"/>
                <a:gd name="T25" fmla="*/ 262 h 268"/>
                <a:gd name="T26" fmla="*/ 358 w 372"/>
                <a:gd name="T27" fmla="*/ 266 h 268"/>
                <a:gd name="T28" fmla="*/ 348 w 372"/>
                <a:gd name="T29" fmla="*/ 268 h 268"/>
                <a:gd name="T30" fmla="*/ 348 w 372"/>
                <a:gd name="T31" fmla="*/ 268 h 268"/>
                <a:gd name="T32" fmla="*/ 26 w 372"/>
                <a:gd name="T33" fmla="*/ 268 h 268"/>
                <a:gd name="T34" fmla="*/ 26 w 372"/>
                <a:gd name="T35" fmla="*/ 268 h 268"/>
                <a:gd name="T36" fmla="*/ 16 w 372"/>
                <a:gd name="T37" fmla="*/ 266 h 268"/>
                <a:gd name="T38" fmla="*/ 10 w 372"/>
                <a:gd name="T39" fmla="*/ 264 h 268"/>
                <a:gd name="T40" fmla="*/ 4 w 372"/>
                <a:gd name="T41" fmla="*/ 258 h 268"/>
                <a:gd name="T42" fmla="*/ 2 w 372"/>
                <a:gd name="T43" fmla="*/ 250 h 268"/>
                <a:gd name="T44" fmla="*/ 0 w 372"/>
                <a:gd name="T45" fmla="*/ 250 h 268"/>
                <a:gd name="T46" fmla="*/ 0 w 372"/>
                <a:gd name="T47" fmla="*/ 250 h 268"/>
                <a:gd name="T48" fmla="*/ 0 w 372"/>
                <a:gd name="T49" fmla="*/ 18 h 268"/>
                <a:gd name="T50" fmla="*/ 0 w 372"/>
                <a:gd name="T51" fmla="*/ 18 h 268"/>
                <a:gd name="T52" fmla="*/ 2 w 372"/>
                <a:gd name="T53" fmla="*/ 14 h 268"/>
                <a:gd name="T54" fmla="*/ 2 w 372"/>
                <a:gd name="T55" fmla="*/ 14 h 268"/>
                <a:gd name="T56" fmla="*/ 6 w 372"/>
                <a:gd name="T57" fmla="*/ 8 h 268"/>
                <a:gd name="T58" fmla="*/ 8 w 372"/>
                <a:gd name="T59" fmla="*/ 6 h 268"/>
                <a:gd name="T60" fmla="*/ 18 w 372"/>
                <a:gd name="T61" fmla="*/ 0 h 268"/>
                <a:gd name="T62" fmla="*/ 18 w 372"/>
                <a:gd name="T63" fmla="*/ 0 h 268"/>
                <a:gd name="T64" fmla="*/ 354 w 372"/>
                <a:gd name="T65" fmla="*/ 0 h 268"/>
                <a:gd name="T66" fmla="*/ 354 w 372"/>
                <a:gd name="T67" fmla="*/ 0 h 268"/>
                <a:gd name="T68" fmla="*/ 348 w 372"/>
                <a:gd name="T69" fmla="*/ 244 h 268"/>
                <a:gd name="T70" fmla="*/ 348 w 372"/>
                <a:gd name="T71" fmla="*/ 244 h 268"/>
                <a:gd name="T72" fmla="*/ 348 w 372"/>
                <a:gd name="T73" fmla="*/ 24 h 268"/>
                <a:gd name="T74" fmla="*/ 348 w 372"/>
                <a:gd name="T75" fmla="*/ 24 h 268"/>
                <a:gd name="T76" fmla="*/ 24 w 372"/>
                <a:gd name="T77" fmla="*/ 24 h 268"/>
                <a:gd name="T78" fmla="*/ 24 w 372"/>
                <a:gd name="T79" fmla="*/ 24 h 268"/>
                <a:gd name="T80" fmla="*/ 24 w 372"/>
                <a:gd name="T81" fmla="*/ 244 h 268"/>
                <a:gd name="T82" fmla="*/ 24 w 372"/>
                <a:gd name="T83" fmla="*/ 244 h 268"/>
                <a:gd name="T84" fmla="*/ 348 w 372"/>
                <a:gd name="T85" fmla="*/ 244 h 268"/>
                <a:gd name="T86" fmla="*/ 348 w 372"/>
                <a:gd name="T87" fmla="*/ 24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2" h="268">
                  <a:moveTo>
                    <a:pt x="354" y="0"/>
                  </a:moveTo>
                  <a:lnTo>
                    <a:pt x="354" y="0"/>
                  </a:lnTo>
                  <a:lnTo>
                    <a:pt x="364" y="6"/>
                  </a:lnTo>
                  <a:lnTo>
                    <a:pt x="366" y="8"/>
                  </a:lnTo>
                  <a:lnTo>
                    <a:pt x="370" y="12"/>
                  </a:lnTo>
                  <a:lnTo>
                    <a:pt x="370" y="12"/>
                  </a:lnTo>
                  <a:lnTo>
                    <a:pt x="370" y="18"/>
                  </a:lnTo>
                  <a:lnTo>
                    <a:pt x="372" y="24"/>
                  </a:lnTo>
                  <a:lnTo>
                    <a:pt x="372" y="24"/>
                  </a:lnTo>
                  <a:lnTo>
                    <a:pt x="372" y="244"/>
                  </a:lnTo>
                  <a:lnTo>
                    <a:pt x="372" y="244"/>
                  </a:lnTo>
                  <a:lnTo>
                    <a:pt x="370" y="254"/>
                  </a:lnTo>
                  <a:lnTo>
                    <a:pt x="366" y="262"/>
                  </a:lnTo>
                  <a:lnTo>
                    <a:pt x="358" y="266"/>
                  </a:lnTo>
                  <a:lnTo>
                    <a:pt x="348" y="268"/>
                  </a:lnTo>
                  <a:lnTo>
                    <a:pt x="348" y="268"/>
                  </a:lnTo>
                  <a:lnTo>
                    <a:pt x="26" y="268"/>
                  </a:lnTo>
                  <a:lnTo>
                    <a:pt x="26" y="268"/>
                  </a:lnTo>
                  <a:lnTo>
                    <a:pt x="16" y="266"/>
                  </a:lnTo>
                  <a:lnTo>
                    <a:pt x="10" y="264"/>
                  </a:lnTo>
                  <a:lnTo>
                    <a:pt x="4" y="258"/>
                  </a:lnTo>
                  <a:lnTo>
                    <a:pt x="2" y="250"/>
                  </a:lnTo>
                  <a:lnTo>
                    <a:pt x="0" y="250"/>
                  </a:lnTo>
                  <a:lnTo>
                    <a:pt x="0" y="250"/>
                  </a:lnTo>
                  <a:lnTo>
                    <a:pt x="0" y="18"/>
                  </a:lnTo>
                  <a:lnTo>
                    <a:pt x="0" y="18"/>
                  </a:lnTo>
                  <a:lnTo>
                    <a:pt x="2" y="14"/>
                  </a:lnTo>
                  <a:lnTo>
                    <a:pt x="2" y="14"/>
                  </a:lnTo>
                  <a:lnTo>
                    <a:pt x="6" y="8"/>
                  </a:lnTo>
                  <a:lnTo>
                    <a:pt x="8" y="6"/>
                  </a:lnTo>
                  <a:lnTo>
                    <a:pt x="18" y="0"/>
                  </a:lnTo>
                  <a:lnTo>
                    <a:pt x="18" y="0"/>
                  </a:lnTo>
                  <a:lnTo>
                    <a:pt x="354" y="0"/>
                  </a:lnTo>
                  <a:lnTo>
                    <a:pt x="354" y="0"/>
                  </a:lnTo>
                  <a:close/>
                  <a:moveTo>
                    <a:pt x="348" y="244"/>
                  </a:moveTo>
                  <a:lnTo>
                    <a:pt x="348" y="244"/>
                  </a:lnTo>
                  <a:lnTo>
                    <a:pt x="348" y="24"/>
                  </a:lnTo>
                  <a:lnTo>
                    <a:pt x="348" y="24"/>
                  </a:lnTo>
                  <a:lnTo>
                    <a:pt x="24" y="24"/>
                  </a:lnTo>
                  <a:lnTo>
                    <a:pt x="24" y="24"/>
                  </a:lnTo>
                  <a:lnTo>
                    <a:pt x="24" y="244"/>
                  </a:lnTo>
                  <a:lnTo>
                    <a:pt x="24" y="244"/>
                  </a:lnTo>
                  <a:lnTo>
                    <a:pt x="348" y="244"/>
                  </a:lnTo>
                  <a:lnTo>
                    <a:pt x="348" y="244"/>
                  </a:lnTo>
                  <a:close/>
                </a:path>
              </a:pathLst>
            </a:custGeom>
            <a:solidFill>
              <a:srgbClr val="5073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6" name="Freeform 160"/>
            <p:cNvSpPr>
              <a:spLocks/>
            </p:cNvSpPr>
            <p:nvPr/>
          </p:nvSpPr>
          <p:spPr bwMode="auto">
            <a:xfrm>
              <a:off x="11208472" y="8574088"/>
              <a:ext cx="292100" cy="130175"/>
            </a:xfrm>
            <a:custGeom>
              <a:avLst/>
              <a:gdLst>
                <a:gd name="T0" fmla="*/ 58 w 184"/>
                <a:gd name="T1" fmla="*/ 0 h 82"/>
                <a:gd name="T2" fmla="*/ 58 w 184"/>
                <a:gd name="T3" fmla="*/ 0 h 82"/>
                <a:gd name="T4" fmla="*/ 126 w 184"/>
                <a:gd name="T5" fmla="*/ 0 h 82"/>
                <a:gd name="T6" fmla="*/ 126 w 184"/>
                <a:gd name="T7" fmla="*/ 0 h 82"/>
                <a:gd name="T8" fmla="*/ 126 w 184"/>
                <a:gd name="T9" fmla="*/ 4 h 82"/>
                <a:gd name="T10" fmla="*/ 126 w 184"/>
                <a:gd name="T11" fmla="*/ 4 h 82"/>
                <a:gd name="T12" fmla="*/ 126 w 184"/>
                <a:gd name="T13" fmla="*/ 34 h 82"/>
                <a:gd name="T14" fmla="*/ 126 w 184"/>
                <a:gd name="T15" fmla="*/ 34 h 82"/>
                <a:gd name="T16" fmla="*/ 128 w 184"/>
                <a:gd name="T17" fmla="*/ 44 h 82"/>
                <a:gd name="T18" fmla="*/ 134 w 184"/>
                <a:gd name="T19" fmla="*/ 52 h 82"/>
                <a:gd name="T20" fmla="*/ 142 w 184"/>
                <a:gd name="T21" fmla="*/ 56 h 82"/>
                <a:gd name="T22" fmla="*/ 152 w 184"/>
                <a:gd name="T23" fmla="*/ 58 h 82"/>
                <a:gd name="T24" fmla="*/ 152 w 184"/>
                <a:gd name="T25" fmla="*/ 58 h 82"/>
                <a:gd name="T26" fmla="*/ 172 w 184"/>
                <a:gd name="T27" fmla="*/ 58 h 82"/>
                <a:gd name="T28" fmla="*/ 172 w 184"/>
                <a:gd name="T29" fmla="*/ 58 h 82"/>
                <a:gd name="T30" fmla="*/ 178 w 184"/>
                <a:gd name="T31" fmla="*/ 60 h 82"/>
                <a:gd name="T32" fmla="*/ 182 w 184"/>
                <a:gd name="T33" fmla="*/ 62 h 82"/>
                <a:gd name="T34" fmla="*/ 184 w 184"/>
                <a:gd name="T35" fmla="*/ 66 h 82"/>
                <a:gd name="T36" fmla="*/ 184 w 184"/>
                <a:gd name="T37" fmla="*/ 70 h 82"/>
                <a:gd name="T38" fmla="*/ 184 w 184"/>
                <a:gd name="T39" fmla="*/ 70 h 82"/>
                <a:gd name="T40" fmla="*/ 184 w 184"/>
                <a:gd name="T41" fmla="*/ 74 h 82"/>
                <a:gd name="T42" fmla="*/ 182 w 184"/>
                <a:gd name="T43" fmla="*/ 78 h 82"/>
                <a:gd name="T44" fmla="*/ 178 w 184"/>
                <a:gd name="T45" fmla="*/ 80 h 82"/>
                <a:gd name="T46" fmla="*/ 172 w 184"/>
                <a:gd name="T47" fmla="*/ 82 h 82"/>
                <a:gd name="T48" fmla="*/ 172 w 184"/>
                <a:gd name="T49" fmla="*/ 82 h 82"/>
                <a:gd name="T50" fmla="*/ 12 w 184"/>
                <a:gd name="T51" fmla="*/ 82 h 82"/>
                <a:gd name="T52" fmla="*/ 12 w 184"/>
                <a:gd name="T53" fmla="*/ 82 h 82"/>
                <a:gd name="T54" fmla="*/ 6 w 184"/>
                <a:gd name="T55" fmla="*/ 80 h 82"/>
                <a:gd name="T56" fmla="*/ 2 w 184"/>
                <a:gd name="T57" fmla="*/ 78 h 82"/>
                <a:gd name="T58" fmla="*/ 0 w 184"/>
                <a:gd name="T59" fmla="*/ 74 h 82"/>
                <a:gd name="T60" fmla="*/ 0 w 184"/>
                <a:gd name="T61" fmla="*/ 70 h 82"/>
                <a:gd name="T62" fmla="*/ 0 w 184"/>
                <a:gd name="T63" fmla="*/ 70 h 82"/>
                <a:gd name="T64" fmla="*/ 0 w 184"/>
                <a:gd name="T65" fmla="*/ 66 h 82"/>
                <a:gd name="T66" fmla="*/ 2 w 184"/>
                <a:gd name="T67" fmla="*/ 62 h 82"/>
                <a:gd name="T68" fmla="*/ 6 w 184"/>
                <a:gd name="T69" fmla="*/ 60 h 82"/>
                <a:gd name="T70" fmla="*/ 12 w 184"/>
                <a:gd name="T71" fmla="*/ 58 h 82"/>
                <a:gd name="T72" fmla="*/ 12 w 184"/>
                <a:gd name="T73" fmla="*/ 58 h 82"/>
                <a:gd name="T74" fmla="*/ 34 w 184"/>
                <a:gd name="T75" fmla="*/ 58 h 82"/>
                <a:gd name="T76" fmla="*/ 34 w 184"/>
                <a:gd name="T77" fmla="*/ 58 h 82"/>
                <a:gd name="T78" fmla="*/ 42 w 184"/>
                <a:gd name="T79" fmla="*/ 56 h 82"/>
                <a:gd name="T80" fmla="*/ 50 w 184"/>
                <a:gd name="T81" fmla="*/ 52 h 82"/>
                <a:gd name="T82" fmla="*/ 56 w 184"/>
                <a:gd name="T83" fmla="*/ 44 h 82"/>
                <a:gd name="T84" fmla="*/ 58 w 184"/>
                <a:gd name="T85" fmla="*/ 34 h 82"/>
                <a:gd name="T86" fmla="*/ 58 w 184"/>
                <a:gd name="T87" fmla="*/ 34 h 82"/>
                <a:gd name="T88" fmla="*/ 58 w 184"/>
                <a:gd name="T89" fmla="*/ 0 h 82"/>
                <a:gd name="T90" fmla="*/ 58 w 184"/>
                <a:gd name="T9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4" h="82">
                  <a:moveTo>
                    <a:pt x="58" y="0"/>
                  </a:moveTo>
                  <a:lnTo>
                    <a:pt x="58" y="0"/>
                  </a:lnTo>
                  <a:lnTo>
                    <a:pt x="126" y="0"/>
                  </a:lnTo>
                  <a:lnTo>
                    <a:pt x="126" y="0"/>
                  </a:lnTo>
                  <a:lnTo>
                    <a:pt x="126" y="4"/>
                  </a:lnTo>
                  <a:lnTo>
                    <a:pt x="126" y="4"/>
                  </a:lnTo>
                  <a:lnTo>
                    <a:pt x="126" y="34"/>
                  </a:lnTo>
                  <a:lnTo>
                    <a:pt x="126" y="34"/>
                  </a:lnTo>
                  <a:lnTo>
                    <a:pt x="128" y="44"/>
                  </a:lnTo>
                  <a:lnTo>
                    <a:pt x="134" y="52"/>
                  </a:lnTo>
                  <a:lnTo>
                    <a:pt x="142" y="56"/>
                  </a:lnTo>
                  <a:lnTo>
                    <a:pt x="152" y="58"/>
                  </a:lnTo>
                  <a:lnTo>
                    <a:pt x="152" y="58"/>
                  </a:lnTo>
                  <a:lnTo>
                    <a:pt x="172" y="58"/>
                  </a:lnTo>
                  <a:lnTo>
                    <a:pt x="172" y="58"/>
                  </a:lnTo>
                  <a:lnTo>
                    <a:pt x="178" y="60"/>
                  </a:lnTo>
                  <a:lnTo>
                    <a:pt x="182" y="62"/>
                  </a:lnTo>
                  <a:lnTo>
                    <a:pt x="184" y="66"/>
                  </a:lnTo>
                  <a:lnTo>
                    <a:pt x="184" y="70"/>
                  </a:lnTo>
                  <a:lnTo>
                    <a:pt x="184" y="70"/>
                  </a:lnTo>
                  <a:lnTo>
                    <a:pt x="184" y="74"/>
                  </a:lnTo>
                  <a:lnTo>
                    <a:pt x="182" y="78"/>
                  </a:lnTo>
                  <a:lnTo>
                    <a:pt x="178" y="80"/>
                  </a:lnTo>
                  <a:lnTo>
                    <a:pt x="172" y="82"/>
                  </a:lnTo>
                  <a:lnTo>
                    <a:pt x="172" y="82"/>
                  </a:lnTo>
                  <a:lnTo>
                    <a:pt x="12" y="82"/>
                  </a:lnTo>
                  <a:lnTo>
                    <a:pt x="12" y="82"/>
                  </a:lnTo>
                  <a:lnTo>
                    <a:pt x="6" y="80"/>
                  </a:lnTo>
                  <a:lnTo>
                    <a:pt x="2" y="78"/>
                  </a:lnTo>
                  <a:lnTo>
                    <a:pt x="0" y="74"/>
                  </a:lnTo>
                  <a:lnTo>
                    <a:pt x="0" y="70"/>
                  </a:lnTo>
                  <a:lnTo>
                    <a:pt x="0" y="70"/>
                  </a:lnTo>
                  <a:lnTo>
                    <a:pt x="0" y="66"/>
                  </a:lnTo>
                  <a:lnTo>
                    <a:pt x="2" y="62"/>
                  </a:lnTo>
                  <a:lnTo>
                    <a:pt x="6" y="60"/>
                  </a:lnTo>
                  <a:lnTo>
                    <a:pt x="12" y="58"/>
                  </a:lnTo>
                  <a:lnTo>
                    <a:pt x="12" y="58"/>
                  </a:lnTo>
                  <a:lnTo>
                    <a:pt x="34" y="58"/>
                  </a:lnTo>
                  <a:lnTo>
                    <a:pt x="34" y="58"/>
                  </a:lnTo>
                  <a:lnTo>
                    <a:pt x="42" y="56"/>
                  </a:lnTo>
                  <a:lnTo>
                    <a:pt x="50" y="52"/>
                  </a:lnTo>
                  <a:lnTo>
                    <a:pt x="56" y="44"/>
                  </a:lnTo>
                  <a:lnTo>
                    <a:pt x="58" y="34"/>
                  </a:lnTo>
                  <a:lnTo>
                    <a:pt x="58" y="34"/>
                  </a:lnTo>
                  <a:lnTo>
                    <a:pt x="58" y="0"/>
                  </a:lnTo>
                  <a:lnTo>
                    <a:pt x="58" y="0"/>
                  </a:lnTo>
                  <a:close/>
                </a:path>
              </a:pathLst>
            </a:custGeom>
            <a:solidFill>
              <a:srgbClr val="5073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7" name="Freeform 161"/>
            <p:cNvSpPr>
              <a:spLocks noEditPoints="1"/>
            </p:cNvSpPr>
            <p:nvPr/>
          </p:nvSpPr>
          <p:spPr bwMode="auto">
            <a:xfrm>
              <a:off x="11119572" y="9040813"/>
              <a:ext cx="482600" cy="774700"/>
            </a:xfrm>
            <a:custGeom>
              <a:avLst/>
              <a:gdLst>
                <a:gd name="T0" fmla="*/ 278 w 304"/>
                <a:gd name="T1" fmla="*/ 0 h 488"/>
                <a:gd name="T2" fmla="*/ 292 w 304"/>
                <a:gd name="T3" fmla="*/ 6 h 488"/>
                <a:gd name="T4" fmla="*/ 300 w 304"/>
                <a:gd name="T5" fmla="*/ 18 h 488"/>
                <a:gd name="T6" fmla="*/ 304 w 304"/>
                <a:gd name="T7" fmla="*/ 26 h 488"/>
                <a:gd name="T8" fmla="*/ 304 w 304"/>
                <a:gd name="T9" fmla="*/ 34 h 488"/>
                <a:gd name="T10" fmla="*/ 304 w 304"/>
                <a:gd name="T11" fmla="*/ 282 h 488"/>
                <a:gd name="T12" fmla="*/ 304 w 304"/>
                <a:gd name="T13" fmla="*/ 454 h 488"/>
                <a:gd name="T14" fmla="*/ 302 w 304"/>
                <a:gd name="T15" fmla="*/ 468 h 488"/>
                <a:gd name="T16" fmla="*/ 296 w 304"/>
                <a:gd name="T17" fmla="*/ 480 h 488"/>
                <a:gd name="T18" fmla="*/ 284 w 304"/>
                <a:gd name="T19" fmla="*/ 486 h 488"/>
                <a:gd name="T20" fmla="*/ 270 w 304"/>
                <a:gd name="T21" fmla="*/ 488 h 488"/>
                <a:gd name="T22" fmla="*/ 34 w 304"/>
                <a:gd name="T23" fmla="*/ 488 h 488"/>
                <a:gd name="T24" fmla="*/ 26 w 304"/>
                <a:gd name="T25" fmla="*/ 488 h 488"/>
                <a:gd name="T26" fmla="*/ 12 w 304"/>
                <a:gd name="T27" fmla="*/ 484 h 488"/>
                <a:gd name="T28" fmla="*/ 4 w 304"/>
                <a:gd name="T29" fmla="*/ 474 h 488"/>
                <a:gd name="T30" fmla="*/ 0 w 304"/>
                <a:gd name="T31" fmla="*/ 462 h 488"/>
                <a:gd name="T32" fmla="*/ 0 w 304"/>
                <a:gd name="T33" fmla="*/ 454 h 488"/>
                <a:gd name="T34" fmla="*/ 0 w 304"/>
                <a:gd name="T35" fmla="*/ 38 h 488"/>
                <a:gd name="T36" fmla="*/ 4 w 304"/>
                <a:gd name="T37" fmla="*/ 14 h 488"/>
                <a:gd name="T38" fmla="*/ 24 w 304"/>
                <a:gd name="T39" fmla="*/ 0 h 488"/>
                <a:gd name="T40" fmla="*/ 278 w 304"/>
                <a:gd name="T41" fmla="*/ 0 h 488"/>
                <a:gd name="T42" fmla="*/ 274 w 304"/>
                <a:gd name="T43" fmla="*/ 412 h 488"/>
                <a:gd name="T44" fmla="*/ 274 w 304"/>
                <a:gd name="T45" fmla="*/ 78 h 488"/>
                <a:gd name="T46" fmla="*/ 30 w 304"/>
                <a:gd name="T47" fmla="*/ 78 h 488"/>
                <a:gd name="T48" fmla="*/ 30 w 304"/>
                <a:gd name="T49" fmla="*/ 412 h 488"/>
                <a:gd name="T50" fmla="*/ 274 w 304"/>
                <a:gd name="T51" fmla="*/ 412 h 488"/>
                <a:gd name="T52" fmla="*/ 152 w 304"/>
                <a:gd name="T53" fmla="*/ 32 h 488"/>
                <a:gd name="T54" fmla="*/ 104 w 304"/>
                <a:gd name="T55" fmla="*/ 32 h 488"/>
                <a:gd name="T56" fmla="*/ 98 w 304"/>
                <a:gd name="T57" fmla="*/ 32 h 488"/>
                <a:gd name="T58" fmla="*/ 92 w 304"/>
                <a:gd name="T59" fmla="*/ 34 h 488"/>
                <a:gd name="T60" fmla="*/ 90 w 304"/>
                <a:gd name="T61" fmla="*/ 38 h 488"/>
                <a:gd name="T62" fmla="*/ 98 w 304"/>
                <a:gd name="T63" fmla="*/ 46 h 488"/>
                <a:gd name="T64" fmla="*/ 102 w 304"/>
                <a:gd name="T65" fmla="*/ 46 h 488"/>
                <a:gd name="T66" fmla="*/ 202 w 304"/>
                <a:gd name="T67" fmla="*/ 46 h 488"/>
                <a:gd name="T68" fmla="*/ 206 w 304"/>
                <a:gd name="T69" fmla="*/ 46 h 488"/>
                <a:gd name="T70" fmla="*/ 212 w 304"/>
                <a:gd name="T71" fmla="*/ 44 h 488"/>
                <a:gd name="T72" fmla="*/ 212 w 304"/>
                <a:gd name="T73" fmla="*/ 38 h 488"/>
                <a:gd name="T74" fmla="*/ 206 w 304"/>
                <a:gd name="T75" fmla="*/ 32 h 488"/>
                <a:gd name="T76" fmla="*/ 202 w 304"/>
                <a:gd name="T77" fmla="*/ 32 h 488"/>
                <a:gd name="T78" fmla="*/ 152 w 304"/>
                <a:gd name="T79" fmla="*/ 32 h 488"/>
                <a:gd name="T80" fmla="*/ 174 w 304"/>
                <a:gd name="T81" fmla="*/ 450 h 488"/>
                <a:gd name="T82" fmla="*/ 172 w 304"/>
                <a:gd name="T83" fmla="*/ 442 h 488"/>
                <a:gd name="T84" fmla="*/ 160 w 304"/>
                <a:gd name="T85" fmla="*/ 430 h 488"/>
                <a:gd name="T86" fmla="*/ 152 w 304"/>
                <a:gd name="T87" fmla="*/ 428 h 488"/>
                <a:gd name="T88" fmla="*/ 136 w 304"/>
                <a:gd name="T89" fmla="*/ 434 h 488"/>
                <a:gd name="T90" fmla="*/ 128 w 304"/>
                <a:gd name="T91" fmla="*/ 450 h 488"/>
                <a:gd name="T92" fmla="*/ 130 w 304"/>
                <a:gd name="T93" fmla="*/ 460 h 488"/>
                <a:gd name="T94" fmla="*/ 142 w 304"/>
                <a:gd name="T95" fmla="*/ 472 h 488"/>
                <a:gd name="T96" fmla="*/ 152 w 304"/>
                <a:gd name="T97" fmla="*/ 474 h 488"/>
                <a:gd name="T98" fmla="*/ 168 w 304"/>
                <a:gd name="T99" fmla="*/ 466 h 488"/>
                <a:gd name="T100" fmla="*/ 174 w 304"/>
                <a:gd name="T101" fmla="*/ 45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4" h="488">
                  <a:moveTo>
                    <a:pt x="278" y="0"/>
                  </a:moveTo>
                  <a:lnTo>
                    <a:pt x="278" y="0"/>
                  </a:lnTo>
                  <a:lnTo>
                    <a:pt x="286" y="4"/>
                  </a:lnTo>
                  <a:lnTo>
                    <a:pt x="292" y="6"/>
                  </a:lnTo>
                  <a:lnTo>
                    <a:pt x="296" y="12"/>
                  </a:lnTo>
                  <a:lnTo>
                    <a:pt x="300" y="18"/>
                  </a:lnTo>
                  <a:lnTo>
                    <a:pt x="300" y="18"/>
                  </a:lnTo>
                  <a:lnTo>
                    <a:pt x="304" y="26"/>
                  </a:lnTo>
                  <a:lnTo>
                    <a:pt x="304" y="34"/>
                  </a:lnTo>
                  <a:lnTo>
                    <a:pt x="304" y="34"/>
                  </a:lnTo>
                  <a:lnTo>
                    <a:pt x="304" y="282"/>
                  </a:lnTo>
                  <a:lnTo>
                    <a:pt x="304" y="282"/>
                  </a:lnTo>
                  <a:lnTo>
                    <a:pt x="304" y="454"/>
                  </a:lnTo>
                  <a:lnTo>
                    <a:pt x="304" y="454"/>
                  </a:lnTo>
                  <a:lnTo>
                    <a:pt x="304" y="462"/>
                  </a:lnTo>
                  <a:lnTo>
                    <a:pt x="302" y="468"/>
                  </a:lnTo>
                  <a:lnTo>
                    <a:pt x="300" y="474"/>
                  </a:lnTo>
                  <a:lnTo>
                    <a:pt x="296" y="480"/>
                  </a:lnTo>
                  <a:lnTo>
                    <a:pt x="290" y="484"/>
                  </a:lnTo>
                  <a:lnTo>
                    <a:pt x="284" y="486"/>
                  </a:lnTo>
                  <a:lnTo>
                    <a:pt x="278" y="488"/>
                  </a:lnTo>
                  <a:lnTo>
                    <a:pt x="270" y="488"/>
                  </a:lnTo>
                  <a:lnTo>
                    <a:pt x="270" y="488"/>
                  </a:lnTo>
                  <a:lnTo>
                    <a:pt x="34" y="488"/>
                  </a:lnTo>
                  <a:lnTo>
                    <a:pt x="34" y="488"/>
                  </a:lnTo>
                  <a:lnTo>
                    <a:pt x="26" y="488"/>
                  </a:lnTo>
                  <a:lnTo>
                    <a:pt x="18" y="486"/>
                  </a:lnTo>
                  <a:lnTo>
                    <a:pt x="12" y="484"/>
                  </a:lnTo>
                  <a:lnTo>
                    <a:pt x="8" y="480"/>
                  </a:lnTo>
                  <a:lnTo>
                    <a:pt x="4" y="474"/>
                  </a:lnTo>
                  <a:lnTo>
                    <a:pt x="2" y="468"/>
                  </a:lnTo>
                  <a:lnTo>
                    <a:pt x="0" y="462"/>
                  </a:lnTo>
                  <a:lnTo>
                    <a:pt x="0" y="454"/>
                  </a:lnTo>
                  <a:lnTo>
                    <a:pt x="0" y="454"/>
                  </a:lnTo>
                  <a:lnTo>
                    <a:pt x="0" y="38"/>
                  </a:lnTo>
                  <a:lnTo>
                    <a:pt x="0" y="38"/>
                  </a:lnTo>
                  <a:lnTo>
                    <a:pt x="0" y="24"/>
                  </a:lnTo>
                  <a:lnTo>
                    <a:pt x="4" y="14"/>
                  </a:lnTo>
                  <a:lnTo>
                    <a:pt x="12" y="6"/>
                  </a:lnTo>
                  <a:lnTo>
                    <a:pt x="24" y="0"/>
                  </a:lnTo>
                  <a:lnTo>
                    <a:pt x="24" y="0"/>
                  </a:lnTo>
                  <a:lnTo>
                    <a:pt x="278" y="0"/>
                  </a:lnTo>
                  <a:lnTo>
                    <a:pt x="278" y="0"/>
                  </a:lnTo>
                  <a:close/>
                  <a:moveTo>
                    <a:pt x="274" y="412"/>
                  </a:moveTo>
                  <a:lnTo>
                    <a:pt x="274" y="412"/>
                  </a:lnTo>
                  <a:lnTo>
                    <a:pt x="274" y="78"/>
                  </a:lnTo>
                  <a:lnTo>
                    <a:pt x="274" y="78"/>
                  </a:lnTo>
                  <a:lnTo>
                    <a:pt x="30" y="78"/>
                  </a:lnTo>
                  <a:lnTo>
                    <a:pt x="30" y="78"/>
                  </a:lnTo>
                  <a:lnTo>
                    <a:pt x="30" y="412"/>
                  </a:lnTo>
                  <a:lnTo>
                    <a:pt x="30" y="412"/>
                  </a:lnTo>
                  <a:lnTo>
                    <a:pt x="274" y="412"/>
                  </a:lnTo>
                  <a:lnTo>
                    <a:pt x="274" y="412"/>
                  </a:lnTo>
                  <a:close/>
                  <a:moveTo>
                    <a:pt x="152" y="32"/>
                  </a:moveTo>
                  <a:lnTo>
                    <a:pt x="152" y="32"/>
                  </a:lnTo>
                  <a:lnTo>
                    <a:pt x="104" y="32"/>
                  </a:lnTo>
                  <a:lnTo>
                    <a:pt x="104" y="32"/>
                  </a:lnTo>
                  <a:lnTo>
                    <a:pt x="98" y="32"/>
                  </a:lnTo>
                  <a:lnTo>
                    <a:pt x="98" y="32"/>
                  </a:lnTo>
                  <a:lnTo>
                    <a:pt x="92" y="34"/>
                  </a:lnTo>
                  <a:lnTo>
                    <a:pt x="90" y="38"/>
                  </a:lnTo>
                  <a:lnTo>
                    <a:pt x="90" y="38"/>
                  </a:lnTo>
                  <a:lnTo>
                    <a:pt x="92" y="44"/>
                  </a:lnTo>
                  <a:lnTo>
                    <a:pt x="98" y="46"/>
                  </a:lnTo>
                  <a:lnTo>
                    <a:pt x="98" y="46"/>
                  </a:lnTo>
                  <a:lnTo>
                    <a:pt x="102" y="46"/>
                  </a:lnTo>
                  <a:lnTo>
                    <a:pt x="102" y="46"/>
                  </a:lnTo>
                  <a:lnTo>
                    <a:pt x="202" y="46"/>
                  </a:lnTo>
                  <a:lnTo>
                    <a:pt x="202" y="46"/>
                  </a:lnTo>
                  <a:lnTo>
                    <a:pt x="206" y="46"/>
                  </a:lnTo>
                  <a:lnTo>
                    <a:pt x="206" y="46"/>
                  </a:lnTo>
                  <a:lnTo>
                    <a:pt x="212" y="44"/>
                  </a:lnTo>
                  <a:lnTo>
                    <a:pt x="212" y="38"/>
                  </a:lnTo>
                  <a:lnTo>
                    <a:pt x="212" y="38"/>
                  </a:lnTo>
                  <a:lnTo>
                    <a:pt x="212" y="34"/>
                  </a:lnTo>
                  <a:lnTo>
                    <a:pt x="206" y="32"/>
                  </a:lnTo>
                  <a:lnTo>
                    <a:pt x="206" y="32"/>
                  </a:lnTo>
                  <a:lnTo>
                    <a:pt x="202" y="32"/>
                  </a:lnTo>
                  <a:lnTo>
                    <a:pt x="202" y="32"/>
                  </a:lnTo>
                  <a:lnTo>
                    <a:pt x="152" y="32"/>
                  </a:lnTo>
                  <a:lnTo>
                    <a:pt x="152" y="32"/>
                  </a:lnTo>
                  <a:close/>
                  <a:moveTo>
                    <a:pt x="174" y="450"/>
                  </a:moveTo>
                  <a:lnTo>
                    <a:pt x="174" y="450"/>
                  </a:lnTo>
                  <a:lnTo>
                    <a:pt x="172" y="442"/>
                  </a:lnTo>
                  <a:lnTo>
                    <a:pt x="168" y="434"/>
                  </a:lnTo>
                  <a:lnTo>
                    <a:pt x="160" y="430"/>
                  </a:lnTo>
                  <a:lnTo>
                    <a:pt x="152" y="428"/>
                  </a:lnTo>
                  <a:lnTo>
                    <a:pt x="152" y="428"/>
                  </a:lnTo>
                  <a:lnTo>
                    <a:pt x="144" y="430"/>
                  </a:lnTo>
                  <a:lnTo>
                    <a:pt x="136" y="434"/>
                  </a:lnTo>
                  <a:lnTo>
                    <a:pt x="130" y="442"/>
                  </a:lnTo>
                  <a:lnTo>
                    <a:pt x="128" y="450"/>
                  </a:lnTo>
                  <a:lnTo>
                    <a:pt x="128" y="450"/>
                  </a:lnTo>
                  <a:lnTo>
                    <a:pt x="130" y="460"/>
                  </a:lnTo>
                  <a:lnTo>
                    <a:pt x="136" y="466"/>
                  </a:lnTo>
                  <a:lnTo>
                    <a:pt x="142" y="472"/>
                  </a:lnTo>
                  <a:lnTo>
                    <a:pt x="152" y="474"/>
                  </a:lnTo>
                  <a:lnTo>
                    <a:pt x="152" y="474"/>
                  </a:lnTo>
                  <a:lnTo>
                    <a:pt x="160" y="472"/>
                  </a:lnTo>
                  <a:lnTo>
                    <a:pt x="168" y="466"/>
                  </a:lnTo>
                  <a:lnTo>
                    <a:pt x="172" y="460"/>
                  </a:lnTo>
                  <a:lnTo>
                    <a:pt x="174" y="450"/>
                  </a:lnTo>
                  <a:lnTo>
                    <a:pt x="174" y="4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8" name="Freeform 162"/>
            <p:cNvSpPr>
              <a:spLocks noEditPoints="1"/>
            </p:cNvSpPr>
            <p:nvPr/>
          </p:nvSpPr>
          <p:spPr bwMode="auto">
            <a:xfrm>
              <a:off x="9894022" y="5980113"/>
              <a:ext cx="422275" cy="412750"/>
            </a:xfrm>
            <a:custGeom>
              <a:avLst/>
              <a:gdLst>
                <a:gd name="T0" fmla="*/ 116 w 266"/>
                <a:gd name="T1" fmla="*/ 260 h 260"/>
                <a:gd name="T2" fmla="*/ 100 w 266"/>
                <a:gd name="T3" fmla="*/ 228 h 260"/>
                <a:gd name="T4" fmla="*/ 82 w 266"/>
                <a:gd name="T5" fmla="*/ 224 h 260"/>
                <a:gd name="T6" fmla="*/ 48 w 266"/>
                <a:gd name="T7" fmla="*/ 232 h 260"/>
                <a:gd name="T8" fmla="*/ 28 w 266"/>
                <a:gd name="T9" fmla="*/ 206 h 260"/>
                <a:gd name="T10" fmla="*/ 40 w 266"/>
                <a:gd name="T11" fmla="*/ 176 h 260"/>
                <a:gd name="T12" fmla="*/ 30 w 266"/>
                <a:gd name="T13" fmla="*/ 162 h 260"/>
                <a:gd name="T14" fmla="*/ 0 w 266"/>
                <a:gd name="T15" fmla="*/ 142 h 260"/>
                <a:gd name="T16" fmla="*/ 4 w 266"/>
                <a:gd name="T17" fmla="*/ 112 h 260"/>
                <a:gd name="T18" fmla="*/ 38 w 266"/>
                <a:gd name="T19" fmla="*/ 94 h 260"/>
                <a:gd name="T20" fmla="*/ 28 w 266"/>
                <a:gd name="T21" fmla="*/ 58 h 260"/>
                <a:gd name="T22" fmla="*/ 48 w 266"/>
                <a:gd name="T23" fmla="*/ 30 h 260"/>
                <a:gd name="T24" fmla="*/ 86 w 266"/>
                <a:gd name="T25" fmla="*/ 38 h 260"/>
                <a:gd name="T26" fmla="*/ 98 w 266"/>
                <a:gd name="T27" fmla="*/ 36 h 260"/>
                <a:gd name="T28" fmla="*/ 116 w 266"/>
                <a:gd name="T29" fmla="*/ 2 h 260"/>
                <a:gd name="T30" fmla="*/ 150 w 266"/>
                <a:gd name="T31" fmla="*/ 2 h 260"/>
                <a:gd name="T32" fmla="*/ 166 w 266"/>
                <a:gd name="T33" fmla="*/ 34 h 260"/>
                <a:gd name="T34" fmla="*/ 184 w 266"/>
                <a:gd name="T35" fmla="*/ 36 h 260"/>
                <a:gd name="T36" fmla="*/ 218 w 266"/>
                <a:gd name="T37" fmla="*/ 30 h 260"/>
                <a:gd name="T38" fmla="*/ 238 w 266"/>
                <a:gd name="T39" fmla="*/ 58 h 260"/>
                <a:gd name="T40" fmla="*/ 228 w 266"/>
                <a:gd name="T41" fmla="*/ 92 h 260"/>
                <a:gd name="T42" fmla="*/ 260 w 266"/>
                <a:gd name="T43" fmla="*/ 108 h 260"/>
                <a:gd name="T44" fmla="*/ 266 w 266"/>
                <a:gd name="T45" fmla="*/ 144 h 260"/>
                <a:gd name="T46" fmla="*/ 250 w 266"/>
                <a:gd name="T47" fmla="*/ 156 h 260"/>
                <a:gd name="T48" fmla="*/ 228 w 266"/>
                <a:gd name="T49" fmla="*/ 166 h 260"/>
                <a:gd name="T50" fmla="*/ 238 w 266"/>
                <a:gd name="T51" fmla="*/ 202 h 260"/>
                <a:gd name="T52" fmla="*/ 220 w 266"/>
                <a:gd name="T53" fmla="*/ 230 h 260"/>
                <a:gd name="T54" fmla="*/ 180 w 266"/>
                <a:gd name="T55" fmla="*/ 222 h 260"/>
                <a:gd name="T56" fmla="*/ 168 w 266"/>
                <a:gd name="T57" fmla="*/ 226 h 260"/>
                <a:gd name="T58" fmla="*/ 152 w 266"/>
                <a:gd name="T59" fmla="*/ 260 h 260"/>
                <a:gd name="T60" fmla="*/ 224 w 266"/>
                <a:gd name="T61" fmla="*/ 56 h 260"/>
                <a:gd name="T62" fmla="*/ 210 w 266"/>
                <a:gd name="T63" fmla="*/ 42 h 260"/>
                <a:gd name="T64" fmla="*/ 178 w 266"/>
                <a:gd name="T65" fmla="*/ 54 h 260"/>
                <a:gd name="T66" fmla="*/ 156 w 266"/>
                <a:gd name="T67" fmla="*/ 46 h 260"/>
                <a:gd name="T68" fmla="*/ 142 w 266"/>
                <a:gd name="T69" fmla="*/ 16 h 260"/>
                <a:gd name="T70" fmla="*/ 124 w 266"/>
                <a:gd name="T71" fmla="*/ 16 h 260"/>
                <a:gd name="T72" fmla="*/ 110 w 266"/>
                <a:gd name="T73" fmla="*/ 46 h 260"/>
                <a:gd name="T74" fmla="*/ 90 w 266"/>
                <a:gd name="T75" fmla="*/ 56 h 260"/>
                <a:gd name="T76" fmla="*/ 56 w 266"/>
                <a:gd name="T77" fmla="*/ 44 h 260"/>
                <a:gd name="T78" fmla="*/ 44 w 266"/>
                <a:gd name="T79" fmla="*/ 56 h 260"/>
                <a:gd name="T80" fmla="*/ 56 w 266"/>
                <a:gd name="T81" fmla="*/ 88 h 260"/>
                <a:gd name="T82" fmla="*/ 48 w 266"/>
                <a:gd name="T83" fmla="*/ 108 h 260"/>
                <a:gd name="T84" fmla="*/ 16 w 266"/>
                <a:gd name="T85" fmla="*/ 122 h 260"/>
                <a:gd name="T86" fmla="*/ 16 w 266"/>
                <a:gd name="T87" fmla="*/ 140 h 260"/>
                <a:gd name="T88" fmla="*/ 48 w 266"/>
                <a:gd name="T89" fmla="*/ 154 h 260"/>
                <a:gd name="T90" fmla="*/ 56 w 266"/>
                <a:gd name="T91" fmla="*/ 174 h 260"/>
                <a:gd name="T92" fmla="*/ 44 w 266"/>
                <a:gd name="T93" fmla="*/ 206 h 260"/>
                <a:gd name="T94" fmla="*/ 58 w 266"/>
                <a:gd name="T95" fmla="*/ 218 h 260"/>
                <a:gd name="T96" fmla="*/ 90 w 266"/>
                <a:gd name="T97" fmla="*/ 206 h 260"/>
                <a:gd name="T98" fmla="*/ 110 w 266"/>
                <a:gd name="T99" fmla="*/ 214 h 260"/>
                <a:gd name="T100" fmla="*/ 124 w 266"/>
                <a:gd name="T101" fmla="*/ 246 h 260"/>
                <a:gd name="T102" fmla="*/ 144 w 266"/>
                <a:gd name="T103" fmla="*/ 246 h 260"/>
                <a:gd name="T104" fmla="*/ 156 w 266"/>
                <a:gd name="T105" fmla="*/ 214 h 260"/>
                <a:gd name="T106" fmla="*/ 178 w 266"/>
                <a:gd name="T107" fmla="*/ 206 h 260"/>
                <a:gd name="T108" fmla="*/ 210 w 266"/>
                <a:gd name="T109" fmla="*/ 218 h 260"/>
                <a:gd name="T110" fmla="*/ 224 w 266"/>
                <a:gd name="T111" fmla="*/ 206 h 260"/>
                <a:gd name="T112" fmla="*/ 210 w 266"/>
                <a:gd name="T113" fmla="*/ 174 h 260"/>
                <a:gd name="T114" fmla="*/ 220 w 266"/>
                <a:gd name="T115" fmla="*/ 154 h 260"/>
                <a:gd name="T116" fmla="*/ 250 w 266"/>
                <a:gd name="T117" fmla="*/ 140 h 260"/>
                <a:gd name="T118" fmla="*/ 250 w 266"/>
                <a:gd name="T119" fmla="*/ 122 h 260"/>
                <a:gd name="T120" fmla="*/ 220 w 266"/>
                <a:gd name="T121" fmla="*/ 108 h 260"/>
                <a:gd name="T122" fmla="*/ 210 w 266"/>
                <a:gd name="T123" fmla="*/ 88 h 260"/>
                <a:gd name="T124" fmla="*/ 224 w 266"/>
                <a:gd name="T125" fmla="*/ 5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 h="260">
                  <a:moveTo>
                    <a:pt x="134" y="260"/>
                  </a:moveTo>
                  <a:lnTo>
                    <a:pt x="134" y="260"/>
                  </a:lnTo>
                  <a:lnTo>
                    <a:pt x="120" y="260"/>
                  </a:lnTo>
                  <a:lnTo>
                    <a:pt x="120" y="260"/>
                  </a:lnTo>
                  <a:lnTo>
                    <a:pt x="116" y="260"/>
                  </a:lnTo>
                  <a:lnTo>
                    <a:pt x="114" y="256"/>
                  </a:lnTo>
                  <a:lnTo>
                    <a:pt x="114" y="256"/>
                  </a:lnTo>
                  <a:lnTo>
                    <a:pt x="108" y="244"/>
                  </a:lnTo>
                  <a:lnTo>
                    <a:pt x="108" y="244"/>
                  </a:lnTo>
                  <a:lnTo>
                    <a:pt x="100" y="228"/>
                  </a:lnTo>
                  <a:lnTo>
                    <a:pt x="100" y="228"/>
                  </a:lnTo>
                  <a:lnTo>
                    <a:pt x="96" y="224"/>
                  </a:lnTo>
                  <a:lnTo>
                    <a:pt x="96" y="224"/>
                  </a:lnTo>
                  <a:lnTo>
                    <a:pt x="90" y="222"/>
                  </a:lnTo>
                  <a:lnTo>
                    <a:pt x="82" y="224"/>
                  </a:lnTo>
                  <a:lnTo>
                    <a:pt x="82" y="224"/>
                  </a:lnTo>
                  <a:lnTo>
                    <a:pt x="58" y="234"/>
                  </a:lnTo>
                  <a:lnTo>
                    <a:pt x="58" y="234"/>
                  </a:lnTo>
                  <a:lnTo>
                    <a:pt x="54" y="234"/>
                  </a:lnTo>
                  <a:lnTo>
                    <a:pt x="48" y="232"/>
                  </a:lnTo>
                  <a:lnTo>
                    <a:pt x="48" y="232"/>
                  </a:lnTo>
                  <a:lnTo>
                    <a:pt x="30" y="214"/>
                  </a:lnTo>
                  <a:lnTo>
                    <a:pt x="30" y="214"/>
                  </a:lnTo>
                  <a:lnTo>
                    <a:pt x="28" y="210"/>
                  </a:lnTo>
                  <a:lnTo>
                    <a:pt x="28" y="206"/>
                  </a:lnTo>
                  <a:lnTo>
                    <a:pt x="28" y="206"/>
                  </a:lnTo>
                  <a:lnTo>
                    <a:pt x="34" y="192"/>
                  </a:lnTo>
                  <a:lnTo>
                    <a:pt x="34" y="192"/>
                  </a:lnTo>
                  <a:lnTo>
                    <a:pt x="40" y="176"/>
                  </a:lnTo>
                  <a:lnTo>
                    <a:pt x="40" y="176"/>
                  </a:lnTo>
                  <a:lnTo>
                    <a:pt x="40" y="172"/>
                  </a:lnTo>
                  <a:lnTo>
                    <a:pt x="40" y="172"/>
                  </a:lnTo>
                  <a:lnTo>
                    <a:pt x="36" y="166"/>
                  </a:lnTo>
                  <a:lnTo>
                    <a:pt x="30" y="162"/>
                  </a:lnTo>
                  <a:lnTo>
                    <a:pt x="30" y="162"/>
                  </a:lnTo>
                  <a:lnTo>
                    <a:pt x="8" y="152"/>
                  </a:lnTo>
                  <a:lnTo>
                    <a:pt x="8" y="152"/>
                  </a:lnTo>
                  <a:lnTo>
                    <a:pt x="2" y="148"/>
                  </a:lnTo>
                  <a:lnTo>
                    <a:pt x="0" y="142"/>
                  </a:lnTo>
                  <a:lnTo>
                    <a:pt x="0" y="142"/>
                  </a:lnTo>
                  <a:lnTo>
                    <a:pt x="0" y="118"/>
                  </a:lnTo>
                  <a:lnTo>
                    <a:pt x="0" y="118"/>
                  </a:lnTo>
                  <a:lnTo>
                    <a:pt x="2" y="114"/>
                  </a:lnTo>
                  <a:lnTo>
                    <a:pt x="4" y="112"/>
                  </a:lnTo>
                  <a:lnTo>
                    <a:pt x="4" y="112"/>
                  </a:lnTo>
                  <a:lnTo>
                    <a:pt x="18" y="104"/>
                  </a:lnTo>
                  <a:lnTo>
                    <a:pt x="18" y="104"/>
                  </a:lnTo>
                  <a:lnTo>
                    <a:pt x="34" y="98"/>
                  </a:lnTo>
                  <a:lnTo>
                    <a:pt x="34" y="98"/>
                  </a:lnTo>
                  <a:lnTo>
                    <a:pt x="38" y="94"/>
                  </a:lnTo>
                  <a:lnTo>
                    <a:pt x="38" y="94"/>
                  </a:lnTo>
                  <a:lnTo>
                    <a:pt x="40" y="88"/>
                  </a:lnTo>
                  <a:lnTo>
                    <a:pt x="38" y="82"/>
                  </a:lnTo>
                  <a:lnTo>
                    <a:pt x="38" y="82"/>
                  </a:lnTo>
                  <a:lnTo>
                    <a:pt x="28" y="58"/>
                  </a:lnTo>
                  <a:lnTo>
                    <a:pt x="28" y="58"/>
                  </a:lnTo>
                  <a:lnTo>
                    <a:pt x="28" y="52"/>
                  </a:lnTo>
                  <a:lnTo>
                    <a:pt x="30" y="48"/>
                  </a:lnTo>
                  <a:lnTo>
                    <a:pt x="30" y="48"/>
                  </a:lnTo>
                  <a:lnTo>
                    <a:pt x="48" y="30"/>
                  </a:lnTo>
                  <a:lnTo>
                    <a:pt x="48" y="30"/>
                  </a:lnTo>
                  <a:lnTo>
                    <a:pt x="52" y="28"/>
                  </a:lnTo>
                  <a:lnTo>
                    <a:pt x="58" y="28"/>
                  </a:lnTo>
                  <a:lnTo>
                    <a:pt x="58" y="28"/>
                  </a:lnTo>
                  <a:lnTo>
                    <a:pt x="86" y="38"/>
                  </a:lnTo>
                  <a:lnTo>
                    <a:pt x="86" y="38"/>
                  </a:lnTo>
                  <a:lnTo>
                    <a:pt x="90" y="40"/>
                  </a:lnTo>
                  <a:lnTo>
                    <a:pt x="92" y="38"/>
                  </a:lnTo>
                  <a:lnTo>
                    <a:pt x="92" y="38"/>
                  </a:lnTo>
                  <a:lnTo>
                    <a:pt x="98" y="36"/>
                  </a:lnTo>
                  <a:lnTo>
                    <a:pt x="102" y="30"/>
                  </a:lnTo>
                  <a:lnTo>
                    <a:pt x="102" y="30"/>
                  </a:lnTo>
                  <a:lnTo>
                    <a:pt x="112" y="6"/>
                  </a:lnTo>
                  <a:lnTo>
                    <a:pt x="112" y="6"/>
                  </a:lnTo>
                  <a:lnTo>
                    <a:pt x="116" y="2"/>
                  </a:lnTo>
                  <a:lnTo>
                    <a:pt x="122" y="0"/>
                  </a:lnTo>
                  <a:lnTo>
                    <a:pt x="122" y="0"/>
                  </a:lnTo>
                  <a:lnTo>
                    <a:pt x="146" y="0"/>
                  </a:lnTo>
                  <a:lnTo>
                    <a:pt x="146" y="0"/>
                  </a:lnTo>
                  <a:lnTo>
                    <a:pt x="150" y="2"/>
                  </a:lnTo>
                  <a:lnTo>
                    <a:pt x="154" y="6"/>
                  </a:lnTo>
                  <a:lnTo>
                    <a:pt x="154" y="6"/>
                  </a:lnTo>
                  <a:lnTo>
                    <a:pt x="160" y="20"/>
                  </a:lnTo>
                  <a:lnTo>
                    <a:pt x="160" y="20"/>
                  </a:lnTo>
                  <a:lnTo>
                    <a:pt x="166" y="34"/>
                  </a:lnTo>
                  <a:lnTo>
                    <a:pt x="166" y="34"/>
                  </a:lnTo>
                  <a:lnTo>
                    <a:pt x="170" y="36"/>
                  </a:lnTo>
                  <a:lnTo>
                    <a:pt x="170" y="36"/>
                  </a:lnTo>
                  <a:lnTo>
                    <a:pt x="176" y="38"/>
                  </a:lnTo>
                  <a:lnTo>
                    <a:pt x="184" y="36"/>
                  </a:lnTo>
                  <a:lnTo>
                    <a:pt x="184" y="36"/>
                  </a:lnTo>
                  <a:lnTo>
                    <a:pt x="208" y="28"/>
                  </a:lnTo>
                  <a:lnTo>
                    <a:pt x="208" y="28"/>
                  </a:lnTo>
                  <a:lnTo>
                    <a:pt x="214" y="26"/>
                  </a:lnTo>
                  <a:lnTo>
                    <a:pt x="218" y="30"/>
                  </a:lnTo>
                  <a:lnTo>
                    <a:pt x="218" y="30"/>
                  </a:lnTo>
                  <a:lnTo>
                    <a:pt x="236" y="46"/>
                  </a:lnTo>
                  <a:lnTo>
                    <a:pt x="236" y="46"/>
                  </a:lnTo>
                  <a:lnTo>
                    <a:pt x="238" y="52"/>
                  </a:lnTo>
                  <a:lnTo>
                    <a:pt x="238" y="58"/>
                  </a:lnTo>
                  <a:lnTo>
                    <a:pt x="238" y="58"/>
                  </a:lnTo>
                  <a:lnTo>
                    <a:pt x="228" y="84"/>
                  </a:lnTo>
                  <a:lnTo>
                    <a:pt x="228" y="84"/>
                  </a:lnTo>
                  <a:lnTo>
                    <a:pt x="226" y="88"/>
                  </a:lnTo>
                  <a:lnTo>
                    <a:pt x="228" y="92"/>
                  </a:lnTo>
                  <a:lnTo>
                    <a:pt x="228" y="92"/>
                  </a:lnTo>
                  <a:lnTo>
                    <a:pt x="230" y="96"/>
                  </a:lnTo>
                  <a:lnTo>
                    <a:pt x="234" y="98"/>
                  </a:lnTo>
                  <a:lnTo>
                    <a:pt x="234" y="98"/>
                  </a:lnTo>
                  <a:lnTo>
                    <a:pt x="260" y="108"/>
                  </a:lnTo>
                  <a:lnTo>
                    <a:pt x="260" y="108"/>
                  </a:lnTo>
                  <a:lnTo>
                    <a:pt x="264" y="112"/>
                  </a:lnTo>
                  <a:lnTo>
                    <a:pt x="266" y="118"/>
                  </a:lnTo>
                  <a:lnTo>
                    <a:pt x="266" y="118"/>
                  </a:lnTo>
                  <a:lnTo>
                    <a:pt x="266" y="144"/>
                  </a:lnTo>
                  <a:lnTo>
                    <a:pt x="266" y="144"/>
                  </a:lnTo>
                  <a:lnTo>
                    <a:pt x="266" y="148"/>
                  </a:lnTo>
                  <a:lnTo>
                    <a:pt x="262" y="150"/>
                  </a:lnTo>
                  <a:lnTo>
                    <a:pt x="262" y="150"/>
                  </a:lnTo>
                  <a:lnTo>
                    <a:pt x="250" y="156"/>
                  </a:lnTo>
                  <a:lnTo>
                    <a:pt x="250" y="156"/>
                  </a:lnTo>
                  <a:lnTo>
                    <a:pt x="232" y="164"/>
                  </a:lnTo>
                  <a:lnTo>
                    <a:pt x="232" y="164"/>
                  </a:lnTo>
                  <a:lnTo>
                    <a:pt x="230" y="164"/>
                  </a:lnTo>
                  <a:lnTo>
                    <a:pt x="228" y="166"/>
                  </a:lnTo>
                  <a:lnTo>
                    <a:pt x="228" y="166"/>
                  </a:lnTo>
                  <a:lnTo>
                    <a:pt x="226" y="174"/>
                  </a:lnTo>
                  <a:lnTo>
                    <a:pt x="228" y="180"/>
                  </a:lnTo>
                  <a:lnTo>
                    <a:pt x="228" y="180"/>
                  </a:lnTo>
                  <a:lnTo>
                    <a:pt x="238" y="202"/>
                  </a:lnTo>
                  <a:lnTo>
                    <a:pt x="238" y="202"/>
                  </a:lnTo>
                  <a:lnTo>
                    <a:pt x="240" y="208"/>
                  </a:lnTo>
                  <a:lnTo>
                    <a:pt x="236" y="214"/>
                  </a:lnTo>
                  <a:lnTo>
                    <a:pt x="236" y="214"/>
                  </a:lnTo>
                  <a:lnTo>
                    <a:pt x="220" y="230"/>
                  </a:lnTo>
                  <a:lnTo>
                    <a:pt x="220" y="230"/>
                  </a:lnTo>
                  <a:lnTo>
                    <a:pt x="214" y="234"/>
                  </a:lnTo>
                  <a:lnTo>
                    <a:pt x="208" y="234"/>
                  </a:lnTo>
                  <a:lnTo>
                    <a:pt x="208" y="234"/>
                  </a:lnTo>
                  <a:lnTo>
                    <a:pt x="180" y="222"/>
                  </a:lnTo>
                  <a:lnTo>
                    <a:pt x="180" y="222"/>
                  </a:lnTo>
                  <a:lnTo>
                    <a:pt x="178" y="222"/>
                  </a:lnTo>
                  <a:lnTo>
                    <a:pt x="174" y="222"/>
                  </a:lnTo>
                  <a:lnTo>
                    <a:pt x="174" y="222"/>
                  </a:lnTo>
                  <a:lnTo>
                    <a:pt x="168" y="226"/>
                  </a:lnTo>
                  <a:lnTo>
                    <a:pt x="166" y="232"/>
                  </a:lnTo>
                  <a:lnTo>
                    <a:pt x="166" y="232"/>
                  </a:lnTo>
                  <a:lnTo>
                    <a:pt x="156" y="254"/>
                  </a:lnTo>
                  <a:lnTo>
                    <a:pt x="156" y="254"/>
                  </a:lnTo>
                  <a:lnTo>
                    <a:pt x="152" y="260"/>
                  </a:lnTo>
                  <a:lnTo>
                    <a:pt x="146" y="260"/>
                  </a:lnTo>
                  <a:lnTo>
                    <a:pt x="146" y="260"/>
                  </a:lnTo>
                  <a:lnTo>
                    <a:pt x="134" y="260"/>
                  </a:lnTo>
                  <a:lnTo>
                    <a:pt x="134" y="260"/>
                  </a:lnTo>
                  <a:close/>
                  <a:moveTo>
                    <a:pt x="224" y="56"/>
                  </a:moveTo>
                  <a:lnTo>
                    <a:pt x="222" y="54"/>
                  </a:lnTo>
                  <a:lnTo>
                    <a:pt x="222" y="54"/>
                  </a:lnTo>
                  <a:lnTo>
                    <a:pt x="212" y="44"/>
                  </a:lnTo>
                  <a:lnTo>
                    <a:pt x="212" y="44"/>
                  </a:lnTo>
                  <a:lnTo>
                    <a:pt x="210" y="42"/>
                  </a:lnTo>
                  <a:lnTo>
                    <a:pt x="206" y="42"/>
                  </a:lnTo>
                  <a:lnTo>
                    <a:pt x="206" y="42"/>
                  </a:lnTo>
                  <a:lnTo>
                    <a:pt x="182" y="54"/>
                  </a:lnTo>
                  <a:lnTo>
                    <a:pt x="182" y="54"/>
                  </a:lnTo>
                  <a:lnTo>
                    <a:pt x="178" y="54"/>
                  </a:lnTo>
                  <a:lnTo>
                    <a:pt x="172" y="54"/>
                  </a:lnTo>
                  <a:lnTo>
                    <a:pt x="172" y="54"/>
                  </a:lnTo>
                  <a:lnTo>
                    <a:pt x="160" y="50"/>
                  </a:lnTo>
                  <a:lnTo>
                    <a:pt x="160" y="50"/>
                  </a:lnTo>
                  <a:lnTo>
                    <a:pt x="156" y="46"/>
                  </a:lnTo>
                  <a:lnTo>
                    <a:pt x="154" y="42"/>
                  </a:lnTo>
                  <a:lnTo>
                    <a:pt x="154" y="42"/>
                  </a:lnTo>
                  <a:lnTo>
                    <a:pt x="144" y="18"/>
                  </a:lnTo>
                  <a:lnTo>
                    <a:pt x="144" y="18"/>
                  </a:lnTo>
                  <a:lnTo>
                    <a:pt x="142" y="16"/>
                  </a:lnTo>
                  <a:lnTo>
                    <a:pt x="140" y="16"/>
                  </a:lnTo>
                  <a:lnTo>
                    <a:pt x="140" y="16"/>
                  </a:lnTo>
                  <a:lnTo>
                    <a:pt x="126" y="16"/>
                  </a:lnTo>
                  <a:lnTo>
                    <a:pt x="126" y="16"/>
                  </a:lnTo>
                  <a:lnTo>
                    <a:pt x="124" y="16"/>
                  </a:lnTo>
                  <a:lnTo>
                    <a:pt x="122" y="18"/>
                  </a:lnTo>
                  <a:lnTo>
                    <a:pt x="122" y="18"/>
                  </a:lnTo>
                  <a:lnTo>
                    <a:pt x="112" y="44"/>
                  </a:lnTo>
                  <a:lnTo>
                    <a:pt x="112" y="44"/>
                  </a:lnTo>
                  <a:lnTo>
                    <a:pt x="110" y="46"/>
                  </a:lnTo>
                  <a:lnTo>
                    <a:pt x="106" y="48"/>
                  </a:lnTo>
                  <a:lnTo>
                    <a:pt x="106" y="48"/>
                  </a:lnTo>
                  <a:lnTo>
                    <a:pt x="94" y="54"/>
                  </a:lnTo>
                  <a:lnTo>
                    <a:pt x="94" y="54"/>
                  </a:lnTo>
                  <a:lnTo>
                    <a:pt x="90" y="56"/>
                  </a:lnTo>
                  <a:lnTo>
                    <a:pt x="84" y="54"/>
                  </a:lnTo>
                  <a:lnTo>
                    <a:pt x="84" y="54"/>
                  </a:lnTo>
                  <a:lnTo>
                    <a:pt x="58" y="44"/>
                  </a:lnTo>
                  <a:lnTo>
                    <a:pt x="58" y="44"/>
                  </a:lnTo>
                  <a:lnTo>
                    <a:pt x="56" y="44"/>
                  </a:lnTo>
                  <a:lnTo>
                    <a:pt x="54" y="44"/>
                  </a:lnTo>
                  <a:lnTo>
                    <a:pt x="54" y="44"/>
                  </a:lnTo>
                  <a:lnTo>
                    <a:pt x="44" y="54"/>
                  </a:lnTo>
                  <a:lnTo>
                    <a:pt x="44" y="54"/>
                  </a:lnTo>
                  <a:lnTo>
                    <a:pt x="44" y="56"/>
                  </a:lnTo>
                  <a:lnTo>
                    <a:pt x="44" y="58"/>
                  </a:lnTo>
                  <a:lnTo>
                    <a:pt x="44" y="58"/>
                  </a:lnTo>
                  <a:lnTo>
                    <a:pt x="54" y="84"/>
                  </a:lnTo>
                  <a:lnTo>
                    <a:pt x="54" y="84"/>
                  </a:lnTo>
                  <a:lnTo>
                    <a:pt x="56" y="88"/>
                  </a:lnTo>
                  <a:lnTo>
                    <a:pt x="54" y="92"/>
                  </a:lnTo>
                  <a:lnTo>
                    <a:pt x="54" y="92"/>
                  </a:lnTo>
                  <a:lnTo>
                    <a:pt x="50" y="104"/>
                  </a:lnTo>
                  <a:lnTo>
                    <a:pt x="50" y="104"/>
                  </a:lnTo>
                  <a:lnTo>
                    <a:pt x="48" y="108"/>
                  </a:lnTo>
                  <a:lnTo>
                    <a:pt x="44" y="110"/>
                  </a:lnTo>
                  <a:lnTo>
                    <a:pt x="44" y="110"/>
                  </a:lnTo>
                  <a:lnTo>
                    <a:pt x="18" y="120"/>
                  </a:lnTo>
                  <a:lnTo>
                    <a:pt x="18" y="120"/>
                  </a:lnTo>
                  <a:lnTo>
                    <a:pt x="16" y="122"/>
                  </a:lnTo>
                  <a:lnTo>
                    <a:pt x="16" y="124"/>
                  </a:lnTo>
                  <a:lnTo>
                    <a:pt x="16" y="124"/>
                  </a:lnTo>
                  <a:lnTo>
                    <a:pt x="16" y="138"/>
                  </a:lnTo>
                  <a:lnTo>
                    <a:pt x="16" y="138"/>
                  </a:lnTo>
                  <a:lnTo>
                    <a:pt x="16" y="140"/>
                  </a:lnTo>
                  <a:lnTo>
                    <a:pt x="18" y="142"/>
                  </a:lnTo>
                  <a:lnTo>
                    <a:pt x="18" y="142"/>
                  </a:lnTo>
                  <a:lnTo>
                    <a:pt x="44" y="152"/>
                  </a:lnTo>
                  <a:lnTo>
                    <a:pt x="44" y="152"/>
                  </a:lnTo>
                  <a:lnTo>
                    <a:pt x="48" y="154"/>
                  </a:lnTo>
                  <a:lnTo>
                    <a:pt x="50" y="158"/>
                  </a:lnTo>
                  <a:lnTo>
                    <a:pt x="50" y="158"/>
                  </a:lnTo>
                  <a:lnTo>
                    <a:pt x="54" y="170"/>
                  </a:lnTo>
                  <a:lnTo>
                    <a:pt x="54" y="170"/>
                  </a:lnTo>
                  <a:lnTo>
                    <a:pt x="56" y="174"/>
                  </a:lnTo>
                  <a:lnTo>
                    <a:pt x="54" y="178"/>
                  </a:lnTo>
                  <a:lnTo>
                    <a:pt x="54" y="178"/>
                  </a:lnTo>
                  <a:lnTo>
                    <a:pt x="44" y="204"/>
                  </a:lnTo>
                  <a:lnTo>
                    <a:pt x="44" y="204"/>
                  </a:lnTo>
                  <a:lnTo>
                    <a:pt x="44" y="206"/>
                  </a:lnTo>
                  <a:lnTo>
                    <a:pt x="46" y="208"/>
                  </a:lnTo>
                  <a:lnTo>
                    <a:pt x="46" y="208"/>
                  </a:lnTo>
                  <a:lnTo>
                    <a:pt x="56" y="218"/>
                  </a:lnTo>
                  <a:lnTo>
                    <a:pt x="56" y="218"/>
                  </a:lnTo>
                  <a:lnTo>
                    <a:pt x="58" y="218"/>
                  </a:lnTo>
                  <a:lnTo>
                    <a:pt x="60" y="218"/>
                  </a:lnTo>
                  <a:lnTo>
                    <a:pt x="60" y="218"/>
                  </a:lnTo>
                  <a:lnTo>
                    <a:pt x="84" y="208"/>
                  </a:lnTo>
                  <a:lnTo>
                    <a:pt x="84" y="208"/>
                  </a:lnTo>
                  <a:lnTo>
                    <a:pt x="90" y="206"/>
                  </a:lnTo>
                  <a:lnTo>
                    <a:pt x="94" y="208"/>
                  </a:lnTo>
                  <a:lnTo>
                    <a:pt x="94" y="208"/>
                  </a:lnTo>
                  <a:lnTo>
                    <a:pt x="106" y="212"/>
                  </a:lnTo>
                  <a:lnTo>
                    <a:pt x="106" y="212"/>
                  </a:lnTo>
                  <a:lnTo>
                    <a:pt x="110" y="214"/>
                  </a:lnTo>
                  <a:lnTo>
                    <a:pt x="112" y="218"/>
                  </a:lnTo>
                  <a:lnTo>
                    <a:pt x="112" y="218"/>
                  </a:lnTo>
                  <a:lnTo>
                    <a:pt x="122" y="244"/>
                  </a:lnTo>
                  <a:lnTo>
                    <a:pt x="122" y="244"/>
                  </a:lnTo>
                  <a:lnTo>
                    <a:pt x="124" y="246"/>
                  </a:lnTo>
                  <a:lnTo>
                    <a:pt x="126" y="246"/>
                  </a:lnTo>
                  <a:lnTo>
                    <a:pt x="126" y="246"/>
                  </a:lnTo>
                  <a:lnTo>
                    <a:pt x="142" y="246"/>
                  </a:lnTo>
                  <a:lnTo>
                    <a:pt x="142" y="246"/>
                  </a:lnTo>
                  <a:lnTo>
                    <a:pt x="144" y="246"/>
                  </a:lnTo>
                  <a:lnTo>
                    <a:pt x="144" y="244"/>
                  </a:lnTo>
                  <a:lnTo>
                    <a:pt x="144" y="244"/>
                  </a:lnTo>
                  <a:lnTo>
                    <a:pt x="154" y="218"/>
                  </a:lnTo>
                  <a:lnTo>
                    <a:pt x="154" y="218"/>
                  </a:lnTo>
                  <a:lnTo>
                    <a:pt x="156" y="214"/>
                  </a:lnTo>
                  <a:lnTo>
                    <a:pt x="160" y="212"/>
                  </a:lnTo>
                  <a:lnTo>
                    <a:pt x="160" y="212"/>
                  </a:lnTo>
                  <a:lnTo>
                    <a:pt x="174" y="208"/>
                  </a:lnTo>
                  <a:lnTo>
                    <a:pt x="174" y="208"/>
                  </a:lnTo>
                  <a:lnTo>
                    <a:pt x="178" y="206"/>
                  </a:lnTo>
                  <a:lnTo>
                    <a:pt x="182" y="208"/>
                  </a:lnTo>
                  <a:lnTo>
                    <a:pt x="182" y="208"/>
                  </a:lnTo>
                  <a:lnTo>
                    <a:pt x="208" y="218"/>
                  </a:lnTo>
                  <a:lnTo>
                    <a:pt x="208" y="218"/>
                  </a:lnTo>
                  <a:lnTo>
                    <a:pt x="210" y="218"/>
                  </a:lnTo>
                  <a:lnTo>
                    <a:pt x="212" y="216"/>
                  </a:lnTo>
                  <a:lnTo>
                    <a:pt x="212" y="216"/>
                  </a:lnTo>
                  <a:lnTo>
                    <a:pt x="222" y="206"/>
                  </a:lnTo>
                  <a:lnTo>
                    <a:pt x="222" y="206"/>
                  </a:lnTo>
                  <a:lnTo>
                    <a:pt x="224" y="206"/>
                  </a:lnTo>
                  <a:lnTo>
                    <a:pt x="224" y="202"/>
                  </a:lnTo>
                  <a:lnTo>
                    <a:pt x="224" y="202"/>
                  </a:lnTo>
                  <a:lnTo>
                    <a:pt x="212" y="178"/>
                  </a:lnTo>
                  <a:lnTo>
                    <a:pt x="212" y="178"/>
                  </a:lnTo>
                  <a:lnTo>
                    <a:pt x="210" y="174"/>
                  </a:lnTo>
                  <a:lnTo>
                    <a:pt x="212" y="170"/>
                  </a:lnTo>
                  <a:lnTo>
                    <a:pt x="212" y="170"/>
                  </a:lnTo>
                  <a:lnTo>
                    <a:pt x="216" y="158"/>
                  </a:lnTo>
                  <a:lnTo>
                    <a:pt x="216" y="158"/>
                  </a:lnTo>
                  <a:lnTo>
                    <a:pt x="220" y="154"/>
                  </a:lnTo>
                  <a:lnTo>
                    <a:pt x="222" y="152"/>
                  </a:lnTo>
                  <a:lnTo>
                    <a:pt x="222" y="152"/>
                  </a:lnTo>
                  <a:lnTo>
                    <a:pt x="250" y="140"/>
                  </a:lnTo>
                  <a:lnTo>
                    <a:pt x="250" y="140"/>
                  </a:lnTo>
                  <a:lnTo>
                    <a:pt x="250" y="140"/>
                  </a:lnTo>
                  <a:lnTo>
                    <a:pt x="252" y="138"/>
                  </a:lnTo>
                  <a:lnTo>
                    <a:pt x="252" y="138"/>
                  </a:lnTo>
                  <a:lnTo>
                    <a:pt x="252" y="124"/>
                  </a:lnTo>
                  <a:lnTo>
                    <a:pt x="252" y="124"/>
                  </a:lnTo>
                  <a:lnTo>
                    <a:pt x="250" y="122"/>
                  </a:lnTo>
                  <a:lnTo>
                    <a:pt x="248" y="120"/>
                  </a:lnTo>
                  <a:lnTo>
                    <a:pt x="248" y="120"/>
                  </a:lnTo>
                  <a:lnTo>
                    <a:pt x="222" y="110"/>
                  </a:lnTo>
                  <a:lnTo>
                    <a:pt x="222" y="110"/>
                  </a:lnTo>
                  <a:lnTo>
                    <a:pt x="220" y="108"/>
                  </a:lnTo>
                  <a:lnTo>
                    <a:pt x="216" y="104"/>
                  </a:lnTo>
                  <a:lnTo>
                    <a:pt x="216" y="104"/>
                  </a:lnTo>
                  <a:lnTo>
                    <a:pt x="212" y="92"/>
                  </a:lnTo>
                  <a:lnTo>
                    <a:pt x="212" y="92"/>
                  </a:lnTo>
                  <a:lnTo>
                    <a:pt x="210" y="88"/>
                  </a:lnTo>
                  <a:lnTo>
                    <a:pt x="212" y="84"/>
                  </a:lnTo>
                  <a:lnTo>
                    <a:pt x="212" y="84"/>
                  </a:lnTo>
                  <a:lnTo>
                    <a:pt x="222" y="58"/>
                  </a:lnTo>
                  <a:lnTo>
                    <a:pt x="222" y="58"/>
                  </a:lnTo>
                  <a:lnTo>
                    <a:pt x="224" y="56"/>
                  </a:lnTo>
                  <a:lnTo>
                    <a:pt x="224"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29" name="Freeform 163"/>
            <p:cNvSpPr>
              <a:spLocks noEditPoints="1"/>
            </p:cNvSpPr>
            <p:nvPr/>
          </p:nvSpPr>
          <p:spPr bwMode="auto">
            <a:xfrm>
              <a:off x="10030547" y="6113463"/>
              <a:ext cx="149225" cy="149225"/>
            </a:xfrm>
            <a:custGeom>
              <a:avLst/>
              <a:gdLst>
                <a:gd name="T0" fmla="*/ 48 w 94"/>
                <a:gd name="T1" fmla="*/ 94 h 94"/>
                <a:gd name="T2" fmla="*/ 28 w 94"/>
                <a:gd name="T3" fmla="*/ 90 h 94"/>
                <a:gd name="T4" fmla="*/ 14 w 94"/>
                <a:gd name="T5" fmla="*/ 80 h 94"/>
                <a:gd name="T6" fmla="*/ 4 w 94"/>
                <a:gd name="T7" fmla="*/ 64 h 94"/>
                <a:gd name="T8" fmla="*/ 0 w 94"/>
                <a:gd name="T9" fmla="*/ 46 h 94"/>
                <a:gd name="T10" fmla="*/ 0 w 94"/>
                <a:gd name="T11" fmla="*/ 38 h 94"/>
                <a:gd name="T12" fmla="*/ 8 w 94"/>
                <a:gd name="T13" fmla="*/ 20 h 94"/>
                <a:gd name="T14" fmla="*/ 20 w 94"/>
                <a:gd name="T15" fmla="*/ 8 h 94"/>
                <a:gd name="T16" fmla="*/ 38 w 94"/>
                <a:gd name="T17" fmla="*/ 2 h 94"/>
                <a:gd name="T18" fmla="*/ 48 w 94"/>
                <a:gd name="T19" fmla="*/ 0 h 94"/>
                <a:gd name="T20" fmla="*/ 66 w 94"/>
                <a:gd name="T21" fmla="*/ 4 h 94"/>
                <a:gd name="T22" fmla="*/ 80 w 94"/>
                <a:gd name="T23" fmla="*/ 14 h 94"/>
                <a:gd name="T24" fmla="*/ 92 w 94"/>
                <a:gd name="T25" fmla="*/ 28 h 94"/>
                <a:gd name="T26" fmla="*/ 94 w 94"/>
                <a:gd name="T27" fmla="*/ 46 h 94"/>
                <a:gd name="T28" fmla="*/ 94 w 94"/>
                <a:gd name="T29" fmla="*/ 56 h 94"/>
                <a:gd name="T30" fmla="*/ 86 w 94"/>
                <a:gd name="T31" fmla="*/ 72 h 94"/>
                <a:gd name="T32" fmla="*/ 74 w 94"/>
                <a:gd name="T33" fmla="*/ 86 h 94"/>
                <a:gd name="T34" fmla="*/ 56 w 94"/>
                <a:gd name="T35" fmla="*/ 92 h 94"/>
                <a:gd name="T36" fmla="*/ 48 w 94"/>
                <a:gd name="T37" fmla="*/ 94 h 94"/>
                <a:gd name="T38" fmla="*/ 80 w 94"/>
                <a:gd name="T39" fmla="*/ 46 h 94"/>
                <a:gd name="T40" fmla="*/ 78 w 94"/>
                <a:gd name="T41" fmla="*/ 34 h 94"/>
                <a:gd name="T42" fmla="*/ 70 w 94"/>
                <a:gd name="T43" fmla="*/ 24 h 94"/>
                <a:gd name="T44" fmla="*/ 60 w 94"/>
                <a:gd name="T45" fmla="*/ 18 h 94"/>
                <a:gd name="T46" fmla="*/ 48 w 94"/>
                <a:gd name="T47" fmla="*/ 14 h 94"/>
                <a:gd name="T48" fmla="*/ 40 w 94"/>
                <a:gd name="T49" fmla="*/ 16 h 94"/>
                <a:gd name="T50" fmla="*/ 24 w 94"/>
                <a:gd name="T51" fmla="*/ 24 h 94"/>
                <a:gd name="T52" fmla="*/ 18 w 94"/>
                <a:gd name="T53" fmla="*/ 34 h 94"/>
                <a:gd name="T54" fmla="*/ 14 w 94"/>
                <a:gd name="T55" fmla="*/ 46 h 94"/>
                <a:gd name="T56" fmla="*/ 16 w 94"/>
                <a:gd name="T57" fmla="*/ 52 h 94"/>
                <a:gd name="T58" fmla="*/ 20 w 94"/>
                <a:gd name="T59" fmla="*/ 64 h 94"/>
                <a:gd name="T60" fmla="*/ 28 w 94"/>
                <a:gd name="T61" fmla="*/ 74 h 94"/>
                <a:gd name="T62" fmla="*/ 40 w 94"/>
                <a:gd name="T63" fmla="*/ 78 h 94"/>
                <a:gd name="T64" fmla="*/ 48 w 94"/>
                <a:gd name="T65" fmla="*/ 78 h 94"/>
                <a:gd name="T66" fmla="*/ 60 w 94"/>
                <a:gd name="T67" fmla="*/ 76 h 94"/>
                <a:gd name="T68" fmla="*/ 74 w 94"/>
                <a:gd name="T69" fmla="*/ 64 h 94"/>
                <a:gd name="T70" fmla="*/ 80 w 94"/>
                <a:gd name="T71" fmla="*/ 54 h 94"/>
                <a:gd name="T72" fmla="*/ 80 w 94"/>
                <a:gd name="T73" fmla="*/ 4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 h="94">
                  <a:moveTo>
                    <a:pt x="48" y="94"/>
                  </a:moveTo>
                  <a:lnTo>
                    <a:pt x="48" y="94"/>
                  </a:lnTo>
                  <a:lnTo>
                    <a:pt x="38" y="92"/>
                  </a:lnTo>
                  <a:lnTo>
                    <a:pt x="28" y="90"/>
                  </a:lnTo>
                  <a:lnTo>
                    <a:pt x="20" y="86"/>
                  </a:lnTo>
                  <a:lnTo>
                    <a:pt x="14" y="80"/>
                  </a:lnTo>
                  <a:lnTo>
                    <a:pt x="8" y="72"/>
                  </a:lnTo>
                  <a:lnTo>
                    <a:pt x="4" y="64"/>
                  </a:lnTo>
                  <a:lnTo>
                    <a:pt x="0" y="56"/>
                  </a:lnTo>
                  <a:lnTo>
                    <a:pt x="0" y="46"/>
                  </a:lnTo>
                  <a:lnTo>
                    <a:pt x="0" y="46"/>
                  </a:lnTo>
                  <a:lnTo>
                    <a:pt x="0" y="38"/>
                  </a:lnTo>
                  <a:lnTo>
                    <a:pt x="4" y="28"/>
                  </a:lnTo>
                  <a:lnTo>
                    <a:pt x="8" y="20"/>
                  </a:lnTo>
                  <a:lnTo>
                    <a:pt x="14" y="14"/>
                  </a:lnTo>
                  <a:lnTo>
                    <a:pt x="20" y="8"/>
                  </a:lnTo>
                  <a:lnTo>
                    <a:pt x="28" y="4"/>
                  </a:lnTo>
                  <a:lnTo>
                    <a:pt x="38" y="2"/>
                  </a:lnTo>
                  <a:lnTo>
                    <a:pt x="48" y="0"/>
                  </a:lnTo>
                  <a:lnTo>
                    <a:pt x="48" y="0"/>
                  </a:lnTo>
                  <a:lnTo>
                    <a:pt x="56" y="0"/>
                  </a:lnTo>
                  <a:lnTo>
                    <a:pt x="66" y="4"/>
                  </a:lnTo>
                  <a:lnTo>
                    <a:pt x="74" y="8"/>
                  </a:lnTo>
                  <a:lnTo>
                    <a:pt x="80" y="14"/>
                  </a:lnTo>
                  <a:lnTo>
                    <a:pt x="86" y="20"/>
                  </a:lnTo>
                  <a:lnTo>
                    <a:pt x="92" y="28"/>
                  </a:lnTo>
                  <a:lnTo>
                    <a:pt x="94" y="38"/>
                  </a:lnTo>
                  <a:lnTo>
                    <a:pt x="94" y="46"/>
                  </a:lnTo>
                  <a:lnTo>
                    <a:pt x="94" y="46"/>
                  </a:lnTo>
                  <a:lnTo>
                    <a:pt x="94" y="56"/>
                  </a:lnTo>
                  <a:lnTo>
                    <a:pt x="92" y="64"/>
                  </a:lnTo>
                  <a:lnTo>
                    <a:pt x="86" y="72"/>
                  </a:lnTo>
                  <a:lnTo>
                    <a:pt x="82" y="80"/>
                  </a:lnTo>
                  <a:lnTo>
                    <a:pt x="74" y="86"/>
                  </a:lnTo>
                  <a:lnTo>
                    <a:pt x="66" y="90"/>
                  </a:lnTo>
                  <a:lnTo>
                    <a:pt x="56" y="92"/>
                  </a:lnTo>
                  <a:lnTo>
                    <a:pt x="48" y="94"/>
                  </a:lnTo>
                  <a:lnTo>
                    <a:pt x="48" y="94"/>
                  </a:lnTo>
                  <a:close/>
                  <a:moveTo>
                    <a:pt x="80" y="46"/>
                  </a:moveTo>
                  <a:lnTo>
                    <a:pt x="80" y="46"/>
                  </a:lnTo>
                  <a:lnTo>
                    <a:pt x="80" y="40"/>
                  </a:lnTo>
                  <a:lnTo>
                    <a:pt x="78" y="34"/>
                  </a:lnTo>
                  <a:lnTo>
                    <a:pt x="74" y="28"/>
                  </a:lnTo>
                  <a:lnTo>
                    <a:pt x="70" y="24"/>
                  </a:lnTo>
                  <a:lnTo>
                    <a:pt x="66" y="20"/>
                  </a:lnTo>
                  <a:lnTo>
                    <a:pt x="60" y="18"/>
                  </a:lnTo>
                  <a:lnTo>
                    <a:pt x="54" y="16"/>
                  </a:lnTo>
                  <a:lnTo>
                    <a:pt x="48" y="14"/>
                  </a:lnTo>
                  <a:lnTo>
                    <a:pt x="48" y="14"/>
                  </a:lnTo>
                  <a:lnTo>
                    <a:pt x="40" y="16"/>
                  </a:lnTo>
                  <a:lnTo>
                    <a:pt x="34" y="18"/>
                  </a:lnTo>
                  <a:lnTo>
                    <a:pt x="24" y="24"/>
                  </a:lnTo>
                  <a:lnTo>
                    <a:pt x="20" y="28"/>
                  </a:lnTo>
                  <a:lnTo>
                    <a:pt x="18" y="34"/>
                  </a:lnTo>
                  <a:lnTo>
                    <a:pt x="16" y="40"/>
                  </a:lnTo>
                  <a:lnTo>
                    <a:pt x="14" y="46"/>
                  </a:lnTo>
                  <a:lnTo>
                    <a:pt x="14" y="46"/>
                  </a:lnTo>
                  <a:lnTo>
                    <a:pt x="16" y="52"/>
                  </a:lnTo>
                  <a:lnTo>
                    <a:pt x="18" y="58"/>
                  </a:lnTo>
                  <a:lnTo>
                    <a:pt x="20" y="64"/>
                  </a:lnTo>
                  <a:lnTo>
                    <a:pt x="24" y="70"/>
                  </a:lnTo>
                  <a:lnTo>
                    <a:pt x="28" y="74"/>
                  </a:lnTo>
                  <a:lnTo>
                    <a:pt x="34" y="76"/>
                  </a:lnTo>
                  <a:lnTo>
                    <a:pt x="40" y="78"/>
                  </a:lnTo>
                  <a:lnTo>
                    <a:pt x="48" y="78"/>
                  </a:lnTo>
                  <a:lnTo>
                    <a:pt x="48" y="78"/>
                  </a:lnTo>
                  <a:lnTo>
                    <a:pt x="54" y="78"/>
                  </a:lnTo>
                  <a:lnTo>
                    <a:pt x="60" y="76"/>
                  </a:lnTo>
                  <a:lnTo>
                    <a:pt x="70" y="70"/>
                  </a:lnTo>
                  <a:lnTo>
                    <a:pt x="74" y="64"/>
                  </a:lnTo>
                  <a:lnTo>
                    <a:pt x="78" y="60"/>
                  </a:lnTo>
                  <a:lnTo>
                    <a:pt x="80" y="54"/>
                  </a:lnTo>
                  <a:lnTo>
                    <a:pt x="80" y="46"/>
                  </a:lnTo>
                  <a:lnTo>
                    <a:pt x="80"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0" name="Freeform 164"/>
            <p:cNvSpPr>
              <a:spLocks/>
            </p:cNvSpPr>
            <p:nvPr/>
          </p:nvSpPr>
          <p:spPr bwMode="auto">
            <a:xfrm>
              <a:off x="11037022" y="6710363"/>
              <a:ext cx="339725" cy="473075"/>
            </a:xfrm>
            <a:custGeom>
              <a:avLst/>
              <a:gdLst>
                <a:gd name="T0" fmla="*/ 0 w 214"/>
                <a:gd name="T1" fmla="*/ 298 h 298"/>
                <a:gd name="T2" fmla="*/ 0 w 214"/>
                <a:gd name="T3" fmla="*/ 298 h 298"/>
                <a:gd name="T4" fmla="*/ 0 w 214"/>
                <a:gd name="T5" fmla="*/ 108 h 298"/>
                <a:gd name="T6" fmla="*/ 0 w 214"/>
                <a:gd name="T7" fmla="*/ 108 h 298"/>
                <a:gd name="T8" fmla="*/ 2 w 214"/>
                <a:gd name="T9" fmla="*/ 88 h 298"/>
                <a:gd name="T10" fmla="*/ 6 w 214"/>
                <a:gd name="T11" fmla="*/ 70 h 298"/>
                <a:gd name="T12" fmla="*/ 14 w 214"/>
                <a:gd name="T13" fmla="*/ 54 h 298"/>
                <a:gd name="T14" fmla="*/ 24 w 214"/>
                <a:gd name="T15" fmla="*/ 40 h 298"/>
                <a:gd name="T16" fmla="*/ 36 w 214"/>
                <a:gd name="T17" fmla="*/ 26 h 298"/>
                <a:gd name="T18" fmla="*/ 50 w 214"/>
                <a:gd name="T19" fmla="*/ 16 h 298"/>
                <a:gd name="T20" fmla="*/ 66 w 214"/>
                <a:gd name="T21" fmla="*/ 8 h 298"/>
                <a:gd name="T22" fmla="*/ 84 w 214"/>
                <a:gd name="T23" fmla="*/ 2 h 298"/>
                <a:gd name="T24" fmla="*/ 84 w 214"/>
                <a:gd name="T25" fmla="*/ 2 h 298"/>
                <a:gd name="T26" fmla="*/ 96 w 214"/>
                <a:gd name="T27" fmla="*/ 0 h 298"/>
                <a:gd name="T28" fmla="*/ 108 w 214"/>
                <a:gd name="T29" fmla="*/ 0 h 298"/>
                <a:gd name="T30" fmla="*/ 120 w 214"/>
                <a:gd name="T31" fmla="*/ 0 h 298"/>
                <a:gd name="T32" fmla="*/ 130 w 214"/>
                <a:gd name="T33" fmla="*/ 2 h 298"/>
                <a:gd name="T34" fmla="*/ 142 w 214"/>
                <a:gd name="T35" fmla="*/ 6 h 298"/>
                <a:gd name="T36" fmla="*/ 152 w 214"/>
                <a:gd name="T37" fmla="*/ 10 h 298"/>
                <a:gd name="T38" fmla="*/ 172 w 214"/>
                <a:gd name="T39" fmla="*/ 22 h 298"/>
                <a:gd name="T40" fmla="*/ 188 w 214"/>
                <a:gd name="T41" fmla="*/ 36 h 298"/>
                <a:gd name="T42" fmla="*/ 196 w 214"/>
                <a:gd name="T43" fmla="*/ 46 h 298"/>
                <a:gd name="T44" fmla="*/ 202 w 214"/>
                <a:gd name="T45" fmla="*/ 56 h 298"/>
                <a:gd name="T46" fmla="*/ 206 w 214"/>
                <a:gd name="T47" fmla="*/ 66 h 298"/>
                <a:gd name="T48" fmla="*/ 210 w 214"/>
                <a:gd name="T49" fmla="*/ 76 h 298"/>
                <a:gd name="T50" fmla="*/ 214 w 214"/>
                <a:gd name="T51" fmla="*/ 88 h 298"/>
                <a:gd name="T52" fmla="*/ 214 w 214"/>
                <a:gd name="T53" fmla="*/ 100 h 298"/>
                <a:gd name="T54" fmla="*/ 214 w 214"/>
                <a:gd name="T55" fmla="*/ 100 h 298"/>
                <a:gd name="T56" fmla="*/ 214 w 214"/>
                <a:gd name="T57" fmla="*/ 112 h 298"/>
                <a:gd name="T58" fmla="*/ 214 w 214"/>
                <a:gd name="T59" fmla="*/ 112 h 298"/>
                <a:gd name="T60" fmla="*/ 214 w 214"/>
                <a:gd name="T61" fmla="*/ 298 h 298"/>
                <a:gd name="T62" fmla="*/ 214 w 214"/>
                <a:gd name="T63" fmla="*/ 298 h 298"/>
                <a:gd name="T64" fmla="*/ 0 w 214"/>
                <a:gd name="T65" fmla="*/ 298 h 298"/>
                <a:gd name="T66" fmla="*/ 0 w 214"/>
                <a:gd name="T67"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4" h="298">
                  <a:moveTo>
                    <a:pt x="0" y="298"/>
                  </a:moveTo>
                  <a:lnTo>
                    <a:pt x="0" y="298"/>
                  </a:lnTo>
                  <a:lnTo>
                    <a:pt x="0" y="108"/>
                  </a:lnTo>
                  <a:lnTo>
                    <a:pt x="0" y="108"/>
                  </a:lnTo>
                  <a:lnTo>
                    <a:pt x="2" y="88"/>
                  </a:lnTo>
                  <a:lnTo>
                    <a:pt x="6" y="70"/>
                  </a:lnTo>
                  <a:lnTo>
                    <a:pt x="14" y="54"/>
                  </a:lnTo>
                  <a:lnTo>
                    <a:pt x="24" y="40"/>
                  </a:lnTo>
                  <a:lnTo>
                    <a:pt x="36" y="26"/>
                  </a:lnTo>
                  <a:lnTo>
                    <a:pt x="50" y="16"/>
                  </a:lnTo>
                  <a:lnTo>
                    <a:pt x="66" y="8"/>
                  </a:lnTo>
                  <a:lnTo>
                    <a:pt x="84" y="2"/>
                  </a:lnTo>
                  <a:lnTo>
                    <a:pt x="84" y="2"/>
                  </a:lnTo>
                  <a:lnTo>
                    <a:pt x="96" y="0"/>
                  </a:lnTo>
                  <a:lnTo>
                    <a:pt x="108" y="0"/>
                  </a:lnTo>
                  <a:lnTo>
                    <a:pt x="120" y="0"/>
                  </a:lnTo>
                  <a:lnTo>
                    <a:pt x="130" y="2"/>
                  </a:lnTo>
                  <a:lnTo>
                    <a:pt x="142" y="6"/>
                  </a:lnTo>
                  <a:lnTo>
                    <a:pt x="152" y="10"/>
                  </a:lnTo>
                  <a:lnTo>
                    <a:pt x="172" y="22"/>
                  </a:lnTo>
                  <a:lnTo>
                    <a:pt x="188" y="36"/>
                  </a:lnTo>
                  <a:lnTo>
                    <a:pt x="196" y="46"/>
                  </a:lnTo>
                  <a:lnTo>
                    <a:pt x="202" y="56"/>
                  </a:lnTo>
                  <a:lnTo>
                    <a:pt x="206" y="66"/>
                  </a:lnTo>
                  <a:lnTo>
                    <a:pt x="210" y="76"/>
                  </a:lnTo>
                  <a:lnTo>
                    <a:pt x="214" y="88"/>
                  </a:lnTo>
                  <a:lnTo>
                    <a:pt x="214" y="100"/>
                  </a:lnTo>
                  <a:lnTo>
                    <a:pt x="214" y="100"/>
                  </a:lnTo>
                  <a:lnTo>
                    <a:pt x="214" y="112"/>
                  </a:lnTo>
                  <a:lnTo>
                    <a:pt x="214" y="112"/>
                  </a:lnTo>
                  <a:lnTo>
                    <a:pt x="214" y="298"/>
                  </a:lnTo>
                  <a:lnTo>
                    <a:pt x="214" y="298"/>
                  </a:lnTo>
                  <a:lnTo>
                    <a:pt x="0" y="298"/>
                  </a:lnTo>
                  <a:lnTo>
                    <a:pt x="0" y="298"/>
                  </a:lnTo>
                  <a:close/>
                </a:path>
              </a:pathLst>
            </a:custGeom>
            <a:solidFill>
              <a:srgbClr val="DE6A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1" name="Freeform 165"/>
            <p:cNvSpPr>
              <a:spLocks/>
            </p:cNvSpPr>
            <p:nvPr/>
          </p:nvSpPr>
          <p:spPr bwMode="auto">
            <a:xfrm>
              <a:off x="11097347" y="6462713"/>
              <a:ext cx="219075" cy="219075"/>
            </a:xfrm>
            <a:custGeom>
              <a:avLst/>
              <a:gdLst>
                <a:gd name="T0" fmla="*/ 78 w 138"/>
                <a:gd name="T1" fmla="*/ 0 h 138"/>
                <a:gd name="T2" fmla="*/ 78 w 138"/>
                <a:gd name="T3" fmla="*/ 0 h 138"/>
                <a:gd name="T4" fmla="*/ 92 w 138"/>
                <a:gd name="T5" fmla="*/ 4 h 138"/>
                <a:gd name="T6" fmla="*/ 92 w 138"/>
                <a:gd name="T7" fmla="*/ 4 h 138"/>
                <a:gd name="T8" fmla="*/ 104 w 138"/>
                <a:gd name="T9" fmla="*/ 10 h 138"/>
                <a:gd name="T10" fmla="*/ 114 w 138"/>
                <a:gd name="T11" fmla="*/ 16 h 138"/>
                <a:gd name="T12" fmla="*/ 122 w 138"/>
                <a:gd name="T13" fmla="*/ 24 h 138"/>
                <a:gd name="T14" fmla="*/ 128 w 138"/>
                <a:gd name="T15" fmla="*/ 34 h 138"/>
                <a:gd name="T16" fmla="*/ 134 w 138"/>
                <a:gd name="T17" fmla="*/ 44 h 138"/>
                <a:gd name="T18" fmla="*/ 136 w 138"/>
                <a:gd name="T19" fmla="*/ 56 h 138"/>
                <a:gd name="T20" fmla="*/ 138 w 138"/>
                <a:gd name="T21" fmla="*/ 68 h 138"/>
                <a:gd name="T22" fmla="*/ 136 w 138"/>
                <a:gd name="T23" fmla="*/ 80 h 138"/>
                <a:gd name="T24" fmla="*/ 136 w 138"/>
                <a:gd name="T25" fmla="*/ 80 h 138"/>
                <a:gd name="T26" fmla="*/ 134 w 138"/>
                <a:gd name="T27" fmla="*/ 92 h 138"/>
                <a:gd name="T28" fmla="*/ 128 w 138"/>
                <a:gd name="T29" fmla="*/ 102 h 138"/>
                <a:gd name="T30" fmla="*/ 122 w 138"/>
                <a:gd name="T31" fmla="*/ 112 h 138"/>
                <a:gd name="T32" fmla="*/ 114 w 138"/>
                <a:gd name="T33" fmla="*/ 120 h 138"/>
                <a:gd name="T34" fmla="*/ 104 w 138"/>
                <a:gd name="T35" fmla="*/ 128 h 138"/>
                <a:gd name="T36" fmla="*/ 94 w 138"/>
                <a:gd name="T37" fmla="*/ 132 h 138"/>
                <a:gd name="T38" fmla="*/ 82 w 138"/>
                <a:gd name="T39" fmla="*/ 136 h 138"/>
                <a:gd name="T40" fmla="*/ 70 w 138"/>
                <a:gd name="T41" fmla="*/ 138 h 138"/>
                <a:gd name="T42" fmla="*/ 70 w 138"/>
                <a:gd name="T43" fmla="*/ 138 h 138"/>
                <a:gd name="T44" fmla="*/ 58 w 138"/>
                <a:gd name="T45" fmla="*/ 136 h 138"/>
                <a:gd name="T46" fmla="*/ 46 w 138"/>
                <a:gd name="T47" fmla="*/ 134 h 138"/>
                <a:gd name="T48" fmla="*/ 36 w 138"/>
                <a:gd name="T49" fmla="*/ 128 h 138"/>
                <a:gd name="T50" fmla="*/ 26 w 138"/>
                <a:gd name="T51" fmla="*/ 122 h 138"/>
                <a:gd name="T52" fmla="*/ 18 w 138"/>
                <a:gd name="T53" fmla="*/ 114 h 138"/>
                <a:gd name="T54" fmla="*/ 10 w 138"/>
                <a:gd name="T55" fmla="*/ 104 h 138"/>
                <a:gd name="T56" fmla="*/ 6 w 138"/>
                <a:gd name="T57" fmla="*/ 94 h 138"/>
                <a:gd name="T58" fmla="*/ 2 w 138"/>
                <a:gd name="T59" fmla="*/ 82 h 138"/>
                <a:gd name="T60" fmla="*/ 2 w 138"/>
                <a:gd name="T61" fmla="*/ 82 h 138"/>
                <a:gd name="T62" fmla="*/ 0 w 138"/>
                <a:gd name="T63" fmla="*/ 68 h 138"/>
                <a:gd name="T64" fmla="*/ 2 w 138"/>
                <a:gd name="T65" fmla="*/ 54 h 138"/>
                <a:gd name="T66" fmla="*/ 6 w 138"/>
                <a:gd name="T67" fmla="*/ 42 h 138"/>
                <a:gd name="T68" fmla="*/ 14 w 138"/>
                <a:gd name="T69" fmla="*/ 30 h 138"/>
                <a:gd name="T70" fmla="*/ 22 w 138"/>
                <a:gd name="T71" fmla="*/ 20 h 138"/>
                <a:gd name="T72" fmla="*/ 32 w 138"/>
                <a:gd name="T73" fmla="*/ 10 h 138"/>
                <a:gd name="T74" fmla="*/ 44 w 138"/>
                <a:gd name="T75" fmla="*/ 4 h 138"/>
                <a:gd name="T76" fmla="*/ 58 w 138"/>
                <a:gd name="T77" fmla="*/ 2 h 138"/>
                <a:gd name="T78" fmla="*/ 58 w 138"/>
                <a:gd name="T79" fmla="*/ 2 h 138"/>
                <a:gd name="T80" fmla="*/ 60 w 138"/>
                <a:gd name="T81" fmla="*/ 0 h 138"/>
                <a:gd name="T82" fmla="*/ 60 w 138"/>
                <a:gd name="T83" fmla="*/ 0 h 138"/>
                <a:gd name="T84" fmla="*/ 78 w 138"/>
                <a:gd name="T85" fmla="*/ 0 h 138"/>
                <a:gd name="T86" fmla="*/ 78 w 138"/>
                <a:gd name="T8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138">
                  <a:moveTo>
                    <a:pt x="78" y="0"/>
                  </a:moveTo>
                  <a:lnTo>
                    <a:pt x="78" y="0"/>
                  </a:lnTo>
                  <a:lnTo>
                    <a:pt x="92" y="4"/>
                  </a:lnTo>
                  <a:lnTo>
                    <a:pt x="92" y="4"/>
                  </a:lnTo>
                  <a:lnTo>
                    <a:pt x="104" y="10"/>
                  </a:lnTo>
                  <a:lnTo>
                    <a:pt x="114" y="16"/>
                  </a:lnTo>
                  <a:lnTo>
                    <a:pt x="122" y="24"/>
                  </a:lnTo>
                  <a:lnTo>
                    <a:pt x="128" y="34"/>
                  </a:lnTo>
                  <a:lnTo>
                    <a:pt x="134" y="44"/>
                  </a:lnTo>
                  <a:lnTo>
                    <a:pt x="136" y="56"/>
                  </a:lnTo>
                  <a:lnTo>
                    <a:pt x="138" y="68"/>
                  </a:lnTo>
                  <a:lnTo>
                    <a:pt x="136" y="80"/>
                  </a:lnTo>
                  <a:lnTo>
                    <a:pt x="136" y="80"/>
                  </a:lnTo>
                  <a:lnTo>
                    <a:pt x="134" y="92"/>
                  </a:lnTo>
                  <a:lnTo>
                    <a:pt x="128" y="102"/>
                  </a:lnTo>
                  <a:lnTo>
                    <a:pt x="122" y="112"/>
                  </a:lnTo>
                  <a:lnTo>
                    <a:pt x="114" y="120"/>
                  </a:lnTo>
                  <a:lnTo>
                    <a:pt x="104" y="128"/>
                  </a:lnTo>
                  <a:lnTo>
                    <a:pt x="94" y="132"/>
                  </a:lnTo>
                  <a:lnTo>
                    <a:pt x="82" y="136"/>
                  </a:lnTo>
                  <a:lnTo>
                    <a:pt x="70" y="138"/>
                  </a:lnTo>
                  <a:lnTo>
                    <a:pt x="70" y="138"/>
                  </a:lnTo>
                  <a:lnTo>
                    <a:pt x="58" y="136"/>
                  </a:lnTo>
                  <a:lnTo>
                    <a:pt x="46" y="134"/>
                  </a:lnTo>
                  <a:lnTo>
                    <a:pt x="36" y="128"/>
                  </a:lnTo>
                  <a:lnTo>
                    <a:pt x="26" y="122"/>
                  </a:lnTo>
                  <a:lnTo>
                    <a:pt x="18" y="114"/>
                  </a:lnTo>
                  <a:lnTo>
                    <a:pt x="10" y="104"/>
                  </a:lnTo>
                  <a:lnTo>
                    <a:pt x="6" y="94"/>
                  </a:lnTo>
                  <a:lnTo>
                    <a:pt x="2" y="82"/>
                  </a:lnTo>
                  <a:lnTo>
                    <a:pt x="2" y="82"/>
                  </a:lnTo>
                  <a:lnTo>
                    <a:pt x="0" y="68"/>
                  </a:lnTo>
                  <a:lnTo>
                    <a:pt x="2" y="54"/>
                  </a:lnTo>
                  <a:lnTo>
                    <a:pt x="6" y="42"/>
                  </a:lnTo>
                  <a:lnTo>
                    <a:pt x="14" y="30"/>
                  </a:lnTo>
                  <a:lnTo>
                    <a:pt x="22" y="20"/>
                  </a:lnTo>
                  <a:lnTo>
                    <a:pt x="32" y="10"/>
                  </a:lnTo>
                  <a:lnTo>
                    <a:pt x="44" y="4"/>
                  </a:lnTo>
                  <a:lnTo>
                    <a:pt x="58" y="2"/>
                  </a:lnTo>
                  <a:lnTo>
                    <a:pt x="58" y="2"/>
                  </a:lnTo>
                  <a:lnTo>
                    <a:pt x="60" y="0"/>
                  </a:lnTo>
                  <a:lnTo>
                    <a:pt x="60" y="0"/>
                  </a:lnTo>
                  <a:lnTo>
                    <a:pt x="78" y="0"/>
                  </a:lnTo>
                  <a:lnTo>
                    <a:pt x="78" y="0"/>
                  </a:lnTo>
                  <a:close/>
                </a:path>
              </a:pathLst>
            </a:custGeom>
            <a:solidFill>
              <a:srgbClr val="DE6A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2" name="Freeform 166"/>
            <p:cNvSpPr>
              <a:spLocks/>
            </p:cNvSpPr>
            <p:nvPr/>
          </p:nvSpPr>
          <p:spPr bwMode="auto">
            <a:xfrm>
              <a:off x="10856047" y="4627563"/>
              <a:ext cx="723900" cy="438150"/>
            </a:xfrm>
            <a:custGeom>
              <a:avLst/>
              <a:gdLst>
                <a:gd name="T0" fmla="*/ 60 w 456"/>
                <a:gd name="T1" fmla="*/ 120 h 276"/>
                <a:gd name="T2" fmla="*/ 42 w 456"/>
                <a:gd name="T3" fmla="*/ 128 h 276"/>
                <a:gd name="T4" fmla="*/ 20 w 456"/>
                <a:gd name="T5" fmla="*/ 142 h 276"/>
                <a:gd name="T6" fmla="*/ 4 w 456"/>
                <a:gd name="T7" fmla="*/ 166 h 276"/>
                <a:gd name="T8" fmla="*/ 0 w 456"/>
                <a:gd name="T9" fmla="*/ 180 h 276"/>
                <a:gd name="T10" fmla="*/ 0 w 456"/>
                <a:gd name="T11" fmla="*/ 198 h 276"/>
                <a:gd name="T12" fmla="*/ 12 w 456"/>
                <a:gd name="T13" fmla="*/ 230 h 276"/>
                <a:gd name="T14" fmla="*/ 34 w 456"/>
                <a:gd name="T15" fmla="*/ 258 h 276"/>
                <a:gd name="T16" fmla="*/ 62 w 456"/>
                <a:gd name="T17" fmla="*/ 274 h 276"/>
                <a:gd name="T18" fmla="*/ 76 w 456"/>
                <a:gd name="T19" fmla="*/ 276 h 276"/>
                <a:gd name="T20" fmla="*/ 380 w 456"/>
                <a:gd name="T21" fmla="*/ 276 h 276"/>
                <a:gd name="T22" fmla="*/ 400 w 456"/>
                <a:gd name="T23" fmla="*/ 268 h 276"/>
                <a:gd name="T24" fmla="*/ 426 w 456"/>
                <a:gd name="T25" fmla="*/ 248 h 276"/>
                <a:gd name="T26" fmla="*/ 448 w 456"/>
                <a:gd name="T27" fmla="*/ 218 h 276"/>
                <a:gd name="T28" fmla="*/ 456 w 456"/>
                <a:gd name="T29" fmla="*/ 190 h 276"/>
                <a:gd name="T30" fmla="*/ 456 w 456"/>
                <a:gd name="T31" fmla="*/ 180 h 276"/>
                <a:gd name="T32" fmla="*/ 450 w 456"/>
                <a:gd name="T33" fmla="*/ 152 h 276"/>
                <a:gd name="T34" fmla="*/ 436 w 456"/>
                <a:gd name="T35" fmla="*/ 128 h 276"/>
                <a:gd name="T36" fmla="*/ 418 w 456"/>
                <a:gd name="T37" fmla="*/ 110 h 276"/>
                <a:gd name="T38" fmla="*/ 378 w 456"/>
                <a:gd name="T39" fmla="*/ 86 h 276"/>
                <a:gd name="T40" fmla="*/ 344 w 456"/>
                <a:gd name="T41" fmla="*/ 76 h 276"/>
                <a:gd name="T42" fmla="*/ 342 w 456"/>
                <a:gd name="T43" fmla="*/ 64 h 276"/>
                <a:gd name="T44" fmla="*/ 330 w 456"/>
                <a:gd name="T45" fmla="*/ 36 h 276"/>
                <a:gd name="T46" fmla="*/ 318 w 456"/>
                <a:gd name="T47" fmla="*/ 22 h 276"/>
                <a:gd name="T48" fmla="*/ 300 w 456"/>
                <a:gd name="T49" fmla="*/ 10 h 276"/>
                <a:gd name="T50" fmla="*/ 274 w 456"/>
                <a:gd name="T51" fmla="*/ 2 h 276"/>
                <a:gd name="T52" fmla="*/ 240 w 456"/>
                <a:gd name="T53" fmla="*/ 0 h 276"/>
                <a:gd name="T54" fmla="*/ 224 w 456"/>
                <a:gd name="T55" fmla="*/ 0 h 276"/>
                <a:gd name="T56" fmla="*/ 196 w 456"/>
                <a:gd name="T57" fmla="*/ 6 h 276"/>
                <a:gd name="T58" fmla="*/ 176 w 456"/>
                <a:gd name="T59" fmla="*/ 16 h 276"/>
                <a:gd name="T60" fmla="*/ 156 w 456"/>
                <a:gd name="T61" fmla="*/ 34 h 276"/>
                <a:gd name="T62" fmla="*/ 144 w 456"/>
                <a:gd name="T63" fmla="*/ 56 h 276"/>
                <a:gd name="T64" fmla="*/ 140 w 456"/>
                <a:gd name="T65" fmla="*/ 66 h 276"/>
                <a:gd name="T66" fmla="*/ 118 w 456"/>
                <a:gd name="T67" fmla="*/ 60 h 276"/>
                <a:gd name="T68" fmla="*/ 96 w 456"/>
                <a:gd name="T69" fmla="*/ 62 h 276"/>
                <a:gd name="T70" fmla="*/ 74 w 456"/>
                <a:gd name="T71" fmla="*/ 72 h 276"/>
                <a:gd name="T72" fmla="*/ 64 w 456"/>
                <a:gd name="T73" fmla="*/ 80 h 276"/>
                <a:gd name="T74" fmla="*/ 56 w 456"/>
                <a:gd name="T75" fmla="*/ 98 h 276"/>
                <a:gd name="T76" fmla="*/ 58 w 456"/>
                <a:gd name="T77" fmla="*/ 116 h 276"/>
                <a:gd name="T78" fmla="*/ 60 w 456"/>
                <a:gd name="T79" fmla="*/ 12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6" h="276">
                  <a:moveTo>
                    <a:pt x="60" y="120"/>
                  </a:moveTo>
                  <a:lnTo>
                    <a:pt x="60" y="120"/>
                  </a:lnTo>
                  <a:lnTo>
                    <a:pt x="52" y="124"/>
                  </a:lnTo>
                  <a:lnTo>
                    <a:pt x="42" y="128"/>
                  </a:lnTo>
                  <a:lnTo>
                    <a:pt x="32" y="134"/>
                  </a:lnTo>
                  <a:lnTo>
                    <a:pt x="20" y="142"/>
                  </a:lnTo>
                  <a:lnTo>
                    <a:pt x="12" y="152"/>
                  </a:lnTo>
                  <a:lnTo>
                    <a:pt x="4" y="166"/>
                  </a:lnTo>
                  <a:lnTo>
                    <a:pt x="2" y="172"/>
                  </a:lnTo>
                  <a:lnTo>
                    <a:pt x="0" y="180"/>
                  </a:lnTo>
                  <a:lnTo>
                    <a:pt x="0" y="180"/>
                  </a:lnTo>
                  <a:lnTo>
                    <a:pt x="0" y="198"/>
                  </a:lnTo>
                  <a:lnTo>
                    <a:pt x="6" y="214"/>
                  </a:lnTo>
                  <a:lnTo>
                    <a:pt x="12" y="230"/>
                  </a:lnTo>
                  <a:lnTo>
                    <a:pt x="22" y="246"/>
                  </a:lnTo>
                  <a:lnTo>
                    <a:pt x="34" y="258"/>
                  </a:lnTo>
                  <a:lnTo>
                    <a:pt x="46" y="268"/>
                  </a:lnTo>
                  <a:lnTo>
                    <a:pt x="62" y="274"/>
                  </a:lnTo>
                  <a:lnTo>
                    <a:pt x="76" y="276"/>
                  </a:lnTo>
                  <a:lnTo>
                    <a:pt x="76" y="276"/>
                  </a:lnTo>
                  <a:lnTo>
                    <a:pt x="380" y="276"/>
                  </a:lnTo>
                  <a:lnTo>
                    <a:pt x="380" y="276"/>
                  </a:lnTo>
                  <a:lnTo>
                    <a:pt x="388" y="274"/>
                  </a:lnTo>
                  <a:lnTo>
                    <a:pt x="400" y="268"/>
                  </a:lnTo>
                  <a:lnTo>
                    <a:pt x="414" y="260"/>
                  </a:lnTo>
                  <a:lnTo>
                    <a:pt x="426" y="248"/>
                  </a:lnTo>
                  <a:lnTo>
                    <a:pt x="438" y="234"/>
                  </a:lnTo>
                  <a:lnTo>
                    <a:pt x="448" y="218"/>
                  </a:lnTo>
                  <a:lnTo>
                    <a:pt x="454" y="200"/>
                  </a:lnTo>
                  <a:lnTo>
                    <a:pt x="456" y="190"/>
                  </a:lnTo>
                  <a:lnTo>
                    <a:pt x="456" y="180"/>
                  </a:lnTo>
                  <a:lnTo>
                    <a:pt x="456" y="180"/>
                  </a:lnTo>
                  <a:lnTo>
                    <a:pt x="454" y="166"/>
                  </a:lnTo>
                  <a:lnTo>
                    <a:pt x="450" y="152"/>
                  </a:lnTo>
                  <a:lnTo>
                    <a:pt x="444" y="140"/>
                  </a:lnTo>
                  <a:lnTo>
                    <a:pt x="436" y="128"/>
                  </a:lnTo>
                  <a:lnTo>
                    <a:pt x="428" y="118"/>
                  </a:lnTo>
                  <a:lnTo>
                    <a:pt x="418" y="110"/>
                  </a:lnTo>
                  <a:lnTo>
                    <a:pt x="398" y="96"/>
                  </a:lnTo>
                  <a:lnTo>
                    <a:pt x="378" y="86"/>
                  </a:lnTo>
                  <a:lnTo>
                    <a:pt x="362" y="80"/>
                  </a:lnTo>
                  <a:lnTo>
                    <a:pt x="344" y="76"/>
                  </a:lnTo>
                  <a:lnTo>
                    <a:pt x="344" y="76"/>
                  </a:lnTo>
                  <a:lnTo>
                    <a:pt x="342" y="64"/>
                  </a:lnTo>
                  <a:lnTo>
                    <a:pt x="338" y="50"/>
                  </a:lnTo>
                  <a:lnTo>
                    <a:pt x="330" y="36"/>
                  </a:lnTo>
                  <a:lnTo>
                    <a:pt x="326" y="28"/>
                  </a:lnTo>
                  <a:lnTo>
                    <a:pt x="318" y="22"/>
                  </a:lnTo>
                  <a:lnTo>
                    <a:pt x="310" y="16"/>
                  </a:lnTo>
                  <a:lnTo>
                    <a:pt x="300" y="10"/>
                  </a:lnTo>
                  <a:lnTo>
                    <a:pt x="288" y="4"/>
                  </a:lnTo>
                  <a:lnTo>
                    <a:pt x="274" y="2"/>
                  </a:lnTo>
                  <a:lnTo>
                    <a:pt x="258" y="0"/>
                  </a:lnTo>
                  <a:lnTo>
                    <a:pt x="240" y="0"/>
                  </a:lnTo>
                  <a:lnTo>
                    <a:pt x="240" y="0"/>
                  </a:lnTo>
                  <a:lnTo>
                    <a:pt x="224" y="0"/>
                  </a:lnTo>
                  <a:lnTo>
                    <a:pt x="210" y="4"/>
                  </a:lnTo>
                  <a:lnTo>
                    <a:pt x="196" y="6"/>
                  </a:lnTo>
                  <a:lnTo>
                    <a:pt x="186" y="12"/>
                  </a:lnTo>
                  <a:lnTo>
                    <a:pt x="176" y="16"/>
                  </a:lnTo>
                  <a:lnTo>
                    <a:pt x="168" y="22"/>
                  </a:lnTo>
                  <a:lnTo>
                    <a:pt x="156" y="34"/>
                  </a:lnTo>
                  <a:lnTo>
                    <a:pt x="148" y="46"/>
                  </a:lnTo>
                  <a:lnTo>
                    <a:pt x="144" y="56"/>
                  </a:lnTo>
                  <a:lnTo>
                    <a:pt x="140" y="66"/>
                  </a:lnTo>
                  <a:lnTo>
                    <a:pt x="140" y="66"/>
                  </a:lnTo>
                  <a:lnTo>
                    <a:pt x="134" y="64"/>
                  </a:lnTo>
                  <a:lnTo>
                    <a:pt x="118" y="60"/>
                  </a:lnTo>
                  <a:lnTo>
                    <a:pt x="108" y="60"/>
                  </a:lnTo>
                  <a:lnTo>
                    <a:pt x="96" y="62"/>
                  </a:lnTo>
                  <a:lnTo>
                    <a:pt x="86" y="66"/>
                  </a:lnTo>
                  <a:lnTo>
                    <a:pt x="74" y="72"/>
                  </a:lnTo>
                  <a:lnTo>
                    <a:pt x="74" y="72"/>
                  </a:lnTo>
                  <a:lnTo>
                    <a:pt x="64" y="80"/>
                  </a:lnTo>
                  <a:lnTo>
                    <a:pt x="60" y="90"/>
                  </a:lnTo>
                  <a:lnTo>
                    <a:pt x="56" y="98"/>
                  </a:lnTo>
                  <a:lnTo>
                    <a:pt x="56" y="104"/>
                  </a:lnTo>
                  <a:lnTo>
                    <a:pt x="58" y="116"/>
                  </a:lnTo>
                  <a:lnTo>
                    <a:pt x="60" y="120"/>
                  </a:lnTo>
                  <a:lnTo>
                    <a:pt x="60" y="1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3" name="Freeform 167"/>
            <p:cNvSpPr>
              <a:spLocks/>
            </p:cNvSpPr>
            <p:nvPr/>
          </p:nvSpPr>
          <p:spPr bwMode="auto">
            <a:xfrm>
              <a:off x="12138747" y="8139113"/>
              <a:ext cx="571500" cy="555625"/>
            </a:xfrm>
            <a:custGeom>
              <a:avLst/>
              <a:gdLst>
                <a:gd name="T0" fmla="*/ 360 w 360"/>
                <a:gd name="T1" fmla="*/ 146 h 350"/>
                <a:gd name="T2" fmla="*/ 220 w 360"/>
                <a:gd name="T3" fmla="*/ 146 h 350"/>
                <a:gd name="T4" fmla="*/ 220 w 360"/>
                <a:gd name="T5" fmla="*/ 0 h 350"/>
                <a:gd name="T6" fmla="*/ 150 w 360"/>
                <a:gd name="T7" fmla="*/ 0 h 350"/>
                <a:gd name="T8" fmla="*/ 150 w 360"/>
                <a:gd name="T9" fmla="*/ 146 h 350"/>
                <a:gd name="T10" fmla="*/ 0 w 360"/>
                <a:gd name="T11" fmla="*/ 146 h 350"/>
                <a:gd name="T12" fmla="*/ 0 w 360"/>
                <a:gd name="T13" fmla="*/ 216 h 350"/>
                <a:gd name="T14" fmla="*/ 150 w 360"/>
                <a:gd name="T15" fmla="*/ 216 h 350"/>
                <a:gd name="T16" fmla="*/ 150 w 360"/>
                <a:gd name="T17" fmla="*/ 350 h 350"/>
                <a:gd name="T18" fmla="*/ 220 w 360"/>
                <a:gd name="T19" fmla="*/ 350 h 350"/>
                <a:gd name="T20" fmla="*/ 220 w 360"/>
                <a:gd name="T21" fmla="*/ 216 h 350"/>
                <a:gd name="T22" fmla="*/ 360 w 360"/>
                <a:gd name="T23" fmla="*/ 216 h 350"/>
                <a:gd name="T24" fmla="*/ 360 w 360"/>
                <a:gd name="T25" fmla="*/ 146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0" h="350">
                  <a:moveTo>
                    <a:pt x="360" y="146"/>
                  </a:moveTo>
                  <a:lnTo>
                    <a:pt x="220" y="146"/>
                  </a:lnTo>
                  <a:lnTo>
                    <a:pt x="220" y="0"/>
                  </a:lnTo>
                  <a:lnTo>
                    <a:pt x="150" y="0"/>
                  </a:lnTo>
                  <a:lnTo>
                    <a:pt x="150" y="146"/>
                  </a:lnTo>
                  <a:lnTo>
                    <a:pt x="0" y="146"/>
                  </a:lnTo>
                  <a:lnTo>
                    <a:pt x="0" y="216"/>
                  </a:lnTo>
                  <a:lnTo>
                    <a:pt x="150" y="216"/>
                  </a:lnTo>
                  <a:lnTo>
                    <a:pt x="150" y="350"/>
                  </a:lnTo>
                  <a:lnTo>
                    <a:pt x="220" y="350"/>
                  </a:lnTo>
                  <a:lnTo>
                    <a:pt x="220" y="216"/>
                  </a:lnTo>
                  <a:lnTo>
                    <a:pt x="360" y="216"/>
                  </a:lnTo>
                  <a:lnTo>
                    <a:pt x="360" y="146"/>
                  </a:lnTo>
                  <a:close/>
                </a:path>
              </a:pathLst>
            </a:custGeom>
            <a:solidFill>
              <a:srgbClr val="4BA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4" name="Freeform 168"/>
            <p:cNvSpPr>
              <a:spLocks/>
            </p:cNvSpPr>
            <p:nvPr/>
          </p:nvSpPr>
          <p:spPr bwMode="auto">
            <a:xfrm>
              <a:off x="10897322" y="10028238"/>
              <a:ext cx="2032000" cy="1870075"/>
            </a:xfrm>
            <a:custGeom>
              <a:avLst/>
              <a:gdLst>
                <a:gd name="T0" fmla="*/ 1250 w 1280"/>
                <a:gd name="T1" fmla="*/ 102 h 1178"/>
                <a:gd name="T2" fmla="*/ 1266 w 1280"/>
                <a:gd name="T3" fmla="*/ 118 h 1178"/>
                <a:gd name="T4" fmla="*/ 1278 w 1280"/>
                <a:gd name="T5" fmla="*/ 150 h 1178"/>
                <a:gd name="T6" fmla="*/ 1278 w 1280"/>
                <a:gd name="T7" fmla="*/ 170 h 1178"/>
                <a:gd name="T8" fmla="*/ 1260 w 1280"/>
                <a:gd name="T9" fmla="*/ 202 h 1178"/>
                <a:gd name="T10" fmla="*/ 1222 w 1280"/>
                <a:gd name="T11" fmla="*/ 248 h 1178"/>
                <a:gd name="T12" fmla="*/ 1220 w 1280"/>
                <a:gd name="T13" fmla="*/ 258 h 1178"/>
                <a:gd name="T14" fmla="*/ 1236 w 1280"/>
                <a:gd name="T15" fmla="*/ 288 h 1178"/>
                <a:gd name="T16" fmla="*/ 1262 w 1280"/>
                <a:gd name="T17" fmla="*/ 316 h 1178"/>
                <a:gd name="T18" fmla="*/ 1270 w 1280"/>
                <a:gd name="T19" fmla="*/ 342 h 1178"/>
                <a:gd name="T20" fmla="*/ 1254 w 1280"/>
                <a:gd name="T21" fmla="*/ 382 h 1178"/>
                <a:gd name="T22" fmla="*/ 1226 w 1280"/>
                <a:gd name="T23" fmla="*/ 422 h 1178"/>
                <a:gd name="T24" fmla="*/ 1220 w 1280"/>
                <a:gd name="T25" fmla="*/ 450 h 1178"/>
                <a:gd name="T26" fmla="*/ 1228 w 1280"/>
                <a:gd name="T27" fmla="*/ 472 h 1178"/>
                <a:gd name="T28" fmla="*/ 1254 w 1280"/>
                <a:gd name="T29" fmla="*/ 496 h 1178"/>
                <a:gd name="T30" fmla="*/ 1266 w 1280"/>
                <a:gd name="T31" fmla="*/ 522 h 1178"/>
                <a:gd name="T32" fmla="*/ 1258 w 1280"/>
                <a:gd name="T33" fmla="*/ 546 h 1178"/>
                <a:gd name="T34" fmla="*/ 1222 w 1280"/>
                <a:gd name="T35" fmla="*/ 602 h 1178"/>
                <a:gd name="T36" fmla="*/ 1222 w 1280"/>
                <a:gd name="T37" fmla="*/ 622 h 1178"/>
                <a:gd name="T38" fmla="*/ 1244 w 1280"/>
                <a:gd name="T39" fmla="*/ 652 h 1178"/>
                <a:gd name="T40" fmla="*/ 1264 w 1280"/>
                <a:gd name="T41" fmla="*/ 684 h 1178"/>
                <a:gd name="T42" fmla="*/ 1264 w 1280"/>
                <a:gd name="T43" fmla="*/ 706 h 1178"/>
                <a:gd name="T44" fmla="*/ 1242 w 1280"/>
                <a:gd name="T45" fmla="*/ 740 h 1178"/>
                <a:gd name="T46" fmla="*/ 1216 w 1280"/>
                <a:gd name="T47" fmla="*/ 788 h 1178"/>
                <a:gd name="T48" fmla="*/ 1220 w 1280"/>
                <a:gd name="T49" fmla="*/ 806 h 1178"/>
                <a:gd name="T50" fmla="*/ 1242 w 1280"/>
                <a:gd name="T51" fmla="*/ 834 h 1178"/>
                <a:gd name="T52" fmla="*/ 1248 w 1280"/>
                <a:gd name="T53" fmla="*/ 848 h 1178"/>
                <a:gd name="T54" fmla="*/ 1238 w 1280"/>
                <a:gd name="T55" fmla="*/ 884 h 1178"/>
                <a:gd name="T56" fmla="*/ 1198 w 1280"/>
                <a:gd name="T57" fmla="*/ 940 h 1178"/>
                <a:gd name="T58" fmla="*/ 1146 w 1280"/>
                <a:gd name="T59" fmla="*/ 990 h 1178"/>
                <a:gd name="T60" fmla="*/ 344 w 1280"/>
                <a:gd name="T61" fmla="*/ 1178 h 1178"/>
                <a:gd name="T62" fmla="*/ 70 w 1280"/>
                <a:gd name="T63" fmla="*/ 928 h 1178"/>
                <a:gd name="T64" fmla="*/ 60 w 1280"/>
                <a:gd name="T65" fmla="*/ 858 h 1178"/>
                <a:gd name="T66" fmla="*/ 48 w 1280"/>
                <a:gd name="T67" fmla="*/ 842 h 1178"/>
                <a:gd name="T68" fmla="*/ 8 w 1280"/>
                <a:gd name="T69" fmla="*/ 800 h 1178"/>
                <a:gd name="T70" fmla="*/ 0 w 1280"/>
                <a:gd name="T71" fmla="*/ 778 h 1178"/>
                <a:gd name="T72" fmla="*/ 14 w 1280"/>
                <a:gd name="T73" fmla="*/ 748 h 1178"/>
                <a:gd name="T74" fmla="*/ 46 w 1280"/>
                <a:gd name="T75" fmla="*/ 718 h 1178"/>
                <a:gd name="T76" fmla="*/ 46 w 1280"/>
                <a:gd name="T77" fmla="*/ 700 h 1178"/>
                <a:gd name="T78" fmla="*/ 14 w 1280"/>
                <a:gd name="T79" fmla="*/ 640 h 1178"/>
                <a:gd name="T80" fmla="*/ 0 w 1280"/>
                <a:gd name="T81" fmla="*/ 590 h 1178"/>
                <a:gd name="T82" fmla="*/ 8 w 1280"/>
                <a:gd name="T83" fmla="*/ 564 h 1178"/>
                <a:gd name="T84" fmla="*/ 34 w 1280"/>
                <a:gd name="T85" fmla="*/ 532 h 1178"/>
                <a:gd name="T86" fmla="*/ 42 w 1280"/>
                <a:gd name="T87" fmla="*/ 516 h 1178"/>
                <a:gd name="T88" fmla="*/ 24 w 1280"/>
                <a:gd name="T89" fmla="*/ 476 h 1178"/>
                <a:gd name="T90" fmla="*/ 6 w 1280"/>
                <a:gd name="T91" fmla="*/ 428 h 1178"/>
                <a:gd name="T92" fmla="*/ 12 w 1280"/>
                <a:gd name="T93" fmla="*/ 404 h 1178"/>
                <a:gd name="T94" fmla="*/ 42 w 1280"/>
                <a:gd name="T95" fmla="*/ 346 h 1178"/>
                <a:gd name="T96" fmla="*/ 42 w 1280"/>
                <a:gd name="T97" fmla="*/ 324 h 1178"/>
                <a:gd name="T98" fmla="*/ 16 w 1280"/>
                <a:gd name="T99" fmla="*/ 284 h 1178"/>
                <a:gd name="T100" fmla="*/ 0 w 1280"/>
                <a:gd name="T101" fmla="*/ 240 h 1178"/>
                <a:gd name="T102" fmla="*/ 0 w 1280"/>
                <a:gd name="T103" fmla="*/ 182 h 1178"/>
                <a:gd name="T104" fmla="*/ 10 w 1280"/>
                <a:gd name="T105" fmla="*/ 0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0" h="1178">
                  <a:moveTo>
                    <a:pt x="10" y="0"/>
                  </a:moveTo>
                  <a:lnTo>
                    <a:pt x="1250" y="0"/>
                  </a:lnTo>
                  <a:lnTo>
                    <a:pt x="1250" y="102"/>
                  </a:lnTo>
                  <a:lnTo>
                    <a:pt x="1250" y="102"/>
                  </a:lnTo>
                  <a:lnTo>
                    <a:pt x="1256" y="106"/>
                  </a:lnTo>
                  <a:lnTo>
                    <a:pt x="1266" y="118"/>
                  </a:lnTo>
                  <a:lnTo>
                    <a:pt x="1270" y="128"/>
                  </a:lnTo>
                  <a:lnTo>
                    <a:pt x="1276" y="138"/>
                  </a:lnTo>
                  <a:lnTo>
                    <a:pt x="1278" y="150"/>
                  </a:lnTo>
                  <a:lnTo>
                    <a:pt x="1280" y="164"/>
                  </a:lnTo>
                  <a:lnTo>
                    <a:pt x="1280" y="164"/>
                  </a:lnTo>
                  <a:lnTo>
                    <a:pt x="1278" y="170"/>
                  </a:lnTo>
                  <a:lnTo>
                    <a:pt x="1278" y="176"/>
                  </a:lnTo>
                  <a:lnTo>
                    <a:pt x="1270" y="190"/>
                  </a:lnTo>
                  <a:lnTo>
                    <a:pt x="1260" y="202"/>
                  </a:lnTo>
                  <a:lnTo>
                    <a:pt x="1250" y="214"/>
                  </a:lnTo>
                  <a:lnTo>
                    <a:pt x="1228" y="236"/>
                  </a:lnTo>
                  <a:lnTo>
                    <a:pt x="1222" y="248"/>
                  </a:lnTo>
                  <a:lnTo>
                    <a:pt x="1220" y="254"/>
                  </a:lnTo>
                  <a:lnTo>
                    <a:pt x="1220" y="258"/>
                  </a:lnTo>
                  <a:lnTo>
                    <a:pt x="1220" y="258"/>
                  </a:lnTo>
                  <a:lnTo>
                    <a:pt x="1222" y="268"/>
                  </a:lnTo>
                  <a:lnTo>
                    <a:pt x="1228" y="278"/>
                  </a:lnTo>
                  <a:lnTo>
                    <a:pt x="1236" y="288"/>
                  </a:lnTo>
                  <a:lnTo>
                    <a:pt x="1244" y="296"/>
                  </a:lnTo>
                  <a:lnTo>
                    <a:pt x="1254" y="306"/>
                  </a:lnTo>
                  <a:lnTo>
                    <a:pt x="1262" y="316"/>
                  </a:lnTo>
                  <a:lnTo>
                    <a:pt x="1268" y="328"/>
                  </a:lnTo>
                  <a:lnTo>
                    <a:pt x="1270" y="342"/>
                  </a:lnTo>
                  <a:lnTo>
                    <a:pt x="1270" y="342"/>
                  </a:lnTo>
                  <a:lnTo>
                    <a:pt x="1268" y="356"/>
                  </a:lnTo>
                  <a:lnTo>
                    <a:pt x="1262" y="370"/>
                  </a:lnTo>
                  <a:lnTo>
                    <a:pt x="1254" y="382"/>
                  </a:lnTo>
                  <a:lnTo>
                    <a:pt x="1244" y="396"/>
                  </a:lnTo>
                  <a:lnTo>
                    <a:pt x="1234" y="408"/>
                  </a:lnTo>
                  <a:lnTo>
                    <a:pt x="1226" y="422"/>
                  </a:lnTo>
                  <a:lnTo>
                    <a:pt x="1220" y="436"/>
                  </a:lnTo>
                  <a:lnTo>
                    <a:pt x="1220" y="442"/>
                  </a:lnTo>
                  <a:lnTo>
                    <a:pt x="1220" y="450"/>
                  </a:lnTo>
                  <a:lnTo>
                    <a:pt x="1220" y="450"/>
                  </a:lnTo>
                  <a:lnTo>
                    <a:pt x="1222" y="462"/>
                  </a:lnTo>
                  <a:lnTo>
                    <a:pt x="1228" y="472"/>
                  </a:lnTo>
                  <a:lnTo>
                    <a:pt x="1236" y="482"/>
                  </a:lnTo>
                  <a:lnTo>
                    <a:pt x="1246" y="488"/>
                  </a:lnTo>
                  <a:lnTo>
                    <a:pt x="1254" y="496"/>
                  </a:lnTo>
                  <a:lnTo>
                    <a:pt x="1262" y="504"/>
                  </a:lnTo>
                  <a:lnTo>
                    <a:pt x="1266" y="512"/>
                  </a:lnTo>
                  <a:lnTo>
                    <a:pt x="1266" y="522"/>
                  </a:lnTo>
                  <a:lnTo>
                    <a:pt x="1266" y="522"/>
                  </a:lnTo>
                  <a:lnTo>
                    <a:pt x="1264" y="534"/>
                  </a:lnTo>
                  <a:lnTo>
                    <a:pt x="1258" y="546"/>
                  </a:lnTo>
                  <a:lnTo>
                    <a:pt x="1242" y="568"/>
                  </a:lnTo>
                  <a:lnTo>
                    <a:pt x="1226" y="590"/>
                  </a:lnTo>
                  <a:lnTo>
                    <a:pt x="1222" y="602"/>
                  </a:lnTo>
                  <a:lnTo>
                    <a:pt x="1220" y="612"/>
                  </a:lnTo>
                  <a:lnTo>
                    <a:pt x="1220" y="612"/>
                  </a:lnTo>
                  <a:lnTo>
                    <a:pt x="1222" y="622"/>
                  </a:lnTo>
                  <a:lnTo>
                    <a:pt x="1226" y="632"/>
                  </a:lnTo>
                  <a:lnTo>
                    <a:pt x="1234" y="642"/>
                  </a:lnTo>
                  <a:lnTo>
                    <a:pt x="1244" y="652"/>
                  </a:lnTo>
                  <a:lnTo>
                    <a:pt x="1252" y="662"/>
                  </a:lnTo>
                  <a:lnTo>
                    <a:pt x="1260" y="672"/>
                  </a:lnTo>
                  <a:lnTo>
                    <a:pt x="1264" y="684"/>
                  </a:lnTo>
                  <a:lnTo>
                    <a:pt x="1266" y="694"/>
                  </a:lnTo>
                  <a:lnTo>
                    <a:pt x="1266" y="694"/>
                  </a:lnTo>
                  <a:lnTo>
                    <a:pt x="1264" y="706"/>
                  </a:lnTo>
                  <a:lnTo>
                    <a:pt x="1260" y="718"/>
                  </a:lnTo>
                  <a:lnTo>
                    <a:pt x="1252" y="730"/>
                  </a:lnTo>
                  <a:lnTo>
                    <a:pt x="1242" y="740"/>
                  </a:lnTo>
                  <a:lnTo>
                    <a:pt x="1226" y="764"/>
                  </a:lnTo>
                  <a:lnTo>
                    <a:pt x="1220" y="776"/>
                  </a:lnTo>
                  <a:lnTo>
                    <a:pt x="1216" y="788"/>
                  </a:lnTo>
                  <a:lnTo>
                    <a:pt x="1216" y="788"/>
                  </a:lnTo>
                  <a:lnTo>
                    <a:pt x="1216" y="798"/>
                  </a:lnTo>
                  <a:lnTo>
                    <a:pt x="1220" y="806"/>
                  </a:lnTo>
                  <a:lnTo>
                    <a:pt x="1224" y="814"/>
                  </a:lnTo>
                  <a:lnTo>
                    <a:pt x="1230" y="820"/>
                  </a:lnTo>
                  <a:lnTo>
                    <a:pt x="1242" y="834"/>
                  </a:lnTo>
                  <a:lnTo>
                    <a:pt x="1246" y="840"/>
                  </a:lnTo>
                  <a:lnTo>
                    <a:pt x="1248" y="848"/>
                  </a:lnTo>
                  <a:lnTo>
                    <a:pt x="1248" y="848"/>
                  </a:lnTo>
                  <a:lnTo>
                    <a:pt x="1246" y="858"/>
                  </a:lnTo>
                  <a:lnTo>
                    <a:pt x="1244" y="870"/>
                  </a:lnTo>
                  <a:lnTo>
                    <a:pt x="1238" y="884"/>
                  </a:lnTo>
                  <a:lnTo>
                    <a:pt x="1230" y="900"/>
                  </a:lnTo>
                  <a:lnTo>
                    <a:pt x="1216" y="920"/>
                  </a:lnTo>
                  <a:lnTo>
                    <a:pt x="1198" y="940"/>
                  </a:lnTo>
                  <a:lnTo>
                    <a:pt x="1174" y="964"/>
                  </a:lnTo>
                  <a:lnTo>
                    <a:pt x="1146" y="990"/>
                  </a:lnTo>
                  <a:lnTo>
                    <a:pt x="1146" y="990"/>
                  </a:lnTo>
                  <a:lnTo>
                    <a:pt x="1006" y="1112"/>
                  </a:lnTo>
                  <a:lnTo>
                    <a:pt x="930" y="1178"/>
                  </a:lnTo>
                  <a:lnTo>
                    <a:pt x="344" y="1178"/>
                  </a:lnTo>
                  <a:lnTo>
                    <a:pt x="74" y="952"/>
                  </a:lnTo>
                  <a:lnTo>
                    <a:pt x="74" y="952"/>
                  </a:lnTo>
                  <a:lnTo>
                    <a:pt x="70" y="928"/>
                  </a:lnTo>
                  <a:lnTo>
                    <a:pt x="66" y="902"/>
                  </a:lnTo>
                  <a:lnTo>
                    <a:pt x="64" y="876"/>
                  </a:lnTo>
                  <a:lnTo>
                    <a:pt x="60" y="858"/>
                  </a:lnTo>
                  <a:lnTo>
                    <a:pt x="60" y="858"/>
                  </a:lnTo>
                  <a:lnTo>
                    <a:pt x="56" y="850"/>
                  </a:lnTo>
                  <a:lnTo>
                    <a:pt x="48" y="842"/>
                  </a:lnTo>
                  <a:lnTo>
                    <a:pt x="28" y="822"/>
                  </a:lnTo>
                  <a:lnTo>
                    <a:pt x="18" y="812"/>
                  </a:lnTo>
                  <a:lnTo>
                    <a:pt x="8" y="800"/>
                  </a:lnTo>
                  <a:lnTo>
                    <a:pt x="2" y="790"/>
                  </a:lnTo>
                  <a:lnTo>
                    <a:pt x="0" y="778"/>
                  </a:lnTo>
                  <a:lnTo>
                    <a:pt x="0" y="778"/>
                  </a:lnTo>
                  <a:lnTo>
                    <a:pt x="2" y="766"/>
                  </a:lnTo>
                  <a:lnTo>
                    <a:pt x="8" y="756"/>
                  </a:lnTo>
                  <a:lnTo>
                    <a:pt x="14" y="748"/>
                  </a:lnTo>
                  <a:lnTo>
                    <a:pt x="24" y="740"/>
                  </a:lnTo>
                  <a:lnTo>
                    <a:pt x="40" y="726"/>
                  </a:lnTo>
                  <a:lnTo>
                    <a:pt x="46" y="718"/>
                  </a:lnTo>
                  <a:lnTo>
                    <a:pt x="48" y="710"/>
                  </a:lnTo>
                  <a:lnTo>
                    <a:pt x="48" y="710"/>
                  </a:lnTo>
                  <a:lnTo>
                    <a:pt x="46" y="700"/>
                  </a:lnTo>
                  <a:lnTo>
                    <a:pt x="40" y="688"/>
                  </a:lnTo>
                  <a:lnTo>
                    <a:pt x="22" y="658"/>
                  </a:lnTo>
                  <a:lnTo>
                    <a:pt x="14" y="640"/>
                  </a:lnTo>
                  <a:lnTo>
                    <a:pt x="6" y="622"/>
                  </a:lnTo>
                  <a:lnTo>
                    <a:pt x="0" y="606"/>
                  </a:lnTo>
                  <a:lnTo>
                    <a:pt x="0" y="590"/>
                  </a:lnTo>
                  <a:lnTo>
                    <a:pt x="0" y="590"/>
                  </a:lnTo>
                  <a:lnTo>
                    <a:pt x="2" y="576"/>
                  </a:lnTo>
                  <a:lnTo>
                    <a:pt x="8" y="564"/>
                  </a:lnTo>
                  <a:lnTo>
                    <a:pt x="14" y="554"/>
                  </a:lnTo>
                  <a:lnTo>
                    <a:pt x="20" y="546"/>
                  </a:lnTo>
                  <a:lnTo>
                    <a:pt x="34" y="532"/>
                  </a:lnTo>
                  <a:lnTo>
                    <a:pt x="38" y="524"/>
                  </a:lnTo>
                  <a:lnTo>
                    <a:pt x="42" y="516"/>
                  </a:lnTo>
                  <a:lnTo>
                    <a:pt x="42" y="516"/>
                  </a:lnTo>
                  <a:lnTo>
                    <a:pt x="40" y="508"/>
                  </a:lnTo>
                  <a:lnTo>
                    <a:pt x="38" y="498"/>
                  </a:lnTo>
                  <a:lnTo>
                    <a:pt x="24" y="476"/>
                  </a:lnTo>
                  <a:lnTo>
                    <a:pt x="12" y="452"/>
                  </a:lnTo>
                  <a:lnTo>
                    <a:pt x="8" y="440"/>
                  </a:lnTo>
                  <a:lnTo>
                    <a:pt x="6" y="428"/>
                  </a:lnTo>
                  <a:lnTo>
                    <a:pt x="6" y="428"/>
                  </a:lnTo>
                  <a:lnTo>
                    <a:pt x="8" y="416"/>
                  </a:lnTo>
                  <a:lnTo>
                    <a:pt x="12" y="404"/>
                  </a:lnTo>
                  <a:lnTo>
                    <a:pt x="26" y="380"/>
                  </a:lnTo>
                  <a:lnTo>
                    <a:pt x="38" y="358"/>
                  </a:lnTo>
                  <a:lnTo>
                    <a:pt x="42" y="346"/>
                  </a:lnTo>
                  <a:lnTo>
                    <a:pt x="44" y="336"/>
                  </a:lnTo>
                  <a:lnTo>
                    <a:pt x="44" y="336"/>
                  </a:lnTo>
                  <a:lnTo>
                    <a:pt x="42" y="324"/>
                  </a:lnTo>
                  <a:lnTo>
                    <a:pt x="38" y="314"/>
                  </a:lnTo>
                  <a:lnTo>
                    <a:pt x="24" y="294"/>
                  </a:lnTo>
                  <a:lnTo>
                    <a:pt x="16" y="284"/>
                  </a:lnTo>
                  <a:lnTo>
                    <a:pt x="8" y="270"/>
                  </a:lnTo>
                  <a:lnTo>
                    <a:pt x="2" y="256"/>
                  </a:lnTo>
                  <a:lnTo>
                    <a:pt x="0" y="240"/>
                  </a:lnTo>
                  <a:lnTo>
                    <a:pt x="0" y="240"/>
                  </a:lnTo>
                  <a:lnTo>
                    <a:pt x="0" y="216"/>
                  </a:lnTo>
                  <a:lnTo>
                    <a:pt x="0" y="182"/>
                  </a:lnTo>
                  <a:lnTo>
                    <a:pt x="4" y="102"/>
                  </a:lnTo>
                  <a:lnTo>
                    <a:pt x="10" y="0"/>
                  </a:lnTo>
                  <a:lnTo>
                    <a:pt x="10" y="0"/>
                  </a:lnTo>
                  <a:close/>
                </a:path>
              </a:pathLst>
            </a:custGeom>
            <a:solidFill>
              <a:srgbClr val="45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5" name="Freeform 169"/>
            <p:cNvSpPr>
              <a:spLocks/>
            </p:cNvSpPr>
            <p:nvPr/>
          </p:nvSpPr>
          <p:spPr bwMode="auto">
            <a:xfrm>
              <a:off x="11462472" y="11955463"/>
              <a:ext cx="844550" cy="114300"/>
            </a:xfrm>
            <a:custGeom>
              <a:avLst/>
              <a:gdLst>
                <a:gd name="T0" fmla="*/ 0 w 532"/>
                <a:gd name="T1" fmla="*/ 0 h 72"/>
                <a:gd name="T2" fmla="*/ 532 w 532"/>
                <a:gd name="T3" fmla="*/ 0 h 72"/>
                <a:gd name="T4" fmla="*/ 532 w 532"/>
                <a:gd name="T5" fmla="*/ 0 h 72"/>
                <a:gd name="T6" fmla="*/ 522 w 532"/>
                <a:gd name="T7" fmla="*/ 12 h 72"/>
                <a:gd name="T8" fmla="*/ 500 w 532"/>
                <a:gd name="T9" fmla="*/ 36 h 72"/>
                <a:gd name="T10" fmla="*/ 486 w 532"/>
                <a:gd name="T11" fmla="*/ 50 h 72"/>
                <a:gd name="T12" fmla="*/ 472 w 532"/>
                <a:gd name="T13" fmla="*/ 62 h 72"/>
                <a:gd name="T14" fmla="*/ 458 w 532"/>
                <a:gd name="T15" fmla="*/ 70 h 72"/>
                <a:gd name="T16" fmla="*/ 452 w 532"/>
                <a:gd name="T17" fmla="*/ 72 h 72"/>
                <a:gd name="T18" fmla="*/ 446 w 532"/>
                <a:gd name="T19" fmla="*/ 72 h 72"/>
                <a:gd name="T20" fmla="*/ 446 w 532"/>
                <a:gd name="T21" fmla="*/ 72 h 72"/>
                <a:gd name="T22" fmla="*/ 100 w 532"/>
                <a:gd name="T23" fmla="*/ 72 h 72"/>
                <a:gd name="T24" fmla="*/ 100 w 532"/>
                <a:gd name="T25" fmla="*/ 72 h 72"/>
                <a:gd name="T26" fmla="*/ 94 w 532"/>
                <a:gd name="T27" fmla="*/ 72 h 72"/>
                <a:gd name="T28" fmla="*/ 88 w 532"/>
                <a:gd name="T29" fmla="*/ 70 h 72"/>
                <a:gd name="T30" fmla="*/ 72 w 532"/>
                <a:gd name="T31" fmla="*/ 62 h 72"/>
                <a:gd name="T32" fmla="*/ 56 w 532"/>
                <a:gd name="T33" fmla="*/ 50 h 72"/>
                <a:gd name="T34" fmla="*/ 40 w 532"/>
                <a:gd name="T35" fmla="*/ 36 h 72"/>
                <a:gd name="T36" fmla="*/ 12 w 532"/>
                <a:gd name="T37" fmla="*/ 12 h 72"/>
                <a:gd name="T38" fmla="*/ 0 w 532"/>
                <a:gd name="T39" fmla="*/ 0 h 72"/>
                <a:gd name="T40" fmla="*/ 0 w 532"/>
                <a:gd name="T4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2" h="72">
                  <a:moveTo>
                    <a:pt x="0" y="0"/>
                  </a:moveTo>
                  <a:lnTo>
                    <a:pt x="532" y="0"/>
                  </a:lnTo>
                  <a:lnTo>
                    <a:pt x="532" y="0"/>
                  </a:lnTo>
                  <a:lnTo>
                    <a:pt x="522" y="12"/>
                  </a:lnTo>
                  <a:lnTo>
                    <a:pt x="500" y="36"/>
                  </a:lnTo>
                  <a:lnTo>
                    <a:pt x="486" y="50"/>
                  </a:lnTo>
                  <a:lnTo>
                    <a:pt x="472" y="62"/>
                  </a:lnTo>
                  <a:lnTo>
                    <a:pt x="458" y="70"/>
                  </a:lnTo>
                  <a:lnTo>
                    <a:pt x="452" y="72"/>
                  </a:lnTo>
                  <a:lnTo>
                    <a:pt x="446" y="72"/>
                  </a:lnTo>
                  <a:lnTo>
                    <a:pt x="446" y="72"/>
                  </a:lnTo>
                  <a:lnTo>
                    <a:pt x="100" y="72"/>
                  </a:lnTo>
                  <a:lnTo>
                    <a:pt x="100" y="72"/>
                  </a:lnTo>
                  <a:lnTo>
                    <a:pt x="94" y="72"/>
                  </a:lnTo>
                  <a:lnTo>
                    <a:pt x="88" y="70"/>
                  </a:lnTo>
                  <a:lnTo>
                    <a:pt x="72" y="62"/>
                  </a:lnTo>
                  <a:lnTo>
                    <a:pt x="56" y="50"/>
                  </a:lnTo>
                  <a:lnTo>
                    <a:pt x="40" y="36"/>
                  </a:lnTo>
                  <a:lnTo>
                    <a:pt x="12" y="12"/>
                  </a:lnTo>
                  <a:lnTo>
                    <a:pt x="0" y="0"/>
                  </a:lnTo>
                  <a:lnTo>
                    <a:pt x="0" y="0"/>
                  </a:lnTo>
                  <a:close/>
                </a:path>
              </a:pathLst>
            </a:custGeom>
            <a:solidFill>
              <a:srgbClr val="45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6" name="Freeform 170"/>
            <p:cNvSpPr>
              <a:spLocks/>
            </p:cNvSpPr>
            <p:nvPr/>
          </p:nvSpPr>
          <p:spPr bwMode="auto">
            <a:xfrm>
              <a:off x="10659197" y="5180013"/>
              <a:ext cx="127000" cy="174625"/>
            </a:xfrm>
            <a:custGeom>
              <a:avLst/>
              <a:gdLst>
                <a:gd name="T0" fmla="*/ 40 w 80"/>
                <a:gd name="T1" fmla="*/ 110 h 110"/>
                <a:gd name="T2" fmla="*/ 24 w 80"/>
                <a:gd name="T3" fmla="*/ 106 h 110"/>
                <a:gd name="T4" fmla="*/ 10 w 80"/>
                <a:gd name="T5" fmla="*/ 98 h 110"/>
                <a:gd name="T6" fmla="*/ 4 w 80"/>
                <a:gd name="T7" fmla="*/ 90 h 110"/>
                <a:gd name="T8" fmla="*/ 0 w 80"/>
                <a:gd name="T9" fmla="*/ 68 h 110"/>
                <a:gd name="T10" fmla="*/ 0 w 80"/>
                <a:gd name="T11" fmla="*/ 54 h 110"/>
                <a:gd name="T12" fmla="*/ 0 w 80"/>
                <a:gd name="T13" fmla="*/ 30 h 110"/>
                <a:gd name="T14" fmla="*/ 10 w 80"/>
                <a:gd name="T15" fmla="*/ 12 h 110"/>
                <a:gd name="T16" fmla="*/ 16 w 80"/>
                <a:gd name="T17" fmla="*/ 6 h 110"/>
                <a:gd name="T18" fmla="*/ 30 w 80"/>
                <a:gd name="T19" fmla="*/ 0 h 110"/>
                <a:gd name="T20" fmla="*/ 40 w 80"/>
                <a:gd name="T21" fmla="*/ 0 h 110"/>
                <a:gd name="T22" fmla="*/ 60 w 80"/>
                <a:gd name="T23" fmla="*/ 4 h 110"/>
                <a:gd name="T24" fmla="*/ 70 w 80"/>
                <a:gd name="T25" fmla="*/ 12 h 110"/>
                <a:gd name="T26" fmla="*/ 78 w 80"/>
                <a:gd name="T27" fmla="*/ 26 h 110"/>
                <a:gd name="T28" fmla="*/ 58 w 80"/>
                <a:gd name="T29" fmla="*/ 34 h 110"/>
                <a:gd name="T30" fmla="*/ 56 w 80"/>
                <a:gd name="T31" fmla="*/ 28 h 110"/>
                <a:gd name="T32" fmla="*/ 46 w 80"/>
                <a:gd name="T33" fmla="*/ 20 h 110"/>
                <a:gd name="T34" fmla="*/ 40 w 80"/>
                <a:gd name="T35" fmla="*/ 18 h 110"/>
                <a:gd name="T36" fmla="*/ 26 w 80"/>
                <a:gd name="T37" fmla="*/ 24 h 110"/>
                <a:gd name="T38" fmla="*/ 24 w 80"/>
                <a:gd name="T39" fmla="*/ 28 h 110"/>
                <a:gd name="T40" fmla="*/ 20 w 80"/>
                <a:gd name="T41" fmla="*/ 54 h 110"/>
                <a:gd name="T42" fmla="*/ 22 w 80"/>
                <a:gd name="T43" fmla="*/ 76 h 110"/>
                <a:gd name="T44" fmla="*/ 26 w 80"/>
                <a:gd name="T45" fmla="*/ 86 h 110"/>
                <a:gd name="T46" fmla="*/ 32 w 80"/>
                <a:gd name="T47" fmla="*/ 90 h 110"/>
                <a:gd name="T48" fmla="*/ 40 w 80"/>
                <a:gd name="T49" fmla="*/ 90 h 110"/>
                <a:gd name="T50" fmla="*/ 52 w 80"/>
                <a:gd name="T51" fmla="*/ 86 h 110"/>
                <a:gd name="T52" fmla="*/ 58 w 80"/>
                <a:gd name="T53" fmla="*/ 76 h 110"/>
                <a:gd name="T54" fmla="*/ 80 w 80"/>
                <a:gd name="T55" fmla="*/ 76 h 110"/>
                <a:gd name="T56" fmla="*/ 74 w 80"/>
                <a:gd name="T57" fmla="*/ 90 h 110"/>
                <a:gd name="T58" fmla="*/ 66 w 80"/>
                <a:gd name="T59" fmla="*/ 102 h 110"/>
                <a:gd name="T60" fmla="*/ 54 w 80"/>
                <a:gd name="T61" fmla="*/ 108 h 110"/>
                <a:gd name="T62" fmla="*/ 40 w 80"/>
                <a:gd name="T6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 h="110">
                  <a:moveTo>
                    <a:pt x="40" y="110"/>
                  </a:moveTo>
                  <a:lnTo>
                    <a:pt x="40" y="110"/>
                  </a:lnTo>
                  <a:lnTo>
                    <a:pt x="30" y="108"/>
                  </a:lnTo>
                  <a:lnTo>
                    <a:pt x="24" y="106"/>
                  </a:lnTo>
                  <a:lnTo>
                    <a:pt x="16" y="102"/>
                  </a:lnTo>
                  <a:lnTo>
                    <a:pt x="10" y="98"/>
                  </a:lnTo>
                  <a:lnTo>
                    <a:pt x="10" y="98"/>
                  </a:lnTo>
                  <a:lnTo>
                    <a:pt x="4" y="90"/>
                  </a:lnTo>
                  <a:lnTo>
                    <a:pt x="0" y="80"/>
                  </a:lnTo>
                  <a:lnTo>
                    <a:pt x="0" y="68"/>
                  </a:lnTo>
                  <a:lnTo>
                    <a:pt x="0" y="54"/>
                  </a:lnTo>
                  <a:lnTo>
                    <a:pt x="0" y="54"/>
                  </a:lnTo>
                  <a:lnTo>
                    <a:pt x="0" y="42"/>
                  </a:lnTo>
                  <a:lnTo>
                    <a:pt x="0" y="30"/>
                  </a:lnTo>
                  <a:lnTo>
                    <a:pt x="4" y="20"/>
                  </a:lnTo>
                  <a:lnTo>
                    <a:pt x="10" y="12"/>
                  </a:lnTo>
                  <a:lnTo>
                    <a:pt x="10" y="12"/>
                  </a:lnTo>
                  <a:lnTo>
                    <a:pt x="16" y="6"/>
                  </a:lnTo>
                  <a:lnTo>
                    <a:pt x="24" y="2"/>
                  </a:lnTo>
                  <a:lnTo>
                    <a:pt x="30" y="0"/>
                  </a:lnTo>
                  <a:lnTo>
                    <a:pt x="40" y="0"/>
                  </a:lnTo>
                  <a:lnTo>
                    <a:pt x="40" y="0"/>
                  </a:lnTo>
                  <a:lnTo>
                    <a:pt x="54" y="2"/>
                  </a:lnTo>
                  <a:lnTo>
                    <a:pt x="60" y="4"/>
                  </a:lnTo>
                  <a:lnTo>
                    <a:pt x="66" y="8"/>
                  </a:lnTo>
                  <a:lnTo>
                    <a:pt x="70" y="12"/>
                  </a:lnTo>
                  <a:lnTo>
                    <a:pt x="74" y="18"/>
                  </a:lnTo>
                  <a:lnTo>
                    <a:pt x="78" y="26"/>
                  </a:lnTo>
                  <a:lnTo>
                    <a:pt x="80" y="34"/>
                  </a:lnTo>
                  <a:lnTo>
                    <a:pt x="58" y="34"/>
                  </a:lnTo>
                  <a:lnTo>
                    <a:pt x="58" y="34"/>
                  </a:lnTo>
                  <a:lnTo>
                    <a:pt x="56" y="28"/>
                  </a:lnTo>
                  <a:lnTo>
                    <a:pt x="52" y="22"/>
                  </a:lnTo>
                  <a:lnTo>
                    <a:pt x="46" y="20"/>
                  </a:lnTo>
                  <a:lnTo>
                    <a:pt x="40" y="18"/>
                  </a:lnTo>
                  <a:lnTo>
                    <a:pt x="40" y="18"/>
                  </a:lnTo>
                  <a:lnTo>
                    <a:pt x="32" y="20"/>
                  </a:lnTo>
                  <a:lnTo>
                    <a:pt x="26" y="24"/>
                  </a:lnTo>
                  <a:lnTo>
                    <a:pt x="26" y="24"/>
                  </a:lnTo>
                  <a:lnTo>
                    <a:pt x="24" y="28"/>
                  </a:lnTo>
                  <a:lnTo>
                    <a:pt x="22" y="34"/>
                  </a:lnTo>
                  <a:lnTo>
                    <a:pt x="20" y="54"/>
                  </a:lnTo>
                  <a:lnTo>
                    <a:pt x="20" y="54"/>
                  </a:lnTo>
                  <a:lnTo>
                    <a:pt x="22" y="76"/>
                  </a:lnTo>
                  <a:lnTo>
                    <a:pt x="24" y="82"/>
                  </a:lnTo>
                  <a:lnTo>
                    <a:pt x="26" y="86"/>
                  </a:lnTo>
                  <a:lnTo>
                    <a:pt x="26" y="86"/>
                  </a:lnTo>
                  <a:lnTo>
                    <a:pt x="32" y="90"/>
                  </a:lnTo>
                  <a:lnTo>
                    <a:pt x="40" y="90"/>
                  </a:lnTo>
                  <a:lnTo>
                    <a:pt x="40" y="90"/>
                  </a:lnTo>
                  <a:lnTo>
                    <a:pt x="46" y="90"/>
                  </a:lnTo>
                  <a:lnTo>
                    <a:pt x="52" y="86"/>
                  </a:lnTo>
                  <a:lnTo>
                    <a:pt x="56" y="82"/>
                  </a:lnTo>
                  <a:lnTo>
                    <a:pt x="58" y="76"/>
                  </a:lnTo>
                  <a:lnTo>
                    <a:pt x="80" y="76"/>
                  </a:lnTo>
                  <a:lnTo>
                    <a:pt x="80" y="76"/>
                  </a:lnTo>
                  <a:lnTo>
                    <a:pt x="78" y="84"/>
                  </a:lnTo>
                  <a:lnTo>
                    <a:pt x="74" y="90"/>
                  </a:lnTo>
                  <a:lnTo>
                    <a:pt x="70" y="96"/>
                  </a:lnTo>
                  <a:lnTo>
                    <a:pt x="66" y="102"/>
                  </a:lnTo>
                  <a:lnTo>
                    <a:pt x="60" y="104"/>
                  </a:lnTo>
                  <a:lnTo>
                    <a:pt x="54" y="108"/>
                  </a:lnTo>
                  <a:lnTo>
                    <a:pt x="40" y="110"/>
                  </a:lnTo>
                  <a:lnTo>
                    <a:pt x="40" y="1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7" name="Freeform 171"/>
            <p:cNvSpPr>
              <a:spLocks noEditPoints="1"/>
            </p:cNvSpPr>
            <p:nvPr/>
          </p:nvSpPr>
          <p:spPr bwMode="auto">
            <a:xfrm>
              <a:off x="10814772" y="5180013"/>
              <a:ext cx="130175" cy="171450"/>
            </a:xfrm>
            <a:custGeom>
              <a:avLst/>
              <a:gdLst>
                <a:gd name="T0" fmla="*/ 58 w 82"/>
                <a:gd name="T1" fmla="*/ 108 h 108"/>
                <a:gd name="T2" fmla="*/ 36 w 82"/>
                <a:gd name="T3" fmla="*/ 66 h 108"/>
                <a:gd name="T4" fmla="*/ 20 w 82"/>
                <a:gd name="T5" fmla="*/ 66 h 108"/>
                <a:gd name="T6" fmla="*/ 20 w 82"/>
                <a:gd name="T7" fmla="*/ 108 h 108"/>
                <a:gd name="T8" fmla="*/ 0 w 82"/>
                <a:gd name="T9" fmla="*/ 108 h 108"/>
                <a:gd name="T10" fmla="*/ 0 w 82"/>
                <a:gd name="T11" fmla="*/ 0 h 108"/>
                <a:gd name="T12" fmla="*/ 42 w 82"/>
                <a:gd name="T13" fmla="*/ 0 h 108"/>
                <a:gd name="T14" fmla="*/ 42 w 82"/>
                <a:gd name="T15" fmla="*/ 0 h 108"/>
                <a:gd name="T16" fmla="*/ 50 w 82"/>
                <a:gd name="T17" fmla="*/ 2 h 108"/>
                <a:gd name="T18" fmla="*/ 58 w 82"/>
                <a:gd name="T19" fmla="*/ 4 h 108"/>
                <a:gd name="T20" fmla="*/ 64 w 82"/>
                <a:gd name="T21" fmla="*/ 6 h 108"/>
                <a:gd name="T22" fmla="*/ 68 w 82"/>
                <a:gd name="T23" fmla="*/ 10 h 108"/>
                <a:gd name="T24" fmla="*/ 72 w 82"/>
                <a:gd name="T25" fmla="*/ 16 h 108"/>
                <a:gd name="T26" fmla="*/ 76 w 82"/>
                <a:gd name="T27" fmla="*/ 20 h 108"/>
                <a:gd name="T28" fmla="*/ 76 w 82"/>
                <a:gd name="T29" fmla="*/ 26 h 108"/>
                <a:gd name="T30" fmla="*/ 78 w 82"/>
                <a:gd name="T31" fmla="*/ 34 h 108"/>
                <a:gd name="T32" fmla="*/ 78 w 82"/>
                <a:gd name="T33" fmla="*/ 34 h 108"/>
                <a:gd name="T34" fmla="*/ 76 w 82"/>
                <a:gd name="T35" fmla="*/ 44 h 108"/>
                <a:gd name="T36" fmla="*/ 72 w 82"/>
                <a:gd name="T37" fmla="*/ 52 h 108"/>
                <a:gd name="T38" fmla="*/ 66 w 82"/>
                <a:gd name="T39" fmla="*/ 58 h 108"/>
                <a:gd name="T40" fmla="*/ 58 w 82"/>
                <a:gd name="T41" fmla="*/ 62 h 108"/>
                <a:gd name="T42" fmla="*/ 82 w 82"/>
                <a:gd name="T43" fmla="*/ 108 h 108"/>
                <a:gd name="T44" fmla="*/ 58 w 82"/>
                <a:gd name="T45" fmla="*/ 108 h 108"/>
                <a:gd name="T46" fmla="*/ 40 w 82"/>
                <a:gd name="T47" fmla="*/ 20 h 108"/>
                <a:gd name="T48" fmla="*/ 20 w 82"/>
                <a:gd name="T49" fmla="*/ 20 h 108"/>
                <a:gd name="T50" fmla="*/ 20 w 82"/>
                <a:gd name="T51" fmla="*/ 48 h 108"/>
                <a:gd name="T52" fmla="*/ 40 w 82"/>
                <a:gd name="T53" fmla="*/ 48 h 108"/>
                <a:gd name="T54" fmla="*/ 40 w 82"/>
                <a:gd name="T55" fmla="*/ 48 h 108"/>
                <a:gd name="T56" fmla="*/ 48 w 82"/>
                <a:gd name="T57" fmla="*/ 46 h 108"/>
                <a:gd name="T58" fmla="*/ 52 w 82"/>
                <a:gd name="T59" fmla="*/ 44 h 108"/>
                <a:gd name="T60" fmla="*/ 56 w 82"/>
                <a:gd name="T61" fmla="*/ 40 h 108"/>
                <a:gd name="T62" fmla="*/ 56 w 82"/>
                <a:gd name="T63" fmla="*/ 34 h 108"/>
                <a:gd name="T64" fmla="*/ 56 w 82"/>
                <a:gd name="T65" fmla="*/ 34 h 108"/>
                <a:gd name="T66" fmla="*/ 56 w 82"/>
                <a:gd name="T67" fmla="*/ 28 h 108"/>
                <a:gd name="T68" fmla="*/ 52 w 82"/>
                <a:gd name="T69" fmla="*/ 24 h 108"/>
                <a:gd name="T70" fmla="*/ 48 w 82"/>
                <a:gd name="T71" fmla="*/ 20 h 108"/>
                <a:gd name="T72" fmla="*/ 40 w 82"/>
                <a:gd name="T73" fmla="*/ 20 h 108"/>
                <a:gd name="T74" fmla="*/ 40 w 82"/>
                <a:gd name="T75" fmla="*/ 2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108">
                  <a:moveTo>
                    <a:pt x="58" y="108"/>
                  </a:moveTo>
                  <a:lnTo>
                    <a:pt x="36" y="66"/>
                  </a:lnTo>
                  <a:lnTo>
                    <a:pt x="20" y="66"/>
                  </a:lnTo>
                  <a:lnTo>
                    <a:pt x="20" y="108"/>
                  </a:lnTo>
                  <a:lnTo>
                    <a:pt x="0" y="108"/>
                  </a:lnTo>
                  <a:lnTo>
                    <a:pt x="0" y="0"/>
                  </a:lnTo>
                  <a:lnTo>
                    <a:pt x="42" y="0"/>
                  </a:lnTo>
                  <a:lnTo>
                    <a:pt x="42" y="0"/>
                  </a:lnTo>
                  <a:lnTo>
                    <a:pt x="50" y="2"/>
                  </a:lnTo>
                  <a:lnTo>
                    <a:pt x="58" y="4"/>
                  </a:lnTo>
                  <a:lnTo>
                    <a:pt x="64" y="6"/>
                  </a:lnTo>
                  <a:lnTo>
                    <a:pt x="68" y="10"/>
                  </a:lnTo>
                  <a:lnTo>
                    <a:pt x="72" y="16"/>
                  </a:lnTo>
                  <a:lnTo>
                    <a:pt x="76" y="20"/>
                  </a:lnTo>
                  <a:lnTo>
                    <a:pt x="76" y="26"/>
                  </a:lnTo>
                  <a:lnTo>
                    <a:pt x="78" y="34"/>
                  </a:lnTo>
                  <a:lnTo>
                    <a:pt x="78" y="34"/>
                  </a:lnTo>
                  <a:lnTo>
                    <a:pt x="76" y="44"/>
                  </a:lnTo>
                  <a:lnTo>
                    <a:pt x="72" y="52"/>
                  </a:lnTo>
                  <a:lnTo>
                    <a:pt x="66" y="58"/>
                  </a:lnTo>
                  <a:lnTo>
                    <a:pt x="58" y="62"/>
                  </a:lnTo>
                  <a:lnTo>
                    <a:pt x="82" y="108"/>
                  </a:lnTo>
                  <a:lnTo>
                    <a:pt x="58" y="108"/>
                  </a:lnTo>
                  <a:close/>
                  <a:moveTo>
                    <a:pt x="40" y="20"/>
                  </a:moveTo>
                  <a:lnTo>
                    <a:pt x="20" y="20"/>
                  </a:lnTo>
                  <a:lnTo>
                    <a:pt x="20" y="48"/>
                  </a:lnTo>
                  <a:lnTo>
                    <a:pt x="40" y="48"/>
                  </a:lnTo>
                  <a:lnTo>
                    <a:pt x="40" y="48"/>
                  </a:lnTo>
                  <a:lnTo>
                    <a:pt x="48" y="46"/>
                  </a:lnTo>
                  <a:lnTo>
                    <a:pt x="52" y="44"/>
                  </a:lnTo>
                  <a:lnTo>
                    <a:pt x="56" y="40"/>
                  </a:lnTo>
                  <a:lnTo>
                    <a:pt x="56" y="34"/>
                  </a:lnTo>
                  <a:lnTo>
                    <a:pt x="56" y="34"/>
                  </a:lnTo>
                  <a:lnTo>
                    <a:pt x="56" y="28"/>
                  </a:lnTo>
                  <a:lnTo>
                    <a:pt x="52" y="24"/>
                  </a:lnTo>
                  <a:lnTo>
                    <a:pt x="48" y="20"/>
                  </a:lnTo>
                  <a:lnTo>
                    <a:pt x="40" y="20"/>
                  </a:lnTo>
                  <a:lnTo>
                    <a:pt x="4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8" name="Freeform 172"/>
            <p:cNvSpPr>
              <a:spLocks/>
            </p:cNvSpPr>
            <p:nvPr/>
          </p:nvSpPr>
          <p:spPr bwMode="auto">
            <a:xfrm>
              <a:off x="10973522" y="5180013"/>
              <a:ext cx="111125" cy="171450"/>
            </a:xfrm>
            <a:custGeom>
              <a:avLst/>
              <a:gdLst>
                <a:gd name="T0" fmla="*/ 0 w 70"/>
                <a:gd name="T1" fmla="*/ 108 h 108"/>
                <a:gd name="T2" fmla="*/ 0 w 70"/>
                <a:gd name="T3" fmla="*/ 0 h 108"/>
                <a:gd name="T4" fmla="*/ 70 w 70"/>
                <a:gd name="T5" fmla="*/ 0 h 108"/>
                <a:gd name="T6" fmla="*/ 70 w 70"/>
                <a:gd name="T7" fmla="*/ 20 h 108"/>
                <a:gd name="T8" fmla="*/ 20 w 70"/>
                <a:gd name="T9" fmla="*/ 20 h 108"/>
                <a:gd name="T10" fmla="*/ 20 w 70"/>
                <a:gd name="T11" fmla="*/ 44 h 108"/>
                <a:gd name="T12" fmla="*/ 64 w 70"/>
                <a:gd name="T13" fmla="*/ 44 h 108"/>
                <a:gd name="T14" fmla="*/ 64 w 70"/>
                <a:gd name="T15" fmla="*/ 64 h 108"/>
                <a:gd name="T16" fmla="*/ 20 w 70"/>
                <a:gd name="T17" fmla="*/ 64 h 108"/>
                <a:gd name="T18" fmla="*/ 20 w 70"/>
                <a:gd name="T19" fmla="*/ 90 h 108"/>
                <a:gd name="T20" fmla="*/ 70 w 70"/>
                <a:gd name="T21" fmla="*/ 90 h 108"/>
                <a:gd name="T22" fmla="*/ 70 w 70"/>
                <a:gd name="T23" fmla="*/ 108 h 108"/>
                <a:gd name="T24" fmla="*/ 0 w 7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108">
                  <a:moveTo>
                    <a:pt x="0" y="108"/>
                  </a:moveTo>
                  <a:lnTo>
                    <a:pt x="0" y="0"/>
                  </a:lnTo>
                  <a:lnTo>
                    <a:pt x="70" y="0"/>
                  </a:lnTo>
                  <a:lnTo>
                    <a:pt x="70" y="20"/>
                  </a:lnTo>
                  <a:lnTo>
                    <a:pt x="20" y="20"/>
                  </a:lnTo>
                  <a:lnTo>
                    <a:pt x="20" y="44"/>
                  </a:lnTo>
                  <a:lnTo>
                    <a:pt x="64" y="44"/>
                  </a:lnTo>
                  <a:lnTo>
                    <a:pt x="64" y="64"/>
                  </a:lnTo>
                  <a:lnTo>
                    <a:pt x="20" y="64"/>
                  </a:lnTo>
                  <a:lnTo>
                    <a:pt x="20" y="90"/>
                  </a:lnTo>
                  <a:lnTo>
                    <a:pt x="70" y="90"/>
                  </a:lnTo>
                  <a:lnTo>
                    <a:pt x="70" y="108"/>
                  </a:lnTo>
                  <a:lnTo>
                    <a:pt x="0"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39" name="Freeform 173"/>
            <p:cNvSpPr>
              <a:spLocks noEditPoints="1"/>
            </p:cNvSpPr>
            <p:nvPr/>
          </p:nvSpPr>
          <p:spPr bwMode="auto">
            <a:xfrm>
              <a:off x="11100522" y="5180013"/>
              <a:ext cx="152400" cy="171450"/>
            </a:xfrm>
            <a:custGeom>
              <a:avLst/>
              <a:gdLst>
                <a:gd name="T0" fmla="*/ 74 w 96"/>
                <a:gd name="T1" fmla="*/ 108 h 108"/>
                <a:gd name="T2" fmla="*/ 66 w 96"/>
                <a:gd name="T3" fmla="*/ 90 h 108"/>
                <a:gd name="T4" fmla="*/ 28 w 96"/>
                <a:gd name="T5" fmla="*/ 90 h 108"/>
                <a:gd name="T6" fmla="*/ 22 w 96"/>
                <a:gd name="T7" fmla="*/ 108 h 108"/>
                <a:gd name="T8" fmla="*/ 0 w 96"/>
                <a:gd name="T9" fmla="*/ 108 h 108"/>
                <a:gd name="T10" fmla="*/ 40 w 96"/>
                <a:gd name="T11" fmla="*/ 0 h 108"/>
                <a:gd name="T12" fmla="*/ 56 w 96"/>
                <a:gd name="T13" fmla="*/ 0 h 108"/>
                <a:gd name="T14" fmla="*/ 96 w 96"/>
                <a:gd name="T15" fmla="*/ 108 h 108"/>
                <a:gd name="T16" fmla="*/ 74 w 96"/>
                <a:gd name="T17" fmla="*/ 108 h 108"/>
                <a:gd name="T18" fmla="*/ 48 w 96"/>
                <a:gd name="T19" fmla="*/ 32 h 108"/>
                <a:gd name="T20" fmla="*/ 34 w 96"/>
                <a:gd name="T21" fmla="*/ 72 h 108"/>
                <a:gd name="T22" fmla="*/ 62 w 96"/>
                <a:gd name="T23" fmla="*/ 72 h 108"/>
                <a:gd name="T24" fmla="*/ 48 w 96"/>
                <a:gd name="T25" fmla="*/ 3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08">
                  <a:moveTo>
                    <a:pt x="74" y="108"/>
                  </a:moveTo>
                  <a:lnTo>
                    <a:pt x="66" y="90"/>
                  </a:lnTo>
                  <a:lnTo>
                    <a:pt x="28" y="90"/>
                  </a:lnTo>
                  <a:lnTo>
                    <a:pt x="22" y="108"/>
                  </a:lnTo>
                  <a:lnTo>
                    <a:pt x="0" y="108"/>
                  </a:lnTo>
                  <a:lnTo>
                    <a:pt x="40" y="0"/>
                  </a:lnTo>
                  <a:lnTo>
                    <a:pt x="56" y="0"/>
                  </a:lnTo>
                  <a:lnTo>
                    <a:pt x="96" y="108"/>
                  </a:lnTo>
                  <a:lnTo>
                    <a:pt x="74" y="108"/>
                  </a:lnTo>
                  <a:close/>
                  <a:moveTo>
                    <a:pt x="48" y="32"/>
                  </a:moveTo>
                  <a:lnTo>
                    <a:pt x="34" y="72"/>
                  </a:lnTo>
                  <a:lnTo>
                    <a:pt x="62" y="72"/>
                  </a:lnTo>
                  <a:lnTo>
                    <a:pt x="48"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40" name="Freeform 174"/>
            <p:cNvSpPr>
              <a:spLocks/>
            </p:cNvSpPr>
            <p:nvPr/>
          </p:nvSpPr>
          <p:spPr bwMode="auto">
            <a:xfrm>
              <a:off x="11246572" y="5180013"/>
              <a:ext cx="123825" cy="171450"/>
            </a:xfrm>
            <a:custGeom>
              <a:avLst/>
              <a:gdLst>
                <a:gd name="T0" fmla="*/ 50 w 78"/>
                <a:gd name="T1" fmla="*/ 20 h 108"/>
                <a:gd name="T2" fmla="*/ 50 w 78"/>
                <a:gd name="T3" fmla="*/ 108 h 108"/>
                <a:gd name="T4" fmla="*/ 28 w 78"/>
                <a:gd name="T5" fmla="*/ 108 h 108"/>
                <a:gd name="T6" fmla="*/ 28 w 78"/>
                <a:gd name="T7" fmla="*/ 20 h 108"/>
                <a:gd name="T8" fmla="*/ 0 w 78"/>
                <a:gd name="T9" fmla="*/ 20 h 108"/>
                <a:gd name="T10" fmla="*/ 0 w 78"/>
                <a:gd name="T11" fmla="*/ 0 h 108"/>
                <a:gd name="T12" fmla="*/ 78 w 78"/>
                <a:gd name="T13" fmla="*/ 0 h 108"/>
                <a:gd name="T14" fmla="*/ 78 w 78"/>
                <a:gd name="T15" fmla="*/ 20 h 108"/>
                <a:gd name="T16" fmla="*/ 50 w 78"/>
                <a:gd name="T17" fmla="*/ 2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108">
                  <a:moveTo>
                    <a:pt x="50" y="20"/>
                  </a:moveTo>
                  <a:lnTo>
                    <a:pt x="50" y="108"/>
                  </a:lnTo>
                  <a:lnTo>
                    <a:pt x="28" y="108"/>
                  </a:lnTo>
                  <a:lnTo>
                    <a:pt x="28" y="20"/>
                  </a:lnTo>
                  <a:lnTo>
                    <a:pt x="0" y="20"/>
                  </a:lnTo>
                  <a:lnTo>
                    <a:pt x="0" y="0"/>
                  </a:lnTo>
                  <a:lnTo>
                    <a:pt x="78" y="0"/>
                  </a:lnTo>
                  <a:lnTo>
                    <a:pt x="78" y="20"/>
                  </a:lnTo>
                  <a:lnTo>
                    <a:pt x="5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41" name="Rectangle 175"/>
            <p:cNvSpPr>
              <a:spLocks noChangeArrowheads="1"/>
            </p:cNvSpPr>
            <p:nvPr/>
          </p:nvSpPr>
          <p:spPr bwMode="auto">
            <a:xfrm>
              <a:off x="11395797" y="5180013"/>
              <a:ext cx="34925" cy="1714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42" name="Freeform 176"/>
            <p:cNvSpPr>
              <a:spLocks/>
            </p:cNvSpPr>
            <p:nvPr/>
          </p:nvSpPr>
          <p:spPr bwMode="auto">
            <a:xfrm>
              <a:off x="11449772" y="5180013"/>
              <a:ext cx="139700" cy="171450"/>
            </a:xfrm>
            <a:custGeom>
              <a:avLst/>
              <a:gdLst>
                <a:gd name="T0" fmla="*/ 52 w 88"/>
                <a:gd name="T1" fmla="*/ 108 h 108"/>
                <a:gd name="T2" fmla="*/ 36 w 88"/>
                <a:gd name="T3" fmla="*/ 108 h 108"/>
                <a:gd name="T4" fmla="*/ 0 w 88"/>
                <a:gd name="T5" fmla="*/ 0 h 108"/>
                <a:gd name="T6" fmla="*/ 22 w 88"/>
                <a:gd name="T7" fmla="*/ 0 h 108"/>
                <a:gd name="T8" fmla="*/ 44 w 88"/>
                <a:gd name="T9" fmla="*/ 72 h 108"/>
                <a:gd name="T10" fmla="*/ 66 w 88"/>
                <a:gd name="T11" fmla="*/ 0 h 108"/>
                <a:gd name="T12" fmla="*/ 88 w 88"/>
                <a:gd name="T13" fmla="*/ 0 h 108"/>
                <a:gd name="T14" fmla="*/ 52 w 88"/>
                <a:gd name="T15" fmla="*/ 108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08">
                  <a:moveTo>
                    <a:pt x="52" y="108"/>
                  </a:moveTo>
                  <a:lnTo>
                    <a:pt x="36" y="108"/>
                  </a:lnTo>
                  <a:lnTo>
                    <a:pt x="0" y="0"/>
                  </a:lnTo>
                  <a:lnTo>
                    <a:pt x="22" y="0"/>
                  </a:lnTo>
                  <a:lnTo>
                    <a:pt x="44" y="72"/>
                  </a:lnTo>
                  <a:lnTo>
                    <a:pt x="66" y="0"/>
                  </a:lnTo>
                  <a:lnTo>
                    <a:pt x="88" y="0"/>
                  </a:lnTo>
                  <a:lnTo>
                    <a:pt x="52"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43" name="Freeform 177"/>
            <p:cNvSpPr>
              <a:spLocks/>
            </p:cNvSpPr>
            <p:nvPr/>
          </p:nvSpPr>
          <p:spPr bwMode="auto">
            <a:xfrm>
              <a:off x="11611697" y="5180013"/>
              <a:ext cx="114300" cy="171450"/>
            </a:xfrm>
            <a:custGeom>
              <a:avLst/>
              <a:gdLst>
                <a:gd name="T0" fmla="*/ 0 w 72"/>
                <a:gd name="T1" fmla="*/ 108 h 108"/>
                <a:gd name="T2" fmla="*/ 0 w 72"/>
                <a:gd name="T3" fmla="*/ 0 h 108"/>
                <a:gd name="T4" fmla="*/ 72 w 72"/>
                <a:gd name="T5" fmla="*/ 0 h 108"/>
                <a:gd name="T6" fmla="*/ 72 w 72"/>
                <a:gd name="T7" fmla="*/ 20 h 108"/>
                <a:gd name="T8" fmla="*/ 20 w 72"/>
                <a:gd name="T9" fmla="*/ 20 h 108"/>
                <a:gd name="T10" fmla="*/ 20 w 72"/>
                <a:gd name="T11" fmla="*/ 44 h 108"/>
                <a:gd name="T12" fmla="*/ 64 w 72"/>
                <a:gd name="T13" fmla="*/ 44 h 108"/>
                <a:gd name="T14" fmla="*/ 64 w 72"/>
                <a:gd name="T15" fmla="*/ 64 h 108"/>
                <a:gd name="T16" fmla="*/ 20 w 72"/>
                <a:gd name="T17" fmla="*/ 64 h 108"/>
                <a:gd name="T18" fmla="*/ 20 w 72"/>
                <a:gd name="T19" fmla="*/ 90 h 108"/>
                <a:gd name="T20" fmla="*/ 72 w 72"/>
                <a:gd name="T21" fmla="*/ 90 h 108"/>
                <a:gd name="T22" fmla="*/ 72 w 72"/>
                <a:gd name="T23" fmla="*/ 108 h 108"/>
                <a:gd name="T24" fmla="*/ 0 w 72"/>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108">
                  <a:moveTo>
                    <a:pt x="0" y="108"/>
                  </a:moveTo>
                  <a:lnTo>
                    <a:pt x="0" y="0"/>
                  </a:lnTo>
                  <a:lnTo>
                    <a:pt x="72" y="0"/>
                  </a:lnTo>
                  <a:lnTo>
                    <a:pt x="72" y="20"/>
                  </a:lnTo>
                  <a:lnTo>
                    <a:pt x="20" y="20"/>
                  </a:lnTo>
                  <a:lnTo>
                    <a:pt x="20" y="44"/>
                  </a:lnTo>
                  <a:lnTo>
                    <a:pt x="64" y="44"/>
                  </a:lnTo>
                  <a:lnTo>
                    <a:pt x="64" y="64"/>
                  </a:lnTo>
                  <a:lnTo>
                    <a:pt x="20" y="64"/>
                  </a:lnTo>
                  <a:lnTo>
                    <a:pt x="20" y="90"/>
                  </a:lnTo>
                  <a:lnTo>
                    <a:pt x="72" y="90"/>
                  </a:lnTo>
                  <a:lnTo>
                    <a:pt x="72" y="108"/>
                  </a:lnTo>
                  <a:lnTo>
                    <a:pt x="0" y="1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2" name="Title 1"/>
          <p:cNvSpPr>
            <a:spLocks noGrp="1"/>
          </p:cNvSpPr>
          <p:nvPr>
            <p:ph type="title"/>
          </p:nvPr>
        </p:nvSpPr>
        <p:spPr/>
        <p:txBody>
          <a:bodyPr/>
          <a:lstStyle/>
          <a:p>
            <a:r>
              <a:rPr lang="id-ID" dirty="0"/>
              <a:t>BUSINESS IDEA</a:t>
            </a:r>
            <a:endParaRPr lang="en-AU" dirty="0"/>
          </a:p>
        </p:txBody>
      </p:sp>
      <p:sp>
        <p:nvSpPr>
          <p:cNvPr id="3" name="Content Placeholder 2"/>
          <p:cNvSpPr>
            <a:spLocks noGrp="1"/>
          </p:cNvSpPr>
          <p:nvPr>
            <p:ph idx="1"/>
          </p:nvPr>
        </p:nvSpPr>
        <p:spPr/>
        <p:txBody>
          <a:bodyPr>
            <a:normAutofit fontScale="92500" lnSpcReduction="20000"/>
          </a:bodyPr>
          <a:lstStyle/>
          <a:p>
            <a:r>
              <a:rPr lang="id-ID" dirty="0"/>
              <a:t>Slogan Goes Right Here</a:t>
            </a:r>
            <a:endParaRPr lang="en-AU" dirty="0"/>
          </a:p>
        </p:txBody>
      </p:sp>
      <p:sp>
        <p:nvSpPr>
          <p:cNvPr id="144" name="TextBox 143"/>
          <p:cNvSpPr txBox="1"/>
          <p:nvPr/>
        </p:nvSpPr>
        <p:spPr>
          <a:xfrm>
            <a:off x="2971800" y="4070097"/>
            <a:ext cx="4408056" cy="954107"/>
          </a:xfrm>
          <a:prstGeom prst="rect">
            <a:avLst/>
          </a:prstGeom>
          <a:noFill/>
        </p:spPr>
        <p:txBody>
          <a:bodyPr wrap="square" rtlCol="0">
            <a:spAutoFit/>
          </a:bodyPr>
          <a:lstStyle/>
          <a:p>
            <a:pPr algn="r"/>
            <a:r>
              <a:rPr lang="id-ID" sz="2800" b="1" dirty="0">
                <a:solidFill>
                  <a:schemeClr val="tx1">
                    <a:lumMod val="75000"/>
                    <a:lumOff val="25000"/>
                  </a:schemeClr>
                </a:solidFill>
                <a:latin typeface="+mj-lt"/>
              </a:rPr>
              <a:t>NEW BUSINESS IDEA &amp; STRATEGIES</a:t>
            </a:r>
          </a:p>
        </p:txBody>
      </p:sp>
      <p:sp>
        <p:nvSpPr>
          <p:cNvPr id="146" name="Rectangle 145"/>
          <p:cNvSpPr/>
          <p:nvPr/>
        </p:nvSpPr>
        <p:spPr>
          <a:xfrm>
            <a:off x="2743236" y="5334804"/>
            <a:ext cx="4626661" cy="3970318"/>
          </a:xfrm>
          <a:prstGeom prst="rect">
            <a:avLst/>
          </a:prstGeom>
        </p:spPr>
        <p:txBody>
          <a:bodyPr wrap="square">
            <a:spAutoFit/>
          </a:bodyPr>
          <a:lstStyle/>
          <a:p>
            <a:pPr algn="r">
              <a:lnSpc>
                <a:spcPct val="150000"/>
              </a:lnSpc>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junpi tabulto veram upa us ut hebbi lorem ipsum dolor sit amet ui ut ut yalpa custo mark yoplu it yumi ka wa enak sekali</a:t>
            </a:r>
          </a:p>
        </p:txBody>
      </p:sp>
      <p:grpSp>
        <p:nvGrpSpPr>
          <p:cNvPr id="147" name="Group 146"/>
          <p:cNvGrpSpPr/>
          <p:nvPr/>
        </p:nvGrpSpPr>
        <p:grpSpPr>
          <a:xfrm>
            <a:off x="15720623" y="4066117"/>
            <a:ext cx="1154748" cy="1154748"/>
            <a:chOff x="7821918" y="3971761"/>
            <a:chExt cx="578338" cy="578338"/>
          </a:xfrm>
        </p:grpSpPr>
        <p:sp>
          <p:nvSpPr>
            <p:cNvPr id="148" name="Rounded Rectangle 147"/>
            <p:cNvSpPr/>
            <p:nvPr/>
          </p:nvSpPr>
          <p:spPr bwMode="auto">
            <a:xfrm>
              <a:off x="7821918" y="3971761"/>
              <a:ext cx="578338" cy="57833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149" name="Group 148"/>
            <p:cNvGrpSpPr/>
            <p:nvPr/>
          </p:nvGrpSpPr>
          <p:grpSpPr bwMode="auto">
            <a:xfrm>
              <a:off x="8021781" y="4146540"/>
              <a:ext cx="179536" cy="237828"/>
              <a:chOff x="8235951" y="2905126"/>
              <a:chExt cx="244475" cy="323850"/>
            </a:xfrm>
            <a:solidFill>
              <a:schemeClr val="bg1"/>
            </a:solidFill>
          </p:grpSpPr>
          <p:sp>
            <p:nvSpPr>
              <p:cNvPr id="150" name="Freeform 121"/>
              <p:cNvSpPr>
                <a:spLocks/>
              </p:cNvSpPr>
              <p:nvPr/>
            </p:nvSpPr>
            <p:spPr bwMode="auto">
              <a:xfrm>
                <a:off x="8291513" y="30226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1" name="Freeform 122"/>
              <p:cNvSpPr>
                <a:spLocks/>
              </p:cNvSpPr>
              <p:nvPr/>
            </p:nvSpPr>
            <p:spPr bwMode="auto">
              <a:xfrm>
                <a:off x="8291513" y="3060701"/>
                <a:ext cx="131763" cy="11113"/>
              </a:xfrm>
              <a:custGeom>
                <a:avLst/>
                <a:gdLst>
                  <a:gd name="T0" fmla="*/ 33 w 35"/>
                  <a:gd name="T1" fmla="*/ 0 h 3"/>
                  <a:gd name="T2" fmla="*/ 1 w 35"/>
                  <a:gd name="T3" fmla="*/ 0 h 3"/>
                  <a:gd name="T4" fmla="*/ 0 w 35"/>
                  <a:gd name="T5" fmla="*/ 1 h 3"/>
                  <a:gd name="T6" fmla="*/ 1 w 35"/>
                  <a:gd name="T7" fmla="*/ 3 h 3"/>
                  <a:gd name="T8" fmla="*/ 33 w 35"/>
                  <a:gd name="T9" fmla="*/ 3 h 3"/>
                  <a:gd name="T10" fmla="*/ 35 w 35"/>
                  <a:gd name="T11" fmla="*/ 1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0"/>
                      <a:pt x="0" y="1"/>
                    </a:cubicBezTo>
                    <a:cubicBezTo>
                      <a:pt x="0" y="2"/>
                      <a:pt x="1" y="3"/>
                      <a:pt x="1" y="3"/>
                    </a:cubicBezTo>
                    <a:cubicBezTo>
                      <a:pt x="33" y="3"/>
                      <a:pt x="33" y="3"/>
                      <a:pt x="33" y="3"/>
                    </a:cubicBezTo>
                    <a:cubicBezTo>
                      <a:pt x="34" y="3"/>
                      <a:pt x="35" y="2"/>
                      <a:pt x="35" y="1"/>
                    </a:cubicBezTo>
                    <a:cubicBezTo>
                      <a:pt x="35" y="0"/>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2" name="Freeform 123"/>
              <p:cNvSpPr>
                <a:spLocks/>
              </p:cNvSpPr>
              <p:nvPr/>
            </p:nvSpPr>
            <p:spPr bwMode="auto">
              <a:xfrm>
                <a:off x="8291513" y="30940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3" name="Freeform 124"/>
              <p:cNvSpPr>
                <a:spLocks/>
              </p:cNvSpPr>
              <p:nvPr/>
            </p:nvSpPr>
            <p:spPr bwMode="auto">
              <a:xfrm>
                <a:off x="8291513" y="3132138"/>
                <a:ext cx="131763" cy="14288"/>
              </a:xfrm>
              <a:custGeom>
                <a:avLst/>
                <a:gdLst>
                  <a:gd name="T0" fmla="*/ 33 w 35"/>
                  <a:gd name="T1" fmla="*/ 0 h 4"/>
                  <a:gd name="T2" fmla="*/ 1 w 35"/>
                  <a:gd name="T3" fmla="*/ 0 h 4"/>
                  <a:gd name="T4" fmla="*/ 0 w 35"/>
                  <a:gd name="T5" fmla="*/ 2 h 4"/>
                  <a:gd name="T6" fmla="*/ 1 w 35"/>
                  <a:gd name="T7" fmla="*/ 4 h 4"/>
                  <a:gd name="T8" fmla="*/ 33 w 35"/>
                  <a:gd name="T9" fmla="*/ 4 h 4"/>
                  <a:gd name="T10" fmla="*/ 35 w 35"/>
                  <a:gd name="T11" fmla="*/ 2 h 4"/>
                  <a:gd name="T12" fmla="*/ 33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3" y="0"/>
                    </a:moveTo>
                    <a:cubicBezTo>
                      <a:pt x="1" y="0"/>
                      <a:pt x="1" y="0"/>
                      <a:pt x="1" y="0"/>
                    </a:cubicBezTo>
                    <a:cubicBezTo>
                      <a:pt x="1" y="0"/>
                      <a:pt x="0" y="1"/>
                      <a:pt x="0" y="2"/>
                    </a:cubicBezTo>
                    <a:cubicBezTo>
                      <a:pt x="0" y="3"/>
                      <a:pt x="1" y="4"/>
                      <a:pt x="1" y="4"/>
                    </a:cubicBezTo>
                    <a:cubicBezTo>
                      <a:pt x="33" y="4"/>
                      <a:pt x="33" y="4"/>
                      <a:pt x="33" y="4"/>
                    </a:cubicBezTo>
                    <a:cubicBezTo>
                      <a:pt x="34" y="4"/>
                      <a:pt x="35" y="3"/>
                      <a:pt x="35" y="2"/>
                    </a:cubicBezTo>
                    <a:cubicBezTo>
                      <a:pt x="35" y="1"/>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4" name="Freeform 125"/>
              <p:cNvSpPr>
                <a:spLocks/>
              </p:cNvSpPr>
              <p:nvPr/>
            </p:nvSpPr>
            <p:spPr bwMode="auto">
              <a:xfrm>
                <a:off x="8235951" y="2916238"/>
                <a:ext cx="244475" cy="312738"/>
              </a:xfrm>
              <a:custGeom>
                <a:avLst/>
                <a:gdLst>
                  <a:gd name="T0" fmla="*/ 60 w 65"/>
                  <a:gd name="T1" fmla="*/ 0 h 83"/>
                  <a:gd name="T2" fmla="*/ 46 w 65"/>
                  <a:gd name="T3" fmla="*/ 0 h 83"/>
                  <a:gd name="T4" fmla="*/ 46 w 65"/>
                  <a:gd name="T5" fmla="*/ 8 h 83"/>
                  <a:gd name="T6" fmla="*/ 57 w 65"/>
                  <a:gd name="T7" fmla="*/ 8 h 83"/>
                  <a:gd name="T8" fmla="*/ 57 w 65"/>
                  <a:gd name="T9" fmla="*/ 14 h 83"/>
                  <a:gd name="T10" fmla="*/ 57 w 65"/>
                  <a:gd name="T11" fmla="*/ 75 h 83"/>
                  <a:gd name="T12" fmla="*/ 8 w 65"/>
                  <a:gd name="T13" fmla="*/ 75 h 83"/>
                  <a:gd name="T14" fmla="*/ 8 w 65"/>
                  <a:gd name="T15" fmla="*/ 8 h 83"/>
                  <a:gd name="T16" fmla="*/ 19 w 65"/>
                  <a:gd name="T17" fmla="*/ 8 h 83"/>
                  <a:gd name="T18" fmla="*/ 19 w 65"/>
                  <a:gd name="T19" fmla="*/ 0 h 83"/>
                  <a:gd name="T20" fmla="*/ 5 w 65"/>
                  <a:gd name="T21" fmla="*/ 0 h 83"/>
                  <a:gd name="T22" fmla="*/ 0 w 65"/>
                  <a:gd name="T23" fmla="*/ 4 h 83"/>
                  <a:gd name="T24" fmla="*/ 0 w 65"/>
                  <a:gd name="T25" fmla="*/ 79 h 83"/>
                  <a:gd name="T26" fmla="*/ 5 w 65"/>
                  <a:gd name="T27" fmla="*/ 83 h 83"/>
                  <a:gd name="T28" fmla="*/ 60 w 65"/>
                  <a:gd name="T29" fmla="*/ 83 h 83"/>
                  <a:gd name="T30" fmla="*/ 65 w 65"/>
                  <a:gd name="T31" fmla="*/ 79 h 83"/>
                  <a:gd name="T32" fmla="*/ 65 w 65"/>
                  <a:gd name="T33" fmla="*/ 4 h 83"/>
                  <a:gd name="T34" fmla="*/ 60 w 65"/>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83">
                    <a:moveTo>
                      <a:pt x="60" y="0"/>
                    </a:moveTo>
                    <a:cubicBezTo>
                      <a:pt x="46" y="0"/>
                      <a:pt x="46" y="0"/>
                      <a:pt x="46" y="0"/>
                    </a:cubicBezTo>
                    <a:cubicBezTo>
                      <a:pt x="46" y="8"/>
                      <a:pt x="46" y="8"/>
                      <a:pt x="46" y="8"/>
                    </a:cubicBezTo>
                    <a:cubicBezTo>
                      <a:pt x="57" y="8"/>
                      <a:pt x="57" y="8"/>
                      <a:pt x="57" y="8"/>
                    </a:cubicBezTo>
                    <a:cubicBezTo>
                      <a:pt x="57" y="14"/>
                      <a:pt x="57" y="14"/>
                      <a:pt x="57" y="14"/>
                    </a:cubicBezTo>
                    <a:cubicBezTo>
                      <a:pt x="57" y="75"/>
                      <a:pt x="57" y="75"/>
                      <a:pt x="57" y="75"/>
                    </a:cubicBezTo>
                    <a:cubicBezTo>
                      <a:pt x="8" y="75"/>
                      <a:pt x="8" y="75"/>
                      <a:pt x="8" y="75"/>
                    </a:cubicBezTo>
                    <a:cubicBezTo>
                      <a:pt x="8" y="8"/>
                      <a:pt x="8" y="8"/>
                      <a:pt x="8" y="8"/>
                    </a:cubicBezTo>
                    <a:cubicBezTo>
                      <a:pt x="19" y="8"/>
                      <a:pt x="19" y="8"/>
                      <a:pt x="19" y="8"/>
                    </a:cubicBezTo>
                    <a:cubicBezTo>
                      <a:pt x="19" y="0"/>
                      <a:pt x="19" y="0"/>
                      <a:pt x="19" y="0"/>
                    </a:cubicBezTo>
                    <a:cubicBezTo>
                      <a:pt x="5" y="0"/>
                      <a:pt x="5" y="0"/>
                      <a:pt x="5" y="0"/>
                    </a:cubicBezTo>
                    <a:cubicBezTo>
                      <a:pt x="2" y="0"/>
                      <a:pt x="0" y="2"/>
                      <a:pt x="0" y="4"/>
                    </a:cubicBezTo>
                    <a:cubicBezTo>
                      <a:pt x="0" y="79"/>
                      <a:pt x="0" y="79"/>
                      <a:pt x="0" y="79"/>
                    </a:cubicBezTo>
                    <a:cubicBezTo>
                      <a:pt x="0" y="81"/>
                      <a:pt x="2" y="83"/>
                      <a:pt x="5" y="83"/>
                    </a:cubicBezTo>
                    <a:cubicBezTo>
                      <a:pt x="60" y="83"/>
                      <a:pt x="60" y="83"/>
                      <a:pt x="60" y="83"/>
                    </a:cubicBezTo>
                    <a:cubicBezTo>
                      <a:pt x="63" y="83"/>
                      <a:pt x="65" y="81"/>
                      <a:pt x="65" y="79"/>
                    </a:cubicBezTo>
                    <a:cubicBezTo>
                      <a:pt x="65" y="4"/>
                      <a:pt x="65" y="4"/>
                      <a:pt x="65" y="4"/>
                    </a:cubicBezTo>
                    <a:cubicBezTo>
                      <a:pt x="65" y="2"/>
                      <a:pt x="63" y="0"/>
                      <a:pt x="6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5" name="Freeform 126"/>
              <p:cNvSpPr>
                <a:spLocks/>
              </p:cNvSpPr>
              <p:nvPr/>
            </p:nvSpPr>
            <p:spPr bwMode="auto">
              <a:xfrm>
                <a:off x="8329613" y="2924176"/>
                <a:ext cx="55563" cy="22225"/>
              </a:xfrm>
              <a:custGeom>
                <a:avLst/>
                <a:gdLst>
                  <a:gd name="T0" fmla="*/ 15 w 15"/>
                  <a:gd name="T1" fmla="*/ 1 h 6"/>
                  <a:gd name="T2" fmla="*/ 15 w 15"/>
                  <a:gd name="T3" fmla="*/ 0 h 6"/>
                  <a:gd name="T4" fmla="*/ 14 w 15"/>
                  <a:gd name="T5" fmla="*/ 0 h 6"/>
                  <a:gd name="T6" fmla="*/ 1 w 15"/>
                  <a:gd name="T7" fmla="*/ 0 h 6"/>
                  <a:gd name="T8" fmla="*/ 0 w 15"/>
                  <a:gd name="T9" fmla="*/ 0 h 6"/>
                  <a:gd name="T10" fmla="*/ 0 w 15"/>
                  <a:gd name="T11" fmla="*/ 1 h 6"/>
                  <a:gd name="T12" fmla="*/ 0 w 15"/>
                  <a:gd name="T13" fmla="*/ 6 h 6"/>
                  <a:gd name="T14" fmla="*/ 15 w 15"/>
                  <a:gd name="T15" fmla="*/ 6 h 6"/>
                  <a:gd name="T16" fmla="*/ 15 w 15"/>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6">
                    <a:moveTo>
                      <a:pt x="15" y="1"/>
                    </a:moveTo>
                    <a:cubicBezTo>
                      <a:pt x="15" y="1"/>
                      <a:pt x="15" y="0"/>
                      <a:pt x="15" y="0"/>
                    </a:cubicBezTo>
                    <a:cubicBezTo>
                      <a:pt x="15" y="0"/>
                      <a:pt x="14" y="0"/>
                      <a:pt x="14" y="0"/>
                    </a:cubicBezTo>
                    <a:cubicBezTo>
                      <a:pt x="1" y="0"/>
                      <a:pt x="1" y="0"/>
                      <a:pt x="1" y="0"/>
                    </a:cubicBezTo>
                    <a:cubicBezTo>
                      <a:pt x="1" y="0"/>
                      <a:pt x="0" y="0"/>
                      <a:pt x="0" y="0"/>
                    </a:cubicBezTo>
                    <a:cubicBezTo>
                      <a:pt x="0" y="0"/>
                      <a:pt x="0" y="1"/>
                      <a:pt x="0" y="1"/>
                    </a:cubicBezTo>
                    <a:cubicBezTo>
                      <a:pt x="0" y="6"/>
                      <a:pt x="0" y="6"/>
                      <a:pt x="0" y="6"/>
                    </a:cubicBezTo>
                    <a:cubicBezTo>
                      <a:pt x="15" y="6"/>
                      <a:pt x="15" y="6"/>
                      <a:pt x="15" y="6"/>
                    </a:cubicBezTo>
                    <a:lnTo>
                      <a:pt x="1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6" name="Freeform 127"/>
              <p:cNvSpPr>
                <a:spLocks noEditPoints="1"/>
              </p:cNvSpPr>
              <p:nvPr/>
            </p:nvSpPr>
            <p:spPr bwMode="auto">
              <a:xfrm>
                <a:off x="8310563" y="2905126"/>
                <a:ext cx="93663" cy="60325"/>
              </a:xfrm>
              <a:custGeom>
                <a:avLst/>
                <a:gdLst>
                  <a:gd name="T0" fmla="*/ 4 w 25"/>
                  <a:gd name="T1" fmla="*/ 16 h 16"/>
                  <a:gd name="T2" fmla="*/ 21 w 25"/>
                  <a:gd name="T3" fmla="*/ 16 h 16"/>
                  <a:gd name="T4" fmla="*/ 24 w 25"/>
                  <a:gd name="T5" fmla="*/ 15 h 16"/>
                  <a:gd name="T6" fmla="*/ 25 w 25"/>
                  <a:gd name="T7" fmla="*/ 13 h 16"/>
                  <a:gd name="T8" fmla="*/ 25 w 25"/>
                  <a:gd name="T9" fmla="*/ 2 h 16"/>
                  <a:gd name="T10" fmla="*/ 24 w 25"/>
                  <a:gd name="T11" fmla="*/ 1 h 16"/>
                  <a:gd name="T12" fmla="*/ 21 w 25"/>
                  <a:gd name="T13" fmla="*/ 0 h 16"/>
                  <a:gd name="T14" fmla="*/ 4 w 25"/>
                  <a:gd name="T15" fmla="*/ 0 h 16"/>
                  <a:gd name="T16" fmla="*/ 1 w 25"/>
                  <a:gd name="T17" fmla="*/ 1 h 16"/>
                  <a:gd name="T18" fmla="*/ 0 w 25"/>
                  <a:gd name="T19" fmla="*/ 2 h 16"/>
                  <a:gd name="T20" fmla="*/ 0 w 25"/>
                  <a:gd name="T21" fmla="*/ 13 h 16"/>
                  <a:gd name="T22" fmla="*/ 1 w 25"/>
                  <a:gd name="T23" fmla="*/ 15 h 16"/>
                  <a:gd name="T24" fmla="*/ 4 w 25"/>
                  <a:gd name="T25" fmla="*/ 16 h 16"/>
                  <a:gd name="T26" fmla="*/ 3 w 25"/>
                  <a:gd name="T27" fmla="*/ 6 h 16"/>
                  <a:gd name="T28" fmla="*/ 4 w 25"/>
                  <a:gd name="T29" fmla="*/ 4 h 16"/>
                  <a:gd name="T30" fmla="*/ 4 w 25"/>
                  <a:gd name="T31" fmla="*/ 4 h 16"/>
                  <a:gd name="T32" fmla="*/ 6 w 25"/>
                  <a:gd name="T33" fmla="*/ 3 h 16"/>
                  <a:gd name="T34" fmla="*/ 19 w 25"/>
                  <a:gd name="T35" fmla="*/ 3 h 16"/>
                  <a:gd name="T36" fmla="*/ 21 w 25"/>
                  <a:gd name="T37" fmla="*/ 4 h 16"/>
                  <a:gd name="T38" fmla="*/ 21 w 25"/>
                  <a:gd name="T39" fmla="*/ 4 h 16"/>
                  <a:gd name="T40" fmla="*/ 22 w 25"/>
                  <a:gd name="T41" fmla="*/ 6 h 16"/>
                  <a:gd name="T42" fmla="*/ 22 w 25"/>
                  <a:gd name="T43" fmla="*/ 9 h 16"/>
                  <a:gd name="T44" fmla="*/ 21 w 25"/>
                  <a:gd name="T45" fmla="*/ 11 h 16"/>
                  <a:gd name="T46" fmla="*/ 19 w 25"/>
                  <a:gd name="T47" fmla="*/ 12 h 16"/>
                  <a:gd name="T48" fmla="*/ 6 w 25"/>
                  <a:gd name="T49" fmla="*/ 12 h 16"/>
                  <a:gd name="T50" fmla="*/ 4 w 25"/>
                  <a:gd name="T51" fmla="*/ 11 h 16"/>
                  <a:gd name="T52" fmla="*/ 3 w 25"/>
                  <a:gd name="T53" fmla="*/ 9 h 16"/>
                  <a:gd name="T54" fmla="*/ 3 w 25"/>
                  <a:gd name="T5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6">
                    <a:moveTo>
                      <a:pt x="4" y="16"/>
                    </a:moveTo>
                    <a:cubicBezTo>
                      <a:pt x="21" y="16"/>
                      <a:pt x="21" y="16"/>
                      <a:pt x="21" y="16"/>
                    </a:cubicBezTo>
                    <a:cubicBezTo>
                      <a:pt x="22" y="16"/>
                      <a:pt x="23" y="16"/>
                      <a:pt x="24" y="15"/>
                    </a:cubicBezTo>
                    <a:cubicBezTo>
                      <a:pt x="24" y="15"/>
                      <a:pt x="25" y="14"/>
                      <a:pt x="25" y="13"/>
                    </a:cubicBezTo>
                    <a:cubicBezTo>
                      <a:pt x="25" y="2"/>
                      <a:pt x="25" y="2"/>
                      <a:pt x="25" y="2"/>
                    </a:cubicBezTo>
                    <a:cubicBezTo>
                      <a:pt x="25" y="2"/>
                      <a:pt x="24" y="1"/>
                      <a:pt x="24" y="1"/>
                    </a:cubicBezTo>
                    <a:cubicBezTo>
                      <a:pt x="23" y="0"/>
                      <a:pt x="22" y="0"/>
                      <a:pt x="21" y="0"/>
                    </a:cubicBezTo>
                    <a:cubicBezTo>
                      <a:pt x="4" y="0"/>
                      <a:pt x="4" y="0"/>
                      <a:pt x="4" y="0"/>
                    </a:cubicBezTo>
                    <a:cubicBezTo>
                      <a:pt x="3" y="0"/>
                      <a:pt x="2" y="0"/>
                      <a:pt x="1" y="1"/>
                    </a:cubicBezTo>
                    <a:cubicBezTo>
                      <a:pt x="1" y="1"/>
                      <a:pt x="0" y="2"/>
                      <a:pt x="0" y="2"/>
                    </a:cubicBezTo>
                    <a:cubicBezTo>
                      <a:pt x="0" y="13"/>
                      <a:pt x="0" y="13"/>
                      <a:pt x="0" y="13"/>
                    </a:cubicBezTo>
                    <a:cubicBezTo>
                      <a:pt x="0" y="14"/>
                      <a:pt x="1" y="15"/>
                      <a:pt x="1" y="15"/>
                    </a:cubicBezTo>
                    <a:cubicBezTo>
                      <a:pt x="2" y="16"/>
                      <a:pt x="3" y="16"/>
                      <a:pt x="4" y="16"/>
                    </a:cubicBezTo>
                    <a:close/>
                    <a:moveTo>
                      <a:pt x="3" y="6"/>
                    </a:moveTo>
                    <a:cubicBezTo>
                      <a:pt x="3" y="5"/>
                      <a:pt x="3" y="4"/>
                      <a:pt x="4" y="4"/>
                    </a:cubicBezTo>
                    <a:cubicBezTo>
                      <a:pt x="4" y="4"/>
                      <a:pt x="4" y="4"/>
                      <a:pt x="4" y="4"/>
                    </a:cubicBezTo>
                    <a:cubicBezTo>
                      <a:pt x="5" y="4"/>
                      <a:pt x="5" y="3"/>
                      <a:pt x="6" y="3"/>
                    </a:cubicBezTo>
                    <a:cubicBezTo>
                      <a:pt x="19" y="3"/>
                      <a:pt x="19" y="3"/>
                      <a:pt x="19" y="3"/>
                    </a:cubicBezTo>
                    <a:cubicBezTo>
                      <a:pt x="20" y="3"/>
                      <a:pt x="20" y="4"/>
                      <a:pt x="21" y="4"/>
                    </a:cubicBezTo>
                    <a:cubicBezTo>
                      <a:pt x="21" y="4"/>
                      <a:pt x="21" y="4"/>
                      <a:pt x="21" y="4"/>
                    </a:cubicBezTo>
                    <a:cubicBezTo>
                      <a:pt x="21" y="4"/>
                      <a:pt x="22" y="5"/>
                      <a:pt x="22" y="6"/>
                    </a:cubicBezTo>
                    <a:cubicBezTo>
                      <a:pt x="22" y="9"/>
                      <a:pt x="22" y="9"/>
                      <a:pt x="22" y="9"/>
                    </a:cubicBezTo>
                    <a:cubicBezTo>
                      <a:pt x="22" y="10"/>
                      <a:pt x="21" y="11"/>
                      <a:pt x="21" y="11"/>
                    </a:cubicBezTo>
                    <a:cubicBezTo>
                      <a:pt x="20" y="12"/>
                      <a:pt x="20" y="12"/>
                      <a:pt x="19" y="12"/>
                    </a:cubicBezTo>
                    <a:cubicBezTo>
                      <a:pt x="6" y="12"/>
                      <a:pt x="6" y="12"/>
                      <a:pt x="6" y="12"/>
                    </a:cubicBezTo>
                    <a:cubicBezTo>
                      <a:pt x="5" y="12"/>
                      <a:pt x="5" y="12"/>
                      <a:pt x="4" y="11"/>
                    </a:cubicBezTo>
                    <a:cubicBezTo>
                      <a:pt x="4" y="11"/>
                      <a:pt x="3" y="10"/>
                      <a:pt x="3" y="9"/>
                    </a:cubicBez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57" name="Freeform 128"/>
              <p:cNvSpPr>
                <a:spLocks/>
              </p:cNvSpPr>
              <p:nvPr/>
            </p:nvSpPr>
            <p:spPr bwMode="auto">
              <a:xfrm>
                <a:off x="8291513" y="3165476"/>
                <a:ext cx="131763" cy="11113"/>
              </a:xfrm>
              <a:custGeom>
                <a:avLst/>
                <a:gdLst>
                  <a:gd name="T0" fmla="*/ 33 w 35"/>
                  <a:gd name="T1" fmla="*/ 0 h 3"/>
                  <a:gd name="T2" fmla="*/ 1 w 35"/>
                  <a:gd name="T3" fmla="*/ 0 h 3"/>
                  <a:gd name="T4" fmla="*/ 0 w 35"/>
                  <a:gd name="T5" fmla="*/ 2 h 3"/>
                  <a:gd name="T6" fmla="*/ 1 w 35"/>
                  <a:gd name="T7" fmla="*/ 3 h 3"/>
                  <a:gd name="T8" fmla="*/ 33 w 35"/>
                  <a:gd name="T9" fmla="*/ 3 h 3"/>
                  <a:gd name="T10" fmla="*/ 35 w 35"/>
                  <a:gd name="T11" fmla="*/ 2 h 3"/>
                  <a:gd name="T12" fmla="*/ 33 w 3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5" h="3">
                    <a:moveTo>
                      <a:pt x="33" y="0"/>
                    </a:moveTo>
                    <a:cubicBezTo>
                      <a:pt x="1" y="0"/>
                      <a:pt x="1" y="0"/>
                      <a:pt x="1" y="0"/>
                    </a:cubicBezTo>
                    <a:cubicBezTo>
                      <a:pt x="1" y="0"/>
                      <a:pt x="0" y="1"/>
                      <a:pt x="0" y="2"/>
                    </a:cubicBezTo>
                    <a:cubicBezTo>
                      <a:pt x="0" y="3"/>
                      <a:pt x="1" y="3"/>
                      <a:pt x="1" y="3"/>
                    </a:cubicBezTo>
                    <a:cubicBezTo>
                      <a:pt x="33" y="3"/>
                      <a:pt x="33" y="3"/>
                      <a:pt x="33" y="3"/>
                    </a:cubicBezTo>
                    <a:cubicBezTo>
                      <a:pt x="34" y="3"/>
                      <a:pt x="35" y="3"/>
                      <a:pt x="35" y="2"/>
                    </a:cubicBezTo>
                    <a:cubicBezTo>
                      <a:pt x="35" y="1"/>
                      <a:pt x="34" y="0"/>
                      <a:pt x="3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158" name="Group 157"/>
          <p:cNvGrpSpPr/>
          <p:nvPr/>
        </p:nvGrpSpPr>
        <p:grpSpPr>
          <a:xfrm>
            <a:off x="15720623" y="6885941"/>
            <a:ext cx="1154748" cy="1154748"/>
            <a:chOff x="7802099" y="4712127"/>
            <a:chExt cx="578338" cy="578338"/>
          </a:xfrm>
        </p:grpSpPr>
        <p:sp>
          <p:nvSpPr>
            <p:cNvPr id="159" name="Rounded Rectangle 158"/>
            <p:cNvSpPr/>
            <p:nvPr/>
          </p:nvSpPr>
          <p:spPr bwMode="auto">
            <a:xfrm>
              <a:off x="7802099" y="4712127"/>
              <a:ext cx="578338" cy="57833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160" name="Group 159"/>
            <p:cNvGrpSpPr/>
            <p:nvPr/>
          </p:nvGrpSpPr>
          <p:grpSpPr bwMode="auto">
            <a:xfrm>
              <a:off x="7989258" y="4866714"/>
              <a:ext cx="204019" cy="237827"/>
              <a:chOff x="7548563" y="2860676"/>
              <a:chExt cx="277813" cy="323850"/>
            </a:xfrm>
            <a:solidFill>
              <a:schemeClr val="bg1"/>
            </a:solidFill>
          </p:grpSpPr>
          <p:sp>
            <p:nvSpPr>
              <p:cNvPr id="161"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62"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63"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64"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65"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66"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grpSp>
        <p:nvGrpSpPr>
          <p:cNvPr id="167" name="Group 166"/>
          <p:cNvGrpSpPr/>
          <p:nvPr/>
        </p:nvGrpSpPr>
        <p:grpSpPr>
          <a:xfrm>
            <a:off x="15802281" y="9705766"/>
            <a:ext cx="1154748" cy="1154748"/>
            <a:chOff x="7802099" y="4712127"/>
            <a:chExt cx="578338" cy="578338"/>
          </a:xfrm>
        </p:grpSpPr>
        <p:sp>
          <p:nvSpPr>
            <p:cNvPr id="168" name="Rounded Rectangle 167"/>
            <p:cNvSpPr/>
            <p:nvPr/>
          </p:nvSpPr>
          <p:spPr bwMode="auto">
            <a:xfrm>
              <a:off x="7802099" y="4712127"/>
              <a:ext cx="578338" cy="57833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grpSp>
          <p:nvGrpSpPr>
            <p:cNvPr id="169" name="Group 168"/>
            <p:cNvGrpSpPr/>
            <p:nvPr/>
          </p:nvGrpSpPr>
          <p:grpSpPr bwMode="auto">
            <a:xfrm>
              <a:off x="7989258" y="4866714"/>
              <a:ext cx="204019" cy="237827"/>
              <a:chOff x="7548563" y="2860676"/>
              <a:chExt cx="277813" cy="323850"/>
            </a:xfrm>
            <a:solidFill>
              <a:schemeClr val="bg1"/>
            </a:solidFill>
          </p:grpSpPr>
          <p:sp>
            <p:nvSpPr>
              <p:cNvPr id="170" name="Freeform 65"/>
              <p:cNvSpPr>
                <a:spLocks/>
              </p:cNvSpPr>
              <p:nvPr/>
            </p:nvSpPr>
            <p:spPr bwMode="auto">
              <a:xfrm>
                <a:off x="7585076" y="2946401"/>
                <a:ext cx="200025" cy="125413"/>
              </a:xfrm>
              <a:custGeom>
                <a:avLst/>
                <a:gdLst>
                  <a:gd name="T0" fmla="*/ 48 w 53"/>
                  <a:gd name="T1" fmla="*/ 2 h 33"/>
                  <a:gd name="T2" fmla="*/ 32 w 53"/>
                  <a:gd name="T3" fmla="*/ 17 h 33"/>
                  <a:gd name="T4" fmla="*/ 23 w 53"/>
                  <a:gd name="T5" fmla="*/ 8 h 33"/>
                  <a:gd name="T6" fmla="*/ 3 w 53"/>
                  <a:gd name="T7" fmla="*/ 28 h 33"/>
                  <a:gd name="T8" fmla="*/ 6 w 53"/>
                  <a:gd name="T9" fmla="*/ 31 h 33"/>
                  <a:gd name="T10" fmla="*/ 23 w 53"/>
                  <a:gd name="T11" fmla="*/ 15 h 33"/>
                  <a:gd name="T12" fmla="*/ 32 w 53"/>
                  <a:gd name="T13" fmla="*/ 24 h 33"/>
                  <a:gd name="T14" fmla="*/ 51 w 53"/>
                  <a:gd name="T15" fmla="*/ 6 h 33"/>
                  <a:gd name="T16" fmla="*/ 48 w 53"/>
                  <a:gd name="T17"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48" y="2"/>
                    </a:moveTo>
                    <a:cubicBezTo>
                      <a:pt x="32" y="17"/>
                      <a:pt x="32" y="17"/>
                      <a:pt x="32" y="17"/>
                    </a:cubicBezTo>
                    <a:cubicBezTo>
                      <a:pt x="32" y="17"/>
                      <a:pt x="23" y="8"/>
                      <a:pt x="23" y="8"/>
                    </a:cubicBezTo>
                    <a:cubicBezTo>
                      <a:pt x="15" y="15"/>
                      <a:pt x="10" y="20"/>
                      <a:pt x="3" y="28"/>
                    </a:cubicBezTo>
                    <a:cubicBezTo>
                      <a:pt x="0" y="30"/>
                      <a:pt x="4" y="33"/>
                      <a:pt x="6" y="31"/>
                    </a:cubicBezTo>
                    <a:cubicBezTo>
                      <a:pt x="13" y="25"/>
                      <a:pt x="16" y="21"/>
                      <a:pt x="23" y="15"/>
                    </a:cubicBezTo>
                    <a:cubicBezTo>
                      <a:pt x="32" y="24"/>
                      <a:pt x="32" y="24"/>
                      <a:pt x="32" y="24"/>
                    </a:cubicBezTo>
                    <a:cubicBezTo>
                      <a:pt x="40" y="17"/>
                      <a:pt x="43" y="13"/>
                      <a:pt x="51" y="6"/>
                    </a:cubicBezTo>
                    <a:cubicBezTo>
                      <a:pt x="53" y="3"/>
                      <a:pt x="50" y="0"/>
                      <a:pt x="4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1" name="Freeform 66"/>
              <p:cNvSpPr>
                <a:spLocks/>
              </p:cNvSpPr>
              <p:nvPr/>
            </p:nvSpPr>
            <p:spPr bwMode="auto">
              <a:xfrm>
                <a:off x="7600951" y="3124201"/>
                <a:ext cx="71438" cy="60325"/>
              </a:xfrm>
              <a:custGeom>
                <a:avLst/>
                <a:gdLst>
                  <a:gd name="T0" fmla="*/ 2 w 19"/>
                  <a:gd name="T1" fmla="*/ 10 h 16"/>
                  <a:gd name="T2" fmla="*/ 5 w 19"/>
                  <a:gd name="T3" fmla="*/ 14 h 16"/>
                  <a:gd name="T4" fmla="*/ 19 w 19"/>
                  <a:gd name="T5" fmla="*/ 0 h 16"/>
                  <a:gd name="T6" fmla="*/ 12 w 19"/>
                  <a:gd name="T7" fmla="*/ 0 h 16"/>
                  <a:gd name="T8" fmla="*/ 2 w 19"/>
                  <a:gd name="T9" fmla="*/ 10 h 16"/>
                </a:gdLst>
                <a:ahLst/>
                <a:cxnLst>
                  <a:cxn ang="0">
                    <a:pos x="T0" y="T1"/>
                  </a:cxn>
                  <a:cxn ang="0">
                    <a:pos x="T2" y="T3"/>
                  </a:cxn>
                  <a:cxn ang="0">
                    <a:pos x="T4" y="T5"/>
                  </a:cxn>
                  <a:cxn ang="0">
                    <a:pos x="T6" y="T7"/>
                  </a:cxn>
                  <a:cxn ang="0">
                    <a:pos x="T8" y="T9"/>
                  </a:cxn>
                </a:cxnLst>
                <a:rect l="0" t="0" r="r" b="b"/>
                <a:pathLst>
                  <a:path w="19" h="16">
                    <a:moveTo>
                      <a:pt x="2" y="10"/>
                    </a:moveTo>
                    <a:cubicBezTo>
                      <a:pt x="0" y="13"/>
                      <a:pt x="3" y="16"/>
                      <a:pt x="5" y="14"/>
                    </a:cubicBezTo>
                    <a:cubicBezTo>
                      <a:pt x="19" y="0"/>
                      <a:pt x="19" y="0"/>
                      <a:pt x="19" y="0"/>
                    </a:cubicBezTo>
                    <a:cubicBezTo>
                      <a:pt x="12" y="0"/>
                      <a:pt x="12" y="0"/>
                      <a:pt x="12" y="0"/>
                    </a:cubicBezTo>
                    <a:lnTo>
                      <a:pt x="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2" name="Freeform 67"/>
              <p:cNvSpPr>
                <a:spLocks/>
              </p:cNvSpPr>
              <p:nvPr/>
            </p:nvSpPr>
            <p:spPr bwMode="auto">
              <a:xfrm>
                <a:off x="7702551" y="3124201"/>
                <a:ext cx="71438" cy="60325"/>
              </a:xfrm>
              <a:custGeom>
                <a:avLst/>
                <a:gdLst>
                  <a:gd name="T0" fmla="*/ 6 w 19"/>
                  <a:gd name="T1" fmla="*/ 0 h 16"/>
                  <a:gd name="T2" fmla="*/ 0 w 19"/>
                  <a:gd name="T3" fmla="*/ 0 h 16"/>
                  <a:gd name="T4" fmla="*/ 13 w 19"/>
                  <a:gd name="T5" fmla="*/ 14 h 16"/>
                  <a:gd name="T6" fmla="*/ 17 w 19"/>
                  <a:gd name="T7" fmla="*/ 10 h 16"/>
                  <a:gd name="T8" fmla="*/ 6 w 19"/>
                  <a:gd name="T9" fmla="*/ 0 h 16"/>
                </a:gdLst>
                <a:ahLst/>
                <a:cxnLst>
                  <a:cxn ang="0">
                    <a:pos x="T0" y="T1"/>
                  </a:cxn>
                  <a:cxn ang="0">
                    <a:pos x="T2" y="T3"/>
                  </a:cxn>
                  <a:cxn ang="0">
                    <a:pos x="T4" y="T5"/>
                  </a:cxn>
                  <a:cxn ang="0">
                    <a:pos x="T6" y="T7"/>
                  </a:cxn>
                  <a:cxn ang="0">
                    <a:pos x="T8" y="T9"/>
                  </a:cxn>
                </a:cxnLst>
                <a:rect l="0" t="0" r="r" b="b"/>
                <a:pathLst>
                  <a:path w="19" h="16">
                    <a:moveTo>
                      <a:pt x="6" y="0"/>
                    </a:moveTo>
                    <a:cubicBezTo>
                      <a:pt x="0" y="0"/>
                      <a:pt x="0" y="0"/>
                      <a:pt x="0" y="0"/>
                    </a:cubicBezTo>
                    <a:cubicBezTo>
                      <a:pt x="13" y="14"/>
                      <a:pt x="13" y="14"/>
                      <a:pt x="13" y="14"/>
                    </a:cubicBezTo>
                    <a:cubicBezTo>
                      <a:pt x="16" y="16"/>
                      <a:pt x="19" y="13"/>
                      <a:pt x="17" y="10"/>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3" name="Freeform 68"/>
              <p:cNvSpPr>
                <a:spLocks/>
              </p:cNvSpPr>
              <p:nvPr/>
            </p:nvSpPr>
            <p:spPr bwMode="auto">
              <a:xfrm>
                <a:off x="7675563" y="3124201"/>
                <a:ext cx="19050" cy="55563"/>
              </a:xfrm>
              <a:custGeom>
                <a:avLst/>
                <a:gdLst>
                  <a:gd name="T0" fmla="*/ 0 w 5"/>
                  <a:gd name="T1" fmla="*/ 12 h 15"/>
                  <a:gd name="T2" fmla="*/ 5 w 5"/>
                  <a:gd name="T3" fmla="*/ 12 h 15"/>
                  <a:gd name="T4" fmla="*/ 5 w 5"/>
                  <a:gd name="T5" fmla="*/ 0 h 15"/>
                  <a:gd name="T6" fmla="*/ 0 w 5"/>
                  <a:gd name="T7" fmla="*/ 0 h 15"/>
                  <a:gd name="T8" fmla="*/ 0 w 5"/>
                  <a:gd name="T9" fmla="*/ 12 h 15"/>
                </a:gdLst>
                <a:ahLst/>
                <a:cxnLst>
                  <a:cxn ang="0">
                    <a:pos x="T0" y="T1"/>
                  </a:cxn>
                  <a:cxn ang="0">
                    <a:pos x="T2" y="T3"/>
                  </a:cxn>
                  <a:cxn ang="0">
                    <a:pos x="T4" y="T5"/>
                  </a:cxn>
                  <a:cxn ang="0">
                    <a:pos x="T6" y="T7"/>
                  </a:cxn>
                  <a:cxn ang="0">
                    <a:pos x="T8" y="T9"/>
                  </a:cxn>
                </a:cxnLst>
                <a:rect l="0" t="0" r="r" b="b"/>
                <a:pathLst>
                  <a:path w="5" h="15">
                    <a:moveTo>
                      <a:pt x="0" y="12"/>
                    </a:moveTo>
                    <a:cubicBezTo>
                      <a:pt x="0" y="15"/>
                      <a:pt x="5" y="15"/>
                      <a:pt x="5" y="12"/>
                    </a:cubicBezTo>
                    <a:cubicBezTo>
                      <a:pt x="5" y="0"/>
                      <a:pt x="5" y="0"/>
                      <a:pt x="5" y="0"/>
                    </a:cubicBezTo>
                    <a:cubicBezTo>
                      <a:pt x="0" y="0"/>
                      <a:pt x="0" y="0"/>
                      <a:pt x="0" y="0"/>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4" name="Freeform 69"/>
              <p:cNvSpPr>
                <a:spLocks/>
              </p:cNvSpPr>
              <p:nvPr/>
            </p:nvSpPr>
            <p:spPr bwMode="auto">
              <a:xfrm>
                <a:off x="7675563" y="2860676"/>
                <a:ext cx="19050" cy="30163"/>
              </a:xfrm>
              <a:custGeom>
                <a:avLst/>
                <a:gdLst>
                  <a:gd name="T0" fmla="*/ 5 w 5"/>
                  <a:gd name="T1" fmla="*/ 3 h 8"/>
                  <a:gd name="T2" fmla="*/ 0 w 5"/>
                  <a:gd name="T3" fmla="*/ 3 h 8"/>
                  <a:gd name="T4" fmla="*/ 0 w 5"/>
                  <a:gd name="T5" fmla="*/ 8 h 8"/>
                  <a:gd name="T6" fmla="*/ 5 w 5"/>
                  <a:gd name="T7" fmla="*/ 8 h 8"/>
                  <a:gd name="T8" fmla="*/ 5 w 5"/>
                  <a:gd name="T9" fmla="*/ 3 h 8"/>
                </a:gdLst>
                <a:ahLst/>
                <a:cxnLst>
                  <a:cxn ang="0">
                    <a:pos x="T0" y="T1"/>
                  </a:cxn>
                  <a:cxn ang="0">
                    <a:pos x="T2" y="T3"/>
                  </a:cxn>
                  <a:cxn ang="0">
                    <a:pos x="T4" y="T5"/>
                  </a:cxn>
                  <a:cxn ang="0">
                    <a:pos x="T6" y="T7"/>
                  </a:cxn>
                  <a:cxn ang="0">
                    <a:pos x="T8" y="T9"/>
                  </a:cxn>
                </a:cxnLst>
                <a:rect l="0" t="0" r="r" b="b"/>
                <a:pathLst>
                  <a:path w="5" h="8">
                    <a:moveTo>
                      <a:pt x="5" y="3"/>
                    </a:moveTo>
                    <a:cubicBezTo>
                      <a:pt x="5" y="0"/>
                      <a:pt x="0" y="0"/>
                      <a:pt x="0" y="3"/>
                    </a:cubicBezTo>
                    <a:cubicBezTo>
                      <a:pt x="0" y="8"/>
                      <a:pt x="0" y="8"/>
                      <a:pt x="0" y="8"/>
                    </a:cubicBezTo>
                    <a:cubicBezTo>
                      <a:pt x="5" y="8"/>
                      <a:pt x="5" y="8"/>
                      <a:pt x="5" y="8"/>
                    </a:cubicBez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sp>
            <p:nvSpPr>
              <p:cNvPr id="175" name="Freeform 70"/>
              <p:cNvSpPr>
                <a:spLocks noEditPoints="1"/>
              </p:cNvSpPr>
              <p:nvPr/>
            </p:nvSpPr>
            <p:spPr bwMode="auto">
              <a:xfrm>
                <a:off x="7548563" y="2898776"/>
                <a:ext cx="277813" cy="217488"/>
              </a:xfrm>
              <a:custGeom>
                <a:avLst/>
                <a:gdLst>
                  <a:gd name="T0" fmla="*/ 68 w 74"/>
                  <a:gd name="T1" fmla="*/ 0 h 58"/>
                  <a:gd name="T2" fmla="*/ 5 w 74"/>
                  <a:gd name="T3" fmla="*/ 0 h 58"/>
                  <a:gd name="T4" fmla="*/ 0 w 74"/>
                  <a:gd name="T5" fmla="*/ 5 h 58"/>
                  <a:gd name="T6" fmla="*/ 0 w 74"/>
                  <a:gd name="T7" fmla="*/ 52 h 58"/>
                  <a:gd name="T8" fmla="*/ 5 w 74"/>
                  <a:gd name="T9" fmla="*/ 58 h 58"/>
                  <a:gd name="T10" fmla="*/ 68 w 74"/>
                  <a:gd name="T11" fmla="*/ 58 h 58"/>
                  <a:gd name="T12" fmla="*/ 74 w 74"/>
                  <a:gd name="T13" fmla="*/ 52 h 58"/>
                  <a:gd name="T14" fmla="*/ 74 w 74"/>
                  <a:gd name="T15" fmla="*/ 5 h 58"/>
                  <a:gd name="T16" fmla="*/ 68 w 74"/>
                  <a:gd name="T17" fmla="*/ 0 h 58"/>
                  <a:gd name="T18" fmla="*/ 66 w 74"/>
                  <a:gd name="T19" fmla="*/ 50 h 58"/>
                  <a:gd name="T20" fmla="*/ 66 w 74"/>
                  <a:gd name="T21" fmla="*/ 50 h 58"/>
                  <a:gd name="T22" fmla="*/ 8 w 74"/>
                  <a:gd name="T23" fmla="*/ 50 h 58"/>
                  <a:gd name="T24" fmla="*/ 7 w 74"/>
                  <a:gd name="T25" fmla="*/ 50 h 58"/>
                  <a:gd name="T26" fmla="*/ 7 w 74"/>
                  <a:gd name="T27" fmla="*/ 8 h 58"/>
                  <a:gd name="T28" fmla="*/ 8 w 74"/>
                  <a:gd name="T29" fmla="*/ 7 h 58"/>
                  <a:gd name="T30" fmla="*/ 66 w 74"/>
                  <a:gd name="T31" fmla="*/ 7 h 58"/>
                  <a:gd name="T32" fmla="*/ 66 w 74"/>
                  <a:gd name="T33" fmla="*/ 8 h 58"/>
                  <a:gd name="T34" fmla="*/ 66 w 74"/>
                  <a:gd name="T35"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58">
                    <a:moveTo>
                      <a:pt x="68" y="0"/>
                    </a:moveTo>
                    <a:cubicBezTo>
                      <a:pt x="5" y="0"/>
                      <a:pt x="5" y="0"/>
                      <a:pt x="5" y="0"/>
                    </a:cubicBezTo>
                    <a:cubicBezTo>
                      <a:pt x="2" y="0"/>
                      <a:pt x="0" y="2"/>
                      <a:pt x="0" y="5"/>
                    </a:cubicBezTo>
                    <a:cubicBezTo>
                      <a:pt x="0" y="52"/>
                      <a:pt x="0" y="52"/>
                      <a:pt x="0" y="52"/>
                    </a:cubicBezTo>
                    <a:cubicBezTo>
                      <a:pt x="0" y="55"/>
                      <a:pt x="2" y="58"/>
                      <a:pt x="5" y="58"/>
                    </a:cubicBezTo>
                    <a:cubicBezTo>
                      <a:pt x="26" y="58"/>
                      <a:pt x="47" y="58"/>
                      <a:pt x="68" y="58"/>
                    </a:cubicBezTo>
                    <a:cubicBezTo>
                      <a:pt x="71" y="58"/>
                      <a:pt x="74" y="55"/>
                      <a:pt x="74" y="52"/>
                    </a:cubicBezTo>
                    <a:cubicBezTo>
                      <a:pt x="74" y="31"/>
                      <a:pt x="74" y="26"/>
                      <a:pt x="74" y="5"/>
                    </a:cubicBezTo>
                    <a:cubicBezTo>
                      <a:pt x="74" y="2"/>
                      <a:pt x="71" y="0"/>
                      <a:pt x="68" y="0"/>
                    </a:cubicBezTo>
                    <a:close/>
                    <a:moveTo>
                      <a:pt x="66" y="50"/>
                    </a:moveTo>
                    <a:cubicBezTo>
                      <a:pt x="66" y="50"/>
                      <a:pt x="66" y="50"/>
                      <a:pt x="66" y="50"/>
                    </a:cubicBezTo>
                    <a:cubicBezTo>
                      <a:pt x="46" y="50"/>
                      <a:pt x="27" y="50"/>
                      <a:pt x="8" y="50"/>
                    </a:cubicBezTo>
                    <a:cubicBezTo>
                      <a:pt x="8" y="50"/>
                      <a:pt x="7" y="50"/>
                      <a:pt x="7" y="50"/>
                    </a:cubicBezTo>
                    <a:cubicBezTo>
                      <a:pt x="7" y="8"/>
                      <a:pt x="7" y="8"/>
                      <a:pt x="7" y="8"/>
                    </a:cubicBezTo>
                    <a:cubicBezTo>
                      <a:pt x="7" y="8"/>
                      <a:pt x="8" y="7"/>
                      <a:pt x="8" y="7"/>
                    </a:cubicBezTo>
                    <a:cubicBezTo>
                      <a:pt x="66" y="7"/>
                      <a:pt x="66" y="7"/>
                      <a:pt x="66" y="7"/>
                    </a:cubicBezTo>
                    <a:cubicBezTo>
                      <a:pt x="66" y="7"/>
                      <a:pt x="66" y="8"/>
                      <a:pt x="66" y="8"/>
                    </a:cubicBezTo>
                    <a:cubicBezTo>
                      <a:pt x="66" y="27"/>
                      <a:pt x="66" y="30"/>
                      <a:pt x="66"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en-US">
                  <a:latin typeface="+mn-lt"/>
                </a:endParaRPr>
              </a:p>
            </p:txBody>
          </p:sp>
        </p:grpSp>
      </p:grpSp>
      <p:sp>
        <p:nvSpPr>
          <p:cNvPr id="176" name="TextBox 175"/>
          <p:cNvSpPr txBox="1"/>
          <p:nvPr/>
        </p:nvSpPr>
        <p:spPr>
          <a:xfrm>
            <a:off x="17382677" y="3944309"/>
            <a:ext cx="368731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IDEA</a:t>
            </a:r>
          </a:p>
        </p:txBody>
      </p:sp>
      <p:sp>
        <p:nvSpPr>
          <p:cNvPr id="177" name="Rectangle 176"/>
          <p:cNvSpPr/>
          <p:nvPr/>
        </p:nvSpPr>
        <p:spPr>
          <a:xfrm>
            <a:off x="17382676" y="4569237"/>
            <a:ext cx="368731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178" name="TextBox 177"/>
          <p:cNvSpPr txBox="1"/>
          <p:nvPr/>
        </p:nvSpPr>
        <p:spPr>
          <a:xfrm>
            <a:off x="17400370" y="6795738"/>
            <a:ext cx="368731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STRATEGIES</a:t>
            </a:r>
          </a:p>
        </p:txBody>
      </p:sp>
      <p:sp>
        <p:nvSpPr>
          <p:cNvPr id="179" name="Rectangle 178"/>
          <p:cNvSpPr/>
          <p:nvPr/>
        </p:nvSpPr>
        <p:spPr>
          <a:xfrm>
            <a:off x="17400369" y="7420666"/>
            <a:ext cx="368731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180" name="TextBox 179"/>
          <p:cNvSpPr txBox="1"/>
          <p:nvPr/>
        </p:nvSpPr>
        <p:spPr>
          <a:xfrm>
            <a:off x="17400369" y="9614984"/>
            <a:ext cx="368731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MARKETING</a:t>
            </a:r>
          </a:p>
        </p:txBody>
      </p:sp>
      <p:sp>
        <p:nvSpPr>
          <p:cNvPr id="181" name="Rectangle 180"/>
          <p:cNvSpPr/>
          <p:nvPr/>
        </p:nvSpPr>
        <p:spPr>
          <a:xfrm>
            <a:off x="17400368" y="10239912"/>
            <a:ext cx="368731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p>
        </p:txBody>
      </p:sp>
      <p:sp>
        <p:nvSpPr>
          <p:cNvPr id="71" name="TextBox 70"/>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18</a:t>
            </a:fld>
            <a:endParaRPr lang="en-US" sz="2400" dirty="0">
              <a:solidFill>
                <a:schemeClr val="bg1"/>
              </a:solidFill>
            </a:endParaRPr>
          </a:p>
        </p:txBody>
      </p:sp>
    </p:spTree>
    <p:extLst>
      <p:ext uri="{BB962C8B-B14F-4D97-AF65-F5344CB8AC3E}">
        <p14:creationId xmlns:p14="http://schemas.microsoft.com/office/powerpoint/2010/main" val="357260235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44"/>
                                        </p:tgtEl>
                                        <p:attrNameLst>
                                          <p:attrName>style.visibility</p:attrName>
                                        </p:attrNameLst>
                                      </p:cBhvr>
                                      <p:to>
                                        <p:strVal val="visible"/>
                                      </p:to>
                                    </p:set>
                                    <p:animEffect transition="in" filter="fade">
                                      <p:cBhvr>
                                        <p:cTn id="15" dur="500"/>
                                        <p:tgtEl>
                                          <p:spTgt spid="14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46"/>
                                        </p:tgtEl>
                                        <p:attrNameLst>
                                          <p:attrName>style.visibility</p:attrName>
                                        </p:attrNameLst>
                                      </p:cBhvr>
                                      <p:to>
                                        <p:strVal val="visible"/>
                                      </p:to>
                                    </p:set>
                                    <p:animEffect transition="in" filter="fade">
                                      <p:cBhvr>
                                        <p:cTn id="18" dur="500"/>
                                        <p:tgtEl>
                                          <p:spTgt spid="146"/>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147"/>
                                        </p:tgtEl>
                                        <p:attrNameLst>
                                          <p:attrName>style.visibility</p:attrName>
                                        </p:attrNameLst>
                                      </p:cBhvr>
                                      <p:to>
                                        <p:strVal val="visible"/>
                                      </p:to>
                                    </p:set>
                                    <p:animEffect transition="in" filter="fade">
                                      <p:cBhvr>
                                        <p:cTn id="22" dur="500"/>
                                        <p:tgtEl>
                                          <p:spTgt spid="147"/>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176"/>
                                        </p:tgtEl>
                                        <p:attrNameLst>
                                          <p:attrName>style.visibility</p:attrName>
                                        </p:attrNameLst>
                                      </p:cBhvr>
                                      <p:to>
                                        <p:strVal val="visible"/>
                                      </p:to>
                                    </p:set>
                                    <p:animEffect transition="in" filter="wipe(left)">
                                      <p:cBhvr>
                                        <p:cTn id="26" dur="500"/>
                                        <p:tgtEl>
                                          <p:spTgt spid="17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77"/>
                                        </p:tgtEl>
                                        <p:attrNameLst>
                                          <p:attrName>style.visibility</p:attrName>
                                        </p:attrNameLst>
                                      </p:cBhvr>
                                      <p:to>
                                        <p:strVal val="visible"/>
                                      </p:to>
                                    </p:set>
                                    <p:animEffect transition="in" filter="fade">
                                      <p:cBhvr>
                                        <p:cTn id="29" dur="500"/>
                                        <p:tgtEl>
                                          <p:spTgt spid="177"/>
                                        </p:tgtEl>
                                      </p:cBhvr>
                                    </p:animEffect>
                                  </p:childTnLst>
                                </p:cTn>
                              </p:par>
                            </p:childTnLst>
                          </p:cTn>
                        </p:par>
                        <p:par>
                          <p:cTn id="30" fill="hold">
                            <p:stCondLst>
                              <p:cond delay="2500"/>
                            </p:stCondLst>
                            <p:childTnLst>
                              <p:par>
                                <p:cTn id="31" presetID="10" presetClass="entr" presetSubtype="0" fill="hold" nodeType="afterEffect">
                                  <p:stCondLst>
                                    <p:cond delay="0"/>
                                  </p:stCondLst>
                                  <p:childTnLst>
                                    <p:set>
                                      <p:cBhvr>
                                        <p:cTn id="32" dur="1" fill="hold">
                                          <p:stCondLst>
                                            <p:cond delay="0"/>
                                          </p:stCondLst>
                                        </p:cTn>
                                        <p:tgtEl>
                                          <p:spTgt spid="158"/>
                                        </p:tgtEl>
                                        <p:attrNameLst>
                                          <p:attrName>style.visibility</p:attrName>
                                        </p:attrNameLst>
                                      </p:cBhvr>
                                      <p:to>
                                        <p:strVal val="visible"/>
                                      </p:to>
                                    </p:set>
                                    <p:animEffect transition="in" filter="fade">
                                      <p:cBhvr>
                                        <p:cTn id="33" dur="500"/>
                                        <p:tgtEl>
                                          <p:spTgt spid="158"/>
                                        </p:tgtEl>
                                      </p:cBhvr>
                                    </p:animEffect>
                                  </p:childTnLst>
                                </p:cTn>
                              </p:par>
                            </p:childTnLst>
                          </p:cTn>
                        </p:par>
                        <p:par>
                          <p:cTn id="34" fill="hold">
                            <p:stCondLst>
                              <p:cond delay="3000"/>
                            </p:stCondLst>
                            <p:childTnLst>
                              <p:par>
                                <p:cTn id="35" presetID="22" presetClass="entr" presetSubtype="8" fill="hold" grpId="0" nodeType="afterEffect">
                                  <p:stCondLst>
                                    <p:cond delay="0"/>
                                  </p:stCondLst>
                                  <p:childTnLst>
                                    <p:set>
                                      <p:cBhvr>
                                        <p:cTn id="36" dur="1" fill="hold">
                                          <p:stCondLst>
                                            <p:cond delay="0"/>
                                          </p:stCondLst>
                                        </p:cTn>
                                        <p:tgtEl>
                                          <p:spTgt spid="178"/>
                                        </p:tgtEl>
                                        <p:attrNameLst>
                                          <p:attrName>style.visibility</p:attrName>
                                        </p:attrNameLst>
                                      </p:cBhvr>
                                      <p:to>
                                        <p:strVal val="visible"/>
                                      </p:to>
                                    </p:set>
                                    <p:animEffect transition="in" filter="wipe(left)">
                                      <p:cBhvr>
                                        <p:cTn id="37" dur="500"/>
                                        <p:tgtEl>
                                          <p:spTgt spid="17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79"/>
                                        </p:tgtEl>
                                        <p:attrNameLst>
                                          <p:attrName>style.visibility</p:attrName>
                                        </p:attrNameLst>
                                      </p:cBhvr>
                                      <p:to>
                                        <p:strVal val="visible"/>
                                      </p:to>
                                    </p:set>
                                    <p:animEffect transition="in" filter="fade">
                                      <p:cBhvr>
                                        <p:cTn id="40" dur="500"/>
                                        <p:tgtEl>
                                          <p:spTgt spid="179"/>
                                        </p:tgtEl>
                                      </p:cBhvr>
                                    </p:animEffect>
                                  </p:childTnLst>
                                </p:cTn>
                              </p:par>
                            </p:childTnLst>
                          </p:cTn>
                        </p:par>
                        <p:par>
                          <p:cTn id="41" fill="hold">
                            <p:stCondLst>
                              <p:cond delay="3500"/>
                            </p:stCondLst>
                            <p:childTnLst>
                              <p:par>
                                <p:cTn id="42" presetID="10" presetClass="entr" presetSubtype="0" fill="hold" nodeType="afterEffect">
                                  <p:stCondLst>
                                    <p:cond delay="0"/>
                                  </p:stCondLst>
                                  <p:childTnLst>
                                    <p:set>
                                      <p:cBhvr>
                                        <p:cTn id="43" dur="1" fill="hold">
                                          <p:stCondLst>
                                            <p:cond delay="0"/>
                                          </p:stCondLst>
                                        </p:cTn>
                                        <p:tgtEl>
                                          <p:spTgt spid="167"/>
                                        </p:tgtEl>
                                        <p:attrNameLst>
                                          <p:attrName>style.visibility</p:attrName>
                                        </p:attrNameLst>
                                      </p:cBhvr>
                                      <p:to>
                                        <p:strVal val="visible"/>
                                      </p:to>
                                    </p:set>
                                    <p:animEffect transition="in" filter="fade">
                                      <p:cBhvr>
                                        <p:cTn id="44" dur="500"/>
                                        <p:tgtEl>
                                          <p:spTgt spid="167"/>
                                        </p:tgtEl>
                                      </p:cBhvr>
                                    </p:animEffect>
                                  </p:childTnLst>
                                </p:cTn>
                              </p:par>
                            </p:childTnLst>
                          </p:cTn>
                        </p:par>
                        <p:par>
                          <p:cTn id="45" fill="hold">
                            <p:stCondLst>
                              <p:cond delay="4000"/>
                            </p:stCondLst>
                            <p:childTnLst>
                              <p:par>
                                <p:cTn id="46" presetID="22" presetClass="entr" presetSubtype="8" fill="hold" grpId="0" nodeType="afterEffect">
                                  <p:stCondLst>
                                    <p:cond delay="0"/>
                                  </p:stCondLst>
                                  <p:childTnLst>
                                    <p:set>
                                      <p:cBhvr>
                                        <p:cTn id="47" dur="1" fill="hold">
                                          <p:stCondLst>
                                            <p:cond delay="0"/>
                                          </p:stCondLst>
                                        </p:cTn>
                                        <p:tgtEl>
                                          <p:spTgt spid="180"/>
                                        </p:tgtEl>
                                        <p:attrNameLst>
                                          <p:attrName>style.visibility</p:attrName>
                                        </p:attrNameLst>
                                      </p:cBhvr>
                                      <p:to>
                                        <p:strVal val="visible"/>
                                      </p:to>
                                    </p:set>
                                    <p:animEffect transition="in" filter="wipe(left)">
                                      <p:cBhvr>
                                        <p:cTn id="48" dur="500"/>
                                        <p:tgtEl>
                                          <p:spTgt spid="180"/>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81"/>
                                        </p:tgtEl>
                                        <p:attrNameLst>
                                          <p:attrName>style.visibility</p:attrName>
                                        </p:attrNameLst>
                                      </p:cBhvr>
                                      <p:to>
                                        <p:strVal val="visible"/>
                                      </p:to>
                                    </p:set>
                                    <p:animEffect transition="in" filter="fade">
                                      <p:cBhvr>
                                        <p:cTn id="51" dur="500"/>
                                        <p:tgtEl>
                                          <p:spTgt spid="1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44" grpId="0"/>
      <p:bldP spid="146" grpId="0"/>
      <p:bldP spid="176" grpId="0"/>
      <p:bldP spid="177" grpId="0"/>
      <p:bldP spid="178" grpId="0"/>
      <p:bldP spid="179" grpId="0"/>
      <p:bldP spid="180" grpId="0"/>
      <p:bldP spid="18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PRODUCT CONTROL</a:t>
            </a:r>
            <a:endParaRPr lang="en-AU" dirty="0"/>
          </a:p>
        </p:txBody>
      </p:sp>
      <p:sp>
        <p:nvSpPr>
          <p:cNvPr id="3" name="Content Placeholder 2"/>
          <p:cNvSpPr>
            <a:spLocks noGrp="1"/>
          </p:cNvSpPr>
          <p:nvPr>
            <p:ph idx="1"/>
          </p:nvPr>
        </p:nvSpPr>
        <p:spPr/>
        <p:txBody>
          <a:bodyPr>
            <a:normAutofit fontScale="92500" lnSpcReduction="20000"/>
          </a:bodyPr>
          <a:lstStyle/>
          <a:p>
            <a:r>
              <a:rPr lang="id-ID" dirty="0"/>
              <a:t>Intro Should Be Here</a:t>
            </a:r>
            <a:endParaRPr lang="en-AU" dirty="0"/>
          </a:p>
        </p:txBody>
      </p:sp>
      <p:grpSp>
        <p:nvGrpSpPr>
          <p:cNvPr id="24" name="Group 23"/>
          <p:cNvGrpSpPr/>
          <p:nvPr/>
        </p:nvGrpSpPr>
        <p:grpSpPr>
          <a:xfrm>
            <a:off x="7184996" y="9506295"/>
            <a:ext cx="6189726" cy="1784293"/>
            <a:chOff x="5784272" y="5321300"/>
            <a:chExt cx="5330825" cy="1536700"/>
          </a:xfrm>
        </p:grpSpPr>
        <p:sp>
          <p:nvSpPr>
            <p:cNvPr id="25" name="Freeform 83"/>
            <p:cNvSpPr>
              <a:spLocks/>
            </p:cNvSpPr>
            <p:nvPr/>
          </p:nvSpPr>
          <p:spPr bwMode="auto">
            <a:xfrm>
              <a:off x="9067222" y="5321300"/>
              <a:ext cx="2047875" cy="574675"/>
            </a:xfrm>
            <a:custGeom>
              <a:avLst/>
              <a:gdLst>
                <a:gd name="T0" fmla="*/ 1290 w 1290"/>
                <a:gd name="T1" fmla="*/ 182 h 362"/>
                <a:gd name="T2" fmla="*/ 1286 w 1290"/>
                <a:gd name="T3" fmla="*/ 200 h 362"/>
                <a:gd name="T4" fmla="*/ 1278 w 1290"/>
                <a:gd name="T5" fmla="*/ 218 h 362"/>
                <a:gd name="T6" fmla="*/ 1262 w 1290"/>
                <a:gd name="T7" fmla="*/ 236 h 362"/>
                <a:gd name="T8" fmla="*/ 1212 w 1290"/>
                <a:gd name="T9" fmla="*/ 268 h 362"/>
                <a:gd name="T10" fmla="*/ 1144 w 1290"/>
                <a:gd name="T11" fmla="*/ 296 h 362"/>
                <a:gd name="T12" fmla="*/ 1056 w 1290"/>
                <a:gd name="T13" fmla="*/ 322 h 362"/>
                <a:gd name="T14" fmla="*/ 952 w 1290"/>
                <a:gd name="T15" fmla="*/ 340 h 362"/>
                <a:gd name="T16" fmla="*/ 838 w 1290"/>
                <a:gd name="T17" fmla="*/ 354 h 362"/>
                <a:gd name="T18" fmla="*/ 712 w 1290"/>
                <a:gd name="T19" fmla="*/ 362 h 362"/>
                <a:gd name="T20" fmla="*/ 646 w 1290"/>
                <a:gd name="T21" fmla="*/ 362 h 362"/>
                <a:gd name="T22" fmla="*/ 516 w 1290"/>
                <a:gd name="T23" fmla="*/ 360 h 362"/>
                <a:gd name="T24" fmla="*/ 394 w 1290"/>
                <a:gd name="T25" fmla="*/ 348 h 362"/>
                <a:gd name="T26" fmla="*/ 284 w 1290"/>
                <a:gd name="T27" fmla="*/ 332 h 362"/>
                <a:gd name="T28" fmla="*/ 190 w 1290"/>
                <a:gd name="T29" fmla="*/ 310 h 362"/>
                <a:gd name="T30" fmla="*/ 110 w 1290"/>
                <a:gd name="T31" fmla="*/ 282 h 362"/>
                <a:gd name="T32" fmla="*/ 50 w 1290"/>
                <a:gd name="T33" fmla="*/ 252 h 362"/>
                <a:gd name="T34" fmla="*/ 20 w 1290"/>
                <a:gd name="T35" fmla="*/ 226 h 362"/>
                <a:gd name="T36" fmla="*/ 8 w 1290"/>
                <a:gd name="T37" fmla="*/ 210 h 362"/>
                <a:gd name="T38" fmla="*/ 0 w 1290"/>
                <a:gd name="T39" fmla="*/ 190 h 362"/>
                <a:gd name="T40" fmla="*/ 0 w 1290"/>
                <a:gd name="T41" fmla="*/ 182 h 362"/>
                <a:gd name="T42" fmla="*/ 4 w 1290"/>
                <a:gd name="T43" fmla="*/ 162 h 362"/>
                <a:gd name="T44" fmla="*/ 14 w 1290"/>
                <a:gd name="T45" fmla="*/ 144 h 362"/>
                <a:gd name="T46" fmla="*/ 30 w 1290"/>
                <a:gd name="T47" fmla="*/ 128 h 362"/>
                <a:gd name="T48" fmla="*/ 78 w 1290"/>
                <a:gd name="T49" fmla="*/ 94 h 362"/>
                <a:gd name="T50" fmla="*/ 148 w 1290"/>
                <a:gd name="T51" fmla="*/ 66 h 362"/>
                <a:gd name="T52" fmla="*/ 234 w 1290"/>
                <a:gd name="T53" fmla="*/ 42 h 362"/>
                <a:gd name="T54" fmla="*/ 338 w 1290"/>
                <a:gd name="T55" fmla="*/ 22 h 362"/>
                <a:gd name="T56" fmla="*/ 454 w 1290"/>
                <a:gd name="T57" fmla="*/ 8 h 362"/>
                <a:gd name="T58" fmla="*/ 580 w 1290"/>
                <a:gd name="T59" fmla="*/ 0 h 362"/>
                <a:gd name="T60" fmla="*/ 646 w 1290"/>
                <a:gd name="T61" fmla="*/ 0 h 362"/>
                <a:gd name="T62" fmla="*/ 776 w 1290"/>
                <a:gd name="T63" fmla="*/ 4 h 362"/>
                <a:gd name="T64" fmla="*/ 896 w 1290"/>
                <a:gd name="T65" fmla="*/ 14 h 362"/>
                <a:gd name="T66" fmla="*/ 1006 w 1290"/>
                <a:gd name="T67" fmla="*/ 30 h 362"/>
                <a:gd name="T68" fmla="*/ 1102 w 1290"/>
                <a:gd name="T69" fmla="*/ 54 h 362"/>
                <a:gd name="T70" fmla="*/ 1180 w 1290"/>
                <a:gd name="T71" fmla="*/ 80 h 362"/>
                <a:gd name="T72" fmla="*/ 1240 w 1290"/>
                <a:gd name="T73" fmla="*/ 110 h 362"/>
                <a:gd name="T74" fmla="*/ 1270 w 1290"/>
                <a:gd name="T75" fmla="*/ 136 h 362"/>
                <a:gd name="T76" fmla="*/ 1282 w 1290"/>
                <a:gd name="T77" fmla="*/ 154 h 362"/>
                <a:gd name="T78" fmla="*/ 1290 w 1290"/>
                <a:gd name="T79" fmla="*/ 17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0" h="362">
                  <a:moveTo>
                    <a:pt x="1290" y="182"/>
                  </a:moveTo>
                  <a:lnTo>
                    <a:pt x="1290" y="182"/>
                  </a:lnTo>
                  <a:lnTo>
                    <a:pt x="1290" y="190"/>
                  </a:lnTo>
                  <a:lnTo>
                    <a:pt x="1286" y="200"/>
                  </a:lnTo>
                  <a:lnTo>
                    <a:pt x="1282" y="210"/>
                  </a:lnTo>
                  <a:lnTo>
                    <a:pt x="1278" y="218"/>
                  </a:lnTo>
                  <a:lnTo>
                    <a:pt x="1270" y="226"/>
                  </a:lnTo>
                  <a:lnTo>
                    <a:pt x="1262" y="236"/>
                  </a:lnTo>
                  <a:lnTo>
                    <a:pt x="1240" y="252"/>
                  </a:lnTo>
                  <a:lnTo>
                    <a:pt x="1212" y="268"/>
                  </a:lnTo>
                  <a:lnTo>
                    <a:pt x="1180" y="282"/>
                  </a:lnTo>
                  <a:lnTo>
                    <a:pt x="1144" y="296"/>
                  </a:lnTo>
                  <a:lnTo>
                    <a:pt x="1102" y="310"/>
                  </a:lnTo>
                  <a:lnTo>
                    <a:pt x="1056" y="322"/>
                  </a:lnTo>
                  <a:lnTo>
                    <a:pt x="1006" y="332"/>
                  </a:lnTo>
                  <a:lnTo>
                    <a:pt x="952" y="340"/>
                  </a:lnTo>
                  <a:lnTo>
                    <a:pt x="896" y="348"/>
                  </a:lnTo>
                  <a:lnTo>
                    <a:pt x="838" y="354"/>
                  </a:lnTo>
                  <a:lnTo>
                    <a:pt x="776" y="360"/>
                  </a:lnTo>
                  <a:lnTo>
                    <a:pt x="712" y="362"/>
                  </a:lnTo>
                  <a:lnTo>
                    <a:pt x="646" y="362"/>
                  </a:lnTo>
                  <a:lnTo>
                    <a:pt x="646" y="362"/>
                  </a:lnTo>
                  <a:lnTo>
                    <a:pt x="580" y="362"/>
                  </a:lnTo>
                  <a:lnTo>
                    <a:pt x="516" y="360"/>
                  </a:lnTo>
                  <a:lnTo>
                    <a:pt x="454" y="354"/>
                  </a:lnTo>
                  <a:lnTo>
                    <a:pt x="394" y="348"/>
                  </a:lnTo>
                  <a:lnTo>
                    <a:pt x="338" y="340"/>
                  </a:lnTo>
                  <a:lnTo>
                    <a:pt x="284" y="332"/>
                  </a:lnTo>
                  <a:lnTo>
                    <a:pt x="234" y="322"/>
                  </a:lnTo>
                  <a:lnTo>
                    <a:pt x="190" y="310"/>
                  </a:lnTo>
                  <a:lnTo>
                    <a:pt x="148" y="296"/>
                  </a:lnTo>
                  <a:lnTo>
                    <a:pt x="110" y="282"/>
                  </a:lnTo>
                  <a:lnTo>
                    <a:pt x="78" y="268"/>
                  </a:lnTo>
                  <a:lnTo>
                    <a:pt x="50" y="252"/>
                  </a:lnTo>
                  <a:lnTo>
                    <a:pt x="30" y="236"/>
                  </a:lnTo>
                  <a:lnTo>
                    <a:pt x="20" y="226"/>
                  </a:lnTo>
                  <a:lnTo>
                    <a:pt x="14" y="218"/>
                  </a:lnTo>
                  <a:lnTo>
                    <a:pt x="8" y="210"/>
                  </a:lnTo>
                  <a:lnTo>
                    <a:pt x="4" y="200"/>
                  </a:lnTo>
                  <a:lnTo>
                    <a:pt x="0" y="190"/>
                  </a:lnTo>
                  <a:lnTo>
                    <a:pt x="0" y="182"/>
                  </a:lnTo>
                  <a:lnTo>
                    <a:pt x="0" y="182"/>
                  </a:lnTo>
                  <a:lnTo>
                    <a:pt x="0" y="172"/>
                  </a:lnTo>
                  <a:lnTo>
                    <a:pt x="4" y="162"/>
                  </a:lnTo>
                  <a:lnTo>
                    <a:pt x="8" y="154"/>
                  </a:lnTo>
                  <a:lnTo>
                    <a:pt x="14" y="144"/>
                  </a:lnTo>
                  <a:lnTo>
                    <a:pt x="20" y="136"/>
                  </a:lnTo>
                  <a:lnTo>
                    <a:pt x="30" y="128"/>
                  </a:lnTo>
                  <a:lnTo>
                    <a:pt x="50" y="110"/>
                  </a:lnTo>
                  <a:lnTo>
                    <a:pt x="78" y="94"/>
                  </a:lnTo>
                  <a:lnTo>
                    <a:pt x="110" y="80"/>
                  </a:lnTo>
                  <a:lnTo>
                    <a:pt x="148" y="66"/>
                  </a:lnTo>
                  <a:lnTo>
                    <a:pt x="190" y="54"/>
                  </a:lnTo>
                  <a:lnTo>
                    <a:pt x="234" y="42"/>
                  </a:lnTo>
                  <a:lnTo>
                    <a:pt x="284" y="30"/>
                  </a:lnTo>
                  <a:lnTo>
                    <a:pt x="338" y="22"/>
                  </a:lnTo>
                  <a:lnTo>
                    <a:pt x="394" y="14"/>
                  </a:lnTo>
                  <a:lnTo>
                    <a:pt x="454" y="8"/>
                  </a:lnTo>
                  <a:lnTo>
                    <a:pt x="516" y="4"/>
                  </a:lnTo>
                  <a:lnTo>
                    <a:pt x="580" y="0"/>
                  </a:lnTo>
                  <a:lnTo>
                    <a:pt x="646" y="0"/>
                  </a:lnTo>
                  <a:lnTo>
                    <a:pt x="646" y="0"/>
                  </a:lnTo>
                  <a:lnTo>
                    <a:pt x="712" y="0"/>
                  </a:lnTo>
                  <a:lnTo>
                    <a:pt x="776" y="4"/>
                  </a:lnTo>
                  <a:lnTo>
                    <a:pt x="838" y="8"/>
                  </a:lnTo>
                  <a:lnTo>
                    <a:pt x="896" y="14"/>
                  </a:lnTo>
                  <a:lnTo>
                    <a:pt x="952" y="22"/>
                  </a:lnTo>
                  <a:lnTo>
                    <a:pt x="1006" y="30"/>
                  </a:lnTo>
                  <a:lnTo>
                    <a:pt x="1056" y="42"/>
                  </a:lnTo>
                  <a:lnTo>
                    <a:pt x="1102" y="54"/>
                  </a:lnTo>
                  <a:lnTo>
                    <a:pt x="1144" y="66"/>
                  </a:lnTo>
                  <a:lnTo>
                    <a:pt x="1180" y="80"/>
                  </a:lnTo>
                  <a:lnTo>
                    <a:pt x="1212" y="94"/>
                  </a:lnTo>
                  <a:lnTo>
                    <a:pt x="1240" y="110"/>
                  </a:lnTo>
                  <a:lnTo>
                    <a:pt x="1262" y="128"/>
                  </a:lnTo>
                  <a:lnTo>
                    <a:pt x="1270" y="136"/>
                  </a:lnTo>
                  <a:lnTo>
                    <a:pt x="1278" y="144"/>
                  </a:lnTo>
                  <a:lnTo>
                    <a:pt x="1282" y="154"/>
                  </a:lnTo>
                  <a:lnTo>
                    <a:pt x="1286" y="162"/>
                  </a:lnTo>
                  <a:lnTo>
                    <a:pt x="1290" y="172"/>
                  </a:lnTo>
                  <a:lnTo>
                    <a:pt x="1290" y="182"/>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85"/>
            <p:cNvSpPr>
              <a:spLocks/>
            </p:cNvSpPr>
            <p:nvPr/>
          </p:nvSpPr>
          <p:spPr bwMode="auto">
            <a:xfrm>
              <a:off x="9067222" y="5610225"/>
              <a:ext cx="2047875" cy="1247775"/>
            </a:xfrm>
            <a:custGeom>
              <a:avLst/>
              <a:gdLst>
                <a:gd name="T0" fmla="*/ 0 w 1290"/>
                <a:gd name="T1" fmla="*/ 0 h 786"/>
                <a:gd name="T2" fmla="*/ 4 w 1290"/>
                <a:gd name="T3" fmla="*/ 18 h 786"/>
                <a:gd name="T4" fmla="*/ 14 w 1290"/>
                <a:gd name="T5" fmla="*/ 36 h 786"/>
                <a:gd name="T6" fmla="*/ 30 w 1290"/>
                <a:gd name="T7" fmla="*/ 54 h 786"/>
                <a:gd name="T8" fmla="*/ 78 w 1290"/>
                <a:gd name="T9" fmla="*/ 86 h 786"/>
                <a:gd name="T10" fmla="*/ 148 w 1290"/>
                <a:gd name="T11" fmla="*/ 114 h 786"/>
                <a:gd name="T12" fmla="*/ 234 w 1290"/>
                <a:gd name="T13" fmla="*/ 140 h 786"/>
                <a:gd name="T14" fmla="*/ 338 w 1290"/>
                <a:gd name="T15" fmla="*/ 158 h 786"/>
                <a:gd name="T16" fmla="*/ 454 w 1290"/>
                <a:gd name="T17" fmla="*/ 172 h 786"/>
                <a:gd name="T18" fmla="*/ 580 w 1290"/>
                <a:gd name="T19" fmla="*/ 180 h 786"/>
                <a:gd name="T20" fmla="*/ 646 w 1290"/>
                <a:gd name="T21" fmla="*/ 180 h 786"/>
                <a:gd name="T22" fmla="*/ 776 w 1290"/>
                <a:gd name="T23" fmla="*/ 178 h 786"/>
                <a:gd name="T24" fmla="*/ 896 w 1290"/>
                <a:gd name="T25" fmla="*/ 166 h 786"/>
                <a:gd name="T26" fmla="*/ 1006 w 1290"/>
                <a:gd name="T27" fmla="*/ 150 h 786"/>
                <a:gd name="T28" fmla="*/ 1102 w 1290"/>
                <a:gd name="T29" fmla="*/ 128 h 786"/>
                <a:gd name="T30" fmla="*/ 1180 w 1290"/>
                <a:gd name="T31" fmla="*/ 100 h 786"/>
                <a:gd name="T32" fmla="*/ 1240 w 1290"/>
                <a:gd name="T33" fmla="*/ 70 h 786"/>
                <a:gd name="T34" fmla="*/ 1270 w 1290"/>
                <a:gd name="T35" fmla="*/ 44 h 786"/>
                <a:gd name="T36" fmla="*/ 1282 w 1290"/>
                <a:gd name="T37" fmla="*/ 28 h 786"/>
                <a:gd name="T38" fmla="*/ 1290 w 1290"/>
                <a:gd name="T39" fmla="*/ 8 h 786"/>
                <a:gd name="T40" fmla="*/ 1290 w 1290"/>
                <a:gd name="T41" fmla="*/ 604 h 786"/>
                <a:gd name="T42" fmla="*/ 1290 w 1290"/>
                <a:gd name="T43" fmla="*/ 614 h 786"/>
                <a:gd name="T44" fmla="*/ 1282 w 1290"/>
                <a:gd name="T45" fmla="*/ 632 h 786"/>
                <a:gd name="T46" fmla="*/ 1270 w 1290"/>
                <a:gd name="T47" fmla="*/ 650 h 786"/>
                <a:gd name="T48" fmla="*/ 1240 w 1290"/>
                <a:gd name="T49" fmla="*/ 674 h 786"/>
                <a:gd name="T50" fmla="*/ 1180 w 1290"/>
                <a:gd name="T51" fmla="*/ 706 h 786"/>
                <a:gd name="T52" fmla="*/ 1102 w 1290"/>
                <a:gd name="T53" fmla="*/ 732 h 786"/>
                <a:gd name="T54" fmla="*/ 1006 w 1290"/>
                <a:gd name="T55" fmla="*/ 754 h 786"/>
                <a:gd name="T56" fmla="*/ 896 w 1290"/>
                <a:gd name="T57" fmla="*/ 772 h 786"/>
                <a:gd name="T58" fmla="*/ 776 w 1290"/>
                <a:gd name="T59" fmla="*/ 782 h 786"/>
                <a:gd name="T60" fmla="*/ 646 w 1290"/>
                <a:gd name="T61" fmla="*/ 786 h 786"/>
                <a:gd name="T62" fmla="*/ 580 w 1290"/>
                <a:gd name="T63" fmla="*/ 784 h 786"/>
                <a:gd name="T64" fmla="*/ 454 w 1290"/>
                <a:gd name="T65" fmla="*/ 778 h 786"/>
                <a:gd name="T66" fmla="*/ 338 w 1290"/>
                <a:gd name="T67" fmla="*/ 764 h 786"/>
                <a:gd name="T68" fmla="*/ 234 w 1290"/>
                <a:gd name="T69" fmla="*/ 744 h 786"/>
                <a:gd name="T70" fmla="*/ 148 w 1290"/>
                <a:gd name="T71" fmla="*/ 720 h 786"/>
                <a:gd name="T72" fmla="*/ 78 w 1290"/>
                <a:gd name="T73" fmla="*/ 690 h 786"/>
                <a:gd name="T74" fmla="*/ 30 w 1290"/>
                <a:gd name="T75" fmla="*/ 658 h 786"/>
                <a:gd name="T76" fmla="*/ 14 w 1290"/>
                <a:gd name="T77" fmla="*/ 640 h 786"/>
                <a:gd name="T78" fmla="*/ 4 w 1290"/>
                <a:gd name="T79" fmla="*/ 622 h 786"/>
                <a:gd name="T80" fmla="*/ 0 w 1290"/>
                <a:gd name="T81" fmla="*/ 60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90" h="786">
                  <a:moveTo>
                    <a:pt x="0" y="0"/>
                  </a:moveTo>
                  <a:lnTo>
                    <a:pt x="0" y="0"/>
                  </a:lnTo>
                  <a:lnTo>
                    <a:pt x="2" y="8"/>
                  </a:lnTo>
                  <a:lnTo>
                    <a:pt x="4" y="18"/>
                  </a:lnTo>
                  <a:lnTo>
                    <a:pt x="8" y="28"/>
                  </a:lnTo>
                  <a:lnTo>
                    <a:pt x="14" y="36"/>
                  </a:lnTo>
                  <a:lnTo>
                    <a:pt x="20" y="44"/>
                  </a:lnTo>
                  <a:lnTo>
                    <a:pt x="30" y="54"/>
                  </a:lnTo>
                  <a:lnTo>
                    <a:pt x="50" y="70"/>
                  </a:lnTo>
                  <a:lnTo>
                    <a:pt x="78" y="86"/>
                  </a:lnTo>
                  <a:lnTo>
                    <a:pt x="110" y="100"/>
                  </a:lnTo>
                  <a:lnTo>
                    <a:pt x="148" y="114"/>
                  </a:lnTo>
                  <a:lnTo>
                    <a:pt x="190" y="128"/>
                  </a:lnTo>
                  <a:lnTo>
                    <a:pt x="234" y="140"/>
                  </a:lnTo>
                  <a:lnTo>
                    <a:pt x="284" y="150"/>
                  </a:lnTo>
                  <a:lnTo>
                    <a:pt x="338" y="158"/>
                  </a:lnTo>
                  <a:lnTo>
                    <a:pt x="394" y="166"/>
                  </a:lnTo>
                  <a:lnTo>
                    <a:pt x="454" y="172"/>
                  </a:lnTo>
                  <a:lnTo>
                    <a:pt x="516" y="178"/>
                  </a:lnTo>
                  <a:lnTo>
                    <a:pt x="580" y="180"/>
                  </a:lnTo>
                  <a:lnTo>
                    <a:pt x="646" y="180"/>
                  </a:lnTo>
                  <a:lnTo>
                    <a:pt x="646" y="180"/>
                  </a:lnTo>
                  <a:lnTo>
                    <a:pt x="712" y="180"/>
                  </a:lnTo>
                  <a:lnTo>
                    <a:pt x="776" y="178"/>
                  </a:lnTo>
                  <a:lnTo>
                    <a:pt x="838" y="172"/>
                  </a:lnTo>
                  <a:lnTo>
                    <a:pt x="896" y="166"/>
                  </a:lnTo>
                  <a:lnTo>
                    <a:pt x="952" y="158"/>
                  </a:lnTo>
                  <a:lnTo>
                    <a:pt x="1006" y="150"/>
                  </a:lnTo>
                  <a:lnTo>
                    <a:pt x="1056" y="140"/>
                  </a:lnTo>
                  <a:lnTo>
                    <a:pt x="1102" y="128"/>
                  </a:lnTo>
                  <a:lnTo>
                    <a:pt x="1144" y="114"/>
                  </a:lnTo>
                  <a:lnTo>
                    <a:pt x="1180" y="100"/>
                  </a:lnTo>
                  <a:lnTo>
                    <a:pt x="1212" y="86"/>
                  </a:lnTo>
                  <a:lnTo>
                    <a:pt x="1240" y="70"/>
                  </a:lnTo>
                  <a:lnTo>
                    <a:pt x="1262" y="54"/>
                  </a:lnTo>
                  <a:lnTo>
                    <a:pt x="1270" y="44"/>
                  </a:lnTo>
                  <a:lnTo>
                    <a:pt x="1278" y="36"/>
                  </a:lnTo>
                  <a:lnTo>
                    <a:pt x="1282" y="28"/>
                  </a:lnTo>
                  <a:lnTo>
                    <a:pt x="1286" y="18"/>
                  </a:lnTo>
                  <a:lnTo>
                    <a:pt x="1290" y="8"/>
                  </a:lnTo>
                  <a:lnTo>
                    <a:pt x="1290" y="0"/>
                  </a:lnTo>
                  <a:lnTo>
                    <a:pt x="1290" y="604"/>
                  </a:lnTo>
                  <a:lnTo>
                    <a:pt x="1290" y="604"/>
                  </a:lnTo>
                  <a:lnTo>
                    <a:pt x="1290" y="614"/>
                  </a:lnTo>
                  <a:lnTo>
                    <a:pt x="1286" y="622"/>
                  </a:lnTo>
                  <a:lnTo>
                    <a:pt x="1282" y="632"/>
                  </a:lnTo>
                  <a:lnTo>
                    <a:pt x="1278" y="640"/>
                  </a:lnTo>
                  <a:lnTo>
                    <a:pt x="1270" y="650"/>
                  </a:lnTo>
                  <a:lnTo>
                    <a:pt x="1262" y="658"/>
                  </a:lnTo>
                  <a:lnTo>
                    <a:pt x="1240" y="674"/>
                  </a:lnTo>
                  <a:lnTo>
                    <a:pt x="1212" y="690"/>
                  </a:lnTo>
                  <a:lnTo>
                    <a:pt x="1180" y="706"/>
                  </a:lnTo>
                  <a:lnTo>
                    <a:pt x="1144" y="720"/>
                  </a:lnTo>
                  <a:lnTo>
                    <a:pt x="1102" y="732"/>
                  </a:lnTo>
                  <a:lnTo>
                    <a:pt x="1056" y="744"/>
                  </a:lnTo>
                  <a:lnTo>
                    <a:pt x="1006" y="754"/>
                  </a:lnTo>
                  <a:lnTo>
                    <a:pt x="952" y="764"/>
                  </a:lnTo>
                  <a:lnTo>
                    <a:pt x="896" y="772"/>
                  </a:lnTo>
                  <a:lnTo>
                    <a:pt x="838" y="778"/>
                  </a:lnTo>
                  <a:lnTo>
                    <a:pt x="776" y="782"/>
                  </a:lnTo>
                  <a:lnTo>
                    <a:pt x="712" y="784"/>
                  </a:lnTo>
                  <a:lnTo>
                    <a:pt x="646" y="786"/>
                  </a:lnTo>
                  <a:lnTo>
                    <a:pt x="646" y="786"/>
                  </a:lnTo>
                  <a:lnTo>
                    <a:pt x="580" y="784"/>
                  </a:lnTo>
                  <a:lnTo>
                    <a:pt x="516" y="782"/>
                  </a:lnTo>
                  <a:lnTo>
                    <a:pt x="454" y="778"/>
                  </a:lnTo>
                  <a:lnTo>
                    <a:pt x="394" y="772"/>
                  </a:lnTo>
                  <a:lnTo>
                    <a:pt x="338" y="764"/>
                  </a:lnTo>
                  <a:lnTo>
                    <a:pt x="284" y="754"/>
                  </a:lnTo>
                  <a:lnTo>
                    <a:pt x="234" y="744"/>
                  </a:lnTo>
                  <a:lnTo>
                    <a:pt x="190" y="732"/>
                  </a:lnTo>
                  <a:lnTo>
                    <a:pt x="148" y="720"/>
                  </a:lnTo>
                  <a:lnTo>
                    <a:pt x="110" y="706"/>
                  </a:lnTo>
                  <a:lnTo>
                    <a:pt x="78" y="690"/>
                  </a:lnTo>
                  <a:lnTo>
                    <a:pt x="50" y="674"/>
                  </a:lnTo>
                  <a:lnTo>
                    <a:pt x="30" y="658"/>
                  </a:lnTo>
                  <a:lnTo>
                    <a:pt x="20" y="650"/>
                  </a:lnTo>
                  <a:lnTo>
                    <a:pt x="14" y="640"/>
                  </a:lnTo>
                  <a:lnTo>
                    <a:pt x="8" y="632"/>
                  </a:lnTo>
                  <a:lnTo>
                    <a:pt x="4" y="622"/>
                  </a:lnTo>
                  <a:lnTo>
                    <a:pt x="2" y="614"/>
                  </a:lnTo>
                  <a:lnTo>
                    <a:pt x="0" y="604"/>
                  </a:lnTo>
                  <a:lnTo>
                    <a:pt x="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86"/>
            <p:cNvSpPr>
              <a:spLocks/>
            </p:cNvSpPr>
            <p:nvPr/>
          </p:nvSpPr>
          <p:spPr bwMode="auto">
            <a:xfrm>
              <a:off x="5784272" y="5730875"/>
              <a:ext cx="3041650" cy="1006475"/>
            </a:xfrm>
            <a:custGeom>
              <a:avLst/>
              <a:gdLst>
                <a:gd name="T0" fmla="*/ 1916 w 1916"/>
                <a:gd name="T1" fmla="*/ 0 h 634"/>
                <a:gd name="T2" fmla="*/ 318 w 1916"/>
                <a:gd name="T3" fmla="*/ 0 h 634"/>
                <a:gd name="T4" fmla="*/ 318 w 1916"/>
                <a:gd name="T5" fmla="*/ 0 h 634"/>
                <a:gd name="T6" fmla="*/ 286 w 1916"/>
                <a:gd name="T7" fmla="*/ 2 h 634"/>
                <a:gd name="T8" fmla="*/ 254 w 1916"/>
                <a:gd name="T9" fmla="*/ 6 h 634"/>
                <a:gd name="T10" fmla="*/ 224 w 1916"/>
                <a:gd name="T11" fmla="*/ 14 h 634"/>
                <a:gd name="T12" fmla="*/ 194 w 1916"/>
                <a:gd name="T13" fmla="*/ 24 h 634"/>
                <a:gd name="T14" fmla="*/ 166 w 1916"/>
                <a:gd name="T15" fmla="*/ 38 h 634"/>
                <a:gd name="T16" fmla="*/ 140 w 1916"/>
                <a:gd name="T17" fmla="*/ 54 h 634"/>
                <a:gd name="T18" fmla="*/ 116 w 1916"/>
                <a:gd name="T19" fmla="*/ 72 h 634"/>
                <a:gd name="T20" fmla="*/ 94 w 1916"/>
                <a:gd name="T21" fmla="*/ 92 h 634"/>
                <a:gd name="T22" fmla="*/ 72 w 1916"/>
                <a:gd name="T23" fmla="*/ 114 h 634"/>
                <a:gd name="T24" fmla="*/ 54 w 1916"/>
                <a:gd name="T25" fmla="*/ 140 h 634"/>
                <a:gd name="T26" fmla="*/ 38 w 1916"/>
                <a:gd name="T27" fmla="*/ 166 h 634"/>
                <a:gd name="T28" fmla="*/ 26 w 1916"/>
                <a:gd name="T29" fmla="*/ 194 h 634"/>
                <a:gd name="T30" fmla="*/ 14 w 1916"/>
                <a:gd name="T31" fmla="*/ 222 h 634"/>
                <a:gd name="T32" fmla="*/ 6 w 1916"/>
                <a:gd name="T33" fmla="*/ 252 h 634"/>
                <a:gd name="T34" fmla="*/ 2 w 1916"/>
                <a:gd name="T35" fmla="*/ 284 h 634"/>
                <a:gd name="T36" fmla="*/ 0 w 1916"/>
                <a:gd name="T37" fmla="*/ 316 h 634"/>
                <a:gd name="T38" fmla="*/ 0 w 1916"/>
                <a:gd name="T39" fmla="*/ 316 h 634"/>
                <a:gd name="T40" fmla="*/ 2 w 1916"/>
                <a:gd name="T41" fmla="*/ 348 h 634"/>
                <a:gd name="T42" fmla="*/ 6 w 1916"/>
                <a:gd name="T43" fmla="*/ 380 h 634"/>
                <a:gd name="T44" fmla="*/ 14 w 1916"/>
                <a:gd name="T45" fmla="*/ 410 h 634"/>
                <a:gd name="T46" fmla="*/ 26 w 1916"/>
                <a:gd name="T47" fmla="*/ 440 h 634"/>
                <a:gd name="T48" fmla="*/ 38 w 1916"/>
                <a:gd name="T49" fmla="*/ 468 h 634"/>
                <a:gd name="T50" fmla="*/ 54 w 1916"/>
                <a:gd name="T51" fmla="*/ 494 h 634"/>
                <a:gd name="T52" fmla="*/ 72 w 1916"/>
                <a:gd name="T53" fmla="*/ 518 h 634"/>
                <a:gd name="T54" fmla="*/ 94 w 1916"/>
                <a:gd name="T55" fmla="*/ 540 h 634"/>
                <a:gd name="T56" fmla="*/ 116 w 1916"/>
                <a:gd name="T57" fmla="*/ 562 h 634"/>
                <a:gd name="T58" fmla="*/ 140 w 1916"/>
                <a:gd name="T59" fmla="*/ 580 h 634"/>
                <a:gd name="T60" fmla="*/ 166 w 1916"/>
                <a:gd name="T61" fmla="*/ 596 h 634"/>
                <a:gd name="T62" fmla="*/ 194 w 1916"/>
                <a:gd name="T63" fmla="*/ 608 h 634"/>
                <a:gd name="T64" fmla="*/ 224 w 1916"/>
                <a:gd name="T65" fmla="*/ 620 h 634"/>
                <a:gd name="T66" fmla="*/ 254 w 1916"/>
                <a:gd name="T67" fmla="*/ 628 h 634"/>
                <a:gd name="T68" fmla="*/ 286 w 1916"/>
                <a:gd name="T69" fmla="*/ 632 h 634"/>
                <a:gd name="T70" fmla="*/ 318 w 1916"/>
                <a:gd name="T71" fmla="*/ 634 h 634"/>
                <a:gd name="T72" fmla="*/ 1916 w 1916"/>
                <a:gd name="T73" fmla="*/ 634 h 634"/>
                <a:gd name="T74" fmla="*/ 1916 w 1916"/>
                <a:gd name="T75"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16" h="634">
                  <a:moveTo>
                    <a:pt x="1916" y="0"/>
                  </a:moveTo>
                  <a:lnTo>
                    <a:pt x="318" y="0"/>
                  </a:lnTo>
                  <a:lnTo>
                    <a:pt x="318" y="0"/>
                  </a:lnTo>
                  <a:lnTo>
                    <a:pt x="286" y="2"/>
                  </a:lnTo>
                  <a:lnTo>
                    <a:pt x="254" y="6"/>
                  </a:lnTo>
                  <a:lnTo>
                    <a:pt x="224" y="14"/>
                  </a:lnTo>
                  <a:lnTo>
                    <a:pt x="194" y="24"/>
                  </a:lnTo>
                  <a:lnTo>
                    <a:pt x="166" y="38"/>
                  </a:lnTo>
                  <a:lnTo>
                    <a:pt x="140" y="54"/>
                  </a:lnTo>
                  <a:lnTo>
                    <a:pt x="116" y="72"/>
                  </a:lnTo>
                  <a:lnTo>
                    <a:pt x="94" y="92"/>
                  </a:lnTo>
                  <a:lnTo>
                    <a:pt x="72" y="114"/>
                  </a:lnTo>
                  <a:lnTo>
                    <a:pt x="54" y="140"/>
                  </a:lnTo>
                  <a:lnTo>
                    <a:pt x="38" y="166"/>
                  </a:lnTo>
                  <a:lnTo>
                    <a:pt x="26" y="194"/>
                  </a:lnTo>
                  <a:lnTo>
                    <a:pt x="14" y="222"/>
                  </a:lnTo>
                  <a:lnTo>
                    <a:pt x="6" y="252"/>
                  </a:lnTo>
                  <a:lnTo>
                    <a:pt x="2" y="284"/>
                  </a:lnTo>
                  <a:lnTo>
                    <a:pt x="0" y="316"/>
                  </a:lnTo>
                  <a:lnTo>
                    <a:pt x="0" y="316"/>
                  </a:lnTo>
                  <a:lnTo>
                    <a:pt x="2" y="348"/>
                  </a:lnTo>
                  <a:lnTo>
                    <a:pt x="6" y="380"/>
                  </a:lnTo>
                  <a:lnTo>
                    <a:pt x="14" y="410"/>
                  </a:lnTo>
                  <a:lnTo>
                    <a:pt x="26" y="440"/>
                  </a:lnTo>
                  <a:lnTo>
                    <a:pt x="38" y="468"/>
                  </a:lnTo>
                  <a:lnTo>
                    <a:pt x="54" y="494"/>
                  </a:lnTo>
                  <a:lnTo>
                    <a:pt x="72" y="518"/>
                  </a:lnTo>
                  <a:lnTo>
                    <a:pt x="94" y="540"/>
                  </a:lnTo>
                  <a:lnTo>
                    <a:pt x="116" y="562"/>
                  </a:lnTo>
                  <a:lnTo>
                    <a:pt x="140" y="580"/>
                  </a:lnTo>
                  <a:lnTo>
                    <a:pt x="166" y="596"/>
                  </a:lnTo>
                  <a:lnTo>
                    <a:pt x="194" y="608"/>
                  </a:lnTo>
                  <a:lnTo>
                    <a:pt x="224" y="620"/>
                  </a:lnTo>
                  <a:lnTo>
                    <a:pt x="254" y="628"/>
                  </a:lnTo>
                  <a:lnTo>
                    <a:pt x="286" y="632"/>
                  </a:lnTo>
                  <a:lnTo>
                    <a:pt x="318" y="634"/>
                  </a:lnTo>
                  <a:lnTo>
                    <a:pt x="1916" y="634"/>
                  </a:lnTo>
                  <a:lnTo>
                    <a:pt x="1916"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87"/>
            <p:cNvSpPr>
              <a:spLocks/>
            </p:cNvSpPr>
            <p:nvPr/>
          </p:nvSpPr>
          <p:spPr bwMode="auto">
            <a:xfrm>
              <a:off x="8825922" y="5610225"/>
              <a:ext cx="241300" cy="1127125"/>
            </a:xfrm>
            <a:custGeom>
              <a:avLst/>
              <a:gdLst>
                <a:gd name="T0" fmla="*/ 0 w 152"/>
                <a:gd name="T1" fmla="*/ 76 h 710"/>
                <a:gd name="T2" fmla="*/ 152 w 152"/>
                <a:gd name="T3" fmla="*/ 0 h 710"/>
                <a:gd name="T4" fmla="*/ 152 w 152"/>
                <a:gd name="T5" fmla="*/ 604 h 710"/>
                <a:gd name="T6" fmla="*/ 0 w 152"/>
                <a:gd name="T7" fmla="*/ 710 h 710"/>
                <a:gd name="T8" fmla="*/ 0 w 152"/>
                <a:gd name="T9" fmla="*/ 76 h 710"/>
              </a:gdLst>
              <a:ahLst/>
              <a:cxnLst>
                <a:cxn ang="0">
                  <a:pos x="T0" y="T1"/>
                </a:cxn>
                <a:cxn ang="0">
                  <a:pos x="T2" y="T3"/>
                </a:cxn>
                <a:cxn ang="0">
                  <a:pos x="T4" y="T5"/>
                </a:cxn>
                <a:cxn ang="0">
                  <a:pos x="T6" y="T7"/>
                </a:cxn>
                <a:cxn ang="0">
                  <a:pos x="T8" y="T9"/>
                </a:cxn>
              </a:cxnLst>
              <a:rect l="0" t="0" r="r" b="b"/>
              <a:pathLst>
                <a:path w="152" h="710">
                  <a:moveTo>
                    <a:pt x="0" y="76"/>
                  </a:moveTo>
                  <a:lnTo>
                    <a:pt x="152" y="0"/>
                  </a:lnTo>
                  <a:lnTo>
                    <a:pt x="152" y="604"/>
                  </a:lnTo>
                  <a:lnTo>
                    <a:pt x="0" y="710"/>
                  </a:lnTo>
                  <a:lnTo>
                    <a:pt x="0" y="76"/>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9" name="Group 28"/>
          <p:cNvGrpSpPr/>
          <p:nvPr/>
        </p:nvGrpSpPr>
        <p:grpSpPr>
          <a:xfrm flipH="1">
            <a:off x="10999074" y="8139126"/>
            <a:ext cx="6189726" cy="1784293"/>
            <a:chOff x="9802090" y="6858000"/>
            <a:chExt cx="5330825" cy="1536700"/>
          </a:xfrm>
        </p:grpSpPr>
        <p:sp>
          <p:nvSpPr>
            <p:cNvPr id="30" name="Freeform 83"/>
            <p:cNvSpPr>
              <a:spLocks/>
            </p:cNvSpPr>
            <p:nvPr/>
          </p:nvSpPr>
          <p:spPr bwMode="auto">
            <a:xfrm>
              <a:off x="13085040" y="6858000"/>
              <a:ext cx="2047875" cy="574675"/>
            </a:xfrm>
            <a:custGeom>
              <a:avLst/>
              <a:gdLst>
                <a:gd name="T0" fmla="*/ 1290 w 1290"/>
                <a:gd name="T1" fmla="*/ 182 h 362"/>
                <a:gd name="T2" fmla="*/ 1286 w 1290"/>
                <a:gd name="T3" fmla="*/ 200 h 362"/>
                <a:gd name="T4" fmla="*/ 1278 w 1290"/>
                <a:gd name="T5" fmla="*/ 218 h 362"/>
                <a:gd name="T6" fmla="*/ 1262 w 1290"/>
                <a:gd name="T7" fmla="*/ 236 h 362"/>
                <a:gd name="T8" fmla="*/ 1212 w 1290"/>
                <a:gd name="T9" fmla="*/ 268 h 362"/>
                <a:gd name="T10" fmla="*/ 1144 w 1290"/>
                <a:gd name="T11" fmla="*/ 296 h 362"/>
                <a:gd name="T12" fmla="*/ 1056 w 1290"/>
                <a:gd name="T13" fmla="*/ 322 h 362"/>
                <a:gd name="T14" fmla="*/ 952 w 1290"/>
                <a:gd name="T15" fmla="*/ 340 h 362"/>
                <a:gd name="T16" fmla="*/ 838 w 1290"/>
                <a:gd name="T17" fmla="*/ 354 h 362"/>
                <a:gd name="T18" fmla="*/ 712 w 1290"/>
                <a:gd name="T19" fmla="*/ 362 h 362"/>
                <a:gd name="T20" fmla="*/ 646 w 1290"/>
                <a:gd name="T21" fmla="*/ 362 h 362"/>
                <a:gd name="T22" fmla="*/ 516 w 1290"/>
                <a:gd name="T23" fmla="*/ 360 h 362"/>
                <a:gd name="T24" fmla="*/ 394 w 1290"/>
                <a:gd name="T25" fmla="*/ 348 h 362"/>
                <a:gd name="T26" fmla="*/ 284 w 1290"/>
                <a:gd name="T27" fmla="*/ 332 h 362"/>
                <a:gd name="T28" fmla="*/ 190 w 1290"/>
                <a:gd name="T29" fmla="*/ 310 h 362"/>
                <a:gd name="T30" fmla="*/ 110 w 1290"/>
                <a:gd name="T31" fmla="*/ 282 h 362"/>
                <a:gd name="T32" fmla="*/ 50 w 1290"/>
                <a:gd name="T33" fmla="*/ 252 h 362"/>
                <a:gd name="T34" fmla="*/ 20 w 1290"/>
                <a:gd name="T35" fmla="*/ 226 h 362"/>
                <a:gd name="T36" fmla="*/ 8 w 1290"/>
                <a:gd name="T37" fmla="*/ 210 h 362"/>
                <a:gd name="T38" fmla="*/ 0 w 1290"/>
                <a:gd name="T39" fmla="*/ 190 h 362"/>
                <a:gd name="T40" fmla="*/ 0 w 1290"/>
                <a:gd name="T41" fmla="*/ 182 h 362"/>
                <a:gd name="T42" fmla="*/ 4 w 1290"/>
                <a:gd name="T43" fmla="*/ 162 h 362"/>
                <a:gd name="T44" fmla="*/ 14 w 1290"/>
                <a:gd name="T45" fmla="*/ 144 h 362"/>
                <a:gd name="T46" fmla="*/ 30 w 1290"/>
                <a:gd name="T47" fmla="*/ 128 h 362"/>
                <a:gd name="T48" fmla="*/ 78 w 1290"/>
                <a:gd name="T49" fmla="*/ 94 h 362"/>
                <a:gd name="T50" fmla="*/ 148 w 1290"/>
                <a:gd name="T51" fmla="*/ 66 h 362"/>
                <a:gd name="T52" fmla="*/ 234 w 1290"/>
                <a:gd name="T53" fmla="*/ 42 h 362"/>
                <a:gd name="T54" fmla="*/ 338 w 1290"/>
                <a:gd name="T55" fmla="*/ 22 h 362"/>
                <a:gd name="T56" fmla="*/ 454 w 1290"/>
                <a:gd name="T57" fmla="*/ 8 h 362"/>
                <a:gd name="T58" fmla="*/ 580 w 1290"/>
                <a:gd name="T59" fmla="*/ 0 h 362"/>
                <a:gd name="T60" fmla="*/ 646 w 1290"/>
                <a:gd name="T61" fmla="*/ 0 h 362"/>
                <a:gd name="T62" fmla="*/ 776 w 1290"/>
                <a:gd name="T63" fmla="*/ 4 h 362"/>
                <a:gd name="T64" fmla="*/ 896 w 1290"/>
                <a:gd name="T65" fmla="*/ 14 h 362"/>
                <a:gd name="T66" fmla="*/ 1006 w 1290"/>
                <a:gd name="T67" fmla="*/ 30 h 362"/>
                <a:gd name="T68" fmla="*/ 1102 w 1290"/>
                <a:gd name="T69" fmla="*/ 54 h 362"/>
                <a:gd name="T70" fmla="*/ 1180 w 1290"/>
                <a:gd name="T71" fmla="*/ 80 h 362"/>
                <a:gd name="T72" fmla="*/ 1240 w 1290"/>
                <a:gd name="T73" fmla="*/ 110 h 362"/>
                <a:gd name="T74" fmla="*/ 1270 w 1290"/>
                <a:gd name="T75" fmla="*/ 136 h 362"/>
                <a:gd name="T76" fmla="*/ 1282 w 1290"/>
                <a:gd name="T77" fmla="*/ 154 h 362"/>
                <a:gd name="T78" fmla="*/ 1290 w 1290"/>
                <a:gd name="T79" fmla="*/ 17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0" h="362">
                  <a:moveTo>
                    <a:pt x="1290" y="182"/>
                  </a:moveTo>
                  <a:lnTo>
                    <a:pt x="1290" y="182"/>
                  </a:lnTo>
                  <a:lnTo>
                    <a:pt x="1290" y="190"/>
                  </a:lnTo>
                  <a:lnTo>
                    <a:pt x="1286" y="200"/>
                  </a:lnTo>
                  <a:lnTo>
                    <a:pt x="1282" y="210"/>
                  </a:lnTo>
                  <a:lnTo>
                    <a:pt x="1278" y="218"/>
                  </a:lnTo>
                  <a:lnTo>
                    <a:pt x="1270" y="226"/>
                  </a:lnTo>
                  <a:lnTo>
                    <a:pt x="1262" y="236"/>
                  </a:lnTo>
                  <a:lnTo>
                    <a:pt x="1240" y="252"/>
                  </a:lnTo>
                  <a:lnTo>
                    <a:pt x="1212" y="268"/>
                  </a:lnTo>
                  <a:lnTo>
                    <a:pt x="1180" y="282"/>
                  </a:lnTo>
                  <a:lnTo>
                    <a:pt x="1144" y="296"/>
                  </a:lnTo>
                  <a:lnTo>
                    <a:pt x="1102" y="310"/>
                  </a:lnTo>
                  <a:lnTo>
                    <a:pt x="1056" y="322"/>
                  </a:lnTo>
                  <a:lnTo>
                    <a:pt x="1006" y="332"/>
                  </a:lnTo>
                  <a:lnTo>
                    <a:pt x="952" y="340"/>
                  </a:lnTo>
                  <a:lnTo>
                    <a:pt x="896" y="348"/>
                  </a:lnTo>
                  <a:lnTo>
                    <a:pt x="838" y="354"/>
                  </a:lnTo>
                  <a:lnTo>
                    <a:pt x="776" y="360"/>
                  </a:lnTo>
                  <a:lnTo>
                    <a:pt x="712" y="362"/>
                  </a:lnTo>
                  <a:lnTo>
                    <a:pt x="646" y="362"/>
                  </a:lnTo>
                  <a:lnTo>
                    <a:pt x="646" y="362"/>
                  </a:lnTo>
                  <a:lnTo>
                    <a:pt x="580" y="362"/>
                  </a:lnTo>
                  <a:lnTo>
                    <a:pt x="516" y="360"/>
                  </a:lnTo>
                  <a:lnTo>
                    <a:pt x="454" y="354"/>
                  </a:lnTo>
                  <a:lnTo>
                    <a:pt x="394" y="348"/>
                  </a:lnTo>
                  <a:lnTo>
                    <a:pt x="338" y="340"/>
                  </a:lnTo>
                  <a:lnTo>
                    <a:pt x="284" y="332"/>
                  </a:lnTo>
                  <a:lnTo>
                    <a:pt x="234" y="322"/>
                  </a:lnTo>
                  <a:lnTo>
                    <a:pt x="190" y="310"/>
                  </a:lnTo>
                  <a:lnTo>
                    <a:pt x="148" y="296"/>
                  </a:lnTo>
                  <a:lnTo>
                    <a:pt x="110" y="282"/>
                  </a:lnTo>
                  <a:lnTo>
                    <a:pt x="78" y="268"/>
                  </a:lnTo>
                  <a:lnTo>
                    <a:pt x="50" y="252"/>
                  </a:lnTo>
                  <a:lnTo>
                    <a:pt x="30" y="236"/>
                  </a:lnTo>
                  <a:lnTo>
                    <a:pt x="20" y="226"/>
                  </a:lnTo>
                  <a:lnTo>
                    <a:pt x="14" y="218"/>
                  </a:lnTo>
                  <a:lnTo>
                    <a:pt x="8" y="210"/>
                  </a:lnTo>
                  <a:lnTo>
                    <a:pt x="4" y="200"/>
                  </a:lnTo>
                  <a:lnTo>
                    <a:pt x="0" y="190"/>
                  </a:lnTo>
                  <a:lnTo>
                    <a:pt x="0" y="182"/>
                  </a:lnTo>
                  <a:lnTo>
                    <a:pt x="0" y="182"/>
                  </a:lnTo>
                  <a:lnTo>
                    <a:pt x="0" y="172"/>
                  </a:lnTo>
                  <a:lnTo>
                    <a:pt x="4" y="162"/>
                  </a:lnTo>
                  <a:lnTo>
                    <a:pt x="8" y="154"/>
                  </a:lnTo>
                  <a:lnTo>
                    <a:pt x="14" y="144"/>
                  </a:lnTo>
                  <a:lnTo>
                    <a:pt x="20" y="136"/>
                  </a:lnTo>
                  <a:lnTo>
                    <a:pt x="30" y="128"/>
                  </a:lnTo>
                  <a:lnTo>
                    <a:pt x="50" y="110"/>
                  </a:lnTo>
                  <a:lnTo>
                    <a:pt x="78" y="94"/>
                  </a:lnTo>
                  <a:lnTo>
                    <a:pt x="110" y="80"/>
                  </a:lnTo>
                  <a:lnTo>
                    <a:pt x="148" y="66"/>
                  </a:lnTo>
                  <a:lnTo>
                    <a:pt x="190" y="54"/>
                  </a:lnTo>
                  <a:lnTo>
                    <a:pt x="234" y="42"/>
                  </a:lnTo>
                  <a:lnTo>
                    <a:pt x="284" y="30"/>
                  </a:lnTo>
                  <a:lnTo>
                    <a:pt x="338" y="22"/>
                  </a:lnTo>
                  <a:lnTo>
                    <a:pt x="394" y="14"/>
                  </a:lnTo>
                  <a:lnTo>
                    <a:pt x="454" y="8"/>
                  </a:lnTo>
                  <a:lnTo>
                    <a:pt x="516" y="4"/>
                  </a:lnTo>
                  <a:lnTo>
                    <a:pt x="580" y="0"/>
                  </a:lnTo>
                  <a:lnTo>
                    <a:pt x="646" y="0"/>
                  </a:lnTo>
                  <a:lnTo>
                    <a:pt x="646" y="0"/>
                  </a:lnTo>
                  <a:lnTo>
                    <a:pt x="712" y="0"/>
                  </a:lnTo>
                  <a:lnTo>
                    <a:pt x="776" y="4"/>
                  </a:lnTo>
                  <a:lnTo>
                    <a:pt x="838" y="8"/>
                  </a:lnTo>
                  <a:lnTo>
                    <a:pt x="896" y="14"/>
                  </a:lnTo>
                  <a:lnTo>
                    <a:pt x="952" y="22"/>
                  </a:lnTo>
                  <a:lnTo>
                    <a:pt x="1006" y="30"/>
                  </a:lnTo>
                  <a:lnTo>
                    <a:pt x="1056" y="42"/>
                  </a:lnTo>
                  <a:lnTo>
                    <a:pt x="1102" y="54"/>
                  </a:lnTo>
                  <a:lnTo>
                    <a:pt x="1144" y="66"/>
                  </a:lnTo>
                  <a:lnTo>
                    <a:pt x="1180" y="80"/>
                  </a:lnTo>
                  <a:lnTo>
                    <a:pt x="1212" y="94"/>
                  </a:lnTo>
                  <a:lnTo>
                    <a:pt x="1240" y="110"/>
                  </a:lnTo>
                  <a:lnTo>
                    <a:pt x="1262" y="128"/>
                  </a:lnTo>
                  <a:lnTo>
                    <a:pt x="1270" y="136"/>
                  </a:lnTo>
                  <a:lnTo>
                    <a:pt x="1278" y="144"/>
                  </a:lnTo>
                  <a:lnTo>
                    <a:pt x="1282" y="154"/>
                  </a:lnTo>
                  <a:lnTo>
                    <a:pt x="1286" y="162"/>
                  </a:lnTo>
                  <a:lnTo>
                    <a:pt x="1290" y="172"/>
                  </a:lnTo>
                  <a:lnTo>
                    <a:pt x="1290" y="182"/>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85"/>
            <p:cNvSpPr>
              <a:spLocks/>
            </p:cNvSpPr>
            <p:nvPr/>
          </p:nvSpPr>
          <p:spPr bwMode="auto">
            <a:xfrm>
              <a:off x="13085040" y="7146925"/>
              <a:ext cx="2047875" cy="1247775"/>
            </a:xfrm>
            <a:custGeom>
              <a:avLst/>
              <a:gdLst>
                <a:gd name="T0" fmla="*/ 0 w 1290"/>
                <a:gd name="T1" fmla="*/ 0 h 786"/>
                <a:gd name="T2" fmla="*/ 4 w 1290"/>
                <a:gd name="T3" fmla="*/ 18 h 786"/>
                <a:gd name="T4" fmla="*/ 14 w 1290"/>
                <a:gd name="T5" fmla="*/ 36 h 786"/>
                <a:gd name="T6" fmla="*/ 30 w 1290"/>
                <a:gd name="T7" fmla="*/ 54 h 786"/>
                <a:gd name="T8" fmla="*/ 78 w 1290"/>
                <a:gd name="T9" fmla="*/ 86 h 786"/>
                <a:gd name="T10" fmla="*/ 148 w 1290"/>
                <a:gd name="T11" fmla="*/ 114 h 786"/>
                <a:gd name="T12" fmla="*/ 234 w 1290"/>
                <a:gd name="T13" fmla="*/ 140 h 786"/>
                <a:gd name="T14" fmla="*/ 338 w 1290"/>
                <a:gd name="T15" fmla="*/ 158 h 786"/>
                <a:gd name="T16" fmla="*/ 454 w 1290"/>
                <a:gd name="T17" fmla="*/ 172 h 786"/>
                <a:gd name="T18" fmla="*/ 580 w 1290"/>
                <a:gd name="T19" fmla="*/ 180 h 786"/>
                <a:gd name="T20" fmla="*/ 646 w 1290"/>
                <a:gd name="T21" fmla="*/ 180 h 786"/>
                <a:gd name="T22" fmla="*/ 776 w 1290"/>
                <a:gd name="T23" fmla="*/ 178 h 786"/>
                <a:gd name="T24" fmla="*/ 896 w 1290"/>
                <a:gd name="T25" fmla="*/ 166 h 786"/>
                <a:gd name="T26" fmla="*/ 1006 w 1290"/>
                <a:gd name="T27" fmla="*/ 150 h 786"/>
                <a:gd name="T28" fmla="*/ 1102 w 1290"/>
                <a:gd name="T29" fmla="*/ 128 h 786"/>
                <a:gd name="T30" fmla="*/ 1180 w 1290"/>
                <a:gd name="T31" fmla="*/ 100 h 786"/>
                <a:gd name="T32" fmla="*/ 1240 w 1290"/>
                <a:gd name="T33" fmla="*/ 70 h 786"/>
                <a:gd name="T34" fmla="*/ 1270 w 1290"/>
                <a:gd name="T35" fmla="*/ 44 h 786"/>
                <a:gd name="T36" fmla="*/ 1282 w 1290"/>
                <a:gd name="T37" fmla="*/ 28 h 786"/>
                <a:gd name="T38" fmla="*/ 1290 w 1290"/>
                <a:gd name="T39" fmla="*/ 8 h 786"/>
                <a:gd name="T40" fmla="*/ 1290 w 1290"/>
                <a:gd name="T41" fmla="*/ 604 h 786"/>
                <a:gd name="T42" fmla="*/ 1290 w 1290"/>
                <a:gd name="T43" fmla="*/ 614 h 786"/>
                <a:gd name="T44" fmla="*/ 1282 w 1290"/>
                <a:gd name="T45" fmla="*/ 632 h 786"/>
                <a:gd name="T46" fmla="*/ 1270 w 1290"/>
                <a:gd name="T47" fmla="*/ 650 h 786"/>
                <a:gd name="T48" fmla="*/ 1240 w 1290"/>
                <a:gd name="T49" fmla="*/ 674 h 786"/>
                <a:gd name="T50" fmla="*/ 1180 w 1290"/>
                <a:gd name="T51" fmla="*/ 706 h 786"/>
                <a:gd name="T52" fmla="*/ 1102 w 1290"/>
                <a:gd name="T53" fmla="*/ 732 h 786"/>
                <a:gd name="T54" fmla="*/ 1006 w 1290"/>
                <a:gd name="T55" fmla="*/ 754 h 786"/>
                <a:gd name="T56" fmla="*/ 896 w 1290"/>
                <a:gd name="T57" fmla="*/ 772 h 786"/>
                <a:gd name="T58" fmla="*/ 776 w 1290"/>
                <a:gd name="T59" fmla="*/ 782 h 786"/>
                <a:gd name="T60" fmla="*/ 646 w 1290"/>
                <a:gd name="T61" fmla="*/ 786 h 786"/>
                <a:gd name="T62" fmla="*/ 580 w 1290"/>
                <a:gd name="T63" fmla="*/ 784 h 786"/>
                <a:gd name="T64" fmla="*/ 454 w 1290"/>
                <a:gd name="T65" fmla="*/ 778 h 786"/>
                <a:gd name="T66" fmla="*/ 338 w 1290"/>
                <a:gd name="T67" fmla="*/ 764 h 786"/>
                <a:gd name="T68" fmla="*/ 234 w 1290"/>
                <a:gd name="T69" fmla="*/ 744 h 786"/>
                <a:gd name="T70" fmla="*/ 148 w 1290"/>
                <a:gd name="T71" fmla="*/ 720 h 786"/>
                <a:gd name="T72" fmla="*/ 78 w 1290"/>
                <a:gd name="T73" fmla="*/ 690 h 786"/>
                <a:gd name="T74" fmla="*/ 30 w 1290"/>
                <a:gd name="T75" fmla="*/ 658 h 786"/>
                <a:gd name="T76" fmla="*/ 14 w 1290"/>
                <a:gd name="T77" fmla="*/ 640 h 786"/>
                <a:gd name="T78" fmla="*/ 4 w 1290"/>
                <a:gd name="T79" fmla="*/ 622 h 786"/>
                <a:gd name="T80" fmla="*/ 0 w 1290"/>
                <a:gd name="T81" fmla="*/ 60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90" h="786">
                  <a:moveTo>
                    <a:pt x="0" y="0"/>
                  </a:moveTo>
                  <a:lnTo>
                    <a:pt x="0" y="0"/>
                  </a:lnTo>
                  <a:lnTo>
                    <a:pt x="2" y="8"/>
                  </a:lnTo>
                  <a:lnTo>
                    <a:pt x="4" y="18"/>
                  </a:lnTo>
                  <a:lnTo>
                    <a:pt x="8" y="28"/>
                  </a:lnTo>
                  <a:lnTo>
                    <a:pt x="14" y="36"/>
                  </a:lnTo>
                  <a:lnTo>
                    <a:pt x="20" y="44"/>
                  </a:lnTo>
                  <a:lnTo>
                    <a:pt x="30" y="54"/>
                  </a:lnTo>
                  <a:lnTo>
                    <a:pt x="50" y="70"/>
                  </a:lnTo>
                  <a:lnTo>
                    <a:pt x="78" y="86"/>
                  </a:lnTo>
                  <a:lnTo>
                    <a:pt x="110" y="100"/>
                  </a:lnTo>
                  <a:lnTo>
                    <a:pt x="148" y="114"/>
                  </a:lnTo>
                  <a:lnTo>
                    <a:pt x="190" y="128"/>
                  </a:lnTo>
                  <a:lnTo>
                    <a:pt x="234" y="140"/>
                  </a:lnTo>
                  <a:lnTo>
                    <a:pt x="284" y="150"/>
                  </a:lnTo>
                  <a:lnTo>
                    <a:pt x="338" y="158"/>
                  </a:lnTo>
                  <a:lnTo>
                    <a:pt x="394" y="166"/>
                  </a:lnTo>
                  <a:lnTo>
                    <a:pt x="454" y="172"/>
                  </a:lnTo>
                  <a:lnTo>
                    <a:pt x="516" y="178"/>
                  </a:lnTo>
                  <a:lnTo>
                    <a:pt x="580" y="180"/>
                  </a:lnTo>
                  <a:lnTo>
                    <a:pt x="646" y="180"/>
                  </a:lnTo>
                  <a:lnTo>
                    <a:pt x="646" y="180"/>
                  </a:lnTo>
                  <a:lnTo>
                    <a:pt x="712" y="180"/>
                  </a:lnTo>
                  <a:lnTo>
                    <a:pt x="776" y="178"/>
                  </a:lnTo>
                  <a:lnTo>
                    <a:pt x="838" y="172"/>
                  </a:lnTo>
                  <a:lnTo>
                    <a:pt x="896" y="166"/>
                  </a:lnTo>
                  <a:lnTo>
                    <a:pt x="952" y="158"/>
                  </a:lnTo>
                  <a:lnTo>
                    <a:pt x="1006" y="150"/>
                  </a:lnTo>
                  <a:lnTo>
                    <a:pt x="1056" y="140"/>
                  </a:lnTo>
                  <a:lnTo>
                    <a:pt x="1102" y="128"/>
                  </a:lnTo>
                  <a:lnTo>
                    <a:pt x="1144" y="114"/>
                  </a:lnTo>
                  <a:lnTo>
                    <a:pt x="1180" y="100"/>
                  </a:lnTo>
                  <a:lnTo>
                    <a:pt x="1212" y="86"/>
                  </a:lnTo>
                  <a:lnTo>
                    <a:pt x="1240" y="70"/>
                  </a:lnTo>
                  <a:lnTo>
                    <a:pt x="1262" y="54"/>
                  </a:lnTo>
                  <a:lnTo>
                    <a:pt x="1270" y="44"/>
                  </a:lnTo>
                  <a:lnTo>
                    <a:pt x="1278" y="36"/>
                  </a:lnTo>
                  <a:lnTo>
                    <a:pt x="1282" y="28"/>
                  </a:lnTo>
                  <a:lnTo>
                    <a:pt x="1286" y="18"/>
                  </a:lnTo>
                  <a:lnTo>
                    <a:pt x="1290" y="8"/>
                  </a:lnTo>
                  <a:lnTo>
                    <a:pt x="1290" y="0"/>
                  </a:lnTo>
                  <a:lnTo>
                    <a:pt x="1290" y="604"/>
                  </a:lnTo>
                  <a:lnTo>
                    <a:pt x="1290" y="604"/>
                  </a:lnTo>
                  <a:lnTo>
                    <a:pt x="1290" y="614"/>
                  </a:lnTo>
                  <a:lnTo>
                    <a:pt x="1286" y="622"/>
                  </a:lnTo>
                  <a:lnTo>
                    <a:pt x="1282" y="632"/>
                  </a:lnTo>
                  <a:lnTo>
                    <a:pt x="1278" y="640"/>
                  </a:lnTo>
                  <a:lnTo>
                    <a:pt x="1270" y="650"/>
                  </a:lnTo>
                  <a:lnTo>
                    <a:pt x="1262" y="658"/>
                  </a:lnTo>
                  <a:lnTo>
                    <a:pt x="1240" y="674"/>
                  </a:lnTo>
                  <a:lnTo>
                    <a:pt x="1212" y="690"/>
                  </a:lnTo>
                  <a:lnTo>
                    <a:pt x="1180" y="706"/>
                  </a:lnTo>
                  <a:lnTo>
                    <a:pt x="1144" y="720"/>
                  </a:lnTo>
                  <a:lnTo>
                    <a:pt x="1102" y="732"/>
                  </a:lnTo>
                  <a:lnTo>
                    <a:pt x="1056" y="744"/>
                  </a:lnTo>
                  <a:lnTo>
                    <a:pt x="1006" y="754"/>
                  </a:lnTo>
                  <a:lnTo>
                    <a:pt x="952" y="764"/>
                  </a:lnTo>
                  <a:lnTo>
                    <a:pt x="896" y="772"/>
                  </a:lnTo>
                  <a:lnTo>
                    <a:pt x="838" y="778"/>
                  </a:lnTo>
                  <a:lnTo>
                    <a:pt x="776" y="782"/>
                  </a:lnTo>
                  <a:lnTo>
                    <a:pt x="712" y="784"/>
                  </a:lnTo>
                  <a:lnTo>
                    <a:pt x="646" y="786"/>
                  </a:lnTo>
                  <a:lnTo>
                    <a:pt x="646" y="786"/>
                  </a:lnTo>
                  <a:lnTo>
                    <a:pt x="580" y="784"/>
                  </a:lnTo>
                  <a:lnTo>
                    <a:pt x="516" y="782"/>
                  </a:lnTo>
                  <a:lnTo>
                    <a:pt x="454" y="778"/>
                  </a:lnTo>
                  <a:lnTo>
                    <a:pt x="394" y="772"/>
                  </a:lnTo>
                  <a:lnTo>
                    <a:pt x="338" y="764"/>
                  </a:lnTo>
                  <a:lnTo>
                    <a:pt x="284" y="754"/>
                  </a:lnTo>
                  <a:lnTo>
                    <a:pt x="234" y="744"/>
                  </a:lnTo>
                  <a:lnTo>
                    <a:pt x="190" y="732"/>
                  </a:lnTo>
                  <a:lnTo>
                    <a:pt x="148" y="720"/>
                  </a:lnTo>
                  <a:lnTo>
                    <a:pt x="110" y="706"/>
                  </a:lnTo>
                  <a:lnTo>
                    <a:pt x="78" y="690"/>
                  </a:lnTo>
                  <a:lnTo>
                    <a:pt x="50" y="674"/>
                  </a:lnTo>
                  <a:lnTo>
                    <a:pt x="30" y="658"/>
                  </a:lnTo>
                  <a:lnTo>
                    <a:pt x="20" y="650"/>
                  </a:lnTo>
                  <a:lnTo>
                    <a:pt x="14" y="640"/>
                  </a:lnTo>
                  <a:lnTo>
                    <a:pt x="8" y="632"/>
                  </a:lnTo>
                  <a:lnTo>
                    <a:pt x="4" y="622"/>
                  </a:lnTo>
                  <a:lnTo>
                    <a:pt x="2" y="614"/>
                  </a:lnTo>
                  <a:lnTo>
                    <a:pt x="0" y="604"/>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86"/>
            <p:cNvSpPr>
              <a:spLocks/>
            </p:cNvSpPr>
            <p:nvPr/>
          </p:nvSpPr>
          <p:spPr bwMode="auto">
            <a:xfrm>
              <a:off x="9802090" y="7267575"/>
              <a:ext cx="3041650" cy="1006475"/>
            </a:xfrm>
            <a:custGeom>
              <a:avLst/>
              <a:gdLst>
                <a:gd name="T0" fmla="*/ 1916 w 1916"/>
                <a:gd name="T1" fmla="*/ 0 h 634"/>
                <a:gd name="T2" fmla="*/ 318 w 1916"/>
                <a:gd name="T3" fmla="*/ 0 h 634"/>
                <a:gd name="T4" fmla="*/ 318 w 1916"/>
                <a:gd name="T5" fmla="*/ 0 h 634"/>
                <a:gd name="T6" fmla="*/ 286 w 1916"/>
                <a:gd name="T7" fmla="*/ 2 h 634"/>
                <a:gd name="T8" fmla="*/ 254 w 1916"/>
                <a:gd name="T9" fmla="*/ 6 h 634"/>
                <a:gd name="T10" fmla="*/ 224 w 1916"/>
                <a:gd name="T11" fmla="*/ 14 h 634"/>
                <a:gd name="T12" fmla="*/ 194 w 1916"/>
                <a:gd name="T13" fmla="*/ 24 h 634"/>
                <a:gd name="T14" fmla="*/ 166 w 1916"/>
                <a:gd name="T15" fmla="*/ 38 h 634"/>
                <a:gd name="T16" fmla="*/ 140 w 1916"/>
                <a:gd name="T17" fmla="*/ 54 h 634"/>
                <a:gd name="T18" fmla="*/ 116 w 1916"/>
                <a:gd name="T19" fmla="*/ 72 h 634"/>
                <a:gd name="T20" fmla="*/ 94 w 1916"/>
                <a:gd name="T21" fmla="*/ 92 h 634"/>
                <a:gd name="T22" fmla="*/ 72 w 1916"/>
                <a:gd name="T23" fmla="*/ 114 h 634"/>
                <a:gd name="T24" fmla="*/ 54 w 1916"/>
                <a:gd name="T25" fmla="*/ 140 h 634"/>
                <a:gd name="T26" fmla="*/ 38 w 1916"/>
                <a:gd name="T27" fmla="*/ 166 h 634"/>
                <a:gd name="T28" fmla="*/ 26 w 1916"/>
                <a:gd name="T29" fmla="*/ 194 h 634"/>
                <a:gd name="T30" fmla="*/ 14 w 1916"/>
                <a:gd name="T31" fmla="*/ 222 h 634"/>
                <a:gd name="T32" fmla="*/ 6 w 1916"/>
                <a:gd name="T33" fmla="*/ 252 h 634"/>
                <a:gd name="T34" fmla="*/ 2 w 1916"/>
                <a:gd name="T35" fmla="*/ 284 h 634"/>
                <a:gd name="T36" fmla="*/ 0 w 1916"/>
                <a:gd name="T37" fmla="*/ 316 h 634"/>
                <a:gd name="T38" fmla="*/ 0 w 1916"/>
                <a:gd name="T39" fmla="*/ 316 h 634"/>
                <a:gd name="T40" fmla="*/ 2 w 1916"/>
                <a:gd name="T41" fmla="*/ 348 h 634"/>
                <a:gd name="T42" fmla="*/ 6 w 1916"/>
                <a:gd name="T43" fmla="*/ 380 h 634"/>
                <a:gd name="T44" fmla="*/ 14 w 1916"/>
                <a:gd name="T45" fmla="*/ 410 h 634"/>
                <a:gd name="T46" fmla="*/ 26 w 1916"/>
                <a:gd name="T47" fmla="*/ 440 h 634"/>
                <a:gd name="T48" fmla="*/ 38 w 1916"/>
                <a:gd name="T49" fmla="*/ 468 h 634"/>
                <a:gd name="T50" fmla="*/ 54 w 1916"/>
                <a:gd name="T51" fmla="*/ 494 h 634"/>
                <a:gd name="T52" fmla="*/ 72 w 1916"/>
                <a:gd name="T53" fmla="*/ 518 h 634"/>
                <a:gd name="T54" fmla="*/ 94 w 1916"/>
                <a:gd name="T55" fmla="*/ 540 h 634"/>
                <a:gd name="T56" fmla="*/ 116 w 1916"/>
                <a:gd name="T57" fmla="*/ 562 h 634"/>
                <a:gd name="T58" fmla="*/ 140 w 1916"/>
                <a:gd name="T59" fmla="*/ 580 h 634"/>
                <a:gd name="T60" fmla="*/ 166 w 1916"/>
                <a:gd name="T61" fmla="*/ 596 h 634"/>
                <a:gd name="T62" fmla="*/ 194 w 1916"/>
                <a:gd name="T63" fmla="*/ 608 h 634"/>
                <a:gd name="T64" fmla="*/ 224 w 1916"/>
                <a:gd name="T65" fmla="*/ 620 h 634"/>
                <a:gd name="T66" fmla="*/ 254 w 1916"/>
                <a:gd name="T67" fmla="*/ 628 h 634"/>
                <a:gd name="T68" fmla="*/ 286 w 1916"/>
                <a:gd name="T69" fmla="*/ 632 h 634"/>
                <a:gd name="T70" fmla="*/ 318 w 1916"/>
                <a:gd name="T71" fmla="*/ 634 h 634"/>
                <a:gd name="T72" fmla="*/ 1916 w 1916"/>
                <a:gd name="T73" fmla="*/ 634 h 634"/>
                <a:gd name="T74" fmla="*/ 1916 w 1916"/>
                <a:gd name="T75"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16" h="634">
                  <a:moveTo>
                    <a:pt x="1916" y="0"/>
                  </a:moveTo>
                  <a:lnTo>
                    <a:pt x="318" y="0"/>
                  </a:lnTo>
                  <a:lnTo>
                    <a:pt x="318" y="0"/>
                  </a:lnTo>
                  <a:lnTo>
                    <a:pt x="286" y="2"/>
                  </a:lnTo>
                  <a:lnTo>
                    <a:pt x="254" y="6"/>
                  </a:lnTo>
                  <a:lnTo>
                    <a:pt x="224" y="14"/>
                  </a:lnTo>
                  <a:lnTo>
                    <a:pt x="194" y="24"/>
                  </a:lnTo>
                  <a:lnTo>
                    <a:pt x="166" y="38"/>
                  </a:lnTo>
                  <a:lnTo>
                    <a:pt x="140" y="54"/>
                  </a:lnTo>
                  <a:lnTo>
                    <a:pt x="116" y="72"/>
                  </a:lnTo>
                  <a:lnTo>
                    <a:pt x="94" y="92"/>
                  </a:lnTo>
                  <a:lnTo>
                    <a:pt x="72" y="114"/>
                  </a:lnTo>
                  <a:lnTo>
                    <a:pt x="54" y="140"/>
                  </a:lnTo>
                  <a:lnTo>
                    <a:pt x="38" y="166"/>
                  </a:lnTo>
                  <a:lnTo>
                    <a:pt x="26" y="194"/>
                  </a:lnTo>
                  <a:lnTo>
                    <a:pt x="14" y="222"/>
                  </a:lnTo>
                  <a:lnTo>
                    <a:pt x="6" y="252"/>
                  </a:lnTo>
                  <a:lnTo>
                    <a:pt x="2" y="284"/>
                  </a:lnTo>
                  <a:lnTo>
                    <a:pt x="0" y="316"/>
                  </a:lnTo>
                  <a:lnTo>
                    <a:pt x="0" y="316"/>
                  </a:lnTo>
                  <a:lnTo>
                    <a:pt x="2" y="348"/>
                  </a:lnTo>
                  <a:lnTo>
                    <a:pt x="6" y="380"/>
                  </a:lnTo>
                  <a:lnTo>
                    <a:pt x="14" y="410"/>
                  </a:lnTo>
                  <a:lnTo>
                    <a:pt x="26" y="440"/>
                  </a:lnTo>
                  <a:lnTo>
                    <a:pt x="38" y="468"/>
                  </a:lnTo>
                  <a:lnTo>
                    <a:pt x="54" y="494"/>
                  </a:lnTo>
                  <a:lnTo>
                    <a:pt x="72" y="518"/>
                  </a:lnTo>
                  <a:lnTo>
                    <a:pt x="94" y="540"/>
                  </a:lnTo>
                  <a:lnTo>
                    <a:pt x="116" y="562"/>
                  </a:lnTo>
                  <a:lnTo>
                    <a:pt x="140" y="580"/>
                  </a:lnTo>
                  <a:lnTo>
                    <a:pt x="166" y="596"/>
                  </a:lnTo>
                  <a:lnTo>
                    <a:pt x="194" y="608"/>
                  </a:lnTo>
                  <a:lnTo>
                    <a:pt x="224" y="620"/>
                  </a:lnTo>
                  <a:lnTo>
                    <a:pt x="254" y="628"/>
                  </a:lnTo>
                  <a:lnTo>
                    <a:pt x="286" y="632"/>
                  </a:lnTo>
                  <a:lnTo>
                    <a:pt x="318" y="634"/>
                  </a:lnTo>
                  <a:lnTo>
                    <a:pt x="1916" y="634"/>
                  </a:lnTo>
                  <a:lnTo>
                    <a:pt x="1916"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87"/>
            <p:cNvSpPr>
              <a:spLocks/>
            </p:cNvSpPr>
            <p:nvPr/>
          </p:nvSpPr>
          <p:spPr bwMode="auto">
            <a:xfrm>
              <a:off x="12843740" y="7146925"/>
              <a:ext cx="241300" cy="1127125"/>
            </a:xfrm>
            <a:custGeom>
              <a:avLst/>
              <a:gdLst>
                <a:gd name="T0" fmla="*/ 0 w 152"/>
                <a:gd name="T1" fmla="*/ 76 h 710"/>
                <a:gd name="T2" fmla="*/ 152 w 152"/>
                <a:gd name="T3" fmla="*/ 0 h 710"/>
                <a:gd name="T4" fmla="*/ 152 w 152"/>
                <a:gd name="T5" fmla="*/ 604 h 710"/>
                <a:gd name="T6" fmla="*/ 0 w 152"/>
                <a:gd name="T7" fmla="*/ 710 h 710"/>
                <a:gd name="T8" fmla="*/ 0 w 152"/>
                <a:gd name="T9" fmla="*/ 76 h 710"/>
              </a:gdLst>
              <a:ahLst/>
              <a:cxnLst>
                <a:cxn ang="0">
                  <a:pos x="T0" y="T1"/>
                </a:cxn>
                <a:cxn ang="0">
                  <a:pos x="T2" y="T3"/>
                </a:cxn>
                <a:cxn ang="0">
                  <a:pos x="T4" y="T5"/>
                </a:cxn>
                <a:cxn ang="0">
                  <a:pos x="T6" y="T7"/>
                </a:cxn>
                <a:cxn ang="0">
                  <a:pos x="T8" y="T9"/>
                </a:cxn>
              </a:cxnLst>
              <a:rect l="0" t="0" r="r" b="b"/>
              <a:pathLst>
                <a:path w="152" h="710">
                  <a:moveTo>
                    <a:pt x="0" y="76"/>
                  </a:moveTo>
                  <a:lnTo>
                    <a:pt x="152" y="0"/>
                  </a:lnTo>
                  <a:lnTo>
                    <a:pt x="152" y="604"/>
                  </a:lnTo>
                  <a:lnTo>
                    <a:pt x="0" y="710"/>
                  </a:lnTo>
                  <a:lnTo>
                    <a:pt x="0" y="76"/>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4" name="Group 13"/>
          <p:cNvGrpSpPr/>
          <p:nvPr/>
        </p:nvGrpSpPr>
        <p:grpSpPr>
          <a:xfrm>
            <a:off x="7187174" y="6770871"/>
            <a:ext cx="6189726" cy="1784293"/>
            <a:chOff x="5784272" y="5321300"/>
            <a:chExt cx="5330825" cy="1536700"/>
          </a:xfrm>
        </p:grpSpPr>
        <p:sp>
          <p:nvSpPr>
            <p:cNvPr id="15" name="Freeform 83"/>
            <p:cNvSpPr>
              <a:spLocks/>
            </p:cNvSpPr>
            <p:nvPr/>
          </p:nvSpPr>
          <p:spPr bwMode="auto">
            <a:xfrm>
              <a:off x="9067222" y="5321300"/>
              <a:ext cx="2047875" cy="574675"/>
            </a:xfrm>
            <a:custGeom>
              <a:avLst/>
              <a:gdLst>
                <a:gd name="T0" fmla="*/ 1290 w 1290"/>
                <a:gd name="T1" fmla="*/ 182 h 362"/>
                <a:gd name="T2" fmla="*/ 1286 w 1290"/>
                <a:gd name="T3" fmla="*/ 200 h 362"/>
                <a:gd name="T4" fmla="*/ 1278 w 1290"/>
                <a:gd name="T5" fmla="*/ 218 h 362"/>
                <a:gd name="T6" fmla="*/ 1262 w 1290"/>
                <a:gd name="T7" fmla="*/ 236 h 362"/>
                <a:gd name="T8" fmla="*/ 1212 w 1290"/>
                <a:gd name="T9" fmla="*/ 268 h 362"/>
                <a:gd name="T10" fmla="*/ 1144 w 1290"/>
                <a:gd name="T11" fmla="*/ 296 h 362"/>
                <a:gd name="T12" fmla="*/ 1056 w 1290"/>
                <a:gd name="T13" fmla="*/ 322 h 362"/>
                <a:gd name="T14" fmla="*/ 952 w 1290"/>
                <a:gd name="T15" fmla="*/ 340 h 362"/>
                <a:gd name="T16" fmla="*/ 838 w 1290"/>
                <a:gd name="T17" fmla="*/ 354 h 362"/>
                <a:gd name="T18" fmla="*/ 712 w 1290"/>
                <a:gd name="T19" fmla="*/ 362 h 362"/>
                <a:gd name="T20" fmla="*/ 646 w 1290"/>
                <a:gd name="T21" fmla="*/ 362 h 362"/>
                <a:gd name="T22" fmla="*/ 516 w 1290"/>
                <a:gd name="T23" fmla="*/ 360 h 362"/>
                <a:gd name="T24" fmla="*/ 394 w 1290"/>
                <a:gd name="T25" fmla="*/ 348 h 362"/>
                <a:gd name="T26" fmla="*/ 284 w 1290"/>
                <a:gd name="T27" fmla="*/ 332 h 362"/>
                <a:gd name="T28" fmla="*/ 190 w 1290"/>
                <a:gd name="T29" fmla="*/ 310 h 362"/>
                <a:gd name="T30" fmla="*/ 110 w 1290"/>
                <a:gd name="T31" fmla="*/ 282 h 362"/>
                <a:gd name="T32" fmla="*/ 50 w 1290"/>
                <a:gd name="T33" fmla="*/ 252 h 362"/>
                <a:gd name="T34" fmla="*/ 20 w 1290"/>
                <a:gd name="T35" fmla="*/ 226 h 362"/>
                <a:gd name="T36" fmla="*/ 8 w 1290"/>
                <a:gd name="T37" fmla="*/ 210 h 362"/>
                <a:gd name="T38" fmla="*/ 0 w 1290"/>
                <a:gd name="T39" fmla="*/ 190 h 362"/>
                <a:gd name="T40" fmla="*/ 0 w 1290"/>
                <a:gd name="T41" fmla="*/ 182 h 362"/>
                <a:gd name="T42" fmla="*/ 4 w 1290"/>
                <a:gd name="T43" fmla="*/ 162 h 362"/>
                <a:gd name="T44" fmla="*/ 14 w 1290"/>
                <a:gd name="T45" fmla="*/ 144 h 362"/>
                <a:gd name="T46" fmla="*/ 30 w 1290"/>
                <a:gd name="T47" fmla="*/ 128 h 362"/>
                <a:gd name="T48" fmla="*/ 78 w 1290"/>
                <a:gd name="T49" fmla="*/ 94 h 362"/>
                <a:gd name="T50" fmla="*/ 148 w 1290"/>
                <a:gd name="T51" fmla="*/ 66 h 362"/>
                <a:gd name="T52" fmla="*/ 234 w 1290"/>
                <a:gd name="T53" fmla="*/ 42 h 362"/>
                <a:gd name="T54" fmla="*/ 338 w 1290"/>
                <a:gd name="T55" fmla="*/ 22 h 362"/>
                <a:gd name="T56" fmla="*/ 454 w 1290"/>
                <a:gd name="T57" fmla="*/ 8 h 362"/>
                <a:gd name="T58" fmla="*/ 580 w 1290"/>
                <a:gd name="T59" fmla="*/ 0 h 362"/>
                <a:gd name="T60" fmla="*/ 646 w 1290"/>
                <a:gd name="T61" fmla="*/ 0 h 362"/>
                <a:gd name="T62" fmla="*/ 776 w 1290"/>
                <a:gd name="T63" fmla="*/ 4 h 362"/>
                <a:gd name="T64" fmla="*/ 896 w 1290"/>
                <a:gd name="T65" fmla="*/ 14 h 362"/>
                <a:gd name="T66" fmla="*/ 1006 w 1290"/>
                <a:gd name="T67" fmla="*/ 30 h 362"/>
                <a:gd name="T68" fmla="*/ 1102 w 1290"/>
                <a:gd name="T69" fmla="*/ 54 h 362"/>
                <a:gd name="T70" fmla="*/ 1180 w 1290"/>
                <a:gd name="T71" fmla="*/ 80 h 362"/>
                <a:gd name="T72" fmla="*/ 1240 w 1290"/>
                <a:gd name="T73" fmla="*/ 110 h 362"/>
                <a:gd name="T74" fmla="*/ 1270 w 1290"/>
                <a:gd name="T75" fmla="*/ 136 h 362"/>
                <a:gd name="T76" fmla="*/ 1282 w 1290"/>
                <a:gd name="T77" fmla="*/ 154 h 362"/>
                <a:gd name="T78" fmla="*/ 1290 w 1290"/>
                <a:gd name="T79" fmla="*/ 17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0" h="362">
                  <a:moveTo>
                    <a:pt x="1290" y="182"/>
                  </a:moveTo>
                  <a:lnTo>
                    <a:pt x="1290" y="182"/>
                  </a:lnTo>
                  <a:lnTo>
                    <a:pt x="1290" y="190"/>
                  </a:lnTo>
                  <a:lnTo>
                    <a:pt x="1286" y="200"/>
                  </a:lnTo>
                  <a:lnTo>
                    <a:pt x="1282" y="210"/>
                  </a:lnTo>
                  <a:lnTo>
                    <a:pt x="1278" y="218"/>
                  </a:lnTo>
                  <a:lnTo>
                    <a:pt x="1270" y="226"/>
                  </a:lnTo>
                  <a:lnTo>
                    <a:pt x="1262" y="236"/>
                  </a:lnTo>
                  <a:lnTo>
                    <a:pt x="1240" y="252"/>
                  </a:lnTo>
                  <a:lnTo>
                    <a:pt x="1212" y="268"/>
                  </a:lnTo>
                  <a:lnTo>
                    <a:pt x="1180" y="282"/>
                  </a:lnTo>
                  <a:lnTo>
                    <a:pt x="1144" y="296"/>
                  </a:lnTo>
                  <a:lnTo>
                    <a:pt x="1102" y="310"/>
                  </a:lnTo>
                  <a:lnTo>
                    <a:pt x="1056" y="322"/>
                  </a:lnTo>
                  <a:lnTo>
                    <a:pt x="1006" y="332"/>
                  </a:lnTo>
                  <a:lnTo>
                    <a:pt x="952" y="340"/>
                  </a:lnTo>
                  <a:lnTo>
                    <a:pt x="896" y="348"/>
                  </a:lnTo>
                  <a:lnTo>
                    <a:pt x="838" y="354"/>
                  </a:lnTo>
                  <a:lnTo>
                    <a:pt x="776" y="360"/>
                  </a:lnTo>
                  <a:lnTo>
                    <a:pt x="712" y="362"/>
                  </a:lnTo>
                  <a:lnTo>
                    <a:pt x="646" y="362"/>
                  </a:lnTo>
                  <a:lnTo>
                    <a:pt x="646" y="362"/>
                  </a:lnTo>
                  <a:lnTo>
                    <a:pt x="580" y="362"/>
                  </a:lnTo>
                  <a:lnTo>
                    <a:pt x="516" y="360"/>
                  </a:lnTo>
                  <a:lnTo>
                    <a:pt x="454" y="354"/>
                  </a:lnTo>
                  <a:lnTo>
                    <a:pt x="394" y="348"/>
                  </a:lnTo>
                  <a:lnTo>
                    <a:pt x="338" y="340"/>
                  </a:lnTo>
                  <a:lnTo>
                    <a:pt x="284" y="332"/>
                  </a:lnTo>
                  <a:lnTo>
                    <a:pt x="234" y="322"/>
                  </a:lnTo>
                  <a:lnTo>
                    <a:pt x="190" y="310"/>
                  </a:lnTo>
                  <a:lnTo>
                    <a:pt x="148" y="296"/>
                  </a:lnTo>
                  <a:lnTo>
                    <a:pt x="110" y="282"/>
                  </a:lnTo>
                  <a:lnTo>
                    <a:pt x="78" y="268"/>
                  </a:lnTo>
                  <a:lnTo>
                    <a:pt x="50" y="252"/>
                  </a:lnTo>
                  <a:lnTo>
                    <a:pt x="30" y="236"/>
                  </a:lnTo>
                  <a:lnTo>
                    <a:pt x="20" y="226"/>
                  </a:lnTo>
                  <a:lnTo>
                    <a:pt x="14" y="218"/>
                  </a:lnTo>
                  <a:lnTo>
                    <a:pt x="8" y="210"/>
                  </a:lnTo>
                  <a:lnTo>
                    <a:pt x="4" y="200"/>
                  </a:lnTo>
                  <a:lnTo>
                    <a:pt x="0" y="190"/>
                  </a:lnTo>
                  <a:lnTo>
                    <a:pt x="0" y="182"/>
                  </a:lnTo>
                  <a:lnTo>
                    <a:pt x="0" y="182"/>
                  </a:lnTo>
                  <a:lnTo>
                    <a:pt x="0" y="172"/>
                  </a:lnTo>
                  <a:lnTo>
                    <a:pt x="4" y="162"/>
                  </a:lnTo>
                  <a:lnTo>
                    <a:pt x="8" y="154"/>
                  </a:lnTo>
                  <a:lnTo>
                    <a:pt x="14" y="144"/>
                  </a:lnTo>
                  <a:lnTo>
                    <a:pt x="20" y="136"/>
                  </a:lnTo>
                  <a:lnTo>
                    <a:pt x="30" y="128"/>
                  </a:lnTo>
                  <a:lnTo>
                    <a:pt x="50" y="110"/>
                  </a:lnTo>
                  <a:lnTo>
                    <a:pt x="78" y="94"/>
                  </a:lnTo>
                  <a:lnTo>
                    <a:pt x="110" y="80"/>
                  </a:lnTo>
                  <a:lnTo>
                    <a:pt x="148" y="66"/>
                  </a:lnTo>
                  <a:lnTo>
                    <a:pt x="190" y="54"/>
                  </a:lnTo>
                  <a:lnTo>
                    <a:pt x="234" y="42"/>
                  </a:lnTo>
                  <a:lnTo>
                    <a:pt x="284" y="30"/>
                  </a:lnTo>
                  <a:lnTo>
                    <a:pt x="338" y="22"/>
                  </a:lnTo>
                  <a:lnTo>
                    <a:pt x="394" y="14"/>
                  </a:lnTo>
                  <a:lnTo>
                    <a:pt x="454" y="8"/>
                  </a:lnTo>
                  <a:lnTo>
                    <a:pt x="516" y="4"/>
                  </a:lnTo>
                  <a:lnTo>
                    <a:pt x="580" y="0"/>
                  </a:lnTo>
                  <a:lnTo>
                    <a:pt x="646" y="0"/>
                  </a:lnTo>
                  <a:lnTo>
                    <a:pt x="646" y="0"/>
                  </a:lnTo>
                  <a:lnTo>
                    <a:pt x="712" y="0"/>
                  </a:lnTo>
                  <a:lnTo>
                    <a:pt x="776" y="4"/>
                  </a:lnTo>
                  <a:lnTo>
                    <a:pt x="838" y="8"/>
                  </a:lnTo>
                  <a:lnTo>
                    <a:pt x="896" y="14"/>
                  </a:lnTo>
                  <a:lnTo>
                    <a:pt x="952" y="22"/>
                  </a:lnTo>
                  <a:lnTo>
                    <a:pt x="1006" y="30"/>
                  </a:lnTo>
                  <a:lnTo>
                    <a:pt x="1056" y="42"/>
                  </a:lnTo>
                  <a:lnTo>
                    <a:pt x="1102" y="54"/>
                  </a:lnTo>
                  <a:lnTo>
                    <a:pt x="1144" y="66"/>
                  </a:lnTo>
                  <a:lnTo>
                    <a:pt x="1180" y="80"/>
                  </a:lnTo>
                  <a:lnTo>
                    <a:pt x="1212" y="94"/>
                  </a:lnTo>
                  <a:lnTo>
                    <a:pt x="1240" y="110"/>
                  </a:lnTo>
                  <a:lnTo>
                    <a:pt x="1262" y="128"/>
                  </a:lnTo>
                  <a:lnTo>
                    <a:pt x="1270" y="136"/>
                  </a:lnTo>
                  <a:lnTo>
                    <a:pt x="1278" y="144"/>
                  </a:lnTo>
                  <a:lnTo>
                    <a:pt x="1282" y="154"/>
                  </a:lnTo>
                  <a:lnTo>
                    <a:pt x="1286" y="162"/>
                  </a:lnTo>
                  <a:lnTo>
                    <a:pt x="1290" y="172"/>
                  </a:lnTo>
                  <a:lnTo>
                    <a:pt x="1290" y="182"/>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85"/>
            <p:cNvSpPr>
              <a:spLocks/>
            </p:cNvSpPr>
            <p:nvPr/>
          </p:nvSpPr>
          <p:spPr bwMode="auto">
            <a:xfrm>
              <a:off x="9067222" y="5610225"/>
              <a:ext cx="2047875" cy="1247775"/>
            </a:xfrm>
            <a:custGeom>
              <a:avLst/>
              <a:gdLst>
                <a:gd name="T0" fmla="*/ 0 w 1290"/>
                <a:gd name="T1" fmla="*/ 0 h 786"/>
                <a:gd name="T2" fmla="*/ 4 w 1290"/>
                <a:gd name="T3" fmla="*/ 18 h 786"/>
                <a:gd name="T4" fmla="*/ 14 w 1290"/>
                <a:gd name="T5" fmla="*/ 36 h 786"/>
                <a:gd name="T6" fmla="*/ 30 w 1290"/>
                <a:gd name="T7" fmla="*/ 54 h 786"/>
                <a:gd name="T8" fmla="*/ 78 w 1290"/>
                <a:gd name="T9" fmla="*/ 86 h 786"/>
                <a:gd name="T10" fmla="*/ 148 w 1290"/>
                <a:gd name="T11" fmla="*/ 114 h 786"/>
                <a:gd name="T12" fmla="*/ 234 w 1290"/>
                <a:gd name="T13" fmla="*/ 140 h 786"/>
                <a:gd name="T14" fmla="*/ 338 w 1290"/>
                <a:gd name="T15" fmla="*/ 158 h 786"/>
                <a:gd name="T16" fmla="*/ 454 w 1290"/>
                <a:gd name="T17" fmla="*/ 172 h 786"/>
                <a:gd name="T18" fmla="*/ 580 w 1290"/>
                <a:gd name="T19" fmla="*/ 180 h 786"/>
                <a:gd name="T20" fmla="*/ 646 w 1290"/>
                <a:gd name="T21" fmla="*/ 180 h 786"/>
                <a:gd name="T22" fmla="*/ 776 w 1290"/>
                <a:gd name="T23" fmla="*/ 178 h 786"/>
                <a:gd name="T24" fmla="*/ 896 w 1290"/>
                <a:gd name="T25" fmla="*/ 166 h 786"/>
                <a:gd name="T26" fmla="*/ 1006 w 1290"/>
                <a:gd name="T27" fmla="*/ 150 h 786"/>
                <a:gd name="T28" fmla="*/ 1102 w 1290"/>
                <a:gd name="T29" fmla="*/ 128 h 786"/>
                <a:gd name="T30" fmla="*/ 1180 w 1290"/>
                <a:gd name="T31" fmla="*/ 100 h 786"/>
                <a:gd name="T32" fmla="*/ 1240 w 1290"/>
                <a:gd name="T33" fmla="*/ 70 h 786"/>
                <a:gd name="T34" fmla="*/ 1270 w 1290"/>
                <a:gd name="T35" fmla="*/ 44 h 786"/>
                <a:gd name="T36" fmla="*/ 1282 w 1290"/>
                <a:gd name="T37" fmla="*/ 28 h 786"/>
                <a:gd name="T38" fmla="*/ 1290 w 1290"/>
                <a:gd name="T39" fmla="*/ 8 h 786"/>
                <a:gd name="T40" fmla="*/ 1290 w 1290"/>
                <a:gd name="T41" fmla="*/ 604 h 786"/>
                <a:gd name="T42" fmla="*/ 1290 w 1290"/>
                <a:gd name="T43" fmla="*/ 614 h 786"/>
                <a:gd name="T44" fmla="*/ 1282 w 1290"/>
                <a:gd name="T45" fmla="*/ 632 h 786"/>
                <a:gd name="T46" fmla="*/ 1270 w 1290"/>
                <a:gd name="T47" fmla="*/ 650 h 786"/>
                <a:gd name="T48" fmla="*/ 1240 w 1290"/>
                <a:gd name="T49" fmla="*/ 674 h 786"/>
                <a:gd name="T50" fmla="*/ 1180 w 1290"/>
                <a:gd name="T51" fmla="*/ 706 h 786"/>
                <a:gd name="T52" fmla="*/ 1102 w 1290"/>
                <a:gd name="T53" fmla="*/ 732 h 786"/>
                <a:gd name="T54" fmla="*/ 1006 w 1290"/>
                <a:gd name="T55" fmla="*/ 754 h 786"/>
                <a:gd name="T56" fmla="*/ 896 w 1290"/>
                <a:gd name="T57" fmla="*/ 772 h 786"/>
                <a:gd name="T58" fmla="*/ 776 w 1290"/>
                <a:gd name="T59" fmla="*/ 782 h 786"/>
                <a:gd name="T60" fmla="*/ 646 w 1290"/>
                <a:gd name="T61" fmla="*/ 786 h 786"/>
                <a:gd name="T62" fmla="*/ 580 w 1290"/>
                <a:gd name="T63" fmla="*/ 784 h 786"/>
                <a:gd name="T64" fmla="*/ 454 w 1290"/>
                <a:gd name="T65" fmla="*/ 778 h 786"/>
                <a:gd name="T66" fmla="*/ 338 w 1290"/>
                <a:gd name="T67" fmla="*/ 764 h 786"/>
                <a:gd name="T68" fmla="*/ 234 w 1290"/>
                <a:gd name="T69" fmla="*/ 744 h 786"/>
                <a:gd name="T70" fmla="*/ 148 w 1290"/>
                <a:gd name="T71" fmla="*/ 720 h 786"/>
                <a:gd name="T72" fmla="*/ 78 w 1290"/>
                <a:gd name="T73" fmla="*/ 690 h 786"/>
                <a:gd name="T74" fmla="*/ 30 w 1290"/>
                <a:gd name="T75" fmla="*/ 658 h 786"/>
                <a:gd name="T76" fmla="*/ 14 w 1290"/>
                <a:gd name="T77" fmla="*/ 640 h 786"/>
                <a:gd name="T78" fmla="*/ 4 w 1290"/>
                <a:gd name="T79" fmla="*/ 622 h 786"/>
                <a:gd name="T80" fmla="*/ 0 w 1290"/>
                <a:gd name="T81" fmla="*/ 60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90" h="786">
                  <a:moveTo>
                    <a:pt x="0" y="0"/>
                  </a:moveTo>
                  <a:lnTo>
                    <a:pt x="0" y="0"/>
                  </a:lnTo>
                  <a:lnTo>
                    <a:pt x="2" y="8"/>
                  </a:lnTo>
                  <a:lnTo>
                    <a:pt x="4" y="18"/>
                  </a:lnTo>
                  <a:lnTo>
                    <a:pt x="8" y="28"/>
                  </a:lnTo>
                  <a:lnTo>
                    <a:pt x="14" y="36"/>
                  </a:lnTo>
                  <a:lnTo>
                    <a:pt x="20" y="44"/>
                  </a:lnTo>
                  <a:lnTo>
                    <a:pt x="30" y="54"/>
                  </a:lnTo>
                  <a:lnTo>
                    <a:pt x="50" y="70"/>
                  </a:lnTo>
                  <a:lnTo>
                    <a:pt x="78" y="86"/>
                  </a:lnTo>
                  <a:lnTo>
                    <a:pt x="110" y="100"/>
                  </a:lnTo>
                  <a:lnTo>
                    <a:pt x="148" y="114"/>
                  </a:lnTo>
                  <a:lnTo>
                    <a:pt x="190" y="128"/>
                  </a:lnTo>
                  <a:lnTo>
                    <a:pt x="234" y="140"/>
                  </a:lnTo>
                  <a:lnTo>
                    <a:pt x="284" y="150"/>
                  </a:lnTo>
                  <a:lnTo>
                    <a:pt x="338" y="158"/>
                  </a:lnTo>
                  <a:lnTo>
                    <a:pt x="394" y="166"/>
                  </a:lnTo>
                  <a:lnTo>
                    <a:pt x="454" y="172"/>
                  </a:lnTo>
                  <a:lnTo>
                    <a:pt x="516" y="178"/>
                  </a:lnTo>
                  <a:lnTo>
                    <a:pt x="580" y="180"/>
                  </a:lnTo>
                  <a:lnTo>
                    <a:pt x="646" y="180"/>
                  </a:lnTo>
                  <a:lnTo>
                    <a:pt x="646" y="180"/>
                  </a:lnTo>
                  <a:lnTo>
                    <a:pt x="712" y="180"/>
                  </a:lnTo>
                  <a:lnTo>
                    <a:pt x="776" y="178"/>
                  </a:lnTo>
                  <a:lnTo>
                    <a:pt x="838" y="172"/>
                  </a:lnTo>
                  <a:lnTo>
                    <a:pt x="896" y="166"/>
                  </a:lnTo>
                  <a:lnTo>
                    <a:pt x="952" y="158"/>
                  </a:lnTo>
                  <a:lnTo>
                    <a:pt x="1006" y="150"/>
                  </a:lnTo>
                  <a:lnTo>
                    <a:pt x="1056" y="140"/>
                  </a:lnTo>
                  <a:lnTo>
                    <a:pt x="1102" y="128"/>
                  </a:lnTo>
                  <a:lnTo>
                    <a:pt x="1144" y="114"/>
                  </a:lnTo>
                  <a:lnTo>
                    <a:pt x="1180" y="100"/>
                  </a:lnTo>
                  <a:lnTo>
                    <a:pt x="1212" y="86"/>
                  </a:lnTo>
                  <a:lnTo>
                    <a:pt x="1240" y="70"/>
                  </a:lnTo>
                  <a:lnTo>
                    <a:pt x="1262" y="54"/>
                  </a:lnTo>
                  <a:lnTo>
                    <a:pt x="1270" y="44"/>
                  </a:lnTo>
                  <a:lnTo>
                    <a:pt x="1278" y="36"/>
                  </a:lnTo>
                  <a:lnTo>
                    <a:pt x="1282" y="28"/>
                  </a:lnTo>
                  <a:lnTo>
                    <a:pt x="1286" y="18"/>
                  </a:lnTo>
                  <a:lnTo>
                    <a:pt x="1290" y="8"/>
                  </a:lnTo>
                  <a:lnTo>
                    <a:pt x="1290" y="0"/>
                  </a:lnTo>
                  <a:lnTo>
                    <a:pt x="1290" y="604"/>
                  </a:lnTo>
                  <a:lnTo>
                    <a:pt x="1290" y="604"/>
                  </a:lnTo>
                  <a:lnTo>
                    <a:pt x="1290" y="614"/>
                  </a:lnTo>
                  <a:lnTo>
                    <a:pt x="1286" y="622"/>
                  </a:lnTo>
                  <a:lnTo>
                    <a:pt x="1282" y="632"/>
                  </a:lnTo>
                  <a:lnTo>
                    <a:pt x="1278" y="640"/>
                  </a:lnTo>
                  <a:lnTo>
                    <a:pt x="1270" y="650"/>
                  </a:lnTo>
                  <a:lnTo>
                    <a:pt x="1262" y="658"/>
                  </a:lnTo>
                  <a:lnTo>
                    <a:pt x="1240" y="674"/>
                  </a:lnTo>
                  <a:lnTo>
                    <a:pt x="1212" y="690"/>
                  </a:lnTo>
                  <a:lnTo>
                    <a:pt x="1180" y="706"/>
                  </a:lnTo>
                  <a:lnTo>
                    <a:pt x="1144" y="720"/>
                  </a:lnTo>
                  <a:lnTo>
                    <a:pt x="1102" y="732"/>
                  </a:lnTo>
                  <a:lnTo>
                    <a:pt x="1056" y="744"/>
                  </a:lnTo>
                  <a:lnTo>
                    <a:pt x="1006" y="754"/>
                  </a:lnTo>
                  <a:lnTo>
                    <a:pt x="952" y="764"/>
                  </a:lnTo>
                  <a:lnTo>
                    <a:pt x="896" y="772"/>
                  </a:lnTo>
                  <a:lnTo>
                    <a:pt x="838" y="778"/>
                  </a:lnTo>
                  <a:lnTo>
                    <a:pt x="776" y="782"/>
                  </a:lnTo>
                  <a:lnTo>
                    <a:pt x="712" y="784"/>
                  </a:lnTo>
                  <a:lnTo>
                    <a:pt x="646" y="786"/>
                  </a:lnTo>
                  <a:lnTo>
                    <a:pt x="646" y="786"/>
                  </a:lnTo>
                  <a:lnTo>
                    <a:pt x="580" y="784"/>
                  </a:lnTo>
                  <a:lnTo>
                    <a:pt x="516" y="782"/>
                  </a:lnTo>
                  <a:lnTo>
                    <a:pt x="454" y="778"/>
                  </a:lnTo>
                  <a:lnTo>
                    <a:pt x="394" y="772"/>
                  </a:lnTo>
                  <a:lnTo>
                    <a:pt x="338" y="764"/>
                  </a:lnTo>
                  <a:lnTo>
                    <a:pt x="284" y="754"/>
                  </a:lnTo>
                  <a:lnTo>
                    <a:pt x="234" y="744"/>
                  </a:lnTo>
                  <a:lnTo>
                    <a:pt x="190" y="732"/>
                  </a:lnTo>
                  <a:lnTo>
                    <a:pt x="148" y="720"/>
                  </a:lnTo>
                  <a:lnTo>
                    <a:pt x="110" y="706"/>
                  </a:lnTo>
                  <a:lnTo>
                    <a:pt x="78" y="690"/>
                  </a:lnTo>
                  <a:lnTo>
                    <a:pt x="50" y="674"/>
                  </a:lnTo>
                  <a:lnTo>
                    <a:pt x="30" y="658"/>
                  </a:lnTo>
                  <a:lnTo>
                    <a:pt x="20" y="650"/>
                  </a:lnTo>
                  <a:lnTo>
                    <a:pt x="14" y="640"/>
                  </a:lnTo>
                  <a:lnTo>
                    <a:pt x="8" y="632"/>
                  </a:lnTo>
                  <a:lnTo>
                    <a:pt x="4" y="622"/>
                  </a:lnTo>
                  <a:lnTo>
                    <a:pt x="2" y="614"/>
                  </a:lnTo>
                  <a:lnTo>
                    <a:pt x="0" y="604"/>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86"/>
            <p:cNvSpPr>
              <a:spLocks/>
            </p:cNvSpPr>
            <p:nvPr/>
          </p:nvSpPr>
          <p:spPr bwMode="auto">
            <a:xfrm>
              <a:off x="5784272" y="5730875"/>
              <a:ext cx="3041650" cy="1006475"/>
            </a:xfrm>
            <a:custGeom>
              <a:avLst/>
              <a:gdLst>
                <a:gd name="T0" fmla="*/ 1916 w 1916"/>
                <a:gd name="T1" fmla="*/ 0 h 634"/>
                <a:gd name="T2" fmla="*/ 318 w 1916"/>
                <a:gd name="T3" fmla="*/ 0 h 634"/>
                <a:gd name="T4" fmla="*/ 318 w 1916"/>
                <a:gd name="T5" fmla="*/ 0 h 634"/>
                <a:gd name="T6" fmla="*/ 286 w 1916"/>
                <a:gd name="T7" fmla="*/ 2 h 634"/>
                <a:gd name="T8" fmla="*/ 254 w 1916"/>
                <a:gd name="T9" fmla="*/ 6 h 634"/>
                <a:gd name="T10" fmla="*/ 224 w 1916"/>
                <a:gd name="T11" fmla="*/ 14 h 634"/>
                <a:gd name="T12" fmla="*/ 194 w 1916"/>
                <a:gd name="T13" fmla="*/ 24 h 634"/>
                <a:gd name="T14" fmla="*/ 166 w 1916"/>
                <a:gd name="T15" fmla="*/ 38 h 634"/>
                <a:gd name="T16" fmla="*/ 140 w 1916"/>
                <a:gd name="T17" fmla="*/ 54 h 634"/>
                <a:gd name="T18" fmla="*/ 116 w 1916"/>
                <a:gd name="T19" fmla="*/ 72 h 634"/>
                <a:gd name="T20" fmla="*/ 94 w 1916"/>
                <a:gd name="T21" fmla="*/ 92 h 634"/>
                <a:gd name="T22" fmla="*/ 72 w 1916"/>
                <a:gd name="T23" fmla="*/ 114 h 634"/>
                <a:gd name="T24" fmla="*/ 54 w 1916"/>
                <a:gd name="T25" fmla="*/ 140 h 634"/>
                <a:gd name="T26" fmla="*/ 38 w 1916"/>
                <a:gd name="T27" fmla="*/ 166 h 634"/>
                <a:gd name="T28" fmla="*/ 26 w 1916"/>
                <a:gd name="T29" fmla="*/ 194 h 634"/>
                <a:gd name="T30" fmla="*/ 14 w 1916"/>
                <a:gd name="T31" fmla="*/ 222 h 634"/>
                <a:gd name="T32" fmla="*/ 6 w 1916"/>
                <a:gd name="T33" fmla="*/ 252 h 634"/>
                <a:gd name="T34" fmla="*/ 2 w 1916"/>
                <a:gd name="T35" fmla="*/ 284 h 634"/>
                <a:gd name="T36" fmla="*/ 0 w 1916"/>
                <a:gd name="T37" fmla="*/ 316 h 634"/>
                <a:gd name="T38" fmla="*/ 0 w 1916"/>
                <a:gd name="T39" fmla="*/ 316 h 634"/>
                <a:gd name="T40" fmla="*/ 2 w 1916"/>
                <a:gd name="T41" fmla="*/ 348 h 634"/>
                <a:gd name="T42" fmla="*/ 6 w 1916"/>
                <a:gd name="T43" fmla="*/ 380 h 634"/>
                <a:gd name="T44" fmla="*/ 14 w 1916"/>
                <a:gd name="T45" fmla="*/ 410 h 634"/>
                <a:gd name="T46" fmla="*/ 26 w 1916"/>
                <a:gd name="T47" fmla="*/ 440 h 634"/>
                <a:gd name="T48" fmla="*/ 38 w 1916"/>
                <a:gd name="T49" fmla="*/ 468 h 634"/>
                <a:gd name="T50" fmla="*/ 54 w 1916"/>
                <a:gd name="T51" fmla="*/ 494 h 634"/>
                <a:gd name="T52" fmla="*/ 72 w 1916"/>
                <a:gd name="T53" fmla="*/ 518 h 634"/>
                <a:gd name="T54" fmla="*/ 94 w 1916"/>
                <a:gd name="T55" fmla="*/ 540 h 634"/>
                <a:gd name="T56" fmla="*/ 116 w 1916"/>
                <a:gd name="T57" fmla="*/ 562 h 634"/>
                <a:gd name="T58" fmla="*/ 140 w 1916"/>
                <a:gd name="T59" fmla="*/ 580 h 634"/>
                <a:gd name="T60" fmla="*/ 166 w 1916"/>
                <a:gd name="T61" fmla="*/ 596 h 634"/>
                <a:gd name="T62" fmla="*/ 194 w 1916"/>
                <a:gd name="T63" fmla="*/ 608 h 634"/>
                <a:gd name="T64" fmla="*/ 224 w 1916"/>
                <a:gd name="T65" fmla="*/ 620 h 634"/>
                <a:gd name="T66" fmla="*/ 254 w 1916"/>
                <a:gd name="T67" fmla="*/ 628 h 634"/>
                <a:gd name="T68" fmla="*/ 286 w 1916"/>
                <a:gd name="T69" fmla="*/ 632 h 634"/>
                <a:gd name="T70" fmla="*/ 318 w 1916"/>
                <a:gd name="T71" fmla="*/ 634 h 634"/>
                <a:gd name="T72" fmla="*/ 1916 w 1916"/>
                <a:gd name="T73" fmla="*/ 634 h 634"/>
                <a:gd name="T74" fmla="*/ 1916 w 1916"/>
                <a:gd name="T75"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16" h="634">
                  <a:moveTo>
                    <a:pt x="1916" y="0"/>
                  </a:moveTo>
                  <a:lnTo>
                    <a:pt x="318" y="0"/>
                  </a:lnTo>
                  <a:lnTo>
                    <a:pt x="318" y="0"/>
                  </a:lnTo>
                  <a:lnTo>
                    <a:pt x="286" y="2"/>
                  </a:lnTo>
                  <a:lnTo>
                    <a:pt x="254" y="6"/>
                  </a:lnTo>
                  <a:lnTo>
                    <a:pt x="224" y="14"/>
                  </a:lnTo>
                  <a:lnTo>
                    <a:pt x="194" y="24"/>
                  </a:lnTo>
                  <a:lnTo>
                    <a:pt x="166" y="38"/>
                  </a:lnTo>
                  <a:lnTo>
                    <a:pt x="140" y="54"/>
                  </a:lnTo>
                  <a:lnTo>
                    <a:pt x="116" y="72"/>
                  </a:lnTo>
                  <a:lnTo>
                    <a:pt x="94" y="92"/>
                  </a:lnTo>
                  <a:lnTo>
                    <a:pt x="72" y="114"/>
                  </a:lnTo>
                  <a:lnTo>
                    <a:pt x="54" y="140"/>
                  </a:lnTo>
                  <a:lnTo>
                    <a:pt x="38" y="166"/>
                  </a:lnTo>
                  <a:lnTo>
                    <a:pt x="26" y="194"/>
                  </a:lnTo>
                  <a:lnTo>
                    <a:pt x="14" y="222"/>
                  </a:lnTo>
                  <a:lnTo>
                    <a:pt x="6" y="252"/>
                  </a:lnTo>
                  <a:lnTo>
                    <a:pt x="2" y="284"/>
                  </a:lnTo>
                  <a:lnTo>
                    <a:pt x="0" y="316"/>
                  </a:lnTo>
                  <a:lnTo>
                    <a:pt x="0" y="316"/>
                  </a:lnTo>
                  <a:lnTo>
                    <a:pt x="2" y="348"/>
                  </a:lnTo>
                  <a:lnTo>
                    <a:pt x="6" y="380"/>
                  </a:lnTo>
                  <a:lnTo>
                    <a:pt x="14" y="410"/>
                  </a:lnTo>
                  <a:lnTo>
                    <a:pt x="26" y="440"/>
                  </a:lnTo>
                  <a:lnTo>
                    <a:pt x="38" y="468"/>
                  </a:lnTo>
                  <a:lnTo>
                    <a:pt x="54" y="494"/>
                  </a:lnTo>
                  <a:lnTo>
                    <a:pt x="72" y="518"/>
                  </a:lnTo>
                  <a:lnTo>
                    <a:pt x="94" y="540"/>
                  </a:lnTo>
                  <a:lnTo>
                    <a:pt x="116" y="562"/>
                  </a:lnTo>
                  <a:lnTo>
                    <a:pt x="140" y="580"/>
                  </a:lnTo>
                  <a:lnTo>
                    <a:pt x="166" y="596"/>
                  </a:lnTo>
                  <a:lnTo>
                    <a:pt x="194" y="608"/>
                  </a:lnTo>
                  <a:lnTo>
                    <a:pt x="224" y="620"/>
                  </a:lnTo>
                  <a:lnTo>
                    <a:pt x="254" y="628"/>
                  </a:lnTo>
                  <a:lnTo>
                    <a:pt x="286" y="632"/>
                  </a:lnTo>
                  <a:lnTo>
                    <a:pt x="318" y="634"/>
                  </a:lnTo>
                  <a:lnTo>
                    <a:pt x="1916" y="634"/>
                  </a:lnTo>
                  <a:lnTo>
                    <a:pt x="1916"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87"/>
            <p:cNvSpPr>
              <a:spLocks/>
            </p:cNvSpPr>
            <p:nvPr/>
          </p:nvSpPr>
          <p:spPr bwMode="auto">
            <a:xfrm>
              <a:off x="8825922" y="5610225"/>
              <a:ext cx="241300" cy="1127125"/>
            </a:xfrm>
            <a:custGeom>
              <a:avLst/>
              <a:gdLst>
                <a:gd name="T0" fmla="*/ 0 w 152"/>
                <a:gd name="T1" fmla="*/ 76 h 710"/>
                <a:gd name="T2" fmla="*/ 152 w 152"/>
                <a:gd name="T3" fmla="*/ 0 h 710"/>
                <a:gd name="T4" fmla="*/ 152 w 152"/>
                <a:gd name="T5" fmla="*/ 604 h 710"/>
                <a:gd name="T6" fmla="*/ 0 w 152"/>
                <a:gd name="T7" fmla="*/ 710 h 710"/>
                <a:gd name="T8" fmla="*/ 0 w 152"/>
                <a:gd name="T9" fmla="*/ 76 h 710"/>
              </a:gdLst>
              <a:ahLst/>
              <a:cxnLst>
                <a:cxn ang="0">
                  <a:pos x="T0" y="T1"/>
                </a:cxn>
                <a:cxn ang="0">
                  <a:pos x="T2" y="T3"/>
                </a:cxn>
                <a:cxn ang="0">
                  <a:pos x="T4" y="T5"/>
                </a:cxn>
                <a:cxn ang="0">
                  <a:pos x="T6" y="T7"/>
                </a:cxn>
                <a:cxn ang="0">
                  <a:pos x="T8" y="T9"/>
                </a:cxn>
              </a:cxnLst>
              <a:rect l="0" t="0" r="r" b="b"/>
              <a:pathLst>
                <a:path w="152" h="710">
                  <a:moveTo>
                    <a:pt x="0" y="76"/>
                  </a:moveTo>
                  <a:lnTo>
                    <a:pt x="152" y="0"/>
                  </a:lnTo>
                  <a:lnTo>
                    <a:pt x="152" y="604"/>
                  </a:lnTo>
                  <a:lnTo>
                    <a:pt x="0" y="710"/>
                  </a:lnTo>
                  <a:lnTo>
                    <a:pt x="0" y="76"/>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9" name="Group 18"/>
          <p:cNvGrpSpPr/>
          <p:nvPr/>
        </p:nvGrpSpPr>
        <p:grpSpPr>
          <a:xfrm flipH="1">
            <a:off x="10999074" y="5466373"/>
            <a:ext cx="6189726" cy="1784293"/>
            <a:chOff x="9802090" y="6858000"/>
            <a:chExt cx="5330825" cy="1536700"/>
          </a:xfrm>
        </p:grpSpPr>
        <p:sp>
          <p:nvSpPr>
            <p:cNvPr id="20" name="Freeform 83"/>
            <p:cNvSpPr>
              <a:spLocks/>
            </p:cNvSpPr>
            <p:nvPr/>
          </p:nvSpPr>
          <p:spPr bwMode="auto">
            <a:xfrm>
              <a:off x="13085040" y="6858000"/>
              <a:ext cx="2047875" cy="574675"/>
            </a:xfrm>
            <a:custGeom>
              <a:avLst/>
              <a:gdLst>
                <a:gd name="T0" fmla="*/ 1290 w 1290"/>
                <a:gd name="T1" fmla="*/ 182 h 362"/>
                <a:gd name="T2" fmla="*/ 1286 w 1290"/>
                <a:gd name="T3" fmla="*/ 200 h 362"/>
                <a:gd name="T4" fmla="*/ 1278 w 1290"/>
                <a:gd name="T5" fmla="*/ 218 h 362"/>
                <a:gd name="T6" fmla="*/ 1262 w 1290"/>
                <a:gd name="T7" fmla="*/ 236 h 362"/>
                <a:gd name="T8" fmla="*/ 1212 w 1290"/>
                <a:gd name="T9" fmla="*/ 268 h 362"/>
                <a:gd name="T10" fmla="*/ 1144 w 1290"/>
                <a:gd name="T11" fmla="*/ 296 h 362"/>
                <a:gd name="T12" fmla="*/ 1056 w 1290"/>
                <a:gd name="T13" fmla="*/ 322 h 362"/>
                <a:gd name="T14" fmla="*/ 952 w 1290"/>
                <a:gd name="T15" fmla="*/ 340 h 362"/>
                <a:gd name="T16" fmla="*/ 838 w 1290"/>
                <a:gd name="T17" fmla="*/ 354 h 362"/>
                <a:gd name="T18" fmla="*/ 712 w 1290"/>
                <a:gd name="T19" fmla="*/ 362 h 362"/>
                <a:gd name="T20" fmla="*/ 646 w 1290"/>
                <a:gd name="T21" fmla="*/ 362 h 362"/>
                <a:gd name="T22" fmla="*/ 516 w 1290"/>
                <a:gd name="T23" fmla="*/ 360 h 362"/>
                <a:gd name="T24" fmla="*/ 394 w 1290"/>
                <a:gd name="T25" fmla="*/ 348 h 362"/>
                <a:gd name="T26" fmla="*/ 284 w 1290"/>
                <a:gd name="T27" fmla="*/ 332 h 362"/>
                <a:gd name="T28" fmla="*/ 190 w 1290"/>
                <a:gd name="T29" fmla="*/ 310 h 362"/>
                <a:gd name="T30" fmla="*/ 110 w 1290"/>
                <a:gd name="T31" fmla="*/ 282 h 362"/>
                <a:gd name="T32" fmla="*/ 50 w 1290"/>
                <a:gd name="T33" fmla="*/ 252 h 362"/>
                <a:gd name="T34" fmla="*/ 20 w 1290"/>
                <a:gd name="T35" fmla="*/ 226 h 362"/>
                <a:gd name="T36" fmla="*/ 8 w 1290"/>
                <a:gd name="T37" fmla="*/ 210 h 362"/>
                <a:gd name="T38" fmla="*/ 0 w 1290"/>
                <a:gd name="T39" fmla="*/ 190 h 362"/>
                <a:gd name="T40" fmla="*/ 0 w 1290"/>
                <a:gd name="T41" fmla="*/ 182 h 362"/>
                <a:gd name="T42" fmla="*/ 4 w 1290"/>
                <a:gd name="T43" fmla="*/ 162 h 362"/>
                <a:gd name="T44" fmla="*/ 14 w 1290"/>
                <a:gd name="T45" fmla="*/ 144 h 362"/>
                <a:gd name="T46" fmla="*/ 30 w 1290"/>
                <a:gd name="T47" fmla="*/ 128 h 362"/>
                <a:gd name="T48" fmla="*/ 78 w 1290"/>
                <a:gd name="T49" fmla="*/ 94 h 362"/>
                <a:gd name="T50" fmla="*/ 148 w 1290"/>
                <a:gd name="T51" fmla="*/ 66 h 362"/>
                <a:gd name="T52" fmla="*/ 234 w 1290"/>
                <a:gd name="T53" fmla="*/ 42 h 362"/>
                <a:gd name="T54" fmla="*/ 338 w 1290"/>
                <a:gd name="T55" fmla="*/ 22 h 362"/>
                <a:gd name="T56" fmla="*/ 454 w 1290"/>
                <a:gd name="T57" fmla="*/ 8 h 362"/>
                <a:gd name="T58" fmla="*/ 580 w 1290"/>
                <a:gd name="T59" fmla="*/ 0 h 362"/>
                <a:gd name="T60" fmla="*/ 646 w 1290"/>
                <a:gd name="T61" fmla="*/ 0 h 362"/>
                <a:gd name="T62" fmla="*/ 776 w 1290"/>
                <a:gd name="T63" fmla="*/ 4 h 362"/>
                <a:gd name="T64" fmla="*/ 896 w 1290"/>
                <a:gd name="T65" fmla="*/ 14 h 362"/>
                <a:gd name="T66" fmla="*/ 1006 w 1290"/>
                <a:gd name="T67" fmla="*/ 30 h 362"/>
                <a:gd name="T68" fmla="*/ 1102 w 1290"/>
                <a:gd name="T69" fmla="*/ 54 h 362"/>
                <a:gd name="T70" fmla="*/ 1180 w 1290"/>
                <a:gd name="T71" fmla="*/ 80 h 362"/>
                <a:gd name="T72" fmla="*/ 1240 w 1290"/>
                <a:gd name="T73" fmla="*/ 110 h 362"/>
                <a:gd name="T74" fmla="*/ 1270 w 1290"/>
                <a:gd name="T75" fmla="*/ 136 h 362"/>
                <a:gd name="T76" fmla="*/ 1282 w 1290"/>
                <a:gd name="T77" fmla="*/ 154 h 362"/>
                <a:gd name="T78" fmla="*/ 1290 w 1290"/>
                <a:gd name="T79" fmla="*/ 17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90" h="362">
                  <a:moveTo>
                    <a:pt x="1290" y="182"/>
                  </a:moveTo>
                  <a:lnTo>
                    <a:pt x="1290" y="182"/>
                  </a:lnTo>
                  <a:lnTo>
                    <a:pt x="1290" y="190"/>
                  </a:lnTo>
                  <a:lnTo>
                    <a:pt x="1286" y="200"/>
                  </a:lnTo>
                  <a:lnTo>
                    <a:pt x="1282" y="210"/>
                  </a:lnTo>
                  <a:lnTo>
                    <a:pt x="1278" y="218"/>
                  </a:lnTo>
                  <a:lnTo>
                    <a:pt x="1270" y="226"/>
                  </a:lnTo>
                  <a:lnTo>
                    <a:pt x="1262" y="236"/>
                  </a:lnTo>
                  <a:lnTo>
                    <a:pt x="1240" y="252"/>
                  </a:lnTo>
                  <a:lnTo>
                    <a:pt x="1212" y="268"/>
                  </a:lnTo>
                  <a:lnTo>
                    <a:pt x="1180" y="282"/>
                  </a:lnTo>
                  <a:lnTo>
                    <a:pt x="1144" y="296"/>
                  </a:lnTo>
                  <a:lnTo>
                    <a:pt x="1102" y="310"/>
                  </a:lnTo>
                  <a:lnTo>
                    <a:pt x="1056" y="322"/>
                  </a:lnTo>
                  <a:lnTo>
                    <a:pt x="1006" y="332"/>
                  </a:lnTo>
                  <a:lnTo>
                    <a:pt x="952" y="340"/>
                  </a:lnTo>
                  <a:lnTo>
                    <a:pt x="896" y="348"/>
                  </a:lnTo>
                  <a:lnTo>
                    <a:pt x="838" y="354"/>
                  </a:lnTo>
                  <a:lnTo>
                    <a:pt x="776" y="360"/>
                  </a:lnTo>
                  <a:lnTo>
                    <a:pt x="712" y="362"/>
                  </a:lnTo>
                  <a:lnTo>
                    <a:pt x="646" y="362"/>
                  </a:lnTo>
                  <a:lnTo>
                    <a:pt x="646" y="362"/>
                  </a:lnTo>
                  <a:lnTo>
                    <a:pt x="580" y="362"/>
                  </a:lnTo>
                  <a:lnTo>
                    <a:pt x="516" y="360"/>
                  </a:lnTo>
                  <a:lnTo>
                    <a:pt x="454" y="354"/>
                  </a:lnTo>
                  <a:lnTo>
                    <a:pt x="394" y="348"/>
                  </a:lnTo>
                  <a:lnTo>
                    <a:pt x="338" y="340"/>
                  </a:lnTo>
                  <a:lnTo>
                    <a:pt x="284" y="332"/>
                  </a:lnTo>
                  <a:lnTo>
                    <a:pt x="234" y="322"/>
                  </a:lnTo>
                  <a:lnTo>
                    <a:pt x="190" y="310"/>
                  </a:lnTo>
                  <a:lnTo>
                    <a:pt x="148" y="296"/>
                  </a:lnTo>
                  <a:lnTo>
                    <a:pt x="110" y="282"/>
                  </a:lnTo>
                  <a:lnTo>
                    <a:pt x="78" y="268"/>
                  </a:lnTo>
                  <a:lnTo>
                    <a:pt x="50" y="252"/>
                  </a:lnTo>
                  <a:lnTo>
                    <a:pt x="30" y="236"/>
                  </a:lnTo>
                  <a:lnTo>
                    <a:pt x="20" y="226"/>
                  </a:lnTo>
                  <a:lnTo>
                    <a:pt x="14" y="218"/>
                  </a:lnTo>
                  <a:lnTo>
                    <a:pt x="8" y="210"/>
                  </a:lnTo>
                  <a:lnTo>
                    <a:pt x="4" y="200"/>
                  </a:lnTo>
                  <a:lnTo>
                    <a:pt x="0" y="190"/>
                  </a:lnTo>
                  <a:lnTo>
                    <a:pt x="0" y="182"/>
                  </a:lnTo>
                  <a:lnTo>
                    <a:pt x="0" y="182"/>
                  </a:lnTo>
                  <a:lnTo>
                    <a:pt x="0" y="172"/>
                  </a:lnTo>
                  <a:lnTo>
                    <a:pt x="4" y="162"/>
                  </a:lnTo>
                  <a:lnTo>
                    <a:pt x="8" y="154"/>
                  </a:lnTo>
                  <a:lnTo>
                    <a:pt x="14" y="144"/>
                  </a:lnTo>
                  <a:lnTo>
                    <a:pt x="20" y="136"/>
                  </a:lnTo>
                  <a:lnTo>
                    <a:pt x="30" y="128"/>
                  </a:lnTo>
                  <a:lnTo>
                    <a:pt x="50" y="110"/>
                  </a:lnTo>
                  <a:lnTo>
                    <a:pt x="78" y="94"/>
                  </a:lnTo>
                  <a:lnTo>
                    <a:pt x="110" y="80"/>
                  </a:lnTo>
                  <a:lnTo>
                    <a:pt x="148" y="66"/>
                  </a:lnTo>
                  <a:lnTo>
                    <a:pt x="190" y="54"/>
                  </a:lnTo>
                  <a:lnTo>
                    <a:pt x="234" y="42"/>
                  </a:lnTo>
                  <a:lnTo>
                    <a:pt x="284" y="30"/>
                  </a:lnTo>
                  <a:lnTo>
                    <a:pt x="338" y="22"/>
                  </a:lnTo>
                  <a:lnTo>
                    <a:pt x="394" y="14"/>
                  </a:lnTo>
                  <a:lnTo>
                    <a:pt x="454" y="8"/>
                  </a:lnTo>
                  <a:lnTo>
                    <a:pt x="516" y="4"/>
                  </a:lnTo>
                  <a:lnTo>
                    <a:pt x="580" y="0"/>
                  </a:lnTo>
                  <a:lnTo>
                    <a:pt x="646" y="0"/>
                  </a:lnTo>
                  <a:lnTo>
                    <a:pt x="646" y="0"/>
                  </a:lnTo>
                  <a:lnTo>
                    <a:pt x="712" y="0"/>
                  </a:lnTo>
                  <a:lnTo>
                    <a:pt x="776" y="4"/>
                  </a:lnTo>
                  <a:lnTo>
                    <a:pt x="838" y="8"/>
                  </a:lnTo>
                  <a:lnTo>
                    <a:pt x="896" y="14"/>
                  </a:lnTo>
                  <a:lnTo>
                    <a:pt x="952" y="22"/>
                  </a:lnTo>
                  <a:lnTo>
                    <a:pt x="1006" y="30"/>
                  </a:lnTo>
                  <a:lnTo>
                    <a:pt x="1056" y="42"/>
                  </a:lnTo>
                  <a:lnTo>
                    <a:pt x="1102" y="54"/>
                  </a:lnTo>
                  <a:lnTo>
                    <a:pt x="1144" y="66"/>
                  </a:lnTo>
                  <a:lnTo>
                    <a:pt x="1180" y="80"/>
                  </a:lnTo>
                  <a:lnTo>
                    <a:pt x="1212" y="94"/>
                  </a:lnTo>
                  <a:lnTo>
                    <a:pt x="1240" y="110"/>
                  </a:lnTo>
                  <a:lnTo>
                    <a:pt x="1262" y="128"/>
                  </a:lnTo>
                  <a:lnTo>
                    <a:pt x="1270" y="136"/>
                  </a:lnTo>
                  <a:lnTo>
                    <a:pt x="1278" y="144"/>
                  </a:lnTo>
                  <a:lnTo>
                    <a:pt x="1282" y="154"/>
                  </a:lnTo>
                  <a:lnTo>
                    <a:pt x="1286" y="162"/>
                  </a:lnTo>
                  <a:lnTo>
                    <a:pt x="1290" y="172"/>
                  </a:lnTo>
                  <a:lnTo>
                    <a:pt x="1290" y="182"/>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85"/>
            <p:cNvSpPr>
              <a:spLocks/>
            </p:cNvSpPr>
            <p:nvPr/>
          </p:nvSpPr>
          <p:spPr bwMode="auto">
            <a:xfrm>
              <a:off x="13085040" y="7146925"/>
              <a:ext cx="2047875" cy="1247775"/>
            </a:xfrm>
            <a:custGeom>
              <a:avLst/>
              <a:gdLst>
                <a:gd name="T0" fmla="*/ 0 w 1290"/>
                <a:gd name="T1" fmla="*/ 0 h 786"/>
                <a:gd name="T2" fmla="*/ 4 w 1290"/>
                <a:gd name="T3" fmla="*/ 18 h 786"/>
                <a:gd name="T4" fmla="*/ 14 w 1290"/>
                <a:gd name="T5" fmla="*/ 36 h 786"/>
                <a:gd name="T6" fmla="*/ 30 w 1290"/>
                <a:gd name="T7" fmla="*/ 54 h 786"/>
                <a:gd name="T8" fmla="*/ 78 w 1290"/>
                <a:gd name="T9" fmla="*/ 86 h 786"/>
                <a:gd name="T10" fmla="*/ 148 w 1290"/>
                <a:gd name="T11" fmla="*/ 114 h 786"/>
                <a:gd name="T12" fmla="*/ 234 w 1290"/>
                <a:gd name="T13" fmla="*/ 140 h 786"/>
                <a:gd name="T14" fmla="*/ 338 w 1290"/>
                <a:gd name="T15" fmla="*/ 158 h 786"/>
                <a:gd name="T16" fmla="*/ 454 w 1290"/>
                <a:gd name="T17" fmla="*/ 172 h 786"/>
                <a:gd name="T18" fmla="*/ 580 w 1290"/>
                <a:gd name="T19" fmla="*/ 180 h 786"/>
                <a:gd name="T20" fmla="*/ 646 w 1290"/>
                <a:gd name="T21" fmla="*/ 180 h 786"/>
                <a:gd name="T22" fmla="*/ 776 w 1290"/>
                <a:gd name="T23" fmla="*/ 178 h 786"/>
                <a:gd name="T24" fmla="*/ 896 w 1290"/>
                <a:gd name="T25" fmla="*/ 166 h 786"/>
                <a:gd name="T26" fmla="*/ 1006 w 1290"/>
                <a:gd name="T27" fmla="*/ 150 h 786"/>
                <a:gd name="T28" fmla="*/ 1102 w 1290"/>
                <a:gd name="T29" fmla="*/ 128 h 786"/>
                <a:gd name="T30" fmla="*/ 1180 w 1290"/>
                <a:gd name="T31" fmla="*/ 100 h 786"/>
                <a:gd name="T32" fmla="*/ 1240 w 1290"/>
                <a:gd name="T33" fmla="*/ 70 h 786"/>
                <a:gd name="T34" fmla="*/ 1270 w 1290"/>
                <a:gd name="T35" fmla="*/ 44 h 786"/>
                <a:gd name="T36" fmla="*/ 1282 w 1290"/>
                <a:gd name="T37" fmla="*/ 28 h 786"/>
                <a:gd name="T38" fmla="*/ 1290 w 1290"/>
                <a:gd name="T39" fmla="*/ 8 h 786"/>
                <a:gd name="T40" fmla="*/ 1290 w 1290"/>
                <a:gd name="T41" fmla="*/ 604 h 786"/>
                <a:gd name="T42" fmla="*/ 1290 w 1290"/>
                <a:gd name="T43" fmla="*/ 614 h 786"/>
                <a:gd name="T44" fmla="*/ 1282 w 1290"/>
                <a:gd name="T45" fmla="*/ 632 h 786"/>
                <a:gd name="T46" fmla="*/ 1270 w 1290"/>
                <a:gd name="T47" fmla="*/ 650 h 786"/>
                <a:gd name="T48" fmla="*/ 1240 w 1290"/>
                <a:gd name="T49" fmla="*/ 674 h 786"/>
                <a:gd name="T50" fmla="*/ 1180 w 1290"/>
                <a:gd name="T51" fmla="*/ 706 h 786"/>
                <a:gd name="T52" fmla="*/ 1102 w 1290"/>
                <a:gd name="T53" fmla="*/ 732 h 786"/>
                <a:gd name="T54" fmla="*/ 1006 w 1290"/>
                <a:gd name="T55" fmla="*/ 754 h 786"/>
                <a:gd name="T56" fmla="*/ 896 w 1290"/>
                <a:gd name="T57" fmla="*/ 772 h 786"/>
                <a:gd name="T58" fmla="*/ 776 w 1290"/>
                <a:gd name="T59" fmla="*/ 782 h 786"/>
                <a:gd name="T60" fmla="*/ 646 w 1290"/>
                <a:gd name="T61" fmla="*/ 786 h 786"/>
                <a:gd name="T62" fmla="*/ 580 w 1290"/>
                <a:gd name="T63" fmla="*/ 784 h 786"/>
                <a:gd name="T64" fmla="*/ 454 w 1290"/>
                <a:gd name="T65" fmla="*/ 778 h 786"/>
                <a:gd name="T66" fmla="*/ 338 w 1290"/>
                <a:gd name="T67" fmla="*/ 764 h 786"/>
                <a:gd name="T68" fmla="*/ 234 w 1290"/>
                <a:gd name="T69" fmla="*/ 744 h 786"/>
                <a:gd name="T70" fmla="*/ 148 w 1290"/>
                <a:gd name="T71" fmla="*/ 720 h 786"/>
                <a:gd name="T72" fmla="*/ 78 w 1290"/>
                <a:gd name="T73" fmla="*/ 690 h 786"/>
                <a:gd name="T74" fmla="*/ 30 w 1290"/>
                <a:gd name="T75" fmla="*/ 658 h 786"/>
                <a:gd name="T76" fmla="*/ 14 w 1290"/>
                <a:gd name="T77" fmla="*/ 640 h 786"/>
                <a:gd name="T78" fmla="*/ 4 w 1290"/>
                <a:gd name="T79" fmla="*/ 622 h 786"/>
                <a:gd name="T80" fmla="*/ 0 w 1290"/>
                <a:gd name="T81" fmla="*/ 60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90" h="786">
                  <a:moveTo>
                    <a:pt x="0" y="0"/>
                  </a:moveTo>
                  <a:lnTo>
                    <a:pt x="0" y="0"/>
                  </a:lnTo>
                  <a:lnTo>
                    <a:pt x="2" y="8"/>
                  </a:lnTo>
                  <a:lnTo>
                    <a:pt x="4" y="18"/>
                  </a:lnTo>
                  <a:lnTo>
                    <a:pt x="8" y="28"/>
                  </a:lnTo>
                  <a:lnTo>
                    <a:pt x="14" y="36"/>
                  </a:lnTo>
                  <a:lnTo>
                    <a:pt x="20" y="44"/>
                  </a:lnTo>
                  <a:lnTo>
                    <a:pt x="30" y="54"/>
                  </a:lnTo>
                  <a:lnTo>
                    <a:pt x="50" y="70"/>
                  </a:lnTo>
                  <a:lnTo>
                    <a:pt x="78" y="86"/>
                  </a:lnTo>
                  <a:lnTo>
                    <a:pt x="110" y="100"/>
                  </a:lnTo>
                  <a:lnTo>
                    <a:pt x="148" y="114"/>
                  </a:lnTo>
                  <a:lnTo>
                    <a:pt x="190" y="128"/>
                  </a:lnTo>
                  <a:lnTo>
                    <a:pt x="234" y="140"/>
                  </a:lnTo>
                  <a:lnTo>
                    <a:pt x="284" y="150"/>
                  </a:lnTo>
                  <a:lnTo>
                    <a:pt x="338" y="158"/>
                  </a:lnTo>
                  <a:lnTo>
                    <a:pt x="394" y="166"/>
                  </a:lnTo>
                  <a:lnTo>
                    <a:pt x="454" y="172"/>
                  </a:lnTo>
                  <a:lnTo>
                    <a:pt x="516" y="178"/>
                  </a:lnTo>
                  <a:lnTo>
                    <a:pt x="580" y="180"/>
                  </a:lnTo>
                  <a:lnTo>
                    <a:pt x="646" y="180"/>
                  </a:lnTo>
                  <a:lnTo>
                    <a:pt x="646" y="180"/>
                  </a:lnTo>
                  <a:lnTo>
                    <a:pt x="712" y="180"/>
                  </a:lnTo>
                  <a:lnTo>
                    <a:pt x="776" y="178"/>
                  </a:lnTo>
                  <a:lnTo>
                    <a:pt x="838" y="172"/>
                  </a:lnTo>
                  <a:lnTo>
                    <a:pt x="896" y="166"/>
                  </a:lnTo>
                  <a:lnTo>
                    <a:pt x="952" y="158"/>
                  </a:lnTo>
                  <a:lnTo>
                    <a:pt x="1006" y="150"/>
                  </a:lnTo>
                  <a:lnTo>
                    <a:pt x="1056" y="140"/>
                  </a:lnTo>
                  <a:lnTo>
                    <a:pt x="1102" y="128"/>
                  </a:lnTo>
                  <a:lnTo>
                    <a:pt x="1144" y="114"/>
                  </a:lnTo>
                  <a:lnTo>
                    <a:pt x="1180" y="100"/>
                  </a:lnTo>
                  <a:lnTo>
                    <a:pt x="1212" y="86"/>
                  </a:lnTo>
                  <a:lnTo>
                    <a:pt x="1240" y="70"/>
                  </a:lnTo>
                  <a:lnTo>
                    <a:pt x="1262" y="54"/>
                  </a:lnTo>
                  <a:lnTo>
                    <a:pt x="1270" y="44"/>
                  </a:lnTo>
                  <a:lnTo>
                    <a:pt x="1278" y="36"/>
                  </a:lnTo>
                  <a:lnTo>
                    <a:pt x="1282" y="28"/>
                  </a:lnTo>
                  <a:lnTo>
                    <a:pt x="1286" y="18"/>
                  </a:lnTo>
                  <a:lnTo>
                    <a:pt x="1290" y="8"/>
                  </a:lnTo>
                  <a:lnTo>
                    <a:pt x="1290" y="0"/>
                  </a:lnTo>
                  <a:lnTo>
                    <a:pt x="1290" y="604"/>
                  </a:lnTo>
                  <a:lnTo>
                    <a:pt x="1290" y="604"/>
                  </a:lnTo>
                  <a:lnTo>
                    <a:pt x="1290" y="614"/>
                  </a:lnTo>
                  <a:lnTo>
                    <a:pt x="1286" y="622"/>
                  </a:lnTo>
                  <a:lnTo>
                    <a:pt x="1282" y="632"/>
                  </a:lnTo>
                  <a:lnTo>
                    <a:pt x="1278" y="640"/>
                  </a:lnTo>
                  <a:lnTo>
                    <a:pt x="1270" y="650"/>
                  </a:lnTo>
                  <a:lnTo>
                    <a:pt x="1262" y="658"/>
                  </a:lnTo>
                  <a:lnTo>
                    <a:pt x="1240" y="674"/>
                  </a:lnTo>
                  <a:lnTo>
                    <a:pt x="1212" y="690"/>
                  </a:lnTo>
                  <a:lnTo>
                    <a:pt x="1180" y="706"/>
                  </a:lnTo>
                  <a:lnTo>
                    <a:pt x="1144" y="720"/>
                  </a:lnTo>
                  <a:lnTo>
                    <a:pt x="1102" y="732"/>
                  </a:lnTo>
                  <a:lnTo>
                    <a:pt x="1056" y="744"/>
                  </a:lnTo>
                  <a:lnTo>
                    <a:pt x="1006" y="754"/>
                  </a:lnTo>
                  <a:lnTo>
                    <a:pt x="952" y="764"/>
                  </a:lnTo>
                  <a:lnTo>
                    <a:pt x="896" y="772"/>
                  </a:lnTo>
                  <a:lnTo>
                    <a:pt x="838" y="778"/>
                  </a:lnTo>
                  <a:lnTo>
                    <a:pt x="776" y="782"/>
                  </a:lnTo>
                  <a:lnTo>
                    <a:pt x="712" y="784"/>
                  </a:lnTo>
                  <a:lnTo>
                    <a:pt x="646" y="786"/>
                  </a:lnTo>
                  <a:lnTo>
                    <a:pt x="646" y="786"/>
                  </a:lnTo>
                  <a:lnTo>
                    <a:pt x="580" y="784"/>
                  </a:lnTo>
                  <a:lnTo>
                    <a:pt x="516" y="782"/>
                  </a:lnTo>
                  <a:lnTo>
                    <a:pt x="454" y="778"/>
                  </a:lnTo>
                  <a:lnTo>
                    <a:pt x="394" y="772"/>
                  </a:lnTo>
                  <a:lnTo>
                    <a:pt x="338" y="764"/>
                  </a:lnTo>
                  <a:lnTo>
                    <a:pt x="284" y="754"/>
                  </a:lnTo>
                  <a:lnTo>
                    <a:pt x="234" y="744"/>
                  </a:lnTo>
                  <a:lnTo>
                    <a:pt x="190" y="732"/>
                  </a:lnTo>
                  <a:lnTo>
                    <a:pt x="148" y="720"/>
                  </a:lnTo>
                  <a:lnTo>
                    <a:pt x="110" y="706"/>
                  </a:lnTo>
                  <a:lnTo>
                    <a:pt x="78" y="690"/>
                  </a:lnTo>
                  <a:lnTo>
                    <a:pt x="50" y="674"/>
                  </a:lnTo>
                  <a:lnTo>
                    <a:pt x="30" y="658"/>
                  </a:lnTo>
                  <a:lnTo>
                    <a:pt x="20" y="650"/>
                  </a:lnTo>
                  <a:lnTo>
                    <a:pt x="14" y="640"/>
                  </a:lnTo>
                  <a:lnTo>
                    <a:pt x="8" y="632"/>
                  </a:lnTo>
                  <a:lnTo>
                    <a:pt x="4" y="622"/>
                  </a:lnTo>
                  <a:lnTo>
                    <a:pt x="2" y="614"/>
                  </a:lnTo>
                  <a:lnTo>
                    <a:pt x="0" y="604"/>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86"/>
            <p:cNvSpPr>
              <a:spLocks/>
            </p:cNvSpPr>
            <p:nvPr/>
          </p:nvSpPr>
          <p:spPr bwMode="auto">
            <a:xfrm>
              <a:off x="9802090" y="7267575"/>
              <a:ext cx="3041650" cy="1006475"/>
            </a:xfrm>
            <a:custGeom>
              <a:avLst/>
              <a:gdLst>
                <a:gd name="T0" fmla="*/ 1916 w 1916"/>
                <a:gd name="T1" fmla="*/ 0 h 634"/>
                <a:gd name="T2" fmla="*/ 318 w 1916"/>
                <a:gd name="T3" fmla="*/ 0 h 634"/>
                <a:gd name="T4" fmla="*/ 318 w 1916"/>
                <a:gd name="T5" fmla="*/ 0 h 634"/>
                <a:gd name="T6" fmla="*/ 286 w 1916"/>
                <a:gd name="T7" fmla="*/ 2 h 634"/>
                <a:gd name="T8" fmla="*/ 254 w 1916"/>
                <a:gd name="T9" fmla="*/ 6 h 634"/>
                <a:gd name="T10" fmla="*/ 224 w 1916"/>
                <a:gd name="T11" fmla="*/ 14 h 634"/>
                <a:gd name="T12" fmla="*/ 194 w 1916"/>
                <a:gd name="T13" fmla="*/ 24 h 634"/>
                <a:gd name="T14" fmla="*/ 166 w 1916"/>
                <a:gd name="T15" fmla="*/ 38 h 634"/>
                <a:gd name="T16" fmla="*/ 140 w 1916"/>
                <a:gd name="T17" fmla="*/ 54 h 634"/>
                <a:gd name="T18" fmla="*/ 116 w 1916"/>
                <a:gd name="T19" fmla="*/ 72 h 634"/>
                <a:gd name="T20" fmla="*/ 94 w 1916"/>
                <a:gd name="T21" fmla="*/ 92 h 634"/>
                <a:gd name="T22" fmla="*/ 72 w 1916"/>
                <a:gd name="T23" fmla="*/ 114 h 634"/>
                <a:gd name="T24" fmla="*/ 54 w 1916"/>
                <a:gd name="T25" fmla="*/ 140 h 634"/>
                <a:gd name="T26" fmla="*/ 38 w 1916"/>
                <a:gd name="T27" fmla="*/ 166 h 634"/>
                <a:gd name="T28" fmla="*/ 26 w 1916"/>
                <a:gd name="T29" fmla="*/ 194 h 634"/>
                <a:gd name="T30" fmla="*/ 14 w 1916"/>
                <a:gd name="T31" fmla="*/ 222 h 634"/>
                <a:gd name="T32" fmla="*/ 6 w 1916"/>
                <a:gd name="T33" fmla="*/ 252 h 634"/>
                <a:gd name="T34" fmla="*/ 2 w 1916"/>
                <a:gd name="T35" fmla="*/ 284 h 634"/>
                <a:gd name="T36" fmla="*/ 0 w 1916"/>
                <a:gd name="T37" fmla="*/ 316 h 634"/>
                <a:gd name="T38" fmla="*/ 0 w 1916"/>
                <a:gd name="T39" fmla="*/ 316 h 634"/>
                <a:gd name="T40" fmla="*/ 2 w 1916"/>
                <a:gd name="T41" fmla="*/ 348 h 634"/>
                <a:gd name="T42" fmla="*/ 6 w 1916"/>
                <a:gd name="T43" fmla="*/ 380 h 634"/>
                <a:gd name="T44" fmla="*/ 14 w 1916"/>
                <a:gd name="T45" fmla="*/ 410 h 634"/>
                <a:gd name="T46" fmla="*/ 26 w 1916"/>
                <a:gd name="T47" fmla="*/ 440 h 634"/>
                <a:gd name="T48" fmla="*/ 38 w 1916"/>
                <a:gd name="T49" fmla="*/ 468 h 634"/>
                <a:gd name="T50" fmla="*/ 54 w 1916"/>
                <a:gd name="T51" fmla="*/ 494 h 634"/>
                <a:gd name="T52" fmla="*/ 72 w 1916"/>
                <a:gd name="T53" fmla="*/ 518 h 634"/>
                <a:gd name="T54" fmla="*/ 94 w 1916"/>
                <a:gd name="T55" fmla="*/ 540 h 634"/>
                <a:gd name="T56" fmla="*/ 116 w 1916"/>
                <a:gd name="T57" fmla="*/ 562 h 634"/>
                <a:gd name="T58" fmla="*/ 140 w 1916"/>
                <a:gd name="T59" fmla="*/ 580 h 634"/>
                <a:gd name="T60" fmla="*/ 166 w 1916"/>
                <a:gd name="T61" fmla="*/ 596 h 634"/>
                <a:gd name="T62" fmla="*/ 194 w 1916"/>
                <a:gd name="T63" fmla="*/ 608 h 634"/>
                <a:gd name="T64" fmla="*/ 224 w 1916"/>
                <a:gd name="T65" fmla="*/ 620 h 634"/>
                <a:gd name="T66" fmla="*/ 254 w 1916"/>
                <a:gd name="T67" fmla="*/ 628 h 634"/>
                <a:gd name="T68" fmla="*/ 286 w 1916"/>
                <a:gd name="T69" fmla="*/ 632 h 634"/>
                <a:gd name="T70" fmla="*/ 318 w 1916"/>
                <a:gd name="T71" fmla="*/ 634 h 634"/>
                <a:gd name="T72" fmla="*/ 1916 w 1916"/>
                <a:gd name="T73" fmla="*/ 634 h 634"/>
                <a:gd name="T74" fmla="*/ 1916 w 1916"/>
                <a:gd name="T75"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16" h="634">
                  <a:moveTo>
                    <a:pt x="1916" y="0"/>
                  </a:moveTo>
                  <a:lnTo>
                    <a:pt x="318" y="0"/>
                  </a:lnTo>
                  <a:lnTo>
                    <a:pt x="318" y="0"/>
                  </a:lnTo>
                  <a:lnTo>
                    <a:pt x="286" y="2"/>
                  </a:lnTo>
                  <a:lnTo>
                    <a:pt x="254" y="6"/>
                  </a:lnTo>
                  <a:lnTo>
                    <a:pt x="224" y="14"/>
                  </a:lnTo>
                  <a:lnTo>
                    <a:pt x="194" y="24"/>
                  </a:lnTo>
                  <a:lnTo>
                    <a:pt x="166" y="38"/>
                  </a:lnTo>
                  <a:lnTo>
                    <a:pt x="140" y="54"/>
                  </a:lnTo>
                  <a:lnTo>
                    <a:pt x="116" y="72"/>
                  </a:lnTo>
                  <a:lnTo>
                    <a:pt x="94" y="92"/>
                  </a:lnTo>
                  <a:lnTo>
                    <a:pt x="72" y="114"/>
                  </a:lnTo>
                  <a:lnTo>
                    <a:pt x="54" y="140"/>
                  </a:lnTo>
                  <a:lnTo>
                    <a:pt x="38" y="166"/>
                  </a:lnTo>
                  <a:lnTo>
                    <a:pt x="26" y="194"/>
                  </a:lnTo>
                  <a:lnTo>
                    <a:pt x="14" y="222"/>
                  </a:lnTo>
                  <a:lnTo>
                    <a:pt x="6" y="252"/>
                  </a:lnTo>
                  <a:lnTo>
                    <a:pt x="2" y="284"/>
                  </a:lnTo>
                  <a:lnTo>
                    <a:pt x="0" y="316"/>
                  </a:lnTo>
                  <a:lnTo>
                    <a:pt x="0" y="316"/>
                  </a:lnTo>
                  <a:lnTo>
                    <a:pt x="2" y="348"/>
                  </a:lnTo>
                  <a:lnTo>
                    <a:pt x="6" y="380"/>
                  </a:lnTo>
                  <a:lnTo>
                    <a:pt x="14" y="410"/>
                  </a:lnTo>
                  <a:lnTo>
                    <a:pt x="26" y="440"/>
                  </a:lnTo>
                  <a:lnTo>
                    <a:pt x="38" y="468"/>
                  </a:lnTo>
                  <a:lnTo>
                    <a:pt x="54" y="494"/>
                  </a:lnTo>
                  <a:lnTo>
                    <a:pt x="72" y="518"/>
                  </a:lnTo>
                  <a:lnTo>
                    <a:pt x="94" y="540"/>
                  </a:lnTo>
                  <a:lnTo>
                    <a:pt x="116" y="562"/>
                  </a:lnTo>
                  <a:lnTo>
                    <a:pt x="140" y="580"/>
                  </a:lnTo>
                  <a:lnTo>
                    <a:pt x="166" y="596"/>
                  </a:lnTo>
                  <a:lnTo>
                    <a:pt x="194" y="608"/>
                  </a:lnTo>
                  <a:lnTo>
                    <a:pt x="224" y="620"/>
                  </a:lnTo>
                  <a:lnTo>
                    <a:pt x="254" y="628"/>
                  </a:lnTo>
                  <a:lnTo>
                    <a:pt x="286" y="632"/>
                  </a:lnTo>
                  <a:lnTo>
                    <a:pt x="318" y="634"/>
                  </a:lnTo>
                  <a:lnTo>
                    <a:pt x="1916" y="634"/>
                  </a:lnTo>
                  <a:lnTo>
                    <a:pt x="1916"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87"/>
            <p:cNvSpPr>
              <a:spLocks/>
            </p:cNvSpPr>
            <p:nvPr/>
          </p:nvSpPr>
          <p:spPr bwMode="auto">
            <a:xfrm>
              <a:off x="12843740" y="7146925"/>
              <a:ext cx="241300" cy="1127125"/>
            </a:xfrm>
            <a:custGeom>
              <a:avLst/>
              <a:gdLst>
                <a:gd name="T0" fmla="*/ 0 w 152"/>
                <a:gd name="T1" fmla="*/ 76 h 710"/>
                <a:gd name="T2" fmla="*/ 152 w 152"/>
                <a:gd name="T3" fmla="*/ 0 h 710"/>
                <a:gd name="T4" fmla="*/ 152 w 152"/>
                <a:gd name="T5" fmla="*/ 604 h 710"/>
                <a:gd name="T6" fmla="*/ 0 w 152"/>
                <a:gd name="T7" fmla="*/ 710 h 710"/>
                <a:gd name="T8" fmla="*/ 0 w 152"/>
                <a:gd name="T9" fmla="*/ 76 h 710"/>
              </a:gdLst>
              <a:ahLst/>
              <a:cxnLst>
                <a:cxn ang="0">
                  <a:pos x="T0" y="T1"/>
                </a:cxn>
                <a:cxn ang="0">
                  <a:pos x="T2" y="T3"/>
                </a:cxn>
                <a:cxn ang="0">
                  <a:pos x="T4" y="T5"/>
                </a:cxn>
                <a:cxn ang="0">
                  <a:pos x="T6" y="T7"/>
                </a:cxn>
                <a:cxn ang="0">
                  <a:pos x="T8" y="T9"/>
                </a:cxn>
              </a:cxnLst>
              <a:rect l="0" t="0" r="r" b="b"/>
              <a:pathLst>
                <a:path w="152" h="710">
                  <a:moveTo>
                    <a:pt x="0" y="76"/>
                  </a:moveTo>
                  <a:lnTo>
                    <a:pt x="152" y="0"/>
                  </a:lnTo>
                  <a:lnTo>
                    <a:pt x="152" y="604"/>
                  </a:lnTo>
                  <a:lnTo>
                    <a:pt x="0" y="710"/>
                  </a:lnTo>
                  <a:lnTo>
                    <a:pt x="0" y="76"/>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35" name="TextBox 34"/>
          <p:cNvSpPr txBox="1"/>
          <p:nvPr/>
        </p:nvSpPr>
        <p:spPr>
          <a:xfrm>
            <a:off x="14191250" y="6264648"/>
            <a:ext cx="2515405" cy="523220"/>
          </a:xfrm>
          <a:prstGeom prst="rect">
            <a:avLst/>
          </a:prstGeom>
          <a:noFill/>
        </p:spPr>
        <p:txBody>
          <a:bodyPr wrap="square" rtlCol="0">
            <a:spAutoFit/>
          </a:bodyPr>
          <a:lstStyle/>
          <a:p>
            <a:r>
              <a:rPr lang="id-ID" sz="2800" b="1" dirty="0">
                <a:solidFill>
                  <a:schemeClr val="bg1"/>
                </a:solidFill>
                <a:latin typeface="+mj-lt"/>
              </a:rPr>
              <a:t>Process Here</a:t>
            </a:r>
          </a:p>
        </p:txBody>
      </p:sp>
      <p:sp>
        <p:nvSpPr>
          <p:cNvPr id="36" name="TextBox 35"/>
          <p:cNvSpPr txBox="1"/>
          <p:nvPr/>
        </p:nvSpPr>
        <p:spPr>
          <a:xfrm>
            <a:off x="14191250" y="8937401"/>
            <a:ext cx="2515405" cy="523220"/>
          </a:xfrm>
          <a:prstGeom prst="rect">
            <a:avLst/>
          </a:prstGeom>
          <a:noFill/>
        </p:spPr>
        <p:txBody>
          <a:bodyPr wrap="square" rtlCol="0">
            <a:spAutoFit/>
          </a:bodyPr>
          <a:lstStyle/>
          <a:p>
            <a:r>
              <a:rPr lang="id-ID" sz="2800" b="1" dirty="0">
                <a:solidFill>
                  <a:schemeClr val="bg1"/>
                </a:solidFill>
                <a:latin typeface="+mj-lt"/>
              </a:rPr>
              <a:t>Process Here</a:t>
            </a:r>
          </a:p>
        </p:txBody>
      </p:sp>
      <p:sp>
        <p:nvSpPr>
          <p:cNvPr id="37" name="TextBox 36"/>
          <p:cNvSpPr txBox="1"/>
          <p:nvPr/>
        </p:nvSpPr>
        <p:spPr>
          <a:xfrm>
            <a:off x="7695332" y="7569146"/>
            <a:ext cx="2515405" cy="523220"/>
          </a:xfrm>
          <a:prstGeom prst="rect">
            <a:avLst/>
          </a:prstGeom>
          <a:noFill/>
        </p:spPr>
        <p:txBody>
          <a:bodyPr wrap="square" rtlCol="0">
            <a:spAutoFit/>
          </a:bodyPr>
          <a:lstStyle/>
          <a:p>
            <a:pPr algn="r"/>
            <a:r>
              <a:rPr lang="id-ID" sz="2800" b="1" dirty="0">
                <a:solidFill>
                  <a:schemeClr val="bg1"/>
                </a:solidFill>
                <a:latin typeface="+mj-lt"/>
              </a:rPr>
              <a:t>Process Here</a:t>
            </a:r>
          </a:p>
        </p:txBody>
      </p:sp>
      <p:sp>
        <p:nvSpPr>
          <p:cNvPr id="38" name="TextBox 37"/>
          <p:cNvSpPr txBox="1"/>
          <p:nvPr/>
        </p:nvSpPr>
        <p:spPr>
          <a:xfrm>
            <a:off x="7695332" y="10304570"/>
            <a:ext cx="2515405" cy="523220"/>
          </a:xfrm>
          <a:prstGeom prst="rect">
            <a:avLst/>
          </a:prstGeom>
          <a:noFill/>
        </p:spPr>
        <p:txBody>
          <a:bodyPr wrap="square" rtlCol="0">
            <a:spAutoFit/>
          </a:bodyPr>
          <a:lstStyle/>
          <a:p>
            <a:pPr algn="r"/>
            <a:r>
              <a:rPr lang="id-ID" sz="2800" b="1" dirty="0">
                <a:solidFill>
                  <a:schemeClr val="bg1"/>
                </a:solidFill>
                <a:latin typeface="+mj-lt"/>
              </a:rPr>
              <a:t>Process Here</a:t>
            </a:r>
          </a:p>
        </p:txBody>
      </p:sp>
      <p:sp>
        <p:nvSpPr>
          <p:cNvPr id="39" name="Rectangle 38"/>
          <p:cNvSpPr/>
          <p:nvPr/>
        </p:nvSpPr>
        <p:spPr>
          <a:xfrm>
            <a:off x="18057258" y="8187811"/>
            <a:ext cx="4644428" cy="2308324"/>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42" name="Rectangle 41"/>
          <p:cNvSpPr/>
          <p:nvPr/>
        </p:nvSpPr>
        <p:spPr>
          <a:xfrm>
            <a:off x="18057258" y="5466373"/>
            <a:ext cx="4644428" cy="2308324"/>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44" name="Rectangle 43"/>
          <p:cNvSpPr/>
          <p:nvPr/>
        </p:nvSpPr>
        <p:spPr>
          <a:xfrm>
            <a:off x="1603375" y="9656336"/>
            <a:ext cx="4644428" cy="2308324"/>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45" name="Rectangle 44"/>
          <p:cNvSpPr/>
          <p:nvPr/>
        </p:nvSpPr>
        <p:spPr>
          <a:xfrm>
            <a:off x="1603375" y="6934898"/>
            <a:ext cx="4644428" cy="2308324"/>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46" name="TextBox 45"/>
          <p:cNvSpPr txBox="1"/>
          <p:nvPr/>
        </p:nvSpPr>
        <p:spPr>
          <a:xfrm>
            <a:off x="3034115" y="3975555"/>
            <a:ext cx="4408056" cy="954107"/>
          </a:xfrm>
          <a:prstGeom prst="rect">
            <a:avLst/>
          </a:prstGeom>
          <a:noFill/>
        </p:spPr>
        <p:txBody>
          <a:bodyPr wrap="square" rtlCol="0">
            <a:spAutoFit/>
          </a:bodyPr>
          <a:lstStyle/>
          <a:p>
            <a:r>
              <a:rPr lang="id-ID" sz="2800" b="1" dirty="0">
                <a:solidFill>
                  <a:schemeClr val="tx1">
                    <a:lumMod val="75000"/>
                    <a:lumOff val="25000"/>
                  </a:schemeClr>
                </a:solidFill>
                <a:latin typeface="+mj-lt"/>
              </a:rPr>
              <a:t>QUALITY CONTROL OF THE PRODUCT</a:t>
            </a:r>
          </a:p>
        </p:txBody>
      </p:sp>
      <p:sp>
        <p:nvSpPr>
          <p:cNvPr id="47" name="Rectangle 46"/>
          <p:cNvSpPr/>
          <p:nvPr/>
        </p:nvSpPr>
        <p:spPr>
          <a:xfrm>
            <a:off x="2085975" y="4985260"/>
            <a:ext cx="8124762" cy="1136978"/>
          </a:xfrm>
          <a:prstGeom prst="rect">
            <a:avLst/>
          </a:prstGeom>
        </p:spPr>
        <p:txBody>
          <a:bodyPr wrap="square">
            <a:spAutoFit/>
          </a:bodyPr>
          <a:lstStyle/>
          <a:p>
            <a:pPr>
              <a:lnSpc>
                <a:spcPct val="150000"/>
              </a:lnSpc>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a:t>
            </a:r>
          </a:p>
        </p:txBody>
      </p:sp>
      <p:grpSp>
        <p:nvGrpSpPr>
          <p:cNvPr id="48" name="Group 47"/>
          <p:cNvGrpSpPr/>
          <p:nvPr/>
        </p:nvGrpSpPr>
        <p:grpSpPr>
          <a:xfrm flipH="1">
            <a:off x="2085975" y="3755022"/>
            <a:ext cx="730250" cy="1038225"/>
            <a:chOff x="15028863" y="4230688"/>
            <a:chExt cx="730250" cy="1038225"/>
          </a:xfrm>
        </p:grpSpPr>
        <p:sp>
          <p:nvSpPr>
            <p:cNvPr id="49" name="Freeform 64"/>
            <p:cNvSpPr>
              <a:spLocks/>
            </p:cNvSpPr>
            <p:nvPr/>
          </p:nvSpPr>
          <p:spPr bwMode="auto">
            <a:xfrm>
              <a:off x="15028863" y="4811713"/>
              <a:ext cx="406400" cy="457200"/>
            </a:xfrm>
            <a:custGeom>
              <a:avLst/>
              <a:gdLst>
                <a:gd name="T0" fmla="*/ 212 w 256"/>
                <a:gd name="T1" fmla="*/ 288 h 288"/>
                <a:gd name="T2" fmla="*/ 212 w 256"/>
                <a:gd name="T3" fmla="*/ 288 h 288"/>
                <a:gd name="T4" fmla="*/ 24 w 256"/>
                <a:gd name="T5" fmla="*/ 288 h 288"/>
                <a:gd name="T6" fmla="*/ 24 w 256"/>
                <a:gd name="T7" fmla="*/ 288 h 288"/>
                <a:gd name="T8" fmla="*/ 24 w 256"/>
                <a:gd name="T9" fmla="*/ 28 h 288"/>
                <a:gd name="T10" fmla="*/ 24 w 256"/>
                <a:gd name="T11" fmla="*/ 28 h 288"/>
                <a:gd name="T12" fmla="*/ 0 w 256"/>
                <a:gd name="T13" fmla="*/ 28 h 288"/>
                <a:gd name="T14" fmla="*/ 0 w 256"/>
                <a:gd name="T15" fmla="*/ 28 h 288"/>
                <a:gd name="T16" fmla="*/ 0 w 256"/>
                <a:gd name="T17" fmla="*/ 0 h 288"/>
                <a:gd name="T18" fmla="*/ 0 w 256"/>
                <a:gd name="T19" fmla="*/ 0 h 288"/>
                <a:gd name="T20" fmla="*/ 256 w 256"/>
                <a:gd name="T21" fmla="*/ 0 h 288"/>
                <a:gd name="T22" fmla="*/ 256 w 256"/>
                <a:gd name="T23" fmla="*/ 0 h 288"/>
                <a:gd name="T24" fmla="*/ 256 w 256"/>
                <a:gd name="T25" fmla="*/ 28 h 288"/>
                <a:gd name="T26" fmla="*/ 256 w 256"/>
                <a:gd name="T27" fmla="*/ 28 h 288"/>
                <a:gd name="T28" fmla="*/ 212 w 256"/>
                <a:gd name="T29" fmla="*/ 28 h 288"/>
                <a:gd name="T30" fmla="*/ 212 w 256"/>
                <a:gd name="T31" fmla="*/ 28 h 288"/>
                <a:gd name="T32" fmla="*/ 212 w 256"/>
                <a:gd name="T33" fmla="*/ 288 h 288"/>
                <a:gd name="T34" fmla="*/ 212 w 256"/>
                <a:gd name="T35"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288">
                  <a:moveTo>
                    <a:pt x="212" y="288"/>
                  </a:moveTo>
                  <a:lnTo>
                    <a:pt x="212" y="288"/>
                  </a:lnTo>
                  <a:lnTo>
                    <a:pt x="24" y="288"/>
                  </a:lnTo>
                  <a:lnTo>
                    <a:pt x="24" y="288"/>
                  </a:lnTo>
                  <a:lnTo>
                    <a:pt x="24" y="28"/>
                  </a:lnTo>
                  <a:lnTo>
                    <a:pt x="24" y="28"/>
                  </a:lnTo>
                  <a:lnTo>
                    <a:pt x="0" y="28"/>
                  </a:lnTo>
                  <a:lnTo>
                    <a:pt x="0" y="28"/>
                  </a:lnTo>
                  <a:lnTo>
                    <a:pt x="0" y="0"/>
                  </a:lnTo>
                  <a:lnTo>
                    <a:pt x="0" y="0"/>
                  </a:lnTo>
                  <a:lnTo>
                    <a:pt x="256" y="0"/>
                  </a:lnTo>
                  <a:lnTo>
                    <a:pt x="256" y="0"/>
                  </a:lnTo>
                  <a:lnTo>
                    <a:pt x="256" y="28"/>
                  </a:lnTo>
                  <a:lnTo>
                    <a:pt x="256" y="28"/>
                  </a:lnTo>
                  <a:lnTo>
                    <a:pt x="212" y="28"/>
                  </a:lnTo>
                  <a:lnTo>
                    <a:pt x="212" y="28"/>
                  </a:lnTo>
                  <a:lnTo>
                    <a:pt x="212" y="288"/>
                  </a:lnTo>
                  <a:lnTo>
                    <a:pt x="212" y="288"/>
                  </a:lnTo>
                  <a:close/>
                </a:path>
              </a:pathLst>
            </a:custGeom>
            <a:solidFill>
              <a:srgbClr val="F3A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0" name="Freeform 65"/>
            <p:cNvSpPr>
              <a:spLocks/>
            </p:cNvSpPr>
            <p:nvPr/>
          </p:nvSpPr>
          <p:spPr bwMode="auto">
            <a:xfrm>
              <a:off x="15295563" y="4598988"/>
              <a:ext cx="415925" cy="663575"/>
            </a:xfrm>
            <a:custGeom>
              <a:avLst/>
              <a:gdLst>
                <a:gd name="T0" fmla="*/ 0 w 262"/>
                <a:gd name="T1" fmla="*/ 38 h 418"/>
                <a:gd name="T2" fmla="*/ 36 w 262"/>
                <a:gd name="T3" fmla="*/ 0 h 418"/>
                <a:gd name="T4" fmla="*/ 102 w 262"/>
                <a:gd name="T5" fmla="*/ 60 h 418"/>
                <a:gd name="T6" fmla="*/ 96 w 262"/>
                <a:gd name="T7" fmla="*/ 66 h 418"/>
                <a:gd name="T8" fmla="*/ 100 w 262"/>
                <a:gd name="T9" fmla="*/ 72 h 418"/>
                <a:gd name="T10" fmla="*/ 92 w 262"/>
                <a:gd name="T11" fmla="*/ 78 h 418"/>
                <a:gd name="T12" fmla="*/ 120 w 262"/>
                <a:gd name="T13" fmla="*/ 82 h 418"/>
                <a:gd name="T14" fmla="*/ 150 w 262"/>
                <a:gd name="T15" fmla="*/ 80 h 418"/>
                <a:gd name="T16" fmla="*/ 178 w 262"/>
                <a:gd name="T17" fmla="*/ 70 h 418"/>
                <a:gd name="T18" fmla="*/ 186 w 262"/>
                <a:gd name="T19" fmla="*/ 62 h 418"/>
                <a:gd name="T20" fmla="*/ 192 w 262"/>
                <a:gd name="T21" fmla="*/ 52 h 418"/>
                <a:gd name="T22" fmla="*/ 208 w 262"/>
                <a:gd name="T23" fmla="*/ 34 h 418"/>
                <a:gd name="T24" fmla="*/ 230 w 262"/>
                <a:gd name="T25" fmla="*/ 30 h 418"/>
                <a:gd name="T26" fmla="*/ 240 w 262"/>
                <a:gd name="T27" fmla="*/ 34 h 418"/>
                <a:gd name="T28" fmla="*/ 258 w 262"/>
                <a:gd name="T29" fmla="*/ 50 h 418"/>
                <a:gd name="T30" fmla="*/ 262 w 262"/>
                <a:gd name="T31" fmla="*/ 60 h 418"/>
                <a:gd name="T32" fmla="*/ 262 w 262"/>
                <a:gd name="T33" fmla="*/ 66 h 418"/>
                <a:gd name="T34" fmla="*/ 252 w 262"/>
                <a:gd name="T35" fmla="*/ 180 h 418"/>
                <a:gd name="T36" fmla="*/ 244 w 262"/>
                <a:gd name="T37" fmla="*/ 218 h 418"/>
                <a:gd name="T38" fmla="*/ 238 w 262"/>
                <a:gd name="T39" fmla="*/ 244 h 418"/>
                <a:gd name="T40" fmla="*/ 232 w 262"/>
                <a:gd name="T41" fmla="*/ 256 h 418"/>
                <a:gd name="T42" fmla="*/ 220 w 262"/>
                <a:gd name="T43" fmla="*/ 264 h 418"/>
                <a:gd name="T44" fmla="*/ 194 w 262"/>
                <a:gd name="T45" fmla="*/ 274 h 418"/>
                <a:gd name="T46" fmla="*/ 142 w 262"/>
                <a:gd name="T47" fmla="*/ 282 h 418"/>
                <a:gd name="T48" fmla="*/ 114 w 262"/>
                <a:gd name="T49" fmla="*/ 280 h 418"/>
                <a:gd name="T50" fmla="*/ 112 w 262"/>
                <a:gd name="T51" fmla="*/ 280 h 418"/>
                <a:gd name="T52" fmla="*/ 110 w 262"/>
                <a:gd name="T53" fmla="*/ 280 h 418"/>
                <a:gd name="T54" fmla="*/ 110 w 262"/>
                <a:gd name="T55" fmla="*/ 290 h 418"/>
                <a:gd name="T56" fmla="*/ 106 w 262"/>
                <a:gd name="T57" fmla="*/ 340 h 418"/>
                <a:gd name="T58" fmla="*/ 110 w 262"/>
                <a:gd name="T59" fmla="*/ 390 h 418"/>
                <a:gd name="T60" fmla="*/ 110 w 262"/>
                <a:gd name="T61" fmla="*/ 400 h 418"/>
                <a:gd name="T62" fmla="*/ 100 w 262"/>
                <a:gd name="T63" fmla="*/ 414 h 418"/>
                <a:gd name="T64" fmla="*/ 92 w 262"/>
                <a:gd name="T65" fmla="*/ 418 h 418"/>
                <a:gd name="T66" fmla="*/ 74 w 262"/>
                <a:gd name="T67" fmla="*/ 416 h 418"/>
                <a:gd name="T68" fmla="*/ 62 w 262"/>
                <a:gd name="T69" fmla="*/ 400 h 418"/>
                <a:gd name="T70" fmla="*/ 60 w 262"/>
                <a:gd name="T71" fmla="*/ 370 h 418"/>
                <a:gd name="T72" fmla="*/ 58 w 262"/>
                <a:gd name="T73" fmla="*/ 340 h 418"/>
                <a:gd name="T74" fmla="*/ 60 w 262"/>
                <a:gd name="T75" fmla="*/ 292 h 418"/>
                <a:gd name="T76" fmla="*/ 62 w 262"/>
                <a:gd name="T77" fmla="*/ 276 h 418"/>
                <a:gd name="T78" fmla="*/ 68 w 262"/>
                <a:gd name="T79" fmla="*/ 260 h 418"/>
                <a:gd name="T80" fmla="*/ 82 w 262"/>
                <a:gd name="T81" fmla="*/ 242 h 418"/>
                <a:gd name="T82" fmla="*/ 104 w 262"/>
                <a:gd name="T83" fmla="*/ 232 h 418"/>
                <a:gd name="T84" fmla="*/ 132 w 262"/>
                <a:gd name="T85" fmla="*/ 226 h 418"/>
                <a:gd name="T86" fmla="*/ 160 w 262"/>
                <a:gd name="T87" fmla="*/ 222 h 418"/>
                <a:gd name="T88" fmla="*/ 170 w 262"/>
                <a:gd name="T89" fmla="*/ 214 h 418"/>
                <a:gd name="T90" fmla="*/ 174 w 262"/>
                <a:gd name="T91" fmla="*/ 192 h 418"/>
                <a:gd name="T92" fmla="*/ 184 w 262"/>
                <a:gd name="T93" fmla="*/ 124 h 418"/>
                <a:gd name="T94" fmla="*/ 184 w 262"/>
                <a:gd name="T95" fmla="*/ 120 h 418"/>
                <a:gd name="T96" fmla="*/ 164 w 262"/>
                <a:gd name="T97" fmla="*/ 126 h 418"/>
                <a:gd name="T98" fmla="*/ 150 w 262"/>
                <a:gd name="T99" fmla="*/ 128 h 418"/>
                <a:gd name="T100" fmla="*/ 106 w 262"/>
                <a:gd name="T101" fmla="*/ 126 h 418"/>
                <a:gd name="T102" fmla="*/ 72 w 262"/>
                <a:gd name="T103" fmla="*/ 120 h 418"/>
                <a:gd name="T104" fmla="*/ 62 w 262"/>
                <a:gd name="T105" fmla="*/ 118 h 418"/>
                <a:gd name="T106" fmla="*/ 54 w 262"/>
                <a:gd name="T107" fmla="*/ 102 h 418"/>
                <a:gd name="T108" fmla="*/ 54 w 262"/>
                <a:gd name="T109" fmla="*/ 92 h 418"/>
                <a:gd name="T110" fmla="*/ 52 w 262"/>
                <a:gd name="T111" fmla="*/ 86 h 418"/>
                <a:gd name="T112" fmla="*/ 4 w 262"/>
                <a:gd name="T113" fmla="*/ 42 h 418"/>
                <a:gd name="T114" fmla="*/ 0 w 262"/>
                <a:gd name="T115" fmla="*/ 3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2" h="418">
                  <a:moveTo>
                    <a:pt x="0" y="38"/>
                  </a:moveTo>
                  <a:lnTo>
                    <a:pt x="0" y="38"/>
                  </a:lnTo>
                  <a:lnTo>
                    <a:pt x="36" y="0"/>
                  </a:lnTo>
                  <a:lnTo>
                    <a:pt x="36" y="0"/>
                  </a:lnTo>
                  <a:lnTo>
                    <a:pt x="102" y="60"/>
                  </a:lnTo>
                  <a:lnTo>
                    <a:pt x="102" y="60"/>
                  </a:lnTo>
                  <a:lnTo>
                    <a:pt x="96" y="66"/>
                  </a:lnTo>
                  <a:lnTo>
                    <a:pt x="96" y="66"/>
                  </a:lnTo>
                  <a:lnTo>
                    <a:pt x="100" y="72"/>
                  </a:lnTo>
                  <a:lnTo>
                    <a:pt x="100" y="72"/>
                  </a:lnTo>
                  <a:lnTo>
                    <a:pt x="92" y="78"/>
                  </a:lnTo>
                  <a:lnTo>
                    <a:pt x="92" y="78"/>
                  </a:lnTo>
                  <a:lnTo>
                    <a:pt x="120" y="82"/>
                  </a:lnTo>
                  <a:lnTo>
                    <a:pt x="120" y="82"/>
                  </a:lnTo>
                  <a:lnTo>
                    <a:pt x="134" y="82"/>
                  </a:lnTo>
                  <a:lnTo>
                    <a:pt x="150" y="80"/>
                  </a:lnTo>
                  <a:lnTo>
                    <a:pt x="164" y="76"/>
                  </a:lnTo>
                  <a:lnTo>
                    <a:pt x="178" y="70"/>
                  </a:lnTo>
                  <a:lnTo>
                    <a:pt x="178" y="70"/>
                  </a:lnTo>
                  <a:lnTo>
                    <a:pt x="186" y="62"/>
                  </a:lnTo>
                  <a:lnTo>
                    <a:pt x="192" y="52"/>
                  </a:lnTo>
                  <a:lnTo>
                    <a:pt x="192" y="52"/>
                  </a:lnTo>
                  <a:lnTo>
                    <a:pt x="200" y="42"/>
                  </a:lnTo>
                  <a:lnTo>
                    <a:pt x="208" y="34"/>
                  </a:lnTo>
                  <a:lnTo>
                    <a:pt x="218" y="32"/>
                  </a:lnTo>
                  <a:lnTo>
                    <a:pt x="230" y="30"/>
                  </a:lnTo>
                  <a:lnTo>
                    <a:pt x="230" y="30"/>
                  </a:lnTo>
                  <a:lnTo>
                    <a:pt x="240" y="34"/>
                  </a:lnTo>
                  <a:lnTo>
                    <a:pt x="250" y="40"/>
                  </a:lnTo>
                  <a:lnTo>
                    <a:pt x="258" y="50"/>
                  </a:lnTo>
                  <a:lnTo>
                    <a:pt x="262" y="60"/>
                  </a:lnTo>
                  <a:lnTo>
                    <a:pt x="262" y="60"/>
                  </a:lnTo>
                  <a:lnTo>
                    <a:pt x="262" y="66"/>
                  </a:lnTo>
                  <a:lnTo>
                    <a:pt x="262" y="66"/>
                  </a:lnTo>
                  <a:lnTo>
                    <a:pt x="256" y="142"/>
                  </a:lnTo>
                  <a:lnTo>
                    <a:pt x="252" y="180"/>
                  </a:lnTo>
                  <a:lnTo>
                    <a:pt x="244" y="218"/>
                  </a:lnTo>
                  <a:lnTo>
                    <a:pt x="244" y="218"/>
                  </a:lnTo>
                  <a:lnTo>
                    <a:pt x="238" y="244"/>
                  </a:lnTo>
                  <a:lnTo>
                    <a:pt x="238" y="244"/>
                  </a:lnTo>
                  <a:lnTo>
                    <a:pt x="236" y="250"/>
                  </a:lnTo>
                  <a:lnTo>
                    <a:pt x="232" y="256"/>
                  </a:lnTo>
                  <a:lnTo>
                    <a:pt x="226" y="262"/>
                  </a:lnTo>
                  <a:lnTo>
                    <a:pt x="220" y="264"/>
                  </a:lnTo>
                  <a:lnTo>
                    <a:pt x="220" y="264"/>
                  </a:lnTo>
                  <a:lnTo>
                    <a:pt x="194" y="274"/>
                  </a:lnTo>
                  <a:lnTo>
                    <a:pt x="168" y="280"/>
                  </a:lnTo>
                  <a:lnTo>
                    <a:pt x="142" y="282"/>
                  </a:lnTo>
                  <a:lnTo>
                    <a:pt x="114" y="280"/>
                  </a:lnTo>
                  <a:lnTo>
                    <a:pt x="114" y="280"/>
                  </a:lnTo>
                  <a:lnTo>
                    <a:pt x="112" y="280"/>
                  </a:lnTo>
                  <a:lnTo>
                    <a:pt x="112" y="280"/>
                  </a:lnTo>
                  <a:lnTo>
                    <a:pt x="110" y="280"/>
                  </a:lnTo>
                  <a:lnTo>
                    <a:pt x="110" y="280"/>
                  </a:lnTo>
                  <a:lnTo>
                    <a:pt x="110" y="290"/>
                  </a:lnTo>
                  <a:lnTo>
                    <a:pt x="110" y="290"/>
                  </a:lnTo>
                  <a:lnTo>
                    <a:pt x="108" y="316"/>
                  </a:lnTo>
                  <a:lnTo>
                    <a:pt x="106" y="340"/>
                  </a:lnTo>
                  <a:lnTo>
                    <a:pt x="108" y="364"/>
                  </a:lnTo>
                  <a:lnTo>
                    <a:pt x="110" y="390"/>
                  </a:lnTo>
                  <a:lnTo>
                    <a:pt x="110" y="390"/>
                  </a:lnTo>
                  <a:lnTo>
                    <a:pt x="110" y="400"/>
                  </a:lnTo>
                  <a:lnTo>
                    <a:pt x="106" y="408"/>
                  </a:lnTo>
                  <a:lnTo>
                    <a:pt x="100" y="414"/>
                  </a:lnTo>
                  <a:lnTo>
                    <a:pt x="92" y="418"/>
                  </a:lnTo>
                  <a:lnTo>
                    <a:pt x="92" y="418"/>
                  </a:lnTo>
                  <a:lnTo>
                    <a:pt x="82" y="418"/>
                  </a:lnTo>
                  <a:lnTo>
                    <a:pt x="74" y="416"/>
                  </a:lnTo>
                  <a:lnTo>
                    <a:pt x="66" y="410"/>
                  </a:lnTo>
                  <a:lnTo>
                    <a:pt x="62" y="400"/>
                  </a:lnTo>
                  <a:lnTo>
                    <a:pt x="62" y="400"/>
                  </a:lnTo>
                  <a:lnTo>
                    <a:pt x="60" y="370"/>
                  </a:lnTo>
                  <a:lnTo>
                    <a:pt x="58" y="340"/>
                  </a:lnTo>
                  <a:lnTo>
                    <a:pt x="58" y="340"/>
                  </a:lnTo>
                  <a:lnTo>
                    <a:pt x="58" y="308"/>
                  </a:lnTo>
                  <a:lnTo>
                    <a:pt x="60" y="292"/>
                  </a:lnTo>
                  <a:lnTo>
                    <a:pt x="62" y="276"/>
                  </a:lnTo>
                  <a:lnTo>
                    <a:pt x="62" y="276"/>
                  </a:lnTo>
                  <a:lnTo>
                    <a:pt x="68" y="260"/>
                  </a:lnTo>
                  <a:lnTo>
                    <a:pt x="68" y="260"/>
                  </a:lnTo>
                  <a:lnTo>
                    <a:pt x="74" y="250"/>
                  </a:lnTo>
                  <a:lnTo>
                    <a:pt x="82" y="242"/>
                  </a:lnTo>
                  <a:lnTo>
                    <a:pt x="92" y="236"/>
                  </a:lnTo>
                  <a:lnTo>
                    <a:pt x="104" y="232"/>
                  </a:lnTo>
                  <a:lnTo>
                    <a:pt x="104" y="232"/>
                  </a:lnTo>
                  <a:lnTo>
                    <a:pt x="132" y="226"/>
                  </a:lnTo>
                  <a:lnTo>
                    <a:pt x="160" y="222"/>
                  </a:lnTo>
                  <a:lnTo>
                    <a:pt x="160" y="222"/>
                  </a:lnTo>
                  <a:lnTo>
                    <a:pt x="166" y="222"/>
                  </a:lnTo>
                  <a:lnTo>
                    <a:pt x="170" y="214"/>
                  </a:lnTo>
                  <a:lnTo>
                    <a:pt x="170" y="214"/>
                  </a:lnTo>
                  <a:lnTo>
                    <a:pt x="174" y="192"/>
                  </a:lnTo>
                  <a:lnTo>
                    <a:pt x="178" y="170"/>
                  </a:lnTo>
                  <a:lnTo>
                    <a:pt x="184" y="124"/>
                  </a:lnTo>
                  <a:lnTo>
                    <a:pt x="184" y="124"/>
                  </a:lnTo>
                  <a:lnTo>
                    <a:pt x="184" y="120"/>
                  </a:lnTo>
                  <a:lnTo>
                    <a:pt x="184" y="120"/>
                  </a:lnTo>
                  <a:lnTo>
                    <a:pt x="164" y="126"/>
                  </a:lnTo>
                  <a:lnTo>
                    <a:pt x="164" y="126"/>
                  </a:lnTo>
                  <a:lnTo>
                    <a:pt x="150" y="128"/>
                  </a:lnTo>
                  <a:lnTo>
                    <a:pt x="134" y="128"/>
                  </a:lnTo>
                  <a:lnTo>
                    <a:pt x="106" y="126"/>
                  </a:lnTo>
                  <a:lnTo>
                    <a:pt x="106" y="126"/>
                  </a:lnTo>
                  <a:lnTo>
                    <a:pt x="72" y="120"/>
                  </a:lnTo>
                  <a:lnTo>
                    <a:pt x="72" y="120"/>
                  </a:lnTo>
                  <a:lnTo>
                    <a:pt x="62" y="118"/>
                  </a:lnTo>
                  <a:lnTo>
                    <a:pt x="56" y="112"/>
                  </a:lnTo>
                  <a:lnTo>
                    <a:pt x="54" y="102"/>
                  </a:lnTo>
                  <a:lnTo>
                    <a:pt x="54" y="92"/>
                  </a:lnTo>
                  <a:lnTo>
                    <a:pt x="54" y="92"/>
                  </a:lnTo>
                  <a:lnTo>
                    <a:pt x="54" y="90"/>
                  </a:lnTo>
                  <a:lnTo>
                    <a:pt x="52" y="86"/>
                  </a:lnTo>
                  <a:lnTo>
                    <a:pt x="52" y="86"/>
                  </a:lnTo>
                  <a:lnTo>
                    <a:pt x="4" y="42"/>
                  </a:lnTo>
                  <a:lnTo>
                    <a:pt x="4" y="42"/>
                  </a:lnTo>
                  <a:lnTo>
                    <a:pt x="0" y="38"/>
                  </a:lnTo>
                  <a:lnTo>
                    <a:pt x="0" y="38"/>
                  </a:lnTo>
                  <a:close/>
                </a:path>
              </a:pathLst>
            </a:custGeom>
            <a:solidFill>
              <a:srgbClr val="F3A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1" name="Freeform 66"/>
            <p:cNvSpPr>
              <a:spLocks/>
            </p:cNvSpPr>
            <p:nvPr/>
          </p:nvSpPr>
          <p:spPr bwMode="auto">
            <a:xfrm>
              <a:off x="15486063" y="4862513"/>
              <a:ext cx="273050" cy="393700"/>
            </a:xfrm>
            <a:custGeom>
              <a:avLst/>
              <a:gdLst>
                <a:gd name="T0" fmla="*/ 76 w 172"/>
                <a:gd name="T1" fmla="*/ 214 h 248"/>
                <a:gd name="T2" fmla="*/ 94 w 172"/>
                <a:gd name="T3" fmla="*/ 220 h 248"/>
                <a:gd name="T4" fmla="*/ 102 w 172"/>
                <a:gd name="T5" fmla="*/ 226 h 248"/>
                <a:gd name="T6" fmla="*/ 102 w 172"/>
                <a:gd name="T7" fmla="*/ 234 h 248"/>
                <a:gd name="T8" fmla="*/ 102 w 172"/>
                <a:gd name="T9" fmla="*/ 238 h 248"/>
                <a:gd name="T10" fmla="*/ 98 w 172"/>
                <a:gd name="T11" fmla="*/ 236 h 248"/>
                <a:gd name="T12" fmla="*/ 88 w 172"/>
                <a:gd name="T13" fmla="*/ 234 h 248"/>
                <a:gd name="T14" fmla="*/ 86 w 172"/>
                <a:gd name="T15" fmla="*/ 248 h 248"/>
                <a:gd name="T16" fmla="*/ 78 w 172"/>
                <a:gd name="T17" fmla="*/ 244 h 248"/>
                <a:gd name="T18" fmla="*/ 70 w 172"/>
                <a:gd name="T19" fmla="*/ 234 h 248"/>
                <a:gd name="T20" fmla="*/ 66 w 172"/>
                <a:gd name="T21" fmla="*/ 226 h 248"/>
                <a:gd name="T22" fmla="*/ 46 w 172"/>
                <a:gd name="T23" fmla="*/ 244 h 248"/>
                <a:gd name="T24" fmla="*/ 38 w 172"/>
                <a:gd name="T25" fmla="*/ 248 h 248"/>
                <a:gd name="T26" fmla="*/ 36 w 172"/>
                <a:gd name="T27" fmla="*/ 236 h 248"/>
                <a:gd name="T28" fmla="*/ 42 w 172"/>
                <a:gd name="T29" fmla="*/ 228 h 248"/>
                <a:gd name="T30" fmla="*/ 60 w 172"/>
                <a:gd name="T31" fmla="*/ 216 h 248"/>
                <a:gd name="T32" fmla="*/ 62 w 172"/>
                <a:gd name="T33" fmla="*/ 214 h 248"/>
                <a:gd name="T34" fmla="*/ 64 w 172"/>
                <a:gd name="T35" fmla="*/ 212 h 248"/>
                <a:gd name="T36" fmla="*/ 64 w 172"/>
                <a:gd name="T37" fmla="*/ 160 h 248"/>
                <a:gd name="T38" fmla="*/ 64 w 172"/>
                <a:gd name="T39" fmla="*/ 158 h 248"/>
                <a:gd name="T40" fmla="*/ 52 w 172"/>
                <a:gd name="T41" fmla="*/ 160 h 248"/>
                <a:gd name="T42" fmla="*/ 12 w 172"/>
                <a:gd name="T43" fmla="*/ 160 h 248"/>
                <a:gd name="T44" fmla="*/ 0 w 172"/>
                <a:gd name="T45" fmla="*/ 156 h 248"/>
                <a:gd name="T46" fmla="*/ 0 w 172"/>
                <a:gd name="T47" fmla="*/ 144 h 248"/>
                <a:gd name="T48" fmla="*/ 4 w 172"/>
                <a:gd name="T49" fmla="*/ 138 h 248"/>
                <a:gd name="T50" fmla="*/ 14 w 172"/>
                <a:gd name="T51" fmla="*/ 130 h 248"/>
                <a:gd name="T52" fmla="*/ 22 w 172"/>
                <a:gd name="T53" fmla="*/ 128 h 248"/>
                <a:gd name="T54" fmla="*/ 70 w 172"/>
                <a:gd name="T55" fmla="*/ 126 h 248"/>
                <a:gd name="T56" fmla="*/ 84 w 172"/>
                <a:gd name="T57" fmla="*/ 122 h 248"/>
                <a:gd name="T58" fmla="*/ 104 w 172"/>
                <a:gd name="T59" fmla="*/ 112 h 248"/>
                <a:gd name="T60" fmla="*/ 120 w 172"/>
                <a:gd name="T61" fmla="*/ 98 h 248"/>
                <a:gd name="T62" fmla="*/ 132 w 172"/>
                <a:gd name="T63" fmla="*/ 80 h 248"/>
                <a:gd name="T64" fmla="*/ 138 w 172"/>
                <a:gd name="T65" fmla="*/ 60 h 248"/>
                <a:gd name="T66" fmla="*/ 144 w 172"/>
                <a:gd name="T67" fmla="*/ 20 h 248"/>
                <a:gd name="T68" fmla="*/ 144 w 172"/>
                <a:gd name="T69" fmla="*/ 14 h 248"/>
                <a:gd name="T70" fmla="*/ 152 w 172"/>
                <a:gd name="T71" fmla="*/ 2 h 248"/>
                <a:gd name="T72" fmla="*/ 160 w 172"/>
                <a:gd name="T73" fmla="*/ 0 h 248"/>
                <a:gd name="T74" fmla="*/ 168 w 172"/>
                <a:gd name="T75" fmla="*/ 0 h 248"/>
                <a:gd name="T76" fmla="*/ 172 w 172"/>
                <a:gd name="T77" fmla="*/ 8 h 248"/>
                <a:gd name="T78" fmla="*/ 172 w 172"/>
                <a:gd name="T79" fmla="*/ 26 h 248"/>
                <a:gd name="T80" fmla="*/ 170 w 172"/>
                <a:gd name="T81" fmla="*/ 44 h 248"/>
                <a:gd name="T82" fmla="*/ 160 w 172"/>
                <a:gd name="T83" fmla="*/ 80 h 248"/>
                <a:gd name="T84" fmla="*/ 142 w 172"/>
                <a:gd name="T85" fmla="*/ 114 h 248"/>
                <a:gd name="T86" fmla="*/ 132 w 172"/>
                <a:gd name="T87" fmla="*/ 122 h 248"/>
                <a:gd name="T88" fmla="*/ 112 w 172"/>
                <a:gd name="T89" fmla="*/ 138 h 248"/>
                <a:gd name="T90" fmla="*/ 102 w 172"/>
                <a:gd name="T91" fmla="*/ 144 h 248"/>
                <a:gd name="T92" fmla="*/ 80 w 172"/>
                <a:gd name="T93" fmla="*/ 152 h 248"/>
                <a:gd name="T94" fmla="*/ 76 w 172"/>
                <a:gd name="T95" fmla="*/ 156 h 248"/>
                <a:gd name="T96" fmla="*/ 76 w 172"/>
                <a:gd name="T97" fmla="*/ 21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 h="248">
                  <a:moveTo>
                    <a:pt x="76" y="214"/>
                  </a:moveTo>
                  <a:lnTo>
                    <a:pt x="76" y="214"/>
                  </a:lnTo>
                  <a:lnTo>
                    <a:pt x="94" y="220"/>
                  </a:lnTo>
                  <a:lnTo>
                    <a:pt x="94" y="220"/>
                  </a:lnTo>
                  <a:lnTo>
                    <a:pt x="100" y="222"/>
                  </a:lnTo>
                  <a:lnTo>
                    <a:pt x="102" y="226"/>
                  </a:lnTo>
                  <a:lnTo>
                    <a:pt x="104" y="230"/>
                  </a:lnTo>
                  <a:lnTo>
                    <a:pt x="102" y="234"/>
                  </a:lnTo>
                  <a:lnTo>
                    <a:pt x="102" y="234"/>
                  </a:lnTo>
                  <a:lnTo>
                    <a:pt x="102" y="238"/>
                  </a:lnTo>
                  <a:lnTo>
                    <a:pt x="98" y="236"/>
                  </a:lnTo>
                  <a:lnTo>
                    <a:pt x="98" y="236"/>
                  </a:lnTo>
                  <a:lnTo>
                    <a:pt x="90" y="234"/>
                  </a:lnTo>
                  <a:lnTo>
                    <a:pt x="88" y="234"/>
                  </a:lnTo>
                  <a:lnTo>
                    <a:pt x="88" y="234"/>
                  </a:lnTo>
                  <a:lnTo>
                    <a:pt x="86" y="248"/>
                  </a:lnTo>
                  <a:lnTo>
                    <a:pt x="86" y="248"/>
                  </a:lnTo>
                  <a:lnTo>
                    <a:pt x="78" y="244"/>
                  </a:lnTo>
                  <a:lnTo>
                    <a:pt x="74" y="240"/>
                  </a:lnTo>
                  <a:lnTo>
                    <a:pt x="70" y="234"/>
                  </a:lnTo>
                  <a:lnTo>
                    <a:pt x="66" y="226"/>
                  </a:lnTo>
                  <a:lnTo>
                    <a:pt x="66" y="226"/>
                  </a:lnTo>
                  <a:lnTo>
                    <a:pt x="54" y="240"/>
                  </a:lnTo>
                  <a:lnTo>
                    <a:pt x="46" y="244"/>
                  </a:lnTo>
                  <a:lnTo>
                    <a:pt x="38" y="248"/>
                  </a:lnTo>
                  <a:lnTo>
                    <a:pt x="38" y="248"/>
                  </a:lnTo>
                  <a:lnTo>
                    <a:pt x="36" y="242"/>
                  </a:lnTo>
                  <a:lnTo>
                    <a:pt x="36" y="236"/>
                  </a:lnTo>
                  <a:lnTo>
                    <a:pt x="38" y="232"/>
                  </a:lnTo>
                  <a:lnTo>
                    <a:pt x="42" y="228"/>
                  </a:lnTo>
                  <a:lnTo>
                    <a:pt x="42" y="228"/>
                  </a:lnTo>
                  <a:lnTo>
                    <a:pt x="60" y="216"/>
                  </a:lnTo>
                  <a:lnTo>
                    <a:pt x="60" y="216"/>
                  </a:lnTo>
                  <a:lnTo>
                    <a:pt x="62" y="214"/>
                  </a:lnTo>
                  <a:lnTo>
                    <a:pt x="64" y="212"/>
                  </a:lnTo>
                  <a:lnTo>
                    <a:pt x="64" y="212"/>
                  </a:lnTo>
                  <a:lnTo>
                    <a:pt x="64" y="160"/>
                  </a:lnTo>
                  <a:lnTo>
                    <a:pt x="64" y="160"/>
                  </a:lnTo>
                  <a:lnTo>
                    <a:pt x="64" y="158"/>
                  </a:lnTo>
                  <a:lnTo>
                    <a:pt x="64" y="158"/>
                  </a:lnTo>
                  <a:lnTo>
                    <a:pt x="52" y="160"/>
                  </a:lnTo>
                  <a:lnTo>
                    <a:pt x="52" y="160"/>
                  </a:lnTo>
                  <a:lnTo>
                    <a:pt x="12" y="160"/>
                  </a:lnTo>
                  <a:lnTo>
                    <a:pt x="12" y="160"/>
                  </a:lnTo>
                  <a:lnTo>
                    <a:pt x="4" y="158"/>
                  </a:lnTo>
                  <a:lnTo>
                    <a:pt x="0" y="156"/>
                  </a:lnTo>
                  <a:lnTo>
                    <a:pt x="0" y="150"/>
                  </a:lnTo>
                  <a:lnTo>
                    <a:pt x="0" y="144"/>
                  </a:lnTo>
                  <a:lnTo>
                    <a:pt x="0" y="144"/>
                  </a:lnTo>
                  <a:lnTo>
                    <a:pt x="4" y="138"/>
                  </a:lnTo>
                  <a:lnTo>
                    <a:pt x="8" y="132"/>
                  </a:lnTo>
                  <a:lnTo>
                    <a:pt x="14" y="130"/>
                  </a:lnTo>
                  <a:lnTo>
                    <a:pt x="22" y="128"/>
                  </a:lnTo>
                  <a:lnTo>
                    <a:pt x="22" y="128"/>
                  </a:lnTo>
                  <a:lnTo>
                    <a:pt x="54" y="128"/>
                  </a:lnTo>
                  <a:lnTo>
                    <a:pt x="70" y="126"/>
                  </a:lnTo>
                  <a:lnTo>
                    <a:pt x="84" y="122"/>
                  </a:lnTo>
                  <a:lnTo>
                    <a:pt x="84" y="122"/>
                  </a:lnTo>
                  <a:lnTo>
                    <a:pt x="96" y="118"/>
                  </a:lnTo>
                  <a:lnTo>
                    <a:pt x="104" y="112"/>
                  </a:lnTo>
                  <a:lnTo>
                    <a:pt x="112" y="106"/>
                  </a:lnTo>
                  <a:lnTo>
                    <a:pt x="120" y="98"/>
                  </a:lnTo>
                  <a:lnTo>
                    <a:pt x="126" y="90"/>
                  </a:lnTo>
                  <a:lnTo>
                    <a:pt x="132" y="80"/>
                  </a:lnTo>
                  <a:lnTo>
                    <a:pt x="138" y="60"/>
                  </a:lnTo>
                  <a:lnTo>
                    <a:pt x="138" y="60"/>
                  </a:lnTo>
                  <a:lnTo>
                    <a:pt x="142" y="40"/>
                  </a:lnTo>
                  <a:lnTo>
                    <a:pt x="144" y="20"/>
                  </a:lnTo>
                  <a:lnTo>
                    <a:pt x="144" y="20"/>
                  </a:lnTo>
                  <a:lnTo>
                    <a:pt x="144" y="14"/>
                  </a:lnTo>
                  <a:lnTo>
                    <a:pt x="148" y="8"/>
                  </a:lnTo>
                  <a:lnTo>
                    <a:pt x="152" y="2"/>
                  </a:lnTo>
                  <a:lnTo>
                    <a:pt x="160" y="0"/>
                  </a:lnTo>
                  <a:lnTo>
                    <a:pt x="160" y="0"/>
                  </a:lnTo>
                  <a:lnTo>
                    <a:pt x="164" y="0"/>
                  </a:lnTo>
                  <a:lnTo>
                    <a:pt x="168" y="0"/>
                  </a:lnTo>
                  <a:lnTo>
                    <a:pt x="172" y="4"/>
                  </a:lnTo>
                  <a:lnTo>
                    <a:pt x="172" y="8"/>
                  </a:lnTo>
                  <a:lnTo>
                    <a:pt x="172" y="8"/>
                  </a:lnTo>
                  <a:lnTo>
                    <a:pt x="172" y="26"/>
                  </a:lnTo>
                  <a:lnTo>
                    <a:pt x="170" y="44"/>
                  </a:lnTo>
                  <a:lnTo>
                    <a:pt x="170" y="44"/>
                  </a:lnTo>
                  <a:lnTo>
                    <a:pt x="166" y="64"/>
                  </a:lnTo>
                  <a:lnTo>
                    <a:pt x="160" y="80"/>
                  </a:lnTo>
                  <a:lnTo>
                    <a:pt x="152" y="98"/>
                  </a:lnTo>
                  <a:lnTo>
                    <a:pt x="142" y="114"/>
                  </a:lnTo>
                  <a:lnTo>
                    <a:pt x="142" y="114"/>
                  </a:lnTo>
                  <a:lnTo>
                    <a:pt x="132" y="122"/>
                  </a:lnTo>
                  <a:lnTo>
                    <a:pt x="124" y="130"/>
                  </a:lnTo>
                  <a:lnTo>
                    <a:pt x="112" y="138"/>
                  </a:lnTo>
                  <a:lnTo>
                    <a:pt x="102" y="144"/>
                  </a:lnTo>
                  <a:lnTo>
                    <a:pt x="102" y="144"/>
                  </a:lnTo>
                  <a:lnTo>
                    <a:pt x="80" y="152"/>
                  </a:lnTo>
                  <a:lnTo>
                    <a:pt x="80" y="152"/>
                  </a:lnTo>
                  <a:lnTo>
                    <a:pt x="78" y="154"/>
                  </a:lnTo>
                  <a:lnTo>
                    <a:pt x="76" y="156"/>
                  </a:lnTo>
                  <a:lnTo>
                    <a:pt x="76" y="156"/>
                  </a:lnTo>
                  <a:lnTo>
                    <a:pt x="76" y="214"/>
                  </a:lnTo>
                  <a:lnTo>
                    <a:pt x="76" y="214"/>
                  </a:lnTo>
                  <a:close/>
                </a:path>
              </a:pathLst>
            </a:custGeom>
            <a:solidFill>
              <a:srgbClr val="F3A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2" name="Freeform 67"/>
            <p:cNvSpPr>
              <a:spLocks/>
            </p:cNvSpPr>
            <p:nvPr/>
          </p:nvSpPr>
          <p:spPr bwMode="auto">
            <a:xfrm>
              <a:off x="15549563" y="4487863"/>
              <a:ext cx="133350" cy="133350"/>
            </a:xfrm>
            <a:custGeom>
              <a:avLst/>
              <a:gdLst>
                <a:gd name="T0" fmla="*/ 42 w 84"/>
                <a:gd name="T1" fmla="*/ 0 h 84"/>
                <a:gd name="T2" fmla="*/ 42 w 84"/>
                <a:gd name="T3" fmla="*/ 0 h 84"/>
                <a:gd name="T4" fmla="*/ 50 w 84"/>
                <a:gd name="T5" fmla="*/ 0 h 84"/>
                <a:gd name="T6" fmla="*/ 58 w 84"/>
                <a:gd name="T7" fmla="*/ 2 h 84"/>
                <a:gd name="T8" fmla="*/ 66 w 84"/>
                <a:gd name="T9" fmla="*/ 6 h 84"/>
                <a:gd name="T10" fmla="*/ 72 w 84"/>
                <a:gd name="T11" fmla="*/ 12 h 84"/>
                <a:gd name="T12" fmla="*/ 76 w 84"/>
                <a:gd name="T13" fmla="*/ 18 h 84"/>
                <a:gd name="T14" fmla="*/ 80 w 84"/>
                <a:gd name="T15" fmla="*/ 26 h 84"/>
                <a:gd name="T16" fmla="*/ 82 w 84"/>
                <a:gd name="T17" fmla="*/ 34 h 84"/>
                <a:gd name="T18" fmla="*/ 84 w 84"/>
                <a:gd name="T19" fmla="*/ 42 h 84"/>
                <a:gd name="T20" fmla="*/ 84 w 84"/>
                <a:gd name="T21" fmla="*/ 42 h 84"/>
                <a:gd name="T22" fmla="*/ 82 w 84"/>
                <a:gd name="T23" fmla="*/ 50 h 84"/>
                <a:gd name="T24" fmla="*/ 80 w 84"/>
                <a:gd name="T25" fmla="*/ 58 h 84"/>
                <a:gd name="T26" fmla="*/ 76 w 84"/>
                <a:gd name="T27" fmla="*/ 66 h 84"/>
                <a:gd name="T28" fmla="*/ 70 w 84"/>
                <a:gd name="T29" fmla="*/ 72 h 84"/>
                <a:gd name="T30" fmla="*/ 64 w 84"/>
                <a:gd name="T31" fmla="*/ 76 h 84"/>
                <a:gd name="T32" fmla="*/ 58 w 84"/>
                <a:gd name="T33" fmla="*/ 80 h 84"/>
                <a:gd name="T34" fmla="*/ 50 w 84"/>
                <a:gd name="T35" fmla="*/ 82 h 84"/>
                <a:gd name="T36" fmla="*/ 42 w 84"/>
                <a:gd name="T37" fmla="*/ 84 h 84"/>
                <a:gd name="T38" fmla="*/ 42 w 84"/>
                <a:gd name="T39" fmla="*/ 84 h 84"/>
                <a:gd name="T40" fmla="*/ 32 w 84"/>
                <a:gd name="T41" fmla="*/ 82 h 84"/>
                <a:gd name="T42" fmla="*/ 24 w 84"/>
                <a:gd name="T43" fmla="*/ 80 h 84"/>
                <a:gd name="T44" fmla="*/ 18 w 84"/>
                <a:gd name="T45" fmla="*/ 76 h 84"/>
                <a:gd name="T46" fmla="*/ 12 w 84"/>
                <a:gd name="T47" fmla="*/ 70 h 84"/>
                <a:gd name="T48" fmla="*/ 6 w 84"/>
                <a:gd name="T49" fmla="*/ 64 h 84"/>
                <a:gd name="T50" fmla="*/ 2 w 84"/>
                <a:gd name="T51" fmla="*/ 56 h 84"/>
                <a:gd name="T52" fmla="*/ 0 w 84"/>
                <a:gd name="T53" fmla="*/ 50 h 84"/>
                <a:gd name="T54" fmla="*/ 0 w 84"/>
                <a:gd name="T55" fmla="*/ 40 h 84"/>
                <a:gd name="T56" fmla="*/ 0 w 84"/>
                <a:gd name="T57" fmla="*/ 40 h 84"/>
                <a:gd name="T58" fmla="*/ 0 w 84"/>
                <a:gd name="T59" fmla="*/ 32 h 84"/>
                <a:gd name="T60" fmla="*/ 4 w 84"/>
                <a:gd name="T61" fmla="*/ 24 h 84"/>
                <a:gd name="T62" fmla="*/ 8 w 84"/>
                <a:gd name="T63" fmla="*/ 18 h 84"/>
                <a:gd name="T64" fmla="*/ 12 w 84"/>
                <a:gd name="T65" fmla="*/ 10 h 84"/>
                <a:gd name="T66" fmla="*/ 18 w 84"/>
                <a:gd name="T67" fmla="*/ 6 h 84"/>
                <a:gd name="T68" fmla="*/ 26 w 84"/>
                <a:gd name="T69" fmla="*/ 2 h 84"/>
                <a:gd name="T70" fmla="*/ 34 w 84"/>
                <a:gd name="T71" fmla="*/ 0 h 84"/>
                <a:gd name="T72" fmla="*/ 42 w 84"/>
                <a:gd name="T73" fmla="*/ 0 h 84"/>
                <a:gd name="T74" fmla="*/ 42 w 84"/>
                <a:gd name="T7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4">
                  <a:moveTo>
                    <a:pt x="42" y="0"/>
                  </a:moveTo>
                  <a:lnTo>
                    <a:pt x="42" y="0"/>
                  </a:lnTo>
                  <a:lnTo>
                    <a:pt x="50" y="0"/>
                  </a:lnTo>
                  <a:lnTo>
                    <a:pt x="58" y="2"/>
                  </a:lnTo>
                  <a:lnTo>
                    <a:pt x="66" y="6"/>
                  </a:lnTo>
                  <a:lnTo>
                    <a:pt x="72" y="12"/>
                  </a:lnTo>
                  <a:lnTo>
                    <a:pt x="76" y="18"/>
                  </a:lnTo>
                  <a:lnTo>
                    <a:pt x="80" y="26"/>
                  </a:lnTo>
                  <a:lnTo>
                    <a:pt x="82" y="34"/>
                  </a:lnTo>
                  <a:lnTo>
                    <a:pt x="84" y="42"/>
                  </a:lnTo>
                  <a:lnTo>
                    <a:pt x="84" y="42"/>
                  </a:lnTo>
                  <a:lnTo>
                    <a:pt x="82" y="50"/>
                  </a:lnTo>
                  <a:lnTo>
                    <a:pt x="80" y="58"/>
                  </a:lnTo>
                  <a:lnTo>
                    <a:pt x="76" y="66"/>
                  </a:lnTo>
                  <a:lnTo>
                    <a:pt x="70" y="72"/>
                  </a:lnTo>
                  <a:lnTo>
                    <a:pt x="64" y="76"/>
                  </a:lnTo>
                  <a:lnTo>
                    <a:pt x="58" y="80"/>
                  </a:lnTo>
                  <a:lnTo>
                    <a:pt x="50" y="82"/>
                  </a:lnTo>
                  <a:lnTo>
                    <a:pt x="42" y="84"/>
                  </a:lnTo>
                  <a:lnTo>
                    <a:pt x="42" y="84"/>
                  </a:lnTo>
                  <a:lnTo>
                    <a:pt x="32" y="82"/>
                  </a:lnTo>
                  <a:lnTo>
                    <a:pt x="24" y="80"/>
                  </a:lnTo>
                  <a:lnTo>
                    <a:pt x="18" y="76"/>
                  </a:lnTo>
                  <a:lnTo>
                    <a:pt x="12" y="70"/>
                  </a:lnTo>
                  <a:lnTo>
                    <a:pt x="6" y="64"/>
                  </a:lnTo>
                  <a:lnTo>
                    <a:pt x="2" y="56"/>
                  </a:lnTo>
                  <a:lnTo>
                    <a:pt x="0" y="50"/>
                  </a:lnTo>
                  <a:lnTo>
                    <a:pt x="0" y="40"/>
                  </a:lnTo>
                  <a:lnTo>
                    <a:pt x="0" y="40"/>
                  </a:lnTo>
                  <a:lnTo>
                    <a:pt x="0" y="32"/>
                  </a:lnTo>
                  <a:lnTo>
                    <a:pt x="4" y="24"/>
                  </a:lnTo>
                  <a:lnTo>
                    <a:pt x="8" y="18"/>
                  </a:lnTo>
                  <a:lnTo>
                    <a:pt x="12" y="10"/>
                  </a:lnTo>
                  <a:lnTo>
                    <a:pt x="18" y="6"/>
                  </a:lnTo>
                  <a:lnTo>
                    <a:pt x="26" y="2"/>
                  </a:lnTo>
                  <a:lnTo>
                    <a:pt x="34" y="0"/>
                  </a:lnTo>
                  <a:lnTo>
                    <a:pt x="42" y="0"/>
                  </a:lnTo>
                  <a:lnTo>
                    <a:pt x="42" y="0"/>
                  </a:lnTo>
                  <a:close/>
                </a:path>
              </a:pathLst>
            </a:custGeom>
            <a:solidFill>
              <a:srgbClr val="F3A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Freeform 92"/>
            <p:cNvSpPr>
              <a:spLocks/>
            </p:cNvSpPr>
            <p:nvPr/>
          </p:nvSpPr>
          <p:spPr bwMode="auto">
            <a:xfrm>
              <a:off x="15314613" y="4411663"/>
              <a:ext cx="101600" cy="101600"/>
            </a:xfrm>
            <a:custGeom>
              <a:avLst/>
              <a:gdLst>
                <a:gd name="T0" fmla="*/ 64 w 64"/>
                <a:gd name="T1" fmla="*/ 32 h 64"/>
                <a:gd name="T2" fmla="*/ 64 w 64"/>
                <a:gd name="T3" fmla="*/ 32 h 64"/>
                <a:gd name="T4" fmla="*/ 64 w 64"/>
                <a:gd name="T5" fmla="*/ 26 h 64"/>
                <a:gd name="T6" fmla="*/ 62 w 64"/>
                <a:gd name="T7" fmla="*/ 20 h 64"/>
                <a:gd name="T8" fmla="*/ 54 w 64"/>
                <a:gd name="T9" fmla="*/ 10 h 64"/>
                <a:gd name="T10" fmla="*/ 44 w 64"/>
                <a:gd name="T11" fmla="*/ 4 h 64"/>
                <a:gd name="T12" fmla="*/ 38 w 64"/>
                <a:gd name="T13" fmla="*/ 2 h 64"/>
                <a:gd name="T14" fmla="*/ 32 w 64"/>
                <a:gd name="T15" fmla="*/ 0 h 64"/>
                <a:gd name="T16" fmla="*/ 32 w 64"/>
                <a:gd name="T17" fmla="*/ 0 h 64"/>
                <a:gd name="T18" fmla="*/ 26 w 64"/>
                <a:gd name="T19" fmla="*/ 2 h 64"/>
                <a:gd name="T20" fmla="*/ 20 w 64"/>
                <a:gd name="T21" fmla="*/ 4 h 64"/>
                <a:gd name="T22" fmla="*/ 10 w 64"/>
                <a:gd name="T23" fmla="*/ 10 h 64"/>
                <a:gd name="T24" fmla="*/ 4 w 64"/>
                <a:gd name="T25" fmla="*/ 20 h 64"/>
                <a:gd name="T26" fmla="*/ 2 w 64"/>
                <a:gd name="T27" fmla="*/ 26 h 64"/>
                <a:gd name="T28" fmla="*/ 0 w 64"/>
                <a:gd name="T29" fmla="*/ 32 h 64"/>
                <a:gd name="T30" fmla="*/ 0 w 64"/>
                <a:gd name="T31" fmla="*/ 32 h 64"/>
                <a:gd name="T32" fmla="*/ 2 w 64"/>
                <a:gd name="T33" fmla="*/ 38 h 64"/>
                <a:gd name="T34" fmla="*/ 4 w 64"/>
                <a:gd name="T35" fmla="*/ 44 h 64"/>
                <a:gd name="T36" fmla="*/ 10 w 64"/>
                <a:gd name="T37" fmla="*/ 54 h 64"/>
                <a:gd name="T38" fmla="*/ 20 w 64"/>
                <a:gd name="T39" fmla="*/ 62 h 64"/>
                <a:gd name="T40" fmla="*/ 26 w 64"/>
                <a:gd name="T41" fmla="*/ 64 h 64"/>
                <a:gd name="T42" fmla="*/ 32 w 64"/>
                <a:gd name="T43" fmla="*/ 64 h 64"/>
                <a:gd name="T44" fmla="*/ 32 w 64"/>
                <a:gd name="T45" fmla="*/ 64 h 64"/>
                <a:gd name="T46" fmla="*/ 38 w 64"/>
                <a:gd name="T47" fmla="*/ 64 h 64"/>
                <a:gd name="T48" fmla="*/ 44 w 64"/>
                <a:gd name="T49" fmla="*/ 62 h 64"/>
                <a:gd name="T50" fmla="*/ 54 w 64"/>
                <a:gd name="T51" fmla="*/ 54 h 64"/>
                <a:gd name="T52" fmla="*/ 62 w 64"/>
                <a:gd name="T53" fmla="*/ 44 h 64"/>
                <a:gd name="T54" fmla="*/ 64 w 64"/>
                <a:gd name="T55" fmla="*/ 38 h 64"/>
                <a:gd name="T56" fmla="*/ 64 w 64"/>
                <a:gd name="T57" fmla="*/ 32 h 64"/>
                <a:gd name="T58" fmla="*/ 64 w 64"/>
                <a:gd name="T59"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 h="64">
                  <a:moveTo>
                    <a:pt x="64" y="32"/>
                  </a:moveTo>
                  <a:lnTo>
                    <a:pt x="64" y="32"/>
                  </a:lnTo>
                  <a:lnTo>
                    <a:pt x="64" y="26"/>
                  </a:lnTo>
                  <a:lnTo>
                    <a:pt x="62" y="20"/>
                  </a:lnTo>
                  <a:lnTo>
                    <a:pt x="54" y="10"/>
                  </a:lnTo>
                  <a:lnTo>
                    <a:pt x="44" y="4"/>
                  </a:lnTo>
                  <a:lnTo>
                    <a:pt x="38" y="2"/>
                  </a:lnTo>
                  <a:lnTo>
                    <a:pt x="32" y="0"/>
                  </a:lnTo>
                  <a:lnTo>
                    <a:pt x="32" y="0"/>
                  </a:lnTo>
                  <a:lnTo>
                    <a:pt x="26" y="2"/>
                  </a:lnTo>
                  <a:lnTo>
                    <a:pt x="20" y="4"/>
                  </a:lnTo>
                  <a:lnTo>
                    <a:pt x="10" y="10"/>
                  </a:lnTo>
                  <a:lnTo>
                    <a:pt x="4" y="20"/>
                  </a:lnTo>
                  <a:lnTo>
                    <a:pt x="2" y="26"/>
                  </a:lnTo>
                  <a:lnTo>
                    <a:pt x="0" y="32"/>
                  </a:lnTo>
                  <a:lnTo>
                    <a:pt x="0" y="32"/>
                  </a:lnTo>
                  <a:lnTo>
                    <a:pt x="2" y="38"/>
                  </a:lnTo>
                  <a:lnTo>
                    <a:pt x="4" y="44"/>
                  </a:lnTo>
                  <a:lnTo>
                    <a:pt x="10" y="54"/>
                  </a:lnTo>
                  <a:lnTo>
                    <a:pt x="20" y="62"/>
                  </a:lnTo>
                  <a:lnTo>
                    <a:pt x="26" y="64"/>
                  </a:lnTo>
                  <a:lnTo>
                    <a:pt x="32" y="64"/>
                  </a:lnTo>
                  <a:lnTo>
                    <a:pt x="32" y="64"/>
                  </a:lnTo>
                  <a:lnTo>
                    <a:pt x="38" y="64"/>
                  </a:lnTo>
                  <a:lnTo>
                    <a:pt x="44" y="62"/>
                  </a:lnTo>
                  <a:lnTo>
                    <a:pt x="54" y="54"/>
                  </a:lnTo>
                  <a:lnTo>
                    <a:pt x="62" y="44"/>
                  </a:lnTo>
                  <a:lnTo>
                    <a:pt x="64" y="38"/>
                  </a:lnTo>
                  <a:lnTo>
                    <a:pt x="64" y="32"/>
                  </a:lnTo>
                  <a:lnTo>
                    <a:pt x="64" y="32"/>
                  </a:lnTo>
                  <a:close/>
                </a:path>
              </a:pathLst>
            </a:custGeom>
            <a:solidFill>
              <a:srgbClr val="FFD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4" name="Freeform 93"/>
            <p:cNvSpPr>
              <a:spLocks/>
            </p:cNvSpPr>
            <p:nvPr/>
          </p:nvSpPr>
          <p:spPr bwMode="auto">
            <a:xfrm>
              <a:off x="15311438" y="4230688"/>
              <a:ext cx="101600" cy="101600"/>
            </a:xfrm>
            <a:custGeom>
              <a:avLst/>
              <a:gdLst>
                <a:gd name="T0" fmla="*/ 64 w 64"/>
                <a:gd name="T1" fmla="*/ 32 h 64"/>
                <a:gd name="T2" fmla="*/ 64 w 64"/>
                <a:gd name="T3" fmla="*/ 32 h 64"/>
                <a:gd name="T4" fmla="*/ 62 w 64"/>
                <a:gd name="T5" fmla="*/ 26 h 64"/>
                <a:gd name="T6" fmla="*/ 60 w 64"/>
                <a:gd name="T7" fmla="*/ 20 h 64"/>
                <a:gd name="T8" fmla="*/ 54 w 64"/>
                <a:gd name="T9" fmla="*/ 10 h 64"/>
                <a:gd name="T10" fmla="*/ 44 w 64"/>
                <a:gd name="T11" fmla="*/ 2 h 64"/>
                <a:gd name="T12" fmla="*/ 38 w 64"/>
                <a:gd name="T13" fmla="*/ 0 h 64"/>
                <a:gd name="T14" fmla="*/ 32 w 64"/>
                <a:gd name="T15" fmla="*/ 0 h 64"/>
                <a:gd name="T16" fmla="*/ 32 w 64"/>
                <a:gd name="T17" fmla="*/ 0 h 64"/>
                <a:gd name="T18" fmla="*/ 24 w 64"/>
                <a:gd name="T19" fmla="*/ 0 h 64"/>
                <a:gd name="T20" fmla="*/ 18 w 64"/>
                <a:gd name="T21" fmla="*/ 2 h 64"/>
                <a:gd name="T22" fmla="*/ 8 w 64"/>
                <a:gd name="T23" fmla="*/ 10 h 64"/>
                <a:gd name="T24" fmla="*/ 2 w 64"/>
                <a:gd name="T25" fmla="*/ 20 h 64"/>
                <a:gd name="T26" fmla="*/ 0 w 64"/>
                <a:gd name="T27" fmla="*/ 26 h 64"/>
                <a:gd name="T28" fmla="*/ 0 w 64"/>
                <a:gd name="T29" fmla="*/ 32 h 64"/>
                <a:gd name="T30" fmla="*/ 0 w 64"/>
                <a:gd name="T31" fmla="*/ 32 h 64"/>
                <a:gd name="T32" fmla="*/ 0 w 64"/>
                <a:gd name="T33" fmla="*/ 38 h 64"/>
                <a:gd name="T34" fmla="*/ 2 w 64"/>
                <a:gd name="T35" fmla="*/ 44 h 64"/>
                <a:gd name="T36" fmla="*/ 8 w 64"/>
                <a:gd name="T37" fmla="*/ 54 h 64"/>
                <a:gd name="T38" fmla="*/ 18 w 64"/>
                <a:gd name="T39" fmla="*/ 62 h 64"/>
                <a:gd name="T40" fmla="*/ 24 w 64"/>
                <a:gd name="T41" fmla="*/ 62 h 64"/>
                <a:gd name="T42" fmla="*/ 32 w 64"/>
                <a:gd name="T43" fmla="*/ 64 h 64"/>
                <a:gd name="T44" fmla="*/ 32 w 64"/>
                <a:gd name="T45" fmla="*/ 64 h 64"/>
                <a:gd name="T46" fmla="*/ 38 w 64"/>
                <a:gd name="T47" fmla="*/ 62 h 64"/>
                <a:gd name="T48" fmla="*/ 44 w 64"/>
                <a:gd name="T49" fmla="*/ 62 h 64"/>
                <a:gd name="T50" fmla="*/ 54 w 64"/>
                <a:gd name="T51" fmla="*/ 54 h 64"/>
                <a:gd name="T52" fmla="*/ 60 w 64"/>
                <a:gd name="T53" fmla="*/ 44 h 64"/>
                <a:gd name="T54" fmla="*/ 62 w 64"/>
                <a:gd name="T55" fmla="*/ 38 h 64"/>
                <a:gd name="T56" fmla="*/ 64 w 64"/>
                <a:gd name="T57" fmla="*/ 32 h 64"/>
                <a:gd name="T58" fmla="*/ 64 w 64"/>
                <a:gd name="T59"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 h="64">
                  <a:moveTo>
                    <a:pt x="64" y="32"/>
                  </a:moveTo>
                  <a:lnTo>
                    <a:pt x="64" y="32"/>
                  </a:lnTo>
                  <a:lnTo>
                    <a:pt x="62" y="26"/>
                  </a:lnTo>
                  <a:lnTo>
                    <a:pt x="60" y="20"/>
                  </a:lnTo>
                  <a:lnTo>
                    <a:pt x="54" y="10"/>
                  </a:lnTo>
                  <a:lnTo>
                    <a:pt x="44" y="2"/>
                  </a:lnTo>
                  <a:lnTo>
                    <a:pt x="38" y="0"/>
                  </a:lnTo>
                  <a:lnTo>
                    <a:pt x="32" y="0"/>
                  </a:lnTo>
                  <a:lnTo>
                    <a:pt x="32" y="0"/>
                  </a:lnTo>
                  <a:lnTo>
                    <a:pt x="24" y="0"/>
                  </a:lnTo>
                  <a:lnTo>
                    <a:pt x="18" y="2"/>
                  </a:lnTo>
                  <a:lnTo>
                    <a:pt x="8" y="10"/>
                  </a:lnTo>
                  <a:lnTo>
                    <a:pt x="2" y="20"/>
                  </a:lnTo>
                  <a:lnTo>
                    <a:pt x="0" y="26"/>
                  </a:lnTo>
                  <a:lnTo>
                    <a:pt x="0" y="32"/>
                  </a:lnTo>
                  <a:lnTo>
                    <a:pt x="0" y="32"/>
                  </a:lnTo>
                  <a:lnTo>
                    <a:pt x="0" y="38"/>
                  </a:lnTo>
                  <a:lnTo>
                    <a:pt x="2" y="44"/>
                  </a:lnTo>
                  <a:lnTo>
                    <a:pt x="8" y="54"/>
                  </a:lnTo>
                  <a:lnTo>
                    <a:pt x="18" y="62"/>
                  </a:lnTo>
                  <a:lnTo>
                    <a:pt x="24" y="62"/>
                  </a:lnTo>
                  <a:lnTo>
                    <a:pt x="32" y="64"/>
                  </a:lnTo>
                  <a:lnTo>
                    <a:pt x="32" y="64"/>
                  </a:lnTo>
                  <a:lnTo>
                    <a:pt x="38" y="62"/>
                  </a:lnTo>
                  <a:lnTo>
                    <a:pt x="44" y="62"/>
                  </a:lnTo>
                  <a:lnTo>
                    <a:pt x="54" y="54"/>
                  </a:lnTo>
                  <a:lnTo>
                    <a:pt x="60" y="44"/>
                  </a:lnTo>
                  <a:lnTo>
                    <a:pt x="62" y="38"/>
                  </a:lnTo>
                  <a:lnTo>
                    <a:pt x="64" y="32"/>
                  </a:lnTo>
                  <a:lnTo>
                    <a:pt x="64" y="32"/>
                  </a:lnTo>
                  <a:close/>
                </a:path>
              </a:pathLst>
            </a:custGeom>
            <a:solidFill>
              <a:srgbClr val="FFD6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41" name="TextBox 40"/>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19</a:t>
            </a:fld>
            <a:endParaRPr lang="en-US" sz="2400" dirty="0">
              <a:solidFill>
                <a:schemeClr val="bg1"/>
              </a:solidFill>
            </a:endParaRPr>
          </a:p>
        </p:txBody>
      </p:sp>
    </p:spTree>
    <p:extLst>
      <p:ext uri="{BB962C8B-B14F-4D97-AF65-F5344CB8AC3E}">
        <p14:creationId xmlns:p14="http://schemas.microsoft.com/office/powerpoint/2010/main" val="142668205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p:cTn id="7" dur="500" fill="hold"/>
                                        <p:tgtEl>
                                          <p:spTgt spid="48"/>
                                        </p:tgtEl>
                                        <p:attrNameLst>
                                          <p:attrName>ppt_w</p:attrName>
                                        </p:attrNameLst>
                                      </p:cBhvr>
                                      <p:tavLst>
                                        <p:tav tm="0">
                                          <p:val>
                                            <p:fltVal val="0"/>
                                          </p:val>
                                        </p:tav>
                                        <p:tav tm="100000">
                                          <p:val>
                                            <p:strVal val="#ppt_w"/>
                                          </p:val>
                                        </p:tav>
                                      </p:tavLst>
                                    </p:anim>
                                    <p:anim calcmode="lin" valueType="num">
                                      <p:cBhvr>
                                        <p:cTn id="8" dur="500" fill="hold"/>
                                        <p:tgtEl>
                                          <p:spTgt spid="48"/>
                                        </p:tgtEl>
                                        <p:attrNameLst>
                                          <p:attrName>ppt_h</p:attrName>
                                        </p:attrNameLst>
                                      </p:cBhvr>
                                      <p:tavLst>
                                        <p:tav tm="0">
                                          <p:val>
                                            <p:fltVal val="0"/>
                                          </p:val>
                                        </p:tav>
                                        <p:tav tm="100000">
                                          <p:val>
                                            <p:strVal val="#ppt_h"/>
                                          </p:val>
                                        </p:tav>
                                      </p:tavLst>
                                    </p:anim>
                                    <p:anim calcmode="lin" valueType="num">
                                      <p:cBhvr>
                                        <p:cTn id="9" dur="500" fill="hold"/>
                                        <p:tgtEl>
                                          <p:spTgt spid="48"/>
                                        </p:tgtEl>
                                        <p:attrNameLst>
                                          <p:attrName>style.rotation</p:attrName>
                                        </p:attrNameLst>
                                      </p:cBhvr>
                                      <p:tavLst>
                                        <p:tav tm="0">
                                          <p:val>
                                            <p:fltVal val="360"/>
                                          </p:val>
                                        </p:tav>
                                        <p:tav tm="100000">
                                          <p:val>
                                            <p:fltVal val="0"/>
                                          </p:val>
                                        </p:tav>
                                      </p:tavLst>
                                    </p:anim>
                                    <p:animEffect transition="in" filter="fade">
                                      <p:cBhvr>
                                        <p:cTn id="10" dur="500"/>
                                        <p:tgtEl>
                                          <p:spTgt spid="48"/>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fade">
                                      <p:cBhvr>
                                        <p:cTn id="17" dur="500"/>
                                        <p:tgtEl>
                                          <p:spTgt spid="47"/>
                                        </p:tgtEl>
                                      </p:cBhvr>
                                    </p:animEffect>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ipe(left)">
                                      <p:cBhvr>
                                        <p:cTn id="21" dur="500"/>
                                        <p:tgtEl>
                                          <p:spTgt spid="19"/>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35"/>
                                        </p:tgtEl>
                                        <p:attrNameLst>
                                          <p:attrName>style.visibility</p:attrName>
                                        </p:attrNameLst>
                                      </p:cBhvr>
                                      <p:to>
                                        <p:strVal val="visible"/>
                                      </p:to>
                                    </p:set>
                                    <p:animEffect transition="in" filter="wipe(left)">
                                      <p:cBhvr>
                                        <p:cTn id="24" dur="500"/>
                                        <p:tgtEl>
                                          <p:spTgt spid="35"/>
                                        </p:tgtEl>
                                      </p:cBhvr>
                                    </p:animEffect>
                                  </p:childTnLst>
                                </p:cTn>
                              </p:par>
                            </p:childTnLst>
                          </p:cTn>
                        </p:par>
                        <p:par>
                          <p:cTn id="25" fill="hold">
                            <p:stCondLst>
                              <p:cond delay="1500"/>
                            </p:stCondLst>
                            <p:childTnLst>
                              <p:par>
                                <p:cTn id="26" presetID="22" presetClass="entr" presetSubtype="2" fill="hold"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right)">
                                      <p:cBhvr>
                                        <p:cTn id="28" dur="500"/>
                                        <p:tgtEl>
                                          <p:spTgt spid="14"/>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left)">
                                      <p:cBhvr>
                                        <p:cTn id="31" dur="500"/>
                                        <p:tgtEl>
                                          <p:spTgt spid="37"/>
                                        </p:tgtEl>
                                      </p:cBhvr>
                                    </p:animEffect>
                                  </p:childTnLst>
                                </p:cTn>
                              </p:par>
                            </p:childTnLst>
                          </p:cTn>
                        </p:par>
                        <p:par>
                          <p:cTn id="32" fill="hold">
                            <p:stCondLst>
                              <p:cond delay="2000"/>
                            </p:stCondLst>
                            <p:childTnLst>
                              <p:par>
                                <p:cTn id="33" presetID="22" presetClass="entr" presetSubtype="8" fill="hold" nodeType="after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wipe(left)">
                                      <p:cBhvr>
                                        <p:cTn id="35" dur="500"/>
                                        <p:tgtEl>
                                          <p:spTgt spid="29"/>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wipe(left)">
                                      <p:cBhvr>
                                        <p:cTn id="38" dur="500"/>
                                        <p:tgtEl>
                                          <p:spTgt spid="36"/>
                                        </p:tgtEl>
                                      </p:cBhvr>
                                    </p:animEffect>
                                  </p:childTnLst>
                                </p:cTn>
                              </p:par>
                            </p:childTnLst>
                          </p:cTn>
                        </p:par>
                        <p:par>
                          <p:cTn id="39" fill="hold">
                            <p:stCondLst>
                              <p:cond delay="2500"/>
                            </p:stCondLst>
                            <p:childTnLst>
                              <p:par>
                                <p:cTn id="40" presetID="22" presetClass="entr" presetSubtype="2" fill="hold" nodeType="after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wipe(right)">
                                      <p:cBhvr>
                                        <p:cTn id="42" dur="500"/>
                                        <p:tgtEl>
                                          <p:spTgt spid="24"/>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wipe(left)">
                                      <p:cBhvr>
                                        <p:cTn id="45" dur="500"/>
                                        <p:tgtEl>
                                          <p:spTgt spid="38"/>
                                        </p:tgtEl>
                                      </p:cBhvr>
                                    </p:animEffect>
                                  </p:childTnLst>
                                </p:cTn>
                              </p:par>
                            </p:childTnLst>
                          </p:cTn>
                        </p:par>
                        <p:par>
                          <p:cTn id="46" fill="hold">
                            <p:stCondLst>
                              <p:cond delay="3000"/>
                            </p:stCondLst>
                            <p:childTnLst>
                              <p:par>
                                <p:cTn id="47" presetID="10" presetClass="entr" presetSubtype="0" fill="hold" grpId="0" nodeType="after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fade">
                                      <p:cBhvr>
                                        <p:cTn id="49" dur="500"/>
                                        <p:tgtEl>
                                          <p:spTgt spid="42"/>
                                        </p:tgtEl>
                                      </p:cBhvr>
                                    </p:animEffect>
                                  </p:childTnLst>
                                </p:cTn>
                              </p:par>
                            </p:childTnLst>
                          </p:cTn>
                        </p:par>
                        <p:par>
                          <p:cTn id="50" fill="hold">
                            <p:stCondLst>
                              <p:cond delay="3500"/>
                            </p:stCondLst>
                            <p:childTnLst>
                              <p:par>
                                <p:cTn id="51" presetID="10" presetClass="entr" presetSubtype="0" fill="hold" grpId="0" nodeType="afterEffect">
                                  <p:stCondLst>
                                    <p:cond delay="0"/>
                                  </p:stCondLst>
                                  <p:childTnLst>
                                    <p:set>
                                      <p:cBhvr>
                                        <p:cTn id="52" dur="1" fill="hold">
                                          <p:stCondLst>
                                            <p:cond delay="0"/>
                                          </p:stCondLst>
                                        </p:cTn>
                                        <p:tgtEl>
                                          <p:spTgt spid="45"/>
                                        </p:tgtEl>
                                        <p:attrNameLst>
                                          <p:attrName>style.visibility</p:attrName>
                                        </p:attrNameLst>
                                      </p:cBhvr>
                                      <p:to>
                                        <p:strVal val="visible"/>
                                      </p:to>
                                    </p:set>
                                    <p:animEffect transition="in" filter="fade">
                                      <p:cBhvr>
                                        <p:cTn id="53" dur="500"/>
                                        <p:tgtEl>
                                          <p:spTgt spid="45"/>
                                        </p:tgtEl>
                                      </p:cBhvr>
                                    </p:animEffect>
                                  </p:childTnLst>
                                </p:cTn>
                              </p:par>
                            </p:childTnLst>
                          </p:cTn>
                        </p:par>
                        <p:par>
                          <p:cTn id="54" fill="hold">
                            <p:stCondLst>
                              <p:cond delay="4000"/>
                            </p:stCondLst>
                            <p:childTnLst>
                              <p:par>
                                <p:cTn id="55" presetID="10" presetClass="entr" presetSubtype="0" fill="hold" grpId="0" nodeType="afterEffect">
                                  <p:stCondLst>
                                    <p:cond delay="0"/>
                                  </p:stCondLst>
                                  <p:childTnLst>
                                    <p:set>
                                      <p:cBhvr>
                                        <p:cTn id="56" dur="1" fill="hold">
                                          <p:stCondLst>
                                            <p:cond delay="0"/>
                                          </p:stCondLst>
                                        </p:cTn>
                                        <p:tgtEl>
                                          <p:spTgt spid="39"/>
                                        </p:tgtEl>
                                        <p:attrNameLst>
                                          <p:attrName>style.visibility</p:attrName>
                                        </p:attrNameLst>
                                      </p:cBhvr>
                                      <p:to>
                                        <p:strVal val="visible"/>
                                      </p:to>
                                    </p:set>
                                    <p:animEffect transition="in" filter="fade">
                                      <p:cBhvr>
                                        <p:cTn id="57" dur="500"/>
                                        <p:tgtEl>
                                          <p:spTgt spid="39"/>
                                        </p:tgtEl>
                                      </p:cBhvr>
                                    </p:animEffect>
                                  </p:childTnLst>
                                </p:cTn>
                              </p:par>
                            </p:childTnLst>
                          </p:cTn>
                        </p:par>
                        <p:par>
                          <p:cTn id="58" fill="hold">
                            <p:stCondLst>
                              <p:cond delay="4500"/>
                            </p:stCondLst>
                            <p:childTnLst>
                              <p:par>
                                <p:cTn id="59" presetID="10" presetClass="entr" presetSubtype="0" fill="hold" grpId="0" nodeType="afterEffect">
                                  <p:stCondLst>
                                    <p:cond delay="0"/>
                                  </p:stCondLst>
                                  <p:childTnLst>
                                    <p:set>
                                      <p:cBhvr>
                                        <p:cTn id="60" dur="1" fill="hold">
                                          <p:stCondLst>
                                            <p:cond delay="0"/>
                                          </p:stCondLst>
                                        </p:cTn>
                                        <p:tgtEl>
                                          <p:spTgt spid="44"/>
                                        </p:tgtEl>
                                        <p:attrNameLst>
                                          <p:attrName>style.visibility</p:attrName>
                                        </p:attrNameLst>
                                      </p:cBhvr>
                                      <p:to>
                                        <p:strVal val="visible"/>
                                      </p:to>
                                    </p:set>
                                    <p:animEffect transition="in" filter="fade">
                                      <p:cBhvr>
                                        <p:cTn id="61"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P spid="37" grpId="0"/>
      <p:bldP spid="38" grpId="0"/>
      <p:bldP spid="39" grpId="0"/>
      <p:bldP spid="42" grpId="0"/>
      <p:bldP spid="44" grpId="0"/>
      <p:bldP spid="45" grpId="0"/>
      <p:bldP spid="46" grpId="0"/>
      <p:bldP spid="4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Group 32"/>
          <p:cNvGrpSpPr/>
          <p:nvPr/>
        </p:nvGrpSpPr>
        <p:grpSpPr>
          <a:xfrm>
            <a:off x="8245474" y="6542088"/>
            <a:ext cx="7886700" cy="5889625"/>
            <a:chOff x="8245475" y="6008688"/>
            <a:chExt cx="7886700" cy="5889625"/>
          </a:xfrm>
        </p:grpSpPr>
        <p:grpSp>
          <p:nvGrpSpPr>
            <p:cNvPr id="29" name="Group 28"/>
            <p:cNvGrpSpPr/>
            <p:nvPr/>
          </p:nvGrpSpPr>
          <p:grpSpPr>
            <a:xfrm>
              <a:off x="8245475" y="9618663"/>
              <a:ext cx="7886700" cy="2279650"/>
              <a:chOff x="8435975" y="7542213"/>
              <a:chExt cx="7505700" cy="2279650"/>
            </a:xfrm>
          </p:grpSpPr>
          <p:sp>
            <p:nvSpPr>
              <p:cNvPr id="21" name="Freeform 5"/>
              <p:cNvSpPr>
                <a:spLocks/>
              </p:cNvSpPr>
              <p:nvPr/>
            </p:nvSpPr>
            <p:spPr bwMode="auto">
              <a:xfrm>
                <a:off x="8455025" y="7542213"/>
                <a:ext cx="7467600" cy="1962150"/>
              </a:xfrm>
              <a:custGeom>
                <a:avLst/>
                <a:gdLst>
                  <a:gd name="T0" fmla="*/ 4038 w 4704"/>
                  <a:gd name="T1" fmla="*/ 0 h 1236"/>
                  <a:gd name="T2" fmla="*/ 2368 w 4704"/>
                  <a:gd name="T3" fmla="*/ 0 h 1236"/>
                  <a:gd name="T4" fmla="*/ 2336 w 4704"/>
                  <a:gd name="T5" fmla="*/ 0 h 1236"/>
                  <a:gd name="T6" fmla="*/ 666 w 4704"/>
                  <a:gd name="T7" fmla="*/ 0 h 1236"/>
                  <a:gd name="T8" fmla="*/ 0 w 4704"/>
                  <a:gd name="T9" fmla="*/ 1118 h 1236"/>
                  <a:gd name="T10" fmla="*/ 0 w 4704"/>
                  <a:gd name="T11" fmla="*/ 1118 h 1236"/>
                  <a:gd name="T12" fmla="*/ 2 w 4704"/>
                  <a:gd name="T13" fmla="*/ 1132 h 1236"/>
                  <a:gd name="T14" fmla="*/ 8 w 4704"/>
                  <a:gd name="T15" fmla="*/ 1148 h 1236"/>
                  <a:gd name="T16" fmla="*/ 16 w 4704"/>
                  <a:gd name="T17" fmla="*/ 1168 h 1236"/>
                  <a:gd name="T18" fmla="*/ 28 w 4704"/>
                  <a:gd name="T19" fmla="*/ 1188 h 1236"/>
                  <a:gd name="T20" fmla="*/ 38 w 4704"/>
                  <a:gd name="T21" fmla="*/ 1198 h 1236"/>
                  <a:gd name="T22" fmla="*/ 48 w 4704"/>
                  <a:gd name="T23" fmla="*/ 1208 h 1236"/>
                  <a:gd name="T24" fmla="*/ 58 w 4704"/>
                  <a:gd name="T25" fmla="*/ 1216 h 1236"/>
                  <a:gd name="T26" fmla="*/ 72 w 4704"/>
                  <a:gd name="T27" fmla="*/ 1224 h 1236"/>
                  <a:gd name="T28" fmla="*/ 86 w 4704"/>
                  <a:gd name="T29" fmla="*/ 1230 h 1236"/>
                  <a:gd name="T30" fmla="*/ 104 w 4704"/>
                  <a:gd name="T31" fmla="*/ 1236 h 1236"/>
                  <a:gd name="T32" fmla="*/ 2336 w 4704"/>
                  <a:gd name="T33" fmla="*/ 1236 h 1236"/>
                  <a:gd name="T34" fmla="*/ 2368 w 4704"/>
                  <a:gd name="T35" fmla="*/ 1236 h 1236"/>
                  <a:gd name="T36" fmla="*/ 4600 w 4704"/>
                  <a:gd name="T37" fmla="*/ 1236 h 1236"/>
                  <a:gd name="T38" fmla="*/ 4600 w 4704"/>
                  <a:gd name="T39" fmla="*/ 1236 h 1236"/>
                  <a:gd name="T40" fmla="*/ 4616 w 4704"/>
                  <a:gd name="T41" fmla="*/ 1230 h 1236"/>
                  <a:gd name="T42" fmla="*/ 4632 w 4704"/>
                  <a:gd name="T43" fmla="*/ 1224 h 1236"/>
                  <a:gd name="T44" fmla="*/ 4646 w 4704"/>
                  <a:gd name="T45" fmla="*/ 1216 h 1236"/>
                  <a:gd name="T46" fmla="*/ 4656 w 4704"/>
                  <a:gd name="T47" fmla="*/ 1208 h 1236"/>
                  <a:gd name="T48" fmla="*/ 4666 w 4704"/>
                  <a:gd name="T49" fmla="*/ 1198 h 1236"/>
                  <a:gd name="T50" fmla="*/ 4674 w 4704"/>
                  <a:gd name="T51" fmla="*/ 1188 h 1236"/>
                  <a:gd name="T52" fmla="*/ 4688 w 4704"/>
                  <a:gd name="T53" fmla="*/ 1168 h 1236"/>
                  <a:gd name="T54" fmla="*/ 4696 w 4704"/>
                  <a:gd name="T55" fmla="*/ 1148 h 1236"/>
                  <a:gd name="T56" fmla="*/ 4702 w 4704"/>
                  <a:gd name="T57" fmla="*/ 1132 h 1236"/>
                  <a:gd name="T58" fmla="*/ 4704 w 4704"/>
                  <a:gd name="T59" fmla="*/ 1118 h 1236"/>
                  <a:gd name="T60" fmla="*/ 4038 w 4704"/>
                  <a:gd name="T61" fmla="*/ 0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04" h="1236">
                    <a:moveTo>
                      <a:pt x="4038" y="0"/>
                    </a:moveTo>
                    <a:lnTo>
                      <a:pt x="2368" y="0"/>
                    </a:lnTo>
                    <a:lnTo>
                      <a:pt x="2336" y="0"/>
                    </a:lnTo>
                    <a:lnTo>
                      <a:pt x="666" y="0"/>
                    </a:lnTo>
                    <a:lnTo>
                      <a:pt x="0" y="1118"/>
                    </a:lnTo>
                    <a:lnTo>
                      <a:pt x="0" y="1118"/>
                    </a:lnTo>
                    <a:lnTo>
                      <a:pt x="2" y="1132"/>
                    </a:lnTo>
                    <a:lnTo>
                      <a:pt x="8" y="1148"/>
                    </a:lnTo>
                    <a:lnTo>
                      <a:pt x="16" y="1168"/>
                    </a:lnTo>
                    <a:lnTo>
                      <a:pt x="28" y="1188"/>
                    </a:lnTo>
                    <a:lnTo>
                      <a:pt x="38" y="1198"/>
                    </a:lnTo>
                    <a:lnTo>
                      <a:pt x="48" y="1208"/>
                    </a:lnTo>
                    <a:lnTo>
                      <a:pt x="58" y="1216"/>
                    </a:lnTo>
                    <a:lnTo>
                      <a:pt x="72" y="1224"/>
                    </a:lnTo>
                    <a:lnTo>
                      <a:pt x="86" y="1230"/>
                    </a:lnTo>
                    <a:lnTo>
                      <a:pt x="104" y="1236"/>
                    </a:lnTo>
                    <a:lnTo>
                      <a:pt x="2336" y="1236"/>
                    </a:lnTo>
                    <a:lnTo>
                      <a:pt x="2368" y="1236"/>
                    </a:lnTo>
                    <a:lnTo>
                      <a:pt x="4600" y="1236"/>
                    </a:lnTo>
                    <a:lnTo>
                      <a:pt x="4600" y="1236"/>
                    </a:lnTo>
                    <a:lnTo>
                      <a:pt x="4616" y="1230"/>
                    </a:lnTo>
                    <a:lnTo>
                      <a:pt x="4632" y="1224"/>
                    </a:lnTo>
                    <a:lnTo>
                      <a:pt x="4646" y="1216"/>
                    </a:lnTo>
                    <a:lnTo>
                      <a:pt x="4656" y="1208"/>
                    </a:lnTo>
                    <a:lnTo>
                      <a:pt x="4666" y="1198"/>
                    </a:lnTo>
                    <a:lnTo>
                      <a:pt x="4674" y="1188"/>
                    </a:lnTo>
                    <a:lnTo>
                      <a:pt x="4688" y="1168"/>
                    </a:lnTo>
                    <a:lnTo>
                      <a:pt x="4696" y="1148"/>
                    </a:lnTo>
                    <a:lnTo>
                      <a:pt x="4702" y="1132"/>
                    </a:lnTo>
                    <a:lnTo>
                      <a:pt x="4704" y="1118"/>
                    </a:lnTo>
                    <a:lnTo>
                      <a:pt x="4038"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AU"/>
              </a:p>
            </p:txBody>
          </p:sp>
          <p:sp>
            <p:nvSpPr>
              <p:cNvPr id="22" name="Freeform 6"/>
              <p:cNvSpPr>
                <a:spLocks/>
              </p:cNvSpPr>
              <p:nvPr/>
            </p:nvSpPr>
            <p:spPr bwMode="auto">
              <a:xfrm>
                <a:off x="8435975" y="9275763"/>
                <a:ext cx="7505700" cy="546100"/>
              </a:xfrm>
              <a:custGeom>
                <a:avLst/>
                <a:gdLst>
                  <a:gd name="T0" fmla="*/ 4694 w 4728"/>
                  <a:gd name="T1" fmla="*/ 0 h 344"/>
                  <a:gd name="T2" fmla="*/ 32 w 4728"/>
                  <a:gd name="T3" fmla="*/ 0 h 344"/>
                  <a:gd name="T4" fmla="*/ 12 w 4728"/>
                  <a:gd name="T5" fmla="*/ 34 h 344"/>
                  <a:gd name="T6" fmla="*/ 12 w 4728"/>
                  <a:gd name="T7" fmla="*/ 34 h 344"/>
                  <a:gd name="T8" fmla="*/ 10 w 4728"/>
                  <a:gd name="T9" fmla="*/ 46 h 344"/>
                  <a:gd name="T10" fmla="*/ 4 w 4728"/>
                  <a:gd name="T11" fmla="*/ 82 h 344"/>
                  <a:gd name="T12" fmla="*/ 0 w 4728"/>
                  <a:gd name="T13" fmla="*/ 132 h 344"/>
                  <a:gd name="T14" fmla="*/ 0 w 4728"/>
                  <a:gd name="T15" fmla="*/ 158 h 344"/>
                  <a:gd name="T16" fmla="*/ 0 w 4728"/>
                  <a:gd name="T17" fmla="*/ 188 h 344"/>
                  <a:gd name="T18" fmla="*/ 4 w 4728"/>
                  <a:gd name="T19" fmla="*/ 216 h 344"/>
                  <a:gd name="T20" fmla="*/ 8 w 4728"/>
                  <a:gd name="T21" fmla="*/ 244 h 344"/>
                  <a:gd name="T22" fmla="*/ 16 w 4728"/>
                  <a:gd name="T23" fmla="*/ 270 h 344"/>
                  <a:gd name="T24" fmla="*/ 28 w 4728"/>
                  <a:gd name="T25" fmla="*/ 294 h 344"/>
                  <a:gd name="T26" fmla="*/ 34 w 4728"/>
                  <a:gd name="T27" fmla="*/ 304 h 344"/>
                  <a:gd name="T28" fmla="*/ 42 w 4728"/>
                  <a:gd name="T29" fmla="*/ 314 h 344"/>
                  <a:gd name="T30" fmla="*/ 52 w 4728"/>
                  <a:gd name="T31" fmla="*/ 322 h 344"/>
                  <a:gd name="T32" fmla="*/ 62 w 4728"/>
                  <a:gd name="T33" fmla="*/ 330 h 344"/>
                  <a:gd name="T34" fmla="*/ 72 w 4728"/>
                  <a:gd name="T35" fmla="*/ 336 h 344"/>
                  <a:gd name="T36" fmla="*/ 84 w 4728"/>
                  <a:gd name="T37" fmla="*/ 340 h 344"/>
                  <a:gd name="T38" fmla="*/ 98 w 4728"/>
                  <a:gd name="T39" fmla="*/ 342 h 344"/>
                  <a:gd name="T40" fmla="*/ 114 w 4728"/>
                  <a:gd name="T41" fmla="*/ 344 h 344"/>
                  <a:gd name="T42" fmla="*/ 114 w 4728"/>
                  <a:gd name="T43" fmla="*/ 344 h 344"/>
                  <a:gd name="T44" fmla="*/ 534 w 4728"/>
                  <a:gd name="T45" fmla="*/ 344 h 344"/>
                  <a:gd name="T46" fmla="*/ 1296 w 4728"/>
                  <a:gd name="T47" fmla="*/ 344 h 344"/>
                  <a:gd name="T48" fmla="*/ 2354 w 4728"/>
                  <a:gd name="T49" fmla="*/ 344 h 344"/>
                  <a:gd name="T50" fmla="*/ 2364 w 4728"/>
                  <a:gd name="T51" fmla="*/ 344 h 344"/>
                  <a:gd name="T52" fmla="*/ 2372 w 4728"/>
                  <a:gd name="T53" fmla="*/ 344 h 344"/>
                  <a:gd name="T54" fmla="*/ 2372 w 4728"/>
                  <a:gd name="T55" fmla="*/ 344 h 344"/>
                  <a:gd name="T56" fmla="*/ 3432 w 4728"/>
                  <a:gd name="T57" fmla="*/ 344 h 344"/>
                  <a:gd name="T58" fmla="*/ 4194 w 4728"/>
                  <a:gd name="T59" fmla="*/ 344 h 344"/>
                  <a:gd name="T60" fmla="*/ 4614 w 4728"/>
                  <a:gd name="T61" fmla="*/ 344 h 344"/>
                  <a:gd name="T62" fmla="*/ 4614 w 4728"/>
                  <a:gd name="T63" fmla="*/ 344 h 344"/>
                  <a:gd name="T64" fmla="*/ 4630 w 4728"/>
                  <a:gd name="T65" fmla="*/ 342 h 344"/>
                  <a:gd name="T66" fmla="*/ 4642 w 4728"/>
                  <a:gd name="T67" fmla="*/ 340 h 344"/>
                  <a:gd name="T68" fmla="*/ 4656 w 4728"/>
                  <a:gd name="T69" fmla="*/ 336 h 344"/>
                  <a:gd name="T70" fmla="*/ 4666 w 4728"/>
                  <a:gd name="T71" fmla="*/ 330 h 344"/>
                  <a:gd name="T72" fmla="*/ 4676 w 4728"/>
                  <a:gd name="T73" fmla="*/ 322 h 344"/>
                  <a:gd name="T74" fmla="*/ 4686 w 4728"/>
                  <a:gd name="T75" fmla="*/ 314 h 344"/>
                  <a:gd name="T76" fmla="*/ 4694 w 4728"/>
                  <a:gd name="T77" fmla="*/ 304 h 344"/>
                  <a:gd name="T78" fmla="*/ 4700 w 4728"/>
                  <a:gd name="T79" fmla="*/ 294 h 344"/>
                  <a:gd name="T80" fmla="*/ 4712 w 4728"/>
                  <a:gd name="T81" fmla="*/ 270 h 344"/>
                  <a:gd name="T82" fmla="*/ 4720 w 4728"/>
                  <a:gd name="T83" fmla="*/ 244 h 344"/>
                  <a:gd name="T84" fmla="*/ 4724 w 4728"/>
                  <a:gd name="T85" fmla="*/ 216 h 344"/>
                  <a:gd name="T86" fmla="*/ 4728 w 4728"/>
                  <a:gd name="T87" fmla="*/ 188 h 344"/>
                  <a:gd name="T88" fmla="*/ 4728 w 4728"/>
                  <a:gd name="T89" fmla="*/ 158 h 344"/>
                  <a:gd name="T90" fmla="*/ 4728 w 4728"/>
                  <a:gd name="T91" fmla="*/ 132 h 344"/>
                  <a:gd name="T92" fmla="*/ 4724 w 4728"/>
                  <a:gd name="T93" fmla="*/ 82 h 344"/>
                  <a:gd name="T94" fmla="*/ 4718 w 4728"/>
                  <a:gd name="T95" fmla="*/ 46 h 344"/>
                  <a:gd name="T96" fmla="*/ 4716 w 4728"/>
                  <a:gd name="T97" fmla="*/ 34 h 344"/>
                  <a:gd name="T98" fmla="*/ 4694 w 4728"/>
                  <a:gd name="T99"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28" h="344">
                    <a:moveTo>
                      <a:pt x="4694" y="0"/>
                    </a:moveTo>
                    <a:lnTo>
                      <a:pt x="32" y="0"/>
                    </a:lnTo>
                    <a:lnTo>
                      <a:pt x="12" y="34"/>
                    </a:lnTo>
                    <a:lnTo>
                      <a:pt x="12" y="34"/>
                    </a:lnTo>
                    <a:lnTo>
                      <a:pt x="10" y="46"/>
                    </a:lnTo>
                    <a:lnTo>
                      <a:pt x="4" y="82"/>
                    </a:lnTo>
                    <a:lnTo>
                      <a:pt x="0" y="132"/>
                    </a:lnTo>
                    <a:lnTo>
                      <a:pt x="0" y="158"/>
                    </a:lnTo>
                    <a:lnTo>
                      <a:pt x="0" y="188"/>
                    </a:lnTo>
                    <a:lnTo>
                      <a:pt x="4" y="216"/>
                    </a:lnTo>
                    <a:lnTo>
                      <a:pt x="8" y="244"/>
                    </a:lnTo>
                    <a:lnTo>
                      <a:pt x="16" y="270"/>
                    </a:lnTo>
                    <a:lnTo>
                      <a:pt x="28" y="294"/>
                    </a:lnTo>
                    <a:lnTo>
                      <a:pt x="34" y="304"/>
                    </a:lnTo>
                    <a:lnTo>
                      <a:pt x="42" y="314"/>
                    </a:lnTo>
                    <a:lnTo>
                      <a:pt x="52" y="322"/>
                    </a:lnTo>
                    <a:lnTo>
                      <a:pt x="62" y="330"/>
                    </a:lnTo>
                    <a:lnTo>
                      <a:pt x="72" y="336"/>
                    </a:lnTo>
                    <a:lnTo>
                      <a:pt x="84" y="340"/>
                    </a:lnTo>
                    <a:lnTo>
                      <a:pt x="98" y="342"/>
                    </a:lnTo>
                    <a:lnTo>
                      <a:pt x="114" y="344"/>
                    </a:lnTo>
                    <a:lnTo>
                      <a:pt x="114" y="344"/>
                    </a:lnTo>
                    <a:lnTo>
                      <a:pt x="534" y="344"/>
                    </a:lnTo>
                    <a:lnTo>
                      <a:pt x="1296" y="344"/>
                    </a:lnTo>
                    <a:lnTo>
                      <a:pt x="2354" y="344"/>
                    </a:lnTo>
                    <a:lnTo>
                      <a:pt x="2364" y="344"/>
                    </a:lnTo>
                    <a:lnTo>
                      <a:pt x="2372" y="344"/>
                    </a:lnTo>
                    <a:lnTo>
                      <a:pt x="2372" y="344"/>
                    </a:lnTo>
                    <a:lnTo>
                      <a:pt x="3432" y="344"/>
                    </a:lnTo>
                    <a:lnTo>
                      <a:pt x="4194" y="344"/>
                    </a:lnTo>
                    <a:lnTo>
                      <a:pt x="4614" y="344"/>
                    </a:lnTo>
                    <a:lnTo>
                      <a:pt x="4614" y="344"/>
                    </a:lnTo>
                    <a:lnTo>
                      <a:pt x="4630" y="342"/>
                    </a:lnTo>
                    <a:lnTo>
                      <a:pt x="4642" y="340"/>
                    </a:lnTo>
                    <a:lnTo>
                      <a:pt x="4656" y="336"/>
                    </a:lnTo>
                    <a:lnTo>
                      <a:pt x="4666" y="330"/>
                    </a:lnTo>
                    <a:lnTo>
                      <a:pt x="4676" y="322"/>
                    </a:lnTo>
                    <a:lnTo>
                      <a:pt x="4686" y="314"/>
                    </a:lnTo>
                    <a:lnTo>
                      <a:pt x="4694" y="304"/>
                    </a:lnTo>
                    <a:lnTo>
                      <a:pt x="4700" y="294"/>
                    </a:lnTo>
                    <a:lnTo>
                      <a:pt x="4712" y="270"/>
                    </a:lnTo>
                    <a:lnTo>
                      <a:pt x="4720" y="244"/>
                    </a:lnTo>
                    <a:lnTo>
                      <a:pt x="4724" y="216"/>
                    </a:lnTo>
                    <a:lnTo>
                      <a:pt x="4728" y="188"/>
                    </a:lnTo>
                    <a:lnTo>
                      <a:pt x="4728" y="158"/>
                    </a:lnTo>
                    <a:lnTo>
                      <a:pt x="4728" y="132"/>
                    </a:lnTo>
                    <a:lnTo>
                      <a:pt x="4724" y="82"/>
                    </a:lnTo>
                    <a:lnTo>
                      <a:pt x="4718" y="46"/>
                    </a:lnTo>
                    <a:lnTo>
                      <a:pt x="4716" y="34"/>
                    </a:lnTo>
                    <a:lnTo>
                      <a:pt x="4694"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30" name="Group 29"/>
            <p:cNvGrpSpPr/>
            <p:nvPr/>
          </p:nvGrpSpPr>
          <p:grpSpPr>
            <a:xfrm>
              <a:off x="9461500" y="7967663"/>
              <a:ext cx="5372100" cy="1543050"/>
              <a:chOff x="9521825" y="5891213"/>
              <a:chExt cx="5372100" cy="1543050"/>
            </a:xfrm>
          </p:grpSpPr>
          <p:sp>
            <p:nvSpPr>
              <p:cNvPr id="23" name="Freeform 7"/>
              <p:cNvSpPr>
                <a:spLocks/>
              </p:cNvSpPr>
              <p:nvPr/>
            </p:nvSpPr>
            <p:spPr bwMode="auto">
              <a:xfrm>
                <a:off x="9534525" y="5891213"/>
                <a:ext cx="5346700" cy="1330325"/>
              </a:xfrm>
              <a:custGeom>
                <a:avLst/>
                <a:gdLst>
                  <a:gd name="T0" fmla="*/ 2892 w 3368"/>
                  <a:gd name="T1" fmla="*/ 0 h 838"/>
                  <a:gd name="T2" fmla="*/ 1696 w 3368"/>
                  <a:gd name="T3" fmla="*/ 0 h 838"/>
                  <a:gd name="T4" fmla="*/ 1672 w 3368"/>
                  <a:gd name="T5" fmla="*/ 0 h 838"/>
                  <a:gd name="T6" fmla="*/ 476 w 3368"/>
                  <a:gd name="T7" fmla="*/ 0 h 838"/>
                  <a:gd name="T8" fmla="*/ 0 w 3368"/>
                  <a:gd name="T9" fmla="*/ 758 h 838"/>
                  <a:gd name="T10" fmla="*/ 0 w 3368"/>
                  <a:gd name="T11" fmla="*/ 758 h 838"/>
                  <a:gd name="T12" fmla="*/ 2 w 3368"/>
                  <a:gd name="T13" fmla="*/ 768 h 838"/>
                  <a:gd name="T14" fmla="*/ 6 w 3368"/>
                  <a:gd name="T15" fmla="*/ 778 h 838"/>
                  <a:gd name="T16" fmla="*/ 12 w 3368"/>
                  <a:gd name="T17" fmla="*/ 792 h 838"/>
                  <a:gd name="T18" fmla="*/ 22 w 3368"/>
                  <a:gd name="T19" fmla="*/ 804 h 838"/>
                  <a:gd name="T20" fmla="*/ 34 w 3368"/>
                  <a:gd name="T21" fmla="*/ 818 h 838"/>
                  <a:gd name="T22" fmla="*/ 42 w 3368"/>
                  <a:gd name="T23" fmla="*/ 824 h 838"/>
                  <a:gd name="T24" fmla="*/ 52 w 3368"/>
                  <a:gd name="T25" fmla="*/ 830 h 838"/>
                  <a:gd name="T26" fmla="*/ 62 w 3368"/>
                  <a:gd name="T27" fmla="*/ 834 h 838"/>
                  <a:gd name="T28" fmla="*/ 74 w 3368"/>
                  <a:gd name="T29" fmla="*/ 838 h 838"/>
                  <a:gd name="T30" fmla="*/ 1672 w 3368"/>
                  <a:gd name="T31" fmla="*/ 838 h 838"/>
                  <a:gd name="T32" fmla="*/ 1696 w 3368"/>
                  <a:gd name="T33" fmla="*/ 838 h 838"/>
                  <a:gd name="T34" fmla="*/ 3294 w 3368"/>
                  <a:gd name="T35" fmla="*/ 838 h 838"/>
                  <a:gd name="T36" fmla="*/ 3294 w 3368"/>
                  <a:gd name="T37" fmla="*/ 838 h 838"/>
                  <a:gd name="T38" fmla="*/ 3306 w 3368"/>
                  <a:gd name="T39" fmla="*/ 834 h 838"/>
                  <a:gd name="T40" fmla="*/ 3316 w 3368"/>
                  <a:gd name="T41" fmla="*/ 830 h 838"/>
                  <a:gd name="T42" fmla="*/ 3326 w 3368"/>
                  <a:gd name="T43" fmla="*/ 824 h 838"/>
                  <a:gd name="T44" fmla="*/ 3334 w 3368"/>
                  <a:gd name="T45" fmla="*/ 818 h 838"/>
                  <a:gd name="T46" fmla="*/ 3346 w 3368"/>
                  <a:gd name="T47" fmla="*/ 804 h 838"/>
                  <a:gd name="T48" fmla="*/ 3356 w 3368"/>
                  <a:gd name="T49" fmla="*/ 792 h 838"/>
                  <a:gd name="T50" fmla="*/ 3362 w 3368"/>
                  <a:gd name="T51" fmla="*/ 778 h 838"/>
                  <a:gd name="T52" fmla="*/ 3366 w 3368"/>
                  <a:gd name="T53" fmla="*/ 768 h 838"/>
                  <a:gd name="T54" fmla="*/ 3368 w 3368"/>
                  <a:gd name="T55" fmla="*/ 758 h 838"/>
                  <a:gd name="T56" fmla="*/ 2892 w 3368"/>
                  <a:gd name="T57" fmla="*/ 0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68" h="838">
                    <a:moveTo>
                      <a:pt x="2892" y="0"/>
                    </a:moveTo>
                    <a:lnTo>
                      <a:pt x="1696" y="0"/>
                    </a:lnTo>
                    <a:lnTo>
                      <a:pt x="1672" y="0"/>
                    </a:lnTo>
                    <a:lnTo>
                      <a:pt x="476" y="0"/>
                    </a:lnTo>
                    <a:lnTo>
                      <a:pt x="0" y="758"/>
                    </a:lnTo>
                    <a:lnTo>
                      <a:pt x="0" y="758"/>
                    </a:lnTo>
                    <a:lnTo>
                      <a:pt x="2" y="768"/>
                    </a:lnTo>
                    <a:lnTo>
                      <a:pt x="6" y="778"/>
                    </a:lnTo>
                    <a:lnTo>
                      <a:pt x="12" y="792"/>
                    </a:lnTo>
                    <a:lnTo>
                      <a:pt x="22" y="804"/>
                    </a:lnTo>
                    <a:lnTo>
                      <a:pt x="34" y="818"/>
                    </a:lnTo>
                    <a:lnTo>
                      <a:pt x="42" y="824"/>
                    </a:lnTo>
                    <a:lnTo>
                      <a:pt x="52" y="830"/>
                    </a:lnTo>
                    <a:lnTo>
                      <a:pt x="62" y="834"/>
                    </a:lnTo>
                    <a:lnTo>
                      <a:pt x="74" y="838"/>
                    </a:lnTo>
                    <a:lnTo>
                      <a:pt x="1672" y="838"/>
                    </a:lnTo>
                    <a:lnTo>
                      <a:pt x="1696" y="838"/>
                    </a:lnTo>
                    <a:lnTo>
                      <a:pt x="3294" y="838"/>
                    </a:lnTo>
                    <a:lnTo>
                      <a:pt x="3294" y="838"/>
                    </a:lnTo>
                    <a:lnTo>
                      <a:pt x="3306" y="834"/>
                    </a:lnTo>
                    <a:lnTo>
                      <a:pt x="3316" y="830"/>
                    </a:lnTo>
                    <a:lnTo>
                      <a:pt x="3326" y="824"/>
                    </a:lnTo>
                    <a:lnTo>
                      <a:pt x="3334" y="818"/>
                    </a:lnTo>
                    <a:lnTo>
                      <a:pt x="3346" y="804"/>
                    </a:lnTo>
                    <a:lnTo>
                      <a:pt x="3356" y="792"/>
                    </a:lnTo>
                    <a:lnTo>
                      <a:pt x="3362" y="778"/>
                    </a:lnTo>
                    <a:lnTo>
                      <a:pt x="3366" y="768"/>
                    </a:lnTo>
                    <a:lnTo>
                      <a:pt x="3368" y="758"/>
                    </a:lnTo>
                    <a:lnTo>
                      <a:pt x="2892"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AU"/>
              </a:p>
            </p:txBody>
          </p:sp>
          <p:sp>
            <p:nvSpPr>
              <p:cNvPr id="24" name="Freeform 8"/>
              <p:cNvSpPr>
                <a:spLocks/>
              </p:cNvSpPr>
              <p:nvPr/>
            </p:nvSpPr>
            <p:spPr bwMode="auto">
              <a:xfrm>
                <a:off x="9521825" y="7065963"/>
                <a:ext cx="5372100" cy="368300"/>
              </a:xfrm>
              <a:custGeom>
                <a:avLst/>
                <a:gdLst>
                  <a:gd name="T0" fmla="*/ 3360 w 3384"/>
                  <a:gd name="T1" fmla="*/ 0 h 232"/>
                  <a:gd name="T2" fmla="*/ 24 w 3384"/>
                  <a:gd name="T3" fmla="*/ 0 h 232"/>
                  <a:gd name="T4" fmla="*/ 8 w 3384"/>
                  <a:gd name="T5" fmla="*/ 22 h 232"/>
                  <a:gd name="T6" fmla="*/ 8 w 3384"/>
                  <a:gd name="T7" fmla="*/ 22 h 232"/>
                  <a:gd name="T8" fmla="*/ 4 w 3384"/>
                  <a:gd name="T9" fmla="*/ 56 h 232"/>
                  <a:gd name="T10" fmla="*/ 0 w 3384"/>
                  <a:gd name="T11" fmla="*/ 88 h 232"/>
                  <a:gd name="T12" fmla="*/ 0 w 3384"/>
                  <a:gd name="T13" fmla="*/ 126 h 232"/>
                  <a:gd name="T14" fmla="*/ 2 w 3384"/>
                  <a:gd name="T15" fmla="*/ 146 h 232"/>
                  <a:gd name="T16" fmla="*/ 6 w 3384"/>
                  <a:gd name="T17" fmla="*/ 166 h 232"/>
                  <a:gd name="T18" fmla="*/ 12 w 3384"/>
                  <a:gd name="T19" fmla="*/ 184 h 232"/>
                  <a:gd name="T20" fmla="*/ 20 w 3384"/>
                  <a:gd name="T21" fmla="*/ 200 h 232"/>
                  <a:gd name="T22" fmla="*/ 30 w 3384"/>
                  <a:gd name="T23" fmla="*/ 212 h 232"/>
                  <a:gd name="T24" fmla="*/ 44 w 3384"/>
                  <a:gd name="T25" fmla="*/ 222 h 232"/>
                  <a:gd name="T26" fmla="*/ 52 w 3384"/>
                  <a:gd name="T27" fmla="*/ 226 h 232"/>
                  <a:gd name="T28" fmla="*/ 60 w 3384"/>
                  <a:gd name="T29" fmla="*/ 230 h 232"/>
                  <a:gd name="T30" fmla="*/ 70 w 3384"/>
                  <a:gd name="T31" fmla="*/ 232 h 232"/>
                  <a:gd name="T32" fmla="*/ 82 w 3384"/>
                  <a:gd name="T33" fmla="*/ 232 h 232"/>
                  <a:gd name="T34" fmla="*/ 82 w 3384"/>
                  <a:gd name="T35" fmla="*/ 232 h 232"/>
                  <a:gd name="T36" fmla="*/ 928 w 3384"/>
                  <a:gd name="T37" fmla="*/ 232 h 232"/>
                  <a:gd name="T38" fmla="*/ 1686 w 3384"/>
                  <a:gd name="T39" fmla="*/ 232 h 232"/>
                  <a:gd name="T40" fmla="*/ 1692 w 3384"/>
                  <a:gd name="T41" fmla="*/ 232 h 232"/>
                  <a:gd name="T42" fmla="*/ 1698 w 3384"/>
                  <a:gd name="T43" fmla="*/ 232 h 232"/>
                  <a:gd name="T44" fmla="*/ 1698 w 3384"/>
                  <a:gd name="T45" fmla="*/ 232 h 232"/>
                  <a:gd name="T46" fmla="*/ 2456 w 3384"/>
                  <a:gd name="T47" fmla="*/ 232 h 232"/>
                  <a:gd name="T48" fmla="*/ 3302 w 3384"/>
                  <a:gd name="T49" fmla="*/ 232 h 232"/>
                  <a:gd name="T50" fmla="*/ 3302 w 3384"/>
                  <a:gd name="T51" fmla="*/ 232 h 232"/>
                  <a:gd name="T52" fmla="*/ 3314 w 3384"/>
                  <a:gd name="T53" fmla="*/ 232 h 232"/>
                  <a:gd name="T54" fmla="*/ 3324 w 3384"/>
                  <a:gd name="T55" fmla="*/ 230 h 232"/>
                  <a:gd name="T56" fmla="*/ 3332 w 3384"/>
                  <a:gd name="T57" fmla="*/ 226 h 232"/>
                  <a:gd name="T58" fmla="*/ 3340 w 3384"/>
                  <a:gd name="T59" fmla="*/ 222 h 232"/>
                  <a:gd name="T60" fmla="*/ 3354 w 3384"/>
                  <a:gd name="T61" fmla="*/ 212 h 232"/>
                  <a:gd name="T62" fmla="*/ 3364 w 3384"/>
                  <a:gd name="T63" fmla="*/ 200 h 232"/>
                  <a:gd name="T64" fmla="*/ 3372 w 3384"/>
                  <a:gd name="T65" fmla="*/ 184 h 232"/>
                  <a:gd name="T66" fmla="*/ 3378 w 3384"/>
                  <a:gd name="T67" fmla="*/ 166 h 232"/>
                  <a:gd name="T68" fmla="*/ 3382 w 3384"/>
                  <a:gd name="T69" fmla="*/ 146 h 232"/>
                  <a:gd name="T70" fmla="*/ 3384 w 3384"/>
                  <a:gd name="T71" fmla="*/ 126 h 232"/>
                  <a:gd name="T72" fmla="*/ 3384 w 3384"/>
                  <a:gd name="T73" fmla="*/ 88 h 232"/>
                  <a:gd name="T74" fmla="*/ 3380 w 3384"/>
                  <a:gd name="T75" fmla="*/ 56 h 232"/>
                  <a:gd name="T76" fmla="*/ 3376 w 3384"/>
                  <a:gd name="T77" fmla="*/ 22 h 232"/>
                  <a:gd name="T78" fmla="*/ 3360 w 3384"/>
                  <a:gd name="T79"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4" h="232">
                    <a:moveTo>
                      <a:pt x="3360" y="0"/>
                    </a:moveTo>
                    <a:lnTo>
                      <a:pt x="24" y="0"/>
                    </a:lnTo>
                    <a:lnTo>
                      <a:pt x="8" y="22"/>
                    </a:lnTo>
                    <a:lnTo>
                      <a:pt x="8" y="22"/>
                    </a:lnTo>
                    <a:lnTo>
                      <a:pt x="4" y="56"/>
                    </a:lnTo>
                    <a:lnTo>
                      <a:pt x="0" y="88"/>
                    </a:lnTo>
                    <a:lnTo>
                      <a:pt x="0" y="126"/>
                    </a:lnTo>
                    <a:lnTo>
                      <a:pt x="2" y="146"/>
                    </a:lnTo>
                    <a:lnTo>
                      <a:pt x="6" y="166"/>
                    </a:lnTo>
                    <a:lnTo>
                      <a:pt x="12" y="184"/>
                    </a:lnTo>
                    <a:lnTo>
                      <a:pt x="20" y="200"/>
                    </a:lnTo>
                    <a:lnTo>
                      <a:pt x="30" y="212"/>
                    </a:lnTo>
                    <a:lnTo>
                      <a:pt x="44" y="222"/>
                    </a:lnTo>
                    <a:lnTo>
                      <a:pt x="52" y="226"/>
                    </a:lnTo>
                    <a:lnTo>
                      <a:pt x="60" y="230"/>
                    </a:lnTo>
                    <a:lnTo>
                      <a:pt x="70" y="232"/>
                    </a:lnTo>
                    <a:lnTo>
                      <a:pt x="82" y="232"/>
                    </a:lnTo>
                    <a:lnTo>
                      <a:pt x="82" y="232"/>
                    </a:lnTo>
                    <a:lnTo>
                      <a:pt x="928" y="232"/>
                    </a:lnTo>
                    <a:lnTo>
                      <a:pt x="1686" y="232"/>
                    </a:lnTo>
                    <a:lnTo>
                      <a:pt x="1692" y="232"/>
                    </a:lnTo>
                    <a:lnTo>
                      <a:pt x="1698" y="232"/>
                    </a:lnTo>
                    <a:lnTo>
                      <a:pt x="1698" y="232"/>
                    </a:lnTo>
                    <a:lnTo>
                      <a:pt x="2456" y="232"/>
                    </a:lnTo>
                    <a:lnTo>
                      <a:pt x="3302" y="232"/>
                    </a:lnTo>
                    <a:lnTo>
                      <a:pt x="3302" y="232"/>
                    </a:lnTo>
                    <a:lnTo>
                      <a:pt x="3314" y="232"/>
                    </a:lnTo>
                    <a:lnTo>
                      <a:pt x="3324" y="230"/>
                    </a:lnTo>
                    <a:lnTo>
                      <a:pt x="3332" y="226"/>
                    </a:lnTo>
                    <a:lnTo>
                      <a:pt x="3340" y="222"/>
                    </a:lnTo>
                    <a:lnTo>
                      <a:pt x="3354" y="212"/>
                    </a:lnTo>
                    <a:lnTo>
                      <a:pt x="3364" y="200"/>
                    </a:lnTo>
                    <a:lnTo>
                      <a:pt x="3372" y="184"/>
                    </a:lnTo>
                    <a:lnTo>
                      <a:pt x="3378" y="166"/>
                    </a:lnTo>
                    <a:lnTo>
                      <a:pt x="3382" y="146"/>
                    </a:lnTo>
                    <a:lnTo>
                      <a:pt x="3384" y="126"/>
                    </a:lnTo>
                    <a:lnTo>
                      <a:pt x="3384" y="88"/>
                    </a:lnTo>
                    <a:lnTo>
                      <a:pt x="3380" y="56"/>
                    </a:lnTo>
                    <a:lnTo>
                      <a:pt x="3376" y="22"/>
                    </a:lnTo>
                    <a:lnTo>
                      <a:pt x="336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31" name="Group 30"/>
            <p:cNvGrpSpPr/>
            <p:nvPr/>
          </p:nvGrpSpPr>
          <p:grpSpPr>
            <a:xfrm>
              <a:off x="10306050" y="6827838"/>
              <a:ext cx="3644900" cy="1047750"/>
              <a:chOff x="10366375" y="4713288"/>
              <a:chExt cx="3644900" cy="1047750"/>
            </a:xfrm>
          </p:grpSpPr>
          <p:sp>
            <p:nvSpPr>
              <p:cNvPr id="25" name="Freeform 9"/>
              <p:cNvSpPr>
                <a:spLocks/>
              </p:cNvSpPr>
              <p:nvPr/>
            </p:nvSpPr>
            <p:spPr bwMode="auto">
              <a:xfrm>
                <a:off x="10372725" y="4713288"/>
                <a:ext cx="3629025" cy="901700"/>
              </a:xfrm>
              <a:custGeom>
                <a:avLst/>
                <a:gdLst>
                  <a:gd name="T0" fmla="*/ 1964 w 2286"/>
                  <a:gd name="T1" fmla="*/ 0 h 568"/>
                  <a:gd name="T2" fmla="*/ 1152 w 2286"/>
                  <a:gd name="T3" fmla="*/ 0 h 568"/>
                  <a:gd name="T4" fmla="*/ 1136 w 2286"/>
                  <a:gd name="T5" fmla="*/ 0 h 568"/>
                  <a:gd name="T6" fmla="*/ 324 w 2286"/>
                  <a:gd name="T7" fmla="*/ 0 h 568"/>
                  <a:gd name="T8" fmla="*/ 0 w 2286"/>
                  <a:gd name="T9" fmla="*/ 514 h 568"/>
                  <a:gd name="T10" fmla="*/ 0 w 2286"/>
                  <a:gd name="T11" fmla="*/ 514 h 568"/>
                  <a:gd name="T12" fmla="*/ 2 w 2286"/>
                  <a:gd name="T13" fmla="*/ 520 h 568"/>
                  <a:gd name="T14" fmla="*/ 4 w 2286"/>
                  <a:gd name="T15" fmla="*/ 528 h 568"/>
                  <a:gd name="T16" fmla="*/ 8 w 2286"/>
                  <a:gd name="T17" fmla="*/ 536 h 568"/>
                  <a:gd name="T18" fmla="*/ 14 w 2286"/>
                  <a:gd name="T19" fmla="*/ 546 h 568"/>
                  <a:gd name="T20" fmla="*/ 24 w 2286"/>
                  <a:gd name="T21" fmla="*/ 554 h 568"/>
                  <a:gd name="T22" fmla="*/ 36 w 2286"/>
                  <a:gd name="T23" fmla="*/ 562 h 568"/>
                  <a:gd name="T24" fmla="*/ 52 w 2286"/>
                  <a:gd name="T25" fmla="*/ 568 h 568"/>
                  <a:gd name="T26" fmla="*/ 1136 w 2286"/>
                  <a:gd name="T27" fmla="*/ 568 h 568"/>
                  <a:gd name="T28" fmla="*/ 1152 w 2286"/>
                  <a:gd name="T29" fmla="*/ 568 h 568"/>
                  <a:gd name="T30" fmla="*/ 2236 w 2286"/>
                  <a:gd name="T31" fmla="*/ 568 h 568"/>
                  <a:gd name="T32" fmla="*/ 2236 w 2286"/>
                  <a:gd name="T33" fmla="*/ 568 h 568"/>
                  <a:gd name="T34" fmla="*/ 2252 w 2286"/>
                  <a:gd name="T35" fmla="*/ 562 h 568"/>
                  <a:gd name="T36" fmla="*/ 2264 w 2286"/>
                  <a:gd name="T37" fmla="*/ 554 h 568"/>
                  <a:gd name="T38" fmla="*/ 2272 w 2286"/>
                  <a:gd name="T39" fmla="*/ 546 h 568"/>
                  <a:gd name="T40" fmla="*/ 2280 w 2286"/>
                  <a:gd name="T41" fmla="*/ 536 h 568"/>
                  <a:gd name="T42" fmla="*/ 2284 w 2286"/>
                  <a:gd name="T43" fmla="*/ 528 h 568"/>
                  <a:gd name="T44" fmla="*/ 2286 w 2286"/>
                  <a:gd name="T45" fmla="*/ 520 h 568"/>
                  <a:gd name="T46" fmla="*/ 2286 w 2286"/>
                  <a:gd name="T47" fmla="*/ 514 h 568"/>
                  <a:gd name="T48" fmla="*/ 1964 w 2286"/>
                  <a:gd name="T49"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86" h="568">
                    <a:moveTo>
                      <a:pt x="1964" y="0"/>
                    </a:moveTo>
                    <a:lnTo>
                      <a:pt x="1152" y="0"/>
                    </a:lnTo>
                    <a:lnTo>
                      <a:pt x="1136" y="0"/>
                    </a:lnTo>
                    <a:lnTo>
                      <a:pt x="324" y="0"/>
                    </a:lnTo>
                    <a:lnTo>
                      <a:pt x="0" y="514"/>
                    </a:lnTo>
                    <a:lnTo>
                      <a:pt x="0" y="514"/>
                    </a:lnTo>
                    <a:lnTo>
                      <a:pt x="2" y="520"/>
                    </a:lnTo>
                    <a:lnTo>
                      <a:pt x="4" y="528"/>
                    </a:lnTo>
                    <a:lnTo>
                      <a:pt x="8" y="536"/>
                    </a:lnTo>
                    <a:lnTo>
                      <a:pt x="14" y="546"/>
                    </a:lnTo>
                    <a:lnTo>
                      <a:pt x="24" y="554"/>
                    </a:lnTo>
                    <a:lnTo>
                      <a:pt x="36" y="562"/>
                    </a:lnTo>
                    <a:lnTo>
                      <a:pt x="52" y="568"/>
                    </a:lnTo>
                    <a:lnTo>
                      <a:pt x="1136" y="568"/>
                    </a:lnTo>
                    <a:lnTo>
                      <a:pt x="1152" y="568"/>
                    </a:lnTo>
                    <a:lnTo>
                      <a:pt x="2236" y="568"/>
                    </a:lnTo>
                    <a:lnTo>
                      <a:pt x="2236" y="568"/>
                    </a:lnTo>
                    <a:lnTo>
                      <a:pt x="2252" y="562"/>
                    </a:lnTo>
                    <a:lnTo>
                      <a:pt x="2264" y="554"/>
                    </a:lnTo>
                    <a:lnTo>
                      <a:pt x="2272" y="546"/>
                    </a:lnTo>
                    <a:lnTo>
                      <a:pt x="2280" y="536"/>
                    </a:lnTo>
                    <a:lnTo>
                      <a:pt x="2284" y="528"/>
                    </a:lnTo>
                    <a:lnTo>
                      <a:pt x="2286" y="520"/>
                    </a:lnTo>
                    <a:lnTo>
                      <a:pt x="2286" y="514"/>
                    </a:lnTo>
                    <a:lnTo>
                      <a:pt x="1964"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AU"/>
              </a:p>
            </p:txBody>
          </p:sp>
          <p:sp>
            <p:nvSpPr>
              <p:cNvPr id="26" name="Freeform 10"/>
              <p:cNvSpPr>
                <a:spLocks/>
              </p:cNvSpPr>
              <p:nvPr/>
            </p:nvSpPr>
            <p:spPr bwMode="auto">
              <a:xfrm>
                <a:off x="10366375" y="5510213"/>
                <a:ext cx="3644900" cy="250825"/>
              </a:xfrm>
              <a:custGeom>
                <a:avLst/>
                <a:gdLst>
                  <a:gd name="T0" fmla="*/ 2280 w 2296"/>
                  <a:gd name="T1" fmla="*/ 0 h 158"/>
                  <a:gd name="T2" fmla="*/ 16 w 2296"/>
                  <a:gd name="T3" fmla="*/ 0 h 158"/>
                  <a:gd name="T4" fmla="*/ 4 w 2296"/>
                  <a:gd name="T5" fmla="*/ 16 h 158"/>
                  <a:gd name="T6" fmla="*/ 4 w 2296"/>
                  <a:gd name="T7" fmla="*/ 16 h 158"/>
                  <a:gd name="T8" fmla="*/ 2 w 2296"/>
                  <a:gd name="T9" fmla="*/ 38 h 158"/>
                  <a:gd name="T10" fmla="*/ 0 w 2296"/>
                  <a:gd name="T11" fmla="*/ 60 h 158"/>
                  <a:gd name="T12" fmla="*/ 0 w 2296"/>
                  <a:gd name="T13" fmla="*/ 86 h 158"/>
                  <a:gd name="T14" fmla="*/ 0 w 2296"/>
                  <a:gd name="T15" fmla="*/ 100 h 158"/>
                  <a:gd name="T16" fmla="*/ 4 w 2296"/>
                  <a:gd name="T17" fmla="*/ 112 h 158"/>
                  <a:gd name="T18" fmla="*/ 6 w 2296"/>
                  <a:gd name="T19" fmla="*/ 124 h 158"/>
                  <a:gd name="T20" fmla="*/ 12 w 2296"/>
                  <a:gd name="T21" fmla="*/ 134 h 158"/>
                  <a:gd name="T22" fmla="*/ 20 w 2296"/>
                  <a:gd name="T23" fmla="*/ 144 h 158"/>
                  <a:gd name="T24" fmla="*/ 28 w 2296"/>
                  <a:gd name="T25" fmla="*/ 152 h 158"/>
                  <a:gd name="T26" fmla="*/ 40 w 2296"/>
                  <a:gd name="T27" fmla="*/ 156 h 158"/>
                  <a:gd name="T28" fmla="*/ 54 w 2296"/>
                  <a:gd name="T29" fmla="*/ 158 h 158"/>
                  <a:gd name="T30" fmla="*/ 54 w 2296"/>
                  <a:gd name="T31" fmla="*/ 158 h 158"/>
                  <a:gd name="T32" fmla="*/ 628 w 2296"/>
                  <a:gd name="T33" fmla="*/ 158 h 158"/>
                  <a:gd name="T34" fmla="*/ 1144 w 2296"/>
                  <a:gd name="T35" fmla="*/ 158 h 158"/>
                  <a:gd name="T36" fmla="*/ 1148 w 2296"/>
                  <a:gd name="T37" fmla="*/ 158 h 158"/>
                  <a:gd name="T38" fmla="*/ 1152 w 2296"/>
                  <a:gd name="T39" fmla="*/ 158 h 158"/>
                  <a:gd name="T40" fmla="*/ 1152 w 2296"/>
                  <a:gd name="T41" fmla="*/ 158 h 158"/>
                  <a:gd name="T42" fmla="*/ 1666 w 2296"/>
                  <a:gd name="T43" fmla="*/ 158 h 158"/>
                  <a:gd name="T44" fmla="*/ 2242 w 2296"/>
                  <a:gd name="T45" fmla="*/ 158 h 158"/>
                  <a:gd name="T46" fmla="*/ 2242 w 2296"/>
                  <a:gd name="T47" fmla="*/ 158 h 158"/>
                  <a:gd name="T48" fmla="*/ 2256 w 2296"/>
                  <a:gd name="T49" fmla="*/ 156 h 158"/>
                  <a:gd name="T50" fmla="*/ 2266 w 2296"/>
                  <a:gd name="T51" fmla="*/ 152 h 158"/>
                  <a:gd name="T52" fmla="*/ 2276 w 2296"/>
                  <a:gd name="T53" fmla="*/ 144 h 158"/>
                  <a:gd name="T54" fmla="*/ 2284 w 2296"/>
                  <a:gd name="T55" fmla="*/ 134 h 158"/>
                  <a:gd name="T56" fmla="*/ 2288 w 2296"/>
                  <a:gd name="T57" fmla="*/ 124 h 158"/>
                  <a:gd name="T58" fmla="*/ 2292 w 2296"/>
                  <a:gd name="T59" fmla="*/ 112 h 158"/>
                  <a:gd name="T60" fmla="*/ 2296 w 2296"/>
                  <a:gd name="T61" fmla="*/ 100 h 158"/>
                  <a:gd name="T62" fmla="*/ 2296 w 2296"/>
                  <a:gd name="T63" fmla="*/ 86 h 158"/>
                  <a:gd name="T64" fmla="*/ 2296 w 2296"/>
                  <a:gd name="T65" fmla="*/ 60 h 158"/>
                  <a:gd name="T66" fmla="*/ 2294 w 2296"/>
                  <a:gd name="T67" fmla="*/ 38 h 158"/>
                  <a:gd name="T68" fmla="*/ 2290 w 2296"/>
                  <a:gd name="T69" fmla="*/ 16 h 158"/>
                  <a:gd name="T70" fmla="*/ 2280 w 2296"/>
                  <a:gd name="T71"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96" h="158">
                    <a:moveTo>
                      <a:pt x="2280" y="0"/>
                    </a:moveTo>
                    <a:lnTo>
                      <a:pt x="16" y="0"/>
                    </a:lnTo>
                    <a:lnTo>
                      <a:pt x="4" y="16"/>
                    </a:lnTo>
                    <a:lnTo>
                      <a:pt x="4" y="16"/>
                    </a:lnTo>
                    <a:lnTo>
                      <a:pt x="2" y="38"/>
                    </a:lnTo>
                    <a:lnTo>
                      <a:pt x="0" y="60"/>
                    </a:lnTo>
                    <a:lnTo>
                      <a:pt x="0" y="86"/>
                    </a:lnTo>
                    <a:lnTo>
                      <a:pt x="0" y="100"/>
                    </a:lnTo>
                    <a:lnTo>
                      <a:pt x="4" y="112"/>
                    </a:lnTo>
                    <a:lnTo>
                      <a:pt x="6" y="124"/>
                    </a:lnTo>
                    <a:lnTo>
                      <a:pt x="12" y="134"/>
                    </a:lnTo>
                    <a:lnTo>
                      <a:pt x="20" y="144"/>
                    </a:lnTo>
                    <a:lnTo>
                      <a:pt x="28" y="152"/>
                    </a:lnTo>
                    <a:lnTo>
                      <a:pt x="40" y="156"/>
                    </a:lnTo>
                    <a:lnTo>
                      <a:pt x="54" y="158"/>
                    </a:lnTo>
                    <a:lnTo>
                      <a:pt x="54" y="158"/>
                    </a:lnTo>
                    <a:lnTo>
                      <a:pt x="628" y="158"/>
                    </a:lnTo>
                    <a:lnTo>
                      <a:pt x="1144" y="158"/>
                    </a:lnTo>
                    <a:lnTo>
                      <a:pt x="1148" y="158"/>
                    </a:lnTo>
                    <a:lnTo>
                      <a:pt x="1152" y="158"/>
                    </a:lnTo>
                    <a:lnTo>
                      <a:pt x="1152" y="158"/>
                    </a:lnTo>
                    <a:lnTo>
                      <a:pt x="1666" y="158"/>
                    </a:lnTo>
                    <a:lnTo>
                      <a:pt x="2242" y="158"/>
                    </a:lnTo>
                    <a:lnTo>
                      <a:pt x="2242" y="158"/>
                    </a:lnTo>
                    <a:lnTo>
                      <a:pt x="2256" y="156"/>
                    </a:lnTo>
                    <a:lnTo>
                      <a:pt x="2266" y="152"/>
                    </a:lnTo>
                    <a:lnTo>
                      <a:pt x="2276" y="144"/>
                    </a:lnTo>
                    <a:lnTo>
                      <a:pt x="2284" y="134"/>
                    </a:lnTo>
                    <a:lnTo>
                      <a:pt x="2288" y="124"/>
                    </a:lnTo>
                    <a:lnTo>
                      <a:pt x="2292" y="112"/>
                    </a:lnTo>
                    <a:lnTo>
                      <a:pt x="2296" y="100"/>
                    </a:lnTo>
                    <a:lnTo>
                      <a:pt x="2296" y="86"/>
                    </a:lnTo>
                    <a:lnTo>
                      <a:pt x="2296" y="60"/>
                    </a:lnTo>
                    <a:lnTo>
                      <a:pt x="2294" y="38"/>
                    </a:lnTo>
                    <a:lnTo>
                      <a:pt x="2290" y="16"/>
                    </a:lnTo>
                    <a:lnTo>
                      <a:pt x="228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32" name="Group 31"/>
            <p:cNvGrpSpPr/>
            <p:nvPr/>
          </p:nvGrpSpPr>
          <p:grpSpPr>
            <a:xfrm>
              <a:off x="10868025" y="6008688"/>
              <a:ext cx="2520950" cy="727075"/>
              <a:chOff x="10928350" y="3894138"/>
              <a:chExt cx="2520950" cy="727075"/>
            </a:xfrm>
          </p:grpSpPr>
          <p:sp>
            <p:nvSpPr>
              <p:cNvPr id="27" name="Freeform 11"/>
              <p:cNvSpPr>
                <a:spLocks/>
              </p:cNvSpPr>
              <p:nvPr/>
            </p:nvSpPr>
            <p:spPr bwMode="auto">
              <a:xfrm>
                <a:off x="10931525" y="3894138"/>
                <a:ext cx="2511425" cy="625475"/>
              </a:xfrm>
              <a:custGeom>
                <a:avLst/>
                <a:gdLst>
                  <a:gd name="T0" fmla="*/ 1360 w 1582"/>
                  <a:gd name="T1" fmla="*/ 0 h 394"/>
                  <a:gd name="T2" fmla="*/ 798 w 1582"/>
                  <a:gd name="T3" fmla="*/ 0 h 394"/>
                  <a:gd name="T4" fmla="*/ 786 w 1582"/>
                  <a:gd name="T5" fmla="*/ 0 h 394"/>
                  <a:gd name="T6" fmla="*/ 224 w 1582"/>
                  <a:gd name="T7" fmla="*/ 0 h 394"/>
                  <a:gd name="T8" fmla="*/ 0 w 1582"/>
                  <a:gd name="T9" fmla="*/ 356 h 394"/>
                  <a:gd name="T10" fmla="*/ 0 w 1582"/>
                  <a:gd name="T11" fmla="*/ 356 h 394"/>
                  <a:gd name="T12" fmla="*/ 2 w 1582"/>
                  <a:gd name="T13" fmla="*/ 360 h 394"/>
                  <a:gd name="T14" fmla="*/ 6 w 1582"/>
                  <a:gd name="T15" fmla="*/ 372 h 394"/>
                  <a:gd name="T16" fmla="*/ 10 w 1582"/>
                  <a:gd name="T17" fmla="*/ 378 h 394"/>
                  <a:gd name="T18" fmla="*/ 16 w 1582"/>
                  <a:gd name="T19" fmla="*/ 384 h 394"/>
                  <a:gd name="T20" fmla="*/ 26 w 1582"/>
                  <a:gd name="T21" fmla="*/ 390 h 394"/>
                  <a:gd name="T22" fmla="*/ 36 w 1582"/>
                  <a:gd name="T23" fmla="*/ 394 h 394"/>
                  <a:gd name="T24" fmla="*/ 786 w 1582"/>
                  <a:gd name="T25" fmla="*/ 394 h 394"/>
                  <a:gd name="T26" fmla="*/ 798 w 1582"/>
                  <a:gd name="T27" fmla="*/ 394 h 394"/>
                  <a:gd name="T28" fmla="*/ 1548 w 1582"/>
                  <a:gd name="T29" fmla="*/ 394 h 394"/>
                  <a:gd name="T30" fmla="*/ 1548 w 1582"/>
                  <a:gd name="T31" fmla="*/ 394 h 394"/>
                  <a:gd name="T32" fmla="*/ 1558 w 1582"/>
                  <a:gd name="T33" fmla="*/ 390 h 394"/>
                  <a:gd name="T34" fmla="*/ 1566 w 1582"/>
                  <a:gd name="T35" fmla="*/ 384 h 394"/>
                  <a:gd name="T36" fmla="*/ 1572 w 1582"/>
                  <a:gd name="T37" fmla="*/ 378 h 394"/>
                  <a:gd name="T38" fmla="*/ 1578 w 1582"/>
                  <a:gd name="T39" fmla="*/ 372 h 394"/>
                  <a:gd name="T40" fmla="*/ 1582 w 1582"/>
                  <a:gd name="T41" fmla="*/ 360 h 394"/>
                  <a:gd name="T42" fmla="*/ 1582 w 1582"/>
                  <a:gd name="T43" fmla="*/ 356 h 394"/>
                  <a:gd name="T44" fmla="*/ 1360 w 1582"/>
                  <a:gd name="T45"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82" h="394">
                    <a:moveTo>
                      <a:pt x="1360" y="0"/>
                    </a:moveTo>
                    <a:lnTo>
                      <a:pt x="798" y="0"/>
                    </a:lnTo>
                    <a:lnTo>
                      <a:pt x="786" y="0"/>
                    </a:lnTo>
                    <a:lnTo>
                      <a:pt x="224" y="0"/>
                    </a:lnTo>
                    <a:lnTo>
                      <a:pt x="0" y="356"/>
                    </a:lnTo>
                    <a:lnTo>
                      <a:pt x="0" y="356"/>
                    </a:lnTo>
                    <a:lnTo>
                      <a:pt x="2" y="360"/>
                    </a:lnTo>
                    <a:lnTo>
                      <a:pt x="6" y="372"/>
                    </a:lnTo>
                    <a:lnTo>
                      <a:pt x="10" y="378"/>
                    </a:lnTo>
                    <a:lnTo>
                      <a:pt x="16" y="384"/>
                    </a:lnTo>
                    <a:lnTo>
                      <a:pt x="26" y="390"/>
                    </a:lnTo>
                    <a:lnTo>
                      <a:pt x="36" y="394"/>
                    </a:lnTo>
                    <a:lnTo>
                      <a:pt x="786" y="394"/>
                    </a:lnTo>
                    <a:lnTo>
                      <a:pt x="798" y="394"/>
                    </a:lnTo>
                    <a:lnTo>
                      <a:pt x="1548" y="394"/>
                    </a:lnTo>
                    <a:lnTo>
                      <a:pt x="1548" y="394"/>
                    </a:lnTo>
                    <a:lnTo>
                      <a:pt x="1558" y="390"/>
                    </a:lnTo>
                    <a:lnTo>
                      <a:pt x="1566" y="384"/>
                    </a:lnTo>
                    <a:lnTo>
                      <a:pt x="1572" y="378"/>
                    </a:lnTo>
                    <a:lnTo>
                      <a:pt x="1578" y="372"/>
                    </a:lnTo>
                    <a:lnTo>
                      <a:pt x="1582" y="360"/>
                    </a:lnTo>
                    <a:lnTo>
                      <a:pt x="1582" y="356"/>
                    </a:lnTo>
                    <a:lnTo>
                      <a:pt x="136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sp>
            <p:nvSpPr>
              <p:cNvPr id="28" name="Freeform 12"/>
              <p:cNvSpPr>
                <a:spLocks/>
              </p:cNvSpPr>
              <p:nvPr/>
            </p:nvSpPr>
            <p:spPr bwMode="auto">
              <a:xfrm>
                <a:off x="10928350" y="4446588"/>
                <a:ext cx="2520950" cy="174625"/>
              </a:xfrm>
              <a:custGeom>
                <a:avLst/>
                <a:gdLst>
                  <a:gd name="T0" fmla="*/ 1578 w 1588"/>
                  <a:gd name="T1" fmla="*/ 0 h 110"/>
                  <a:gd name="T2" fmla="*/ 10 w 1588"/>
                  <a:gd name="T3" fmla="*/ 0 h 110"/>
                  <a:gd name="T4" fmla="*/ 2 w 1588"/>
                  <a:gd name="T5" fmla="*/ 10 h 110"/>
                  <a:gd name="T6" fmla="*/ 2 w 1588"/>
                  <a:gd name="T7" fmla="*/ 10 h 110"/>
                  <a:gd name="T8" fmla="*/ 0 w 1588"/>
                  <a:gd name="T9" fmla="*/ 26 h 110"/>
                  <a:gd name="T10" fmla="*/ 0 w 1588"/>
                  <a:gd name="T11" fmla="*/ 42 h 110"/>
                  <a:gd name="T12" fmla="*/ 0 w 1588"/>
                  <a:gd name="T13" fmla="*/ 60 h 110"/>
                  <a:gd name="T14" fmla="*/ 2 w 1588"/>
                  <a:gd name="T15" fmla="*/ 78 h 110"/>
                  <a:gd name="T16" fmla="*/ 4 w 1588"/>
                  <a:gd name="T17" fmla="*/ 86 h 110"/>
                  <a:gd name="T18" fmla="*/ 8 w 1588"/>
                  <a:gd name="T19" fmla="*/ 94 h 110"/>
                  <a:gd name="T20" fmla="*/ 14 w 1588"/>
                  <a:gd name="T21" fmla="*/ 100 h 110"/>
                  <a:gd name="T22" fmla="*/ 20 w 1588"/>
                  <a:gd name="T23" fmla="*/ 104 h 110"/>
                  <a:gd name="T24" fmla="*/ 28 w 1588"/>
                  <a:gd name="T25" fmla="*/ 108 h 110"/>
                  <a:gd name="T26" fmla="*/ 36 w 1588"/>
                  <a:gd name="T27" fmla="*/ 110 h 110"/>
                  <a:gd name="T28" fmla="*/ 36 w 1588"/>
                  <a:gd name="T29" fmla="*/ 110 h 110"/>
                  <a:gd name="T30" fmla="*/ 790 w 1588"/>
                  <a:gd name="T31" fmla="*/ 110 h 110"/>
                  <a:gd name="T32" fmla="*/ 794 w 1588"/>
                  <a:gd name="T33" fmla="*/ 110 h 110"/>
                  <a:gd name="T34" fmla="*/ 796 w 1588"/>
                  <a:gd name="T35" fmla="*/ 110 h 110"/>
                  <a:gd name="T36" fmla="*/ 796 w 1588"/>
                  <a:gd name="T37" fmla="*/ 110 h 110"/>
                  <a:gd name="T38" fmla="*/ 1550 w 1588"/>
                  <a:gd name="T39" fmla="*/ 110 h 110"/>
                  <a:gd name="T40" fmla="*/ 1550 w 1588"/>
                  <a:gd name="T41" fmla="*/ 110 h 110"/>
                  <a:gd name="T42" fmla="*/ 1560 w 1588"/>
                  <a:gd name="T43" fmla="*/ 108 h 110"/>
                  <a:gd name="T44" fmla="*/ 1568 w 1588"/>
                  <a:gd name="T45" fmla="*/ 104 h 110"/>
                  <a:gd name="T46" fmla="*/ 1574 w 1588"/>
                  <a:gd name="T47" fmla="*/ 100 h 110"/>
                  <a:gd name="T48" fmla="*/ 1580 w 1588"/>
                  <a:gd name="T49" fmla="*/ 94 h 110"/>
                  <a:gd name="T50" fmla="*/ 1584 w 1588"/>
                  <a:gd name="T51" fmla="*/ 86 h 110"/>
                  <a:gd name="T52" fmla="*/ 1586 w 1588"/>
                  <a:gd name="T53" fmla="*/ 78 h 110"/>
                  <a:gd name="T54" fmla="*/ 1588 w 1588"/>
                  <a:gd name="T55" fmla="*/ 60 h 110"/>
                  <a:gd name="T56" fmla="*/ 1588 w 1588"/>
                  <a:gd name="T57" fmla="*/ 42 h 110"/>
                  <a:gd name="T58" fmla="*/ 1588 w 1588"/>
                  <a:gd name="T59" fmla="*/ 26 h 110"/>
                  <a:gd name="T60" fmla="*/ 1584 w 1588"/>
                  <a:gd name="T61" fmla="*/ 10 h 110"/>
                  <a:gd name="T62" fmla="*/ 1578 w 1588"/>
                  <a:gd name="T6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88" h="110">
                    <a:moveTo>
                      <a:pt x="1578" y="0"/>
                    </a:moveTo>
                    <a:lnTo>
                      <a:pt x="10" y="0"/>
                    </a:lnTo>
                    <a:lnTo>
                      <a:pt x="2" y="10"/>
                    </a:lnTo>
                    <a:lnTo>
                      <a:pt x="2" y="10"/>
                    </a:lnTo>
                    <a:lnTo>
                      <a:pt x="0" y="26"/>
                    </a:lnTo>
                    <a:lnTo>
                      <a:pt x="0" y="42"/>
                    </a:lnTo>
                    <a:lnTo>
                      <a:pt x="0" y="60"/>
                    </a:lnTo>
                    <a:lnTo>
                      <a:pt x="2" y="78"/>
                    </a:lnTo>
                    <a:lnTo>
                      <a:pt x="4" y="86"/>
                    </a:lnTo>
                    <a:lnTo>
                      <a:pt x="8" y="94"/>
                    </a:lnTo>
                    <a:lnTo>
                      <a:pt x="14" y="100"/>
                    </a:lnTo>
                    <a:lnTo>
                      <a:pt x="20" y="104"/>
                    </a:lnTo>
                    <a:lnTo>
                      <a:pt x="28" y="108"/>
                    </a:lnTo>
                    <a:lnTo>
                      <a:pt x="36" y="110"/>
                    </a:lnTo>
                    <a:lnTo>
                      <a:pt x="36" y="110"/>
                    </a:lnTo>
                    <a:lnTo>
                      <a:pt x="790" y="110"/>
                    </a:lnTo>
                    <a:lnTo>
                      <a:pt x="794" y="110"/>
                    </a:lnTo>
                    <a:lnTo>
                      <a:pt x="796" y="110"/>
                    </a:lnTo>
                    <a:lnTo>
                      <a:pt x="796" y="110"/>
                    </a:lnTo>
                    <a:lnTo>
                      <a:pt x="1550" y="110"/>
                    </a:lnTo>
                    <a:lnTo>
                      <a:pt x="1550" y="110"/>
                    </a:lnTo>
                    <a:lnTo>
                      <a:pt x="1560" y="108"/>
                    </a:lnTo>
                    <a:lnTo>
                      <a:pt x="1568" y="104"/>
                    </a:lnTo>
                    <a:lnTo>
                      <a:pt x="1574" y="100"/>
                    </a:lnTo>
                    <a:lnTo>
                      <a:pt x="1580" y="94"/>
                    </a:lnTo>
                    <a:lnTo>
                      <a:pt x="1584" y="86"/>
                    </a:lnTo>
                    <a:lnTo>
                      <a:pt x="1586" y="78"/>
                    </a:lnTo>
                    <a:lnTo>
                      <a:pt x="1588" y="60"/>
                    </a:lnTo>
                    <a:lnTo>
                      <a:pt x="1588" y="42"/>
                    </a:lnTo>
                    <a:lnTo>
                      <a:pt x="1588" y="26"/>
                    </a:lnTo>
                    <a:lnTo>
                      <a:pt x="1584" y="10"/>
                    </a:lnTo>
                    <a:lnTo>
                      <a:pt x="1578"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grpSp>
      </p:grpSp>
      <p:sp>
        <p:nvSpPr>
          <p:cNvPr id="34" name="Title 33"/>
          <p:cNvSpPr>
            <a:spLocks noGrp="1"/>
          </p:cNvSpPr>
          <p:nvPr>
            <p:ph type="title"/>
          </p:nvPr>
        </p:nvSpPr>
        <p:spPr/>
        <p:txBody>
          <a:bodyPr/>
          <a:lstStyle/>
          <a:p>
            <a:r>
              <a:rPr lang="id-ID" dirty="0"/>
              <a:t>STEP TO SUCCESS</a:t>
            </a:r>
            <a:endParaRPr lang="en-AU" dirty="0"/>
          </a:p>
        </p:txBody>
      </p:sp>
      <p:sp>
        <p:nvSpPr>
          <p:cNvPr id="35" name="Content Placeholder 34"/>
          <p:cNvSpPr>
            <a:spLocks noGrp="1"/>
          </p:cNvSpPr>
          <p:nvPr>
            <p:ph idx="1"/>
          </p:nvPr>
        </p:nvSpPr>
        <p:spPr/>
        <p:txBody>
          <a:bodyPr>
            <a:normAutofit fontScale="92500" lnSpcReduction="20000"/>
          </a:bodyPr>
          <a:lstStyle/>
          <a:p>
            <a:r>
              <a:rPr lang="id-ID" dirty="0"/>
              <a:t>Great Slogan Here Please</a:t>
            </a:r>
            <a:endParaRPr lang="en-AU" dirty="0"/>
          </a:p>
        </p:txBody>
      </p:sp>
      <p:sp>
        <p:nvSpPr>
          <p:cNvPr id="42" name="Freeform 41"/>
          <p:cNvSpPr>
            <a:spLocks/>
          </p:cNvSpPr>
          <p:nvPr/>
        </p:nvSpPr>
        <p:spPr bwMode="auto">
          <a:xfrm>
            <a:off x="11642318" y="3988953"/>
            <a:ext cx="1534854" cy="3468978"/>
          </a:xfrm>
          <a:custGeom>
            <a:avLst/>
            <a:gdLst>
              <a:gd name="connsiteX0" fmla="*/ 758825 w 2819400"/>
              <a:gd name="connsiteY0" fmla="*/ 1717675 h 6372225"/>
              <a:gd name="connsiteX1" fmla="*/ 749300 w 2819400"/>
              <a:gd name="connsiteY1" fmla="*/ 1720850 h 6372225"/>
              <a:gd name="connsiteX2" fmla="*/ 742950 w 2819400"/>
              <a:gd name="connsiteY2" fmla="*/ 1724025 h 6372225"/>
              <a:gd name="connsiteX3" fmla="*/ 727075 w 2819400"/>
              <a:gd name="connsiteY3" fmla="*/ 1736725 h 6372225"/>
              <a:gd name="connsiteX4" fmla="*/ 717550 w 2819400"/>
              <a:gd name="connsiteY4" fmla="*/ 1752600 h 6372225"/>
              <a:gd name="connsiteX5" fmla="*/ 711200 w 2819400"/>
              <a:gd name="connsiteY5" fmla="*/ 1768475 h 6372225"/>
              <a:gd name="connsiteX6" fmla="*/ 704850 w 2819400"/>
              <a:gd name="connsiteY6" fmla="*/ 1784350 h 6372225"/>
              <a:gd name="connsiteX7" fmla="*/ 701675 w 2819400"/>
              <a:gd name="connsiteY7" fmla="*/ 1835150 h 6372225"/>
              <a:gd name="connsiteX8" fmla="*/ 695325 w 2819400"/>
              <a:gd name="connsiteY8" fmla="*/ 1885950 h 6372225"/>
              <a:gd name="connsiteX9" fmla="*/ 682625 w 2819400"/>
              <a:gd name="connsiteY9" fmla="*/ 1936750 h 6372225"/>
              <a:gd name="connsiteX10" fmla="*/ 666750 w 2819400"/>
              <a:gd name="connsiteY10" fmla="*/ 1981200 h 6372225"/>
              <a:gd name="connsiteX11" fmla="*/ 638175 w 2819400"/>
              <a:gd name="connsiteY11" fmla="*/ 2041525 h 6372225"/>
              <a:gd name="connsiteX12" fmla="*/ 609600 w 2819400"/>
              <a:gd name="connsiteY12" fmla="*/ 2092325 h 6372225"/>
              <a:gd name="connsiteX13" fmla="*/ 581025 w 2819400"/>
              <a:gd name="connsiteY13" fmla="*/ 2139950 h 6372225"/>
              <a:gd name="connsiteX14" fmla="*/ 549275 w 2819400"/>
              <a:gd name="connsiteY14" fmla="*/ 2178050 h 6372225"/>
              <a:gd name="connsiteX15" fmla="*/ 523875 w 2819400"/>
              <a:gd name="connsiteY15" fmla="*/ 2209800 h 6372225"/>
              <a:gd name="connsiteX16" fmla="*/ 504825 w 2819400"/>
              <a:gd name="connsiteY16" fmla="*/ 2235200 h 6372225"/>
              <a:gd name="connsiteX17" fmla="*/ 482600 w 2819400"/>
              <a:gd name="connsiteY17" fmla="*/ 2254250 h 6372225"/>
              <a:gd name="connsiteX18" fmla="*/ 508000 w 2819400"/>
              <a:gd name="connsiteY18" fmla="*/ 2257425 h 6372225"/>
              <a:gd name="connsiteX19" fmla="*/ 542925 w 2819400"/>
              <a:gd name="connsiteY19" fmla="*/ 2257425 h 6372225"/>
              <a:gd name="connsiteX20" fmla="*/ 581025 w 2819400"/>
              <a:gd name="connsiteY20" fmla="*/ 2254250 h 6372225"/>
              <a:gd name="connsiteX21" fmla="*/ 596900 w 2819400"/>
              <a:gd name="connsiteY21" fmla="*/ 2247900 h 6372225"/>
              <a:gd name="connsiteX22" fmla="*/ 609600 w 2819400"/>
              <a:gd name="connsiteY22" fmla="*/ 2244725 h 6372225"/>
              <a:gd name="connsiteX23" fmla="*/ 622300 w 2819400"/>
              <a:gd name="connsiteY23" fmla="*/ 2235200 h 6372225"/>
              <a:gd name="connsiteX24" fmla="*/ 638175 w 2819400"/>
              <a:gd name="connsiteY24" fmla="*/ 2228850 h 6372225"/>
              <a:gd name="connsiteX25" fmla="*/ 682625 w 2819400"/>
              <a:gd name="connsiteY25" fmla="*/ 2219325 h 6372225"/>
              <a:gd name="connsiteX26" fmla="*/ 736600 w 2819400"/>
              <a:gd name="connsiteY26" fmla="*/ 2209800 h 6372225"/>
              <a:gd name="connsiteX27" fmla="*/ 752475 w 2819400"/>
              <a:gd name="connsiteY27" fmla="*/ 2184400 h 6372225"/>
              <a:gd name="connsiteX28" fmla="*/ 771525 w 2819400"/>
              <a:gd name="connsiteY28" fmla="*/ 2143125 h 6372225"/>
              <a:gd name="connsiteX29" fmla="*/ 790575 w 2819400"/>
              <a:gd name="connsiteY29" fmla="*/ 2098675 h 6372225"/>
              <a:gd name="connsiteX30" fmla="*/ 806450 w 2819400"/>
              <a:gd name="connsiteY30" fmla="*/ 2047875 h 6372225"/>
              <a:gd name="connsiteX31" fmla="*/ 819150 w 2819400"/>
              <a:gd name="connsiteY31" fmla="*/ 2000250 h 6372225"/>
              <a:gd name="connsiteX32" fmla="*/ 835025 w 2819400"/>
              <a:gd name="connsiteY32" fmla="*/ 1917700 h 6372225"/>
              <a:gd name="connsiteX33" fmla="*/ 841375 w 2819400"/>
              <a:gd name="connsiteY33" fmla="*/ 1885950 h 6372225"/>
              <a:gd name="connsiteX34" fmla="*/ 831850 w 2819400"/>
              <a:gd name="connsiteY34" fmla="*/ 1863725 h 6372225"/>
              <a:gd name="connsiteX35" fmla="*/ 822325 w 2819400"/>
              <a:gd name="connsiteY35" fmla="*/ 1841500 h 6372225"/>
              <a:gd name="connsiteX36" fmla="*/ 812800 w 2819400"/>
              <a:gd name="connsiteY36" fmla="*/ 1790700 h 6372225"/>
              <a:gd name="connsiteX37" fmla="*/ 806450 w 2819400"/>
              <a:gd name="connsiteY37" fmla="*/ 1752600 h 6372225"/>
              <a:gd name="connsiteX38" fmla="*/ 803275 w 2819400"/>
              <a:gd name="connsiteY38" fmla="*/ 1733550 h 6372225"/>
              <a:gd name="connsiteX39" fmla="*/ 790575 w 2819400"/>
              <a:gd name="connsiteY39" fmla="*/ 1727200 h 6372225"/>
              <a:gd name="connsiteX40" fmla="*/ 777875 w 2819400"/>
              <a:gd name="connsiteY40" fmla="*/ 1720850 h 6372225"/>
              <a:gd name="connsiteX41" fmla="*/ 768350 w 2819400"/>
              <a:gd name="connsiteY41" fmla="*/ 1717675 h 6372225"/>
              <a:gd name="connsiteX42" fmla="*/ 1400175 w 2819400"/>
              <a:gd name="connsiteY42" fmla="*/ 0 h 6372225"/>
              <a:gd name="connsiteX43" fmla="*/ 1450975 w 2819400"/>
              <a:gd name="connsiteY43" fmla="*/ 3175 h 6372225"/>
              <a:gd name="connsiteX44" fmla="*/ 1485900 w 2819400"/>
              <a:gd name="connsiteY44" fmla="*/ 9525 h 6372225"/>
              <a:gd name="connsiteX45" fmla="*/ 1520825 w 2819400"/>
              <a:gd name="connsiteY45" fmla="*/ 19050 h 6372225"/>
              <a:gd name="connsiteX46" fmla="*/ 1562100 w 2819400"/>
              <a:gd name="connsiteY46" fmla="*/ 34925 h 6372225"/>
              <a:gd name="connsiteX47" fmla="*/ 1603375 w 2819400"/>
              <a:gd name="connsiteY47" fmla="*/ 53975 h 6372225"/>
              <a:gd name="connsiteX48" fmla="*/ 1641475 w 2819400"/>
              <a:gd name="connsiteY48" fmla="*/ 79375 h 6372225"/>
              <a:gd name="connsiteX49" fmla="*/ 1660525 w 2819400"/>
              <a:gd name="connsiteY49" fmla="*/ 98425 h 6372225"/>
              <a:gd name="connsiteX50" fmla="*/ 1679575 w 2819400"/>
              <a:gd name="connsiteY50" fmla="*/ 114300 h 6372225"/>
              <a:gd name="connsiteX51" fmla="*/ 1695450 w 2819400"/>
              <a:gd name="connsiteY51" fmla="*/ 136525 h 6372225"/>
              <a:gd name="connsiteX52" fmla="*/ 1711325 w 2819400"/>
              <a:gd name="connsiteY52" fmla="*/ 158750 h 6372225"/>
              <a:gd name="connsiteX53" fmla="*/ 1727200 w 2819400"/>
              <a:gd name="connsiteY53" fmla="*/ 184150 h 6372225"/>
              <a:gd name="connsiteX54" fmla="*/ 1739900 w 2819400"/>
              <a:gd name="connsiteY54" fmla="*/ 212725 h 6372225"/>
              <a:gd name="connsiteX55" fmla="*/ 1752600 w 2819400"/>
              <a:gd name="connsiteY55" fmla="*/ 241300 h 6372225"/>
              <a:gd name="connsiteX56" fmla="*/ 1762125 w 2819400"/>
              <a:gd name="connsiteY56" fmla="*/ 276225 h 6372225"/>
              <a:gd name="connsiteX57" fmla="*/ 1768475 w 2819400"/>
              <a:gd name="connsiteY57" fmla="*/ 311150 h 6372225"/>
              <a:gd name="connsiteX58" fmla="*/ 1774825 w 2819400"/>
              <a:gd name="connsiteY58" fmla="*/ 352425 h 6372225"/>
              <a:gd name="connsiteX59" fmla="*/ 1778000 w 2819400"/>
              <a:gd name="connsiteY59" fmla="*/ 393700 h 6372225"/>
              <a:gd name="connsiteX60" fmla="*/ 1778000 w 2819400"/>
              <a:gd name="connsiteY60" fmla="*/ 438150 h 6372225"/>
              <a:gd name="connsiteX61" fmla="*/ 1778000 w 2819400"/>
              <a:gd name="connsiteY61" fmla="*/ 488950 h 6372225"/>
              <a:gd name="connsiteX62" fmla="*/ 1771650 w 2819400"/>
              <a:gd name="connsiteY62" fmla="*/ 539750 h 6372225"/>
              <a:gd name="connsiteX63" fmla="*/ 1778000 w 2819400"/>
              <a:gd name="connsiteY63" fmla="*/ 539750 h 6372225"/>
              <a:gd name="connsiteX64" fmla="*/ 1787525 w 2819400"/>
              <a:gd name="connsiteY64" fmla="*/ 542925 h 6372225"/>
              <a:gd name="connsiteX65" fmla="*/ 1793875 w 2819400"/>
              <a:gd name="connsiteY65" fmla="*/ 546100 h 6372225"/>
              <a:gd name="connsiteX66" fmla="*/ 1803400 w 2819400"/>
              <a:gd name="connsiteY66" fmla="*/ 552450 h 6372225"/>
              <a:gd name="connsiteX67" fmla="*/ 1809750 w 2819400"/>
              <a:gd name="connsiteY67" fmla="*/ 561975 h 6372225"/>
              <a:gd name="connsiteX68" fmla="*/ 1812925 w 2819400"/>
              <a:gd name="connsiteY68" fmla="*/ 577850 h 6372225"/>
              <a:gd name="connsiteX69" fmla="*/ 1812925 w 2819400"/>
              <a:gd name="connsiteY69" fmla="*/ 596900 h 6372225"/>
              <a:gd name="connsiteX70" fmla="*/ 1838325 w 2819400"/>
              <a:gd name="connsiteY70" fmla="*/ 590550 h 6372225"/>
              <a:gd name="connsiteX71" fmla="*/ 1863725 w 2819400"/>
              <a:gd name="connsiteY71" fmla="*/ 590550 h 6372225"/>
              <a:gd name="connsiteX72" fmla="*/ 1892300 w 2819400"/>
              <a:gd name="connsiteY72" fmla="*/ 590550 h 6372225"/>
              <a:gd name="connsiteX73" fmla="*/ 1911350 w 2819400"/>
              <a:gd name="connsiteY73" fmla="*/ 587375 h 6372225"/>
              <a:gd name="connsiteX74" fmla="*/ 1936750 w 2819400"/>
              <a:gd name="connsiteY74" fmla="*/ 581025 h 6372225"/>
              <a:gd name="connsiteX75" fmla="*/ 2006600 w 2819400"/>
              <a:gd name="connsiteY75" fmla="*/ 558800 h 6372225"/>
              <a:gd name="connsiteX76" fmla="*/ 2044700 w 2819400"/>
              <a:gd name="connsiteY76" fmla="*/ 546100 h 6372225"/>
              <a:gd name="connsiteX77" fmla="*/ 2085975 w 2819400"/>
              <a:gd name="connsiteY77" fmla="*/ 536575 h 6372225"/>
              <a:gd name="connsiteX78" fmla="*/ 2127250 w 2819400"/>
              <a:gd name="connsiteY78" fmla="*/ 533400 h 6372225"/>
              <a:gd name="connsiteX79" fmla="*/ 2168525 w 2819400"/>
              <a:gd name="connsiteY79" fmla="*/ 533400 h 6372225"/>
              <a:gd name="connsiteX80" fmla="*/ 2187575 w 2819400"/>
              <a:gd name="connsiteY80" fmla="*/ 523875 h 6372225"/>
              <a:gd name="connsiteX81" fmla="*/ 2238375 w 2819400"/>
              <a:gd name="connsiteY81" fmla="*/ 504825 h 6372225"/>
              <a:gd name="connsiteX82" fmla="*/ 2317750 w 2819400"/>
              <a:gd name="connsiteY82" fmla="*/ 479425 h 6372225"/>
              <a:gd name="connsiteX83" fmla="*/ 2362200 w 2819400"/>
              <a:gd name="connsiteY83" fmla="*/ 466725 h 6372225"/>
              <a:gd name="connsiteX84" fmla="*/ 2406650 w 2819400"/>
              <a:gd name="connsiteY84" fmla="*/ 457200 h 6372225"/>
              <a:gd name="connsiteX85" fmla="*/ 2457450 w 2819400"/>
              <a:gd name="connsiteY85" fmla="*/ 450850 h 6372225"/>
              <a:gd name="connsiteX86" fmla="*/ 2505075 w 2819400"/>
              <a:gd name="connsiteY86" fmla="*/ 444500 h 6372225"/>
              <a:gd name="connsiteX87" fmla="*/ 2552700 w 2819400"/>
              <a:gd name="connsiteY87" fmla="*/ 447675 h 6372225"/>
              <a:gd name="connsiteX88" fmla="*/ 2600325 w 2819400"/>
              <a:gd name="connsiteY88" fmla="*/ 454025 h 6372225"/>
              <a:gd name="connsiteX89" fmla="*/ 2622550 w 2819400"/>
              <a:gd name="connsiteY89" fmla="*/ 460375 h 6372225"/>
              <a:gd name="connsiteX90" fmla="*/ 2644775 w 2819400"/>
              <a:gd name="connsiteY90" fmla="*/ 466725 h 6372225"/>
              <a:gd name="connsiteX91" fmla="*/ 2663825 w 2819400"/>
              <a:gd name="connsiteY91" fmla="*/ 476250 h 6372225"/>
              <a:gd name="connsiteX92" fmla="*/ 2682875 w 2819400"/>
              <a:gd name="connsiteY92" fmla="*/ 488950 h 6372225"/>
              <a:gd name="connsiteX93" fmla="*/ 2698750 w 2819400"/>
              <a:gd name="connsiteY93" fmla="*/ 501650 h 6372225"/>
              <a:gd name="connsiteX94" fmla="*/ 2717800 w 2819400"/>
              <a:gd name="connsiteY94" fmla="*/ 517525 h 6372225"/>
              <a:gd name="connsiteX95" fmla="*/ 2730500 w 2819400"/>
              <a:gd name="connsiteY95" fmla="*/ 536575 h 6372225"/>
              <a:gd name="connsiteX96" fmla="*/ 2743200 w 2819400"/>
              <a:gd name="connsiteY96" fmla="*/ 555625 h 6372225"/>
              <a:gd name="connsiteX97" fmla="*/ 2746375 w 2819400"/>
              <a:gd name="connsiteY97" fmla="*/ 577850 h 6372225"/>
              <a:gd name="connsiteX98" fmla="*/ 2755900 w 2819400"/>
              <a:gd name="connsiteY98" fmla="*/ 628650 h 6372225"/>
              <a:gd name="connsiteX99" fmla="*/ 2768600 w 2819400"/>
              <a:gd name="connsiteY99" fmla="*/ 695325 h 6372225"/>
              <a:gd name="connsiteX100" fmla="*/ 2781300 w 2819400"/>
              <a:gd name="connsiteY100" fmla="*/ 727075 h 6372225"/>
              <a:gd name="connsiteX101" fmla="*/ 2794000 w 2819400"/>
              <a:gd name="connsiteY101" fmla="*/ 758825 h 6372225"/>
              <a:gd name="connsiteX102" fmla="*/ 2803525 w 2819400"/>
              <a:gd name="connsiteY102" fmla="*/ 812800 h 6372225"/>
              <a:gd name="connsiteX103" fmla="*/ 2809875 w 2819400"/>
              <a:gd name="connsiteY103" fmla="*/ 873125 h 6372225"/>
              <a:gd name="connsiteX104" fmla="*/ 2816225 w 2819400"/>
              <a:gd name="connsiteY104" fmla="*/ 958850 h 6372225"/>
              <a:gd name="connsiteX105" fmla="*/ 2819400 w 2819400"/>
              <a:gd name="connsiteY105" fmla="*/ 1060450 h 6372225"/>
              <a:gd name="connsiteX106" fmla="*/ 2819400 w 2819400"/>
              <a:gd name="connsiteY106" fmla="*/ 1117600 h 6372225"/>
              <a:gd name="connsiteX107" fmla="*/ 2816225 w 2819400"/>
              <a:gd name="connsiteY107" fmla="*/ 1177925 h 6372225"/>
              <a:gd name="connsiteX108" fmla="*/ 2809875 w 2819400"/>
              <a:gd name="connsiteY108" fmla="*/ 1244600 h 6372225"/>
              <a:gd name="connsiteX109" fmla="*/ 2803525 w 2819400"/>
              <a:gd name="connsiteY109" fmla="*/ 1311275 h 6372225"/>
              <a:gd name="connsiteX110" fmla="*/ 2790825 w 2819400"/>
              <a:gd name="connsiteY110" fmla="*/ 1381125 h 6372225"/>
              <a:gd name="connsiteX111" fmla="*/ 2778125 w 2819400"/>
              <a:gd name="connsiteY111" fmla="*/ 1457325 h 6372225"/>
              <a:gd name="connsiteX112" fmla="*/ 2787650 w 2819400"/>
              <a:gd name="connsiteY112" fmla="*/ 1555750 h 6372225"/>
              <a:gd name="connsiteX113" fmla="*/ 2790825 w 2819400"/>
              <a:gd name="connsiteY113" fmla="*/ 1641475 h 6372225"/>
              <a:gd name="connsiteX114" fmla="*/ 2790825 w 2819400"/>
              <a:gd name="connsiteY114" fmla="*/ 1679575 h 6372225"/>
              <a:gd name="connsiteX115" fmla="*/ 2790825 w 2819400"/>
              <a:gd name="connsiteY115" fmla="*/ 1714500 h 6372225"/>
              <a:gd name="connsiteX116" fmla="*/ 2787650 w 2819400"/>
              <a:gd name="connsiteY116" fmla="*/ 1800225 h 6372225"/>
              <a:gd name="connsiteX117" fmla="*/ 2784475 w 2819400"/>
              <a:gd name="connsiteY117" fmla="*/ 1908175 h 6372225"/>
              <a:gd name="connsiteX118" fmla="*/ 2781300 w 2819400"/>
              <a:gd name="connsiteY118" fmla="*/ 1958975 h 6372225"/>
              <a:gd name="connsiteX119" fmla="*/ 2774950 w 2819400"/>
              <a:gd name="connsiteY119" fmla="*/ 2009775 h 6372225"/>
              <a:gd name="connsiteX120" fmla="*/ 2762250 w 2819400"/>
              <a:gd name="connsiteY120" fmla="*/ 2047875 h 6372225"/>
              <a:gd name="connsiteX121" fmla="*/ 2755900 w 2819400"/>
              <a:gd name="connsiteY121" fmla="*/ 2063750 h 6372225"/>
              <a:gd name="connsiteX122" fmla="*/ 2746375 w 2819400"/>
              <a:gd name="connsiteY122" fmla="*/ 2076450 h 6372225"/>
              <a:gd name="connsiteX123" fmla="*/ 2670175 w 2819400"/>
              <a:gd name="connsiteY123" fmla="*/ 2159000 h 6372225"/>
              <a:gd name="connsiteX124" fmla="*/ 2628900 w 2819400"/>
              <a:gd name="connsiteY124" fmla="*/ 2200275 h 6372225"/>
              <a:gd name="connsiteX125" fmla="*/ 2597150 w 2819400"/>
              <a:gd name="connsiteY125" fmla="*/ 2228850 h 6372225"/>
              <a:gd name="connsiteX126" fmla="*/ 2571750 w 2819400"/>
              <a:gd name="connsiteY126" fmla="*/ 2247900 h 6372225"/>
              <a:gd name="connsiteX127" fmla="*/ 2555875 w 2819400"/>
              <a:gd name="connsiteY127" fmla="*/ 2251075 h 6372225"/>
              <a:gd name="connsiteX128" fmla="*/ 2536825 w 2819400"/>
              <a:gd name="connsiteY128" fmla="*/ 2254250 h 6372225"/>
              <a:gd name="connsiteX129" fmla="*/ 2514600 w 2819400"/>
              <a:gd name="connsiteY129" fmla="*/ 2257425 h 6372225"/>
              <a:gd name="connsiteX130" fmla="*/ 2492375 w 2819400"/>
              <a:gd name="connsiteY130" fmla="*/ 2257425 h 6372225"/>
              <a:gd name="connsiteX131" fmla="*/ 2479675 w 2819400"/>
              <a:gd name="connsiteY131" fmla="*/ 2254250 h 6372225"/>
              <a:gd name="connsiteX132" fmla="*/ 2476500 w 2819400"/>
              <a:gd name="connsiteY132" fmla="*/ 2251075 h 6372225"/>
              <a:gd name="connsiteX133" fmla="*/ 2476500 w 2819400"/>
              <a:gd name="connsiteY133" fmla="*/ 2247900 h 6372225"/>
              <a:gd name="connsiteX134" fmla="*/ 2479675 w 2819400"/>
              <a:gd name="connsiteY134" fmla="*/ 2241550 h 6372225"/>
              <a:gd name="connsiteX135" fmla="*/ 2489200 w 2819400"/>
              <a:gd name="connsiteY135" fmla="*/ 2232025 h 6372225"/>
              <a:gd name="connsiteX136" fmla="*/ 2520950 w 2819400"/>
              <a:gd name="connsiteY136" fmla="*/ 2212975 h 6372225"/>
              <a:gd name="connsiteX137" fmla="*/ 2498725 w 2819400"/>
              <a:gd name="connsiteY137" fmla="*/ 2203450 h 6372225"/>
              <a:gd name="connsiteX138" fmla="*/ 2479675 w 2819400"/>
              <a:gd name="connsiteY138" fmla="*/ 2193925 h 6372225"/>
              <a:gd name="connsiteX139" fmla="*/ 2457450 w 2819400"/>
              <a:gd name="connsiteY139" fmla="*/ 2181225 h 6372225"/>
              <a:gd name="connsiteX140" fmla="*/ 2444750 w 2819400"/>
              <a:gd name="connsiteY140" fmla="*/ 2168525 h 6372225"/>
              <a:gd name="connsiteX141" fmla="*/ 2441575 w 2819400"/>
              <a:gd name="connsiteY141" fmla="*/ 2165350 h 6372225"/>
              <a:gd name="connsiteX142" fmla="*/ 2441575 w 2819400"/>
              <a:gd name="connsiteY142" fmla="*/ 2159000 h 6372225"/>
              <a:gd name="connsiteX143" fmla="*/ 2444750 w 2819400"/>
              <a:gd name="connsiteY143" fmla="*/ 2155825 h 6372225"/>
              <a:gd name="connsiteX144" fmla="*/ 2454275 w 2819400"/>
              <a:gd name="connsiteY144" fmla="*/ 2152650 h 6372225"/>
              <a:gd name="connsiteX145" fmla="*/ 2489200 w 2819400"/>
              <a:gd name="connsiteY145" fmla="*/ 2149475 h 6372225"/>
              <a:gd name="connsiteX146" fmla="*/ 2543175 w 2819400"/>
              <a:gd name="connsiteY146" fmla="*/ 2149475 h 6372225"/>
              <a:gd name="connsiteX147" fmla="*/ 2527300 w 2819400"/>
              <a:gd name="connsiteY147" fmla="*/ 2139950 h 6372225"/>
              <a:gd name="connsiteX148" fmla="*/ 2492375 w 2819400"/>
              <a:gd name="connsiteY148" fmla="*/ 2117725 h 6372225"/>
              <a:gd name="connsiteX149" fmla="*/ 2479675 w 2819400"/>
              <a:gd name="connsiteY149" fmla="*/ 2108200 h 6372225"/>
              <a:gd name="connsiteX150" fmla="*/ 2473325 w 2819400"/>
              <a:gd name="connsiteY150" fmla="*/ 2098675 h 6372225"/>
              <a:gd name="connsiteX151" fmla="*/ 2476500 w 2819400"/>
              <a:gd name="connsiteY151" fmla="*/ 2095500 h 6372225"/>
              <a:gd name="connsiteX152" fmla="*/ 2479675 w 2819400"/>
              <a:gd name="connsiteY152" fmla="*/ 2092325 h 6372225"/>
              <a:gd name="connsiteX153" fmla="*/ 2498725 w 2819400"/>
              <a:gd name="connsiteY153" fmla="*/ 2089150 h 6372225"/>
              <a:gd name="connsiteX154" fmla="*/ 2511425 w 2819400"/>
              <a:gd name="connsiteY154" fmla="*/ 2092325 h 6372225"/>
              <a:gd name="connsiteX155" fmla="*/ 2543175 w 2819400"/>
              <a:gd name="connsiteY155" fmla="*/ 2098675 h 6372225"/>
              <a:gd name="connsiteX156" fmla="*/ 2559050 w 2819400"/>
              <a:gd name="connsiteY156" fmla="*/ 2101850 h 6372225"/>
              <a:gd name="connsiteX157" fmla="*/ 2578100 w 2819400"/>
              <a:gd name="connsiteY157" fmla="*/ 2101850 h 6372225"/>
              <a:gd name="connsiteX158" fmla="*/ 2593975 w 2819400"/>
              <a:gd name="connsiteY158" fmla="*/ 2101850 h 6372225"/>
              <a:gd name="connsiteX159" fmla="*/ 2603500 w 2819400"/>
              <a:gd name="connsiteY159" fmla="*/ 2095500 h 6372225"/>
              <a:gd name="connsiteX160" fmla="*/ 2600325 w 2819400"/>
              <a:gd name="connsiteY160" fmla="*/ 2085975 h 6372225"/>
              <a:gd name="connsiteX161" fmla="*/ 2587625 w 2819400"/>
              <a:gd name="connsiteY161" fmla="*/ 2063750 h 6372225"/>
              <a:gd name="connsiteX162" fmla="*/ 2578100 w 2819400"/>
              <a:gd name="connsiteY162" fmla="*/ 2054225 h 6372225"/>
              <a:gd name="connsiteX163" fmla="*/ 2568575 w 2819400"/>
              <a:gd name="connsiteY163" fmla="*/ 2044700 h 6372225"/>
              <a:gd name="connsiteX164" fmla="*/ 2555875 w 2819400"/>
              <a:gd name="connsiteY164" fmla="*/ 2038350 h 6372225"/>
              <a:gd name="connsiteX165" fmla="*/ 2543175 w 2819400"/>
              <a:gd name="connsiteY165" fmla="*/ 2035175 h 6372225"/>
              <a:gd name="connsiteX166" fmla="*/ 2540000 w 2819400"/>
              <a:gd name="connsiteY166" fmla="*/ 2028825 h 6372225"/>
              <a:gd name="connsiteX167" fmla="*/ 2536825 w 2819400"/>
              <a:gd name="connsiteY167" fmla="*/ 2019300 h 6372225"/>
              <a:gd name="connsiteX168" fmla="*/ 2536825 w 2819400"/>
              <a:gd name="connsiteY168" fmla="*/ 2012950 h 6372225"/>
              <a:gd name="connsiteX169" fmla="*/ 2540000 w 2819400"/>
              <a:gd name="connsiteY169" fmla="*/ 2006600 h 6372225"/>
              <a:gd name="connsiteX170" fmla="*/ 2549525 w 2819400"/>
              <a:gd name="connsiteY170" fmla="*/ 2003425 h 6372225"/>
              <a:gd name="connsiteX171" fmla="*/ 2571750 w 2819400"/>
              <a:gd name="connsiteY171" fmla="*/ 2006600 h 6372225"/>
              <a:gd name="connsiteX172" fmla="*/ 2600325 w 2819400"/>
              <a:gd name="connsiteY172" fmla="*/ 2016125 h 6372225"/>
              <a:gd name="connsiteX173" fmla="*/ 2603500 w 2819400"/>
              <a:gd name="connsiteY173" fmla="*/ 2003425 h 6372225"/>
              <a:gd name="connsiteX174" fmla="*/ 2603500 w 2819400"/>
              <a:gd name="connsiteY174" fmla="*/ 1987550 h 6372225"/>
              <a:gd name="connsiteX175" fmla="*/ 2600325 w 2819400"/>
              <a:gd name="connsiteY175" fmla="*/ 1971675 h 6372225"/>
              <a:gd name="connsiteX176" fmla="*/ 2590800 w 2819400"/>
              <a:gd name="connsiteY176" fmla="*/ 1955800 h 6372225"/>
              <a:gd name="connsiteX177" fmla="*/ 2584450 w 2819400"/>
              <a:gd name="connsiteY177" fmla="*/ 1946275 h 6372225"/>
              <a:gd name="connsiteX178" fmla="*/ 2578100 w 2819400"/>
              <a:gd name="connsiteY178" fmla="*/ 1939925 h 6372225"/>
              <a:gd name="connsiteX179" fmla="*/ 2565400 w 2819400"/>
              <a:gd name="connsiteY179" fmla="*/ 1936750 h 6372225"/>
              <a:gd name="connsiteX180" fmla="*/ 2552700 w 2819400"/>
              <a:gd name="connsiteY180" fmla="*/ 1933575 h 6372225"/>
              <a:gd name="connsiteX181" fmla="*/ 2536825 w 2819400"/>
              <a:gd name="connsiteY181" fmla="*/ 1930400 h 6372225"/>
              <a:gd name="connsiteX182" fmla="*/ 2517775 w 2819400"/>
              <a:gd name="connsiteY182" fmla="*/ 1930400 h 6372225"/>
              <a:gd name="connsiteX183" fmla="*/ 2508250 w 2819400"/>
              <a:gd name="connsiteY183" fmla="*/ 1930400 h 6372225"/>
              <a:gd name="connsiteX184" fmla="*/ 2486025 w 2819400"/>
              <a:gd name="connsiteY184" fmla="*/ 1936750 h 6372225"/>
              <a:gd name="connsiteX185" fmla="*/ 2473325 w 2819400"/>
              <a:gd name="connsiteY185" fmla="*/ 1943100 h 6372225"/>
              <a:gd name="connsiteX186" fmla="*/ 2460625 w 2819400"/>
              <a:gd name="connsiteY186" fmla="*/ 1949450 h 6372225"/>
              <a:gd name="connsiteX187" fmla="*/ 2447925 w 2819400"/>
              <a:gd name="connsiteY187" fmla="*/ 1955800 h 6372225"/>
              <a:gd name="connsiteX188" fmla="*/ 2438400 w 2819400"/>
              <a:gd name="connsiteY188" fmla="*/ 1968500 h 6372225"/>
              <a:gd name="connsiteX189" fmla="*/ 2416175 w 2819400"/>
              <a:gd name="connsiteY189" fmla="*/ 1984375 h 6372225"/>
              <a:gd name="connsiteX190" fmla="*/ 2390775 w 2819400"/>
              <a:gd name="connsiteY190" fmla="*/ 2000250 h 6372225"/>
              <a:gd name="connsiteX191" fmla="*/ 2365375 w 2819400"/>
              <a:gd name="connsiteY191" fmla="*/ 2016125 h 6372225"/>
              <a:gd name="connsiteX192" fmla="*/ 2339975 w 2819400"/>
              <a:gd name="connsiteY192" fmla="*/ 2022475 h 6372225"/>
              <a:gd name="connsiteX193" fmla="*/ 2327275 w 2819400"/>
              <a:gd name="connsiteY193" fmla="*/ 2022475 h 6372225"/>
              <a:gd name="connsiteX194" fmla="*/ 2320925 w 2819400"/>
              <a:gd name="connsiteY194" fmla="*/ 2019300 h 6372225"/>
              <a:gd name="connsiteX195" fmla="*/ 2314575 w 2819400"/>
              <a:gd name="connsiteY195" fmla="*/ 2016125 h 6372225"/>
              <a:gd name="connsiteX196" fmla="*/ 2311400 w 2819400"/>
              <a:gd name="connsiteY196" fmla="*/ 2003425 h 6372225"/>
              <a:gd name="connsiteX197" fmla="*/ 2311400 w 2819400"/>
              <a:gd name="connsiteY197" fmla="*/ 1987550 h 6372225"/>
              <a:gd name="connsiteX198" fmla="*/ 2314575 w 2819400"/>
              <a:gd name="connsiteY198" fmla="*/ 1968500 h 6372225"/>
              <a:gd name="connsiteX199" fmla="*/ 2339975 w 2819400"/>
              <a:gd name="connsiteY199" fmla="*/ 1949450 h 6372225"/>
              <a:gd name="connsiteX200" fmla="*/ 2365375 w 2819400"/>
              <a:gd name="connsiteY200" fmla="*/ 1933575 h 6372225"/>
              <a:gd name="connsiteX201" fmla="*/ 2390775 w 2819400"/>
              <a:gd name="connsiteY201" fmla="*/ 1920875 h 6372225"/>
              <a:gd name="connsiteX202" fmla="*/ 2403475 w 2819400"/>
              <a:gd name="connsiteY202" fmla="*/ 1911350 h 6372225"/>
              <a:gd name="connsiteX203" fmla="*/ 2413000 w 2819400"/>
              <a:gd name="connsiteY203" fmla="*/ 1905000 h 6372225"/>
              <a:gd name="connsiteX204" fmla="*/ 2432050 w 2819400"/>
              <a:gd name="connsiteY204" fmla="*/ 1882775 h 6372225"/>
              <a:gd name="connsiteX205" fmla="*/ 2447925 w 2819400"/>
              <a:gd name="connsiteY205" fmla="*/ 1860550 h 6372225"/>
              <a:gd name="connsiteX206" fmla="*/ 2460625 w 2819400"/>
              <a:gd name="connsiteY206" fmla="*/ 1835150 h 6372225"/>
              <a:gd name="connsiteX207" fmla="*/ 2498725 w 2819400"/>
              <a:gd name="connsiteY207" fmla="*/ 1768475 h 6372225"/>
              <a:gd name="connsiteX208" fmla="*/ 2524125 w 2819400"/>
              <a:gd name="connsiteY208" fmla="*/ 1730375 h 6372225"/>
              <a:gd name="connsiteX209" fmla="*/ 2536825 w 2819400"/>
              <a:gd name="connsiteY209" fmla="*/ 1714500 h 6372225"/>
              <a:gd name="connsiteX210" fmla="*/ 2552700 w 2819400"/>
              <a:gd name="connsiteY210" fmla="*/ 1701800 h 6372225"/>
              <a:gd name="connsiteX211" fmla="*/ 2565400 w 2819400"/>
              <a:gd name="connsiteY211" fmla="*/ 1689100 h 6372225"/>
              <a:gd name="connsiteX212" fmla="*/ 2574925 w 2819400"/>
              <a:gd name="connsiteY212" fmla="*/ 1676400 h 6372225"/>
              <a:gd name="connsiteX213" fmla="*/ 2584450 w 2819400"/>
              <a:gd name="connsiteY213" fmla="*/ 1660525 h 6372225"/>
              <a:gd name="connsiteX214" fmla="*/ 2587625 w 2819400"/>
              <a:gd name="connsiteY214" fmla="*/ 1647825 h 6372225"/>
              <a:gd name="connsiteX215" fmla="*/ 2590800 w 2819400"/>
              <a:gd name="connsiteY215" fmla="*/ 1631950 h 6372225"/>
              <a:gd name="connsiteX216" fmla="*/ 2590800 w 2819400"/>
              <a:gd name="connsiteY216" fmla="*/ 1612900 h 6372225"/>
              <a:gd name="connsiteX217" fmla="*/ 2584450 w 2819400"/>
              <a:gd name="connsiteY217" fmla="*/ 1581150 h 6372225"/>
              <a:gd name="connsiteX218" fmla="*/ 2565400 w 2819400"/>
              <a:gd name="connsiteY218" fmla="*/ 1495425 h 6372225"/>
              <a:gd name="connsiteX219" fmla="*/ 2527300 w 2819400"/>
              <a:gd name="connsiteY219" fmla="*/ 1346200 h 6372225"/>
              <a:gd name="connsiteX220" fmla="*/ 2489200 w 2819400"/>
              <a:gd name="connsiteY220" fmla="*/ 1200150 h 6372225"/>
              <a:gd name="connsiteX221" fmla="*/ 2473325 w 2819400"/>
              <a:gd name="connsiteY221" fmla="*/ 1146175 h 6372225"/>
              <a:gd name="connsiteX222" fmla="*/ 2470150 w 2819400"/>
              <a:gd name="connsiteY222" fmla="*/ 1117600 h 6372225"/>
              <a:gd name="connsiteX223" fmla="*/ 2311400 w 2819400"/>
              <a:gd name="connsiteY223" fmla="*/ 1276350 h 6372225"/>
              <a:gd name="connsiteX224" fmla="*/ 2301875 w 2819400"/>
              <a:gd name="connsiteY224" fmla="*/ 1292225 h 6372225"/>
              <a:gd name="connsiteX225" fmla="*/ 2286000 w 2819400"/>
              <a:gd name="connsiteY225" fmla="*/ 1330325 h 6372225"/>
              <a:gd name="connsiteX226" fmla="*/ 2241550 w 2819400"/>
              <a:gd name="connsiteY226" fmla="*/ 1447800 h 6372225"/>
              <a:gd name="connsiteX227" fmla="*/ 2216150 w 2819400"/>
              <a:gd name="connsiteY227" fmla="*/ 1511300 h 6372225"/>
              <a:gd name="connsiteX228" fmla="*/ 2190750 w 2819400"/>
              <a:gd name="connsiteY228" fmla="*/ 1568450 h 6372225"/>
              <a:gd name="connsiteX229" fmla="*/ 2168525 w 2819400"/>
              <a:gd name="connsiteY229" fmla="*/ 1612900 h 6372225"/>
              <a:gd name="connsiteX230" fmla="*/ 2159000 w 2819400"/>
              <a:gd name="connsiteY230" fmla="*/ 1628775 h 6372225"/>
              <a:gd name="connsiteX231" fmla="*/ 2149475 w 2819400"/>
              <a:gd name="connsiteY231" fmla="*/ 1638300 h 6372225"/>
              <a:gd name="connsiteX232" fmla="*/ 2124075 w 2819400"/>
              <a:gd name="connsiteY232" fmla="*/ 1730375 h 6372225"/>
              <a:gd name="connsiteX233" fmla="*/ 2105025 w 2819400"/>
              <a:gd name="connsiteY233" fmla="*/ 1800225 h 6372225"/>
              <a:gd name="connsiteX234" fmla="*/ 2101850 w 2819400"/>
              <a:gd name="connsiteY234" fmla="*/ 1825625 h 6372225"/>
              <a:gd name="connsiteX235" fmla="*/ 2098675 w 2819400"/>
              <a:gd name="connsiteY235" fmla="*/ 1841500 h 6372225"/>
              <a:gd name="connsiteX236" fmla="*/ 2114550 w 2819400"/>
              <a:gd name="connsiteY236" fmla="*/ 1943100 h 6372225"/>
              <a:gd name="connsiteX237" fmla="*/ 2124075 w 2819400"/>
              <a:gd name="connsiteY237" fmla="*/ 2009775 h 6372225"/>
              <a:gd name="connsiteX238" fmla="*/ 2124075 w 2819400"/>
              <a:gd name="connsiteY238" fmla="*/ 2035175 h 6372225"/>
              <a:gd name="connsiteX239" fmla="*/ 2124075 w 2819400"/>
              <a:gd name="connsiteY239" fmla="*/ 2051050 h 6372225"/>
              <a:gd name="connsiteX240" fmla="*/ 2124075 w 2819400"/>
              <a:gd name="connsiteY240" fmla="*/ 2057400 h 6372225"/>
              <a:gd name="connsiteX241" fmla="*/ 2127250 w 2819400"/>
              <a:gd name="connsiteY241" fmla="*/ 2066925 h 6372225"/>
              <a:gd name="connsiteX242" fmla="*/ 2139950 w 2819400"/>
              <a:gd name="connsiteY242" fmla="*/ 2095500 h 6372225"/>
              <a:gd name="connsiteX243" fmla="*/ 2181225 w 2819400"/>
              <a:gd name="connsiteY243" fmla="*/ 2171700 h 6372225"/>
              <a:gd name="connsiteX244" fmla="*/ 2200275 w 2819400"/>
              <a:gd name="connsiteY244" fmla="*/ 2219325 h 6372225"/>
              <a:gd name="connsiteX245" fmla="*/ 2219325 w 2819400"/>
              <a:gd name="connsiteY245" fmla="*/ 2266950 h 6372225"/>
              <a:gd name="connsiteX246" fmla="*/ 2222500 w 2819400"/>
              <a:gd name="connsiteY246" fmla="*/ 2295525 h 6372225"/>
              <a:gd name="connsiteX247" fmla="*/ 2225675 w 2819400"/>
              <a:gd name="connsiteY247" fmla="*/ 2320925 h 6372225"/>
              <a:gd name="connsiteX248" fmla="*/ 2228850 w 2819400"/>
              <a:gd name="connsiteY248" fmla="*/ 2346325 h 6372225"/>
              <a:gd name="connsiteX249" fmla="*/ 2225675 w 2819400"/>
              <a:gd name="connsiteY249" fmla="*/ 2371725 h 6372225"/>
              <a:gd name="connsiteX250" fmla="*/ 2228850 w 2819400"/>
              <a:gd name="connsiteY250" fmla="*/ 2384425 h 6372225"/>
              <a:gd name="connsiteX251" fmla="*/ 2241550 w 2819400"/>
              <a:gd name="connsiteY251" fmla="*/ 2416175 h 6372225"/>
              <a:gd name="connsiteX252" fmla="*/ 2247900 w 2819400"/>
              <a:gd name="connsiteY252" fmla="*/ 2438400 h 6372225"/>
              <a:gd name="connsiteX253" fmla="*/ 2251075 w 2819400"/>
              <a:gd name="connsiteY253" fmla="*/ 2460625 h 6372225"/>
              <a:gd name="connsiteX254" fmla="*/ 2251075 w 2819400"/>
              <a:gd name="connsiteY254" fmla="*/ 2486025 h 6372225"/>
              <a:gd name="connsiteX255" fmla="*/ 2247900 w 2819400"/>
              <a:gd name="connsiteY255" fmla="*/ 2511425 h 6372225"/>
              <a:gd name="connsiteX256" fmla="*/ 2241550 w 2819400"/>
              <a:gd name="connsiteY256" fmla="*/ 2533650 h 6372225"/>
              <a:gd name="connsiteX257" fmla="*/ 2241550 w 2819400"/>
              <a:gd name="connsiteY257" fmla="*/ 2549525 h 6372225"/>
              <a:gd name="connsiteX258" fmla="*/ 2244725 w 2819400"/>
              <a:gd name="connsiteY258" fmla="*/ 2565400 h 6372225"/>
              <a:gd name="connsiteX259" fmla="*/ 2247900 w 2819400"/>
              <a:gd name="connsiteY259" fmla="*/ 2574925 h 6372225"/>
              <a:gd name="connsiteX260" fmla="*/ 2257425 w 2819400"/>
              <a:gd name="connsiteY260" fmla="*/ 2590800 h 6372225"/>
              <a:gd name="connsiteX261" fmla="*/ 2260600 w 2819400"/>
              <a:gd name="connsiteY261" fmla="*/ 2600325 h 6372225"/>
              <a:gd name="connsiteX262" fmla="*/ 2260600 w 2819400"/>
              <a:gd name="connsiteY262" fmla="*/ 2609850 h 6372225"/>
              <a:gd name="connsiteX263" fmla="*/ 2260600 w 2819400"/>
              <a:gd name="connsiteY263" fmla="*/ 2724150 h 6372225"/>
              <a:gd name="connsiteX264" fmla="*/ 2257425 w 2819400"/>
              <a:gd name="connsiteY264" fmla="*/ 2781300 h 6372225"/>
              <a:gd name="connsiteX265" fmla="*/ 2251075 w 2819400"/>
              <a:gd name="connsiteY265" fmla="*/ 2813050 h 6372225"/>
              <a:gd name="connsiteX266" fmla="*/ 2247900 w 2819400"/>
              <a:gd name="connsiteY266" fmla="*/ 2838450 h 6372225"/>
              <a:gd name="connsiteX267" fmla="*/ 2244725 w 2819400"/>
              <a:gd name="connsiteY267" fmla="*/ 2847975 h 6372225"/>
              <a:gd name="connsiteX268" fmla="*/ 2244725 w 2819400"/>
              <a:gd name="connsiteY268" fmla="*/ 2863850 h 6372225"/>
              <a:gd name="connsiteX269" fmla="*/ 2251075 w 2819400"/>
              <a:gd name="connsiteY269" fmla="*/ 2892425 h 6372225"/>
              <a:gd name="connsiteX270" fmla="*/ 2251075 w 2819400"/>
              <a:gd name="connsiteY270" fmla="*/ 2908300 h 6372225"/>
              <a:gd name="connsiteX271" fmla="*/ 2251075 w 2819400"/>
              <a:gd name="connsiteY271" fmla="*/ 2921000 h 6372225"/>
              <a:gd name="connsiteX272" fmla="*/ 2247900 w 2819400"/>
              <a:gd name="connsiteY272" fmla="*/ 2936875 h 6372225"/>
              <a:gd name="connsiteX273" fmla="*/ 2238375 w 2819400"/>
              <a:gd name="connsiteY273" fmla="*/ 2946400 h 6372225"/>
              <a:gd name="connsiteX274" fmla="*/ 2228850 w 2819400"/>
              <a:gd name="connsiteY274" fmla="*/ 2955925 h 6372225"/>
              <a:gd name="connsiteX275" fmla="*/ 2222500 w 2819400"/>
              <a:gd name="connsiteY275" fmla="*/ 2962275 h 6372225"/>
              <a:gd name="connsiteX276" fmla="*/ 2209800 w 2819400"/>
              <a:gd name="connsiteY276" fmla="*/ 2962275 h 6372225"/>
              <a:gd name="connsiteX277" fmla="*/ 2206625 w 2819400"/>
              <a:gd name="connsiteY277" fmla="*/ 2962275 h 6372225"/>
              <a:gd name="connsiteX278" fmla="*/ 2206625 w 2819400"/>
              <a:gd name="connsiteY278" fmla="*/ 2965450 h 6372225"/>
              <a:gd name="connsiteX279" fmla="*/ 2212975 w 2819400"/>
              <a:gd name="connsiteY279" fmla="*/ 2978150 h 6372225"/>
              <a:gd name="connsiteX280" fmla="*/ 2222500 w 2819400"/>
              <a:gd name="connsiteY280" fmla="*/ 2997200 h 6372225"/>
              <a:gd name="connsiteX281" fmla="*/ 2228850 w 2819400"/>
              <a:gd name="connsiteY281" fmla="*/ 3013075 h 6372225"/>
              <a:gd name="connsiteX282" fmla="*/ 2225675 w 2819400"/>
              <a:gd name="connsiteY282" fmla="*/ 3025775 h 6372225"/>
              <a:gd name="connsiteX283" fmla="*/ 2219325 w 2819400"/>
              <a:gd name="connsiteY283" fmla="*/ 3035300 h 6372225"/>
              <a:gd name="connsiteX284" fmla="*/ 2216150 w 2819400"/>
              <a:gd name="connsiteY284" fmla="*/ 3054350 h 6372225"/>
              <a:gd name="connsiteX285" fmla="*/ 2206625 w 2819400"/>
              <a:gd name="connsiteY285" fmla="*/ 3105150 h 6372225"/>
              <a:gd name="connsiteX286" fmla="*/ 2193925 w 2819400"/>
              <a:gd name="connsiteY286" fmla="*/ 3181350 h 6372225"/>
              <a:gd name="connsiteX287" fmla="*/ 2178050 w 2819400"/>
              <a:gd name="connsiteY287" fmla="*/ 3273425 h 6372225"/>
              <a:gd name="connsiteX288" fmla="*/ 2152650 w 2819400"/>
              <a:gd name="connsiteY288" fmla="*/ 3378200 h 6372225"/>
              <a:gd name="connsiteX289" fmla="*/ 2120900 w 2819400"/>
              <a:gd name="connsiteY289" fmla="*/ 3489325 h 6372225"/>
              <a:gd name="connsiteX290" fmla="*/ 2101850 w 2819400"/>
              <a:gd name="connsiteY290" fmla="*/ 3546475 h 6372225"/>
              <a:gd name="connsiteX291" fmla="*/ 2082800 w 2819400"/>
              <a:gd name="connsiteY291" fmla="*/ 3600450 h 6372225"/>
              <a:gd name="connsiteX292" fmla="*/ 2057400 w 2819400"/>
              <a:gd name="connsiteY292" fmla="*/ 3654425 h 6372225"/>
              <a:gd name="connsiteX293" fmla="*/ 2032000 w 2819400"/>
              <a:gd name="connsiteY293" fmla="*/ 3708400 h 6372225"/>
              <a:gd name="connsiteX294" fmla="*/ 1987550 w 2819400"/>
              <a:gd name="connsiteY294" fmla="*/ 3797300 h 6372225"/>
              <a:gd name="connsiteX295" fmla="*/ 1958975 w 2819400"/>
              <a:gd name="connsiteY295" fmla="*/ 3863975 h 6372225"/>
              <a:gd name="connsiteX296" fmla="*/ 1943100 w 2819400"/>
              <a:gd name="connsiteY296" fmla="*/ 3911600 h 6372225"/>
              <a:gd name="connsiteX297" fmla="*/ 1936750 w 2819400"/>
              <a:gd name="connsiteY297" fmla="*/ 3943350 h 6372225"/>
              <a:gd name="connsiteX298" fmla="*/ 1939925 w 2819400"/>
              <a:gd name="connsiteY298" fmla="*/ 3968750 h 6372225"/>
              <a:gd name="connsiteX299" fmla="*/ 1946275 w 2819400"/>
              <a:gd name="connsiteY299" fmla="*/ 3990975 h 6372225"/>
              <a:gd name="connsiteX300" fmla="*/ 1949450 w 2819400"/>
              <a:gd name="connsiteY300" fmla="*/ 4013200 h 6372225"/>
              <a:gd name="connsiteX301" fmla="*/ 1952625 w 2819400"/>
              <a:gd name="connsiteY301" fmla="*/ 4038600 h 6372225"/>
              <a:gd name="connsiteX302" fmla="*/ 1952625 w 2819400"/>
              <a:gd name="connsiteY302" fmla="*/ 4105275 h 6372225"/>
              <a:gd name="connsiteX303" fmla="*/ 1949450 w 2819400"/>
              <a:gd name="connsiteY303" fmla="*/ 4162425 h 6372225"/>
              <a:gd name="connsiteX304" fmla="*/ 1946275 w 2819400"/>
              <a:gd name="connsiteY304" fmla="*/ 4219575 h 6372225"/>
              <a:gd name="connsiteX305" fmla="*/ 1949450 w 2819400"/>
              <a:gd name="connsiteY305" fmla="*/ 4225925 h 6372225"/>
              <a:gd name="connsiteX306" fmla="*/ 1955800 w 2819400"/>
              <a:gd name="connsiteY306" fmla="*/ 4248150 h 6372225"/>
              <a:gd name="connsiteX307" fmla="*/ 1965325 w 2819400"/>
              <a:gd name="connsiteY307" fmla="*/ 4289425 h 6372225"/>
              <a:gd name="connsiteX308" fmla="*/ 1971675 w 2819400"/>
              <a:gd name="connsiteY308" fmla="*/ 4352925 h 6372225"/>
              <a:gd name="connsiteX309" fmla="*/ 1974850 w 2819400"/>
              <a:gd name="connsiteY309" fmla="*/ 4391025 h 6372225"/>
              <a:gd name="connsiteX310" fmla="*/ 1971675 w 2819400"/>
              <a:gd name="connsiteY310" fmla="*/ 4438650 h 6372225"/>
              <a:gd name="connsiteX311" fmla="*/ 1971675 w 2819400"/>
              <a:gd name="connsiteY311" fmla="*/ 4492625 h 6372225"/>
              <a:gd name="connsiteX312" fmla="*/ 1965325 w 2819400"/>
              <a:gd name="connsiteY312" fmla="*/ 4552950 h 6372225"/>
              <a:gd name="connsiteX313" fmla="*/ 1955800 w 2819400"/>
              <a:gd name="connsiteY313" fmla="*/ 4622800 h 6372225"/>
              <a:gd name="connsiteX314" fmla="*/ 1943100 w 2819400"/>
              <a:gd name="connsiteY314" fmla="*/ 4699000 h 6372225"/>
              <a:gd name="connsiteX315" fmla="*/ 1927225 w 2819400"/>
              <a:gd name="connsiteY315" fmla="*/ 4784725 h 6372225"/>
              <a:gd name="connsiteX316" fmla="*/ 1905000 w 2819400"/>
              <a:gd name="connsiteY316" fmla="*/ 4879975 h 6372225"/>
              <a:gd name="connsiteX317" fmla="*/ 1879600 w 2819400"/>
              <a:gd name="connsiteY317" fmla="*/ 4984750 h 6372225"/>
              <a:gd name="connsiteX318" fmla="*/ 1851025 w 2819400"/>
              <a:gd name="connsiteY318" fmla="*/ 5095875 h 6372225"/>
              <a:gd name="connsiteX319" fmla="*/ 1812925 w 2819400"/>
              <a:gd name="connsiteY319" fmla="*/ 5216525 h 6372225"/>
              <a:gd name="connsiteX320" fmla="*/ 1771650 w 2819400"/>
              <a:gd name="connsiteY320" fmla="*/ 5349875 h 6372225"/>
              <a:gd name="connsiteX321" fmla="*/ 1755775 w 2819400"/>
              <a:gd name="connsiteY321" fmla="*/ 5394325 h 6372225"/>
              <a:gd name="connsiteX322" fmla="*/ 1736725 w 2819400"/>
              <a:gd name="connsiteY322" fmla="*/ 5441950 h 6372225"/>
              <a:gd name="connsiteX323" fmla="*/ 1720850 w 2819400"/>
              <a:gd name="connsiteY323" fmla="*/ 5499100 h 6372225"/>
              <a:gd name="connsiteX324" fmla="*/ 1704975 w 2819400"/>
              <a:gd name="connsiteY324" fmla="*/ 5562600 h 6372225"/>
              <a:gd name="connsiteX325" fmla="*/ 1695450 w 2819400"/>
              <a:gd name="connsiteY325" fmla="*/ 5626100 h 6372225"/>
              <a:gd name="connsiteX326" fmla="*/ 1692275 w 2819400"/>
              <a:gd name="connsiteY326" fmla="*/ 5657850 h 6372225"/>
              <a:gd name="connsiteX327" fmla="*/ 1692275 w 2819400"/>
              <a:gd name="connsiteY327" fmla="*/ 5686425 h 6372225"/>
              <a:gd name="connsiteX328" fmla="*/ 1698625 w 2819400"/>
              <a:gd name="connsiteY328" fmla="*/ 5715000 h 6372225"/>
              <a:gd name="connsiteX329" fmla="*/ 1704975 w 2819400"/>
              <a:gd name="connsiteY329" fmla="*/ 5737225 h 6372225"/>
              <a:gd name="connsiteX330" fmla="*/ 1714500 w 2819400"/>
              <a:gd name="connsiteY330" fmla="*/ 5883275 h 6372225"/>
              <a:gd name="connsiteX331" fmla="*/ 1727200 w 2819400"/>
              <a:gd name="connsiteY331" fmla="*/ 6086475 h 6372225"/>
              <a:gd name="connsiteX332" fmla="*/ 1736725 w 2819400"/>
              <a:gd name="connsiteY332" fmla="*/ 6149975 h 6372225"/>
              <a:gd name="connsiteX333" fmla="*/ 1743075 w 2819400"/>
              <a:gd name="connsiteY333" fmla="*/ 6184900 h 6372225"/>
              <a:gd name="connsiteX334" fmla="*/ 1746250 w 2819400"/>
              <a:gd name="connsiteY334" fmla="*/ 6219825 h 6372225"/>
              <a:gd name="connsiteX335" fmla="*/ 1743075 w 2819400"/>
              <a:gd name="connsiteY335" fmla="*/ 6251575 h 6372225"/>
              <a:gd name="connsiteX336" fmla="*/ 1736725 w 2819400"/>
              <a:gd name="connsiteY336" fmla="*/ 6286500 h 6372225"/>
              <a:gd name="connsiteX337" fmla="*/ 1730375 w 2819400"/>
              <a:gd name="connsiteY337" fmla="*/ 6302375 h 6372225"/>
              <a:gd name="connsiteX338" fmla="*/ 1724025 w 2819400"/>
              <a:gd name="connsiteY338" fmla="*/ 6315075 h 6372225"/>
              <a:gd name="connsiteX339" fmla="*/ 1714500 w 2819400"/>
              <a:gd name="connsiteY339" fmla="*/ 6327775 h 6372225"/>
              <a:gd name="connsiteX340" fmla="*/ 1701800 w 2819400"/>
              <a:gd name="connsiteY340" fmla="*/ 6340475 h 6372225"/>
              <a:gd name="connsiteX341" fmla="*/ 1622425 w 2819400"/>
              <a:gd name="connsiteY341" fmla="*/ 6353175 h 6372225"/>
              <a:gd name="connsiteX342" fmla="*/ 1539875 w 2819400"/>
              <a:gd name="connsiteY342" fmla="*/ 6365875 h 6372225"/>
              <a:gd name="connsiteX343" fmla="*/ 1447800 w 2819400"/>
              <a:gd name="connsiteY343" fmla="*/ 6372225 h 6372225"/>
              <a:gd name="connsiteX344" fmla="*/ 1400175 w 2819400"/>
              <a:gd name="connsiteY344" fmla="*/ 6372225 h 6372225"/>
              <a:gd name="connsiteX345" fmla="*/ 1355725 w 2819400"/>
              <a:gd name="connsiteY345" fmla="*/ 6372225 h 6372225"/>
              <a:gd name="connsiteX346" fmla="*/ 1314450 w 2819400"/>
              <a:gd name="connsiteY346" fmla="*/ 6369050 h 6372225"/>
              <a:gd name="connsiteX347" fmla="*/ 1276350 w 2819400"/>
              <a:gd name="connsiteY347" fmla="*/ 6359525 h 6372225"/>
              <a:gd name="connsiteX348" fmla="*/ 1244600 w 2819400"/>
              <a:gd name="connsiteY348" fmla="*/ 6350000 h 6372225"/>
              <a:gd name="connsiteX349" fmla="*/ 1231900 w 2819400"/>
              <a:gd name="connsiteY349" fmla="*/ 6343650 h 6372225"/>
              <a:gd name="connsiteX350" fmla="*/ 1222375 w 2819400"/>
              <a:gd name="connsiteY350" fmla="*/ 6334125 h 6372225"/>
              <a:gd name="connsiteX351" fmla="*/ 1212850 w 2819400"/>
              <a:gd name="connsiteY351" fmla="*/ 6324600 h 6372225"/>
              <a:gd name="connsiteX352" fmla="*/ 1206500 w 2819400"/>
              <a:gd name="connsiteY352" fmla="*/ 6315075 h 6372225"/>
              <a:gd name="connsiteX353" fmla="*/ 1203325 w 2819400"/>
              <a:gd name="connsiteY353" fmla="*/ 6302375 h 6372225"/>
              <a:gd name="connsiteX354" fmla="*/ 1203325 w 2819400"/>
              <a:gd name="connsiteY354" fmla="*/ 6289675 h 6372225"/>
              <a:gd name="connsiteX355" fmla="*/ 1209675 w 2819400"/>
              <a:gd name="connsiteY355" fmla="*/ 6257925 h 6372225"/>
              <a:gd name="connsiteX356" fmla="*/ 1216025 w 2819400"/>
              <a:gd name="connsiteY356" fmla="*/ 6226175 h 6372225"/>
              <a:gd name="connsiteX357" fmla="*/ 1225550 w 2819400"/>
              <a:gd name="connsiteY357" fmla="*/ 6184900 h 6372225"/>
              <a:gd name="connsiteX358" fmla="*/ 1241425 w 2819400"/>
              <a:gd name="connsiteY358" fmla="*/ 6143625 h 6372225"/>
              <a:gd name="connsiteX359" fmla="*/ 1257300 w 2819400"/>
              <a:gd name="connsiteY359" fmla="*/ 6102350 h 6372225"/>
              <a:gd name="connsiteX360" fmla="*/ 1279525 w 2819400"/>
              <a:gd name="connsiteY360" fmla="*/ 6064250 h 6372225"/>
              <a:gd name="connsiteX361" fmla="*/ 1292225 w 2819400"/>
              <a:gd name="connsiteY361" fmla="*/ 6048375 h 6372225"/>
              <a:gd name="connsiteX362" fmla="*/ 1304925 w 2819400"/>
              <a:gd name="connsiteY362" fmla="*/ 6035675 h 6372225"/>
              <a:gd name="connsiteX363" fmla="*/ 1327150 w 2819400"/>
              <a:gd name="connsiteY363" fmla="*/ 5956300 h 6372225"/>
              <a:gd name="connsiteX364" fmla="*/ 1346200 w 2819400"/>
              <a:gd name="connsiteY364" fmla="*/ 5889625 h 6372225"/>
              <a:gd name="connsiteX365" fmla="*/ 1358900 w 2819400"/>
              <a:gd name="connsiteY365" fmla="*/ 5826125 h 6372225"/>
              <a:gd name="connsiteX366" fmla="*/ 1365250 w 2819400"/>
              <a:gd name="connsiteY366" fmla="*/ 5775325 h 6372225"/>
              <a:gd name="connsiteX367" fmla="*/ 1377950 w 2819400"/>
              <a:gd name="connsiteY367" fmla="*/ 5727700 h 6372225"/>
              <a:gd name="connsiteX368" fmla="*/ 1384300 w 2819400"/>
              <a:gd name="connsiteY368" fmla="*/ 5702300 h 6372225"/>
              <a:gd name="connsiteX369" fmla="*/ 1397000 w 2819400"/>
              <a:gd name="connsiteY369" fmla="*/ 5680075 h 6372225"/>
              <a:gd name="connsiteX370" fmla="*/ 1409700 w 2819400"/>
              <a:gd name="connsiteY370" fmla="*/ 5657850 h 6372225"/>
              <a:gd name="connsiteX371" fmla="*/ 1425575 w 2819400"/>
              <a:gd name="connsiteY371" fmla="*/ 5632450 h 6372225"/>
              <a:gd name="connsiteX372" fmla="*/ 1435100 w 2819400"/>
              <a:gd name="connsiteY372" fmla="*/ 5619750 h 6372225"/>
              <a:gd name="connsiteX373" fmla="*/ 1441450 w 2819400"/>
              <a:gd name="connsiteY373" fmla="*/ 5600700 h 6372225"/>
              <a:gd name="connsiteX374" fmla="*/ 1457325 w 2819400"/>
              <a:gd name="connsiteY374" fmla="*/ 5553075 h 6372225"/>
              <a:gd name="connsiteX375" fmla="*/ 1466850 w 2819400"/>
              <a:gd name="connsiteY375" fmla="*/ 5495925 h 6372225"/>
              <a:gd name="connsiteX376" fmla="*/ 1476375 w 2819400"/>
              <a:gd name="connsiteY376" fmla="*/ 5432425 h 6372225"/>
              <a:gd name="connsiteX377" fmla="*/ 1489075 w 2819400"/>
              <a:gd name="connsiteY377" fmla="*/ 5305425 h 6372225"/>
              <a:gd name="connsiteX378" fmla="*/ 1498600 w 2819400"/>
              <a:gd name="connsiteY378" fmla="*/ 5210175 h 6372225"/>
              <a:gd name="connsiteX379" fmla="*/ 1498600 w 2819400"/>
              <a:gd name="connsiteY379" fmla="*/ 5153025 h 6372225"/>
              <a:gd name="connsiteX380" fmla="*/ 1495425 w 2819400"/>
              <a:gd name="connsiteY380" fmla="*/ 5054600 h 6372225"/>
              <a:gd name="connsiteX381" fmla="*/ 1495425 w 2819400"/>
              <a:gd name="connsiteY381" fmla="*/ 4924425 h 6372225"/>
              <a:gd name="connsiteX382" fmla="*/ 1495425 w 2819400"/>
              <a:gd name="connsiteY382" fmla="*/ 4781550 h 6372225"/>
              <a:gd name="connsiteX383" fmla="*/ 1498600 w 2819400"/>
              <a:gd name="connsiteY383" fmla="*/ 4632325 h 6372225"/>
              <a:gd name="connsiteX384" fmla="*/ 1501775 w 2819400"/>
              <a:gd name="connsiteY384" fmla="*/ 4562475 h 6372225"/>
              <a:gd name="connsiteX385" fmla="*/ 1504950 w 2819400"/>
              <a:gd name="connsiteY385" fmla="*/ 4495800 h 6372225"/>
              <a:gd name="connsiteX386" fmla="*/ 1514475 w 2819400"/>
              <a:gd name="connsiteY386" fmla="*/ 4432300 h 6372225"/>
              <a:gd name="connsiteX387" fmla="*/ 1524000 w 2819400"/>
              <a:gd name="connsiteY387" fmla="*/ 4378325 h 6372225"/>
              <a:gd name="connsiteX388" fmla="*/ 1536700 w 2819400"/>
              <a:gd name="connsiteY388" fmla="*/ 4330700 h 6372225"/>
              <a:gd name="connsiteX389" fmla="*/ 1549400 w 2819400"/>
              <a:gd name="connsiteY389" fmla="*/ 4295775 h 6372225"/>
              <a:gd name="connsiteX390" fmla="*/ 1549400 w 2819400"/>
              <a:gd name="connsiteY390" fmla="*/ 4279900 h 6372225"/>
              <a:gd name="connsiteX391" fmla="*/ 1546225 w 2819400"/>
              <a:gd name="connsiteY391" fmla="*/ 4238625 h 6372225"/>
              <a:gd name="connsiteX392" fmla="*/ 1539875 w 2819400"/>
              <a:gd name="connsiteY392" fmla="*/ 4184650 h 6372225"/>
              <a:gd name="connsiteX393" fmla="*/ 1533525 w 2819400"/>
              <a:gd name="connsiteY393" fmla="*/ 4156075 h 6372225"/>
              <a:gd name="connsiteX394" fmla="*/ 1524000 w 2819400"/>
              <a:gd name="connsiteY394" fmla="*/ 4130675 h 6372225"/>
              <a:gd name="connsiteX395" fmla="*/ 1511300 w 2819400"/>
              <a:gd name="connsiteY395" fmla="*/ 4060825 h 6372225"/>
              <a:gd name="connsiteX396" fmla="*/ 1501775 w 2819400"/>
              <a:gd name="connsiteY396" fmla="*/ 3994150 h 6372225"/>
              <a:gd name="connsiteX397" fmla="*/ 1498600 w 2819400"/>
              <a:gd name="connsiteY397" fmla="*/ 3959225 h 6372225"/>
              <a:gd name="connsiteX398" fmla="*/ 1498600 w 2819400"/>
              <a:gd name="connsiteY398" fmla="*/ 3924300 h 6372225"/>
              <a:gd name="connsiteX399" fmla="*/ 1498600 w 2819400"/>
              <a:gd name="connsiteY399" fmla="*/ 3902075 h 6372225"/>
              <a:gd name="connsiteX400" fmla="*/ 1501775 w 2819400"/>
              <a:gd name="connsiteY400" fmla="*/ 3879850 h 6372225"/>
              <a:gd name="connsiteX401" fmla="*/ 1508125 w 2819400"/>
              <a:gd name="connsiteY401" fmla="*/ 3860800 h 6372225"/>
              <a:gd name="connsiteX402" fmla="*/ 1517650 w 2819400"/>
              <a:gd name="connsiteY402" fmla="*/ 3844925 h 6372225"/>
              <a:gd name="connsiteX403" fmla="*/ 1504950 w 2819400"/>
              <a:gd name="connsiteY403" fmla="*/ 3784600 h 6372225"/>
              <a:gd name="connsiteX404" fmla="*/ 1479550 w 2819400"/>
              <a:gd name="connsiteY404" fmla="*/ 3654425 h 6372225"/>
              <a:gd name="connsiteX405" fmla="*/ 1466850 w 2819400"/>
              <a:gd name="connsiteY405" fmla="*/ 3578225 h 6372225"/>
              <a:gd name="connsiteX406" fmla="*/ 1454150 w 2819400"/>
              <a:gd name="connsiteY406" fmla="*/ 3511550 h 6372225"/>
              <a:gd name="connsiteX407" fmla="*/ 1450975 w 2819400"/>
              <a:gd name="connsiteY407" fmla="*/ 3454400 h 6372225"/>
              <a:gd name="connsiteX408" fmla="*/ 1450975 w 2819400"/>
              <a:gd name="connsiteY408" fmla="*/ 3432175 h 6372225"/>
              <a:gd name="connsiteX409" fmla="*/ 1450975 w 2819400"/>
              <a:gd name="connsiteY409" fmla="*/ 3419475 h 6372225"/>
              <a:gd name="connsiteX410" fmla="*/ 1447800 w 2819400"/>
              <a:gd name="connsiteY410" fmla="*/ 3381375 h 6372225"/>
              <a:gd name="connsiteX411" fmla="*/ 1444625 w 2819400"/>
              <a:gd name="connsiteY411" fmla="*/ 3352800 h 6372225"/>
              <a:gd name="connsiteX412" fmla="*/ 1444625 w 2819400"/>
              <a:gd name="connsiteY412" fmla="*/ 3330575 h 6372225"/>
              <a:gd name="connsiteX413" fmla="*/ 1444625 w 2819400"/>
              <a:gd name="connsiteY413" fmla="*/ 3321050 h 6372225"/>
              <a:gd name="connsiteX414" fmla="*/ 1441450 w 2819400"/>
              <a:gd name="connsiteY414" fmla="*/ 3305175 h 6372225"/>
              <a:gd name="connsiteX415" fmla="*/ 1438275 w 2819400"/>
              <a:gd name="connsiteY415" fmla="*/ 3286125 h 6372225"/>
              <a:gd name="connsiteX416" fmla="*/ 1428750 w 2819400"/>
              <a:gd name="connsiteY416" fmla="*/ 3270250 h 6372225"/>
              <a:gd name="connsiteX417" fmla="*/ 1419225 w 2819400"/>
              <a:gd name="connsiteY417" fmla="*/ 3254375 h 6372225"/>
              <a:gd name="connsiteX418" fmla="*/ 1409700 w 2819400"/>
              <a:gd name="connsiteY418" fmla="*/ 3244850 h 6372225"/>
              <a:gd name="connsiteX419" fmla="*/ 1403350 w 2819400"/>
              <a:gd name="connsiteY419" fmla="*/ 3241675 h 6372225"/>
              <a:gd name="connsiteX420" fmla="*/ 1393825 w 2819400"/>
              <a:gd name="connsiteY420" fmla="*/ 3241675 h 6372225"/>
              <a:gd name="connsiteX421" fmla="*/ 1387475 w 2819400"/>
              <a:gd name="connsiteY421" fmla="*/ 3244850 h 6372225"/>
              <a:gd name="connsiteX422" fmla="*/ 1381125 w 2819400"/>
              <a:gd name="connsiteY422" fmla="*/ 3248025 h 6372225"/>
              <a:gd name="connsiteX423" fmla="*/ 1374775 w 2819400"/>
              <a:gd name="connsiteY423" fmla="*/ 3257550 h 6372225"/>
              <a:gd name="connsiteX424" fmla="*/ 1368425 w 2819400"/>
              <a:gd name="connsiteY424" fmla="*/ 3267075 h 6372225"/>
              <a:gd name="connsiteX425" fmla="*/ 1355725 w 2819400"/>
              <a:gd name="connsiteY425" fmla="*/ 3298825 h 6372225"/>
              <a:gd name="connsiteX426" fmla="*/ 1346200 w 2819400"/>
              <a:gd name="connsiteY426" fmla="*/ 3336925 h 6372225"/>
              <a:gd name="connsiteX427" fmla="*/ 1336675 w 2819400"/>
              <a:gd name="connsiteY427" fmla="*/ 3375025 h 6372225"/>
              <a:gd name="connsiteX428" fmla="*/ 1327150 w 2819400"/>
              <a:gd name="connsiteY428" fmla="*/ 3454400 h 6372225"/>
              <a:gd name="connsiteX429" fmla="*/ 1317625 w 2819400"/>
              <a:gd name="connsiteY429" fmla="*/ 3505200 h 6372225"/>
              <a:gd name="connsiteX430" fmla="*/ 1317625 w 2819400"/>
              <a:gd name="connsiteY430" fmla="*/ 3511550 h 6372225"/>
              <a:gd name="connsiteX431" fmla="*/ 1301750 w 2819400"/>
              <a:gd name="connsiteY431" fmla="*/ 3568700 h 6372225"/>
              <a:gd name="connsiteX432" fmla="*/ 1273175 w 2819400"/>
              <a:gd name="connsiteY432" fmla="*/ 3676650 h 6372225"/>
              <a:gd name="connsiteX433" fmla="*/ 1254125 w 2819400"/>
              <a:gd name="connsiteY433" fmla="*/ 3736975 h 6372225"/>
              <a:gd name="connsiteX434" fmla="*/ 1238250 w 2819400"/>
              <a:gd name="connsiteY434" fmla="*/ 3787775 h 6372225"/>
              <a:gd name="connsiteX435" fmla="*/ 1219200 w 2819400"/>
              <a:gd name="connsiteY435" fmla="*/ 3829050 h 6372225"/>
              <a:gd name="connsiteX436" fmla="*/ 1212850 w 2819400"/>
              <a:gd name="connsiteY436" fmla="*/ 3841750 h 6372225"/>
              <a:gd name="connsiteX437" fmla="*/ 1203325 w 2819400"/>
              <a:gd name="connsiteY437" fmla="*/ 3848100 h 6372225"/>
              <a:gd name="connsiteX438" fmla="*/ 1158875 w 2819400"/>
              <a:gd name="connsiteY438" fmla="*/ 3937000 h 6372225"/>
              <a:gd name="connsiteX439" fmla="*/ 1123950 w 2819400"/>
              <a:gd name="connsiteY439" fmla="*/ 4000500 h 6372225"/>
              <a:gd name="connsiteX440" fmla="*/ 1108075 w 2819400"/>
              <a:gd name="connsiteY440" fmla="*/ 4029075 h 6372225"/>
              <a:gd name="connsiteX441" fmla="*/ 1098550 w 2819400"/>
              <a:gd name="connsiteY441" fmla="*/ 4044950 h 6372225"/>
              <a:gd name="connsiteX442" fmla="*/ 1098550 w 2819400"/>
              <a:gd name="connsiteY442" fmla="*/ 4057650 h 6372225"/>
              <a:gd name="connsiteX443" fmla="*/ 1095375 w 2819400"/>
              <a:gd name="connsiteY443" fmla="*/ 4089400 h 6372225"/>
              <a:gd name="connsiteX444" fmla="*/ 1098550 w 2819400"/>
              <a:gd name="connsiteY444" fmla="*/ 4137025 h 6372225"/>
              <a:gd name="connsiteX445" fmla="*/ 1104900 w 2819400"/>
              <a:gd name="connsiteY445" fmla="*/ 4165600 h 6372225"/>
              <a:gd name="connsiteX446" fmla="*/ 1108075 w 2819400"/>
              <a:gd name="connsiteY446" fmla="*/ 4194175 h 6372225"/>
              <a:gd name="connsiteX447" fmla="*/ 1111250 w 2819400"/>
              <a:gd name="connsiteY447" fmla="*/ 4210050 h 6372225"/>
              <a:gd name="connsiteX448" fmla="*/ 1114425 w 2819400"/>
              <a:gd name="connsiteY448" fmla="*/ 4229100 h 6372225"/>
              <a:gd name="connsiteX449" fmla="*/ 1111250 w 2819400"/>
              <a:gd name="connsiteY449" fmla="*/ 4276725 h 6372225"/>
              <a:gd name="connsiteX450" fmla="*/ 1101725 w 2819400"/>
              <a:gd name="connsiteY450" fmla="*/ 4333875 h 6372225"/>
              <a:gd name="connsiteX451" fmla="*/ 1089025 w 2819400"/>
              <a:gd name="connsiteY451" fmla="*/ 4394200 h 6372225"/>
              <a:gd name="connsiteX452" fmla="*/ 1076325 w 2819400"/>
              <a:gd name="connsiteY452" fmla="*/ 4454525 h 6372225"/>
              <a:gd name="connsiteX453" fmla="*/ 1060450 w 2819400"/>
              <a:gd name="connsiteY453" fmla="*/ 4514850 h 6372225"/>
              <a:gd name="connsiteX454" fmla="*/ 1025525 w 2819400"/>
              <a:gd name="connsiteY454" fmla="*/ 4616450 h 6372225"/>
              <a:gd name="connsiteX455" fmla="*/ 1012825 w 2819400"/>
              <a:gd name="connsiteY455" fmla="*/ 4657725 h 6372225"/>
              <a:gd name="connsiteX456" fmla="*/ 1003300 w 2819400"/>
              <a:gd name="connsiteY456" fmla="*/ 4695825 h 6372225"/>
              <a:gd name="connsiteX457" fmla="*/ 996950 w 2819400"/>
              <a:gd name="connsiteY457" fmla="*/ 4730750 h 6372225"/>
              <a:gd name="connsiteX458" fmla="*/ 993775 w 2819400"/>
              <a:gd name="connsiteY458" fmla="*/ 4765675 h 6372225"/>
              <a:gd name="connsiteX459" fmla="*/ 993775 w 2819400"/>
              <a:gd name="connsiteY459" fmla="*/ 4797425 h 6372225"/>
              <a:gd name="connsiteX460" fmla="*/ 996950 w 2819400"/>
              <a:gd name="connsiteY460" fmla="*/ 4832350 h 6372225"/>
              <a:gd name="connsiteX461" fmla="*/ 1003300 w 2819400"/>
              <a:gd name="connsiteY461" fmla="*/ 4864100 h 6372225"/>
              <a:gd name="connsiteX462" fmla="*/ 1012825 w 2819400"/>
              <a:gd name="connsiteY462" fmla="*/ 4895850 h 6372225"/>
              <a:gd name="connsiteX463" fmla="*/ 1060450 w 2819400"/>
              <a:gd name="connsiteY463" fmla="*/ 5064125 h 6372225"/>
              <a:gd name="connsiteX464" fmla="*/ 1085850 w 2819400"/>
              <a:gd name="connsiteY464" fmla="*/ 5153025 h 6372225"/>
              <a:gd name="connsiteX465" fmla="*/ 1092200 w 2819400"/>
              <a:gd name="connsiteY465" fmla="*/ 5187950 h 6372225"/>
              <a:gd name="connsiteX466" fmla="*/ 1098550 w 2819400"/>
              <a:gd name="connsiteY466" fmla="*/ 5219700 h 6372225"/>
              <a:gd name="connsiteX467" fmla="*/ 1098550 w 2819400"/>
              <a:gd name="connsiteY467" fmla="*/ 5241925 h 6372225"/>
              <a:gd name="connsiteX468" fmla="*/ 1095375 w 2819400"/>
              <a:gd name="connsiteY468" fmla="*/ 5264150 h 6372225"/>
              <a:gd name="connsiteX469" fmla="*/ 1085850 w 2819400"/>
              <a:gd name="connsiteY469" fmla="*/ 5283200 h 6372225"/>
              <a:gd name="connsiteX470" fmla="*/ 1076325 w 2819400"/>
              <a:gd name="connsiteY470" fmla="*/ 5302250 h 6372225"/>
              <a:gd name="connsiteX471" fmla="*/ 1066800 w 2819400"/>
              <a:gd name="connsiteY471" fmla="*/ 5324475 h 6372225"/>
              <a:gd name="connsiteX472" fmla="*/ 1060450 w 2819400"/>
              <a:gd name="connsiteY472" fmla="*/ 5349875 h 6372225"/>
              <a:gd name="connsiteX473" fmla="*/ 1054100 w 2819400"/>
              <a:gd name="connsiteY473" fmla="*/ 5378450 h 6372225"/>
              <a:gd name="connsiteX474" fmla="*/ 1047750 w 2819400"/>
              <a:gd name="connsiteY474" fmla="*/ 5413375 h 6372225"/>
              <a:gd name="connsiteX475" fmla="*/ 1050925 w 2819400"/>
              <a:gd name="connsiteY475" fmla="*/ 5489575 h 6372225"/>
              <a:gd name="connsiteX476" fmla="*/ 1050925 w 2819400"/>
              <a:gd name="connsiteY476" fmla="*/ 5521325 h 6372225"/>
              <a:gd name="connsiteX477" fmla="*/ 1050925 w 2819400"/>
              <a:gd name="connsiteY477" fmla="*/ 5549900 h 6372225"/>
              <a:gd name="connsiteX478" fmla="*/ 1044575 w 2819400"/>
              <a:gd name="connsiteY478" fmla="*/ 5578475 h 6372225"/>
              <a:gd name="connsiteX479" fmla="*/ 1035050 w 2819400"/>
              <a:gd name="connsiteY479" fmla="*/ 5603875 h 6372225"/>
              <a:gd name="connsiteX480" fmla="*/ 1019175 w 2819400"/>
              <a:gd name="connsiteY480" fmla="*/ 5626100 h 6372225"/>
              <a:gd name="connsiteX481" fmla="*/ 996950 w 2819400"/>
              <a:gd name="connsiteY481" fmla="*/ 5648325 h 6372225"/>
              <a:gd name="connsiteX482" fmla="*/ 930275 w 2819400"/>
              <a:gd name="connsiteY482" fmla="*/ 5654675 h 6372225"/>
              <a:gd name="connsiteX483" fmla="*/ 863600 w 2819400"/>
              <a:gd name="connsiteY483" fmla="*/ 5657850 h 6372225"/>
              <a:gd name="connsiteX484" fmla="*/ 787400 w 2819400"/>
              <a:gd name="connsiteY484" fmla="*/ 5657850 h 6372225"/>
              <a:gd name="connsiteX485" fmla="*/ 749300 w 2819400"/>
              <a:gd name="connsiteY485" fmla="*/ 5654675 h 6372225"/>
              <a:gd name="connsiteX486" fmla="*/ 714375 w 2819400"/>
              <a:gd name="connsiteY486" fmla="*/ 5648325 h 6372225"/>
              <a:gd name="connsiteX487" fmla="*/ 682625 w 2819400"/>
              <a:gd name="connsiteY487" fmla="*/ 5641975 h 6372225"/>
              <a:gd name="connsiteX488" fmla="*/ 657225 w 2819400"/>
              <a:gd name="connsiteY488" fmla="*/ 5632450 h 6372225"/>
              <a:gd name="connsiteX489" fmla="*/ 635000 w 2819400"/>
              <a:gd name="connsiteY489" fmla="*/ 5616575 h 6372225"/>
              <a:gd name="connsiteX490" fmla="*/ 628650 w 2819400"/>
              <a:gd name="connsiteY490" fmla="*/ 5607050 h 6372225"/>
              <a:gd name="connsiteX491" fmla="*/ 622300 w 2819400"/>
              <a:gd name="connsiteY491" fmla="*/ 5597525 h 6372225"/>
              <a:gd name="connsiteX492" fmla="*/ 619125 w 2819400"/>
              <a:gd name="connsiteY492" fmla="*/ 5588000 h 6372225"/>
              <a:gd name="connsiteX493" fmla="*/ 619125 w 2819400"/>
              <a:gd name="connsiteY493" fmla="*/ 5578475 h 6372225"/>
              <a:gd name="connsiteX494" fmla="*/ 619125 w 2819400"/>
              <a:gd name="connsiteY494" fmla="*/ 5565775 h 6372225"/>
              <a:gd name="connsiteX495" fmla="*/ 622300 w 2819400"/>
              <a:gd name="connsiteY495" fmla="*/ 5549900 h 6372225"/>
              <a:gd name="connsiteX496" fmla="*/ 657225 w 2819400"/>
              <a:gd name="connsiteY496" fmla="*/ 5448300 h 6372225"/>
              <a:gd name="connsiteX497" fmla="*/ 685800 w 2819400"/>
              <a:gd name="connsiteY497" fmla="*/ 5362575 h 6372225"/>
              <a:gd name="connsiteX498" fmla="*/ 714375 w 2819400"/>
              <a:gd name="connsiteY498" fmla="*/ 5292725 h 6372225"/>
              <a:gd name="connsiteX499" fmla="*/ 742950 w 2819400"/>
              <a:gd name="connsiteY499" fmla="*/ 5226050 h 6372225"/>
              <a:gd name="connsiteX500" fmla="*/ 758825 w 2819400"/>
              <a:gd name="connsiteY500" fmla="*/ 5184775 h 6372225"/>
              <a:gd name="connsiteX501" fmla="*/ 771525 w 2819400"/>
              <a:gd name="connsiteY501" fmla="*/ 5137150 h 6372225"/>
              <a:gd name="connsiteX502" fmla="*/ 784225 w 2819400"/>
              <a:gd name="connsiteY502" fmla="*/ 5086350 h 6372225"/>
              <a:gd name="connsiteX503" fmla="*/ 793750 w 2819400"/>
              <a:gd name="connsiteY503" fmla="*/ 5035550 h 6372225"/>
              <a:gd name="connsiteX504" fmla="*/ 796925 w 2819400"/>
              <a:gd name="connsiteY504" fmla="*/ 4987925 h 6372225"/>
              <a:gd name="connsiteX505" fmla="*/ 796925 w 2819400"/>
              <a:gd name="connsiteY505" fmla="*/ 4965700 h 6372225"/>
              <a:gd name="connsiteX506" fmla="*/ 793750 w 2819400"/>
              <a:gd name="connsiteY506" fmla="*/ 4943475 h 6372225"/>
              <a:gd name="connsiteX507" fmla="*/ 768350 w 2819400"/>
              <a:gd name="connsiteY507" fmla="*/ 4838700 h 6372225"/>
              <a:gd name="connsiteX508" fmla="*/ 736600 w 2819400"/>
              <a:gd name="connsiteY508" fmla="*/ 4708525 h 6372225"/>
              <a:gd name="connsiteX509" fmla="*/ 701675 w 2819400"/>
              <a:gd name="connsiteY509" fmla="*/ 4591050 h 6372225"/>
              <a:gd name="connsiteX510" fmla="*/ 676275 w 2819400"/>
              <a:gd name="connsiteY510" fmla="*/ 4508500 h 6372225"/>
              <a:gd name="connsiteX511" fmla="*/ 666750 w 2819400"/>
              <a:gd name="connsiteY511" fmla="*/ 4473575 h 6372225"/>
              <a:gd name="connsiteX512" fmla="*/ 657225 w 2819400"/>
              <a:gd name="connsiteY512" fmla="*/ 4425950 h 6372225"/>
              <a:gd name="connsiteX513" fmla="*/ 647700 w 2819400"/>
              <a:gd name="connsiteY513" fmla="*/ 4371975 h 6372225"/>
              <a:gd name="connsiteX514" fmla="*/ 644525 w 2819400"/>
              <a:gd name="connsiteY514" fmla="*/ 4311650 h 6372225"/>
              <a:gd name="connsiteX515" fmla="*/ 644525 w 2819400"/>
              <a:gd name="connsiteY515" fmla="*/ 4244975 h 6372225"/>
              <a:gd name="connsiteX516" fmla="*/ 647700 w 2819400"/>
              <a:gd name="connsiteY516" fmla="*/ 4210050 h 6372225"/>
              <a:gd name="connsiteX517" fmla="*/ 654050 w 2819400"/>
              <a:gd name="connsiteY517" fmla="*/ 4178300 h 6372225"/>
              <a:gd name="connsiteX518" fmla="*/ 660400 w 2819400"/>
              <a:gd name="connsiteY518" fmla="*/ 4143375 h 6372225"/>
              <a:gd name="connsiteX519" fmla="*/ 669925 w 2819400"/>
              <a:gd name="connsiteY519" fmla="*/ 4111625 h 6372225"/>
              <a:gd name="connsiteX520" fmla="*/ 682625 w 2819400"/>
              <a:gd name="connsiteY520" fmla="*/ 4079875 h 6372225"/>
              <a:gd name="connsiteX521" fmla="*/ 698500 w 2819400"/>
              <a:gd name="connsiteY521" fmla="*/ 4051300 h 6372225"/>
              <a:gd name="connsiteX522" fmla="*/ 701675 w 2819400"/>
              <a:gd name="connsiteY522" fmla="*/ 4016375 h 6372225"/>
              <a:gd name="connsiteX523" fmla="*/ 704850 w 2819400"/>
              <a:gd name="connsiteY523" fmla="*/ 3933825 h 6372225"/>
              <a:gd name="connsiteX524" fmla="*/ 704850 w 2819400"/>
              <a:gd name="connsiteY524" fmla="*/ 3844925 h 6372225"/>
              <a:gd name="connsiteX525" fmla="*/ 701675 w 2819400"/>
              <a:gd name="connsiteY525" fmla="*/ 3810000 h 6372225"/>
              <a:gd name="connsiteX526" fmla="*/ 695325 w 2819400"/>
              <a:gd name="connsiteY526" fmla="*/ 3787775 h 6372225"/>
              <a:gd name="connsiteX527" fmla="*/ 669925 w 2819400"/>
              <a:gd name="connsiteY527" fmla="*/ 3752850 h 6372225"/>
              <a:gd name="connsiteX528" fmla="*/ 647700 w 2819400"/>
              <a:gd name="connsiteY528" fmla="*/ 3714750 h 6372225"/>
              <a:gd name="connsiteX529" fmla="*/ 619125 w 2819400"/>
              <a:gd name="connsiteY529" fmla="*/ 3663950 h 6372225"/>
              <a:gd name="connsiteX530" fmla="*/ 593725 w 2819400"/>
              <a:gd name="connsiteY530" fmla="*/ 3603625 h 6372225"/>
              <a:gd name="connsiteX531" fmla="*/ 584200 w 2819400"/>
              <a:gd name="connsiteY531" fmla="*/ 3568700 h 6372225"/>
              <a:gd name="connsiteX532" fmla="*/ 574675 w 2819400"/>
              <a:gd name="connsiteY532" fmla="*/ 3533775 h 6372225"/>
              <a:gd name="connsiteX533" fmla="*/ 568325 w 2819400"/>
              <a:gd name="connsiteY533" fmla="*/ 3495675 h 6372225"/>
              <a:gd name="connsiteX534" fmla="*/ 565150 w 2819400"/>
              <a:gd name="connsiteY534" fmla="*/ 3457575 h 6372225"/>
              <a:gd name="connsiteX535" fmla="*/ 561975 w 2819400"/>
              <a:gd name="connsiteY535" fmla="*/ 3419475 h 6372225"/>
              <a:gd name="connsiteX536" fmla="*/ 568325 w 2819400"/>
              <a:gd name="connsiteY536" fmla="*/ 3381375 h 6372225"/>
              <a:gd name="connsiteX537" fmla="*/ 574675 w 2819400"/>
              <a:gd name="connsiteY537" fmla="*/ 3298825 h 6372225"/>
              <a:gd name="connsiteX538" fmla="*/ 577850 w 2819400"/>
              <a:gd name="connsiteY538" fmla="*/ 3209925 h 6372225"/>
              <a:gd name="connsiteX539" fmla="*/ 574675 w 2819400"/>
              <a:gd name="connsiteY539" fmla="*/ 3124200 h 6372225"/>
              <a:gd name="connsiteX540" fmla="*/ 574675 w 2819400"/>
              <a:gd name="connsiteY540" fmla="*/ 3038475 h 6372225"/>
              <a:gd name="connsiteX541" fmla="*/ 571500 w 2819400"/>
              <a:gd name="connsiteY541" fmla="*/ 2962275 h 6372225"/>
              <a:gd name="connsiteX542" fmla="*/ 571500 w 2819400"/>
              <a:gd name="connsiteY542" fmla="*/ 2892425 h 6372225"/>
              <a:gd name="connsiteX543" fmla="*/ 574675 w 2819400"/>
              <a:gd name="connsiteY543" fmla="*/ 2841625 h 6372225"/>
              <a:gd name="connsiteX544" fmla="*/ 581025 w 2819400"/>
              <a:gd name="connsiteY544" fmla="*/ 2819400 h 6372225"/>
              <a:gd name="connsiteX545" fmla="*/ 584200 w 2819400"/>
              <a:gd name="connsiteY545" fmla="*/ 2803525 h 6372225"/>
              <a:gd name="connsiteX546" fmla="*/ 584200 w 2819400"/>
              <a:gd name="connsiteY546" fmla="*/ 2787650 h 6372225"/>
              <a:gd name="connsiteX547" fmla="*/ 584200 w 2819400"/>
              <a:gd name="connsiteY547" fmla="*/ 2746375 h 6372225"/>
              <a:gd name="connsiteX548" fmla="*/ 587375 w 2819400"/>
              <a:gd name="connsiteY548" fmla="*/ 2724150 h 6372225"/>
              <a:gd name="connsiteX549" fmla="*/ 590550 w 2819400"/>
              <a:gd name="connsiteY549" fmla="*/ 2705100 h 6372225"/>
              <a:gd name="connsiteX550" fmla="*/ 600075 w 2819400"/>
              <a:gd name="connsiteY550" fmla="*/ 2686050 h 6372225"/>
              <a:gd name="connsiteX551" fmla="*/ 606425 w 2819400"/>
              <a:gd name="connsiteY551" fmla="*/ 2679700 h 6372225"/>
              <a:gd name="connsiteX552" fmla="*/ 612775 w 2819400"/>
              <a:gd name="connsiteY552" fmla="*/ 2676525 h 6372225"/>
              <a:gd name="connsiteX553" fmla="*/ 609600 w 2819400"/>
              <a:gd name="connsiteY553" fmla="*/ 2644775 h 6372225"/>
              <a:gd name="connsiteX554" fmla="*/ 568325 w 2819400"/>
              <a:gd name="connsiteY554" fmla="*/ 2654300 h 6372225"/>
              <a:gd name="connsiteX555" fmla="*/ 473075 w 2819400"/>
              <a:gd name="connsiteY555" fmla="*/ 2673350 h 6372225"/>
              <a:gd name="connsiteX556" fmla="*/ 412750 w 2819400"/>
              <a:gd name="connsiteY556" fmla="*/ 2682875 h 6372225"/>
              <a:gd name="connsiteX557" fmla="*/ 352425 w 2819400"/>
              <a:gd name="connsiteY557" fmla="*/ 2689225 h 6372225"/>
              <a:gd name="connsiteX558" fmla="*/ 292100 w 2819400"/>
              <a:gd name="connsiteY558" fmla="*/ 2689225 h 6372225"/>
              <a:gd name="connsiteX559" fmla="*/ 263525 w 2819400"/>
              <a:gd name="connsiteY559" fmla="*/ 2686050 h 6372225"/>
              <a:gd name="connsiteX560" fmla="*/ 238125 w 2819400"/>
              <a:gd name="connsiteY560" fmla="*/ 2682875 h 6372225"/>
              <a:gd name="connsiteX561" fmla="*/ 231775 w 2819400"/>
              <a:gd name="connsiteY561" fmla="*/ 2682875 h 6372225"/>
              <a:gd name="connsiteX562" fmla="*/ 209550 w 2819400"/>
              <a:gd name="connsiteY562" fmla="*/ 2679700 h 6372225"/>
              <a:gd name="connsiteX563" fmla="*/ 184150 w 2819400"/>
              <a:gd name="connsiteY563" fmla="*/ 2679700 h 6372225"/>
              <a:gd name="connsiteX564" fmla="*/ 171450 w 2819400"/>
              <a:gd name="connsiteY564" fmla="*/ 2682875 h 6372225"/>
              <a:gd name="connsiteX565" fmla="*/ 158750 w 2819400"/>
              <a:gd name="connsiteY565" fmla="*/ 2689225 h 6372225"/>
              <a:gd name="connsiteX566" fmla="*/ 149225 w 2819400"/>
              <a:gd name="connsiteY566" fmla="*/ 2689225 h 6372225"/>
              <a:gd name="connsiteX567" fmla="*/ 139700 w 2819400"/>
              <a:gd name="connsiteY567" fmla="*/ 2686050 h 6372225"/>
              <a:gd name="connsiteX568" fmla="*/ 123825 w 2819400"/>
              <a:gd name="connsiteY568" fmla="*/ 2679700 h 6372225"/>
              <a:gd name="connsiteX569" fmla="*/ 107950 w 2819400"/>
              <a:gd name="connsiteY569" fmla="*/ 2670175 h 6372225"/>
              <a:gd name="connsiteX570" fmla="*/ 85725 w 2819400"/>
              <a:gd name="connsiteY570" fmla="*/ 2651125 h 6372225"/>
              <a:gd name="connsiteX571" fmla="*/ 66675 w 2819400"/>
              <a:gd name="connsiteY571" fmla="*/ 2619375 h 6372225"/>
              <a:gd name="connsiteX572" fmla="*/ 44450 w 2819400"/>
              <a:gd name="connsiteY572" fmla="*/ 2578100 h 6372225"/>
              <a:gd name="connsiteX573" fmla="*/ 9525 w 2819400"/>
              <a:gd name="connsiteY573" fmla="*/ 2505075 h 6372225"/>
              <a:gd name="connsiteX574" fmla="*/ 3175 w 2819400"/>
              <a:gd name="connsiteY574" fmla="*/ 2479675 h 6372225"/>
              <a:gd name="connsiteX575" fmla="*/ 0 w 2819400"/>
              <a:gd name="connsiteY575" fmla="*/ 2457450 h 6372225"/>
              <a:gd name="connsiteX576" fmla="*/ 3175 w 2819400"/>
              <a:gd name="connsiteY576" fmla="*/ 2438400 h 6372225"/>
              <a:gd name="connsiteX577" fmla="*/ 9525 w 2819400"/>
              <a:gd name="connsiteY577" fmla="*/ 2416175 h 6372225"/>
              <a:gd name="connsiteX578" fmla="*/ 34925 w 2819400"/>
              <a:gd name="connsiteY578" fmla="*/ 2355850 h 6372225"/>
              <a:gd name="connsiteX579" fmla="*/ 50800 w 2819400"/>
              <a:gd name="connsiteY579" fmla="*/ 2317750 h 6372225"/>
              <a:gd name="connsiteX580" fmla="*/ 60325 w 2819400"/>
              <a:gd name="connsiteY580" fmla="*/ 2282825 h 6372225"/>
              <a:gd name="connsiteX581" fmla="*/ 66675 w 2819400"/>
              <a:gd name="connsiteY581" fmla="*/ 2251075 h 6372225"/>
              <a:gd name="connsiteX582" fmla="*/ 69850 w 2819400"/>
              <a:gd name="connsiteY582" fmla="*/ 2222500 h 6372225"/>
              <a:gd name="connsiteX583" fmla="*/ 73025 w 2819400"/>
              <a:gd name="connsiteY583" fmla="*/ 2171700 h 6372225"/>
              <a:gd name="connsiteX584" fmla="*/ 73025 w 2819400"/>
              <a:gd name="connsiteY584" fmla="*/ 2133600 h 6372225"/>
              <a:gd name="connsiteX585" fmla="*/ 79375 w 2819400"/>
              <a:gd name="connsiteY585" fmla="*/ 2098675 h 6372225"/>
              <a:gd name="connsiteX586" fmla="*/ 98425 w 2819400"/>
              <a:gd name="connsiteY586" fmla="*/ 2038350 h 6372225"/>
              <a:gd name="connsiteX587" fmla="*/ 123825 w 2819400"/>
              <a:gd name="connsiteY587" fmla="*/ 1955800 h 6372225"/>
              <a:gd name="connsiteX588" fmla="*/ 155575 w 2819400"/>
              <a:gd name="connsiteY588" fmla="*/ 1863725 h 6372225"/>
              <a:gd name="connsiteX589" fmla="*/ 190500 w 2819400"/>
              <a:gd name="connsiteY589" fmla="*/ 1768475 h 6372225"/>
              <a:gd name="connsiteX590" fmla="*/ 225425 w 2819400"/>
              <a:gd name="connsiteY590" fmla="*/ 1685925 h 6372225"/>
              <a:gd name="connsiteX591" fmla="*/ 244475 w 2819400"/>
              <a:gd name="connsiteY591" fmla="*/ 1647825 h 6372225"/>
              <a:gd name="connsiteX592" fmla="*/ 263525 w 2819400"/>
              <a:gd name="connsiteY592" fmla="*/ 1616075 h 6372225"/>
              <a:gd name="connsiteX593" fmla="*/ 279400 w 2819400"/>
              <a:gd name="connsiteY593" fmla="*/ 1593850 h 6372225"/>
              <a:gd name="connsiteX594" fmla="*/ 295275 w 2819400"/>
              <a:gd name="connsiteY594" fmla="*/ 1577975 h 6372225"/>
              <a:gd name="connsiteX595" fmla="*/ 311150 w 2819400"/>
              <a:gd name="connsiteY595" fmla="*/ 1558925 h 6372225"/>
              <a:gd name="connsiteX596" fmla="*/ 323850 w 2819400"/>
              <a:gd name="connsiteY596" fmla="*/ 1536700 h 6372225"/>
              <a:gd name="connsiteX597" fmla="*/ 333375 w 2819400"/>
              <a:gd name="connsiteY597" fmla="*/ 1508125 h 6372225"/>
              <a:gd name="connsiteX598" fmla="*/ 342900 w 2819400"/>
              <a:gd name="connsiteY598" fmla="*/ 1473200 h 6372225"/>
              <a:gd name="connsiteX599" fmla="*/ 358775 w 2819400"/>
              <a:gd name="connsiteY599" fmla="*/ 1393825 h 6372225"/>
              <a:gd name="connsiteX600" fmla="*/ 377825 w 2819400"/>
              <a:gd name="connsiteY600" fmla="*/ 1304925 h 6372225"/>
              <a:gd name="connsiteX601" fmla="*/ 387350 w 2819400"/>
              <a:gd name="connsiteY601" fmla="*/ 1263650 h 6372225"/>
              <a:gd name="connsiteX602" fmla="*/ 400050 w 2819400"/>
              <a:gd name="connsiteY602" fmla="*/ 1219200 h 6372225"/>
              <a:gd name="connsiteX603" fmla="*/ 415925 w 2819400"/>
              <a:gd name="connsiteY603" fmla="*/ 1181100 h 6372225"/>
              <a:gd name="connsiteX604" fmla="*/ 434975 w 2819400"/>
              <a:gd name="connsiteY604" fmla="*/ 1139825 h 6372225"/>
              <a:gd name="connsiteX605" fmla="*/ 457200 w 2819400"/>
              <a:gd name="connsiteY605" fmla="*/ 1104900 h 6372225"/>
              <a:gd name="connsiteX606" fmla="*/ 485775 w 2819400"/>
              <a:gd name="connsiteY606" fmla="*/ 1069975 h 6372225"/>
              <a:gd name="connsiteX607" fmla="*/ 514350 w 2819400"/>
              <a:gd name="connsiteY607" fmla="*/ 1041400 h 6372225"/>
              <a:gd name="connsiteX608" fmla="*/ 533400 w 2819400"/>
              <a:gd name="connsiteY608" fmla="*/ 1028700 h 6372225"/>
              <a:gd name="connsiteX609" fmla="*/ 552450 w 2819400"/>
              <a:gd name="connsiteY609" fmla="*/ 1019175 h 6372225"/>
              <a:gd name="connsiteX610" fmla="*/ 596900 w 2819400"/>
              <a:gd name="connsiteY610" fmla="*/ 977900 h 6372225"/>
              <a:gd name="connsiteX611" fmla="*/ 644525 w 2819400"/>
              <a:gd name="connsiteY611" fmla="*/ 936625 h 6372225"/>
              <a:gd name="connsiteX612" fmla="*/ 704850 w 2819400"/>
              <a:gd name="connsiteY612" fmla="*/ 885825 h 6372225"/>
              <a:gd name="connsiteX613" fmla="*/ 774700 w 2819400"/>
              <a:gd name="connsiteY613" fmla="*/ 838200 h 6372225"/>
              <a:gd name="connsiteX614" fmla="*/ 809625 w 2819400"/>
              <a:gd name="connsiteY614" fmla="*/ 815975 h 6372225"/>
              <a:gd name="connsiteX615" fmla="*/ 844550 w 2819400"/>
              <a:gd name="connsiteY615" fmla="*/ 793750 h 6372225"/>
              <a:gd name="connsiteX616" fmla="*/ 882650 w 2819400"/>
              <a:gd name="connsiteY616" fmla="*/ 774700 h 6372225"/>
              <a:gd name="connsiteX617" fmla="*/ 917575 w 2819400"/>
              <a:gd name="connsiteY617" fmla="*/ 758825 h 6372225"/>
              <a:gd name="connsiteX618" fmla="*/ 949325 w 2819400"/>
              <a:gd name="connsiteY618" fmla="*/ 749300 h 6372225"/>
              <a:gd name="connsiteX619" fmla="*/ 981075 w 2819400"/>
              <a:gd name="connsiteY619" fmla="*/ 742950 h 6372225"/>
              <a:gd name="connsiteX620" fmla="*/ 965200 w 2819400"/>
              <a:gd name="connsiteY620" fmla="*/ 698500 h 6372225"/>
              <a:gd name="connsiteX621" fmla="*/ 949325 w 2819400"/>
              <a:gd name="connsiteY621" fmla="*/ 657225 h 6372225"/>
              <a:gd name="connsiteX622" fmla="*/ 936625 w 2819400"/>
              <a:gd name="connsiteY622" fmla="*/ 612775 h 6372225"/>
              <a:gd name="connsiteX623" fmla="*/ 930275 w 2819400"/>
              <a:gd name="connsiteY623" fmla="*/ 574675 h 6372225"/>
              <a:gd name="connsiteX624" fmla="*/ 930275 w 2819400"/>
              <a:gd name="connsiteY624" fmla="*/ 558800 h 6372225"/>
              <a:gd name="connsiteX625" fmla="*/ 933450 w 2819400"/>
              <a:gd name="connsiteY625" fmla="*/ 549275 h 6372225"/>
              <a:gd name="connsiteX626" fmla="*/ 936625 w 2819400"/>
              <a:gd name="connsiteY626" fmla="*/ 546100 h 6372225"/>
              <a:gd name="connsiteX627" fmla="*/ 939800 w 2819400"/>
              <a:gd name="connsiteY627" fmla="*/ 546100 h 6372225"/>
              <a:gd name="connsiteX628" fmla="*/ 952500 w 2819400"/>
              <a:gd name="connsiteY628" fmla="*/ 549275 h 6372225"/>
              <a:gd name="connsiteX629" fmla="*/ 968375 w 2819400"/>
              <a:gd name="connsiteY629" fmla="*/ 561975 h 6372225"/>
              <a:gd name="connsiteX630" fmla="*/ 987425 w 2819400"/>
              <a:gd name="connsiteY630" fmla="*/ 581025 h 6372225"/>
              <a:gd name="connsiteX631" fmla="*/ 984250 w 2819400"/>
              <a:gd name="connsiteY631" fmla="*/ 555625 h 6372225"/>
              <a:gd name="connsiteX632" fmla="*/ 977900 w 2819400"/>
              <a:gd name="connsiteY632" fmla="*/ 488950 h 6372225"/>
              <a:gd name="connsiteX633" fmla="*/ 974725 w 2819400"/>
              <a:gd name="connsiteY633" fmla="*/ 444500 h 6372225"/>
              <a:gd name="connsiteX634" fmla="*/ 974725 w 2819400"/>
              <a:gd name="connsiteY634" fmla="*/ 396875 h 6372225"/>
              <a:gd name="connsiteX635" fmla="*/ 981075 w 2819400"/>
              <a:gd name="connsiteY635" fmla="*/ 342900 h 6372225"/>
              <a:gd name="connsiteX636" fmla="*/ 990600 w 2819400"/>
              <a:gd name="connsiteY636" fmla="*/ 288925 h 6372225"/>
              <a:gd name="connsiteX637" fmla="*/ 1006475 w 2819400"/>
              <a:gd name="connsiteY637" fmla="*/ 234950 h 6372225"/>
              <a:gd name="connsiteX638" fmla="*/ 1016000 w 2819400"/>
              <a:gd name="connsiteY638" fmla="*/ 209550 h 6372225"/>
              <a:gd name="connsiteX639" fmla="*/ 1028700 w 2819400"/>
              <a:gd name="connsiteY639" fmla="*/ 180975 h 6372225"/>
              <a:gd name="connsiteX640" fmla="*/ 1041400 w 2819400"/>
              <a:gd name="connsiteY640" fmla="*/ 158750 h 6372225"/>
              <a:gd name="connsiteX641" fmla="*/ 1060450 w 2819400"/>
              <a:gd name="connsiteY641" fmla="*/ 133350 h 6372225"/>
              <a:gd name="connsiteX642" fmla="*/ 1079500 w 2819400"/>
              <a:gd name="connsiteY642" fmla="*/ 111125 h 6372225"/>
              <a:gd name="connsiteX643" fmla="*/ 1098550 w 2819400"/>
              <a:gd name="connsiteY643" fmla="*/ 88900 h 6372225"/>
              <a:gd name="connsiteX644" fmla="*/ 1123950 w 2819400"/>
              <a:gd name="connsiteY644" fmla="*/ 69850 h 6372225"/>
              <a:gd name="connsiteX645" fmla="*/ 1152525 w 2819400"/>
              <a:gd name="connsiteY645" fmla="*/ 53975 h 6372225"/>
              <a:gd name="connsiteX646" fmla="*/ 1181100 w 2819400"/>
              <a:gd name="connsiteY646" fmla="*/ 38100 h 6372225"/>
              <a:gd name="connsiteX647" fmla="*/ 1216025 w 2819400"/>
              <a:gd name="connsiteY647" fmla="*/ 25400 h 6372225"/>
              <a:gd name="connsiteX648" fmla="*/ 1250950 w 2819400"/>
              <a:gd name="connsiteY648" fmla="*/ 15875 h 6372225"/>
              <a:gd name="connsiteX649" fmla="*/ 1289050 w 2819400"/>
              <a:gd name="connsiteY649" fmla="*/ 6350 h 6372225"/>
              <a:gd name="connsiteX650" fmla="*/ 1333500 w 2819400"/>
              <a:gd name="connsiteY650" fmla="*/ 3175 h 6372225"/>
              <a:gd name="connsiteX651" fmla="*/ 1381125 w 2819400"/>
              <a:gd name="connsiteY651" fmla="*/ 3175 h 637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Lst>
            <a:rect l="l" t="t" r="r" b="b"/>
            <a:pathLst>
              <a:path w="2819400" h="6372225">
                <a:moveTo>
                  <a:pt x="758825" y="1717675"/>
                </a:moveTo>
                <a:lnTo>
                  <a:pt x="749300" y="1720850"/>
                </a:lnTo>
                <a:lnTo>
                  <a:pt x="742950" y="1724025"/>
                </a:lnTo>
                <a:lnTo>
                  <a:pt x="727075" y="1736725"/>
                </a:lnTo>
                <a:lnTo>
                  <a:pt x="717550" y="1752600"/>
                </a:lnTo>
                <a:lnTo>
                  <a:pt x="711200" y="1768475"/>
                </a:lnTo>
                <a:lnTo>
                  <a:pt x="704850" y="1784350"/>
                </a:lnTo>
                <a:lnTo>
                  <a:pt x="701675" y="1835150"/>
                </a:lnTo>
                <a:lnTo>
                  <a:pt x="695325" y="1885950"/>
                </a:lnTo>
                <a:lnTo>
                  <a:pt x="682625" y="1936750"/>
                </a:lnTo>
                <a:lnTo>
                  <a:pt x="666750" y="1981200"/>
                </a:lnTo>
                <a:lnTo>
                  <a:pt x="638175" y="2041525"/>
                </a:lnTo>
                <a:lnTo>
                  <a:pt x="609600" y="2092325"/>
                </a:lnTo>
                <a:lnTo>
                  <a:pt x="581025" y="2139950"/>
                </a:lnTo>
                <a:lnTo>
                  <a:pt x="549275" y="2178050"/>
                </a:lnTo>
                <a:lnTo>
                  <a:pt x="523875" y="2209800"/>
                </a:lnTo>
                <a:lnTo>
                  <a:pt x="504825" y="2235200"/>
                </a:lnTo>
                <a:lnTo>
                  <a:pt x="482600" y="2254250"/>
                </a:lnTo>
                <a:lnTo>
                  <a:pt x="508000" y="2257425"/>
                </a:lnTo>
                <a:lnTo>
                  <a:pt x="542925" y="2257425"/>
                </a:lnTo>
                <a:lnTo>
                  <a:pt x="581025" y="2254250"/>
                </a:lnTo>
                <a:lnTo>
                  <a:pt x="596900" y="2247900"/>
                </a:lnTo>
                <a:lnTo>
                  <a:pt x="609600" y="2244725"/>
                </a:lnTo>
                <a:lnTo>
                  <a:pt x="622300" y="2235200"/>
                </a:lnTo>
                <a:lnTo>
                  <a:pt x="638175" y="2228850"/>
                </a:lnTo>
                <a:lnTo>
                  <a:pt x="682625" y="2219325"/>
                </a:lnTo>
                <a:lnTo>
                  <a:pt x="736600" y="2209800"/>
                </a:lnTo>
                <a:lnTo>
                  <a:pt x="752475" y="2184400"/>
                </a:lnTo>
                <a:lnTo>
                  <a:pt x="771525" y="2143125"/>
                </a:lnTo>
                <a:lnTo>
                  <a:pt x="790575" y="2098675"/>
                </a:lnTo>
                <a:lnTo>
                  <a:pt x="806450" y="2047875"/>
                </a:lnTo>
                <a:lnTo>
                  <a:pt x="819150" y="2000250"/>
                </a:lnTo>
                <a:lnTo>
                  <a:pt x="835025" y="1917700"/>
                </a:lnTo>
                <a:lnTo>
                  <a:pt x="841375" y="1885950"/>
                </a:lnTo>
                <a:lnTo>
                  <a:pt x="831850" y="1863725"/>
                </a:lnTo>
                <a:lnTo>
                  <a:pt x="822325" y="1841500"/>
                </a:lnTo>
                <a:lnTo>
                  <a:pt x="812800" y="1790700"/>
                </a:lnTo>
                <a:lnTo>
                  <a:pt x="806450" y="1752600"/>
                </a:lnTo>
                <a:lnTo>
                  <a:pt x="803275" y="1733550"/>
                </a:lnTo>
                <a:lnTo>
                  <a:pt x="790575" y="1727200"/>
                </a:lnTo>
                <a:lnTo>
                  <a:pt x="777875" y="1720850"/>
                </a:lnTo>
                <a:lnTo>
                  <a:pt x="768350" y="1717675"/>
                </a:lnTo>
                <a:close/>
                <a:moveTo>
                  <a:pt x="1400175" y="0"/>
                </a:moveTo>
                <a:lnTo>
                  <a:pt x="1450975" y="3175"/>
                </a:lnTo>
                <a:lnTo>
                  <a:pt x="1485900" y="9525"/>
                </a:lnTo>
                <a:lnTo>
                  <a:pt x="1520825" y="19050"/>
                </a:lnTo>
                <a:lnTo>
                  <a:pt x="1562100" y="34925"/>
                </a:lnTo>
                <a:lnTo>
                  <a:pt x="1603375" y="53975"/>
                </a:lnTo>
                <a:lnTo>
                  <a:pt x="1641475" y="79375"/>
                </a:lnTo>
                <a:lnTo>
                  <a:pt x="1660525" y="98425"/>
                </a:lnTo>
                <a:lnTo>
                  <a:pt x="1679575" y="114300"/>
                </a:lnTo>
                <a:lnTo>
                  <a:pt x="1695450" y="136525"/>
                </a:lnTo>
                <a:lnTo>
                  <a:pt x="1711325" y="158750"/>
                </a:lnTo>
                <a:lnTo>
                  <a:pt x="1727200" y="184150"/>
                </a:lnTo>
                <a:lnTo>
                  <a:pt x="1739900" y="212725"/>
                </a:lnTo>
                <a:lnTo>
                  <a:pt x="1752600" y="241300"/>
                </a:lnTo>
                <a:lnTo>
                  <a:pt x="1762125" y="276225"/>
                </a:lnTo>
                <a:lnTo>
                  <a:pt x="1768475" y="311150"/>
                </a:lnTo>
                <a:lnTo>
                  <a:pt x="1774825" y="352425"/>
                </a:lnTo>
                <a:lnTo>
                  <a:pt x="1778000" y="393700"/>
                </a:lnTo>
                <a:lnTo>
                  <a:pt x="1778000" y="438150"/>
                </a:lnTo>
                <a:lnTo>
                  <a:pt x="1778000" y="488950"/>
                </a:lnTo>
                <a:lnTo>
                  <a:pt x="1771650" y="539750"/>
                </a:lnTo>
                <a:lnTo>
                  <a:pt x="1778000" y="539750"/>
                </a:lnTo>
                <a:lnTo>
                  <a:pt x="1787525" y="542925"/>
                </a:lnTo>
                <a:lnTo>
                  <a:pt x="1793875" y="546100"/>
                </a:lnTo>
                <a:lnTo>
                  <a:pt x="1803400" y="552450"/>
                </a:lnTo>
                <a:lnTo>
                  <a:pt x="1809750" y="561975"/>
                </a:lnTo>
                <a:lnTo>
                  <a:pt x="1812925" y="577850"/>
                </a:lnTo>
                <a:lnTo>
                  <a:pt x="1812925" y="596900"/>
                </a:lnTo>
                <a:lnTo>
                  <a:pt x="1838325" y="590550"/>
                </a:lnTo>
                <a:lnTo>
                  <a:pt x="1863725" y="590550"/>
                </a:lnTo>
                <a:lnTo>
                  <a:pt x="1892300" y="590550"/>
                </a:lnTo>
                <a:lnTo>
                  <a:pt x="1911350" y="587375"/>
                </a:lnTo>
                <a:lnTo>
                  <a:pt x="1936750" y="581025"/>
                </a:lnTo>
                <a:lnTo>
                  <a:pt x="2006600" y="558800"/>
                </a:lnTo>
                <a:lnTo>
                  <a:pt x="2044700" y="546100"/>
                </a:lnTo>
                <a:lnTo>
                  <a:pt x="2085975" y="536575"/>
                </a:lnTo>
                <a:lnTo>
                  <a:pt x="2127250" y="533400"/>
                </a:lnTo>
                <a:lnTo>
                  <a:pt x="2168525" y="533400"/>
                </a:lnTo>
                <a:lnTo>
                  <a:pt x="2187575" y="523875"/>
                </a:lnTo>
                <a:lnTo>
                  <a:pt x="2238375" y="504825"/>
                </a:lnTo>
                <a:lnTo>
                  <a:pt x="2317750" y="479425"/>
                </a:lnTo>
                <a:lnTo>
                  <a:pt x="2362200" y="466725"/>
                </a:lnTo>
                <a:lnTo>
                  <a:pt x="2406650" y="457200"/>
                </a:lnTo>
                <a:lnTo>
                  <a:pt x="2457450" y="450850"/>
                </a:lnTo>
                <a:lnTo>
                  <a:pt x="2505075" y="444500"/>
                </a:lnTo>
                <a:lnTo>
                  <a:pt x="2552700" y="447675"/>
                </a:lnTo>
                <a:lnTo>
                  <a:pt x="2600325" y="454025"/>
                </a:lnTo>
                <a:lnTo>
                  <a:pt x="2622550" y="460375"/>
                </a:lnTo>
                <a:lnTo>
                  <a:pt x="2644775" y="466725"/>
                </a:lnTo>
                <a:lnTo>
                  <a:pt x="2663825" y="476250"/>
                </a:lnTo>
                <a:lnTo>
                  <a:pt x="2682875" y="488950"/>
                </a:lnTo>
                <a:lnTo>
                  <a:pt x="2698750" y="501650"/>
                </a:lnTo>
                <a:lnTo>
                  <a:pt x="2717800" y="517525"/>
                </a:lnTo>
                <a:lnTo>
                  <a:pt x="2730500" y="536575"/>
                </a:lnTo>
                <a:lnTo>
                  <a:pt x="2743200" y="555625"/>
                </a:lnTo>
                <a:lnTo>
                  <a:pt x="2746375" y="577850"/>
                </a:lnTo>
                <a:lnTo>
                  <a:pt x="2755900" y="628650"/>
                </a:lnTo>
                <a:lnTo>
                  <a:pt x="2768600" y="695325"/>
                </a:lnTo>
                <a:lnTo>
                  <a:pt x="2781300" y="727075"/>
                </a:lnTo>
                <a:lnTo>
                  <a:pt x="2794000" y="758825"/>
                </a:lnTo>
                <a:lnTo>
                  <a:pt x="2803525" y="812800"/>
                </a:lnTo>
                <a:lnTo>
                  <a:pt x="2809875" y="873125"/>
                </a:lnTo>
                <a:lnTo>
                  <a:pt x="2816225" y="958850"/>
                </a:lnTo>
                <a:lnTo>
                  <a:pt x="2819400" y="1060450"/>
                </a:lnTo>
                <a:lnTo>
                  <a:pt x="2819400" y="1117600"/>
                </a:lnTo>
                <a:lnTo>
                  <a:pt x="2816225" y="1177925"/>
                </a:lnTo>
                <a:lnTo>
                  <a:pt x="2809875" y="1244600"/>
                </a:lnTo>
                <a:lnTo>
                  <a:pt x="2803525" y="1311275"/>
                </a:lnTo>
                <a:lnTo>
                  <a:pt x="2790825" y="1381125"/>
                </a:lnTo>
                <a:lnTo>
                  <a:pt x="2778125" y="1457325"/>
                </a:lnTo>
                <a:lnTo>
                  <a:pt x="2787650" y="1555750"/>
                </a:lnTo>
                <a:lnTo>
                  <a:pt x="2790825" y="1641475"/>
                </a:lnTo>
                <a:lnTo>
                  <a:pt x="2790825" y="1679575"/>
                </a:lnTo>
                <a:lnTo>
                  <a:pt x="2790825" y="1714500"/>
                </a:lnTo>
                <a:lnTo>
                  <a:pt x="2787650" y="1800225"/>
                </a:lnTo>
                <a:lnTo>
                  <a:pt x="2784475" y="1908175"/>
                </a:lnTo>
                <a:lnTo>
                  <a:pt x="2781300" y="1958975"/>
                </a:lnTo>
                <a:lnTo>
                  <a:pt x="2774950" y="2009775"/>
                </a:lnTo>
                <a:lnTo>
                  <a:pt x="2762250" y="2047875"/>
                </a:lnTo>
                <a:lnTo>
                  <a:pt x="2755900" y="2063750"/>
                </a:lnTo>
                <a:lnTo>
                  <a:pt x="2746375" y="2076450"/>
                </a:lnTo>
                <a:lnTo>
                  <a:pt x="2670175" y="2159000"/>
                </a:lnTo>
                <a:lnTo>
                  <a:pt x="2628900" y="2200275"/>
                </a:lnTo>
                <a:lnTo>
                  <a:pt x="2597150" y="2228850"/>
                </a:lnTo>
                <a:lnTo>
                  <a:pt x="2571750" y="2247900"/>
                </a:lnTo>
                <a:lnTo>
                  <a:pt x="2555875" y="2251075"/>
                </a:lnTo>
                <a:lnTo>
                  <a:pt x="2536825" y="2254250"/>
                </a:lnTo>
                <a:lnTo>
                  <a:pt x="2514600" y="2257425"/>
                </a:lnTo>
                <a:lnTo>
                  <a:pt x="2492375" y="2257425"/>
                </a:lnTo>
                <a:lnTo>
                  <a:pt x="2479675" y="2254250"/>
                </a:lnTo>
                <a:lnTo>
                  <a:pt x="2476500" y="2251075"/>
                </a:lnTo>
                <a:lnTo>
                  <a:pt x="2476500" y="2247900"/>
                </a:lnTo>
                <a:lnTo>
                  <a:pt x="2479675" y="2241550"/>
                </a:lnTo>
                <a:lnTo>
                  <a:pt x="2489200" y="2232025"/>
                </a:lnTo>
                <a:lnTo>
                  <a:pt x="2520950" y="2212975"/>
                </a:lnTo>
                <a:lnTo>
                  <a:pt x="2498725" y="2203450"/>
                </a:lnTo>
                <a:lnTo>
                  <a:pt x="2479675" y="2193925"/>
                </a:lnTo>
                <a:lnTo>
                  <a:pt x="2457450" y="2181225"/>
                </a:lnTo>
                <a:lnTo>
                  <a:pt x="2444750" y="2168525"/>
                </a:lnTo>
                <a:lnTo>
                  <a:pt x="2441575" y="2165350"/>
                </a:lnTo>
                <a:lnTo>
                  <a:pt x="2441575" y="2159000"/>
                </a:lnTo>
                <a:lnTo>
                  <a:pt x="2444750" y="2155825"/>
                </a:lnTo>
                <a:lnTo>
                  <a:pt x="2454275" y="2152650"/>
                </a:lnTo>
                <a:lnTo>
                  <a:pt x="2489200" y="2149475"/>
                </a:lnTo>
                <a:lnTo>
                  <a:pt x="2543175" y="2149475"/>
                </a:lnTo>
                <a:lnTo>
                  <a:pt x="2527300" y="2139950"/>
                </a:lnTo>
                <a:lnTo>
                  <a:pt x="2492375" y="2117725"/>
                </a:lnTo>
                <a:lnTo>
                  <a:pt x="2479675" y="2108200"/>
                </a:lnTo>
                <a:lnTo>
                  <a:pt x="2473325" y="2098675"/>
                </a:lnTo>
                <a:lnTo>
                  <a:pt x="2476500" y="2095500"/>
                </a:lnTo>
                <a:lnTo>
                  <a:pt x="2479675" y="2092325"/>
                </a:lnTo>
                <a:lnTo>
                  <a:pt x="2498725" y="2089150"/>
                </a:lnTo>
                <a:lnTo>
                  <a:pt x="2511425" y="2092325"/>
                </a:lnTo>
                <a:lnTo>
                  <a:pt x="2543175" y="2098675"/>
                </a:lnTo>
                <a:lnTo>
                  <a:pt x="2559050" y="2101850"/>
                </a:lnTo>
                <a:lnTo>
                  <a:pt x="2578100" y="2101850"/>
                </a:lnTo>
                <a:lnTo>
                  <a:pt x="2593975" y="2101850"/>
                </a:lnTo>
                <a:lnTo>
                  <a:pt x="2603500" y="2095500"/>
                </a:lnTo>
                <a:lnTo>
                  <a:pt x="2600325" y="2085975"/>
                </a:lnTo>
                <a:lnTo>
                  <a:pt x="2587625" y="2063750"/>
                </a:lnTo>
                <a:lnTo>
                  <a:pt x="2578100" y="2054225"/>
                </a:lnTo>
                <a:lnTo>
                  <a:pt x="2568575" y="2044700"/>
                </a:lnTo>
                <a:lnTo>
                  <a:pt x="2555875" y="2038350"/>
                </a:lnTo>
                <a:lnTo>
                  <a:pt x="2543175" y="2035175"/>
                </a:lnTo>
                <a:lnTo>
                  <a:pt x="2540000" y="2028825"/>
                </a:lnTo>
                <a:lnTo>
                  <a:pt x="2536825" y="2019300"/>
                </a:lnTo>
                <a:lnTo>
                  <a:pt x="2536825" y="2012950"/>
                </a:lnTo>
                <a:lnTo>
                  <a:pt x="2540000" y="2006600"/>
                </a:lnTo>
                <a:lnTo>
                  <a:pt x="2549525" y="2003425"/>
                </a:lnTo>
                <a:lnTo>
                  <a:pt x="2571750" y="2006600"/>
                </a:lnTo>
                <a:lnTo>
                  <a:pt x="2600325" y="2016125"/>
                </a:lnTo>
                <a:lnTo>
                  <a:pt x="2603500" y="2003425"/>
                </a:lnTo>
                <a:lnTo>
                  <a:pt x="2603500" y="1987550"/>
                </a:lnTo>
                <a:lnTo>
                  <a:pt x="2600325" y="1971675"/>
                </a:lnTo>
                <a:lnTo>
                  <a:pt x="2590800" y="1955800"/>
                </a:lnTo>
                <a:lnTo>
                  <a:pt x="2584450" y="1946275"/>
                </a:lnTo>
                <a:lnTo>
                  <a:pt x="2578100" y="1939925"/>
                </a:lnTo>
                <a:lnTo>
                  <a:pt x="2565400" y="1936750"/>
                </a:lnTo>
                <a:lnTo>
                  <a:pt x="2552700" y="1933575"/>
                </a:lnTo>
                <a:lnTo>
                  <a:pt x="2536825" y="1930400"/>
                </a:lnTo>
                <a:lnTo>
                  <a:pt x="2517775" y="1930400"/>
                </a:lnTo>
                <a:lnTo>
                  <a:pt x="2508250" y="1930400"/>
                </a:lnTo>
                <a:lnTo>
                  <a:pt x="2486025" y="1936750"/>
                </a:lnTo>
                <a:lnTo>
                  <a:pt x="2473325" y="1943100"/>
                </a:lnTo>
                <a:lnTo>
                  <a:pt x="2460625" y="1949450"/>
                </a:lnTo>
                <a:lnTo>
                  <a:pt x="2447925" y="1955800"/>
                </a:lnTo>
                <a:lnTo>
                  <a:pt x="2438400" y="1968500"/>
                </a:lnTo>
                <a:lnTo>
                  <a:pt x="2416175" y="1984375"/>
                </a:lnTo>
                <a:lnTo>
                  <a:pt x="2390775" y="2000250"/>
                </a:lnTo>
                <a:lnTo>
                  <a:pt x="2365375" y="2016125"/>
                </a:lnTo>
                <a:lnTo>
                  <a:pt x="2339975" y="2022475"/>
                </a:lnTo>
                <a:lnTo>
                  <a:pt x="2327275" y="2022475"/>
                </a:lnTo>
                <a:lnTo>
                  <a:pt x="2320925" y="2019300"/>
                </a:lnTo>
                <a:lnTo>
                  <a:pt x="2314575" y="2016125"/>
                </a:lnTo>
                <a:lnTo>
                  <a:pt x="2311400" y="2003425"/>
                </a:lnTo>
                <a:lnTo>
                  <a:pt x="2311400" y="1987550"/>
                </a:lnTo>
                <a:lnTo>
                  <a:pt x="2314575" y="1968500"/>
                </a:lnTo>
                <a:lnTo>
                  <a:pt x="2339975" y="1949450"/>
                </a:lnTo>
                <a:lnTo>
                  <a:pt x="2365375" y="1933575"/>
                </a:lnTo>
                <a:lnTo>
                  <a:pt x="2390775" y="1920875"/>
                </a:lnTo>
                <a:lnTo>
                  <a:pt x="2403475" y="1911350"/>
                </a:lnTo>
                <a:lnTo>
                  <a:pt x="2413000" y="1905000"/>
                </a:lnTo>
                <a:lnTo>
                  <a:pt x="2432050" y="1882775"/>
                </a:lnTo>
                <a:lnTo>
                  <a:pt x="2447925" y="1860550"/>
                </a:lnTo>
                <a:lnTo>
                  <a:pt x="2460625" y="1835150"/>
                </a:lnTo>
                <a:lnTo>
                  <a:pt x="2498725" y="1768475"/>
                </a:lnTo>
                <a:lnTo>
                  <a:pt x="2524125" y="1730375"/>
                </a:lnTo>
                <a:lnTo>
                  <a:pt x="2536825" y="1714500"/>
                </a:lnTo>
                <a:lnTo>
                  <a:pt x="2552700" y="1701800"/>
                </a:lnTo>
                <a:lnTo>
                  <a:pt x="2565400" y="1689100"/>
                </a:lnTo>
                <a:lnTo>
                  <a:pt x="2574925" y="1676400"/>
                </a:lnTo>
                <a:lnTo>
                  <a:pt x="2584450" y="1660525"/>
                </a:lnTo>
                <a:lnTo>
                  <a:pt x="2587625" y="1647825"/>
                </a:lnTo>
                <a:lnTo>
                  <a:pt x="2590800" y="1631950"/>
                </a:lnTo>
                <a:lnTo>
                  <a:pt x="2590800" y="1612900"/>
                </a:lnTo>
                <a:lnTo>
                  <a:pt x="2584450" y="1581150"/>
                </a:lnTo>
                <a:lnTo>
                  <a:pt x="2565400" y="1495425"/>
                </a:lnTo>
                <a:lnTo>
                  <a:pt x="2527300" y="1346200"/>
                </a:lnTo>
                <a:lnTo>
                  <a:pt x="2489200" y="1200150"/>
                </a:lnTo>
                <a:lnTo>
                  <a:pt x="2473325" y="1146175"/>
                </a:lnTo>
                <a:lnTo>
                  <a:pt x="2470150" y="1117600"/>
                </a:lnTo>
                <a:lnTo>
                  <a:pt x="2311400" y="1276350"/>
                </a:lnTo>
                <a:lnTo>
                  <a:pt x="2301875" y="1292225"/>
                </a:lnTo>
                <a:lnTo>
                  <a:pt x="2286000" y="1330325"/>
                </a:lnTo>
                <a:lnTo>
                  <a:pt x="2241550" y="1447800"/>
                </a:lnTo>
                <a:lnTo>
                  <a:pt x="2216150" y="1511300"/>
                </a:lnTo>
                <a:lnTo>
                  <a:pt x="2190750" y="1568450"/>
                </a:lnTo>
                <a:lnTo>
                  <a:pt x="2168525" y="1612900"/>
                </a:lnTo>
                <a:lnTo>
                  <a:pt x="2159000" y="1628775"/>
                </a:lnTo>
                <a:lnTo>
                  <a:pt x="2149475" y="1638300"/>
                </a:lnTo>
                <a:lnTo>
                  <a:pt x="2124075" y="1730375"/>
                </a:lnTo>
                <a:lnTo>
                  <a:pt x="2105025" y="1800225"/>
                </a:lnTo>
                <a:lnTo>
                  <a:pt x="2101850" y="1825625"/>
                </a:lnTo>
                <a:lnTo>
                  <a:pt x="2098675" y="1841500"/>
                </a:lnTo>
                <a:lnTo>
                  <a:pt x="2114550" y="1943100"/>
                </a:lnTo>
                <a:lnTo>
                  <a:pt x="2124075" y="2009775"/>
                </a:lnTo>
                <a:lnTo>
                  <a:pt x="2124075" y="2035175"/>
                </a:lnTo>
                <a:lnTo>
                  <a:pt x="2124075" y="2051050"/>
                </a:lnTo>
                <a:lnTo>
                  <a:pt x="2124075" y="2057400"/>
                </a:lnTo>
                <a:lnTo>
                  <a:pt x="2127250" y="2066925"/>
                </a:lnTo>
                <a:lnTo>
                  <a:pt x="2139950" y="2095500"/>
                </a:lnTo>
                <a:lnTo>
                  <a:pt x="2181225" y="2171700"/>
                </a:lnTo>
                <a:lnTo>
                  <a:pt x="2200275" y="2219325"/>
                </a:lnTo>
                <a:lnTo>
                  <a:pt x="2219325" y="2266950"/>
                </a:lnTo>
                <a:lnTo>
                  <a:pt x="2222500" y="2295525"/>
                </a:lnTo>
                <a:lnTo>
                  <a:pt x="2225675" y="2320925"/>
                </a:lnTo>
                <a:lnTo>
                  <a:pt x="2228850" y="2346325"/>
                </a:lnTo>
                <a:lnTo>
                  <a:pt x="2225675" y="2371725"/>
                </a:lnTo>
                <a:lnTo>
                  <a:pt x="2228850" y="2384425"/>
                </a:lnTo>
                <a:lnTo>
                  <a:pt x="2241550" y="2416175"/>
                </a:lnTo>
                <a:lnTo>
                  <a:pt x="2247900" y="2438400"/>
                </a:lnTo>
                <a:lnTo>
                  <a:pt x="2251075" y="2460625"/>
                </a:lnTo>
                <a:lnTo>
                  <a:pt x="2251075" y="2486025"/>
                </a:lnTo>
                <a:lnTo>
                  <a:pt x="2247900" y="2511425"/>
                </a:lnTo>
                <a:lnTo>
                  <a:pt x="2241550" y="2533650"/>
                </a:lnTo>
                <a:lnTo>
                  <a:pt x="2241550" y="2549525"/>
                </a:lnTo>
                <a:lnTo>
                  <a:pt x="2244725" y="2565400"/>
                </a:lnTo>
                <a:lnTo>
                  <a:pt x="2247900" y="2574925"/>
                </a:lnTo>
                <a:lnTo>
                  <a:pt x="2257425" y="2590800"/>
                </a:lnTo>
                <a:lnTo>
                  <a:pt x="2260600" y="2600325"/>
                </a:lnTo>
                <a:lnTo>
                  <a:pt x="2260600" y="2609850"/>
                </a:lnTo>
                <a:lnTo>
                  <a:pt x="2260600" y="2724150"/>
                </a:lnTo>
                <a:lnTo>
                  <a:pt x="2257425" y="2781300"/>
                </a:lnTo>
                <a:lnTo>
                  <a:pt x="2251075" y="2813050"/>
                </a:lnTo>
                <a:lnTo>
                  <a:pt x="2247900" y="2838450"/>
                </a:lnTo>
                <a:lnTo>
                  <a:pt x="2244725" y="2847975"/>
                </a:lnTo>
                <a:lnTo>
                  <a:pt x="2244725" y="2863850"/>
                </a:lnTo>
                <a:lnTo>
                  <a:pt x="2251075" y="2892425"/>
                </a:lnTo>
                <a:lnTo>
                  <a:pt x="2251075" y="2908300"/>
                </a:lnTo>
                <a:lnTo>
                  <a:pt x="2251075" y="2921000"/>
                </a:lnTo>
                <a:lnTo>
                  <a:pt x="2247900" y="2936875"/>
                </a:lnTo>
                <a:lnTo>
                  <a:pt x="2238375" y="2946400"/>
                </a:lnTo>
                <a:lnTo>
                  <a:pt x="2228850" y="2955925"/>
                </a:lnTo>
                <a:lnTo>
                  <a:pt x="2222500" y="2962275"/>
                </a:lnTo>
                <a:lnTo>
                  <a:pt x="2209800" y="2962275"/>
                </a:lnTo>
                <a:lnTo>
                  <a:pt x="2206625" y="2962275"/>
                </a:lnTo>
                <a:lnTo>
                  <a:pt x="2206625" y="2965450"/>
                </a:lnTo>
                <a:lnTo>
                  <a:pt x="2212975" y="2978150"/>
                </a:lnTo>
                <a:lnTo>
                  <a:pt x="2222500" y="2997200"/>
                </a:lnTo>
                <a:lnTo>
                  <a:pt x="2228850" y="3013075"/>
                </a:lnTo>
                <a:lnTo>
                  <a:pt x="2225675" y="3025775"/>
                </a:lnTo>
                <a:lnTo>
                  <a:pt x="2219325" y="3035300"/>
                </a:lnTo>
                <a:lnTo>
                  <a:pt x="2216150" y="3054350"/>
                </a:lnTo>
                <a:lnTo>
                  <a:pt x="2206625" y="3105150"/>
                </a:lnTo>
                <a:lnTo>
                  <a:pt x="2193925" y="3181350"/>
                </a:lnTo>
                <a:lnTo>
                  <a:pt x="2178050" y="3273425"/>
                </a:lnTo>
                <a:lnTo>
                  <a:pt x="2152650" y="3378200"/>
                </a:lnTo>
                <a:lnTo>
                  <a:pt x="2120900" y="3489325"/>
                </a:lnTo>
                <a:lnTo>
                  <a:pt x="2101850" y="3546475"/>
                </a:lnTo>
                <a:lnTo>
                  <a:pt x="2082800" y="3600450"/>
                </a:lnTo>
                <a:lnTo>
                  <a:pt x="2057400" y="3654425"/>
                </a:lnTo>
                <a:lnTo>
                  <a:pt x="2032000" y="3708400"/>
                </a:lnTo>
                <a:lnTo>
                  <a:pt x="1987550" y="3797300"/>
                </a:lnTo>
                <a:lnTo>
                  <a:pt x="1958975" y="3863975"/>
                </a:lnTo>
                <a:lnTo>
                  <a:pt x="1943100" y="3911600"/>
                </a:lnTo>
                <a:lnTo>
                  <a:pt x="1936750" y="3943350"/>
                </a:lnTo>
                <a:lnTo>
                  <a:pt x="1939925" y="3968750"/>
                </a:lnTo>
                <a:lnTo>
                  <a:pt x="1946275" y="3990975"/>
                </a:lnTo>
                <a:lnTo>
                  <a:pt x="1949450" y="4013200"/>
                </a:lnTo>
                <a:lnTo>
                  <a:pt x="1952625" y="4038600"/>
                </a:lnTo>
                <a:lnTo>
                  <a:pt x="1952625" y="4105275"/>
                </a:lnTo>
                <a:lnTo>
                  <a:pt x="1949450" y="4162425"/>
                </a:lnTo>
                <a:lnTo>
                  <a:pt x="1946275" y="4219575"/>
                </a:lnTo>
                <a:lnTo>
                  <a:pt x="1949450" y="4225925"/>
                </a:lnTo>
                <a:lnTo>
                  <a:pt x="1955800" y="4248150"/>
                </a:lnTo>
                <a:lnTo>
                  <a:pt x="1965325" y="4289425"/>
                </a:lnTo>
                <a:lnTo>
                  <a:pt x="1971675" y="4352925"/>
                </a:lnTo>
                <a:lnTo>
                  <a:pt x="1974850" y="4391025"/>
                </a:lnTo>
                <a:lnTo>
                  <a:pt x="1971675" y="4438650"/>
                </a:lnTo>
                <a:lnTo>
                  <a:pt x="1971675" y="4492625"/>
                </a:lnTo>
                <a:lnTo>
                  <a:pt x="1965325" y="4552950"/>
                </a:lnTo>
                <a:lnTo>
                  <a:pt x="1955800" y="4622800"/>
                </a:lnTo>
                <a:lnTo>
                  <a:pt x="1943100" y="4699000"/>
                </a:lnTo>
                <a:lnTo>
                  <a:pt x="1927225" y="4784725"/>
                </a:lnTo>
                <a:lnTo>
                  <a:pt x="1905000" y="4879975"/>
                </a:lnTo>
                <a:lnTo>
                  <a:pt x="1879600" y="4984750"/>
                </a:lnTo>
                <a:lnTo>
                  <a:pt x="1851025" y="5095875"/>
                </a:lnTo>
                <a:lnTo>
                  <a:pt x="1812925" y="5216525"/>
                </a:lnTo>
                <a:lnTo>
                  <a:pt x="1771650" y="5349875"/>
                </a:lnTo>
                <a:lnTo>
                  <a:pt x="1755775" y="5394325"/>
                </a:lnTo>
                <a:lnTo>
                  <a:pt x="1736725" y="5441950"/>
                </a:lnTo>
                <a:lnTo>
                  <a:pt x="1720850" y="5499100"/>
                </a:lnTo>
                <a:lnTo>
                  <a:pt x="1704975" y="5562600"/>
                </a:lnTo>
                <a:lnTo>
                  <a:pt x="1695450" y="5626100"/>
                </a:lnTo>
                <a:lnTo>
                  <a:pt x="1692275" y="5657850"/>
                </a:lnTo>
                <a:lnTo>
                  <a:pt x="1692275" y="5686425"/>
                </a:lnTo>
                <a:lnTo>
                  <a:pt x="1698625" y="5715000"/>
                </a:lnTo>
                <a:lnTo>
                  <a:pt x="1704975" y="5737225"/>
                </a:lnTo>
                <a:lnTo>
                  <a:pt x="1714500" y="5883275"/>
                </a:lnTo>
                <a:lnTo>
                  <a:pt x="1727200" y="6086475"/>
                </a:lnTo>
                <a:lnTo>
                  <a:pt x="1736725" y="6149975"/>
                </a:lnTo>
                <a:lnTo>
                  <a:pt x="1743075" y="6184900"/>
                </a:lnTo>
                <a:lnTo>
                  <a:pt x="1746250" y="6219825"/>
                </a:lnTo>
                <a:lnTo>
                  <a:pt x="1743075" y="6251575"/>
                </a:lnTo>
                <a:lnTo>
                  <a:pt x="1736725" y="6286500"/>
                </a:lnTo>
                <a:lnTo>
                  <a:pt x="1730375" y="6302375"/>
                </a:lnTo>
                <a:lnTo>
                  <a:pt x="1724025" y="6315075"/>
                </a:lnTo>
                <a:lnTo>
                  <a:pt x="1714500" y="6327775"/>
                </a:lnTo>
                <a:lnTo>
                  <a:pt x="1701800" y="6340475"/>
                </a:lnTo>
                <a:lnTo>
                  <a:pt x="1622425" y="6353175"/>
                </a:lnTo>
                <a:lnTo>
                  <a:pt x="1539875" y="6365875"/>
                </a:lnTo>
                <a:lnTo>
                  <a:pt x="1447800" y="6372225"/>
                </a:lnTo>
                <a:lnTo>
                  <a:pt x="1400175" y="6372225"/>
                </a:lnTo>
                <a:lnTo>
                  <a:pt x="1355725" y="6372225"/>
                </a:lnTo>
                <a:lnTo>
                  <a:pt x="1314450" y="6369050"/>
                </a:lnTo>
                <a:lnTo>
                  <a:pt x="1276350" y="6359525"/>
                </a:lnTo>
                <a:lnTo>
                  <a:pt x="1244600" y="6350000"/>
                </a:lnTo>
                <a:lnTo>
                  <a:pt x="1231900" y="6343650"/>
                </a:lnTo>
                <a:lnTo>
                  <a:pt x="1222375" y="6334125"/>
                </a:lnTo>
                <a:lnTo>
                  <a:pt x="1212850" y="6324600"/>
                </a:lnTo>
                <a:lnTo>
                  <a:pt x="1206500" y="6315075"/>
                </a:lnTo>
                <a:lnTo>
                  <a:pt x="1203325" y="6302375"/>
                </a:lnTo>
                <a:lnTo>
                  <a:pt x="1203325" y="6289675"/>
                </a:lnTo>
                <a:lnTo>
                  <a:pt x="1209675" y="6257925"/>
                </a:lnTo>
                <a:lnTo>
                  <a:pt x="1216025" y="6226175"/>
                </a:lnTo>
                <a:lnTo>
                  <a:pt x="1225550" y="6184900"/>
                </a:lnTo>
                <a:lnTo>
                  <a:pt x="1241425" y="6143625"/>
                </a:lnTo>
                <a:lnTo>
                  <a:pt x="1257300" y="6102350"/>
                </a:lnTo>
                <a:lnTo>
                  <a:pt x="1279525" y="6064250"/>
                </a:lnTo>
                <a:lnTo>
                  <a:pt x="1292225" y="6048375"/>
                </a:lnTo>
                <a:lnTo>
                  <a:pt x="1304925" y="6035675"/>
                </a:lnTo>
                <a:lnTo>
                  <a:pt x="1327150" y="5956300"/>
                </a:lnTo>
                <a:lnTo>
                  <a:pt x="1346200" y="5889625"/>
                </a:lnTo>
                <a:lnTo>
                  <a:pt x="1358900" y="5826125"/>
                </a:lnTo>
                <a:lnTo>
                  <a:pt x="1365250" y="5775325"/>
                </a:lnTo>
                <a:lnTo>
                  <a:pt x="1377950" y="5727700"/>
                </a:lnTo>
                <a:lnTo>
                  <a:pt x="1384300" y="5702300"/>
                </a:lnTo>
                <a:lnTo>
                  <a:pt x="1397000" y="5680075"/>
                </a:lnTo>
                <a:lnTo>
                  <a:pt x="1409700" y="5657850"/>
                </a:lnTo>
                <a:lnTo>
                  <a:pt x="1425575" y="5632450"/>
                </a:lnTo>
                <a:lnTo>
                  <a:pt x="1435100" y="5619750"/>
                </a:lnTo>
                <a:lnTo>
                  <a:pt x="1441450" y="5600700"/>
                </a:lnTo>
                <a:lnTo>
                  <a:pt x="1457325" y="5553075"/>
                </a:lnTo>
                <a:lnTo>
                  <a:pt x="1466850" y="5495925"/>
                </a:lnTo>
                <a:lnTo>
                  <a:pt x="1476375" y="5432425"/>
                </a:lnTo>
                <a:lnTo>
                  <a:pt x="1489075" y="5305425"/>
                </a:lnTo>
                <a:lnTo>
                  <a:pt x="1498600" y="5210175"/>
                </a:lnTo>
                <a:lnTo>
                  <a:pt x="1498600" y="5153025"/>
                </a:lnTo>
                <a:lnTo>
                  <a:pt x="1495425" y="5054600"/>
                </a:lnTo>
                <a:lnTo>
                  <a:pt x="1495425" y="4924425"/>
                </a:lnTo>
                <a:lnTo>
                  <a:pt x="1495425" y="4781550"/>
                </a:lnTo>
                <a:lnTo>
                  <a:pt x="1498600" y="4632325"/>
                </a:lnTo>
                <a:lnTo>
                  <a:pt x="1501775" y="4562475"/>
                </a:lnTo>
                <a:lnTo>
                  <a:pt x="1504950" y="4495800"/>
                </a:lnTo>
                <a:lnTo>
                  <a:pt x="1514475" y="4432300"/>
                </a:lnTo>
                <a:lnTo>
                  <a:pt x="1524000" y="4378325"/>
                </a:lnTo>
                <a:lnTo>
                  <a:pt x="1536700" y="4330700"/>
                </a:lnTo>
                <a:lnTo>
                  <a:pt x="1549400" y="4295775"/>
                </a:lnTo>
                <a:lnTo>
                  <a:pt x="1549400" y="4279900"/>
                </a:lnTo>
                <a:lnTo>
                  <a:pt x="1546225" y="4238625"/>
                </a:lnTo>
                <a:lnTo>
                  <a:pt x="1539875" y="4184650"/>
                </a:lnTo>
                <a:lnTo>
                  <a:pt x="1533525" y="4156075"/>
                </a:lnTo>
                <a:lnTo>
                  <a:pt x="1524000" y="4130675"/>
                </a:lnTo>
                <a:lnTo>
                  <a:pt x="1511300" y="4060825"/>
                </a:lnTo>
                <a:lnTo>
                  <a:pt x="1501775" y="3994150"/>
                </a:lnTo>
                <a:lnTo>
                  <a:pt x="1498600" y="3959225"/>
                </a:lnTo>
                <a:lnTo>
                  <a:pt x="1498600" y="3924300"/>
                </a:lnTo>
                <a:lnTo>
                  <a:pt x="1498600" y="3902075"/>
                </a:lnTo>
                <a:lnTo>
                  <a:pt x="1501775" y="3879850"/>
                </a:lnTo>
                <a:lnTo>
                  <a:pt x="1508125" y="3860800"/>
                </a:lnTo>
                <a:lnTo>
                  <a:pt x="1517650" y="3844925"/>
                </a:lnTo>
                <a:lnTo>
                  <a:pt x="1504950" y="3784600"/>
                </a:lnTo>
                <a:lnTo>
                  <a:pt x="1479550" y="3654425"/>
                </a:lnTo>
                <a:lnTo>
                  <a:pt x="1466850" y="3578225"/>
                </a:lnTo>
                <a:lnTo>
                  <a:pt x="1454150" y="3511550"/>
                </a:lnTo>
                <a:lnTo>
                  <a:pt x="1450975" y="3454400"/>
                </a:lnTo>
                <a:lnTo>
                  <a:pt x="1450975" y="3432175"/>
                </a:lnTo>
                <a:lnTo>
                  <a:pt x="1450975" y="3419475"/>
                </a:lnTo>
                <a:lnTo>
                  <a:pt x="1447800" y="3381375"/>
                </a:lnTo>
                <a:lnTo>
                  <a:pt x="1444625" y="3352800"/>
                </a:lnTo>
                <a:lnTo>
                  <a:pt x="1444625" y="3330575"/>
                </a:lnTo>
                <a:lnTo>
                  <a:pt x="1444625" y="3321050"/>
                </a:lnTo>
                <a:lnTo>
                  <a:pt x="1441450" y="3305175"/>
                </a:lnTo>
                <a:lnTo>
                  <a:pt x="1438275" y="3286125"/>
                </a:lnTo>
                <a:lnTo>
                  <a:pt x="1428750" y="3270250"/>
                </a:lnTo>
                <a:lnTo>
                  <a:pt x="1419225" y="3254375"/>
                </a:lnTo>
                <a:lnTo>
                  <a:pt x="1409700" y="3244850"/>
                </a:lnTo>
                <a:lnTo>
                  <a:pt x="1403350" y="3241675"/>
                </a:lnTo>
                <a:lnTo>
                  <a:pt x="1393825" y="3241675"/>
                </a:lnTo>
                <a:lnTo>
                  <a:pt x="1387475" y="3244850"/>
                </a:lnTo>
                <a:lnTo>
                  <a:pt x="1381125" y="3248025"/>
                </a:lnTo>
                <a:lnTo>
                  <a:pt x="1374775" y="3257550"/>
                </a:lnTo>
                <a:lnTo>
                  <a:pt x="1368425" y="3267075"/>
                </a:lnTo>
                <a:lnTo>
                  <a:pt x="1355725" y="3298825"/>
                </a:lnTo>
                <a:lnTo>
                  <a:pt x="1346200" y="3336925"/>
                </a:lnTo>
                <a:lnTo>
                  <a:pt x="1336675" y="3375025"/>
                </a:lnTo>
                <a:lnTo>
                  <a:pt x="1327150" y="3454400"/>
                </a:lnTo>
                <a:lnTo>
                  <a:pt x="1317625" y="3505200"/>
                </a:lnTo>
                <a:lnTo>
                  <a:pt x="1317625" y="3511550"/>
                </a:lnTo>
                <a:lnTo>
                  <a:pt x="1301750" y="3568700"/>
                </a:lnTo>
                <a:lnTo>
                  <a:pt x="1273175" y="3676650"/>
                </a:lnTo>
                <a:lnTo>
                  <a:pt x="1254125" y="3736975"/>
                </a:lnTo>
                <a:lnTo>
                  <a:pt x="1238250" y="3787775"/>
                </a:lnTo>
                <a:lnTo>
                  <a:pt x="1219200" y="3829050"/>
                </a:lnTo>
                <a:lnTo>
                  <a:pt x="1212850" y="3841750"/>
                </a:lnTo>
                <a:lnTo>
                  <a:pt x="1203325" y="3848100"/>
                </a:lnTo>
                <a:lnTo>
                  <a:pt x="1158875" y="3937000"/>
                </a:lnTo>
                <a:lnTo>
                  <a:pt x="1123950" y="4000500"/>
                </a:lnTo>
                <a:lnTo>
                  <a:pt x="1108075" y="4029075"/>
                </a:lnTo>
                <a:lnTo>
                  <a:pt x="1098550" y="4044950"/>
                </a:lnTo>
                <a:lnTo>
                  <a:pt x="1098550" y="4057650"/>
                </a:lnTo>
                <a:lnTo>
                  <a:pt x="1095375" y="4089400"/>
                </a:lnTo>
                <a:lnTo>
                  <a:pt x="1098550" y="4137025"/>
                </a:lnTo>
                <a:lnTo>
                  <a:pt x="1104900" y="4165600"/>
                </a:lnTo>
                <a:lnTo>
                  <a:pt x="1108075" y="4194175"/>
                </a:lnTo>
                <a:lnTo>
                  <a:pt x="1111250" y="4210050"/>
                </a:lnTo>
                <a:lnTo>
                  <a:pt x="1114425" y="4229100"/>
                </a:lnTo>
                <a:lnTo>
                  <a:pt x="1111250" y="4276725"/>
                </a:lnTo>
                <a:lnTo>
                  <a:pt x="1101725" y="4333875"/>
                </a:lnTo>
                <a:lnTo>
                  <a:pt x="1089025" y="4394200"/>
                </a:lnTo>
                <a:lnTo>
                  <a:pt x="1076325" y="4454525"/>
                </a:lnTo>
                <a:lnTo>
                  <a:pt x="1060450" y="4514850"/>
                </a:lnTo>
                <a:lnTo>
                  <a:pt x="1025525" y="4616450"/>
                </a:lnTo>
                <a:lnTo>
                  <a:pt x="1012825" y="4657725"/>
                </a:lnTo>
                <a:lnTo>
                  <a:pt x="1003300" y="4695825"/>
                </a:lnTo>
                <a:lnTo>
                  <a:pt x="996950" y="4730750"/>
                </a:lnTo>
                <a:lnTo>
                  <a:pt x="993775" y="4765675"/>
                </a:lnTo>
                <a:lnTo>
                  <a:pt x="993775" y="4797425"/>
                </a:lnTo>
                <a:lnTo>
                  <a:pt x="996950" y="4832350"/>
                </a:lnTo>
                <a:lnTo>
                  <a:pt x="1003300" y="4864100"/>
                </a:lnTo>
                <a:lnTo>
                  <a:pt x="1012825" y="4895850"/>
                </a:lnTo>
                <a:lnTo>
                  <a:pt x="1060450" y="5064125"/>
                </a:lnTo>
                <a:lnTo>
                  <a:pt x="1085850" y="5153025"/>
                </a:lnTo>
                <a:lnTo>
                  <a:pt x="1092200" y="5187950"/>
                </a:lnTo>
                <a:lnTo>
                  <a:pt x="1098550" y="5219700"/>
                </a:lnTo>
                <a:lnTo>
                  <a:pt x="1098550" y="5241925"/>
                </a:lnTo>
                <a:lnTo>
                  <a:pt x="1095375" y="5264150"/>
                </a:lnTo>
                <a:lnTo>
                  <a:pt x="1085850" y="5283200"/>
                </a:lnTo>
                <a:lnTo>
                  <a:pt x="1076325" y="5302250"/>
                </a:lnTo>
                <a:lnTo>
                  <a:pt x="1066800" y="5324475"/>
                </a:lnTo>
                <a:lnTo>
                  <a:pt x="1060450" y="5349875"/>
                </a:lnTo>
                <a:lnTo>
                  <a:pt x="1054100" y="5378450"/>
                </a:lnTo>
                <a:lnTo>
                  <a:pt x="1047750" y="5413375"/>
                </a:lnTo>
                <a:lnTo>
                  <a:pt x="1050925" y="5489575"/>
                </a:lnTo>
                <a:lnTo>
                  <a:pt x="1050925" y="5521325"/>
                </a:lnTo>
                <a:lnTo>
                  <a:pt x="1050925" y="5549900"/>
                </a:lnTo>
                <a:lnTo>
                  <a:pt x="1044575" y="5578475"/>
                </a:lnTo>
                <a:lnTo>
                  <a:pt x="1035050" y="5603875"/>
                </a:lnTo>
                <a:lnTo>
                  <a:pt x="1019175" y="5626100"/>
                </a:lnTo>
                <a:lnTo>
                  <a:pt x="996950" y="5648325"/>
                </a:lnTo>
                <a:lnTo>
                  <a:pt x="930275" y="5654675"/>
                </a:lnTo>
                <a:lnTo>
                  <a:pt x="863600" y="5657850"/>
                </a:lnTo>
                <a:lnTo>
                  <a:pt x="787400" y="5657850"/>
                </a:lnTo>
                <a:lnTo>
                  <a:pt x="749300" y="5654675"/>
                </a:lnTo>
                <a:lnTo>
                  <a:pt x="714375" y="5648325"/>
                </a:lnTo>
                <a:lnTo>
                  <a:pt x="682625" y="5641975"/>
                </a:lnTo>
                <a:lnTo>
                  <a:pt x="657225" y="5632450"/>
                </a:lnTo>
                <a:lnTo>
                  <a:pt x="635000" y="5616575"/>
                </a:lnTo>
                <a:lnTo>
                  <a:pt x="628650" y="5607050"/>
                </a:lnTo>
                <a:lnTo>
                  <a:pt x="622300" y="5597525"/>
                </a:lnTo>
                <a:lnTo>
                  <a:pt x="619125" y="5588000"/>
                </a:lnTo>
                <a:lnTo>
                  <a:pt x="619125" y="5578475"/>
                </a:lnTo>
                <a:lnTo>
                  <a:pt x="619125" y="5565775"/>
                </a:lnTo>
                <a:lnTo>
                  <a:pt x="622300" y="5549900"/>
                </a:lnTo>
                <a:lnTo>
                  <a:pt x="657225" y="5448300"/>
                </a:lnTo>
                <a:lnTo>
                  <a:pt x="685800" y="5362575"/>
                </a:lnTo>
                <a:lnTo>
                  <a:pt x="714375" y="5292725"/>
                </a:lnTo>
                <a:lnTo>
                  <a:pt x="742950" y="5226050"/>
                </a:lnTo>
                <a:lnTo>
                  <a:pt x="758825" y="5184775"/>
                </a:lnTo>
                <a:lnTo>
                  <a:pt x="771525" y="5137150"/>
                </a:lnTo>
                <a:lnTo>
                  <a:pt x="784225" y="5086350"/>
                </a:lnTo>
                <a:lnTo>
                  <a:pt x="793750" y="5035550"/>
                </a:lnTo>
                <a:lnTo>
                  <a:pt x="796925" y="4987925"/>
                </a:lnTo>
                <a:lnTo>
                  <a:pt x="796925" y="4965700"/>
                </a:lnTo>
                <a:lnTo>
                  <a:pt x="793750" y="4943475"/>
                </a:lnTo>
                <a:lnTo>
                  <a:pt x="768350" y="4838700"/>
                </a:lnTo>
                <a:lnTo>
                  <a:pt x="736600" y="4708525"/>
                </a:lnTo>
                <a:lnTo>
                  <a:pt x="701675" y="4591050"/>
                </a:lnTo>
                <a:lnTo>
                  <a:pt x="676275" y="4508500"/>
                </a:lnTo>
                <a:lnTo>
                  <a:pt x="666750" y="4473575"/>
                </a:lnTo>
                <a:lnTo>
                  <a:pt x="657225" y="4425950"/>
                </a:lnTo>
                <a:lnTo>
                  <a:pt x="647700" y="4371975"/>
                </a:lnTo>
                <a:lnTo>
                  <a:pt x="644525" y="4311650"/>
                </a:lnTo>
                <a:lnTo>
                  <a:pt x="644525" y="4244975"/>
                </a:lnTo>
                <a:lnTo>
                  <a:pt x="647700" y="4210050"/>
                </a:lnTo>
                <a:lnTo>
                  <a:pt x="654050" y="4178300"/>
                </a:lnTo>
                <a:lnTo>
                  <a:pt x="660400" y="4143375"/>
                </a:lnTo>
                <a:lnTo>
                  <a:pt x="669925" y="4111625"/>
                </a:lnTo>
                <a:lnTo>
                  <a:pt x="682625" y="4079875"/>
                </a:lnTo>
                <a:lnTo>
                  <a:pt x="698500" y="4051300"/>
                </a:lnTo>
                <a:lnTo>
                  <a:pt x="701675" y="4016375"/>
                </a:lnTo>
                <a:lnTo>
                  <a:pt x="704850" y="3933825"/>
                </a:lnTo>
                <a:lnTo>
                  <a:pt x="704850" y="3844925"/>
                </a:lnTo>
                <a:lnTo>
                  <a:pt x="701675" y="3810000"/>
                </a:lnTo>
                <a:lnTo>
                  <a:pt x="695325" y="3787775"/>
                </a:lnTo>
                <a:lnTo>
                  <a:pt x="669925" y="3752850"/>
                </a:lnTo>
                <a:lnTo>
                  <a:pt x="647700" y="3714750"/>
                </a:lnTo>
                <a:lnTo>
                  <a:pt x="619125" y="3663950"/>
                </a:lnTo>
                <a:lnTo>
                  <a:pt x="593725" y="3603625"/>
                </a:lnTo>
                <a:lnTo>
                  <a:pt x="584200" y="3568700"/>
                </a:lnTo>
                <a:lnTo>
                  <a:pt x="574675" y="3533775"/>
                </a:lnTo>
                <a:lnTo>
                  <a:pt x="568325" y="3495675"/>
                </a:lnTo>
                <a:lnTo>
                  <a:pt x="565150" y="3457575"/>
                </a:lnTo>
                <a:lnTo>
                  <a:pt x="561975" y="3419475"/>
                </a:lnTo>
                <a:lnTo>
                  <a:pt x="568325" y="3381375"/>
                </a:lnTo>
                <a:lnTo>
                  <a:pt x="574675" y="3298825"/>
                </a:lnTo>
                <a:lnTo>
                  <a:pt x="577850" y="3209925"/>
                </a:lnTo>
                <a:lnTo>
                  <a:pt x="574675" y="3124200"/>
                </a:lnTo>
                <a:lnTo>
                  <a:pt x="574675" y="3038475"/>
                </a:lnTo>
                <a:lnTo>
                  <a:pt x="571500" y="2962275"/>
                </a:lnTo>
                <a:lnTo>
                  <a:pt x="571500" y="2892425"/>
                </a:lnTo>
                <a:lnTo>
                  <a:pt x="574675" y="2841625"/>
                </a:lnTo>
                <a:lnTo>
                  <a:pt x="581025" y="2819400"/>
                </a:lnTo>
                <a:lnTo>
                  <a:pt x="584200" y="2803525"/>
                </a:lnTo>
                <a:lnTo>
                  <a:pt x="584200" y="2787650"/>
                </a:lnTo>
                <a:lnTo>
                  <a:pt x="584200" y="2746375"/>
                </a:lnTo>
                <a:lnTo>
                  <a:pt x="587375" y="2724150"/>
                </a:lnTo>
                <a:lnTo>
                  <a:pt x="590550" y="2705100"/>
                </a:lnTo>
                <a:lnTo>
                  <a:pt x="600075" y="2686050"/>
                </a:lnTo>
                <a:lnTo>
                  <a:pt x="606425" y="2679700"/>
                </a:lnTo>
                <a:lnTo>
                  <a:pt x="612775" y="2676525"/>
                </a:lnTo>
                <a:lnTo>
                  <a:pt x="609600" y="2644775"/>
                </a:lnTo>
                <a:lnTo>
                  <a:pt x="568325" y="2654300"/>
                </a:lnTo>
                <a:lnTo>
                  <a:pt x="473075" y="2673350"/>
                </a:lnTo>
                <a:lnTo>
                  <a:pt x="412750" y="2682875"/>
                </a:lnTo>
                <a:lnTo>
                  <a:pt x="352425" y="2689225"/>
                </a:lnTo>
                <a:lnTo>
                  <a:pt x="292100" y="2689225"/>
                </a:lnTo>
                <a:lnTo>
                  <a:pt x="263525" y="2686050"/>
                </a:lnTo>
                <a:lnTo>
                  <a:pt x="238125" y="2682875"/>
                </a:lnTo>
                <a:lnTo>
                  <a:pt x="231775" y="2682875"/>
                </a:lnTo>
                <a:lnTo>
                  <a:pt x="209550" y="2679700"/>
                </a:lnTo>
                <a:lnTo>
                  <a:pt x="184150" y="2679700"/>
                </a:lnTo>
                <a:lnTo>
                  <a:pt x="171450" y="2682875"/>
                </a:lnTo>
                <a:lnTo>
                  <a:pt x="158750" y="2689225"/>
                </a:lnTo>
                <a:lnTo>
                  <a:pt x="149225" y="2689225"/>
                </a:lnTo>
                <a:lnTo>
                  <a:pt x="139700" y="2686050"/>
                </a:lnTo>
                <a:lnTo>
                  <a:pt x="123825" y="2679700"/>
                </a:lnTo>
                <a:lnTo>
                  <a:pt x="107950" y="2670175"/>
                </a:lnTo>
                <a:lnTo>
                  <a:pt x="85725" y="2651125"/>
                </a:lnTo>
                <a:lnTo>
                  <a:pt x="66675" y="2619375"/>
                </a:lnTo>
                <a:lnTo>
                  <a:pt x="44450" y="2578100"/>
                </a:lnTo>
                <a:lnTo>
                  <a:pt x="9525" y="2505075"/>
                </a:lnTo>
                <a:lnTo>
                  <a:pt x="3175" y="2479675"/>
                </a:lnTo>
                <a:lnTo>
                  <a:pt x="0" y="2457450"/>
                </a:lnTo>
                <a:lnTo>
                  <a:pt x="3175" y="2438400"/>
                </a:lnTo>
                <a:lnTo>
                  <a:pt x="9525" y="2416175"/>
                </a:lnTo>
                <a:lnTo>
                  <a:pt x="34925" y="2355850"/>
                </a:lnTo>
                <a:lnTo>
                  <a:pt x="50800" y="2317750"/>
                </a:lnTo>
                <a:lnTo>
                  <a:pt x="60325" y="2282825"/>
                </a:lnTo>
                <a:lnTo>
                  <a:pt x="66675" y="2251075"/>
                </a:lnTo>
                <a:lnTo>
                  <a:pt x="69850" y="2222500"/>
                </a:lnTo>
                <a:lnTo>
                  <a:pt x="73025" y="2171700"/>
                </a:lnTo>
                <a:lnTo>
                  <a:pt x="73025" y="2133600"/>
                </a:lnTo>
                <a:lnTo>
                  <a:pt x="79375" y="2098675"/>
                </a:lnTo>
                <a:lnTo>
                  <a:pt x="98425" y="2038350"/>
                </a:lnTo>
                <a:lnTo>
                  <a:pt x="123825" y="1955800"/>
                </a:lnTo>
                <a:lnTo>
                  <a:pt x="155575" y="1863725"/>
                </a:lnTo>
                <a:lnTo>
                  <a:pt x="190500" y="1768475"/>
                </a:lnTo>
                <a:lnTo>
                  <a:pt x="225425" y="1685925"/>
                </a:lnTo>
                <a:lnTo>
                  <a:pt x="244475" y="1647825"/>
                </a:lnTo>
                <a:lnTo>
                  <a:pt x="263525" y="1616075"/>
                </a:lnTo>
                <a:lnTo>
                  <a:pt x="279400" y="1593850"/>
                </a:lnTo>
                <a:lnTo>
                  <a:pt x="295275" y="1577975"/>
                </a:lnTo>
                <a:lnTo>
                  <a:pt x="311150" y="1558925"/>
                </a:lnTo>
                <a:lnTo>
                  <a:pt x="323850" y="1536700"/>
                </a:lnTo>
                <a:lnTo>
                  <a:pt x="333375" y="1508125"/>
                </a:lnTo>
                <a:lnTo>
                  <a:pt x="342900" y="1473200"/>
                </a:lnTo>
                <a:lnTo>
                  <a:pt x="358775" y="1393825"/>
                </a:lnTo>
                <a:lnTo>
                  <a:pt x="377825" y="1304925"/>
                </a:lnTo>
                <a:lnTo>
                  <a:pt x="387350" y="1263650"/>
                </a:lnTo>
                <a:lnTo>
                  <a:pt x="400050" y="1219200"/>
                </a:lnTo>
                <a:lnTo>
                  <a:pt x="415925" y="1181100"/>
                </a:lnTo>
                <a:lnTo>
                  <a:pt x="434975" y="1139825"/>
                </a:lnTo>
                <a:lnTo>
                  <a:pt x="457200" y="1104900"/>
                </a:lnTo>
                <a:lnTo>
                  <a:pt x="485775" y="1069975"/>
                </a:lnTo>
                <a:lnTo>
                  <a:pt x="514350" y="1041400"/>
                </a:lnTo>
                <a:lnTo>
                  <a:pt x="533400" y="1028700"/>
                </a:lnTo>
                <a:lnTo>
                  <a:pt x="552450" y="1019175"/>
                </a:lnTo>
                <a:lnTo>
                  <a:pt x="596900" y="977900"/>
                </a:lnTo>
                <a:lnTo>
                  <a:pt x="644525" y="936625"/>
                </a:lnTo>
                <a:lnTo>
                  <a:pt x="704850" y="885825"/>
                </a:lnTo>
                <a:lnTo>
                  <a:pt x="774700" y="838200"/>
                </a:lnTo>
                <a:lnTo>
                  <a:pt x="809625" y="815975"/>
                </a:lnTo>
                <a:lnTo>
                  <a:pt x="844550" y="793750"/>
                </a:lnTo>
                <a:lnTo>
                  <a:pt x="882650" y="774700"/>
                </a:lnTo>
                <a:lnTo>
                  <a:pt x="917575" y="758825"/>
                </a:lnTo>
                <a:lnTo>
                  <a:pt x="949325" y="749300"/>
                </a:lnTo>
                <a:lnTo>
                  <a:pt x="981075" y="742950"/>
                </a:lnTo>
                <a:lnTo>
                  <a:pt x="965200" y="698500"/>
                </a:lnTo>
                <a:lnTo>
                  <a:pt x="949325" y="657225"/>
                </a:lnTo>
                <a:lnTo>
                  <a:pt x="936625" y="612775"/>
                </a:lnTo>
                <a:lnTo>
                  <a:pt x="930275" y="574675"/>
                </a:lnTo>
                <a:lnTo>
                  <a:pt x="930275" y="558800"/>
                </a:lnTo>
                <a:lnTo>
                  <a:pt x="933450" y="549275"/>
                </a:lnTo>
                <a:lnTo>
                  <a:pt x="936625" y="546100"/>
                </a:lnTo>
                <a:lnTo>
                  <a:pt x="939800" y="546100"/>
                </a:lnTo>
                <a:lnTo>
                  <a:pt x="952500" y="549275"/>
                </a:lnTo>
                <a:lnTo>
                  <a:pt x="968375" y="561975"/>
                </a:lnTo>
                <a:lnTo>
                  <a:pt x="987425" y="581025"/>
                </a:lnTo>
                <a:lnTo>
                  <a:pt x="984250" y="555625"/>
                </a:lnTo>
                <a:lnTo>
                  <a:pt x="977900" y="488950"/>
                </a:lnTo>
                <a:lnTo>
                  <a:pt x="974725" y="444500"/>
                </a:lnTo>
                <a:lnTo>
                  <a:pt x="974725" y="396875"/>
                </a:lnTo>
                <a:lnTo>
                  <a:pt x="981075" y="342900"/>
                </a:lnTo>
                <a:lnTo>
                  <a:pt x="990600" y="288925"/>
                </a:lnTo>
                <a:lnTo>
                  <a:pt x="1006475" y="234950"/>
                </a:lnTo>
                <a:lnTo>
                  <a:pt x="1016000" y="209550"/>
                </a:lnTo>
                <a:lnTo>
                  <a:pt x="1028700" y="180975"/>
                </a:lnTo>
                <a:lnTo>
                  <a:pt x="1041400" y="158750"/>
                </a:lnTo>
                <a:lnTo>
                  <a:pt x="1060450" y="133350"/>
                </a:lnTo>
                <a:lnTo>
                  <a:pt x="1079500" y="111125"/>
                </a:lnTo>
                <a:lnTo>
                  <a:pt x="1098550" y="88900"/>
                </a:lnTo>
                <a:lnTo>
                  <a:pt x="1123950" y="69850"/>
                </a:lnTo>
                <a:lnTo>
                  <a:pt x="1152525" y="53975"/>
                </a:lnTo>
                <a:lnTo>
                  <a:pt x="1181100" y="38100"/>
                </a:lnTo>
                <a:lnTo>
                  <a:pt x="1216025" y="25400"/>
                </a:lnTo>
                <a:lnTo>
                  <a:pt x="1250950" y="15875"/>
                </a:lnTo>
                <a:lnTo>
                  <a:pt x="1289050" y="6350"/>
                </a:lnTo>
                <a:lnTo>
                  <a:pt x="1333500" y="3175"/>
                </a:lnTo>
                <a:lnTo>
                  <a:pt x="1381125" y="3175"/>
                </a:lnTo>
                <a:close/>
              </a:path>
            </a:pathLst>
          </a:custGeom>
          <a:solidFill>
            <a:schemeClr val="tx1">
              <a:lumMod val="85000"/>
              <a:lumOff val="1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sp>
        <p:nvSpPr>
          <p:cNvPr id="43" name="TextBox 42"/>
          <p:cNvSpPr txBox="1"/>
          <p:nvPr/>
        </p:nvSpPr>
        <p:spPr>
          <a:xfrm>
            <a:off x="3034115" y="3975555"/>
            <a:ext cx="5231376" cy="954107"/>
          </a:xfrm>
          <a:prstGeom prst="rect">
            <a:avLst/>
          </a:prstGeom>
          <a:noFill/>
        </p:spPr>
        <p:txBody>
          <a:bodyPr wrap="square" rtlCol="0">
            <a:spAutoFit/>
          </a:bodyPr>
          <a:lstStyle/>
          <a:p>
            <a:r>
              <a:rPr lang="id-ID" sz="2800" b="1" dirty="0">
                <a:solidFill>
                  <a:schemeClr val="tx1">
                    <a:lumMod val="75000"/>
                    <a:lumOff val="25000"/>
                  </a:schemeClr>
                </a:solidFill>
                <a:latin typeface="+mj-lt"/>
              </a:rPr>
              <a:t>DEEP THINKER MAKE YOUR BUSINESS RUN</a:t>
            </a:r>
          </a:p>
        </p:txBody>
      </p:sp>
      <p:sp>
        <p:nvSpPr>
          <p:cNvPr id="44" name="Rectangle 43"/>
          <p:cNvSpPr/>
          <p:nvPr/>
        </p:nvSpPr>
        <p:spPr>
          <a:xfrm>
            <a:off x="1752600" y="4985260"/>
            <a:ext cx="7419109" cy="2308324"/>
          </a:xfrm>
          <a:prstGeom prst="rect">
            <a:avLst/>
          </a:prstGeom>
        </p:spPr>
        <p:txBody>
          <a:bodyPr wrap="square">
            <a:spAutoFit/>
          </a:bodyPr>
          <a:lstStyle/>
          <a:p>
            <a:pPr>
              <a:lnSpc>
                <a:spcPct val="150000"/>
              </a:lnSpc>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ipsum dolor sit amet ui ut ut yalpa custo mark yoplu it yumi</a:t>
            </a:r>
          </a:p>
        </p:txBody>
      </p:sp>
      <p:grpSp>
        <p:nvGrpSpPr>
          <p:cNvPr id="54" name="Group 53"/>
          <p:cNvGrpSpPr/>
          <p:nvPr/>
        </p:nvGrpSpPr>
        <p:grpSpPr>
          <a:xfrm>
            <a:off x="1752600" y="3898998"/>
            <a:ext cx="666750" cy="844550"/>
            <a:chOff x="14168438" y="5678488"/>
            <a:chExt cx="666750" cy="844550"/>
          </a:xfrm>
          <a:solidFill>
            <a:schemeClr val="accent1"/>
          </a:solidFill>
        </p:grpSpPr>
        <p:sp>
          <p:nvSpPr>
            <p:cNvPr id="52" name="Freeform 60"/>
            <p:cNvSpPr>
              <a:spLocks/>
            </p:cNvSpPr>
            <p:nvPr/>
          </p:nvSpPr>
          <p:spPr bwMode="auto">
            <a:xfrm>
              <a:off x="14168438" y="5872163"/>
              <a:ext cx="561975" cy="650875"/>
            </a:xfrm>
            <a:custGeom>
              <a:avLst/>
              <a:gdLst>
                <a:gd name="T0" fmla="*/ 352 w 354"/>
                <a:gd name="T1" fmla="*/ 226 h 410"/>
                <a:gd name="T2" fmla="*/ 338 w 354"/>
                <a:gd name="T3" fmla="*/ 186 h 410"/>
                <a:gd name="T4" fmla="*/ 334 w 354"/>
                <a:gd name="T5" fmla="*/ 170 h 410"/>
                <a:gd name="T6" fmla="*/ 334 w 354"/>
                <a:gd name="T7" fmla="*/ 162 h 410"/>
                <a:gd name="T8" fmla="*/ 336 w 354"/>
                <a:gd name="T9" fmla="*/ 156 h 410"/>
                <a:gd name="T10" fmla="*/ 336 w 354"/>
                <a:gd name="T11" fmla="*/ 148 h 410"/>
                <a:gd name="T12" fmla="*/ 314 w 354"/>
                <a:gd name="T13" fmla="*/ 90 h 410"/>
                <a:gd name="T14" fmla="*/ 312 w 354"/>
                <a:gd name="T15" fmla="*/ 84 h 410"/>
                <a:gd name="T16" fmla="*/ 320 w 354"/>
                <a:gd name="T17" fmla="*/ 78 h 410"/>
                <a:gd name="T18" fmla="*/ 306 w 354"/>
                <a:gd name="T19" fmla="*/ 56 h 410"/>
                <a:gd name="T20" fmla="*/ 288 w 354"/>
                <a:gd name="T21" fmla="*/ 38 h 410"/>
                <a:gd name="T22" fmla="*/ 296 w 354"/>
                <a:gd name="T23" fmla="*/ 34 h 410"/>
                <a:gd name="T24" fmla="*/ 296 w 354"/>
                <a:gd name="T25" fmla="*/ 34 h 410"/>
                <a:gd name="T26" fmla="*/ 274 w 354"/>
                <a:gd name="T27" fmla="*/ 20 h 410"/>
                <a:gd name="T28" fmla="*/ 234 w 354"/>
                <a:gd name="T29" fmla="*/ 6 h 410"/>
                <a:gd name="T30" fmla="*/ 194 w 354"/>
                <a:gd name="T31" fmla="*/ 0 h 410"/>
                <a:gd name="T32" fmla="*/ 190 w 354"/>
                <a:gd name="T33" fmla="*/ 0 h 410"/>
                <a:gd name="T34" fmla="*/ 172 w 354"/>
                <a:gd name="T35" fmla="*/ 0 h 410"/>
                <a:gd name="T36" fmla="*/ 156 w 354"/>
                <a:gd name="T37" fmla="*/ 0 h 410"/>
                <a:gd name="T38" fmla="*/ 132 w 354"/>
                <a:gd name="T39" fmla="*/ 4 h 410"/>
                <a:gd name="T40" fmla="*/ 86 w 354"/>
                <a:gd name="T41" fmla="*/ 20 h 410"/>
                <a:gd name="T42" fmla="*/ 66 w 354"/>
                <a:gd name="T43" fmla="*/ 30 h 410"/>
                <a:gd name="T44" fmla="*/ 36 w 354"/>
                <a:gd name="T45" fmla="*/ 58 h 410"/>
                <a:gd name="T46" fmla="*/ 14 w 354"/>
                <a:gd name="T47" fmla="*/ 92 h 410"/>
                <a:gd name="T48" fmla="*/ 8 w 354"/>
                <a:gd name="T49" fmla="*/ 104 h 410"/>
                <a:gd name="T50" fmla="*/ 2 w 354"/>
                <a:gd name="T51" fmla="*/ 128 h 410"/>
                <a:gd name="T52" fmla="*/ 0 w 354"/>
                <a:gd name="T53" fmla="*/ 142 h 410"/>
                <a:gd name="T54" fmla="*/ 0 w 354"/>
                <a:gd name="T55" fmla="*/ 144 h 410"/>
                <a:gd name="T56" fmla="*/ 0 w 354"/>
                <a:gd name="T57" fmla="*/ 160 h 410"/>
                <a:gd name="T58" fmla="*/ 4 w 354"/>
                <a:gd name="T59" fmla="*/ 186 h 410"/>
                <a:gd name="T60" fmla="*/ 12 w 354"/>
                <a:gd name="T61" fmla="*/ 210 h 410"/>
                <a:gd name="T62" fmla="*/ 16 w 354"/>
                <a:gd name="T63" fmla="*/ 218 h 410"/>
                <a:gd name="T64" fmla="*/ 26 w 354"/>
                <a:gd name="T65" fmla="*/ 232 h 410"/>
                <a:gd name="T66" fmla="*/ 54 w 354"/>
                <a:gd name="T67" fmla="*/ 274 h 410"/>
                <a:gd name="T68" fmla="*/ 66 w 354"/>
                <a:gd name="T69" fmla="*/ 290 h 410"/>
                <a:gd name="T70" fmla="*/ 84 w 354"/>
                <a:gd name="T71" fmla="*/ 326 h 410"/>
                <a:gd name="T72" fmla="*/ 88 w 354"/>
                <a:gd name="T73" fmla="*/ 346 h 410"/>
                <a:gd name="T74" fmla="*/ 92 w 354"/>
                <a:gd name="T75" fmla="*/ 366 h 410"/>
                <a:gd name="T76" fmla="*/ 92 w 354"/>
                <a:gd name="T77" fmla="*/ 404 h 410"/>
                <a:gd name="T78" fmla="*/ 92 w 354"/>
                <a:gd name="T79" fmla="*/ 410 h 410"/>
                <a:gd name="T80" fmla="*/ 268 w 354"/>
                <a:gd name="T81" fmla="*/ 410 h 410"/>
                <a:gd name="T82" fmla="*/ 268 w 354"/>
                <a:gd name="T83" fmla="*/ 406 h 410"/>
                <a:gd name="T84" fmla="*/ 270 w 354"/>
                <a:gd name="T85" fmla="*/ 362 h 410"/>
                <a:gd name="T86" fmla="*/ 272 w 354"/>
                <a:gd name="T87" fmla="*/ 350 h 410"/>
                <a:gd name="T88" fmla="*/ 280 w 354"/>
                <a:gd name="T89" fmla="*/ 340 h 410"/>
                <a:gd name="T90" fmla="*/ 290 w 354"/>
                <a:gd name="T91" fmla="*/ 338 h 410"/>
                <a:gd name="T92" fmla="*/ 302 w 354"/>
                <a:gd name="T93" fmla="*/ 338 h 410"/>
                <a:gd name="T94" fmla="*/ 314 w 354"/>
                <a:gd name="T95" fmla="*/ 340 h 410"/>
                <a:gd name="T96" fmla="*/ 328 w 354"/>
                <a:gd name="T97" fmla="*/ 338 h 410"/>
                <a:gd name="T98" fmla="*/ 336 w 354"/>
                <a:gd name="T99" fmla="*/ 326 h 410"/>
                <a:gd name="T100" fmla="*/ 336 w 354"/>
                <a:gd name="T101" fmla="*/ 318 h 410"/>
                <a:gd name="T102" fmla="*/ 336 w 354"/>
                <a:gd name="T103" fmla="*/ 312 h 410"/>
                <a:gd name="T104" fmla="*/ 338 w 354"/>
                <a:gd name="T105" fmla="*/ 304 h 410"/>
                <a:gd name="T106" fmla="*/ 342 w 354"/>
                <a:gd name="T107" fmla="*/ 294 h 410"/>
                <a:gd name="T108" fmla="*/ 334 w 354"/>
                <a:gd name="T109" fmla="*/ 284 h 410"/>
                <a:gd name="T110" fmla="*/ 334 w 354"/>
                <a:gd name="T111" fmla="*/ 282 h 410"/>
                <a:gd name="T112" fmla="*/ 340 w 354"/>
                <a:gd name="T113" fmla="*/ 278 h 410"/>
                <a:gd name="T114" fmla="*/ 344 w 354"/>
                <a:gd name="T115" fmla="*/ 266 h 410"/>
                <a:gd name="T116" fmla="*/ 340 w 354"/>
                <a:gd name="T117" fmla="*/ 246 h 410"/>
                <a:gd name="T118" fmla="*/ 340 w 354"/>
                <a:gd name="T119" fmla="*/ 242 h 410"/>
                <a:gd name="T120" fmla="*/ 342 w 354"/>
                <a:gd name="T121" fmla="*/ 242 h 410"/>
                <a:gd name="T122" fmla="*/ 350 w 354"/>
                <a:gd name="T123" fmla="*/ 238 h 410"/>
                <a:gd name="T124" fmla="*/ 352 w 354"/>
                <a:gd name="T125" fmla="*/ 226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410">
                  <a:moveTo>
                    <a:pt x="352" y="226"/>
                  </a:moveTo>
                  <a:lnTo>
                    <a:pt x="352" y="226"/>
                  </a:lnTo>
                  <a:lnTo>
                    <a:pt x="338" y="186"/>
                  </a:lnTo>
                  <a:lnTo>
                    <a:pt x="338" y="186"/>
                  </a:lnTo>
                  <a:lnTo>
                    <a:pt x="334" y="170"/>
                  </a:lnTo>
                  <a:lnTo>
                    <a:pt x="334" y="170"/>
                  </a:lnTo>
                  <a:lnTo>
                    <a:pt x="334" y="166"/>
                  </a:lnTo>
                  <a:lnTo>
                    <a:pt x="334" y="162"/>
                  </a:lnTo>
                  <a:lnTo>
                    <a:pt x="334" y="162"/>
                  </a:lnTo>
                  <a:lnTo>
                    <a:pt x="336" y="156"/>
                  </a:lnTo>
                  <a:lnTo>
                    <a:pt x="336" y="148"/>
                  </a:lnTo>
                  <a:lnTo>
                    <a:pt x="336" y="148"/>
                  </a:lnTo>
                  <a:lnTo>
                    <a:pt x="326" y="118"/>
                  </a:lnTo>
                  <a:lnTo>
                    <a:pt x="314" y="90"/>
                  </a:lnTo>
                  <a:lnTo>
                    <a:pt x="314" y="90"/>
                  </a:lnTo>
                  <a:lnTo>
                    <a:pt x="312" y="84"/>
                  </a:lnTo>
                  <a:lnTo>
                    <a:pt x="312" y="84"/>
                  </a:lnTo>
                  <a:lnTo>
                    <a:pt x="320" y="78"/>
                  </a:lnTo>
                  <a:lnTo>
                    <a:pt x="320" y="78"/>
                  </a:lnTo>
                  <a:lnTo>
                    <a:pt x="306" y="56"/>
                  </a:lnTo>
                  <a:lnTo>
                    <a:pt x="298" y="46"/>
                  </a:lnTo>
                  <a:lnTo>
                    <a:pt x="288" y="38"/>
                  </a:lnTo>
                  <a:lnTo>
                    <a:pt x="288" y="38"/>
                  </a:lnTo>
                  <a:lnTo>
                    <a:pt x="296" y="34"/>
                  </a:lnTo>
                  <a:lnTo>
                    <a:pt x="296" y="34"/>
                  </a:lnTo>
                  <a:lnTo>
                    <a:pt x="296" y="34"/>
                  </a:lnTo>
                  <a:lnTo>
                    <a:pt x="274" y="20"/>
                  </a:lnTo>
                  <a:lnTo>
                    <a:pt x="274" y="20"/>
                  </a:lnTo>
                  <a:lnTo>
                    <a:pt x="254" y="12"/>
                  </a:lnTo>
                  <a:lnTo>
                    <a:pt x="234" y="6"/>
                  </a:lnTo>
                  <a:lnTo>
                    <a:pt x="214" y="2"/>
                  </a:lnTo>
                  <a:lnTo>
                    <a:pt x="194" y="0"/>
                  </a:lnTo>
                  <a:lnTo>
                    <a:pt x="194" y="0"/>
                  </a:lnTo>
                  <a:lnTo>
                    <a:pt x="190" y="0"/>
                  </a:lnTo>
                  <a:lnTo>
                    <a:pt x="190" y="0"/>
                  </a:lnTo>
                  <a:lnTo>
                    <a:pt x="172" y="0"/>
                  </a:lnTo>
                  <a:lnTo>
                    <a:pt x="172" y="0"/>
                  </a:lnTo>
                  <a:lnTo>
                    <a:pt x="156" y="0"/>
                  </a:lnTo>
                  <a:lnTo>
                    <a:pt x="156" y="0"/>
                  </a:lnTo>
                  <a:lnTo>
                    <a:pt x="132" y="4"/>
                  </a:lnTo>
                  <a:lnTo>
                    <a:pt x="110" y="10"/>
                  </a:lnTo>
                  <a:lnTo>
                    <a:pt x="86" y="20"/>
                  </a:lnTo>
                  <a:lnTo>
                    <a:pt x="66" y="30"/>
                  </a:lnTo>
                  <a:lnTo>
                    <a:pt x="66" y="30"/>
                  </a:lnTo>
                  <a:lnTo>
                    <a:pt x="48" y="44"/>
                  </a:lnTo>
                  <a:lnTo>
                    <a:pt x="36" y="58"/>
                  </a:lnTo>
                  <a:lnTo>
                    <a:pt x="24" y="74"/>
                  </a:lnTo>
                  <a:lnTo>
                    <a:pt x="14" y="92"/>
                  </a:lnTo>
                  <a:lnTo>
                    <a:pt x="14" y="92"/>
                  </a:lnTo>
                  <a:lnTo>
                    <a:pt x="8" y="104"/>
                  </a:lnTo>
                  <a:lnTo>
                    <a:pt x="4" y="116"/>
                  </a:lnTo>
                  <a:lnTo>
                    <a:pt x="2" y="128"/>
                  </a:lnTo>
                  <a:lnTo>
                    <a:pt x="0" y="142"/>
                  </a:lnTo>
                  <a:lnTo>
                    <a:pt x="0" y="142"/>
                  </a:lnTo>
                  <a:lnTo>
                    <a:pt x="0" y="144"/>
                  </a:lnTo>
                  <a:lnTo>
                    <a:pt x="0" y="144"/>
                  </a:lnTo>
                  <a:lnTo>
                    <a:pt x="0" y="160"/>
                  </a:lnTo>
                  <a:lnTo>
                    <a:pt x="0" y="160"/>
                  </a:lnTo>
                  <a:lnTo>
                    <a:pt x="4" y="186"/>
                  </a:lnTo>
                  <a:lnTo>
                    <a:pt x="4" y="186"/>
                  </a:lnTo>
                  <a:lnTo>
                    <a:pt x="8" y="202"/>
                  </a:lnTo>
                  <a:lnTo>
                    <a:pt x="12" y="210"/>
                  </a:lnTo>
                  <a:lnTo>
                    <a:pt x="16" y="218"/>
                  </a:lnTo>
                  <a:lnTo>
                    <a:pt x="16" y="218"/>
                  </a:lnTo>
                  <a:lnTo>
                    <a:pt x="26" y="232"/>
                  </a:lnTo>
                  <a:lnTo>
                    <a:pt x="26" y="232"/>
                  </a:lnTo>
                  <a:lnTo>
                    <a:pt x="38" y="254"/>
                  </a:lnTo>
                  <a:lnTo>
                    <a:pt x="54" y="274"/>
                  </a:lnTo>
                  <a:lnTo>
                    <a:pt x="54" y="274"/>
                  </a:lnTo>
                  <a:lnTo>
                    <a:pt x="66" y="290"/>
                  </a:lnTo>
                  <a:lnTo>
                    <a:pt x="76" y="308"/>
                  </a:lnTo>
                  <a:lnTo>
                    <a:pt x="84" y="326"/>
                  </a:lnTo>
                  <a:lnTo>
                    <a:pt x="88" y="346"/>
                  </a:lnTo>
                  <a:lnTo>
                    <a:pt x="88" y="346"/>
                  </a:lnTo>
                  <a:lnTo>
                    <a:pt x="92" y="366"/>
                  </a:lnTo>
                  <a:lnTo>
                    <a:pt x="92" y="366"/>
                  </a:lnTo>
                  <a:lnTo>
                    <a:pt x="92" y="404"/>
                  </a:lnTo>
                  <a:lnTo>
                    <a:pt x="92" y="404"/>
                  </a:lnTo>
                  <a:lnTo>
                    <a:pt x="92" y="410"/>
                  </a:lnTo>
                  <a:lnTo>
                    <a:pt x="92" y="410"/>
                  </a:lnTo>
                  <a:lnTo>
                    <a:pt x="268" y="410"/>
                  </a:lnTo>
                  <a:lnTo>
                    <a:pt x="268" y="410"/>
                  </a:lnTo>
                  <a:lnTo>
                    <a:pt x="268" y="406"/>
                  </a:lnTo>
                  <a:lnTo>
                    <a:pt x="268" y="406"/>
                  </a:lnTo>
                  <a:lnTo>
                    <a:pt x="270" y="362"/>
                  </a:lnTo>
                  <a:lnTo>
                    <a:pt x="270" y="362"/>
                  </a:lnTo>
                  <a:lnTo>
                    <a:pt x="272" y="350"/>
                  </a:lnTo>
                  <a:lnTo>
                    <a:pt x="272" y="350"/>
                  </a:lnTo>
                  <a:lnTo>
                    <a:pt x="274" y="344"/>
                  </a:lnTo>
                  <a:lnTo>
                    <a:pt x="280" y="340"/>
                  </a:lnTo>
                  <a:lnTo>
                    <a:pt x="280" y="340"/>
                  </a:lnTo>
                  <a:lnTo>
                    <a:pt x="290" y="338"/>
                  </a:lnTo>
                  <a:lnTo>
                    <a:pt x="302" y="338"/>
                  </a:lnTo>
                  <a:lnTo>
                    <a:pt x="302" y="338"/>
                  </a:lnTo>
                  <a:lnTo>
                    <a:pt x="314" y="340"/>
                  </a:lnTo>
                  <a:lnTo>
                    <a:pt x="314" y="340"/>
                  </a:lnTo>
                  <a:lnTo>
                    <a:pt x="320" y="340"/>
                  </a:lnTo>
                  <a:lnTo>
                    <a:pt x="328" y="338"/>
                  </a:lnTo>
                  <a:lnTo>
                    <a:pt x="334" y="332"/>
                  </a:lnTo>
                  <a:lnTo>
                    <a:pt x="336" y="326"/>
                  </a:lnTo>
                  <a:lnTo>
                    <a:pt x="336" y="326"/>
                  </a:lnTo>
                  <a:lnTo>
                    <a:pt x="336" y="318"/>
                  </a:lnTo>
                  <a:lnTo>
                    <a:pt x="336" y="318"/>
                  </a:lnTo>
                  <a:lnTo>
                    <a:pt x="336" y="312"/>
                  </a:lnTo>
                  <a:lnTo>
                    <a:pt x="338" y="304"/>
                  </a:lnTo>
                  <a:lnTo>
                    <a:pt x="338" y="304"/>
                  </a:lnTo>
                  <a:lnTo>
                    <a:pt x="342" y="298"/>
                  </a:lnTo>
                  <a:lnTo>
                    <a:pt x="342" y="294"/>
                  </a:lnTo>
                  <a:lnTo>
                    <a:pt x="340" y="288"/>
                  </a:lnTo>
                  <a:lnTo>
                    <a:pt x="334" y="284"/>
                  </a:lnTo>
                  <a:lnTo>
                    <a:pt x="334" y="282"/>
                  </a:lnTo>
                  <a:lnTo>
                    <a:pt x="334" y="282"/>
                  </a:lnTo>
                  <a:lnTo>
                    <a:pt x="340" y="278"/>
                  </a:lnTo>
                  <a:lnTo>
                    <a:pt x="340" y="278"/>
                  </a:lnTo>
                  <a:lnTo>
                    <a:pt x="344" y="272"/>
                  </a:lnTo>
                  <a:lnTo>
                    <a:pt x="344" y="266"/>
                  </a:lnTo>
                  <a:lnTo>
                    <a:pt x="344" y="266"/>
                  </a:lnTo>
                  <a:lnTo>
                    <a:pt x="340" y="246"/>
                  </a:lnTo>
                  <a:lnTo>
                    <a:pt x="340" y="246"/>
                  </a:lnTo>
                  <a:lnTo>
                    <a:pt x="340" y="242"/>
                  </a:lnTo>
                  <a:lnTo>
                    <a:pt x="342" y="242"/>
                  </a:lnTo>
                  <a:lnTo>
                    <a:pt x="342" y="242"/>
                  </a:lnTo>
                  <a:lnTo>
                    <a:pt x="350" y="238"/>
                  </a:lnTo>
                  <a:lnTo>
                    <a:pt x="350" y="238"/>
                  </a:lnTo>
                  <a:lnTo>
                    <a:pt x="354" y="234"/>
                  </a:lnTo>
                  <a:lnTo>
                    <a:pt x="352" y="226"/>
                  </a:lnTo>
                  <a:lnTo>
                    <a:pt x="352" y="2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Freeform 68"/>
            <p:cNvSpPr>
              <a:spLocks/>
            </p:cNvSpPr>
            <p:nvPr/>
          </p:nvSpPr>
          <p:spPr bwMode="auto">
            <a:xfrm>
              <a:off x="14603413" y="5678488"/>
              <a:ext cx="231775" cy="225425"/>
            </a:xfrm>
            <a:custGeom>
              <a:avLst/>
              <a:gdLst>
                <a:gd name="T0" fmla="*/ 146 w 146"/>
                <a:gd name="T1" fmla="*/ 60 h 142"/>
                <a:gd name="T2" fmla="*/ 90 w 146"/>
                <a:gd name="T3" fmla="*/ 60 h 142"/>
                <a:gd name="T4" fmla="*/ 90 w 146"/>
                <a:gd name="T5" fmla="*/ 0 h 142"/>
                <a:gd name="T6" fmla="*/ 60 w 146"/>
                <a:gd name="T7" fmla="*/ 0 h 142"/>
                <a:gd name="T8" fmla="*/ 60 w 146"/>
                <a:gd name="T9" fmla="*/ 60 h 142"/>
                <a:gd name="T10" fmla="*/ 0 w 146"/>
                <a:gd name="T11" fmla="*/ 60 h 142"/>
                <a:gd name="T12" fmla="*/ 0 w 146"/>
                <a:gd name="T13" fmla="*/ 88 h 142"/>
                <a:gd name="T14" fmla="*/ 60 w 146"/>
                <a:gd name="T15" fmla="*/ 88 h 142"/>
                <a:gd name="T16" fmla="*/ 60 w 146"/>
                <a:gd name="T17" fmla="*/ 142 h 142"/>
                <a:gd name="T18" fmla="*/ 90 w 146"/>
                <a:gd name="T19" fmla="*/ 142 h 142"/>
                <a:gd name="T20" fmla="*/ 90 w 146"/>
                <a:gd name="T21" fmla="*/ 88 h 142"/>
                <a:gd name="T22" fmla="*/ 146 w 146"/>
                <a:gd name="T23" fmla="*/ 88 h 142"/>
                <a:gd name="T24" fmla="*/ 146 w 146"/>
                <a:gd name="T25" fmla="*/ 6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6" h="142">
                  <a:moveTo>
                    <a:pt x="146" y="60"/>
                  </a:moveTo>
                  <a:lnTo>
                    <a:pt x="90" y="60"/>
                  </a:lnTo>
                  <a:lnTo>
                    <a:pt x="90" y="0"/>
                  </a:lnTo>
                  <a:lnTo>
                    <a:pt x="60" y="0"/>
                  </a:lnTo>
                  <a:lnTo>
                    <a:pt x="60" y="60"/>
                  </a:lnTo>
                  <a:lnTo>
                    <a:pt x="0" y="60"/>
                  </a:lnTo>
                  <a:lnTo>
                    <a:pt x="0" y="88"/>
                  </a:lnTo>
                  <a:lnTo>
                    <a:pt x="60" y="88"/>
                  </a:lnTo>
                  <a:lnTo>
                    <a:pt x="60" y="142"/>
                  </a:lnTo>
                  <a:lnTo>
                    <a:pt x="90" y="142"/>
                  </a:lnTo>
                  <a:lnTo>
                    <a:pt x="90" y="88"/>
                  </a:lnTo>
                  <a:lnTo>
                    <a:pt x="146" y="88"/>
                  </a:lnTo>
                  <a:lnTo>
                    <a:pt x="146"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cxnSp>
        <p:nvCxnSpPr>
          <p:cNvPr id="60" name="Straight Arrow Connector 59"/>
          <p:cNvCxnSpPr/>
          <p:nvPr/>
        </p:nvCxnSpPr>
        <p:spPr>
          <a:xfrm>
            <a:off x="13469711" y="6672943"/>
            <a:ext cx="1779814" cy="0"/>
          </a:xfrm>
          <a:prstGeom prst="straightConnector1">
            <a:avLst/>
          </a:prstGeom>
          <a:ln>
            <a:solidFill>
              <a:schemeClr val="tx2">
                <a:lumMod val="85000"/>
                <a:lumOff val="15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a:off x="14012635" y="7836581"/>
            <a:ext cx="1779814" cy="0"/>
          </a:xfrm>
          <a:prstGeom prst="straightConnector1">
            <a:avLst/>
          </a:prstGeom>
          <a:ln>
            <a:solidFill>
              <a:schemeClr val="tx2">
                <a:lumMod val="85000"/>
                <a:lumOff val="15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a:off x="14736535" y="9185275"/>
            <a:ext cx="1779814" cy="0"/>
          </a:xfrm>
          <a:prstGeom prst="straightConnector1">
            <a:avLst/>
          </a:prstGeom>
          <a:ln>
            <a:solidFill>
              <a:schemeClr val="tx2">
                <a:lumMod val="85000"/>
                <a:lumOff val="15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a:off x="15792449" y="10861675"/>
            <a:ext cx="1779814" cy="0"/>
          </a:xfrm>
          <a:prstGeom prst="straightConnector1">
            <a:avLst/>
          </a:prstGeom>
          <a:ln>
            <a:solidFill>
              <a:schemeClr val="tx2">
                <a:lumMod val="85000"/>
                <a:lumOff val="1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5" name="TextBox 64"/>
          <p:cNvSpPr txBox="1"/>
          <p:nvPr/>
        </p:nvSpPr>
        <p:spPr>
          <a:xfrm>
            <a:off x="15647781" y="6412783"/>
            <a:ext cx="2167509" cy="523220"/>
          </a:xfrm>
          <a:prstGeom prst="rect">
            <a:avLst/>
          </a:prstGeom>
          <a:noFill/>
        </p:spPr>
        <p:txBody>
          <a:bodyPr wrap="square" rtlCol="0">
            <a:spAutoFit/>
          </a:bodyPr>
          <a:lstStyle/>
          <a:p>
            <a:r>
              <a:rPr lang="id-ID" sz="2800" b="1" dirty="0">
                <a:solidFill>
                  <a:schemeClr val="tx1">
                    <a:lumMod val="75000"/>
                    <a:lumOff val="25000"/>
                  </a:schemeClr>
                </a:solidFill>
                <a:latin typeface="+mj-lt"/>
              </a:rPr>
              <a:t>Concept</a:t>
            </a:r>
          </a:p>
        </p:txBody>
      </p:sp>
      <p:sp>
        <p:nvSpPr>
          <p:cNvPr id="66" name="Rectangle 65"/>
          <p:cNvSpPr/>
          <p:nvPr/>
        </p:nvSpPr>
        <p:spPr>
          <a:xfrm>
            <a:off x="17720134" y="6174684"/>
            <a:ext cx="4295522"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a:t>
            </a:r>
          </a:p>
        </p:txBody>
      </p:sp>
      <p:sp>
        <p:nvSpPr>
          <p:cNvPr id="67" name="TextBox 66"/>
          <p:cNvSpPr txBox="1"/>
          <p:nvPr/>
        </p:nvSpPr>
        <p:spPr>
          <a:xfrm>
            <a:off x="15994288" y="7551020"/>
            <a:ext cx="2167509"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Strategy</a:t>
            </a:r>
          </a:p>
        </p:txBody>
      </p:sp>
      <p:sp>
        <p:nvSpPr>
          <p:cNvPr id="68" name="TextBox 67"/>
          <p:cNvSpPr txBox="1"/>
          <p:nvPr/>
        </p:nvSpPr>
        <p:spPr>
          <a:xfrm>
            <a:off x="16731535" y="8923665"/>
            <a:ext cx="2167509" cy="523220"/>
          </a:xfrm>
          <a:prstGeom prst="rect">
            <a:avLst/>
          </a:prstGeom>
          <a:noFill/>
        </p:spPr>
        <p:txBody>
          <a:bodyPr wrap="square" rtlCol="0">
            <a:spAutoFit/>
          </a:bodyPr>
          <a:lstStyle/>
          <a:p>
            <a:r>
              <a:rPr lang="id-ID" sz="2800" b="1" dirty="0">
                <a:solidFill>
                  <a:schemeClr val="tx1">
                    <a:lumMod val="75000"/>
                    <a:lumOff val="25000"/>
                  </a:schemeClr>
                </a:solidFill>
                <a:latin typeface="+mj-lt"/>
              </a:rPr>
              <a:t>Motivation</a:t>
            </a:r>
          </a:p>
        </p:txBody>
      </p:sp>
      <p:sp>
        <p:nvSpPr>
          <p:cNvPr id="69" name="TextBox 68"/>
          <p:cNvSpPr txBox="1"/>
          <p:nvPr/>
        </p:nvSpPr>
        <p:spPr>
          <a:xfrm>
            <a:off x="17815289" y="10587208"/>
            <a:ext cx="2167509" cy="523220"/>
          </a:xfrm>
          <a:prstGeom prst="rect">
            <a:avLst/>
          </a:prstGeom>
          <a:noFill/>
        </p:spPr>
        <p:txBody>
          <a:bodyPr wrap="square" rtlCol="0">
            <a:spAutoFit/>
          </a:bodyPr>
          <a:lstStyle/>
          <a:p>
            <a:r>
              <a:rPr lang="id-ID" sz="2800" b="1" dirty="0">
                <a:solidFill>
                  <a:schemeClr val="tx1">
                    <a:lumMod val="75000"/>
                    <a:lumOff val="25000"/>
                  </a:schemeClr>
                </a:solidFill>
                <a:latin typeface="+mj-lt"/>
              </a:rPr>
              <a:t>Budget</a:t>
            </a:r>
          </a:p>
        </p:txBody>
      </p:sp>
      <p:sp>
        <p:nvSpPr>
          <p:cNvPr id="70" name="Rectangle 69"/>
          <p:cNvSpPr/>
          <p:nvPr/>
        </p:nvSpPr>
        <p:spPr>
          <a:xfrm>
            <a:off x="18163611" y="7347927"/>
            <a:ext cx="4295522" cy="1015663"/>
          </a:xfrm>
          <a:prstGeom prst="rect">
            <a:avLst/>
          </a:prstGeom>
        </p:spPr>
        <p:txBody>
          <a:bodyPr wrap="square">
            <a:spAutoFit/>
          </a:bodyPr>
          <a:lstStyle/>
          <a:p>
            <a:pPr>
              <a:lnSpc>
                <a:spcPct val="150000"/>
              </a:lnSpc>
            </a:pPr>
            <a:r>
              <a:rPr lang="id-ID" sz="2000" dirty="0">
                <a:solidFill>
                  <a:schemeClr val="bg1">
                    <a:lumMod val="50000"/>
                  </a:schemeClr>
                </a:solidFill>
              </a:rPr>
              <a:t>Kapuduk peu yang glak kah beuh keunovolorib vendian de</a:t>
            </a:r>
          </a:p>
        </p:txBody>
      </p:sp>
      <p:sp>
        <p:nvSpPr>
          <p:cNvPr id="71" name="Rectangle 70"/>
          <p:cNvSpPr/>
          <p:nvPr/>
        </p:nvSpPr>
        <p:spPr>
          <a:xfrm>
            <a:off x="19018328" y="8711670"/>
            <a:ext cx="4295522"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a:t>
            </a:r>
          </a:p>
        </p:txBody>
      </p:sp>
      <p:sp>
        <p:nvSpPr>
          <p:cNvPr id="72" name="Rectangle 71"/>
          <p:cNvSpPr/>
          <p:nvPr/>
        </p:nvSpPr>
        <p:spPr>
          <a:xfrm>
            <a:off x="19400743" y="10353843"/>
            <a:ext cx="4295522" cy="1015663"/>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a:t>
            </a:r>
          </a:p>
        </p:txBody>
      </p:sp>
      <p:sp>
        <p:nvSpPr>
          <p:cNvPr id="87" name="TextBox 86"/>
          <p:cNvSpPr txBox="1"/>
          <p:nvPr/>
        </p:nvSpPr>
        <p:spPr>
          <a:xfrm>
            <a:off x="1748551" y="7812630"/>
            <a:ext cx="5365286" cy="523220"/>
          </a:xfrm>
          <a:prstGeom prst="rect">
            <a:avLst/>
          </a:prstGeom>
          <a:noFill/>
        </p:spPr>
        <p:txBody>
          <a:bodyPr wrap="square" rtlCol="0">
            <a:spAutoFit/>
          </a:bodyPr>
          <a:lstStyle/>
          <a:p>
            <a:r>
              <a:rPr lang="id-ID" sz="2800" b="1" dirty="0">
                <a:solidFill>
                  <a:schemeClr val="accent3"/>
                </a:solidFill>
                <a:latin typeface="+mj-lt"/>
              </a:rPr>
              <a:t>SPEED IT UP MATE</a:t>
            </a:r>
          </a:p>
        </p:txBody>
      </p:sp>
      <p:sp>
        <p:nvSpPr>
          <p:cNvPr id="88" name="Rectangle 87"/>
          <p:cNvSpPr/>
          <p:nvPr/>
        </p:nvSpPr>
        <p:spPr>
          <a:xfrm>
            <a:off x="1748550" y="8437558"/>
            <a:ext cx="5365288"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jump and hump lorem dolupta</a:t>
            </a:r>
          </a:p>
        </p:txBody>
      </p:sp>
      <p:sp>
        <p:nvSpPr>
          <p:cNvPr id="89" name="Rectangle 88"/>
          <p:cNvSpPr/>
          <p:nvPr/>
        </p:nvSpPr>
        <p:spPr>
          <a:xfrm>
            <a:off x="1675963" y="10061814"/>
            <a:ext cx="5365288" cy="1015663"/>
          </a:xfrm>
          <a:prstGeom prst="rect">
            <a:avLst/>
          </a:prstGeom>
        </p:spPr>
        <p:txBody>
          <a:bodyPr wrap="square">
            <a:spAutoFit/>
          </a:bodyPr>
          <a:lstStyle/>
          <a:p>
            <a:pPr>
              <a:lnSpc>
                <a:spcPct val="150000"/>
              </a:lnSpc>
            </a:pPr>
            <a:r>
              <a:rPr lang="id-ID" sz="2000" b="1" dirty="0">
                <a:solidFill>
                  <a:schemeClr val="bg1">
                    <a:lumMod val="50000"/>
                  </a:schemeClr>
                </a:solidFill>
              </a:rPr>
              <a:t>Analysis: </a:t>
            </a:r>
            <a:r>
              <a:rPr lang="id-ID" sz="2000" dirty="0">
                <a:solidFill>
                  <a:schemeClr val="bg1">
                    <a:lumMod val="50000"/>
                  </a:schemeClr>
                </a:solidFill>
              </a:rPr>
              <a:t>Nice – Fair</a:t>
            </a:r>
          </a:p>
          <a:p>
            <a:pPr>
              <a:lnSpc>
                <a:spcPct val="150000"/>
              </a:lnSpc>
            </a:pPr>
            <a:r>
              <a:rPr lang="id-ID" sz="2000" b="1" dirty="0">
                <a:solidFill>
                  <a:schemeClr val="bg1">
                    <a:lumMod val="50000"/>
                  </a:schemeClr>
                </a:solidFill>
              </a:rPr>
              <a:t>Price: </a:t>
            </a:r>
            <a:r>
              <a:rPr lang="id-ID" sz="2000" dirty="0">
                <a:solidFill>
                  <a:schemeClr val="bg1">
                    <a:lumMod val="50000"/>
                  </a:schemeClr>
                </a:solidFill>
              </a:rPr>
              <a:t>USD 325</a:t>
            </a:r>
          </a:p>
        </p:txBody>
      </p:sp>
      <p:sp>
        <p:nvSpPr>
          <p:cNvPr id="38" name="TextBox 3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20</a:t>
            </a:fld>
            <a:endParaRPr lang="en-US" sz="2400" dirty="0">
              <a:solidFill>
                <a:schemeClr val="bg1"/>
              </a:solidFill>
            </a:endParaRPr>
          </a:p>
        </p:txBody>
      </p:sp>
    </p:spTree>
    <p:extLst>
      <p:ext uri="{BB962C8B-B14F-4D97-AF65-F5344CB8AC3E}">
        <p14:creationId xmlns:p14="http://schemas.microsoft.com/office/powerpoint/2010/main" val="303320186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p:cTn id="7" dur="500" fill="hold"/>
                                        <p:tgtEl>
                                          <p:spTgt spid="54"/>
                                        </p:tgtEl>
                                        <p:attrNameLst>
                                          <p:attrName>ppt_w</p:attrName>
                                        </p:attrNameLst>
                                      </p:cBhvr>
                                      <p:tavLst>
                                        <p:tav tm="0">
                                          <p:val>
                                            <p:fltVal val="0"/>
                                          </p:val>
                                        </p:tav>
                                        <p:tav tm="100000">
                                          <p:val>
                                            <p:strVal val="#ppt_w"/>
                                          </p:val>
                                        </p:tav>
                                      </p:tavLst>
                                    </p:anim>
                                    <p:anim calcmode="lin" valueType="num">
                                      <p:cBhvr>
                                        <p:cTn id="8" dur="500" fill="hold"/>
                                        <p:tgtEl>
                                          <p:spTgt spid="54"/>
                                        </p:tgtEl>
                                        <p:attrNameLst>
                                          <p:attrName>ppt_h</p:attrName>
                                        </p:attrNameLst>
                                      </p:cBhvr>
                                      <p:tavLst>
                                        <p:tav tm="0">
                                          <p:val>
                                            <p:fltVal val="0"/>
                                          </p:val>
                                        </p:tav>
                                        <p:tav tm="100000">
                                          <p:val>
                                            <p:strVal val="#ppt_h"/>
                                          </p:val>
                                        </p:tav>
                                      </p:tavLst>
                                    </p:anim>
                                    <p:anim calcmode="lin" valueType="num">
                                      <p:cBhvr>
                                        <p:cTn id="9" dur="500" fill="hold"/>
                                        <p:tgtEl>
                                          <p:spTgt spid="54"/>
                                        </p:tgtEl>
                                        <p:attrNameLst>
                                          <p:attrName>style.rotation</p:attrName>
                                        </p:attrNameLst>
                                      </p:cBhvr>
                                      <p:tavLst>
                                        <p:tav tm="0">
                                          <p:val>
                                            <p:fltVal val="360"/>
                                          </p:val>
                                        </p:tav>
                                        <p:tav tm="100000">
                                          <p:val>
                                            <p:fltVal val="0"/>
                                          </p:val>
                                        </p:tav>
                                      </p:tavLst>
                                    </p:anim>
                                    <p:animEffect transition="in" filter="fade">
                                      <p:cBhvr>
                                        <p:cTn id="10" dur="500"/>
                                        <p:tgtEl>
                                          <p:spTgt spid="54"/>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ipe(left)">
                                      <p:cBhvr>
                                        <p:cTn id="13" dur="500"/>
                                        <p:tgtEl>
                                          <p:spTgt spid="43"/>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44"/>
                                        </p:tgtEl>
                                        <p:attrNameLst>
                                          <p:attrName>style.visibility</p:attrName>
                                        </p:attrNameLst>
                                      </p:cBhvr>
                                      <p:to>
                                        <p:strVal val="visible"/>
                                      </p:to>
                                    </p:set>
                                    <p:animEffect transition="in" filter="fade">
                                      <p:cBhvr>
                                        <p:cTn id="17" dur="500"/>
                                        <p:tgtEl>
                                          <p:spTgt spid="44"/>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wipe(up)">
                                      <p:cBhvr>
                                        <p:cTn id="21" dur="500"/>
                                        <p:tgtEl>
                                          <p:spTgt spid="33"/>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fade">
                                      <p:cBhvr>
                                        <p:cTn id="25" dur="500"/>
                                        <p:tgtEl>
                                          <p:spTgt spid="42"/>
                                        </p:tgtEl>
                                      </p:cBhvr>
                                    </p:animEffec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87"/>
                                        </p:tgtEl>
                                        <p:attrNameLst>
                                          <p:attrName>style.visibility</p:attrName>
                                        </p:attrNameLst>
                                      </p:cBhvr>
                                      <p:to>
                                        <p:strVal val="visible"/>
                                      </p:to>
                                    </p:set>
                                    <p:animEffect transition="in" filter="wipe(left)">
                                      <p:cBhvr>
                                        <p:cTn id="29" dur="500"/>
                                        <p:tgtEl>
                                          <p:spTgt spid="8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fade">
                                      <p:cBhvr>
                                        <p:cTn id="32" dur="500"/>
                                        <p:tgtEl>
                                          <p:spTgt spid="8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89"/>
                                        </p:tgtEl>
                                        <p:attrNameLst>
                                          <p:attrName>style.visibility</p:attrName>
                                        </p:attrNameLst>
                                      </p:cBhvr>
                                      <p:to>
                                        <p:strVal val="visible"/>
                                      </p:to>
                                    </p:set>
                                    <p:animEffect transition="in" filter="fade">
                                      <p:cBhvr>
                                        <p:cTn id="35" dur="500"/>
                                        <p:tgtEl>
                                          <p:spTgt spid="89"/>
                                        </p:tgtEl>
                                      </p:cBhvr>
                                    </p:animEffect>
                                  </p:childTnLst>
                                </p:cTn>
                              </p:par>
                            </p:childTnLst>
                          </p:cTn>
                        </p:par>
                        <p:par>
                          <p:cTn id="36" fill="hold">
                            <p:stCondLst>
                              <p:cond delay="2500"/>
                            </p:stCondLst>
                            <p:childTnLst>
                              <p:par>
                                <p:cTn id="37" presetID="22" presetClass="entr" presetSubtype="8" fill="hold"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childTnLst>
                          </p:cTn>
                        </p:par>
                        <p:par>
                          <p:cTn id="40" fill="hold">
                            <p:stCondLst>
                              <p:cond delay="3000"/>
                            </p:stCondLst>
                            <p:childTnLst>
                              <p:par>
                                <p:cTn id="41" presetID="10" presetClass="entr" presetSubtype="0" fill="hold" grpId="0" nodeType="afterEffect">
                                  <p:stCondLst>
                                    <p:cond delay="0"/>
                                  </p:stCondLst>
                                  <p:childTnLst>
                                    <p:set>
                                      <p:cBhvr>
                                        <p:cTn id="42" dur="1" fill="hold">
                                          <p:stCondLst>
                                            <p:cond delay="0"/>
                                          </p:stCondLst>
                                        </p:cTn>
                                        <p:tgtEl>
                                          <p:spTgt spid="65"/>
                                        </p:tgtEl>
                                        <p:attrNameLst>
                                          <p:attrName>style.visibility</p:attrName>
                                        </p:attrNameLst>
                                      </p:cBhvr>
                                      <p:to>
                                        <p:strVal val="visible"/>
                                      </p:to>
                                    </p:set>
                                    <p:animEffect transition="in" filter="fade">
                                      <p:cBhvr>
                                        <p:cTn id="43" dur="500"/>
                                        <p:tgtEl>
                                          <p:spTgt spid="65"/>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66"/>
                                        </p:tgtEl>
                                        <p:attrNameLst>
                                          <p:attrName>style.visibility</p:attrName>
                                        </p:attrNameLst>
                                      </p:cBhvr>
                                      <p:to>
                                        <p:strVal val="visible"/>
                                      </p:to>
                                    </p:set>
                                    <p:animEffect transition="in" filter="fade">
                                      <p:cBhvr>
                                        <p:cTn id="46" dur="500"/>
                                        <p:tgtEl>
                                          <p:spTgt spid="66"/>
                                        </p:tgtEl>
                                      </p:cBhvr>
                                    </p:animEffect>
                                  </p:childTnLst>
                                </p:cTn>
                              </p:par>
                            </p:childTnLst>
                          </p:cTn>
                        </p:par>
                        <p:par>
                          <p:cTn id="47" fill="hold">
                            <p:stCondLst>
                              <p:cond delay="3500"/>
                            </p:stCondLst>
                            <p:childTnLst>
                              <p:par>
                                <p:cTn id="48" presetID="22" presetClass="entr" presetSubtype="8" fill="hold" nodeType="afterEffect">
                                  <p:stCondLst>
                                    <p:cond delay="0"/>
                                  </p:stCondLst>
                                  <p:childTnLst>
                                    <p:set>
                                      <p:cBhvr>
                                        <p:cTn id="49" dur="1" fill="hold">
                                          <p:stCondLst>
                                            <p:cond delay="0"/>
                                          </p:stCondLst>
                                        </p:cTn>
                                        <p:tgtEl>
                                          <p:spTgt spid="62"/>
                                        </p:tgtEl>
                                        <p:attrNameLst>
                                          <p:attrName>style.visibility</p:attrName>
                                        </p:attrNameLst>
                                      </p:cBhvr>
                                      <p:to>
                                        <p:strVal val="visible"/>
                                      </p:to>
                                    </p:set>
                                    <p:animEffect transition="in" filter="wipe(left)">
                                      <p:cBhvr>
                                        <p:cTn id="50" dur="500"/>
                                        <p:tgtEl>
                                          <p:spTgt spid="62"/>
                                        </p:tgtEl>
                                      </p:cBhvr>
                                    </p:animEffec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67"/>
                                        </p:tgtEl>
                                        <p:attrNameLst>
                                          <p:attrName>style.visibility</p:attrName>
                                        </p:attrNameLst>
                                      </p:cBhvr>
                                      <p:to>
                                        <p:strVal val="visible"/>
                                      </p:to>
                                    </p:set>
                                    <p:animEffect transition="in" filter="fade">
                                      <p:cBhvr>
                                        <p:cTn id="54" dur="500"/>
                                        <p:tgtEl>
                                          <p:spTgt spid="6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70"/>
                                        </p:tgtEl>
                                        <p:attrNameLst>
                                          <p:attrName>style.visibility</p:attrName>
                                        </p:attrNameLst>
                                      </p:cBhvr>
                                      <p:to>
                                        <p:strVal val="visible"/>
                                      </p:to>
                                    </p:set>
                                    <p:animEffect transition="in" filter="fade">
                                      <p:cBhvr>
                                        <p:cTn id="57" dur="500"/>
                                        <p:tgtEl>
                                          <p:spTgt spid="70"/>
                                        </p:tgtEl>
                                      </p:cBhvr>
                                    </p:animEffect>
                                  </p:childTnLst>
                                </p:cTn>
                              </p:par>
                            </p:childTnLst>
                          </p:cTn>
                        </p:par>
                        <p:par>
                          <p:cTn id="58" fill="hold">
                            <p:stCondLst>
                              <p:cond delay="4500"/>
                            </p:stCondLst>
                            <p:childTnLst>
                              <p:par>
                                <p:cTn id="59" presetID="22" presetClass="entr" presetSubtype="8" fill="hold" nodeType="afterEffect">
                                  <p:stCondLst>
                                    <p:cond delay="0"/>
                                  </p:stCondLst>
                                  <p:childTnLst>
                                    <p:set>
                                      <p:cBhvr>
                                        <p:cTn id="60" dur="1" fill="hold">
                                          <p:stCondLst>
                                            <p:cond delay="0"/>
                                          </p:stCondLst>
                                        </p:cTn>
                                        <p:tgtEl>
                                          <p:spTgt spid="63"/>
                                        </p:tgtEl>
                                        <p:attrNameLst>
                                          <p:attrName>style.visibility</p:attrName>
                                        </p:attrNameLst>
                                      </p:cBhvr>
                                      <p:to>
                                        <p:strVal val="visible"/>
                                      </p:to>
                                    </p:set>
                                    <p:animEffect transition="in" filter="wipe(left)">
                                      <p:cBhvr>
                                        <p:cTn id="61" dur="500"/>
                                        <p:tgtEl>
                                          <p:spTgt spid="63"/>
                                        </p:tgtEl>
                                      </p:cBhvr>
                                    </p:animEffect>
                                  </p:childTnLst>
                                </p:cTn>
                              </p:par>
                            </p:childTnLst>
                          </p:cTn>
                        </p:par>
                        <p:par>
                          <p:cTn id="62" fill="hold">
                            <p:stCondLst>
                              <p:cond delay="5000"/>
                            </p:stCondLst>
                            <p:childTnLst>
                              <p:par>
                                <p:cTn id="63" presetID="10" presetClass="entr" presetSubtype="0" fill="hold" grpId="0" nodeType="afterEffect">
                                  <p:stCondLst>
                                    <p:cond delay="0"/>
                                  </p:stCondLst>
                                  <p:childTnLst>
                                    <p:set>
                                      <p:cBhvr>
                                        <p:cTn id="64" dur="1" fill="hold">
                                          <p:stCondLst>
                                            <p:cond delay="0"/>
                                          </p:stCondLst>
                                        </p:cTn>
                                        <p:tgtEl>
                                          <p:spTgt spid="68"/>
                                        </p:tgtEl>
                                        <p:attrNameLst>
                                          <p:attrName>style.visibility</p:attrName>
                                        </p:attrNameLst>
                                      </p:cBhvr>
                                      <p:to>
                                        <p:strVal val="visible"/>
                                      </p:to>
                                    </p:set>
                                    <p:animEffect transition="in" filter="fade">
                                      <p:cBhvr>
                                        <p:cTn id="65" dur="500"/>
                                        <p:tgtEl>
                                          <p:spTgt spid="68"/>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71"/>
                                        </p:tgtEl>
                                        <p:attrNameLst>
                                          <p:attrName>style.visibility</p:attrName>
                                        </p:attrNameLst>
                                      </p:cBhvr>
                                      <p:to>
                                        <p:strVal val="visible"/>
                                      </p:to>
                                    </p:set>
                                    <p:animEffect transition="in" filter="fade">
                                      <p:cBhvr>
                                        <p:cTn id="68" dur="500"/>
                                        <p:tgtEl>
                                          <p:spTgt spid="71"/>
                                        </p:tgtEl>
                                      </p:cBhvr>
                                    </p:animEffect>
                                  </p:childTnLst>
                                </p:cTn>
                              </p:par>
                            </p:childTnLst>
                          </p:cTn>
                        </p:par>
                        <p:par>
                          <p:cTn id="69" fill="hold">
                            <p:stCondLst>
                              <p:cond delay="5500"/>
                            </p:stCondLst>
                            <p:childTnLst>
                              <p:par>
                                <p:cTn id="70" presetID="22" presetClass="entr" presetSubtype="8" fill="hold" nodeType="afterEffect">
                                  <p:stCondLst>
                                    <p:cond delay="0"/>
                                  </p:stCondLst>
                                  <p:childTnLst>
                                    <p:set>
                                      <p:cBhvr>
                                        <p:cTn id="71" dur="1" fill="hold">
                                          <p:stCondLst>
                                            <p:cond delay="0"/>
                                          </p:stCondLst>
                                        </p:cTn>
                                        <p:tgtEl>
                                          <p:spTgt spid="64"/>
                                        </p:tgtEl>
                                        <p:attrNameLst>
                                          <p:attrName>style.visibility</p:attrName>
                                        </p:attrNameLst>
                                      </p:cBhvr>
                                      <p:to>
                                        <p:strVal val="visible"/>
                                      </p:to>
                                    </p:set>
                                    <p:animEffect transition="in" filter="wipe(left)">
                                      <p:cBhvr>
                                        <p:cTn id="72" dur="500"/>
                                        <p:tgtEl>
                                          <p:spTgt spid="64"/>
                                        </p:tgtEl>
                                      </p:cBhvr>
                                    </p:animEffect>
                                  </p:childTnLst>
                                </p:cTn>
                              </p:par>
                            </p:childTnLst>
                          </p:cTn>
                        </p:par>
                        <p:par>
                          <p:cTn id="73" fill="hold">
                            <p:stCondLst>
                              <p:cond delay="6000"/>
                            </p:stCondLst>
                            <p:childTnLst>
                              <p:par>
                                <p:cTn id="74" presetID="10" presetClass="entr" presetSubtype="0" fill="hold" grpId="0" nodeType="afterEffect">
                                  <p:stCondLst>
                                    <p:cond delay="0"/>
                                  </p:stCondLst>
                                  <p:childTnLst>
                                    <p:set>
                                      <p:cBhvr>
                                        <p:cTn id="75" dur="1" fill="hold">
                                          <p:stCondLst>
                                            <p:cond delay="0"/>
                                          </p:stCondLst>
                                        </p:cTn>
                                        <p:tgtEl>
                                          <p:spTgt spid="69"/>
                                        </p:tgtEl>
                                        <p:attrNameLst>
                                          <p:attrName>style.visibility</p:attrName>
                                        </p:attrNameLst>
                                      </p:cBhvr>
                                      <p:to>
                                        <p:strVal val="visible"/>
                                      </p:to>
                                    </p:set>
                                    <p:animEffect transition="in" filter="fade">
                                      <p:cBhvr>
                                        <p:cTn id="76" dur="500"/>
                                        <p:tgtEl>
                                          <p:spTgt spid="69"/>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72"/>
                                        </p:tgtEl>
                                        <p:attrNameLst>
                                          <p:attrName>style.visibility</p:attrName>
                                        </p:attrNameLst>
                                      </p:cBhvr>
                                      <p:to>
                                        <p:strVal val="visible"/>
                                      </p:to>
                                    </p:set>
                                    <p:animEffect transition="in" filter="fade">
                                      <p:cBhvr>
                                        <p:cTn id="79"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4" grpId="0"/>
      <p:bldP spid="65" grpId="0"/>
      <p:bldP spid="66" grpId="0"/>
      <p:bldP spid="67" grpId="0"/>
      <p:bldP spid="68" grpId="0"/>
      <p:bldP spid="69" grpId="0"/>
      <p:bldP spid="70" grpId="0"/>
      <p:bldP spid="71" grpId="0"/>
      <p:bldP spid="72" grpId="0"/>
      <p:bldP spid="87" grpId="0"/>
      <p:bldP spid="88" grpId="0"/>
      <p:bldP spid="89"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Title 48"/>
          <p:cNvSpPr>
            <a:spLocks noGrp="1"/>
          </p:cNvSpPr>
          <p:nvPr>
            <p:ph type="title"/>
          </p:nvPr>
        </p:nvSpPr>
        <p:spPr/>
        <p:txBody>
          <a:bodyPr/>
          <a:lstStyle/>
          <a:p>
            <a:r>
              <a:rPr lang="id-ID" dirty="0"/>
              <a:t>TIE BOW ARROW</a:t>
            </a:r>
            <a:endParaRPr lang="en-AU" dirty="0"/>
          </a:p>
        </p:txBody>
      </p:sp>
      <p:sp>
        <p:nvSpPr>
          <p:cNvPr id="50" name="Content Placeholder 49"/>
          <p:cNvSpPr>
            <a:spLocks noGrp="1"/>
          </p:cNvSpPr>
          <p:nvPr>
            <p:ph idx="1"/>
          </p:nvPr>
        </p:nvSpPr>
        <p:spPr/>
        <p:txBody>
          <a:bodyPr>
            <a:normAutofit fontScale="92500" lnSpcReduction="20000"/>
          </a:bodyPr>
          <a:lstStyle/>
          <a:p>
            <a:r>
              <a:rPr lang="id-ID" dirty="0"/>
              <a:t>Great Slogan Here Please</a:t>
            </a:r>
            <a:endParaRPr lang="en-AU" dirty="0"/>
          </a:p>
        </p:txBody>
      </p:sp>
      <p:sp>
        <p:nvSpPr>
          <p:cNvPr id="62" name="Rectangle 61"/>
          <p:cNvSpPr/>
          <p:nvPr/>
        </p:nvSpPr>
        <p:spPr>
          <a:xfrm>
            <a:off x="17563771" y="4457855"/>
            <a:ext cx="4644428" cy="2308324"/>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63" name="Rectangle 62"/>
          <p:cNvSpPr/>
          <p:nvPr/>
        </p:nvSpPr>
        <p:spPr>
          <a:xfrm>
            <a:off x="2052311" y="4547814"/>
            <a:ext cx="4644428" cy="2308324"/>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64" name="Rectangle 63"/>
          <p:cNvSpPr/>
          <p:nvPr/>
        </p:nvSpPr>
        <p:spPr>
          <a:xfrm>
            <a:off x="17563771" y="8273011"/>
            <a:ext cx="4644428" cy="2308324"/>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jobba hunsi huo uit lopta valar</a:t>
            </a:r>
          </a:p>
        </p:txBody>
      </p:sp>
      <p:sp>
        <p:nvSpPr>
          <p:cNvPr id="65" name="Rectangle 64"/>
          <p:cNvSpPr/>
          <p:nvPr/>
        </p:nvSpPr>
        <p:spPr>
          <a:xfrm>
            <a:off x="2052311" y="8362970"/>
            <a:ext cx="4644428" cy="2308324"/>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jobba hunsi huo uit lopta valar</a:t>
            </a:r>
          </a:p>
        </p:txBody>
      </p:sp>
      <p:grpSp>
        <p:nvGrpSpPr>
          <p:cNvPr id="2" name="Group 1"/>
          <p:cNvGrpSpPr/>
          <p:nvPr/>
        </p:nvGrpSpPr>
        <p:grpSpPr>
          <a:xfrm>
            <a:off x="7672194" y="3605567"/>
            <a:ext cx="4073287" cy="3476538"/>
            <a:chOff x="7672194" y="3605567"/>
            <a:chExt cx="4073287" cy="3476538"/>
          </a:xfrm>
        </p:grpSpPr>
        <p:grpSp>
          <p:nvGrpSpPr>
            <p:cNvPr id="16" name="Group 15"/>
            <p:cNvGrpSpPr/>
            <p:nvPr/>
          </p:nvGrpSpPr>
          <p:grpSpPr>
            <a:xfrm>
              <a:off x="7672194" y="3605567"/>
              <a:ext cx="4073287" cy="3476538"/>
              <a:chOff x="7399338" y="2770188"/>
              <a:chExt cx="9578975" cy="8175625"/>
            </a:xfrm>
          </p:grpSpPr>
          <p:sp>
            <p:nvSpPr>
              <p:cNvPr id="13" name="Freeform 11"/>
              <p:cNvSpPr>
                <a:spLocks/>
              </p:cNvSpPr>
              <p:nvPr/>
            </p:nvSpPr>
            <p:spPr bwMode="auto">
              <a:xfrm>
                <a:off x="15679738" y="3516313"/>
                <a:ext cx="1298575" cy="6686550"/>
              </a:xfrm>
              <a:custGeom>
                <a:avLst/>
                <a:gdLst>
                  <a:gd name="T0" fmla="*/ 0 w 818"/>
                  <a:gd name="T1" fmla="*/ 0 h 4212"/>
                  <a:gd name="T2" fmla="*/ 0 w 818"/>
                  <a:gd name="T3" fmla="*/ 2106 h 4212"/>
                  <a:gd name="T4" fmla="*/ 0 w 818"/>
                  <a:gd name="T5" fmla="*/ 4212 h 4212"/>
                  <a:gd name="T6" fmla="*/ 818 w 818"/>
                  <a:gd name="T7" fmla="*/ 3788 h 4212"/>
                  <a:gd name="T8" fmla="*/ 818 w 818"/>
                  <a:gd name="T9" fmla="*/ 2106 h 4212"/>
                  <a:gd name="T10" fmla="*/ 818 w 818"/>
                  <a:gd name="T11" fmla="*/ 422 h 4212"/>
                  <a:gd name="T12" fmla="*/ 0 w 818"/>
                  <a:gd name="T13" fmla="*/ 0 h 4212"/>
                </a:gdLst>
                <a:ahLst/>
                <a:cxnLst>
                  <a:cxn ang="0">
                    <a:pos x="T0" y="T1"/>
                  </a:cxn>
                  <a:cxn ang="0">
                    <a:pos x="T2" y="T3"/>
                  </a:cxn>
                  <a:cxn ang="0">
                    <a:pos x="T4" y="T5"/>
                  </a:cxn>
                  <a:cxn ang="0">
                    <a:pos x="T6" y="T7"/>
                  </a:cxn>
                  <a:cxn ang="0">
                    <a:pos x="T8" y="T9"/>
                  </a:cxn>
                  <a:cxn ang="0">
                    <a:pos x="T10" y="T11"/>
                  </a:cxn>
                  <a:cxn ang="0">
                    <a:pos x="T12" y="T13"/>
                  </a:cxn>
                </a:cxnLst>
                <a:rect l="0" t="0" r="r" b="b"/>
                <a:pathLst>
                  <a:path w="818" h="4212">
                    <a:moveTo>
                      <a:pt x="0" y="0"/>
                    </a:moveTo>
                    <a:lnTo>
                      <a:pt x="0" y="2106"/>
                    </a:lnTo>
                    <a:lnTo>
                      <a:pt x="0" y="4212"/>
                    </a:lnTo>
                    <a:lnTo>
                      <a:pt x="818" y="3788"/>
                    </a:lnTo>
                    <a:lnTo>
                      <a:pt x="818" y="2106"/>
                    </a:lnTo>
                    <a:lnTo>
                      <a:pt x="818" y="422"/>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sp>
            <p:nvSpPr>
              <p:cNvPr id="14" name="Freeform 12"/>
              <p:cNvSpPr>
                <a:spLocks/>
              </p:cNvSpPr>
              <p:nvPr/>
            </p:nvSpPr>
            <p:spPr bwMode="auto">
              <a:xfrm>
                <a:off x="11987213" y="3516313"/>
                <a:ext cx="3692525" cy="6686550"/>
              </a:xfrm>
              <a:custGeom>
                <a:avLst/>
                <a:gdLst>
                  <a:gd name="T0" fmla="*/ 0 w 2326"/>
                  <a:gd name="T1" fmla="*/ 488 h 4212"/>
                  <a:gd name="T2" fmla="*/ 0 w 2326"/>
                  <a:gd name="T3" fmla="*/ 2106 h 4212"/>
                  <a:gd name="T4" fmla="*/ 0 w 2326"/>
                  <a:gd name="T5" fmla="*/ 3724 h 4212"/>
                  <a:gd name="T6" fmla="*/ 2326 w 2326"/>
                  <a:gd name="T7" fmla="*/ 4212 h 4212"/>
                  <a:gd name="T8" fmla="*/ 2326 w 2326"/>
                  <a:gd name="T9" fmla="*/ 2106 h 4212"/>
                  <a:gd name="T10" fmla="*/ 2326 w 2326"/>
                  <a:gd name="T11" fmla="*/ 0 h 4212"/>
                  <a:gd name="T12" fmla="*/ 0 w 2326"/>
                  <a:gd name="T13" fmla="*/ 488 h 4212"/>
                </a:gdLst>
                <a:ahLst/>
                <a:cxnLst>
                  <a:cxn ang="0">
                    <a:pos x="T0" y="T1"/>
                  </a:cxn>
                  <a:cxn ang="0">
                    <a:pos x="T2" y="T3"/>
                  </a:cxn>
                  <a:cxn ang="0">
                    <a:pos x="T4" y="T5"/>
                  </a:cxn>
                  <a:cxn ang="0">
                    <a:pos x="T6" y="T7"/>
                  </a:cxn>
                  <a:cxn ang="0">
                    <a:pos x="T8" y="T9"/>
                  </a:cxn>
                  <a:cxn ang="0">
                    <a:pos x="T10" y="T11"/>
                  </a:cxn>
                  <a:cxn ang="0">
                    <a:pos x="T12" y="T13"/>
                  </a:cxn>
                </a:cxnLst>
                <a:rect l="0" t="0" r="r" b="b"/>
                <a:pathLst>
                  <a:path w="2326" h="4212">
                    <a:moveTo>
                      <a:pt x="0" y="488"/>
                    </a:moveTo>
                    <a:lnTo>
                      <a:pt x="0" y="2106"/>
                    </a:lnTo>
                    <a:lnTo>
                      <a:pt x="0" y="3724"/>
                    </a:lnTo>
                    <a:lnTo>
                      <a:pt x="2326" y="4212"/>
                    </a:lnTo>
                    <a:lnTo>
                      <a:pt x="2326" y="2106"/>
                    </a:lnTo>
                    <a:lnTo>
                      <a:pt x="2326" y="0"/>
                    </a:lnTo>
                    <a:lnTo>
                      <a:pt x="0" y="48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5" name="Freeform 13"/>
              <p:cNvSpPr>
                <a:spLocks/>
              </p:cNvSpPr>
              <p:nvPr/>
            </p:nvSpPr>
            <p:spPr bwMode="auto">
              <a:xfrm>
                <a:off x="7399338" y="2770188"/>
                <a:ext cx="4587875" cy="8175625"/>
              </a:xfrm>
              <a:custGeom>
                <a:avLst/>
                <a:gdLst>
                  <a:gd name="T0" fmla="*/ 2132 w 2890"/>
                  <a:gd name="T1" fmla="*/ 956 h 5150"/>
                  <a:gd name="T2" fmla="*/ 2136 w 2890"/>
                  <a:gd name="T3" fmla="*/ 0 h 5150"/>
                  <a:gd name="T4" fmla="*/ 0 w 2890"/>
                  <a:gd name="T5" fmla="*/ 2576 h 5150"/>
                  <a:gd name="T6" fmla="*/ 2136 w 2890"/>
                  <a:gd name="T7" fmla="*/ 5150 h 5150"/>
                  <a:gd name="T8" fmla="*/ 2132 w 2890"/>
                  <a:gd name="T9" fmla="*/ 4194 h 5150"/>
                  <a:gd name="T10" fmla="*/ 2890 w 2890"/>
                  <a:gd name="T11" fmla="*/ 4194 h 5150"/>
                  <a:gd name="T12" fmla="*/ 2890 w 2890"/>
                  <a:gd name="T13" fmla="*/ 2576 h 5150"/>
                  <a:gd name="T14" fmla="*/ 2890 w 2890"/>
                  <a:gd name="T15" fmla="*/ 956 h 5150"/>
                  <a:gd name="T16" fmla="*/ 2132 w 2890"/>
                  <a:gd name="T17" fmla="*/ 956 h 5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0" h="5150">
                    <a:moveTo>
                      <a:pt x="2132" y="956"/>
                    </a:moveTo>
                    <a:lnTo>
                      <a:pt x="2136" y="0"/>
                    </a:lnTo>
                    <a:lnTo>
                      <a:pt x="0" y="2576"/>
                    </a:lnTo>
                    <a:lnTo>
                      <a:pt x="2136" y="5150"/>
                    </a:lnTo>
                    <a:lnTo>
                      <a:pt x="2132" y="4194"/>
                    </a:lnTo>
                    <a:lnTo>
                      <a:pt x="2890" y="4194"/>
                    </a:lnTo>
                    <a:lnTo>
                      <a:pt x="2890" y="2576"/>
                    </a:lnTo>
                    <a:lnTo>
                      <a:pt x="2890" y="956"/>
                    </a:lnTo>
                    <a:lnTo>
                      <a:pt x="2132" y="95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51" name="Freeform 5"/>
            <p:cNvSpPr>
              <a:spLocks noEditPoints="1"/>
            </p:cNvSpPr>
            <p:nvPr/>
          </p:nvSpPr>
          <p:spPr bwMode="auto">
            <a:xfrm>
              <a:off x="8517148" y="4781861"/>
              <a:ext cx="755650" cy="1123950"/>
            </a:xfrm>
            <a:custGeom>
              <a:avLst/>
              <a:gdLst>
                <a:gd name="T0" fmla="*/ 298 w 476"/>
                <a:gd name="T1" fmla="*/ 8 h 708"/>
                <a:gd name="T2" fmla="*/ 406 w 476"/>
                <a:gd name="T3" fmla="*/ 70 h 708"/>
                <a:gd name="T4" fmla="*/ 468 w 476"/>
                <a:gd name="T5" fmla="*/ 182 h 708"/>
                <a:gd name="T6" fmla="*/ 470 w 476"/>
                <a:gd name="T7" fmla="*/ 290 h 708"/>
                <a:gd name="T8" fmla="*/ 420 w 476"/>
                <a:gd name="T9" fmla="*/ 404 h 708"/>
                <a:gd name="T10" fmla="*/ 400 w 476"/>
                <a:gd name="T11" fmla="*/ 476 h 708"/>
                <a:gd name="T12" fmla="*/ 396 w 476"/>
                <a:gd name="T13" fmla="*/ 516 h 708"/>
                <a:gd name="T14" fmla="*/ 394 w 476"/>
                <a:gd name="T15" fmla="*/ 552 h 708"/>
                <a:gd name="T16" fmla="*/ 398 w 476"/>
                <a:gd name="T17" fmla="*/ 586 h 708"/>
                <a:gd name="T18" fmla="*/ 372 w 476"/>
                <a:gd name="T19" fmla="*/ 638 h 708"/>
                <a:gd name="T20" fmla="*/ 356 w 476"/>
                <a:gd name="T21" fmla="*/ 650 h 708"/>
                <a:gd name="T22" fmla="*/ 318 w 476"/>
                <a:gd name="T23" fmla="*/ 698 h 708"/>
                <a:gd name="T24" fmla="*/ 234 w 476"/>
                <a:gd name="T25" fmla="*/ 708 h 708"/>
                <a:gd name="T26" fmla="*/ 156 w 476"/>
                <a:gd name="T27" fmla="*/ 696 h 708"/>
                <a:gd name="T28" fmla="*/ 122 w 476"/>
                <a:gd name="T29" fmla="*/ 656 h 708"/>
                <a:gd name="T30" fmla="*/ 100 w 476"/>
                <a:gd name="T31" fmla="*/ 636 h 708"/>
                <a:gd name="T32" fmla="*/ 78 w 476"/>
                <a:gd name="T33" fmla="*/ 586 h 708"/>
                <a:gd name="T34" fmla="*/ 82 w 476"/>
                <a:gd name="T35" fmla="*/ 552 h 708"/>
                <a:gd name="T36" fmla="*/ 82 w 476"/>
                <a:gd name="T37" fmla="*/ 506 h 708"/>
                <a:gd name="T38" fmla="*/ 74 w 476"/>
                <a:gd name="T39" fmla="*/ 462 h 708"/>
                <a:gd name="T40" fmla="*/ 48 w 476"/>
                <a:gd name="T41" fmla="*/ 390 h 708"/>
                <a:gd name="T42" fmla="*/ 10 w 476"/>
                <a:gd name="T43" fmla="*/ 310 h 708"/>
                <a:gd name="T44" fmla="*/ 4 w 476"/>
                <a:gd name="T45" fmla="*/ 200 h 708"/>
                <a:gd name="T46" fmla="*/ 50 w 476"/>
                <a:gd name="T47" fmla="*/ 90 h 708"/>
                <a:gd name="T48" fmla="*/ 144 w 476"/>
                <a:gd name="T49" fmla="*/ 20 h 708"/>
                <a:gd name="T50" fmla="*/ 218 w 476"/>
                <a:gd name="T51" fmla="*/ 2 h 708"/>
                <a:gd name="T52" fmla="*/ 238 w 476"/>
                <a:gd name="T53" fmla="*/ 490 h 708"/>
                <a:gd name="T54" fmla="*/ 350 w 476"/>
                <a:gd name="T55" fmla="*/ 484 h 708"/>
                <a:gd name="T56" fmla="*/ 366 w 476"/>
                <a:gd name="T57" fmla="*/ 422 h 708"/>
                <a:gd name="T58" fmla="*/ 406 w 476"/>
                <a:gd name="T59" fmla="*/ 336 h 708"/>
                <a:gd name="T60" fmla="*/ 430 w 476"/>
                <a:gd name="T61" fmla="*/ 256 h 708"/>
                <a:gd name="T62" fmla="*/ 406 w 476"/>
                <a:gd name="T63" fmla="*/ 142 h 708"/>
                <a:gd name="T64" fmla="*/ 348 w 476"/>
                <a:gd name="T65" fmla="*/ 78 h 708"/>
                <a:gd name="T66" fmla="*/ 220 w 476"/>
                <a:gd name="T67" fmla="*/ 44 h 708"/>
                <a:gd name="T68" fmla="*/ 112 w 476"/>
                <a:gd name="T69" fmla="*/ 92 h 708"/>
                <a:gd name="T70" fmla="*/ 46 w 476"/>
                <a:gd name="T71" fmla="*/ 216 h 708"/>
                <a:gd name="T72" fmla="*/ 60 w 476"/>
                <a:gd name="T73" fmla="*/ 316 h 708"/>
                <a:gd name="T74" fmla="*/ 106 w 476"/>
                <a:gd name="T75" fmla="*/ 410 h 708"/>
                <a:gd name="T76" fmla="*/ 126 w 476"/>
                <a:gd name="T77" fmla="*/ 484 h 708"/>
                <a:gd name="T78" fmla="*/ 238 w 476"/>
                <a:gd name="T79" fmla="*/ 490 h 708"/>
                <a:gd name="T80" fmla="*/ 136 w 476"/>
                <a:gd name="T81" fmla="*/ 510 h 708"/>
                <a:gd name="T82" fmla="*/ 122 w 476"/>
                <a:gd name="T83" fmla="*/ 526 h 708"/>
                <a:gd name="T84" fmla="*/ 138 w 476"/>
                <a:gd name="T85" fmla="*/ 546 h 708"/>
                <a:gd name="T86" fmla="*/ 334 w 476"/>
                <a:gd name="T87" fmla="*/ 548 h 708"/>
                <a:gd name="T88" fmla="*/ 352 w 476"/>
                <a:gd name="T89" fmla="*/ 536 h 708"/>
                <a:gd name="T90" fmla="*/ 344 w 476"/>
                <a:gd name="T91" fmla="*/ 512 h 708"/>
                <a:gd name="T92" fmla="*/ 238 w 476"/>
                <a:gd name="T93" fmla="*/ 508 h 708"/>
                <a:gd name="T94" fmla="*/ 136 w 476"/>
                <a:gd name="T95" fmla="*/ 568 h 708"/>
                <a:gd name="T96" fmla="*/ 122 w 476"/>
                <a:gd name="T97" fmla="*/ 584 h 708"/>
                <a:gd name="T98" fmla="*/ 138 w 476"/>
                <a:gd name="T99" fmla="*/ 604 h 708"/>
                <a:gd name="T100" fmla="*/ 334 w 476"/>
                <a:gd name="T101" fmla="*/ 606 h 708"/>
                <a:gd name="T102" fmla="*/ 352 w 476"/>
                <a:gd name="T103" fmla="*/ 594 h 708"/>
                <a:gd name="T104" fmla="*/ 344 w 476"/>
                <a:gd name="T105" fmla="*/ 570 h 708"/>
                <a:gd name="T106" fmla="*/ 238 w 476"/>
                <a:gd name="T107" fmla="*/ 566 h 708"/>
                <a:gd name="T108" fmla="*/ 166 w 476"/>
                <a:gd name="T109" fmla="*/ 646 h 708"/>
                <a:gd name="T110" fmla="*/ 196 w 476"/>
                <a:gd name="T111" fmla="*/ 664 h 708"/>
                <a:gd name="T112" fmla="*/ 286 w 476"/>
                <a:gd name="T113" fmla="*/ 662 h 708"/>
                <a:gd name="T114" fmla="*/ 312 w 476"/>
                <a:gd name="T115" fmla="*/ 640 h 708"/>
                <a:gd name="T116" fmla="*/ 160 w 476"/>
                <a:gd name="T117" fmla="*/ 626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6" h="708">
                  <a:moveTo>
                    <a:pt x="252" y="0"/>
                  </a:moveTo>
                  <a:lnTo>
                    <a:pt x="252" y="0"/>
                  </a:lnTo>
                  <a:lnTo>
                    <a:pt x="276" y="4"/>
                  </a:lnTo>
                  <a:lnTo>
                    <a:pt x="298" y="8"/>
                  </a:lnTo>
                  <a:lnTo>
                    <a:pt x="298" y="8"/>
                  </a:lnTo>
                  <a:lnTo>
                    <a:pt x="330" y="18"/>
                  </a:lnTo>
                  <a:lnTo>
                    <a:pt x="356" y="32"/>
                  </a:lnTo>
                  <a:lnTo>
                    <a:pt x="382" y="50"/>
                  </a:lnTo>
                  <a:lnTo>
                    <a:pt x="406" y="70"/>
                  </a:lnTo>
                  <a:lnTo>
                    <a:pt x="406" y="70"/>
                  </a:lnTo>
                  <a:lnTo>
                    <a:pt x="428" y="96"/>
                  </a:lnTo>
                  <a:lnTo>
                    <a:pt x="446" y="122"/>
                  </a:lnTo>
                  <a:lnTo>
                    <a:pt x="458" y="150"/>
                  </a:lnTo>
                  <a:lnTo>
                    <a:pt x="468" y="182"/>
                  </a:lnTo>
                  <a:lnTo>
                    <a:pt x="468" y="182"/>
                  </a:lnTo>
                  <a:lnTo>
                    <a:pt x="472" y="204"/>
                  </a:lnTo>
                  <a:lnTo>
                    <a:pt x="476" y="226"/>
                  </a:lnTo>
                  <a:lnTo>
                    <a:pt x="476" y="248"/>
                  </a:lnTo>
                  <a:lnTo>
                    <a:pt x="474" y="270"/>
                  </a:lnTo>
                  <a:lnTo>
                    <a:pt x="470" y="290"/>
                  </a:lnTo>
                  <a:lnTo>
                    <a:pt x="464" y="312"/>
                  </a:lnTo>
                  <a:lnTo>
                    <a:pt x="456" y="332"/>
                  </a:lnTo>
                  <a:lnTo>
                    <a:pt x="446" y="354"/>
                  </a:lnTo>
                  <a:lnTo>
                    <a:pt x="446" y="354"/>
                  </a:lnTo>
                  <a:lnTo>
                    <a:pt x="420" y="404"/>
                  </a:lnTo>
                  <a:lnTo>
                    <a:pt x="420" y="404"/>
                  </a:lnTo>
                  <a:lnTo>
                    <a:pt x="412" y="422"/>
                  </a:lnTo>
                  <a:lnTo>
                    <a:pt x="406" y="440"/>
                  </a:lnTo>
                  <a:lnTo>
                    <a:pt x="402" y="458"/>
                  </a:lnTo>
                  <a:lnTo>
                    <a:pt x="400" y="476"/>
                  </a:lnTo>
                  <a:lnTo>
                    <a:pt x="400" y="476"/>
                  </a:lnTo>
                  <a:lnTo>
                    <a:pt x="398" y="486"/>
                  </a:lnTo>
                  <a:lnTo>
                    <a:pt x="398" y="486"/>
                  </a:lnTo>
                  <a:lnTo>
                    <a:pt x="396" y="502"/>
                  </a:lnTo>
                  <a:lnTo>
                    <a:pt x="396" y="516"/>
                  </a:lnTo>
                  <a:lnTo>
                    <a:pt x="396" y="516"/>
                  </a:lnTo>
                  <a:lnTo>
                    <a:pt x="398" y="526"/>
                  </a:lnTo>
                  <a:lnTo>
                    <a:pt x="398" y="534"/>
                  </a:lnTo>
                  <a:lnTo>
                    <a:pt x="394" y="552"/>
                  </a:lnTo>
                  <a:lnTo>
                    <a:pt x="394" y="552"/>
                  </a:lnTo>
                  <a:lnTo>
                    <a:pt x="392" y="556"/>
                  </a:lnTo>
                  <a:lnTo>
                    <a:pt x="394" y="562"/>
                  </a:lnTo>
                  <a:lnTo>
                    <a:pt x="394" y="562"/>
                  </a:lnTo>
                  <a:lnTo>
                    <a:pt x="396" y="574"/>
                  </a:lnTo>
                  <a:lnTo>
                    <a:pt x="398" y="586"/>
                  </a:lnTo>
                  <a:lnTo>
                    <a:pt x="396" y="598"/>
                  </a:lnTo>
                  <a:lnTo>
                    <a:pt x="394" y="608"/>
                  </a:lnTo>
                  <a:lnTo>
                    <a:pt x="388" y="620"/>
                  </a:lnTo>
                  <a:lnTo>
                    <a:pt x="382" y="628"/>
                  </a:lnTo>
                  <a:lnTo>
                    <a:pt x="372" y="638"/>
                  </a:lnTo>
                  <a:lnTo>
                    <a:pt x="362" y="644"/>
                  </a:lnTo>
                  <a:lnTo>
                    <a:pt x="362" y="644"/>
                  </a:lnTo>
                  <a:lnTo>
                    <a:pt x="358" y="646"/>
                  </a:lnTo>
                  <a:lnTo>
                    <a:pt x="356" y="650"/>
                  </a:lnTo>
                  <a:lnTo>
                    <a:pt x="356" y="650"/>
                  </a:lnTo>
                  <a:lnTo>
                    <a:pt x="350" y="662"/>
                  </a:lnTo>
                  <a:lnTo>
                    <a:pt x="344" y="674"/>
                  </a:lnTo>
                  <a:lnTo>
                    <a:pt x="336" y="684"/>
                  </a:lnTo>
                  <a:lnTo>
                    <a:pt x="326" y="690"/>
                  </a:lnTo>
                  <a:lnTo>
                    <a:pt x="318" y="698"/>
                  </a:lnTo>
                  <a:lnTo>
                    <a:pt x="306" y="702"/>
                  </a:lnTo>
                  <a:lnTo>
                    <a:pt x="294" y="706"/>
                  </a:lnTo>
                  <a:lnTo>
                    <a:pt x="282" y="708"/>
                  </a:lnTo>
                  <a:lnTo>
                    <a:pt x="282" y="708"/>
                  </a:lnTo>
                  <a:lnTo>
                    <a:pt x="234" y="708"/>
                  </a:lnTo>
                  <a:lnTo>
                    <a:pt x="188" y="706"/>
                  </a:lnTo>
                  <a:lnTo>
                    <a:pt x="188" y="706"/>
                  </a:lnTo>
                  <a:lnTo>
                    <a:pt x="176" y="704"/>
                  </a:lnTo>
                  <a:lnTo>
                    <a:pt x="166" y="702"/>
                  </a:lnTo>
                  <a:lnTo>
                    <a:pt x="156" y="696"/>
                  </a:lnTo>
                  <a:lnTo>
                    <a:pt x="148" y="690"/>
                  </a:lnTo>
                  <a:lnTo>
                    <a:pt x="140" y="684"/>
                  </a:lnTo>
                  <a:lnTo>
                    <a:pt x="134" y="676"/>
                  </a:lnTo>
                  <a:lnTo>
                    <a:pt x="128" y="666"/>
                  </a:lnTo>
                  <a:lnTo>
                    <a:pt x="122" y="656"/>
                  </a:lnTo>
                  <a:lnTo>
                    <a:pt x="122" y="656"/>
                  </a:lnTo>
                  <a:lnTo>
                    <a:pt x="118" y="648"/>
                  </a:lnTo>
                  <a:lnTo>
                    <a:pt x="110" y="642"/>
                  </a:lnTo>
                  <a:lnTo>
                    <a:pt x="110" y="642"/>
                  </a:lnTo>
                  <a:lnTo>
                    <a:pt x="100" y="636"/>
                  </a:lnTo>
                  <a:lnTo>
                    <a:pt x="92" y="628"/>
                  </a:lnTo>
                  <a:lnTo>
                    <a:pt x="86" y="618"/>
                  </a:lnTo>
                  <a:lnTo>
                    <a:pt x="82" y="608"/>
                  </a:lnTo>
                  <a:lnTo>
                    <a:pt x="78" y="596"/>
                  </a:lnTo>
                  <a:lnTo>
                    <a:pt x="78" y="586"/>
                  </a:lnTo>
                  <a:lnTo>
                    <a:pt x="78" y="574"/>
                  </a:lnTo>
                  <a:lnTo>
                    <a:pt x="82" y="562"/>
                  </a:lnTo>
                  <a:lnTo>
                    <a:pt x="82" y="562"/>
                  </a:lnTo>
                  <a:lnTo>
                    <a:pt x="84" y="558"/>
                  </a:lnTo>
                  <a:lnTo>
                    <a:pt x="82" y="552"/>
                  </a:lnTo>
                  <a:lnTo>
                    <a:pt x="82" y="552"/>
                  </a:lnTo>
                  <a:lnTo>
                    <a:pt x="78" y="540"/>
                  </a:lnTo>
                  <a:lnTo>
                    <a:pt x="78" y="528"/>
                  </a:lnTo>
                  <a:lnTo>
                    <a:pt x="78" y="518"/>
                  </a:lnTo>
                  <a:lnTo>
                    <a:pt x="82" y="506"/>
                  </a:lnTo>
                  <a:lnTo>
                    <a:pt x="82" y="506"/>
                  </a:lnTo>
                  <a:lnTo>
                    <a:pt x="82" y="502"/>
                  </a:lnTo>
                  <a:lnTo>
                    <a:pt x="82" y="496"/>
                  </a:lnTo>
                  <a:lnTo>
                    <a:pt x="82" y="496"/>
                  </a:lnTo>
                  <a:lnTo>
                    <a:pt x="74" y="462"/>
                  </a:lnTo>
                  <a:lnTo>
                    <a:pt x="74" y="462"/>
                  </a:lnTo>
                  <a:lnTo>
                    <a:pt x="70" y="444"/>
                  </a:lnTo>
                  <a:lnTo>
                    <a:pt x="64" y="424"/>
                  </a:lnTo>
                  <a:lnTo>
                    <a:pt x="58" y="408"/>
                  </a:lnTo>
                  <a:lnTo>
                    <a:pt x="48" y="390"/>
                  </a:lnTo>
                  <a:lnTo>
                    <a:pt x="48" y="390"/>
                  </a:lnTo>
                  <a:lnTo>
                    <a:pt x="32" y="358"/>
                  </a:lnTo>
                  <a:lnTo>
                    <a:pt x="16" y="326"/>
                  </a:lnTo>
                  <a:lnTo>
                    <a:pt x="16" y="326"/>
                  </a:lnTo>
                  <a:lnTo>
                    <a:pt x="10" y="310"/>
                  </a:lnTo>
                  <a:lnTo>
                    <a:pt x="6" y="296"/>
                  </a:lnTo>
                  <a:lnTo>
                    <a:pt x="2" y="280"/>
                  </a:lnTo>
                  <a:lnTo>
                    <a:pt x="0" y="264"/>
                  </a:lnTo>
                  <a:lnTo>
                    <a:pt x="0" y="232"/>
                  </a:lnTo>
                  <a:lnTo>
                    <a:pt x="4" y="200"/>
                  </a:lnTo>
                  <a:lnTo>
                    <a:pt x="4" y="200"/>
                  </a:lnTo>
                  <a:lnTo>
                    <a:pt x="10" y="168"/>
                  </a:lnTo>
                  <a:lnTo>
                    <a:pt x="20" y="140"/>
                  </a:lnTo>
                  <a:lnTo>
                    <a:pt x="34" y="114"/>
                  </a:lnTo>
                  <a:lnTo>
                    <a:pt x="50" y="90"/>
                  </a:lnTo>
                  <a:lnTo>
                    <a:pt x="70" y="70"/>
                  </a:lnTo>
                  <a:lnTo>
                    <a:pt x="92" y="50"/>
                  </a:lnTo>
                  <a:lnTo>
                    <a:pt x="116" y="34"/>
                  </a:lnTo>
                  <a:lnTo>
                    <a:pt x="144" y="20"/>
                  </a:lnTo>
                  <a:lnTo>
                    <a:pt x="144" y="20"/>
                  </a:lnTo>
                  <a:lnTo>
                    <a:pt x="162" y="12"/>
                  </a:lnTo>
                  <a:lnTo>
                    <a:pt x="180" y="6"/>
                  </a:lnTo>
                  <a:lnTo>
                    <a:pt x="198" y="4"/>
                  </a:lnTo>
                  <a:lnTo>
                    <a:pt x="218" y="2"/>
                  </a:lnTo>
                  <a:lnTo>
                    <a:pt x="218" y="2"/>
                  </a:lnTo>
                  <a:lnTo>
                    <a:pt x="224" y="0"/>
                  </a:lnTo>
                  <a:lnTo>
                    <a:pt x="224" y="0"/>
                  </a:lnTo>
                  <a:lnTo>
                    <a:pt x="252" y="0"/>
                  </a:lnTo>
                  <a:lnTo>
                    <a:pt x="252" y="0"/>
                  </a:lnTo>
                  <a:close/>
                  <a:moveTo>
                    <a:pt x="238" y="490"/>
                  </a:moveTo>
                  <a:lnTo>
                    <a:pt x="238" y="490"/>
                  </a:lnTo>
                  <a:lnTo>
                    <a:pt x="330" y="490"/>
                  </a:lnTo>
                  <a:lnTo>
                    <a:pt x="330" y="490"/>
                  </a:lnTo>
                  <a:lnTo>
                    <a:pt x="342" y="488"/>
                  </a:lnTo>
                  <a:lnTo>
                    <a:pt x="350" y="484"/>
                  </a:lnTo>
                  <a:lnTo>
                    <a:pt x="354" y="478"/>
                  </a:lnTo>
                  <a:lnTo>
                    <a:pt x="356" y="466"/>
                  </a:lnTo>
                  <a:lnTo>
                    <a:pt x="356" y="466"/>
                  </a:lnTo>
                  <a:lnTo>
                    <a:pt x="362" y="436"/>
                  </a:lnTo>
                  <a:lnTo>
                    <a:pt x="366" y="422"/>
                  </a:lnTo>
                  <a:lnTo>
                    <a:pt x="370" y="406"/>
                  </a:lnTo>
                  <a:lnTo>
                    <a:pt x="370" y="406"/>
                  </a:lnTo>
                  <a:lnTo>
                    <a:pt x="388" y="370"/>
                  </a:lnTo>
                  <a:lnTo>
                    <a:pt x="406" y="336"/>
                  </a:lnTo>
                  <a:lnTo>
                    <a:pt x="406" y="336"/>
                  </a:lnTo>
                  <a:lnTo>
                    <a:pt x="416" y="318"/>
                  </a:lnTo>
                  <a:lnTo>
                    <a:pt x="422" y="298"/>
                  </a:lnTo>
                  <a:lnTo>
                    <a:pt x="428" y="278"/>
                  </a:lnTo>
                  <a:lnTo>
                    <a:pt x="430" y="256"/>
                  </a:lnTo>
                  <a:lnTo>
                    <a:pt x="430" y="256"/>
                  </a:lnTo>
                  <a:lnTo>
                    <a:pt x="430" y="232"/>
                  </a:lnTo>
                  <a:lnTo>
                    <a:pt x="428" y="208"/>
                  </a:lnTo>
                  <a:lnTo>
                    <a:pt x="424" y="184"/>
                  </a:lnTo>
                  <a:lnTo>
                    <a:pt x="416" y="164"/>
                  </a:lnTo>
                  <a:lnTo>
                    <a:pt x="406" y="142"/>
                  </a:lnTo>
                  <a:lnTo>
                    <a:pt x="394" y="124"/>
                  </a:lnTo>
                  <a:lnTo>
                    <a:pt x="378" y="104"/>
                  </a:lnTo>
                  <a:lnTo>
                    <a:pt x="360" y="88"/>
                  </a:lnTo>
                  <a:lnTo>
                    <a:pt x="360" y="88"/>
                  </a:lnTo>
                  <a:lnTo>
                    <a:pt x="348" y="78"/>
                  </a:lnTo>
                  <a:lnTo>
                    <a:pt x="334" y="70"/>
                  </a:lnTo>
                  <a:lnTo>
                    <a:pt x="308" y="58"/>
                  </a:lnTo>
                  <a:lnTo>
                    <a:pt x="280" y="48"/>
                  </a:lnTo>
                  <a:lnTo>
                    <a:pt x="250" y="44"/>
                  </a:lnTo>
                  <a:lnTo>
                    <a:pt x="220" y="44"/>
                  </a:lnTo>
                  <a:lnTo>
                    <a:pt x="192" y="50"/>
                  </a:lnTo>
                  <a:lnTo>
                    <a:pt x="164" y="60"/>
                  </a:lnTo>
                  <a:lnTo>
                    <a:pt x="136" y="74"/>
                  </a:lnTo>
                  <a:lnTo>
                    <a:pt x="136" y="74"/>
                  </a:lnTo>
                  <a:lnTo>
                    <a:pt x="112" y="92"/>
                  </a:lnTo>
                  <a:lnTo>
                    <a:pt x="90" y="112"/>
                  </a:lnTo>
                  <a:lnTo>
                    <a:pt x="74" y="136"/>
                  </a:lnTo>
                  <a:lnTo>
                    <a:pt x="60" y="160"/>
                  </a:lnTo>
                  <a:lnTo>
                    <a:pt x="50" y="188"/>
                  </a:lnTo>
                  <a:lnTo>
                    <a:pt x="46" y="216"/>
                  </a:lnTo>
                  <a:lnTo>
                    <a:pt x="44" y="246"/>
                  </a:lnTo>
                  <a:lnTo>
                    <a:pt x="48" y="276"/>
                  </a:lnTo>
                  <a:lnTo>
                    <a:pt x="48" y="276"/>
                  </a:lnTo>
                  <a:lnTo>
                    <a:pt x="52" y="296"/>
                  </a:lnTo>
                  <a:lnTo>
                    <a:pt x="60" y="316"/>
                  </a:lnTo>
                  <a:lnTo>
                    <a:pt x="70" y="336"/>
                  </a:lnTo>
                  <a:lnTo>
                    <a:pt x="80" y="354"/>
                  </a:lnTo>
                  <a:lnTo>
                    <a:pt x="80" y="354"/>
                  </a:lnTo>
                  <a:lnTo>
                    <a:pt x="94" y="382"/>
                  </a:lnTo>
                  <a:lnTo>
                    <a:pt x="106" y="410"/>
                  </a:lnTo>
                  <a:lnTo>
                    <a:pt x="114" y="438"/>
                  </a:lnTo>
                  <a:lnTo>
                    <a:pt x="120" y="470"/>
                  </a:lnTo>
                  <a:lnTo>
                    <a:pt x="120" y="470"/>
                  </a:lnTo>
                  <a:lnTo>
                    <a:pt x="122" y="478"/>
                  </a:lnTo>
                  <a:lnTo>
                    <a:pt x="126" y="484"/>
                  </a:lnTo>
                  <a:lnTo>
                    <a:pt x="132" y="488"/>
                  </a:lnTo>
                  <a:lnTo>
                    <a:pt x="142" y="490"/>
                  </a:lnTo>
                  <a:lnTo>
                    <a:pt x="142" y="490"/>
                  </a:lnTo>
                  <a:lnTo>
                    <a:pt x="238" y="490"/>
                  </a:lnTo>
                  <a:lnTo>
                    <a:pt x="238" y="490"/>
                  </a:lnTo>
                  <a:close/>
                  <a:moveTo>
                    <a:pt x="238" y="508"/>
                  </a:moveTo>
                  <a:lnTo>
                    <a:pt x="238" y="508"/>
                  </a:lnTo>
                  <a:lnTo>
                    <a:pt x="144" y="508"/>
                  </a:lnTo>
                  <a:lnTo>
                    <a:pt x="144" y="508"/>
                  </a:lnTo>
                  <a:lnTo>
                    <a:pt x="136" y="510"/>
                  </a:lnTo>
                  <a:lnTo>
                    <a:pt x="132" y="512"/>
                  </a:lnTo>
                  <a:lnTo>
                    <a:pt x="126" y="516"/>
                  </a:lnTo>
                  <a:lnTo>
                    <a:pt x="124" y="520"/>
                  </a:lnTo>
                  <a:lnTo>
                    <a:pt x="124" y="520"/>
                  </a:lnTo>
                  <a:lnTo>
                    <a:pt x="122" y="526"/>
                  </a:lnTo>
                  <a:lnTo>
                    <a:pt x="122" y="530"/>
                  </a:lnTo>
                  <a:lnTo>
                    <a:pt x="122" y="536"/>
                  </a:lnTo>
                  <a:lnTo>
                    <a:pt x="126" y="540"/>
                  </a:lnTo>
                  <a:lnTo>
                    <a:pt x="132" y="546"/>
                  </a:lnTo>
                  <a:lnTo>
                    <a:pt x="138" y="546"/>
                  </a:lnTo>
                  <a:lnTo>
                    <a:pt x="144" y="548"/>
                  </a:lnTo>
                  <a:lnTo>
                    <a:pt x="144" y="548"/>
                  </a:lnTo>
                  <a:lnTo>
                    <a:pt x="276" y="548"/>
                  </a:lnTo>
                  <a:lnTo>
                    <a:pt x="276" y="548"/>
                  </a:lnTo>
                  <a:lnTo>
                    <a:pt x="334" y="548"/>
                  </a:lnTo>
                  <a:lnTo>
                    <a:pt x="334" y="548"/>
                  </a:lnTo>
                  <a:lnTo>
                    <a:pt x="340" y="546"/>
                  </a:lnTo>
                  <a:lnTo>
                    <a:pt x="344" y="544"/>
                  </a:lnTo>
                  <a:lnTo>
                    <a:pt x="348" y="540"/>
                  </a:lnTo>
                  <a:lnTo>
                    <a:pt x="352" y="536"/>
                  </a:lnTo>
                  <a:lnTo>
                    <a:pt x="352" y="536"/>
                  </a:lnTo>
                  <a:lnTo>
                    <a:pt x="354" y="530"/>
                  </a:lnTo>
                  <a:lnTo>
                    <a:pt x="354" y="526"/>
                  </a:lnTo>
                  <a:lnTo>
                    <a:pt x="350" y="518"/>
                  </a:lnTo>
                  <a:lnTo>
                    <a:pt x="344" y="512"/>
                  </a:lnTo>
                  <a:lnTo>
                    <a:pt x="338" y="510"/>
                  </a:lnTo>
                  <a:lnTo>
                    <a:pt x="334" y="508"/>
                  </a:lnTo>
                  <a:lnTo>
                    <a:pt x="334" y="508"/>
                  </a:lnTo>
                  <a:lnTo>
                    <a:pt x="238" y="508"/>
                  </a:lnTo>
                  <a:lnTo>
                    <a:pt x="238" y="508"/>
                  </a:lnTo>
                  <a:close/>
                  <a:moveTo>
                    <a:pt x="238" y="566"/>
                  </a:moveTo>
                  <a:lnTo>
                    <a:pt x="238" y="566"/>
                  </a:lnTo>
                  <a:lnTo>
                    <a:pt x="144" y="566"/>
                  </a:lnTo>
                  <a:lnTo>
                    <a:pt x="144" y="566"/>
                  </a:lnTo>
                  <a:lnTo>
                    <a:pt x="136" y="568"/>
                  </a:lnTo>
                  <a:lnTo>
                    <a:pt x="132" y="570"/>
                  </a:lnTo>
                  <a:lnTo>
                    <a:pt x="126" y="574"/>
                  </a:lnTo>
                  <a:lnTo>
                    <a:pt x="124" y="578"/>
                  </a:lnTo>
                  <a:lnTo>
                    <a:pt x="124" y="578"/>
                  </a:lnTo>
                  <a:lnTo>
                    <a:pt x="122" y="584"/>
                  </a:lnTo>
                  <a:lnTo>
                    <a:pt x="122" y="588"/>
                  </a:lnTo>
                  <a:lnTo>
                    <a:pt x="122" y="594"/>
                  </a:lnTo>
                  <a:lnTo>
                    <a:pt x="126" y="598"/>
                  </a:lnTo>
                  <a:lnTo>
                    <a:pt x="132" y="604"/>
                  </a:lnTo>
                  <a:lnTo>
                    <a:pt x="138" y="604"/>
                  </a:lnTo>
                  <a:lnTo>
                    <a:pt x="144" y="606"/>
                  </a:lnTo>
                  <a:lnTo>
                    <a:pt x="144" y="606"/>
                  </a:lnTo>
                  <a:lnTo>
                    <a:pt x="276" y="606"/>
                  </a:lnTo>
                  <a:lnTo>
                    <a:pt x="276" y="606"/>
                  </a:lnTo>
                  <a:lnTo>
                    <a:pt x="334" y="606"/>
                  </a:lnTo>
                  <a:lnTo>
                    <a:pt x="334" y="606"/>
                  </a:lnTo>
                  <a:lnTo>
                    <a:pt x="340" y="604"/>
                  </a:lnTo>
                  <a:lnTo>
                    <a:pt x="344" y="602"/>
                  </a:lnTo>
                  <a:lnTo>
                    <a:pt x="348" y="598"/>
                  </a:lnTo>
                  <a:lnTo>
                    <a:pt x="352" y="594"/>
                  </a:lnTo>
                  <a:lnTo>
                    <a:pt x="352" y="594"/>
                  </a:lnTo>
                  <a:lnTo>
                    <a:pt x="354" y="588"/>
                  </a:lnTo>
                  <a:lnTo>
                    <a:pt x="354" y="584"/>
                  </a:lnTo>
                  <a:lnTo>
                    <a:pt x="350" y="576"/>
                  </a:lnTo>
                  <a:lnTo>
                    <a:pt x="344" y="570"/>
                  </a:lnTo>
                  <a:lnTo>
                    <a:pt x="338" y="568"/>
                  </a:lnTo>
                  <a:lnTo>
                    <a:pt x="334" y="566"/>
                  </a:lnTo>
                  <a:lnTo>
                    <a:pt x="334" y="566"/>
                  </a:lnTo>
                  <a:lnTo>
                    <a:pt x="238" y="566"/>
                  </a:lnTo>
                  <a:lnTo>
                    <a:pt x="238" y="566"/>
                  </a:lnTo>
                  <a:close/>
                  <a:moveTo>
                    <a:pt x="160" y="626"/>
                  </a:moveTo>
                  <a:lnTo>
                    <a:pt x="160" y="626"/>
                  </a:lnTo>
                  <a:lnTo>
                    <a:pt x="162" y="632"/>
                  </a:lnTo>
                  <a:lnTo>
                    <a:pt x="164" y="640"/>
                  </a:lnTo>
                  <a:lnTo>
                    <a:pt x="166" y="646"/>
                  </a:lnTo>
                  <a:lnTo>
                    <a:pt x="170" y="652"/>
                  </a:lnTo>
                  <a:lnTo>
                    <a:pt x="176" y="656"/>
                  </a:lnTo>
                  <a:lnTo>
                    <a:pt x="182" y="660"/>
                  </a:lnTo>
                  <a:lnTo>
                    <a:pt x="188" y="662"/>
                  </a:lnTo>
                  <a:lnTo>
                    <a:pt x="196" y="664"/>
                  </a:lnTo>
                  <a:lnTo>
                    <a:pt x="196" y="664"/>
                  </a:lnTo>
                  <a:lnTo>
                    <a:pt x="238" y="664"/>
                  </a:lnTo>
                  <a:lnTo>
                    <a:pt x="280" y="664"/>
                  </a:lnTo>
                  <a:lnTo>
                    <a:pt x="280" y="664"/>
                  </a:lnTo>
                  <a:lnTo>
                    <a:pt x="286" y="662"/>
                  </a:lnTo>
                  <a:lnTo>
                    <a:pt x="294" y="660"/>
                  </a:lnTo>
                  <a:lnTo>
                    <a:pt x="300" y="656"/>
                  </a:lnTo>
                  <a:lnTo>
                    <a:pt x="304" y="652"/>
                  </a:lnTo>
                  <a:lnTo>
                    <a:pt x="308" y="646"/>
                  </a:lnTo>
                  <a:lnTo>
                    <a:pt x="312" y="640"/>
                  </a:lnTo>
                  <a:lnTo>
                    <a:pt x="314" y="632"/>
                  </a:lnTo>
                  <a:lnTo>
                    <a:pt x="314" y="626"/>
                  </a:lnTo>
                  <a:lnTo>
                    <a:pt x="314" y="626"/>
                  </a:lnTo>
                  <a:lnTo>
                    <a:pt x="160" y="626"/>
                  </a:lnTo>
                  <a:lnTo>
                    <a:pt x="160" y="62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4" name="TextBox 33"/>
            <p:cNvSpPr txBox="1"/>
            <p:nvPr/>
          </p:nvSpPr>
          <p:spPr>
            <a:xfrm rot="16200000">
              <a:off x="9435855" y="5082225"/>
              <a:ext cx="2167509" cy="523220"/>
            </a:xfrm>
            <a:prstGeom prst="rect">
              <a:avLst/>
            </a:prstGeom>
            <a:noFill/>
          </p:spPr>
          <p:txBody>
            <a:bodyPr wrap="square" rtlCol="0">
              <a:spAutoFit/>
            </a:bodyPr>
            <a:lstStyle/>
            <a:p>
              <a:pPr algn="ctr"/>
              <a:r>
                <a:rPr lang="id-ID" sz="2800" b="1" dirty="0">
                  <a:solidFill>
                    <a:schemeClr val="bg1"/>
                  </a:solidFill>
                  <a:latin typeface="+mj-lt"/>
                </a:rPr>
                <a:t>Concept</a:t>
              </a:r>
            </a:p>
          </p:txBody>
        </p:sp>
      </p:grpSp>
      <p:grpSp>
        <p:nvGrpSpPr>
          <p:cNvPr id="3" name="Group 2"/>
          <p:cNvGrpSpPr/>
          <p:nvPr/>
        </p:nvGrpSpPr>
        <p:grpSpPr>
          <a:xfrm>
            <a:off x="12632169" y="3605567"/>
            <a:ext cx="4073287" cy="3476538"/>
            <a:chOff x="12632169" y="3605567"/>
            <a:chExt cx="4073287" cy="3476538"/>
          </a:xfrm>
        </p:grpSpPr>
        <p:grpSp>
          <p:nvGrpSpPr>
            <p:cNvPr id="17" name="Group 16"/>
            <p:cNvGrpSpPr/>
            <p:nvPr/>
          </p:nvGrpSpPr>
          <p:grpSpPr>
            <a:xfrm flipH="1">
              <a:off x="12632169" y="3605567"/>
              <a:ext cx="4073287" cy="3476538"/>
              <a:chOff x="7399338" y="2770188"/>
              <a:chExt cx="9578975" cy="8175625"/>
            </a:xfrm>
          </p:grpSpPr>
          <p:sp>
            <p:nvSpPr>
              <p:cNvPr id="18" name="Freeform 11"/>
              <p:cNvSpPr>
                <a:spLocks/>
              </p:cNvSpPr>
              <p:nvPr/>
            </p:nvSpPr>
            <p:spPr bwMode="auto">
              <a:xfrm>
                <a:off x="15679738" y="3516313"/>
                <a:ext cx="1298575" cy="6686550"/>
              </a:xfrm>
              <a:custGeom>
                <a:avLst/>
                <a:gdLst>
                  <a:gd name="T0" fmla="*/ 0 w 818"/>
                  <a:gd name="T1" fmla="*/ 0 h 4212"/>
                  <a:gd name="T2" fmla="*/ 0 w 818"/>
                  <a:gd name="T3" fmla="*/ 2106 h 4212"/>
                  <a:gd name="T4" fmla="*/ 0 w 818"/>
                  <a:gd name="T5" fmla="*/ 4212 h 4212"/>
                  <a:gd name="T6" fmla="*/ 818 w 818"/>
                  <a:gd name="T7" fmla="*/ 3788 h 4212"/>
                  <a:gd name="T8" fmla="*/ 818 w 818"/>
                  <a:gd name="T9" fmla="*/ 2106 h 4212"/>
                  <a:gd name="T10" fmla="*/ 818 w 818"/>
                  <a:gd name="T11" fmla="*/ 422 h 4212"/>
                  <a:gd name="T12" fmla="*/ 0 w 818"/>
                  <a:gd name="T13" fmla="*/ 0 h 4212"/>
                </a:gdLst>
                <a:ahLst/>
                <a:cxnLst>
                  <a:cxn ang="0">
                    <a:pos x="T0" y="T1"/>
                  </a:cxn>
                  <a:cxn ang="0">
                    <a:pos x="T2" y="T3"/>
                  </a:cxn>
                  <a:cxn ang="0">
                    <a:pos x="T4" y="T5"/>
                  </a:cxn>
                  <a:cxn ang="0">
                    <a:pos x="T6" y="T7"/>
                  </a:cxn>
                  <a:cxn ang="0">
                    <a:pos x="T8" y="T9"/>
                  </a:cxn>
                  <a:cxn ang="0">
                    <a:pos x="T10" y="T11"/>
                  </a:cxn>
                  <a:cxn ang="0">
                    <a:pos x="T12" y="T13"/>
                  </a:cxn>
                </a:cxnLst>
                <a:rect l="0" t="0" r="r" b="b"/>
                <a:pathLst>
                  <a:path w="818" h="4212">
                    <a:moveTo>
                      <a:pt x="0" y="0"/>
                    </a:moveTo>
                    <a:lnTo>
                      <a:pt x="0" y="2106"/>
                    </a:lnTo>
                    <a:lnTo>
                      <a:pt x="0" y="4212"/>
                    </a:lnTo>
                    <a:lnTo>
                      <a:pt x="818" y="3788"/>
                    </a:lnTo>
                    <a:lnTo>
                      <a:pt x="818" y="2106"/>
                    </a:lnTo>
                    <a:lnTo>
                      <a:pt x="818" y="422"/>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AU"/>
              </a:p>
            </p:txBody>
          </p:sp>
          <p:sp>
            <p:nvSpPr>
              <p:cNvPr id="19" name="Freeform 12"/>
              <p:cNvSpPr>
                <a:spLocks/>
              </p:cNvSpPr>
              <p:nvPr/>
            </p:nvSpPr>
            <p:spPr bwMode="auto">
              <a:xfrm>
                <a:off x="11987213" y="3516313"/>
                <a:ext cx="3692525" cy="6686550"/>
              </a:xfrm>
              <a:custGeom>
                <a:avLst/>
                <a:gdLst>
                  <a:gd name="T0" fmla="*/ 0 w 2326"/>
                  <a:gd name="T1" fmla="*/ 488 h 4212"/>
                  <a:gd name="T2" fmla="*/ 0 w 2326"/>
                  <a:gd name="T3" fmla="*/ 2106 h 4212"/>
                  <a:gd name="T4" fmla="*/ 0 w 2326"/>
                  <a:gd name="T5" fmla="*/ 3724 h 4212"/>
                  <a:gd name="T6" fmla="*/ 2326 w 2326"/>
                  <a:gd name="T7" fmla="*/ 4212 h 4212"/>
                  <a:gd name="T8" fmla="*/ 2326 w 2326"/>
                  <a:gd name="T9" fmla="*/ 2106 h 4212"/>
                  <a:gd name="T10" fmla="*/ 2326 w 2326"/>
                  <a:gd name="T11" fmla="*/ 0 h 4212"/>
                  <a:gd name="T12" fmla="*/ 0 w 2326"/>
                  <a:gd name="T13" fmla="*/ 488 h 4212"/>
                </a:gdLst>
                <a:ahLst/>
                <a:cxnLst>
                  <a:cxn ang="0">
                    <a:pos x="T0" y="T1"/>
                  </a:cxn>
                  <a:cxn ang="0">
                    <a:pos x="T2" y="T3"/>
                  </a:cxn>
                  <a:cxn ang="0">
                    <a:pos x="T4" y="T5"/>
                  </a:cxn>
                  <a:cxn ang="0">
                    <a:pos x="T6" y="T7"/>
                  </a:cxn>
                  <a:cxn ang="0">
                    <a:pos x="T8" y="T9"/>
                  </a:cxn>
                  <a:cxn ang="0">
                    <a:pos x="T10" y="T11"/>
                  </a:cxn>
                  <a:cxn ang="0">
                    <a:pos x="T12" y="T13"/>
                  </a:cxn>
                </a:cxnLst>
                <a:rect l="0" t="0" r="r" b="b"/>
                <a:pathLst>
                  <a:path w="2326" h="4212">
                    <a:moveTo>
                      <a:pt x="0" y="488"/>
                    </a:moveTo>
                    <a:lnTo>
                      <a:pt x="0" y="2106"/>
                    </a:lnTo>
                    <a:lnTo>
                      <a:pt x="0" y="3724"/>
                    </a:lnTo>
                    <a:lnTo>
                      <a:pt x="2326" y="4212"/>
                    </a:lnTo>
                    <a:lnTo>
                      <a:pt x="2326" y="2106"/>
                    </a:lnTo>
                    <a:lnTo>
                      <a:pt x="2326" y="0"/>
                    </a:lnTo>
                    <a:lnTo>
                      <a:pt x="0" y="488"/>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20" name="Freeform 13"/>
              <p:cNvSpPr>
                <a:spLocks/>
              </p:cNvSpPr>
              <p:nvPr/>
            </p:nvSpPr>
            <p:spPr bwMode="auto">
              <a:xfrm>
                <a:off x="7399338" y="2770188"/>
                <a:ext cx="4587875" cy="8175625"/>
              </a:xfrm>
              <a:custGeom>
                <a:avLst/>
                <a:gdLst>
                  <a:gd name="T0" fmla="*/ 2132 w 2890"/>
                  <a:gd name="T1" fmla="*/ 956 h 5150"/>
                  <a:gd name="T2" fmla="*/ 2136 w 2890"/>
                  <a:gd name="T3" fmla="*/ 0 h 5150"/>
                  <a:gd name="T4" fmla="*/ 0 w 2890"/>
                  <a:gd name="T5" fmla="*/ 2576 h 5150"/>
                  <a:gd name="T6" fmla="*/ 2136 w 2890"/>
                  <a:gd name="T7" fmla="*/ 5150 h 5150"/>
                  <a:gd name="T8" fmla="*/ 2132 w 2890"/>
                  <a:gd name="T9" fmla="*/ 4194 h 5150"/>
                  <a:gd name="T10" fmla="*/ 2890 w 2890"/>
                  <a:gd name="T11" fmla="*/ 4194 h 5150"/>
                  <a:gd name="T12" fmla="*/ 2890 w 2890"/>
                  <a:gd name="T13" fmla="*/ 2576 h 5150"/>
                  <a:gd name="T14" fmla="*/ 2890 w 2890"/>
                  <a:gd name="T15" fmla="*/ 956 h 5150"/>
                  <a:gd name="T16" fmla="*/ 2132 w 2890"/>
                  <a:gd name="T17" fmla="*/ 956 h 5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0" h="5150">
                    <a:moveTo>
                      <a:pt x="2132" y="956"/>
                    </a:moveTo>
                    <a:lnTo>
                      <a:pt x="2136" y="0"/>
                    </a:lnTo>
                    <a:lnTo>
                      <a:pt x="0" y="2576"/>
                    </a:lnTo>
                    <a:lnTo>
                      <a:pt x="2136" y="5150"/>
                    </a:lnTo>
                    <a:lnTo>
                      <a:pt x="2132" y="4194"/>
                    </a:lnTo>
                    <a:lnTo>
                      <a:pt x="2890" y="4194"/>
                    </a:lnTo>
                    <a:lnTo>
                      <a:pt x="2890" y="2576"/>
                    </a:lnTo>
                    <a:lnTo>
                      <a:pt x="2890" y="956"/>
                    </a:lnTo>
                    <a:lnTo>
                      <a:pt x="2132" y="95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66" name="Freeform 9"/>
            <p:cNvSpPr>
              <a:spLocks noEditPoints="1"/>
            </p:cNvSpPr>
            <p:nvPr/>
          </p:nvSpPr>
          <p:spPr bwMode="auto">
            <a:xfrm>
              <a:off x="15217738" y="4907823"/>
              <a:ext cx="859745" cy="872026"/>
            </a:xfrm>
            <a:custGeom>
              <a:avLst/>
              <a:gdLst>
                <a:gd name="T0" fmla="*/ 124 w 140"/>
                <a:gd name="T1" fmla="*/ 58 h 142"/>
                <a:gd name="T2" fmla="*/ 136 w 140"/>
                <a:gd name="T3" fmla="*/ 46 h 142"/>
                <a:gd name="T4" fmla="*/ 126 w 140"/>
                <a:gd name="T5" fmla="*/ 28 h 142"/>
                <a:gd name="T6" fmla="*/ 110 w 140"/>
                <a:gd name="T7" fmla="*/ 32 h 142"/>
                <a:gd name="T8" fmla="*/ 110 w 140"/>
                <a:gd name="T9" fmla="*/ 32 h 142"/>
                <a:gd name="T10" fmla="*/ 98 w 140"/>
                <a:gd name="T11" fmla="*/ 24 h 142"/>
                <a:gd name="T12" fmla="*/ 100 w 140"/>
                <a:gd name="T13" fmla="*/ 6 h 142"/>
                <a:gd name="T14" fmla="*/ 80 w 140"/>
                <a:gd name="T15" fmla="*/ 0 h 142"/>
                <a:gd name="T16" fmla="*/ 72 w 140"/>
                <a:gd name="T17" fmla="*/ 16 h 142"/>
                <a:gd name="T18" fmla="*/ 72 w 140"/>
                <a:gd name="T19" fmla="*/ 16 h 142"/>
                <a:gd name="T20" fmla="*/ 58 w 140"/>
                <a:gd name="T21" fmla="*/ 18 h 142"/>
                <a:gd name="T22" fmla="*/ 46 w 140"/>
                <a:gd name="T23" fmla="*/ 4 h 142"/>
                <a:gd name="T24" fmla="*/ 28 w 140"/>
                <a:gd name="T25" fmla="*/ 14 h 142"/>
                <a:gd name="T26" fmla="*/ 32 w 140"/>
                <a:gd name="T27" fmla="*/ 32 h 142"/>
                <a:gd name="T28" fmla="*/ 32 w 140"/>
                <a:gd name="T29" fmla="*/ 32 h 142"/>
                <a:gd name="T30" fmla="*/ 24 w 140"/>
                <a:gd name="T31" fmla="*/ 42 h 142"/>
                <a:gd name="T32" fmla="*/ 6 w 140"/>
                <a:gd name="T33" fmla="*/ 42 h 142"/>
                <a:gd name="T34" fmla="*/ 0 w 140"/>
                <a:gd name="T35" fmla="*/ 60 h 142"/>
                <a:gd name="T36" fmla="*/ 16 w 140"/>
                <a:gd name="T37" fmla="*/ 70 h 142"/>
                <a:gd name="T38" fmla="*/ 16 w 140"/>
                <a:gd name="T39" fmla="*/ 70 h 142"/>
                <a:gd name="T40" fmla="*/ 16 w 140"/>
                <a:gd name="T41" fmla="*/ 84 h 142"/>
                <a:gd name="T42" fmla="*/ 4 w 140"/>
                <a:gd name="T43" fmla="*/ 96 h 142"/>
                <a:gd name="T44" fmla="*/ 14 w 140"/>
                <a:gd name="T45" fmla="*/ 114 h 142"/>
                <a:gd name="T46" fmla="*/ 30 w 140"/>
                <a:gd name="T47" fmla="*/ 108 h 142"/>
                <a:gd name="T48" fmla="*/ 30 w 140"/>
                <a:gd name="T49" fmla="*/ 108 h 142"/>
                <a:gd name="T50" fmla="*/ 42 w 140"/>
                <a:gd name="T51" fmla="*/ 118 h 142"/>
                <a:gd name="T52" fmla="*/ 40 w 140"/>
                <a:gd name="T53" fmla="*/ 136 h 142"/>
                <a:gd name="T54" fmla="*/ 60 w 140"/>
                <a:gd name="T55" fmla="*/ 142 h 142"/>
                <a:gd name="T56" fmla="*/ 70 w 140"/>
                <a:gd name="T57" fmla="*/ 126 h 142"/>
                <a:gd name="T58" fmla="*/ 70 w 140"/>
                <a:gd name="T59" fmla="*/ 126 h 142"/>
                <a:gd name="T60" fmla="*/ 82 w 140"/>
                <a:gd name="T61" fmla="*/ 124 h 142"/>
                <a:gd name="T62" fmla="*/ 96 w 140"/>
                <a:gd name="T63" fmla="*/ 138 h 142"/>
                <a:gd name="T64" fmla="*/ 112 w 140"/>
                <a:gd name="T65" fmla="*/ 128 h 142"/>
                <a:gd name="T66" fmla="*/ 108 w 140"/>
                <a:gd name="T67" fmla="*/ 110 h 142"/>
                <a:gd name="T68" fmla="*/ 108 w 140"/>
                <a:gd name="T69" fmla="*/ 110 h 142"/>
                <a:gd name="T70" fmla="*/ 116 w 140"/>
                <a:gd name="T71" fmla="*/ 100 h 142"/>
                <a:gd name="T72" fmla="*/ 134 w 140"/>
                <a:gd name="T73" fmla="*/ 100 h 142"/>
                <a:gd name="T74" fmla="*/ 140 w 140"/>
                <a:gd name="T75" fmla="*/ 82 h 142"/>
                <a:gd name="T76" fmla="*/ 124 w 140"/>
                <a:gd name="T77" fmla="*/ 72 h 142"/>
                <a:gd name="T78" fmla="*/ 124 w 140"/>
                <a:gd name="T79" fmla="*/ 72 h 142"/>
                <a:gd name="T80" fmla="*/ 124 w 140"/>
                <a:gd name="T81" fmla="*/ 58 h 142"/>
                <a:gd name="T82" fmla="*/ 82 w 140"/>
                <a:gd name="T83" fmla="*/ 94 h 142"/>
                <a:gd name="T84" fmla="*/ 82 w 140"/>
                <a:gd name="T85" fmla="*/ 94 h 142"/>
                <a:gd name="T86" fmla="*/ 72 w 140"/>
                <a:gd name="T87" fmla="*/ 96 h 142"/>
                <a:gd name="T88" fmla="*/ 62 w 140"/>
                <a:gd name="T89" fmla="*/ 96 h 142"/>
                <a:gd name="T90" fmla="*/ 54 w 140"/>
                <a:gd name="T91" fmla="*/ 92 h 142"/>
                <a:gd name="T92" fmla="*/ 48 w 140"/>
                <a:gd name="T93" fmla="*/ 84 h 142"/>
                <a:gd name="T94" fmla="*/ 48 w 140"/>
                <a:gd name="T95" fmla="*/ 84 h 142"/>
                <a:gd name="T96" fmla="*/ 44 w 140"/>
                <a:gd name="T97" fmla="*/ 74 h 142"/>
                <a:gd name="T98" fmla="*/ 46 w 140"/>
                <a:gd name="T99" fmla="*/ 64 h 142"/>
                <a:gd name="T100" fmla="*/ 50 w 140"/>
                <a:gd name="T101" fmla="*/ 54 h 142"/>
                <a:gd name="T102" fmla="*/ 58 w 140"/>
                <a:gd name="T103" fmla="*/ 48 h 142"/>
                <a:gd name="T104" fmla="*/ 58 w 140"/>
                <a:gd name="T105" fmla="*/ 48 h 142"/>
                <a:gd name="T106" fmla="*/ 68 w 140"/>
                <a:gd name="T107" fmla="*/ 46 h 142"/>
                <a:gd name="T108" fmla="*/ 78 w 140"/>
                <a:gd name="T109" fmla="*/ 46 h 142"/>
                <a:gd name="T110" fmla="*/ 86 w 140"/>
                <a:gd name="T111" fmla="*/ 50 h 142"/>
                <a:gd name="T112" fmla="*/ 92 w 140"/>
                <a:gd name="T113" fmla="*/ 58 h 142"/>
                <a:gd name="T114" fmla="*/ 92 w 140"/>
                <a:gd name="T115" fmla="*/ 58 h 142"/>
                <a:gd name="T116" fmla="*/ 96 w 140"/>
                <a:gd name="T117" fmla="*/ 68 h 142"/>
                <a:gd name="T118" fmla="*/ 94 w 140"/>
                <a:gd name="T119" fmla="*/ 78 h 142"/>
                <a:gd name="T120" fmla="*/ 90 w 140"/>
                <a:gd name="T121" fmla="*/ 86 h 142"/>
                <a:gd name="T122" fmla="*/ 82 w 140"/>
                <a:gd name="T123" fmla="*/ 9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 h="142">
                  <a:moveTo>
                    <a:pt x="124" y="58"/>
                  </a:moveTo>
                  <a:lnTo>
                    <a:pt x="136" y="46"/>
                  </a:lnTo>
                  <a:lnTo>
                    <a:pt x="126" y="28"/>
                  </a:lnTo>
                  <a:lnTo>
                    <a:pt x="110" y="32"/>
                  </a:lnTo>
                  <a:lnTo>
                    <a:pt x="110" y="32"/>
                  </a:lnTo>
                  <a:lnTo>
                    <a:pt x="98" y="24"/>
                  </a:lnTo>
                  <a:lnTo>
                    <a:pt x="100" y="6"/>
                  </a:lnTo>
                  <a:lnTo>
                    <a:pt x="80" y="0"/>
                  </a:lnTo>
                  <a:lnTo>
                    <a:pt x="72" y="16"/>
                  </a:lnTo>
                  <a:lnTo>
                    <a:pt x="72" y="16"/>
                  </a:lnTo>
                  <a:lnTo>
                    <a:pt x="58" y="18"/>
                  </a:lnTo>
                  <a:lnTo>
                    <a:pt x="46" y="4"/>
                  </a:lnTo>
                  <a:lnTo>
                    <a:pt x="28" y="14"/>
                  </a:lnTo>
                  <a:lnTo>
                    <a:pt x="32" y="32"/>
                  </a:lnTo>
                  <a:lnTo>
                    <a:pt x="32" y="32"/>
                  </a:lnTo>
                  <a:lnTo>
                    <a:pt x="24" y="42"/>
                  </a:lnTo>
                  <a:lnTo>
                    <a:pt x="6" y="42"/>
                  </a:lnTo>
                  <a:lnTo>
                    <a:pt x="0" y="60"/>
                  </a:lnTo>
                  <a:lnTo>
                    <a:pt x="16" y="70"/>
                  </a:lnTo>
                  <a:lnTo>
                    <a:pt x="16" y="70"/>
                  </a:lnTo>
                  <a:lnTo>
                    <a:pt x="16" y="84"/>
                  </a:lnTo>
                  <a:lnTo>
                    <a:pt x="4" y="96"/>
                  </a:lnTo>
                  <a:lnTo>
                    <a:pt x="14" y="114"/>
                  </a:lnTo>
                  <a:lnTo>
                    <a:pt x="30" y="108"/>
                  </a:lnTo>
                  <a:lnTo>
                    <a:pt x="30" y="108"/>
                  </a:lnTo>
                  <a:lnTo>
                    <a:pt x="42" y="118"/>
                  </a:lnTo>
                  <a:lnTo>
                    <a:pt x="40" y="136"/>
                  </a:lnTo>
                  <a:lnTo>
                    <a:pt x="60" y="142"/>
                  </a:lnTo>
                  <a:lnTo>
                    <a:pt x="70" y="126"/>
                  </a:lnTo>
                  <a:lnTo>
                    <a:pt x="70" y="126"/>
                  </a:lnTo>
                  <a:lnTo>
                    <a:pt x="82" y="124"/>
                  </a:lnTo>
                  <a:lnTo>
                    <a:pt x="96" y="138"/>
                  </a:lnTo>
                  <a:lnTo>
                    <a:pt x="112" y="128"/>
                  </a:lnTo>
                  <a:lnTo>
                    <a:pt x="108" y="110"/>
                  </a:lnTo>
                  <a:lnTo>
                    <a:pt x="108" y="110"/>
                  </a:lnTo>
                  <a:lnTo>
                    <a:pt x="116" y="100"/>
                  </a:lnTo>
                  <a:lnTo>
                    <a:pt x="134" y="100"/>
                  </a:lnTo>
                  <a:lnTo>
                    <a:pt x="140" y="82"/>
                  </a:lnTo>
                  <a:lnTo>
                    <a:pt x="124" y="72"/>
                  </a:lnTo>
                  <a:lnTo>
                    <a:pt x="124" y="72"/>
                  </a:lnTo>
                  <a:lnTo>
                    <a:pt x="124" y="58"/>
                  </a:lnTo>
                  <a:close/>
                  <a:moveTo>
                    <a:pt x="82" y="94"/>
                  </a:moveTo>
                  <a:lnTo>
                    <a:pt x="82" y="94"/>
                  </a:lnTo>
                  <a:lnTo>
                    <a:pt x="72" y="96"/>
                  </a:lnTo>
                  <a:lnTo>
                    <a:pt x="62" y="96"/>
                  </a:lnTo>
                  <a:lnTo>
                    <a:pt x="54" y="92"/>
                  </a:lnTo>
                  <a:lnTo>
                    <a:pt x="48" y="84"/>
                  </a:lnTo>
                  <a:lnTo>
                    <a:pt x="48" y="84"/>
                  </a:lnTo>
                  <a:lnTo>
                    <a:pt x="44" y="74"/>
                  </a:lnTo>
                  <a:lnTo>
                    <a:pt x="46" y="64"/>
                  </a:lnTo>
                  <a:lnTo>
                    <a:pt x="50" y="54"/>
                  </a:lnTo>
                  <a:lnTo>
                    <a:pt x="58" y="48"/>
                  </a:lnTo>
                  <a:lnTo>
                    <a:pt x="58" y="48"/>
                  </a:lnTo>
                  <a:lnTo>
                    <a:pt x="68" y="46"/>
                  </a:lnTo>
                  <a:lnTo>
                    <a:pt x="78" y="46"/>
                  </a:lnTo>
                  <a:lnTo>
                    <a:pt x="86" y="50"/>
                  </a:lnTo>
                  <a:lnTo>
                    <a:pt x="92" y="58"/>
                  </a:lnTo>
                  <a:lnTo>
                    <a:pt x="92" y="58"/>
                  </a:lnTo>
                  <a:lnTo>
                    <a:pt x="96" y="68"/>
                  </a:lnTo>
                  <a:lnTo>
                    <a:pt x="94" y="78"/>
                  </a:lnTo>
                  <a:lnTo>
                    <a:pt x="90" y="86"/>
                  </a:lnTo>
                  <a:lnTo>
                    <a:pt x="82" y="9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5" name="TextBox 34"/>
            <p:cNvSpPr txBox="1"/>
            <p:nvPr/>
          </p:nvSpPr>
          <p:spPr>
            <a:xfrm rot="16200000">
              <a:off x="12884774" y="5133065"/>
              <a:ext cx="2167509" cy="523220"/>
            </a:xfrm>
            <a:prstGeom prst="rect">
              <a:avLst/>
            </a:prstGeom>
            <a:noFill/>
          </p:spPr>
          <p:txBody>
            <a:bodyPr wrap="square" rtlCol="0">
              <a:spAutoFit/>
            </a:bodyPr>
            <a:lstStyle/>
            <a:p>
              <a:pPr algn="ctr"/>
              <a:r>
                <a:rPr lang="id-ID" sz="2800" b="1" dirty="0">
                  <a:solidFill>
                    <a:schemeClr val="bg1"/>
                  </a:solidFill>
                  <a:latin typeface="+mj-lt"/>
                </a:rPr>
                <a:t>Create</a:t>
              </a:r>
            </a:p>
          </p:txBody>
        </p:sp>
      </p:grpSp>
      <p:grpSp>
        <p:nvGrpSpPr>
          <p:cNvPr id="4" name="Group 3"/>
          <p:cNvGrpSpPr/>
          <p:nvPr/>
        </p:nvGrpSpPr>
        <p:grpSpPr>
          <a:xfrm>
            <a:off x="7672194" y="7510682"/>
            <a:ext cx="4073287" cy="3476538"/>
            <a:chOff x="7672194" y="7510682"/>
            <a:chExt cx="4073287" cy="3476538"/>
          </a:xfrm>
        </p:grpSpPr>
        <p:grpSp>
          <p:nvGrpSpPr>
            <p:cNvPr id="40" name="Group 39"/>
            <p:cNvGrpSpPr/>
            <p:nvPr/>
          </p:nvGrpSpPr>
          <p:grpSpPr>
            <a:xfrm>
              <a:off x="7672194" y="7510682"/>
              <a:ext cx="4073287" cy="3476538"/>
              <a:chOff x="7399338" y="2770188"/>
              <a:chExt cx="9578975" cy="8175625"/>
            </a:xfrm>
          </p:grpSpPr>
          <p:sp>
            <p:nvSpPr>
              <p:cNvPr id="41" name="Freeform 11"/>
              <p:cNvSpPr>
                <a:spLocks/>
              </p:cNvSpPr>
              <p:nvPr/>
            </p:nvSpPr>
            <p:spPr bwMode="auto">
              <a:xfrm>
                <a:off x="15679738" y="3516313"/>
                <a:ext cx="1298575" cy="6686550"/>
              </a:xfrm>
              <a:custGeom>
                <a:avLst/>
                <a:gdLst>
                  <a:gd name="T0" fmla="*/ 0 w 818"/>
                  <a:gd name="T1" fmla="*/ 0 h 4212"/>
                  <a:gd name="T2" fmla="*/ 0 w 818"/>
                  <a:gd name="T3" fmla="*/ 2106 h 4212"/>
                  <a:gd name="T4" fmla="*/ 0 w 818"/>
                  <a:gd name="T5" fmla="*/ 4212 h 4212"/>
                  <a:gd name="T6" fmla="*/ 818 w 818"/>
                  <a:gd name="T7" fmla="*/ 3788 h 4212"/>
                  <a:gd name="T8" fmla="*/ 818 w 818"/>
                  <a:gd name="T9" fmla="*/ 2106 h 4212"/>
                  <a:gd name="T10" fmla="*/ 818 w 818"/>
                  <a:gd name="T11" fmla="*/ 422 h 4212"/>
                  <a:gd name="T12" fmla="*/ 0 w 818"/>
                  <a:gd name="T13" fmla="*/ 0 h 4212"/>
                </a:gdLst>
                <a:ahLst/>
                <a:cxnLst>
                  <a:cxn ang="0">
                    <a:pos x="T0" y="T1"/>
                  </a:cxn>
                  <a:cxn ang="0">
                    <a:pos x="T2" y="T3"/>
                  </a:cxn>
                  <a:cxn ang="0">
                    <a:pos x="T4" y="T5"/>
                  </a:cxn>
                  <a:cxn ang="0">
                    <a:pos x="T6" y="T7"/>
                  </a:cxn>
                  <a:cxn ang="0">
                    <a:pos x="T8" y="T9"/>
                  </a:cxn>
                  <a:cxn ang="0">
                    <a:pos x="T10" y="T11"/>
                  </a:cxn>
                  <a:cxn ang="0">
                    <a:pos x="T12" y="T13"/>
                  </a:cxn>
                </a:cxnLst>
                <a:rect l="0" t="0" r="r" b="b"/>
                <a:pathLst>
                  <a:path w="818" h="4212">
                    <a:moveTo>
                      <a:pt x="0" y="0"/>
                    </a:moveTo>
                    <a:lnTo>
                      <a:pt x="0" y="2106"/>
                    </a:lnTo>
                    <a:lnTo>
                      <a:pt x="0" y="4212"/>
                    </a:lnTo>
                    <a:lnTo>
                      <a:pt x="818" y="3788"/>
                    </a:lnTo>
                    <a:lnTo>
                      <a:pt x="818" y="2106"/>
                    </a:lnTo>
                    <a:lnTo>
                      <a:pt x="818" y="422"/>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AU"/>
              </a:p>
            </p:txBody>
          </p:sp>
          <p:sp>
            <p:nvSpPr>
              <p:cNvPr id="42" name="Freeform 12"/>
              <p:cNvSpPr>
                <a:spLocks/>
              </p:cNvSpPr>
              <p:nvPr/>
            </p:nvSpPr>
            <p:spPr bwMode="auto">
              <a:xfrm>
                <a:off x="11987213" y="3516313"/>
                <a:ext cx="3692525" cy="6686550"/>
              </a:xfrm>
              <a:custGeom>
                <a:avLst/>
                <a:gdLst>
                  <a:gd name="T0" fmla="*/ 0 w 2326"/>
                  <a:gd name="T1" fmla="*/ 488 h 4212"/>
                  <a:gd name="T2" fmla="*/ 0 w 2326"/>
                  <a:gd name="T3" fmla="*/ 2106 h 4212"/>
                  <a:gd name="T4" fmla="*/ 0 w 2326"/>
                  <a:gd name="T5" fmla="*/ 3724 h 4212"/>
                  <a:gd name="T6" fmla="*/ 2326 w 2326"/>
                  <a:gd name="T7" fmla="*/ 4212 h 4212"/>
                  <a:gd name="T8" fmla="*/ 2326 w 2326"/>
                  <a:gd name="T9" fmla="*/ 2106 h 4212"/>
                  <a:gd name="T10" fmla="*/ 2326 w 2326"/>
                  <a:gd name="T11" fmla="*/ 0 h 4212"/>
                  <a:gd name="T12" fmla="*/ 0 w 2326"/>
                  <a:gd name="T13" fmla="*/ 488 h 4212"/>
                </a:gdLst>
                <a:ahLst/>
                <a:cxnLst>
                  <a:cxn ang="0">
                    <a:pos x="T0" y="T1"/>
                  </a:cxn>
                  <a:cxn ang="0">
                    <a:pos x="T2" y="T3"/>
                  </a:cxn>
                  <a:cxn ang="0">
                    <a:pos x="T4" y="T5"/>
                  </a:cxn>
                  <a:cxn ang="0">
                    <a:pos x="T6" y="T7"/>
                  </a:cxn>
                  <a:cxn ang="0">
                    <a:pos x="T8" y="T9"/>
                  </a:cxn>
                  <a:cxn ang="0">
                    <a:pos x="T10" y="T11"/>
                  </a:cxn>
                  <a:cxn ang="0">
                    <a:pos x="T12" y="T13"/>
                  </a:cxn>
                </a:cxnLst>
                <a:rect l="0" t="0" r="r" b="b"/>
                <a:pathLst>
                  <a:path w="2326" h="4212">
                    <a:moveTo>
                      <a:pt x="0" y="488"/>
                    </a:moveTo>
                    <a:lnTo>
                      <a:pt x="0" y="2106"/>
                    </a:lnTo>
                    <a:lnTo>
                      <a:pt x="0" y="3724"/>
                    </a:lnTo>
                    <a:lnTo>
                      <a:pt x="2326" y="4212"/>
                    </a:lnTo>
                    <a:lnTo>
                      <a:pt x="2326" y="2106"/>
                    </a:lnTo>
                    <a:lnTo>
                      <a:pt x="2326" y="0"/>
                    </a:lnTo>
                    <a:lnTo>
                      <a:pt x="0" y="488"/>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43" name="Freeform 13"/>
              <p:cNvSpPr>
                <a:spLocks/>
              </p:cNvSpPr>
              <p:nvPr/>
            </p:nvSpPr>
            <p:spPr bwMode="auto">
              <a:xfrm>
                <a:off x="7399338" y="2770188"/>
                <a:ext cx="4587875" cy="8175625"/>
              </a:xfrm>
              <a:custGeom>
                <a:avLst/>
                <a:gdLst>
                  <a:gd name="T0" fmla="*/ 2132 w 2890"/>
                  <a:gd name="T1" fmla="*/ 956 h 5150"/>
                  <a:gd name="T2" fmla="*/ 2136 w 2890"/>
                  <a:gd name="T3" fmla="*/ 0 h 5150"/>
                  <a:gd name="T4" fmla="*/ 0 w 2890"/>
                  <a:gd name="T5" fmla="*/ 2576 h 5150"/>
                  <a:gd name="T6" fmla="*/ 2136 w 2890"/>
                  <a:gd name="T7" fmla="*/ 5150 h 5150"/>
                  <a:gd name="T8" fmla="*/ 2132 w 2890"/>
                  <a:gd name="T9" fmla="*/ 4194 h 5150"/>
                  <a:gd name="T10" fmla="*/ 2890 w 2890"/>
                  <a:gd name="T11" fmla="*/ 4194 h 5150"/>
                  <a:gd name="T12" fmla="*/ 2890 w 2890"/>
                  <a:gd name="T13" fmla="*/ 2576 h 5150"/>
                  <a:gd name="T14" fmla="*/ 2890 w 2890"/>
                  <a:gd name="T15" fmla="*/ 956 h 5150"/>
                  <a:gd name="T16" fmla="*/ 2132 w 2890"/>
                  <a:gd name="T17" fmla="*/ 956 h 5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0" h="5150">
                    <a:moveTo>
                      <a:pt x="2132" y="956"/>
                    </a:moveTo>
                    <a:lnTo>
                      <a:pt x="2136" y="0"/>
                    </a:lnTo>
                    <a:lnTo>
                      <a:pt x="0" y="2576"/>
                    </a:lnTo>
                    <a:lnTo>
                      <a:pt x="2136" y="5150"/>
                    </a:lnTo>
                    <a:lnTo>
                      <a:pt x="2132" y="4194"/>
                    </a:lnTo>
                    <a:lnTo>
                      <a:pt x="2890" y="4194"/>
                    </a:lnTo>
                    <a:lnTo>
                      <a:pt x="2890" y="2576"/>
                    </a:lnTo>
                    <a:lnTo>
                      <a:pt x="2890" y="956"/>
                    </a:lnTo>
                    <a:lnTo>
                      <a:pt x="2132" y="95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55" name="Group 54"/>
            <p:cNvGrpSpPr/>
            <p:nvPr/>
          </p:nvGrpSpPr>
          <p:grpSpPr>
            <a:xfrm>
              <a:off x="8266919" y="8696539"/>
              <a:ext cx="1120063" cy="1121978"/>
              <a:chOff x="7275629" y="3973834"/>
              <a:chExt cx="464344" cy="465138"/>
            </a:xfrm>
            <a:solidFill>
              <a:schemeClr val="bg1"/>
            </a:solidFill>
          </p:grpSpPr>
          <p:sp>
            <p:nvSpPr>
              <p:cNvPr id="56"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7"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8"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9"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0"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1"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36" name="TextBox 35"/>
            <p:cNvSpPr txBox="1"/>
            <p:nvPr/>
          </p:nvSpPr>
          <p:spPr>
            <a:xfrm rot="16200000">
              <a:off x="9418469" y="8987340"/>
              <a:ext cx="2167509" cy="523220"/>
            </a:xfrm>
            <a:prstGeom prst="rect">
              <a:avLst/>
            </a:prstGeom>
            <a:noFill/>
          </p:spPr>
          <p:txBody>
            <a:bodyPr wrap="square" rtlCol="0">
              <a:spAutoFit/>
            </a:bodyPr>
            <a:lstStyle/>
            <a:p>
              <a:pPr algn="ctr"/>
              <a:r>
                <a:rPr lang="id-ID" sz="2800" b="1" dirty="0">
                  <a:solidFill>
                    <a:schemeClr val="bg1"/>
                  </a:solidFill>
                  <a:latin typeface="+mj-lt"/>
                </a:rPr>
                <a:t>Research</a:t>
              </a:r>
            </a:p>
          </p:txBody>
        </p:sp>
      </p:grpSp>
      <p:grpSp>
        <p:nvGrpSpPr>
          <p:cNvPr id="5" name="Group 4"/>
          <p:cNvGrpSpPr/>
          <p:nvPr/>
        </p:nvGrpSpPr>
        <p:grpSpPr>
          <a:xfrm>
            <a:off x="12631242" y="7510682"/>
            <a:ext cx="4073287" cy="3476538"/>
            <a:chOff x="12631242" y="7510682"/>
            <a:chExt cx="4073287" cy="3476538"/>
          </a:xfrm>
        </p:grpSpPr>
        <p:grpSp>
          <p:nvGrpSpPr>
            <p:cNvPr id="44" name="Group 43"/>
            <p:cNvGrpSpPr/>
            <p:nvPr/>
          </p:nvGrpSpPr>
          <p:grpSpPr>
            <a:xfrm flipH="1">
              <a:off x="12631242" y="7510682"/>
              <a:ext cx="4073287" cy="3476538"/>
              <a:chOff x="7399338" y="2770188"/>
              <a:chExt cx="9578975" cy="8175625"/>
            </a:xfrm>
          </p:grpSpPr>
          <p:sp>
            <p:nvSpPr>
              <p:cNvPr id="45" name="Freeform 11"/>
              <p:cNvSpPr>
                <a:spLocks/>
              </p:cNvSpPr>
              <p:nvPr/>
            </p:nvSpPr>
            <p:spPr bwMode="auto">
              <a:xfrm>
                <a:off x="15679738" y="3516313"/>
                <a:ext cx="1298575" cy="6686550"/>
              </a:xfrm>
              <a:custGeom>
                <a:avLst/>
                <a:gdLst>
                  <a:gd name="T0" fmla="*/ 0 w 818"/>
                  <a:gd name="T1" fmla="*/ 0 h 4212"/>
                  <a:gd name="T2" fmla="*/ 0 w 818"/>
                  <a:gd name="T3" fmla="*/ 2106 h 4212"/>
                  <a:gd name="T4" fmla="*/ 0 w 818"/>
                  <a:gd name="T5" fmla="*/ 4212 h 4212"/>
                  <a:gd name="T6" fmla="*/ 818 w 818"/>
                  <a:gd name="T7" fmla="*/ 3788 h 4212"/>
                  <a:gd name="T8" fmla="*/ 818 w 818"/>
                  <a:gd name="T9" fmla="*/ 2106 h 4212"/>
                  <a:gd name="T10" fmla="*/ 818 w 818"/>
                  <a:gd name="T11" fmla="*/ 422 h 4212"/>
                  <a:gd name="T12" fmla="*/ 0 w 818"/>
                  <a:gd name="T13" fmla="*/ 0 h 4212"/>
                </a:gdLst>
                <a:ahLst/>
                <a:cxnLst>
                  <a:cxn ang="0">
                    <a:pos x="T0" y="T1"/>
                  </a:cxn>
                  <a:cxn ang="0">
                    <a:pos x="T2" y="T3"/>
                  </a:cxn>
                  <a:cxn ang="0">
                    <a:pos x="T4" y="T5"/>
                  </a:cxn>
                  <a:cxn ang="0">
                    <a:pos x="T6" y="T7"/>
                  </a:cxn>
                  <a:cxn ang="0">
                    <a:pos x="T8" y="T9"/>
                  </a:cxn>
                  <a:cxn ang="0">
                    <a:pos x="T10" y="T11"/>
                  </a:cxn>
                  <a:cxn ang="0">
                    <a:pos x="T12" y="T13"/>
                  </a:cxn>
                </a:cxnLst>
                <a:rect l="0" t="0" r="r" b="b"/>
                <a:pathLst>
                  <a:path w="818" h="4212">
                    <a:moveTo>
                      <a:pt x="0" y="0"/>
                    </a:moveTo>
                    <a:lnTo>
                      <a:pt x="0" y="2106"/>
                    </a:lnTo>
                    <a:lnTo>
                      <a:pt x="0" y="4212"/>
                    </a:lnTo>
                    <a:lnTo>
                      <a:pt x="818" y="3788"/>
                    </a:lnTo>
                    <a:lnTo>
                      <a:pt x="818" y="2106"/>
                    </a:lnTo>
                    <a:lnTo>
                      <a:pt x="818" y="422"/>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AU"/>
              </a:p>
            </p:txBody>
          </p:sp>
          <p:sp>
            <p:nvSpPr>
              <p:cNvPr id="46" name="Freeform 12"/>
              <p:cNvSpPr>
                <a:spLocks/>
              </p:cNvSpPr>
              <p:nvPr/>
            </p:nvSpPr>
            <p:spPr bwMode="auto">
              <a:xfrm>
                <a:off x="11987213" y="3516313"/>
                <a:ext cx="3692525" cy="6686550"/>
              </a:xfrm>
              <a:custGeom>
                <a:avLst/>
                <a:gdLst>
                  <a:gd name="T0" fmla="*/ 0 w 2326"/>
                  <a:gd name="T1" fmla="*/ 488 h 4212"/>
                  <a:gd name="T2" fmla="*/ 0 w 2326"/>
                  <a:gd name="T3" fmla="*/ 2106 h 4212"/>
                  <a:gd name="T4" fmla="*/ 0 w 2326"/>
                  <a:gd name="T5" fmla="*/ 3724 h 4212"/>
                  <a:gd name="T6" fmla="*/ 2326 w 2326"/>
                  <a:gd name="T7" fmla="*/ 4212 h 4212"/>
                  <a:gd name="T8" fmla="*/ 2326 w 2326"/>
                  <a:gd name="T9" fmla="*/ 2106 h 4212"/>
                  <a:gd name="T10" fmla="*/ 2326 w 2326"/>
                  <a:gd name="T11" fmla="*/ 0 h 4212"/>
                  <a:gd name="T12" fmla="*/ 0 w 2326"/>
                  <a:gd name="T13" fmla="*/ 488 h 4212"/>
                </a:gdLst>
                <a:ahLst/>
                <a:cxnLst>
                  <a:cxn ang="0">
                    <a:pos x="T0" y="T1"/>
                  </a:cxn>
                  <a:cxn ang="0">
                    <a:pos x="T2" y="T3"/>
                  </a:cxn>
                  <a:cxn ang="0">
                    <a:pos x="T4" y="T5"/>
                  </a:cxn>
                  <a:cxn ang="0">
                    <a:pos x="T6" y="T7"/>
                  </a:cxn>
                  <a:cxn ang="0">
                    <a:pos x="T8" y="T9"/>
                  </a:cxn>
                  <a:cxn ang="0">
                    <a:pos x="T10" y="T11"/>
                  </a:cxn>
                  <a:cxn ang="0">
                    <a:pos x="T12" y="T13"/>
                  </a:cxn>
                </a:cxnLst>
                <a:rect l="0" t="0" r="r" b="b"/>
                <a:pathLst>
                  <a:path w="2326" h="4212">
                    <a:moveTo>
                      <a:pt x="0" y="488"/>
                    </a:moveTo>
                    <a:lnTo>
                      <a:pt x="0" y="2106"/>
                    </a:lnTo>
                    <a:lnTo>
                      <a:pt x="0" y="3724"/>
                    </a:lnTo>
                    <a:lnTo>
                      <a:pt x="2326" y="4212"/>
                    </a:lnTo>
                    <a:lnTo>
                      <a:pt x="2326" y="2106"/>
                    </a:lnTo>
                    <a:lnTo>
                      <a:pt x="2326" y="0"/>
                    </a:lnTo>
                    <a:lnTo>
                      <a:pt x="0" y="488"/>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47" name="Freeform 13"/>
              <p:cNvSpPr>
                <a:spLocks/>
              </p:cNvSpPr>
              <p:nvPr/>
            </p:nvSpPr>
            <p:spPr bwMode="auto">
              <a:xfrm>
                <a:off x="7399338" y="2770188"/>
                <a:ext cx="4587875" cy="8175625"/>
              </a:xfrm>
              <a:custGeom>
                <a:avLst/>
                <a:gdLst>
                  <a:gd name="T0" fmla="*/ 2132 w 2890"/>
                  <a:gd name="T1" fmla="*/ 956 h 5150"/>
                  <a:gd name="T2" fmla="*/ 2136 w 2890"/>
                  <a:gd name="T3" fmla="*/ 0 h 5150"/>
                  <a:gd name="T4" fmla="*/ 0 w 2890"/>
                  <a:gd name="T5" fmla="*/ 2576 h 5150"/>
                  <a:gd name="T6" fmla="*/ 2136 w 2890"/>
                  <a:gd name="T7" fmla="*/ 5150 h 5150"/>
                  <a:gd name="T8" fmla="*/ 2132 w 2890"/>
                  <a:gd name="T9" fmla="*/ 4194 h 5150"/>
                  <a:gd name="T10" fmla="*/ 2890 w 2890"/>
                  <a:gd name="T11" fmla="*/ 4194 h 5150"/>
                  <a:gd name="T12" fmla="*/ 2890 w 2890"/>
                  <a:gd name="T13" fmla="*/ 2576 h 5150"/>
                  <a:gd name="T14" fmla="*/ 2890 w 2890"/>
                  <a:gd name="T15" fmla="*/ 956 h 5150"/>
                  <a:gd name="T16" fmla="*/ 2132 w 2890"/>
                  <a:gd name="T17" fmla="*/ 956 h 5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0" h="5150">
                    <a:moveTo>
                      <a:pt x="2132" y="956"/>
                    </a:moveTo>
                    <a:lnTo>
                      <a:pt x="2136" y="0"/>
                    </a:lnTo>
                    <a:lnTo>
                      <a:pt x="0" y="2576"/>
                    </a:lnTo>
                    <a:lnTo>
                      <a:pt x="2136" y="5150"/>
                    </a:lnTo>
                    <a:lnTo>
                      <a:pt x="2132" y="4194"/>
                    </a:lnTo>
                    <a:lnTo>
                      <a:pt x="2890" y="4194"/>
                    </a:lnTo>
                    <a:lnTo>
                      <a:pt x="2890" y="2576"/>
                    </a:lnTo>
                    <a:lnTo>
                      <a:pt x="2890" y="956"/>
                    </a:lnTo>
                    <a:lnTo>
                      <a:pt x="2132" y="95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AU"/>
              </a:p>
            </p:txBody>
          </p:sp>
        </p:grpSp>
        <p:sp>
          <p:nvSpPr>
            <p:cNvPr id="52" name="Freeform 157"/>
            <p:cNvSpPr>
              <a:spLocks noEditPoints="1"/>
            </p:cNvSpPr>
            <p:nvPr/>
          </p:nvSpPr>
          <p:spPr bwMode="auto">
            <a:xfrm>
              <a:off x="15109453" y="8798101"/>
              <a:ext cx="898525" cy="901700"/>
            </a:xfrm>
            <a:custGeom>
              <a:avLst/>
              <a:gdLst>
                <a:gd name="T0" fmla="*/ 342 w 566"/>
                <a:gd name="T1" fmla="*/ 8 h 568"/>
                <a:gd name="T2" fmla="*/ 470 w 566"/>
                <a:gd name="T3" fmla="*/ 72 h 568"/>
                <a:gd name="T4" fmla="*/ 550 w 566"/>
                <a:gd name="T5" fmla="*/ 188 h 568"/>
                <a:gd name="T6" fmla="*/ 566 w 566"/>
                <a:gd name="T7" fmla="*/ 302 h 568"/>
                <a:gd name="T8" fmla="*/ 544 w 566"/>
                <a:gd name="T9" fmla="*/ 398 h 568"/>
                <a:gd name="T10" fmla="*/ 468 w 566"/>
                <a:gd name="T11" fmla="*/ 498 h 568"/>
                <a:gd name="T12" fmla="*/ 332 w 566"/>
                <a:gd name="T13" fmla="*/ 564 h 568"/>
                <a:gd name="T14" fmla="*/ 244 w 566"/>
                <a:gd name="T15" fmla="*/ 566 h 568"/>
                <a:gd name="T16" fmla="*/ 112 w 566"/>
                <a:gd name="T17" fmla="*/ 510 h 568"/>
                <a:gd name="T18" fmla="*/ 24 w 566"/>
                <a:gd name="T19" fmla="*/ 402 h 568"/>
                <a:gd name="T20" fmla="*/ 0 w 566"/>
                <a:gd name="T21" fmla="*/ 268 h 568"/>
                <a:gd name="T22" fmla="*/ 16 w 566"/>
                <a:gd name="T23" fmla="*/ 190 h 568"/>
                <a:gd name="T24" fmla="*/ 82 w 566"/>
                <a:gd name="T25" fmla="*/ 86 h 568"/>
                <a:gd name="T26" fmla="*/ 212 w 566"/>
                <a:gd name="T27" fmla="*/ 10 h 568"/>
                <a:gd name="T28" fmla="*/ 330 w 566"/>
                <a:gd name="T29" fmla="*/ 524 h 568"/>
                <a:gd name="T30" fmla="*/ 274 w 566"/>
                <a:gd name="T31" fmla="*/ 494 h 568"/>
                <a:gd name="T32" fmla="*/ 252 w 566"/>
                <a:gd name="T33" fmla="*/ 398 h 568"/>
                <a:gd name="T34" fmla="*/ 224 w 566"/>
                <a:gd name="T35" fmla="*/ 358 h 568"/>
                <a:gd name="T36" fmla="*/ 164 w 566"/>
                <a:gd name="T37" fmla="*/ 346 h 568"/>
                <a:gd name="T38" fmla="*/ 132 w 566"/>
                <a:gd name="T39" fmla="*/ 300 h 568"/>
                <a:gd name="T40" fmla="*/ 156 w 566"/>
                <a:gd name="T41" fmla="*/ 228 h 568"/>
                <a:gd name="T42" fmla="*/ 218 w 566"/>
                <a:gd name="T43" fmla="*/ 210 h 568"/>
                <a:gd name="T44" fmla="*/ 286 w 566"/>
                <a:gd name="T45" fmla="*/ 254 h 568"/>
                <a:gd name="T46" fmla="*/ 346 w 566"/>
                <a:gd name="T47" fmla="*/ 228 h 568"/>
                <a:gd name="T48" fmla="*/ 350 w 566"/>
                <a:gd name="T49" fmla="*/ 208 h 568"/>
                <a:gd name="T50" fmla="*/ 366 w 566"/>
                <a:gd name="T51" fmla="*/ 184 h 568"/>
                <a:gd name="T52" fmla="*/ 328 w 566"/>
                <a:gd name="T53" fmla="*/ 194 h 568"/>
                <a:gd name="T54" fmla="*/ 310 w 566"/>
                <a:gd name="T55" fmla="*/ 222 h 568"/>
                <a:gd name="T56" fmla="*/ 268 w 566"/>
                <a:gd name="T57" fmla="*/ 182 h 568"/>
                <a:gd name="T58" fmla="*/ 234 w 566"/>
                <a:gd name="T59" fmla="*/ 182 h 568"/>
                <a:gd name="T60" fmla="*/ 202 w 566"/>
                <a:gd name="T61" fmla="*/ 198 h 568"/>
                <a:gd name="T62" fmla="*/ 196 w 566"/>
                <a:gd name="T63" fmla="*/ 188 h 568"/>
                <a:gd name="T64" fmla="*/ 210 w 566"/>
                <a:gd name="T65" fmla="*/ 172 h 568"/>
                <a:gd name="T66" fmla="*/ 214 w 566"/>
                <a:gd name="T67" fmla="*/ 158 h 568"/>
                <a:gd name="T68" fmla="*/ 246 w 566"/>
                <a:gd name="T69" fmla="*/ 136 h 568"/>
                <a:gd name="T70" fmla="*/ 278 w 566"/>
                <a:gd name="T71" fmla="*/ 144 h 568"/>
                <a:gd name="T72" fmla="*/ 312 w 566"/>
                <a:gd name="T73" fmla="*/ 126 h 568"/>
                <a:gd name="T74" fmla="*/ 292 w 566"/>
                <a:gd name="T75" fmla="*/ 112 h 568"/>
                <a:gd name="T76" fmla="*/ 292 w 566"/>
                <a:gd name="T77" fmla="*/ 90 h 568"/>
                <a:gd name="T78" fmla="*/ 350 w 566"/>
                <a:gd name="T79" fmla="*/ 64 h 568"/>
                <a:gd name="T80" fmla="*/ 382 w 566"/>
                <a:gd name="T81" fmla="*/ 74 h 568"/>
                <a:gd name="T82" fmla="*/ 364 w 566"/>
                <a:gd name="T83" fmla="*/ 50 h 568"/>
                <a:gd name="T84" fmla="*/ 198 w 566"/>
                <a:gd name="T85" fmla="*/ 50 h 568"/>
                <a:gd name="T86" fmla="*/ 146 w 566"/>
                <a:gd name="T87" fmla="*/ 92 h 568"/>
                <a:gd name="T88" fmla="*/ 136 w 566"/>
                <a:gd name="T89" fmla="*/ 118 h 568"/>
                <a:gd name="T90" fmla="*/ 84 w 566"/>
                <a:gd name="T91" fmla="*/ 160 h 568"/>
                <a:gd name="T92" fmla="*/ 48 w 566"/>
                <a:gd name="T93" fmla="*/ 202 h 568"/>
                <a:gd name="T94" fmla="*/ 54 w 566"/>
                <a:gd name="T95" fmla="*/ 258 h 568"/>
                <a:gd name="T96" fmla="*/ 62 w 566"/>
                <a:gd name="T97" fmla="*/ 282 h 568"/>
                <a:gd name="T98" fmla="*/ 38 w 566"/>
                <a:gd name="T99" fmla="*/ 328 h 568"/>
                <a:gd name="T100" fmla="*/ 140 w 566"/>
                <a:gd name="T101" fmla="*/ 488 h 568"/>
                <a:gd name="T102" fmla="*/ 332 w 566"/>
                <a:gd name="T103" fmla="*/ 528 h 568"/>
                <a:gd name="T104" fmla="*/ 384 w 566"/>
                <a:gd name="T105" fmla="*/ 512 h 568"/>
                <a:gd name="T106" fmla="*/ 510 w 566"/>
                <a:gd name="T107" fmla="*/ 386 h 568"/>
                <a:gd name="T108" fmla="*/ 518 w 566"/>
                <a:gd name="T109" fmla="*/ 342 h 568"/>
                <a:gd name="T110" fmla="*/ 504 w 566"/>
                <a:gd name="T111" fmla="*/ 310 h 568"/>
                <a:gd name="T112" fmla="*/ 444 w 566"/>
                <a:gd name="T113" fmla="*/ 296 h 568"/>
                <a:gd name="T114" fmla="*/ 416 w 566"/>
                <a:gd name="T115" fmla="*/ 298 h 568"/>
                <a:gd name="T116" fmla="*/ 372 w 566"/>
                <a:gd name="T117" fmla="*/ 308 h 568"/>
                <a:gd name="T118" fmla="*/ 386 w 566"/>
                <a:gd name="T119" fmla="*/ 324 h 568"/>
                <a:gd name="T120" fmla="*/ 428 w 566"/>
                <a:gd name="T121" fmla="*/ 318 h 568"/>
                <a:gd name="T122" fmla="*/ 362 w 566"/>
                <a:gd name="T123" fmla="*/ 442 h 568"/>
                <a:gd name="T124" fmla="*/ 350 w 566"/>
                <a:gd name="T125" fmla="*/ 512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6" h="568">
                  <a:moveTo>
                    <a:pt x="266" y="0"/>
                  </a:moveTo>
                  <a:lnTo>
                    <a:pt x="266" y="0"/>
                  </a:lnTo>
                  <a:lnTo>
                    <a:pt x="300" y="0"/>
                  </a:lnTo>
                  <a:lnTo>
                    <a:pt x="300" y="0"/>
                  </a:lnTo>
                  <a:lnTo>
                    <a:pt x="322" y="4"/>
                  </a:lnTo>
                  <a:lnTo>
                    <a:pt x="322" y="4"/>
                  </a:lnTo>
                  <a:lnTo>
                    <a:pt x="342" y="8"/>
                  </a:lnTo>
                  <a:lnTo>
                    <a:pt x="362" y="12"/>
                  </a:lnTo>
                  <a:lnTo>
                    <a:pt x="382" y="18"/>
                  </a:lnTo>
                  <a:lnTo>
                    <a:pt x="402" y="26"/>
                  </a:lnTo>
                  <a:lnTo>
                    <a:pt x="420" y="36"/>
                  </a:lnTo>
                  <a:lnTo>
                    <a:pt x="436" y="46"/>
                  </a:lnTo>
                  <a:lnTo>
                    <a:pt x="454" y="58"/>
                  </a:lnTo>
                  <a:lnTo>
                    <a:pt x="470" y="72"/>
                  </a:lnTo>
                  <a:lnTo>
                    <a:pt x="470" y="72"/>
                  </a:lnTo>
                  <a:lnTo>
                    <a:pt x="488" y="88"/>
                  </a:lnTo>
                  <a:lnTo>
                    <a:pt x="504" y="106"/>
                  </a:lnTo>
                  <a:lnTo>
                    <a:pt x="518" y="126"/>
                  </a:lnTo>
                  <a:lnTo>
                    <a:pt x="530" y="146"/>
                  </a:lnTo>
                  <a:lnTo>
                    <a:pt x="542" y="166"/>
                  </a:lnTo>
                  <a:lnTo>
                    <a:pt x="550" y="188"/>
                  </a:lnTo>
                  <a:lnTo>
                    <a:pt x="558" y="212"/>
                  </a:lnTo>
                  <a:lnTo>
                    <a:pt x="562" y="236"/>
                  </a:lnTo>
                  <a:lnTo>
                    <a:pt x="562" y="236"/>
                  </a:lnTo>
                  <a:lnTo>
                    <a:pt x="566" y="268"/>
                  </a:lnTo>
                  <a:lnTo>
                    <a:pt x="566" y="268"/>
                  </a:lnTo>
                  <a:lnTo>
                    <a:pt x="566" y="302"/>
                  </a:lnTo>
                  <a:lnTo>
                    <a:pt x="566" y="302"/>
                  </a:lnTo>
                  <a:lnTo>
                    <a:pt x="566" y="306"/>
                  </a:lnTo>
                  <a:lnTo>
                    <a:pt x="566" y="306"/>
                  </a:lnTo>
                  <a:lnTo>
                    <a:pt x="562" y="338"/>
                  </a:lnTo>
                  <a:lnTo>
                    <a:pt x="562" y="338"/>
                  </a:lnTo>
                  <a:lnTo>
                    <a:pt x="556" y="358"/>
                  </a:lnTo>
                  <a:lnTo>
                    <a:pt x="550" y="378"/>
                  </a:lnTo>
                  <a:lnTo>
                    <a:pt x="544" y="398"/>
                  </a:lnTo>
                  <a:lnTo>
                    <a:pt x="534" y="416"/>
                  </a:lnTo>
                  <a:lnTo>
                    <a:pt x="524" y="434"/>
                  </a:lnTo>
                  <a:lnTo>
                    <a:pt x="512" y="452"/>
                  </a:lnTo>
                  <a:lnTo>
                    <a:pt x="500" y="468"/>
                  </a:lnTo>
                  <a:lnTo>
                    <a:pt x="484" y="484"/>
                  </a:lnTo>
                  <a:lnTo>
                    <a:pt x="484" y="484"/>
                  </a:lnTo>
                  <a:lnTo>
                    <a:pt x="468" y="498"/>
                  </a:lnTo>
                  <a:lnTo>
                    <a:pt x="452" y="512"/>
                  </a:lnTo>
                  <a:lnTo>
                    <a:pt x="434" y="526"/>
                  </a:lnTo>
                  <a:lnTo>
                    <a:pt x="414" y="536"/>
                  </a:lnTo>
                  <a:lnTo>
                    <a:pt x="396" y="546"/>
                  </a:lnTo>
                  <a:lnTo>
                    <a:pt x="374" y="552"/>
                  </a:lnTo>
                  <a:lnTo>
                    <a:pt x="354" y="560"/>
                  </a:lnTo>
                  <a:lnTo>
                    <a:pt x="332" y="564"/>
                  </a:lnTo>
                  <a:lnTo>
                    <a:pt x="332" y="564"/>
                  </a:lnTo>
                  <a:lnTo>
                    <a:pt x="300" y="568"/>
                  </a:lnTo>
                  <a:lnTo>
                    <a:pt x="300" y="568"/>
                  </a:lnTo>
                  <a:lnTo>
                    <a:pt x="266" y="568"/>
                  </a:lnTo>
                  <a:lnTo>
                    <a:pt x="266" y="568"/>
                  </a:lnTo>
                  <a:lnTo>
                    <a:pt x="244" y="566"/>
                  </a:lnTo>
                  <a:lnTo>
                    <a:pt x="244" y="566"/>
                  </a:lnTo>
                  <a:lnTo>
                    <a:pt x="224" y="562"/>
                  </a:lnTo>
                  <a:lnTo>
                    <a:pt x="204" y="556"/>
                  </a:lnTo>
                  <a:lnTo>
                    <a:pt x="184" y="550"/>
                  </a:lnTo>
                  <a:lnTo>
                    <a:pt x="166" y="542"/>
                  </a:lnTo>
                  <a:lnTo>
                    <a:pt x="146" y="534"/>
                  </a:lnTo>
                  <a:lnTo>
                    <a:pt x="130" y="522"/>
                  </a:lnTo>
                  <a:lnTo>
                    <a:pt x="112" y="510"/>
                  </a:lnTo>
                  <a:lnTo>
                    <a:pt x="96" y="498"/>
                  </a:lnTo>
                  <a:lnTo>
                    <a:pt x="96" y="498"/>
                  </a:lnTo>
                  <a:lnTo>
                    <a:pt x="78" y="480"/>
                  </a:lnTo>
                  <a:lnTo>
                    <a:pt x="62" y="462"/>
                  </a:lnTo>
                  <a:lnTo>
                    <a:pt x="48" y="444"/>
                  </a:lnTo>
                  <a:lnTo>
                    <a:pt x="36" y="424"/>
                  </a:lnTo>
                  <a:lnTo>
                    <a:pt x="24" y="402"/>
                  </a:lnTo>
                  <a:lnTo>
                    <a:pt x="16" y="380"/>
                  </a:lnTo>
                  <a:lnTo>
                    <a:pt x="10" y="358"/>
                  </a:lnTo>
                  <a:lnTo>
                    <a:pt x="4" y="334"/>
                  </a:lnTo>
                  <a:lnTo>
                    <a:pt x="4" y="334"/>
                  </a:lnTo>
                  <a:lnTo>
                    <a:pt x="0" y="302"/>
                  </a:lnTo>
                  <a:lnTo>
                    <a:pt x="0" y="302"/>
                  </a:lnTo>
                  <a:lnTo>
                    <a:pt x="0" y="268"/>
                  </a:lnTo>
                  <a:lnTo>
                    <a:pt x="0" y="268"/>
                  </a:lnTo>
                  <a:lnTo>
                    <a:pt x="0" y="262"/>
                  </a:lnTo>
                  <a:lnTo>
                    <a:pt x="0" y="262"/>
                  </a:lnTo>
                  <a:lnTo>
                    <a:pt x="4" y="232"/>
                  </a:lnTo>
                  <a:lnTo>
                    <a:pt x="4" y="232"/>
                  </a:lnTo>
                  <a:lnTo>
                    <a:pt x="10" y="210"/>
                  </a:lnTo>
                  <a:lnTo>
                    <a:pt x="16" y="190"/>
                  </a:lnTo>
                  <a:lnTo>
                    <a:pt x="22" y="170"/>
                  </a:lnTo>
                  <a:lnTo>
                    <a:pt x="32" y="152"/>
                  </a:lnTo>
                  <a:lnTo>
                    <a:pt x="42" y="134"/>
                  </a:lnTo>
                  <a:lnTo>
                    <a:pt x="54" y="118"/>
                  </a:lnTo>
                  <a:lnTo>
                    <a:pt x="66" y="100"/>
                  </a:lnTo>
                  <a:lnTo>
                    <a:pt x="82" y="86"/>
                  </a:lnTo>
                  <a:lnTo>
                    <a:pt x="82" y="86"/>
                  </a:lnTo>
                  <a:lnTo>
                    <a:pt x="98" y="70"/>
                  </a:lnTo>
                  <a:lnTo>
                    <a:pt x="114" y="56"/>
                  </a:lnTo>
                  <a:lnTo>
                    <a:pt x="132" y="44"/>
                  </a:lnTo>
                  <a:lnTo>
                    <a:pt x="152" y="32"/>
                  </a:lnTo>
                  <a:lnTo>
                    <a:pt x="170" y="24"/>
                  </a:lnTo>
                  <a:lnTo>
                    <a:pt x="192" y="16"/>
                  </a:lnTo>
                  <a:lnTo>
                    <a:pt x="212" y="10"/>
                  </a:lnTo>
                  <a:lnTo>
                    <a:pt x="234" y="6"/>
                  </a:lnTo>
                  <a:lnTo>
                    <a:pt x="234" y="6"/>
                  </a:lnTo>
                  <a:lnTo>
                    <a:pt x="266" y="0"/>
                  </a:lnTo>
                  <a:lnTo>
                    <a:pt x="266" y="0"/>
                  </a:lnTo>
                  <a:close/>
                  <a:moveTo>
                    <a:pt x="336" y="526"/>
                  </a:moveTo>
                  <a:lnTo>
                    <a:pt x="336" y="526"/>
                  </a:lnTo>
                  <a:lnTo>
                    <a:pt x="330" y="524"/>
                  </a:lnTo>
                  <a:lnTo>
                    <a:pt x="324" y="524"/>
                  </a:lnTo>
                  <a:lnTo>
                    <a:pt x="324" y="524"/>
                  </a:lnTo>
                  <a:lnTo>
                    <a:pt x="312" y="520"/>
                  </a:lnTo>
                  <a:lnTo>
                    <a:pt x="300" y="514"/>
                  </a:lnTo>
                  <a:lnTo>
                    <a:pt x="280" y="498"/>
                  </a:lnTo>
                  <a:lnTo>
                    <a:pt x="280" y="498"/>
                  </a:lnTo>
                  <a:lnTo>
                    <a:pt x="274" y="494"/>
                  </a:lnTo>
                  <a:lnTo>
                    <a:pt x="270" y="488"/>
                  </a:lnTo>
                  <a:lnTo>
                    <a:pt x="266" y="482"/>
                  </a:lnTo>
                  <a:lnTo>
                    <a:pt x="264" y="474"/>
                  </a:lnTo>
                  <a:lnTo>
                    <a:pt x="264" y="474"/>
                  </a:lnTo>
                  <a:lnTo>
                    <a:pt x="264" y="466"/>
                  </a:lnTo>
                  <a:lnTo>
                    <a:pt x="264" y="466"/>
                  </a:lnTo>
                  <a:lnTo>
                    <a:pt x="252" y="398"/>
                  </a:lnTo>
                  <a:lnTo>
                    <a:pt x="252" y="398"/>
                  </a:lnTo>
                  <a:lnTo>
                    <a:pt x="248" y="384"/>
                  </a:lnTo>
                  <a:lnTo>
                    <a:pt x="238" y="370"/>
                  </a:lnTo>
                  <a:lnTo>
                    <a:pt x="238" y="370"/>
                  </a:lnTo>
                  <a:lnTo>
                    <a:pt x="234" y="364"/>
                  </a:lnTo>
                  <a:lnTo>
                    <a:pt x="230" y="360"/>
                  </a:lnTo>
                  <a:lnTo>
                    <a:pt x="224" y="358"/>
                  </a:lnTo>
                  <a:lnTo>
                    <a:pt x="216" y="358"/>
                  </a:lnTo>
                  <a:lnTo>
                    <a:pt x="216" y="358"/>
                  </a:lnTo>
                  <a:lnTo>
                    <a:pt x="200" y="356"/>
                  </a:lnTo>
                  <a:lnTo>
                    <a:pt x="184" y="352"/>
                  </a:lnTo>
                  <a:lnTo>
                    <a:pt x="184" y="352"/>
                  </a:lnTo>
                  <a:lnTo>
                    <a:pt x="174" y="350"/>
                  </a:lnTo>
                  <a:lnTo>
                    <a:pt x="164" y="346"/>
                  </a:lnTo>
                  <a:lnTo>
                    <a:pt x="156" y="340"/>
                  </a:lnTo>
                  <a:lnTo>
                    <a:pt x="148" y="334"/>
                  </a:lnTo>
                  <a:lnTo>
                    <a:pt x="142" y="328"/>
                  </a:lnTo>
                  <a:lnTo>
                    <a:pt x="138" y="318"/>
                  </a:lnTo>
                  <a:lnTo>
                    <a:pt x="134" y="310"/>
                  </a:lnTo>
                  <a:lnTo>
                    <a:pt x="132" y="300"/>
                  </a:lnTo>
                  <a:lnTo>
                    <a:pt x="132" y="300"/>
                  </a:lnTo>
                  <a:lnTo>
                    <a:pt x="130" y="284"/>
                  </a:lnTo>
                  <a:lnTo>
                    <a:pt x="132" y="268"/>
                  </a:lnTo>
                  <a:lnTo>
                    <a:pt x="138" y="254"/>
                  </a:lnTo>
                  <a:lnTo>
                    <a:pt x="146" y="238"/>
                  </a:lnTo>
                  <a:lnTo>
                    <a:pt x="146" y="238"/>
                  </a:lnTo>
                  <a:lnTo>
                    <a:pt x="150" y="232"/>
                  </a:lnTo>
                  <a:lnTo>
                    <a:pt x="156" y="228"/>
                  </a:lnTo>
                  <a:lnTo>
                    <a:pt x="168" y="220"/>
                  </a:lnTo>
                  <a:lnTo>
                    <a:pt x="182" y="214"/>
                  </a:lnTo>
                  <a:lnTo>
                    <a:pt x="198" y="208"/>
                  </a:lnTo>
                  <a:lnTo>
                    <a:pt x="198" y="208"/>
                  </a:lnTo>
                  <a:lnTo>
                    <a:pt x="198" y="208"/>
                  </a:lnTo>
                  <a:lnTo>
                    <a:pt x="208" y="208"/>
                  </a:lnTo>
                  <a:lnTo>
                    <a:pt x="218" y="210"/>
                  </a:lnTo>
                  <a:lnTo>
                    <a:pt x="226" y="214"/>
                  </a:lnTo>
                  <a:lnTo>
                    <a:pt x="234" y="220"/>
                  </a:lnTo>
                  <a:lnTo>
                    <a:pt x="234" y="220"/>
                  </a:lnTo>
                  <a:lnTo>
                    <a:pt x="264" y="242"/>
                  </a:lnTo>
                  <a:lnTo>
                    <a:pt x="264" y="242"/>
                  </a:lnTo>
                  <a:lnTo>
                    <a:pt x="278" y="250"/>
                  </a:lnTo>
                  <a:lnTo>
                    <a:pt x="286" y="254"/>
                  </a:lnTo>
                  <a:lnTo>
                    <a:pt x="294" y="254"/>
                  </a:lnTo>
                  <a:lnTo>
                    <a:pt x="294" y="254"/>
                  </a:lnTo>
                  <a:lnTo>
                    <a:pt x="300" y="254"/>
                  </a:lnTo>
                  <a:lnTo>
                    <a:pt x="300" y="254"/>
                  </a:lnTo>
                  <a:lnTo>
                    <a:pt x="318" y="244"/>
                  </a:lnTo>
                  <a:lnTo>
                    <a:pt x="318" y="244"/>
                  </a:lnTo>
                  <a:lnTo>
                    <a:pt x="346" y="228"/>
                  </a:lnTo>
                  <a:lnTo>
                    <a:pt x="346" y="228"/>
                  </a:lnTo>
                  <a:lnTo>
                    <a:pt x="354" y="224"/>
                  </a:lnTo>
                  <a:lnTo>
                    <a:pt x="358" y="218"/>
                  </a:lnTo>
                  <a:lnTo>
                    <a:pt x="358" y="218"/>
                  </a:lnTo>
                  <a:lnTo>
                    <a:pt x="352" y="214"/>
                  </a:lnTo>
                  <a:lnTo>
                    <a:pt x="350" y="212"/>
                  </a:lnTo>
                  <a:lnTo>
                    <a:pt x="350" y="208"/>
                  </a:lnTo>
                  <a:lnTo>
                    <a:pt x="354" y="204"/>
                  </a:lnTo>
                  <a:lnTo>
                    <a:pt x="354" y="204"/>
                  </a:lnTo>
                  <a:lnTo>
                    <a:pt x="366" y="194"/>
                  </a:lnTo>
                  <a:lnTo>
                    <a:pt x="366" y="194"/>
                  </a:lnTo>
                  <a:lnTo>
                    <a:pt x="368" y="188"/>
                  </a:lnTo>
                  <a:lnTo>
                    <a:pt x="368" y="186"/>
                  </a:lnTo>
                  <a:lnTo>
                    <a:pt x="366" y="184"/>
                  </a:lnTo>
                  <a:lnTo>
                    <a:pt x="366" y="184"/>
                  </a:lnTo>
                  <a:lnTo>
                    <a:pt x="360" y="180"/>
                  </a:lnTo>
                  <a:lnTo>
                    <a:pt x="354" y="178"/>
                  </a:lnTo>
                  <a:lnTo>
                    <a:pt x="354" y="178"/>
                  </a:lnTo>
                  <a:lnTo>
                    <a:pt x="344" y="180"/>
                  </a:lnTo>
                  <a:lnTo>
                    <a:pt x="334" y="186"/>
                  </a:lnTo>
                  <a:lnTo>
                    <a:pt x="328" y="194"/>
                  </a:lnTo>
                  <a:lnTo>
                    <a:pt x="324" y="204"/>
                  </a:lnTo>
                  <a:lnTo>
                    <a:pt x="324" y="204"/>
                  </a:lnTo>
                  <a:lnTo>
                    <a:pt x="324" y="212"/>
                  </a:lnTo>
                  <a:lnTo>
                    <a:pt x="326" y="222"/>
                  </a:lnTo>
                  <a:lnTo>
                    <a:pt x="326" y="222"/>
                  </a:lnTo>
                  <a:lnTo>
                    <a:pt x="318" y="222"/>
                  </a:lnTo>
                  <a:lnTo>
                    <a:pt x="310" y="222"/>
                  </a:lnTo>
                  <a:lnTo>
                    <a:pt x="310" y="222"/>
                  </a:lnTo>
                  <a:lnTo>
                    <a:pt x="304" y="218"/>
                  </a:lnTo>
                  <a:lnTo>
                    <a:pt x="298" y="214"/>
                  </a:lnTo>
                  <a:lnTo>
                    <a:pt x="288" y="204"/>
                  </a:lnTo>
                  <a:lnTo>
                    <a:pt x="288" y="204"/>
                  </a:lnTo>
                  <a:lnTo>
                    <a:pt x="268" y="182"/>
                  </a:lnTo>
                  <a:lnTo>
                    <a:pt x="268" y="182"/>
                  </a:lnTo>
                  <a:lnTo>
                    <a:pt x="262" y="176"/>
                  </a:lnTo>
                  <a:lnTo>
                    <a:pt x="254" y="174"/>
                  </a:lnTo>
                  <a:lnTo>
                    <a:pt x="246" y="174"/>
                  </a:lnTo>
                  <a:lnTo>
                    <a:pt x="238" y="178"/>
                  </a:lnTo>
                  <a:lnTo>
                    <a:pt x="238" y="178"/>
                  </a:lnTo>
                  <a:lnTo>
                    <a:pt x="234" y="182"/>
                  </a:lnTo>
                  <a:lnTo>
                    <a:pt x="234" y="182"/>
                  </a:lnTo>
                  <a:lnTo>
                    <a:pt x="232" y="188"/>
                  </a:lnTo>
                  <a:lnTo>
                    <a:pt x="228" y="192"/>
                  </a:lnTo>
                  <a:lnTo>
                    <a:pt x="224" y="196"/>
                  </a:lnTo>
                  <a:lnTo>
                    <a:pt x="220" y="198"/>
                  </a:lnTo>
                  <a:lnTo>
                    <a:pt x="214" y="200"/>
                  </a:lnTo>
                  <a:lnTo>
                    <a:pt x="208" y="200"/>
                  </a:lnTo>
                  <a:lnTo>
                    <a:pt x="202" y="198"/>
                  </a:lnTo>
                  <a:lnTo>
                    <a:pt x="196" y="196"/>
                  </a:lnTo>
                  <a:lnTo>
                    <a:pt x="196" y="196"/>
                  </a:lnTo>
                  <a:lnTo>
                    <a:pt x="194" y="194"/>
                  </a:lnTo>
                  <a:lnTo>
                    <a:pt x="194" y="192"/>
                  </a:lnTo>
                  <a:lnTo>
                    <a:pt x="194" y="190"/>
                  </a:lnTo>
                  <a:lnTo>
                    <a:pt x="196" y="188"/>
                  </a:lnTo>
                  <a:lnTo>
                    <a:pt x="196" y="188"/>
                  </a:lnTo>
                  <a:lnTo>
                    <a:pt x="206" y="184"/>
                  </a:lnTo>
                  <a:lnTo>
                    <a:pt x="206" y="184"/>
                  </a:lnTo>
                  <a:lnTo>
                    <a:pt x="210" y="182"/>
                  </a:lnTo>
                  <a:lnTo>
                    <a:pt x="214" y="180"/>
                  </a:lnTo>
                  <a:lnTo>
                    <a:pt x="212" y="176"/>
                  </a:lnTo>
                  <a:lnTo>
                    <a:pt x="210" y="172"/>
                  </a:lnTo>
                  <a:lnTo>
                    <a:pt x="210" y="172"/>
                  </a:lnTo>
                  <a:lnTo>
                    <a:pt x="202" y="164"/>
                  </a:lnTo>
                  <a:lnTo>
                    <a:pt x="202" y="164"/>
                  </a:lnTo>
                  <a:lnTo>
                    <a:pt x="198" y="160"/>
                  </a:lnTo>
                  <a:lnTo>
                    <a:pt x="198" y="160"/>
                  </a:lnTo>
                  <a:lnTo>
                    <a:pt x="204" y="160"/>
                  </a:lnTo>
                  <a:lnTo>
                    <a:pt x="204" y="160"/>
                  </a:lnTo>
                  <a:lnTo>
                    <a:pt x="214" y="158"/>
                  </a:lnTo>
                  <a:lnTo>
                    <a:pt x="224" y="154"/>
                  </a:lnTo>
                  <a:lnTo>
                    <a:pt x="234" y="150"/>
                  </a:lnTo>
                  <a:lnTo>
                    <a:pt x="244" y="144"/>
                  </a:lnTo>
                  <a:lnTo>
                    <a:pt x="244" y="144"/>
                  </a:lnTo>
                  <a:lnTo>
                    <a:pt x="248" y="142"/>
                  </a:lnTo>
                  <a:lnTo>
                    <a:pt x="248" y="138"/>
                  </a:lnTo>
                  <a:lnTo>
                    <a:pt x="246" y="136"/>
                  </a:lnTo>
                  <a:lnTo>
                    <a:pt x="246" y="136"/>
                  </a:lnTo>
                  <a:lnTo>
                    <a:pt x="250" y="134"/>
                  </a:lnTo>
                  <a:lnTo>
                    <a:pt x="254" y="134"/>
                  </a:lnTo>
                  <a:lnTo>
                    <a:pt x="264" y="136"/>
                  </a:lnTo>
                  <a:lnTo>
                    <a:pt x="264" y="136"/>
                  </a:lnTo>
                  <a:lnTo>
                    <a:pt x="278" y="144"/>
                  </a:lnTo>
                  <a:lnTo>
                    <a:pt x="278" y="144"/>
                  </a:lnTo>
                  <a:lnTo>
                    <a:pt x="288" y="146"/>
                  </a:lnTo>
                  <a:lnTo>
                    <a:pt x="294" y="146"/>
                  </a:lnTo>
                  <a:lnTo>
                    <a:pt x="300" y="142"/>
                  </a:lnTo>
                  <a:lnTo>
                    <a:pt x="306" y="136"/>
                  </a:lnTo>
                  <a:lnTo>
                    <a:pt x="306" y="136"/>
                  </a:lnTo>
                  <a:lnTo>
                    <a:pt x="312" y="126"/>
                  </a:lnTo>
                  <a:lnTo>
                    <a:pt x="312" y="126"/>
                  </a:lnTo>
                  <a:lnTo>
                    <a:pt x="312" y="120"/>
                  </a:lnTo>
                  <a:lnTo>
                    <a:pt x="310" y="114"/>
                  </a:lnTo>
                  <a:lnTo>
                    <a:pt x="306" y="112"/>
                  </a:lnTo>
                  <a:lnTo>
                    <a:pt x="300" y="110"/>
                  </a:lnTo>
                  <a:lnTo>
                    <a:pt x="300" y="110"/>
                  </a:lnTo>
                  <a:lnTo>
                    <a:pt x="292" y="112"/>
                  </a:lnTo>
                  <a:lnTo>
                    <a:pt x="292" y="112"/>
                  </a:lnTo>
                  <a:lnTo>
                    <a:pt x="282" y="116"/>
                  </a:lnTo>
                  <a:lnTo>
                    <a:pt x="282" y="116"/>
                  </a:lnTo>
                  <a:lnTo>
                    <a:pt x="280" y="110"/>
                  </a:lnTo>
                  <a:lnTo>
                    <a:pt x="282" y="104"/>
                  </a:lnTo>
                  <a:lnTo>
                    <a:pt x="282" y="104"/>
                  </a:lnTo>
                  <a:lnTo>
                    <a:pt x="286" y="96"/>
                  </a:lnTo>
                  <a:lnTo>
                    <a:pt x="292" y="90"/>
                  </a:lnTo>
                  <a:lnTo>
                    <a:pt x="306" y="80"/>
                  </a:lnTo>
                  <a:lnTo>
                    <a:pt x="306" y="80"/>
                  </a:lnTo>
                  <a:lnTo>
                    <a:pt x="324" y="68"/>
                  </a:lnTo>
                  <a:lnTo>
                    <a:pt x="334" y="64"/>
                  </a:lnTo>
                  <a:lnTo>
                    <a:pt x="346" y="62"/>
                  </a:lnTo>
                  <a:lnTo>
                    <a:pt x="346" y="62"/>
                  </a:lnTo>
                  <a:lnTo>
                    <a:pt x="350" y="64"/>
                  </a:lnTo>
                  <a:lnTo>
                    <a:pt x="354" y="66"/>
                  </a:lnTo>
                  <a:lnTo>
                    <a:pt x="354" y="66"/>
                  </a:lnTo>
                  <a:lnTo>
                    <a:pt x="360" y="70"/>
                  </a:lnTo>
                  <a:lnTo>
                    <a:pt x="368" y="74"/>
                  </a:lnTo>
                  <a:lnTo>
                    <a:pt x="368" y="74"/>
                  </a:lnTo>
                  <a:lnTo>
                    <a:pt x="376" y="74"/>
                  </a:lnTo>
                  <a:lnTo>
                    <a:pt x="382" y="74"/>
                  </a:lnTo>
                  <a:lnTo>
                    <a:pt x="386" y="70"/>
                  </a:lnTo>
                  <a:lnTo>
                    <a:pt x="390" y="66"/>
                  </a:lnTo>
                  <a:lnTo>
                    <a:pt x="390" y="66"/>
                  </a:lnTo>
                  <a:lnTo>
                    <a:pt x="390" y="62"/>
                  </a:lnTo>
                  <a:lnTo>
                    <a:pt x="386" y="58"/>
                  </a:lnTo>
                  <a:lnTo>
                    <a:pt x="386" y="58"/>
                  </a:lnTo>
                  <a:lnTo>
                    <a:pt x="364" y="50"/>
                  </a:lnTo>
                  <a:lnTo>
                    <a:pt x="340" y="42"/>
                  </a:lnTo>
                  <a:lnTo>
                    <a:pt x="316" y="38"/>
                  </a:lnTo>
                  <a:lnTo>
                    <a:pt x="292" y="36"/>
                  </a:lnTo>
                  <a:lnTo>
                    <a:pt x="292" y="36"/>
                  </a:lnTo>
                  <a:lnTo>
                    <a:pt x="260" y="38"/>
                  </a:lnTo>
                  <a:lnTo>
                    <a:pt x="228" y="42"/>
                  </a:lnTo>
                  <a:lnTo>
                    <a:pt x="198" y="50"/>
                  </a:lnTo>
                  <a:lnTo>
                    <a:pt x="170" y="64"/>
                  </a:lnTo>
                  <a:lnTo>
                    <a:pt x="170" y="64"/>
                  </a:lnTo>
                  <a:lnTo>
                    <a:pt x="134" y="84"/>
                  </a:lnTo>
                  <a:lnTo>
                    <a:pt x="134" y="84"/>
                  </a:lnTo>
                  <a:lnTo>
                    <a:pt x="142" y="90"/>
                  </a:lnTo>
                  <a:lnTo>
                    <a:pt x="142" y="90"/>
                  </a:lnTo>
                  <a:lnTo>
                    <a:pt x="146" y="92"/>
                  </a:lnTo>
                  <a:lnTo>
                    <a:pt x="148" y="96"/>
                  </a:lnTo>
                  <a:lnTo>
                    <a:pt x="146" y="100"/>
                  </a:lnTo>
                  <a:lnTo>
                    <a:pt x="144" y="104"/>
                  </a:lnTo>
                  <a:lnTo>
                    <a:pt x="144" y="104"/>
                  </a:lnTo>
                  <a:lnTo>
                    <a:pt x="140" y="108"/>
                  </a:lnTo>
                  <a:lnTo>
                    <a:pt x="140" y="108"/>
                  </a:lnTo>
                  <a:lnTo>
                    <a:pt x="136" y="118"/>
                  </a:lnTo>
                  <a:lnTo>
                    <a:pt x="130" y="128"/>
                  </a:lnTo>
                  <a:lnTo>
                    <a:pt x="122" y="136"/>
                  </a:lnTo>
                  <a:lnTo>
                    <a:pt x="114" y="142"/>
                  </a:lnTo>
                  <a:lnTo>
                    <a:pt x="114" y="142"/>
                  </a:lnTo>
                  <a:lnTo>
                    <a:pt x="104" y="150"/>
                  </a:lnTo>
                  <a:lnTo>
                    <a:pt x="94" y="156"/>
                  </a:lnTo>
                  <a:lnTo>
                    <a:pt x="84" y="160"/>
                  </a:lnTo>
                  <a:lnTo>
                    <a:pt x="72" y="160"/>
                  </a:lnTo>
                  <a:lnTo>
                    <a:pt x="72" y="160"/>
                  </a:lnTo>
                  <a:lnTo>
                    <a:pt x="68" y="162"/>
                  </a:lnTo>
                  <a:lnTo>
                    <a:pt x="66" y="164"/>
                  </a:lnTo>
                  <a:lnTo>
                    <a:pt x="66" y="164"/>
                  </a:lnTo>
                  <a:lnTo>
                    <a:pt x="56" y="182"/>
                  </a:lnTo>
                  <a:lnTo>
                    <a:pt x="48" y="202"/>
                  </a:lnTo>
                  <a:lnTo>
                    <a:pt x="42" y="222"/>
                  </a:lnTo>
                  <a:lnTo>
                    <a:pt x="38" y="244"/>
                  </a:lnTo>
                  <a:lnTo>
                    <a:pt x="38" y="244"/>
                  </a:lnTo>
                  <a:lnTo>
                    <a:pt x="38" y="248"/>
                  </a:lnTo>
                  <a:lnTo>
                    <a:pt x="42" y="252"/>
                  </a:lnTo>
                  <a:lnTo>
                    <a:pt x="42" y="252"/>
                  </a:lnTo>
                  <a:lnTo>
                    <a:pt x="54" y="258"/>
                  </a:lnTo>
                  <a:lnTo>
                    <a:pt x="60" y="262"/>
                  </a:lnTo>
                  <a:lnTo>
                    <a:pt x="64" y="268"/>
                  </a:lnTo>
                  <a:lnTo>
                    <a:pt x="64" y="268"/>
                  </a:lnTo>
                  <a:lnTo>
                    <a:pt x="66" y="276"/>
                  </a:lnTo>
                  <a:lnTo>
                    <a:pt x="64" y="278"/>
                  </a:lnTo>
                  <a:lnTo>
                    <a:pt x="62" y="282"/>
                  </a:lnTo>
                  <a:lnTo>
                    <a:pt x="62" y="282"/>
                  </a:lnTo>
                  <a:lnTo>
                    <a:pt x="54" y="290"/>
                  </a:lnTo>
                  <a:lnTo>
                    <a:pt x="48" y="300"/>
                  </a:lnTo>
                  <a:lnTo>
                    <a:pt x="42" y="312"/>
                  </a:lnTo>
                  <a:lnTo>
                    <a:pt x="38" y="324"/>
                  </a:lnTo>
                  <a:lnTo>
                    <a:pt x="38" y="324"/>
                  </a:lnTo>
                  <a:lnTo>
                    <a:pt x="38" y="328"/>
                  </a:lnTo>
                  <a:lnTo>
                    <a:pt x="38" y="328"/>
                  </a:lnTo>
                  <a:lnTo>
                    <a:pt x="46" y="358"/>
                  </a:lnTo>
                  <a:lnTo>
                    <a:pt x="56" y="388"/>
                  </a:lnTo>
                  <a:lnTo>
                    <a:pt x="72" y="414"/>
                  </a:lnTo>
                  <a:lnTo>
                    <a:pt x="90" y="440"/>
                  </a:lnTo>
                  <a:lnTo>
                    <a:pt x="90" y="440"/>
                  </a:lnTo>
                  <a:lnTo>
                    <a:pt x="114" y="466"/>
                  </a:lnTo>
                  <a:lnTo>
                    <a:pt x="140" y="488"/>
                  </a:lnTo>
                  <a:lnTo>
                    <a:pt x="168" y="506"/>
                  </a:lnTo>
                  <a:lnTo>
                    <a:pt x="198" y="518"/>
                  </a:lnTo>
                  <a:lnTo>
                    <a:pt x="230" y="526"/>
                  </a:lnTo>
                  <a:lnTo>
                    <a:pt x="262" y="532"/>
                  </a:lnTo>
                  <a:lnTo>
                    <a:pt x="296" y="532"/>
                  </a:lnTo>
                  <a:lnTo>
                    <a:pt x="332" y="528"/>
                  </a:lnTo>
                  <a:lnTo>
                    <a:pt x="332" y="528"/>
                  </a:lnTo>
                  <a:lnTo>
                    <a:pt x="336" y="526"/>
                  </a:lnTo>
                  <a:lnTo>
                    <a:pt x="336" y="526"/>
                  </a:lnTo>
                  <a:lnTo>
                    <a:pt x="342" y="526"/>
                  </a:lnTo>
                  <a:lnTo>
                    <a:pt x="342" y="526"/>
                  </a:lnTo>
                  <a:lnTo>
                    <a:pt x="358" y="522"/>
                  </a:lnTo>
                  <a:lnTo>
                    <a:pt x="358" y="522"/>
                  </a:lnTo>
                  <a:lnTo>
                    <a:pt x="384" y="512"/>
                  </a:lnTo>
                  <a:lnTo>
                    <a:pt x="406" y="500"/>
                  </a:lnTo>
                  <a:lnTo>
                    <a:pt x="428" y="486"/>
                  </a:lnTo>
                  <a:lnTo>
                    <a:pt x="448" y="470"/>
                  </a:lnTo>
                  <a:lnTo>
                    <a:pt x="466" y="452"/>
                  </a:lnTo>
                  <a:lnTo>
                    <a:pt x="482" y="432"/>
                  </a:lnTo>
                  <a:lnTo>
                    <a:pt x="496" y="410"/>
                  </a:lnTo>
                  <a:lnTo>
                    <a:pt x="510" y="386"/>
                  </a:lnTo>
                  <a:lnTo>
                    <a:pt x="510" y="386"/>
                  </a:lnTo>
                  <a:lnTo>
                    <a:pt x="518" y="362"/>
                  </a:lnTo>
                  <a:lnTo>
                    <a:pt x="526" y="336"/>
                  </a:lnTo>
                  <a:lnTo>
                    <a:pt x="526" y="336"/>
                  </a:lnTo>
                  <a:lnTo>
                    <a:pt x="524" y="338"/>
                  </a:lnTo>
                  <a:lnTo>
                    <a:pt x="524" y="338"/>
                  </a:lnTo>
                  <a:lnTo>
                    <a:pt x="518" y="342"/>
                  </a:lnTo>
                  <a:lnTo>
                    <a:pt x="516" y="342"/>
                  </a:lnTo>
                  <a:lnTo>
                    <a:pt x="512" y="340"/>
                  </a:lnTo>
                  <a:lnTo>
                    <a:pt x="510" y="334"/>
                  </a:lnTo>
                  <a:lnTo>
                    <a:pt x="510" y="334"/>
                  </a:lnTo>
                  <a:lnTo>
                    <a:pt x="506" y="318"/>
                  </a:lnTo>
                  <a:lnTo>
                    <a:pt x="506" y="318"/>
                  </a:lnTo>
                  <a:lnTo>
                    <a:pt x="504" y="310"/>
                  </a:lnTo>
                  <a:lnTo>
                    <a:pt x="500" y="306"/>
                  </a:lnTo>
                  <a:lnTo>
                    <a:pt x="494" y="302"/>
                  </a:lnTo>
                  <a:lnTo>
                    <a:pt x="486" y="302"/>
                  </a:lnTo>
                  <a:lnTo>
                    <a:pt x="486" y="302"/>
                  </a:lnTo>
                  <a:lnTo>
                    <a:pt x="470" y="300"/>
                  </a:lnTo>
                  <a:lnTo>
                    <a:pt x="470" y="300"/>
                  </a:lnTo>
                  <a:lnTo>
                    <a:pt x="444" y="296"/>
                  </a:lnTo>
                  <a:lnTo>
                    <a:pt x="444" y="296"/>
                  </a:lnTo>
                  <a:lnTo>
                    <a:pt x="440" y="296"/>
                  </a:lnTo>
                  <a:lnTo>
                    <a:pt x="440" y="296"/>
                  </a:lnTo>
                  <a:lnTo>
                    <a:pt x="434" y="298"/>
                  </a:lnTo>
                  <a:lnTo>
                    <a:pt x="428" y="300"/>
                  </a:lnTo>
                  <a:lnTo>
                    <a:pt x="416" y="298"/>
                  </a:lnTo>
                  <a:lnTo>
                    <a:pt x="416" y="298"/>
                  </a:lnTo>
                  <a:lnTo>
                    <a:pt x="390" y="292"/>
                  </a:lnTo>
                  <a:lnTo>
                    <a:pt x="390" y="292"/>
                  </a:lnTo>
                  <a:lnTo>
                    <a:pt x="382" y="292"/>
                  </a:lnTo>
                  <a:lnTo>
                    <a:pt x="376" y="294"/>
                  </a:lnTo>
                  <a:lnTo>
                    <a:pt x="372" y="300"/>
                  </a:lnTo>
                  <a:lnTo>
                    <a:pt x="372" y="308"/>
                  </a:lnTo>
                  <a:lnTo>
                    <a:pt x="372" y="308"/>
                  </a:lnTo>
                  <a:lnTo>
                    <a:pt x="372" y="312"/>
                  </a:lnTo>
                  <a:lnTo>
                    <a:pt x="372" y="312"/>
                  </a:lnTo>
                  <a:lnTo>
                    <a:pt x="374" y="318"/>
                  </a:lnTo>
                  <a:lnTo>
                    <a:pt x="376" y="322"/>
                  </a:lnTo>
                  <a:lnTo>
                    <a:pt x="380" y="324"/>
                  </a:lnTo>
                  <a:lnTo>
                    <a:pt x="386" y="324"/>
                  </a:lnTo>
                  <a:lnTo>
                    <a:pt x="386" y="324"/>
                  </a:lnTo>
                  <a:lnTo>
                    <a:pt x="404" y="320"/>
                  </a:lnTo>
                  <a:lnTo>
                    <a:pt x="404" y="320"/>
                  </a:lnTo>
                  <a:lnTo>
                    <a:pt x="420" y="316"/>
                  </a:lnTo>
                  <a:lnTo>
                    <a:pt x="420" y="316"/>
                  </a:lnTo>
                  <a:lnTo>
                    <a:pt x="424" y="316"/>
                  </a:lnTo>
                  <a:lnTo>
                    <a:pt x="426" y="316"/>
                  </a:lnTo>
                  <a:lnTo>
                    <a:pt x="428" y="318"/>
                  </a:lnTo>
                  <a:lnTo>
                    <a:pt x="426" y="322"/>
                  </a:lnTo>
                  <a:lnTo>
                    <a:pt x="426" y="322"/>
                  </a:lnTo>
                  <a:lnTo>
                    <a:pt x="422" y="332"/>
                  </a:lnTo>
                  <a:lnTo>
                    <a:pt x="422" y="332"/>
                  </a:lnTo>
                  <a:lnTo>
                    <a:pt x="378" y="412"/>
                  </a:lnTo>
                  <a:lnTo>
                    <a:pt x="378" y="412"/>
                  </a:lnTo>
                  <a:lnTo>
                    <a:pt x="362" y="442"/>
                  </a:lnTo>
                  <a:lnTo>
                    <a:pt x="358" y="458"/>
                  </a:lnTo>
                  <a:lnTo>
                    <a:pt x="354" y="474"/>
                  </a:lnTo>
                  <a:lnTo>
                    <a:pt x="354" y="474"/>
                  </a:lnTo>
                  <a:lnTo>
                    <a:pt x="352" y="488"/>
                  </a:lnTo>
                  <a:lnTo>
                    <a:pt x="352" y="504"/>
                  </a:lnTo>
                  <a:lnTo>
                    <a:pt x="352" y="504"/>
                  </a:lnTo>
                  <a:lnTo>
                    <a:pt x="350" y="512"/>
                  </a:lnTo>
                  <a:lnTo>
                    <a:pt x="348" y="518"/>
                  </a:lnTo>
                  <a:lnTo>
                    <a:pt x="342" y="524"/>
                  </a:lnTo>
                  <a:lnTo>
                    <a:pt x="336" y="526"/>
                  </a:lnTo>
                  <a:lnTo>
                    <a:pt x="336" y="5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TextBox 36"/>
            <p:cNvSpPr txBox="1"/>
            <p:nvPr/>
          </p:nvSpPr>
          <p:spPr>
            <a:xfrm rot="16200000">
              <a:off x="12847857" y="8995918"/>
              <a:ext cx="2167509" cy="523220"/>
            </a:xfrm>
            <a:prstGeom prst="rect">
              <a:avLst/>
            </a:prstGeom>
            <a:noFill/>
          </p:spPr>
          <p:txBody>
            <a:bodyPr wrap="square" rtlCol="0">
              <a:spAutoFit/>
            </a:bodyPr>
            <a:lstStyle/>
            <a:p>
              <a:pPr algn="ctr"/>
              <a:r>
                <a:rPr lang="id-ID" sz="2800" b="1" dirty="0">
                  <a:solidFill>
                    <a:schemeClr val="bg1"/>
                  </a:solidFill>
                  <a:latin typeface="+mj-lt"/>
                </a:rPr>
                <a:t>Market</a:t>
              </a:r>
            </a:p>
          </p:txBody>
        </p:sp>
      </p:grpSp>
      <p:sp>
        <p:nvSpPr>
          <p:cNvPr id="38" name="TextBox 3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21</a:t>
            </a:fld>
            <a:endParaRPr lang="en-US" sz="2400" dirty="0">
              <a:solidFill>
                <a:schemeClr val="bg1"/>
              </a:solidFill>
            </a:endParaRPr>
          </a:p>
        </p:txBody>
      </p:sp>
    </p:spTree>
    <p:extLst>
      <p:ext uri="{BB962C8B-B14F-4D97-AF65-F5344CB8AC3E}">
        <p14:creationId xmlns:p14="http://schemas.microsoft.com/office/powerpoint/2010/main" val="55804425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right)">
                                      <p:cBhvr>
                                        <p:cTn id="15" dur="500"/>
                                        <p:tgtEl>
                                          <p:spTgt spid="4"/>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left)">
                                      <p:cBhvr>
                                        <p:cTn id="19" dur="500"/>
                                        <p:tgtEl>
                                          <p:spTgt spid="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500"/>
                                        <p:tgtEl>
                                          <p:spTgt spid="6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62"/>
                                        </p:tgtEl>
                                        <p:attrNameLst>
                                          <p:attrName>style.visibility</p:attrName>
                                        </p:attrNameLst>
                                      </p:cBhvr>
                                      <p:to>
                                        <p:strVal val="visible"/>
                                      </p:to>
                                    </p:set>
                                    <p:animEffect transition="in" filter="fade">
                                      <p:cBhvr>
                                        <p:cTn id="27" dur="500"/>
                                        <p:tgtEl>
                                          <p:spTgt spid="6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fade">
                                      <p:cBhvr>
                                        <p:cTn id="31" dur="500"/>
                                        <p:tgtEl>
                                          <p:spTgt spid="6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64"/>
                                        </p:tgtEl>
                                        <p:attrNameLst>
                                          <p:attrName>style.visibility</p:attrName>
                                        </p:attrNameLst>
                                      </p:cBhvr>
                                      <p:to>
                                        <p:strVal val="visible"/>
                                      </p:to>
                                    </p:set>
                                    <p:animEffect transition="in" filter="fade">
                                      <p:cBhvr>
                                        <p:cTn id="3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8476553" y="3701374"/>
            <a:ext cx="14896435" cy="7267461"/>
            <a:chOff x="1922250" y="1859791"/>
            <a:chExt cx="8334980" cy="4066351"/>
          </a:xfrm>
          <a:solidFill>
            <a:srgbClr val="8497B0"/>
          </a:solidFill>
        </p:grpSpPr>
        <p:sp>
          <p:nvSpPr>
            <p:cNvPr id="3" name="Freeform 403"/>
            <p:cNvSpPr>
              <a:spLocks/>
            </p:cNvSpPr>
            <p:nvPr/>
          </p:nvSpPr>
          <p:spPr bwMode="auto">
            <a:xfrm>
              <a:off x="8431913" y="4779344"/>
              <a:ext cx="952478" cy="711969"/>
            </a:xfrm>
            <a:custGeom>
              <a:avLst/>
              <a:gdLst>
                <a:gd name="T0" fmla="*/ 96 w 204"/>
                <a:gd name="T1" fmla="*/ 3 h 152"/>
                <a:gd name="T2" fmla="*/ 97 w 204"/>
                <a:gd name="T3" fmla="*/ 7 h 152"/>
                <a:gd name="T4" fmla="*/ 86 w 204"/>
                <a:gd name="T5" fmla="*/ 13 h 152"/>
                <a:gd name="T6" fmla="*/ 76 w 204"/>
                <a:gd name="T7" fmla="*/ 24 h 152"/>
                <a:gd name="T8" fmla="*/ 71 w 204"/>
                <a:gd name="T9" fmla="*/ 15 h 152"/>
                <a:gd name="T10" fmla="*/ 65 w 204"/>
                <a:gd name="T11" fmla="*/ 19 h 152"/>
                <a:gd name="T12" fmla="*/ 62 w 204"/>
                <a:gd name="T13" fmla="*/ 22 h 152"/>
                <a:gd name="T14" fmla="*/ 59 w 204"/>
                <a:gd name="T15" fmla="*/ 26 h 152"/>
                <a:gd name="T16" fmla="*/ 55 w 204"/>
                <a:gd name="T17" fmla="*/ 33 h 152"/>
                <a:gd name="T18" fmla="*/ 51 w 204"/>
                <a:gd name="T19" fmla="*/ 30 h 152"/>
                <a:gd name="T20" fmla="*/ 47 w 204"/>
                <a:gd name="T21" fmla="*/ 38 h 152"/>
                <a:gd name="T22" fmla="*/ 24 w 204"/>
                <a:gd name="T23" fmla="*/ 50 h 152"/>
                <a:gd name="T24" fmla="*/ 7 w 204"/>
                <a:gd name="T25" fmla="*/ 60 h 152"/>
                <a:gd name="T26" fmla="*/ 3 w 204"/>
                <a:gd name="T27" fmla="*/ 68 h 152"/>
                <a:gd name="T28" fmla="*/ 4 w 204"/>
                <a:gd name="T29" fmla="*/ 82 h 152"/>
                <a:gd name="T30" fmla="*/ 7 w 204"/>
                <a:gd name="T31" fmla="*/ 91 h 152"/>
                <a:gd name="T32" fmla="*/ 13 w 204"/>
                <a:gd name="T33" fmla="*/ 106 h 152"/>
                <a:gd name="T34" fmla="*/ 11 w 204"/>
                <a:gd name="T35" fmla="*/ 121 h 152"/>
                <a:gd name="T36" fmla="*/ 30 w 204"/>
                <a:gd name="T37" fmla="*/ 125 h 152"/>
                <a:gd name="T38" fmla="*/ 54 w 204"/>
                <a:gd name="T39" fmla="*/ 121 h 152"/>
                <a:gd name="T40" fmla="*/ 73 w 204"/>
                <a:gd name="T41" fmla="*/ 112 h 152"/>
                <a:gd name="T42" fmla="*/ 96 w 204"/>
                <a:gd name="T43" fmla="*/ 111 h 152"/>
                <a:gd name="T44" fmla="*/ 111 w 204"/>
                <a:gd name="T45" fmla="*/ 121 h 152"/>
                <a:gd name="T46" fmla="*/ 116 w 204"/>
                <a:gd name="T47" fmla="*/ 125 h 152"/>
                <a:gd name="T48" fmla="*/ 125 w 204"/>
                <a:gd name="T49" fmla="*/ 120 h 152"/>
                <a:gd name="T50" fmla="*/ 122 w 204"/>
                <a:gd name="T51" fmla="*/ 129 h 152"/>
                <a:gd name="T52" fmla="*/ 131 w 204"/>
                <a:gd name="T53" fmla="*/ 132 h 152"/>
                <a:gd name="T54" fmla="*/ 145 w 204"/>
                <a:gd name="T55" fmla="*/ 147 h 152"/>
                <a:gd name="T56" fmla="*/ 161 w 204"/>
                <a:gd name="T57" fmla="*/ 145 h 152"/>
                <a:gd name="T58" fmla="*/ 165 w 204"/>
                <a:gd name="T59" fmla="*/ 149 h 152"/>
                <a:gd name="T60" fmla="*/ 174 w 204"/>
                <a:gd name="T61" fmla="*/ 145 h 152"/>
                <a:gd name="T62" fmla="*/ 194 w 204"/>
                <a:gd name="T63" fmla="*/ 118 h 152"/>
                <a:gd name="T64" fmla="*/ 200 w 204"/>
                <a:gd name="T65" fmla="*/ 108 h 152"/>
                <a:gd name="T66" fmla="*/ 202 w 204"/>
                <a:gd name="T67" fmla="*/ 96 h 152"/>
                <a:gd name="T68" fmla="*/ 201 w 204"/>
                <a:gd name="T69" fmla="*/ 83 h 152"/>
                <a:gd name="T70" fmla="*/ 196 w 204"/>
                <a:gd name="T71" fmla="*/ 70 h 152"/>
                <a:gd name="T72" fmla="*/ 184 w 204"/>
                <a:gd name="T73" fmla="*/ 59 h 152"/>
                <a:gd name="T74" fmla="*/ 180 w 204"/>
                <a:gd name="T75" fmla="*/ 50 h 152"/>
                <a:gd name="T76" fmla="*/ 166 w 204"/>
                <a:gd name="T77" fmla="*/ 36 h 152"/>
                <a:gd name="T78" fmla="*/ 161 w 204"/>
                <a:gd name="T79" fmla="*/ 20 h 152"/>
                <a:gd name="T80" fmla="*/ 152 w 204"/>
                <a:gd name="T81" fmla="*/ 8 h 152"/>
                <a:gd name="T82" fmla="*/ 145 w 204"/>
                <a:gd name="T83" fmla="*/ 6 h 152"/>
                <a:gd name="T84" fmla="*/ 143 w 204"/>
                <a:gd name="T85" fmla="*/ 16 h 152"/>
                <a:gd name="T86" fmla="*/ 130 w 204"/>
                <a:gd name="T87" fmla="*/ 31 h 152"/>
                <a:gd name="T88" fmla="*/ 115 w 204"/>
                <a:gd name="T89" fmla="*/ 17 h 152"/>
                <a:gd name="T90" fmla="*/ 118 w 204"/>
                <a:gd name="T91" fmla="*/ 11 h 152"/>
                <a:gd name="T92" fmla="*/ 117 w 204"/>
                <a:gd name="T93" fmla="*/ 8 h 152"/>
                <a:gd name="T94" fmla="*/ 109 w 204"/>
                <a:gd name="T95" fmla="*/ 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52">
                  <a:moveTo>
                    <a:pt x="101" y="4"/>
                  </a:moveTo>
                  <a:cubicBezTo>
                    <a:pt x="99" y="4"/>
                    <a:pt x="98" y="2"/>
                    <a:pt x="96" y="2"/>
                  </a:cubicBezTo>
                  <a:cubicBezTo>
                    <a:pt x="95" y="1"/>
                    <a:pt x="95" y="2"/>
                    <a:pt x="96" y="3"/>
                  </a:cubicBezTo>
                  <a:cubicBezTo>
                    <a:pt x="96" y="4"/>
                    <a:pt x="98" y="3"/>
                    <a:pt x="98" y="3"/>
                  </a:cubicBezTo>
                  <a:cubicBezTo>
                    <a:pt x="99" y="4"/>
                    <a:pt x="98" y="6"/>
                    <a:pt x="99" y="6"/>
                  </a:cubicBezTo>
                  <a:cubicBezTo>
                    <a:pt x="99" y="7"/>
                    <a:pt x="98" y="7"/>
                    <a:pt x="97" y="7"/>
                  </a:cubicBezTo>
                  <a:cubicBezTo>
                    <a:pt x="96" y="8"/>
                    <a:pt x="95" y="8"/>
                    <a:pt x="94" y="8"/>
                  </a:cubicBezTo>
                  <a:cubicBezTo>
                    <a:pt x="92" y="7"/>
                    <a:pt x="92" y="8"/>
                    <a:pt x="90" y="8"/>
                  </a:cubicBezTo>
                  <a:cubicBezTo>
                    <a:pt x="87" y="9"/>
                    <a:pt x="88" y="12"/>
                    <a:pt x="86" y="13"/>
                  </a:cubicBezTo>
                  <a:cubicBezTo>
                    <a:pt x="84" y="15"/>
                    <a:pt x="83" y="18"/>
                    <a:pt x="84" y="20"/>
                  </a:cubicBezTo>
                  <a:cubicBezTo>
                    <a:pt x="86" y="23"/>
                    <a:pt x="81" y="21"/>
                    <a:pt x="80" y="21"/>
                  </a:cubicBezTo>
                  <a:cubicBezTo>
                    <a:pt x="79" y="21"/>
                    <a:pt x="76" y="24"/>
                    <a:pt x="76" y="24"/>
                  </a:cubicBezTo>
                  <a:cubicBezTo>
                    <a:pt x="76" y="24"/>
                    <a:pt x="75" y="19"/>
                    <a:pt x="74" y="18"/>
                  </a:cubicBezTo>
                  <a:cubicBezTo>
                    <a:pt x="74" y="17"/>
                    <a:pt x="73" y="17"/>
                    <a:pt x="72" y="17"/>
                  </a:cubicBezTo>
                  <a:cubicBezTo>
                    <a:pt x="71" y="16"/>
                    <a:pt x="71" y="16"/>
                    <a:pt x="71" y="15"/>
                  </a:cubicBezTo>
                  <a:cubicBezTo>
                    <a:pt x="70" y="14"/>
                    <a:pt x="70" y="16"/>
                    <a:pt x="70" y="17"/>
                  </a:cubicBezTo>
                  <a:cubicBezTo>
                    <a:pt x="69" y="17"/>
                    <a:pt x="68" y="17"/>
                    <a:pt x="68" y="16"/>
                  </a:cubicBezTo>
                  <a:cubicBezTo>
                    <a:pt x="66" y="16"/>
                    <a:pt x="67" y="20"/>
                    <a:pt x="65" y="19"/>
                  </a:cubicBezTo>
                  <a:cubicBezTo>
                    <a:pt x="65" y="19"/>
                    <a:pt x="64" y="18"/>
                    <a:pt x="64" y="18"/>
                  </a:cubicBezTo>
                  <a:cubicBezTo>
                    <a:pt x="63" y="19"/>
                    <a:pt x="63" y="19"/>
                    <a:pt x="63" y="19"/>
                  </a:cubicBezTo>
                  <a:cubicBezTo>
                    <a:pt x="60" y="18"/>
                    <a:pt x="62" y="22"/>
                    <a:pt x="62" y="22"/>
                  </a:cubicBezTo>
                  <a:cubicBezTo>
                    <a:pt x="62" y="22"/>
                    <a:pt x="60" y="22"/>
                    <a:pt x="60" y="22"/>
                  </a:cubicBezTo>
                  <a:cubicBezTo>
                    <a:pt x="60" y="23"/>
                    <a:pt x="61" y="23"/>
                    <a:pt x="61" y="23"/>
                  </a:cubicBezTo>
                  <a:cubicBezTo>
                    <a:pt x="60" y="25"/>
                    <a:pt x="59" y="23"/>
                    <a:pt x="59" y="26"/>
                  </a:cubicBezTo>
                  <a:cubicBezTo>
                    <a:pt x="59" y="27"/>
                    <a:pt x="60" y="27"/>
                    <a:pt x="60" y="28"/>
                  </a:cubicBezTo>
                  <a:cubicBezTo>
                    <a:pt x="60" y="30"/>
                    <a:pt x="53" y="26"/>
                    <a:pt x="53" y="29"/>
                  </a:cubicBezTo>
                  <a:cubicBezTo>
                    <a:pt x="53" y="30"/>
                    <a:pt x="57" y="32"/>
                    <a:pt x="55" y="33"/>
                  </a:cubicBezTo>
                  <a:cubicBezTo>
                    <a:pt x="54" y="33"/>
                    <a:pt x="54" y="32"/>
                    <a:pt x="54" y="33"/>
                  </a:cubicBezTo>
                  <a:cubicBezTo>
                    <a:pt x="53" y="34"/>
                    <a:pt x="53" y="34"/>
                    <a:pt x="52" y="33"/>
                  </a:cubicBezTo>
                  <a:cubicBezTo>
                    <a:pt x="51" y="33"/>
                    <a:pt x="52" y="31"/>
                    <a:pt x="51" y="30"/>
                  </a:cubicBezTo>
                  <a:cubicBezTo>
                    <a:pt x="50" y="28"/>
                    <a:pt x="48" y="32"/>
                    <a:pt x="47" y="33"/>
                  </a:cubicBezTo>
                  <a:cubicBezTo>
                    <a:pt x="47" y="34"/>
                    <a:pt x="46" y="35"/>
                    <a:pt x="46" y="36"/>
                  </a:cubicBezTo>
                  <a:cubicBezTo>
                    <a:pt x="46" y="36"/>
                    <a:pt x="47" y="37"/>
                    <a:pt x="47" y="38"/>
                  </a:cubicBezTo>
                  <a:cubicBezTo>
                    <a:pt x="47" y="38"/>
                    <a:pt x="45" y="40"/>
                    <a:pt x="44" y="41"/>
                  </a:cubicBezTo>
                  <a:cubicBezTo>
                    <a:pt x="41" y="44"/>
                    <a:pt x="38" y="46"/>
                    <a:pt x="34" y="47"/>
                  </a:cubicBezTo>
                  <a:cubicBezTo>
                    <a:pt x="31" y="47"/>
                    <a:pt x="28" y="49"/>
                    <a:pt x="24" y="50"/>
                  </a:cubicBezTo>
                  <a:cubicBezTo>
                    <a:pt x="21" y="51"/>
                    <a:pt x="18" y="51"/>
                    <a:pt x="15" y="53"/>
                  </a:cubicBezTo>
                  <a:cubicBezTo>
                    <a:pt x="13" y="55"/>
                    <a:pt x="12" y="55"/>
                    <a:pt x="10" y="56"/>
                  </a:cubicBezTo>
                  <a:cubicBezTo>
                    <a:pt x="9" y="57"/>
                    <a:pt x="7" y="60"/>
                    <a:pt x="7" y="60"/>
                  </a:cubicBezTo>
                  <a:cubicBezTo>
                    <a:pt x="6" y="60"/>
                    <a:pt x="7" y="57"/>
                    <a:pt x="7" y="56"/>
                  </a:cubicBezTo>
                  <a:cubicBezTo>
                    <a:pt x="5" y="56"/>
                    <a:pt x="4" y="61"/>
                    <a:pt x="4" y="61"/>
                  </a:cubicBezTo>
                  <a:cubicBezTo>
                    <a:pt x="5" y="64"/>
                    <a:pt x="3" y="65"/>
                    <a:pt x="3" y="68"/>
                  </a:cubicBezTo>
                  <a:cubicBezTo>
                    <a:pt x="3" y="69"/>
                    <a:pt x="8" y="80"/>
                    <a:pt x="6" y="81"/>
                  </a:cubicBezTo>
                  <a:cubicBezTo>
                    <a:pt x="6" y="81"/>
                    <a:pt x="3" y="77"/>
                    <a:pt x="3" y="77"/>
                  </a:cubicBezTo>
                  <a:cubicBezTo>
                    <a:pt x="3" y="78"/>
                    <a:pt x="6" y="81"/>
                    <a:pt x="4" y="82"/>
                  </a:cubicBezTo>
                  <a:cubicBezTo>
                    <a:pt x="2" y="82"/>
                    <a:pt x="2" y="77"/>
                    <a:pt x="0" y="77"/>
                  </a:cubicBezTo>
                  <a:cubicBezTo>
                    <a:pt x="0" y="77"/>
                    <a:pt x="6" y="85"/>
                    <a:pt x="6" y="86"/>
                  </a:cubicBezTo>
                  <a:cubicBezTo>
                    <a:pt x="7" y="87"/>
                    <a:pt x="6" y="89"/>
                    <a:pt x="7" y="91"/>
                  </a:cubicBezTo>
                  <a:cubicBezTo>
                    <a:pt x="8" y="93"/>
                    <a:pt x="9" y="94"/>
                    <a:pt x="10" y="96"/>
                  </a:cubicBezTo>
                  <a:cubicBezTo>
                    <a:pt x="11" y="97"/>
                    <a:pt x="11" y="100"/>
                    <a:pt x="11" y="101"/>
                  </a:cubicBezTo>
                  <a:cubicBezTo>
                    <a:pt x="11" y="103"/>
                    <a:pt x="12" y="105"/>
                    <a:pt x="13" y="106"/>
                  </a:cubicBezTo>
                  <a:cubicBezTo>
                    <a:pt x="14" y="109"/>
                    <a:pt x="14" y="110"/>
                    <a:pt x="14" y="113"/>
                  </a:cubicBezTo>
                  <a:cubicBezTo>
                    <a:pt x="14" y="114"/>
                    <a:pt x="14" y="119"/>
                    <a:pt x="14" y="119"/>
                  </a:cubicBezTo>
                  <a:cubicBezTo>
                    <a:pt x="13" y="120"/>
                    <a:pt x="12" y="120"/>
                    <a:pt x="11" y="121"/>
                  </a:cubicBezTo>
                  <a:cubicBezTo>
                    <a:pt x="10" y="124"/>
                    <a:pt x="12" y="124"/>
                    <a:pt x="13" y="125"/>
                  </a:cubicBezTo>
                  <a:cubicBezTo>
                    <a:pt x="17" y="127"/>
                    <a:pt x="20" y="129"/>
                    <a:pt x="25" y="128"/>
                  </a:cubicBezTo>
                  <a:cubicBezTo>
                    <a:pt x="27" y="127"/>
                    <a:pt x="29" y="126"/>
                    <a:pt x="30" y="125"/>
                  </a:cubicBezTo>
                  <a:cubicBezTo>
                    <a:pt x="33" y="124"/>
                    <a:pt x="32" y="125"/>
                    <a:pt x="33" y="123"/>
                  </a:cubicBezTo>
                  <a:cubicBezTo>
                    <a:pt x="35" y="121"/>
                    <a:pt x="42" y="121"/>
                    <a:pt x="44" y="122"/>
                  </a:cubicBezTo>
                  <a:cubicBezTo>
                    <a:pt x="47" y="122"/>
                    <a:pt x="52" y="124"/>
                    <a:pt x="54" y="121"/>
                  </a:cubicBezTo>
                  <a:cubicBezTo>
                    <a:pt x="55" y="120"/>
                    <a:pt x="55" y="118"/>
                    <a:pt x="57" y="117"/>
                  </a:cubicBezTo>
                  <a:cubicBezTo>
                    <a:pt x="59" y="116"/>
                    <a:pt x="61" y="115"/>
                    <a:pt x="63" y="114"/>
                  </a:cubicBezTo>
                  <a:cubicBezTo>
                    <a:pt x="66" y="112"/>
                    <a:pt x="70" y="114"/>
                    <a:pt x="73" y="112"/>
                  </a:cubicBezTo>
                  <a:cubicBezTo>
                    <a:pt x="78" y="110"/>
                    <a:pt x="82" y="110"/>
                    <a:pt x="88" y="109"/>
                  </a:cubicBezTo>
                  <a:cubicBezTo>
                    <a:pt x="89" y="109"/>
                    <a:pt x="90" y="108"/>
                    <a:pt x="92" y="108"/>
                  </a:cubicBezTo>
                  <a:cubicBezTo>
                    <a:pt x="93" y="109"/>
                    <a:pt x="95" y="110"/>
                    <a:pt x="96" y="111"/>
                  </a:cubicBezTo>
                  <a:cubicBezTo>
                    <a:pt x="97" y="111"/>
                    <a:pt x="107" y="113"/>
                    <a:pt x="107" y="114"/>
                  </a:cubicBezTo>
                  <a:cubicBezTo>
                    <a:pt x="106" y="115"/>
                    <a:pt x="105" y="118"/>
                    <a:pt x="107" y="117"/>
                  </a:cubicBezTo>
                  <a:cubicBezTo>
                    <a:pt x="108" y="117"/>
                    <a:pt x="110" y="120"/>
                    <a:pt x="111" y="121"/>
                  </a:cubicBezTo>
                  <a:cubicBezTo>
                    <a:pt x="112" y="122"/>
                    <a:pt x="112" y="123"/>
                    <a:pt x="112" y="125"/>
                  </a:cubicBezTo>
                  <a:cubicBezTo>
                    <a:pt x="113" y="126"/>
                    <a:pt x="115" y="128"/>
                    <a:pt x="115" y="128"/>
                  </a:cubicBezTo>
                  <a:cubicBezTo>
                    <a:pt x="115" y="127"/>
                    <a:pt x="114" y="126"/>
                    <a:pt x="116" y="125"/>
                  </a:cubicBezTo>
                  <a:cubicBezTo>
                    <a:pt x="117" y="124"/>
                    <a:pt x="118" y="123"/>
                    <a:pt x="120" y="122"/>
                  </a:cubicBezTo>
                  <a:cubicBezTo>
                    <a:pt x="121" y="121"/>
                    <a:pt x="126" y="116"/>
                    <a:pt x="125" y="115"/>
                  </a:cubicBezTo>
                  <a:cubicBezTo>
                    <a:pt x="126" y="117"/>
                    <a:pt x="125" y="118"/>
                    <a:pt x="125" y="120"/>
                  </a:cubicBezTo>
                  <a:cubicBezTo>
                    <a:pt x="126" y="121"/>
                    <a:pt x="124" y="122"/>
                    <a:pt x="124" y="122"/>
                  </a:cubicBezTo>
                  <a:cubicBezTo>
                    <a:pt x="123" y="124"/>
                    <a:pt x="123" y="125"/>
                    <a:pt x="123" y="126"/>
                  </a:cubicBezTo>
                  <a:cubicBezTo>
                    <a:pt x="123" y="128"/>
                    <a:pt x="119" y="129"/>
                    <a:pt x="122" y="129"/>
                  </a:cubicBezTo>
                  <a:cubicBezTo>
                    <a:pt x="126" y="129"/>
                    <a:pt x="124" y="125"/>
                    <a:pt x="125" y="123"/>
                  </a:cubicBezTo>
                  <a:cubicBezTo>
                    <a:pt x="125" y="123"/>
                    <a:pt x="129" y="127"/>
                    <a:pt x="128" y="129"/>
                  </a:cubicBezTo>
                  <a:cubicBezTo>
                    <a:pt x="125" y="133"/>
                    <a:pt x="129" y="130"/>
                    <a:pt x="131" y="132"/>
                  </a:cubicBezTo>
                  <a:cubicBezTo>
                    <a:pt x="134" y="135"/>
                    <a:pt x="134" y="136"/>
                    <a:pt x="134" y="139"/>
                  </a:cubicBezTo>
                  <a:cubicBezTo>
                    <a:pt x="133" y="142"/>
                    <a:pt x="137" y="145"/>
                    <a:pt x="139" y="145"/>
                  </a:cubicBezTo>
                  <a:cubicBezTo>
                    <a:pt x="141" y="146"/>
                    <a:pt x="143" y="147"/>
                    <a:pt x="145" y="147"/>
                  </a:cubicBezTo>
                  <a:cubicBezTo>
                    <a:pt x="147" y="147"/>
                    <a:pt x="151" y="152"/>
                    <a:pt x="153" y="151"/>
                  </a:cubicBezTo>
                  <a:cubicBezTo>
                    <a:pt x="155" y="150"/>
                    <a:pt x="157" y="149"/>
                    <a:pt x="158" y="147"/>
                  </a:cubicBezTo>
                  <a:cubicBezTo>
                    <a:pt x="158" y="147"/>
                    <a:pt x="160" y="144"/>
                    <a:pt x="161" y="145"/>
                  </a:cubicBezTo>
                  <a:cubicBezTo>
                    <a:pt x="161" y="146"/>
                    <a:pt x="159" y="147"/>
                    <a:pt x="160" y="148"/>
                  </a:cubicBezTo>
                  <a:cubicBezTo>
                    <a:pt x="161" y="149"/>
                    <a:pt x="161" y="146"/>
                    <a:pt x="162" y="146"/>
                  </a:cubicBezTo>
                  <a:cubicBezTo>
                    <a:pt x="162" y="146"/>
                    <a:pt x="164" y="149"/>
                    <a:pt x="165" y="149"/>
                  </a:cubicBezTo>
                  <a:cubicBezTo>
                    <a:pt x="165" y="150"/>
                    <a:pt x="167" y="152"/>
                    <a:pt x="168" y="152"/>
                  </a:cubicBezTo>
                  <a:cubicBezTo>
                    <a:pt x="167" y="152"/>
                    <a:pt x="170" y="149"/>
                    <a:pt x="170" y="149"/>
                  </a:cubicBezTo>
                  <a:cubicBezTo>
                    <a:pt x="172" y="148"/>
                    <a:pt x="173" y="146"/>
                    <a:pt x="174" y="145"/>
                  </a:cubicBezTo>
                  <a:cubicBezTo>
                    <a:pt x="177" y="144"/>
                    <a:pt x="185" y="146"/>
                    <a:pt x="185" y="142"/>
                  </a:cubicBezTo>
                  <a:cubicBezTo>
                    <a:pt x="186" y="137"/>
                    <a:pt x="187" y="134"/>
                    <a:pt x="188" y="130"/>
                  </a:cubicBezTo>
                  <a:cubicBezTo>
                    <a:pt x="190" y="126"/>
                    <a:pt x="191" y="122"/>
                    <a:pt x="194" y="118"/>
                  </a:cubicBezTo>
                  <a:cubicBezTo>
                    <a:pt x="195" y="117"/>
                    <a:pt x="197" y="116"/>
                    <a:pt x="198" y="114"/>
                  </a:cubicBezTo>
                  <a:cubicBezTo>
                    <a:pt x="198" y="113"/>
                    <a:pt x="198" y="113"/>
                    <a:pt x="198" y="112"/>
                  </a:cubicBezTo>
                  <a:cubicBezTo>
                    <a:pt x="199" y="111"/>
                    <a:pt x="200" y="110"/>
                    <a:pt x="200" y="108"/>
                  </a:cubicBezTo>
                  <a:cubicBezTo>
                    <a:pt x="201" y="106"/>
                    <a:pt x="200" y="104"/>
                    <a:pt x="201" y="102"/>
                  </a:cubicBezTo>
                  <a:cubicBezTo>
                    <a:pt x="201" y="101"/>
                    <a:pt x="202" y="100"/>
                    <a:pt x="202" y="99"/>
                  </a:cubicBezTo>
                  <a:cubicBezTo>
                    <a:pt x="203" y="98"/>
                    <a:pt x="201" y="97"/>
                    <a:pt x="202" y="96"/>
                  </a:cubicBezTo>
                  <a:cubicBezTo>
                    <a:pt x="203" y="95"/>
                    <a:pt x="204" y="92"/>
                    <a:pt x="203" y="91"/>
                  </a:cubicBezTo>
                  <a:cubicBezTo>
                    <a:pt x="203" y="89"/>
                    <a:pt x="202" y="88"/>
                    <a:pt x="202" y="87"/>
                  </a:cubicBezTo>
                  <a:cubicBezTo>
                    <a:pt x="201" y="86"/>
                    <a:pt x="201" y="84"/>
                    <a:pt x="201" y="83"/>
                  </a:cubicBezTo>
                  <a:cubicBezTo>
                    <a:pt x="200" y="79"/>
                    <a:pt x="203" y="77"/>
                    <a:pt x="202" y="73"/>
                  </a:cubicBezTo>
                  <a:cubicBezTo>
                    <a:pt x="202" y="74"/>
                    <a:pt x="201" y="76"/>
                    <a:pt x="200" y="76"/>
                  </a:cubicBezTo>
                  <a:cubicBezTo>
                    <a:pt x="198" y="76"/>
                    <a:pt x="197" y="72"/>
                    <a:pt x="196" y="70"/>
                  </a:cubicBezTo>
                  <a:cubicBezTo>
                    <a:pt x="194" y="67"/>
                    <a:pt x="190" y="67"/>
                    <a:pt x="190" y="62"/>
                  </a:cubicBezTo>
                  <a:cubicBezTo>
                    <a:pt x="189" y="60"/>
                    <a:pt x="188" y="60"/>
                    <a:pt x="187" y="59"/>
                  </a:cubicBezTo>
                  <a:cubicBezTo>
                    <a:pt x="185" y="58"/>
                    <a:pt x="185" y="61"/>
                    <a:pt x="184" y="59"/>
                  </a:cubicBezTo>
                  <a:cubicBezTo>
                    <a:pt x="184" y="56"/>
                    <a:pt x="183" y="55"/>
                    <a:pt x="181" y="53"/>
                  </a:cubicBezTo>
                  <a:cubicBezTo>
                    <a:pt x="181" y="53"/>
                    <a:pt x="180" y="52"/>
                    <a:pt x="180" y="51"/>
                  </a:cubicBezTo>
                  <a:cubicBezTo>
                    <a:pt x="179" y="51"/>
                    <a:pt x="180" y="49"/>
                    <a:pt x="180" y="50"/>
                  </a:cubicBezTo>
                  <a:cubicBezTo>
                    <a:pt x="178" y="48"/>
                    <a:pt x="176" y="47"/>
                    <a:pt x="174" y="46"/>
                  </a:cubicBezTo>
                  <a:cubicBezTo>
                    <a:pt x="172" y="44"/>
                    <a:pt x="169" y="45"/>
                    <a:pt x="168" y="43"/>
                  </a:cubicBezTo>
                  <a:cubicBezTo>
                    <a:pt x="166" y="41"/>
                    <a:pt x="167" y="37"/>
                    <a:pt x="166" y="36"/>
                  </a:cubicBezTo>
                  <a:cubicBezTo>
                    <a:pt x="166" y="34"/>
                    <a:pt x="166" y="32"/>
                    <a:pt x="165" y="31"/>
                  </a:cubicBezTo>
                  <a:cubicBezTo>
                    <a:pt x="164" y="30"/>
                    <a:pt x="163" y="30"/>
                    <a:pt x="163" y="28"/>
                  </a:cubicBezTo>
                  <a:cubicBezTo>
                    <a:pt x="163" y="26"/>
                    <a:pt x="163" y="23"/>
                    <a:pt x="161" y="20"/>
                  </a:cubicBezTo>
                  <a:cubicBezTo>
                    <a:pt x="160" y="20"/>
                    <a:pt x="158" y="17"/>
                    <a:pt x="158" y="18"/>
                  </a:cubicBezTo>
                  <a:cubicBezTo>
                    <a:pt x="156" y="18"/>
                    <a:pt x="156" y="19"/>
                    <a:pt x="155" y="17"/>
                  </a:cubicBezTo>
                  <a:cubicBezTo>
                    <a:pt x="153" y="15"/>
                    <a:pt x="154" y="11"/>
                    <a:pt x="152" y="8"/>
                  </a:cubicBezTo>
                  <a:cubicBezTo>
                    <a:pt x="152" y="7"/>
                    <a:pt x="148" y="0"/>
                    <a:pt x="148" y="0"/>
                  </a:cubicBezTo>
                  <a:cubicBezTo>
                    <a:pt x="147" y="0"/>
                    <a:pt x="147" y="2"/>
                    <a:pt x="147" y="3"/>
                  </a:cubicBezTo>
                  <a:cubicBezTo>
                    <a:pt x="147" y="4"/>
                    <a:pt x="146" y="5"/>
                    <a:pt x="145" y="6"/>
                  </a:cubicBezTo>
                  <a:cubicBezTo>
                    <a:pt x="145" y="6"/>
                    <a:pt x="143" y="8"/>
                    <a:pt x="144" y="9"/>
                  </a:cubicBezTo>
                  <a:cubicBezTo>
                    <a:pt x="144" y="9"/>
                    <a:pt x="146" y="9"/>
                    <a:pt x="145" y="10"/>
                  </a:cubicBezTo>
                  <a:cubicBezTo>
                    <a:pt x="144" y="10"/>
                    <a:pt x="143" y="15"/>
                    <a:pt x="143" y="16"/>
                  </a:cubicBezTo>
                  <a:cubicBezTo>
                    <a:pt x="144" y="18"/>
                    <a:pt x="144" y="20"/>
                    <a:pt x="144" y="22"/>
                  </a:cubicBezTo>
                  <a:cubicBezTo>
                    <a:pt x="143" y="26"/>
                    <a:pt x="143" y="36"/>
                    <a:pt x="137" y="36"/>
                  </a:cubicBezTo>
                  <a:cubicBezTo>
                    <a:pt x="133" y="36"/>
                    <a:pt x="133" y="32"/>
                    <a:pt x="130" y="31"/>
                  </a:cubicBezTo>
                  <a:cubicBezTo>
                    <a:pt x="128" y="30"/>
                    <a:pt x="126" y="30"/>
                    <a:pt x="124" y="28"/>
                  </a:cubicBezTo>
                  <a:cubicBezTo>
                    <a:pt x="123" y="27"/>
                    <a:pt x="112" y="21"/>
                    <a:pt x="113" y="20"/>
                  </a:cubicBezTo>
                  <a:cubicBezTo>
                    <a:pt x="113" y="19"/>
                    <a:pt x="114" y="18"/>
                    <a:pt x="115" y="17"/>
                  </a:cubicBezTo>
                  <a:cubicBezTo>
                    <a:pt x="115" y="16"/>
                    <a:pt x="117" y="16"/>
                    <a:pt x="117" y="15"/>
                  </a:cubicBezTo>
                  <a:cubicBezTo>
                    <a:pt x="117" y="15"/>
                    <a:pt x="116" y="14"/>
                    <a:pt x="116" y="13"/>
                  </a:cubicBezTo>
                  <a:cubicBezTo>
                    <a:pt x="117" y="12"/>
                    <a:pt x="117" y="12"/>
                    <a:pt x="118" y="11"/>
                  </a:cubicBezTo>
                  <a:cubicBezTo>
                    <a:pt x="118" y="10"/>
                    <a:pt x="120" y="9"/>
                    <a:pt x="121" y="8"/>
                  </a:cubicBezTo>
                  <a:cubicBezTo>
                    <a:pt x="121" y="7"/>
                    <a:pt x="119" y="5"/>
                    <a:pt x="118" y="6"/>
                  </a:cubicBezTo>
                  <a:cubicBezTo>
                    <a:pt x="118" y="6"/>
                    <a:pt x="117" y="8"/>
                    <a:pt x="117" y="8"/>
                  </a:cubicBezTo>
                  <a:cubicBezTo>
                    <a:pt x="116" y="7"/>
                    <a:pt x="116" y="7"/>
                    <a:pt x="115" y="6"/>
                  </a:cubicBezTo>
                  <a:cubicBezTo>
                    <a:pt x="115" y="5"/>
                    <a:pt x="113" y="7"/>
                    <a:pt x="112" y="7"/>
                  </a:cubicBezTo>
                  <a:cubicBezTo>
                    <a:pt x="111" y="8"/>
                    <a:pt x="110" y="7"/>
                    <a:pt x="109" y="7"/>
                  </a:cubicBezTo>
                  <a:cubicBezTo>
                    <a:pt x="107" y="6"/>
                    <a:pt x="104" y="5"/>
                    <a:pt x="101" y="4"/>
                  </a:cubicBezTo>
                  <a:cubicBezTo>
                    <a:pt x="99" y="4"/>
                    <a:pt x="103" y="5"/>
                    <a:pt x="101" y="4"/>
                  </a:cubicBezTo>
                  <a:close/>
                </a:path>
              </a:pathLst>
            </a:custGeom>
            <a:solidFill>
              <a:schemeClr val="accent3"/>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 name="Freeform 404"/>
            <p:cNvSpPr>
              <a:spLocks/>
            </p:cNvSpPr>
            <p:nvPr/>
          </p:nvSpPr>
          <p:spPr bwMode="auto">
            <a:xfrm>
              <a:off x="5709864" y="2963582"/>
              <a:ext cx="186353" cy="281920"/>
            </a:xfrm>
            <a:custGeom>
              <a:avLst/>
              <a:gdLst>
                <a:gd name="T0" fmla="*/ 7 w 40"/>
                <a:gd name="T1" fmla="*/ 0 h 60"/>
                <a:gd name="T2" fmla="*/ 4 w 40"/>
                <a:gd name="T3" fmla="*/ 3 h 60"/>
                <a:gd name="T4" fmla="*/ 2 w 40"/>
                <a:gd name="T5" fmla="*/ 8 h 60"/>
                <a:gd name="T6" fmla="*/ 5 w 40"/>
                <a:gd name="T7" fmla="*/ 14 h 60"/>
                <a:gd name="T8" fmla="*/ 3 w 40"/>
                <a:gd name="T9" fmla="*/ 18 h 60"/>
                <a:gd name="T10" fmla="*/ 3 w 40"/>
                <a:gd name="T11" fmla="*/ 19 h 60"/>
                <a:gd name="T12" fmla="*/ 2 w 40"/>
                <a:gd name="T13" fmla="*/ 23 h 60"/>
                <a:gd name="T14" fmla="*/ 5 w 40"/>
                <a:gd name="T15" fmla="*/ 23 h 60"/>
                <a:gd name="T16" fmla="*/ 7 w 40"/>
                <a:gd name="T17" fmla="*/ 19 h 60"/>
                <a:gd name="T18" fmla="*/ 7 w 40"/>
                <a:gd name="T19" fmla="*/ 23 h 60"/>
                <a:gd name="T20" fmla="*/ 11 w 40"/>
                <a:gd name="T21" fmla="*/ 27 h 60"/>
                <a:gd name="T22" fmla="*/ 14 w 40"/>
                <a:gd name="T23" fmla="*/ 30 h 60"/>
                <a:gd name="T24" fmla="*/ 16 w 40"/>
                <a:gd name="T25" fmla="*/ 36 h 60"/>
                <a:gd name="T26" fmla="*/ 8 w 40"/>
                <a:gd name="T27" fmla="*/ 39 h 60"/>
                <a:gd name="T28" fmla="*/ 9 w 40"/>
                <a:gd name="T29" fmla="*/ 42 h 60"/>
                <a:gd name="T30" fmla="*/ 5 w 40"/>
                <a:gd name="T31" fmla="*/ 47 h 60"/>
                <a:gd name="T32" fmla="*/ 9 w 40"/>
                <a:gd name="T33" fmla="*/ 48 h 60"/>
                <a:gd name="T34" fmla="*/ 18 w 40"/>
                <a:gd name="T35" fmla="*/ 48 h 60"/>
                <a:gd name="T36" fmla="*/ 10 w 40"/>
                <a:gd name="T37" fmla="*/ 52 h 60"/>
                <a:gd name="T38" fmla="*/ 7 w 40"/>
                <a:gd name="T39" fmla="*/ 55 h 60"/>
                <a:gd name="T40" fmla="*/ 3 w 40"/>
                <a:gd name="T41" fmla="*/ 59 h 60"/>
                <a:gd name="T42" fmla="*/ 5 w 40"/>
                <a:gd name="T43" fmla="*/ 60 h 60"/>
                <a:gd name="T44" fmla="*/ 12 w 40"/>
                <a:gd name="T45" fmla="*/ 57 h 60"/>
                <a:gd name="T46" fmla="*/ 19 w 40"/>
                <a:gd name="T47" fmla="*/ 55 h 60"/>
                <a:gd name="T48" fmla="*/ 27 w 40"/>
                <a:gd name="T49" fmla="*/ 54 h 60"/>
                <a:gd name="T50" fmla="*/ 38 w 40"/>
                <a:gd name="T51" fmla="*/ 51 h 60"/>
                <a:gd name="T52" fmla="*/ 38 w 40"/>
                <a:gd name="T53" fmla="*/ 46 h 60"/>
                <a:gd name="T54" fmla="*/ 32 w 40"/>
                <a:gd name="T55" fmla="*/ 41 h 60"/>
                <a:gd name="T56" fmla="*/ 31 w 40"/>
                <a:gd name="T57" fmla="*/ 36 h 60"/>
                <a:gd name="T58" fmla="*/ 30 w 40"/>
                <a:gd name="T59" fmla="*/ 34 h 60"/>
                <a:gd name="T60" fmla="*/ 23 w 40"/>
                <a:gd name="T61" fmla="*/ 25 h 60"/>
                <a:gd name="T62" fmla="*/ 12 w 40"/>
                <a:gd name="T63" fmla="*/ 18 h 60"/>
                <a:gd name="T64" fmla="*/ 14 w 40"/>
                <a:gd name="T65" fmla="*/ 16 h 60"/>
                <a:gd name="T66" fmla="*/ 21 w 40"/>
                <a:gd name="T67" fmla="*/ 8 h 60"/>
                <a:gd name="T68" fmla="*/ 9 w 40"/>
                <a:gd name="T69" fmla="*/ 7 h 60"/>
                <a:gd name="T70" fmla="*/ 9 w 40"/>
                <a:gd name="T71" fmla="*/ 6 h 60"/>
                <a:gd name="T72" fmla="*/ 15 w 40"/>
                <a:gd name="T7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60">
                  <a:moveTo>
                    <a:pt x="15" y="0"/>
                  </a:moveTo>
                  <a:cubicBezTo>
                    <a:pt x="12" y="0"/>
                    <a:pt x="10" y="1"/>
                    <a:pt x="7" y="0"/>
                  </a:cubicBezTo>
                  <a:cubicBezTo>
                    <a:pt x="6" y="0"/>
                    <a:pt x="5" y="0"/>
                    <a:pt x="5" y="1"/>
                  </a:cubicBezTo>
                  <a:cubicBezTo>
                    <a:pt x="6" y="3"/>
                    <a:pt x="5" y="2"/>
                    <a:pt x="4" y="3"/>
                  </a:cubicBezTo>
                  <a:cubicBezTo>
                    <a:pt x="5" y="2"/>
                    <a:pt x="5" y="4"/>
                    <a:pt x="5" y="4"/>
                  </a:cubicBezTo>
                  <a:cubicBezTo>
                    <a:pt x="4" y="6"/>
                    <a:pt x="1" y="5"/>
                    <a:pt x="2" y="8"/>
                  </a:cubicBezTo>
                  <a:cubicBezTo>
                    <a:pt x="4" y="10"/>
                    <a:pt x="3" y="11"/>
                    <a:pt x="2" y="13"/>
                  </a:cubicBezTo>
                  <a:cubicBezTo>
                    <a:pt x="2" y="15"/>
                    <a:pt x="4" y="15"/>
                    <a:pt x="5" y="14"/>
                  </a:cubicBezTo>
                  <a:cubicBezTo>
                    <a:pt x="4" y="15"/>
                    <a:pt x="5" y="15"/>
                    <a:pt x="5" y="16"/>
                  </a:cubicBezTo>
                  <a:cubicBezTo>
                    <a:pt x="5" y="15"/>
                    <a:pt x="3" y="18"/>
                    <a:pt x="3" y="18"/>
                  </a:cubicBezTo>
                  <a:cubicBezTo>
                    <a:pt x="2" y="18"/>
                    <a:pt x="0" y="18"/>
                    <a:pt x="0" y="20"/>
                  </a:cubicBezTo>
                  <a:cubicBezTo>
                    <a:pt x="1" y="20"/>
                    <a:pt x="2" y="18"/>
                    <a:pt x="3" y="19"/>
                  </a:cubicBezTo>
                  <a:cubicBezTo>
                    <a:pt x="3" y="20"/>
                    <a:pt x="3" y="21"/>
                    <a:pt x="3" y="21"/>
                  </a:cubicBezTo>
                  <a:cubicBezTo>
                    <a:pt x="2" y="22"/>
                    <a:pt x="2" y="23"/>
                    <a:pt x="2" y="23"/>
                  </a:cubicBezTo>
                  <a:cubicBezTo>
                    <a:pt x="2" y="24"/>
                    <a:pt x="3" y="22"/>
                    <a:pt x="4" y="22"/>
                  </a:cubicBezTo>
                  <a:cubicBezTo>
                    <a:pt x="4" y="21"/>
                    <a:pt x="5" y="23"/>
                    <a:pt x="5" y="23"/>
                  </a:cubicBezTo>
                  <a:cubicBezTo>
                    <a:pt x="6" y="23"/>
                    <a:pt x="5" y="19"/>
                    <a:pt x="4" y="19"/>
                  </a:cubicBezTo>
                  <a:cubicBezTo>
                    <a:pt x="5" y="19"/>
                    <a:pt x="7" y="20"/>
                    <a:pt x="7" y="19"/>
                  </a:cubicBezTo>
                  <a:cubicBezTo>
                    <a:pt x="7" y="19"/>
                    <a:pt x="6" y="20"/>
                    <a:pt x="6" y="20"/>
                  </a:cubicBezTo>
                  <a:cubicBezTo>
                    <a:pt x="6" y="21"/>
                    <a:pt x="7" y="22"/>
                    <a:pt x="7" y="23"/>
                  </a:cubicBezTo>
                  <a:cubicBezTo>
                    <a:pt x="7" y="24"/>
                    <a:pt x="4" y="27"/>
                    <a:pt x="7" y="27"/>
                  </a:cubicBezTo>
                  <a:cubicBezTo>
                    <a:pt x="7" y="27"/>
                    <a:pt x="10" y="27"/>
                    <a:pt x="11" y="27"/>
                  </a:cubicBezTo>
                  <a:cubicBezTo>
                    <a:pt x="12" y="26"/>
                    <a:pt x="15" y="26"/>
                    <a:pt x="15" y="26"/>
                  </a:cubicBezTo>
                  <a:cubicBezTo>
                    <a:pt x="14" y="28"/>
                    <a:pt x="13" y="28"/>
                    <a:pt x="14" y="30"/>
                  </a:cubicBezTo>
                  <a:cubicBezTo>
                    <a:pt x="15" y="33"/>
                    <a:pt x="15" y="31"/>
                    <a:pt x="16" y="32"/>
                  </a:cubicBezTo>
                  <a:cubicBezTo>
                    <a:pt x="16" y="33"/>
                    <a:pt x="15" y="35"/>
                    <a:pt x="16" y="36"/>
                  </a:cubicBezTo>
                  <a:cubicBezTo>
                    <a:pt x="17" y="38"/>
                    <a:pt x="14" y="38"/>
                    <a:pt x="13" y="38"/>
                  </a:cubicBezTo>
                  <a:cubicBezTo>
                    <a:pt x="11" y="39"/>
                    <a:pt x="10" y="37"/>
                    <a:pt x="8" y="39"/>
                  </a:cubicBezTo>
                  <a:cubicBezTo>
                    <a:pt x="7" y="41"/>
                    <a:pt x="12" y="40"/>
                    <a:pt x="11" y="41"/>
                  </a:cubicBezTo>
                  <a:cubicBezTo>
                    <a:pt x="11" y="41"/>
                    <a:pt x="9" y="42"/>
                    <a:pt x="9" y="42"/>
                  </a:cubicBezTo>
                  <a:cubicBezTo>
                    <a:pt x="9" y="43"/>
                    <a:pt x="10" y="43"/>
                    <a:pt x="9" y="44"/>
                  </a:cubicBezTo>
                  <a:cubicBezTo>
                    <a:pt x="8" y="45"/>
                    <a:pt x="7" y="46"/>
                    <a:pt x="5" y="47"/>
                  </a:cubicBezTo>
                  <a:cubicBezTo>
                    <a:pt x="4" y="48"/>
                    <a:pt x="6" y="49"/>
                    <a:pt x="6" y="49"/>
                  </a:cubicBezTo>
                  <a:cubicBezTo>
                    <a:pt x="7" y="49"/>
                    <a:pt x="9" y="48"/>
                    <a:pt x="9" y="48"/>
                  </a:cubicBezTo>
                  <a:cubicBezTo>
                    <a:pt x="9" y="49"/>
                    <a:pt x="12" y="49"/>
                    <a:pt x="13" y="50"/>
                  </a:cubicBezTo>
                  <a:cubicBezTo>
                    <a:pt x="15" y="50"/>
                    <a:pt x="17" y="48"/>
                    <a:pt x="18" y="48"/>
                  </a:cubicBezTo>
                  <a:cubicBezTo>
                    <a:pt x="18" y="48"/>
                    <a:pt x="16" y="53"/>
                    <a:pt x="13" y="52"/>
                  </a:cubicBezTo>
                  <a:cubicBezTo>
                    <a:pt x="12" y="51"/>
                    <a:pt x="11" y="52"/>
                    <a:pt x="10" y="52"/>
                  </a:cubicBezTo>
                  <a:cubicBezTo>
                    <a:pt x="8" y="52"/>
                    <a:pt x="9" y="51"/>
                    <a:pt x="8" y="51"/>
                  </a:cubicBezTo>
                  <a:cubicBezTo>
                    <a:pt x="8" y="51"/>
                    <a:pt x="8" y="54"/>
                    <a:pt x="7" y="55"/>
                  </a:cubicBezTo>
                  <a:cubicBezTo>
                    <a:pt x="7" y="55"/>
                    <a:pt x="6" y="56"/>
                    <a:pt x="5" y="57"/>
                  </a:cubicBezTo>
                  <a:cubicBezTo>
                    <a:pt x="5" y="57"/>
                    <a:pt x="3" y="58"/>
                    <a:pt x="3" y="59"/>
                  </a:cubicBezTo>
                  <a:cubicBezTo>
                    <a:pt x="3" y="59"/>
                    <a:pt x="5" y="59"/>
                    <a:pt x="5" y="59"/>
                  </a:cubicBezTo>
                  <a:cubicBezTo>
                    <a:pt x="5" y="59"/>
                    <a:pt x="4" y="59"/>
                    <a:pt x="5" y="60"/>
                  </a:cubicBezTo>
                  <a:cubicBezTo>
                    <a:pt x="5" y="60"/>
                    <a:pt x="7" y="57"/>
                    <a:pt x="8" y="57"/>
                  </a:cubicBezTo>
                  <a:cubicBezTo>
                    <a:pt x="9" y="57"/>
                    <a:pt x="11" y="58"/>
                    <a:pt x="12" y="57"/>
                  </a:cubicBezTo>
                  <a:cubicBezTo>
                    <a:pt x="14" y="57"/>
                    <a:pt x="13" y="55"/>
                    <a:pt x="15" y="55"/>
                  </a:cubicBezTo>
                  <a:cubicBezTo>
                    <a:pt x="16" y="54"/>
                    <a:pt x="17" y="55"/>
                    <a:pt x="19" y="55"/>
                  </a:cubicBezTo>
                  <a:cubicBezTo>
                    <a:pt x="20" y="56"/>
                    <a:pt x="21" y="54"/>
                    <a:pt x="23" y="55"/>
                  </a:cubicBezTo>
                  <a:cubicBezTo>
                    <a:pt x="24" y="56"/>
                    <a:pt x="26" y="55"/>
                    <a:pt x="27" y="54"/>
                  </a:cubicBezTo>
                  <a:cubicBezTo>
                    <a:pt x="29" y="54"/>
                    <a:pt x="32" y="54"/>
                    <a:pt x="34" y="54"/>
                  </a:cubicBezTo>
                  <a:cubicBezTo>
                    <a:pt x="34" y="54"/>
                    <a:pt x="38" y="51"/>
                    <a:pt x="38" y="51"/>
                  </a:cubicBezTo>
                  <a:cubicBezTo>
                    <a:pt x="37" y="50"/>
                    <a:pt x="33" y="51"/>
                    <a:pt x="33" y="50"/>
                  </a:cubicBezTo>
                  <a:cubicBezTo>
                    <a:pt x="33" y="49"/>
                    <a:pt x="37" y="46"/>
                    <a:pt x="38" y="46"/>
                  </a:cubicBezTo>
                  <a:cubicBezTo>
                    <a:pt x="39" y="44"/>
                    <a:pt x="40" y="40"/>
                    <a:pt x="36" y="40"/>
                  </a:cubicBezTo>
                  <a:cubicBezTo>
                    <a:pt x="35" y="40"/>
                    <a:pt x="33" y="41"/>
                    <a:pt x="32" y="41"/>
                  </a:cubicBezTo>
                  <a:cubicBezTo>
                    <a:pt x="30" y="40"/>
                    <a:pt x="32" y="40"/>
                    <a:pt x="32" y="39"/>
                  </a:cubicBezTo>
                  <a:cubicBezTo>
                    <a:pt x="32" y="38"/>
                    <a:pt x="32" y="37"/>
                    <a:pt x="31" y="36"/>
                  </a:cubicBezTo>
                  <a:cubicBezTo>
                    <a:pt x="31" y="36"/>
                    <a:pt x="27" y="35"/>
                    <a:pt x="28" y="34"/>
                  </a:cubicBezTo>
                  <a:cubicBezTo>
                    <a:pt x="28" y="34"/>
                    <a:pt x="30" y="35"/>
                    <a:pt x="30" y="34"/>
                  </a:cubicBezTo>
                  <a:cubicBezTo>
                    <a:pt x="31" y="33"/>
                    <a:pt x="30" y="32"/>
                    <a:pt x="29" y="31"/>
                  </a:cubicBezTo>
                  <a:cubicBezTo>
                    <a:pt x="26" y="29"/>
                    <a:pt x="25" y="29"/>
                    <a:pt x="23" y="25"/>
                  </a:cubicBezTo>
                  <a:cubicBezTo>
                    <a:pt x="22" y="23"/>
                    <a:pt x="21" y="21"/>
                    <a:pt x="18" y="19"/>
                  </a:cubicBezTo>
                  <a:cubicBezTo>
                    <a:pt x="17" y="18"/>
                    <a:pt x="13" y="20"/>
                    <a:pt x="12" y="18"/>
                  </a:cubicBezTo>
                  <a:cubicBezTo>
                    <a:pt x="12" y="18"/>
                    <a:pt x="18" y="17"/>
                    <a:pt x="17" y="16"/>
                  </a:cubicBezTo>
                  <a:cubicBezTo>
                    <a:pt x="17" y="16"/>
                    <a:pt x="15" y="17"/>
                    <a:pt x="14" y="16"/>
                  </a:cubicBezTo>
                  <a:cubicBezTo>
                    <a:pt x="14" y="16"/>
                    <a:pt x="18" y="15"/>
                    <a:pt x="18" y="15"/>
                  </a:cubicBezTo>
                  <a:cubicBezTo>
                    <a:pt x="19" y="14"/>
                    <a:pt x="22" y="9"/>
                    <a:pt x="21" y="8"/>
                  </a:cubicBezTo>
                  <a:cubicBezTo>
                    <a:pt x="20" y="6"/>
                    <a:pt x="17" y="6"/>
                    <a:pt x="15" y="6"/>
                  </a:cubicBezTo>
                  <a:cubicBezTo>
                    <a:pt x="14" y="7"/>
                    <a:pt x="9" y="7"/>
                    <a:pt x="9" y="7"/>
                  </a:cubicBezTo>
                  <a:cubicBezTo>
                    <a:pt x="9" y="7"/>
                    <a:pt x="11" y="6"/>
                    <a:pt x="11" y="6"/>
                  </a:cubicBezTo>
                  <a:cubicBezTo>
                    <a:pt x="11" y="6"/>
                    <a:pt x="9" y="5"/>
                    <a:pt x="9" y="6"/>
                  </a:cubicBezTo>
                  <a:cubicBezTo>
                    <a:pt x="9" y="5"/>
                    <a:pt x="18" y="1"/>
                    <a:pt x="15" y="0"/>
                  </a:cubicBezTo>
                  <a:cubicBezTo>
                    <a:pt x="14" y="0"/>
                    <a:pt x="17" y="1"/>
                    <a:pt x="15"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 name="Freeform 405"/>
            <p:cNvSpPr>
              <a:spLocks/>
            </p:cNvSpPr>
            <p:nvPr/>
          </p:nvSpPr>
          <p:spPr bwMode="auto">
            <a:xfrm>
              <a:off x="5284593" y="2668920"/>
              <a:ext cx="251658" cy="122645"/>
            </a:xfrm>
            <a:custGeom>
              <a:avLst/>
              <a:gdLst>
                <a:gd name="T0" fmla="*/ 53 w 54"/>
                <a:gd name="T1" fmla="*/ 10 h 26"/>
                <a:gd name="T2" fmla="*/ 49 w 54"/>
                <a:gd name="T3" fmla="*/ 9 h 26"/>
                <a:gd name="T4" fmla="*/ 50 w 54"/>
                <a:gd name="T5" fmla="*/ 8 h 26"/>
                <a:gd name="T6" fmla="*/ 48 w 54"/>
                <a:gd name="T7" fmla="*/ 7 h 26"/>
                <a:gd name="T8" fmla="*/ 49 w 54"/>
                <a:gd name="T9" fmla="*/ 6 h 26"/>
                <a:gd name="T10" fmla="*/ 46 w 54"/>
                <a:gd name="T11" fmla="*/ 5 h 26"/>
                <a:gd name="T12" fmla="*/ 48 w 54"/>
                <a:gd name="T13" fmla="*/ 3 h 26"/>
                <a:gd name="T14" fmla="*/ 43 w 54"/>
                <a:gd name="T15" fmla="*/ 3 h 26"/>
                <a:gd name="T16" fmla="*/ 39 w 54"/>
                <a:gd name="T17" fmla="*/ 1 h 26"/>
                <a:gd name="T18" fmla="*/ 39 w 54"/>
                <a:gd name="T19" fmla="*/ 4 h 26"/>
                <a:gd name="T20" fmla="*/ 36 w 54"/>
                <a:gd name="T21" fmla="*/ 5 h 26"/>
                <a:gd name="T22" fmla="*/ 32 w 54"/>
                <a:gd name="T23" fmla="*/ 5 h 26"/>
                <a:gd name="T24" fmla="*/ 32 w 54"/>
                <a:gd name="T25" fmla="*/ 9 h 26"/>
                <a:gd name="T26" fmla="*/ 26 w 54"/>
                <a:gd name="T27" fmla="*/ 5 h 26"/>
                <a:gd name="T28" fmla="*/ 25 w 54"/>
                <a:gd name="T29" fmla="*/ 8 h 26"/>
                <a:gd name="T30" fmla="*/ 21 w 54"/>
                <a:gd name="T31" fmla="*/ 5 h 26"/>
                <a:gd name="T32" fmla="*/ 21 w 54"/>
                <a:gd name="T33" fmla="*/ 9 h 26"/>
                <a:gd name="T34" fmla="*/ 19 w 54"/>
                <a:gd name="T35" fmla="*/ 9 h 26"/>
                <a:gd name="T36" fmla="*/ 17 w 54"/>
                <a:gd name="T37" fmla="*/ 12 h 26"/>
                <a:gd name="T38" fmla="*/ 14 w 54"/>
                <a:gd name="T39" fmla="*/ 8 h 26"/>
                <a:gd name="T40" fmla="*/ 16 w 54"/>
                <a:gd name="T41" fmla="*/ 8 h 26"/>
                <a:gd name="T42" fmla="*/ 14 w 54"/>
                <a:gd name="T43" fmla="*/ 5 h 26"/>
                <a:gd name="T44" fmla="*/ 7 w 54"/>
                <a:gd name="T45" fmla="*/ 2 h 26"/>
                <a:gd name="T46" fmla="*/ 9 w 54"/>
                <a:gd name="T47" fmla="*/ 4 h 26"/>
                <a:gd name="T48" fmla="*/ 8 w 54"/>
                <a:gd name="T49" fmla="*/ 4 h 26"/>
                <a:gd name="T50" fmla="*/ 10 w 54"/>
                <a:gd name="T51" fmla="*/ 8 h 26"/>
                <a:gd name="T52" fmla="*/ 5 w 54"/>
                <a:gd name="T53" fmla="*/ 6 h 26"/>
                <a:gd name="T54" fmla="*/ 3 w 54"/>
                <a:gd name="T55" fmla="*/ 6 h 26"/>
                <a:gd name="T56" fmla="*/ 5 w 54"/>
                <a:gd name="T57" fmla="*/ 7 h 26"/>
                <a:gd name="T58" fmla="*/ 5 w 54"/>
                <a:gd name="T59" fmla="*/ 8 h 26"/>
                <a:gd name="T60" fmla="*/ 2 w 54"/>
                <a:gd name="T61" fmla="*/ 7 h 26"/>
                <a:gd name="T62" fmla="*/ 1 w 54"/>
                <a:gd name="T63" fmla="*/ 9 h 26"/>
                <a:gd name="T64" fmla="*/ 8 w 54"/>
                <a:gd name="T65" fmla="*/ 10 h 26"/>
                <a:gd name="T66" fmla="*/ 13 w 54"/>
                <a:gd name="T67" fmla="*/ 11 h 26"/>
                <a:gd name="T68" fmla="*/ 11 w 54"/>
                <a:gd name="T69" fmla="*/ 12 h 26"/>
                <a:gd name="T70" fmla="*/ 12 w 54"/>
                <a:gd name="T71" fmla="*/ 13 h 26"/>
                <a:gd name="T72" fmla="*/ 8 w 54"/>
                <a:gd name="T73" fmla="*/ 14 h 26"/>
                <a:gd name="T74" fmla="*/ 3 w 54"/>
                <a:gd name="T75" fmla="*/ 15 h 26"/>
                <a:gd name="T76" fmla="*/ 10 w 54"/>
                <a:gd name="T77" fmla="*/ 16 h 26"/>
                <a:gd name="T78" fmla="*/ 12 w 54"/>
                <a:gd name="T79" fmla="*/ 18 h 26"/>
                <a:gd name="T80" fmla="*/ 15 w 54"/>
                <a:gd name="T81" fmla="*/ 17 h 26"/>
                <a:gd name="T82" fmla="*/ 13 w 54"/>
                <a:gd name="T83" fmla="*/ 18 h 26"/>
                <a:gd name="T84" fmla="*/ 15 w 54"/>
                <a:gd name="T85" fmla="*/ 18 h 26"/>
                <a:gd name="T86" fmla="*/ 10 w 54"/>
                <a:gd name="T87" fmla="*/ 23 h 26"/>
                <a:gd name="T88" fmla="*/ 15 w 54"/>
                <a:gd name="T89" fmla="*/ 23 h 26"/>
                <a:gd name="T90" fmla="*/ 21 w 54"/>
                <a:gd name="T91" fmla="*/ 24 h 26"/>
                <a:gd name="T92" fmla="*/ 20 w 54"/>
                <a:gd name="T93" fmla="*/ 24 h 26"/>
                <a:gd name="T94" fmla="*/ 22 w 54"/>
                <a:gd name="T95" fmla="*/ 25 h 26"/>
                <a:gd name="T96" fmla="*/ 29 w 54"/>
                <a:gd name="T97" fmla="*/ 26 h 26"/>
                <a:gd name="T98" fmla="*/ 33 w 54"/>
                <a:gd name="T99" fmla="*/ 25 h 26"/>
                <a:gd name="T100" fmla="*/ 39 w 54"/>
                <a:gd name="T101" fmla="*/ 23 h 26"/>
                <a:gd name="T102" fmla="*/ 46 w 54"/>
                <a:gd name="T103" fmla="*/ 19 h 26"/>
                <a:gd name="T104" fmla="*/ 52 w 54"/>
                <a:gd name="T105" fmla="*/ 16 h 26"/>
                <a:gd name="T106" fmla="*/ 52 w 54"/>
                <a:gd name="T107" fmla="*/ 14 h 26"/>
                <a:gd name="T108" fmla="*/ 54 w 54"/>
                <a:gd name="T109" fmla="*/ 13 h 26"/>
                <a:gd name="T110" fmla="*/ 52 w 54"/>
                <a:gd name="T111" fmla="*/ 12 h 26"/>
                <a:gd name="T112" fmla="*/ 53 w 54"/>
                <a:gd name="T113" fmla="*/ 10 h 26"/>
                <a:gd name="T114" fmla="*/ 53 w 54"/>
                <a:gd name="T11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26">
                  <a:moveTo>
                    <a:pt x="53" y="10"/>
                  </a:moveTo>
                  <a:cubicBezTo>
                    <a:pt x="53" y="10"/>
                    <a:pt x="49" y="9"/>
                    <a:pt x="49" y="9"/>
                  </a:cubicBezTo>
                  <a:cubicBezTo>
                    <a:pt x="49" y="9"/>
                    <a:pt x="50" y="8"/>
                    <a:pt x="50" y="8"/>
                  </a:cubicBezTo>
                  <a:cubicBezTo>
                    <a:pt x="49" y="8"/>
                    <a:pt x="47" y="8"/>
                    <a:pt x="48" y="7"/>
                  </a:cubicBezTo>
                  <a:cubicBezTo>
                    <a:pt x="48" y="7"/>
                    <a:pt x="49" y="6"/>
                    <a:pt x="49" y="6"/>
                  </a:cubicBezTo>
                  <a:cubicBezTo>
                    <a:pt x="48" y="5"/>
                    <a:pt x="46" y="5"/>
                    <a:pt x="46" y="5"/>
                  </a:cubicBezTo>
                  <a:cubicBezTo>
                    <a:pt x="46" y="4"/>
                    <a:pt x="48" y="3"/>
                    <a:pt x="48" y="3"/>
                  </a:cubicBezTo>
                  <a:cubicBezTo>
                    <a:pt x="48" y="3"/>
                    <a:pt x="44" y="4"/>
                    <a:pt x="43" y="3"/>
                  </a:cubicBezTo>
                  <a:cubicBezTo>
                    <a:pt x="42" y="2"/>
                    <a:pt x="41" y="1"/>
                    <a:pt x="39" y="1"/>
                  </a:cubicBezTo>
                  <a:cubicBezTo>
                    <a:pt x="38" y="1"/>
                    <a:pt x="40" y="3"/>
                    <a:pt x="39" y="4"/>
                  </a:cubicBezTo>
                  <a:cubicBezTo>
                    <a:pt x="38" y="5"/>
                    <a:pt x="37" y="4"/>
                    <a:pt x="36" y="5"/>
                  </a:cubicBezTo>
                  <a:cubicBezTo>
                    <a:pt x="35" y="6"/>
                    <a:pt x="34" y="5"/>
                    <a:pt x="32" y="5"/>
                  </a:cubicBezTo>
                  <a:cubicBezTo>
                    <a:pt x="30" y="4"/>
                    <a:pt x="33" y="8"/>
                    <a:pt x="32" y="9"/>
                  </a:cubicBezTo>
                  <a:cubicBezTo>
                    <a:pt x="32" y="9"/>
                    <a:pt x="28" y="2"/>
                    <a:pt x="26" y="5"/>
                  </a:cubicBezTo>
                  <a:cubicBezTo>
                    <a:pt x="25" y="5"/>
                    <a:pt x="26" y="7"/>
                    <a:pt x="25" y="8"/>
                  </a:cubicBezTo>
                  <a:cubicBezTo>
                    <a:pt x="25" y="9"/>
                    <a:pt x="22" y="5"/>
                    <a:pt x="21" y="5"/>
                  </a:cubicBezTo>
                  <a:cubicBezTo>
                    <a:pt x="20" y="5"/>
                    <a:pt x="23" y="9"/>
                    <a:pt x="21" y="9"/>
                  </a:cubicBezTo>
                  <a:cubicBezTo>
                    <a:pt x="20" y="9"/>
                    <a:pt x="20" y="9"/>
                    <a:pt x="19" y="9"/>
                  </a:cubicBezTo>
                  <a:cubicBezTo>
                    <a:pt x="18" y="9"/>
                    <a:pt x="17" y="11"/>
                    <a:pt x="17" y="12"/>
                  </a:cubicBezTo>
                  <a:cubicBezTo>
                    <a:pt x="17" y="11"/>
                    <a:pt x="14" y="9"/>
                    <a:pt x="14" y="8"/>
                  </a:cubicBezTo>
                  <a:cubicBezTo>
                    <a:pt x="14" y="8"/>
                    <a:pt x="16" y="8"/>
                    <a:pt x="16" y="8"/>
                  </a:cubicBezTo>
                  <a:cubicBezTo>
                    <a:pt x="16" y="7"/>
                    <a:pt x="14" y="5"/>
                    <a:pt x="14" y="5"/>
                  </a:cubicBezTo>
                  <a:cubicBezTo>
                    <a:pt x="13" y="5"/>
                    <a:pt x="8" y="0"/>
                    <a:pt x="7" y="2"/>
                  </a:cubicBezTo>
                  <a:cubicBezTo>
                    <a:pt x="7" y="3"/>
                    <a:pt x="10" y="3"/>
                    <a:pt x="9" y="4"/>
                  </a:cubicBezTo>
                  <a:cubicBezTo>
                    <a:pt x="9" y="4"/>
                    <a:pt x="9" y="4"/>
                    <a:pt x="8" y="4"/>
                  </a:cubicBezTo>
                  <a:cubicBezTo>
                    <a:pt x="10" y="3"/>
                    <a:pt x="11" y="7"/>
                    <a:pt x="10" y="8"/>
                  </a:cubicBezTo>
                  <a:cubicBezTo>
                    <a:pt x="10" y="8"/>
                    <a:pt x="2" y="1"/>
                    <a:pt x="5" y="6"/>
                  </a:cubicBezTo>
                  <a:cubicBezTo>
                    <a:pt x="5" y="6"/>
                    <a:pt x="3" y="6"/>
                    <a:pt x="3" y="6"/>
                  </a:cubicBezTo>
                  <a:cubicBezTo>
                    <a:pt x="3" y="7"/>
                    <a:pt x="5" y="7"/>
                    <a:pt x="5" y="7"/>
                  </a:cubicBezTo>
                  <a:cubicBezTo>
                    <a:pt x="5" y="6"/>
                    <a:pt x="5" y="8"/>
                    <a:pt x="5" y="8"/>
                  </a:cubicBezTo>
                  <a:cubicBezTo>
                    <a:pt x="5" y="8"/>
                    <a:pt x="3" y="7"/>
                    <a:pt x="2" y="7"/>
                  </a:cubicBezTo>
                  <a:cubicBezTo>
                    <a:pt x="3" y="7"/>
                    <a:pt x="0" y="10"/>
                    <a:pt x="1" y="9"/>
                  </a:cubicBezTo>
                  <a:cubicBezTo>
                    <a:pt x="0" y="11"/>
                    <a:pt x="8" y="10"/>
                    <a:pt x="8" y="10"/>
                  </a:cubicBezTo>
                  <a:cubicBezTo>
                    <a:pt x="9" y="10"/>
                    <a:pt x="13" y="11"/>
                    <a:pt x="13" y="11"/>
                  </a:cubicBezTo>
                  <a:cubicBezTo>
                    <a:pt x="12" y="11"/>
                    <a:pt x="11" y="11"/>
                    <a:pt x="11" y="12"/>
                  </a:cubicBezTo>
                  <a:cubicBezTo>
                    <a:pt x="11" y="12"/>
                    <a:pt x="12" y="13"/>
                    <a:pt x="12" y="13"/>
                  </a:cubicBezTo>
                  <a:cubicBezTo>
                    <a:pt x="11" y="14"/>
                    <a:pt x="9" y="14"/>
                    <a:pt x="8" y="14"/>
                  </a:cubicBezTo>
                  <a:cubicBezTo>
                    <a:pt x="8" y="14"/>
                    <a:pt x="2" y="15"/>
                    <a:pt x="3" y="15"/>
                  </a:cubicBezTo>
                  <a:cubicBezTo>
                    <a:pt x="5" y="16"/>
                    <a:pt x="8" y="15"/>
                    <a:pt x="10" y="16"/>
                  </a:cubicBezTo>
                  <a:cubicBezTo>
                    <a:pt x="11" y="17"/>
                    <a:pt x="11" y="18"/>
                    <a:pt x="12" y="18"/>
                  </a:cubicBezTo>
                  <a:cubicBezTo>
                    <a:pt x="12" y="18"/>
                    <a:pt x="14" y="17"/>
                    <a:pt x="15" y="17"/>
                  </a:cubicBezTo>
                  <a:cubicBezTo>
                    <a:pt x="14" y="17"/>
                    <a:pt x="13" y="18"/>
                    <a:pt x="13" y="18"/>
                  </a:cubicBezTo>
                  <a:cubicBezTo>
                    <a:pt x="13" y="19"/>
                    <a:pt x="15" y="18"/>
                    <a:pt x="15" y="18"/>
                  </a:cubicBezTo>
                  <a:cubicBezTo>
                    <a:pt x="16" y="19"/>
                    <a:pt x="8" y="23"/>
                    <a:pt x="10" y="23"/>
                  </a:cubicBezTo>
                  <a:cubicBezTo>
                    <a:pt x="12" y="24"/>
                    <a:pt x="14" y="23"/>
                    <a:pt x="15" y="23"/>
                  </a:cubicBezTo>
                  <a:cubicBezTo>
                    <a:pt x="17" y="23"/>
                    <a:pt x="19" y="23"/>
                    <a:pt x="21" y="24"/>
                  </a:cubicBezTo>
                  <a:cubicBezTo>
                    <a:pt x="20" y="23"/>
                    <a:pt x="20" y="24"/>
                    <a:pt x="20" y="24"/>
                  </a:cubicBezTo>
                  <a:cubicBezTo>
                    <a:pt x="21" y="25"/>
                    <a:pt x="22" y="25"/>
                    <a:pt x="22" y="25"/>
                  </a:cubicBezTo>
                  <a:cubicBezTo>
                    <a:pt x="24" y="26"/>
                    <a:pt x="27" y="26"/>
                    <a:pt x="29" y="26"/>
                  </a:cubicBezTo>
                  <a:cubicBezTo>
                    <a:pt x="31" y="26"/>
                    <a:pt x="31" y="25"/>
                    <a:pt x="33" y="25"/>
                  </a:cubicBezTo>
                  <a:cubicBezTo>
                    <a:pt x="35" y="24"/>
                    <a:pt x="37" y="24"/>
                    <a:pt x="39" y="23"/>
                  </a:cubicBezTo>
                  <a:cubicBezTo>
                    <a:pt x="42" y="21"/>
                    <a:pt x="43" y="20"/>
                    <a:pt x="46" y="19"/>
                  </a:cubicBezTo>
                  <a:cubicBezTo>
                    <a:pt x="48" y="19"/>
                    <a:pt x="49" y="16"/>
                    <a:pt x="52" y="16"/>
                  </a:cubicBezTo>
                  <a:cubicBezTo>
                    <a:pt x="52" y="15"/>
                    <a:pt x="53" y="15"/>
                    <a:pt x="52" y="14"/>
                  </a:cubicBezTo>
                  <a:cubicBezTo>
                    <a:pt x="51" y="13"/>
                    <a:pt x="53" y="13"/>
                    <a:pt x="54" y="13"/>
                  </a:cubicBezTo>
                  <a:cubicBezTo>
                    <a:pt x="54" y="13"/>
                    <a:pt x="52" y="12"/>
                    <a:pt x="52" y="12"/>
                  </a:cubicBezTo>
                  <a:cubicBezTo>
                    <a:pt x="52" y="11"/>
                    <a:pt x="54" y="10"/>
                    <a:pt x="53" y="10"/>
                  </a:cubicBezTo>
                  <a:cubicBezTo>
                    <a:pt x="51" y="9"/>
                    <a:pt x="54" y="10"/>
                    <a:pt x="53"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 name="Freeform 418"/>
            <p:cNvSpPr>
              <a:spLocks/>
            </p:cNvSpPr>
            <p:nvPr/>
          </p:nvSpPr>
          <p:spPr bwMode="auto">
            <a:xfrm>
              <a:off x="9725245" y="2538312"/>
              <a:ext cx="50968" cy="28669"/>
            </a:xfrm>
            <a:custGeom>
              <a:avLst/>
              <a:gdLst>
                <a:gd name="T0" fmla="*/ 3 w 11"/>
                <a:gd name="T1" fmla="*/ 4 h 6"/>
                <a:gd name="T2" fmla="*/ 1 w 11"/>
                <a:gd name="T3" fmla="*/ 1 h 6"/>
                <a:gd name="T4" fmla="*/ 6 w 11"/>
                <a:gd name="T5" fmla="*/ 1 h 6"/>
                <a:gd name="T6" fmla="*/ 3 w 11"/>
                <a:gd name="T7" fmla="*/ 4 h 6"/>
                <a:gd name="T8" fmla="*/ 3 w 11"/>
                <a:gd name="T9" fmla="*/ 4 h 6"/>
              </a:gdLst>
              <a:ahLst/>
              <a:cxnLst>
                <a:cxn ang="0">
                  <a:pos x="T0" y="T1"/>
                </a:cxn>
                <a:cxn ang="0">
                  <a:pos x="T2" y="T3"/>
                </a:cxn>
                <a:cxn ang="0">
                  <a:pos x="T4" y="T5"/>
                </a:cxn>
                <a:cxn ang="0">
                  <a:pos x="T6" y="T7"/>
                </a:cxn>
                <a:cxn ang="0">
                  <a:pos x="T8" y="T9"/>
                </a:cxn>
              </a:cxnLst>
              <a:rect l="0" t="0" r="r" b="b"/>
              <a:pathLst>
                <a:path w="11" h="6">
                  <a:moveTo>
                    <a:pt x="3" y="4"/>
                  </a:moveTo>
                  <a:cubicBezTo>
                    <a:pt x="1" y="3"/>
                    <a:pt x="0" y="3"/>
                    <a:pt x="1" y="1"/>
                  </a:cubicBezTo>
                  <a:cubicBezTo>
                    <a:pt x="2" y="0"/>
                    <a:pt x="4" y="1"/>
                    <a:pt x="6" y="1"/>
                  </a:cubicBezTo>
                  <a:cubicBezTo>
                    <a:pt x="11" y="2"/>
                    <a:pt x="6" y="6"/>
                    <a:pt x="3" y="4"/>
                  </a:cubicBezTo>
                  <a:cubicBezTo>
                    <a:pt x="2" y="3"/>
                    <a:pt x="4" y="5"/>
                    <a:pt x="3"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 name="Freeform 419"/>
            <p:cNvSpPr>
              <a:spLocks/>
            </p:cNvSpPr>
            <p:nvPr/>
          </p:nvSpPr>
          <p:spPr bwMode="auto">
            <a:xfrm>
              <a:off x="9626492" y="2949248"/>
              <a:ext cx="28669" cy="23893"/>
            </a:xfrm>
            <a:custGeom>
              <a:avLst/>
              <a:gdLst>
                <a:gd name="T0" fmla="*/ 5 w 6"/>
                <a:gd name="T1" fmla="*/ 2 h 5"/>
                <a:gd name="T2" fmla="*/ 5 w 6"/>
                <a:gd name="T3" fmla="*/ 1 h 5"/>
                <a:gd name="T4" fmla="*/ 2 w 6"/>
                <a:gd name="T5" fmla="*/ 1 h 5"/>
                <a:gd name="T6" fmla="*/ 1 w 6"/>
                <a:gd name="T7" fmla="*/ 3 h 5"/>
                <a:gd name="T8" fmla="*/ 0 w 6"/>
                <a:gd name="T9" fmla="*/ 4 h 5"/>
                <a:gd name="T10" fmla="*/ 5 w 6"/>
                <a:gd name="T11" fmla="*/ 2 h 5"/>
                <a:gd name="T12" fmla="*/ 5 w 6"/>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2"/>
                  </a:moveTo>
                  <a:cubicBezTo>
                    <a:pt x="6" y="2"/>
                    <a:pt x="5" y="1"/>
                    <a:pt x="5" y="1"/>
                  </a:cubicBezTo>
                  <a:cubicBezTo>
                    <a:pt x="4" y="0"/>
                    <a:pt x="3" y="1"/>
                    <a:pt x="2" y="1"/>
                  </a:cubicBezTo>
                  <a:cubicBezTo>
                    <a:pt x="1" y="1"/>
                    <a:pt x="0" y="2"/>
                    <a:pt x="1" y="3"/>
                  </a:cubicBezTo>
                  <a:cubicBezTo>
                    <a:pt x="1" y="3"/>
                    <a:pt x="0" y="5"/>
                    <a:pt x="0" y="4"/>
                  </a:cubicBezTo>
                  <a:cubicBezTo>
                    <a:pt x="0" y="4"/>
                    <a:pt x="5" y="2"/>
                    <a:pt x="5" y="2"/>
                  </a:cubicBezTo>
                  <a:cubicBezTo>
                    <a:pt x="6" y="2"/>
                    <a:pt x="3" y="3"/>
                    <a:pt x="5"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 name="Freeform 420"/>
            <p:cNvSpPr>
              <a:spLocks/>
            </p:cNvSpPr>
            <p:nvPr/>
          </p:nvSpPr>
          <p:spPr bwMode="auto">
            <a:xfrm>
              <a:off x="9005311" y="3086227"/>
              <a:ext cx="23891" cy="12742"/>
            </a:xfrm>
            <a:custGeom>
              <a:avLst/>
              <a:gdLst>
                <a:gd name="T0" fmla="*/ 3 w 5"/>
                <a:gd name="T1" fmla="*/ 3 h 3"/>
                <a:gd name="T2" fmla="*/ 3 w 5"/>
                <a:gd name="T3" fmla="*/ 0 h 3"/>
                <a:gd name="T4" fmla="*/ 3 w 5"/>
                <a:gd name="T5" fmla="*/ 3 h 3"/>
              </a:gdLst>
              <a:ahLst/>
              <a:cxnLst>
                <a:cxn ang="0">
                  <a:pos x="T0" y="T1"/>
                </a:cxn>
                <a:cxn ang="0">
                  <a:pos x="T2" y="T3"/>
                </a:cxn>
                <a:cxn ang="0">
                  <a:pos x="T4" y="T5"/>
                </a:cxn>
              </a:cxnLst>
              <a:rect l="0" t="0" r="r" b="b"/>
              <a:pathLst>
                <a:path w="5" h="3">
                  <a:moveTo>
                    <a:pt x="3" y="3"/>
                  </a:moveTo>
                  <a:cubicBezTo>
                    <a:pt x="1" y="3"/>
                    <a:pt x="0" y="1"/>
                    <a:pt x="3" y="0"/>
                  </a:cubicBezTo>
                  <a:cubicBezTo>
                    <a:pt x="5" y="0"/>
                    <a:pt x="4" y="3"/>
                    <a:pt x="3"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 name="Freeform 421"/>
            <p:cNvSpPr>
              <a:spLocks/>
            </p:cNvSpPr>
            <p:nvPr/>
          </p:nvSpPr>
          <p:spPr bwMode="auto">
            <a:xfrm>
              <a:off x="9425803" y="3226390"/>
              <a:ext cx="23891" cy="22299"/>
            </a:xfrm>
            <a:custGeom>
              <a:avLst/>
              <a:gdLst>
                <a:gd name="T0" fmla="*/ 5 w 5"/>
                <a:gd name="T1" fmla="*/ 1 h 5"/>
                <a:gd name="T2" fmla="*/ 1 w 5"/>
                <a:gd name="T3" fmla="*/ 5 h 5"/>
                <a:gd name="T4" fmla="*/ 4 w 5"/>
                <a:gd name="T5" fmla="*/ 3 h 5"/>
                <a:gd name="T6" fmla="*/ 5 w 5"/>
                <a:gd name="T7" fmla="*/ 1 h 5"/>
              </a:gdLst>
              <a:ahLst/>
              <a:cxnLst>
                <a:cxn ang="0">
                  <a:pos x="T0" y="T1"/>
                </a:cxn>
                <a:cxn ang="0">
                  <a:pos x="T2" y="T3"/>
                </a:cxn>
                <a:cxn ang="0">
                  <a:pos x="T4" y="T5"/>
                </a:cxn>
                <a:cxn ang="0">
                  <a:pos x="T6" y="T7"/>
                </a:cxn>
              </a:cxnLst>
              <a:rect l="0" t="0" r="r" b="b"/>
              <a:pathLst>
                <a:path w="5" h="5">
                  <a:moveTo>
                    <a:pt x="5" y="1"/>
                  </a:moveTo>
                  <a:cubicBezTo>
                    <a:pt x="5" y="1"/>
                    <a:pt x="0" y="5"/>
                    <a:pt x="1" y="5"/>
                  </a:cubicBezTo>
                  <a:cubicBezTo>
                    <a:pt x="2" y="5"/>
                    <a:pt x="4" y="3"/>
                    <a:pt x="4" y="3"/>
                  </a:cubicBezTo>
                  <a:cubicBezTo>
                    <a:pt x="5" y="2"/>
                    <a:pt x="5" y="0"/>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 name="Freeform 422"/>
            <p:cNvSpPr>
              <a:spLocks/>
            </p:cNvSpPr>
            <p:nvPr/>
          </p:nvSpPr>
          <p:spPr bwMode="auto">
            <a:xfrm>
              <a:off x="9411468" y="3263023"/>
              <a:ext cx="9557" cy="4778"/>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0" y="1"/>
                    <a:pt x="1" y="1"/>
                  </a:cubicBezTo>
                  <a:cubicBezTo>
                    <a:pt x="1" y="1"/>
                    <a:pt x="2" y="0"/>
                    <a:pt x="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 name="Freeform 423"/>
            <p:cNvSpPr>
              <a:spLocks/>
            </p:cNvSpPr>
            <p:nvPr/>
          </p:nvSpPr>
          <p:spPr bwMode="auto">
            <a:xfrm>
              <a:off x="9346165" y="3337884"/>
              <a:ext cx="14335" cy="4778"/>
            </a:xfrm>
            <a:custGeom>
              <a:avLst/>
              <a:gdLst>
                <a:gd name="T0" fmla="*/ 2 w 3"/>
                <a:gd name="T1" fmla="*/ 0 h 1"/>
                <a:gd name="T2" fmla="*/ 1 w 3"/>
                <a:gd name="T3" fmla="*/ 1 h 1"/>
                <a:gd name="T4" fmla="*/ 2 w 3"/>
                <a:gd name="T5" fmla="*/ 0 h 1"/>
              </a:gdLst>
              <a:ahLst/>
              <a:cxnLst>
                <a:cxn ang="0">
                  <a:pos x="T0" y="T1"/>
                </a:cxn>
                <a:cxn ang="0">
                  <a:pos x="T2" y="T3"/>
                </a:cxn>
                <a:cxn ang="0">
                  <a:pos x="T4" y="T5"/>
                </a:cxn>
              </a:cxnLst>
              <a:rect l="0" t="0" r="r" b="b"/>
              <a:pathLst>
                <a:path w="3" h="1">
                  <a:moveTo>
                    <a:pt x="2" y="0"/>
                  </a:moveTo>
                  <a:cubicBezTo>
                    <a:pt x="2" y="0"/>
                    <a:pt x="0" y="1"/>
                    <a:pt x="1" y="1"/>
                  </a:cubicBezTo>
                  <a:cubicBezTo>
                    <a:pt x="1" y="1"/>
                    <a:pt x="3"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 name="Freeform 424"/>
            <p:cNvSpPr>
              <a:spLocks/>
            </p:cNvSpPr>
            <p:nvPr/>
          </p:nvSpPr>
          <p:spPr bwMode="auto">
            <a:xfrm>
              <a:off x="9290417" y="3361775"/>
              <a:ext cx="33448" cy="19114"/>
            </a:xfrm>
            <a:custGeom>
              <a:avLst/>
              <a:gdLst>
                <a:gd name="T0" fmla="*/ 6 w 7"/>
                <a:gd name="T1" fmla="*/ 0 h 4"/>
                <a:gd name="T2" fmla="*/ 1 w 7"/>
                <a:gd name="T3" fmla="*/ 3 h 4"/>
                <a:gd name="T4" fmla="*/ 6 w 7"/>
                <a:gd name="T5" fmla="*/ 0 h 4"/>
              </a:gdLst>
              <a:ahLst/>
              <a:cxnLst>
                <a:cxn ang="0">
                  <a:pos x="T0" y="T1"/>
                </a:cxn>
                <a:cxn ang="0">
                  <a:pos x="T2" y="T3"/>
                </a:cxn>
                <a:cxn ang="0">
                  <a:pos x="T4" y="T5"/>
                </a:cxn>
              </a:cxnLst>
              <a:rect l="0" t="0" r="r" b="b"/>
              <a:pathLst>
                <a:path w="7" h="4">
                  <a:moveTo>
                    <a:pt x="6" y="0"/>
                  </a:moveTo>
                  <a:cubicBezTo>
                    <a:pt x="5" y="0"/>
                    <a:pt x="0" y="2"/>
                    <a:pt x="1" y="3"/>
                  </a:cubicBezTo>
                  <a:cubicBezTo>
                    <a:pt x="2" y="4"/>
                    <a:pt x="7" y="0"/>
                    <a:pt x="6"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 name="Freeform 425"/>
            <p:cNvSpPr>
              <a:spLocks/>
            </p:cNvSpPr>
            <p:nvPr/>
          </p:nvSpPr>
          <p:spPr bwMode="auto">
            <a:xfrm>
              <a:off x="9253784" y="3380889"/>
              <a:ext cx="27077" cy="17521"/>
            </a:xfrm>
            <a:custGeom>
              <a:avLst/>
              <a:gdLst>
                <a:gd name="T0" fmla="*/ 5 w 6"/>
                <a:gd name="T1" fmla="*/ 0 h 4"/>
                <a:gd name="T2" fmla="*/ 1 w 6"/>
                <a:gd name="T3" fmla="*/ 3 h 4"/>
                <a:gd name="T4" fmla="*/ 5 w 6"/>
                <a:gd name="T5" fmla="*/ 0 h 4"/>
                <a:gd name="T6" fmla="*/ 5 w 6"/>
                <a:gd name="T7" fmla="*/ 0 h 4"/>
              </a:gdLst>
              <a:ahLst/>
              <a:cxnLst>
                <a:cxn ang="0">
                  <a:pos x="T0" y="T1"/>
                </a:cxn>
                <a:cxn ang="0">
                  <a:pos x="T2" y="T3"/>
                </a:cxn>
                <a:cxn ang="0">
                  <a:pos x="T4" y="T5"/>
                </a:cxn>
                <a:cxn ang="0">
                  <a:pos x="T6" y="T7"/>
                </a:cxn>
              </a:cxnLst>
              <a:rect l="0" t="0" r="r" b="b"/>
              <a:pathLst>
                <a:path w="6" h="4">
                  <a:moveTo>
                    <a:pt x="5" y="0"/>
                  </a:moveTo>
                  <a:cubicBezTo>
                    <a:pt x="5" y="0"/>
                    <a:pt x="0" y="2"/>
                    <a:pt x="1" y="3"/>
                  </a:cubicBezTo>
                  <a:cubicBezTo>
                    <a:pt x="2" y="4"/>
                    <a:pt x="5" y="0"/>
                    <a:pt x="5" y="0"/>
                  </a:cubicBezTo>
                  <a:cubicBezTo>
                    <a:pt x="5" y="0"/>
                    <a:pt x="6" y="0"/>
                    <a:pt x="5"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 name="Freeform 426"/>
            <p:cNvSpPr>
              <a:spLocks/>
            </p:cNvSpPr>
            <p:nvPr/>
          </p:nvSpPr>
          <p:spPr bwMode="auto">
            <a:xfrm>
              <a:off x="9229892" y="3395224"/>
              <a:ext cx="23891" cy="22299"/>
            </a:xfrm>
            <a:custGeom>
              <a:avLst/>
              <a:gdLst>
                <a:gd name="T0" fmla="*/ 4 w 5"/>
                <a:gd name="T1" fmla="*/ 0 h 5"/>
                <a:gd name="T2" fmla="*/ 0 w 5"/>
                <a:gd name="T3" fmla="*/ 4 h 5"/>
                <a:gd name="T4" fmla="*/ 4 w 5"/>
                <a:gd name="T5" fmla="*/ 0 h 5"/>
                <a:gd name="T6" fmla="*/ 4 w 5"/>
                <a:gd name="T7" fmla="*/ 0 h 5"/>
              </a:gdLst>
              <a:ahLst/>
              <a:cxnLst>
                <a:cxn ang="0">
                  <a:pos x="T0" y="T1"/>
                </a:cxn>
                <a:cxn ang="0">
                  <a:pos x="T2" y="T3"/>
                </a:cxn>
                <a:cxn ang="0">
                  <a:pos x="T4" y="T5"/>
                </a:cxn>
                <a:cxn ang="0">
                  <a:pos x="T6" y="T7"/>
                </a:cxn>
              </a:cxnLst>
              <a:rect l="0" t="0" r="r" b="b"/>
              <a:pathLst>
                <a:path w="5" h="5">
                  <a:moveTo>
                    <a:pt x="4" y="0"/>
                  </a:moveTo>
                  <a:cubicBezTo>
                    <a:pt x="4" y="0"/>
                    <a:pt x="0" y="4"/>
                    <a:pt x="0" y="4"/>
                  </a:cubicBezTo>
                  <a:cubicBezTo>
                    <a:pt x="2" y="5"/>
                    <a:pt x="4" y="0"/>
                    <a:pt x="4" y="0"/>
                  </a:cubicBezTo>
                  <a:cubicBezTo>
                    <a:pt x="4" y="0"/>
                    <a:pt x="5" y="0"/>
                    <a:pt x="4"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 name="Freeform 427"/>
            <p:cNvSpPr>
              <a:spLocks/>
            </p:cNvSpPr>
            <p:nvPr/>
          </p:nvSpPr>
          <p:spPr bwMode="auto">
            <a:xfrm>
              <a:off x="9225113" y="3427079"/>
              <a:ext cx="4778" cy="4778"/>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0"/>
                    <a:pt x="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 name="Freeform 428"/>
            <p:cNvSpPr>
              <a:spLocks/>
            </p:cNvSpPr>
            <p:nvPr/>
          </p:nvSpPr>
          <p:spPr bwMode="auto">
            <a:xfrm>
              <a:off x="9201222" y="3407966"/>
              <a:ext cx="23891" cy="19114"/>
            </a:xfrm>
            <a:custGeom>
              <a:avLst/>
              <a:gdLst>
                <a:gd name="T0" fmla="*/ 4 w 5"/>
                <a:gd name="T1" fmla="*/ 1 h 4"/>
                <a:gd name="T2" fmla="*/ 0 w 5"/>
                <a:gd name="T3" fmla="*/ 4 h 4"/>
                <a:gd name="T4" fmla="*/ 4 w 5"/>
                <a:gd name="T5" fmla="*/ 1 h 4"/>
                <a:gd name="T6" fmla="*/ 4 w 5"/>
                <a:gd name="T7" fmla="*/ 1 h 4"/>
              </a:gdLst>
              <a:ahLst/>
              <a:cxnLst>
                <a:cxn ang="0">
                  <a:pos x="T0" y="T1"/>
                </a:cxn>
                <a:cxn ang="0">
                  <a:pos x="T2" y="T3"/>
                </a:cxn>
                <a:cxn ang="0">
                  <a:pos x="T4" y="T5"/>
                </a:cxn>
                <a:cxn ang="0">
                  <a:pos x="T6" y="T7"/>
                </a:cxn>
              </a:cxnLst>
              <a:rect l="0" t="0" r="r" b="b"/>
              <a:pathLst>
                <a:path w="5" h="4">
                  <a:moveTo>
                    <a:pt x="4" y="1"/>
                  </a:moveTo>
                  <a:cubicBezTo>
                    <a:pt x="2" y="2"/>
                    <a:pt x="0" y="3"/>
                    <a:pt x="0" y="4"/>
                  </a:cubicBezTo>
                  <a:cubicBezTo>
                    <a:pt x="0" y="4"/>
                    <a:pt x="4" y="1"/>
                    <a:pt x="4" y="1"/>
                  </a:cubicBezTo>
                  <a:cubicBezTo>
                    <a:pt x="3" y="1"/>
                    <a:pt x="5" y="0"/>
                    <a:pt x="4"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 name="Freeform 429"/>
            <p:cNvSpPr>
              <a:spLocks/>
            </p:cNvSpPr>
            <p:nvPr/>
          </p:nvSpPr>
          <p:spPr bwMode="auto">
            <a:xfrm>
              <a:off x="9029202" y="3581578"/>
              <a:ext cx="9557" cy="14335"/>
            </a:xfrm>
            <a:custGeom>
              <a:avLst/>
              <a:gdLst>
                <a:gd name="T0" fmla="*/ 1 w 2"/>
                <a:gd name="T1" fmla="*/ 0 h 3"/>
                <a:gd name="T2" fmla="*/ 1 w 2"/>
                <a:gd name="T3" fmla="*/ 3 h 3"/>
                <a:gd name="T4" fmla="*/ 1 w 2"/>
                <a:gd name="T5" fmla="*/ 0 h 3"/>
              </a:gdLst>
              <a:ahLst/>
              <a:cxnLst>
                <a:cxn ang="0">
                  <a:pos x="T0" y="T1"/>
                </a:cxn>
                <a:cxn ang="0">
                  <a:pos x="T2" y="T3"/>
                </a:cxn>
                <a:cxn ang="0">
                  <a:pos x="T4" y="T5"/>
                </a:cxn>
              </a:cxnLst>
              <a:rect l="0" t="0" r="r" b="b"/>
              <a:pathLst>
                <a:path w="2" h="3">
                  <a:moveTo>
                    <a:pt x="1" y="0"/>
                  </a:moveTo>
                  <a:cubicBezTo>
                    <a:pt x="1" y="0"/>
                    <a:pt x="0" y="3"/>
                    <a:pt x="1" y="3"/>
                  </a:cubicBezTo>
                  <a:cubicBezTo>
                    <a:pt x="2" y="3"/>
                    <a:pt x="2" y="0"/>
                    <a:pt x="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nvGrpSpPr>
            <p:cNvPr id="18" name="Group 17"/>
            <p:cNvGrpSpPr/>
            <p:nvPr/>
          </p:nvGrpSpPr>
          <p:grpSpPr>
            <a:xfrm>
              <a:off x="8857184" y="3380889"/>
              <a:ext cx="348815" cy="331297"/>
              <a:chOff x="5961121" y="2686387"/>
              <a:chExt cx="288233" cy="273757"/>
            </a:xfrm>
            <a:grpFill/>
          </p:grpSpPr>
          <p:sp>
            <p:nvSpPr>
              <p:cNvPr id="280" name="Freeform 430"/>
              <p:cNvSpPr>
                <a:spLocks/>
              </p:cNvSpPr>
              <p:nvPr/>
            </p:nvSpPr>
            <p:spPr bwMode="auto">
              <a:xfrm>
                <a:off x="6130902" y="2686387"/>
                <a:ext cx="118452" cy="100026"/>
              </a:xfrm>
              <a:custGeom>
                <a:avLst/>
                <a:gdLst>
                  <a:gd name="T0" fmla="*/ 28 w 31"/>
                  <a:gd name="T1" fmla="*/ 10 h 26"/>
                  <a:gd name="T2" fmla="*/ 29 w 31"/>
                  <a:gd name="T3" fmla="*/ 7 h 26"/>
                  <a:gd name="T4" fmla="*/ 27 w 31"/>
                  <a:gd name="T5" fmla="*/ 10 h 26"/>
                  <a:gd name="T6" fmla="*/ 20 w 31"/>
                  <a:gd name="T7" fmla="*/ 8 h 26"/>
                  <a:gd name="T8" fmla="*/ 11 w 31"/>
                  <a:gd name="T9" fmla="*/ 1 h 26"/>
                  <a:gd name="T10" fmla="*/ 11 w 31"/>
                  <a:gd name="T11" fmla="*/ 5 h 26"/>
                  <a:gd name="T12" fmla="*/ 9 w 31"/>
                  <a:gd name="T13" fmla="*/ 11 h 26"/>
                  <a:gd name="T14" fmla="*/ 7 w 31"/>
                  <a:gd name="T15" fmla="*/ 14 h 26"/>
                  <a:gd name="T16" fmla="*/ 4 w 31"/>
                  <a:gd name="T17" fmla="*/ 14 h 26"/>
                  <a:gd name="T18" fmla="*/ 5 w 31"/>
                  <a:gd name="T19" fmla="*/ 16 h 26"/>
                  <a:gd name="T20" fmla="*/ 1 w 31"/>
                  <a:gd name="T21" fmla="*/ 18 h 26"/>
                  <a:gd name="T22" fmla="*/ 2 w 31"/>
                  <a:gd name="T23" fmla="*/ 23 h 26"/>
                  <a:gd name="T24" fmla="*/ 4 w 31"/>
                  <a:gd name="T25" fmla="*/ 25 h 26"/>
                  <a:gd name="T26" fmla="*/ 6 w 31"/>
                  <a:gd name="T27" fmla="*/ 23 h 26"/>
                  <a:gd name="T28" fmla="*/ 7 w 31"/>
                  <a:gd name="T29" fmla="*/ 23 h 26"/>
                  <a:gd name="T30" fmla="*/ 4 w 31"/>
                  <a:gd name="T31" fmla="*/ 20 h 26"/>
                  <a:gd name="T32" fmla="*/ 7 w 31"/>
                  <a:gd name="T33" fmla="*/ 19 h 26"/>
                  <a:gd name="T34" fmla="*/ 12 w 31"/>
                  <a:gd name="T35" fmla="*/ 18 h 26"/>
                  <a:gd name="T36" fmla="*/ 17 w 31"/>
                  <a:gd name="T37" fmla="*/ 21 h 26"/>
                  <a:gd name="T38" fmla="*/ 21 w 31"/>
                  <a:gd name="T39" fmla="*/ 16 h 26"/>
                  <a:gd name="T40" fmla="*/ 31 w 31"/>
                  <a:gd name="T41" fmla="*/ 14 h 26"/>
                  <a:gd name="T42" fmla="*/ 29 w 31"/>
                  <a:gd name="T43" fmla="*/ 12 h 26"/>
                  <a:gd name="T44" fmla="*/ 28 w 31"/>
                  <a:gd name="T45" fmla="*/ 10 h 26"/>
                  <a:gd name="T46" fmla="*/ 28 w 31"/>
                  <a:gd name="T4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28" y="10"/>
                    </a:moveTo>
                    <a:cubicBezTo>
                      <a:pt x="28" y="10"/>
                      <a:pt x="29" y="8"/>
                      <a:pt x="29" y="7"/>
                    </a:cubicBezTo>
                    <a:cubicBezTo>
                      <a:pt x="29" y="8"/>
                      <a:pt x="27" y="10"/>
                      <a:pt x="27" y="10"/>
                    </a:cubicBezTo>
                    <a:cubicBezTo>
                      <a:pt x="25" y="10"/>
                      <a:pt x="21" y="9"/>
                      <a:pt x="20" y="8"/>
                    </a:cubicBezTo>
                    <a:cubicBezTo>
                      <a:pt x="17" y="7"/>
                      <a:pt x="15" y="2"/>
                      <a:pt x="11" y="1"/>
                    </a:cubicBezTo>
                    <a:cubicBezTo>
                      <a:pt x="9" y="0"/>
                      <a:pt x="10" y="4"/>
                      <a:pt x="11" y="5"/>
                    </a:cubicBezTo>
                    <a:cubicBezTo>
                      <a:pt x="11" y="7"/>
                      <a:pt x="10" y="9"/>
                      <a:pt x="9" y="11"/>
                    </a:cubicBezTo>
                    <a:cubicBezTo>
                      <a:pt x="8" y="12"/>
                      <a:pt x="10" y="15"/>
                      <a:pt x="7" y="14"/>
                    </a:cubicBezTo>
                    <a:cubicBezTo>
                      <a:pt x="7" y="14"/>
                      <a:pt x="5" y="13"/>
                      <a:pt x="4" y="14"/>
                    </a:cubicBezTo>
                    <a:cubicBezTo>
                      <a:pt x="4" y="15"/>
                      <a:pt x="5" y="16"/>
                      <a:pt x="5" y="16"/>
                    </a:cubicBezTo>
                    <a:cubicBezTo>
                      <a:pt x="5" y="16"/>
                      <a:pt x="2" y="18"/>
                      <a:pt x="1" y="18"/>
                    </a:cubicBezTo>
                    <a:cubicBezTo>
                      <a:pt x="0" y="20"/>
                      <a:pt x="3" y="21"/>
                      <a:pt x="2" y="23"/>
                    </a:cubicBezTo>
                    <a:cubicBezTo>
                      <a:pt x="1" y="24"/>
                      <a:pt x="3" y="26"/>
                      <a:pt x="4" y="25"/>
                    </a:cubicBezTo>
                    <a:cubicBezTo>
                      <a:pt x="5" y="24"/>
                      <a:pt x="5" y="23"/>
                      <a:pt x="6" y="23"/>
                    </a:cubicBezTo>
                    <a:cubicBezTo>
                      <a:pt x="6" y="23"/>
                      <a:pt x="7" y="24"/>
                      <a:pt x="7" y="23"/>
                    </a:cubicBezTo>
                    <a:cubicBezTo>
                      <a:pt x="7" y="22"/>
                      <a:pt x="5" y="21"/>
                      <a:pt x="4" y="20"/>
                    </a:cubicBezTo>
                    <a:cubicBezTo>
                      <a:pt x="3" y="18"/>
                      <a:pt x="7" y="19"/>
                      <a:pt x="7" y="19"/>
                    </a:cubicBezTo>
                    <a:cubicBezTo>
                      <a:pt x="9" y="19"/>
                      <a:pt x="10" y="17"/>
                      <a:pt x="12" y="18"/>
                    </a:cubicBezTo>
                    <a:cubicBezTo>
                      <a:pt x="14" y="19"/>
                      <a:pt x="15" y="20"/>
                      <a:pt x="17" y="21"/>
                    </a:cubicBezTo>
                    <a:cubicBezTo>
                      <a:pt x="20" y="23"/>
                      <a:pt x="19" y="17"/>
                      <a:pt x="21" y="16"/>
                    </a:cubicBezTo>
                    <a:cubicBezTo>
                      <a:pt x="21" y="16"/>
                      <a:pt x="31" y="16"/>
                      <a:pt x="31" y="14"/>
                    </a:cubicBezTo>
                    <a:cubicBezTo>
                      <a:pt x="30" y="13"/>
                      <a:pt x="27" y="15"/>
                      <a:pt x="29" y="12"/>
                    </a:cubicBezTo>
                    <a:cubicBezTo>
                      <a:pt x="30" y="11"/>
                      <a:pt x="27" y="12"/>
                      <a:pt x="28" y="10"/>
                    </a:cubicBezTo>
                    <a:cubicBezTo>
                      <a:pt x="29" y="7"/>
                      <a:pt x="28" y="11"/>
                      <a:pt x="28" y="10"/>
                    </a:cubicBezTo>
                    <a:close/>
                  </a:path>
                </a:pathLst>
              </a:custGeom>
              <a:solidFill>
                <a:schemeClr val="accent4"/>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1" name="Freeform 431"/>
              <p:cNvSpPr>
                <a:spLocks/>
              </p:cNvSpPr>
              <p:nvPr/>
            </p:nvSpPr>
            <p:spPr bwMode="auto">
              <a:xfrm>
                <a:off x="5961121" y="2778517"/>
                <a:ext cx="215847" cy="181627"/>
              </a:xfrm>
              <a:custGeom>
                <a:avLst/>
                <a:gdLst>
                  <a:gd name="T0" fmla="*/ 52 w 56"/>
                  <a:gd name="T1" fmla="*/ 1 h 47"/>
                  <a:gd name="T2" fmla="*/ 51 w 56"/>
                  <a:gd name="T3" fmla="*/ 1 h 47"/>
                  <a:gd name="T4" fmla="*/ 52 w 56"/>
                  <a:gd name="T5" fmla="*/ 3 h 47"/>
                  <a:gd name="T6" fmla="*/ 49 w 56"/>
                  <a:gd name="T7" fmla="*/ 3 h 47"/>
                  <a:gd name="T8" fmla="*/ 47 w 56"/>
                  <a:gd name="T9" fmla="*/ 5 h 47"/>
                  <a:gd name="T10" fmla="*/ 45 w 56"/>
                  <a:gd name="T11" fmla="*/ 6 h 47"/>
                  <a:gd name="T12" fmla="*/ 46 w 56"/>
                  <a:gd name="T13" fmla="*/ 7 h 47"/>
                  <a:gd name="T14" fmla="*/ 46 w 56"/>
                  <a:gd name="T15" fmla="*/ 10 h 47"/>
                  <a:gd name="T16" fmla="*/ 46 w 56"/>
                  <a:gd name="T17" fmla="*/ 13 h 47"/>
                  <a:gd name="T18" fmla="*/ 41 w 56"/>
                  <a:gd name="T19" fmla="*/ 22 h 47"/>
                  <a:gd name="T20" fmla="*/ 36 w 56"/>
                  <a:gd name="T21" fmla="*/ 27 h 47"/>
                  <a:gd name="T22" fmla="*/ 31 w 56"/>
                  <a:gd name="T23" fmla="*/ 27 h 47"/>
                  <a:gd name="T24" fmla="*/ 32 w 56"/>
                  <a:gd name="T25" fmla="*/ 24 h 47"/>
                  <a:gd name="T26" fmla="*/ 30 w 56"/>
                  <a:gd name="T27" fmla="*/ 25 h 47"/>
                  <a:gd name="T28" fmla="*/ 29 w 56"/>
                  <a:gd name="T29" fmla="*/ 27 h 47"/>
                  <a:gd name="T30" fmla="*/ 25 w 56"/>
                  <a:gd name="T31" fmla="*/ 33 h 47"/>
                  <a:gd name="T32" fmla="*/ 25 w 56"/>
                  <a:gd name="T33" fmla="*/ 34 h 47"/>
                  <a:gd name="T34" fmla="*/ 23 w 56"/>
                  <a:gd name="T35" fmla="*/ 36 h 47"/>
                  <a:gd name="T36" fmla="*/ 21 w 56"/>
                  <a:gd name="T37" fmla="*/ 35 h 47"/>
                  <a:gd name="T38" fmla="*/ 17 w 56"/>
                  <a:gd name="T39" fmla="*/ 35 h 47"/>
                  <a:gd name="T40" fmla="*/ 9 w 56"/>
                  <a:gd name="T41" fmla="*/ 36 h 47"/>
                  <a:gd name="T42" fmla="*/ 2 w 56"/>
                  <a:gd name="T43" fmla="*/ 42 h 47"/>
                  <a:gd name="T44" fmla="*/ 1 w 56"/>
                  <a:gd name="T45" fmla="*/ 44 h 47"/>
                  <a:gd name="T46" fmla="*/ 3 w 56"/>
                  <a:gd name="T47" fmla="*/ 43 h 47"/>
                  <a:gd name="T48" fmla="*/ 5 w 56"/>
                  <a:gd name="T49" fmla="*/ 44 h 47"/>
                  <a:gd name="T50" fmla="*/ 22 w 56"/>
                  <a:gd name="T51" fmla="*/ 40 h 47"/>
                  <a:gd name="T52" fmla="*/ 21 w 56"/>
                  <a:gd name="T53" fmla="*/ 43 h 47"/>
                  <a:gd name="T54" fmla="*/ 24 w 56"/>
                  <a:gd name="T55" fmla="*/ 47 h 47"/>
                  <a:gd name="T56" fmla="*/ 27 w 56"/>
                  <a:gd name="T57" fmla="*/ 44 h 47"/>
                  <a:gd name="T58" fmla="*/ 30 w 56"/>
                  <a:gd name="T59" fmla="*/ 43 h 47"/>
                  <a:gd name="T60" fmla="*/ 31 w 56"/>
                  <a:gd name="T61" fmla="*/ 40 h 47"/>
                  <a:gd name="T62" fmla="*/ 38 w 56"/>
                  <a:gd name="T63" fmla="*/ 39 h 47"/>
                  <a:gd name="T64" fmla="*/ 41 w 56"/>
                  <a:gd name="T65" fmla="*/ 40 h 47"/>
                  <a:gd name="T66" fmla="*/ 43 w 56"/>
                  <a:gd name="T67" fmla="*/ 37 h 47"/>
                  <a:gd name="T68" fmla="*/ 45 w 56"/>
                  <a:gd name="T69" fmla="*/ 35 h 47"/>
                  <a:gd name="T70" fmla="*/ 46 w 56"/>
                  <a:gd name="T71" fmla="*/ 38 h 47"/>
                  <a:gd name="T72" fmla="*/ 48 w 56"/>
                  <a:gd name="T73" fmla="*/ 37 h 47"/>
                  <a:gd name="T74" fmla="*/ 49 w 56"/>
                  <a:gd name="T75" fmla="*/ 35 h 47"/>
                  <a:gd name="T76" fmla="*/ 49 w 56"/>
                  <a:gd name="T77" fmla="*/ 32 h 47"/>
                  <a:gd name="T78" fmla="*/ 51 w 56"/>
                  <a:gd name="T79" fmla="*/ 26 h 47"/>
                  <a:gd name="T80" fmla="*/ 51 w 56"/>
                  <a:gd name="T81" fmla="*/ 19 h 47"/>
                  <a:gd name="T82" fmla="*/ 53 w 56"/>
                  <a:gd name="T83" fmla="*/ 19 h 47"/>
                  <a:gd name="T84" fmla="*/ 55 w 56"/>
                  <a:gd name="T85" fmla="*/ 17 h 47"/>
                  <a:gd name="T86" fmla="*/ 55 w 56"/>
                  <a:gd name="T87" fmla="*/ 9 h 47"/>
                  <a:gd name="T88" fmla="*/ 52 w 56"/>
                  <a:gd name="T89" fmla="*/ 1 h 47"/>
                  <a:gd name="T90" fmla="*/ 52 w 56"/>
                  <a:gd name="T91"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7">
                    <a:moveTo>
                      <a:pt x="52" y="1"/>
                    </a:moveTo>
                    <a:cubicBezTo>
                      <a:pt x="51" y="1"/>
                      <a:pt x="51" y="0"/>
                      <a:pt x="51" y="1"/>
                    </a:cubicBezTo>
                    <a:cubicBezTo>
                      <a:pt x="49" y="2"/>
                      <a:pt x="51" y="2"/>
                      <a:pt x="52" y="3"/>
                    </a:cubicBezTo>
                    <a:cubicBezTo>
                      <a:pt x="53" y="4"/>
                      <a:pt x="50" y="5"/>
                      <a:pt x="49" y="3"/>
                    </a:cubicBezTo>
                    <a:cubicBezTo>
                      <a:pt x="48" y="1"/>
                      <a:pt x="47" y="4"/>
                      <a:pt x="47" y="5"/>
                    </a:cubicBezTo>
                    <a:cubicBezTo>
                      <a:pt x="46" y="5"/>
                      <a:pt x="45" y="6"/>
                      <a:pt x="45" y="6"/>
                    </a:cubicBezTo>
                    <a:cubicBezTo>
                      <a:pt x="45" y="8"/>
                      <a:pt x="46" y="7"/>
                      <a:pt x="46" y="7"/>
                    </a:cubicBezTo>
                    <a:cubicBezTo>
                      <a:pt x="46" y="8"/>
                      <a:pt x="46" y="9"/>
                      <a:pt x="46" y="10"/>
                    </a:cubicBezTo>
                    <a:cubicBezTo>
                      <a:pt x="46" y="11"/>
                      <a:pt x="47" y="11"/>
                      <a:pt x="46" y="13"/>
                    </a:cubicBezTo>
                    <a:cubicBezTo>
                      <a:pt x="44" y="16"/>
                      <a:pt x="43" y="19"/>
                      <a:pt x="41" y="22"/>
                    </a:cubicBezTo>
                    <a:cubicBezTo>
                      <a:pt x="40" y="23"/>
                      <a:pt x="37" y="27"/>
                      <a:pt x="36" y="27"/>
                    </a:cubicBezTo>
                    <a:cubicBezTo>
                      <a:pt x="34" y="27"/>
                      <a:pt x="32" y="28"/>
                      <a:pt x="31" y="27"/>
                    </a:cubicBezTo>
                    <a:cubicBezTo>
                      <a:pt x="30" y="26"/>
                      <a:pt x="32" y="25"/>
                      <a:pt x="32" y="24"/>
                    </a:cubicBezTo>
                    <a:cubicBezTo>
                      <a:pt x="33" y="23"/>
                      <a:pt x="30" y="25"/>
                      <a:pt x="30" y="25"/>
                    </a:cubicBezTo>
                    <a:cubicBezTo>
                      <a:pt x="29" y="26"/>
                      <a:pt x="29" y="26"/>
                      <a:pt x="29" y="27"/>
                    </a:cubicBezTo>
                    <a:cubicBezTo>
                      <a:pt x="29" y="30"/>
                      <a:pt x="26" y="31"/>
                      <a:pt x="25" y="33"/>
                    </a:cubicBezTo>
                    <a:cubicBezTo>
                      <a:pt x="25" y="33"/>
                      <a:pt x="25" y="34"/>
                      <a:pt x="25" y="34"/>
                    </a:cubicBezTo>
                    <a:cubicBezTo>
                      <a:pt x="25" y="35"/>
                      <a:pt x="23" y="36"/>
                      <a:pt x="23" y="36"/>
                    </a:cubicBezTo>
                    <a:cubicBezTo>
                      <a:pt x="22" y="36"/>
                      <a:pt x="23" y="35"/>
                      <a:pt x="21" y="35"/>
                    </a:cubicBezTo>
                    <a:cubicBezTo>
                      <a:pt x="20" y="35"/>
                      <a:pt x="19" y="35"/>
                      <a:pt x="17" y="35"/>
                    </a:cubicBezTo>
                    <a:cubicBezTo>
                      <a:pt x="14" y="36"/>
                      <a:pt x="12" y="35"/>
                      <a:pt x="9" y="36"/>
                    </a:cubicBezTo>
                    <a:cubicBezTo>
                      <a:pt x="7" y="38"/>
                      <a:pt x="4" y="40"/>
                      <a:pt x="2" y="42"/>
                    </a:cubicBezTo>
                    <a:cubicBezTo>
                      <a:pt x="0" y="42"/>
                      <a:pt x="0" y="45"/>
                      <a:pt x="1" y="44"/>
                    </a:cubicBezTo>
                    <a:cubicBezTo>
                      <a:pt x="2" y="44"/>
                      <a:pt x="2" y="43"/>
                      <a:pt x="3" y="43"/>
                    </a:cubicBezTo>
                    <a:cubicBezTo>
                      <a:pt x="4" y="44"/>
                      <a:pt x="5" y="45"/>
                      <a:pt x="5" y="44"/>
                    </a:cubicBezTo>
                    <a:cubicBezTo>
                      <a:pt x="10" y="43"/>
                      <a:pt x="17" y="39"/>
                      <a:pt x="22" y="40"/>
                    </a:cubicBezTo>
                    <a:cubicBezTo>
                      <a:pt x="23" y="41"/>
                      <a:pt x="21" y="43"/>
                      <a:pt x="21" y="43"/>
                    </a:cubicBezTo>
                    <a:cubicBezTo>
                      <a:pt x="22" y="44"/>
                      <a:pt x="23" y="47"/>
                      <a:pt x="24" y="47"/>
                    </a:cubicBezTo>
                    <a:cubicBezTo>
                      <a:pt x="25" y="46"/>
                      <a:pt x="26" y="45"/>
                      <a:pt x="27" y="44"/>
                    </a:cubicBezTo>
                    <a:cubicBezTo>
                      <a:pt x="28" y="42"/>
                      <a:pt x="28" y="43"/>
                      <a:pt x="30" y="43"/>
                    </a:cubicBezTo>
                    <a:cubicBezTo>
                      <a:pt x="29" y="43"/>
                      <a:pt x="28" y="35"/>
                      <a:pt x="31" y="40"/>
                    </a:cubicBezTo>
                    <a:cubicBezTo>
                      <a:pt x="32" y="42"/>
                      <a:pt x="37" y="40"/>
                      <a:pt x="38" y="39"/>
                    </a:cubicBezTo>
                    <a:cubicBezTo>
                      <a:pt x="40" y="36"/>
                      <a:pt x="40" y="42"/>
                      <a:pt x="41" y="40"/>
                    </a:cubicBezTo>
                    <a:cubicBezTo>
                      <a:pt x="41" y="39"/>
                      <a:pt x="42" y="37"/>
                      <a:pt x="43" y="37"/>
                    </a:cubicBezTo>
                    <a:cubicBezTo>
                      <a:pt x="44" y="36"/>
                      <a:pt x="44" y="37"/>
                      <a:pt x="45" y="35"/>
                    </a:cubicBezTo>
                    <a:cubicBezTo>
                      <a:pt x="45" y="35"/>
                      <a:pt x="45" y="39"/>
                      <a:pt x="46" y="38"/>
                    </a:cubicBezTo>
                    <a:cubicBezTo>
                      <a:pt x="46" y="38"/>
                      <a:pt x="47" y="38"/>
                      <a:pt x="48" y="37"/>
                    </a:cubicBezTo>
                    <a:cubicBezTo>
                      <a:pt x="49" y="37"/>
                      <a:pt x="48" y="36"/>
                      <a:pt x="49" y="35"/>
                    </a:cubicBezTo>
                    <a:cubicBezTo>
                      <a:pt x="51" y="34"/>
                      <a:pt x="51" y="34"/>
                      <a:pt x="49" y="32"/>
                    </a:cubicBezTo>
                    <a:cubicBezTo>
                      <a:pt x="48" y="31"/>
                      <a:pt x="51" y="28"/>
                      <a:pt x="51" y="26"/>
                    </a:cubicBezTo>
                    <a:cubicBezTo>
                      <a:pt x="52" y="24"/>
                      <a:pt x="50" y="21"/>
                      <a:pt x="51" y="19"/>
                    </a:cubicBezTo>
                    <a:cubicBezTo>
                      <a:pt x="52" y="18"/>
                      <a:pt x="52" y="19"/>
                      <a:pt x="53" y="19"/>
                    </a:cubicBezTo>
                    <a:cubicBezTo>
                      <a:pt x="54" y="19"/>
                      <a:pt x="55" y="17"/>
                      <a:pt x="55" y="17"/>
                    </a:cubicBezTo>
                    <a:cubicBezTo>
                      <a:pt x="56" y="14"/>
                      <a:pt x="56" y="11"/>
                      <a:pt x="55" y="9"/>
                    </a:cubicBezTo>
                    <a:cubicBezTo>
                      <a:pt x="55" y="8"/>
                      <a:pt x="52" y="1"/>
                      <a:pt x="52" y="1"/>
                    </a:cubicBezTo>
                    <a:cubicBezTo>
                      <a:pt x="52" y="1"/>
                      <a:pt x="52" y="1"/>
                      <a:pt x="52" y="1"/>
                    </a:cubicBezTo>
                    <a:close/>
                  </a:path>
                </a:pathLst>
              </a:custGeom>
              <a:solidFill>
                <a:schemeClr val="accent4"/>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sp>
          <p:nvSpPr>
            <p:cNvPr id="19" name="Freeform 432"/>
            <p:cNvSpPr>
              <a:spLocks/>
            </p:cNvSpPr>
            <p:nvPr/>
          </p:nvSpPr>
          <p:spPr bwMode="auto">
            <a:xfrm>
              <a:off x="8944785" y="3685108"/>
              <a:ext cx="9557" cy="12742"/>
            </a:xfrm>
            <a:custGeom>
              <a:avLst/>
              <a:gdLst>
                <a:gd name="T0" fmla="*/ 2 w 2"/>
                <a:gd name="T1" fmla="*/ 0 h 3"/>
                <a:gd name="T2" fmla="*/ 0 w 2"/>
                <a:gd name="T3" fmla="*/ 1 h 3"/>
                <a:gd name="T4" fmla="*/ 2 w 2"/>
                <a:gd name="T5" fmla="*/ 0 h 3"/>
              </a:gdLst>
              <a:ahLst/>
              <a:cxnLst>
                <a:cxn ang="0">
                  <a:pos x="T0" y="T1"/>
                </a:cxn>
                <a:cxn ang="0">
                  <a:pos x="T2" y="T3"/>
                </a:cxn>
                <a:cxn ang="0">
                  <a:pos x="T4" y="T5"/>
                </a:cxn>
              </a:cxnLst>
              <a:rect l="0" t="0" r="r" b="b"/>
              <a:pathLst>
                <a:path w="2" h="3">
                  <a:moveTo>
                    <a:pt x="2" y="0"/>
                  </a:moveTo>
                  <a:cubicBezTo>
                    <a:pt x="2" y="0"/>
                    <a:pt x="0" y="1"/>
                    <a:pt x="0" y="1"/>
                  </a:cubicBezTo>
                  <a:cubicBezTo>
                    <a:pt x="1" y="3"/>
                    <a:pt x="2" y="1"/>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 name="Freeform 433"/>
            <p:cNvSpPr>
              <a:spLocks/>
            </p:cNvSpPr>
            <p:nvPr/>
          </p:nvSpPr>
          <p:spPr bwMode="auto">
            <a:xfrm>
              <a:off x="8889037" y="3685108"/>
              <a:ext cx="60525" cy="46190"/>
            </a:xfrm>
            <a:custGeom>
              <a:avLst/>
              <a:gdLst>
                <a:gd name="T0" fmla="*/ 11 w 13"/>
                <a:gd name="T1" fmla="*/ 2 h 10"/>
                <a:gd name="T2" fmla="*/ 7 w 13"/>
                <a:gd name="T3" fmla="*/ 2 h 10"/>
                <a:gd name="T4" fmla="*/ 5 w 13"/>
                <a:gd name="T5" fmla="*/ 3 h 10"/>
                <a:gd name="T6" fmla="*/ 3 w 13"/>
                <a:gd name="T7" fmla="*/ 4 h 10"/>
                <a:gd name="T8" fmla="*/ 0 w 13"/>
                <a:gd name="T9" fmla="*/ 6 h 10"/>
                <a:gd name="T10" fmla="*/ 3 w 13"/>
                <a:gd name="T11" fmla="*/ 9 h 10"/>
                <a:gd name="T12" fmla="*/ 6 w 13"/>
                <a:gd name="T13" fmla="*/ 6 h 10"/>
                <a:gd name="T14" fmla="*/ 10 w 13"/>
                <a:gd name="T15" fmla="*/ 6 h 10"/>
                <a:gd name="T16" fmla="*/ 11 w 13"/>
                <a:gd name="T17" fmla="*/ 2 h 10"/>
                <a:gd name="T18" fmla="*/ 11 w 13"/>
                <a:gd name="T1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0">
                  <a:moveTo>
                    <a:pt x="11" y="2"/>
                  </a:moveTo>
                  <a:cubicBezTo>
                    <a:pt x="9" y="2"/>
                    <a:pt x="9" y="0"/>
                    <a:pt x="7" y="2"/>
                  </a:cubicBezTo>
                  <a:cubicBezTo>
                    <a:pt x="6" y="2"/>
                    <a:pt x="5" y="4"/>
                    <a:pt x="5" y="3"/>
                  </a:cubicBezTo>
                  <a:cubicBezTo>
                    <a:pt x="4" y="2"/>
                    <a:pt x="3" y="4"/>
                    <a:pt x="3" y="4"/>
                  </a:cubicBezTo>
                  <a:cubicBezTo>
                    <a:pt x="2" y="6"/>
                    <a:pt x="1" y="5"/>
                    <a:pt x="0" y="6"/>
                  </a:cubicBezTo>
                  <a:cubicBezTo>
                    <a:pt x="0" y="5"/>
                    <a:pt x="2" y="9"/>
                    <a:pt x="3" y="9"/>
                  </a:cubicBezTo>
                  <a:cubicBezTo>
                    <a:pt x="3" y="10"/>
                    <a:pt x="5" y="6"/>
                    <a:pt x="6" y="6"/>
                  </a:cubicBezTo>
                  <a:cubicBezTo>
                    <a:pt x="7" y="6"/>
                    <a:pt x="9" y="7"/>
                    <a:pt x="10" y="6"/>
                  </a:cubicBezTo>
                  <a:cubicBezTo>
                    <a:pt x="11" y="6"/>
                    <a:pt x="13" y="3"/>
                    <a:pt x="11" y="2"/>
                  </a:cubicBezTo>
                  <a:cubicBezTo>
                    <a:pt x="10" y="2"/>
                    <a:pt x="11" y="2"/>
                    <a:pt x="11" y="2"/>
                  </a:cubicBezTo>
                  <a:close/>
                </a:path>
              </a:pathLst>
            </a:custGeom>
            <a:solidFill>
              <a:schemeClr val="accent4"/>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 name="Freeform 434"/>
            <p:cNvSpPr>
              <a:spLocks/>
            </p:cNvSpPr>
            <p:nvPr/>
          </p:nvSpPr>
          <p:spPr bwMode="auto">
            <a:xfrm>
              <a:off x="8828513" y="3702629"/>
              <a:ext cx="50968" cy="74861"/>
            </a:xfrm>
            <a:custGeom>
              <a:avLst/>
              <a:gdLst>
                <a:gd name="T0" fmla="*/ 7 w 11"/>
                <a:gd name="T1" fmla="*/ 0 h 16"/>
                <a:gd name="T2" fmla="*/ 2 w 11"/>
                <a:gd name="T3" fmla="*/ 2 h 16"/>
                <a:gd name="T4" fmla="*/ 0 w 11"/>
                <a:gd name="T5" fmla="*/ 6 h 16"/>
                <a:gd name="T6" fmla="*/ 2 w 11"/>
                <a:gd name="T7" fmla="*/ 6 h 16"/>
                <a:gd name="T8" fmla="*/ 3 w 11"/>
                <a:gd name="T9" fmla="*/ 4 h 16"/>
                <a:gd name="T10" fmla="*/ 4 w 11"/>
                <a:gd name="T11" fmla="*/ 5 h 16"/>
                <a:gd name="T12" fmla="*/ 3 w 11"/>
                <a:gd name="T13" fmla="*/ 10 h 16"/>
                <a:gd name="T14" fmla="*/ 3 w 11"/>
                <a:gd name="T15" fmla="*/ 11 h 16"/>
                <a:gd name="T16" fmla="*/ 3 w 11"/>
                <a:gd name="T17" fmla="*/ 13 h 16"/>
                <a:gd name="T18" fmla="*/ 5 w 11"/>
                <a:gd name="T19" fmla="*/ 12 h 16"/>
                <a:gd name="T20" fmla="*/ 6 w 11"/>
                <a:gd name="T21" fmla="*/ 15 h 16"/>
                <a:gd name="T22" fmla="*/ 8 w 11"/>
                <a:gd name="T23" fmla="*/ 12 h 16"/>
                <a:gd name="T24" fmla="*/ 11 w 11"/>
                <a:gd name="T25" fmla="*/ 7 h 16"/>
                <a:gd name="T26" fmla="*/ 10 w 11"/>
                <a:gd name="T27" fmla="*/ 2 h 16"/>
                <a:gd name="T28" fmla="*/ 7 w 11"/>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6">
                  <a:moveTo>
                    <a:pt x="7" y="0"/>
                  </a:moveTo>
                  <a:cubicBezTo>
                    <a:pt x="5" y="0"/>
                    <a:pt x="3" y="1"/>
                    <a:pt x="2" y="2"/>
                  </a:cubicBezTo>
                  <a:cubicBezTo>
                    <a:pt x="0" y="3"/>
                    <a:pt x="0" y="4"/>
                    <a:pt x="0" y="6"/>
                  </a:cubicBezTo>
                  <a:cubicBezTo>
                    <a:pt x="0" y="5"/>
                    <a:pt x="3" y="5"/>
                    <a:pt x="2" y="6"/>
                  </a:cubicBezTo>
                  <a:cubicBezTo>
                    <a:pt x="3" y="5"/>
                    <a:pt x="2" y="4"/>
                    <a:pt x="3" y="4"/>
                  </a:cubicBezTo>
                  <a:cubicBezTo>
                    <a:pt x="3" y="4"/>
                    <a:pt x="4" y="4"/>
                    <a:pt x="4" y="5"/>
                  </a:cubicBezTo>
                  <a:cubicBezTo>
                    <a:pt x="4" y="7"/>
                    <a:pt x="4" y="8"/>
                    <a:pt x="3" y="10"/>
                  </a:cubicBezTo>
                  <a:cubicBezTo>
                    <a:pt x="2" y="11"/>
                    <a:pt x="3" y="11"/>
                    <a:pt x="3" y="11"/>
                  </a:cubicBezTo>
                  <a:cubicBezTo>
                    <a:pt x="3" y="12"/>
                    <a:pt x="3" y="13"/>
                    <a:pt x="3" y="13"/>
                  </a:cubicBezTo>
                  <a:cubicBezTo>
                    <a:pt x="3" y="16"/>
                    <a:pt x="5" y="12"/>
                    <a:pt x="5" y="12"/>
                  </a:cubicBezTo>
                  <a:cubicBezTo>
                    <a:pt x="5" y="12"/>
                    <a:pt x="5" y="15"/>
                    <a:pt x="6" y="15"/>
                  </a:cubicBezTo>
                  <a:cubicBezTo>
                    <a:pt x="6" y="16"/>
                    <a:pt x="8" y="13"/>
                    <a:pt x="8" y="12"/>
                  </a:cubicBezTo>
                  <a:cubicBezTo>
                    <a:pt x="10" y="10"/>
                    <a:pt x="10" y="8"/>
                    <a:pt x="11" y="7"/>
                  </a:cubicBezTo>
                  <a:cubicBezTo>
                    <a:pt x="11" y="5"/>
                    <a:pt x="10" y="4"/>
                    <a:pt x="10" y="2"/>
                  </a:cubicBezTo>
                  <a:cubicBezTo>
                    <a:pt x="10" y="0"/>
                    <a:pt x="7" y="2"/>
                    <a:pt x="7" y="0"/>
                  </a:cubicBezTo>
                  <a:close/>
                </a:path>
              </a:pathLst>
            </a:custGeom>
            <a:solidFill>
              <a:schemeClr val="accent4"/>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 name="Freeform 435"/>
            <p:cNvSpPr>
              <a:spLocks/>
            </p:cNvSpPr>
            <p:nvPr/>
          </p:nvSpPr>
          <p:spPr bwMode="auto">
            <a:xfrm>
              <a:off x="8777545" y="3885799"/>
              <a:ext cx="17521" cy="14335"/>
            </a:xfrm>
            <a:custGeom>
              <a:avLst/>
              <a:gdLst>
                <a:gd name="T0" fmla="*/ 4 w 4"/>
                <a:gd name="T1" fmla="*/ 0 h 3"/>
                <a:gd name="T2" fmla="*/ 1 w 4"/>
                <a:gd name="T3" fmla="*/ 3 h 3"/>
                <a:gd name="T4" fmla="*/ 4 w 4"/>
                <a:gd name="T5" fmla="*/ 0 h 3"/>
              </a:gdLst>
              <a:ahLst/>
              <a:cxnLst>
                <a:cxn ang="0">
                  <a:pos x="T0" y="T1"/>
                </a:cxn>
                <a:cxn ang="0">
                  <a:pos x="T2" y="T3"/>
                </a:cxn>
                <a:cxn ang="0">
                  <a:pos x="T4" y="T5"/>
                </a:cxn>
              </a:cxnLst>
              <a:rect l="0" t="0" r="r" b="b"/>
              <a:pathLst>
                <a:path w="4" h="3">
                  <a:moveTo>
                    <a:pt x="4" y="0"/>
                  </a:moveTo>
                  <a:cubicBezTo>
                    <a:pt x="3" y="0"/>
                    <a:pt x="0" y="1"/>
                    <a:pt x="1" y="3"/>
                  </a:cubicBezTo>
                  <a:cubicBezTo>
                    <a:pt x="1" y="3"/>
                    <a:pt x="4" y="0"/>
                    <a:pt x="4"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 name="Freeform 436"/>
            <p:cNvSpPr>
              <a:spLocks/>
            </p:cNvSpPr>
            <p:nvPr/>
          </p:nvSpPr>
          <p:spPr bwMode="auto">
            <a:xfrm>
              <a:off x="8818956" y="3839608"/>
              <a:ext cx="9557" cy="7964"/>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0" y="2"/>
                    <a:pt x="2"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 name="Freeform 437"/>
            <p:cNvSpPr>
              <a:spLocks/>
            </p:cNvSpPr>
            <p:nvPr/>
          </p:nvSpPr>
          <p:spPr bwMode="auto">
            <a:xfrm>
              <a:off x="8693127" y="3936767"/>
              <a:ext cx="9557" cy="4778"/>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 name="Freeform 438"/>
            <p:cNvSpPr>
              <a:spLocks/>
            </p:cNvSpPr>
            <p:nvPr/>
          </p:nvSpPr>
          <p:spPr bwMode="auto">
            <a:xfrm>
              <a:off x="8603933" y="3919246"/>
              <a:ext cx="55747" cy="78046"/>
            </a:xfrm>
            <a:custGeom>
              <a:avLst/>
              <a:gdLst>
                <a:gd name="T0" fmla="*/ 8 w 12"/>
                <a:gd name="T1" fmla="*/ 1 h 17"/>
                <a:gd name="T2" fmla="*/ 0 w 12"/>
                <a:gd name="T3" fmla="*/ 8 h 17"/>
                <a:gd name="T4" fmla="*/ 1 w 12"/>
                <a:gd name="T5" fmla="*/ 14 h 17"/>
                <a:gd name="T6" fmla="*/ 3 w 12"/>
                <a:gd name="T7" fmla="*/ 17 h 17"/>
                <a:gd name="T8" fmla="*/ 8 w 12"/>
                <a:gd name="T9" fmla="*/ 1 h 17"/>
                <a:gd name="T10" fmla="*/ 8 w 12"/>
                <a:gd name="T11" fmla="*/ 1 h 17"/>
              </a:gdLst>
              <a:ahLst/>
              <a:cxnLst>
                <a:cxn ang="0">
                  <a:pos x="T0" y="T1"/>
                </a:cxn>
                <a:cxn ang="0">
                  <a:pos x="T2" y="T3"/>
                </a:cxn>
                <a:cxn ang="0">
                  <a:pos x="T4" y="T5"/>
                </a:cxn>
                <a:cxn ang="0">
                  <a:pos x="T6" y="T7"/>
                </a:cxn>
                <a:cxn ang="0">
                  <a:pos x="T8" y="T9"/>
                </a:cxn>
                <a:cxn ang="0">
                  <a:pos x="T10" y="T11"/>
                </a:cxn>
              </a:cxnLst>
              <a:rect l="0" t="0" r="r" b="b"/>
              <a:pathLst>
                <a:path w="12" h="17">
                  <a:moveTo>
                    <a:pt x="8" y="1"/>
                  </a:moveTo>
                  <a:cubicBezTo>
                    <a:pt x="5" y="0"/>
                    <a:pt x="1" y="6"/>
                    <a:pt x="0" y="8"/>
                  </a:cubicBezTo>
                  <a:cubicBezTo>
                    <a:pt x="0" y="10"/>
                    <a:pt x="0" y="12"/>
                    <a:pt x="1" y="14"/>
                  </a:cubicBezTo>
                  <a:cubicBezTo>
                    <a:pt x="1" y="14"/>
                    <a:pt x="3" y="17"/>
                    <a:pt x="3" y="17"/>
                  </a:cubicBezTo>
                  <a:cubicBezTo>
                    <a:pt x="4" y="15"/>
                    <a:pt x="12" y="2"/>
                    <a:pt x="8" y="1"/>
                  </a:cubicBezTo>
                  <a:cubicBezTo>
                    <a:pt x="7" y="1"/>
                    <a:pt x="9" y="1"/>
                    <a:pt x="8"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 name="Freeform 439"/>
            <p:cNvSpPr>
              <a:spLocks/>
            </p:cNvSpPr>
            <p:nvPr/>
          </p:nvSpPr>
          <p:spPr bwMode="auto">
            <a:xfrm>
              <a:off x="8328383" y="4049854"/>
              <a:ext cx="65304" cy="46190"/>
            </a:xfrm>
            <a:custGeom>
              <a:avLst/>
              <a:gdLst>
                <a:gd name="T0" fmla="*/ 13 w 14"/>
                <a:gd name="T1" fmla="*/ 1 h 10"/>
                <a:gd name="T2" fmla="*/ 9 w 14"/>
                <a:gd name="T3" fmla="*/ 0 h 10"/>
                <a:gd name="T4" fmla="*/ 4 w 14"/>
                <a:gd name="T5" fmla="*/ 2 h 10"/>
                <a:gd name="T6" fmla="*/ 4 w 14"/>
                <a:gd name="T7" fmla="*/ 9 h 10"/>
                <a:gd name="T8" fmla="*/ 11 w 14"/>
                <a:gd name="T9" fmla="*/ 6 h 10"/>
                <a:gd name="T10" fmla="*/ 13 w 14"/>
                <a:gd name="T11" fmla="*/ 1 h 10"/>
              </a:gdLst>
              <a:ahLst/>
              <a:cxnLst>
                <a:cxn ang="0">
                  <a:pos x="T0" y="T1"/>
                </a:cxn>
                <a:cxn ang="0">
                  <a:pos x="T2" y="T3"/>
                </a:cxn>
                <a:cxn ang="0">
                  <a:pos x="T4" y="T5"/>
                </a:cxn>
                <a:cxn ang="0">
                  <a:pos x="T6" y="T7"/>
                </a:cxn>
                <a:cxn ang="0">
                  <a:pos x="T8" y="T9"/>
                </a:cxn>
                <a:cxn ang="0">
                  <a:pos x="T10" y="T11"/>
                </a:cxn>
              </a:cxnLst>
              <a:rect l="0" t="0" r="r" b="b"/>
              <a:pathLst>
                <a:path w="14" h="10">
                  <a:moveTo>
                    <a:pt x="13" y="1"/>
                  </a:moveTo>
                  <a:cubicBezTo>
                    <a:pt x="12" y="1"/>
                    <a:pt x="11" y="0"/>
                    <a:pt x="9" y="0"/>
                  </a:cubicBezTo>
                  <a:cubicBezTo>
                    <a:pt x="7" y="0"/>
                    <a:pt x="6" y="1"/>
                    <a:pt x="4" y="2"/>
                  </a:cubicBezTo>
                  <a:cubicBezTo>
                    <a:pt x="2" y="4"/>
                    <a:pt x="0" y="7"/>
                    <a:pt x="4" y="9"/>
                  </a:cubicBezTo>
                  <a:cubicBezTo>
                    <a:pt x="6" y="10"/>
                    <a:pt x="10" y="8"/>
                    <a:pt x="11" y="6"/>
                  </a:cubicBezTo>
                  <a:cubicBezTo>
                    <a:pt x="11" y="5"/>
                    <a:pt x="14" y="1"/>
                    <a:pt x="13"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 name="Freeform 440"/>
            <p:cNvSpPr>
              <a:spLocks/>
            </p:cNvSpPr>
            <p:nvPr/>
          </p:nvSpPr>
          <p:spPr bwMode="auto">
            <a:xfrm>
              <a:off x="8594376" y="4081710"/>
              <a:ext cx="93973" cy="132200"/>
            </a:xfrm>
            <a:custGeom>
              <a:avLst/>
              <a:gdLst>
                <a:gd name="T0" fmla="*/ 12 w 20"/>
                <a:gd name="T1" fmla="*/ 2 h 28"/>
                <a:gd name="T2" fmla="*/ 9 w 20"/>
                <a:gd name="T3" fmla="*/ 2 h 28"/>
                <a:gd name="T4" fmla="*/ 4 w 20"/>
                <a:gd name="T5" fmla="*/ 3 h 28"/>
                <a:gd name="T6" fmla="*/ 3 w 20"/>
                <a:gd name="T7" fmla="*/ 11 h 28"/>
                <a:gd name="T8" fmla="*/ 3 w 20"/>
                <a:gd name="T9" fmla="*/ 13 h 28"/>
                <a:gd name="T10" fmla="*/ 0 w 20"/>
                <a:gd name="T11" fmla="*/ 13 h 28"/>
                <a:gd name="T12" fmla="*/ 3 w 20"/>
                <a:gd name="T13" fmla="*/ 22 h 28"/>
                <a:gd name="T14" fmla="*/ 5 w 20"/>
                <a:gd name="T15" fmla="*/ 20 h 28"/>
                <a:gd name="T16" fmla="*/ 7 w 20"/>
                <a:gd name="T17" fmla="*/ 22 h 28"/>
                <a:gd name="T18" fmla="*/ 4 w 20"/>
                <a:gd name="T19" fmla="*/ 23 h 28"/>
                <a:gd name="T20" fmla="*/ 8 w 20"/>
                <a:gd name="T21" fmla="*/ 26 h 28"/>
                <a:gd name="T22" fmla="*/ 11 w 20"/>
                <a:gd name="T23" fmla="*/ 25 h 28"/>
                <a:gd name="T24" fmla="*/ 15 w 20"/>
                <a:gd name="T25" fmla="*/ 28 h 28"/>
                <a:gd name="T26" fmla="*/ 14 w 20"/>
                <a:gd name="T27" fmla="*/ 25 h 28"/>
                <a:gd name="T28" fmla="*/ 17 w 20"/>
                <a:gd name="T29" fmla="*/ 24 h 28"/>
                <a:gd name="T30" fmla="*/ 10 w 20"/>
                <a:gd name="T31" fmla="*/ 22 h 28"/>
                <a:gd name="T32" fmla="*/ 9 w 20"/>
                <a:gd name="T33" fmla="*/ 16 h 28"/>
                <a:gd name="T34" fmla="*/ 12 w 20"/>
                <a:gd name="T35" fmla="*/ 12 h 28"/>
                <a:gd name="T36" fmla="*/ 13 w 20"/>
                <a:gd name="T37" fmla="*/ 7 h 28"/>
                <a:gd name="T38" fmla="*/ 12 w 20"/>
                <a:gd name="T39" fmla="*/ 2 h 28"/>
                <a:gd name="T40" fmla="*/ 12 w 20"/>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8">
                  <a:moveTo>
                    <a:pt x="12" y="2"/>
                  </a:moveTo>
                  <a:cubicBezTo>
                    <a:pt x="10" y="1"/>
                    <a:pt x="11" y="5"/>
                    <a:pt x="9" y="2"/>
                  </a:cubicBezTo>
                  <a:cubicBezTo>
                    <a:pt x="8" y="0"/>
                    <a:pt x="4" y="1"/>
                    <a:pt x="4" y="3"/>
                  </a:cubicBezTo>
                  <a:cubicBezTo>
                    <a:pt x="3" y="6"/>
                    <a:pt x="4" y="8"/>
                    <a:pt x="3" y="11"/>
                  </a:cubicBezTo>
                  <a:cubicBezTo>
                    <a:pt x="3" y="12"/>
                    <a:pt x="3" y="13"/>
                    <a:pt x="3" y="13"/>
                  </a:cubicBezTo>
                  <a:cubicBezTo>
                    <a:pt x="2" y="14"/>
                    <a:pt x="0" y="13"/>
                    <a:pt x="0" y="13"/>
                  </a:cubicBezTo>
                  <a:cubicBezTo>
                    <a:pt x="0" y="13"/>
                    <a:pt x="2" y="22"/>
                    <a:pt x="3" y="22"/>
                  </a:cubicBezTo>
                  <a:cubicBezTo>
                    <a:pt x="3" y="22"/>
                    <a:pt x="4" y="19"/>
                    <a:pt x="5" y="20"/>
                  </a:cubicBezTo>
                  <a:cubicBezTo>
                    <a:pt x="5" y="20"/>
                    <a:pt x="7" y="21"/>
                    <a:pt x="7" y="22"/>
                  </a:cubicBezTo>
                  <a:cubicBezTo>
                    <a:pt x="7" y="23"/>
                    <a:pt x="4" y="21"/>
                    <a:pt x="4" y="23"/>
                  </a:cubicBezTo>
                  <a:cubicBezTo>
                    <a:pt x="4" y="25"/>
                    <a:pt x="6" y="27"/>
                    <a:pt x="8" y="26"/>
                  </a:cubicBezTo>
                  <a:cubicBezTo>
                    <a:pt x="9" y="26"/>
                    <a:pt x="10" y="24"/>
                    <a:pt x="11" y="25"/>
                  </a:cubicBezTo>
                  <a:cubicBezTo>
                    <a:pt x="11" y="25"/>
                    <a:pt x="15" y="28"/>
                    <a:pt x="15" y="28"/>
                  </a:cubicBezTo>
                  <a:cubicBezTo>
                    <a:pt x="16" y="27"/>
                    <a:pt x="13" y="26"/>
                    <a:pt x="14" y="25"/>
                  </a:cubicBezTo>
                  <a:cubicBezTo>
                    <a:pt x="13" y="26"/>
                    <a:pt x="20" y="28"/>
                    <a:pt x="17" y="24"/>
                  </a:cubicBezTo>
                  <a:cubicBezTo>
                    <a:pt x="15" y="22"/>
                    <a:pt x="11" y="25"/>
                    <a:pt x="10" y="22"/>
                  </a:cubicBezTo>
                  <a:cubicBezTo>
                    <a:pt x="9" y="20"/>
                    <a:pt x="9" y="19"/>
                    <a:pt x="9" y="16"/>
                  </a:cubicBezTo>
                  <a:cubicBezTo>
                    <a:pt x="9" y="14"/>
                    <a:pt x="11" y="14"/>
                    <a:pt x="12" y="12"/>
                  </a:cubicBezTo>
                  <a:cubicBezTo>
                    <a:pt x="14" y="10"/>
                    <a:pt x="14" y="9"/>
                    <a:pt x="13" y="7"/>
                  </a:cubicBezTo>
                  <a:cubicBezTo>
                    <a:pt x="13" y="7"/>
                    <a:pt x="13" y="2"/>
                    <a:pt x="12" y="2"/>
                  </a:cubicBezTo>
                  <a:cubicBezTo>
                    <a:pt x="11" y="2"/>
                    <a:pt x="13" y="2"/>
                    <a:pt x="12"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8" name="Freeform 441"/>
            <p:cNvSpPr>
              <a:spLocks/>
            </p:cNvSpPr>
            <p:nvPr/>
          </p:nvSpPr>
          <p:spPr bwMode="auto">
            <a:xfrm>
              <a:off x="8674015" y="4194796"/>
              <a:ext cx="28669" cy="36635"/>
            </a:xfrm>
            <a:custGeom>
              <a:avLst/>
              <a:gdLst>
                <a:gd name="T0" fmla="*/ 3 w 6"/>
                <a:gd name="T1" fmla="*/ 1 h 8"/>
                <a:gd name="T2" fmla="*/ 1 w 6"/>
                <a:gd name="T3" fmla="*/ 1 h 8"/>
                <a:gd name="T4" fmla="*/ 0 w 6"/>
                <a:gd name="T5" fmla="*/ 3 h 8"/>
                <a:gd name="T6" fmla="*/ 2 w 6"/>
                <a:gd name="T7" fmla="*/ 6 h 8"/>
                <a:gd name="T8" fmla="*/ 5 w 6"/>
                <a:gd name="T9" fmla="*/ 7 h 8"/>
                <a:gd name="T10" fmla="*/ 4 w 6"/>
                <a:gd name="T11" fmla="*/ 4 h 8"/>
                <a:gd name="T12" fmla="*/ 3 w 6"/>
                <a:gd name="T13" fmla="*/ 1 h 8"/>
                <a:gd name="T14" fmla="*/ 3 w 6"/>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1"/>
                  </a:moveTo>
                  <a:cubicBezTo>
                    <a:pt x="3" y="1"/>
                    <a:pt x="2" y="0"/>
                    <a:pt x="1" y="1"/>
                  </a:cubicBezTo>
                  <a:cubicBezTo>
                    <a:pt x="1" y="2"/>
                    <a:pt x="0" y="2"/>
                    <a:pt x="0" y="3"/>
                  </a:cubicBezTo>
                  <a:cubicBezTo>
                    <a:pt x="1" y="4"/>
                    <a:pt x="0" y="5"/>
                    <a:pt x="2" y="6"/>
                  </a:cubicBezTo>
                  <a:cubicBezTo>
                    <a:pt x="2" y="6"/>
                    <a:pt x="6" y="8"/>
                    <a:pt x="5" y="7"/>
                  </a:cubicBezTo>
                  <a:cubicBezTo>
                    <a:pt x="5" y="6"/>
                    <a:pt x="5" y="5"/>
                    <a:pt x="4" y="4"/>
                  </a:cubicBezTo>
                  <a:cubicBezTo>
                    <a:pt x="2" y="4"/>
                    <a:pt x="2" y="1"/>
                    <a:pt x="3" y="1"/>
                  </a:cubicBezTo>
                  <a:cubicBezTo>
                    <a:pt x="2" y="1"/>
                    <a:pt x="4" y="1"/>
                    <a:pt x="3"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9" name="Freeform 443"/>
            <p:cNvSpPr>
              <a:spLocks/>
            </p:cNvSpPr>
            <p:nvPr/>
          </p:nvSpPr>
          <p:spPr bwMode="auto">
            <a:xfrm>
              <a:off x="8608710" y="4199575"/>
              <a:ext cx="28669" cy="36635"/>
            </a:xfrm>
            <a:custGeom>
              <a:avLst/>
              <a:gdLst>
                <a:gd name="T0" fmla="*/ 6 w 6"/>
                <a:gd name="T1" fmla="*/ 5 h 8"/>
                <a:gd name="T2" fmla="*/ 0 w 6"/>
                <a:gd name="T3" fmla="*/ 2 h 8"/>
                <a:gd name="T4" fmla="*/ 3 w 6"/>
                <a:gd name="T5" fmla="*/ 6 h 8"/>
                <a:gd name="T6" fmla="*/ 6 w 6"/>
                <a:gd name="T7" fmla="*/ 5 h 8"/>
                <a:gd name="T8" fmla="*/ 6 w 6"/>
                <a:gd name="T9" fmla="*/ 5 h 8"/>
              </a:gdLst>
              <a:ahLst/>
              <a:cxnLst>
                <a:cxn ang="0">
                  <a:pos x="T0" y="T1"/>
                </a:cxn>
                <a:cxn ang="0">
                  <a:pos x="T2" y="T3"/>
                </a:cxn>
                <a:cxn ang="0">
                  <a:pos x="T4" y="T5"/>
                </a:cxn>
                <a:cxn ang="0">
                  <a:pos x="T6" y="T7"/>
                </a:cxn>
                <a:cxn ang="0">
                  <a:pos x="T8" y="T9"/>
                </a:cxn>
              </a:cxnLst>
              <a:rect l="0" t="0" r="r" b="b"/>
              <a:pathLst>
                <a:path w="6" h="8">
                  <a:moveTo>
                    <a:pt x="6" y="5"/>
                  </a:moveTo>
                  <a:cubicBezTo>
                    <a:pt x="5" y="4"/>
                    <a:pt x="3" y="0"/>
                    <a:pt x="0" y="2"/>
                  </a:cubicBezTo>
                  <a:cubicBezTo>
                    <a:pt x="0" y="2"/>
                    <a:pt x="3" y="5"/>
                    <a:pt x="3" y="6"/>
                  </a:cubicBezTo>
                  <a:cubicBezTo>
                    <a:pt x="3" y="8"/>
                    <a:pt x="6" y="8"/>
                    <a:pt x="6" y="5"/>
                  </a:cubicBezTo>
                  <a:cubicBezTo>
                    <a:pt x="6" y="5"/>
                    <a:pt x="6" y="6"/>
                    <a:pt x="6"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0" name="Freeform 444"/>
            <p:cNvSpPr>
              <a:spLocks/>
            </p:cNvSpPr>
            <p:nvPr/>
          </p:nvSpPr>
          <p:spPr bwMode="auto">
            <a:xfrm>
              <a:off x="8642159" y="4236208"/>
              <a:ext cx="41412" cy="47783"/>
            </a:xfrm>
            <a:custGeom>
              <a:avLst/>
              <a:gdLst>
                <a:gd name="T0" fmla="*/ 3 w 9"/>
                <a:gd name="T1" fmla="*/ 2 h 10"/>
                <a:gd name="T2" fmla="*/ 0 w 9"/>
                <a:gd name="T3" fmla="*/ 2 h 10"/>
                <a:gd name="T4" fmla="*/ 2 w 9"/>
                <a:gd name="T5" fmla="*/ 4 h 10"/>
                <a:gd name="T6" fmla="*/ 1 w 9"/>
                <a:gd name="T7" fmla="*/ 9 h 10"/>
                <a:gd name="T8" fmla="*/ 6 w 9"/>
                <a:gd name="T9" fmla="*/ 6 h 10"/>
                <a:gd name="T10" fmla="*/ 3 w 9"/>
                <a:gd name="T11" fmla="*/ 2 h 10"/>
                <a:gd name="T12" fmla="*/ 3 w 9"/>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2"/>
                  </a:moveTo>
                  <a:cubicBezTo>
                    <a:pt x="2" y="1"/>
                    <a:pt x="1" y="1"/>
                    <a:pt x="0" y="2"/>
                  </a:cubicBezTo>
                  <a:cubicBezTo>
                    <a:pt x="0" y="3"/>
                    <a:pt x="2" y="3"/>
                    <a:pt x="2" y="4"/>
                  </a:cubicBezTo>
                  <a:cubicBezTo>
                    <a:pt x="3" y="5"/>
                    <a:pt x="0" y="8"/>
                    <a:pt x="1" y="9"/>
                  </a:cubicBezTo>
                  <a:cubicBezTo>
                    <a:pt x="1" y="10"/>
                    <a:pt x="5" y="6"/>
                    <a:pt x="6" y="6"/>
                  </a:cubicBezTo>
                  <a:cubicBezTo>
                    <a:pt x="9" y="6"/>
                    <a:pt x="3" y="2"/>
                    <a:pt x="3" y="2"/>
                  </a:cubicBezTo>
                  <a:cubicBezTo>
                    <a:pt x="1" y="0"/>
                    <a:pt x="3" y="2"/>
                    <a:pt x="3"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1" name="Freeform 445"/>
            <p:cNvSpPr>
              <a:spLocks/>
            </p:cNvSpPr>
            <p:nvPr/>
          </p:nvSpPr>
          <p:spPr bwMode="auto">
            <a:xfrm>
              <a:off x="8651716" y="4264878"/>
              <a:ext cx="31856" cy="50968"/>
            </a:xfrm>
            <a:custGeom>
              <a:avLst/>
              <a:gdLst>
                <a:gd name="T0" fmla="*/ 6 w 7"/>
                <a:gd name="T1" fmla="*/ 1 h 11"/>
                <a:gd name="T2" fmla="*/ 3 w 7"/>
                <a:gd name="T3" fmla="*/ 5 h 11"/>
                <a:gd name="T4" fmla="*/ 3 w 7"/>
                <a:gd name="T5" fmla="*/ 9 h 11"/>
                <a:gd name="T6" fmla="*/ 5 w 7"/>
                <a:gd name="T7" fmla="*/ 6 h 11"/>
                <a:gd name="T8" fmla="*/ 6 w 7"/>
                <a:gd name="T9" fmla="*/ 1 h 11"/>
                <a:gd name="T10" fmla="*/ 6 w 7"/>
                <a:gd name="T11" fmla="*/ 1 h 11"/>
              </a:gdLst>
              <a:ahLst/>
              <a:cxnLst>
                <a:cxn ang="0">
                  <a:pos x="T0" y="T1"/>
                </a:cxn>
                <a:cxn ang="0">
                  <a:pos x="T2" y="T3"/>
                </a:cxn>
                <a:cxn ang="0">
                  <a:pos x="T4" y="T5"/>
                </a:cxn>
                <a:cxn ang="0">
                  <a:pos x="T6" y="T7"/>
                </a:cxn>
                <a:cxn ang="0">
                  <a:pos x="T8" y="T9"/>
                </a:cxn>
                <a:cxn ang="0">
                  <a:pos x="T10" y="T11"/>
                </a:cxn>
              </a:cxnLst>
              <a:rect l="0" t="0" r="r" b="b"/>
              <a:pathLst>
                <a:path w="7" h="11">
                  <a:moveTo>
                    <a:pt x="6" y="1"/>
                  </a:moveTo>
                  <a:cubicBezTo>
                    <a:pt x="3" y="1"/>
                    <a:pt x="4" y="4"/>
                    <a:pt x="3" y="5"/>
                  </a:cubicBezTo>
                  <a:cubicBezTo>
                    <a:pt x="0" y="7"/>
                    <a:pt x="1" y="7"/>
                    <a:pt x="3" y="9"/>
                  </a:cubicBezTo>
                  <a:cubicBezTo>
                    <a:pt x="6" y="11"/>
                    <a:pt x="4" y="8"/>
                    <a:pt x="5" y="6"/>
                  </a:cubicBezTo>
                  <a:cubicBezTo>
                    <a:pt x="5" y="6"/>
                    <a:pt x="7" y="0"/>
                    <a:pt x="6" y="1"/>
                  </a:cubicBezTo>
                  <a:cubicBezTo>
                    <a:pt x="5" y="1"/>
                    <a:pt x="6" y="0"/>
                    <a:pt x="6"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2" name="Freeform 446"/>
            <p:cNvSpPr>
              <a:spLocks/>
            </p:cNvSpPr>
            <p:nvPr/>
          </p:nvSpPr>
          <p:spPr bwMode="auto">
            <a:xfrm>
              <a:off x="8678791" y="4260100"/>
              <a:ext cx="19114" cy="36635"/>
            </a:xfrm>
            <a:custGeom>
              <a:avLst/>
              <a:gdLst>
                <a:gd name="T0" fmla="*/ 3 w 4"/>
                <a:gd name="T1" fmla="*/ 1 h 8"/>
                <a:gd name="T2" fmla="*/ 0 w 4"/>
                <a:gd name="T3" fmla="*/ 8 h 8"/>
                <a:gd name="T4" fmla="*/ 3 w 4"/>
                <a:gd name="T5" fmla="*/ 5 h 8"/>
                <a:gd name="T6" fmla="*/ 3 w 4"/>
                <a:gd name="T7" fmla="*/ 1 h 8"/>
                <a:gd name="T8" fmla="*/ 3 w 4"/>
                <a:gd name="T9" fmla="*/ 1 h 8"/>
              </a:gdLst>
              <a:ahLst/>
              <a:cxnLst>
                <a:cxn ang="0">
                  <a:pos x="T0" y="T1"/>
                </a:cxn>
                <a:cxn ang="0">
                  <a:pos x="T2" y="T3"/>
                </a:cxn>
                <a:cxn ang="0">
                  <a:pos x="T4" y="T5"/>
                </a:cxn>
                <a:cxn ang="0">
                  <a:pos x="T6" y="T7"/>
                </a:cxn>
                <a:cxn ang="0">
                  <a:pos x="T8" y="T9"/>
                </a:cxn>
              </a:cxnLst>
              <a:rect l="0" t="0" r="r" b="b"/>
              <a:pathLst>
                <a:path w="4" h="8">
                  <a:moveTo>
                    <a:pt x="3" y="1"/>
                  </a:moveTo>
                  <a:cubicBezTo>
                    <a:pt x="2" y="1"/>
                    <a:pt x="0" y="7"/>
                    <a:pt x="0" y="8"/>
                  </a:cubicBezTo>
                  <a:cubicBezTo>
                    <a:pt x="0" y="8"/>
                    <a:pt x="2" y="6"/>
                    <a:pt x="3" y="5"/>
                  </a:cubicBezTo>
                  <a:cubicBezTo>
                    <a:pt x="3" y="5"/>
                    <a:pt x="4" y="0"/>
                    <a:pt x="3" y="1"/>
                  </a:cubicBezTo>
                  <a:cubicBezTo>
                    <a:pt x="2" y="1"/>
                    <a:pt x="3" y="1"/>
                    <a:pt x="3"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3" name="Freeform 447"/>
            <p:cNvSpPr>
              <a:spLocks/>
            </p:cNvSpPr>
            <p:nvPr/>
          </p:nvSpPr>
          <p:spPr bwMode="auto">
            <a:xfrm>
              <a:off x="8688349" y="4283991"/>
              <a:ext cx="28669" cy="17521"/>
            </a:xfrm>
            <a:custGeom>
              <a:avLst/>
              <a:gdLst>
                <a:gd name="T0" fmla="*/ 1 w 6"/>
                <a:gd name="T1" fmla="*/ 1 h 4"/>
                <a:gd name="T2" fmla="*/ 3 w 6"/>
                <a:gd name="T3" fmla="*/ 3 h 4"/>
                <a:gd name="T4" fmla="*/ 1 w 6"/>
                <a:gd name="T5" fmla="*/ 1 h 4"/>
                <a:gd name="T6" fmla="*/ 1 w 6"/>
                <a:gd name="T7" fmla="*/ 1 h 4"/>
              </a:gdLst>
              <a:ahLst/>
              <a:cxnLst>
                <a:cxn ang="0">
                  <a:pos x="T0" y="T1"/>
                </a:cxn>
                <a:cxn ang="0">
                  <a:pos x="T2" y="T3"/>
                </a:cxn>
                <a:cxn ang="0">
                  <a:pos x="T4" y="T5"/>
                </a:cxn>
                <a:cxn ang="0">
                  <a:pos x="T6" y="T7"/>
                </a:cxn>
              </a:cxnLst>
              <a:rect l="0" t="0" r="r" b="b"/>
              <a:pathLst>
                <a:path w="6" h="4">
                  <a:moveTo>
                    <a:pt x="1" y="1"/>
                  </a:moveTo>
                  <a:cubicBezTo>
                    <a:pt x="0" y="3"/>
                    <a:pt x="1" y="4"/>
                    <a:pt x="3" y="3"/>
                  </a:cubicBezTo>
                  <a:cubicBezTo>
                    <a:pt x="6" y="3"/>
                    <a:pt x="2" y="0"/>
                    <a:pt x="1" y="1"/>
                  </a:cubicBezTo>
                  <a:cubicBezTo>
                    <a:pt x="1" y="2"/>
                    <a:pt x="2" y="1"/>
                    <a:pt x="1"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 name="Freeform 450"/>
            <p:cNvSpPr>
              <a:spLocks/>
            </p:cNvSpPr>
            <p:nvPr/>
          </p:nvSpPr>
          <p:spPr bwMode="auto">
            <a:xfrm>
              <a:off x="8533850" y="4269657"/>
              <a:ext cx="55747" cy="55747"/>
            </a:xfrm>
            <a:custGeom>
              <a:avLst/>
              <a:gdLst>
                <a:gd name="T0" fmla="*/ 11 w 12"/>
                <a:gd name="T1" fmla="*/ 0 h 12"/>
                <a:gd name="T2" fmla="*/ 6 w 12"/>
                <a:gd name="T3" fmla="*/ 6 h 12"/>
                <a:gd name="T4" fmla="*/ 0 w 12"/>
                <a:gd name="T5" fmla="*/ 12 h 12"/>
                <a:gd name="T6" fmla="*/ 4 w 12"/>
                <a:gd name="T7" fmla="*/ 10 h 12"/>
                <a:gd name="T8" fmla="*/ 8 w 12"/>
                <a:gd name="T9" fmla="*/ 7 h 12"/>
                <a:gd name="T10" fmla="*/ 10 w 12"/>
                <a:gd name="T11" fmla="*/ 3 h 12"/>
                <a:gd name="T12" fmla="*/ 11 w 1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11" y="0"/>
                  </a:moveTo>
                  <a:cubicBezTo>
                    <a:pt x="9" y="1"/>
                    <a:pt x="7" y="4"/>
                    <a:pt x="6" y="6"/>
                  </a:cubicBezTo>
                  <a:cubicBezTo>
                    <a:pt x="5" y="7"/>
                    <a:pt x="0" y="10"/>
                    <a:pt x="0" y="12"/>
                  </a:cubicBezTo>
                  <a:cubicBezTo>
                    <a:pt x="0" y="12"/>
                    <a:pt x="3" y="11"/>
                    <a:pt x="4" y="10"/>
                  </a:cubicBezTo>
                  <a:cubicBezTo>
                    <a:pt x="5" y="10"/>
                    <a:pt x="7" y="8"/>
                    <a:pt x="8" y="7"/>
                  </a:cubicBezTo>
                  <a:cubicBezTo>
                    <a:pt x="8" y="5"/>
                    <a:pt x="9" y="4"/>
                    <a:pt x="10" y="3"/>
                  </a:cubicBezTo>
                  <a:cubicBezTo>
                    <a:pt x="11" y="3"/>
                    <a:pt x="12" y="0"/>
                    <a:pt x="1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 name="Freeform 451"/>
            <p:cNvSpPr>
              <a:spLocks/>
            </p:cNvSpPr>
            <p:nvPr/>
          </p:nvSpPr>
          <p:spPr bwMode="auto">
            <a:xfrm>
              <a:off x="8697906" y="4199575"/>
              <a:ext cx="9557" cy="4778"/>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0"/>
                    <a:pt x="1" y="0"/>
                  </a:cubicBezTo>
                  <a:cubicBezTo>
                    <a:pt x="0" y="0"/>
                    <a:pt x="0" y="1"/>
                    <a:pt x="0"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 name="Freeform 452"/>
            <p:cNvSpPr>
              <a:spLocks/>
            </p:cNvSpPr>
            <p:nvPr/>
          </p:nvSpPr>
          <p:spPr bwMode="auto">
            <a:xfrm>
              <a:off x="8020977" y="4390707"/>
              <a:ext cx="261215" cy="272364"/>
            </a:xfrm>
            <a:custGeom>
              <a:avLst/>
              <a:gdLst>
                <a:gd name="T0" fmla="*/ 12 w 56"/>
                <a:gd name="T1" fmla="*/ 3 h 58"/>
                <a:gd name="T2" fmla="*/ 4 w 56"/>
                <a:gd name="T3" fmla="*/ 2 h 58"/>
                <a:gd name="T4" fmla="*/ 2 w 56"/>
                <a:gd name="T5" fmla="*/ 3 h 58"/>
                <a:gd name="T6" fmla="*/ 6 w 56"/>
                <a:gd name="T7" fmla="*/ 9 h 58"/>
                <a:gd name="T8" fmla="*/ 11 w 56"/>
                <a:gd name="T9" fmla="*/ 13 h 58"/>
                <a:gd name="T10" fmla="*/ 13 w 56"/>
                <a:gd name="T11" fmla="*/ 17 h 58"/>
                <a:gd name="T12" fmla="*/ 17 w 56"/>
                <a:gd name="T13" fmla="*/ 19 h 58"/>
                <a:gd name="T14" fmla="*/ 20 w 56"/>
                <a:gd name="T15" fmla="*/ 26 h 58"/>
                <a:gd name="T16" fmla="*/ 22 w 56"/>
                <a:gd name="T17" fmla="*/ 28 h 58"/>
                <a:gd name="T18" fmla="*/ 26 w 56"/>
                <a:gd name="T19" fmla="*/ 33 h 58"/>
                <a:gd name="T20" fmla="*/ 30 w 56"/>
                <a:gd name="T21" fmla="*/ 42 h 58"/>
                <a:gd name="T22" fmla="*/ 41 w 56"/>
                <a:gd name="T23" fmla="*/ 52 h 58"/>
                <a:gd name="T24" fmla="*/ 46 w 56"/>
                <a:gd name="T25" fmla="*/ 57 h 58"/>
                <a:gd name="T26" fmla="*/ 54 w 56"/>
                <a:gd name="T27" fmla="*/ 57 h 58"/>
                <a:gd name="T28" fmla="*/ 54 w 56"/>
                <a:gd name="T29" fmla="*/ 46 h 58"/>
                <a:gd name="T30" fmla="*/ 55 w 56"/>
                <a:gd name="T31" fmla="*/ 44 h 58"/>
                <a:gd name="T32" fmla="*/ 52 w 56"/>
                <a:gd name="T33" fmla="*/ 41 h 58"/>
                <a:gd name="T34" fmla="*/ 50 w 56"/>
                <a:gd name="T35" fmla="*/ 40 h 58"/>
                <a:gd name="T36" fmla="*/ 48 w 56"/>
                <a:gd name="T37" fmla="*/ 42 h 58"/>
                <a:gd name="T38" fmla="*/ 48 w 56"/>
                <a:gd name="T39" fmla="*/ 38 h 58"/>
                <a:gd name="T40" fmla="*/ 47 w 56"/>
                <a:gd name="T41" fmla="*/ 36 h 58"/>
                <a:gd name="T42" fmla="*/ 44 w 56"/>
                <a:gd name="T43" fmla="*/ 34 h 58"/>
                <a:gd name="T44" fmla="*/ 42 w 56"/>
                <a:gd name="T45" fmla="*/ 30 h 58"/>
                <a:gd name="T46" fmla="*/ 42 w 56"/>
                <a:gd name="T47" fmla="*/ 29 h 58"/>
                <a:gd name="T48" fmla="*/ 43 w 56"/>
                <a:gd name="T49" fmla="*/ 28 h 58"/>
                <a:gd name="T50" fmla="*/ 38 w 56"/>
                <a:gd name="T51" fmla="*/ 27 h 58"/>
                <a:gd name="T52" fmla="*/ 38 w 56"/>
                <a:gd name="T53" fmla="*/ 25 h 58"/>
                <a:gd name="T54" fmla="*/ 36 w 56"/>
                <a:gd name="T55" fmla="*/ 24 h 58"/>
                <a:gd name="T56" fmla="*/ 37 w 56"/>
                <a:gd name="T57" fmla="*/ 23 h 58"/>
                <a:gd name="T58" fmla="*/ 35 w 56"/>
                <a:gd name="T59" fmla="*/ 22 h 58"/>
                <a:gd name="T60" fmla="*/ 34 w 56"/>
                <a:gd name="T61" fmla="*/ 21 h 58"/>
                <a:gd name="T62" fmla="*/ 31 w 56"/>
                <a:gd name="T63" fmla="*/ 19 h 58"/>
                <a:gd name="T64" fmla="*/ 30 w 56"/>
                <a:gd name="T65" fmla="*/ 19 h 58"/>
                <a:gd name="T66" fmla="*/ 25 w 56"/>
                <a:gd name="T67" fmla="*/ 16 h 58"/>
                <a:gd name="T68" fmla="*/ 21 w 56"/>
                <a:gd name="T69" fmla="*/ 11 h 58"/>
                <a:gd name="T70" fmla="*/ 16 w 56"/>
                <a:gd name="T71" fmla="*/ 7 h 58"/>
                <a:gd name="T72" fmla="*/ 12 w 56"/>
                <a:gd name="T7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58">
                  <a:moveTo>
                    <a:pt x="12" y="3"/>
                  </a:moveTo>
                  <a:cubicBezTo>
                    <a:pt x="9" y="3"/>
                    <a:pt x="7" y="3"/>
                    <a:pt x="4" y="2"/>
                  </a:cubicBezTo>
                  <a:cubicBezTo>
                    <a:pt x="2" y="1"/>
                    <a:pt x="0" y="0"/>
                    <a:pt x="2" y="3"/>
                  </a:cubicBezTo>
                  <a:cubicBezTo>
                    <a:pt x="3" y="5"/>
                    <a:pt x="4" y="8"/>
                    <a:pt x="6" y="9"/>
                  </a:cubicBezTo>
                  <a:cubicBezTo>
                    <a:pt x="8" y="10"/>
                    <a:pt x="10" y="11"/>
                    <a:pt x="11" y="13"/>
                  </a:cubicBezTo>
                  <a:cubicBezTo>
                    <a:pt x="12" y="14"/>
                    <a:pt x="12" y="16"/>
                    <a:pt x="13" y="17"/>
                  </a:cubicBezTo>
                  <a:cubicBezTo>
                    <a:pt x="15" y="18"/>
                    <a:pt x="16" y="18"/>
                    <a:pt x="17" y="19"/>
                  </a:cubicBezTo>
                  <a:cubicBezTo>
                    <a:pt x="19" y="21"/>
                    <a:pt x="19" y="24"/>
                    <a:pt x="20" y="26"/>
                  </a:cubicBezTo>
                  <a:cubicBezTo>
                    <a:pt x="21" y="27"/>
                    <a:pt x="22" y="28"/>
                    <a:pt x="22" y="28"/>
                  </a:cubicBezTo>
                  <a:cubicBezTo>
                    <a:pt x="24" y="30"/>
                    <a:pt x="25" y="31"/>
                    <a:pt x="26" y="33"/>
                  </a:cubicBezTo>
                  <a:cubicBezTo>
                    <a:pt x="28" y="36"/>
                    <a:pt x="28" y="39"/>
                    <a:pt x="30" y="42"/>
                  </a:cubicBezTo>
                  <a:cubicBezTo>
                    <a:pt x="34" y="45"/>
                    <a:pt x="37" y="49"/>
                    <a:pt x="41" y="52"/>
                  </a:cubicBezTo>
                  <a:cubicBezTo>
                    <a:pt x="43" y="54"/>
                    <a:pt x="44" y="55"/>
                    <a:pt x="46" y="57"/>
                  </a:cubicBezTo>
                  <a:cubicBezTo>
                    <a:pt x="47" y="57"/>
                    <a:pt x="53" y="58"/>
                    <a:pt x="54" y="57"/>
                  </a:cubicBezTo>
                  <a:cubicBezTo>
                    <a:pt x="55" y="56"/>
                    <a:pt x="53" y="48"/>
                    <a:pt x="54" y="46"/>
                  </a:cubicBezTo>
                  <a:cubicBezTo>
                    <a:pt x="54" y="45"/>
                    <a:pt x="56" y="45"/>
                    <a:pt x="55" y="44"/>
                  </a:cubicBezTo>
                  <a:cubicBezTo>
                    <a:pt x="54" y="43"/>
                    <a:pt x="53" y="42"/>
                    <a:pt x="52" y="41"/>
                  </a:cubicBezTo>
                  <a:cubicBezTo>
                    <a:pt x="52" y="41"/>
                    <a:pt x="51" y="40"/>
                    <a:pt x="50" y="40"/>
                  </a:cubicBezTo>
                  <a:cubicBezTo>
                    <a:pt x="49" y="40"/>
                    <a:pt x="49" y="42"/>
                    <a:pt x="48" y="42"/>
                  </a:cubicBezTo>
                  <a:cubicBezTo>
                    <a:pt x="49" y="42"/>
                    <a:pt x="48" y="38"/>
                    <a:pt x="48" y="38"/>
                  </a:cubicBezTo>
                  <a:cubicBezTo>
                    <a:pt x="47" y="37"/>
                    <a:pt x="47" y="37"/>
                    <a:pt x="47" y="36"/>
                  </a:cubicBezTo>
                  <a:cubicBezTo>
                    <a:pt x="47" y="35"/>
                    <a:pt x="45" y="34"/>
                    <a:pt x="44" y="34"/>
                  </a:cubicBezTo>
                  <a:cubicBezTo>
                    <a:pt x="43" y="33"/>
                    <a:pt x="41" y="32"/>
                    <a:pt x="42" y="30"/>
                  </a:cubicBezTo>
                  <a:cubicBezTo>
                    <a:pt x="42" y="30"/>
                    <a:pt x="41" y="29"/>
                    <a:pt x="42" y="29"/>
                  </a:cubicBezTo>
                  <a:cubicBezTo>
                    <a:pt x="42" y="28"/>
                    <a:pt x="43" y="29"/>
                    <a:pt x="43" y="28"/>
                  </a:cubicBezTo>
                  <a:cubicBezTo>
                    <a:pt x="44" y="26"/>
                    <a:pt x="38" y="26"/>
                    <a:pt x="38" y="27"/>
                  </a:cubicBezTo>
                  <a:cubicBezTo>
                    <a:pt x="38" y="26"/>
                    <a:pt x="42" y="25"/>
                    <a:pt x="38" y="25"/>
                  </a:cubicBezTo>
                  <a:cubicBezTo>
                    <a:pt x="37" y="25"/>
                    <a:pt x="36" y="24"/>
                    <a:pt x="36" y="24"/>
                  </a:cubicBezTo>
                  <a:cubicBezTo>
                    <a:pt x="36" y="23"/>
                    <a:pt x="37" y="23"/>
                    <a:pt x="37" y="23"/>
                  </a:cubicBezTo>
                  <a:cubicBezTo>
                    <a:pt x="37" y="22"/>
                    <a:pt x="35" y="22"/>
                    <a:pt x="35" y="22"/>
                  </a:cubicBezTo>
                  <a:cubicBezTo>
                    <a:pt x="35" y="22"/>
                    <a:pt x="36" y="21"/>
                    <a:pt x="34" y="21"/>
                  </a:cubicBezTo>
                  <a:cubicBezTo>
                    <a:pt x="33" y="20"/>
                    <a:pt x="32" y="20"/>
                    <a:pt x="31" y="19"/>
                  </a:cubicBezTo>
                  <a:cubicBezTo>
                    <a:pt x="28" y="15"/>
                    <a:pt x="30" y="19"/>
                    <a:pt x="30" y="19"/>
                  </a:cubicBezTo>
                  <a:cubicBezTo>
                    <a:pt x="29" y="19"/>
                    <a:pt x="26" y="16"/>
                    <a:pt x="25" y="16"/>
                  </a:cubicBezTo>
                  <a:cubicBezTo>
                    <a:pt x="24" y="14"/>
                    <a:pt x="23" y="12"/>
                    <a:pt x="21" y="11"/>
                  </a:cubicBezTo>
                  <a:cubicBezTo>
                    <a:pt x="19" y="10"/>
                    <a:pt x="18" y="9"/>
                    <a:pt x="16" y="7"/>
                  </a:cubicBezTo>
                  <a:cubicBezTo>
                    <a:pt x="15" y="6"/>
                    <a:pt x="14" y="3"/>
                    <a:pt x="12"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 name="Freeform 453"/>
            <p:cNvSpPr>
              <a:spLocks/>
            </p:cNvSpPr>
            <p:nvPr/>
          </p:nvSpPr>
          <p:spPr bwMode="auto">
            <a:xfrm>
              <a:off x="8067167" y="4489461"/>
              <a:ext cx="23891" cy="23893"/>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8" name="Freeform 454"/>
            <p:cNvSpPr>
              <a:spLocks/>
            </p:cNvSpPr>
            <p:nvPr/>
          </p:nvSpPr>
          <p:spPr bwMode="auto">
            <a:xfrm>
              <a:off x="8100616" y="4545208"/>
              <a:ext cx="22299" cy="23893"/>
            </a:xfrm>
            <a:custGeom>
              <a:avLst/>
              <a:gdLst>
                <a:gd name="T0" fmla="*/ 4 w 5"/>
                <a:gd name="T1" fmla="*/ 4 h 5"/>
                <a:gd name="T2" fmla="*/ 1 w 5"/>
                <a:gd name="T3" fmla="*/ 0 h 5"/>
                <a:gd name="T4" fmla="*/ 4 w 5"/>
                <a:gd name="T5" fmla="*/ 4 h 5"/>
              </a:gdLst>
              <a:ahLst/>
              <a:cxnLst>
                <a:cxn ang="0">
                  <a:pos x="T0" y="T1"/>
                </a:cxn>
                <a:cxn ang="0">
                  <a:pos x="T2" y="T3"/>
                </a:cxn>
                <a:cxn ang="0">
                  <a:pos x="T4" y="T5"/>
                </a:cxn>
              </a:cxnLst>
              <a:rect l="0" t="0" r="r" b="b"/>
              <a:pathLst>
                <a:path w="5" h="5">
                  <a:moveTo>
                    <a:pt x="4" y="4"/>
                  </a:moveTo>
                  <a:cubicBezTo>
                    <a:pt x="5" y="3"/>
                    <a:pt x="2" y="0"/>
                    <a:pt x="1" y="0"/>
                  </a:cubicBezTo>
                  <a:cubicBezTo>
                    <a:pt x="0" y="1"/>
                    <a:pt x="3" y="5"/>
                    <a:pt x="4"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9" name="Freeform 455"/>
            <p:cNvSpPr>
              <a:spLocks/>
            </p:cNvSpPr>
            <p:nvPr/>
          </p:nvSpPr>
          <p:spPr bwMode="auto">
            <a:xfrm>
              <a:off x="8258301" y="4559541"/>
              <a:ext cx="33448" cy="33448"/>
            </a:xfrm>
            <a:custGeom>
              <a:avLst/>
              <a:gdLst>
                <a:gd name="T0" fmla="*/ 7 w 7"/>
                <a:gd name="T1" fmla="*/ 7 h 7"/>
                <a:gd name="T2" fmla="*/ 5 w 7"/>
                <a:gd name="T3" fmla="*/ 3 h 7"/>
                <a:gd name="T4" fmla="*/ 0 w 7"/>
                <a:gd name="T5" fmla="*/ 1 h 7"/>
                <a:gd name="T6" fmla="*/ 1 w 7"/>
                <a:gd name="T7" fmla="*/ 3 h 7"/>
                <a:gd name="T8" fmla="*/ 3 w 7"/>
                <a:gd name="T9" fmla="*/ 5 h 7"/>
                <a:gd name="T10" fmla="*/ 7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7" y="7"/>
                  </a:moveTo>
                  <a:cubicBezTo>
                    <a:pt x="7" y="5"/>
                    <a:pt x="5" y="5"/>
                    <a:pt x="5" y="3"/>
                  </a:cubicBezTo>
                  <a:cubicBezTo>
                    <a:pt x="5" y="1"/>
                    <a:pt x="2" y="0"/>
                    <a:pt x="0" y="1"/>
                  </a:cubicBezTo>
                  <a:cubicBezTo>
                    <a:pt x="0" y="2"/>
                    <a:pt x="0" y="3"/>
                    <a:pt x="1" y="3"/>
                  </a:cubicBezTo>
                  <a:cubicBezTo>
                    <a:pt x="3" y="3"/>
                    <a:pt x="2" y="4"/>
                    <a:pt x="3" y="5"/>
                  </a:cubicBezTo>
                  <a:cubicBezTo>
                    <a:pt x="3" y="6"/>
                    <a:pt x="7" y="7"/>
                    <a:pt x="7" y="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0" name="Freeform 456"/>
            <p:cNvSpPr>
              <a:spLocks/>
            </p:cNvSpPr>
            <p:nvPr/>
          </p:nvSpPr>
          <p:spPr bwMode="auto">
            <a:xfrm>
              <a:off x="8310862" y="4583434"/>
              <a:ext cx="17521" cy="17521"/>
            </a:xfrm>
            <a:custGeom>
              <a:avLst/>
              <a:gdLst>
                <a:gd name="T0" fmla="*/ 2 w 4"/>
                <a:gd name="T1" fmla="*/ 3 h 4"/>
                <a:gd name="T2" fmla="*/ 2 w 4"/>
                <a:gd name="T3" fmla="*/ 0 h 4"/>
                <a:gd name="T4" fmla="*/ 2 w 4"/>
                <a:gd name="T5" fmla="*/ 3 h 4"/>
                <a:gd name="T6" fmla="*/ 2 w 4"/>
                <a:gd name="T7" fmla="*/ 3 h 4"/>
              </a:gdLst>
              <a:ahLst/>
              <a:cxnLst>
                <a:cxn ang="0">
                  <a:pos x="T0" y="T1"/>
                </a:cxn>
                <a:cxn ang="0">
                  <a:pos x="T2" y="T3"/>
                </a:cxn>
                <a:cxn ang="0">
                  <a:pos x="T4" y="T5"/>
                </a:cxn>
                <a:cxn ang="0">
                  <a:pos x="T6" y="T7"/>
                </a:cxn>
              </a:cxnLst>
              <a:rect l="0" t="0" r="r" b="b"/>
              <a:pathLst>
                <a:path w="4" h="4">
                  <a:moveTo>
                    <a:pt x="2" y="3"/>
                  </a:moveTo>
                  <a:cubicBezTo>
                    <a:pt x="0" y="4"/>
                    <a:pt x="0" y="1"/>
                    <a:pt x="2" y="0"/>
                  </a:cubicBezTo>
                  <a:cubicBezTo>
                    <a:pt x="4" y="0"/>
                    <a:pt x="4" y="3"/>
                    <a:pt x="2" y="3"/>
                  </a:cubicBezTo>
                  <a:cubicBezTo>
                    <a:pt x="1" y="4"/>
                    <a:pt x="3" y="3"/>
                    <a:pt x="2"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1" name="Freeform 457"/>
            <p:cNvSpPr>
              <a:spLocks/>
            </p:cNvSpPr>
            <p:nvPr/>
          </p:nvSpPr>
          <p:spPr bwMode="auto">
            <a:xfrm>
              <a:off x="8263078" y="4663072"/>
              <a:ext cx="215025" cy="70082"/>
            </a:xfrm>
            <a:custGeom>
              <a:avLst/>
              <a:gdLst>
                <a:gd name="T0" fmla="*/ 9 w 46"/>
                <a:gd name="T1" fmla="*/ 0 h 15"/>
                <a:gd name="T2" fmla="*/ 3 w 46"/>
                <a:gd name="T3" fmla="*/ 0 h 15"/>
                <a:gd name="T4" fmla="*/ 0 w 46"/>
                <a:gd name="T5" fmla="*/ 4 h 15"/>
                <a:gd name="T6" fmla="*/ 5 w 46"/>
                <a:gd name="T7" fmla="*/ 6 h 15"/>
                <a:gd name="T8" fmla="*/ 11 w 46"/>
                <a:gd name="T9" fmla="*/ 9 h 15"/>
                <a:gd name="T10" fmla="*/ 15 w 46"/>
                <a:gd name="T11" fmla="*/ 9 h 15"/>
                <a:gd name="T12" fmla="*/ 24 w 46"/>
                <a:gd name="T13" fmla="*/ 11 h 15"/>
                <a:gd name="T14" fmla="*/ 40 w 46"/>
                <a:gd name="T15" fmla="*/ 13 h 15"/>
                <a:gd name="T16" fmla="*/ 45 w 46"/>
                <a:gd name="T17" fmla="*/ 13 h 15"/>
                <a:gd name="T18" fmla="*/ 43 w 46"/>
                <a:gd name="T19" fmla="*/ 9 h 15"/>
                <a:gd name="T20" fmla="*/ 41 w 46"/>
                <a:gd name="T21" fmla="*/ 9 h 15"/>
                <a:gd name="T22" fmla="*/ 37 w 46"/>
                <a:gd name="T23" fmla="*/ 9 h 15"/>
                <a:gd name="T24" fmla="*/ 35 w 46"/>
                <a:gd name="T25" fmla="*/ 6 h 15"/>
                <a:gd name="T26" fmla="*/ 32 w 46"/>
                <a:gd name="T27" fmla="*/ 4 h 15"/>
                <a:gd name="T28" fmla="*/ 27 w 46"/>
                <a:gd name="T29" fmla="*/ 3 h 15"/>
                <a:gd name="T30" fmla="*/ 25 w 46"/>
                <a:gd name="T31" fmla="*/ 4 h 15"/>
                <a:gd name="T32" fmla="*/ 21 w 46"/>
                <a:gd name="T33" fmla="*/ 5 h 15"/>
                <a:gd name="T34" fmla="*/ 15 w 46"/>
                <a:gd name="T35" fmla="*/ 3 h 15"/>
                <a:gd name="T36" fmla="*/ 11 w 46"/>
                <a:gd name="T37" fmla="*/ 2 h 15"/>
                <a:gd name="T38" fmla="*/ 9 w 46"/>
                <a:gd name="T39" fmla="*/ 0 h 15"/>
                <a:gd name="T40" fmla="*/ 9 w 4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15">
                  <a:moveTo>
                    <a:pt x="9" y="0"/>
                  </a:moveTo>
                  <a:cubicBezTo>
                    <a:pt x="7" y="1"/>
                    <a:pt x="6" y="0"/>
                    <a:pt x="3" y="0"/>
                  </a:cubicBezTo>
                  <a:cubicBezTo>
                    <a:pt x="3" y="0"/>
                    <a:pt x="0" y="3"/>
                    <a:pt x="0" y="4"/>
                  </a:cubicBezTo>
                  <a:cubicBezTo>
                    <a:pt x="0" y="5"/>
                    <a:pt x="4" y="4"/>
                    <a:pt x="5" y="6"/>
                  </a:cubicBezTo>
                  <a:cubicBezTo>
                    <a:pt x="6" y="8"/>
                    <a:pt x="9" y="8"/>
                    <a:pt x="11" y="9"/>
                  </a:cubicBezTo>
                  <a:cubicBezTo>
                    <a:pt x="13" y="9"/>
                    <a:pt x="14" y="9"/>
                    <a:pt x="15" y="9"/>
                  </a:cubicBezTo>
                  <a:cubicBezTo>
                    <a:pt x="18" y="9"/>
                    <a:pt x="21" y="10"/>
                    <a:pt x="24" y="11"/>
                  </a:cubicBezTo>
                  <a:cubicBezTo>
                    <a:pt x="29" y="12"/>
                    <a:pt x="35" y="11"/>
                    <a:pt x="40" y="13"/>
                  </a:cubicBezTo>
                  <a:cubicBezTo>
                    <a:pt x="41" y="13"/>
                    <a:pt x="44" y="15"/>
                    <a:pt x="45" y="13"/>
                  </a:cubicBezTo>
                  <a:cubicBezTo>
                    <a:pt x="46" y="13"/>
                    <a:pt x="44" y="9"/>
                    <a:pt x="43" y="9"/>
                  </a:cubicBezTo>
                  <a:cubicBezTo>
                    <a:pt x="42" y="8"/>
                    <a:pt x="42" y="9"/>
                    <a:pt x="41" y="9"/>
                  </a:cubicBezTo>
                  <a:cubicBezTo>
                    <a:pt x="39" y="10"/>
                    <a:pt x="38" y="9"/>
                    <a:pt x="37" y="9"/>
                  </a:cubicBezTo>
                  <a:cubicBezTo>
                    <a:pt x="36" y="8"/>
                    <a:pt x="36" y="7"/>
                    <a:pt x="35" y="6"/>
                  </a:cubicBezTo>
                  <a:cubicBezTo>
                    <a:pt x="35" y="5"/>
                    <a:pt x="33" y="5"/>
                    <a:pt x="32" y="4"/>
                  </a:cubicBezTo>
                  <a:cubicBezTo>
                    <a:pt x="31" y="4"/>
                    <a:pt x="28" y="3"/>
                    <a:pt x="27" y="3"/>
                  </a:cubicBezTo>
                  <a:cubicBezTo>
                    <a:pt x="26" y="3"/>
                    <a:pt x="25" y="4"/>
                    <a:pt x="25" y="4"/>
                  </a:cubicBezTo>
                  <a:cubicBezTo>
                    <a:pt x="24" y="5"/>
                    <a:pt x="23" y="5"/>
                    <a:pt x="21" y="5"/>
                  </a:cubicBezTo>
                  <a:cubicBezTo>
                    <a:pt x="19" y="5"/>
                    <a:pt x="17" y="4"/>
                    <a:pt x="15" y="3"/>
                  </a:cubicBezTo>
                  <a:cubicBezTo>
                    <a:pt x="14" y="2"/>
                    <a:pt x="12" y="2"/>
                    <a:pt x="11" y="2"/>
                  </a:cubicBezTo>
                  <a:cubicBezTo>
                    <a:pt x="11" y="2"/>
                    <a:pt x="10" y="0"/>
                    <a:pt x="9" y="0"/>
                  </a:cubicBezTo>
                  <a:cubicBezTo>
                    <a:pt x="8" y="1"/>
                    <a:pt x="10" y="0"/>
                    <a:pt x="9"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2" name="Freeform 458"/>
            <p:cNvSpPr>
              <a:spLocks/>
            </p:cNvSpPr>
            <p:nvPr/>
          </p:nvSpPr>
          <p:spPr bwMode="auto">
            <a:xfrm>
              <a:off x="8422356" y="4680592"/>
              <a:ext cx="36633" cy="14335"/>
            </a:xfrm>
            <a:custGeom>
              <a:avLst/>
              <a:gdLst>
                <a:gd name="T0" fmla="*/ 3 w 8"/>
                <a:gd name="T1" fmla="*/ 3 h 3"/>
                <a:gd name="T2" fmla="*/ 8 w 8"/>
                <a:gd name="T3" fmla="*/ 1 h 3"/>
                <a:gd name="T4" fmla="*/ 3 w 8"/>
                <a:gd name="T5" fmla="*/ 3 h 3"/>
                <a:gd name="T6" fmla="*/ 3 w 8"/>
                <a:gd name="T7" fmla="*/ 3 h 3"/>
              </a:gdLst>
              <a:ahLst/>
              <a:cxnLst>
                <a:cxn ang="0">
                  <a:pos x="T0" y="T1"/>
                </a:cxn>
                <a:cxn ang="0">
                  <a:pos x="T2" y="T3"/>
                </a:cxn>
                <a:cxn ang="0">
                  <a:pos x="T4" y="T5"/>
                </a:cxn>
                <a:cxn ang="0">
                  <a:pos x="T6" y="T7"/>
                </a:cxn>
              </a:cxnLst>
              <a:rect l="0" t="0" r="r" b="b"/>
              <a:pathLst>
                <a:path w="8" h="3">
                  <a:moveTo>
                    <a:pt x="3" y="3"/>
                  </a:moveTo>
                  <a:cubicBezTo>
                    <a:pt x="0" y="2"/>
                    <a:pt x="7" y="0"/>
                    <a:pt x="8" y="1"/>
                  </a:cubicBezTo>
                  <a:cubicBezTo>
                    <a:pt x="8" y="2"/>
                    <a:pt x="4" y="3"/>
                    <a:pt x="3" y="3"/>
                  </a:cubicBezTo>
                  <a:cubicBezTo>
                    <a:pt x="2" y="3"/>
                    <a:pt x="4" y="3"/>
                    <a:pt x="3"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3" name="Freeform 459"/>
            <p:cNvSpPr>
              <a:spLocks/>
            </p:cNvSpPr>
            <p:nvPr/>
          </p:nvSpPr>
          <p:spPr bwMode="auto">
            <a:xfrm>
              <a:off x="8473324" y="4714040"/>
              <a:ext cx="28669" cy="19114"/>
            </a:xfrm>
            <a:custGeom>
              <a:avLst/>
              <a:gdLst>
                <a:gd name="T0" fmla="*/ 3 w 6"/>
                <a:gd name="T1" fmla="*/ 0 h 4"/>
                <a:gd name="T2" fmla="*/ 1 w 6"/>
                <a:gd name="T3" fmla="*/ 1 h 4"/>
                <a:gd name="T4" fmla="*/ 3 w 6"/>
                <a:gd name="T5" fmla="*/ 4 h 4"/>
                <a:gd name="T6" fmla="*/ 3 w 6"/>
                <a:gd name="T7" fmla="*/ 0 h 4"/>
              </a:gdLst>
              <a:ahLst/>
              <a:cxnLst>
                <a:cxn ang="0">
                  <a:pos x="T0" y="T1"/>
                </a:cxn>
                <a:cxn ang="0">
                  <a:pos x="T2" y="T3"/>
                </a:cxn>
                <a:cxn ang="0">
                  <a:pos x="T4" y="T5"/>
                </a:cxn>
                <a:cxn ang="0">
                  <a:pos x="T6" y="T7"/>
                </a:cxn>
              </a:cxnLst>
              <a:rect l="0" t="0" r="r" b="b"/>
              <a:pathLst>
                <a:path w="6" h="4">
                  <a:moveTo>
                    <a:pt x="3" y="0"/>
                  </a:moveTo>
                  <a:cubicBezTo>
                    <a:pt x="2" y="0"/>
                    <a:pt x="0" y="0"/>
                    <a:pt x="1" y="1"/>
                  </a:cubicBezTo>
                  <a:cubicBezTo>
                    <a:pt x="1" y="1"/>
                    <a:pt x="3" y="4"/>
                    <a:pt x="3" y="4"/>
                  </a:cubicBezTo>
                  <a:cubicBezTo>
                    <a:pt x="5" y="4"/>
                    <a:pt x="6" y="0"/>
                    <a:pt x="3"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4" name="Freeform 460"/>
            <p:cNvSpPr>
              <a:spLocks/>
            </p:cNvSpPr>
            <p:nvPr/>
          </p:nvSpPr>
          <p:spPr bwMode="auto">
            <a:xfrm>
              <a:off x="8501995" y="4718818"/>
              <a:ext cx="22299" cy="14335"/>
            </a:xfrm>
            <a:custGeom>
              <a:avLst/>
              <a:gdLst>
                <a:gd name="T0" fmla="*/ 4 w 5"/>
                <a:gd name="T1" fmla="*/ 1 h 3"/>
                <a:gd name="T2" fmla="*/ 2 w 5"/>
                <a:gd name="T3" fmla="*/ 0 h 3"/>
                <a:gd name="T4" fmla="*/ 1 w 5"/>
                <a:gd name="T5" fmla="*/ 2 h 3"/>
                <a:gd name="T6" fmla="*/ 2 w 5"/>
                <a:gd name="T7" fmla="*/ 2 h 3"/>
                <a:gd name="T8" fmla="*/ 4 w 5"/>
                <a:gd name="T9" fmla="*/ 1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cubicBezTo>
                    <a:pt x="4" y="1"/>
                    <a:pt x="3" y="0"/>
                    <a:pt x="2" y="0"/>
                  </a:cubicBezTo>
                  <a:cubicBezTo>
                    <a:pt x="2" y="1"/>
                    <a:pt x="0" y="2"/>
                    <a:pt x="1" y="2"/>
                  </a:cubicBezTo>
                  <a:cubicBezTo>
                    <a:pt x="1" y="2"/>
                    <a:pt x="2" y="3"/>
                    <a:pt x="2" y="2"/>
                  </a:cubicBezTo>
                  <a:cubicBezTo>
                    <a:pt x="3" y="2"/>
                    <a:pt x="5" y="2"/>
                    <a:pt x="4" y="1"/>
                  </a:cubicBezTo>
                  <a:cubicBezTo>
                    <a:pt x="4" y="1"/>
                    <a:pt x="5" y="2"/>
                    <a:pt x="4"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5" name="Freeform 461"/>
            <p:cNvSpPr>
              <a:spLocks/>
            </p:cNvSpPr>
            <p:nvPr/>
          </p:nvSpPr>
          <p:spPr bwMode="auto">
            <a:xfrm>
              <a:off x="8519515" y="4718818"/>
              <a:ext cx="33448" cy="19114"/>
            </a:xfrm>
            <a:custGeom>
              <a:avLst/>
              <a:gdLst>
                <a:gd name="T0" fmla="*/ 2 w 7"/>
                <a:gd name="T1" fmla="*/ 1 h 4"/>
                <a:gd name="T2" fmla="*/ 2 w 7"/>
                <a:gd name="T3" fmla="*/ 4 h 4"/>
                <a:gd name="T4" fmla="*/ 6 w 7"/>
                <a:gd name="T5" fmla="*/ 3 h 4"/>
                <a:gd name="T6" fmla="*/ 5 w 7"/>
                <a:gd name="T7" fmla="*/ 1 h 4"/>
                <a:gd name="T8" fmla="*/ 2 w 7"/>
                <a:gd name="T9" fmla="*/ 1 h 4"/>
              </a:gdLst>
              <a:ahLst/>
              <a:cxnLst>
                <a:cxn ang="0">
                  <a:pos x="T0" y="T1"/>
                </a:cxn>
                <a:cxn ang="0">
                  <a:pos x="T2" y="T3"/>
                </a:cxn>
                <a:cxn ang="0">
                  <a:pos x="T4" y="T5"/>
                </a:cxn>
                <a:cxn ang="0">
                  <a:pos x="T6" y="T7"/>
                </a:cxn>
                <a:cxn ang="0">
                  <a:pos x="T8" y="T9"/>
                </a:cxn>
              </a:cxnLst>
              <a:rect l="0" t="0" r="r" b="b"/>
              <a:pathLst>
                <a:path w="7" h="4">
                  <a:moveTo>
                    <a:pt x="2" y="1"/>
                  </a:moveTo>
                  <a:cubicBezTo>
                    <a:pt x="1" y="2"/>
                    <a:pt x="0" y="4"/>
                    <a:pt x="2" y="4"/>
                  </a:cubicBezTo>
                  <a:cubicBezTo>
                    <a:pt x="4" y="4"/>
                    <a:pt x="5" y="4"/>
                    <a:pt x="6" y="3"/>
                  </a:cubicBezTo>
                  <a:cubicBezTo>
                    <a:pt x="7" y="3"/>
                    <a:pt x="5" y="2"/>
                    <a:pt x="5" y="1"/>
                  </a:cubicBezTo>
                  <a:cubicBezTo>
                    <a:pt x="4" y="0"/>
                    <a:pt x="3" y="0"/>
                    <a:pt x="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6" name="Freeform 462"/>
            <p:cNvSpPr>
              <a:spLocks/>
            </p:cNvSpPr>
            <p:nvPr/>
          </p:nvSpPr>
          <p:spPr bwMode="auto">
            <a:xfrm>
              <a:off x="8543406" y="4714040"/>
              <a:ext cx="38226" cy="23893"/>
            </a:xfrm>
            <a:custGeom>
              <a:avLst/>
              <a:gdLst>
                <a:gd name="T0" fmla="*/ 1 w 8"/>
                <a:gd name="T1" fmla="*/ 0 h 5"/>
                <a:gd name="T2" fmla="*/ 0 w 8"/>
                <a:gd name="T3" fmla="*/ 1 h 5"/>
                <a:gd name="T4" fmla="*/ 2 w 8"/>
                <a:gd name="T5" fmla="*/ 2 h 5"/>
                <a:gd name="T6" fmla="*/ 2 w 8"/>
                <a:gd name="T7" fmla="*/ 3 h 5"/>
                <a:gd name="T8" fmla="*/ 7 w 8"/>
                <a:gd name="T9" fmla="*/ 4 h 5"/>
                <a:gd name="T10" fmla="*/ 7 w 8"/>
                <a:gd name="T11" fmla="*/ 1 h 5"/>
                <a:gd name="T12" fmla="*/ 1 w 8"/>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0"/>
                  </a:moveTo>
                  <a:cubicBezTo>
                    <a:pt x="0" y="0"/>
                    <a:pt x="0" y="0"/>
                    <a:pt x="0" y="1"/>
                  </a:cubicBezTo>
                  <a:cubicBezTo>
                    <a:pt x="0" y="1"/>
                    <a:pt x="2" y="1"/>
                    <a:pt x="2" y="2"/>
                  </a:cubicBezTo>
                  <a:cubicBezTo>
                    <a:pt x="2" y="2"/>
                    <a:pt x="2" y="3"/>
                    <a:pt x="2" y="3"/>
                  </a:cubicBezTo>
                  <a:cubicBezTo>
                    <a:pt x="2" y="4"/>
                    <a:pt x="6" y="5"/>
                    <a:pt x="7" y="4"/>
                  </a:cubicBezTo>
                  <a:cubicBezTo>
                    <a:pt x="8" y="3"/>
                    <a:pt x="8" y="2"/>
                    <a:pt x="7" y="1"/>
                  </a:cubicBezTo>
                  <a:cubicBezTo>
                    <a:pt x="5" y="1"/>
                    <a:pt x="3" y="1"/>
                    <a:pt x="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7" name="Freeform 463"/>
            <p:cNvSpPr>
              <a:spLocks/>
            </p:cNvSpPr>
            <p:nvPr/>
          </p:nvSpPr>
          <p:spPr bwMode="auto">
            <a:xfrm>
              <a:off x="8594376" y="4718818"/>
              <a:ext cx="57340" cy="19114"/>
            </a:xfrm>
            <a:custGeom>
              <a:avLst/>
              <a:gdLst>
                <a:gd name="T0" fmla="*/ 2 w 12"/>
                <a:gd name="T1" fmla="*/ 0 h 4"/>
                <a:gd name="T2" fmla="*/ 0 w 12"/>
                <a:gd name="T3" fmla="*/ 2 h 4"/>
                <a:gd name="T4" fmla="*/ 12 w 12"/>
                <a:gd name="T5" fmla="*/ 2 h 4"/>
                <a:gd name="T6" fmla="*/ 9 w 12"/>
                <a:gd name="T7" fmla="*/ 2 h 4"/>
                <a:gd name="T8" fmla="*/ 2 w 12"/>
                <a:gd name="T9" fmla="*/ 0 h 4"/>
                <a:gd name="T10" fmla="*/ 2 w 12"/>
                <a:gd name="T11" fmla="*/ 0 h 4"/>
              </a:gdLst>
              <a:ahLst/>
              <a:cxnLst>
                <a:cxn ang="0">
                  <a:pos x="T0" y="T1"/>
                </a:cxn>
                <a:cxn ang="0">
                  <a:pos x="T2" y="T3"/>
                </a:cxn>
                <a:cxn ang="0">
                  <a:pos x="T4" y="T5"/>
                </a:cxn>
                <a:cxn ang="0">
                  <a:pos x="T6" y="T7"/>
                </a:cxn>
                <a:cxn ang="0">
                  <a:pos x="T8" y="T9"/>
                </a:cxn>
                <a:cxn ang="0">
                  <a:pos x="T10" y="T11"/>
                </a:cxn>
              </a:cxnLst>
              <a:rect l="0" t="0" r="r" b="b"/>
              <a:pathLst>
                <a:path w="12" h="4">
                  <a:moveTo>
                    <a:pt x="2" y="0"/>
                  </a:moveTo>
                  <a:cubicBezTo>
                    <a:pt x="2" y="0"/>
                    <a:pt x="0" y="1"/>
                    <a:pt x="0" y="2"/>
                  </a:cubicBezTo>
                  <a:cubicBezTo>
                    <a:pt x="0" y="2"/>
                    <a:pt x="11" y="4"/>
                    <a:pt x="12" y="2"/>
                  </a:cubicBezTo>
                  <a:cubicBezTo>
                    <a:pt x="12" y="1"/>
                    <a:pt x="9" y="2"/>
                    <a:pt x="9" y="2"/>
                  </a:cubicBezTo>
                  <a:cubicBezTo>
                    <a:pt x="7" y="2"/>
                    <a:pt x="4" y="1"/>
                    <a:pt x="2" y="0"/>
                  </a:cubicBezTo>
                  <a:cubicBezTo>
                    <a:pt x="2" y="0"/>
                    <a:pt x="3"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8" name="Freeform 464"/>
            <p:cNvSpPr>
              <a:spLocks/>
            </p:cNvSpPr>
            <p:nvPr/>
          </p:nvSpPr>
          <p:spPr bwMode="auto">
            <a:xfrm>
              <a:off x="8576855" y="4745895"/>
              <a:ext cx="50968" cy="28669"/>
            </a:xfrm>
            <a:custGeom>
              <a:avLst/>
              <a:gdLst>
                <a:gd name="T0" fmla="*/ 0 w 11"/>
                <a:gd name="T1" fmla="*/ 0 h 6"/>
                <a:gd name="T2" fmla="*/ 8 w 11"/>
                <a:gd name="T3" fmla="*/ 4 h 6"/>
                <a:gd name="T4" fmla="*/ 0 w 11"/>
                <a:gd name="T5" fmla="*/ 0 h 6"/>
              </a:gdLst>
              <a:ahLst/>
              <a:cxnLst>
                <a:cxn ang="0">
                  <a:pos x="T0" y="T1"/>
                </a:cxn>
                <a:cxn ang="0">
                  <a:pos x="T2" y="T3"/>
                </a:cxn>
                <a:cxn ang="0">
                  <a:pos x="T4" y="T5"/>
                </a:cxn>
              </a:cxnLst>
              <a:rect l="0" t="0" r="r" b="b"/>
              <a:pathLst>
                <a:path w="11" h="6">
                  <a:moveTo>
                    <a:pt x="0" y="0"/>
                  </a:moveTo>
                  <a:cubicBezTo>
                    <a:pt x="1" y="0"/>
                    <a:pt x="7" y="6"/>
                    <a:pt x="8" y="4"/>
                  </a:cubicBezTo>
                  <a:cubicBezTo>
                    <a:pt x="11" y="1"/>
                    <a:pt x="1" y="0"/>
                    <a:pt x="0"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49" name="Freeform 465"/>
            <p:cNvSpPr>
              <a:spLocks/>
            </p:cNvSpPr>
            <p:nvPr/>
          </p:nvSpPr>
          <p:spPr bwMode="auto">
            <a:xfrm>
              <a:off x="8739317" y="4596176"/>
              <a:ext cx="28669" cy="19114"/>
            </a:xfrm>
            <a:custGeom>
              <a:avLst/>
              <a:gdLst>
                <a:gd name="T0" fmla="*/ 3 w 6"/>
                <a:gd name="T1" fmla="*/ 3 h 4"/>
                <a:gd name="T2" fmla="*/ 4 w 6"/>
                <a:gd name="T3" fmla="*/ 0 h 4"/>
                <a:gd name="T4" fmla="*/ 3 w 6"/>
                <a:gd name="T5" fmla="*/ 3 h 4"/>
                <a:gd name="T6" fmla="*/ 3 w 6"/>
                <a:gd name="T7" fmla="*/ 3 h 4"/>
              </a:gdLst>
              <a:ahLst/>
              <a:cxnLst>
                <a:cxn ang="0">
                  <a:pos x="T0" y="T1"/>
                </a:cxn>
                <a:cxn ang="0">
                  <a:pos x="T2" y="T3"/>
                </a:cxn>
                <a:cxn ang="0">
                  <a:pos x="T4" y="T5"/>
                </a:cxn>
                <a:cxn ang="0">
                  <a:pos x="T6" y="T7"/>
                </a:cxn>
              </a:cxnLst>
              <a:rect l="0" t="0" r="r" b="b"/>
              <a:pathLst>
                <a:path w="6" h="4">
                  <a:moveTo>
                    <a:pt x="3" y="3"/>
                  </a:moveTo>
                  <a:cubicBezTo>
                    <a:pt x="0" y="4"/>
                    <a:pt x="1" y="0"/>
                    <a:pt x="4" y="0"/>
                  </a:cubicBezTo>
                  <a:cubicBezTo>
                    <a:pt x="6" y="0"/>
                    <a:pt x="5" y="3"/>
                    <a:pt x="3" y="3"/>
                  </a:cubicBezTo>
                  <a:cubicBezTo>
                    <a:pt x="2" y="4"/>
                    <a:pt x="5" y="3"/>
                    <a:pt x="3"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0" name="Freeform 466"/>
            <p:cNvSpPr>
              <a:spLocks/>
            </p:cNvSpPr>
            <p:nvPr/>
          </p:nvSpPr>
          <p:spPr bwMode="auto">
            <a:xfrm>
              <a:off x="8787101" y="4592990"/>
              <a:ext cx="70082" cy="22299"/>
            </a:xfrm>
            <a:custGeom>
              <a:avLst/>
              <a:gdLst>
                <a:gd name="T0" fmla="*/ 2 w 15"/>
                <a:gd name="T1" fmla="*/ 3 h 5"/>
                <a:gd name="T2" fmla="*/ 1 w 15"/>
                <a:gd name="T3" fmla="*/ 1 h 5"/>
                <a:gd name="T4" fmla="*/ 5 w 15"/>
                <a:gd name="T5" fmla="*/ 0 h 5"/>
                <a:gd name="T6" fmla="*/ 13 w 15"/>
                <a:gd name="T7" fmla="*/ 2 h 5"/>
                <a:gd name="T8" fmla="*/ 15 w 15"/>
                <a:gd name="T9" fmla="*/ 5 h 5"/>
                <a:gd name="T10" fmla="*/ 11 w 15"/>
                <a:gd name="T11" fmla="*/ 3 h 5"/>
                <a:gd name="T12" fmla="*/ 2 w 15"/>
                <a:gd name="T13" fmla="*/ 3 h 5"/>
                <a:gd name="T14" fmla="*/ 2 w 1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2" y="3"/>
                  </a:moveTo>
                  <a:cubicBezTo>
                    <a:pt x="1" y="3"/>
                    <a:pt x="0" y="2"/>
                    <a:pt x="1" y="1"/>
                  </a:cubicBezTo>
                  <a:cubicBezTo>
                    <a:pt x="2" y="0"/>
                    <a:pt x="3" y="0"/>
                    <a:pt x="5" y="0"/>
                  </a:cubicBezTo>
                  <a:cubicBezTo>
                    <a:pt x="8" y="0"/>
                    <a:pt x="10" y="0"/>
                    <a:pt x="13" y="2"/>
                  </a:cubicBezTo>
                  <a:cubicBezTo>
                    <a:pt x="14" y="3"/>
                    <a:pt x="15" y="4"/>
                    <a:pt x="15" y="5"/>
                  </a:cubicBezTo>
                  <a:cubicBezTo>
                    <a:pt x="14" y="5"/>
                    <a:pt x="11" y="3"/>
                    <a:pt x="11" y="3"/>
                  </a:cubicBezTo>
                  <a:cubicBezTo>
                    <a:pt x="8" y="2"/>
                    <a:pt x="5" y="3"/>
                    <a:pt x="2" y="3"/>
                  </a:cubicBezTo>
                  <a:cubicBezTo>
                    <a:pt x="1" y="3"/>
                    <a:pt x="3" y="3"/>
                    <a:pt x="2"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1" name="Freeform 467"/>
            <p:cNvSpPr>
              <a:spLocks/>
            </p:cNvSpPr>
            <p:nvPr/>
          </p:nvSpPr>
          <p:spPr bwMode="auto">
            <a:xfrm>
              <a:off x="8572076" y="4484680"/>
              <a:ext cx="149721" cy="168834"/>
            </a:xfrm>
            <a:custGeom>
              <a:avLst/>
              <a:gdLst>
                <a:gd name="T0" fmla="*/ 13 w 32"/>
                <a:gd name="T1" fmla="*/ 32 h 36"/>
                <a:gd name="T2" fmla="*/ 14 w 32"/>
                <a:gd name="T3" fmla="*/ 30 h 36"/>
                <a:gd name="T4" fmla="*/ 11 w 32"/>
                <a:gd name="T5" fmla="*/ 28 h 36"/>
                <a:gd name="T6" fmla="*/ 12 w 32"/>
                <a:gd name="T7" fmla="*/ 23 h 36"/>
                <a:gd name="T8" fmla="*/ 8 w 32"/>
                <a:gd name="T9" fmla="*/ 23 h 36"/>
                <a:gd name="T10" fmla="*/ 8 w 32"/>
                <a:gd name="T11" fmla="*/ 29 h 36"/>
                <a:gd name="T12" fmla="*/ 8 w 32"/>
                <a:gd name="T13" fmla="*/ 30 h 36"/>
                <a:gd name="T14" fmla="*/ 7 w 32"/>
                <a:gd name="T15" fmla="*/ 34 h 36"/>
                <a:gd name="T16" fmla="*/ 4 w 32"/>
                <a:gd name="T17" fmla="*/ 36 h 36"/>
                <a:gd name="T18" fmla="*/ 4 w 32"/>
                <a:gd name="T19" fmla="*/ 31 h 36"/>
                <a:gd name="T20" fmla="*/ 2 w 32"/>
                <a:gd name="T21" fmla="*/ 26 h 36"/>
                <a:gd name="T22" fmla="*/ 1 w 32"/>
                <a:gd name="T23" fmla="*/ 21 h 36"/>
                <a:gd name="T24" fmla="*/ 3 w 32"/>
                <a:gd name="T25" fmla="*/ 14 h 36"/>
                <a:gd name="T26" fmla="*/ 9 w 32"/>
                <a:gd name="T27" fmla="*/ 5 h 36"/>
                <a:gd name="T28" fmla="*/ 11 w 32"/>
                <a:gd name="T29" fmla="*/ 2 h 36"/>
                <a:gd name="T30" fmla="*/ 18 w 32"/>
                <a:gd name="T31" fmla="*/ 4 h 36"/>
                <a:gd name="T32" fmla="*/ 25 w 32"/>
                <a:gd name="T33" fmla="*/ 4 h 36"/>
                <a:gd name="T34" fmla="*/ 32 w 32"/>
                <a:gd name="T35" fmla="*/ 1 h 36"/>
                <a:gd name="T36" fmla="*/ 29 w 32"/>
                <a:gd name="T37" fmla="*/ 6 h 36"/>
                <a:gd name="T38" fmla="*/ 23 w 32"/>
                <a:gd name="T39" fmla="*/ 7 h 36"/>
                <a:gd name="T40" fmla="*/ 10 w 32"/>
                <a:gd name="T41" fmla="*/ 7 h 36"/>
                <a:gd name="T42" fmla="*/ 6 w 32"/>
                <a:gd name="T43" fmla="*/ 10 h 36"/>
                <a:gd name="T44" fmla="*/ 10 w 32"/>
                <a:gd name="T45" fmla="*/ 15 h 36"/>
                <a:gd name="T46" fmla="*/ 13 w 32"/>
                <a:gd name="T47" fmla="*/ 14 h 36"/>
                <a:gd name="T48" fmla="*/ 20 w 32"/>
                <a:gd name="T49" fmla="*/ 13 h 36"/>
                <a:gd name="T50" fmla="*/ 17 w 32"/>
                <a:gd name="T51" fmla="*/ 16 h 36"/>
                <a:gd name="T52" fmla="*/ 13 w 32"/>
                <a:gd name="T53" fmla="*/ 17 h 36"/>
                <a:gd name="T54" fmla="*/ 14 w 32"/>
                <a:gd name="T55" fmla="*/ 20 h 36"/>
                <a:gd name="T56" fmla="*/ 18 w 32"/>
                <a:gd name="T57" fmla="*/ 25 h 36"/>
                <a:gd name="T58" fmla="*/ 19 w 32"/>
                <a:gd name="T59" fmla="*/ 28 h 36"/>
                <a:gd name="T60" fmla="*/ 22 w 32"/>
                <a:gd name="T61" fmla="*/ 30 h 36"/>
                <a:gd name="T62" fmla="*/ 13 w 32"/>
                <a:gd name="T63" fmla="*/ 32 h 36"/>
                <a:gd name="T64" fmla="*/ 13 w 32"/>
                <a:gd name="T65"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6">
                  <a:moveTo>
                    <a:pt x="13" y="32"/>
                  </a:moveTo>
                  <a:cubicBezTo>
                    <a:pt x="13" y="31"/>
                    <a:pt x="14" y="31"/>
                    <a:pt x="14" y="30"/>
                  </a:cubicBezTo>
                  <a:cubicBezTo>
                    <a:pt x="14" y="29"/>
                    <a:pt x="12" y="28"/>
                    <a:pt x="11" y="28"/>
                  </a:cubicBezTo>
                  <a:cubicBezTo>
                    <a:pt x="10" y="26"/>
                    <a:pt x="12" y="25"/>
                    <a:pt x="12" y="23"/>
                  </a:cubicBezTo>
                  <a:cubicBezTo>
                    <a:pt x="12" y="22"/>
                    <a:pt x="8" y="22"/>
                    <a:pt x="8" y="23"/>
                  </a:cubicBezTo>
                  <a:cubicBezTo>
                    <a:pt x="7" y="25"/>
                    <a:pt x="8" y="27"/>
                    <a:pt x="8" y="29"/>
                  </a:cubicBezTo>
                  <a:cubicBezTo>
                    <a:pt x="7" y="29"/>
                    <a:pt x="8" y="30"/>
                    <a:pt x="8" y="30"/>
                  </a:cubicBezTo>
                  <a:cubicBezTo>
                    <a:pt x="8" y="32"/>
                    <a:pt x="7" y="33"/>
                    <a:pt x="7" y="34"/>
                  </a:cubicBezTo>
                  <a:cubicBezTo>
                    <a:pt x="6" y="36"/>
                    <a:pt x="7" y="36"/>
                    <a:pt x="4" y="36"/>
                  </a:cubicBezTo>
                  <a:cubicBezTo>
                    <a:pt x="1" y="36"/>
                    <a:pt x="4" y="32"/>
                    <a:pt x="4" y="31"/>
                  </a:cubicBezTo>
                  <a:cubicBezTo>
                    <a:pt x="5" y="30"/>
                    <a:pt x="4" y="27"/>
                    <a:pt x="2" y="26"/>
                  </a:cubicBezTo>
                  <a:cubicBezTo>
                    <a:pt x="0" y="25"/>
                    <a:pt x="0" y="23"/>
                    <a:pt x="1" y="21"/>
                  </a:cubicBezTo>
                  <a:cubicBezTo>
                    <a:pt x="2" y="19"/>
                    <a:pt x="2" y="16"/>
                    <a:pt x="3" y="14"/>
                  </a:cubicBezTo>
                  <a:cubicBezTo>
                    <a:pt x="5" y="11"/>
                    <a:pt x="4" y="5"/>
                    <a:pt x="9" y="5"/>
                  </a:cubicBezTo>
                  <a:cubicBezTo>
                    <a:pt x="10" y="5"/>
                    <a:pt x="9" y="2"/>
                    <a:pt x="11" y="2"/>
                  </a:cubicBezTo>
                  <a:cubicBezTo>
                    <a:pt x="14" y="3"/>
                    <a:pt x="16" y="4"/>
                    <a:pt x="18" y="4"/>
                  </a:cubicBezTo>
                  <a:cubicBezTo>
                    <a:pt x="20" y="4"/>
                    <a:pt x="23" y="5"/>
                    <a:pt x="25" y="4"/>
                  </a:cubicBezTo>
                  <a:cubicBezTo>
                    <a:pt x="26" y="4"/>
                    <a:pt x="32" y="0"/>
                    <a:pt x="32" y="1"/>
                  </a:cubicBezTo>
                  <a:cubicBezTo>
                    <a:pt x="32" y="2"/>
                    <a:pt x="29" y="5"/>
                    <a:pt x="29" y="6"/>
                  </a:cubicBezTo>
                  <a:cubicBezTo>
                    <a:pt x="27" y="7"/>
                    <a:pt x="25" y="7"/>
                    <a:pt x="23" y="7"/>
                  </a:cubicBezTo>
                  <a:cubicBezTo>
                    <a:pt x="18" y="6"/>
                    <a:pt x="14" y="7"/>
                    <a:pt x="10" y="7"/>
                  </a:cubicBezTo>
                  <a:cubicBezTo>
                    <a:pt x="7" y="6"/>
                    <a:pt x="6" y="7"/>
                    <a:pt x="6" y="10"/>
                  </a:cubicBezTo>
                  <a:cubicBezTo>
                    <a:pt x="6" y="13"/>
                    <a:pt x="9" y="13"/>
                    <a:pt x="10" y="15"/>
                  </a:cubicBezTo>
                  <a:cubicBezTo>
                    <a:pt x="11" y="17"/>
                    <a:pt x="12" y="15"/>
                    <a:pt x="13" y="14"/>
                  </a:cubicBezTo>
                  <a:cubicBezTo>
                    <a:pt x="13" y="13"/>
                    <a:pt x="20" y="12"/>
                    <a:pt x="20" y="13"/>
                  </a:cubicBezTo>
                  <a:cubicBezTo>
                    <a:pt x="21" y="13"/>
                    <a:pt x="18" y="16"/>
                    <a:pt x="17" y="16"/>
                  </a:cubicBezTo>
                  <a:cubicBezTo>
                    <a:pt x="15" y="18"/>
                    <a:pt x="15" y="18"/>
                    <a:pt x="13" y="17"/>
                  </a:cubicBezTo>
                  <a:cubicBezTo>
                    <a:pt x="13" y="17"/>
                    <a:pt x="14" y="20"/>
                    <a:pt x="14" y="20"/>
                  </a:cubicBezTo>
                  <a:cubicBezTo>
                    <a:pt x="15" y="21"/>
                    <a:pt x="18" y="23"/>
                    <a:pt x="18" y="25"/>
                  </a:cubicBezTo>
                  <a:cubicBezTo>
                    <a:pt x="18" y="26"/>
                    <a:pt x="18" y="27"/>
                    <a:pt x="19" y="28"/>
                  </a:cubicBezTo>
                  <a:cubicBezTo>
                    <a:pt x="19" y="28"/>
                    <a:pt x="21" y="30"/>
                    <a:pt x="22" y="30"/>
                  </a:cubicBezTo>
                  <a:cubicBezTo>
                    <a:pt x="20" y="31"/>
                    <a:pt x="15" y="33"/>
                    <a:pt x="13" y="32"/>
                  </a:cubicBezTo>
                  <a:cubicBezTo>
                    <a:pt x="13" y="31"/>
                    <a:pt x="14" y="33"/>
                    <a:pt x="13" y="3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2" name="Freeform 468"/>
            <p:cNvSpPr>
              <a:spLocks/>
            </p:cNvSpPr>
            <p:nvPr/>
          </p:nvSpPr>
          <p:spPr bwMode="auto">
            <a:xfrm>
              <a:off x="8772766" y="4475124"/>
              <a:ext cx="36633" cy="70082"/>
            </a:xfrm>
            <a:custGeom>
              <a:avLst/>
              <a:gdLst>
                <a:gd name="T0" fmla="*/ 3 w 8"/>
                <a:gd name="T1" fmla="*/ 2 h 15"/>
                <a:gd name="T2" fmla="*/ 3 w 8"/>
                <a:gd name="T3" fmla="*/ 0 h 15"/>
                <a:gd name="T4" fmla="*/ 0 w 8"/>
                <a:gd name="T5" fmla="*/ 4 h 15"/>
                <a:gd name="T6" fmla="*/ 1 w 8"/>
                <a:gd name="T7" fmla="*/ 8 h 15"/>
                <a:gd name="T8" fmla="*/ 2 w 8"/>
                <a:gd name="T9" fmla="*/ 12 h 15"/>
                <a:gd name="T10" fmla="*/ 5 w 8"/>
                <a:gd name="T11" fmla="*/ 15 h 15"/>
                <a:gd name="T12" fmla="*/ 4 w 8"/>
                <a:gd name="T13" fmla="*/ 13 h 15"/>
                <a:gd name="T14" fmla="*/ 3 w 8"/>
                <a:gd name="T15" fmla="*/ 9 h 15"/>
                <a:gd name="T16" fmla="*/ 7 w 8"/>
                <a:gd name="T17" fmla="*/ 9 h 15"/>
                <a:gd name="T18" fmla="*/ 5 w 8"/>
                <a:gd name="T19" fmla="*/ 7 h 15"/>
                <a:gd name="T20" fmla="*/ 6 w 8"/>
                <a:gd name="T21" fmla="*/ 5 h 15"/>
                <a:gd name="T22" fmla="*/ 2 w 8"/>
                <a:gd name="T23" fmla="*/ 6 h 15"/>
                <a:gd name="T24" fmla="*/ 3 w 8"/>
                <a:gd name="T25" fmla="*/ 2 h 15"/>
                <a:gd name="T26" fmla="*/ 3 w 8"/>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5">
                  <a:moveTo>
                    <a:pt x="3" y="2"/>
                  </a:moveTo>
                  <a:cubicBezTo>
                    <a:pt x="3" y="1"/>
                    <a:pt x="3" y="1"/>
                    <a:pt x="3" y="0"/>
                  </a:cubicBezTo>
                  <a:cubicBezTo>
                    <a:pt x="2" y="0"/>
                    <a:pt x="0" y="3"/>
                    <a:pt x="0" y="4"/>
                  </a:cubicBezTo>
                  <a:cubicBezTo>
                    <a:pt x="0" y="5"/>
                    <a:pt x="1" y="6"/>
                    <a:pt x="1" y="8"/>
                  </a:cubicBezTo>
                  <a:cubicBezTo>
                    <a:pt x="1" y="9"/>
                    <a:pt x="1" y="11"/>
                    <a:pt x="2" y="12"/>
                  </a:cubicBezTo>
                  <a:cubicBezTo>
                    <a:pt x="2" y="12"/>
                    <a:pt x="5" y="15"/>
                    <a:pt x="5" y="15"/>
                  </a:cubicBezTo>
                  <a:cubicBezTo>
                    <a:pt x="5" y="15"/>
                    <a:pt x="4" y="13"/>
                    <a:pt x="4" y="13"/>
                  </a:cubicBezTo>
                  <a:cubicBezTo>
                    <a:pt x="3" y="12"/>
                    <a:pt x="3" y="10"/>
                    <a:pt x="3" y="9"/>
                  </a:cubicBezTo>
                  <a:cubicBezTo>
                    <a:pt x="3" y="8"/>
                    <a:pt x="7" y="9"/>
                    <a:pt x="7" y="9"/>
                  </a:cubicBezTo>
                  <a:cubicBezTo>
                    <a:pt x="8" y="9"/>
                    <a:pt x="6" y="8"/>
                    <a:pt x="5" y="7"/>
                  </a:cubicBezTo>
                  <a:cubicBezTo>
                    <a:pt x="5" y="7"/>
                    <a:pt x="6" y="6"/>
                    <a:pt x="6" y="5"/>
                  </a:cubicBezTo>
                  <a:cubicBezTo>
                    <a:pt x="7" y="1"/>
                    <a:pt x="3" y="6"/>
                    <a:pt x="2" y="6"/>
                  </a:cubicBezTo>
                  <a:cubicBezTo>
                    <a:pt x="2" y="6"/>
                    <a:pt x="4" y="3"/>
                    <a:pt x="3" y="2"/>
                  </a:cubicBezTo>
                  <a:cubicBezTo>
                    <a:pt x="3" y="1"/>
                    <a:pt x="4" y="3"/>
                    <a:pt x="3"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3" name="Freeform 469"/>
            <p:cNvSpPr>
              <a:spLocks/>
            </p:cNvSpPr>
            <p:nvPr/>
          </p:nvSpPr>
          <p:spPr bwMode="auto">
            <a:xfrm>
              <a:off x="8791880" y="4465568"/>
              <a:ext cx="12742" cy="9557"/>
            </a:xfrm>
            <a:custGeom>
              <a:avLst/>
              <a:gdLst>
                <a:gd name="T0" fmla="*/ 1 w 3"/>
                <a:gd name="T1" fmla="*/ 2 h 2"/>
                <a:gd name="T2" fmla="*/ 2 w 3"/>
                <a:gd name="T3" fmla="*/ 0 h 2"/>
                <a:gd name="T4" fmla="*/ 1 w 3"/>
                <a:gd name="T5" fmla="*/ 2 h 2"/>
              </a:gdLst>
              <a:ahLst/>
              <a:cxnLst>
                <a:cxn ang="0">
                  <a:pos x="T0" y="T1"/>
                </a:cxn>
                <a:cxn ang="0">
                  <a:pos x="T2" y="T3"/>
                </a:cxn>
                <a:cxn ang="0">
                  <a:pos x="T4" y="T5"/>
                </a:cxn>
              </a:cxnLst>
              <a:rect l="0" t="0" r="r" b="b"/>
              <a:pathLst>
                <a:path w="3" h="2">
                  <a:moveTo>
                    <a:pt x="1" y="2"/>
                  </a:moveTo>
                  <a:cubicBezTo>
                    <a:pt x="0" y="2"/>
                    <a:pt x="1" y="0"/>
                    <a:pt x="2" y="0"/>
                  </a:cubicBezTo>
                  <a:cubicBezTo>
                    <a:pt x="3" y="0"/>
                    <a:pt x="2" y="2"/>
                    <a:pt x="1"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4" name="Freeform 470"/>
            <p:cNvSpPr>
              <a:spLocks/>
            </p:cNvSpPr>
            <p:nvPr/>
          </p:nvSpPr>
          <p:spPr bwMode="auto">
            <a:xfrm>
              <a:off x="8842849" y="4526093"/>
              <a:ext cx="22299" cy="9557"/>
            </a:xfrm>
            <a:custGeom>
              <a:avLst/>
              <a:gdLst>
                <a:gd name="T0" fmla="*/ 5 w 5"/>
                <a:gd name="T1" fmla="*/ 1 h 2"/>
                <a:gd name="T2" fmla="*/ 0 w 5"/>
                <a:gd name="T3" fmla="*/ 1 h 2"/>
                <a:gd name="T4" fmla="*/ 5 w 5"/>
                <a:gd name="T5" fmla="*/ 1 h 2"/>
              </a:gdLst>
              <a:ahLst/>
              <a:cxnLst>
                <a:cxn ang="0">
                  <a:pos x="T0" y="T1"/>
                </a:cxn>
                <a:cxn ang="0">
                  <a:pos x="T2" y="T3"/>
                </a:cxn>
                <a:cxn ang="0">
                  <a:pos x="T4" y="T5"/>
                </a:cxn>
              </a:cxnLst>
              <a:rect l="0" t="0" r="r" b="b"/>
              <a:pathLst>
                <a:path w="5" h="2">
                  <a:moveTo>
                    <a:pt x="5" y="1"/>
                  </a:moveTo>
                  <a:cubicBezTo>
                    <a:pt x="5" y="0"/>
                    <a:pt x="0" y="0"/>
                    <a:pt x="0" y="1"/>
                  </a:cubicBezTo>
                  <a:cubicBezTo>
                    <a:pt x="0" y="1"/>
                    <a:pt x="5" y="2"/>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5" name="Freeform 471"/>
            <p:cNvSpPr>
              <a:spLocks/>
            </p:cNvSpPr>
            <p:nvPr/>
          </p:nvSpPr>
          <p:spPr bwMode="auto">
            <a:xfrm>
              <a:off x="8847628" y="4530871"/>
              <a:ext cx="87603" cy="52562"/>
            </a:xfrm>
            <a:custGeom>
              <a:avLst/>
              <a:gdLst>
                <a:gd name="T0" fmla="*/ 10 w 19"/>
                <a:gd name="T1" fmla="*/ 1 h 11"/>
                <a:gd name="T2" fmla="*/ 4 w 19"/>
                <a:gd name="T3" fmla="*/ 3 h 11"/>
                <a:gd name="T4" fmla="*/ 3 w 19"/>
                <a:gd name="T5" fmla="*/ 4 h 11"/>
                <a:gd name="T6" fmla="*/ 1 w 19"/>
                <a:gd name="T7" fmla="*/ 3 h 11"/>
                <a:gd name="T8" fmla="*/ 3 w 19"/>
                <a:gd name="T9" fmla="*/ 6 h 11"/>
                <a:gd name="T10" fmla="*/ 6 w 19"/>
                <a:gd name="T11" fmla="*/ 7 h 11"/>
                <a:gd name="T12" fmla="*/ 9 w 19"/>
                <a:gd name="T13" fmla="*/ 10 h 11"/>
                <a:gd name="T14" fmla="*/ 14 w 19"/>
                <a:gd name="T15" fmla="*/ 10 h 11"/>
                <a:gd name="T16" fmla="*/ 18 w 19"/>
                <a:gd name="T17" fmla="*/ 5 h 11"/>
                <a:gd name="T18" fmla="*/ 15 w 19"/>
                <a:gd name="T19" fmla="*/ 2 h 11"/>
                <a:gd name="T20" fmla="*/ 10 w 19"/>
                <a:gd name="T21" fmla="*/ 1 h 11"/>
                <a:gd name="T22" fmla="*/ 10 w 19"/>
                <a:gd name="T2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
                  <a:moveTo>
                    <a:pt x="10" y="1"/>
                  </a:moveTo>
                  <a:cubicBezTo>
                    <a:pt x="9" y="0"/>
                    <a:pt x="5" y="2"/>
                    <a:pt x="4" y="3"/>
                  </a:cubicBezTo>
                  <a:cubicBezTo>
                    <a:pt x="3" y="3"/>
                    <a:pt x="4" y="3"/>
                    <a:pt x="3" y="4"/>
                  </a:cubicBezTo>
                  <a:cubicBezTo>
                    <a:pt x="3" y="5"/>
                    <a:pt x="2" y="3"/>
                    <a:pt x="1" y="3"/>
                  </a:cubicBezTo>
                  <a:cubicBezTo>
                    <a:pt x="0" y="3"/>
                    <a:pt x="2" y="6"/>
                    <a:pt x="3" y="6"/>
                  </a:cubicBezTo>
                  <a:cubicBezTo>
                    <a:pt x="3" y="7"/>
                    <a:pt x="5" y="7"/>
                    <a:pt x="6" y="7"/>
                  </a:cubicBezTo>
                  <a:cubicBezTo>
                    <a:pt x="8" y="7"/>
                    <a:pt x="8" y="9"/>
                    <a:pt x="9" y="10"/>
                  </a:cubicBezTo>
                  <a:cubicBezTo>
                    <a:pt x="10" y="11"/>
                    <a:pt x="13" y="10"/>
                    <a:pt x="14" y="10"/>
                  </a:cubicBezTo>
                  <a:cubicBezTo>
                    <a:pt x="18" y="10"/>
                    <a:pt x="19" y="8"/>
                    <a:pt x="18" y="5"/>
                  </a:cubicBezTo>
                  <a:cubicBezTo>
                    <a:pt x="18" y="3"/>
                    <a:pt x="17" y="2"/>
                    <a:pt x="15" y="2"/>
                  </a:cubicBezTo>
                  <a:cubicBezTo>
                    <a:pt x="14" y="2"/>
                    <a:pt x="12" y="1"/>
                    <a:pt x="10" y="1"/>
                  </a:cubicBezTo>
                  <a:cubicBezTo>
                    <a:pt x="10" y="1"/>
                    <a:pt x="11" y="1"/>
                    <a:pt x="10"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6" name="Freeform 472"/>
            <p:cNvSpPr>
              <a:spLocks/>
            </p:cNvSpPr>
            <p:nvPr/>
          </p:nvSpPr>
          <p:spPr bwMode="auto">
            <a:xfrm>
              <a:off x="9263341" y="4620067"/>
              <a:ext cx="97159" cy="55747"/>
            </a:xfrm>
            <a:custGeom>
              <a:avLst/>
              <a:gdLst>
                <a:gd name="T0" fmla="*/ 0 w 21"/>
                <a:gd name="T1" fmla="*/ 8 h 12"/>
                <a:gd name="T2" fmla="*/ 6 w 21"/>
                <a:gd name="T3" fmla="*/ 8 h 12"/>
                <a:gd name="T4" fmla="*/ 9 w 21"/>
                <a:gd name="T5" fmla="*/ 7 h 12"/>
                <a:gd name="T6" fmla="*/ 13 w 21"/>
                <a:gd name="T7" fmla="*/ 7 h 12"/>
                <a:gd name="T8" fmla="*/ 14 w 21"/>
                <a:gd name="T9" fmla="*/ 5 h 12"/>
                <a:gd name="T10" fmla="*/ 17 w 21"/>
                <a:gd name="T11" fmla="*/ 3 h 12"/>
                <a:gd name="T12" fmla="*/ 20 w 21"/>
                <a:gd name="T13" fmla="*/ 4 h 12"/>
                <a:gd name="T14" fmla="*/ 18 w 21"/>
                <a:gd name="T15" fmla="*/ 7 h 12"/>
                <a:gd name="T16" fmla="*/ 11 w 21"/>
                <a:gd name="T17" fmla="*/ 11 h 12"/>
                <a:gd name="T18" fmla="*/ 0 w 21"/>
                <a:gd name="T19" fmla="*/ 8 h 12"/>
                <a:gd name="T20" fmla="*/ 0 w 21"/>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2">
                  <a:moveTo>
                    <a:pt x="0" y="8"/>
                  </a:moveTo>
                  <a:cubicBezTo>
                    <a:pt x="1" y="7"/>
                    <a:pt x="5" y="8"/>
                    <a:pt x="6" y="8"/>
                  </a:cubicBezTo>
                  <a:cubicBezTo>
                    <a:pt x="7" y="8"/>
                    <a:pt x="8" y="6"/>
                    <a:pt x="9" y="7"/>
                  </a:cubicBezTo>
                  <a:cubicBezTo>
                    <a:pt x="10" y="8"/>
                    <a:pt x="12" y="8"/>
                    <a:pt x="13" y="7"/>
                  </a:cubicBezTo>
                  <a:cubicBezTo>
                    <a:pt x="13" y="6"/>
                    <a:pt x="14" y="5"/>
                    <a:pt x="14" y="5"/>
                  </a:cubicBezTo>
                  <a:cubicBezTo>
                    <a:pt x="15" y="5"/>
                    <a:pt x="17" y="5"/>
                    <a:pt x="17" y="3"/>
                  </a:cubicBezTo>
                  <a:cubicBezTo>
                    <a:pt x="17" y="0"/>
                    <a:pt x="21" y="2"/>
                    <a:pt x="20" y="4"/>
                  </a:cubicBezTo>
                  <a:cubicBezTo>
                    <a:pt x="19" y="5"/>
                    <a:pt x="18" y="7"/>
                    <a:pt x="18" y="7"/>
                  </a:cubicBezTo>
                  <a:cubicBezTo>
                    <a:pt x="15" y="8"/>
                    <a:pt x="14" y="10"/>
                    <a:pt x="11" y="11"/>
                  </a:cubicBezTo>
                  <a:cubicBezTo>
                    <a:pt x="9" y="12"/>
                    <a:pt x="0" y="11"/>
                    <a:pt x="0" y="8"/>
                  </a:cubicBezTo>
                  <a:cubicBezTo>
                    <a:pt x="0" y="7"/>
                    <a:pt x="0" y="10"/>
                    <a:pt x="0" y="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7" name="Freeform 473"/>
            <p:cNvSpPr>
              <a:spLocks/>
            </p:cNvSpPr>
            <p:nvPr/>
          </p:nvSpPr>
          <p:spPr bwMode="auto">
            <a:xfrm>
              <a:off x="9403505" y="4648736"/>
              <a:ext cx="41412" cy="50968"/>
            </a:xfrm>
            <a:custGeom>
              <a:avLst/>
              <a:gdLst>
                <a:gd name="T0" fmla="*/ 1 w 9"/>
                <a:gd name="T1" fmla="*/ 0 h 11"/>
                <a:gd name="T2" fmla="*/ 8 w 9"/>
                <a:gd name="T3" fmla="*/ 8 h 11"/>
                <a:gd name="T4" fmla="*/ 5 w 9"/>
                <a:gd name="T5" fmla="*/ 4 h 11"/>
                <a:gd name="T6" fmla="*/ 1 w 9"/>
                <a:gd name="T7" fmla="*/ 0 h 11"/>
                <a:gd name="T8" fmla="*/ 1 w 9"/>
                <a:gd name="T9" fmla="*/ 0 h 11"/>
              </a:gdLst>
              <a:ahLst/>
              <a:cxnLst>
                <a:cxn ang="0">
                  <a:pos x="T0" y="T1"/>
                </a:cxn>
                <a:cxn ang="0">
                  <a:pos x="T2" y="T3"/>
                </a:cxn>
                <a:cxn ang="0">
                  <a:pos x="T4" y="T5"/>
                </a:cxn>
                <a:cxn ang="0">
                  <a:pos x="T6" y="T7"/>
                </a:cxn>
                <a:cxn ang="0">
                  <a:pos x="T8" y="T9"/>
                </a:cxn>
              </a:cxnLst>
              <a:rect l="0" t="0" r="r" b="b"/>
              <a:pathLst>
                <a:path w="9" h="11">
                  <a:moveTo>
                    <a:pt x="1" y="0"/>
                  </a:moveTo>
                  <a:cubicBezTo>
                    <a:pt x="0" y="1"/>
                    <a:pt x="5" y="11"/>
                    <a:pt x="8" y="8"/>
                  </a:cubicBezTo>
                  <a:cubicBezTo>
                    <a:pt x="9" y="6"/>
                    <a:pt x="6" y="4"/>
                    <a:pt x="5" y="4"/>
                  </a:cubicBezTo>
                  <a:cubicBezTo>
                    <a:pt x="4" y="3"/>
                    <a:pt x="1" y="0"/>
                    <a:pt x="1" y="0"/>
                  </a:cubicBezTo>
                  <a:cubicBezTo>
                    <a:pt x="0" y="1"/>
                    <a:pt x="2" y="0"/>
                    <a:pt x="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8" name="Freeform 474"/>
            <p:cNvSpPr>
              <a:spLocks/>
            </p:cNvSpPr>
            <p:nvPr/>
          </p:nvSpPr>
          <p:spPr bwMode="auto">
            <a:xfrm>
              <a:off x="9524555" y="4742711"/>
              <a:ext cx="27077" cy="27077"/>
            </a:xfrm>
            <a:custGeom>
              <a:avLst/>
              <a:gdLst>
                <a:gd name="T0" fmla="*/ 6 w 6"/>
                <a:gd name="T1" fmla="*/ 4 h 6"/>
                <a:gd name="T2" fmla="*/ 1 w 6"/>
                <a:gd name="T3" fmla="*/ 2 h 6"/>
                <a:gd name="T4" fmla="*/ 6 w 6"/>
                <a:gd name="T5" fmla="*/ 4 h 6"/>
                <a:gd name="T6" fmla="*/ 6 w 6"/>
                <a:gd name="T7" fmla="*/ 4 h 6"/>
              </a:gdLst>
              <a:ahLst/>
              <a:cxnLst>
                <a:cxn ang="0">
                  <a:pos x="T0" y="T1"/>
                </a:cxn>
                <a:cxn ang="0">
                  <a:pos x="T2" y="T3"/>
                </a:cxn>
                <a:cxn ang="0">
                  <a:pos x="T4" y="T5"/>
                </a:cxn>
                <a:cxn ang="0">
                  <a:pos x="T6" y="T7"/>
                </a:cxn>
              </a:cxnLst>
              <a:rect l="0" t="0" r="r" b="b"/>
              <a:pathLst>
                <a:path w="6" h="6">
                  <a:moveTo>
                    <a:pt x="6" y="4"/>
                  </a:moveTo>
                  <a:cubicBezTo>
                    <a:pt x="6" y="2"/>
                    <a:pt x="0" y="0"/>
                    <a:pt x="1" y="2"/>
                  </a:cubicBezTo>
                  <a:cubicBezTo>
                    <a:pt x="1" y="3"/>
                    <a:pt x="6" y="5"/>
                    <a:pt x="6" y="4"/>
                  </a:cubicBezTo>
                  <a:cubicBezTo>
                    <a:pt x="6" y="3"/>
                    <a:pt x="6" y="6"/>
                    <a:pt x="6"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59" name="Freeform 475"/>
            <p:cNvSpPr>
              <a:spLocks/>
            </p:cNvSpPr>
            <p:nvPr/>
          </p:nvSpPr>
          <p:spPr bwMode="auto">
            <a:xfrm>
              <a:off x="9495885" y="4699705"/>
              <a:ext cx="43005" cy="28669"/>
            </a:xfrm>
            <a:custGeom>
              <a:avLst/>
              <a:gdLst>
                <a:gd name="T0" fmla="*/ 8 w 9"/>
                <a:gd name="T1" fmla="*/ 6 h 6"/>
                <a:gd name="T2" fmla="*/ 0 w 9"/>
                <a:gd name="T3" fmla="*/ 1 h 6"/>
                <a:gd name="T4" fmla="*/ 3 w 9"/>
                <a:gd name="T5" fmla="*/ 4 h 6"/>
                <a:gd name="T6" fmla="*/ 8 w 9"/>
                <a:gd name="T7" fmla="*/ 6 h 6"/>
                <a:gd name="T8" fmla="*/ 8 w 9"/>
                <a:gd name="T9" fmla="*/ 6 h 6"/>
              </a:gdLst>
              <a:ahLst/>
              <a:cxnLst>
                <a:cxn ang="0">
                  <a:pos x="T0" y="T1"/>
                </a:cxn>
                <a:cxn ang="0">
                  <a:pos x="T2" y="T3"/>
                </a:cxn>
                <a:cxn ang="0">
                  <a:pos x="T4" y="T5"/>
                </a:cxn>
                <a:cxn ang="0">
                  <a:pos x="T6" y="T7"/>
                </a:cxn>
                <a:cxn ang="0">
                  <a:pos x="T8" y="T9"/>
                </a:cxn>
              </a:cxnLst>
              <a:rect l="0" t="0" r="r" b="b"/>
              <a:pathLst>
                <a:path w="9" h="6">
                  <a:moveTo>
                    <a:pt x="8" y="6"/>
                  </a:moveTo>
                  <a:cubicBezTo>
                    <a:pt x="6" y="5"/>
                    <a:pt x="3" y="0"/>
                    <a:pt x="0" y="1"/>
                  </a:cubicBezTo>
                  <a:cubicBezTo>
                    <a:pt x="0" y="2"/>
                    <a:pt x="3" y="3"/>
                    <a:pt x="3" y="4"/>
                  </a:cubicBezTo>
                  <a:cubicBezTo>
                    <a:pt x="5" y="4"/>
                    <a:pt x="6" y="5"/>
                    <a:pt x="8" y="6"/>
                  </a:cubicBezTo>
                  <a:cubicBezTo>
                    <a:pt x="9" y="6"/>
                    <a:pt x="6" y="5"/>
                    <a:pt x="8"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0" name="Freeform 476"/>
            <p:cNvSpPr>
              <a:spLocks/>
            </p:cNvSpPr>
            <p:nvPr/>
          </p:nvSpPr>
          <p:spPr bwMode="auto">
            <a:xfrm>
              <a:off x="9454473" y="4680592"/>
              <a:ext cx="19114" cy="23893"/>
            </a:xfrm>
            <a:custGeom>
              <a:avLst/>
              <a:gdLst>
                <a:gd name="T0" fmla="*/ 4 w 4"/>
                <a:gd name="T1" fmla="*/ 4 h 5"/>
                <a:gd name="T2" fmla="*/ 0 w 4"/>
                <a:gd name="T3" fmla="*/ 0 h 5"/>
                <a:gd name="T4" fmla="*/ 4 w 4"/>
                <a:gd name="T5" fmla="*/ 4 h 5"/>
              </a:gdLst>
              <a:ahLst/>
              <a:cxnLst>
                <a:cxn ang="0">
                  <a:pos x="T0" y="T1"/>
                </a:cxn>
                <a:cxn ang="0">
                  <a:pos x="T2" y="T3"/>
                </a:cxn>
                <a:cxn ang="0">
                  <a:pos x="T4" y="T5"/>
                </a:cxn>
              </a:cxnLst>
              <a:rect l="0" t="0" r="r" b="b"/>
              <a:pathLst>
                <a:path w="4" h="5">
                  <a:moveTo>
                    <a:pt x="4" y="4"/>
                  </a:moveTo>
                  <a:cubicBezTo>
                    <a:pt x="4" y="2"/>
                    <a:pt x="0" y="0"/>
                    <a:pt x="0" y="0"/>
                  </a:cubicBezTo>
                  <a:cubicBezTo>
                    <a:pt x="0" y="1"/>
                    <a:pt x="4" y="5"/>
                    <a:pt x="4"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1" name="Freeform 477"/>
            <p:cNvSpPr>
              <a:spLocks/>
            </p:cNvSpPr>
            <p:nvPr/>
          </p:nvSpPr>
          <p:spPr bwMode="auto">
            <a:xfrm>
              <a:off x="9626492" y="5008703"/>
              <a:ext cx="74859" cy="55747"/>
            </a:xfrm>
            <a:custGeom>
              <a:avLst/>
              <a:gdLst>
                <a:gd name="T0" fmla="*/ 15 w 16"/>
                <a:gd name="T1" fmla="*/ 11 h 12"/>
                <a:gd name="T2" fmla="*/ 2 w 16"/>
                <a:gd name="T3" fmla="*/ 0 h 12"/>
                <a:gd name="T4" fmla="*/ 15 w 16"/>
                <a:gd name="T5" fmla="*/ 11 h 12"/>
              </a:gdLst>
              <a:ahLst/>
              <a:cxnLst>
                <a:cxn ang="0">
                  <a:pos x="T0" y="T1"/>
                </a:cxn>
                <a:cxn ang="0">
                  <a:pos x="T2" y="T3"/>
                </a:cxn>
                <a:cxn ang="0">
                  <a:pos x="T4" y="T5"/>
                </a:cxn>
              </a:cxnLst>
              <a:rect l="0" t="0" r="r" b="b"/>
              <a:pathLst>
                <a:path w="16" h="12">
                  <a:moveTo>
                    <a:pt x="15" y="11"/>
                  </a:moveTo>
                  <a:cubicBezTo>
                    <a:pt x="16" y="12"/>
                    <a:pt x="3" y="0"/>
                    <a:pt x="2" y="0"/>
                  </a:cubicBezTo>
                  <a:cubicBezTo>
                    <a:pt x="0" y="0"/>
                    <a:pt x="7" y="9"/>
                    <a:pt x="15" y="1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2" name="Freeform 482"/>
            <p:cNvSpPr>
              <a:spLocks/>
            </p:cNvSpPr>
            <p:nvPr/>
          </p:nvSpPr>
          <p:spPr bwMode="auto">
            <a:xfrm>
              <a:off x="9174145" y="5532726"/>
              <a:ext cx="89196" cy="84417"/>
            </a:xfrm>
            <a:custGeom>
              <a:avLst/>
              <a:gdLst>
                <a:gd name="T0" fmla="*/ 0 w 19"/>
                <a:gd name="T1" fmla="*/ 2 h 18"/>
                <a:gd name="T2" fmla="*/ 2 w 19"/>
                <a:gd name="T3" fmla="*/ 7 h 18"/>
                <a:gd name="T4" fmla="*/ 4 w 19"/>
                <a:gd name="T5" fmla="*/ 10 h 18"/>
                <a:gd name="T6" fmla="*/ 3 w 19"/>
                <a:gd name="T7" fmla="*/ 12 h 18"/>
                <a:gd name="T8" fmla="*/ 9 w 19"/>
                <a:gd name="T9" fmla="*/ 18 h 18"/>
                <a:gd name="T10" fmla="*/ 12 w 19"/>
                <a:gd name="T11" fmla="*/ 15 h 18"/>
                <a:gd name="T12" fmla="*/ 13 w 19"/>
                <a:gd name="T13" fmla="*/ 17 h 18"/>
                <a:gd name="T14" fmla="*/ 14 w 19"/>
                <a:gd name="T15" fmla="*/ 14 h 18"/>
                <a:gd name="T16" fmla="*/ 16 w 19"/>
                <a:gd name="T17" fmla="*/ 15 h 18"/>
                <a:gd name="T18" fmla="*/ 18 w 19"/>
                <a:gd name="T19" fmla="*/ 7 h 18"/>
                <a:gd name="T20" fmla="*/ 16 w 19"/>
                <a:gd name="T21" fmla="*/ 1 h 18"/>
                <a:gd name="T22" fmla="*/ 7 w 19"/>
                <a:gd name="T23" fmla="*/ 3 h 18"/>
                <a:gd name="T24" fmla="*/ 0 w 19"/>
                <a:gd name="T25" fmla="*/ 2 h 18"/>
                <a:gd name="T26" fmla="*/ 0 w 19"/>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8">
                  <a:moveTo>
                    <a:pt x="0" y="2"/>
                  </a:moveTo>
                  <a:cubicBezTo>
                    <a:pt x="0" y="3"/>
                    <a:pt x="2" y="6"/>
                    <a:pt x="2" y="7"/>
                  </a:cubicBezTo>
                  <a:cubicBezTo>
                    <a:pt x="3" y="8"/>
                    <a:pt x="4" y="9"/>
                    <a:pt x="4" y="10"/>
                  </a:cubicBezTo>
                  <a:cubicBezTo>
                    <a:pt x="4" y="11"/>
                    <a:pt x="3" y="11"/>
                    <a:pt x="3" y="12"/>
                  </a:cubicBezTo>
                  <a:cubicBezTo>
                    <a:pt x="4" y="15"/>
                    <a:pt x="7" y="17"/>
                    <a:pt x="9" y="18"/>
                  </a:cubicBezTo>
                  <a:cubicBezTo>
                    <a:pt x="11" y="18"/>
                    <a:pt x="11" y="16"/>
                    <a:pt x="12" y="15"/>
                  </a:cubicBezTo>
                  <a:cubicBezTo>
                    <a:pt x="12" y="15"/>
                    <a:pt x="13" y="17"/>
                    <a:pt x="13" y="17"/>
                  </a:cubicBezTo>
                  <a:cubicBezTo>
                    <a:pt x="13" y="16"/>
                    <a:pt x="13" y="14"/>
                    <a:pt x="14" y="14"/>
                  </a:cubicBezTo>
                  <a:cubicBezTo>
                    <a:pt x="15" y="13"/>
                    <a:pt x="15" y="15"/>
                    <a:pt x="16" y="15"/>
                  </a:cubicBezTo>
                  <a:cubicBezTo>
                    <a:pt x="15" y="15"/>
                    <a:pt x="18" y="8"/>
                    <a:pt x="18" y="7"/>
                  </a:cubicBezTo>
                  <a:cubicBezTo>
                    <a:pt x="18" y="6"/>
                    <a:pt x="19" y="0"/>
                    <a:pt x="16" y="1"/>
                  </a:cubicBezTo>
                  <a:cubicBezTo>
                    <a:pt x="13" y="2"/>
                    <a:pt x="10" y="4"/>
                    <a:pt x="7" y="3"/>
                  </a:cubicBezTo>
                  <a:cubicBezTo>
                    <a:pt x="6" y="3"/>
                    <a:pt x="1" y="0"/>
                    <a:pt x="0" y="2"/>
                  </a:cubicBezTo>
                  <a:cubicBezTo>
                    <a:pt x="0" y="3"/>
                    <a:pt x="1" y="0"/>
                    <a:pt x="0" y="2"/>
                  </a:cubicBezTo>
                  <a:close/>
                </a:path>
              </a:pathLst>
            </a:custGeom>
            <a:solidFill>
              <a:schemeClr val="accent3"/>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3" name="Freeform 483"/>
            <p:cNvSpPr>
              <a:spLocks/>
            </p:cNvSpPr>
            <p:nvPr/>
          </p:nvSpPr>
          <p:spPr bwMode="auto">
            <a:xfrm>
              <a:off x="9244227" y="5508835"/>
              <a:ext cx="14335" cy="23893"/>
            </a:xfrm>
            <a:custGeom>
              <a:avLst/>
              <a:gdLst>
                <a:gd name="T0" fmla="*/ 3 w 3"/>
                <a:gd name="T1" fmla="*/ 4 h 5"/>
                <a:gd name="T2" fmla="*/ 1 w 3"/>
                <a:gd name="T3" fmla="*/ 0 h 5"/>
                <a:gd name="T4" fmla="*/ 3 w 3"/>
                <a:gd name="T5" fmla="*/ 4 h 5"/>
              </a:gdLst>
              <a:ahLst/>
              <a:cxnLst>
                <a:cxn ang="0">
                  <a:pos x="T0" y="T1"/>
                </a:cxn>
                <a:cxn ang="0">
                  <a:pos x="T2" y="T3"/>
                </a:cxn>
                <a:cxn ang="0">
                  <a:pos x="T4" y="T5"/>
                </a:cxn>
              </a:cxnLst>
              <a:rect l="0" t="0" r="r" b="b"/>
              <a:pathLst>
                <a:path w="3" h="5">
                  <a:moveTo>
                    <a:pt x="3" y="4"/>
                  </a:moveTo>
                  <a:cubicBezTo>
                    <a:pt x="3" y="5"/>
                    <a:pt x="0" y="1"/>
                    <a:pt x="1" y="0"/>
                  </a:cubicBezTo>
                  <a:cubicBezTo>
                    <a:pt x="2" y="0"/>
                    <a:pt x="3" y="1"/>
                    <a:pt x="3"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4" name="Freeform 484"/>
            <p:cNvSpPr>
              <a:spLocks/>
            </p:cNvSpPr>
            <p:nvPr/>
          </p:nvSpPr>
          <p:spPr bwMode="auto">
            <a:xfrm>
              <a:off x="9150254" y="5508835"/>
              <a:ext cx="9557" cy="9557"/>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0" y="2"/>
                    <a:pt x="0" y="0"/>
                    <a:pt x="1" y="0"/>
                  </a:cubicBezTo>
                  <a:cubicBezTo>
                    <a:pt x="2" y="0"/>
                    <a:pt x="2" y="2"/>
                    <a:pt x="1"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5" name="Freeform 486"/>
            <p:cNvSpPr>
              <a:spLocks/>
            </p:cNvSpPr>
            <p:nvPr/>
          </p:nvSpPr>
          <p:spPr bwMode="auto">
            <a:xfrm>
              <a:off x="6834362" y="4803236"/>
              <a:ext cx="168834" cy="326518"/>
            </a:xfrm>
            <a:custGeom>
              <a:avLst/>
              <a:gdLst>
                <a:gd name="T0" fmla="*/ 31 w 36"/>
                <a:gd name="T1" fmla="*/ 2 h 70"/>
                <a:gd name="T2" fmla="*/ 29 w 36"/>
                <a:gd name="T3" fmla="*/ 0 h 70"/>
                <a:gd name="T4" fmla="*/ 28 w 36"/>
                <a:gd name="T5" fmla="*/ 3 h 70"/>
                <a:gd name="T6" fmla="*/ 26 w 36"/>
                <a:gd name="T7" fmla="*/ 8 h 70"/>
                <a:gd name="T8" fmla="*/ 23 w 36"/>
                <a:gd name="T9" fmla="*/ 8 h 70"/>
                <a:gd name="T10" fmla="*/ 23 w 36"/>
                <a:gd name="T11" fmla="*/ 10 h 70"/>
                <a:gd name="T12" fmla="*/ 22 w 36"/>
                <a:gd name="T13" fmla="*/ 12 h 70"/>
                <a:gd name="T14" fmla="*/ 23 w 36"/>
                <a:gd name="T15" fmla="*/ 13 h 70"/>
                <a:gd name="T16" fmla="*/ 21 w 36"/>
                <a:gd name="T17" fmla="*/ 14 h 70"/>
                <a:gd name="T18" fmla="*/ 19 w 36"/>
                <a:gd name="T19" fmla="*/ 16 h 70"/>
                <a:gd name="T20" fmla="*/ 15 w 36"/>
                <a:gd name="T21" fmla="*/ 18 h 70"/>
                <a:gd name="T22" fmla="*/ 15 w 36"/>
                <a:gd name="T23" fmla="*/ 19 h 70"/>
                <a:gd name="T24" fmla="*/ 13 w 36"/>
                <a:gd name="T25" fmla="*/ 19 h 70"/>
                <a:gd name="T26" fmla="*/ 8 w 36"/>
                <a:gd name="T27" fmla="*/ 21 h 70"/>
                <a:gd name="T28" fmla="*/ 6 w 36"/>
                <a:gd name="T29" fmla="*/ 21 h 70"/>
                <a:gd name="T30" fmla="*/ 4 w 36"/>
                <a:gd name="T31" fmla="*/ 27 h 70"/>
                <a:gd name="T32" fmla="*/ 4 w 36"/>
                <a:gd name="T33" fmla="*/ 44 h 70"/>
                <a:gd name="T34" fmla="*/ 0 w 36"/>
                <a:gd name="T35" fmla="*/ 51 h 70"/>
                <a:gd name="T36" fmla="*/ 0 w 36"/>
                <a:gd name="T37" fmla="*/ 55 h 70"/>
                <a:gd name="T38" fmla="*/ 2 w 36"/>
                <a:gd name="T39" fmla="*/ 59 h 70"/>
                <a:gd name="T40" fmla="*/ 5 w 36"/>
                <a:gd name="T41" fmla="*/ 68 h 70"/>
                <a:gd name="T42" fmla="*/ 16 w 36"/>
                <a:gd name="T43" fmla="*/ 68 h 70"/>
                <a:gd name="T44" fmla="*/ 24 w 36"/>
                <a:gd name="T45" fmla="*/ 50 h 70"/>
                <a:gd name="T46" fmla="*/ 31 w 36"/>
                <a:gd name="T47" fmla="*/ 30 h 70"/>
                <a:gd name="T48" fmla="*/ 32 w 36"/>
                <a:gd name="T49" fmla="*/ 23 h 70"/>
                <a:gd name="T50" fmla="*/ 34 w 36"/>
                <a:gd name="T51" fmla="*/ 19 h 70"/>
                <a:gd name="T52" fmla="*/ 36 w 36"/>
                <a:gd name="T53" fmla="*/ 17 h 70"/>
                <a:gd name="T54" fmla="*/ 35 w 36"/>
                <a:gd name="T55" fmla="*/ 11 h 70"/>
                <a:gd name="T56" fmla="*/ 31 w 36"/>
                <a:gd name="T57" fmla="*/ 2 h 70"/>
                <a:gd name="T58" fmla="*/ 31 w 36"/>
                <a:gd name="T59"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70">
                  <a:moveTo>
                    <a:pt x="31" y="2"/>
                  </a:moveTo>
                  <a:cubicBezTo>
                    <a:pt x="31" y="2"/>
                    <a:pt x="30" y="0"/>
                    <a:pt x="29" y="0"/>
                  </a:cubicBezTo>
                  <a:cubicBezTo>
                    <a:pt x="29" y="1"/>
                    <a:pt x="28" y="2"/>
                    <a:pt x="28" y="3"/>
                  </a:cubicBezTo>
                  <a:cubicBezTo>
                    <a:pt x="27" y="5"/>
                    <a:pt x="27" y="6"/>
                    <a:pt x="26" y="8"/>
                  </a:cubicBezTo>
                  <a:cubicBezTo>
                    <a:pt x="25" y="9"/>
                    <a:pt x="24" y="8"/>
                    <a:pt x="23" y="8"/>
                  </a:cubicBezTo>
                  <a:cubicBezTo>
                    <a:pt x="23" y="8"/>
                    <a:pt x="24" y="9"/>
                    <a:pt x="23" y="10"/>
                  </a:cubicBezTo>
                  <a:cubicBezTo>
                    <a:pt x="23" y="11"/>
                    <a:pt x="22" y="11"/>
                    <a:pt x="22" y="12"/>
                  </a:cubicBezTo>
                  <a:cubicBezTo>
                    <a:pt x="22" y="12"/>
                    <a:pt x="23" y="13"/>
                    <a:pt x="23" y="13"/>
                  </a:cubicBezTo>
                  <a:cubicBezTo>
                    <a:pt x="23" y="14"/>
                    <a:pt x="22" y="13"/>
                    <a:pt x="21" y="14"/>
                  </a:cubicBezTo>
                  <a:cubicBezTo>
                    <a:pt x="20" y="14"/>
                    <a:pt x="20" y="15"/>
                    <a:pt x="19" y="16"/>
                  </a:cubicBezTo>
                  <a:cubicBezTo>
                    <a:pt x="18" y="17"/>
                    <a:pt x="17" y="17"/>
                    <a:pt x="15" y="18"/>
                  </a:cubicBezTo>
                  <a:cubicBezTo>
                    <a:pt x="14" y="18"/>
                    <a:pt x="16" y="19"/>
                    <a:pt x="15" y="19"/>
                  </a:cubicBezTo>
                  <a:cubicBezTo>
                    <a:pt x="15" y="20"/>
                    <a:pt x="13" y="18"/>
                    <a:pt x="13" y="19"/>
                  </a:cubicBezTo>
                  <a:cubicBezTo>
                    <a:pt x="11" y="20"/>
                    <a:pt x="10" y="20"/>
                    <a:pt x="8" y="21"/>
                  </a:cubicBezTo>
                  <a:cubicBezTo>
                    <a:pt x="7" y="21"/>
                    <a:pt x="6" y="20"/>
                    <a:pt x="6" y="21"/>
                  </a:cubicBezTo>
                  <a:cubicBezTo>
                    <a:pt x="5" y="23"/>
                    <a:pt x="5" y="25"/>
                    <a:pt x="4" y="27"/>
                  </a:cubicBezTo>
                  <a:cubicBezTo>
                    <a:pt x="3" y="32"/>
                    <a:pt x="8" y="39"/>
                    <a:pt x="4" y="44"/>
                  </a:cubicBezTo>
                  <a:cubicBezTo>
                    <a:pt x="3" y="46"/>
                    <a:pt x="1" y="48"/>
                    <a:pt x="0" y="51"/>
                  </a:cubicBezTo>
                  <a:cubicBezTo>
                    <a:pt x="0" y="52"/>
                    <a:pt x="0" y="54"/>
                    <a:pt x="0" y="55"/>
                  </a:cubicBezTo>
                  <a:cubicBezTo>
                    <a:pt x="1" y="56"/>
                    <a:pt x="3" y="57"/>
                    <a:pt x="2" y="59"/>
                  </a:cubicBezTo>
                  <a:cubicBezTo>
                    <a:pt x="1" y="62"/>
                    <a:pt x="2" y="66"/>
                    <a:pt x="5" y="68"/>
                  </a:cubicBezTo>
                  <a:cubicBezTo>
                    <a:pt x="8" y="70"/>
                    <a:pt x="11" y="70"/>
                    <a:pt x="16" y="68"/>
                  </a:cubicBezTo>
                  <a:cubicBezTo>
                    <a:pt x="21" y="66"/>
                    <a:pt x="22" y="55"/>
                    <a:pt x="24" y="50"/>
                  </a:cubicBezTo>
                  <a:cubicBezTo>
                    <a:pt x="26" y="43"/>
                    <a:pt x="29" y="37"/>
                    <a:pt x="31" y="30"/>
                  </a:cubicBezTo>
                  <a:cubicBezTo>
                    <a:pt x="31" y="28"/>
                    <a:pt x="31" y="25"/>
                    <a:pt x="32" y="23"/>
                  </a:cubicBezTo>
                  <a:cubicBezTo>
                    <a:pt x="33" y="22"/>
                    <a:pt x="31" y="14"/>
                    <a:pt x="34" y="19"/>
                  </a:cubicBezTo>
                  <a:cubicBezTo>
                    <a:pt x="35" y="20"/>
                    <a:pt x="35" y="18"/>
                    <a:pt x="36" y="17"/>
                  </a:cubicBezTo>
                  <a:cubicBezTo>
                    <a:pt x="36" y="15"/>
                    <a:pt x="35" y="13"/>
                    <a:pt x="35" y="11"/>
                  </a:cubicBezTo>
                  <a:cubicBezTo>
                    <a:pt x="34" y="9"/>
                    <a:pt x="33" y="4"/>
                    <a:pt x="31" y="2"/>
                  </a:cubicBezTo>
                  <a:cubicBezTo>
                    <a:pt x="30" y="1"/>
                    <a:pt x="32" y="2"/>
                    <a:pt x="31"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6" name="Freeform 489"/>
            <p:cNvSpPr>
              <a:spLocks/>
            </p:cNvSpPr>
            <p:nvPr/>
          </p:nvSpPr>
          <p:spPr bwMode="auto">
            <a:xfrm>
              <a:off x="7474656" y="2383813"/>
              <a:ext cx="41412" cy="23893"/>
            </a:xfrm>
            <a:custGeom>
              <a:avLst/>
              <a:gdLst>
                <a:gd name="T0" fmla="*/ 9 w 9"/>
                <a:gd name="T1" fmla="*/ 3 h 5"/>
                <a:gd name="T2" fmla="*/ 4 w 9"/>
                <a:gd name="T3" fmla="*/ 5 h 5"/>
                <a:gd name="T4" fmla="*/ 1 w 9"/>
                <a:gd name="T5" fmla="*/ 1 h 5"/>
                <a:gd name="T6" fmla="*/ 6 w 9"/>
                <a:gd name="T7" fmla="*/ 1 h 5"/>
                <a:gd name="T8" fmla="*/ 9 w 9"/>
                <a:gd name="T9" fmla="*/ 3 h 5"/>
              </a:gdLst>
              <a:ahLst/>
              <a:cxnLst>
                <a:cxn ang="0">
                  <a:pos x="T0" y="T1"/>
                </a:cxn>
                <a:cxn ang="0">
                  <a:pos x="T2" y="T3"/>
                </a:cxn>
                <a:cxn ang="0">
                  <a:pos x="T4" y="T5"/>
                </a:cxn>
                <a:cxn ang="0">
                  <a:pos x="T6" y="T7"/>
                </a:cxn>
                <a:cxn ang="0">
                  <a:pos x="T8" y="T9"/>
                </a:cxn>
              </a:cxnLst>
              <a:rect l="0" t="0" r="r" b="b"/>
              <a:pathLst>
                <a:path w="9" h="5">
                  <a:moveTo>
                    <a:pt x="9" y="3"/>
                  </a:moveTo>
                  <a:cubicBezTo>
                    <a:pt x="7" y="4"/>
                    <a:pt x="6" y="4"/>
                    <a:pt x="4" y="5"/>
                  </a:cubicBezTo>
                  <a:cubicBezTo>
                    <a:pt x="2" y="5"/>
                    <a:pt x="0" y="3"/>
                    <a:pt x="1" y="1"/>
                  </a:cubicBezTo>
                  <a:cubicBezTo>
                    <a:pt x="1" y="0"/>
                    <a:pt x="5" y="0"/>
                    <a:pt x="6" y="1"/>
                  </a:cubicBezTo>
                  <a:cubicBezTo>
                    <a:pt x="7" y="1"/>
                    <a:pt x="8" y="3"/>
                    <a:pt x="9"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7" name="Freeform 490"/>
            <p:cNvSpPr>
              <a:spLocks/>
            </p:cNvSpPr>
            <p:nvPr/>
          </p:nvSpPr>
          <p:spPr bwMode="auto">
            <a:xfrm>
              <a:off x="8408021" y="2337622"/>
              <a:ext cx="46190" cy="22299"/>
            </a:xfrm>
            <a:custGeom>
              <a:avLst/>
              <a:gdLst>
                <a:gd name="T0" fmla="*/ 6 w 10"/>
                <a:gd name="T1" fmla="*/ 5 h 5"/>
                <a:gd name="T2" fmla="*/ 1 w 10"/>
                <a:gd name="T3" fmla="*/ 4 h 5"/>
                <a:gd name="T4" fmla="*/ 4 w 10"/>
                <a:gd name="T5" fmla="*/ 1 h 5"/>
                <a:gd name="T6" fmla="*/ 9 w 10"/>
                <a:gd name="T7" fmla="*/ 1 h 5"/>
                <a:gd name="T8" fmla="*/ 6 w 10"/>
                <a:gd name="T9" fmla="*/ 5 h 5"/>
                <a:gd name="T10" fmla="*/ 6 w 10"/>
                <a:gd name="T11" fmla="*/ 5 h 5"/>
              </a:gdLst>
              <a:ahLst/>
              <a:cxnLst>
                <a:cxn ang="0">
                  <a:pos x="T0" y="T1"/>
                </a:cxn>
                <a:cxn ang="0">
                  <a:pos x="T2" y="T3"/>
                </a:cxn>
                <a:cxn ang="0">
                  <a:pos x="T4" y="T5"/>
                </a:cxn>
                <a:cxn ang="0">
                  <a:pos x="T6" y="T7"/>
                </a:cxn>
                <a:cxn ang="0">
                  <a:pos x="T8" y="T9"/>
                </a:cxn>
                <a:cxn ang="0">
                  <a:pos x="T10" y="T11"/>
                </a:cxn>
              </a:cxnLst>
              <a:rect l="0" t="0" r="r" b="b"/>
              <a:pathLst>
                <a:path w="10" h="5">
                  <a:moveTo>
                    <a:pt x="6" y="5"/>
                  </a:moveTo>
                  <a:cubicBezTo>
                    <a:pt x="4" y="5"/>
                    <a:pt x="2" y="4"/>
                    <a:pt x="1" y="4"/>
                  </a:cubicBezTo>
                  <a:cubicBezTo>
                    <a:pt x="0" y="3"/>
                    <a:pt x="3" y="1"/>
                    <a:pt x="4" y="1"/>
                  </a:cubicBezTo>
                  <a:cubicBezTo>
                    <a:pt x="5" y="0"/>
                    <a:pt x="8" y="0"/>
                    <a:pt x="9" y="1"/>
                  </a:cubicBezTo>
                  <a:cubicBezTo>
                    <a:pt x="10" y="2"/>
                    <a:pt x="7" y="5"/>
                    <a:pt x="6" y="5"/>
                  </a:cubicBezTo>
                  <a:cubicBezTo>
                    <a:pt x="4" y="5"/>
                    <a:pt x="6" y="5"/>
                    <a:pt x="6"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8" name="Freeform 492"/>
            <p:cNvSpPr>
              <a:spLocks/>
            </p:cNvSpPr>
            <p:nvPr/>
          </p:nvSpPr>
          <p:spPr bwMode="auto">
            <a:xfrm>
              <a:off x="7675346" y="2402927"/>
              <a:ext cx="27077" cy="19114"/>
            </a:xfrm>
            <a:custGeom>
              <a:avLst/>
              <a:gdLst>
                <a:gd name="T0" fmla="*/ 5 w 6"/>
                <a:gd name="T1" fmla="*/ 4 h 4"/>
                <a:gd name="T2" fmla="*/ 2 w 6"/>
                <a:gd name="T3" fmla="*/ 1 h 4"/>
                <a:gd name="T4" fmla="*/ 5 w 6"/>
                <a:gd name="T5" fmla="*/ 4 h 4"/>
              </a:gdLst>
              <a:ahLst/>
              <a:cxnLst>
                <a:cxn ang="0">
                  <a:pos x="T0" y="T1"/>
                </a:cxn>
                <a:cxn ang="0">
                  <a:pos x="T2" y="T3"/>
                </a:cxn>
                <a:cxn ang="0">
                  <a:pos x="T4" y="T5"/>
                </a:cxn>
              </a:cxnLst>
              <a:rect l="0" t="0" r="r" b="b"/>
              <a:pathLst>
                <a:path w="6" h="4">
                  <a:moveTo>
                    <a:pt x="5" y="4"/>
                  </a:moveTo>
                  <a:cubicBezTo>
                    <a:pt x="4" y="4"/>
                    <a:pt x="0" y="3"/>
                    <a:pt x="2" y="1"/>
                  </a:cubicBezTo>
                  <a:cubicBezTo>
                    <a:pt x="5" y="0"/>
                    <a:pt x="6" y="4"/>
                    <a:pt x="5"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69" name="Freeform 493"/>
            <p:cNvSpPr>
              <a:spLocks/>
            </p:cNvSpPr>
            <p:nvPr/>
          </p:nvSpPr>
          <p:spPr bwMode="auto">
            <a:xfrm>
              <a:off x="6050716" y="3446193"/>
              <a:ext cx="27077" cy="50968"/>
            </a:xfrm>
            <a:custGeom>
              <a:avLst/>
              <a:gdLst>
                <a:gd name="T0" fmla="*/ 5 w 6"/>
                <a:gd name="T1" fmla="*/ 1 h 11"/>
                <a:gd name="T2" fmla="*/ 5 w 6"/>
                <a:gd name="T3" fmla="*/ 7 h 11"/>
                <a:gd name="T4" fmla="*/ 3 w 6"/>
                <a:gd name="T5" fmla="*/ 10 h 11"/>
                <a:gd name="T6" fmla="*/ 1 w 6"/>
                <a:gd name="T7" fmla="*/ 4 h 11"/>
                <a:gd name="T8" fmla="*/ 5 w 6"/>
                <a:gd name="T9" fmla="*/ 1 h 11"/>
                <a:gd name="T10" fmla="*/ 5 w 6"/>
                <a:gd name="T11" fmla="*/ 1 h 11"/>
              </a:gdLst>
              <a:ahLst/>
              <a:cxnLst>
                <a:cxn ang="0">
                  <a:pos x="T0" y="T1"/>
                </a:cxn>
                <a:cxn ang="0">
                  <a:pos x="T2" y="T3"/>
                </a:cxn>
                <a:cxn ang="0">
                  <a:pos x="T4" y="T5"/>
                </a:cxn>
                <a:cxn ang="0">
                  <a:pos x="T6" y="T7"/>
                </a:cxn>
                <a:cxn ang="0">
                  <a:pos x="T8" y="T9"/>
                </a:cxn>
                <a:cxn ang="0">
                  <a:pos x="T10" y="T11"/>
                </a:cxn>
              </a:cxnLst>
              <a:rect l="0" t="0" r="r" b="b"/>
              <a:pathLst>
                <a:path w="6" h="11">
                  <a:moveTo>
                    <a:pt x="5" y="1"/>
                  </a:moveTo>
                  <a:cubicBezTo>
                    <a:pt x="5" y="3"/>
                    <a:pt x="6" y="5"/>
                    <a:pt x="5" y="7"/>
                  </a:cubicBezTo>
                  <a:cubicBezTo>
                    <a:pt x="4" y="8"/>
                    <a:pt x="5" y="11"/>
                    <a:pt x="3" y="10"/>
                  </a:cubicBezTo>
                  <a:cubicBezTo>
                    <a:pt x="1" y="8"/>
                    <a:pt x="0" y="6"/>
                    <a:pt x="1" y="4"/>
                  </a:cubicBezTo>
                  <a:cubicBezTo>
                    <a:pt x="1" y="3"/>
                    <a:pt x="5" y="0"/>
                    <a:pt x="5" y="1"/>
                  </a:cubicBezTo>
                  <a:cubicBezTo>
                    <a:pt x="5" y="2"/>
                    <a:pt x="5" y="0"/>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0" name="Freeform 494"/>
            <p:cNvSpPr>
              <a:spLocks/>
            </p:cNvSpPr>
            <p:nvPr/>
          </p:nvSpPr>
          <p:spPr bwMode="auto">
            <a:xfrm>
              <a:off x="6041160" y="3492384"/>
              <a:ext cx="41412" cy="70082"/>
            </a:xfrm>
            <a:custGeom>
              <a:avLst/>
              <a:gdLst>
                <a:gd name="T0" fmla="*/ 7 w 9"/>
                <a:gd name="T1" fmla="*/ 3 h 15"/>
                <a:gd name="T2" fmla="*/ 5 w 9"/>
                <a:gd name="T3" fmla="*/ 2 h 15"/>
                <a:gd name="T4" fmla="*/ 0 w 9"/>
                <a:gd name="T5" fmla="*/ 2 h 15"/>
                <a:gd name="T6" fmla="*/ 1 w 9"/>
                <a:gd name="T7" fmla="*/ 8 h 15"/>
                <a:gd name="T8" fmla="*/ 2 w 9"/>
                <a:gd name="T9" fmla="*/ 13 h 15"/>
                <a:gd name="T10" fmla="*/ 4 w 9"/>
                <a:gd name="T11" fmla="*/ 14 h 15"/>
                <a:gd name="T12" fmla="*/ 8 w 9"/>
                <a:gd name="T13" fmla="*/ 10 h 15"/>
                <a:gd name="T14" fmla="*/ 7 w 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7" y="3"/>
                  </a:moveTo>
                  <a:cubicBezTo>
                    <a:pt x="6" y="3"/>
                    <a:pt x="7" y="0"/>
                    <a:pt x="5" y="2"/>
                  </a:cubicBezTo>
                  <a:cubicBezTo>
                    <a:pt x="2" y="4"/>
                    <a:pt x="3" y="4"/>
                    <a:pt x="0" y="2"/>
                  </a:cubicBezTo>
                  <a:cubicBezTo>
                    <a:pt x="0" y="2"/>
                    <a:pt x="1" y="8"/>
                    <a:pt x="1" y="8"/>
                  </a:cubicBezTo>
                  <a:cubicBezTo>
                    <a:pt x="2" y="10"/>
                    <a:pt x="2" y="11"/>
                    <a:pt x="2" y="13"/>
                  </a:cubicBezTo>
                  <a:cubicBezTo>
                    <a:pt x="2" y="14"/>
                    <a:pt x="2" y="15"/>
                    <a:pt x="4" y="14"/>
                  </a:cubicBezTo>
                  <a:cubicBezTo>
                    <a:pt x="6" y="13"/>
                    <a:pt x="8" y="13"/>
                    <a:pt x="8" y="10"/>
                  </a:cubicBezTo>
                  <a:cubicBezTo>
                    <a:pt x="8" y="9"/>
                    <a:pt x="9" y="3"/>
                    <a:pt x="7"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1" name="Freeform 496"/>
            <p:cNvSpPr>
              <a:spLocks/>
            </p:cNvSpPr>
            <p:nvPr/>
          </p:nvSpPr>
          <p:spPr bwMode="auto">
            <a:xfrm>
              <a:off x="6582703" y="3642104"/>
              <a:ext cx="60525" cy="33448"/>
            </a:xfrm>
            <a:custGeom>
              <a:avLst/>
              <a:gdLst>
                <a:gd name="T0" fmla="*/ 12 w 13"/>
                <a:gd name="T1" fmla="*/ 1 h 7"/>
                <a:gd name="T2" fmla="*/ 10 w 13"/>
                <a:gd name="T3" fmla="*/ 2 h 7"/>
                <a:gd name="T4" fmla="*/ 10 w 13"/>
                <a:gd name="T5" fmla="*/ 5 h 7"/>
                <a:gd name="T6" fmla="*/ 6 w 13"/>
                <a:gd name="T7" fmla="*/ 6 h 7"/>
                <a:gd name="T8" fmla="*/ 2 w 13"/>
                <a:gd name="T9" fmla="*/ 6 h 7"/>
                <a:gd name="T10" fmla="*/ 5 w 13"/>
                <a:gd name="T11" fmla="*/ 3 h 7"/>
                <a:gd name="T12" fmla="*/ 12 w 13"/>
                <a:gd name="T13" fmla="*/ 1 h 7"/>
                <a:gd name="T14" fmla="*/ 12 w 1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
                  <a:moveTo>
                    <a:pt x="12" y="1"/>
                  </a:moveTo>
                  <a:cubicBezTo>
                    <a:pt x="12" y="1"/>
                    <a:pt x="10" y="2"/>
                    <a:pt x="10" y="2"/>
                  </a:cubicBezTo>
                  <a:cubicBezTo>
                    <a:pt x="9" y="3"/>
                    <a:pt x="10" y="5"/>
                    <a:pt x="10" y="5"/>
                  </a:cubicBezTo>
                  <a:cubicBezTo>
                    <a:pt x="9" y="5"/>
                    <a:pt x="7" y="5"/>
                    <a:pt x="6" y="6"/>
                  </a:cubicBezTo>
                  <a:cubicBezTo>
                    <a:pt x="4" y="7"/>
                    <a:pt x="3" y="7"/>
                    <a:pt x="2" y="6"/>
                  </a:cubicBezTo>
                  <a:cubicBezTo>
                    <a:pt x="0" y="4"/>
                    <a:pt x="4" y="3"/>
                    <a:pt x="5" y="3"/>
                  </a:cubicBezTo>
                  <a:cubicBezTo>
                    <a:pt x="7" y="3"/>
                    <a:pt x="10" y="2"/>
                    <a:pt x="12" y="1"/>
                  </a:cubicBezTo>
                  <a:cubicBezTo>
                    <a:pt x="13" y="0"/>
                    <a:pt x="11" y="2"/>
                    <a:pt x="1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2" name="Freeform 497"/>
            <p:cNvSpPr>
              <a:spLocks/>
            </p:cNvSpPr>
            <p:nvPr/>
          </p:nvSpPr>
          <p:spPr bwMode="auto">
            <a:xfrm>
              <a:off x="6382015" y="3646882"/>
              <a:ext cx="70082" cy="19114"/>
            </a:xfrm>
            <a:custGeom>
              <a:avLst/>
              <a:gdLst>
                <a:gd name="T0" fmla="*/ 8 w 15"/>
                <a:gd name="T1" fmla="*/ 4 h 4"/>
                <a:gd name="T2" fmla="*/ 1 w 15"/>
                <a:gd name="T3" fmla="*/ 1 h 4"/>
                <a:gd name="T4" fmla="*/ 7 w 15"/>
                <a:gd name="T5" fmla="*/ 1 h 4"/>
                <a:gd name="T6" fmla="*/ 15 w 15"/>
                <a:gd name="T7" fmla="*/ 2 h 4"/>
                <a:gd name="T8" fmla="*/ 13 w 15"/>
                <a:gd name="T9" fmla="*/ 3 h 4"/>
                <a:gd name="T10" fmla="*/ 8 w 15"/>
                <a:gd name="T11" fmla="*/ 4 h 4"/>
                <a:gd name="T12" fmla="*/ 8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8" y="4"/>
                  </a:moveTo>
                  <a:cubicBezTo>
                    <a:pt x="7" y="4"/>
                    <a:pt x="0" y="2"/>
                    <a:pt x="1" y="1"/>
                  </a:cubicBezTo>
                  <a:cubicBezTo>
                    <a:pt x="1" y="0"/>
                    <a:pt x="7" y="1"/>
                    <a:pt x="7" y="1"/>
                  </a:cubicBezTo>
                  <a:cubicBezTo>
                    <a:pt x="10" y="2"/>
                    <a:pt x="12" y="2"/>
                    <a:pt x="15" y="2"/>
                  </a:cubicBezTo>
                  <a:cubicBezTo>
                    <a:pt x="15" y="2"/>
                    <a:pt x="13" y="3"/>
                    <a:pt x="13" y="3"/>
                  </a:cubicBezTo>
                  <a:cubicBezTo>
                    <a:pt x="12" y="4"/>
                    <a:pt x="10" y="4"/>
                    <a:pt x="8" y="4"/>
                  </a:cubicBezTo>
                  <a:cubicBezTo>
                    <a:pt x="6" y="4"/>
                    <a:pt x="9" y="4"/>
                    <a:pt x="8"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3" name="Freeform 498"/>
            <p:cNvSpPr>
              <a:spLocks/>
            </p:cNvSpPr>
            <p:nvPr/>
          </p:nvSpPr>
          <p:spPr bwMode="auto">
            <a:xfrm>
              <a:off x="6348566" y="2958805"/>
              <a:ext cx="33448" cy="33448"/>
            </a:xfrm>
            <a:custGeom>
              <a:avLst/>
              <a:gdLst>
                <a:gd name="T0" fmla="*/ 1 w 7"/>
                <a:gd name="T1" fmla="*/ 4 h 7"/>
                <a:gd name="T2" fmla="*/ 1 w 7"/>
                <a:gd name="T3" fmla="*/ 1 h 7"/>
                <a:gd name="T4" fmla="*/ 7 w 7"/>
                <a:gd name="T5" fmla="*/ 1 h 7"/>
                <a:gd name="T6" fmla="*/ 1 w 7"/>
                <a:gd name="T7" fmla="*/ 4 h 7"/>
                <a:gd name="T8" fmla="*/ 1 w 7"/>
                <a:gd name="T9" fmla="*/ 4 h 7"/>
              </a:gdLst>
              <a:ahLst/>
              <a:cxnLst>
                <a:cxn ang="0">
                  <a:pos x="T0" y="T1"/>
                </a:cxn>
                <a:cxn ang="0">
                  <a:pos x="T2" y="T3"/>
                </a:cxn>
                <a:cxn ang="0">
                  <a:pos x="T4" y="T5"/>
                </a:cxn>
                <a:cxn ang="0">
                  <a:pos x="T6" y="T7"/>
                </a:cxn>
                <a:cxn ang="0">
                  <a:pos x="T8" y="T9"/>
                </a:cxn>
              </a:cxnLst>
              <a:rect l="0" t="0" r="r" b="b"/>
              <a:pathLst>
                <a:path w="7" h="7">
                  <a:moveTo>
                    <a:pt x="1" y="4"/>
                  </a:moveTo>
                  <a:cubicBezTo>
                    <a:pt x="1" y="3"/>
                    <a:pt x="0" y="1"/>
                    <a:pt x="1" y="1"/>
                  </a:cubicBezTo>
                  <a:cubicBezTo>
                    <a:pt x="2" y="1"/>
                    <a:pt x="7" y="0"/>
                    <a:pt x="7" y="1"/>
                  </a:cubicBezTo>
                  <a:cubicBezTo>
                    <a:pt x="7" y="2"/>
                    <a:pt x="2" y="6"/>
                    <a:pt x="1" y="4"/>
                  </a:cubicBezTo>
                  <a:cubicBezTo>
                    <a:pt x="1" y="1"/>
                    <a:pt x="2" y="7"/>
                    <a:pt x="1"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4" name="Freeform 499"/>
            <p:cNvSpPr>
              <a:spLocks/>
            </p:cNvSpPr>
            <p:nvPr/>
          </p:nvSpPr>
          <p:spPr bwMode="auto">
            <a:xfrm>
              <a:off x="6353344" y="2946063"/>
              <a:ext cx="23891" cy="12742"/>
            </a:xfrm>
            <a:custGeom>
              <a:avLst/>
              <a:gdLst>
                <a:gd name="T0" fmla="*/ 3 w 5"/>
                <a:gd name="T1" fmla="*/ 2 h 3"/>
                <a:gd name="T2" fmla="*/ 0 w 5"/>
                <a:gd name="T3" fmla="*/ 1 h 3"/>
                <a:gd name="T4" fmla="*/ 4 w 5"/>
                <a:gd name="T5" fmla="*/ 1 h 3"/>
                <a:gd name="T6" fmla="*/ 3 w 5"/>
                <a:gd name="T7" fmla="*/ 2 h 3"/>
                <a:gd name="T8" fmla="*/ 3 w 5"/>
                <a:gd name="T9" fmla="*/ 2 h 3"/>
              </a:gdLst>
              <a:ahLst/>
              <a:cxnLst>
                <a:cxn ang="0">
                  <a:pos x="T0" y="T1"/>
                </a:cxn>
                <a:cxn ang="0">
                  <a:pos x="T2" y="T3"/>
                </a:cxn>
                <a:cxn ang="0">
                  <a:pos x="T4" y="T5"/>
                </a:cxn>
                <a:cxn ang="0">
                  <a:pos x="T6" y="T7"/>
                </a:cxn>
                <a:cxn ang="0">
                  <a:pos x="T8" y="T9"/>
                </a:cxn>
              </a:cxnLst>
              <a:rect l="0" t="0" r="r" b="b"/>
              <a:pathLst>
                <a:path w="5" h="3">
                  <a:moveTo>
                    <a:pt x="3" y="2"/>
                  </a:moveTo>
                  <a:cubicBezTo>
                    <a:pt x="2" y="2"/>
                    <a:pt x="0" y="1"/>
                    <a:pt x="0" y="1"/>
                  </a:cubicBezTo>
                  <a:cubicBezTo>
                    <a:pt x="0" y="1"/>
                    <a:pt x="4" y="0"/>
                    <a:pt x="4" y="1"/>
                  </a:cubicBezTo>
                  <a:cubicBezTo>
                    <a:pt x="5" y="2"/>
                    <a:pt x="4" y="3"/>
                    <a:pt x="3" y="2"/>
                  </a:cubicBezTo>
                  <a:cubicBezTo>
                    <a:pt x="1" y="2"/>
                    <a:pt x="5" y="3"/>
                    <a:pt x="3"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5" name="Freeform 500"/>
            <p:cNvSpPr>
              <a:spLocks/>
            </p:cNvSpPr>
            <p:nvPr/>
          </p:nvSpPr>
          <p:spPr bwMode="auto">
            <a:xfrm>
              <a:off x="6256185" y="2977917"/>
              <a:ext cx="27077" cy="46190"/>
            </a:xfrm>
            <a:custGeom>
              <a:avLst/>
              <a:gdLst>
                <a:gd name="T0" fmla="*/ 6 w 6"/>
                <a:gd name="T1" fmla="*/ 2 h 10"/>
                <a:gd name="T2" fmla="*/ 3 w 6"/>
                <a:gd name="T3" fmla="*/ 9 h 10"/>
                <a:gd name="T4" fmla="*/ 6 w 6"/>
                <a:gd name="T5" fmla="*/ 2 h 10"/>
                <a:gd name="T6" fmla="*/ 6 w 6"/>
                <a:gd name="T7" fmla="*/ 2 h 10"/>
              </a:gdLst>
              <a:ahLst/>
              <a:cxnLst>
                <a:cxn ang="0">
                  <a:pos x="T0" y="T1"/>
                </a:cxn>
                <a:cxn ang="0">
                  <a:pos x="T2" y="T3"/>
                </a:cxn>
                <a:cxn ang="0">
                  <a:pos x="T4" y="T5"/>
                </a:cxn>
                <a:cxn ang="0">
                  <a:pos x="T6" y="T7"/>
                </a:cxn>
              </a:cxnLst>
              <a:rect l="0" t="0" r="r" b="b"/>
              <a:pathLst>
                <a:path w="6" h="10">
                  <a:moveTo>
                    <a:pt x="6" y="2"/>
                  </a:moveTo>
                  <a:cubicBezTo>
                    <a:pt x="6" y="0"/>
                    <a:pt x="0" y="10"/>
                    <a:pt x="3" y="9"/>
                  </a:cubicBezTo>
                  <a:cubicBezTo>
                    <a:pt x="4" y="9"/>
                    <a:pt x="6" y="3"/>
                    <a:pt x="6" y="2"/>
                  </a:cubicBezTo>
                  <a:cubicBezTo>
                    <a:pt x="6" y="1"/>
                    <a:pt x="6" y="3"/>
                    <a:pt x="6"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6" name="Freeform 501"/>
            <p:cNvSpPr>
              <a:spLocks/>
            </p:cNvSpPr>
            <p:nvPr/>
          </p:nvSpPr>
          <p:spPr bwMode="auto">
            <a:xfrm>
              <a:off x="6297598" y="2898279"/>
              <a:ext cx="19114" cy="19114"/>
            </a:xfrm>
            <a:custGeom>
              <a:avLst/>
              <a:gdLst>
                <a:gd name="T0" fmla="*/ 3 w 4"/>
                <a:gd name="T1" fmla="*/ 3 h 4"/>
                <a:gd name="T2" fmla="*/ 1 w 4"/>
                <a:gd name="T3" fmla="*/ 1 h 4"/>
                <a:gd name="T4" fmla="*/ 3 w 4"/>
                <a:gd name="T5" fmla="*/ 0 h 4"/>
                <a:gd name="T6" fmla="*/ 3 w 4"/>
                <a:gd name="T7" fmla="*/ 3 h 4"/>
                <a:gd name="T8" fmla="*/ 3 w 4"/>
                <a:gd name="T9" fmla="*/ 3 h 4"/>
              </a:gdLst>
              <a:ahLst/>
              <a:cxnLst>
                <a:cxn ang="0">
                  <a:pos x="T0" y="T1"/>
                </a:cxn>
                <a:cxn ang="0">
                  <a:pos x="T2" y="T3"/>
                </a:cxn>
                <a:cxn ang="0">
                  <a:pos x="T4" y="T5"/>
                </a:cxn>
                <a:cxn ang="0">
                  <a:pos x="T6" y="T7"/>
                </a:cxn>
                <a:cxn ang="0">
                  <a:pos x="T8" y="T9"/>
                </a:cxn>
              </a:cxnLst>
              <a:rect l="0" t="0" r="r" b="b"/>
              <a:pathLst>
                <a:path w="4" h="4">
                  <a:moveTo>
                    <a:pt x="3" y="3"/>
                  </a:moveTo>
                  <a:cubicBezTo>
                    <a:pt x="2" y="3"/>
                    <a:pt x="0" y="2"/>
                    <a:pt x="1" y="1"/>
                  </a:cubicBezTo>
                  <a:cubicBezTo>
                    <a:pt x="2" y="1"/>
                    <a:pt x="3" y="0"/>
                    <a:pt x="3" y="0"/>
                  </a:cubicBezTo>
                  <a:cubicBezTo>
                    <a:pt x="4" y="0"/>
                    <a:pt x="4" y="2"/>
                    <a:pt x="3" y="3"/>
                  </a:cubicBezTo>
                  <a:cubicBezTo>
                    <a:pt x="2" y="4"/>
                    <a:pt x="4" y="2"/>
                    <a:pt x="3"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7" name="Freeform 502"/>
            <p:cNvSpPr>
              <a:spLocks/>
            </p:cNvSpPr>
            <p:nvPr/>
          </p:nvSpPr>
          <p:spPr bwMode="auto">
            <a:xfrm>
              <a:off x="6111243" y="3043221"/>
              <a:ext cx="27077" cy="43005"/>
            </a:xfrm>
            <a:custGeom>
              <a:avLst/>
              <a:gdLst>
                <a:gd name="T0" fmla="*/ 6 w 6"/>
                <a:gd name="T1" fmla="*/ 2 h 9"/>
                <a:gd name="T2" fmla="*/ 6 w 6"/>
                <a:gd name="T3" fmla="*/ 4 h 9"/>
                <a:gd name="T4" fmla="*/ 5 w 6"/>
                <a:gd name="T5" fmla="*/ 9 h 9"/>
                <a:gd name="T6" fmla="*/ 0 w 6"/>
                <a:gd name="T7" fmla="*/ 3 h 9"/>
                <a:gd name="T8" fmla="*/ 3 w 6"/>
                <a:gd name="T9" fmla="*/ 3 h 9"/>
                <a:gd name="T10" fmla="*/ 6 w 6"/>
                <a:gd name="T11" fmla="*/ 2 h 9"/>
                <a:gd name="T12" fmla="*/ 6 w 6"/>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6" y="2"/>
                  </a:moveTo>
                  <a:cubicBezTo>
                    <a:pt x="6" y="1"/>
                    <a:pt x="6" y="4"/>
                    <a:pt x="6" y="4"/>
                  </a:cubicBezTo>
                  <a:cubicBezTo>
                    <a:pt x="6" y="6"/>
                    <a:pt x="6" y="8"/>
                    <a:pt x="5" y="9"/>
                  </a:cubicBezTo>
                  <a:cubicBezTo>
                    <a:pt x="5" y="9"/>
                    <a:pt x="0" y="5"/>
                    <a:pt x="0" y="3"/>
                  </a:cubicBezTo>
                  <a:cubicBezTo>
                    <a:pt x="0" y="3"/>
                    <a:pt x="2" y="2"/>
                    <a:pt x="3" y="3"/>
                  </a:cubicBezTo>
                  <a:cubicBezTo>
                    <a:pt x="4" y="4"/>
                    <a:pt x="5" y="4"/>
                    <a:pt x="6" y="2"/>
                  </a:cubicBezTo>
                  <a:cubicBezTo>
                    <a:pt x="6" y="0"/>
                    <a:pt x="6" y="3"/>
                    <a:pt x="6"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8" name="Freeform 503"/>
            <p:cNvSpPr>
              <a:spLocks/>
            </p:cNvSpPr>
            <p:nvPr/>
          </p:nvSpPr>
          <p:spPr bwMode="auto">
            <a:xfrm>
              <a:off x="6077796" y="3052778"/>
              <a:ext cx="38226" cy="38226"/>
            </a:xfrm>
            <a:custGeom>
              <a:avLst/>
              <a:gdLst>
                <a:gd name="T0" fmla="*/ 6 w 8"/>
                <a:gd name="T1" fmla="*/ 7 h 8"/>
                <a:gd name="T2" fmla="*/ 1 w 8"/>
                <a:gd name="T3" fmla="*/ 4 h 8"/>
                <a:gd name="T4" fmla="*/ 6 w 8"/>
                <a:gd name="T5" fmla="*/ 7 h 8"/>
                <a:gd name="T6" fmla="*/ 6 w 8"/>
                <a:gd name="T7" fmla="*/ 7 h 8"/>
              </a:gdLst>
              <a:ahLst/>
              <a:cxnLst>
                <a:cxn ang="0">
                  <a:pos x="T0" y="T1"/>
                </a:cxn>
                <a:cxn ang="0">
                  <a:pos x="T2" y="T3"/>
                </a:cxn>
                <a:cxn ang="0">
                  <a:pos x="T4" y="T5"/>
                </a:cxn>
                <a:cxn ang="0">
                  <a:pos x="T6" y="T7"/>
                </a:cxn>
              </a:cxnLst>
              <a:rect l="0" t="0" r="r" b="b"/>
              <a:pathLst>
                <a:path w="8" h="8">
                  <a:moveTo>
                    <a:pt x="6" y="7"/>
                  </a:moveTo>
                  <a:cubicBezTo>
                    <a:pt x="5" y="8"/>
                    <a:pt x="0" y="5"/>
                    <a:pt x="1" y="4"/>
                  </a:cubicBezTo>
                  <a:cubicBezTo>
                    <a:pt x="3" y="0"/>
                    <a:pt x="8" y="5"/>
                    <a:pt x="6" y="7"/>
                  </a:cubicBezTo>
                  <a:cubicBezTo>
                    <a:pt x="5" y="8"/>
                    <a:pt x="7" y="6"/>
                    <a:pt x="6" y="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79" name="Freeform 504"/>
            <p:cNvSpPr>
              <a:spLocks/>
            </p:cNvSpPr>
            <p:nvPr/>
          </p:nvSpPr>
          <p:spPr bwMode="auto">
            <a:xfrm>
              <a:off x="5910553" y="3535388"/>
              <a:ext cx="22299" cy="17521"/>
            </a:xfrm>
            <a:custGeom>
              <a:avLst/>
              <a:gdLst>
                <a:gd name="T0" fmla="*/ 4 w 5"/>
                <a:gd name="T1" fmla="*/ 2 h 4"/>
                <a:gd name="T2" fmla="*/ 3 w 5"/>
                <a:gd name="T3" fmla="*/ 3 h 4"/>
                <a:gd name="T4" fmla="*/ 0 w 5"/>
                <a:gd name="T5" fmla="*/ 2 h 4"/>
                <a:gd name="T6" fmla="*/ 4 w 5"/>
                <a:gd name="T7" fmla="*/ 0 h 4"/>
                <a:gd name="T8" fmla="*/ 4 w 5"/>
                <a:gd name="T9" fmla="*/ 2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cubicBezTo>
                    <a:pt x="5" y="1"/>
                    <a:pt x="4" y="4"/>
                    <a:pt x="3" y="3"/>
                  </a:cubicBezTo>
                  <a:cubicBezTo>
                    <a:pt x="3" y="3"/>
                    <a:pt x="0" y="2"/>
                    <a:pt x="0" y="2"/>
                  </a:cubicBezTo>
                  <a:cubicBezTo>
                    <a:pt x="0" y="2"/>
                    <a:pt x="3" y="0"/>
                    <a:pt x="4" y="0"/>
                  </a:cubicBezTo>
                  <a:cubicBezTo>
                    <a:pt x="4" y="0"/>
                    <a:pt x="3" y="2"/>
                    <a:pt x="4" y="2"/>
                  </a:cubicBezTo>
                  <a:cubicBezTo>
                    <a:pt x="5" y="1"/>
                    <a:pt x="3" y="2"/>
                    <a:pt x="4"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0" name="Freeform 505"/>
            <p:cNvSpPr>
              <a:spLocks/>
            </p:cNvSpPr>
            <p:nvPr/>
          </p:nvSpPr>
          <p:spPr bwMode="auto">
            <a:xfrm>
              <a:off x="5681192" y="2963582"/>
              <a:ext cx="28669" cy="28669"/>
            </a:xfrm>
            <a:custGeom>
              <a:avLst/>
              <a:gdLst>
                <a:gd name="T0" fmla="*/ 5 w 6"/>
                <a:gd name="T1" fmla="*/ 1 h 6"/>
                <a:gd name="T2" fmla="*/ 4 w 6"/>
                <a:gd name="T3" fmla="*/ 5 h 6"/>
                <a:gd name="T4" fmla="*/ 1 w 6"/>
                <a:gd name="T5" fmla="*/ 5 h 6"/>
                <a:gd name="T6" fmla="*/ 5 w 6"/>
                <a:gd name="T7" fmla="*/ 1 h 6"/>
                <a:gd name="T8" fmla="*/ 5 w 6"/>
                <a:gd name="T9" fmla="*/ 1 h 6"/>
              </a:gdLst>
              <a:ahLst/>
              <a:cxnLst>
                <a:cxn ang="0">
                  <a:pos x="T0" y="T1"/>
                </a:cxn>
                <a:cxn ang="0">
                  <a:pos x="T2" y="T3"/>
                </a:cxn>
                <a:cxn ang="0">
                  <a:pos x="T4" y="T5"/>
                </a:cxn>
                <a:cxn ang="0">
                  <a:pos x="T6" y="T7"/>
                </a:cxn>
                <a:cxn ang="0">
                  <a:pos x="T8" y="T9"/>
                </a:cxn>
              </a:cxnLst>
              <a:rect l="0" t="0" r="r" b="b"/>
              <a:pathLst>
                <a:path w="6" h="6">
                  <a:moveTo>
                    <a:pt x="5" y="1"/>
                  </a:moveTo>
                  <a:cubicBezTo>
                    <a:pt x="6" y="2"/>
                    <a:pt x="4" y="3"/>
                    <a:pt x="4" y="5"/>
                  </a:cubicBezTo>
                  <a:cubicBezTo>
                    <a:pt x="3" y="6"/>
                    <a:pt x="2" y="6"/>
                    <a:pt x="1" y="5"/>
                  </a:cubicBezTo>
                  <a:cubicBezTo>
                    <a:pt x="0" y="4"/>
                    <a:pt x="5" y="0"/>
                    <a:pt x="5" y="1"/>
                  </a:cubicBezTo>
                  <a:cubicBezTo>
                    <a:pt x="6" y="2"/>
                    <a:pt x="5" y="0"/>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1" name="Freeform 506"/>
            <p:cNvSpPr>
              <a:spLocks/>
            </p:cNvSpPr>
            <p:nvPr/>
          </p:nvSpPr>
          <p:spPr bwMode="auto">
            <a:xfrm>
              <a:off x="5695529" y="2997031"/>
              <a:ext cx="14335" cy="14335"/>
            </a:xfrm>
            <a:custGeom>
              <a:avLst/>
              <a:gdLst>
                <a:gd name="T0" fmla="*/ 3 w 3"/>
                <a:gd name="T1" fmla="*/ 1 h 3"/>
                <a:gd name="T2" fmla="*/ 0 w 3"/>
                <a:gd name="T3" fmla="*/ 2 h 3"/>
                <a:gd name="T4" fmla="*/ 2 w 3"/>
                <a:gd name="T5" fmla="*/ 3 h 3"/>
                <a:gd name="T6" fmla="*/ 3 w 3"/>
                <a:gd name="T7" fmla="*/ 1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2" y="1"/>
                    <a:pt x="0" y="1"/>
                    <a:pt x="0" y="2"/>
                  </a:cubicBezTo>
                  <a:cubicBezTo>
                    <a:pt x="0" y="3"/>
                    <a:pt x="2" y="3"/>
                    <a:pt x="2" y="3"/>
                  </a:cubicBezTo>
                  <a:cubicBezTo>
                    <a:pt x="3" y="3"/>
                    <a:pt x="3" y="0"/>
                    <a:pt x="3" y="1"/>
                  </a:cubicBezTo>
                  <a:cubicBezTo>
                    <a:pt x="2" y="1"/>
                    <a:pt x="3" y="1"/>
                    <a:pt x="3"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2" name="Freeform 507"/>
            <p:cNvSpPr>
              <a:spLocks/>
            </p:cNvSpPr>
            <p:nvPr/>
          </p:nvSpPr>
          <p:spPr bwMode="auto">
            <a:xfrm>
              <a:off x="5709864" y="3011366"/>
              <a:ext cx="7964" cy="4778"/>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3" name="Freeform 508"/>
            <p:cNvSpPr>
              <a:spLocks/>
            </p:cNvSpPr>
            <p:nvPr/>
          </p:nvSpPr>
          <p:spPr bwMode="auto">
            <a:xfrm>
              <a:off x="5709864" y="3024108"/>
              <a:ext cx="4778" cy="9557"/>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2"/>
                    <a:pt x="1" y="0"/>
                    <a:pt x="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4" name="Freeform 509"/>
            <p:cNvSpPr>
              <a:spLocks/>
            </p:cNvSpPr>
            <p:nvPr/>
          </p:nvSpPr>
          <p:spPr bwMode="auto">
            <a:xfrm>
              <a:off x="5709864" y="3033664"/>
              <a:ext cx="7964" cy="4778"/>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1" y="0"/>
                    <a:pt x="0" y="1"/>
                    <a:pt x="1" y="1"/>
                  </a:cubicBezTo>
                  <a:cubicBezTo>
                    <a:pt x="2" y="1"/>
                    <a:pt x="2"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5" name="Freeform 510"/>
            <p:cNvSpPr>
              <a:spLocks/>
            </p:cNvSpPr>
            <p:nvPr/>
          </p:nvSpPr>
          <p:spPr bwMode="auto">
            <a:xfrm>
              <a:off x="5746497" y="3103746"/>
              <a:ext cx="4778" cy="9557"/>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1"/>
                    <a:pt x="0" y="2"/>
                    <a:pt x="0" y="2"/>
                  </a:cubicBezTo>
                  <a:cubicBezTo>
                    <a:pt x="0" y="2"/>
                    <a:pt x="1" y="0"/>
                    <a:pt x="0"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6" name="Freeform 511"/>
            <p:cNvSpPr>
              <a:spLocks/>
            </p:cNvSpPr>
            <p:nvPr/>
          </p:nvSpPr>
          <p:spPr bwMode="auto">
            <a:xfrm>
              <a:off x="5816580" y="2893501"/>
              <a:ext cx="9557" cy="19114"/>
            </a:xfrm>
            <a:custGeom>
              <a:avLst/>
              <a:gdLst>
                <a:gd name="T0" fmla="*/ 1 w 2"/>
                <a:gd name="T1" fmla="*/ 4 h 4"/>
                <a:gd name="T2" fmla="*/ 2 w 2"/>
                <a:gd name="T3" fmla="*/ 1 h 4"/>
                <a:gd name="T4" fmla="*/ 1 w 2"/>
                <a:gd name="T5" fmla="*/ 4 h 4"/>
                <a:gd name="T6" fmla="*/ 1 w 2"/>
                <a:gd name="T7" fmla="*/ 4 h 4"/>
              </a:gdLst>
              <a:ahLst/>
              <a:cxnLst>
                <a:cxn ang="0">
                  <a:pos x="T0" y="T1"/>
                </a:cxn>
                <a:cxn ang="0">
                  <a:pos x="T2" y="T3"/>
                </a:cxn>
                <a:cxn ang="0">
                  <a:pos x="T4" y="T5"/>
                </a:cxn>
                <a:cxn ang="0">
                  <a:pos x="T6" y="T7"/>
                </a:cxn>
              </a:cxnLst>
              <a:rect l="0" t="0" r="r" b="b"/>
              <a:pathLst>
                <a:path w="2" h="4">
                  <a:moveTo>
                    <a:pt x="1" y="4"/>
                  </a:moveTo>
                  <a:cubicBezTo>
                    <a:pt x="0" y="3"/>
                    <a:pt x="0" y="1"/>
                    <a:pt x="2" y="1"/>
                  </a:cubicBezTo>
                  <a:cubicBezTo>
                    <a:pt x="2" y="0"/>
                    <a:pt x="2" y="4"/>
                    <a:pt x="1" y="4"/>
                  </a:cubicBezTo>
                  <a:cubicBezTo>
                    <a:pt x="0" y="3"/>
                    <a:pt x="1" y="4"/>
                    <a:pt x="1"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7" name="Freeform 522"/>
            <p:cNvSpPr>
              <a:spLocks/>
            </p:cNvSpPr>
            <p:nvPr/>
          </p:nvSpPr>
          <p:spPr bwMode="auto">
            <a:xfrm>
              <a:off x="4112313" y="5556617"/>
              <a:ext cx="28669" cy="50968"/>
            </a:xfrm>
            <a:custGeom>
              <a:avLst/>
              <a:gdLst>
                <a:gd name="T0" fmla="*/ 3 w 6"/>
                <a:gd name="T1" fmla="*/ 10 h 11"/>
                <a:gd name="T2" fmla="*/ 0 w 6"/>
                <a:gd name="T3" fmla="*/ 9 h 11"/>
                <a:gd name="T4" fmla="*/ 1 w 6"/>
                <a:gd name="T5" fmla="*/ 2 h 11"/>
                <a:gd name="T6" fmla="*/ 4 w 6"/>
                <a:gd name="T7" fmla="*/ 3 h 11"/>
                <a:gd name="T8" fmla="*/ 3 w 6"/>
                <a:gd name="T9" fmla="*/ 10 h 11"/>
                <a:gd name="T10" fmla="*/ 3 w 6"/>
                <a:gd name="T11" fmla="*/ 10 h 11"/>
              </a:gdLst>
              <a:ahLst/>
              <a:cxnLst>
                <a:cxn ang="0">
                  <a:pos x="T0" y="T1"/>
                </a:cxn>
                <a:cxn ang="0">
                  <a:pos x="T2" y="T3"/>
                </a:cxn>
                <a:cxn ang="0">
                  <a:pos x="T4" y="T5"/>
                </a:cxn>
                <a:cxn ang="0">
                  <a:pos x="T6" y="T7"/>
                </a:cxn>
                <a:cxn ang="0">
                  <a:pos x="T8" y="T9"/>
                </a:cxn>
                <a:cxn ang="0">
                  <a:pos x="T10" y="T11"/>
                </a:cxn>
              </a:cxnLst>
              <a:rect l="0" t="0" r="r" b="b"/>
              <a:pathLst>
                <a:path w="6" h="11">
                  <a:moveTo>
                    <a:pt x="3" y="10"/>
                  </a:moveTo>
                  <a:cubicBezTo>
                    <a:pt x="1" y="11"/>
                    <a:pt x="0" y="11"/>
                    <a:pt x="0" y="9"/>
                  </a:cubicBezTo>
                  <a:cubicBezTo>
                    <a:pt x="1" y="7"/>
                    <a:pt x="1" y="4"/>
                    <a:pt x="1" y="2"/>
                  </a:cubicBezTo>
                  <a:cubicBezTo>
                    <a:pt x="1" y="0"/>
                    <a:pt x="5" y="0"/>
                    <a:pt x="4" y="3"/>
                  </a:cubicBezTo>
                  <a:cubicBezTo>
                    <a:pt x="4" y="5"/>
                    <a:pt x="6" y="8"/>
                    <a:pt x="3" y="10"/>
                  </a:cubicBezTo>
                  <a:cubicBezTo>
                    <a:pt x="2" y="10"/>
                    <a:pt x="4" y="9"/>
                    <a:pt x="3"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8" name="Freeform 523"/>
            <p:cNvSpPr>
              <a:spLocks/>
            </p:cNvSpPr>
            <p:nvPr/>
          </p:nvSpPr>
          <p:spPr bwMode="auto">
            <a:xfrm>
              <a:off x="4206286" y="4231429"/>
              <a:ext cx="22299" cy="19114"/>
            </a:xfrm>
            <a:custGeom>
              <a:avLst/>
              <a:gdLst>
                <a:gd name="T0" fmla="*/ 3 w 5"/>
                <a:gd name="T1" fmla="*/ 3 h 4"/>
                <a:gd name="T2" fmla="*/ 1 w 5"/>
                <a:gd name="T3" fmla="*/ 1 h 4"/>
                <a:gd name="T4" fmla="*/ 3 w 5"/>
                <a:gd name="T5" fmla="*/ 3 h 4"/>
                <a:gd name="T6" fmla="*/ 3 w 5"/>
                <a:gd name="T7" fmla="*/ 3 h 4"/>
              </a:gdLst>
              <a:ahLst/>
              <a:cxnLst>
                <a:cxn ang="0">
                  <a:pos x="T0" y="T1"/>
                </a:cxn>
                <a:cxn ang="0">
                  <a:pos x="T2" y="T3"/>
                </a:cxn>
                <a:cxn ang="0">
                  <a:pos x="T4" y="T5"/>
                </a:cxn>
                <a:cxn ang="0">
                  <a:pos x="T6" y="T7"/>
                </a:cxn>
              </a:cxnLst>
              <a:rect l="0" t="0" r="r" b="b"/>
              <a:pathLst>
                <a:path w="5" h="4">
                  <a:moveTo>
                    <a:pt x="3" y="3"/>
                  </a:moveTo>
                  <a:cubicBezTo>
                    <a:pt x="2" y="4"/>
                    <a:pt x="0" y="3"/>
                    <a:pt x="1" y="1"/>
                  </a:cubicBezTo>
                  <a:cubicBezTo>
                    <a:pt x="1" y="0"/>
                    <a:pt x="5" y="2"/>
                    <a:pt x="3" y="3"/>
                  </a:cubicBezTo>
                  <a:cubicBezTo>
                    <a:pt x="2" y="4"/>
                    <a:pt x="5" y="2"/>
                    <a:pt x="3"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89" name="Freeform 524"/>
            <p:cNvSpPr>
              <a:spLocks/>
            </p:cNvSpPr>
            <p:nvPr/>
          </p:nvSpPr>
          <p:spPr bwMode="auto">
            <a:xfrm>
              <a:off x="4406975" y="4260100"/>
              <a:ext cx="27077" cy="36635"/>
            </a:xfrm>
            <a:custGeom>
              <a:avLst/>
              <a:gdLst>
                <a:gd name="T0" fmla="*/ 1 w 6"/>
                <a:gd name="T1" fmla="*/ 5 h 8"/>
                <a:gd name="T2" fmla="*/ 2 w 6"/>
                <a:gd name="T3" fmla="*/ 4 h 8"/>
                <a:gd name="T4" fmla="*/ 4 w 6"/>
                <a:gd name="T5" fmla="*/ 2 h 8"/>
                <a:gd name="T6" fmla="*/ 1 w 6"/>
                <a:gd name="T7" fmla="*/ 5 h 8"/>
                <a:gd name="T8" fmla="*/ 1 w 6"/>
                <a:gd name="T9" fmla="*/ 5 h 8"/>
              </a:gdLst>
              <a:ahLst/>
              <a:cxnLst>
                <a:cxn ang="0">
                  <a:pos x="T0" y="T1"/>
                </a:cxn>
                <a:cxn ang="0">
                  <a:pos x="T2" y="T3"/>
                </a:cxn>
                <a:cxn ang="0">
                  <a:pos x="T4" y="T5"/>
                </a:cxn>
                <a:cxn ang="0">
                  <a:pos x="T6" y="T7"/>
                </a:cxn>
                <a:cxn ang="0">
                  <a:pos x="T8" y="T9"/>
                </a:cxn>
              </a:cxnLst>
              <a:rect l="0" t="0" r="r" b="b"/>
              <a:pathLst>
                <a:path w="6" h="8">
                  <a:moveTo>
                    <a:pt x="1" y="5"/>
                  </a:moveTo>
                  <a:cubicBezTo>
                    <a:pt x="0" y="4"/>
                    <a:pt x="2" y="4"/>
                    <a:pt x="2" y="4"/>
                  </a:cubicBezTo>
                  <a:cubicBezTo>
                    <a:pt x="3" y="4"/>
                    <a:pt x="3" y="0"/>
                    <a:pt x="4" y="2"/>
                  </a:cubicBezTo>
                  <a:cubicBezTo>
                    <a:pt x="6" y="4"/>
                    <a:pt x="2" y="8"/>
                    <a:pt x="1" y="5"/>
                  </a:cubicBezTo>
                  <a:cubicBezTo>
                    <a:pt x="0" y="4"/>
                    <a:pt x="1" y="6"/>
                    <a:pt x="1"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0" name="Freeform 525"/>
            <p:cNvSpPr>
              <a:spLocks/>
            </p:cNvSpPr>
            <p:nvPr/>
          </p:nvSpPr>
          <p:spPr bwMode="auto">
            <a:xfrm>
              <a:off x="4663413" y="4513351"/>
              <a:ext cx="65304" cy="60525"/>
            </a:xfrm>
            <a:custGeom>
              <a:avLst/>
              <a:gdLst>
                <a:gd name="T0" fmla="*/ 12 w 14"/>
                <a:gd name="T1" fmla="*/ 4 h 13"/>
                <a:gd name="T2" fmla="*/ 10 w 14"/>
                <a:gd name="T3" fmla="*/ 3 h 13"/>
                <a:gd name="T4" fmla="*/ 6 w 14"/>
                <a:gd name="T5" fmla="*/ 1 h 13"/>
                <a:gd name="T6" fmla="*/ 2 w 14"/>
                <a:gd name="T7" fmla="*/ 1 h 13"/>
                <a:gd name="T8" fmla="*/ 1 w 14"/>
                <a:gd name="T9" fmla="*/ 2 h 13"/>
                <a:gd name="T10" fmla="*/ 2 w 14"/>
                <a:gd name="T11" fmla="*/ 4 h 13"/>
                <a:gd name="T12" fmla="*/ 1 w 14"/>
                <a:gd name="T13" fmla="*/ 7 h 13"/>
                <a:gd name="T14" fmla="*/ 2 w 14"/>
                <a:gd name="T15" fmla="*/ 10 h 13"/>
                <a:gd name="T16" fmla="*/ 4 w 14"/>
                <a:gd name="T17" fmla="*/ 10 h 13"/>
                <a:gd name="T18" fmla="*/ 7 w 14"/>
                <a:gd name="T19" fmla="*/ 12 h 13"/>
                <a:gd name="T20" fmla="*/ 10 w 14"/>
                <a:gd name="T21" fmla="*/ 10 h 13"/>
                <a:gd name="T22" fmla="*/ 12 w 14"/>
                <a:gd name="T23" fmla="*/ 4 h 13"/>
                <a:gd name="T24" fmla="*/ 12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2" y="4"/>
                  </a:moveTo>
                  <a:cubicBezTo>
                    <a:pt x="12" y="3"/>
                    <a:pt x="11" y="3"/>
                    <a:pt x="10" y="3"/>
                  </a:cubicBezTo>
                  <a:cubicBezTo>
                    <a:pt x="8" y="2"/>
                    <a:pt x="8" y="1"/>
                    <a:pt x="6" y="1"/>
                  </a:cubicBezTo>
                  <a:cubicBezTo>
                    <a:pt x="5" y="0"/>
                    <a:pt x="3" y="0"/>
                    <a:pt x="2" y="1"/>
                  </a:cubicBezTo>
                  <a:cubicBezTo>
                    <a:pt x="2" y="1"/>
                    <a:pt x="2" y="2"/>
                    <a:pt x="1" y="2"/>
                  </a:cubicBezTo>
                  <a:cubicBezTo>
                    <a:pt x="0" y="4"/>
                    <a:pt x="1" y="3"/>
                    <a:pt x="2" y="4"/>
                  </a:cubicBezTo>
                  <a:cubicBezTo>
                    <a:pt x="2" y="4"/>
                    <a:pt x="1" y="7"/>
                    <a:pt x="1" y="7"/>
                  </a:cubicBezTo>
                  <a:cubicBezTo>
                    <a:pt x="1" y="9"/>
                    <a:pt x="1" y="9"/>
                    <a:pt x="2" y="10"/>
                  </a:cubicBezTo>
                  <a:cubicBezTo>
                    <a:pt x="3" y="11"/>
                    <a:pt x="3" y="10"/>
                    <a:pt x="4" y="10"/>
                  </a:cubicBezTo>
                  <a:cubicBezTo>
                    <a:pt x="6" y="10"/>
                    <a:pt x="5" y="12"/>
                    <a:pt x="7" y="12"/>
                  </a:cubicBezTo>
                  <a:cubicBezTo>
                    <a:pt x="9" y="13"/>
                    <a:pt x="8" y="11"/>
                    <a:pt x="10" y="10"/>
                  </a:cubicBezTo>
                  <a:cubicBezTo>
                    <a:pt x="12" y="8"/>
                    <a:pt x="14" y="7"/>
                    <a:pt x="12" y="4"/>
                  </a:cubicBezTo>
                  <a:cubicBezTo>
                    <a:pt x="12" y="2"/>
                    <a:pt x="14" y="8"/>
                    <a:pt x="12"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1" name="Freeform 526"/>
            <p:cNvSpPr>
              <a:spLocks/>
            </p:cNvSpPr>
            <p:nvPr/>
          </p:nvSpPr>
          <p:spPr bwMode="auto">
            <a:xfrm>
              <a:off x="4281147" y="4081710"/>
              <a:ext cx="46190" cy="19114"/>
            </a:xfrm>
            <a:custGeom>
              <a:avLst/>
              <a:gdLst>
                <a:gd name="T0" fmla="*/ 9 w 10"/>
                <a:gd name="T1" fmla="*/ 2 h 4"/>
                <a:gd name="T2" fmla="*/ 4 w 10"/>
                <a:gd name="T3" fmla="*/ 0 h 4"/>
                <a:gd name="T4" fmla="*/ 1 w 10"/>
                <a:gd name="T5" fmla="*/ 3 h 4"/>
                <a:gd name="T6" fmla="*/ 9 w 10"/>
                <a:gd name="T7" fmla="*/ 2 h 4"/>
                <a:gd name="T8" fmla="*/ 9 w 10"/>
                <a:gd name="T9" fmla="*/ 2 h 4"/>
              </a:gdLst>
              <a:ahLst/>
              <a:cxnLst>
                <a:cxn ang="0">
                  <a:pos x="T0" y="T1"/>
                </a:cxn>
                <a:cxn ang="0">
                  <a:pos x="T2" y="T3"/>
                </a:cxn>
                <a:cxn ang="0">
                  <a:pos x="T4" y="T5"/>
                </a:cxn>
                <a:cxn ang="0">
                  <a:pos x="T6" y="T7"/>
                </a:cxn>
                <a:cxn ang="0">
                  <a:pos x="T8" y="T9"/>
                </a:cxn>
              </a:cxnLst>
              <a:rect l="0" t="0" r="r" b="b"/>
              <a:pathLst>
                <a:path w="10" h="4">
                  <a:moveTo>
                    <a:pt x="9" y="2"/>
                  </a:moveTo>
                  <a:cubicBezTo>
                    <a:pt x="7" y="1"/>
                    <a:pt x="6" y="0"/>
                    <a:pt x="4" y="0"/>
                  </a:cubicBezTo>
                  <a:cubicBezTo>
                    <a:pt x="3" y="0"/>
                    <a:pt x="0" y="1"/>
                    <a:pt x="1" y="3"/>
                  </a:cubicBezTo>
                  <a:cubicBezTo>
                    <a:pt x="2" y="4"/>
                    <a:pt x="9" y="2"/>
                    <a:pt x="9" y="2"/>
                  </a:cubicBezTo>
                  <a:cubicBezTo>
                    <a:pt x="6" y="1"/>
                    <a:pt x="10" y="3"/>
                    <a:pt x="9"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2" name="Freeform 529"/>
            <p:cNvSpPr>
              <a:spLocks/>
            </p:cNvSpPr>
            <p:nvPr/>
          </p:nvSpPr>
          <p:spPr bwMode="auto">
            <a:xfrm>
              <a:off x="4018339" y="3919246"/>
              <a:ext cx="19114" cy="17521"/>
            </a:xfrm>
            <a:custGeom>
              <a:avLst/>
              <a:gdLst>
                <a:gd name="T0" fmla="*/ 2 w 4"/>
                <a:gd name="T1" fmla="*/ 4 h 4"/>
                <a:gd name="T2" fmla="*/ 1 w 4"/>
                <a:gd name="T3" fmla="*/ 0 h 4"/>
                <a:gd name="T4" fmla="*/ 2 w 4"/>
                <a:gd name="T5" fmla="*/ 4 h 4"/>
                <a:gd name="T6" fmla="*/ 2 w 4"/>
                <a:gd name="T7" fmla="*/ 4 h 4"/>
              </a:gdLst>
              <a:ahLst/>
              <a:cxnLst>
                <a:cxn ang="0">
                  <a:pos x="T0" y="T1"/>
                </a:cxn>
                <a:cxn ang="0">
                  <a:pos x="T2" y="T3"/>
                </a:cxn>
                <a:cxn ang="0">
                  <a:pos x="T4" y="T5"/>
                </a:cxn>
                <a:cxn ang="0">
                  <a:pos x="T6" y="T7"/>
                </a:cxn>
              </a:cxnLst>
              <a:rect l="0" t="0" r="r" b="b"/>
              <a:pathLst>
                <a:path w="4" h="4">
                  <a:moveTo>
                    <a:pt x="2" y="4"/>
                  </a:moveTo>
                  <a:cubicBezTo>
                    <a:pt x="0" y="4"/>
                    <a:pt x="1" y="1"/>
                    <a:pt x="1" y="0"/>
                  </a:cubicBezTo>
                  <a:cubicBezTo>
                    <a:pt x="2" y="0"/>
                    <a:pt x="4" y="4"/>
                    <a:pt x="2" y="4"/>
                  </a:cubicBezTo>
                  <a:cubicBezTo>
                    <a:pt x="1" y="4"/>
                    <a:pt x="4" y="4"/>
                    <a:pt x="2"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3" name="Freeform 531"/>
            <p:cNvSpPr>
              <a:spLocks/>
            </p:cNvSpPr>
            <p:nvPr/>
          </p:nvSpPr>
          <p:spPr bwMode="auto">
            <a:xfrm>
              <a:off x="4416532" y="3328328"/>
              <a:ext cx="27077" cy="47783"/>
            </a:xfrm>
            <a:custGeom>
              <a:avLst/>
              <a:gdLst>
                <a:gd name="T0" fmla="*/ 3 w 6"/>
                <a:gd name="T1" fmla="*/ 8 h 10"/>
                <a:gd name="T2" fmla="*/ 0 w 6"/>
                <a:gd name="T3" fmla="*/ 7 h 10"/>
                <a:gd name="T4" fmla="*/ 4 w 6"/>
                <a:gd name="T5" fmla="*/ 2 h 10"/>
                <a:gd name="T6" fmla="*/ 6 w 6"/>
                <a:gd name="T7" fmla="*/ 4 h 10"/>
                <a:gd name="T8" fmla="*/ 3 w 6"/>
                <a:gd name="T9" fmla="*/ 8 h 10"/>
                <a:gd name="T10" fmla="*/ 3 w 6"/>
                <a:gd name="T11" fmla="*/ 8 h 10"/>
              </a:gdLst>
              <a:ahLst/>
              <a:cxnLst>
                <a:cxn ang="0">
                  <a:pos x="T0" y="T1"/>
                </a:cxn>
                <a:cxn ang="0">
                  <a:pos x="T2" y="T3"/>
                </a:cxn>
                <a:cxn ang="0">
                  <a:pos x="T4" y="T5"/>
                </a:cxn>
                <a:cxn ang="0">
                  <a:pos x="T6" y="T7"/>
                </a:cxn>
                <a:cxn ang="0">
                  <a:pos x="T8" y="T9"/>
                </a:cxn>
                <a:cxn ang="0">
                  <a:pos x="T10" y="T11"/>
                </a:cxn>
              </a:cxnLst>
              <a:rect l="0" t="0" r="r" b="b"/>
              <a:pathLst>
                <a:path w="6" h="10">
                  <a:moveTo>
                    <a:pt x="3" y="8"/>
                  </a:moveTo>
                  <a:cubicBezTo>
                    <a:pt x="2" y="10"/>
                    <a:pt x="0" y="9"/>
                    <a:pt x="0" y="7"/>
                  </a:cubicBezTo>
                  <a:cubicBezTo>
                    <a:pt x="1" y="6"/>
                    <a:pt x="3" y="3"/>
                    <a:pt x="4" y="2"/>
                  </a:cubicBezTo>
                  <a:cubicBezTo>
                    <a:pt x="6" y="0"/>
                    <a:pt x="6" y="3"/>
                    <a:pt x="6" y="4"/>
                  </a:cubicBezTo>
                  <a:cubicBezTo>
                    <a:pt x="6" y="6"/>
                    <a:pt x="3" y="6"/>
                    <a:pt x="3" y="8"/>
                  </a:cubicBezTo>
                  <a:cubicBezTo>
                    <a:pt x="2" y="10"/>
                    <a:pt x="3" y="8"/>
                    <a:pt x="3" y="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4" name="Freeform 532"/>
            <p:cNvSpPr>
              <a:spLocks/>
            </p:cNvSpPr>
            <p:nvPr/>
          </p:nvSpPr>
          <p:spPr bwMode="auto">
            <a:xfrm>
              <a:off x="4429274" y="3352220"/>
              <a:ext cx="33448" cy="19114"/>
            </a:xfrm>
            <a:custGeom>
              <a:avLst/>
              <a:gdLst>
                <a:gd name="T0" fmla="*/ 3 w 7"/>
                <a:gd name="T1" fmla="*/ 4 h 4"/>
                <a:gd name="T2" fmla="*/ 5 w 7"/>
                <a:gd name="T3" fmla="*/ 1 h 4"/>
                <a:gd name="T4" fmla="*/ 3 w 7"/>
                <a:gd name="T5" fmla="*/ 4 h 4"/>
                <a:gd name="T6" fmla="*/ 3 w 7"/>
                <a:gd name="T7" fmla="*/ 4 h 4"/>
              </a:gdLst>
              <a:ahLst/>
              <a:cxnLst>
                <a:cxn ang="0">
                  <a:pos x="T0" y="T1"/>
                </a:cxn>
                <a:cxn ang="0">
                  <a:pos x="T2" y="T3"/>
                </a:cxn>
                <a:cxn ang="0">
                  <a:pos x="T4" y="T5"/>
                </a:cxn>
                <a:cxn ang="0">
                  <a:pos x="T6" y="T7"/>
                </a:cxn>
              </a:cxnLst>
              <a:rect l="0" t="0" r="r" b="b"/>
              <a:pathLst>
                <a:path w="7" h="4">
                  <a:moveTo>
                    <a:pt x="3" y="4"/>
                  </a:moveTo>
                  <a:cubicBezTo>
                    <a:pt x="0" y="4"/>
                    <a:pt x="3" y="0"/>
                    <a:pt x="5" y="1"/>
                  </a:cubicBezTo>
                  <a:cubicBezTo>
                    <a:pt x="7" y="1"/>
                    <a:pt x="4" y="4"/>
                    <a:pt x="3" y="4"/>
                  </a:cubicBezTo>
                  <a:cubicBezTo>
                    <a:pt x="2" y="4"/>
                    <a:pt x="4" y="4"/>
                    <a:pt x="3"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5" name="Freeform 533"/>
            <p:cNvSpPr>
              <a:spLocks/>
            </p:cNvSpPr>
            <p:nvPr/>
          </p:nvSpPr>
          <p:spPr bwMode="auto">
            <a:xfrm>
              <a:off x="4336893" y="3333106"/>
              <a:ext cx="70082" cy="33448"/>
            </a:xfrm>
            <a:custGeom>
              <a:avLst/>
              <a:gdLst>
                <a:gd name="T0" fmla="*/ 11 w 15"/>
                <a:gd name="T1" fmla="*/ 6 h 7"/>
                <a:gd name="T2" fmla="*/ 10 w 15"/>
                <a:gd name="T3" fmla="*/ 5 h 7"/>
                <a:gd name="T4" fmla="*/ 7 w 15"/>
                <a:gd name="T5" fmla="*/ 5 h 7"/>
                <a:gd name="T6" fmla="*/ 3 w 15"/>
                <a:gd name="T7" fmla="*/ 0 h 7"/>
                <a:gd name="T8" fmla="*/ 6 w 15"/>
                <a:gd name="T9" fmla="*/ 2 h 7"/>
                <a:gd name="T10" fmla="*/ 8 w 15"/>
                <a:gd name="T11" fmla="*/ 3 h 7"/>
                <a:gd name="T12" fmla="*/ 15 w 15"/>
                <a:gd name="T13" fmla="*/ 3 h 7"/>
                <a:gd name="T14" fmla="*/ 11 w 15"/>
                <a:gd name="T15" fmla="*/ 6 h 7"/>
                <a:gd name="T16" fmla="*/ 11 w 1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11" y="6"/>
                  </a:moveTo>
                  <a:cubicBezTo>
                    <a:pt x="10" y="6"/>
                    <a:pt x="10" y="6"/>
                    <a:pt x="10" y="5"/>
                  </a:cubicBezTo>
                  <a:cubicBezTo>
                    <a:pt x="10" y="5"/>
                    <a:pt x="8" y="6"/>
                    <a:pt x="7" y="5"/>
                  </a:cubicBezTo>
                  <a:cubicBezTo>
                    <a:pt x="7" y="4"/>
                    <a:pt x="0" y="1"/>
                    <a:pt x="3" y="0"/>
                  </a:cubicBezTo>
                  <a:cubicBezTo>
                    <a:pt x="4" y="0"/>
                    <a:pt x="5" y="2"/>
                    <a:pt x="6" y="2"/>
                  </a:cubicBezTo>
                  <a:cubicBezTo>
                    <a:pt x="7" y="3"/>
                    <a:pt x="7" y="2"/>
                    <a:pt x="8" y="3"/>
                  </a:cubicBezTo>
                  <a:cubicBezTo>
                    <a:pt x="9" y="4"/>
                    <a:pt x="13" y="2"/>
                    <a:pt x="15" y="3"/>
                  </a:cubicBezTo>
                  <a:cubicBezTo>
                    <a:pt x="14" y="3"/>
                    <a:pt x="12" y="6"/>
                    <a:pt x="11" y="6"/>
                  </a:cubicBezTo>
                  <a:cubicBezTo>
                    <a:pt x="9" y="7"/>
                    <a:pt x="12" y="6"/>
                    <a:pt x="11"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6" name="Freeform 534"/>
            <p:cNvSpPr>
              <a:spLocks/>
            </p:cNvSpPr>
            <p:nvPr/>
          </p:nvSpPr>
          <p:spPr bwMode="auto">
            <a:xfrm>
              <a:off x="4351230" y="3240725"/>
              <a:ext cx="73267" cy="36635"/>
            </a:xfrm>
            <a:custGeom>
              <a:avLst/>
              <a:gdLst>
                <a:gd name="T0" fmla="*/ 13 w 16"/>
                <a:gd name="T1" fmla="*/ 6 h 8"/>
                <a:gd name="T2" fmla="*/ 0 w 16"/>
                <a:gd name="T3" fmla="*/ 2 h 8"/>
                <a:gd name="T4" fmla="*/ 13 w 16"/>
                <a:gd name="T5" fmla="*/ 6 h 8"/>
                <a:gd name="T6" fmla="*/ 13 w 16"/>
                <a:gd name="T7" fmla="*/ 6 h 8"/>
              </a:gdLst>
              <a:ahLst/>
              <a:cxnLst>
                <a:cxn ang="0">
                  <a:pos x="T0" y="T1"/>
                </a:cxn>
                <a:cxn ang="0">
                  <a:pos x="T2" y="T3"/>
                </a:cxn>
                <a:cxn ang="0">
                  <a:pos x="T4" y="T5"/>
                </a:cxn>
                <a:cxn ang="0">
                  <a:pos x="T6" y="T7"/>
                </a:cxn>
              </a:cxnLst>
              <a:rect l="0" t="0" r="r" b="b"/>
              <a:pathLst>
                <a:path w="16" h="8">
                  <a:moveTo>
                    <a:pt x="13" y="6"/>
                  </a:moveTo>
                  <a:cubicBezTo>
                    <a:pt x="11" y="8"/>
                    <a:pt x="1" y="4"/>
                    <a:pt x="0" y="2"/>
                  </a:cubicBezTo>
                  <a:cubicBezTo>
                    <a:pt x="0" y="0"/>
                    <a:pt x="16" y="4"/>
                    <a:pt x="13" y="6"/>
                  </a:cubicBezTo>
                  <a:cubicBezTo>
                    <a:pt x="12" y="7"/>
                    <a:pt x="14" y="5"/>
                    <a:pt x="13"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7" name="Freeform 535"/>
            <p:cNvSpPr>
              <a:spLocks/>
            </p:cNvSpPr>
            <p:nvPr/>
          </p:nvSpPr>
          <p:spPr bwMode="auto">
            <a:xfrm>
              <a:off x="4467501" y="3192942"/>
              <a:ext cx="149721" cy="144942"/>
            </a:xfrm>
            <a:custGeom>
              <a:avLst/>
              <a:gdLst>
                <a:gd name="T0" fmla="*/ 19 w 32"/>
                <a:gd name="T1" fmla="*/ 1 h 31"/>
                <a:gd name="T2" fmla="*/ 17 w 32"/>
                <a:gd name="T3" fmla="*/ 0 h 31"/>
                <a:gd name="T4" fmla="*/ 14 w 32"/>
                <a:gd name="T5" fmla="*/ 2 h 31"/>
                <a:gd name="T6" fmla="*/ 11 w 32"/>
                <a:gd name="T7" fmla="*/ 5 h 31"/>
                <a:gd name="T8" fmla="*/ 9 w 32"/>
                <a:gd name="T9" fmla="*/ 7 h 31"/>
                <a:gd name="T10" fmla="*/ 7 w 32"/>
                <a:gd name="T11" fmla="*/ 13 h 31"/>
                <a:gd name="T12" fmla="*/ 5 w 32"/>
                <a:gd name="T13" fmla="*/ 17 h 31"/>
                <a:gd name="T14" fmla="*/ 2 w 32"/>
                <a:gd name="T15" fmla="*/ 19 h 31"/>
                <a:gd name="T16" fmla="*/ 4 w 32"/>
                <a:gd name="T17" fmla="*/ 21 h 31"/>
                <a:gd name="T18" fmla="*/ 0 w 32"/>
                <a:gd name="T19" fmla="*/ 25 h 31"/>
                <a:gd name="T20" fmla="*/ 4 w 32"/>
                <a:gd name="T21" fmla="*/ 25 h 31"/>
                <a:gd name="T22" fmla="*/ 10 w 32"/>
                <a:gd name="T23" fmla="*/ 26 h 31"/>
                <a:gd name="T24" fmla="*/ 19 w 32"/>
                <a:gd name="T25" fmla="*/ 27 h 31"/>
                <a:gd name="T26" fmla="*/ 22 w 32"/>
                <a:gd name="T27" fmla="*/ 26 h 31"/>
                <a:gd name="T28" fmla="*/ 19 w 32"/>
                <a:gd name="T29" fmla="*/ 30 h 31"/>
                <a:gd name="T30" fmla="*/ 22 w 32"/>
                <a:gd name="T31" fmla="*/ 28 h 31"/>
                <a:gd name="T32" fmla="*/ 27 w 32"/>
                <a:gd name="T33" fmla="*/ 26 h 31"/>
                <a:gd name="T34" fmla="*/ 32 w 32"/>
                <a:gd name="T35" fmla="*/ 20 h 31"/>
                <a:gd name="T36" fmla="*/ 29 w 32"/>
                <a:gd name="T37" fmla="*/ 20 h 31"/>
                <a:gd name="T38" fmla="*/ 26 w 32"/>
                <a:gd name="T39" fmla="*/ 18 h 31"/>
                <a:gd name="T40" fmla="*/ 29 w 32"/>
                <a:gd name="T41" fmla="*/ 15 h 31"/>
                <a:gd name="T42" fmla="*/ 26 w 32"/>
                <a:gd name="T43" fmla="*/ 15 h 31"/>
                <a:gd name="T44" fmla="*/ 24 w 32"/>
                <a:gd name="T45" fmla="*/ 13 h 31"/>
                <a:gd name="T46" fmla="*/ 21 w 32"/>
                <a:gd name="T47" fmla="*/ 16 h 31"/>
                <a:gd name="T48" fmla="*/ 18 w 32"/>
                <a:gd name="T49" fmla="*/ 13 h 31"/>
                <a:gd name="T50" fmla="*/ 19 w 32"/>
                <a:gd name="T51" fmla="*/ 11 h 31"/>
                <a:gd name="T52" fmla="*/ 16 w 32"/>
                <a:gd name="T53" fmla="*/ 9 h 31"/>
                <a:gd name="T54" fmla="*/ 14 w 32"/>
                <a:gd name="T55" fmla="*/ 12 h 31"/>
                <a:gd name="T56" fmla="*/ 16 w 32"/>
                <a:gd name="T57" fmla="*/ 7 h 31"/>
                <a:gd name="T58" fmla="*/ 18 w 32"/>
                <a:gd name="T59" fmla="*/ 4 h 31"/>
                <a:gd name="T60" fmla="*/ 18 w 32"/>
                <a:gd name="T61" fmla="*/ 2 h 31"/>
                <a:gd name="T62" fmla="*/ 19 w 32"/>
                <a:gd name="T63" fmla="*/ 1 h 31"/>
                <a:gd name="T64" fmla="*/ 19 w 32"/>
                <a:gd name="T65"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31">
                  <a:moveTo>
                    <a:pt x="19" y="1"/>
                  </a:moveTo>
                  <a:cubicBezTo>
                    <a:pt x="20" y="0"/>
                    <a:pt x="17" y="0"/>
                    <a:pt x="17" y="0"/>
                  </a:cubicBezTo>
                  <a:cubicBezTo>
                    <a:pt x="16" y="0"/>
                    <a:pt x="15" y="1"/>
                    <a:pt x="14" y="2"/>
                  </a:cubicBezTo>
                  <a:cubicBezTo>
                    <a:pt x="13" y="3"/>
                    <a:pt x="12" y="4"/>
                    <a:pt x="11" y="5"/>
                  </a:cubicBezTo>
                  <a:cubicBezTo>
                    <a:pt x="11" y="6"/>
                    <a:pt x="10" y="7"/>
                    <a:pt x="9" y="7"/>
                  </a:cubicBezTo>
                  <a:cubicBezTo>
                    <a:pt x="9" y="9"/>
                    <a:pt x="8" y="11"/>
                    <a:pt x="7" y="13"/>
                  </a:cubicBezTo>
                  <a:cubicBezTo>
                    <a:pt x="7" y="15"/>
                    <a:pt x="6" y="16"/>
                    <a:pt x="5" y="17"/>
                  </a:cubicBezTo>
                  <a:cubicBezTo>
                    <a:pt x="4" y="18"/>
                    <a:pt x="2" y="19"/>
                    <a:pt x="2" y="19"/>
                  </a:cubicBezTo>
                  <a:cubicBezTo>
                    <a:pt x="2" y="20"/>
                    <a:pt x="4" y="20"/>
                    <a:pt x="4" y="21"/>
                  </a:cubicBezTo>
                  <a:cubicBezTo>
                    <a:pt x="4" y="22"/>
                    <a:pt x="0" y="24"/>
                    <a:pt x="0" y="25"/>
                  </a:cubicBezTo>
                  <a:cubicBezTo>
                    <a:pt x="0" y="27"/>
                    <a:pt x="3" y="26"/>
                    <a:pt x="4" y="25"/>
                  </a:cubicBezTo>
                  <a:cubicBezTo>
                    <a:pt x="6" y="25"/>
                    <a:pt x="8" y="26"/>
                    <a:pt x="10" y="26"/>
                  </a:cubicBezTo>
                  <a:cubicBezTo>
                    <a:pt x="13" y="27"/>
                    <a:pt x="16" y="26"/>
                    <a:pt x="19" y="27"/>
                  </a:cubicBezTo>
                  <a:cubicBezTo>
                    <a:pt x="19" y="27"/>
                    <a:pt x="22" y="25"/>
                    <a:pt x="22" y="26"/>
                  </a:cubicBezTo>
                  <a:cubicBezTo>
                    <a:pt x="22" y="27"/>
                    <a:pt x="19" y="30"/>
                    <a:pt x="19" y="30"/>
                  </a:cubicBezTo>
                  <a:cubicBezTo>
                    <a:pt x="20" y="31"/>
                    <a:pt x="22" y="28"/>
                    <a:pt x="22" y="28"/>
                  </a:cubicBezTo>
                  <a:cubicBezTo>
                    <a:pt x="24" y="27"/>
                    <a:pt x="26" y="27"/>
                    <a:pt x="27" y="26"/>
                  </a:cubicBezTo>
                  <a:cubicBezTo>
                    <a:pt x="27" y="25"/>
                    <a:pt x="32" y="20"/>
                    <a:pt x="32" y="20"/>
                  </a:cubicBezTo>
                  <a:cubicBezTo>
                    <a:pt x="31" y="19"/>
                    <a:pt x="30" y="20"/>
                    <a:pt x="29" y="20"/>
                  </a:cubicBezTo>
                  <a:cubicBezTo>
                    <a:pt x="29" y="20"/>
                    <a:pt x="26" y="18"/>
                    <a:pt x="26" y="18"/>
                  </a:cubicBezTo>
                  <a:cubicBezTo>
                    <a:pt x="26" y="17"/>
                    <a:pt x="30" y="16"/>
                    <a:pt x="29" y="15"/>
                  </a:cubicBezTo>
                  <a:cubicBezTo>
                    <a:pt x="29" y="14"/>
                    <a:pt x="27" y="15"/>
                    <a:pt x="26" y="15"/>
                  </a:cubicBezTo>
                  <a:cubicBezTo>
                    <a:pt x="25" y="15"/>
                    <a:pt x="25" y="13"/>
                    <a:pt x="24" y="13"/>
                  </a:cubicBezTo>
                  <a:cubicBezTo>
                    <a:pt x="24" y="13"/>
                    <a:pt x="21" y="16"/>
                    <a:pt x="21" y="16"/>
                  </a:cubicBezTo>
                  <a:cubicBezTo>
                    <a:pt x="20" y="14"/>
                    <a:pt x="20" y="14"/>
                    <a:pt x="18" y="13"/>
                  </a:cubicBezTo>
                  <a:cubicBezTo>
                    <a:pt x="16" y="12"/>
                    <a:pt x="19" y="12"/>
                    <a:pt x="19" y="11"/>
                  </a:cubicBezTo>
                  <a:cubicBezTo>
                    <a:pt x="19" y="11"/>
                    <a:pt x="17" y="9"/>
                    <a:pt x="16" y="9"/>
                  </a:cubicBezTo>
                  <a:cubicBezTo>
                    <a:pt x="16" y="10"/>
                    <a:pt x="14" y="13"/>
                    <a:pt x="14" y="12"/>
                  </a:cubicBezTo>
                  <a:cubicBezTo>
                    <a:pt x="12" y="11"/>
                    <a:pt x="15" y="7"/>
                    <a:pt x="16" y="7"/>
                  </a:cubicBezTo>
                  <a:cubicBezTo>
                    <a:pt x="17" y="6"/>
                    <a:pt x="17" y="5"/>
                    <a:pt x="18" y="4"/>
                  </a:cubicBezTo>
                  <a:cubicBezTo>
                    <a:pt x="18" y="3"/>
                    <a:pt x="18" y="2"/>
                    <a:pt x="18" y="2"/>
                  </a:cubicBezTo>
                  <a:cubicBezTo>
                    <a:pt x="18" y="2"/>
                    <a:pt x="19" y="1"/>
                    <a:pt x="19" y="1"/>
                  </a:cubicBezTo>
                  <a:cubicBezTo>
                    <a:pt x="20" y="0"/>
                    <a:pt x="19" y="1"/>
                    <a:pt x="19"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8" name="Freeform 536"/>
            <p:cNvSpPr>
              <a:spLocks/>
            </p:cNvSpPr>
            <p:nvPr/>
          </p:nvSpPr>
          <p:spPr bwMode="auto">
            <a:xfrm>
              <a:off x="4588552" y="3296472"/>
              <a:ext cx="38226" cy="46190"/>
            </a:xfrm>
            <a:custGeom>
              <a:avLst/>
              <a:gdLst>
                <a:gd name="T0" fmla="*/ 6 w 8"/>
                <a:gd name="T1" fmla="*/ 1 h 10"/>
                <a:gd name="T2" fmla="*/ 1 w 8"/>
                <a:gd name="T3" fmla="*/ 9 h 10"/>
                <a:gd name="T4" fmla="*/ 4 w 8"/>
                <a:gd name="T5" fmla="*/ 7 h 10"/>
                <a:gd name="T6" fmla="*/ 3 w 8"/>
                <a:gd name="T7" fmla="*/ 10 h 10"/>
                <a:gd name="T8" fmla="*/ 6 w 8"/>
                <a:gd name="T9" fmla="*/ 8 h 10"/>
                <a:gd name="T10" fmla="*/ 8 w 8"/>
                <a:gd name="T11" fmla="*/ 4 h 10"/>
                <a:gd name="T12" fmla="*/ 5 w 8"/>
                <a:gd name="T13" fmla="*/ 4 h 10"/>
                <a:gd name="T14" fmla="*/ 6 w 8"/>
                <a:gd name="T15" fmla="*/ 1 h 10"/>
                <a:gd name="T16" fmla="*/ 6 w 8"/>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6" y="1"/>
                  </a:moveTo>
                  <a:cubicBezTo>
                    <a:pt x="5" y="2"/>
                    <a:pt x="0" y="6"/>
                    <a:pt x="1" y="9"/>
                  </a:cubicBezTo>
                  <a:cubicBezTo>
                    <a:pt x="1" y="9"/>
                    <a:pt x="3" y="6"/>
                    <a:pt x="4" y="7"/>
                  </a:cubicBezTo>
                  <a:cubicBezTo>
                    <a:pt x="4" y="7"/>
                    <a:pt x="3" y="10"/>
                    <a:pt x="3" y="10"/>
                  </a:cubicBezTo>
                  <a:cubicBezTo>
                    <a:pt x="4" y="10"/>
                    <a:pt x="6" y="9"/>
                    <a:pt x="6" y="8"/>
                  </a:cubicBezTo>
                  <a:cubicBezTo>
                    <a:pt x="6" y="7"/>
                    <a:pt x="7" y="6"/>
                    <a:pt x="8" y="4"/>
                  </a:cubicBezTo>
                  <a:cubicBezTo>
                    <a:pt x="8" y="2"/>
                    <a:pt x="6" y="4"/>
                    <a:pt x="5" y="4"/>
                  </a:cubicBezTo>
                  <a:cubicBezTo>
                    <a:pt x="6" y="4"/>
                    <a:pt x="6" y="0"/>
                    <a:pt x="6" y="1"/>
                  </a:cubicBezTo>
                  <a:cubicBezTo>
                    <a:pt x="5" y="1"/>
                    <a:pt x="7" y="0"/>
                    <a:pt x="6"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99" name="Freeform 537"/>
            <p:cNvSpPr>
              <a:spLocks/>
            </p:cNvSpPr>
            <p:nvPr/>
          </p:nvSpPr>
          <p:spPr bwMode="auto">
            <a:xfrm>
              <a:off x="4327338" y="2847309"/>
              <a:ext cx="14335" cy="27077"/>
            </a:xfrm>
            <a:custGeom>
              <a:avLst/>
              <a:gdLst>
                <a:gd name="T0" fmla="*/ 3 w 3"/>
                <a:gd name="T1" fmla="*/ 4 h 6"/>
                <a:gd name="T2" fmla="*/ 1 w 3"/>
                <a:gd name="T3" fmla="*/ 1 h 6"/>
                <a:gd name="T4" fmla="*/ 1 w 3"/>
                <a:gd name="T5" fmla="*/ 2 h 6"/>
                <a:gd name="T6" fmla="*/ 0 w 3"/>
                <a:gd name="T7" fmla="*/ 2 h 6"/>
                <a:gd name="T8" fmla="*/ 3 w 3"/>
                <a:gd name="T9" fmla="*/ 4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3"/>
                    <a:pt x="1" y="0"/>
                    <a:pt x="1" y="1"/>
                  </a:cubicBezTo>
                  <a:cubicBezTo>
                    <a:pt x="1" y="1"/>
                    <a:pt x="1" y="1"/>
                    <a:pt x="1" y="2"/>
                  </a:cubicBezTo>
                  <a:cubicBezTo>
                    <a:pt x="1" y="2"/>
                    <a:pt x="0" y="2"/>
                    <a:pt x="0" y="2"/>
                  </a:cubicBezTo>
                  <a:cubicBezTo>
                    <a:pt x="0" y="2"/>
                    <a:pt x="3" y="6"/>
                    <a:pt x="3" y="4"/>
                  </a:cubicBezTo>
                  <a:cubicBezTo>
                    <a:pt x="3" y="3"/>
                    <a:pt x="3" y="6"/>
                    <a:pt x="3"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0" name="Freeform 538"/>
            <p:cNvSpPr>
              <a:spLocks/>
            </p:cNvSpPr>
            <p:nvPr/>
          </p:nvSpPr>
          <p:spPr bwMode="auto">
            <a:xfrm>
              <a:off x="4257257" y="2893501"/>
              <a:ext cx="14335" cy="14335"/>
            </a:xfrm>
            <a:custGeom>
              <a:avLst/>
              <a:gdLst>
                <a:gd name="T0" fmla="*/ 2 w 3"/>
                <a:gd name="T1" fmla="*/ 1 h 3"/>
                <a:gd name="T2" fmla="*/ 0 w 3"/>
                <a:gd name="T3" fmla="*/ 2 h 3"/>
                <a:gd name="T4" fmla="*/ 2 w 3"/>
                <a:gd name="T5" fmla="*/ 1 h 3"/>
              </a:gdLst>
              <a:ahLst/>
              <a:cxnLst>
                <a:cxn ang="0">
                  <a:pos x="T0" y="T1"/>
                </a:cxn>
                <a:cxn ang="0">
                  <a:pos x="T2" y="T3"/>
                </a:cxn>
                <a:cxn ang="0">
                  <a:pos x="T4" y="T5"/>
                </a:cxn>
              </a:cxnLst>
              <a:rect l="0" t="0" r="r" b="b"/>
              <a:pathLst>
                <a:path w="3" h="3">
                  <a:moveTo>
                    <a:pt x="2" y="1"/>
                  </a:moveTo>
                  <a:cubicBezTo>
                    <a:pt x="2" y="0"/>
                    <a:pt x="0" y="2"/>
                    <a:pt x="0" y="2"/>
                  </a:cubicBezTo>
                  <a:cubicBezTo>
                    <a:pt x="1" y="3"/>
                    <a:pt x="3" y="2"/>
                    <a:pt x="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1" name="Freeform 539"/>
            <p:cNvSpPr>
              <a:spLocks/>
            </p:cNvSpPr>
            <p:nvPr/>
          </p:nvSpPr>
          <p:spPr bwMode="auto">
            <a:xfrm>
              <a:off x="3935515" y="3141974"/>
              <a:ext cx="31856" cy="19114"/>
            </a:xfrm>
            <a:custGeom>
              <a:avLst/>
              <a:gdLst>
                <a:gd name="T0" fmla="*/ 7 w 7"/>
                <a:gd name="T1" fmla="*/ 3 h 4"/>
                <a:gd name="T2" fmla="*/ 1 w 7"/>
                <a:gd name="T3" fmla="*/ 1 h 4"/>
                <a:gd name="T4" fmla="*/ 7 w 7"/>
                <a:gd name="T5" fmla="*/ 3 h 4"/>
                <a:gd name="T6" fmla="*/ 7 w 7"/>
                <a:gd name="T7" fmla="*/ 3 h 4"/>
              </a:gdLst>
              <a:ahLst/>
              <a:cxnLst>
                <a:cxn ang="0">
                  <a:pos x="T0" y="T1"/>
                </a:cxn>
                <a:cxn ang="0">
                  <a:pos x="T2" y="T3"/>
                </a:cxn>
                <a:cxn ang="0">
                  <a:pos x="T4" y="T5"/>
                </a:cxn>
                <a:cxn ang="0">
                  <a:pos x="T6" y="T7"/>
                </a:cxn>
              </a:cxnLst>
              <a:rect l="0" t="0" r="r" b="b"/>
              <a:pathLst>
                <a:path w="7" h="4">
                  <a:moveTo>
                    <a:pt x="7" y="3"/>
                  </a:moveTo>
                  <a:cubicBezTo>
                    <a:pt x="7" y="0"/>
                    <a:pt x="3" y="0"/>
                    <a:pt x="1" y="1"/>
                  </a:cubicBezTo>
                  <a:cubicBezTo>
                    <a:pt x="0" y="1"/>
                    <a:pt x="7" y="4"/>
                    <a:pt x="7" y="3"/>
                  </a:cubicBezTo>
                  <a:cubicBezTo>
                    <a:pt x="7" y="0"/>
                    <a:pt x="7" y="4"/>
                    <a:pt x="7"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2" name="Freeform 540"/>
            <p:cNvSpPr>
              <a:spLocks/>
            </p:cNvSpPr>
            <p:nvPr/>
          </p:nvSpPr>
          <p:spPr bwMode="auto">
            <a:xfrm>
              <a:off x="3986483" y="3028887"/>
              <a:ext cx="28669" cy="28669"/>
            </a:xfrm>
            <a:custGeom>
              <a:avLst/>
              <a:gdLst>
                <a:gd name="T0" fmla="*/ 3 w 6"/>
                <a:gd name="T1" fmla="*/ 5 h 6"/>
                <a:gd name="T2" fmla="*/ 0 w 6"/>
                <a:gd name="T3" fmla="*/ 3 h 6"/>
                <a:gd name="T4" fmla="*/ 4 w 6"/>
                <a:gd name="T5" fmla="*/ 2 h 6"/>
                <a:gd name="T6" fmla="*/ 3 w 6"/>
                <a:gd name="T7" fmla="*/ 5 h 6"/>
                <a:gd name="T8" fmla="*/ 3 w 6"/>
                <a:gd name="T9" fmla="*/ 5 h 6"/>
              </a:gdLst>
              <a:ahLst/>
              <a:cxnLst>
                <a:cxn ang="0">
                  <a:pos x="T0" y="T1"/>
                </a:cxn>
                <a:cxn ang="0">
                  <a:pos x="T2" y="T3"/>
                </a:cxn>
                <a:cxn ang="0">
                  <a:pos x="T4" y="T5"/>
                </a:cxn>
                <a:cxn ang="0">
                  <a:pos x="T6" y="T7"/>
                </a:cxn>
                <a:cxn ang="0">
                  <a:pos x="T8" y="T9"/>
                </a:cxn>
              </a:cxnLst>
              <a:rect l="0" t="0" r="r" b="b"/>
              <a:pathLst>
                <a:path w="6" h="6">
                  <a:moveTo>
                    <a:pt x="3" y="5"/>
                  </a:moveTo>
                  <a:cubicBezTo>
                    <a:pt x="2" y="4"/>
                    <a:pt x="1" y="4"/>
                    <a:pt x="0" y="3"/>
                  </a:cubicBezTo>
                  <a:cubicBezTo>
                    <a:pt x="1" y="3"/>
                    <a:pt x="3" y="0"/>
                    <a:pt x="4" y="2"/>
                  </a:cubicBezTo>
                  <a:cubicBezTo>
                    <a:pt x="6" y="3"/>
                    <a:pt x="5" y="6"/>
                    <a:pt x="3" y="5"/>
                  </a:cubicBezTo>
                  <a:cubicBezTo>
                    <a:pt x="2" y="4"/>
                    <a:pt x="4" y="6"/>
                    <a:pt x="3"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3" name="Freeform 541"/>
            <p:cNvSpPr>
              <a:spLocks/>
            </p:cNvSpPr>
            <p:nvPr/>
          </p:nvSpPr>
          <p:spPr bwMode="auto">
            <a:xfrm>
              <a:off x="3972149" y="2828196"/>
              <a:ext cx="28669" cy="33448"/>
            </a:xfrm>
            <a:custGeom>
              <a:avLst/>
              <a:gdLst>
                <a:gd name="T0" fmla="*/ 3 w 6"/>
                <a:gd name="T1" fmla="*/ 6 h 7"/>
                <a:gd name="T2" fmla="*/ 4 w 6"/>
                <a:gd name="T3" fmla="*/ 1 h 7"/>
                <a:gd name="T4" fmla="*/ 3 w 6"/>
                <a:gd name="T5" fmla="*/ 6 h 7"/>
                <a:gd name="T6" fmla="*/ 3 w 6"/>
                <a:gd name="T7" fmla="*/ 6 h 7"/>
              </a:gdLst>
              <a:ahLst/>
              <a:cxnLst>
                <a:cxn ang="0">
                  <a:pos x="T0" y="T1"/>
                </a:cxn>
                <a:cxn ang="0">
                  <a:pos x="T2" y="T3"/>
                </a:cxn>
                <a:cxn ang="0">
                  <a:pos x="T4" y="T5"/>
                </a:cxn>
                <a:cxn ang="0">
                  <a:pos x="T6" y="T7"/>
                </a:cxn>
              </a:cxnLst>
              <a:rect l="0" t="0" r="r" b="b"/>
              <a:pathLst>
                <a:path w="6" h="7">
                  <a:moveTo>
                    <a:pt x="3" y="6"/>
                  </a:moveTo>
                  <a:cubicBezTo>
                    <a:pt x="0" y="7"/>
                    <a:pt x="1" y="0"/>
                    <a:pt x="4" y="1"/>
                  </a:cubicBezTo>
                  <a:cubicBezTo>
                    <a:pt x="6" y="1"/>
                    <a:pt x="5" y="6"/>
                    <a:pt x="3" y="6"/>
                  </a:cubicBezTo>
                  <a:cubicBezTo>
                    <a:pt x="2" y="6"/>
                    <a:pt x="6" y="6"/>
                    <a:pt x="3"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4" name="Freeform 542"/>
            <p:cNvSpPr>
              <a:spLocks/>
            </p:cNvSpPr>
            <p:nvPr/>
          </p:nvSpPr>
          <p:spPr bwMode="auto">
            <a:xfrm>
              <a:off x="3892510" y="2809083"/>
              <a:ext cx="55747" cy="28669"/>
            </a:xfrm>
            <a:custGeom>
              <a:avLst/>
              <a:gdLst>
                <a:gd name="T0" fmla="*/ 4 w 12"/>
                <a:gd name="T1" fmla="*/ 6 h 6"/>
                <a:gd name="T2" fmla="*/ 1 w 12"/>
                <a:gd name="T3" fmla="*/ 3 h 6"/>
                <a:gd name="T4" fmla="*/ 8 w 12"/>
                <a:gd name="T5" fmla="*/ 0 h 6"/>
                <a:gd name="T6" fmla="*/ 4 w 12"/>
                <a:gd name="T7" fmla="*/ 6 h 6"/>
              </a:gdLst>
              <a:ahLst/>
              <a:cxnLst>
                <a:cxn ang="0">
                  <a:pos x="T0" y="T1"/>
                </a:cxn>
                <a:cxn ang="0">
                  <a:pos x="T2" y="T3"/>
                </a:cxn>
                <a:cxn ang="0">
                  <a:pos x="T4" y="T5"/>
                </a:cxn>
                <a:cxn ang="0">
                  <a:pos x="T6" y="T7"/>
                </a:cxn>
              </a:cxnLst>
              <a:rect l="0" t="0" r="r" b="b"/>
              <a:pathLst>
                <a:path w="12" h="6">
                  <a:moveTo>
                    <a:pt x="4" y="6"/>
                  </a:moveTo>
                  <a:cubicBezTo>
                    <a:pt x="2" y="6"/>
                    <a:pt x="0" y="5"/>
                    <a:pt x="1" y="3"/>
                  </a:cubicBezTo>
                  <a:cubicBezTo>
                    <a:pt x="2" y="1"/>
                    <a:pt x="5" y="1"/>
                    <a:pt x="8" y="0"/>
                  </a:cubicBezTo>
                  <a:cubicBezTo>
                    <a:pt x="12" y="0"/>
                    <a:pt x="6" y="6"/>
                    <a:pt x="4"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5" name="Freeform 543"/>
            <p:cNvSpPr>
              <a:spLocks/>
            </p:cNvSpPr>
            <p:nvPr/>
          </p:nvSpPr>
          <p:spPr bwMode="auto">
            <a:xfrm>
              <a:off x="4010375" y="2791562"/>
              <a:ext cx="31856" cy="12742"/>
            </a:xfrm>
            <a:custGeom>
              <a:avLst/>
              <a:gdLst>
                <a:gd name="T0" fmla="*/ 5 w 7"/>
                <a:gd name="T1" fmla="*/ 3 h 3"/>
                <a:gd name="T2" fmla="*/ 3 w 7"/>
                <a:gd name="T3" fmla="*/ 0 h 3"/>
                <a:gd name="T4" fmla="*/ 7 w 7"/>
                <a:gd name="T5" fmla="*/ 1 h 3"/>
                <a:gd name="T6" fmla="*/ 5 w 7"/>
                <a:gd name="T7" fmla="*/ 3 h 3"/>
                <a:gd name="T8" fmla="*/ 5 w 7"/>
                <a:gd name="T9" fmla="*/ 3 h 3"/>
              </a:gdLst>
              <a:ahLst/>
              <a:cxnLst>
                <a:cxn ang="0">
                  <a:pos x="T0" y="T1"/>
                </a:cxn>
                <a:cxn ang="0">
                  <a:pos x="T2" y="T3"/>
                </a:cxn>
                <a:cxn ang="0">
                  <a:pos x="T4" y="T5"/>
                </a:cxn>
                <a:cxn ang="0">
                  <a:pos x="T6" y="T7"/>
                </a:cxn>
                <a:cxn ang="0">
                  <a:pos x="T8" y="T9"/>
                </a:cxn>
              </a:cxnLst>
              <a:rect l="0" t="0" r="r" b="b"/>
              <a:pathLst>
                <a:path w="7" h="3">
                  <a:moveTo>
                    <a:pt x="5" y="3"/>
                  </a:moveTo>
                  <a:cubicBezTo>
                    <a:pt x="4" y="3"/>
                    <a:pt x="0" y="0"/>
                    <a:pt x="3" y="0"/>
                  </a:cubicBezTo>
                  <a:cubicBezTo>
                    <a:pt x="4" y="0"/>
                    <a:pt x="6" y="0"/>
                    <a:pt x="7" y="1"/>
                  </a:cubicBezTo>
                  <a:cubicBezTo>
                    <a:pt x="7" y="1"/>
                    <a:pt x="6" y="3"/>
                    <a:pt x="5" y="3"/>
                  </a:cubicBezTo>
                  <a:cubicBezTo>
                    <a:pt x="4" y="3"/>
                    <a:pt x="7" y="3"/>
                    <a:pt x="5"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6" name="Freeform 544"/>
            <p:cNvSpPr>
              <a:spLocks/>
            </p:cNvSpPr>
            <p:nvPr/>
          </p:nvSpPr>
          <p:spPr bwMode="auto">
            <a:xfrm>
              <a:off x="3812871" y="2697589"/>
              <a:ext cx="159278" cy="111495"/>
            </a:xfrm>
            <a:custGeom>
              <a:avLst/>
              <a:gdLst>
                <a:gd name="T0" fmla="*/ 31 w 34"/>
                <a:gd name="T1" fmla="*/ 21 h 24"/>
                <a:gd name="T2" fmla="*/ 25 w 34"/>
                <a:gd name="T3" fmla="*/ 18 h 24"/>
                <a:gd name="T4" fmla="*/ 24 w 34"/>
                <a:gd name="T5" fmla="*/ 16 h 24"/>
                <a:gd name="T6" fmla="*/ 22 w 34"/>
                <a:gd name="T7" fmla="*/ 17 h 24"/>
                <a:gd name="T8" fmla="*/ 18 w 34"/>
                <a:gd name="T9" fmla="*/ 16 h 24"/>
                <a:gd name="T10" fmla="*/ 16 w 34"/>
                <a:gd name="T11" fmla="*/ 19 h 24"/>
                <a:gd name="T12" fmla="*/ 11 w 34"/>
                <a:gd name="T13" fmla="*/ 23 h 24"/>
                <a:gd name="T14" fmla="*/ 8 w 34"/>
                <a:gd name="T15" fmla="*/ 19 h 24"/>
                <a:gd name="T16" fmla="*/ 2 w 34"/>
                <a:gd name="T17" fmla="*/ 19 h 24"/>
                <a:gd name="T18" fmla="*/ 4 w 34"/>
                <a:gd name="T19" fmla="*/ 16 h 24"/>
                <a:gd name="T20" fmla="*/ 5 w 34"/>
                <a:gd name="T21" fmla="*/ 10 h 24"/>
                <a:gd name="T22" fmla="*/ 6 w 34"/>
                <a:gd name="T23" fmla="*/ 3 h 24"/>
                <a:gd name="T24" fmla="*/ 11 w 34"/>
                <a:gd name="T25" fmla="*/ 3 h 24"/>
                <a:gd name="T26" fmla="*/ 12 w 34"/>
                <a:gd name="T27" fmla="*/ 5 h 24"/>
                <a:gd name="T28" fmla="*/ 14 w 34"/>
                <a:gd name="T29" fmla="*/ 4 h 24"/>
                <a:gd name="T30" fmla="*/ 17 w 34"/>
                <a:gd name="T31" fmla="*/ 6 h 24"/>
                <a:gd name="T32" fmla="*/ 20 w 34"/>
                <a:gd name="T33" fmla="*/ 7 h 24"/>
                <a:gd name="T34" fmla="*/ 25 w 34"/>
                <a:gd name="T35" fmla="*/ 10 h 24"/>
                <a:gd name="T36" fmla="*/ 28 w 34"/>
                <a:gd name="T37" fmla="*/ 15 h 24"/>
                <a:gd name="T38" fmla="*/ 30 w 34"/>
                <a:gd name="T39" fmla="*/ 15 h 24"/>
                <a:gd name="T40" fmla="*/ 33 w 34"/>
                <a:gd name="T41" fmla="*/ 17 h 24"/>
                <a:gd name="T42" fmla="*/ 34 w 34"/>
                <a:gd name="T43" fmla="*/ 18 h 24"/>
                <a:gd name="T44" fmla="*/ 31 w 34"/>
                <a:gd name="T45" fmla="*/ 21 h 24"/>
                <a:gd name="T46" fmla="*/ 31 w 34"/>
                <a:gd name="T47"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24">
                  <a:moveTo>
                    <a:pt x="31" y="21"/>
                  </a:moveTo>
                  <a:cubicBezTo>
                    <a:pt x="30" y="20"/>
                    <a:pt x="27" y="19"/>
                    <a:pt x="25" y="18"/>
                  </a:cubicBezTo>
                  <a:cubicBezTo>
                    <a:pt x="24" y="18"/>
                    <a:pt x="25" y="17"/>
                    <a:pt x="24" y="16"/>
                  </a:cubicBezTo>
                  <a:cubicBezTo>
                    <a:pt x="24" y="16"/>
                    <a:pt x="22" y="17"/>
                    <a:pt x="22" y="17"/>
                  </a:cubicBezTo>
                  <a:cubicBezTo>
                    <a:pt x="20" y="17"/>
                    <a:pt x="20" y="15"/>
                    <a:pt x="18" y="16"/>
                  </a:cubicBezTo>
                  <a:cubicBezTo>
                    <a:pt x="18" y="17"/>
                    <a:pt x="17" y="18"/>
                    <a:pt x="16" y="19"/>
                  </a:cubicBezTo>
                  <a:cubicBezTo>
                    <a:pt x="14" y="20"/>
                    <a:pt x="13" y="22"/>
                    <a:pt x="11" y="23"/>
                  </a:cubicBezTo>
                  <a:cubicBezTo>
                    <a:pt x="8" y="24"/>
                    <a:pt x="10" y="20"/>
                    <a:pt x="8" y="19"/>
                  </a:cubicBezTo>
                  <a:cubicBezTo>
                    <a:pt x="8" y="18"/>
                    <a:pt x="3" y="19"/>
                    <a:pt x="2" y="19"/>
                  </a:cubicBezTo>
                  <a:cubicBezTo>
                    <a:pt x="0" y="19"/>
                    <a:pt x="4" y="16"/>
                    <a:pt x="4" y="16"/>
                  </a:cubicBezTo>
                  <a:cubicBezTo>
                    <a:pt x="6" y="14"/>
                    <a:pt x="5" y="12"/>
                    <a:pt x="5" y="10"/>
                  </a:cubicBezTo>
                  <a:cubicBezTo>
                    <a:pt x="5" y="8"/>
                    <a:pt x="5" y="5"/>
                    <a:pt x="6" y="3"/>
                  </a:cubicBezTo>
                  <a:cubicBezTo>
                    <a:pt x="7" y="0"/>
                    <a:pt x="10" y="0"/>
                    <a:pt x="11" y="3"/>
                  </a:cubicBezTo>
                  <a:cubicBezTo>
                    <a:pt x="11" y="4"/>
                    <a:pt x="11" y="6"/>
                    <a:pt x="12" y="5"/>
                  </a:cubicBezTo>
                  <a:cubicBezTo>
                    <a:pt x="13" y="5"/>
                    <a:pt x="13" y="4"/>
                    <a:pt x="14" y="4"/>
                  </a:cubicBezTo>
                  <a:cubicBezTo>
                    <a:pt x="15" y="5"/>
                    <a:pt x="16" y="6"/>
                    <a:pt x="17" y="6"/>
                  </a:cubicBezTo>
                  <a:cubicBezTo>
                    <a:pt x="18" y="7"/>
                    <a:pt x="19" y="7"/>
                    <a:pt x="20" y="7"/>
                  </a:cubicBezTo>
                  <a:cubicBezTo>
                    <a:pt x="21" y="8"/>
                    <a:pt x="23" y="9"/>
                    <a:pt x="25" y="10"/>
                  </a:cubicBezTo>
                  <a:cubicBezTo>
                    <a:pt x="28" y="11"/>
                    <a:pt x="28" y="12"/>
                    <a:pt x="28" y="15"/>
                  </a:cubicBezTo>
                  <a:cubicBezTo>
                    <a:pt x="28" y="16"/>
                    <a:pt x="30" y="16"/>
                    <a:pt x="30" y="15"/>
                  </a:cubicBezTo>
                  <a:cubicBezTo>
                    <a:pt x="32" y="15"/>
                    <a:pt x="32" y="16"/>
                    <a:pt x="33" y="17"/>
                  </a:cubicBezTo>
                  <a:cubicBezTo>
                    <a:pt x="34" y="17"/>
                    <a:pt x="34" y="17"/>
                    <a:pt x="34" y="18"/>
                  </a:cubicBezTo>
                  <a:cubicBezTo>
                    <a:pt x="33" y="19"/>
                    <a:pt x="33" y="21"/>
                    <a:pt x="31" y="21"/>
                  </a:cubicBezTo>
                  <a:cubicBezTo>
                    <a:pt x="30" y="20"/>
                    <a:pt x="33" y="21"/>
                    <a:pt x="31" y="2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7" name="Freeform 545"/>
            <p:cNvSpPr>
              <a:spLocks/>
            </p:cNvSpPr>
            <p:nvPr/>
          </p:nvSpPr>
          <p:spPr bwMode="auto">
            <a:xfrm>
              <a:off x="3874990" y="2688031"/>
              <a:ext cx="31856" cy="23893"/>
            </a:xfrm>
            <a:custGeom>
              <a:avLst/>
              <a:gdLst>
                <a:gd name="T0" fmla="*/ 5 w 7"/>
                <a:gd name="T1" fmla="*/ 4 h 5"/>
                <a:gd name="T2" fmla="*/ 1 w 7"/>
                <a:gd name="T3" fmla="*/ 0 h 5"/>
                <a:gd name="T4" fmla="*/ 5 w 7"/>
                <a:gd name="T5" fmla="*/ 4 h 5"/>
              </a:gdLst>
              <a:ahLst/>
              <a:cxnLst>
                <a:cxn ang="0">
                  <a:pos x="T0" y="T1"/>
                </a:cxn>
                <a:cxn ang="0">
                  <a:pos x="T2" y="T3"/>
                </a:cxn>
                <a:cxn ang="0">
                  <a:pos x="T4" y="T5"/>
                </a:cxn>
              </a:cxnLst>
              <a:rect l="0" t="0" r="r" b="b"/>
              <a:pathLst>
                <a:path w="7" h="5">
                  <a:moveTo>
                    <a:pt x="5" y="4"/>
                  </a:moveTo>
                  <a:cubicBezTo>
                    <a:pt x="3" y="5"/>
                    <a:pt x="0" y="0"/>
                    <a:pt x="1" y="0"/>
                  </a:cubicBezTo>
                  <a:cubicBezTo>
                    <a:pt x="2" y="1"/>
                    <a:pt x="7" y="3"/>
                    <a:pt x="5"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8" name="Freeform 546"/>
            <p:cNvSpPr>
              <a:spLocks/>
            </p:cNvSpPr>
            <p:nvPr/>
          </p:nvSpPr>
          <p:spPr bwMode="auto">
            <a:xfrm>
              <a:off x="3865432" y="2692810"/>
              <a:ext cx="17521" cy="23893"/>
            </a:xfrm>
            <a:custGeom>
              <a:avLst/>
              <a:gdLst>
                <a:gd name="T0" fmla="*/ 3 w 4"/>
                <a:gd name="T1" fmla="*/ 4 h 5"/>
                <a:gd name="T2" fmla="*/ 0 w 4"/>
                <a:gd name="T3" fmla="*/ 1 h 5"/>
                <a:gd name="T4" fmla="*/ 3 w 4"/>
                <a:gd name="T5" fmla="*/ 4 h 5"/>
              </a:gdLst>
              <a:ahLst/>
              <a:cxnLst>
                <a:cxn ang="0">
                  <a:pos x="T0" y="T1"/>
                </a:cxn>
                <a:cxn ang="0">
                  <a:pos x="T2" y="T3"/>
                </a:cxn>
                <a:cxn ang="0">
                  <a:pos x="T4" y="T5"/>
                </a:cxn>
              </a:cxnLst>
              <a:rect l="0" t="0" r="r" b="b"/>
              <a:pathLst>
                <a:path w="4" h="5">
                  <a:moveTo>
                    <a:pt x="3" y="4"/>
                  </a:moveTo>
                  <a:cubicBezTo>
                    <a:pt x="1" y="5"/>
                    <a:pt x="0" y="2"/>
                    <a:pt x="0" y="1"/>
                  </a:cubicBezTo>
                  <a:cubicBezTo>
                    <a:pt x="1" y="0"/>
                    <a:pt x="4" y="3"/>
                    <a:pt x="3"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09" name="Freeform 547"/>
            <p:cNvSpPr>
              <a:spLocks/>
            </p:cNvSpPr>
            <p:nvPr/>
          </p:nvSpPr>
          <p:spPr bwMode="auto">
            <a:xfrm>
              <a:off x="3822427" y="2603617"/>
              <a:ext cx="14335" cy="28669"/>
            </a:xfrm>
            <a:custGeom>
              <a:avLst/>
              <a:gdLst>
                <a:gd name="T0" fmla="*/ 3 w 3"/>
                <a:gd name="T1" fmla="*/ 5 h 6"/>
                <a:gd name="T2" fmla="*/ 3 w 3"/>
                <a:gd name="T3" fmla="*/ 2 h 6"/>
                <a:gd name="T4" fmla="*/ 1 w 3"/>
                <a:gd name="T5" fmla="*/ 1 h 6"/>
                <a:gd name="T6" fmla="*/ 1 w 3"/>
                <a:gd name="T7" fmla="*/ 4 h 6"/>
                <a:gd name="T8" fmla="*/ 3 w 3"/>
                <a:gd name="T9" fmla="*/ 5 h 6"/>
                <a:gd name="T10" fmla="*/ 3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3" y="5"/>
                  </a:moveTo>
                  <a:cubicBezTo>
                    <a:pt x="3" y="4"/>
                    <a:pt x="3" y="3"/>
                    <a:pt x="3" y="2"/>
                  </a:cubicBezTo>
                  <a:cubicBezTo>
                    <a:pt x="3" y="2"/>
                    <a:pt x="1" y="0"/>
                    <a:pt x="1" y="1"/>
                  </a:cubicBezTo>
                  <a:cubicBezTo>
                    <a:pt x="1" y="2"/>
                    <a:pt x="0" y="4"/>
                    <a:pt x="1" y="4"/>
                  </a:cubicBezTo>
                  <a:cubicBezTo>
                    <a:pt x="1" y="5"/>
                    <a:pt x="2" y="6"/>
                    <a:pt x="3" y="5"/>
                  </a:cubicBezTo>
                  <a:cubicBezTo>
                    <a:pt x="3" y="4"/>
                    <a:pt x="2" y="6"/>
                    <a:pt x="3"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0" name="Freeform 548"/>
            <p:cNvSpPr>
              <a:spLocks/>
            </p:cNvSpPr>
            <p:nvPr/>
          </p:nvSpPr>
          <p:spPr bwMode="auto">
            <a:xfrm>
              <a:off x="3752346" y="2359922"/>
              <a:ext cx="672151" cy="492166"/>
            </a:xfrm>
            <a:custGeom>
              <a:avLst/>
              <a:gdLst>
                <a:gd name="T0" fmla="*/ 63 w 144"/>
                <a:gd name="T1" fmla="*/ 86 h 105"/>
                <a:gd name="T2" fmla="*/ 81 w 144"/>
                <a:gd name="T3" fmla="*/ 76 h 105"/>
                <a:gd name="T4" fmla="*/ 91 w 144"/>
                <a:gd name="T5" fmla="*/ 67 h 105"/>
                <a:gd name="T6" fmla="*/ 103 w 144"/>
                <a:gd name="T7" fmla="*/ 68 h 105"/>
                <a:gd name="T8" fmla="*/ 87 w 144"/>
                <a:gd name="T9" fmla="*/ 66 h 105"/>
                <a:gd name="T10" fmla="*/ 80 w 144"/>
                <a:gd name="T11" fmla="*/ 48 h 105"/>
                <a:gd name="T12" fmla="*/ 67 w 144"/>
                <a:gd name="T13" fmla="*/ 49 h 105"/>
                <a:gd name="T14" fmla="*/ 64 w 144"/>
                <a:gd name="T15" fmla="*/ 40 h 105"/>
                <a:gd name="T16" fmla="*/ 54 w 144"/>
                <a:gd name="T17" fmla="*/ 32 h 105"/>
                <a:gd name="T18" fmla="*/ 53 w 144"/>
                <a:gd name="T19" fmla="*/ 38 h 105"/>
                <a:gd name="T20" fmla="*/ 52 w 144"/>
                <a:gd name="T21" fmla="*/ 39 h 105"/>
                <a:gd name="T22" fmla="*/ 37 w 144"/>
                <a:gd name="T23" fmla="*/ 38 h 105"/>
                <a:gd name="T24" fmla="*/ 5 w 144"/>
                <a:gd name="T25" fmla="*/ 32 h 105"/>
                <a:gd name="T26" fmla="*/ 8 w 144"/>
                <a:gd name="T27" fmla="*/ 26 h 105"/>
                <a:gd name="T28" fmla="*/ 16 w 144"/>
                <a:gd name="T29" fmla="*/ 2 h 105"/>
                <a:gd name="T30" fmla="*/ 18 w 144"/>
                <a:gd name="T31" fmla="*/ 18 h 105"/>
                <a:gd name="T32" fmla="*/ 26 w 144"/>
                <a:gd name="T33" fmla="*/ 29 h 105"/>
                <a:gd name="T34" fmla="*/ 20 w 144"/>
                <a:gd name="T35" fmla="*/ 19 h 105"/>
                <a:gd name="T36" fmla="*/ 22 w 144"/>
                <a:gd name="T37" fmla="*/ 13 h 105"/>
                <a:gd name="T38" fmla="*/ 25 w 144"/>
                <a:gd name="T39" fmla="*/ 7 h 105"/>
                <a:gd name="T40" fmla="*/ 34 w 144"/>
                <a:gd name="T41" fmla="*/ 3 h 105"/>
                <a:gd name="T42" fmla="*/ 43 w 144"/>
                <a:gd name="T43" fmla="*/ 16 h 105"/>
                <a:gd name="T44" fmla="*/ 52 w 144"/>
                <a:gd name="T45" fmla="*/ 16 h 105"/>
                <a:gd name="T46" fmla="*/ 54 w 144"/>
                <a:gd name="T47" fmla="*/ 15 h 105"/>
                <a:gd name="T48" fmla="*/ 66 w 144"/>
                <a:gd name="T49" fmla="*/ 13 h 105"/>
                <a:gd name="T50" fmla="*/ 70 w 144"/>
                <a:gd name="T51" fmla="*/ 21 h 105"/>
                <a:gd name="T52" fmla="*/ 76 w 144"/>
                <a:gd name="T53" fmla="*/ 22 h 105"/>
                <a:gd name="T54" fmla="*/ 81 w 144"/>
                <a:gd name="T55" fmla="*/ 23 h 105"/>
                <a:gd name="T56" fmla="*/ 86 w 144"/>
                <a:gd name="T57" fmla="*/ 23 h 105"/>
                <a:gd name="T58" fmla="*/ 92 w 144"/>
                <a:gd name="T59" fmla="*/ 28 h 105"/>
                <a:gd name="T60" fmla="*/ 94 w 144"/>
                <a:gd name="T61" fmla="*/ 31 h 105"/>
                <a:gd name="T62" fmla="*/ 100 w 144"/>
                <a:gd name="T63" fmla="*/ 29 h 105"/>
                <a:gd name="T64" fmla="*/ 99 w 144"/>
                <a:gd name="T65" fmla="*/ 38 h 105"/>
                <a:gd name="T66" fmla="*/ 104 w 144"/>
                <a:gd name="T67" fmla="*/ 38 h 105"/>
                <a:gd name="T68" fmla="*/ 109 w 144"/>
                <a:gd name="T69" fmla="*/ 40 h 105"/>
                <a:gd name="T70" fmla="*/ 106 w 144"/>
                <a:gd name="T71" fmla="*/ 45 h 105"/>
                <a:gd name="T72" fmla="*/ 118 w 144"/>
                <a:gd name="T73" fmla="*/ 54 h 105"/>
                <a:gd name="T74" fmla="*/ 124 w 144"/>
                <a:gd name="T75" fmla="*/ 55 h 105"/>
                <a:gd name="T76" fmla="*/ 128 w 144"/>
                <a:gd name="T77" fmla="*/ 60 h 105"/>
                <a:gd name="T78" fmla="*/ 141 w 144"/>
                <a:gd name="T79" fmla="*/ 64 h 105"/>
                <a:gd name="T80" fmla="*/ 139 w 144"/>
                <a:gd name="T81" fmla="*/ 69 h 105"/>
                <a:gd name="T82" fmla="*/ 133 w 144"/>
                <a:gd name="T83" fmla="*/ 73 h 105"/>
                <a:gd name="T84" fmla="*/ 128 w 144"/>
                <a:gd name="T85" fmla="*/ 77 h 105"/>
                <a:gd name="T86" fmla="*/ 125 w 144"/>
                <a:gd name="T87" fmla="*/ 74 h 105"/>
                <a:gd name="T88" fmla="*/ 120 w 144"/>
                <a:gd name="T89" fmla="*/ 72 h 105"/>
                <a:gd name="T90" fmla="*/ 113 w 144"/>
                <a:gd name="T91" fmla="*/ 67 h 105"/>
                <a:gd name="T92" fmla="*/ 108 w 144"/>
                <a:gd name="T93" fmla="*/ 70 h 105"/>
                <a:gd name="T94" fmla="*/ 118 w 144"/>
                <a:gd name="T95" fmla="*/ 80 h 105"/>
                <a:gd name="T96" fmla="*/ 123 w 144"/>
                <a:gd name="T97" fmla="*/ 82 h 105"/>
                <a:gd name="T98" fmla="*/ 128 w 144"/>
                <a:gd name="T99" fmla="*/ 93 h 105"/>
                <a:gd name="T100" fmla="*/ 126 w 144"/>
                <a:gd name="T101" fmla="*/ 95 h 105"/>
                <a:gd name="T102" fmla="*/ 118 w 144"/>
                <a:gd name="T103" fmla="*/ 96 h 105"/>
                <a:gd name="T104" fmla="*/ 110 w 144"/>
                <a:gd name="T105" fmla="*/ 93 h 105"/>
                <a:gd name="T106" fmla="*/ 109 w 144"/>
                <a:gd name="T107" fmla="*/ 94 h 105"/>
                <a:gd name="T108" fmla="*/ 103 w 144"/>
                <a:gd name="T109" fmla="*/ 99 h 105"/>
                <a:gd name="T110" fmla="*/ 91 w 144"/>
                <a:gd name="T111" fmla="*/ 90 h 105"/>
                <a:gd name="T112" fmla="*/ 77 w 144"/>
                <a:gd name="T113"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 h="105">
                  <a:moveTo>
                    <a:pt x="77" y="83"/>
                  </a:moveTo>
                  <a:cubicBezTo>
                    <a:pt x="76" y="86"/>
                    <a:pt x="74" y="83"/>
                    <a:pt x="71" y="84"/>
                  </a:cubicBezTo>
                  <a:cubicBezTo>
                    <a:pt x="70" y="84"/>
                    <a:pt x="69" y="85"/>
                    <a:pt x="68" y="86"/>
                  </a:cubicBezTo>
                  <a:cubicBezTo>
                    <a:pt x="66" y="87"/>
                    <a:pt x="65" y="86"/>
                    <a:pt x="63" y="86"/>
                  </a:cubicBezTo>
                  <a:cubicBezTo>
                    <a:pt x="60" y="85"/>
                    <a:pt x="56" y="83"/>
                    <a:pt x="60" y="80"/>
                  </a:cubicBezTo>
                  <a:cubicBezTo>
                    <a:pt x="62" y="78"/>
                    <a:pt x="62" y="76"/>
                    <a:pt x="65" y="76"/>
                  </a:cubicBezTo>
                  <a:cubicBezTo>
                    <a:pt x="68" y="77"/>
                    <a:pt x="71" y="78"/>
                    <a:pt x="75" y="77"/>
                  </a:cubicBezTo>
                  <a:cubicBezTo>
                    <a:pt x="77" y="77"/>
                    <a:pt x="79" y="76"/>
                    <a:pt x="81" y="76"/>
                  </a:cubicBezTo>
                  <a:cubicBezTo>
                    <a:pt x="82" y="76"/>
                    <a:pt x="81" y="75"/>
                    <a:pt x="81" y="74"/>
                  </a:cubicBezTo>
                  <a:cubicBezTo>
                    <a:pt x="78" y="72"/>
                    <a:pt x="77" y="71"/>
                    <a:pt x="80" y="69"/>
                  </a:cubicBezTo>
                  <a:cubicBezTo>
                    <a:pt x="82" y="66"/>
                    <a:pt x="84" y="66"/>
                    <a:pt x="87" y="66"/>
                  </a:cubicBezTo>
                  <a:cubicBezTo>
                    <a:pt x="88" y="66"/>
                    <a:pt x="90" y="66"/>
                    <a:pt x="91" y="67"/>
                  </a:cubicBezTo>
                  <a:cubicBezTo>
                    <a:pt x="93" y="68"/>
                    <a:pt x="93" y="69"/>
                    <a:pt x="93" y="71"/>
                  </a:cubicBezTo>
                  <a:cubicBezTo>
                    <a:pt x="94" y="73"/>
                    <a:pt x="95" y="70"/>
                    <a:pt x="96" y="70"/>
                  </a:cubicBezTo>
                  <a:cubicBezTo>
                    <a:pt x="96" y="69"/>
                    <a:pt x="99" y="70"/>
                    <a:pt x="99" y="70"/>
                  </a:cubicBezTo>
                  <a:cubicBezTo>
                    <a:pt x="100" y="70"/>
                    <a:pt x="103" y="70"/>
                    <a:pt x="103" y="68"/>
                  </a:cubicBezTo>
                  <a:cubicBezTo>
                    <a:pt x="103" y="67"/>
                    <a:pt x="100" y="66"/>
                    <a:pt x="99" y="66"/>
                  </a:cubicBezTo>
                  <a:cubicBezTo>
                    <a:pt x="97" y="65"/>
                    <a:pt x="96" y="64"/>
                    <a:pt x="95" y="63"/>
                  </a:cubicBezTo>
                  <a:cubicBezTo>
                    <a:pt x="94" y="63"/>
                    <a:pt x="93" y="65"/>
                    <a:pt x="93" y="66"/>
                  </a:cubicBezTo>
                  <a:cubicBezTo>
                    <a:pt x="92" y="67"/>
                    <a:pt x="88" y="66"/>
                    <a:pt x="87" y="66"/>
                  </a:cubicBezTo>
                  <a:cubicBezTo>
                    <a:pt x="81" y="65"/>
                    <a:pt x="89" y="63"/>
                    <a:pt x="88" y="61"/>
                  </a:cubicBezTo>
                  <a:cubicBezTo>
                    <a:pt x="87" y="58"/>
                    <a:pt x="86" y="54"/>
                    <a:pt x="84" y="52"/>
                  </a:cubicBezTo>
                  <a:cubicBezTo>
                    <a:pt x="83" y="52"/>
                    <a:pt x="81" y="53"/>
                    <a:pt x="81" y="52"/>
                  </a:cubicBezTo>
                  <a:cubicBezTo>
                    <a:pt x="81" y="51"/>
                    <a:pt x="81" y="49"/>
                    <a:pt x="80" y="48"/>
                  </a:cubicBezTo>
                  <a:cubicBezTo>
                    <a:pt x="79" y="47"/>
                    <a:pt x="78" y="53"/>
                    <a:pt x="79" y="53"/>
                  </a:cubicBezTo>
                  <a:cubicBezTo>
                    <a:pt x="78" y="53"/>
                    <a:pt x="75" y="46"/>
                    <a:pt x="75" y="46"/>
                  </a:cubicBezTo>
                  <a:cubicBezTo>
                    <a:pt x="73" y="46"/>
                    <a:pt x="72" y="47"/>
                    <a:pt x="71" y="48"/>
                  </a:cubicBezTo>
                  <a:cubicBezTo>
                    <a:pt x="70" y="48"/>
                    <a:pt x="67" y="50"/>
                    <a:pt x="67" y="49"/>
                  </a:cubicBezTo>
                  <a:cubicBezTo>
                    <a:pt x="67" y="46"/>
                    <a:pt x="66" y="46"/>
                    <a:pt x="69" y="46"/>
                  </a:cubicBezTo>
                  <a:cubicBezTo>
                    <a:pt x="70" y="46"/>
                    <a:pt x="71" y="45"/>
                    <a:pt x="71" y="44"/>
                  </a:cubicBezTo>
                  <a:cubicBezTo>
                    <a:pt x="72" y="43"/>
                    <a:pt x="69" y="43"/>
                    <a:pt x="69" y="43"/>
                  </a:cubicBezTo>
                  <a:cubicBezTo>
                    <a:pt x="68" y="42"/>
                    <a:pt x="64" y="40"/>
                    <a:pt x="64" y="40"/>
                  </a:cubicBezTo>
                  <a:cubicBezTo>
                    <a:pt x="64" y="37"/>
                    <a:pt x="63" y="39"/>
                    <a:pt x="62" y="39"/>
                  </a:cubicBezTo>
                  <a:cubicBezTo>
                    <a:pt x="61" y="39"/>
                    <a:pt x="62" y="34"/>
                    <a:pt x="60" y="35"/>
                  </a:cubicBezTo>
                  <a:cubicBezTo>
                    <a:pt x="59" y="35"/>
                    <a:pt x="59" y="36"/>
                    <a:pt x="57" y="34"/>
                  </a:cubicBezTo>
                  <a:cubicBezTo>
                    <a:pt x="56" y="34"/>
                    <a:pt x="55" y="32"/>
                    <a:pt x="54" y="32"/>
                  </a:cubicBezTo>
                  <a:cubicBezTo>
                    <a:pt x="54" y="32"/>
                    <a:pt x="55" y="33"/>
                    <a:pt x="55" y="33"/>
                  </a:cubicBezTo>
                  <a:cubicBezTo>
                    <a:pt x="55" y="33"/>
                    <a:pt x="52" y="33"/>
                    <a:pt x="52" y="34"/>
                  </a:cubicBezTo>
                  <a:cubicBezTo>
                    <a:pt x="53" y="35"/>
                    <a:pt x="55" y="34"/>
                    <a:pt x="56" y="36"/>
                  </a:cubicBezTo>
                  <a:cubicBezTo>
                    <a:pt x="56" y="38"/>
                    <a:pt x="54" y="38"/>
                    <a:pt x="53" y="38"/>
                  </a:cubicBezTo>
                  <a:cubicBezTo>
                    <a:pt x="51" y="39"/>
                    <a:pt x="46" y="35"/>
                    <a:pt x="44" y="37"/>
                  </a:cubicBezTo>
                  <a:cubicBezTo>
                    <a:pt x="43" y="37"/>
                    <a:pt x="45" y="38"/>
                    <a:pt x="46" y="39"/>
                  </a:cubicBezTo>
                  <a:cubicBezTo>
                    <a:pt x="46" y="40"/>
                    <a:pt x="47" y="39"/>
                    <a:pt x="48" y="39"/>
                  </a:cubicBezTo>
                  <a:cubicBezTo>
                    <a:pt x="49" y="39"/>
                    <a:pt x="52" y="38"/>
                    <a:pt x="52" y="39"/>
                  </a:cubicBezTo>
                  <a:cubicBezTo>
                    <a:pt x="52" y="40"/>
                    <a:pt x="51" y="41"/>
                    <a:pt x="50" y="42"/>
                  </a:cubicBezTo>
                  <a:cubicBezTo>
                    <a:pt x="50" y="42"/>
                    <a:pt x="39" y="35"/>
                    <a:pt x="37" y="36"/>
                  </a:cubicBezTo>
                  <a:cubicBezTo>
                    <a:pt x="38" y="36"/>
                    <a:pt x="39" y="37"/>
                    <a:pt x="40" y="37"/>
                  </a:cubicBezTo>
                  <a:cubicBezTo>
                    <a:pt x="42" y="39"/>
                    <a:pt x="37" y="38"/>
                    <a:pt x="37" y="38"/>
                  </a:cubicBezTo>
                  <a:cubicBezTo>
                    <a:pt x="34" y="36"/>
                    <a:pt x="30" y="38"/>
                    <a:pt x="27" y="37"/>
                  </a:cubicBezTo>
                  <a:cubicBezTo>
                    <a:pt x="23" y="36"/>
                    <a:pt x="20" y="37"/>
                    <a:pt x="17" y="34"/>
                  </a:cubicBezTo>
                  <a:cubicBezTo>
                    <a:pt x="14" y="32"/>
                    <a:pt x="12" y="35"/>
                    <a:pt x="9" y="34"/>
                  </a:cubicBezTo>
                  <a:cubicBezTo>
                    <a:pt x="8" y="33"/>
                    <a:pt x="6" y="33"/>
                    <a:pt x="5" y="32"/>
                  </a:cubicBezTo>
                  <a:cubicBezTo>
                    <a:pt x="5" y="31"/>
                    <a:pt x="2" y="28"/>
                    <a:pt x="4" y="28"/>
                  </a:cubicBezTo>
                  <a:cubicBezTo>
                    <a:pt x="7" y="28"/>
                    <a:pt x="11" y="31"/>
                    <a:pt x="14" y="29"/>
                  </a:cubicBezTo>
                  <a:cubicBezTo>
                    <a:pt x="15" y="28"/>
                    <a:pt x="13" y="27"/>
                    <a:pt x="13" y="27"/>
                  </a:cubicBezTo>
                  <a:cubicBezTo>
                    <a:pt x="11" y="26"/>
                    <a:pt x="9" y="26"/>
                    <a:pt x="8" y="26"/>
                  </a:cubicBezTo>
                  <a:cubicBezTo>
                    <a:pt x="5" y="26"/>
                    <a:pt x="0" y="26"/>
                    <a:pt x="0" y="23"/>
                  </a:cubicBezTo>
                  <a:cubicBezTo>
                    <a:pt x="0" y="19"/>
                    <a:pt x="0" y="16"/>
                    <a:pt x="2" y="12"/>
                  </a:cubicBezTo>
                  <a:cubicBezTo>
                    <a:pt x="3" y="9"/>
                    <a:pt x="6" y="7"/>
                    <a:pt x="9" y="5"/>
                  </a:cubicBezTo>
                  <a:cubicBezTo>
                    <a:pt x="11" y="3"/>
                    <a:pt x="13" y="3"/>
                    <a:pt x="16" y="2"/>
                  </a:cubicBezTo>
                  <a:cubicBezTo>
                    <a:pt x="18" y="2"/>
                    <a:pt x="24" y="0"/>
                    <a:pt x="25" y="3"/>
                  </a:cubicBezTo>
                  <a:cubicBezTo>
                    <a:pt x="25" y="2"/>
                    <a:pt x="20" y="7"/>
                    <a:pt x="19" y="7"/>
                  </a:cubicBezTo>
                  <a:cubicBezTo>
                    <a:pt x="17" y="9"/>
                    <a:pt x="15" y="11"/>
                    <a:pt x="17" y="13"/>
                  </a:cubicBezTo>
                  <a:cubicBezTo>
                    <a:pt x="19" y="15"/>
                    <a:pt x="17" y="16"/>
                    <a:pt x="18" y="18"/>
                  </a:cubicBezTo>
                  <a:cubicBezTo>
                    <a:pt x="18" y="20"/>
                    <a:pt x="20" y="21"/>
                    <a:pt x="21" y="22"/>
                  </a:cubicBezTo>
                  <a:cubicBezTo>
                    <a:pt x="22" y="23"/>
                    <a:pt x="24" y="24"/>
                    <a:pt x="25" y="25"/>
                  </a:cubicBezTo>
                  <a:cubicBezTo>
                    <a:pt x="26" y="26"/>
                    <a:pt x="22" y="26"/>
                    <a:pt x="22" y="27"/>
                  </a:cubicBezTo>
                  <a:cubicBezTo>
                    <a:pt x="22" y="26"/>
                    <a:pt x="26" y="29"/>
                    <a:pt x="26" y="29"/>
                  </a:cubicBezTo>
                  <a:cubicBezTo>
                    <a:pt x="27" y="28"/>
                    <a:pt x="26" y="26"/>
                    <a:pt x="26" y="25"/>
                  </a:cubicBezTo>
                  <a:cubicBezTo>
                    <a:pt x="26" y="25"/>
                    <a:pt x="28" y="24"/>
                    <a:pt x="27" y="23"/>
                  </a:cubicBezTo>
                  <a:cubicBezTo>
                    <a:pt x="26" y="22"/>
                    <a:pt x="22" y="21"/>
                    <a:pt x="21" y="20"/>
                  </a:cubicBezTo>
                  <a:cubicBezTo>
                    <a:pt x="20" y="20"/>
                    <a:pt x="19" y="19"/>
                    <a:pt x="20" y="19"/>
                  </a:cubicBezTo>
                  <a:cubicBezTo>
                    <a:pt x="22" y="19"/>
                    <a:pt x="22" y="18"/>
                    <a:pt x="23" y="17"/>
                  </a:cubicBezTo>
                  <a:cubicBezTo>
                    <a:pt x="25" y="16"/>
                    <a:pt x="28" y="18"/>
                    <a:pt x="29" y="19"/>
                  </a:cubicBezTo>
                  <a:cubicBezTo>
                    <a:pt x="28" y="18"/>
                    <a:pt x="27" y="17"/>
                    <a:pt x="27" y="16"/>
                  </a:cubicBezTo>
                  <a:cubicBezTo>
                    <a:pt x="27" y="14"/>
                    <a:pt x="22" y="15"/>
                    <a:pt x="22" y="13"/>
                  </a:cubicBezTo>
                  <a:cubicBezTo>
                    <a:pt x="20" y="7"/>
                    <a:pt x="29" y="12"/>
                    <a:pt x="29" y="12"/>
                  </a:cubicBezTo>
                  <a:cubicBezTo>
                    <a:pt x="29" y="11"/>
                    <a:pt x="23" y="9"/>
                    <a:pt x="23" y="9"/>
                  </a:cubicBezTo>
                  <a:cubicBezTo>
                    <a:pt x="23" y="8"/>
                    <a:pt x="28" y="9"/>
                    <a:pt x="28" y="9"/>
                  </a:cubicBezTo>
                  <a:cubicBezTo>
                    <a:pt x="28" y="8"/>
                    <a:pt x="25" y="7"/>
                    <a:pt x="25" y="7"/>
                  </a:cubicBezTo>
                  <a:cubicBezTo>
                    <a:pt x="24" y="6"/>
                    <a:pt x="25" y="6"/>
                    <a:pt x="26" y="6"/>
                  </a:cubicBezTo>
                  <a:cubicBezTo>
                    <a:pt x="27" y="7"/>
                    <a:pt x="27" y="6"/>
                    <a:pt x="28" y="6"/>
                  </a:cubicBezTo>
                  <a:cubicBezTo>
                    <a:pt x="30" y="5"/>
                    <a:pt x="30" y="6"/>
                    <a:pt x="32" y="6"/>
                  </a:cubicBezTo>
                  <a:cubicBezTo>
                    <a:pt x="29" y="5"/>
                    <a:pt x="33" y="3"/>
                    <a:pt x="34" y="3"/>
                  </a:cubicBezTo>
                  <a:cubicBezTo>
                    <a:pt x="36" y="2"/>
                    <a:pt x="42" y="2"/>
                    <a:pt x="43" y="4"/>
                  </a:cubicBezTo>
                  <a:cubicBezTo>
                    <a:pt x="44" y="5"/>
                    <a:pt x="44" y="6"/>
                    <a:pt x="44" y="7"/>
                  </a:cubicBezTo>
                  <a:cubicBezTo>
                    <a:pt x="45" y="8"/>
                    <a:pt x="46" y="9"/>
                    <a:pt x="47" y="10"/>
                  </a:cubicBezTo>
                  <a:cubicBezTo>
                    <a:pt x="48" y="12"/>
                    <a:pt x="43" y="16"/>
                    <a:pt x="43" y="16"/>
                  </a:cubicBezTo>
                  <a:cubicBezTo>
                    <a:pt x="44" y="17"/>
                    <a:pt x="46" y="14"/>
                    <a:pt x="47" y="14"/>
                  </a:cubicBezTo>
                  <a:cubicBezTo>
                    <a:pt x="47" y="14"/>
                    <a:pt x="45" y="20"/>
                    <a:pt x="46" y="19"/>
                  </a:cubicBezTo>
                  <a:cubicBezTo>
                    <a:pt x="47" y="19"/>
                    <a:pt x="47" y="17"/>
                    <a:pt x="48" y="17"/>
                  </a:cubicBezTo>
                  <a:cubicBezTo>
                    <a:pt x="50" y="17"/>
                    <a:pt x="50" y="18"/>
                    <a:pt x="52" y="16"/>
                  </a:cubicBezTo>
                  <a:cubicBezTo>
                    <a:pt x="53" y="15"/>
                    <a:pt x="53" y="16"/>
                    <a:pt x="54" y="17"/>
                  </a:cubicBezTo>
                  <a:cubicBezTo>
                    <a:pt x="55" y="18"/>
                    <a:pt x="54" y="18"/>
                    <a:pt x="54" y="19"/>
                  </a:cubicBezTo>
                  <a:cubicBezTo>
                    <a:pt x="54" y="20"/>
                    <a:pt x="59" y="21"/>
                    <a:pt x="60" y="21"/>
                  </a:cubicBezTo>
                  <a:cubicBezTo>
                    <a:pt x="60" y="21"/>
                    <a:pt x="55" y="16"/>
                    <a:pt x="54" y="15"/>
                  </a:cubicBezTo>
                  <a:cubicBezTo>
                    <a:pt x="54" y="15"/>
                    <a:pt x="63" y="18"/>
                    <a:pt x="63" y="17"/>
                  </a:cubicBezTo>
                  <a:cubicBezTo>
                    <a:pt x="63" y="17"/>
                    <a:pt x="57" y="16"/>
                    <a:pt x="57" y="14"/>
                  </a:cubicBezTo>
                  <a:cubicBezTo>
                    <a:pt x="57" y="13"/>
                    <a:pt x="60" y="12"/>
                    <a:pt x="61" y="12"/>
                  </a:cubicBezTo>
                  <a:cubicBezTo>
                    <a:pt x="63" y="11"/>
                    <a:pt x="64" y="12"/>
                    <a:pt x="66" y="13"/>
                  </a:cubicBezTo>
                  <a:cubicBezTo>
                    <a:pt x="69" y="14"/>
                    <a:pt x="73" y="13"/>
                    <a:pt x="74" y="17"/>
                  </a:cubicBezTo>
                  <a:cubicBezTo>
                    <a:pt x="74" y="17"/>
                    <a:pt x="67" y="17"/>
                    <a:pt x="68" y="20"/>
                  </a:cubicBezTo>
                  <a:cubicBezTo>
                    <a:pt x="68" y="19"/>
                    <a:pt x="71" y="18"/>
                    <a:pt x="71" y="18"/>
                  </a:cubicBezTo>
                  <a:cubicBezTo>
                    <a:pt x="73" y="18"/>
                    <a:pt x="70" y="20"/>
                    <a:pt x="70" y="21"/>
                  </a:cubicBezTo>
                  <a:cubicBezTo>
                    <a:pt x="70" y="21"/>
                    <a:pt x="73" y="19"/>
                    <a:pt x="73" y="19"/>
                  </a:cubicBezTo>
                  <a:cubicBezTo>
                    <a:pt x="73" y="18"/>
                    <a:pt x="77" y="18"/>
                    <a:pt x="78" y="19"/>
                  </a:cubicBezTo>
                  <a:cubicBezTo>
                    <a:pt x="82" y="19"/>
                    <a:pt x="73" y="22"/>
                    <a:pt x="74" y="23"/>
                  </a:cubicBezTo>
                  <a:cubicBezTo>
                    <a:pt x="74" y="23"/>
                    <a:pt x="76" y="21"/>
                    <a:pt x="76" y="22"/>
                  </a:cubicBezTo>
                  <a:cubicBezTo>
                    <a:pt x="76" y="23"/>
                    <a:pt x="74" y="25"/>
                    <a:pt x="75" y="26"/>
                  </a:cubicBezTo>
                  <a:cubicBezTo>
                    <a:pt x="74" y="25"/>
                    <a:pt x="78" y="21"/>
                    <a:pt x="79" y="22"/>
                  </a:cubicBezTo>
                  <a:cubicBezTo>
                    <a:pt x="79" y="24"/>
                    <a:pt x="78" y="26"/>
                    <a:pt x="79" y="27"/>
                  </a:cubicBezTo>
                  <a:cubicBezTo>
                    <a:pt x="79" y="27"/>
                    <a:pt x="79" y="23"/>
                    <a:pt x="81" y="23"/>
                  </a:cubicBezTo>
                  <a:cubicBezTo>
                    <a:pt x="83" y="24"/>
                    <a:pt x="80" y="27"/>
                    <a:pt x="81" y="28"/>
                  </a:cubicBezTo>
                  <a:cubicBezTo>
                    <a:pt x="81" y="28"/>
                    <a:pt x="82" y="25"/>
                    <a:pt x="83" y="25"/>
                  </a:cubicBezTo>
                  <a:cubicBezTo>
                    <a:pt x="83" y="25"/>
                    <a:pt x="82" y="28"/>
                    <a:pt x="83" y="28"/>
                  </a:cubicBezTo>
                  <a:cubicBezTo>
                    <a:pt x="82" y="28"/>
                    <a:pt x="85" y="24"/>
                    <a:pt x="86" y="23"/>
                  </a:cubicBezTo>
                  <a:cubicBezTo>
                    <a:pt x="87" y="22"/>
                    <a:pt x="90" y="23"/>
                    <a:pt x="91" y="24"/>
                  </a:cubicBezTo>
                  <a:cubicBezTo>
                    <a:pt x="93" y="25"/>
                    <a:pt x="94" y="27"/>
                    <a:pt x="91" y="27"/>
                  </a:cubicBezTo>
                  <a:cubicBezTo>
                    <a:pt x="90" y="27"/>
                    <a:pt x="86" y="27"/>
                    <a:pt x="86" y="30"/>
                  </a:cubicBezTo>
                  <a:cubicBezTo>
                    <a:pt x="86" y="29"/>
                    <a:pt x="92" y="27"/>
                    <a:pt x="92" y="28"/>
                  </a:cubicBezTo>
                  <a:cubicBezTo>
                    <a:pt x="92" y="28"/>
                    <a:pt x="88" y="30"/>
                    <a:pt x="88" y="31"/>
                  </a:cubicBezTo>
                  <a:cubicBezTo>
                    <a:pt x="88" y="30"/>
                    <a:pt x="92" y="30"/>
                    <a:pt x="92" y="30"/>
                  </a:cubicBezTo>
                  <a:cubicBezTo>
                    <a:pt x="93" y="29"/>
                    <a:pt x="95" y="26"/>
                    <a:pt x="96" y="27"/>
                  </a:cubicBezTo>
                  <a:cubicBezTo>
                    <a:pt x="97" y="29"/>
                    <a:pt x="96" y="31"/>
                    <a:pt x="94" y="31"/>
                  </a:cubicBezTo>
                  <a:cubicBezTo>
                    <a:pt x="93" y="32"/>
                    <a:pt x="92" y="33"/>
                    <a:pt x="91" y="34"/>
                  </a:cubicBezTo>
                  <a:cubicBezTo>
                    <a:pt x="91" y="34"/>
                    <a:pt x="93" y="32"/>
                    <a:pt x="94" y="32"/>
                  </a:cubicBezTo>
                  <a:cubicBezTo>
                    <a:pt x="94" y="32"/>
                    <a:pt x="93" y="36"/>
                    <a:pt x="93" y="36"/>
                  </a:cubicBezTo>
                  <a:cubicBezTo>
                    <a:pt x="92" y="34"/>
                    <a:pt x="99" y="27"/>
                    <a:pt x="100" y="29"/>
                  </a:cubicBezTo>
                  <a:cubicBezTo>
                    <a:pt x="101" y="30"/>
                    <a:pt x="99" y="31"/>
                    <a:pt x="98" y="31"/>
                  </a:cubicBezTo>
                  <a:cubicBezTo>
                    <a:pt x="99" y="31"/>
                    <a:pt x="102" y="31"/>
                    <a:pt x="103" y="31"/>
                  </a:cubicBezTo>
                  <a:cubicBezTo>
                    <a:pt x="104" y="31"/>
                    <a:pt x="106" y="31"/>
                    <a:pt x="107" y="32"/>
                  </a:cubicBezTo>
                  <a:cubicBezTo>
                    <a:pt x="108" y="35"/>
                    <a:pt x="98" y="35"/>
                    <a:pt x="99" y="38"/>
                  </a:cubicBezTo>
                  <a:cubicBezTo>
                    <a:pt x="99" y="38"/>
                    <a:pt x="102" y="35"/>
                    <a:pt x="103" y="35"/>
                  </a:cubicBezTo>
                  <a:cubicBezTo>
                    <a:pt x="104" y="35"/>
                    <a:pt x="106" y="35"/>
                    <a:pt x="106" y="36"/>
                  </a:cubicBezTo>
                  <a:cubicBezTo>
                    <a:pt x="107" y="37"/>
                    <a:pt x="101" y="39"/>
                    <a:pt x="101" y="39"/>
                  </a:cubicBezTo>
                  <a:cubicBezTo>
                    <a:pt x="101" y="39"/>
                    <a:pt x="104" y="38"/>
                    <a:pt x="104" y="38"/>
                  </a:cubicBezTo>
                  <a:cubicBezTo>
                    <a:pt x="105" y="38"/>
                    <a:pt x="107" y="37"/>
                    <a:pt x="108" y="36"/>
                  </a:cubicBezTo>
                  <a:cubicBezTo>
                    <a:pt x="109" y="36"/>
                    <a:pt x="108" y="35"/>
                    <a:pt x="109" y="34"/>
                  </a:cubicBezTo>
                  <a:cubicBezTo>
                    <a:pt x="110" y="34"/>
                    <a:pt x="112" y="36"/>
                    <a:pt x="112" y="37"/>
                  </a:cubicBezTo>
                  <a:cubicBezTo>
                    <a:pt x="116" y="40"/>
                    <a:pt x="112" y="39"/>
                    <a:pt x="109" y="40"/>
                  </a:cubicBezTo>
                  <a:cubicBezTo>
                    <a:pt x="109" y="40"/>
                    <a:pt x="102" y="42"/>
                    <a:pt x="102" y="41"/>
                  </a:cubicBezTo>
                  <a:cubicBezTo>
                    <a:pt x="102" y="42"/>
                    <a:pt x="118" y="42"/>
                    <a:pt x="117" y="44"/>
                  </a:cubicBezTo>
                  <a:cubicBezTo>
                    <a:pt x="116" y="45"/>
                    <a:pt x="111" y="45"/>
                    <a:pt x="110" y="44"/>
                  </a:cubicBezTo>
                  <a:cubicBezTo>
                    <a:pt x="110" y="44"/>
                    <a:pt x="106" y="45"/>
                    <a:pt x="106" y="45"/>
                  </a:cubicBezTo>
                  <a:cubicBezTo>
                    <a:pt x="107" y="46"/>
                    <a:pt x="110" y="45"/>
                    <a:pt x="110" y="46"/>
                  </a:cubicBezTo>
                  <a:cubicBezTo>
                    <a:pt x="111" y="46"/>
                    <a:pt x="107" y="47"/>
                    <a:pt x="107" y="48"/>
                  </a:cubicBezTo>
                  <a:cubicBezTo>
                    <a:pt x="107" y="50"/>
                    <a:pt x="111" y="51"/>
                    <a:pt x="112" y="51"/>
                  </a:cubicBezTo>
                  <a:cubicBezTo>
                    <a:pt x="114" y="52"/>
                    <a:pt x="117" y="52"/>
                    <a:pt x="118" y="54"/>
                  </a:cubicBezTo>
                  <a:cubicBezTo>
                    <a:pt x="119" y="55"/>
                    <a:pt x="119" y="56"/>
                    <a:pt x="120" y="56"/>
                  </a:cubicBezTo>
                  <a:cubicBezTo>
                    <a:pt x="120" y="56"/>
                    <a:pt x="122" y="55"/>
                    <a:pt x="122" y="55"/>
                  </a:cubicBezTo>
                  <a:cubicBezTo>
                    <a:pt x="122" y="55"/>
                    <a:pt x="122" y="57"/>
                    <a:pt x="123" y="57"/>
                  </a:cubicBezTo>
                  <a:cubicBezTo>
                    <a:pt x="123" y="57"/>
                    <a:pt x="123" y="55"/>
                    <a:pt x="124" y="55"/>
                  </a:cubicBezTo>
                  <a:cubicBezTo>
                    <a:pt x="124" y="55"/>
                    <a:pt x="124" y="57"/>
                    <a:pt x="124" y="57"/>
                  </a:cubicBezTo>
                  <a:cubicBezTo>
                    <a:pt x="124" y="58"/>
                    <a:pt x="126" y="57"/>
                    <a:pt x="127" y="57"/>
                  </a:cubicBezTo>
                  <a:cubicBezTo>
                    <a:pt x="127" y="57"/>
                    <a:pt x="129" y="58"/>
                    <a:pt x="129" y="59"/>
                  </a:cubicBezTo>
                  <a:cubicBezTo>
                    <a:pt x="129" y="60"/>
                    <a:pt x="128" y="59"/>
                    <a:pt x="128" y="60"/>
                  </a:cubicBezTo>
                  <a:cubicBezTo>
                    <a:pt x="129" y="59"/>
                    <a:pt x="138" y="62"/>
                    <a:pt x="138" y="62"/>
                  </a:cubicBezTo>
                  <a:cubicBezTo>
                    <a:pt x="137" y="63"/>
                    <a:pt x="137" y="63"/>
                    <a:pt x="137" y="63"/>
                  </a:cubicBezTo>
                  <a:cubicBezTo>
                    <a:pt x="137" y="64"/>
                    <a:pt x="139" y="63"/>
                    <a:pt x="139" y="63"/>
                  </a:cubicBezTo>
                  <a:cubicBezTo>
                    <a:pt x="140" y="62"/>
                    <a:pt x="140" y="63"/>
                    <a:pt x="141" y="64"/>
                  </a:cubicBezTo>
                  <a:cubicBezTo>
                    <a:pt x="142" y="64"/>
                    <a:pt x="144" y="66"/>
                    <a:pt x="143" y="67"/>
                  </a:cubicBezTo>
                  <a:cubicBezTo>
                    <a:pt x="143" y="67"/>
                    <a:pt x="141" y="67"/>
                    <a:pt x="141" y="67"/>
                  </a:cubicBezTo>
                  <a:cubicBezTo>
                    <a:pt x="141" y="68"/>
                    <a:pt x="143" y="68"/>
                    <a:pt x="142" y="69"/>
                  </a:cubicBezTo>
                  <a:cubicBezTo>
                    <a:pt x="142" y="69"/>
                    <a:pt x="139" y="69"/>
                    <a:pt x="139" y="69"/>
                  </a:cubicBezTo>
                  <a:cubicBezTo>
                    <a:pt x="137" y="70"/>
                    <a:pt x="139" y="70"/>
                    <a:pt x="139" y="71"/>
                  </a:cubicBezTo>
                  <a:cubicBezTo>
                    <a:pt x="140" y="73"/>
                    <a:pt x="136" y="71"/>
                    <a:pt x="135" y="71"/>
                  </a:cubicBezTo>
                  <a:cubicBezTo>
                    <a:pt x="136" y="72"/>
                    <a:pt x="138" y="73"/>
                    <a:pt x="137" y="74"/>
                  </a:cubicBezTo>
                  <a:cubicBezTo>
                    <a:pt x="136" y="74"/>
                    <a:pt x="132" y="74"/>
                    <a:pt x="133" y="73"/>
                  </a:cubicBezTo>
                  <a:cubicBezTo>
                    <a:pt x="132" y="74"/>
                    <a:pt x="135" y="76"/>
                    <a:pt x="134" y="77"/>
                  </a:cubicBezTo>
                  <a:cubicBezTo>
                    <a:pt x="133" y="77"/>
                    <a:pt x="133" y="75"/>
                    <a:pt x="132" y="76"/>
                  </a:cubicBezTo>
                  <a:cubicBezTo>
                    <a:pt x="131" y="77"/>
                    <a:pt x="135" y="82"/>
                    <a:pt x="131" y="79"/>
                  </a:cubicBezTo>
                  <a:cubicBezTo>
                    <a:pt x="131" y="79"/>
                    <a:pt x="128" y="77"/>
                    <a:pt x="128" y="77"/>
                  </a:cubicBezTo>
                  <a:cubicBezTo>
                    <a:pt x="127" y="78"/>
                    <a:pt x="127" y="79"/>
                    <a:pt x="126" y="79"/>
                  </a:cubicBezTo>
                  <a:cubicBezTo>
                    <a:pt x="126" y="78"/>
                    <a:pt x="127" y="77"/>
                    <a:pt x="127" y="76"/>
                  </a:cubicBezTo>
                  <a:cubicBezTo>
                    <a:pt x="127" y="77"/>
                    <a:pt x="125" y="77"/>
                    <a:pt x="125" y="77"/>
                  </a:cubicBezTo>
                  <a:cubicBezTo>
                    <a:pt x="124" y="76"/>
                    <a:pt x="126" y="75"/>
                    <a:pt x="125" y="74"/>
                  </a:cubicBezTo>
                  <a:cubicBezTo>
                    <a:pt x="125" y="74"/>
                    <a:pt x="123" y="75"/>
                    <a:pt x="123" y="75"/>
                  </a:cubicBezTo>
                  <a:cubicBezTo>
                    <a:pt x="122" y="74"/>
                    <a:pt x="123" y="72"/>
                    <a:pt x="123" y="72"/>
                  </a:cubicBezTo>
                  <a:cubicBezTo>
                    <a:pt x="124" y="72"/>
                    <a:pt x="128" y="70"/>
                    <a:pt x="127" y="70"/>
                  </a:cubicBezTo>
                  <a:cubicBezTo>
                    <a:pt x="126" y="69"/>
                    <a:pt x="122" y="73"/>
                    <a:pt x="120" y="72"/>
                  </a:cubicBezTo>
                  <a:cubicBezTo>
                    <a:pt x="120" y="72"/>
                    <a:pt x="123" y="69"/>
                    <a:pt x="122" y="69"/>
                  </a:cubicBezTo>
                  <a:cubicBezTo>
                    <a:pt x="121" y="69"/>
                    <a:pt x="120" y="71"/>
                    <a:pt x="119" y="70"/>
                  </a:cubicBezTo>
                  <a:cubicBezTo>
                    <a:pt x="118" y="69"/>
                    <a:pt x="117" y="69"/>
                    <a:pt x="116" y="68"/>
                  </a:cubicBezTo>
                  <a:cubicBezTo>
                    <a:pt x="115" y="67"/>
                    <a:pt x="114" y="66"/>
                    <a:pt x="113" y="67"/>
                  </a:cubicBezTo>
                  <a:cubicBezTo>
                    <a:pt x="113" y="68"/>
                    <a:pt x="113" y="68"/>
                    <a:pt x="113" y="69"/>
                  </a:cubicBezTo>
                  <a:cubicBezTo>
                    <a:pt x="113" y="69"/>
                    <a:pt x="112" y="69"/>
                    <a:pt x="112" y="69"/>
                  </a:cubicBezTo>
                  <a:cubicBezTo>
                    <a:pt x="112" y="70"/>
                    <a:pt x="116" y="72"/>
                    <a:pt x="112" y="72"/>
                  </a:cubicBezTo>
                  <a:cubicBezTo>
                    <a:pt x="111" y="72"/>
                    <a:pt x="107" y="71"/>
                    <a:pt x="108" y="70"/>
                  </a:cubicBezTo>
                  <a:cubicBezTo>
                    <a:pt x="107" y="72"/>
                    <a:pt x="111" y="74"/>
                    <a:pt x="112" y="75"/>
                  </a:cubicBezTo>
                  <a:cubicBezTo>
                    <a:pt x="114" y="75"/>
                    <a:pt x="114" y="78"/>
                    <a:pt x="115" y="79"/>
                  </a:cubicBezTo>
                  <a:cubicBezTo>
                    <a:pt x="116" y="80"/>
                    <a:pt x="116" y="81"/>
                    <a:pt x="117" y="81"/>
                  </a:cubicBezTo>
                  <a:cubicBezTo>
                    <a:pt x="118" y="81"/>
                    <a:pt x="117" y="80"/>
                    <a:pt x="118" y="80"/>
                  </a:cubicBezTo>
                  <a:cubicBezTo>
                    <a:pt x="118" y="80"/>
                    <a:pt x="119" y="81"/>
                    <a:pt x="119" y="82"/>
                  </a:cubicBezTo>
                  <a:cubicBezTo>
                    <a:pt x="120" y="83"/>
                    <a:pt x="120" y="82"/>
                    <a:pt x="121" y="81"/>
                  </a:cubicBezTo>
                  <a:cubicBezTo>
                    <a:pt x="122" y="81"/>
                    <a:pt x="121" y="85"/>
                    <a:pt x="122" y="84"/>
                  </a:cubicBezTo>
                  <a:cubicBezTo>
                    <a:pt x="123" y="84"/>
                    <a:pt x="122" y="83"/>
                    <a:pt x="123" y="82"/>
                  </a:cubicBezTo>
                  <a:cubicBezTo>
                    <a:pt x="123" y="82"/>
                    <a:pt x="123" y="84"/>
                    <a:pt x="123" y="85"/>
                  </a:cubicBezTo>
                  <a:cubicBezTo>
                    <a:pt x="123" y="86"/>
                    <a:pt x="123" y="86"/>
                    <a:pt x="124" y="87"/>
                  </a:cubicBezTo>
                  <a:cubicBezTo>
                    <a:pt x="125" y="87"/>
                    <a:pt x="126" y="88"/>
                    <a:pt x="126" y="89"/>
                  </a:cubicBezTo>
                  <a:cubicBezTo>
                    <a:pt x="127" y="89"/>
                    <a:pt x="128" y="93"/>
                    <a:pt x="128" y="93"/>
                  </a:cubicBezTo>
                  <a:cubicBezTo>
                    <a:pt x="127" y="92"/>
                    <a:pt x="127" y="91"/>
                    <a:pt x="127" y="91"/>
                  </a:cubicBezTo>
                  <a:cubicBezTo>
                    <a:pt x="126" y="91"/>
                    <a:pt x="127" y="95"/>
                    <a:pt x="127" y="95"/>
                  </a:cubicBezTo>
                  <a:cubicBezTo>
                    <a:pt x="127" y="95"/>
                    <a:pt x="125" y="91"/>
                    <a:pt x="124" y="90"/>
                  </a:cubicBezTo>
                  <a:cubicBezTo>
                    <a:pt x="124" y="90"/>
                    <a:pt x="125" y="94"/>
                    <a:pt x="126" y="95"/>
                  </a:cubicBezTo>
                  <a:cubicBezTo>
                    <a:pt x="126" y="98"/>
                    <a:pt x="124" y="95"/>
                    <a:pt x="124" y="96"/>
                  </a:cubicBezTo>
                  <a:cubicBezTo>
                    <a:pt x="123" y="97"/>
                    <a:pt x="128" y="99"/>
                    <a:pt x="128" y="100"/>
                  </a:cubicBezTo>
                  <a:cubicBezTo>
                    <a:pt x="128" y="101"/>
                    <a:pt x="119" y="95"/>
                    <a:pt x="118" y="95"/>
                  </a:cubicBezTo>
                  <a:cubicBezTo>
                    <a:pt x="118" y="95"/>
                    <a:pt x="118" y="96"/>
                    <a:pt x="118" y="96"/>
                  </a:cubicBezTo>
                  <a:cubicBezTo>
                    <a:pt x="118" y="97"/>
                    <a:pt x="116" y="93"/>
                    <a:pt x="115" y="93"/>
                  </a:cubicBezTo>
                  <a:cubicBezTo>
                    <a:pt x="115" y="93"/>
                    <a:pt x="116" y="95"/>
                    <a:pt x="116" y="95"/>
                  </a:cubicBezTo>
                  <a:cubicBezTo>
                    <a:pt x="115" y="96"/>
                    <a:pt x="113" y="92"/>
                    <a:pt x="112" y="91"/>
                  </a:cubicBezTo>
                  <a:cubicBezTo>
                    <a:pt x="111" y="90"/>
                    <a:pt x="111" y="92"/>
                    <a:pt x="110" y="93"/>
                  </a:cubicBezTo>
                  <a:cubicBezTo>
                    <a:pt x="110" y="94"/>
                    <a:pt x="108" y="90"/>
                    <a:pt x="108" y="90"/>
                  </a:cubicBezTo>
                  <a:cubicBezTo>
                    <a:pt x="108" y="90"/>
                    <a:pt x="105" y="90"/>
                    <a:pt x="105" y="90"/>
                  </a:cubicBezTo>
                  <a:cubicBezTo>
                    <a:pt x="105" y="91"/>
                    <a:pt x="106" y="92"/>
                    <a:pt x="107" y="92"/>
                  </a:cubicBezTo>
                  <a:cubicBezTo>
                    <a:pt x="108" y="93"/>
                    <a:pt x="108" y="93"/>
                    <a:pt x="109" y="94"/>
                  </a:cubicBezTo>
                  <a:cubicBezTo>
                    <a:pt x="110" y="95"/>
                    <a:pt x="112" y="96"/>
                    <a:pt x="114" y="97"/>
                  </a:cubicBezTo>
                  <a:cubicBezTo>
                    <a:pt x="116" y="99"/>
                    <a:pt x="117" y="100"/>
                    <a:pt x="118" y="102"/>
                  </a:cubicBezTo>
                  <a:cubicBezTo>
                    <a:pt x="120" y="105"/>
                    <a:pt x="120" y="105"/>
                    <a:pt x="117" y="104"/>
                  </a:cubicBezTo>
                  <a:cubicBezTo>
                    <a:pt x="113" y="102"/>
                    <a:pt x="106" y="103"/>
                    <a:pt x="103" y="99"/>
                  </a:cubicBezTo>
                  <a:cubicBezTo>
                    <a:pt x="102" y="97"/>
                    <a:pt x="99" y="99"/>
                    <a:pt x="97" y="97"/>
                  </a:cubicBezTo>
                  <a:cubicBezTo>
                    <a:pt x="96" y="96"/>
                    <a:pt x="90" y="94"/>
                    <a:pt x="90" y="93"/>
                  </a:cubicBezTo>
                  <a:cubicBezTo>
                    <a:pt x="90" y="92"/>
                    <a:pt x="93" y="93"/>
                    <a:pt x="93" y="92"/>
                  </a:cubicBezTo>
                  <a:cubicBezTo>
                    <a:pt x="94" y="91"/>
                    <a:pt x="91" y="90"/>
                    <a:pt x="91" y="90"/>
                  </a:cubicBezTo>
                  <a:cubicBezTo>
                    <a:pt x="88" y="89"/>
                    <a:pt x="86" y="87"/>
                    <a:pt x="84" y="86"/>
                  </a:cubicBezTo>
                  <a:cubicBezTo>
                    <a:pt x="83" y="85"/>
                    <a:pt x="84" y="84"/>
                    <a:pt x="82" y="84"/>
                  </a:cubicBezTo>
                  <a:cubicBezTo>
                    <a:pt x="82" y="83"/>
                    <a:pt x="77" y="83"/>
                    <a:pt x="77" y="83"/>
                  </a:cubicBezTo>
                  <a:cubicBezTo>
                    <a:pt x="77" y="84"/>
                    <a:pt x="78" y="82"/>
                    <a:pt x="77" y="8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1" name="Freeform 549"/>
            <p:cNvSpPr>
              <a:spLocks/>
            </p:cNvSpPr>
            <p:nvPr/>
          </p:nvSpPr>
          <p:spPr bwMode="auto">
            <a:xfrm>
              <a:off x="4187172" y="2818641"/>
              <a:ext cx="28669" cy="9557"/>
            </a:xfrm>
            <a:custGeom>
              <a:avLst/>
              <a:gdLst>
                <a:gd name="T0" fmla="*/ 5 w 6"/>
                <a:gd name="T1" fmla="*/ 1 h 2"/>
                <a:gd name="T2" fmla="*/ 1 w 6"/>
                <a:gd name="T3" fmla="*/ 0 h 2"/>
                <a:gd name="T4" fmla="*/ 5 w 6"/>
                <a:gd name="T5" fmla="*/ 1 h 2"/>
              </a:gdLst>
              <a:ahLst/>
              <a:cxnLst>
                <a:cxn ang="0">
                  <a:pos x="T0" y="T1"/>
                </a:cxn>
                <a:cxn ang="0">
                  <a:pos x="T2" y="T3"/>
                </a:cxn>
                <a:cxn ang="0">
                  <a:pos x="T4" y="T5"/>
                </a:cxn>
              </a:cxnLst>
              <a:rect l="0" t="0" r="r" b="b"/>
              <a:pathLst>
                <a:path w="6" h="2">
                  <a:moveTo>
                    <a:pt x="5" y="1"/>
                  </a:moveTo>
                  <a:cubicBezTo>
                    <a:pt x="5" y="2"/>
                    <a:pt x="0" y="0"/>
                    <a:pt x="1" y="0"/>
                  </a:cubicBezTo>
                  <a:cubicBezTo>
                    <a:pt x="3" y="0"/>
                    <a:pt x="6" y="0"/>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2" name="Freeform 550"/>
            <p:cNvSpPr>
              <a:spLocks/>
            </p:cNvSpPr>
            <p:nvPr/>
          </p:nvSpPr>
          <p:spPr bwMode="auto">
            <a:xfrm>
              <a:off x="4102756" y="2613173"/>
              <a:ext cx="38226" cy="9557"/>
            </a:xfrm>
            <a:custGeom>
              <a:avLst/>
              <a:gdLst>
                <a:gd name="T0" fmla="*/ 7 w 8"/>
                <a:gd name="T1" fmla="*/ 1 h 2"/>
                <a:gd name="T2" fmla="*/ 2 w 8"/>
                <a:gd name="T3" fmla="*/ 2 h 2"/>
                <a:gd name="T4" fmla="*/ 3 w 8"/>
                <a:gd name="T5" fmla="*/ 0 h 2"/>
                <a:gd name="T6" fmla="*/ 7 w 8"/>
                <a:gd name="T7" fmla="*/ 1 h 2"/>
                <a:gd name="T8" fmla="*/ 7 w 8"/>
                <a:gd name="T9" fmla="*/ 1 h 2"/>
              </a:gdLst>
              <a:ahLst/>
              <a:cxnLst>
                <a:cxn ang="0">
                  <a:pos x="T0" y="T1"/>
                </a:cxn>
                <a:cxn ang="0">
                  <a:pos x="T2" y="T3"/>
                </a:cxn>
                <a:cxn ang="0">
                  <a:pos x="T4" y="T5"/>
                </a:cxn>
                <a:cxn ang="0">
                  <a:pos x="T6" y="T7"/>
                </a:cxn>
                <a:cxn ang="0">
                  <a:pos x="T8" y="T9"/>
                </a:cxn>
              </a:cxnLst>
              <a:rect l="0" t="0" r="r" b="b"/>
              <a:pathLst>
                <a:path w="8" h="2">
                  <a:moveTo>
                    <a:pt x="7" y="1"/>
                  </a:moveTo>
                  <a:cubicBezTo>
                    <a:pt x="8" y="2"/>
                    <a:pt x="3" y="2"/>
                    <a:pt x="2" y="2"/>
                  </a:cubicBezTo>
                  <a:cubicBezTo>
                    <a:pt x="0" y="1"/>
                    <a:pt x="2" y="0"/>
                    <a:pt x="3" y="0"/>
                  </a:cubicBezTo>
                  <a:cubicBezTo>
                    <a:pt x="5" y="0"/>
                    <a:pt x="7" y="0"/>
                    <a:pt x="7" y="1"/>
                  </a:cubicBezTo>
                  <a:cubicBezTo>
                    <a:pt x="8" y="2"/>
                    <a:pt x="7" y="0"/>
                    <a:pt x="7"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3" name="Freeform 551"/>
            <p:cNvSpPr>
              <a:spLocks/>
            </p:cNvSpPr>
            <p:nvPr/>
          </p:nvSpPr>
          <p:spPr bwMode="auto">
            <a:xfrm>
              <a:off x="4047009" y="2603617"/>
              <a:ext cx="55747" cy="46190"/>
            </a:xfrm>
            <a:custGeom>
              <a:avLst/>
              <a:gdLst>
                <a:gd name="T0" fmla="*/ 10 w 12"/>
                <a:gd name="T1" fmla="*/ 7 h 10"/>
                <a:gd name="T2" fmla="*/ 3 w 12"/>
                <a:gd name="T3" fmla="*/ 9 h 10"/>
                <a:gd name="T4" fmla="*/ 2 w 12"/>
                <a:gd name="T5" fmla="*/ 2 h 10"/>
                <a:gd name="T6" fmla="*/ 9 w 12"/>
                <a:gd name="T7" fmla="*/ 0 h 10"/>
                <a:gd name="T8" fmla="*/ 10 w 12"/>
                <a:gd name="T9" fmla="*/ 7 h 10"/>
                <a:gd name="T10" fmla="*/ 10 w 12"/>
                <a:gd name="T11" fmla="*/ 7 h 10"/>
              </a:gdLst>
              <a:ahLst/>
              <a:cxnLst>
                <a:cxn ang="0">
                  <a:pos x="T0" y="T1"/>
                </a:cxn>
                <a:cxn ang="0">
                  <a:pos x="T2" y="T3"/>
                </a:cxn>
                <a:cxn ang="0">
                  <a:pos x="T4" y="T5"/>
                </a:cxn>
                <a:cxn ang="0">
                  <a:pos x="T6" y="T7"/>
                </a:cxn>
                <a:cxn ang="0">
                  <a:pos x="T8" y="T9"/>
                </a:cxn>
                <a:cxn ang="0">
                  <a:pos x="T10" y="T11"/>
                </a:cxn>
              </a:cxnLst>
              <a:rect l="0" t="0" r="r" b="b"/>
              <a:pathLst>
                <a:path w="12" h="10">
                  <a:moveTo>
                    <a:pt x="10" y="7"/>
                  </a:moveTo>
                  <a:cubicBezTo>
                    <a:pt x="8" y="8"/>
                    <a:pt x="6" y="10"/>
                    <a:pt x="3" y="9"/>
                  </a:cubicBezTo>
                  <a:cubicBezTo>
                    <a:pt x="0" y="7"/>
                    <a:pt x="0" y="4"/>
                    <a:pt x="2" y="2"/>
                  </a:cubicBezTo>
                  <a:cubicBezTo>
                    <a:pt x="3" y="0"/>
                    <a:pt x="7" y="0"/>
                    <a:pt x="9" y="0"/>
                  </a:cubicBezTo>
                  <a:cubicBezTo>
                    <a:pt x="11" y="0"/>
                    <a:pt x="12" y="5"/>
                    <a:pt x="10" y="7"/>
                  </a:cubicBezTo>
                  <a:cubicBezTo>
                    <a:pt x="9" y="8"/>
                    <a:pt x="12" y="6"/>
                    <a:pt x="10" y="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4" name="Freeform 553"/>
            <p:cNvSpPr>
              <a:spLocks/>
            </p:cNvSpPr>
            <p:nvPr/>
          </p:nvSpPr>
          <p:spPr bwMode="auto">
            <a:xfrm>
              <a:off x="4042231" y="2557425"/>
              <a:ext cx="28669" cy="14335"/>
            </a:xfrm>
            <a:custGeom>
              <a:avLst/>
              <a:gdLst>
                <a:gd name="T0" fmla="*/ 2 w 6"/>
                <a:gd name="T1" fmla="*/ 3 h 3"/>
                <a:gd name="T2" fmla="*/ 2 w 6"/>
                <a:gd name="T3" fmla="*/ 1 h 3"/>
                <a:gd name="T4" fmla="*/ 2 w 6"/>
                <a:gd name="T5" fmla="*/ 3 h 3"/>
              </a:gdLst>
              <a:ahLst/>
              <a:cxnLst>
                <a:cxn ang="0">
                  <a:pos x="T0" y="T1"/>
                </a:cxn>
                <a:cxn ang="0">
                  <a:pos x="T2" y="T3"/>
                </a:cxn>
                <a:cxn ang="0">
                  <a:pos x="T4" y="T5"/>
                </a:cxn>
              </a:cxnLst>
              <a:rect l="0" t="0" r="r" b="b"/>
              <a:pathLst>
                <a:path w="6" h="3">
                  <a:moveTo>
                    <a:pt x="2" y="3"/>
                  </a:moveTo>
                  <a:cubicBezTo>
                    <a:pt x="2" y="3"/>
                    <a:pt x="0" y="1"/>
                    <a:pt x="2" y="1"/>
                  </a:cubicBezTo>
                  <a:cubicBezTo>
                    <a:pt x="3" y="0"/>
                    <a:pt x="6" y="3"/>
                    <a:pt x="2"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5" name="Freeform 555"/>
            <p:cNvSpPr>
              <a:spLocks/>
            </p:cNvSpPr>
            <p:nvPr/>
          </p:nvSpPr>
          <p:spPr bwMode="auto">
            <a:xfrm>
              <a:off x="3957814" y="2369478"/>
              <a:ext cx="122643" cy="52562"/>
            </a:xfrm>
            <a:custGeom>
              <a:avLst/>
              <a:gdLst>
                <a:gd name="T0" fmla="*/ 25 w 26"/>
                <a:gd name="T1" fmla="*/ 9 h 11"/>
                <a:gd name="T2" fmla="*/ 18 w 26"/>
                <a:gd name="T3" fmla="*/ 8 h 11"/>
                <a:gd name="T4" fmla="*/ 10 w 26"/>
                <a:gd name="T5" fmla="*/ 10 h 11"/>
                <a:gd name="T6" fmla="*/ 3 w 26"/>
                <a:gd name="T7" fmla="*/ 6 h 11"/>
                <a:gd name="T8" fmla="*/ 2 w 26"/>
                <a:gd name="T9" fmla="*/ 1 h 11"/>
                <a:gd name="T10" fmla="*/ 8 w 26"/>
                <a:gd name="T11" fmla="*/ 2 h 11"/>
                <a:gd name="T12" fmla="*/ 17 w 26"/>
                <a:gd name="T13" fmla="*/ 2 h 11"/>
                <a:gd name="T14" fmla="*/ 22 w 26"/>
                <a:gd name="T15" fmla="*/ 5 h 11"/>
                <a:gd name="T16" fmla="*/ 25 w 26"/>
                <a:gd name="T17" fmla="*/ 9 h 11"/>
                <a:gd name="T18" fmla="*/ 25 w 26"/>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25" y="9"/>
                  </a:moveTo>
                  <a:cubicBezTo>
                    <a:pt x="22" y="9"/>
                    <a:pt x="20" y="8"/>
                    <a:pt x="18" y="8"/>
                  </a:cubicBezTo>
                  <a:cubicBezTo>
                    <a:pt x="15" y="8"/>
                    <a:pt x="13" y="10"/>
                    <a:pt x="10" y="10"/>
                  </a:cubicBezTo>
                  <a:cubicBezTo>
                    <a:pt x="7" y="11"/>
                    <a:pt x="6" y="7"/>
                    <a:pt x="3" y="6"/>
                  </a:cubicBezTo>
                  <a:cubicBezTo>
                    <a:pt x="2" y="5"/>
                    <a:pt x="0" y="3"/>
                    <a:pt x="2" y="1"/>
                  </a:cubicBezTo>
                  <a:cubicBezTo>
                    <a:pt x="3" y="0"/>
                    <a:pt x="7" y="2"/>
                    <a:pt x="8" y="2"/>
                  </a:cubicBezTo>
                  <a:cubicBezTo>
                    <a:pt x="11" y="3"/>
                    <a:pt x="14" y="1"/>
                    <a:pt x="17" y="2"/>
                  </a:cubicBezTo>
                  <a:cubicBezTo>
                    <a:pt x="19" y="2"/>
                    <a:pt x="20" y="4"/>
                    <a:pt x="22" y="5"/>
                  </a:cubicBezTo>
                  <a:cubicBezTo>
                    <a:pt x="22" y="6"/>
                    <a:pt x="25" y="9"/>
                    <a:pt x="25" y="9"/>
                  </a:cubicBezTo>
                  <a:cubicBezTo>
                    <a:pt x="23" y="9"/>
                    <a:pt x="26" y="9"/>
                    <a:pt x="25" y="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6" name="Freeform 602"/>
            <p:cNvSpPr>
              <a:spLocks/>
            </p:cNvSpPr>
            <p:nvPr/>
          </p:nvSpPr>
          <p:spPr bwMode="auto">
            <a:xfrm>
              <a:off x="3710933" y="1883684"/>
              <a:ext cx="727898" cy="379079"/>
            </a:xfrm>
            <a:custGeom>
              <a:avLst/>
              <a:gdLst>
                <a:gd name="T0" fmla="*/ 15 w 156"/>
                <a:gd name="T1" fmla="*/ 77 h 81"/>
                <a:gd name="T2" fmla="*/ 27 w 156"/>
                <a:gd name="T3" fmla="*/ 76 h 81"/>
                <a:gd name="T4" fmla="*/ 37 w 156"/>
                <a:gd name="T5" fmla="*/ 78 h 81"/>
                <a:gd name="T6" fmla="*/ 48 w 156"/>
                <a:gd name="T7" fmla="*/ 77 h 81"/>
                <a:gd name="T8" fmla="*/ 65 w 156"/>
                <a:gd name="T9" fmla="*/ 76 h 81"/>
                <a:gd name="T10" fmla="*/ 59 w 156"/>
                <a:gd name="T11" fmla="*/ 70 h 81"/>
                <a:gd name="T12" fmla="*/ 50 w 156"/>
                <a:gd name="T13" fmla="*/ 65 h 81"/>
                <a:gd name="T14" fmla="*/ 73 w 156"/>
                <a:gd name="T15" fmla="*/ 61 h 81"/>
                <a:gd name="T16" fmla="*/ 76 w 156"/>
                <a:gd name="T17" fmla="*/ 55 h 81"/>
                <a:gd name="T18" fmla="*/ 71 w 156"/>
                <a:gd name="T19" fmla="*/ 50 h 81"/>
                <a:gd name="T20" fmla="*/ 72 w 156"/>
                <a:gd name="T21" fmla="*/ 48 h 81"/>
                <a:gd name="T22" fmla="*/ 78 w 156"/>
                <a:gd name="T23" fmla="*/ 45 h 81"/>
                <a:gd name="T24" fmla="*/ 90 w 156"/>
                <a:gd name="T25" fmla="*/ 44 h 81"/>
                <a:gd name="T26" fmla="*/ 105 w 156"/>
                <a:gd name="T27" fmla="*/ 37 h 81"/>
                <a:gd name="T28" fmla="*/ 105 w 156"/>
                <a:gd name="T29" fmla="*/ 32 h 81"/>
                <a:gd name="T30" fmla="*/ 136 w 156"/>
                <a:gd name="T31" fmla="*/ 21 h 81"/>
                <a:gd name="T32" fmla="*/ 115 w 156"/>
                <a:gd name="T33" fmla="*/ 23 h 81"/>
                <a:gd name="T34" fmla="*/ 134 w 156"/>
                <a:gd name="T35" fmla="*/ 18 h 81"/>
                <a:gd name="T36" fmla="*/ 146 w 156"/>
                <a:gd name="T37" fmla="*/ 10 h 81"/>
                <a:gd name="T38" fmla="*/ 133 w 156"/>
                <a:gd name="T39" fmla="*/ 5 h 81"/>
                <a:gd name="T40" fmla="*/ 121 w 156"/>
                <a:gd name="T41" fmla="*/ 5 h 81"/>
                <a:gd name="T42" fmla="*/ 100 w 156"/>
                <a:gd name="T43" fmla="*/ 2 h 81"/>
                <a:gd name="T44" fmla="*/ 91 w 156"/>
                <a:gd name="T45" fmla="*/ 5 h 81"/>
                <a:gd name="T46" fmla="*/ 80 w 156"/>
                <a:gd name="T47" fmla="*/ 8 h 81"/>
                <a:gd name="T48" fmla="*/ 58 w 156"/>
                <a:gd name="T49" fmla="*/ 4 h 81"/>
                <a:gd name="T50" fmla="*/ 52 w 156"/>
                <a:gd name="T51" fmla="*/ 5 h 81"/>
                <a:gd name="T52" fmla="*/ 46 w 156"/>
                <a:gd name="T53" fmla="*/ 10 h 81"/>
                <a:gd name="T54" fmla="*/ 45 w 156"/>
                <a:gd name="T55" fmla="*/ 12 h 81"/>
                <a:gd name="T56" fmla="*/ 31 w 156"/>
                <a:gd name="T57" fmla="*/ 10 h 81"/>
                <a:gd name="T58" fmla="*/ 34 w 156"/>
                <a:gd name="T59" fmla="*/ 16 h 81"/>
                <a:gd name="T60" fmla="*/ 23 w 156"/>
                <a:gd name="T61" fmla="*/ 16 h 81"/>
                <a:gd name="T62" fmla="*/ 5 w 156"/>
                <a:gd name="T63" fmla="*/ 17 h 81"/>
                <a:gd name="T64" fmla="*/ 11 w 156"/>
                <a:gd name="T65" fmla="*/ 21 h 81"/>
                <a:gd name="T66" fmla="*/ 13 w 156"/>
                <a:gd name="T67" fmla="*/ 26 h 81"/>
                <a:gd name="T68" fmla="*/ 23 w 156"/>
                <a:gd name="T69" fmla="*/ 27 h 81"/>
                <a:gd name="T70" fmla="*/ 20 w 156"/>
                <a:gd name="T71" fmla="*/ 31 h 81"/>
                <a:gd name="T72" fmla="*/ 26 w 156"/>
                <a:gd name="T73" fmla="*/ 30 h 81"/>
                <a:gd name="T74" fmla="*/ 42 w 156"/>
                <a:gd name="T75" fmla="*/ 30 h 81"/>
                <a:gd name="T76" fmla="*/ 52 w 156"/>
                <a:gd name="T77" fmla="*/ 31 h 81"/>
                <a:gd name="T78" fmla="*/ 73 w 156"/>
                <a:gd name="T79" fmla="*/ 21 h 81"/>
                <a:gd name="T80" fmla="*/ 60 w 156"/>
                <a:gd name="T81" fmla="*/ 31 h 81"/>
                <a:gd name="T82" fmla="*/ 44 w 156"/>
                <a:gd name="T83" fmla="*/ 35 h 81"/>
                <a:gd name="T84" fmla="*/ 58 w 156"/>
                <a:gd name="T85" fmla="*/ 42 h 81"/>
                <a:gd name="T86" fmla="*/ 32 w 156"/>
                <a:gd name="T87" fmla="*/ 39 h 81"/>
                <a:gd name="T88" fmla="*/ 42 w 156"/>
                <a:gd name="T89" fmla="*/ 50 h 81"/>
                <a:gd name="T90" fmla="*/ 44 w 156"/>
                <a:gd name="T91" fmla="*/ 52 h 81"/>
                <a:gd name="T92" fmla="*/ 30 w 156"/>
                <a:gd name="T93" fmla="*/ 52 h 81"/>
                <a:gd name="T94" fmla="*/ 27 w 156"/>
                <a:gd name="T95" fmla="*/ 59 h 81"/>
                <a:gd name="T96" fmla="*/ 36 w 156"/>
                <a:gd name="T97" fmla="*/ 57 h 81"/>
                <a:gd name="T98" fmla="*/ 34 w 156"/>
                <a:gd name="T99" fmla="*/ 60 h 81"/>
                <a:gd name="T100" fmla="*/ 37 w 156"/>
                <a:gd name="T101" fmla="*/ 65 h 81"/>
                <a:gd name="T102" fmla="*/ 38 w 156"/>
                <a:gd name="T103" fmla="*/ 68 h 81"/>
                <a:gd name="T104" fmla="*/ 19 w 156"/>
                <a:gd name="T105" fmla="*/ 6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81">
                  <a:moveTo>
                    <a:pt x="26" y="70"/>
                  </a:moveTo>
                  <a:cubicBezTo>
                    <a:pt x="22" y="70"/>
                    <a:pt x="17" y="70"/>
                    <a:pt x="13" y="71"/>
                  </a:cubicBezTo>
                  <a:cubicBezTo>
                    <a:pt x="11" y="72"/>
                    <a:pt x="11" y="75"/>
                    <a:pt x="12" y="76"/>
                  </a:cubicBezTo>
                  <a:cubicBezTo>
                    <a:pt x="13" y="77"/>
                    <a:pt x="15" y="78"/>
                    <a:pt x="15" y="77"/>
                  </a:cubicBezTo>
                  <a:cubicBezTo>
                    <a:pt x="17" y="77"/>
                    <a:pt x="16" y="76"/>
                    <a:pt x="17" y="75"/>
                  </a:cubicBezTo>
                  <a:cubicBezTo>
                    <a:pt x="17" y="75"/>
                    <a:pt x="17" y="78"/>
                    <a:pt x="17" y="78"/>
                  </a:cubicBezTo>
                  <a:cubicBezTo>
                    <a:pt x="19" y="78"/>
                    <a:pt x="22" y="78"/>
                    <a:pt x="24" y="78"/>
                  </a:cubicBezTo>
                  <a:cubicBezTo>
                    <a:pt x="26" y="78"/>
                    <a:pt x="26" y="76"/>
                    <a:pt x="27" y="76"/>
                  </a:cubicBezTo>
                  <a:cubicBezTo>
                    <a:pt x="29" y="76"/>
                    <a:pt x="27" y="78"/>
                    <a:pt x="27" y="78"/>
                  </a:cubicBezTo>
                  <a:cubicBezTo>
                    <a:pt x="27" y="78"/>
                    <a:pt x="37" y="79"/>
                    <a:pt x="37" y="78"/>
                  </a:cubicBezTo>
                  <a:cubicBezTo>
                    <a:pt x="37" y="78"/>
                    <a:pt x="35" y="77"/>
                    <a:pt x="34" y="76"/>
                  </a:cubicBezTo>
                  <a:cubicBezTo>
                    <a:pt x="34" y="76"/>
                    <a:pt x="38" y="77"/>
                    <a:pt x="37" y="78"/>
                  </a:cubicBezTo>
                  <a:cubicBezTo>
                    <a:pt x="38" y="77"/>
                    <a:pt x="37" y="76"/>
                    <a:pt x="38" y="76"/>
                  </a:cubicBezTo>
                  <a:cubicBezTo>
                    <a:pt x="38" y="76"/>
                    <a:pt x="40" y="77"/>
                    <a:pt x="41" y="77"/>
                  </a:cubicBezTo>
                  <a:cubicBezTo>
                    <a:pt x="43" y="79"/>
                    <a:pt x="41" y="76"/>
                    <a:pt x="42" y="75"/>
                  </a:cubicBezTo>
                  <a:cubicBezTo>
                    <a:pt x="42" y="75"/>
                    <a:pt x="48" y="78"/>
                    <a:pt x="48" y="77"/>
                  </a:cubicBezTo>
                  <a:cubicBezTo>
                    <a:pt x="48" y="76"/>
                    <a:pt x="46" y="76"/>
                    <a:pt x="46" y="75"/>
                  </a:cubicBezTo>
                  <a:cubicBezTo>
                    <a:pt x="46" y="75"/>
                    <a:pt x="53" y="76"/>
                    <a:pt x="53" y="76"/>
                  </a:cubicBezTo>
                  <a:cubicBezTo>
                    <a:pt x="57" y="76"/>
                    <a:pt x="52" y="79"/>
                    <a:pt x="52" y="80"/>
                  </a:cubicBezTo>
                  <a:cubicBezTo>
                    <a:pt x="52" y="81"/>
                    <a:pt x="64" y="76"/>
                    <a:pt x="65" y="76"/>
                  </a:cubicBezTo>
                  <a:cubicBezTo>
                    <a:pt x="67" y="76"/>
                    <a:pt x="72" y="73"/>
                    <a:pt x="68" y="72"/>
                  </a:cubicBezTo>
                  <a:cubicBezTo>
                    <a:pt x="66" y="71"/>
                    <a:pt x="63" y="73"/>
                    <a:pt x="61" y="72"/>
                  </a:cubicBezTo>
                  <a:cubicBezTo>
                    <a:pt x="61" y="72"/>
                    <a:pt x="63" y="70"/>
                    <a:pt x="63" y="70"/>
                  </a:cubicBezTo>
                  <a:cubicBezTo>
                    <a:pt x="63" y="69"/>
                    <a:pt x="60" y="70"/>
                    <a:pt x="59" y="70"/>
                  </a:cubicBezTo>
                  <a:cubicBezTo>
                    <a:pt x="57" y="70"/>
                    <a:pt x="56" y="68"/>
                    <a:pt x="54" y="68"/>
                  </a:cubicBezTo>
                  <a:cubicBezTo>
                    <a:pt x="53" y="69"/>
                    <a:pt x="50" y="70"/>
                    <a:pt x="48" y="69"/>
                  </a:cubicBezTo>
                  <a:cubicBezTo>
                    <a:pt x="49" y="69"/>
                    <a:pt x="50" y="69"/>
                    <a:pt x="51" y="69"/>
                  </a:cubicBezTo>
                  <a:cubicBezTo>
                    <a:pt x="52" y="68"/>
                    <a:pt x="50" y="66"/>
                    <a:pt x="50" y="65"/>
                  </a:cubicBezTo>
                  <a:cubicBezTo>
                    <a:pt x="50" y="67"/>
                    <a:pt x="59" y="68"/>
                    <a:pt x="60" y="68"/>
                  </a:cubicBezTo>
                  <a:cubicBezTo>
                    <a:pt x="61" y="68"/>
                    <a:pt x="63" y="68"/>
                    <a:pt x="65" y="68"/>
                  </a:cubicBezTo>
                  <a:cubicBezTo>
                    <a:pt x="67" y="68"/>
                    <a:pt x="69" y="65"/>
                    <a:pt x="68" y="64"/>
                  </a:cubicBezTo>
                  <a:cubicBezTo>
                    <a:pt x="65" y="61"/>
                    <a:pt x="71" y="61"/>
                    <a:pt x="73" y="61"/>
                  </a:cubicBezTo>
                  <a:cubicBezTo>
                    <a:pt x="74" y="61"/>
                    <a:pt x="79" y="61"/>
                    <a:pt x="80" y="60"/>
                  </a:cubicBezTo>
                  <a:cubicBezTo>
                    <a:pt x="80" y="60"/>
                    <a:pt x="75" y="58"/>
                    <a:pt x="75" y="58"/>
                  </a:cubicBezTo>
                  <a:cubicBezTo>
                    <a:pt x="77" y="57"/>
                    <a:pt x="81" y="59"/>
                    <a:pt x="82" y="57"/>
                  </a:cubicBezTo>
                  <a:cubicBezTo>
                    <a:pt x="83" y="56"/>
                    <a:pt x="77" y="55"/>
                    <a:pt x="76" y="55"/>
                  </a:cubicBezTo>
                  <a:cubicBezTo>
                    <a:pt x="77" y="55"/>
                    <a:pt x="84" y="54"/>
                    <a:pt x="85" y="53"/>
                  </a:cubicBezTo>
                  <a:cubicBezTo>
                    <a:pt x="87" y="52"/>
                    <a:pt x="77" y="50"/>
                    <a:pt x="77" y="51"/>
                  </a:cubicBezTo>
                  <a:cubicBezTo>
                    <a:pt x="77" y="50"/>
                    <a:pt x="79" y="50"/>
                    <a:pt x="79" y="50"/>
                  </a:cubicBezTo>
                  <a:cubicBezTo>
                    <a:pt x="79" y="49"/>
                    <a:pt x="72" y="50"/>
                    <a:pt x="71" y="50"/>
                  </a:cubicBezTo>
                  <a:cubicBezTo>
                    <a:pt x="69" y="50"/>
                    <a:pt x="68" y="51"/>
                    <a:pt x="66" y="52"/>
                  </a:cubicBezTo>
                  <a:cubicBezTo>
                    <a:pt x="67" y="52"/>
                    <a:pt x="70" y="49"/>
                    <a:pt x="68" y="49"/>
                  </a:cubicBezTo>
                  <a:cubicBezTo>
                    <a:pt x="68" y="49"/>
                    <a:pt x="64" y="49"/>
                    <a:pt x="64" y="48"/>
                  </a:cubicBezTo>
                  <a:cubicBezTo>
                    <a:pt x="64" y="48"/>
                    <a:pt x="71" y="48"/>
                    <a:pt x="72" y="48"/>
                  </a:cubicBezTo>
                  <a:cubicBezTo>
                    <a:pt x="71" y="48"/>
                    <a:pt x="68" y="47"/>
                    <a:pt x="68" y="47"/>
                  </a:cubicBezTo>
                  <a:cubicBezTo>
                    <a:pt x="69" y="46"/>
                    <a:pt x="72" y="48"/>
                    <a:pt x="74" y="47"/>
                  </a:cubicBezTo>
                  <a:cubicBezTo>
                    <a:pt x="73" y="47"/>
                    <a:pt x="69" y="46"/>
                    <a:pt x="69" y="46"/>
                  </a:cubicBezTo>
                  <a:cubicBezTo>
                    <a:pt x="69" y="45"/>
                    <a:pt x="77" y="46"/>
                    <a:pt x="78" y="45"/>
                  </a:cubicBezTo>
                  <a:cubicBezTo>
                    <a:pt x="78" y="45"/>
                    <a:pt x="75" y="44"/>
                    <a:pt x="75" y="44"/>
                  </a:cubicBezTo>
                  <a:cubicBezTo>
                    <a:pt x="74" y="44"/>
                    <a:pt x="77" y="44"/>
                    <a:pt x="77" y="44"/>
                  </a:cubicBezTo>
                  <a:cubicBezTo>
                    <a:pt x="79" y="45"/>
                    <a:pt x="80" y="46"/>
                    <a:pt x="82" y="46"/>
                  </a:cubicBezTo>
                  <a:cubicBezTo>
                    <a:pt x="84" y="46"/>
                    <a:pt x="87" y="45"/>
                    <a:pt x="90" y="44"/>
                  </a:cubicBezTo>
                  <a:cubicBezTo>
                    <a:pt x="98" y="43"/>
                    <a:pt x="85" y="42"/>
                    <a:pt x="84" y="40"/>
                  </a:cubicBezTo>
                  <a:cubicBezTo>
                    <a:pt x="84" y="39"/>
                    <a:pt x="93" y="40"/>
                    <a:pt x="94" y="41"/>
                  </a:cubicBezTo>
                  <a:cubicBezTo>
                    <a:pt x="96" y="42"/>
                    <a:pt x="97" y="42"/>
                    <a:pt x="100" y="41"/>
                  </a:cubicBezTo>
                  <a:cubicBezTo>
                    <a:pt x="101" y="41"/>
                    <a:pt x="106" y="39"/>
                    <a:pt x="105" y="37"/>
                  </a:cubicBezTo>
                  <a:cubicBezTo>
                    <a:pt x="105" y="36"/>
                    <a:pt x="94" y="41"/>
                    <a:pt x="97" y="36"/>
                  </a:cubicBezTo>
                  <a:cubicBezTo>
                    <a:pt x="96" y="37"/>
                    <a:pt x="101" y="37"/>
                    <a:pt x="101" y="37"/>
                  </a:cubicBezTo>
                  <a:cubicBezTo>
                    <a:pt x="104" y="37"/>
                    <a:pt x="106" y="36"/>
                    <a:pt x="108" y="36"/>
                  </a:cubicBezTo>
                  <a:cubicBezTo>
                    <a:pt x="108" y="35"/>
                    <a:pt x="105" y="32"/>
                    <a:pt x="105" y="32"/>
                  </a:cubicBezTo>
                  <a:cubicBezTo>
                    <a:pt x="106" y="32"/>
                    <a:pt x="107" y="33"/>
                    <a:pt x="107" y="34"/>
                  </a:cubicBezTo>
                  <a:cubicBezTo>
                    <a:pt x="108" y="35"/>
                    <a:pt x="110" y="34"/>
                    <a:pt x="111" y="34"/>
                  </a:cubicBezTo>
                  <a:cubicBezTo>
                    <a:pt x="114" y="32"/>
                    <a:pt x="116" y="30"/>
                    <a:pt x="119" y="29"/>
                  </a:cubicBezTo>
                  <a:cubicBezTo>
                    <a:pt x="121" y="28"/>
                    <a:pt x="136" y="22"/>
                    <a:pt x="136" y="21"/>
                  </a:cubicBezTo>
                  <a:cubicBezTo>
                    <a:pt x="136" y="20"/>
                    <a:pt x="123" y="23"/>
                    <a:pt x="122" y="23"/>
                  </a:cubicBezTo>
                  <a:cubicBezTo>
                    <a:pt x="119" y="24"/>
                    <a:pt x="116" y="24"/>
                    <a:pt x="112" y="25"/>
                  </a:cubicBezTo>
                  <a:cubicBezTo>
                    <a:pt x="112" y="25"/>
                    <a:pt x="108" y="25"/>
                    <a:pt x="108" y="25"/>
                  </a:cubicBezTo>
                  <a:cubicBezTo>
                    <a:pt x="108" y="24"/>
                    <a:pt x="114" y="24"/>
                    <a:pt x="115" y="23"/>
                  </a:cubicBezTo>
                  <a:cubicBezTo>
                    <a:pt x="116" y="23"/>
                    <a:pt x="123" y="22"/>
                    <a:pt x="123" y="21"/>
                  </a:cubicBezTo>
                  <a:cubicBezTo>
                    <a:pt x="123" y="22"/>
                    <a:pt x="113" y="20"/>
                    <a:pt x="114" y="19"/>
                  </a:cubicBezTo>
                  <a:cubicBezTo>
                    <a:pt x="114" y="19"/>
                    <a:pt x="126" y="20"/>
                    <a:pt x="127" y="19"/>
                  </a:cubicBezTo>
                  <a:cubicBezTo>
                    <a:pt x="129" y="19"/>
                    <a:pt x="132" y="18"/>
                    <a:pt x="134" y="18"/>
                  </a:cubicBezTo>
                  <a:cubicBezTo>
                    <a:pt x="135" y="18"/>
                    <a:pt x="137" y="18"/>
                    <a:pt x="138" y="18"/>
                  </a:cubicBezTo>
                  <a:cubicBezTo>
                    <a:pt x="142" y="17"/>
                    <a:pt x="146" y="16"/>
                    <a:pt x="149" y="15"/>
                  </a:cubicBezTo>
                  <a:cubicBezTo>
                    <a:pt x="149" y="15"/>
                    <a:pt x="156" y="11"/>
                    <a:pt x="153" y="10"/>
                  </a:cubicBezTo>
                  <a:cubicBezTo>
                    <a:pt x="151" y="10"/>
                    <a:pt x="148" y="10"/>
                    <a:pt x="146" y="10"/>
                  </a:cubicBezTo>
                  <a:cubicBezTo>
                    <a:pt x="145" y="9"/>
                    <a:pt x="143" y="10"/>
                    <a:pt x="143" y="9"/>
                  </a:cubicBezTo>
                  <a:cubicBezTo>
                    <a:pt x="143" y="7"/>
                    <a:pt x="141" y="7"/>
                    <a:pt x="141" y="5"/>
                  </a:cubicBezTo>
                  <a:cubicBezTo>
                    <a:pt x="141" y="5"/>
                    <a:pt x="137" y="6"/>
                    <a:pt x="136" y="6"/>
                  </a:cubicBezTo>
                  <a:cubicBezTo>
                    <a:pt x="135" y="5"/>
                    <a:pt x="134" y="3"/>
                    <a:pt x="133" y="5"/>
                  </a:cubicBezTo>
                  <a:cubicBezTo>
                    <a:pt x="133" y="5"/>
                    <a:pt x="127" y="6"/>
                    <a:pt x="126" y="6"/>
                  </a:cubicBezTo>
                  <a:cubicBezTo>
                    <a:pt x="124" y="7"/>
                    <a:pt x="122" y="7"/>
                    <a:pt x="120" y="7"/>
                  </a:cubicBezTo>
                  <a:cubicBezTo>
                    <a:pt x="120" y="7"/>
                    <a:pt x="116" y="7"/>
                    <a:pt x="116" y="7"/>
                  </a:cubicBezTo>
                  <a:cubicBezTo>
                    <a:pt x="116" y="6"/>
                    <a:pt x="120" y="6"/>
                    <a:pt x="121" y="5"/>
                  </a:cubicBezTo>
                  <a:cubicBezTo>
                    <a:pt x="123" y="5"/>
                    <a:pt x="125" y="4"/>
                    <a:pt x="126" y="3"/>
                  </a:cubicBezTo>
                  <a:cubicBezTo>
                    <a:pt x="124" y="6"/>
                    <a:pt x="103" y="0"/>
                    <a:pt x="102" y="2"/>
                  </a:cubicBezTo>
                  <a:cubicBezTo>
                    <a:pt x="102" y="3"/>
                    <a:pt x="104" y="3"/>
                    <a:pt x="105" y="4"/>
                  </a:cubicBezTo>
                  <a:cubicBezTo>
                    <a:pt x="105" y="5"/>
                    <a:pt x="100" y="2"/>
                    <a:pt x="100" y="2"/>
                  </a:cubicBezTo>
                  <a:cubicBezTo>
                    <a:pt x="98" y="1"/>
                    <a:pt x="95" y="2"/>
                    <a:pt x="94" y="2"/>
                  </a:cubicBezTo>
                  <a:cubicBezTo>
                    <a:pt x="93" y="2"/>
                    <a:pt x="90" y="2"/>
                    <a:pt x="91" y="3"/>
                  </a:cubicBezTo>
                  <a:cubicBezTo>
                    <a:pt x="92" y="4"/>
                    <a:pt x="94" y="7"/>
                    <a:pt x="95" y="6"/>
                  </a:cubicBezTo>
                  <a:cubicBezTo>
                    <a:pt x="95" y="7"/>
                    <a:pt x="91" y="6"/>
                    <a:pt x="91" y="5"/>
                  </a:cubicBezTo>
                  <a:cubicBezTo>
                    <a:pt x="88" y="5"/>
                    <a:pt x="87" y="2"/>
                    <a:pt x="85" y="2"/>
                  </a:cubicBezTo>
                  <a:cubicBezTo>
                    <a:pt x="81" y="2"/>
                    <a:pt x="78" y="2"/>
                    <a:pt x="75" y="2"/>
                  </a:cubicBezTo>
                  <a:cubicBezTo>
                    <a:pt x="70" y="3"/>
                    <a:pt x="73" y="4"/>
                    <a:pt x="76" y="5"/>
                  </a:cubicBezTo>
                  <a:cubicBezTo>
                    <a:pt x="77" y="6"/>
                    <a:pt x="79" y="7"/>
                    <a:pt x="80" y="8"/>
                  </a:cubicBezTo>
                  <a:cubicBezTo>
                    <a:pt x="80" y="8"/>
                    <a:pt x="77" y="10"/>
                    <a:pt x="77" y="10"/>
                  </a:cubicBezTo>
                  <a:cubicBezTo>
                    <a:pt x="76" y="10"/>
                    <a:pt x="78" y="9"/>
                    <a:pt x="78" y="9"/>
                  </a:cubicBezTo>
                  <a:cubicBezTo>
                    <a:pt x="78" y="8"/>
                    <a:pt x="71" y="4"/>
                    <a:pt x="70" y="4"/>
                  </a:cubicBezTo>
                  <a:cubicBezTo>
                    <a:pt x="66" y="4"/>
                    <a:pt x="62" y="3"/>
                    <a:pt x="58" y="4"/>
                  </a:cubicBezTo>
                  <a:cubicBezTo>
                    <a:pt x="58" y="4"/>
                    <a:pt x="60" y="6"/>
                    <a:pt x="61" y="6"/>
                  </a:cubicBezTo>
                  <a:cubicBezTo>
                    <a:pt x="62" y="6"/>
                    <a:pt x="64" y="7"/>
                    <a:pt x="66" y="6"/>
                  </a:cubicBezTo>
                  <a:cubicBezTo>
                    <a:pt x="64" y="7"/>
                    <a:pt x="61" y="8"/>
                    <a:pt x="59" y="7"/>
                  </a:cubicBezTo>
                  <a:cubicBezTo>
                    <a:pt x="58" y="7"/>
                    <a:pt x="51" y="4"/>
                    <a:pt x="52" y="5"/>
                  </a:cubicBezTo>
                  <a:cubicBezTo>
                    <a:pt x="52" y="4"/>
                    <a:pt x="57" y="10"/>
                    <a:pt x="53" y="9"/>
                  </a:cubicBezTo>
                  <a:cubicBezTo>
                    <a:pt x="52" y="8"/>
                    <a:pt x="49" y="7"/>
                    <a:pt x="47" y="8"/>
                  </a:cubicBezTo>
                  <a:cubicBezTo>
                    <a:pt x="48" y="8"/>
                    <a:pt x="51" y="9"/>
                    <a:pt x="51" y="9"/>
                  </a:cubicBezTo>
                  <a:cubicBezTo>
                    <a:pt x="50" y="10"/>
                    <a:pt x="46" y="8"/>
                    <a:pt x="46" y="10"/>
                  </a:cubicBezTo>
                  <a:cubicBezTo>
                    <a:pt x="46" y="11"/>
                    <a:pt x="50" y="12"/>
                    <a:pt x="51" y="13"/>
                  </a:cubicBezTo>
                  <a:cubicBezTo>
                    <a:pt x="54" y="13"/>
                    <a:pt x="61" y="14"/>
                    <a:pt x="61" y="17"/>
                  </a:cubicBezTo>
                  <a:cubicBezTo>
                    <a:pt x="61" y="16"/>
                    <a:pt x="54" y="15"/>
                    <a:pt x="52" y="14"/>
                  </a:cubicBezTo>
                  <a:cubicBezTo>
                    <a:pt x="50" y="14"/>
                    <a:pt x="47" y="11"/>
                    <a:pt x="45" y="12"/>
                  </a:cubicBezTo>
                  <a:cubicBezTo>
                    <a:pt x="45" y="12"/>
                    <a:pt x="48" y="14"/>
                    <a:pt x="48" y="14"/>
                  </a:cubicBezTo>
                  <a:cubicBezTo>
                    <a:pt x="48" y="14"/>
                    <a:pt x="45" y="15"/>
                    <a:pt x="45" y="14"/>
                  </a:cubicBezTo>
                  <a:cubicBezTo>
                    <a:pt x="43" y="13"/>
                    <a:pt x="42" y="12"/>
                    <a:pt x="40" y="11"/>
                  </a:cubicBezTo>
                  <a:cubicBezTo>
                    <a:pt x="39" y="10"/>
                    <a:pt x="31" y="10"/>
                    <a:pt x="31" y="10"/>
                  </a:cubicBezTo>
                  <a:cubicBezTo>
                    <a:pt x="31" y="11"/>
                    <a:pt x="34" y="11"/>
                    <a:pt x="31" y="12"/>
                  </a:cubicBezTo>
                  <a:cubicBezTo>
                    <a:pt x="30" y="12"/>
                    <a:pt x="25" y="14"/>
                    <a:pt x="25" y="14"/>
                  </a:cubicBezTo>
                  <a:cubicBezTo>
                    <a:pt x="26" y="14"/>
                    <a:pt x="29" y="13"/>
                    <a:pt x="29" y="13"/>
                  </a:cubicBezTo>
                  <a:cubicBezTo>
                    <a:pt x="30" y="14"/>
                    <a:pt x="34" y="16"/>
                    <a:pt x="34" y="16"/>
                  </a:cubicBezTo>
                  <a:cubicBezTo>
                    <a:pt x="34" y="16"/>
                    <a:pt x="31" y="15"/>
                    <a:pt x="31" y="16"/>
                  </a:cubicBezTo>
                  <a:cubicBezTo>
                    <a:pt x="31" y="16"/>
                    <a:pt x="32" y="19"/>
                    <a:pt x="30" y="17"/>
                  </a:cubicBezTo>
                  <a:cubicBezTo>
                    <a:pt x="29" y="16"/>
                    <a:pt x="28" y="14"/>
                    <a:pt x="26" y="15"/>
                  </a:cubicBezTo>
                  <a:cubicBezTo>
                    <a:pt x="25" y="15"/>
                    <a:pt x="24" y="17"/>
                    <a:pt x="23" y="16"/>
                  </a:cubicBezTo>
                  <a:cubicBezTo>
                    <a:pt x="22" y="15"/>
                    <a:pt x="21" y="14"/>
                    <a:pt x="19" y="14"/>
                  </a:cubicBezTo>
                  <a:cubicBezTo>
                    <a:pt x="18" y="14"/>
                    <a:pt x="15" y="15"/>
                    <a:pt x="14" y="16"/>
                  </a:cubicBezTo>
                  <a:cubicBezTo>
                    <a:pt x="12" y="17"/>
                    <a:pt x="13" y="18"/>
                    <a:pt x="10" y="17"/>
                  </a:cubicBezTo>
                  <a:cubicBezTo>
                    <a:pt x="8" y="16"/>
                    <a:pt x="7" y="17"/>
                    <a:pt x="5" y="17"/>
                  </a:cubicBezTo>
                  <a:cubicBezTo>
                    <a:pt x="4" y="18"/>
                    <a:pt x="0" y="18"/>
                    <a:pt x="0" y="19"/>
                  </a:cubicBezTo>
                  <a:cubicBezTo>
                    <a:pt x="0" y="21"/>
                    <a:pt x="9" y="19"/>
                    <a:pt x="9" y="20"/>
                  </a:cubicBezTo>
                  <a:cubicBezTo>
                    <a:pt x="9" y="21"/>
                    <a:pt x="6" y="21"/>
                    <a:pt x="5" y="22"/>
                  </a:cubicBezTo>
                  <a:cubicBezTo>
                    <a:pt x="5" y="21"/>
                    <a:pt x="10" y="21"/>
                    <a:pt x="11" y="21"/>
                  </a:cubicBezTo>
                  <a:cubicBezTo>
                    <a:pt x="12" y="21"/>
                    <a:pt x="17" y="21"/>
                    <a:pt x="17" y="21"/>
                  </a:cubicBezTo>
                  <a:cubicBezTo>
                    <a:pt x="17" y="21"/>
                    <a:pt x="15" y="22"/>
                    <a:pt x="14" y="22"/>
                  </a:cubicBezTo>
                  <a:cubicBezTo>
                    <a:pt x="12" y="22"/>
                    <a:pt x="11" y="22"/>
                    <a:pt x="9" y="24"/>
                  </a:cubicBezTo>
                  <a:cubicBezTo>
                    <a:pt x="5" y="26"/>
                    <a:pt x="12" y="26"/>
                    <a:pt x="13" y="26"/>
                  </a:cubicBezTo>
                  <a:cubicBezTo>
                    <a:pt x="17" y="27"/>
                    <a:pt x="20" y="27"/>
                    <a:pt x="24" y="26"/>
                  </a:cubicBezTo>
                  <a:cubicBezTo>
                    <a:pt x="26" y="25"/>
                    <a:pt x="31" y="22"/>
                    <a:pt x="34" y="24"/>
                  </a:cubicBezTo>
                  <a:cubicBezTo>
                    <a:pt x="34" y="24"/>
                    <a:pt x="29" y="26"/>
                    <a:pt x="29" y="26"/>
                  </a:cubicBezTo>
                  <a:cubicBezTo>
                    <a:pt x="27" y="26"/>
                    <a:pt x="25" y="26"/>
                    <a:pt x="23" y="27"/>
                  </a:cubicBezTo>
                  <a:cubicBezTo>
                    <a:pt x="22" y="27"/>
                    <a:pt x="20" y="27"/>
                    <a:pt x="18" y="27"/>
                  </a:cubicBezTo>
                  <a:cubicBezTo>
                    <a:pt x="16" y="28"/>
                    <a:pt x="14" y="27"/>
                    <a:pt x="12" y="28"/>
                  </a:cubicBezTo>
                  <a:cubicBezTo>
                    <a:pt x="13" y="28"/>
                    <a:pt x="16" y="29"/>
                    <a:pt x="16" y="29"/>
                  </a:cubicBezTo>
                  <a:cubicBezTo>
                    <a:pt x="17" y="30"/>
                    <a:pt x="18" y="31"/>
                    <a:pt x="20" y="31"/>
                  </a:cubicBezTo>
                  <a:cubicBezTo>
                    <a:pt x="24" y="31"/>
                    <a:pt x="26" y="28"/>
                    <a:pt x="30" y="27"/>
                  </a:cubicBezTo>
                  <a:cubicBezTo>
                    <a:pt x="31" y="27"/>
                    <a:pt x="44" y="26"/>
                    <a:pt x="44" y="25"/>
                  </a:cubicBezTo>
                  <a:cubicBezTo>
                    <a:pt x="44" y="26"/>
                    <a:pt x="38" y="26"/>
                    <a:pt x="37" y="26"/>
                  </a:cubicBezTo>
                  <a:cubicBezTo>
                    <a:pt x="34" y="27"/>
                    <a:pt x="29" y="28"/>
                    <a:pt x="26" y="30"/>
                  </a:cubicBezTo>
                  <a:cubicBezTo>
                    <a:pt x="23" y="33"/>
                    <a:pt x="32" y="32"/>
                    <a:pt x="33" y="32"/>
                  </a:cubicBezTo>
                  <a:cubicBezTo>
                    <a:pt x="35" y="32"/>
                    <a:pt x="37" y="33"/>
                    <a:pt x="39" y="31"/>
                  </a:cubicBezTo>
                  <a:cubicBezTo>
                    <a:pt x="40" y="31"/>
                    <a:pt x="40" y="30"/>
                    <a:pt x="40" y="29"/>
                  </a:cubicBezTo>
                  <a:cubicBezTo>
                    <a:pt x="41" y="29"/>
                    <a:pt x="42" y="29"/>
                    <a:pt x="42" y="30"/>
                  </a:cubicBezTo>
                  <a:cubicBezTo>
                    <a:pt x="42" y="30"/>
                    <a:pt x="42" y="30"/>
                    <a:pt x="41" y="30"/>
                  </a:cubicBezTo>
                  <a:cubicBezTo>
                    <a:pt x="43" y="30"/>
                    <a:pt x="48" y="28"/>
                    <a:pt x="50" y="29"/>
                  </a:cubicBezTo>
                  <a:cubicBezTo>
                    <a:pt x="49" y="28"/>
                    <a:pt x="44" y="32"/>
                    <a:pt x="43" y="32"/>
                  </a:cubicBezTo>
                  <a:cubicBezTo>
                    <a:pt x="44" y="33"/>
                    <a:pt x="50" y="31"/>
                    <a:pt x="52" y="31"/>
                  </a:cubicBezTo>
                  <a:cubicBezTo>
                    <a:pt x="55" y="31"/>
                    <a:pt x="58" y="30"/>
                    <a:pt x="61" y="28"/>
                  </a:cubicBezTo>
                  <a:cubicBezTo>
                    <a:pt x="62" y="27"/>
                    <a:pt x="62" y="25"/>
                    <a:pt x="62" y="25"/>
                  </a:cubicBezTo>
                  <a:cubicBezTo>
                    <a:pt x="64" y="25"/>
                    <a:pt x="64" y="25"/>
                    <a:pt x="65" y="24"/>
                  </a:cubicBezTo>
                  <a:cubicBezTo>
                    <a:pt x="66" y="24"/>
                    <a:pt x="73" y="20"/>
                    <a:pt x="73" y="21"/>
                  </a:cubicBezTo>
                  <a:cubicBezTo>
                    <a:pt x="73" y="21"/>
                    <a:pt x="69" y="24"/>
                    <a:pt x="69" y="24"/>
                  </a:cubicBezTo>
                  <a:cubicBezTo>
                    <a:pt x="68" y="25"/>
                    <a:pt x="64" y="27"/>
                    <a:pt x="64" y="28"/>
                  </a:cubicBezTo>
                  <a:cubicBezTo>
                    <a:pt x="64" y="29"/>
                    <a:pt x="75" y="28"/>
                    <a:pt x="75" y="29"/>
                  </a:cubicBezTo>
                  <a:cubicBezTo>
                    <a:pt x="75" y="28"/>
                    <a:pt x="60" y="32"/>
                    <a:pt x="60" y="31"/>
                  </a:cubicBezTo>
                  <a:cubicBezTo>
                    <a:pt x="60" y="31"/>
                    <a:pt x="69" y="32"/>
                    <a:pt x="68" y="32"/>
                  </a:cubicBezTo>
                  <a:cubicBezTo>
                    <a:pt x="68" y="33"/>
                    <a:pt x="64" y="33"/>
                    <a:pt x="63" y="33"/>
                  </a:cubicBezTo>
                  <a:cubicBezTo>
                    <a:pt x="61" y="33"/>
                    <a:pt x="58" y="33"/>
                    <a:pt x="56" y="34"/>
                  </a:cubicBezTo>
                  <a:cubicBezTo>
                    <a:pt x="52" y="34"/>
                    <a:pt x="48" y="34"/>
                    <a:pt x="44" y="35"/>
                  </a:cubicBezTo>
                  <a:cubicBezTo>
                    <a:pt x="43" y="35"/>
                    <a:pt x="43" y="36"/>
                    <a:pt x="45" y="36"/>
                  </a:cubicBezTo>
                  <a:cubicBezTo>
                    <a:pt x="46" y="37"/>
                    <a:pt x="49" y="38"/>
                    <a:pt x="50" y="39"/>
                  </a:cubicBezTo>
                  <a:cubicBezTo>
                    <a:pt x="52" y="41"/>
                    <a:pt x="50" y="43"/>
                    <a:pt x="53" y="43"/>
                  </a:cubicBezTo>
                  <a:cubicBezTo>
                    <a:pt x="54" y="42"/>
                    <a:pt x="57" y="43"/>
                    <a:pt x="58" y="42"/>
                  </a:cubicBezTo>
                  <a:cubicBezTo>
                    <a:pt x="49" y="47"/>
                    <a:pt x="44" y="36"/>
                    <a:pt x="37" y="36"/>
                  </a:cubicBezTo>
                  <a:cubicBezTo>
                    <a:pt x="35" y="36"/>
                    <a:pt x="26" y="34"/>
                    <a:pt x="26" y="36"/>
                  </a:cubicBezTo>
                  <a:cubicBezTo>
                    <a:pt x="26" y="36"/>
                    <a:pt x="25" y="38"/>
                    <a:pt x="25" y="38"/>
                  </a:cubicBezTo>
                  <a:cubicBezTo>
                    <a:pt x="26" y="38"/>
                    <a:pt x="32" y="38"/>
                    <a:pt x="32" y="39"/>
                  </a:cubicBezTo>
                  <a:cubicBezTo>
                    <a:pt x="32" y="39"/>
                    <a:pt x="26" y="39"/>
                    <a:pt x="26" y="41"/>
                  </a:cubicBezTo>
                  <a:cubicBezTo>
                    <a:pt x="26" y="42"/>
                    <a:pt x="32" y="42"/>
                    <a:pt x="34" y="43"/>
                  </a:cubicBezTo>
                  <a:cubicBezTo>
                    <a:pt x="35" y="44"/>
                    <a:pt x="36" y="45"/>
                    <a:pt x="37" y="46"/>
                  </a:cubicBezTo>
                  <a:cubicBezTo>
                    <a:pt x="38" y="48"/>
                    <a:pt x="40" y="49"/>
                    <a:pt x="42" y="50"/>
                  </a:cubicBezTo>
                  <a:cubicBezTo>
                    <a:pt x="44" y="51"/>
                    <a:pt x="45" y="51"/>
                    <a:pt x="47" y="50"/>
                  </a:cubicBezTo>
                  <a:cubicBezTo>
                    <a:pt x="48" y="50"/>
                    <a:pt x="50" y="49"/>
                    <a:pt x="51" y="50"/>
                  </a:cubicBezTo>
                  <a:cubicBezTo>
                    <a:pt x="51" y="50"/>
                    <a:pt x="50" y="52"/>
                    <a:pt x="50" y="52"/>
                  </a:cubicBezTo>
                  <a:cubicBezTo>
                    <a:pt x="48" y="52"/>
                    <a:pt x="45" y="51"/>
                    <a:pt x="44" y="52"/>
                  </a:cubicBezTo>
                  <a:cubicBezTo>
                    <a:pt x="44" y="51"/>
                    <a:pt x="48" y="54"/>
                    <a:pt x="48" y="54"/>
                  </a:cubicBezTo>
                  <a:cubicBezTo>
                    <a:pt x="48" y="55"/>
                    <a:pt x="43" y="53"/>
                    <a:pt x="43" y="53"/>
                  </a:cubicBezTo>
                  <a:cubicBezTo>
                    <a:pt x="40" y="51"/>
                    <a:pt x="38" y="51"/>
                    <a:pt x="35" y="51"/>
                  </a:cubicBezTo>
                  <a:cubicBezTo>
                    <a:pt x="33" y="51"/>
                    <a:pt x="32" y="51"/>
                    <a:pt x="30" y="52"/>
                  </a:cubicBezTo>
                  <a:cubicBezTo>
                    <a:pt x="28" y="53"/>
                    <a:pt x="27" y="52"/>
                    <a:pt x="26" y="53"/>
                  </a:cubicBezTo>
                  <a:cubicBezTo>
                    <a:pt x="25" y="54"/>
                    <a:pt x="25" y="55"/>
                    <a:pt x="23" y="55"/>
                  </a:cubicBezTo>
                  <a:cubicBezTo>
                    <a:pt x="22" y="56"/>
                    <a:pt x="21" y="59"/>
                    <a:pt x="23" y="59"/>
                  </a:cubicBezTo>
                  <a:cubicBezTo>
                    <a:pt x="25" y="59"/>
                    <a:pt x="27" y="58"/>
                    <a:pt x="27" y="59"/>
                  </a:cubicBezTo>
                  <a:cubicBezTo>
                    <a:pt x="28" y="61"/>
                    <a:pt x="32" y="60"/>
                    <a:pt x="32" y="59"/>
                  </a:cubicBezTo>
                  <a:cubicBezTo>
                    <a:pt x="33" y="59"/>
                    <a:pt x="35" y="56"/>
                    <a:pt x="35" y="55"/>
                  </a:cubicBezTo>
                  <a:cubicBezTo>
                    <a:pt x="35" y="56"/>
                    <a:pt x="35" y="56"/>
                    <a:pt x="35" y="57"/>
                  </a:cubicBezTo>
                  <a:cubicBezTo>
                    <a:pt x="35" y="57"/>
                    <a:pt x="36" y="57"/>
                    <a:pt x="36" y="57"/>
                  </a:cubicBezTo>
                  <a:cubicBezTo>
                    <a:pt x="36" y="57"/>
                    <a:pt x="35" y="58"/>
                    <a:pt x="35" y="59"/>
                  </a:cubicBezTo>
                  <a:cubicBezTo>
                    <a:pt x="35" y="59"/>
                    <a:pt x="35" y="59"/>
                    <a:pt x="36" y="59"/>
                  </a:cubicBezTo>
                  <a:cubicBezTo>
                    <a:pt x="36" y="59"/>
                    <a:pt x="33" y="60"/>
                    <a:pt x="34" y="60"/>
                  </a:cubicBezTo>
                  <a:cubicBezTo>
                    <a:pt x="34" y="60"/>
                    <a:pt x="34" y="60"/>
                    <a:pt x="34" y="60"/>
                  </a:cubicBezTo>
                  <a:cubicBezTo>
                    <a:pt x="34" y="61"/>
                    <a:pt x="31" y="60"/>
                    <a:pt x="30" y="61"/>
                  </a:cubicBezTo>
                  <a:cubicBezTo>
                    <a:pt x="31" y="61"/>
                    <a:pt x="35" y="61"/>
                    <a:pt x="36" y="62"/>
                  </a:cubicBezTo>
                  <a:cubicBezTo>
                    <a:pt x="36" y="62"/>
                    <a:pt x="31" y="65"/>
                    <a:pt x="32" y="65"/>
                  </a:cubicBezTo>
                  <a:cubicBezTo>
                    <a:pt x="32" y="66"/>
                    <a:pt x="37" y="65"/>
                    <a:pt x="37" y="65"/>
                  </a:cubicBezTo>
                  <a:cubicBezTo>
                    <a:pt x="37" y="65"/>
                    <a:pt x="36" y="65"/>
                    <a:pt x="36" y="65"/>
                  </a:cubicBezTo>
                  <a:cubicBezTo>
                    <a:pt x="36" y="66"/>
                    <a:pt x="41" y="65"/>
                    <a:pt x="42" y="64"/>
                  </a:cubicBezTo>
                  <a:cubicBezTo>
                    <a:pt x="42" y="64"/>
                    <a:pt x="46" y="59"/>
                    <a:pt x="47" y="60"/>
                  </a:cubicBezTo>
                  <a:cubicBezTo>
                    <a:pt x="48" y="61"/>
                    <a:pt x="40" y="67"/>
                    <a:pt x="38" y="68"/>
                  </a:cubicBezTo>
                  <a:cubicBezTo>
                    <a:pt x="35" y="68"/>
                    <a:pt x="33" y="68"/>
                    <a:pt x="30" y="66"/>
                  </a:cubicBezTo>
                  <a:cubicBezTo>
                    <a:pt x="28" y="65"/>
                    <a:pt x="28" y="63"/>
                    <a:pt x="26" y="63"/>
                  </a:cubicBezTo>
                  <a:cubicBezTo>
                    <a:pt x="24" y="62"/>
                    <a:pt x="22" y="62"/>
                    <a:pt x="20" y="62"/>
                  </a:cubicBezTo>
                  <a:cubicBezTo>
                    <a:pt x="17" y="62"/>
                    <a:pt x="17" y="63"/>
                    <a:pt x="19" y="65"/>
                  </a:cubicBezTo>
                  <a:cubicBezTo>
                    <a:pt x="20" y="66"/>
                    <a:pt x="20" y="67"/>
                    <a:pt x="22" y="67"/>
                  </a:cubicBezTo>
                  <a:cubicBezTo>
                    <a:pt x="25" y="67"/>
                    <a:pt x="22" y="67"/>
                    <a:pt x="22" y="68"/>
                  </a:cubicBezTo>
                  <a:cubicBezTo>
                    <a:pt x="22" y="68"/>
                    <a:pt x="26" y="70"/>
                    <a:pt x="26" y="7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7" name="Freeform 610"/>
            <p:cNvSpPr>
              <a:spLocks/>
            </p:cNvSpPr>
            <p:nvPr/>
          </p:nvSpPr>
          <p:spPr bwMode="auto">
            <a:xfrm>
              <a:off x="8833290" y="4569097"/>
              <a:ext cx="9557" cy="4779"/>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2" y="1"/>
                    <a:pt x="0" y="0"/>
                    <a:pt x="0" y="0"/>
                  </a:cubicBezTo>
                  <a:cubicBezTo>
                    <a:pt x="1" y="0"/>
                    <a:pt x="2"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8" name="Freeform 611"/>
            <p:cNvSpPr>
              <a:spLocks/>
            </p:cNvSpPr>
            <p:nvPr/>
          </p:nvSpPr>
          <p:spPr bwMode="auto">
            <a:xfrm>
              <a:off x="8772766" y="4559540"/>
              <a:ext cx="9557" cy="9557"/>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2" y="1"/>
                    <a:pt x="0" y="2"/>
                    <a:pt x="0" y="1"/>
                  </a:cubicBezTo>
                  <a:cubicBezTo>
                    <a:pt x="0" y="0"/>
                    <a:pt x="2" y="0"/>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19" name="Freeform 612"/>
            <p:cNvSpPr>
              <a:spLocks/>
            </p:cNvSpPr>
            <p:nvPr/>
          </p:nvSpPr>
          <p:spPr bwMode="auto">
            <a:xfrm>
              <a:off x="8983012" y="5392560"/>
              <a:ext cx="31856" cy="23893"/>
            </a:xfrm>
            <a:custGeom>
              <a:avLst/>
              <a:gdLst>
                <a:gd name="T0" fmla="*/ 6 w 7"/>
                <a:gd name="T1" fmla="*/ 2 h 5"/>
                <a:gd name="T2" fmla="*/ 1 w 7"/>
                <a:gd name="T3" fmla="*/ 2 h 5"/>
                <a:gd name="T4" fmla="*/ 6 w 7"/>
                <a:gd name="T5" fmla="*/ 2 h 5"/>
              </a:gdLst>
              <a:ahLst/>
              <a:cxnLst>
                <a:cxn ang="0">
                  <a:pos x="T0" y="T1"/>
                </a:cxn>
                <a:cxn ang="0">
                  <a:pos x="T2" y="T3"/>
                </a:cxn>
                <a:cxn ang="0">
                  <a:pos x="T4" y="T5"/>
                </a:cxn>
              </a:cxnLst>
              <a:rect l="0" t="0" r="r" b="b"/>
              <a:pathLst>
                <a:path w="7" h="5">
                  <a:moveTo>
                    <a:pt x="6" y="2"/>
                  </a:moveTo>
                  <a:cubicBezTo>
                    <a:pt x="7" y="0"/>
                    <a:pt x="0" y="1"/>
                    <a:pt x="1" y="2"/>
                  </a:cubicBezTo>
                  <a:cubicBezTo>
                    <a:pt x="1" y="3"/>
                    <a:pt x="5" y="5"/>
                    <a:pt x="6"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0" name="Rectangle 613"/>
            <p:cNvSpPr>
              <a:spLocks noChangeArrowheads="1"/>
            </p:cNvSpPr>
            <p:nvPr/>
          </p:nvSpPr>
          <p:spPr bwMode="auto">
            <a:xfrm>
              <a:off x="6227516" y="2598838"/>
              <a:ext cx="1594" cy="1594"/>
            </a:xfrm>
            <a:prstGeom prst="rect">
              <a:avLst/>
            </a:pr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1" name="Freeform 614"/>
            <p:cNvSpPr>
              <a:spLocks/>
            </p:cNvSpPr>
            <p:nvPr/>
          </p:nvSpPr>
          <p:spPr bwMode="auto">
            <a:xfrm>
              <a:off x="4629963" y="5252397"/>
              <a:ext cx="47783" cy="41414"/>
            </a:xfrm>
            <a:custGeom>
              <a:avLst/>
              <a:gdLst>
                <a:gd name="T0" fmla="*/ 4 w 10"/>
                <a:gd name="T1" fmla="*/ 4 h 9"/>
                <a:gd name="T2" fmla="*/ 0 w 10"/>
                <a:gd name="T3" fmla="*/ 8 h 9"/>
                <a:gd name="T4" fmla="*/ 2 w 10"/>
                <a:gd name="T5" fmla="*/ 8 h 9"/>
                <a:gd name="T6" fmla="*/ 5 w 10"/>
                <a:gd name="T7" fmla="*/ 5 h 9"/>
                <a:gd name="T8" fmla="*/ 8 w 10"/>
                <a:gd name="T9" fmla="*/ 0 h 9"/>
                <a:gd name="T10" fmla="*/ 4 w 10"/>
                <a:gd name="T11" fmla="*/ 4 h 9"/>
                <a:gd name="T12" fmla="*/ 4 w 10"/>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4" y="4"/>
                  </a:moveTo>
                  <a:cubicBezTo>
                    <a:pt x="4" y="5"/>
                    <a:pt x="1" y="7"/>
                    <a:pt x="0" y="8"/>
                  </a:cubicBezTo>
                  <a:cubicBezTo>
                    <a:pt x="0" y="9"/>
                    <a:pt x="2" y="8"/>
                    <a:pt x="2" y="8"/>
                  </a:cubicBezTo>
                  <a:cubicBezTo>
                    <a:pt x="3" y="7"/>
                    <a:pt x="4" y="6"/>
                    <a:pt x="5" y="5"/>
                  </a:cubicBezTo>
                  <a:cubicBezTo>
                    <a:pt x="6" y="4"/>
                    <a:pt x="10" y="0"/>
                    <a:pt x="8" y="0"/>
                  </a:cubicBezTo>
                  <a:cubicBezTo>
                    <a:pt x="7" y="0"/>
                    <a:pt x="4" y="3"/>
                    <a:pt x="4" y="4"/>
                  </a:cubicBezTo>
                  <a:cubicBezTo>
                    <a:pt x="4" y="5"/>
                    <a:pt x="4" y="3"/>
                    <a:pt x="4"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2" name="Freeform 615"/>
            <p:cNvSpPr>
              <a:spLocks/>
            </p:cNvSpPr>
            <p:nvPr/>
          </p:nvSpPr>
          <p:spPr bwMode="auto">
            <a:xfrm>
              <a:off x="3911624" y="3366554"/>
              <a:ext cx="33448" cy="14336"/>
            </a:xfrm>
            <a:custGeom>
              <a:avLst/>
              <a:gdLst>
                <a:gd name="T0" fmla="*/ 7 w 7"/>
                <a:gd name="T1" fmla="*/ 1 h 3"/>
                <a:gd name="T2" fmla="*/ 1 w 7"/>
                <a:gd name="T3" fmla="*/ 0 h 3"/>
                <a:gd name="T4" fmla="*/ 7 w 7"/>
                <a:gd name="T5" fmla="*/ 1 h 3"/>
              </a:gdLst>
              <a:ahLst/>
              <a:cxnLst>
                <a:cxn ang="0">
                  <a:pos x="T0" y="T1"/>
                </a:cxn>
                <a:cxn ang="0">
                  <a:pos x="T2" y="T3"/>
                </a:cxn>
                <a:cxn ang="0">
                  <a:pos x="T4" y="T5"/>
                </a:cxn>
              </a:cxnLst>
              <a:rect l="0" t="0" r="r" b="b"/>
              <a:pathLst>
                <a:path w="7" h="3">
                  <a:moveTo>
                    <a:pt x="7" y="1"/>
                  </a:moveTo>
                  <a:cubicBezTo>
                    <a:pt x="7" y="0"/>
                    <a:pt x="0" y="0"/>
                    <a:pt x="1" y="0"/>
                  </a:cubicBezTo>
                  <a:cubicBezTo>
                    <a:pt x="2" y="0"/>
                    <a:pt x="6" y="3"/>
                    <a:pt x="7"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3" name="Freeform 618"/>
            <p:cNvSpPr>
              <a:spLocks/>
            </p:cNvSpPr>
            <p:nvPr/>
          </p:nvSpPr>
          <p:spPr bwMode="auto">
            <a:xfrm>
              <a:off x="4131425" y="4250542"/>
              <a:ext cx="355189" cy="258029"/>
            </a:xfrm>
            <a:custGeom>
              <a:avLst/>
              <a:gdLst>
                <a:gd name="T0" fmla="*/ 63 w 76"/>
                <a:gd name="T1" fmla="*/ 28 h 55"/>
                <a:gd name="T2" fmla="*/ 66 w 76"/>
                <a:gd name="T3" fmla="*/ 24 h 55"/>
                <a:gd name="T4" fmla="*/ 67 w 76"/>
                <a:gd name="T5" fmla="*/ 22 h 55"/>
                <a:gd name="T6" fmla="*/ 67 w 76"/>
                <a:gd name="T7" fmla="*/ 18 h 55"/>
                <a:gd name="T8" fmla="*/ 61 w 76"/>
                <a:gd name="T9" fmla="*/ 15 h 55"/>
                <a:gd name="T10" fmla="*/ 63 w 76"/>
                <a:gd name="T11" fmla="*/ 14 h 55"/>
                <a:gd name="T12" fmla="*/ 64 w 76"/>
                <a:gd name="T13" fmla="*/ 11 h 55"/>
                <a:gd name="T14" fmla="*/ 60 w 76"/>
                <a:gd name="T15" fmla="*/ 9 h 55"/>
                <a:gd name="T16" fmla="*/ 59 w 76"/>
                <a:gd name="T17" fmla="*/ 8 h 55"/>
                <a:gd name="T18" fmla="*/ 57 w 76"/>
                <a:gd name="T19" fmla="*/ 9 h 55"/>
                <a:gd name="T20" fmla="*/ 57 w 76"/>
                <a:gd name="T21" fmla="*/ 7 h 55"/>
                <a:gd name="T22" fmla="*/ 54 w 76"/>
                <a:gd name="T23" fmla="*/ 8 h 55"/>
                <a:gd name="T24" fmla="*/ 54 w 76"/>
                <a:gd name="T25" fmla="*/ 6 h 55"/>
                <a:gd name="T26" fmla="*/ 58 w 76"/>
                <a:gd name="T27" fmla="*/ 5 h 55"/>
                <a:gd name="T28" fmla="*/ 55 w 76"/>
                <a:gd name="T29" fmla="*/ 4 h 55"/>
                <a:gd name="T30" fmla="*/ 49 w 76"/>
                <a:gd name="T31" fmla="*/ 4 h 55"/>
                <a:gd name="T32" fmla="*/ 44 w 76"/>
                <a:gd name="T33" fmla="*/ 7 h 55"/>
                <a:gd name="T34" fmla="*/ 38 w 76"/>
                <a:gd name="T35" fmla="*/ 5 h 55"/>
                <a:gd name="T36" fmla="*/ 29 w 76"/>
                <a:gd name="T37" fmla="*/ 5 h 55"/>
                <a:gd name="T38" fmla="*/ 26 w 76"/>
                <a:gd name="T39" fmla="*/ 2 h 55"/>
                <a:gd name="T40" fmla="*/ 20 w 76"/>
                <a:gd name="T41" fmla="*/ 0 h 55"/>
                <a:gd name="T42" fmla="*/ 11 w 76"/>
                <a:gd name="T43" fmla="*/ 4 h 55"/>
                <a:gd name="T44" fmla="*/ 13 w 76"/>
                <a:gd name="T45" fmla="*/ 12 h 55"/>
                <a:gd name="T46" fmla="*/ 8 w 76"/>
                <a:gd name="T47" fmla="*/ 8 h 55"/>
                <a:gd name="T48" fmla="*/ 10 w 76"/>
                <a:gd name="T49" fmla="*/ 5 h 55"/>
                <a:gd name="T50" fmla="*/ 8 w 76"/>
                <a:gd name="T51" fmla="*/ 1 h 55"/>
                <a:gd name="T52" fmla="*/ 4 w 76"/>
                <a:gd name="T53" fmla="*/ 7 h 55"/>
                <a:gd name="T54" fmla="*/ 3 w 76"/>
                <a:gd name="T55" fmla="*/ 12 h 55"/>
                <a:gd name="T56" fmla="*/ 5 w 76"/>
                <a:gd name="T57" fmla="*/ 13 h 55"/>
                <a:gd name="T58" fmla="*/ 7 w 76"/>
                <a:gd name="T59" fmla="*/ 16 h 55"/>
                <a:gd name="T60" fmla="*/ 10 w 76"/>
                <a:gd name="T61" fmla="*/ 23 h 55"/>
                <a:gd name="T62" fmla="*/ 13 w 76"/>
                <a:gd name="T63" fmla="*/ 23 h 55"/>
                <a:gd name="T64" fmla="*/ 15 w 76"/>
                <a:gd name="T65" fmla="*/ 22 h 55"/>
                <a:gd name="T66" fmla="*/ 21 w 76"/>
                <a:gd name="T67" fmla="*/ 27 h 55"/>
                <a:gd name="T68" fmla="*/ 23 w 76"/>
                <a:gd name="T69" fmla="*/ 27 h 55"/>
                <a:gd name="T70" fmla="*/ 26 w 76"/>
                <a:gd name="T71" fmla="*/ 27 h 55"/>
                <a:gd name="T72" fmla="*/ 31 w 76"/>
                <a:gd name="T73" fmla="*/ 29 h 55"/>
                <a:gd name="T74" fmla="*/ 31 w 76"/>
                <a:gd name="T75" fmla="*/ 38 h 55"/>
                <a:gd name="T76" fmla="*/ 32 w 76"/>
                <a:gd name="T77" fmla="*/ 41 h 55"/>
                <a:gd name="T78" fmla="*/ 30 w 76"/>
                <a:gd name="T79" fmla="*/ 44 h 55"/>
                <a:gd name="T80" fmla="*/ 40 w 76"/>
                <a:gd name="T81" fmla="*/ 53 h 55"/>
                <a:gd name="T82" fmla="*/ 42 w 76"/>
                <a:gd name="T83" fmla="*/ 54 h 55"/>
                <a:gd name="T84" fmla="*/ 45 w 76"/>
                <a:gd name="T85" fmla="*/ 52 h 55"/>
                <a:gd name="T86" fmla="*/ 51 w 76"/>
                <a:gd name="T87" fmla="*/ 47 h 55"/>
                <a:gd name="T88" fmla="*/ 49 w 76"/>
                <a:gd name="T89" fmla="*/ 44 h 55"/>
                <a:gd name="T90" fmla="*/ 48 w 76"/>
                <a:gd name="T91" fmla="*/ 41 h 55"/>
                <a:gd name="T92" fmla="*/ 45 w 76"/>
                <a:gd name="T93" fmla="*/ 38 h 55"/>
                <a:gd name="T94" fmla="*/ 52 w 76"/>
                <a:gd name="T95" fmla="*/ 38 h 55"/>
                <a:gd name="T96" fmla="*/ 54 w 76"/>
                <a:gd name="T97" fmla="*/ 40 h 55"/>
                <a:gd name="T98" fmla="*/ 56 w 76"/>
                <a:gd name="T99" fmla="*/ 38 h 55"/>
                <a:gd name="T100" fmla="*/ 62 w 76"/>
                <a:gd name="T101" fmla="*/ 36 h 55"/>
                <a:gd name="T102" fmla="*/ 67 w 76"/>
                <a:gd name="T103" fmla="*/ 33 h 55"/>
                <a:gd name="T104" fmla="*/ 63 w 76"/>
                <a:gd name="T105"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55">
                  <a:moveTo>
                    <a:pt x="63" y="28"/>
                  </a:moveTo>
                  <a:cubicBezTo>
                    <a:pt x="63" y="26"/>
                    <a:pt x="63" y="25"/>
                    <a:pt x="66" y="24"/>
                  </a:cubicBezTo>
                  <a:cubicBezTo>
                    <a:pt x="66" y="23"/>
                    <a:pt x="68" y="23"/>
                    <a:pt x="67" y="22"/>
                  </a:cubicBezTo>
                  <a:cubicBezTo>
                    <a:pt x="66" y="21"/>
                    <a:pt x="65" y="19"/>
                    <a:pt x="67" y="18"/>
                  </a:cubicBezTo>
                  <a:cubicBezTo>
                    <a:pt x="76" y="14"/>
                    <a:pt x="61" y="15"/>
                    <a:pt x="61" y="15"/>
                  </a:cubicBezTo>
                  <a:cubicBezTo>
                    <a:pt x="61" y="14"/>
                    <a:pt x="62" y="14"/>
                    <a:pt x="63" y="14"/>
                  </a:cubicBezTo>
                  <a:cubicBezTo>
                    <a:pt x="64" y="14"/>
                    <a:pt x="64" y="12"/>
                    <a:pt x="64" y="11"/>
                  </a:cubicBezTo>
                  <a:cubicBezTo>
                    <a:pt x="64" y="10"/>
                    <a:pt x="60" y="8"/>
                    <a:pt x="60" y="9"/>
                  </a:cubicBezTo>
                  <a:cubicBezTo>
                    <a:pt x="60" y="10"/>
                    <a:pt x="59" y="8"/>
                    <a:pt x="59" y="8"/>
                  </a:cubicBezTo>
                  <a:cubicBezTo>
                    <a:pt x="58" y="8"/>
                    <a:pt x="58" y="10"/>
                    <a:pt x="57" y="9"/>
                  </a:cubicBezTo>
                  <a:cubicBezTo>
                    <a:pt x="57" y="9"/>
                    <a:pt x="57" y="8"/>
                    <a:pt x="57" y="7"/>
                  </a:cubicBezTo>
                  <a:cubicBezTo>
                    <a:pt x="56" y="6"/>
                    <a:pt x="55" y="8"/>
                    <a:pt x="54" y="8"/>
                  </a:cubicBezTo>
                  <a:cubicBezTo>
                    <a:pt x="54" y="8"/>
                    <a:pt x="54" y="6"/>
                    <a:pt x="54" y="6"/>
                  </a:cubicBezTo>
                  <a:cubicBezTo>
                    <a:pt x="54" y="4"/>
                    <a:pt x="57" y="5"/>
                    <a:pt x="58" y="5"/>
                  </a:cubicBezTo>
                  <a:cubicBezTo>
                    <a:pt x="59" y="4"/>
                    <a:pt x="55" y="4"/>
                    <a:pt x="55" y="4"/>
                  </a:cubicBezTo>
                  <a:cubicBezTo>
                    <a:pt x="53" y="4"/>
                    <a:pt x="51" y="3"/>
                    <a:pt x="49" y="4"/>
                  </a:cubicBezTo>
                  <a:cubicBezTo>
                    <a:pt x="47" y="5"/>
                    <a:pt x="46" y="8"/>
                    <a:pt x="44" y="7"/>
                  </a:cubicBezTo>
                  <a:cubicBezTo>
                    <a:pt x="41" y="7"/>
                    <a:pt x="40" y="7"/>
                    <a:pt x="38" y="5"/>
                  </a:cubicBezTo>
                  <a:cubicBezTo>
                    <a:pt x="36" y="3"/>
                    <a:pt x="32" y="5"/>
                    <a:pt x="29" y="5"/>
                  </a:cubicBezTo>
                  <a:cubicBezTo>
                    <a:pt x="27" y="5"/>
                    <a:pt x="27" y="4"/>
                    <a:pt x="26" y="2"/>
                  </a:cubicBezTo>
                  <a:cubicBezTo>
                    <a:pt x="25" y="0"/>
                    <a:pt x="23" y="0"/>
                    <a:pt x="20" y="0"/>
                  </a:cubicBezTo>
                  <a:cubicBezTo>
                    <a:pt x="19" y="0"/>
                    <a:pt x="11" y="1"/>
                    <a:pt x="11" y="4"/>
                  </a:cubicBezTo>
                  <a:cubicBezTo>
                    <a:pt x="11" y="7"/>
                    <a:pt x="15" y="8"/>
                    <a:pt x="13" y="12"/>
                  </a:cubicBezTo>
                  <a:cubicBezTo>
                    <a:pt x="11" y="14"/>
                    <a:pt x="7" y="10"/>
                    <a:pt x="8" y="8"/>
                  </a:cubicBezTo>
                  <a:cubicBezTo>
                    <a:pt x="8" y="7"/>
                    <a:pt x="10" y="6"/>
                    <a:pt x="10" y="5"/>
                  </a:cubicBezTo>
                  <a:cubicBezTo>
                    <a:pt x="11" y="3"/>
                    <a:pt x="8" y="2"/>
                    <a:pt x="8" y="1"/>
                  </a:cubicBezTo>
                  <a:cubicBezTo>
                    <a:pt x="5" y="3"/>
                    <a:pt x="4" y="4"/>
                    <a:pt x="4" y="7"/>
                  </a:cubicBezTo>
                  <a:cubicBezTo>
                    <a:pt x="3" y="8"/>
                    <a:pt x="0" y="12"/>
                    <a:pt x="3" y="12"/>
                  </a:cubicBezTo>
                  <a:cubicBezTo>
                    <a:pt x="3" y="12"/>
                    <a:pt x="4" y="12"/>
                    <a:pt x="5" y="13"/>
                  </a:cubicBezTo>
                  <a:cubicBezTo>
                    <a:pt x="5" y="14"/>
                    <a:pt x="6" y="15"/>
                    <a:pt x="7" y="16"/>
                  </a:cubicBezTo>
                  <a:cubicBezTo>
                    <a:pt x="9" y="18"/>
                    <a:pt x="5" y="22"/>
                    <a:pt x="10" y="23"/>
                  </a:cubicBezTo>
                  <a:cubicBezTo>
                    <a:pt x="10" y="23"/>
                    <a:pt x="12" y="23"/>
                    <a:pt x="13" y="23"/>
                  </a:cubicBezTo>
                  <a:cubicBezTo>
                    <a:pt x="14" y="23"/>
                    <a:pt x="14" y="22"/>
                    <a:pt x="15" y="22"/>
                  </a:cubicBezTo>
                  <a:cubicBezTo>
                    <a:pt x="18" y="22"/>
                    <a:pt x="19" y="25"/>
                    <a:pt x="21" y="27"/>
                  </a:cubicBezTo>
                  <a:cubicBezTo>
                    <a:pt x="21" y="27"/>
                    <a:pt x="22" y="28"/>
                    <a:pt x="23" y="27"/>
                  </a:cubicBezTo>
                  <a:cubicBezTo>
                    <a:pt x="23" y="26"/>
                    <a:pt x="24" y="27"/>
                    <a:pt x="26" y="27"/>
                  </a:cubicBezTo>
                  <a:cubicBezTo>
                    <a:pt x="28" y="28"/>
                    <a:pt x="33" y="25"/>
                    <a:pt x="31" y="29"/>
                  </a:cubicBezTo>
                  <a:cubicBezTo>
                    <a:pt x="29" y="32"/>
                    <a:pt x="29" y="35"/>
                    <a:pt x="31" y="38"/>
                  </a:cubicBezTo>
                  <a:cubicBezTo>
                    <a:pt x="31" y="39"/>
                    <a:pt x="32" y="40"/>
                    <a:pt x="32" y="41"/>
                  </a:cubicBezTo>
                  <a:cubicBezTo>
                    <a:pt x="32" y="42"/>
                    <a:pt x="29" y="43"/>
                    <a:pt x="30" y="44"/>
                  </a:cubicBezTo>
                  <a:cubicBezTo>
                    <a:pt x="33" y="47"/>
                    <a:pt x="34" y="55"/>
                    <a:pt x="40" y="53"/>
                  </a:cubicBezTo>
                  <a:cubicBezTo>
                    <a:pt x="41" y="53"/>
                    <a:pt x="41" y="54"/>
                    <a:pt x="42" y="54"/>
                  </a:cubicBezTo>
                  <a:cubicBezTo>
                    <a:pt x="43" y="54"/>
                    <a:pt x="44" y="53"/>
                    <a:pt x="45" y="52"/>
                  </a:cubicBezTo>
                  <a:cubicBezTo>
                    <a:pt x="47" y="51"/>
                    <a:pt x="48" y="49"/>
                    <a:pt x="51" y="47"/>
                  </a:cubicBezTo>
                  <a:cubicBezTo>
                    <a:pt x="53" y="46"/>
                    <a:pt x="49" y="46"/>
                    <a:pt x="49" y="44"/>
                  </a:cubicBezTo>
                  <a:cubicBezTo>
                    <a:pt x="49" y="43"/>
                    <a:pt x="48" y="42"/>
                    <a:pt x="48" y="41"/>
                  </a:cubicBezTo>
                  <a:cubicBezTo>
                    <a:pt x="48" y="40"/>
                    <a:pt x="45" y="39"/>
                    <a:pt x="45" y="38"/>
                  </a:cubicBezTo>
                  <a:cubicBezTo>
                    <a:pt x="45" y="37"/>
                    <a:pt x="51" y="38"/>
                    <a:pt x="52" y="38"/>
                  </a:cubicBezTo>
                  <a:cubicBezTo>
                    <a:pt x="54" y="38"/>
                    <a:pt x="53" y="39"/>
                    <a:pt x="54" y="40"/>
                  </a:cubicBezTo>
                  <a:cubicBezTo>
                    <a:pt x="55" y="40"/>
                    <a:pt x="55" y="38"/>
                    <a:pt x="56" y="38"/>
                  </a:cubicBezTo>
                  <a:cubicBezTo>
                    <a:pt x="57" y="37"/>
                    <a:pt x="60" y="37"/>
                    <a:pt x="62" y="36"/>
                  </a:cubicBezTo>
                  <a:cubicBezTo>
                    <a:pt x="63" y="35"/>
                    <a:pt x="65" y="34"/>
                    <a:pt x="67" y="33"/>
                  </a:cubicBezTo>
                  <a:cubicBezTo>
                    <a:pt x="66" y="31"/>
                    <a:pt x="63" y="30"/>
                    <a:pt x="63" y="2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4" name="Freeform 619"/>
            <p:cNvSpPr>
              <a:spLocks/>
            </p:cNvSpPr>
            <p:nvPr/>
          </p:nvSpPr>
          <p:spPr bwMode="auto">
            <a:xfrm>
              <a:off x="4416532" y="4320625"/>
              <a:ext cx="121050" cy="178390"/>
            </a:xfrm>
            <a:custGeom>
              <a:avLst/>
              <a:gdLst>
                <a:gd name="T0" fmla="*/ 22 w 26"/>
                <a:gd name="T1" fmla="*/ 29 h 38"/>
                <a:gd name="T2" fmla="*/ 18 w 26"/>
                <a:gd name="T3" fmla="*/ 21 h 38"/>
                <a:gd name="T4" fmla="*/ 20 w 26"/>
                <a:gd name="T5" fmla="*/ 18 h 38"/>
                <a:gd name="T6" fmla="*/ 22 w 26"/>
                <a:gd name="T7" fmla="*/ 15 h 38"/>
                <a:gd name="T8" fmla="*/ 22 w 26"/>
                <a:gd name="T9" fmla="*/ 13 h 38"/>
                <a:gd name="T10" fmla="*/ 20 w 26"/>
                <a:gd name="T11" fmla="*/ 11 h 38"/>
                <a:gd name="T12" fmla="*/ 16 w 26"/>
                <a:gd name="T13" fmla="*/ 7 h 38"/>
                <a:gd name="T14" fmla="*/ 9 w 26"/>
                <a:gd name="T15" fmla="*/ 0 h 38"/>
                <a:gd name="T16" fmla="*/ 5 w 26"/>
                <a:gd name="T17" fmla="*/ 5 h 38"/>
                <a:gd name="T18" fmla="*/ 6 w 26"/>
                <a:gd name="T19" fmla="*/ 8 h 38"/>
                <a:gd name="T20" fmla="*/ 3 w 26"/>
                <a:gd name="T21" fmla="*/ 10 h 38"/>
                <a:gd name="T22" fmla="*/ 4 w 26"/>
                <a:gd name="T23" fmla="*/ 16 h 38"/>
                <a:gd name="T24" fmla="*/ 7 w 26"/>
                <a:gd name="T25" fmla="*/ 18 h 38"/>
                <a:gd name="T26" fmla="*/ 8 w 26"/>
                <a:gd name="T27" fmla="*/ 20 h 38"/>
                <a:gd name="T28" fmla="*/ 8 w 26"/>
                <a:gd name="T29" fmla="*/ 27 h 38"/>
                <a:gd name="T30" fmla="*/ 11 w 26"/>
                <a:gd name="T31" fmla="*/ 35 h 38"/>
                <a:gd name="T32" fmla="*/ 17 w 26"/>
                <a:gd name="T33" fmla="*/ 35 h 38"/>
                <a:gd name="T34" fmla="*/ 21 w 26"/>
                <a:gd name="T35" fmla="*/ 34 h 38"/>
                <a:gd name="T36" fmla="*/ 26 w 26"/>
                <a:gd name="T37" fmla="*/ 34 h 38"/>
                <a:gd name="T38" fmla="*/ 22 w 26"/>
                <a:gd name="T39" fmla="*/ 29 h 38"/>
                <a:gd name="T40" fmla="*/ 22 w 26"/>
                <a:gd name="T41"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38">
                  <a:moveTo>
                    <a:pt x="22" y="29"/>
                  </a:moveTo>
                  <a:cubicBezTo>
                    <a:pt x="22" y="28"/>
                    <a:pt x="17" y="22"/>
                    <a:pt x="18" y="21"/>
                  </a:cubicBezTo>
                  <a:cubicBezTo>
                    <a:pt x="19" y="20"/>
                    <a:pt x="18" y="19"/>
                    <a:pt x="20" y="18"/>
                  </a:cubicBezTo>
                  <a:cubicBezTo>
                    <a:pt x="23" y="18"/>
                    <a:pt x="22" y="16"/>
                    <a:pt x="22" y="15"/>
                  </a:cubicBezTo>
                  <a:cubicBezTo>
                    <a:pt x="22" y="14"/>
                    <a:pt x="22" y="13"/>
                    <a:pt x="22" y="13"/>
                  </a:cubicBezTo>
                  <a:cubicBezTo>
                    <a:pt x="22" y="12"/>
                    <a:pt x="21" y="12"/>
                    <a:pt x="20" y="11"/>
                  </a:cubicBezTo>
                  <a:cubicBezTo>
                    <a:pt x="19" y="9"/>
                    <a:pt x="16" y="9"/>
                    <a:pt x="16" y="7"/>
                  </a:cubicBezTo>
                  <a:cubicBezTo>
                    <a:pt x="15" y="4"/>
                    <a:pt x="11" y="1"/>
                    <a:pt x="9" y="0"/>
                  </a:cubicBezTo>
                  <a:cubicBezTo>
                    <a:pt x="9" y="3"/>
                    <a:pt x="4" y="3"/>
                    <a:pt x="5" y="5"/>
                  </a:cubicBezTo>
                  <a:cubicBezTo>
                    <a:pt x="5" y="6"/>
                    <a:pt x="7" y="7"/>
                    <a:pt x="6" y="8"/>
                  </a:cubicBezTo>
                  <a:cubicBezTo>
                    <a:pt x="5" y="8"/>
                    <a:pt x="3" y="9"/>
                    <a:pt x="3" y="10"/>
                  </a:cubicBezTo>
                  <a:cubicBezTo>
                    <a:pt x="0" y="11"/>
                    <a:pt x="2" y="14"/>
                    <a:pt x="4" y="16"/>
                  </a:cubicBezTo>
                  <a:cubicBezTo>
                    <a:pt x="5" y="17"/>
                    <a:pt x="5" y="18"/>
                    <a:pt x="7" y="18"/>
                  </a:cubicBezTo>
                  <a:cubicBezTo>
                    <a:pt x="8" y="18"/>
                    <a:pt x="7" y="19"/>
                    <a:pt x="8" y="20"/>
                  </a:cubicBezTo>
                  <a:cubicBezTo>
                    <a:pt x="10" y="23"/>
                    <a:pt x="9" y="24"/>
                    <a:pt x="8" y="27"/>
                  </a:cubicBezTo>
                  <a:cubicBezTo>
                    <a:pt x="8" y="30"/>
                    <a:pt x="10" y="33"/>
                    <a:pt x="11" y="35"/>
                  </a:cubicBezTo>
                  <a:cubicBezTo>
                    <a:pt x="14" y="38"/>
                    <a:pt x="15" y="35"/>
                    <a:pt x="17" y="35"/>
                  </a:cubicBezTo>
                  <a:cubicBezTo>
                    <a:pt x="19" y="35"/>
                    <a:pt x="20" y="34"/>
                    <a:pt x="21" y="34"/>
                  </a:cubicBezTo>
                  <a:cubicBezTo>
                    <a:pt x="23" y="33"/>
                    <a:pt x="24" y="33"/>
                    <a:pt x="26" y="34"/>
                  </a:cubicBezTo>
                  <a:cubicBezTo>
                    <a:pt x="25" y="32"/>
                    <a:pt x="24" y="30"/>
                    <a:pt x="22" y="29"/>
                  </a:cubicBezTo>
                  <a:cubicBezTo>
                    <a:pt x="21" y="27"/>
                    <a:pt x="23" y="29"/>
                    <a:pt x="22" y="2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5" name="Freeform 620"/>
            <p:cNvSpPr>
              <a:spLocks/>
            </p:cNvSpPr>
            <p:nvPr/>
          </p:nvSpPr>
          <p:spPr bwMode="auto">
            <a:xfrm>
              <a:off x="4494578" y="4376372"/>
              <a:ext cx="103530" cy="108308"/>
            </a:xfrm>
            <a:custGeom>
              <a:avLst/>
              <a:gdLst>
                <a:gd name="T0" fmla="*/ 19 w 22"/>
                <a:gd name="T1" fmla="*/ 7 h 23"/>
                <a:gd name="T2" fmla="*/ 22 w 22"/>
                <a:gd name="T3" fmla="*/ 2 h 23"/>
                <a:gd name="T4" fmla="*/ 12 w 22"/>
                <a:gd name="T5" fmla="*/ 2 h 23"/>
                <a:gd name="T6" fmla="*/ 9 w 22"/>
                <a:gd name="T7" fmla="*/ 0 h 23"/>
                <a:gd name="T8" fmla="*/ 5 w 22"/>
                <a:gd name="T9" fmla="*/ 1 h 23"/>
                <a:gd name="T10" fmla="*/ 4 w 22"/>
                <a:gd name="T11" fmla="*/ 6 h 23"/>
                <a:gd name="T12" fmla="*/ 1 w 22"/>
                <a:gd name="T13" fmla="*/ 10 h 23"/>
                <a:gd name="T14" fmla="*/ 4 w 22"/>
                <a:gd name="T15" fmla="*/ 15 h 23"/>
                <a:gd name="T16" fmla="*/ 9 w 22"/>
                <a:gd name="T17" fmla="*/ 22 h 23"/>
                <a:gd name="T18" fmla="*/ 12 w 22"/>
                <a:gd name="T19" fmla="*/ 19 h 23"/>
                <a:gd name="T20" fmla="*/ 16 w 22"/>
                <a:gd name="T21" fmla="*/ 18 h 23"/>
                <a:gd name="T22" fmla="*/ 19 w 22"/>
                <a:gd name="T23" fmla="*/ 19 h 23"/>
                <a:gd name="T24" fmla="*/ 20 w 22"/>
                <a:gd name="T25" fmla="*/ 14 h 23"/>
                <a:gd name="T26" fmla="*/ 19 w 22"/>
                <a:gd name="T2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3">
                  <a:moveTo>
                    <a:pt x="19" y="7"/>
                  </a:moveTo>
                  <a:cubicBezTo>
                    <a:pt x="19" y="5"/>
                    <a:pt x="21" y="3"/>
                    <a:pt x="22" y="2"/>
                  </a:cubicBezTo>
                  <a:cubicBezTo>
                    <a:pt x="19" y="1"/>
                    <a:pt x="14" y="0"/>
                    <a:pt x="12" y="2"/>
                  </a:cubicBezTo>
                  <a:cubicBezTo>
                    <a:pt x="10" y="3"/>
                    <a:pt x="9" y="1"/>
                    <a:pt x="9" y="0"/>
                  </a:cubicBezTo>
                  <a:cubicBezTo>
                    <a:pt x="8" y="0"/>
                    <a:pt x="7" y="2"/>
                    <a:pt x="5" y="1"/>
                  </a:cubicBezTo>
                  <a:cubicBezTo>
                    <a:pt x="5" y="2"/>
                    <a:pt x="7" y="6"/>
                    <a:pt x="4" y="6"/>
                  </a:cubicBezTo>
                  <a:cubicBezTo>
                    <a:pt x="2" y="7"/>
                    <a:pt x="0" y="8"/>
                    <a:pt x="1" y="10"/>
                  </a:cubicBezTo>
                  <a:cubicBezTo>
                    <a:pt x="2" y="12"/>
                    <a:pt x="3" y="13"/>
                    <a:pt x="4" y="15"/>
                  </a:cubicBezTo>
                  <a:cubicBezTo>
                    <a:pt x="5" y="17"/>
                    <a:pt x="7" y="19"/>
                    <a:pt x="9" y="22"/>
                  </a:cubicBezTo>
                  <a:cubicBezTo>
                    <a:pt x="12" y="23"/>
                    <a:pt x="10" y="19"/>
                    <a:pt x="12" y="19"/>
                  </a:cubicBezTo>
                  <a:cubicBezTo>
                    <a:pt x="14" y="19"/>
                    <a:pt x="15" y="19"/>
                    <a:pt x="16" y="18"/>
                  </a:cubicBezTo>
                  <a:cubicBezTo>
                    <a:pt x="17" y="18"/>
                    <a:pt x="17" y="20"/>
                    <a:pt x="19" y="19"/>
                  </a:cubicBezTo>
                  <a:cubicBezTo>
                    <a:pt x="20" y="17"/>
                    <a:pt x="21" y="16"/>
                    <a:pt x="20" y="14"/>
                  </a:cubicBezTo>
                  <a:cubicBezTo>
                    <a:pt x="20" y="12"/>
                    <a:pt x="19" y="9"/>
                    <a:pt x="19" y="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6" name="Freeform 621"/>
            <p:cNvSpPr>
              <a:spLocks/>
            </p:cNvSpPr>
            <p:nvPr/>
          </p:nvSpPr>
          <p:spPr bwMode="auto">
            <a:xfrm>
              <a:off x="4578995" y="4385930"/>
              <a:ext cx="74861" cy="84419"/>
            </a:xfrm>
            <a:custGeom>
              <a:avLst/>
              <a:gdLst>
                <a:gd name="T0" fmla="*/ 12 w 16"/>
                <a:gd name="T1" fmla="*/ 5 h 18"/>
                <a:gd name="T2" fmla="*/ 5 w 16"/>
                <a:gd name="T3" fmla="*/ 1 h 18"/>
                <a:gd name="T4" fmla="*/ 1 w 16"/>
                <a:gd name="T5" fmla="*/ 6 h 18"/>
                <a:gd name="T6" fmla="*/ 2 w 16"/>
                <a:gd name="T7" fmla="*/ 12 h 18"/>
                <a:gd name="T8" fmla="*/ 0 w 16"/>
                <a:gd name="T9" fmla="*/ 17 h 18"/>
                <a:gd name="T10" fmla="*/ 4 w 16"/>
                <a:gd name="T11" fmla="*/ 17 h 18"/>
                <a:gd name="T12" fmla="*/ 9 w 16"/>
                <a:gd name="T13" fmla="*/ 17 h 18"/>
                <a:gd name="T14" fmla="*/ 16 w 16"/>
                <a:gd name="T15" fmla="*/ 8 h 18"/>
                <a:gd name="T16" fmla="*/ 12 w 16"/>
                <a:gd name="T17" fmla="*/ 5 h 18"/>
                <a:gd name="T18" fmla="*/ 12 w 16"/>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8">
                  <a:moveTo>
                    <a:pt x="12" y="5"/>
                  </a:moveTo>
                  <a:cubicBezTo>
                    <a:pt x="10" y="3"/>
                    <a:pt x="8" y="1"/>
                    <a:pt x="5" y="1"/>
                  </a:cubicBezTo>
                  <a:cubicBezTo>
                    <a:pt x="3" y="0"/>
                    <a:pt x="0" y="4"/>
                    <a:pt x="1" y="6"/>
                  </a:cubicBezTo>
                  <a:cubicBezTo>
                    <a:pt x="1" y="8"/>
                    <a:pt x="2" y="10"/>
                    <a:pt x="2" y="12"/>
                  </a:cubicBezTo>
                  <a:cubicBezTo>
                    <a:pt x="3" y="14"/>
                    <a:pt x="1" y="16"/>
                    <a:pt x="0" y="17"/>
                  </a:cubicBezTo>
                  <a:cubicBezTo>
                    <a:pt x="1" y="18"/>
                    <a:pt x="3" y="17"/>
                    <a:pt x="4" y="17"/>
                  </a:cubicBezTo>
                  <a:cubicBezTo>
                    <a:pt x="6" y="17"/>
                    <a:pt x="7" y="18"/>
                    <a:pt x="9" y="17"/>
                  </a:cubicBezTo>
                  <a:cubicBezTo>
                    <a:pt x="12" y="16"/>
                    <a:pt x="13" y="10"/>
                    <a:pt x="16" y="8"/>
                  </a:cubicBezTo>
                  <a:cubicBezTo>
                    <a:pt x="14" y="7"/>
                    <a:pt x="13" y="6"/>
                    <a:pt x="12" y="5"/>
                  </a:cubicBezTo>
                  <a:cubicBezTo>
                    <a:pt x="10" y="4"/>
                    <a:pt x="13" y="6"/>
                    <a:pt x="12"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7" name="Freeform 622"/>
            <p:cNvSpPr>
              <a:spLocks/>
            </p:cNvSpPr>
            <p:nvPr/>
          </p:nvSpPr>
          <p:spPr bwMode="auto">
            <a:xfrm>
              <a:off x="3911624" y="4226652"/>
              <a:ext cx="377488" cy="393415"/>
            </a:xfrm>
            <a:custGeom>
              <a:avLst/>
              <a:gdLst>
                <a:gd name="T0" fmla="*/ 76 w 81"/>
                <a:gd name="T1" fmla="*/ 39 h 84"/>
                <a:gd name="T2" fmla="*/ 74 w 81"/>
                <a:gd name="T3" fmla="*/ 32 h 84"/>
                <a:gd name="T4" fmla="*/ 69 w 81"/>
                <a:gd name="T5" fmla="*/ 33 h 84"/>
                <a:gd name="T6" fmla="*/ 58 w 81"/>
                <a:gd name="T7" fmla="*/ 28 h 84"/>
                <a:gd name="T8" fmla="*/ 53 w 81"/>
                <a:gd name="T9" fmla="*/ 20 h 84"/>
                <a:gd name="T10" fmla="*/ 50 w 81"/>
                <a:gd name="T11" fmla="*/ 15 h 84"/>
                <a:gd name="T12" fmla="*/ 56 w 81"/>
                <a:gd name="T13" fmla="*/ 5 h 84"/>
                <a:gd name="T14" fmla="*/ 56 w 81"/>
                <a:gd name="T15" fmla="*/ 1 h 84"/>
                <a:gd name="T16" fmla="*/ 44 w 81"/>
                <a:gd name="T17" fmla="*/ 8 h 84"/>
                <a:gd name="T18" fmla="*/ 36 w 81"/>
                <a:gd name="T19" fmla="*/ 16 h 84"/>
                <a:gd name="T20" fmla="*/ 31 w 81"/>
                <a:gd name="T21" fmla="*/ 23 h 84"/>
                <a:gd name="T22" fmla="*/ 25 w 81"/>
                <a:gd name="T23" fmla="*/ 17 h 84"/>
                <a:gd name="T24" fmla="*/ 7 w 81"/>
                <a:gd name="T25" fmla="*/ 18 h 84"/>
                <a:gd name="T26" fmla="*/ 1 w 81"/>
                <a:gd name="T27" fmla="*/ 16 h 84"/>
                <a:gd name="T28" fmla="*/ 1 w 81"/>
                <a:gd name="T29" fmla="*/ 21 h 84"/>
                <a:gd name="T30" fmla="*/ 8 w 81"/>
                <a:gd name="T31" fmla="*/ 24 h 84"/>
                <a:gd name="T32" fmla="*/ 11 w 81"/>
                <a:gd name="T33" fmla="*/ 26 h 84"/>
                <a:gd name="T34" fmla="*/ 13 w 81"/>
                <a:gd name="T35" fmla="*/ 23 h 84"/>
                <a:gd name="T36" fmla="*/ 20 w 81"/>
                <a:gd name="T37" fmla="*/ 18 h 84"/>
                <a:gd name="T38" fmla="*/ 24 w 81"/>
                <a:gd name="T39" fmla="*/ 20 h 84"/>
                <a:gd name="T40" fmla="*/ 25 w 81"/>
                <a:gd name="T41" fmla="*/ 26 h 84"/>
                <a:gd name="T42" fmla="*/ 28 w 81"/>
                <a:gd name="T43" fmla="*/ 42 h 84"/>
                <a:gd name="T44" fmla="*/ 28 w 81"/>
                <a:gd name="T45" fmla="*/ 47 h 84"/>
                <a:gd name="T46" fmla="*/ 22 w 81"/>
                <a:gd name="T47" fmla="*/ 53 h 84"/>
                <a:gd name="T48" fmla="*/ 26 w 81"/>
                <a:gd name="T49" fmla="*/ 58 h 84"/>
                <a:gd name="T50" fmla="*/ 34 w 81"/>
                <a:gd name="T51" fmla="*/ 61 h 84"/>
                <a:gd name="T52" fmla="*/ 41 w 81"/>
                <a:gd name="T53" fmla="*/ 64 h 84"/>
                <a:gd name="T54" fmla="*/ 54 w 81"/>
                <a:gd name="T55" fmla="*/ 76 h 84"/>
                <a:gd name="T56" fmla="*/ 60 w 81"/>
                <a:gd name="T57" fmla="*/ 75 h 84"/>
                <a:gd name="T58" fmla="*/ 64 w 81"/>
                <a:gd name="T59" fmla="*/ 80 h 84"/>
                <a:gd name="T60" fmla="*/ 65 w 81"/>
                <a:gd name="T61" fmla="*/ 84 h 84"/>
                <a:gd name="T62" fmla="*/ 65 w 81"/>
                <a:gd name="T63" fmla="*/ 63 h 84"/>
                <a:gd name="T64" fmla="*/ 70 w 81"/>
                <a:gd name="T65" fmla="*/ 58 h 84"/>
                <a:gd name="T66" fmla="*/ 66 w 81"/>
                <a:gd name="T67" fmla="*/ 55 h 84"/>
                <a:gd name="T68" fmla="*/ 79 w 81"/>
                <a:gd name="T69" fmla="*/ 53 h 84"/>
                <a:gd name="T70" fmla="*/ 77 w 81"/>
                <a:gd name="T71" fmla="*/ 4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84">
                  <a:moveTo>
                    <a:pt x="77" y="48"/>
                  </a:moveTo>
                  <a:cubicBezTo>
                    <a:pt x="81" y="45"/>
                    <a:pt x="76" y="42"/>
                    <a:pt x="76" y="39"/>
                  </a:cubicBezTo>
                  <a:cubicBezTo>
                    <a:pt x="76" y="37"/>
                    <a:pt x="78" y="35"/>
                    <a:pt x="78" y="33"/>
                  </a:cubicBezTo>
                  <a:cubicBezTo>
                    <a:pt x="79" y="30"/>
                    <a:pt x="75" y="32"/>
                    <a:pt x="74" y="32"/>
                  </a:cubicBezTo>
                  <a:cubicBezTo>
                    <a:pt x="73" y="32"/>
                    <a:pt x="72" y="32"/>
                    <a:pt x="71" y="32"/>
                  </a:cubicBezTo>
                  <a:cubicBezTo>
                    <a:pt x="70" y="32"/>
                    <a:pt x="70" y="33"/>
                    <a:pt x="69" y="33"/>
                  </a:cubicBezTo>
                  <a:cubicBezTo>
                    <a:pt x="68" y="33"/>
                    <a:pt x="67" y="30"/>
                    <a:pt x="66" y="30"/>
                  </a:cubicBezTo>
                  <a:cubicBezTo>
                    <a:pt x="64" y="26"/>
                    <a:pt x="62" y="28"/>
                    <a:pt x="58" y="28"/>
                  </a:cubicBezTo>
                  <a:cubicBezTo>
                    <a:pt x="56" y="28"/>
                    <a:pt x="55" y="28"/>
                    <a:pt x="54" y="26"/>
                  </a:cubicBezTo>
                  <a:cubicBezTo>
                    <a:pt x="53" y="24"/>
                    <a:pt x="56" y="22"/>
                    <a:pt x="53" y="20"/>
                  </a:cubicBezTo>
                  <a:cubicBezTo>
                    <a:pt x="52" y="19"/>
                    <a:pt x="52" y="17"/>
                    <a:pt x="50" y="17"/>
                  </a:cubicBezTo>
                  <a:cubicBezTo>
                    <a:pt x="48" y="17"/>
                    <a:pt x="49" y="17"/>
                    <a:pt x="50" y="15"/>
                  </a:cubicBezTo>
                  <a:cubicBezTo>
                    <a:pt x="51" y="13"/>
                    <a:pt x="50" y="11"/>
                    <a:pt x="51" y="9"/>
                  </a:cubicBezTo>
                  <a:cubicBezTo>
                    <a:pt x="52" y="7"/>
                    <a:pt x="54" y="6"/>
                    <a:pt x="56" y="5"/>
                  </a:cubicBezTo>
                  <a:cubicBezTo>
                    <a:pt x="57" y="4"/>
                    <a:pt x="59" y="4"/>
                    <a:pt x="60" y="2"/>
                  </a:cubicBezTo>
                  <a:cubicBezTo>
                    <a:pt x="60" y="0"/>
                    <a:pt x="56" y="0"/>
                    <a:pt x="56" y="1"/>
                  </a:cubicBezTo>
                  <a:cubicBezTo>
                    <a:pt x="54" y="3"/>
                    <a:pt x="51" y="6"/>
                    <a:pt x="48" y="6"/>
                  </a:cubicBezTo>
                  <a:cubicBezTo>
                    <a:pt x="45" y="6"/>
                    <a:pt x="45" y="6"/>
                    <a:pt x="44" y="8"/>
                  </a:cubicBezTo>
                  <a:cubicBezTo>
                    <a:pt x="43" y="10"/>
                    <a:pt x="43" y="7"/>
                    <a:pt x="41" y="7"/>
                  </a:cubicBezTo>
                  <a:cubicBezTo>
                    <a:pt x="37" y="8"/>
                    <a:pt x="39" y="14"/>
                    <a:pt x="36" y="16"/>
                  </a:cubicBezTo>
                  <a:cubicBezTo>
                    <a:pt x="35" y="17"/>
                    <a:pt x="33" y="18"/>
                    <a:pt x="32" y="20"/>
                  </a:cubicBezTo>
                  <a:cubicBezTo>
                    <a:pt x="32" y="20"/>
                    <a:pt x="32" y="23"/>
                    <a:pt x="31" y="23"/>
                  </a:cubicBezTo>
                  <a:cubicBezTo>
                    <a:pt x="30" y="21"/>
                    <a:pt x="29" y="20"/>
                    <a:pt x="28" y="19"/>
                  </a:cubicBezTo>
                  <a:cubicBezTo>
                    <a:pt x="27" y="17"/>
                    <a:pt x="26" y="17"/>
                    <a:pt x="25" y="17"/>
                  </a:cubicBezTo>
                  <a:cubicBezTo>
                    <a:pt x="21" y="16"/>
                    <a:pt x="19" y="13"/>
                    <a:pt x="15" y="16"/>
                  </a:cubicBezTo>
                  <a:cubicBezTo>
                    <a:pt x="13" y="17"/>
                    <a:pt x="9" y="20"/>
                    <a:pt x="7" y="18"/>
                  </a:cubicBezTo>
                  <a:cubicBezTo>
                    <a:pt x="6" y="17"/>
                    <a:pt x="5" y="17"/>
                    <a:pt x="4" y="16"/>
                  </a:cubicBezTo>
                  <a:cubicBezTo>
                    <a:pt x="2" y="16"/>
                    <a:pt x="3" y="14"/>
                    <a:pt x="1" y="16"/>
                  </a:cubicBezTo>
                  <a:cubicBezTo>
                    <a:pt x="0" y="17"/>
                    <a:pt x="1" y="17"/>
                    <a:pt x="2" y="18"/>
                  </a:cubicBezTo>
                  <a:cubicBezTo>
                    <a:pt x="2" y="19"/>
                    <a:pt x="1" y="20"/>
                    <a:pt x="1" y="21"/>
                  </a:cubicBezTo>
                  <a:cubicBezTo>
                    <a:pt x="3" y="21"/>
                    <a:pt x="5" y="22"/>
                    <a:pt x="6" y="22"/>
                  </a:cubicBezTo>
                  <a:cubicBezTo>
                    <a:pt x="7" y="23"/>
                    <a:pt x="8" y="23"/>
                    <a:pt x="8" y="24"/>
                  </a:cubicBezTo>
                  <a:cubicBezTo>
                    <a:pt x="9" y="25"/>
                    <a:pt x="9" y="24"/>
                    <a:pt x="10" y="24"/>
                  </a:cubicBezTo>
                  <a:cubicBezTo>
                    <a:pt x="10" y="23"/>
                    <a:pt x="10" y="26"/>
                    <a:pt x="11" y="26"/>
                  </a:cubicBezTo>
                  <a:cubicBezTo>
                    <a:pt x="12" y="27"/>
                    <a:pt x="13" y="26"/>
                    <a:pt x="15" y="25"/>
                  </a:cubicBezTo>
                  <a:cubicBezTo>
                    <a:pt x="16" y="25"/>
                    <a:pt x="13" y="23"/>
                    <a:pt x="13" y="23"/>
                  </a:cubicBezTo>
                  <a:cubicBezTo>
                    <a:pt x="13" y="22"/>
                    <a:pt x="16" y="20"/>
                    <a:pt x="16" y="19"/>
                  </a:cubicBezTo>
                  <a:cubicBezTo>
                    <a:pt x="17" y="18"/>
                    <a:pt x="19" y="17"/>
                    <a:pt x="20" y="18"/>
                  </a:cubicBezTo>
                  <a:cubicBezTo>
                    <a:pt x="21" y="18"/>
                    <a:pt x="23" y="19"/>
                    <a:pt x="23" y="19"/>
                  </a:cubicBezTo>
                  <a:cubicBezTo>
                    <a:pt x="23" y="20"/>
                    <a:pt x="23" y="20"/>
                    <a:pt x="24" y="20"/>
                  </a:cubicBezTo>
                  <a:cubicBezTo>
                    <a:pt x="24" y="21"/>
                    <a:pt x="23" y="22"/>
                    <a:pt x="23" y="22"/>
                  </a:cubicBezTo>
                  <a:cubicBezTo>
                    <a:pt x="23" y="23"/>
                    <a:pt x="25" y="25"/>
                    <a:pt x="25" y="26"/>
                  </a:cubicBezTo>
                  <a:cubicBezTo>
                    <a:pt x="27" y="29"/>
                    <a:pt x="29" y="29"/>
                    <a:pt x="29" y="33"/>
                  </a:cubicBezTo>
                  <a:cubicBezTo>
                    <a:pt x="29" y="36"/>
                    <a:pt x="29" y="39"/>
                    <a:pt x="28" y="42"/>
                  </a:cubicBezTo>
                  <a:cubicBezTo>
                    <a:pt x="28" y="43"/>
                    <a:pt x="30" y="43"/>
                    <a:pt x="30" y="44"/>
                  </a:cubicBezTo>
                  <a:cubicBezTo>
                    <a:pt x="29" y="45"/>
                    <a:pt x="28" y="46"/>
                    <a:pt x="28" y="47"/>
                  </a:cubicBezTo>
                  <a:cubicBezTo>
                    <a:pt x="27" y="48"/>
                    <a:pt x="27" y="50"/>
                    <a:pt x="26" y="50"/>
                  </a:cubicBezTo>
                  <a:cubicBezTo>
                    <a:pt x="24" y="51"/>
                    <a:pt x="22" y="50"/>
                    <a:pt x="22" y="53"/>
                  </a:cubicBezTo>
                  <a:cubicBezTo>
                    <a:pt x="22" y="55"/>
                    <a:pt x="19" y="55"/>
                    <a:pt x="22" y="56"/>
                  </a:cubicBezTo>
                  <a:cubicBezTo>
                    <a:pt x="23" y="57"/>
                    <a:pt x="24" y="57"/>
                    <a:pt x="26" y="58"/>
                  </a:cubicBezTo>
                  <a:cubicBezTo>
                    <a:pt x="27" y="59"/>
                    <a:pt x="28" y="60"/>
                    <a:pt x="29" y="61"/>
                  </a:cubicBezTo>
                  <a:cubicBezTo>
                    <a:pt x="31" y="62"/>
                    <a:pt x="32" y="61"/>
                    <a:pt x="34" y="61"/>
                  </a:cubicBezTo>
                  <a:cubicBezTo>
                    <a:pt x="35" y="61"/>
                    <a:pt x="36" y="62"/>
                    <a:pt x="38" y="63"/>
                  </a:cubicBezTo>
                  <a:cubicBezTo>
                    <a:pt x="39" y="63"/>
                    <a:pt x="40" y="63"/>
                    <a:pt x="41" y="64"/>
                  </a:cubicBezTo>
                  <a:cubicBezTo>
                    <a:pt x="44" y="66"/>
                    <a:pt x="46" y="68"/>
                    <a:pt x="48" y="71"/>
                  </a:cubicBezTo>
                  <a:cubicBezTo>
                    <a:pt x="49" y="74"/>
                    <a:pt x="50" y="75"/>
                    <a:pt x="54" y="76"/>
                  </a:cubicBezTo>
                  <a:cubicBezTo>
                    <a:pt x="55" y="76"/>
                    <a:pt x="56" y="75"/>
                    <a:pt x="57" y="74"/>
                  </a:cubicBezTo>
                  <a:cubicBezTo>
                    <a:pt x="58" y="74"/>
                    <a:pt x="59" y="76"/>
                    <a:pt x="60" y="75"/>
                  </a:cubicBezTo>
                  <a:cubicBezTo>
                    <a:pt x="62" y="74"/>
                    <a:pt x="64" y="75"/>
                    <a:pt x="65" y="76"/>
                  </a:cubicBezTo>
                  <a:cubicBezTo>
                    <a:pt x="65" y="77"/>
                    <a:pt x="64" y="79"/>
                    <a:pt x="64" y="80"/>
                  </a:cubicBezTo>
                  <a:cubicBezTo>
                    <a:pt x="63" y="81"/>
                    <a:pt x="62" y="81"/>
                    <a:pt x="64" y="82"/>
                  </a:cubicBezTo>
                  <a:cubicBezTo>
                    <a:pt x="64" y="82"/>
                    <a:pt x="66" y="84"/>
                    <a:pt x="65" y="84"/>
                  </a:cubicBezTo>
                  <a:cubicBezTo>
                    <a:pt x="67" y="84"/>
                    <a:pt x="68" y="73"/>
                    <a:pt x="69" y="71"/>
                  </a:cubicBezTo>
                  <a:cubicBezTo>
                    <a:pt x="69" y="67"/>
                    <a:pt x="66" y="66"/>
                    <a:pt x="65" y="63"/>
                  </a:cubicBezTo>
                  <a:cubicBezTo>
                    <a:pt x="65" y="61"/>
                    <a:pt x="65" y="60"/>
                    <a:pt x="66" y="60"/>
                  </a:cubicBezTo>
                  <a:cubicBezTo>
                    <a:pt x="67" y="60"/>
                    <a:pt x="70" y="59"/>
                    <a:pt x="70" y="58"/>
                  </a:cubicBezTo>
                  <a:cubicBezTo>
                    <a:pt x="69" y="58"/>
                    <a:pt x="67" y="58"/>
                    <a:pt x="67" y="57"/>
                  </a:cubicBezTo>
                  <a:cubicBezTo>
                    <a:pt x="66" y="57"/>
                    <a:pt x="66" y="55"/>
                    <a:pt x="66" y="55"/>
                  </a:cubicBezTo>
                  <a:cubicBezTo>
                    <a:pt x="68" y="55"/>
                    <a:pt x="70" y="55"/>
                    <a:pt x="72" y="55"/>
                  </a:cubicBezTo>
                  <a:cubicBezTo>
                    <a:pt x="73" y="55"/>
                    <a:pt x="79" y="52"/>
                    <a:pt x="79" y="53"/>
                  </a:cubicBezTo>
                  <a:cubicBezTo>
                    <a:pt x="79" y="51"/>
                    <a:pt x="76" y="48"/>
                    <a:pt x="77" y="48"/>
                  </a:cubicBezTo>
                  <a:cubicBezTo>
                    <a:pt x="78" y="47"/>
                    <a:pt x="76" y="48"/>
                    <a:pt x="77" y="4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8" name="Freeform 623"/>
            <p:cNvSpPr>
              <a:spLocks/>
            </p:cNvSpPr>
            <p:nvPr/>
          </p:nvSpPr>
          <p:spPr bwMode="auto">
            <a:xfrm>
              <a:off x="3962592" y="4489458"/>
              <a:ext cx="130606" cy="154500"/>
            </a:xfrm>
            <a:custGeom>
              <a:avLst/>
              <a:gdLst>
                <a:gd name="T0" fmla="*/ 20 w 28"/>
                <a:gd name="T1" fmla="*/ 6 h 33"/>
                <a:gd name="T2" fmla="*/ 15 w 28"/>
                <a:gd name="T3" fmla="*/ 3 h 33"/>
                <a:gd name="T4" fmla="*/ 10 w 28"/>
                <a:gd name="T5" fmla="*/ 0 h 33"/>
                <a:gd name="T6" fmla="*/ 4 w 28"/>
                <a:gd name="T7" fmla="*/ 4 h 33"/>
                <a:gd name="T8" fmla="*/ 3 w 28"/>
                <a:gd name="T9" fmla="*/ 7 h 33"/>
                <a:gd name="T10" fmla="*/ 2 w 28"/>
                <a:gd name="T11" fmla="*/ 10 h 33"/>
                <a:gd name="T12" fmla="*/ 0 w 28"/>
                <a:gd name="T13" fmla="*/ 13 h 33"/>
                <a:gd name="T14" fmla="*/ 0 w 28"/>
                <a:gd name="T15" fmla="*/ 15 h 33"/>
                <a:gd name="T16" fmla="*/ 0 w 28"/>
                <a:gd name="T17" fmla="*/ 18 h 33"/>
                <a:gd name="T18" fmla="*/ 2 w 28"/>
                <a:gd name="T19" fmla="*/ 20 h 33"/>
                <a:gd name="T20" fmla="*/ 5 w 28"/>
                <a:gd name="T21" fmla="*/ 18 h 33"/>
                <a:gd name="T22" fmla="*/ 5 w 28"/>
                <a:gd name="T23" fmla="*/ 20 h 33"/>
                <a:gd name="T24" fmla="*/ 3 w 28"/>
                <a:gd name="T25" fmla="*/ 24 h 33"/>
                <a:gd name="T26" fmla="*/ 3 w 28"/>
                <a:gd name="T27" fmla="*/ 26 h 33"/>
                <a:gd name="T28" fmla="*/ 3 w 28"/>
                <a:gd name="T29" fmla="*/ 28 h 33"/>
                <a:gd name="T30" fmla="*/ 8 w 28"/>
                <a:gd name="T31" fmla="*/ 32 h 33"/>
                <a:gd name="T32" fmla="*/ 11 w 28"/>
                <a:gd name="T33" fmla="*/ 29 h 33"/>
                <a:gd name="T34" fmla="*/ 16 w 28"/>
                <a:gd name="T35" fmla="*/ 22 h 33"/>
                <a:gd name="T36" fmla="*/ 22 w 28"/>
                <a:gd name="T37" fmla="*/ 19 h 33"/>
                <a:gd name="T38" fmla="*/ 27 w 28"/>
                <a:gd name="T39" fmla="*/ 13 h 33"/>
                <a:gd name="T40" fmla="*/ 27 w 28"/>
                <a:gd name="T41" fmla="*/ 8 h 33"/>
                <a:gd name="T42" fmla="*/ 24 w 28"/>
                <a:gd name="T43" fmla="*/ 5 h 33"/>
                <a:gd name="T44" fmla="*/ 20 w 28"/>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33">
                  <a:moveTo>
                    <a:pt x="20" y="6"/>
                  </a:moveTo>
                  <a:cubicBezTo>
                    <a:pt x="18" y="6"/>
                    <a:pt x="17" y="4"/>
                    <a:pt x="15" y="3"/>
                  </a:cubicBezTo>
                  <a:cubicBezTo>
                    <a:pt x="14" y="2"/>
                    <a:pt x="12" y="0"/>
                    <a:pt x="10" y="0"/>
                  </a:cubicBezTo>
                  <a:cubicBezTo>
                    <a:pt x="10" y="3"/>
                    <a:pt x="4" y="1"/>
                    <a:pt x="4" y="4"/>
                  </a:cubicBezTo>
                  <a:cubicBezTo>
                    <a:pt x="4" y="6"/>
                    <a:pt x="4" y="6"/>
                    <a:pt x="3" y="7"/>
                  </a:cubicBezTo>
                  <a:cubicBezTo>
                    <a:pt x="1" y="8"/>
                    <a:pt x="2" y="9"/>
                    <a:pt x="2" y="10"/>
                  </a:cubicBezTo>
                  <a:cubicBezTo>
                    <a:pt x="2" y="11"/>
                    <a:pt x="1" y="12"/>
                    <a:pt x="0" y="13"/>
                  </a:cubicBezTo>
                  <a:cubicBezTo>
                    <a:pt x="0" y="13"/>
                    <a:pt x="0" y="14"/>
                    <a:pt x="0" y="15"/>
                  </a:cubicBezTo>
                  <a:cubicBezTo>
                    <a:pt x="1" y="16"/>
                    <a:pt x="0" y="17"/>
                    <a:pt x="0" y="18"/>
                  </a:cubicBezTo>
                  <a:cubicBezTo>
                    <a:pt x="0" y="18"/>
                    <a:pt x="1" y="21"/>
                    <a:pt x="2" y="20"/>
                  </a:cubicBezTo>
                  <a:cubicBezTo>
                    <a:pt x="4" y="20"/>
                    <a:pt x="4" y="18"/>
                    <a:pt x="5" y="18"/>
                  </a:cubicBezTo>
                  <a:cubicBezTo>
                    <a:pt x="4" y="18"/>
                    <a:pt x="6" y="20"/>
                    <a:pt x="5" y="20"/>
                  </a:cubicBezTo>
                  <a:cubicBezTo>
                    <a:pt x="5" y="22"/>
                    <a:pt x="5" y="23"/>
                    <a:pt x="3" y="24"/>
                  </a:cubicBezTo>
                  <a:cubicBezTo>
                    <a:pt x="3" y="24"/>
                    <a:pt x="4" y="26"/>
                    <a:pt x="3" y="26"/>
                  </a:cubicBezTo>
                  <a:cubicBezTo>
                    <a:pt x="3" y="27"/>
                    <a:pt x="2" y="27"/>
                    <a:pt x="3" y="28"/>
                  </a:cubicBezTo>
                  <a:cubicBezTo>
                    <a:pt x="5" y="29"/>
                    <a:pt x="6" y="29"/>
                    <a:pt x="8" y="32"/>
                  </a:cubicBezTo>
                  <a:cubicBezTo>
                    <a:pt x="9" y="33"/>
                    <a:pt x="10" y="29"/>
                    <a:pt x="11" y="29"/>
                  </a:cubicBezTo>
                  <a:cubicBezTo>
                    <a:pt x="12" y="26"/>
                    <a:pt x="13" y="23"/>
                    <a:pt x="16" y="22"/>
                  </a:cubicBezTo>
                  <a:cubicBezTo>
                    <a:pt x="18" y="21"/>
                    <a:pt x="20" y="21"/>
                    <a:pt x="22" y="19"/>
                  </a:cubicBezTo>
                  <a:cubicBezTo>
                    <a:pt x="24" y="18"/>
                    <a:pt x="26" y="16"/>
                    <a:pt x="27" y="13"/>
                  </a:cubicBezTo>
                  <a:cubicBezTo>
                    <a:pt x="27" y="11"/>
                    <a:pt x="28" y="10"/>
                    <a:pt x="27" y="8"/>
                  </a:cubicBezTo>
                  <a:cubicBezTo>
                    <a:pt x="26" y="7"/>
                    <a:pt x="25" y="6"/>
                    <a:pt x="24" y="5"/>
                  </a:cubicBezTo>
                  <a:cubicBezTo>
                    <a:pt x="23" y="5"/>
                    <a:pt x="21" y="6"/>
                    <a:pt x="20"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29" name="Freeform 624"/>
            <p:cNvSpPr>
              <a:spLocks/>
            </p:cNvSpPr>
            <p:nvPr/>
          </p:nvSpPr>
          <p:spPr bwMode="auto">
            <a:xfrm>
              <a:off x="3948257" y="4518129"/>
              <a:ext cx="299441" cy="444384"/>
            </a:xfrm>
            <a:custGeom>
              <a:avLst/>
              <a:gdLst>
                <a:gd name="T0" fmla="*/ 57 w 64"/>
                <a:gd name="T1" fmla="*/ 21 h 95"/>
                <a:gd name="T2" fmla="*/ 56 w 64"/>
                <a:gd name="T3" fmla="*/ 14 h 95"/>
                <a:gd name="T4" fmla="*/ 50 w 64"/>
                <a:gd name="T5" fmla="*/ 13 h 95"/>
                <a:gd name="T6" fmla="*/ 46 w 64"/>
                <a:gd name="T7" fmla="*/ 14 h 95"/>
                <a:gd name="T8" fmla="*/ 41 w 64"/>
                <a:gd name="T9" fmla="*/ 11 h 95"/>
                <a:gd name="T10" fmla="*/ 38 w 64"/>
                <a:gd name="T11" fmla="*/ 6 h 95"/>
                <a:gd name="T12" fmla="*/ 33 w 64"/>
                <a:gd name="T13" fmla="*/ 2 h 95"/>
                <a:gd name="T14" fmla="*/ 28 w 64"/>
                <a:gd name="T15" fmla="*/ 0 h 95"/>
                <a:gd name="T16" fmla="*/ 31 w 64"/>
                <a:gd name="T17" fmla="*/ 5 h 95"/>
                <a:gd name="T18" fmla="*/ 28 w 64"/>
                <a:gd name="T19" fmla="*/ 10 h 95"/>
                <a:gd name="T20" fmla="*/ 23 w 64"/>
                <a:gd name="T21" fmla="*/ 14 h 95"/>
                <a:gd name="T22" fmla="*/ 17 w 64"/>
                <a:gd name="T23" fmla="*/ 17 h 95"/>
                <a:gd name="T24" fmla="*/ 11 w 64"/>
                <a:gd name="T25" fmla="*/ 26 h 95"/>
                <a:gd name="T26" fmla="*/ 6 w 64"/>
                <a:gd name="T27" fmla="*/ 22 h 95"/>
                <a:gd name="T28" fmla="*/ 6 w 64"/>
                <a:gd name="T29" fmla="*/ 21 h 95"/>
                <a:gd name="T30" fmla="*/ 6 w 64"/>
                <a:gd name="T31" fmla="*/ 18 h 95"/>
                <a:gd name="T32" fmla="*/ 2 w 64"/>
                <a:gd name="T33" fmla="*/ 26 h 95"/>
                <a:gd name="T34" fmla="*/ 3 w 64"/>
                <a:gd name="T35" fmla="*/ 30 h 95"/>
                <a:gd name="T36" fmla="*/ 3 w 64"/>
                <a:gd name="T37" fmla="*/ 32 h 95"/>
                <a:gd name="T38" fmla="*/ 14 w 64"/>
                <a:gd name="T39" fmla="*/ 47 h 95"/>
                <a:gd name="T40" fmla="*/ 23 w 64"/>
                <a:gd name="T41" fmla="*/ 63 h 95"/>
                <a:gd name="T42" fmla="*/ 26 w 64"/>
                <a:gd name="T43" fmla="*/ 70 h 95"/>
                <a:gd name="T44" fmla="*/ 25 w 64"/>
                <a:gd name="T45" fmla="*/ 71 h 95"/>
                <a:gd name="T46" fmla="*/ 28 w 64"/>
                <a:gd name="T47" fmla="*/ 74 h 95"/>
                <a:gd name="T48" fmla="*/ 32 w 64"/>
                <a:gd name="T49" fmla="*/ 79 h 95"/>
                <a:gd name="T50" fmla="*/ 41 w 64"/>
                <a:gd name="T51" fmla="*/ 83 h 95"/>
                <a:gd name="T52" fmla="*/ 48 w 64"/>
                <a:gd name="T53" fmla="*/ 87 h 95"/>
                <a:gd name="T54" fmla="*/ 54 w 64"/>
                <a:gd name="T55" fmla="*/ 93 h 95"/>
                <a:gd name="T56" fmla="*/ 59 w 64"/>
                <a:gd name="T57" fmla="*/ 90 h 95"/>
                <a:gd name="T58" fmla="*/ 61 w 64"/>
                <a:gd name="T59" fmla="*/ 86 h 95"/>
                <a:gd name="T60" fmla="*/ 63 w 64"/>
                <a:gd name="T61" fmla="*/ 82 h 95"/>
                <a:gd name="T62" fmla="*/ 61 w 64"/>
                <a:gd name="T63" fmla="*/ 78 h 95"/>
                <a:gd name="T64" fmla="*/ 61 w 64"/>
                <a:gd name="T65" fmla="*/ 76 h 95"/>
                <a:gd name="T66" fmla="*/ 63 w 64"/>
                <a:gd name="T67" fmla="*/ 74 h 95"/>
                <a:gd name="T68" fmla="*/ 64 w 64"/>
                <a:gd name="T69" fmla="*/ 64 h 95"/>
                <a:gd name="T70" fmla="*/ 62 w 64"/>
                <a:gd name="T71" fmla="*/ 59 h 95"/>
                <a:gd name="T72" fmla="*/ 57 w 64"/>
                <a:gd name="T73" fmla="*/ 57 h 95"/>
                <a:gd name="T74" fmla="*/ 55 w 64"/>
                <a:gd name="T75" fmla="*/ 48 h 95"/>
                <a:gd name="T76" fmla="*/ 50 w 64"/>
                <a:gd name="T77" fmla="*/ 51 h 95"/>
                <a:gd name="T78" fmla="*/ 46 w 64"/>
                <a:gd name="T79" fmla="*/ 51 h 95"/>
                <a:gd name="T80" fmla="*/ 44 w 64"/>
                <a:gd name="T81" fmla="*/ 48 h 95"/>
                <a:gd name="T82" fmla="*/ 40 w 64"/>
                <a:gd name="T83" fmla="*/ 42 h 95"/>
                <a:gd name="T84" fmla="*/ 39 w 64"/>
                <a:gd name="T85" fmla="*/ 35 h 95"/>
                <a:gd name="T86" fmla="*/ 42 w 64"/>
                <a:gd name="T87" fmla="*/ 33 h 95"/>
                <a:gd name="T88" fmla="*/ 42 w 64"/>
                <a:gd name="T89" fmla="*/ 30 h 95"/>
                <a:gd name="T90" fmla="*/ 45 w 64"/>
                <a:gd name="T91" fmla="*/ 25 h 95"/>
                <a:gd name="T92" fmla="*/ 50 w 64"/>
                <a:gd name="T93" fmla="*/ 24 h 95"/>
                <a:gd name="T94" fmla="*/ 53 w 64"/>
                <a:gd name="T95" fmla="*/ 22 h 95"/>
                <a:gd name="T96" fmla="*/ 57 w 64"/>
                <a:gd name="T9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 h="95">
                  <a:moveTo>
                    <a:pt x="57" y="21"/>
                  </a:moveTo>
                  <a:cubicBezTo>
                    <a:pt x="53" y="19"/>
                    <a:pt x="59" y="15"/>
                    <a:pt x="56" y="14"/>
                  </a:cubicBezTo>
                  <a:cubicBezTo>
                    <a:pt x="54" y="12"/>
                    <a:pt x="52" y="13"/>
                    <a:pt x="50" y="13"/>
                  </a:cubicBezTo>
                  <a:cubicBezTo>
                    <a:pt x="48" y="12"/>
                    <a:pt x="48" y="14"/>
                    <a:pt x="46" y="14"/>
                  </a:cubicBezTo>
                  <a:cubicBezTo>
                    <a:pt x="44" y="13"/>
                    <a:pt x="42" y="13"/>
                    <a:pt x="41" y="11"/>
                  </a:cubicBezTo>
                  <a:cubicBezTo>
                    <a:pt x="40" y="10"/>
                    <a:pt x="39" y="7"/>
                    <a:pt x="38" y="6"/>
                  </a:cubicBezTo>
                  <a:cubicBezTo>
                    <a:pt x="36" y="5"/>
                    <a:pt x="35" y="3"/>
                    <a:pt x="33" y="2"/>
                  </a:cubicBezTo>
                  <a:cubicBezTo>
                    <a:pt x="32" y="0"/>
                    <a:pt x="30" y="1"/>
                    <a:pt x="28" y="0"/>
                  </a:cubicBezTo>
                  <a:cubicBezTo>
                    <a:pt x="30" y="2"/>
                    <a:pt x="31" y="3"/>
                    <a:pt x="31" y="5"/>
                  </a:cubicBezTo>
                  <a:cubicBezTo>
                    <a:pt x="30" y="7"/>
                    <a:pt x="30" y="9"/>
                    <a:pt x="28" y="10"/>
                  </a:cubicBezTo>
                  <a:cubicBezTo>
                    <a:pt x="26" y="12"/>
                    <a:pt x="25" y="14"/>
                    <a:pt x="23" y="14"/>
                  </a:cubicBezTo>
                  <a:cubicBezTo>
                    <a:pt x="21" y="15"/>
                    <a:pt x="19" y="15"/>
                    <a:pt x="17" y="17"/>
                  </a:cubicBezTo>
                  <a:cubicBezTo>
                    <a:pt x="16" y="18"/>
                    <a:pt x="12" y="27"/>
                    <a:pt x="11" y="26"/>
                  </a:cubicBezTo>
                  <a:cubicBezTo>
                    <a:pt x="9" y="23"/>
                    <a:pt x="8" y="23"/>
                    <a:pt x="6" y="22"/>
                  </a:cubicBezTo>
                  <a:cubicBezTo>
                    <a:pt x="5" y="22"/>
                    <a:pt x="5" y="22"/>
                    <a:pt x="6" y="21"/>
                  </a:cubicBezTo>
                  <a:cubicBezTo>
                    <a:pt x="7" y="20"/>
                    <a:pt x="7" y="19"/>
                    <a:pt x="6" y="18"/>
                  </a:cubicBezTo>
                  <a:cubicBezTo>
                    <a:pt x="4" y="19"/>
                    <a:pt x="0" y="23"/>
                    <a:pt x="2" y="26"/>
                  </a:cubicBezTo>
                  <a:cubicBezTo>
                    <a:pt x="2" y="26"/>
                    <a:pt x="4" y="29"/>
                    <a:pt x="3" y="30"/>
                  </a:cubicBezTo>
                  <a:cubicBezTo>
                    <a:pt x="2" y="30"/>
                    <a:pt x="1" y="31"/>
                    <a:pt x="3" y="32"/>
                  </a:cubicBezTo>
                  <a:cubicBezTo>
                    <a:pt x="8" y="35"/>
                    <a:pt x="12" y="41"/>
                    <a:pt x="14" y="47"/>
                  </a:cubicBezTo>
                  <a:cubicBezTo>
                    <a:pt x="17" y="52"/>
                    <a:pt x="19" y="58"/>
                    <a:pt x="23" y="63"/>
                  </a:cubicBezTo>
                  <a:cubicBezTo>
                    <a:pt x="24" y="65"/>
                    <a:pt x="26" y="67"/>
                    <a:pt x="26" y="70"/>
                  </a:cubicBezTo>
                  <a:cubicBezTo>
                    <a:pt x="26" y="71"/>
                    <a:pt x="25" y="70"/>
                    <a:pt x="25" y="71"/>
                  </a:cubicBezTo>
                  <a:cubicBezTo>
                    <a:pt x="26" y="72"/>
                    <a:pt x="27" y="73"/>
                    <a:pt x="28" y="74"/>
                  </a:cubicBezTo>
                  <a:cubicBezTo>
                    <a:pt x="29" y="76"/>
                    <a:pt x="30" y="78"/>
                    <a:pt x="32" y="79"/>
                  </a:cubicBezTo>
                  <a:cubicBezTo>
                    <a:pt x="35" y="80"/>
                    <a:pt x="38" y="82"/>
                    <a:pt x="41" y="83"/>
                  </a:cubicBezTo>
                  <a:cubicBezTo>
                    <a:pt x="43" y="84"/>
                    <a:pt x="45" y="86"/>
                    <a:pt x="48" y="87"/>
                  </a:cubicBezTo>
                  <a:cubicBezTo>
                    <a:pt x="50" y="89"/>
                    <a:pt x="52" y="91"/>
                    <a:pt x="54" y="93"/>
                  </a:cubicBezTo>
                  <a:cubicBezTo>
                    <a:pt x="58" y="95"/>
                    <a:pt x="57" y="91"/>
                    <a:pt x="59" y="90"/>
                  </a:cubicBezTo>
                  <a:cubicBezTo>
                    <a:pt x="60" y="89"/>
                    <a:pt x="60" y="87"/>
                    <a:pt x="61" y="86"/>
                  </a:cubicBezTo>
                  <a:cubicBezTo>
                    <a:pt x="61" y="85"/>
                    <a:pt x="64" y="83"/>
                    <a:pt x="63" y="82"/>
                  </a:cubicBezTo>
                  <a:cubicBezTo>
                    <a:pt x="61" y="81"/>
                    <a:pt x="60" y="81"/>
                    <a:pt x="61" y="78"/>
                  </a:cubicBezTo>
                  <a:cubicBezTo>
                    <a:pt x="61" y="77"/>
                    <a:pt x="61" y="76"/>
                    <a:pt x="61" y="76"/>
                  </a:cubicBezTo>
                  <a:cubicBezTo>
                    <a:pt x="62" y="75"/>
                    <a:pt x="63" y="74"/>
                    <a:pt x="63" y="74"/>
                  </a:cubicBezTo>
                  <a:cubicBezTo>
                    <a:pt x="64" y="71"/>
                    <a:pt x="62" y="66"/>
                    <a:pt x="64" y="64"/>
                  </a:cubicBezTo>
                  <a:cubicBezTo>
                    <a:pt x="64" y="63"/>
                    <a:pt x="63" y="61"/>
                    <a:pt x="62" y="59"/>
                  </a:cubicBezTo>
                  <a:cubicBezTo>
                    <a:pt x="61" y="56"/>
                    <a:pt x="60" y="56"/>
                    <a:pt x="57" y="57"/>
                  </a:cubicBezTo>
                  <a:cubicBezTo>
                    <a:pt x="53" y="57"/>
                    <a:pt x="55" y="50"/>
                    <a:pt x="55" y="48"/>
                  </a:cubicBezTo>
                  <a:cubicBezTo>
                    <a:pt x="53" y="49"/>
                    <a:pt x="52" y="51"/>
                    <a:pt x="50" y="51"/>
                  </a:cubicBezTo>
                  <a:cubicBezTo>
                    <a:pt x="49" y="51"/>
                    <a:pt x="47" y="51"/>
                    <a:pt x="46" y="51"/>
                  </a:cubicBezTo>
                  <a:cubicBezTo>
                    <a:pt x="45" y="50"/>
                    <a:pt x="45" y="48"/>
                    <a:pt x="44" y="48"/>
                  </a:cubicBezTo>
                  <a:cubicBezTo>
                    <a:pt x="41" y="48"/>
                    <a:pt x="41" y="44"/>
                    <a:pt x="40" y="42"/>
                  </a:cubicBezTo>
                  <a:cubicBezTo>
                    <a:pt x="38" y="40"/>
                    <a:pt x="37" y="37"/>
                    <a:pt x="39" y="35"/>
                  </a:cubicBezTo>
                  <a:cubicBezTo>
                    <a:pt x="40" y="34"/>
                    <a:pt x="42" y="34"/>
                    <a:pt x="42" y="33"/>
                  </a:cubicBezTo>
                  <a:cubicBezTo>
                    <a:pt x="42" y="32"/>
                    <a:pt x="42" y="31"/>
                    <a:pt x="42" y="30"/>
                  </a:cubicBezTo>
                  <a:cubicBezTo>
                    <a:pt x="42" y="27"/>
                    <a:pt x="42" y="26"/>
                    <a:pt x="45" y="25"/>
                  </a:cubicBezTo>
                  <a:cubicBezTo>
                    <a:pt x="47" y="24"/>
                    <a:pt x="48" y="24"/>
                    <a:pt x="50" y="24"/>
                  </a:cubicBezTo>
                  <a:cubicBezTo>
                    <a:pt x="51" y="24"/>
                    <a:pt x="52" y="23"/>
                    <a:pt x="53" y="22"/>
                  </a:cubicBezTo>
                  <a:cubicBezTo>
                    <a:pt x="54" y="22"/>
                    <a:pt x="59" y="23"/>
                    <a:pt x="57" y="2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0" name="Freeform 625"/>
            <p:cNvSpPr>
              <a:spLocks/>
            </p:cNvSpPr>
            <p:nvPr/>
          </p:nvSpPr>
          <p:spPr bwMode="auto">
            <a:xfrm>
              <a:off x="4080457" y="4933843"/>
              <a:ext cx="203874" cy="992299"/>
            </a:xfrm>
            <a:custGeom>
              <a:avLst/>
              <a:gdLst>
                <a:gd name="T0" fmla="*/ 38 w 44"/>
                <a:gd name="T1" fmla="*/ 20 h 212"/>
                <a:gd name="T2" fmla="*/ 36 w 44"/>
                <a:gd name="T3" fmla="*/ 12 h 212"/>
                <a:gd name="T4" fmla="*/ 34 w 44"/>
                <a:gd name="T5" fmla="*/ 5 h 212"/>
                <a:gd name="T6" fmla="*/ 30 w 44"/>
                <a:gd name="T7" fmla="*/ 3 h 212"/>
                <a:gd name="T8" fmla="*/ 28 w 44"/>
                <a:gd name="T9" fmla="*/ 15 h 212"/>
                <a:gd name="T10" fmla="*/ 26 w 44"/>
                <a:gd name="T11" fmla="*/ 31 h 212"/>
                <a:gd name="T12" fmla="*/ 23 w 44"/>
                <a:gd name="T13" fmla="*/ 56 h 212"/>
                <a:gd name="T14" fmla="*/ 21 w 44"/>
                <a:gd name="T15" fmla="*/ 68 h 212"/>
                <a:gd name="T16" fmla="*/ 21 w 44"/>
                <a:gd name="T17" fmla="*/ 80 h 212"/>
                <a:gd name="T18" fmla="*/ 20 w 44"/>
                <a:gd name="T19" fmla="*/ 88 h 212"/>
                <a:gd name="T20" fmla="*/ 11 w 44"/>
                <a:gd name="T21" fmla="*/ 110 h 212"/>
                <a:gd name="T22" fmla="*/ 10 w 44"/>
                <a:gd name="T23" fmla="*/ 132 h 212"/>
                <a:gd name="T24" fmla="*/ 17 w 44"/>
                <a:gd name="T25" fmla="*/ 133 h 212"/>
                <a:gd name="T26" fmla="*/ 16 w 44"/>
                <a:gd name="T27" fmla="*/ 136 h 212"/>
                <a:gd name="T28" fmla="*/ 14 w 44"/>
                <a:gd name="T29" fmla="*/ 145 h 212"/>
                <a:gd name="T30" fmla="*/ 15 w 44"/>
                <a:gd name="T31" fmla="*/ 150 h 212"/>
                <a:gd name="T32" fmla="*/ 13 w 44"/>
                <a:gd name="T33" fmla="*/ 152 h 212"/>
                <a:gd name="T34" fmla="*/ 11 w 44"/>
                <a:gd name="T35" fmla="*/ 158 h 212"/>
                <a:gd name="T36" fmla="*/ 8 w 44"/>
                <a:gd name="T37" fmla="*/ 159 h 212"/>
                <a:gd name="T38" fmla="*/ 4 w 44"/>
                <a:gd name="T39" fmla="*/ 159 h 212"/>
                <a:gd name="T40" fmla="*/ 0 w 44"/>
                <a:gd name="T41" fmla="*/ 164 h 212"/>
                <a:gd name="T42" fmla="*/ 2 w 44"/>
                <a:gd name="T43" fmla="*/ 163 h 212"/>
                <a:gd name="T44" fmla="*/ 7 w 44"/>
                <a:gd name="T45" fmla="*/ 171 h 212"/>
                <a:gd name="T46" fmla="*/ 11 w 44"/>
                <a:gd name="T47" fmla="*/ 173 h 212"/>
                <a:gd name="T48" fmla="*/ 7 w 44"/>
                <a:gd name="T49" fmla="*/ 174 h 212"/>
                <a:gd name="T50" fmla="*/ 7 w 44"/>
                <a:gd name="T51" fmla="*/ 179 h 212"/>
                <a:gd name="T52" fmla="*/ 9 w 44"/>
                <a:gd name="T53" fmla="*/ 182 h 212"/>
                <a:gd name="T54" fmla="*/ 9 w 44"/>
                <a:gd name="T55" fmla="*/ 185 h 212"/>
                <a:gd name="T56" fmla="*/ 7 w 44"/>
                <a:gd name="T57" fmla="*/ 187 h 212"/>
                <a:gd name="T58" fmla="*/ 10 w 44"/>
                <a:gd name="T59" fmla="*/ 190 h 212"/>
                <a:gd name="T60" fmla="*/ 8 w 44"/>
                <a:gd name="T61" fmla="*/ 193 h 212"/>
                <a:gd name="T62" fmla="*/ 11 w 44"/>
                <a:gd name="T63" fmla="*/ 194 h 212"/>
                <a:gd name="T64" fmla="*/ 11 w 44"/>
                <a:gd name="T65" fmla="*/ 198 h 212"/>
                <a:gd name="T66" fmla="*/ 15 w 44"/>
                <a:gd name="T67" fmla="*/ 197 h 212"/>
                <a:gd name="T68" fmla="*/ 15 w 44"/>
                <a:gd name="T69" fmla="*/ 197 h 212"/>
                <a:gd name="T70" fmla="*/ 16 w 44"/>
                <a:gd name="T71" fmla="*/ 198 h 212"/>
                <a:gd name="T72" fmla="*/ 18 w 44"/>
                <a:gd name="T73" fmla="*/ 202 h 212"/>
                <a:gd name="T74" fmla="*/ 16 w 44"/>
                <a:gd name="T75" fmla="*/ 207 h 212"/>
                <a:gd name="T76" fmla="*/ 18 w 44"/>
                <a:gd name="T77" fmla="*/ 209 h 212"/>
                <a:gd name="T78" fmla="*/ 25 w 44"/>
                <a:gd name="T79" fmla="*/ 204 h 212"/>
                <a:gd name="T80" fmla="*/ 26 w 44"/>
                <a:gd name="T81" fmla="*/ 199 h 212"/>
                <a:gd name="T82" fmla="*/ 17 w 44"/>
                <a:gd name="T83" fmla="*/ 192 h 212"/>
                <a:gd name="T84" fmla="*/ 12 w 44"/>
                <a:gd name="T85" fmla="*/ 185 h 212"/>
                <a:gd name="T86" fmla="*/ 15 w 44"/>
                <a:gd name="T87" fmla="*/ 177 h 212"/>
                <a:gd name="T88" fmla="*/ 17 w 44"/>
                <a:gd name="T89" fmla="*/ 169 h 212"/>
                <a:gd name="T90" fmla="*/ 21 w 44"/>
                <a:gd name="T91" fmla="*/ 158 h 212"/>
                <a:gd name="T92" fmla="*/ 21 w 44"/>
                <a:gd name="T93" fmla="*/ 152 h 212"/>
                <a:gd name="T94" fmla="*/ 19 w 44"/>
                <a:gd name="T95" fmla="*/ 140 h 212"/>
                <a:gd name="T96" fmla="*/ 23 w 44"/>
                <a:gd name="T97" fmla="*/ 117 h 212"/>
                <a:gd name="T98" fmla="*/ 26 w 44"/>
                <a:gd name="T99" fmla="*/ 102 h 212"/>
                <a:gd name="T100" fmla="*/ 29 w 44"/>
                <a:gd name="T101" fmla="*/ 85 h 212"/>
                <a:gd name="T102" fmla="*/ 27 w 44"/>
                <a:gd name="T103" fmla="*/ 73 h 212"/>
                <a:gd name="T104" fmla="*/ 30 w 44"/>
                <a:gd name="T105" fmla="*/ 62 h 212"/>
                <a:gd name="T106" fmla="*/ 34 w 44"/>
                <a:gd name="T107" fmla="*/ 54 h 212"/>
                <a:gd name="T108" fmla="*/ 36 w 44"/>
                <a:gd name="T109" fmla="*/ 44 h 212"/>
                <a:gd name="T110" fmla="*/ 40 w 44"/>
                <a:gd name="T111" fmla="*/ 35 h 212"/>
                <a:gd name="T112" fmla="*/ 40 w 44"/>
                <a:gd name="T113" fmla="*/ 2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 h="212">
                  <a:moveTo>
                    <a:pt x="40" y="28"/>
                  </a:moveTo>
                  <a:cubicBezTo>
                    <a:pt x="38" y="27"/>
                    <a:pt x="40" y="22"/>
                    <a:pt x="38" y="20"/>
                  </a:cubicBezTo>
                  <a:cubicBezTo>
                    <a:pt x="37" y="19"/>
                    <a:pt x="35" y="16"/>
                    <a:pt x="36" y="14"/>
                  </a:cubicBezTo>
                  <a:cubicBezTo>
                    <a:pt x="38" y="13"/>
                    <a:pt x="35" y="13"/>
                    <a:pt x="36" y="12"/>
                  </a:cubicBezTo>
                  <a:cubicBezTo>
                    <a:pt x="37" y="11"/>
                    <a:pt x="36" y="10"/>
                    <a:pt x="35" y="9"/>
                  </a:cubicBezTo>
                  <a:cubicBezTo>
                    <a:pt x="34" y="8"/>
                    <a:pt x="34" y="7"/>
                    <a:pt x="34" y="5"/>
                  </a:cubicBezTo>
                  <a:cubicBezTo>
                    <a:pt x="34" y="3"/>
                    <a:pt x="33" y="2"/>
                    <a:pt x="32" y="0"/>
                  </a:cubicBezTo>
                  <a:cubicBezTo>
                    <a:pt x="31" y="1"/>
                    <a:pt x="30" y="2"/>
                    <a:pt x="30" y="3"/>
                  </a:cubicBezTo>
                  <a:cubicBezTo>
                    <a:pt x="29" y="5"/>
                    <a:pt x="27" y="4"/>
                    <a:pt x="28" y="6"/>
                  </a:cubicBezTo>
                  <a:cubicBezTo>
                    <a:pt x="28" y="9"/>
                    <a:pt x="28" y="12"/>
                    <a:pt x="28" y="15"/>
                  </a:cubicBezTo>
                  <a:cubicBezTo>
                    <a:pt x="28" y="19"/>
                    <a:pt x="29" y="24"/>
                    <a:pt x="28" y="28"/>
                  </a:cubicBezTo>
                  <a:cubicBezTo>
                    <a:pt x="27" y="29"/>
                    <a:pt x="26" y="30"/>
                    <a:pt x="26" y="31"/>
                  </a:cubicBezTo>
                  <a:cubicBezTo>
                    <a:pt x="26" y="33"/>
                    <a:pt x="27" y="35"/>
                    <a:pt x="27" y="37"/>
                  </a:cubicBezTo>
                  <a:cubicBezTo>
                    <a:pt x="27" y="43"/>
                    <a:pt x="25" y="50"/>
                    <a:pt x="23" y="56"/>
                  </a:cubicBezTo>
                  <a:cubicBezTo>
                    <a:pt x="22" y="59"/>
                    <a:pt x="22" y="61"/>
                    <a:pt x="23" y="64"/>
                  </a:cubicBezTo>
                  <a:cubicBezTo>
                    <a:pt x="23" y="66"/>
                    <a:pt x="23" y="67"/>
                    <a:pt x="21" y="68"/>
                  </a:cubicBezTo>
                  <a:cubicBezTo>
                    <a:pt x="20" y="69"/>
                    <a:pt x="21" y="70"/>
                    <a:pt x="21" y="71"/>
                  </a:cubicBezTo>
                  <a:cubicBezTo>
                    <a:pt x="21" y="74"/>
                    <a:pt x="21" y="77"/>
                    <a:pt x="21" y="80"/>
                  </a:cubicBezTo>
                  <a:cubicBezTo>
                    <a:pt x="21" y="81"/>
                    <a:pt x="21" y="83"/>
                    <a:pt x="21" y="84"/>
                  </a:cubicBezTo>
                  <a:cubicBezTo>
                    <a:pt x="20" y="85"/>
                    <a:pt x="21" y="87"/>
                    <a:pt x="20" y="88"/>
                  </a:cubicBezTo>
                  <a:cubicBezTo>
                    <a:pt x="18" y="93"/>
                    <a:pt x="16" y="98"/>
                    <a:pt x="14" y="103"/>
                  </a:cubicBezTo>
                  <a:cubicBezTo>
                    <a:pt x="13" y="106"/>
                    <a:pt x="10" y="107"/>
                    <a:pt x="11" y="110"/>
                  </a:cubicBezTo>
                  <a:cubicBezTo>
                    <a:pt x="12" y="113"/>
                    <a:pt x="14" y="118"/>
                    <a:pt x="12" y="122"/>
                  </a:cubicBezTo>
                  <a:cubicBezTo>
                    <a:pt x="10" y="124"/>
                    <a:pt x="8" y="129"/>
                    <a:pt x="10" y="132"/>
                  </a:cubicBezTo>
                  <a:cubicBezTo>
                    <a:pt x="11" y="134"/>
                    <a:pt x="12" y="134"/>
                    <a:pt x="13" y="133"/>
                  </a:cubicBezTo>
                  <a:cubicBezTo>
                    <a:pt x="14" y="132"/>
                    <a:pt x="18" y="132"/>
                    <a:pt x="17" y="133"/>
                  </a:cubicBezTo>
                  <a:cubicBezTo>
                    <a:pt x="17" y="133"/>
                    <a:pt x="16" y="133"/>
                    <a:pt x="15" y="134"/>
                  </a:cubicBezTo>
                  <a:cubicBezTo>
                    <a:pt x="15" y="135"/>
                    <a:pt x="15" y="135"/>
                    <a:pt x="16" y="136"/>
                  </a:cubicBezTo>
                  <a:cubicBezTo>
                    <a:pt x="16" y="136"/>
                    <a:pt x="15" y="137"/>
                    <a:pt x="15" y="137"/>
                  </a:cubicBezTo>
                  <a:cubicBezTo>
                    <a:pt x="14" y="139"/>
                    <a:pt x="13" y="143"/>
                    <a:pt x="14" y="145"/>
                  </a:cubicBezTo>
                  <a:cubicBezTo>
                    <a:pt x="14" y="146"/>
                    <a:pt x="14" y="146"/>
                    <a:pt x="13" y="148"/>
                  </a:cubicBezTo>
                  <a:cubicBezTo>
                    <a:pt x="12" y="149"/>
                    <a:pt x="14" y="149"/>
                    <a:pt x="15" y="150"/>
                  </a:cubicBezTo>
                  <a:cubicBezTo>
                    <a:pt x="15" y="150"/>
                    <a:pt x="15" y="150"/>
                    <a:pt x="14" y="151"/>
                  </a:cubicBezTo>
                  <a:cubicBezTo>
                    <a:pt x="13" y="151"/>
                    <a:pt x="11" y="152"/>
                    <a:pt x="13" y="152"/>
                  </a:cubicBezTo>
                  <a:cubicBezTo>
                    <a:pt x="12" y="153"/>
                    <a:pt x="13" y="156"/>
                    <a:pt x="14" y="156"/>
                  </a:cubicBezTo>
                  <a:cubicBezTo>
                    <a:pt x="13" y="156"/>
                    <a:pt x="10" y="155"/>
                    <a:pt x="11" y="158"/>
                  </a:cubicBezTo>
                  <a:cubicBezTo>
                    <a:pt x="11" y="158"/>
                    <a:pt x="12" y="163"/>
                    <a:pt x="10" y="162"/>
                  </a:cubicBezTo>
                  <a:cubicBezTo>
                    <a:pt x="10" y="162"/>
                    <a:pt x="8" y="160"/>
                    <a:pt x="8" y="159"/>
                  </a:cubicBezTo>
                  <a:cubicBezTo>
                    <a:pt x="6" y="158"/>
                    <a:pt x="7" y="157"/>
                    <a:pt x="5" y="158"/>
                  </a:cubicBezTo>
                  <a:cubicBezTo>
                    <a:pt x="5" y="158"/>
                    <a:pt x="4" y="159"/>
                    <a:pt x="4" y="159"/>
                  </a:cubicBezTo>
                  <a:cubicBezTo>
                    <a:pt x="4" y="160"/>
                    <a:pt x="5" y="160"/>
                    <a:pt x="4" y="161"/>
                  </a:cubicBezTo>
                  <a:cubicBezTo>
                    <a:pt x="4" y="162"/>
                    <a:pt x="0" y="162"/>
                    <a:pt x="0" y="164"/>
                  </a:cubicBezTo>
                  <a:cubicBezTo>
                    <a:pt x="0" y="164"/>
                    <a:pt x="1" y="165"/>
                    <a:pt x="2" y="165"/>
                  </a:cubicBezTo>
                  <a:cubicBezTo>
                    <a:pt x="2" y="165"/>
                    <a:pt x="1" y="164"/>
                    <a:pt x="2" y="163"/>
                  </a:cubicBezTo>
                  <a:cubicBezTo>
                    <a:pt x="2" y="163"/>
                    <a:pt x="5" y="165"/>
                    <a:pt x="7" y="164"/>
                  </a:cubicBezTo>
                  <a:cubicBezTo>
                    <a:pt x="11" y="163"/>
                    <a:pt x="5" y="170"/>
                    <a:pt x="7" y="171"/>
                  </a:cubicBezTo>
                  <a:cubicBezTo>
                    <a:pt x="8" y="171"/>
                    <a:pt x="10" y="170"/>
                    <a:pt x="11" y="171"/>
                  </a:cubicBezTo>
                  <a:cubicBezTo>
                    <a:pt x="12" y="171"/>
                    <a:pt x="12" y="174"/>
                    <a:pt x="11" y="173"/>
                  </a:cubicBezTo>
                  <a:cubicBezTo>
                    <a:pt x="11" y="173"/>
                    <a:pt x="8" y="171"/>
                    <a:pt x="8" y="172"/>
                  </a:cubicBezTo>
                  <a:cubicBezTo>
                    <a:pt x="7" y="173"/>
                    <a:pt x="6" y="173"/>
                    <a:pt x="7" y="174"/>
                  </a:cubicBezTo>
                  <a:cubicBezTo>
                    <a:pt x="7" y="174"/>
                    <a:pt x="9" y="176"/>
                    <a:pt x="8" y="176"/>
                  </a:cubicBezTo>
                  <a:cubicBezTo>
                    <a:pt x="7" y="176"/>
                    <a:pt x="7" y="179"/>
                    <a:pt x="7" y="179"/>
                  </a:cubicBezTo>
                  <a:cubicBezTo>
                    <a:pt x="6" y="182"/>
                    <a:pt x="9" y="178"/>
                    <a:pt x="9" y="178"/>
                  </a:cubicBezTo>
                  <a:cubicBezTo>
                    <a:pt x="9" y="178"/>
                    <a:pt x="8" y="183"/>
                    <a:pt x="9" y="182"/>
                  </a:cubicBezTo>
                  <a:cubicBezTo>
                    <a:pt x="9" y="182"/>
                    <a:pt x="8" y="182"/>
                    <a:pt x="8" y="183"/>
                  </a:cubicBezTo>
                  <a:cubicBezTo>
                    <a:pt x="7" y="184"/>
                    <a:pt x="8" y="184"/>
                    <a:pt x="9" y="185"/>
                  </a:cubicBezTo>
                  <a:cubicBezTo>
                    <a:pt x="9" y="185"/>
                    <a:pt x="7" y="186"/>
                    <a:pt x="7" y="186"/>
                  </a:cubicBezTo>
                  <a:cubicBezTo>
                    <a:pt x="6" y="186"/>
                    <a:pt x="7" y="186"/>
                    <a:pt x="7" y="187"/>
                  </a:cubicBezTo>
                  <a:cubicBezTo>
                    <a:pt x="6" y="189"/>
                    <a:pt x="10" y="189"/>
                    <a:pt x="10" y="188"/>
                  </a:cubicBezTo>
                  <a:cubicBezTo>
                    <a:pt x="10" y="189"/>
                    <a:pt x="9" y="189"/>
                    <a:pt x="10" y="190"/>
                  </a:cubicBezTo>
                  <a:cubicBezTo>
                    <a:pt x="10" y="190"/>
                    <a:pt x="10" y="190"/>
                    <a:pt x="10" y="190"/>
                  </a:cubicBezTo>
                  <a:cubicBezTo>
                    <a:pt x="10" y="191"/>
                    <a:pt x="8" y="192"/>
                    <a:pt x="8" y="193"/>
                  </a:cubicBezTo>
                  <a:cubicBezTo>
                    <a:pt x="7" y="195"/>
                    <a:pt x="10" y="192"/>
                    <a:pt x="11" y="192"/>
                  </a:cubicBezTo>
                  <a:cubicBezTo>
                    <a:pt x="10" y="193"/>
                    <a:pt x="11" y="194"/>
                    <a:pt x="11" y="194"/>
                  </a:cubicBezTo>
                  <a:cubicBezTo>
                    <a:pt x="11" y="195"/>
                    <a:pt x="8" y="196"/>
                    <a:pt x="8" y="196"/>
                  </a:cubicBezTo>
                  <a:cubicBezTo>
                    <a:pt x="10" y="197"/>
                    <a:pt x="10" y="196"/>
                    <a:pt x="11" y="198"/>
                  </a:cubicBezTo>
                  <a:cubicBezTo>
                    <a:pt x="12" y="200"/>
                    <a:pt x="14" y="195"/>
                    <a:pt x="13" y="195"/>
                  </a:cubicBezTo>
                  <a:cubicBezTo>
                    <a:pt x="14" y="195"/>
                    <a:pt x="14" y="196"/>
                    <a:pt x="15" y="197"/>
                  </a:cubicBezTo>
                  <a:cubicBezTo>
                    <a:pt x="15" y="197"/>
                    <a:pt x="15" y="195"/>
                    <a:pt x="15" y="195"/>
                  </a:cubicBezTo>
                  <a:cubicBezTo>
                    <a:pt x="15" y="195"/>
                    <a:pt x="15" y="197"/>
                    <a:pt x="15" y="197"/>
                  </a:cubicBezTo>
                  <a:cubicBezTo>
                    <a:pt x="16" y="196"/>
                    <a:pt x="16" y="195"/>
                    <a:pt x="16" y="196"/>
                  </a:cubicBezTo>
                  <a:cubicBezTo>
                    <a:pt x="17" y="196"/>
                    <a:pt x="16" y="198"/>
                    <a:pt x="16" y="198"/>
                  </a:cubicBezTo>
                  <a:cubicBezTo>
                    <a:pt x="15" y="199"/>
                    <a:pt x="17" y="199"/>
                    <a:pt x="16" y="200"/>
                  </a:cubicBezTo>
                  <a:cubicBezTo>
                    <a:pt x="15" y="202"/>
                    <a:pt x="17" y="201"/>
                    <a:pt x="18" y="202"/>
                  </a:cubicBezTo>
                  <a:cubicBezTo>
                    <a:pt x="21" y="202"/>
                    <a:pt x="24" y="204"/>
                    <a:pt x="21" y="206"/>
                  </a:cubicBezTo>
                  <a:cubicBezTo>
                    <a:pt x="20" y="207"/>
                    <a:pt x="17" y="206"/>
                    <a:pt x="16" y="207"/>
                  </a:cubicBezTo>
                  <a:cubicBezTo>
                    <a:pt x="15" y="209"/>
                    <a:pt x="18" y="208"/>
                    <a:pt x="19" y="209"/>
                  </a:cubicBezTo>
                  <a:cubicBezTo>
                    <a:pt x="18" y="209"/>
                    <a:pt x="18" y="209"/>
                    <a:pt x="18" y="209"/>
                  </a:cubicBezTo>
                  <a:cubicBezTo>
                    <a:pt x="18" y="209"/>
                    <a:pt x="22" y="212"/>
                    <a:pt x="24" y="210"/>
                  </a:cubicBezTo>
                  <a:cubicBezTo>
                    <a:pt x="25" y="208"/>
                    <a:pt x="23" y="206"/>
                    <a:pt x="25" y="204"/>
                  </a:cubicBezTo>
                  <a:cubicBezTo>
                    <a:pt x="26" y="202"/>
                    <a:pt x="29" y="202"/>
                    <a:pt x="30" y="202"/>
                  </a:cubicBezTo>
                  <a:cubicBezTo>
                    <a:pt x="35" y="199"/>
                    <a:pt x="28" y="199"/>
                    <a:pt x="26" y="199"/>
                  </a:cubicBezTo>
                  <a:cubicBezTo>
                    <a:pt x="24" y="199"/>
                    <a:pt x="21" y="199"/>
                    <a:pt x="19" y="198"/>
                  </a:cubicBezTo>
                  <a:cubicBezTo>
                    <a:pt x="17" y="196"/>
                    <a:pt x="17" y="196"/>
                    <a:pt x="17" y="192"/>
                  </a:cubicBezTo>
                  <a:cubicBezTo>
                    <a:pt x="17" y="188"/>
                    <a:pt x="16" y="191"/>
                    <a:pt x="13" y="189"/>
                  </a:cubicBezTo>
                  <a:cubicBezTo>
                    <a:pt x="12" y="189"/>
                    <a:pt x="12" y="186"/>
                    <a:pt x="12" y="185"/>
                  </a:cubicBezTo>
                  <a:cubicBezTo>
                    <a:pt x="11" y="183"/>
                    <a:pt x="11" y="180"/>
                    <a:pt x="13" y="179"/>
                  </a:cubicBezTo>
                  <a:cubicBezTo>
                    <a:pt x="14" y="178"/>
                    <a:pt x="14" y="178"/>
                    <a:pt x="15" y="177"/>
                  </a:cubicBezTo>
                  <a:cubicBezTo>
                    <a:pt x="15" y="176"/>
                    <a:pt x="16" y="175"/>
                    <a:pt x="17" y="175"/>
                  </a:cubicBezTo>
                  <a:cubicBezTo>
                    <a:pt x="18" y="174"/>
                    <a:pt x="16" y="171"/>
                    <a:pt x="17" y="169"/>
                  </a:cubicBezTo>
                  <a:cubicBezTo>
                    <a:pt x="17" y="168"/>
                    <a:pt x="19" y="167"/>
                    <a:pt x="20" y="165"/>
                  </a:cubicBezTo>
                  <a:cubicBezTo>
                    <a:pt x="20" y="163"/>
                    <a:pt x="20" y="160"/>
                    <a:pt x="21" y="158"/>
                  </a:cubicBezTo>
                  <a:cubicBezTo>
                    <a:pt x="21" y="156"/>
                    <a:pt x="23" y="156"/>
                    <a:pt x="21" y="154"/>
                  </a:cubicBezTo>
                  <a:cubicBezTo>
                    <a:pt x="20" y="153"/>
                    <a:pt x="17" y="153"/>
                    <a:pt x="21" y="152"/>
                  </a:cubicBezTo>
                  <a:cubicBezTo>
                    <a:pt x="26" y="151"/>
                    <a:pt x="20" y="151"/>
                    <a:pt x="19" y="149"/>
                  </a:cubicBezTo>
                  <a:cubicBezTo>
                    <a:pt x="19" y="146"/>
                    <a:pt x="19" y="142"/>
                    <a:pt x="19" y="140"/>
                  </a:cubicBezTo>
                  <a:cubicBezTo>
                    <a:pt x="19" y="136"/>
                    <a:pt x="19" y="131"/>
                    <a:pt x="19" y="127"/>
                  </a:cubicBezTo>
                  <a:cubicBezTo>
                    <a:pt x="20" y="124"/>
                    <a:pt x="21" y="119"/>
                    <a:pt x="23" y="117"/>
                  </a:cubicBezTo>
                  <a:cubicBezTo>
                    <a:pt x="26" y="114"/>
                    <a:pt x="23" y="109"/>
                    <a:pt x="23" y="106"/>
                  </a:cubicBezTo>
                  <a:cubicBezTo>
                    <a:pt x="23" y="104"/>
                    <a:pt x="24" y="103"/>
                    <a:pt x="26" y="102"/>
                  </a:cubicBezTo>
                  <a:cubicBezTo>
                    <a:pt x="28" y="100"/>
                    <a:pt x="27" y="99"/>
                    <a:pt x="27" y="96"/>
                  </a:cubicBezTo>
                  <a:cubicBezTo>
                    <a:pt x="27" y="92"/>
                    <a:pt x="30" y="89"/>
                    <a:pt x="29" y="85"/>
                  </a:cubicBezTo>
                  <a:cubicBezTo>
                    <a:pt x="29" y="82"/>
                    <a:pt x="28" y="79"/>
                    <a:pt x="27" y="76"/>
                  </a:cubicBezTo>
                  <a:cubicBezTo>
                    <a:pt x="27" y="75"/>
                    <a:pt x="26" y="74"/>
                    <a:pt x="27" y="73"/>
                  </a:cubicBezTo>
                  <a:cubicBezTo>
                    <a:pt x="28" y="72"/>
                    <a:pt x="29" y="68"/>
                    <a:pt x="29" y="67"/>
                  </a:cubicBezTo>
                  <a:cubicBezTo>
                    <a:pt x="29" y="66"/>
                    <a:pt x="28" y="64"/>
                    <a:pt x="30" y="62"/>
                  </a:cubicBezTo>
                  <a:cubicBezTo>
                    <a:pt x="31" y="61"/>
                    <a:pt x="30" y="59"/>
                    <a:pt x="31" y="58"/>
                  </a:cubicBezTo>
                  <a:cubicBezTo>
                    <a:pt x="31" y="56"/>
                    <a:pt x="33" y="55"/>
                    <a:pt x="34" y="54"/>
                  </a:cubicBezTo>
                  <a:cubicBezTo>
                    <a:pt x="34" y="53"/>
                    <a:pt x="37" y="50"/>
                    <a:pt x="37" y="49"/>
                  </a:cubicBezTo>
                  <a:cubicBezTo>
                    <a:pt x="37" y="48"/>
                    <a:pt x="36" y="46"/>
                    <a:pt x="36" y="44"/>
                  </a:cubicBezTo>
                  <a:cubicBezTo>
                    <a:pt x="36" y="42"/>
                    <a:pt x="36" y="41"/>
                    <a:pt x="36" y="39"/>
                  </a:cubicBezTo>
                  <a:cubicBezTo>
                    <a:pt x="36" y="36"/>
                    <a:pt x="37" y="36"/>
                    <a:pt x="40" y="35"/>
                  </a:cubicBezTo>
                  <a:cubicBezTo>
                    <a:pt x="44" y="34"/>
                    <a:pt x="44" y="32"/>
                    <a:pt x="44" y="28"/>
                  </a:cubicBezTo>
                  <a:cubicBezTo>
                    <a:pt x="43" y="29"/>
                    <a:pt x="41" y="29"/>
                    <a:pt x="40" y="28"/>
                  </a:cubicBezTo>
                  <a:cubicBezTo>
                    <a:pt x="40" y="28"/>
                    <a:pt x="40" y="29"/>
                    <a:pt x="40" y="2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1" name="Freeform 626"/>
            <p:cNvSpPr>
              <a:spLocks/>
            </p:cNvSpPr>
            <p:nvPr/>
          </p:nvSpPr>
          <p:spPr bwMode="auto">
            <a:xfrm>
              <a:off x="4219028" y="4742709"/>
              <a:ext cx="299441" cy="326519"/>
            </a:xfrm>
            <a:custGeom>
              <a:avLst/>
              <a:gdLst>
                <a:gd name="T0" fmla="*/ 61 w 64"/>
                <a:gd name="T1" fmla="*/ 42 h 70"/>
                <a:gd name="T2" fmla="*/ 58 w 64"/>
                <a:gd name="T3" fmla="*/ 35 h 70"/>
                <a:gd name="T4" fmla="*/ 50 w 64"/>
                <a:gd name="T5" fmla="*/ 35 h 70"/>
                <a:gd name="T6" fmla="*/ 49 w 64"/>
                <a:gd name="T7" fmla="*/ 33 h 70"/>
                <a:gd name="T8" fmla="*/ 47 w 64"/>
                <a:gd name="T9" fmla="*/ 30 h 70"/>
                <a:gd name="T10" fmla="*/ 48 w 64"/>
                <a:gd name="T11" fmla="*/ 28 h 70"/>
                <a:gd name="T12" fmla="*/ 47 w 64"/>
                <a:gd name="T13" fmla="*/ 26 h 70"/>
                <a:gd name="T14" fmla="*/ 47 w 64"/>
                <a:gd name="T15" fmla="*/ 23 h 70"/>
                <a:gd name="T16" fmla="*/ 41 w 64"/>
                <a:gd name="T17" fmla="*/ 21 h 70"/>
                <a:gd name="T18" fmla="*/ 37 w 64"/>
                <a:gd name="T19" fmla="*/ 18 h 70"/>
                <a:gd name="T20" fmla="*/ 33 w 64"/>
                <a:gd name="T21" fmla="*/ 16 h 70"/>
                <a:gd name="T22" fmla="*/ 29 w 64"/>
                <a:gd name="T23" fmla="*/ 16 h 70"/>
                <a:gd name="T24" fmla="*/ 23 w 64"/>
                <a:gd name="T25" fmla="*/ 9 h 70"/>
                <a:gd name="T26" fmla="*/ 23 w 64"/>
                <a:gd name="T27" fmla="*/ 6 h 70"/>
                <a:gd name="T28" fmla="*/ 23 w 64"/>
                <a:gd name="T29" fmla="*/ 4 h 70"/>
                <a:gd name="T30" fmla="*/ 18 w 64"/>
                <a:gd name="T31" fmla="*/ 3 h 70"/>
                <a:gd name="T32" fmla="*/ 10 w 64"/>
                <a:gd name="T33" fmla="*/ 6 h 70"/>
                <a:gd name="T34" fmla="*/ 7 w 64"/>
                <a:gd name="T35" fmla="*/ 9 h 70"/>
                <a:gd name="T36" fmla="*/ 2 w 64"/>
                <a:gd name="T37" fmla="*/ 8 h 70"/>
                <a:gd name="T38" fmla="*/ 6 w 64"/>
                <a:gd name="T39" fmla="*/ 16 h 70"/>
                <a:gd name="T40" fmla="*/ 5 w 64"/>
                <a:gd name="T41" fmla="*/ 23 h 70"/>
                <a:gd name="T42" fmla="*/ 4 w 64"/>
                <a:gd name="T43" fmla="*/ 27 h 70"/>
                <a:gd name="T44" fmla="*/ 3 w 64"/>
                <a:gd name="T45" fmla="*/ 31 h 70"/>
                <a:gd name="T46" fmla="*/ 5 w 64"/>
                <a:gd name="T47" fmla="*/ 35 h 70"/>
                <a:gd name="T48" fmla="*/ 3 w 64"/>
                <a:gd name="T49" fmla="*/ 38 h 70"/>
                <a:gd name="T50" fmla="*/ 4 w 64"/>
                <a:gd name="T51" fmla="*/ 46 h 70"/>
                <a:gd name="T52" fmla="*/ 4 w 64"/>
                <a:gd name="T53" fmla="*/ 49 h 70"/>
                <a:gd name="T54" fmla="*/ 7 w 64"/>
                <a:gd name="T55" fmla="*/ 52 h 70"/>
                <a:gd name="T56" fmla="*/ 7 w 64"/>
                <a:gd name="T57" fmla="*/ 54 h 70"/>
                <a:gd name="T58" fmla="*/ 6 w 64"/>
                <a:gd name="T59" fmla="*/ 56 h 70"/>
                <a:gd name="T60" fmla="*/ 9 w 64"/>
                <a:gd name="T61" fmla="*/ 63 h 70"/>
                <a:gd name="T62" fmla="*/ 13 w 64"/>
                <a:gd name="T63" fmla="*/ 69 h 70"/>
                <a:gd name="T64" fmla="*/ 14 w 64"/>
                <a:gd name="T65" fmla="*/ 67 h 70"/>
                <a:gd name="T66" fmla="*/ 17 w 64"/>
                <a:gd name="T67" fmla="*/ 65 h 70"/>
                <a:gd name="T68" fmla="*/ 20 w 64"/>
                <a:gd name="T69" fmla="*/ 65 h 70"/>
                <a:gd name="T70" fmla="*/ 25 w 64"/>
                <a:gd name="T71" fmla="*/ 65 h 70"/>
                <a:gd name="T72" fmla="*/ 28 w 64"/>
                <a:gd name="T73" fmla="*/ 68 h 70"/>
                <a:gd name="T74" fmla="*/ 31 w 64"/>
                <a:gd name="T75" fmla="*/ 65 h 70"/>
                <a:gd name="T76" fmla="*/ 37 w 64"/>
                <a:gd name="T77" fmla="*/ 64 h 70"/>
                <a:gd name="T78" fmla="*/ 44 w 64"/>
                <a:gd name="T79" fmla="*/ 52 h 70"/>
                <a:gd name="T80" fmla="*/ 52 w 64"/>
                <a:gd name="T81" fmla="*/ 51 h 70"/>
                <a:gd name="T82" fmla="*/ 59 w 64"/>
                <a:gd name="T83" fmla="*/ 54 h 70"/>
                <a:gd name="T84" fmla="*/ 61 w 64"/>
                <a:gd name="T85" fmla="*/ 42 h 70"/>
                <a:gd name="T86" fmla="*/ 61 w 64"/>
                <a:gd name="T87" fmla="*/ 4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70">
                  <a:moveTo>
                    <a:pt x="61" y="42"/>
                  </a:moveTo>
                  <a:cubicBezTo>
                    <a:pt x="57" y="40"/>
                    <a:pt x="58" y="39"/>
                    <a:pt x="58" y="35"/>
                  </a:cubicBezTo>
                  <a:cubicBezTo>
                    <a:pt x="55" y="35"/>
                    <a:pt x="52" y="35"/>
                    <a:pt x="50" y="35"/>
                  </a:cubicBezTo>
                  <a:cubicBezTo>
                    <a:pt x="48" y="35"/>
                    <a:pt x="49" y="34"/>
                    <a:pt x="49" y="33"/>
                  </a:cubicBezTo>
                  <a:cubicBezTo>
                    <a:pt x="49" y="32"/>
                    <a:pt x="48" y="30"/>
                    <a:pt x="47" y="30"/>
                  </a:cubicBezTo>
                  <a:cubicBezTo>
                    <a:pt x="47" y="29"/>
                    <a:pt x="48" y="29"/>
                    <a:pt x="48" y="28"/>
                  </a:cubicBezTo>
                  <a:cubicBezTo>
                    <a:pt x="49" y="27"/>
                    <a:pt x="48" y="26"/>
                    <a:pt x="47" y="26"/>
                  </a:cubicBezTo>
                  <a:cubicBezTo>
                    <a:pt x="47" y="25"/>
                    <a:pt x="48" y="24"/>
                    <a:pt x="47" y="23"/>
                  </a:cubicBezTo>
                  <a:cubicBezTo>
                    <a:pt x="45" y="21"/>
                    <a:pt x="43" y="21"/>
                    <a:pt x="41" y="21"/>
                  </a:cubicBezTo>
                  <a:cubicBezTo>
                    <a:pt x="40" y="21"/>
                    <a:pt x="38" y="19"/>
                    <a:pt x="37" y="18"/>
                  </a:cubicBezTo>
                  <a:cubicBezTo>
                    <a:pt x="35" y="18"/>
                    <a:pt x="34" y="16"/>
                    <a:pt x="33" y="16"/>
                  </a:cubicBezTo>
                  <a:cubicBezTo>
                    <a:pt x="31" y="16"/>
                    <a:pt x="30" y="16"/>
                    <a:pt x="29" y="16"/>
                  </a:cubicBezTo>
                  <a:cubicBezTo>
                    <a:pt x="27" y="16"/>
                    <a:pt x="23" y="11"/>
                    <a:pt x="23" y="9"/>
                  </a:cubicBezTo>
                  <a:cubicBezTo>
                    <a:pt x="23" y="8"/>
                    <a:pt x="23" y="7"/>
                    <a:pt x="23" y="6"/>
                  </a:cubicBezTo>
                  <a:cubicBezTo>
                    <a:pt x="23" y="5"/>
                    <a:pt x="23" y="5"/>
                    <a:pt x="23" y="4"/>
                  </a:cubicBezTo>
                  <a:cubicBezTo>
                    <a:pt x="23" y="0"/>
                    <a:pt x="21" y="2"/>
                    <a:pt x="18" y="3"/>
                  </a:cubicBezTo>
                  <a:cubicBezTo>
                    <a:pt x="15" y="3"/>
                    <a:pt x="13" y="6"/>
                    <a:pt x="10" y="6"/>
                  </a:cubicBezTo>
                  <a:cubicBezTo>
                    <a:pt x="8" y="6"/>
                    <a:pt x="8" y="8"/>
                    <a:pt x="7" y="9"/>
                  </a:cubicBezTo>
                  <a:cubicBezTo>
                    <a:pt x="6" y="9"/>
                    <a:pt x="3" y="8"/>
                    <a:pt x="2" y="8"/>
                  </a:cubicBezTo>
                  <a:cubicBezTo>
                    <a:pt x="4" y="9"/>
                    <a:pt x="5" y="14"/>
                    <a:pt x="6" y="16"/>
                  </a:cubicBezTo>
                  <a:cubicBezTo>
                    <a:pt x="4" y="17"/>
                    <a:pt x="5" y="21"/>
                    <a:pt x="5" y="23"/>
                  </a:cubicBezTo>
                  <a:cubicBezTo>
                    <a:pt x="5" y="25"/>
                    <a:pt x="5" y="26"/>
                    <a:pt x="4" y="27"/>
                  </a:cubicBezTo>
                  <a:cubicBezTo>
                    <a:pt x="3" y="28"/>
                    <a:pt x="3" y="30"/>
                    <a:pt x="3" y="31"/>
                  </a:cubicBezTo>
                  <a:cubicBezTo>
                    <a:pt x="2" y="33"/>
                    <a:pt x="5" y="33"/>
                    <a:pt x="5" y="35"/>
                  </a:cubicBezTo>
                  <a:cubicBezTo>
                    <a:pt x="5" y="36"/>
                    <a:pt x="3" y="37"/>
                    <a:pt x="3" y="38"/>
                  </a:cubicBezTo>
                  <a:cubicBezTo>
                    <a:pt x="0" y="41"/>
                    <a:pt x="4" y="42"/>
                    <a:pt x="4" y="46"/>
                  </a:cubicBezTo>
                  <a:cubicBezTo>
                    <a:pt x="4" y="47"/>
                    <a:pt x="4" y="48"/>
                    <a:pt x="4" y="49"/>
                  </a:cubicBezTo>
                  <a:cubicBezTo>
                    <a:pt x="5" y="50"/>
                    <a:pt x="6" y="51"/>
                    <a:pt x="7" y="52"/>
                  </a:cubicBezTo>
                  <a:cubicBezTo>
                    <a:pt x="7" y="53"/>
                    <a:pt x="5" y="53"/>
                    <a:pt x="7" y="54"/>
                  </a:cubicBezTo>
                  <a:cubicBezTo>
                    <a:pt x="7" y="54"/>
                    <a:pt x="6" y="56"/>
                    <a:pt x="6" y="56"/>
                  </a:cubicBezTo>
                  <a:cubicBezTo>
                    <a:pt x="6" y="59"/>
                    <a:pt x="9" y="61"/>
                    <a:pt x="9" y="63"/>
                  </a:cubicBezTo>
                  <a:cubicBezTo>
                    <a:pt x="10" y="66"/>
                    <a:pt x="8" y="69"/>
                    <a:pt x="13" y="69"/>
                  </a:cubicBezTo>
                  <a:cubicBezTo>
                    <a:pt x="14" y="70"/>
                    <a:pt x="14" y="68"/>
                    <a:pt x="14" y="67"/>
                  </a:cubicBezTo>
                  <a:cubicBezTo>
                    <a:pt x="14" y="66"/>
                    <a:pt x="16" y="65"/>
                    <a:pt x="17" y="65"/>
                  </a:cubicBezTo>
                  <a:cubicBezTo>
                    <a:pt x="18" y="64"/>
                    <a:pt x="19" y="63"/>
                    <a:pt x="20" y="65"/>
                  </a:cubicBezTo>
                  <a:cubicBezTo>
                    <a:pt x="22" y="66"/>
                    <a:pt x="24" y="65"/>
                    <a:pt x="25" y="65"/>
                  </a:cubicBezTo>
                  <a:cubicBezTo>
                    <a:pt x="27" y="65"/>
                    <a:pt x="27" y="68"/>
                    <a:pt x="28" y="68"/>
                  </a:cubicBezTo>
                  <a:cubicBezTo>
                    <a:pt x="29" y="68"/>
                    <a:pt x="30" y="66"/>
                    <a:pt x="31" y="65"/>
                  </a:cubicBezTo>
                  <a:cubicBezTo>
                    <a:pt x="32" y="63"/>
                    <a:pt x="36" y="66"/>
                    <a:pt x="37" y="64"/>
                  </a:cubicBezTo>
                  <a:cubicBezTo>
                    <a:pt x="39" y="59"/>
                    <a:pt x="38" y="54"/>
                    <a:pt x="44" y="52"/>
                  </a:cubicBezTo>
                  <a:cubicBezTo>
                    <a:pt x="46" y="51"/>
                    <a:pt x="49" y="51"/>
                    <a:pt x="52" y="51"/>
                  </a:cubicBezTo>
                  <a:cubicBezTo>
                    <a:pt x="55" y="51"/>
                    <a:pt x="57" y="52"/>
                    <a:pt x="59" y="54"/>
                  </a:cubicBezTo>
                  <a:cubicBezTo>
                    <a:pt x="60" y="51"/>
                    <a:pt x="64" y="43"/>
                    <a:pt x="61" y="42"/>
                  </a:cubicBezTo>
                  <a:cubicBezTo>
                    <a:pt x="60" y="41"/>
                    <a:pt x="62" y="42"/>
                    <a:pt x="61" y="4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2" name="Freeform 627"/>
            <p:cNvSpPr>
              <a:spLocks/>
            </p:cNvSpPr>
            <p:nvPr/>
          </p:nvSpPr>
          <p:spPr bwMode="auto">
            <a:xfrm>
              <a:off x="4387863" y="4975254"/>
              <a:ext cx="210246" cy="207061"/>
            </a:xfrm>
            <a:custGeom>
              <a:avLst/>
              <a:gdLst>
                <a:gd name="T0" fmla="*/ 40 w 45"/>
                <a:gd name="T1" fmla="*/ 24 h 44"/>
                <a:gd name="T2" fmla="*/ 36 w 45"/>
                <a:gd name="T3" fmla="*/ 24 h 44"/>
                <a:gd name="T4" fmla="*/ 36 w 45"/>
                <a:gd name="T5" fmla="*/ 20 h 44"/>
                <a:gd name="T6" fmla="*/ 34 w 45"/>
                <a:gd name="T7" fmla="*/ 17 h 44"/>
                <a:gd name="T8" fmla="*/ 29 w 45"/>
                <a:gd name="T9" fmla="*/ 16 h 44"/>
                <a:gd name="T10" fmla="*/ 25 w 45"/>
                <a:gd name="T11" fmla="*/ 15 h 44"/>
                <a:gd name="T12" fmla="*/ 25 w 45"/>
                <a:gd name="T13" fmla="*/ 12 h 44"/>
                <a:gd name="T14" fmla="*/ 24 w 45"/>
                <a:gd name="T15" fmla="*/ 7 h 44"/>
                <a:gd name="T16" fmla="*/ 21 w 45"/>
                <a:gd name="T17" fmla="*/ 3 h 44"/>
                <a:gd name="T18" fmla="*/ 14 w 45"/>
                <a:gd name="T19" fmla="*/ 1 h 44"/>
                <a:gd name="T20" fmla="*/ 5 w 45"/>
                <a:gd name="T21" fmla="*/ 3 h 44"/>
                <a:gd name="T22" fmla="*/ 2 w 45"/>
                <a:gd name="T23" fmla="*/ 11 h 44"/>
                <a:gd name="T24" fmla="*/ 1 w 45"/>
                <a:gd name="T25" fmla="*/ 14 h 44"/>
                <a:gd name="T26" fmla="*/ 2 w 45"/>
                <a:gd name="T27" fmla="*/ 17 h 44"/>
                <a:gd name="T28" fmla="*/ 9 w 45"/>
                <a:gd name="T29" fmla="*/ 24 h 44"/>
                <a:gd name="T30" fmla="*/ 13 w 45"/>
                <a:gd name="T31" fmla="*/ 25 h 44"/>
                <a:gd name="T32" fmla="*/ 17 w 45"/>
                <a:gd name="T33" fmla="*/ 27 h 44"/>
                <a:gd name="T34" fmla="*/ 25 w 45"/>
                <a:gd name="T35" fmla="*/ 35 h 44"/>
                <a:gd name="T36" fmla="*/ 22 w 45"/>
                <a:gd name="T37" fmla="*/ 39 h 44"/>
                <a:gd name="T38" fmla="*/ 20 w 45"/>
                <a:gd name="T39" fmla="*/ 42 h 44"/>
                <a:gd name="T40" fmla="*/ 28 w 45"/>
                <a:gd name="T41" fmla="*/ 44 h 44"/>
                <a:gd name="T42" fmla="*/ 32 w 45"/>
                <a:gd name="T43" fmla="*/ 43 h 44"/>
                <a:gd name="T44" fmla="*/ 37 w 45"/>
                <a:gd name="T45" fmla="*/ 42 h 44"/>
                <a:gd name="T46" fmla="*/ 40 w 45"/>
                <a:gd name="T47" fmla="*/ 39 h 44"/>
                <a:gd name="T48" fmla="*/ 41 w 45"/>
                <a:gd name="T49" fmla="*/ 34 h 44"/>
                <a:gd name="T50" fmla="*/ 40 w 45"/>
                <a:gd name="T51" fmla="*/ 24 h 44"/>
                <a:gd name="T52" fmla="*/ 40 w 45"/>
                <a:gd name="T53"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44">
                  <a:moveTo>
                    <a:pt x="40" y="24"/>
                  </a:moveTo>
                  <a:cubicBezTo>
                    <a:pt x="39" y="25"/>
                    <a:pt x="37" y="26"/>
                    <a:pt x="36" y="24"/>
                  </a:cubicBezTo>
                  <a:cubicBezTo>
                    <a:pt x="35" y="23"/>
                    <a:pt x="37" y="22"/>
                    <a:pt x="36" y="20"/>
                  </a:cubicBezTo>
                  <a:cubicBezTo>
                    <a:pt x="35" y="19"/>
                    <a:pt x="35" y="18"/>
                    <a:pt x="34" y="17"/>
                  </a:cubicBezTo>
                  <a:cubicBezTo>
                    <a:pt x="31" y="15"/>
                    <a:pt x="31" y="17"/>
                    <a:pt x="29" y="16"/>
                  </a:cubicBezTo>
                  <a:cubicBezTo>
                    <a:pt x="28" y="16"/>
                    <a:pt x="27" y="16"/>
                    <a:pt x="25" y="15"/>
                  </a:cubicBezTo>
                  <a:cubicBezTo>
                    <a:pt x="23" y="15"/>
                    <a:pt x="24" y="13"/>
                    <a:pt x="25" y="12"/>
                  </a:cubicBezTo>
                  <a:cubicBezTo>
                    <a:pt x="25" y="10"/>
                    <a:pt x="24" y="8"/>
                    <a:pt x="24" y="7"/>
                  </a:cubicBezTo>
                  <a:cubicBezTo>
                    <a:pt x="23" y="4"/>
                    <a:pt x="24" y="4"/>
                    <a:pt x="21" y="3"/>
                  </a:cubicBezTo>
                  <a:cubicBezTo>
                    <a:pt x="19" y="1"/>
                    <a:pt x="18" y="0"/>
                    <a:pt x="14" y="1"/>
                  </a:cubicBezTo>
                  <a:cubicBezTo>
                    <a:pt x="11" y="1"/>
                    <a:pt x="7" y="2"/>
                    <a:pt x="5" y="3"/>
                  </a:cubicBezTo>
                  <a:cubicBezTo>
                    <a:pt x="2" y="6"/>
                    <a:pt x="3" y="8"/>
                    <a:pt x="2" y="11"/>
                  </a:cubicBezTo>
                  <a:cubicBezTo>
                    <a:pt x="2" y="12"/>
                    <a:pt x="1" y="13"/>
                    <a:pt x="1" y="14"/>
                  </a:cubicBezTo>
                  <a:cubicBezTo>
                    <a:pt x="0" y="15"/>
                    <a:pt x="1" y="15"/>
                    <a:pt x="2" y="17"/>
                  </a:cubicBezTo>
                  <a:cubicBezTo>
                    <a:pt x="4" y="20"/>
                    <a:pt x="6" y="21"/>
                    <a:pt x="9" y="24"/>
                  </a:cubicBezTo>
                  <a:cubicBezTo>
                    <a:pt x="10" y="25"/>
                    <a:pt x="12" y="25"/>
                    <a:pt x="13" y="25"/>
                  </a:cubicBezTo>
                  <a:cubicBezTo>
                    <a:pt x="15" y="25"/>
                    <a:pt x="16" y="26"/>
                    <a:pt x="17" y="27"/>
                  </a:cubicBezTo>
                  <a:cubicBezTo>
                    <a:pt x="19" y="28"/>
                    <a:pt x="27" y="31"/>
                    <a:pt x="25" y="35"/>
                  </a:cubicBezTo>
                  <a:cubicBezTo>
                    <a:pt x="24" y="36"/>
                    <a:pt x="22" y="37"/>
                    <a:pt x="22" y="39"/>
                  </a:cubicBezTo>
                  <a:cubicBezTo>
                    <a:pt x="22" y="41"/>
                    <a:pt x="22" y="41"/>
                    <a:pt x="20" y="42"/>
                  </a:cubicBezTo>
                  <a:cubicBezTo>
                    <a:pt x="19" y="44"/>
                    <a:pt x="27" y="43"/>
                    <a:pt x="28" y="44"/>
                  </a:cubicBezTo>
                  <a:cubicBezTo>
                    <a:pt x="30" y="44"/>
                    <a:pt x="30" y="44"/>
                    <a:pt x="32" y="43"/>
                  </a:cubicBezTo>
                  <a:cubicBezTo>
                    <a:pt x="33" y="41"/>
                    <a:pt x="36" y="43"/>
                    <a:pt x="37" y="42"/>
                  </a:cubicBezTo>
                  <a:cubicBezTo>
                    <a:pt x="38" y="41"/>
                    <a:pt x="39" y="40"/>
                    <a:pt x="40" y="39"/>
                  </a:cubicBezTo>
                  <a:cubicBezTo>
                    <a:pt x="41" y="37"/>
                    <a:pt x="40" y="35"/>
                    <a:pt x="41" y="34"/>
                  </a:cubicBezTo>
                  <a:cubicBezTo>
                    <a:pt x="41" y="32"/>
                    <a:pt x="45" y="24"/>
                    <a:pt x="40" y="24"/>
                  </a:cubicBezTo>
                  <a:cubicBezTo>
                    <a:pt x="40" y="25"/>
                    <a:pt x="41" y="24"/>
                    <a:pt x="40" y="2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3" name="Freeform 628"/>
            <p:cNvSpPr>
              <a:spLocks noEditPoints="1"/>
            </p:cNvSpPr>
            <p:nvPr/>
          </p:nvSpPr>
          <p:spPr bwMode="auto">
            <a:xfrm>
              <a:off x="4121870" y="4400263"/>
              <a:ext cx="928586" cy="941329"/>
            </a:xfrm>
            <a:custGeom>
              <a:avLst/>
              <a:gdLst>
                <a:gd name="T0" fmla="*/ 188 w 199"/>
                <a:gd name="T1" fmla="*/ 51 h 201"/>
                <a:gd name="T2" fmla="*/ 165 w 199"/>
                <a:gd name="T3" fmla="*/ 41 h 201"/>
                <a:gd name="T4" fmla="*/ 135 w 199"/>
                <a:gd name="T5" fmla="*/ 30 h 201"/>
                <a:gd name="T6" fmla="*/ 122 w 199"/>
                <a:gd name="T7" fmla="*/ 36 h 201"/>
                <a:gd name="T8" fmla="*/ 116 w 199"/>
                <a:gd name="T9" fmla="*/ 29 h 201"/>
                <a:gd name="T10" fmla="*/ 111 w 199"/>
                <a:gd name="T11" fmla="*/ 33 h 201"/>
                <a:gd name="T12" fmla="*/ 120 w 199"/>
                <a:gd name="T13" fmla="*/ 23 h 201"/>
                <a:gd name="T14" fmla="*/ 116 w 199"/>
                <a:gd name="T15" fmla="*/ 8 h 201"/>
                <a:gd name="T16" fmla="*/ 105 w 199"/>
                <a:gd name="T17" fmla="*/ 15 h 201"/>
                <a:gd name="T18" fmla="*/ 93 w 199"/>
                <a:gd name="T19" fmla="*/ 14 h 201"/>
                <a:gd name="T20" fmla="*/ 77 w 199"/>
                <a:gd name="T21" fmla="*/ 19 h 201"/>
                <a:gd name="T22" fmla="*/ 69 w 199"/>
                <a:gd name="T23" fmla="*/ 1 h 201"/>
                <a:gd name="T24" fmla="*/ 56 w 199"/>
                <a:gd name="T25" fmla="*/ 7 h 201"/>
                <a:gd name="T26" fmla="*/ 50 w 199"/>
                <a:gd name="T27" fmla="*/ 11 h 201"/>
                <a:gd name="T28" fmla="*/ 51 w 199"/>
                <a:gd name="T29" fmla="*/ 16 h 201"/>
                <a:gd name="T30" fmla="*/ 41 w 199"/>
                <a:gd name="T31" fmla="*/ 22 h 201"/>
                <a:gd name="T32" fmla="*/ 27 w 199"/>
                <a:gd name="T33" fmla="*/ 18 h 201"/>
                <a:gd name="T34" fmla="*/ 25 w 199"/>
                <a:gd name="T35" fmla="*/ 21 h 201"/>
                <a:gd name="T36" fmla="*/ 22 w 199"/>
                <a:gd name="T37" fmla="*/ 39 h 201"/>
                <a:gd name="T38" fmla="*/ 10 w 199"/>
                <a:gd name="T39" fmla="*/ 49 h 201"/>
                <a:gd name="T40" fmla="*/ 2 w 199"/>
                <a:gd name="T41" fmla="*/ 66 h 201"/>
                <a:gd name="T42" fmla="*/ 9 w 199"/>
                <a:gd name="T43" fmla="*/ 75 h 201"/>
                <a:gd name="T44" fmla="*/ 24 w 199"/>
                <a:gd name="T45" fmla="*/ 81 h 201"/>
                <a:gd name="T46" fmla="*/ 39 w 199"/>
                <a:gd name="T47" fmla="*/ 76 h 201"/>
                <a:gd name="T48" fmla="*/ 49 w 199"/>
                <a:gd name="T49" fmla="*/ 88 h 201"/>
                <a:gd name="T50" fmla="*/ 61 w 199"/>
                <a:gd name="T51" fmla="*/ 94 h 201"/>
                <a:gd name="T52" fmla="*/ 68 w 199"/>
                <a:gd name="T53" fmla="*/ 102 h 201"/>
                <a:gd name="T54" fmla="*/ 80 w 199"/>
                <a:gd name="T55" fmla="*/ 114 h 201"/>
                <a:gd name="T56" fmla="*/ 82 w 199"/>
                <a:gd name="T57" fmla="*/ 135 h 201"/>
                <a:gd name="T58" fmla="*/ 93 w 199"/>
                <a:gd name="T59" fmla="*/ 145 h 201"/>
                <a:gd name="T60" fmla="*/ 98 w 199"/>
                <a:gd name="T61" fmla="*/ 157 h 201"/>
                <a:gd name="T62" fmla="*/ 90 w 199"/>
                <a:gd name="T63" fmla="*/ 173 h 201"/>
                <a:gd name="T64" fmla="*/ 86 w 199"/>
                <a:gd name="T65" fmla="*/ 181 h 201"/>
                <a:gd name="T66" fmla="*/ 94 w 199"/>
                <a:gd name="T67" fmla="*/ 187 h 201"/>
                <a:gd name="T68" fmla="*/ 107 w 199"/>
                <a:gd name="T69" fmla="*/ 197 h 201"/>
                <a:gd name="T70" fmla="*/ 119 w 199"/>
                <a:gd name="T71" fmla="*/ 180 h 201"/>
                <a:gd name="T72" fmla="*/ 128 w 199"/>
                <a:gd name="T73" fmla="*/ 157 h 201"/>
                <a:gd name="T74" fmla="*/ 137 w 199"/>
                <a:gd name="T75" fmla="*/ 149 h 201"/>
                <a:gd name="T76" fmla="*/ 144 w 199"/>
                <a:gd name="T77" fmla="*/ 147 h 201"/>
                <a:gd name="T78" fmla="*/ 155 w 199"/>
                <a:gd name="T79" fmla="*/ 142 h 201"/>
                <a:gd name="T80" fmla="*/ 163 w 199"/>
                <a:gd name="T81" fmla="*/ 139 h 201"/>
                <a:gd name="T82" fmla="*/ 169 w 199"/>
                <a:gd name="T83" fmla="*/ 130 h 201"/>
                <a:gd name="T84" fmla="*/ 175 w 199"/>
                <a:gd name="T85" fmla="*/ 116 h 201"/>
                <a:gd name="T86" fmla="*/ 176 w 199"/>
                <a:gd name="T87" fmla="*/ 98 h 201"/>
                <a:gd name="T88" fmla="*/ 178 w 199"/>
                <a:gd name="T89" fmla="*/ 91 h 201"/>
                <a:gd name="T90" fmla="*/ 182 w 199"/>
                <a:gd name="T91" fmla="*/ 86 h 201"/>
                <a:gd name="T92" fmla="*/ 196 w 199"/>
                <a:gd name="T93" fmla="*/ 57 h 201"/>
                <a:gd name="T94" fmla="*/ 110 w 199"/>
                <a:gd name="T95" fmla="*/ 190 h 201"/>
                <a:gd name="T96" fmla="*/ 115 w 199"/>
                <a:gd name="T97" fmla="*/ 18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01">
                  <a:moveTo>
                    <a:pt x="196" y="57"/>
                  </a:moveTo>
                  <a:cubicBezTo>
                    <a:pt x="195" y="55"/>
                    <a:pt x="195" y="53"/>
                    <a:pt x="194" y="52"/>
                  </a:cubicBezTo>
                  <a:cubicBezTo>
                    <a:pt x="192" y="51"/>
                    <a:pt x="189" y="52"/>
                    <a:pt x="188" y="51"/>
                  </a:cubicBezTo>
                  <a:cubicBezTo>
                    <a:pt x="183" y="50"/>
                    <a:pt x="180" y="46"/>
                    <a:pt x="177" y="44"/>
                  </a:cubicBezTo>
                  <a:cubicBezTo>
                    <a:pt x="175" y="43"/>
                    <a:pt x="173" y="42"/>
                    <a:pt x="172" y="41"/>
                  </a:cubicBezTo>
                  <a:cubicBezTo>
                    <a:pt x="169" y="40"/>
                    <a:pt x="168" y="41"/>
                    <a:pt x="165" y="41"/>
                  </a:cubicBezTo>
                  <a:cubicBezTo>
                    <a:pt x="161" y="42"/>
                    <a:pt x="157" y="37"/>
                    <a:pt x="153" y="39"/>
                  </a:cubicBezTo>
                  <a:cubicBezTo>
                    <a:pt x="150" y="40"/>
                    <a:pt x="147" y="35"/>
                    <a:pt x="145" y="34"/>
                  </a:cubicBezTo>
                  <a:cubicBezTo>
                    <a:pt x="142" y="32"/>
                    <a:pt x="138" y="30"/>
                    <a:pt x="135" y="30"/>
                  </a:cubicBezTo>
                  <a:cubicBezTo>
                    <a:pt x="133" y="29"/>
                    <a:pt x="131" y="29"/>
                    <a:pt x="130" y="30"/>
                  </a:cubicBezTo>
                  <a:cubicBezTo>
                    <a:pt x="129" y="33"/>
                    <a:pt x="126" y="34"/>
                    <a:pt x="125" y="36"/>
                  </a:cubicBezTo>
                  <a:cubicBezTo>
                    <a:pt x="123" y="39"/>
                    <a:pt x="124" y="38"/>
                    <a:pt x="122" y="36"/>
                  </a:cubicBezTo>
                  <a:cubicBezTo>
                    <a:pt x="122" y="36"/>
                    <a:pt x="121" y="35"/>
                    <a:pt x="121" y="35"/>
                  </a:cubicBezTo>
                  <a:cubicBezTo>
                    <a:pt x="119" y="34"/>
                    <a:pt x="120" y="36"/>
                    <a:pt x="119" y="37"/>
                  </a:cubicBezTo>
                  <a:cubicBezTo>
                    <a:pt x="118" y="38"/>
                    <a:pt x="115" y="29"/>
                    <a:pt x="116" y="29"/>
                  </a:cubicBezTo>
                  <a:cubicBezTo>
                    <a:pt x="116" y="29"/>
                    <a:pt x="113" y="33"/>
                    <a:pt x="112" y="33"/>
                  </a:cubicBezTo>
                  <a:cubicBezTo>
                    <a:pt x="112" y="33"/>
                    <a:pt x="116" y="30"/>
                    <a:pt x="115" y="29"/>
                  </a:cubicBezTo>
                  <a:cubicBezTo>
                    <a:pt x="113" y="28"/>
                    <a:pt x="113" y="33"/>
                    <a:pt x="111" y="33"/>
                  </a:cubicBezTo>
                  <a:cubicBezTo>
                    <a:pt x="111" y="33"/>
                    <a:pt x="115" y="27"/>
                    <a:pt x="115" y="26"/>
                  </a:cubicBezTo>
                  <a:cubicBezTo>
                    <a:pt x="115" y="25"/>
                    <a:pt x="117" y="25"/>
                    <a:pt x="117" y="24"/>
                  </a:cubicBezTo>
                  <a:cubicBezTo>
                    <a:pt x="118" y="23"/>
                    <a:pt x="119" y="25"/>
                    <a:pt x="120" y="23"/>
                  </a:cubicBezTo>
                  <a:cubicBezTo>
                    <a:pt x="121" y="22"/>
                    <a:pt x="120" y="22"/>
                    <a:pt x="120" y="20"/>
                  </a:cubicBezTo>
                  <a:cubicBezTo>
                    <a:pt x="121" y="19"/>
                    <a:pt x="121" y="17"/>
                    <a:pt x="119" y="16"/>
                  </a:cubicBezTo>
                  <a:cubicBezTo>
                    <a:pt x="116" y="15"/>
                    <a:pt x="116" y="11"/>
                    <a:pt x="116" y="8"/>
                  </a:cubicBezTo>
                  <a:cubicBezTo>
                    <a:pt x="116" y="7"/>
                    <a:pt x="115" y="6"/>
                    <a:pt x="114" y="5"/>
                  </a:cubicBezTo>
                  <a:cubicBezTo>
                    <a:pt x="113" y="4"/>
                    <a:pt x="112" y="7"/>
                    <a:pt x="111" y="8"/>
                  </a:cubicBezTo>
                  <a:cubicBezTo>
                    <a:pt x="110" y="11"/>
                    <a:pt x="108" y="15"/>
                    <a:pt x="105" y="15"/>
                  </a:cubicBezTo>
                  <a:cubicBezTo>
                    <a:pt x="104" y="15"/>
                    <a:pt x="103" y="14"/>
                    <a:pt x="101" y="14"/>
                  </a:cubicBezTo>
                  <a:cubicBezTo>
                    <a:pt x="100" y="14"/>
                    <a:pt x="99" y="15"/>
                    <a:pt x="98" y="14"/>
                  </a:cubicBezTo>
                  <a:cubicBezTo>
                    <a:pt x="96" y="13"/>
                    <a:pt x="95" y="14"/>
                    <a:pt x="93" y="14"/>
                  </a:cubicBezTo>
                  <a:cubicBezTo>
                    <a:pt x="91" y="14"/>
                    <a:pt x="92" y="14"/>
                    <a:pt x="91" y="16"/>
                  </a:cubicBezTo>
                  <a:cubicBezTo>
                    <a:pt x="90" y="17"/>
                    <a:pt x="85" y="16"/>
                    <a:pt x="84" y="17"/>
                  </a:cubicBezTo>
                  <a:cubicBezTo>
                    <a:pt x="82" y="17"/>
                    <a:pt x="79" y="19"/>
                    <a:pt x="77" y="19"/>
                  </a:cubicBezTo>
                  <a:cubicBezTo>
                    <a:pt x="74" y="19"/>
                    <a:pt x="72" y="15"/>
                    <a:pt x="72" y="13"/>
                  </a:cubicBezTo>
                  <a:cubicBezTo>
                    <a:pt x="70" y="10"/>
                    <a:pt x="74" y="8"/>
                    <a:pt x="73" y="5"/>
                  </a:cubicBezTo>
                  <a:cubicBezTo>
                    <a:pt x="72" y="3"/>
                    <a:pt x="71" y="0"/>
                    <a:pt x="69" y="1"/>
                  </a:cubicBezTo>
                  <a:cubicBezTo>
                    <a:pt x="69" y="2"/>
                    <a:pt x="62" y="5"/>
                    <a:pt x="61" y="5"/>
                  </a:cubicBezTo>
                  <a:cubicBezTo>
                    <a:pt x="60" y="5"/>
                    <a:pt x="58" y="5"/>
                    <a:pt x="58" y="6"/>
                  </a:cubicBezTo>
                  <a:cubicBezTo>
                    <a:pt x="57" y="6"/>
                    <a:pt x="57" y="9"/>
                    <a:pt x="56" y="7"/>
                  </a:cubicBezTo>
                  <a:cubicBezTo>
                    <a:pt x="55" y="6"/>
                    <a:pt x="47" y="5"/>
                    <a:pt x="47" y="6"/>
                  </a:cubicBezTo>
                  <a:cubicBezTo>
                    <a:pt x="47" y="6"/>
                    <a:pt x="49" y="7"/>
                    <a:pt x="49" y="7"/>
                  </a:cubicBezTo>
                  <a:cubicBezTo>
                    <a:pt x="50" y="8"/>
                    <a:pt x="50" y="9"/>
                    <a:pt x="50" y="11"/>
                  </a:cubicBezTo>
                  <a:cubicBezTo>
                    <a:pt x="51" y="11"/>
                    <a:pt x="51" y="13"/>
                    <a:pt x="52" y="14"/>
                  </a:cubicBezTo>
                  <a:cubicBezTo>
                    <a:pt x="52" y="14"/>
                    <a:pt x="54" y="14"/>
                    <a:pt x="54" y="14"/>
                  </a:cubicBezTo>
                  <a:cubicBezTo>
                    <a:pt x="54" y="15"/>
                    <a:pt x="52" y="16"/>
                    <a:pt x="51" y="16"/>
                  </a:cubicBezTo>
                  <a:cubicBezTo>
                    <a:pt x="50" y="17"/>
                    <a:pt x="50" y="18"/>
                    <a:pt x="49" y="19"/>
                  </a:cubicBezTo>
                  <a:cubicBezTo>
                    <a:pt x="49" y="19"/>
                    <a:pt x="44" y="23"/>
                    <a:pt x="43" y="22"/>
                  </a:cubicBezTo>
                  <a:cubicBezTo>
                    <a:pt x="43" y="21"/>
                    <a:pt x="42" y="21"/>
                    <a:pt x="41" y="22"/>
                  </a:cubicBezTo>
                  <a:cubicBezTo>
                    <a:pt x="40" y="23"/>
                    <a:pt x="38" y="21"/>
                    <a:pt x="38" y="21"/>
                  </a:cubicBezTo>
                  <a:cubicBezTo>
                    <a:pt x="36" y="20"/>
                    <a:pt x="35" y="16"/>
                    <a:pt x="34" y="16"/>
                  </a:cubicBezTo>
                  <a:cubicBezTo>
                    <a:pt x="32" y="15"/>
                    <a:pt x="29" y="18"/>
                    <a:pt x="27" y="18"/>
                  </a:cubicBezTo>
                  <a:cubicBezTo>
                    <a:pt x="25" y="18"/>
                    <a:pt x="23" y="18"/>
                    <a:pt x="21" y="18"/>
                  </a:cubicBezTo>
                  <a:cubicBezTo>
                    <a:pt x="21" y="18"/>
                    <a:pt x="21" y="20"/>
                    <a:pt x="22" y="20"/>
                  </a:cubicBezTo>
                  <a:cubicBezTo>
                    <a:pt x="22" y="21"/>
                    <a:pt x="24" y="21"/>
                    <a:pt x="25" y="21"/>
                  </a:cubicBezTo>
                  <a:cubicBezTo>
                    <a:pt x="25" y="22"/>
                    <a:pt x="21" y="23"/>
                    <a:pt x="20" y="23"/>
                  </a:cubicBezTo>
                  <a:cubicBezTo>
                    <a:pt x="19" y="24"/>
                    <a:pt x="21" y="27"/>
                    <a:pt x="22" y="28"/>
                  </a:cubicBezTo>
                  <a:cubicBezTo>
                    <a:pt x="24" y="32"/>
                    <a:pt x="24" y="35"/>
                    <a:pt x="22" y="39"/>
                  </a:cubicBezTo>
                  <a:cubicBezTo>
                    <a:pt x="22" y="41"/>
                    <a:pt x="22" y="47"/>
                    <a:pt x="20" y="47"/>
                  </a:cubicBezTo>
                  <a:cubicBezTo>
                    <a:pt x="19" y="48"/>
                    <a:pt x="17" y="47"/>
                    <a:pt x="15" y="48"/>
                  </a:cubicBezTo>
                  <a:cubicBezTo>
                    <a:pt x="14" y="49"/>
                    <a:pt x="11" y="49"/>
                    <a:pt x="10" y="49"/>
                  </a:cubicBezTo>
                  <a:cubicBezTo>
                    <a:pt x="5" y="51"/>
                    <a:pt x="5" y="53"/>
                    <a:pt x="5" y="57"/>
                  </a:cubicBezTo>
                  <a:cubicBezTo>
                    <a:pt x="5" y="59"/>
                    <a:pt x="2" y="59"/>
                    <a:pt x="2" y="60"/>
                  </a:cubicBezTo>
                  <a:cubicBezTo>
                    <a:pt x="2" y="63"/>
                    <a:pt x="0" y="64"/>
                    <a:pt x="2" y="66"/>
                  </a:cubicBezTo>
                  <a:cubicBezTo>
                    <a:pt x="4" y="68"/>
                    <a:pt x="4" y="70"/>
                    <a:pt x="5" y="72"/>
                  </a:cubicBezTo>
                  <a:cubicBezTo>
                    <a:pt x="5" y="73"/>
                    <a:pt x="6" y="73"/>
                    <a:pt x="7" y="73"/>
                  </a:cubicBezTo>
                  <a:cubicBezTo>
                    <a:pt x="8" y="73"/>
                    <a:pt x="8" y="74"/>
                    <a:pt x="9" y="75"/>
                  </a:cubicBezTo>
                  <a:cubicBezTo>
                    <a:pt x="11" y="78"/>
                    <a:pt x="16" y="75"/>
                    <a:pt x="18" y="73"/>
                  </a:cubicBezTo>
                  <a:cubicBezTo>
                    <a:pt x="18" y="76"/>
                    <a:pt x="16" y="81"/>
                    <a:pt x="19" y="82"/>
                  </a:cubicBezTo>
                  <a:cubicBezTo>
                    <a:pt x="20" y="82"/>
                    <a:pt x="23" y="81"/>
                    <a:pt x="24" y="81"/>
                  </a:cubicBezTo>
                  <a:cubicBezTo>
                    <a:pt x="27" y="82"/>
                    <a:pt x="28" y="82"/>
                    <a:pt x="30" y="80"/>
                  </a:cubicBezTo>
                  <a:cubicBezTo>
                    <a:pt x="30" y="79"/>
                    <a:pt x="32" y="79"/>
                    <a:pt x="33" y="79"/>
                  </a:cubicBezTo>
                  <a:cubicBezTo>
                    <a:pt x="35" y="77"/>
                    <a:pt x="37" y="76"/>
                    <a:pt x="39" y="76"/>
                  </a:cubicBezTo>
                  <a:cubicBezTo>
                    <a:pt x="41" y="75"/>
                    <a:pt x="46" y="73"/>
                    <a:pt x="44" y="77"/>
                  </a:cubicBezTo>
                  <a:cubicBezTo>
                    <a:pt x="44" y="79"/>
                    <a:pt x="43" y="81"/>
                    <a:pt x="44" y="83"/>
                  </a:cubicBezTo>
                  <a:cubicBezTo>
                    <a:pt x="45" y="85"/>
                    <a:pt x="47" y="87"/>
                    <a:pt x="49" y="88"/>
                  </a:cubicBezTo>
                  <a:cubicBezTo>
                    <a:pt x="51" y="90"/>
                    <a:pt x="54" y="89"/>
                    <a:pt x="56" y="90"/>
                  </a:cubicBezTo>
                  <a:cubicBezTo>
                    <a:pt x="57" y="91"/>
                    <a:pt x="58" y="92"/>
                    <a:pt x="59" y="92"/>
                  </a:cubicBezTo>
                  <a:cubicBezTo>
                    <a:pt x="60" y="92"/>
                    <a:pt x="61" y="93"/>
                    <a:pt x="61" y="94"/>
                  </a:cubicBezTo>
                  <a:cubicBezTo>
                    <a:pt x="63" y="94"/>
                    <a:pt x="68" y="93"/>
                    <a:pt x="68" y="96"/>
                  </a:cubicBezTo>
                  <a:cubicBezTo>
                    <a:pt x="69" y="98"/>
                    <a:pt x="68" y="98"/>
                    <a:pt x="69" y="100"/>
                  </a:cubicBezTo>
                  <a:cubicBezTo>
                    <a:pt x="70" y="101"/>
                    <a:pt x="69" y="101"/>
                    <a:pt x="68" y="102"/>
                  </a:cubicBezTo>
                  <a:cubicBezTo>
                    <a:pt x="68" y="102"/>
                    <a:pt x="70" y="107"/>
                    <a:pt x="70" y="108"/>
                  </a:cubicBezTo>
                  <a:cubicBezTo>
                    <a:pt x="70" y="109"/>
                    <a:pt x="78" y="108"/>
                    <a:pt x="79" y="108"/>
                  </a:cubicBezTo>
                  <a:cubicBezTo>
                    <a:pt x="79" y="110"/>
                    <a:pt x="78" y="113"/>
                    <a:pt x="80" y="114"/>
                  </a:cubicBezTo>
                  <a:cubicBezTo>
                    <a:pt x="83" y="116"/>
                    <a:pt x="83" y="118"/>
                    <a:pt x="82" y="122"/>
                  </a:cubicBezTo>
                  <a:cubicBezTo>
                    <a:pt x="81" y="124"/>
                    <a:pt x="80" y="127"/>
                    <a:pt x="81" y="130"/>
                  </a:cubicBezTo>
                  <a:cubicBezTo>
                    <a:pt x="81" y="131"/>
                    <a:pt x="82" y="133"/>
                    <a:pt x="82" y="135"/>
                  </a:cubicBezTo>
                  <a:cubicBezTo>
                    <a:pt x="82" y="136"/>
                    <a:pt x="80" y="138"/>
                    <a:pt x="82" y="138"/>
                  </a:cubicBezTo>
                  <a:cubicBezTo>
                    <a:pt x="83" y="139"/>
                    <a:pt x="86" y="140"/>
                    <a:pt x="88" y="139"/>
                  </a:cubicBezTo>
                  <a:cubicBezTo>
                    <a:pt x="90" y="137"/>
                    <a:pt x="94" y="144"/>
                    <a:pt x="93" y="145"/>
                  </a:cubicBezTo>
                  <a:cubicBezTo>
                    <a:pt x="93" y="146"/>
                    <a:pt x="93" y="147"/>
                    <a:pt x="94" y="148"/>
                  </a:cubicBezTo>
                  <a:cubicBezTo>
                    <a:pt x="95" y="149"/>
                    <a:pt x="97" y="147"/>
                    <a:pt x="98" y="148"/>
                  </a:cubicBezTo>
                  <a:cubicBezTo>
                    <a:pt x="102" y="150"/>
                    <a:pt x="98" y="154"/>
                    <a:pt x="98" y="157"/>
                  </a:cubicBezTo>
                  <a:cubicBezTo>
                    <a:pt x="100" y="154"/>
                    <a:pt x="102" y="160"/>
                    <a:pt x="102" y="160"/>
                  </a:cubicBezTo>
                  <a:cubicBezTo>
                    <a:pt x="103" y="164"/>
                    <a:pt x="101" y="165"/>
                    <a:pt x="98" y="166"/>
                  </a:cubicBezTo>
                  <a:cubicBezTo>
                    <a:pt x="94" y="168"/>
                    <a:pt x="92" y="170"/>
                    <a:pt x="90" y="173"/>
                  </a:cubicBezTo>
                  <a:cubicBezTo>
                    <a:pt x="89" y="175"/>
                    <a:pt x="88" y="176"/>
                    <a:pt x="86" y="177"/>
                  </a:cubicBezTo>
                  <a:cubicBezTo>
                    <a:pt x="85" y="179"/>
                    <a:pt x="83" y="180"/>
                    <a:pt x="81" y="182"/>
                  </a:cubicBezTo>
                  <a:cubicBezTo>
                    <a:pt x="83" y="182"/>
                    <a:pt x="85" y="181"/>
                    <a:pt x="86" y="181"/>
                  </a:cubicBezTo>
                  <a:cubicBezTo>
                    <a:pt x="87" y="181"/>
                    <a:pt x="88" y="183"/>
                    <a:pt x="89" y="183"/>
                  </a:cubicBezTo>
                  <a:cubicBezTo>
                    <a:pt x="89" y="184"/>
                    <a:pt x="90" y="185"/>
                    <a:pt x="91" y="186"/>
                  </a:cubicBezTo>
                  <a:cubicBezTo>
                    <a:pt x="92" y="187"/>
                    <a:pt x="93" y="186"/>
                    <a:pt x="94" y="187"/>
                  </a:cubicBezTo>
                  <a:cubicBezTo>
                    <a:pt x="96" y="189"/>
                    <a:pt x="100" y="190"/>
                    <a:pt x="101" y="193"/>
                  </a:cubicBezTo>
                  <a:cubicBezTo>
                    <a:pt x="102" y="195"/>
                    <a:pt x="103" y="199"/>
                    <a:pt x="104" y="201"/>
                  </a:cubicBezTo>
                  <a:cubicBezTo>
                    <a:pt x="105" y="200"/>
                    <a:pt x="106" y="199"/>
                    <a:pt x="107" y="197"/>
                  </a:cubicBezTo>
                  <a:cubicBezTo>
                    <a:pt x="107" y="196"/>
                    <a:pt x="108" y="194"/>
                    <a:pt x="109" y="193"/>
                  </a:cubicBezTo>
                  <a:cubicBezTo>
                    <a:pt x="110" y="190"/>
                    <a:pt x="113" y="189"/>
                    <a:pt x="116" y="187"/>
                  </a:cubicBezTo>
                  <a:cubicBezTo>
                    <a:pt x="118" y="185"/>
                    <a:pt x="118" y="183"/>
                    <a:pt x="119" y="180"/>
                  </a:cubicBezTo>
                  <a:cubicBezTo>
                    <a:pt x="121" y="176"/>
                    <a:pt x="124" y="175"/>
                    <a:pt x="126" y="172"/>
                  </a:cubicBezTo>
                  <a:cubicBezTo>
                    <a:pt x="129" y="169"/>
                    <a:pt x="126" y="165"/>
                    <a:pt x="127" y="161"/>
                  </a:cubicBezTo>
                  <a:cubicBezTo>
                    <a:pt x="128" y="160"/>
                    <a:pt x="128" y="159"/>
                    <a:pt x="128" y="157"/>
                  </a:cubicBezTo>
                  <a:cubicBezTo>
                    <a:pt x="128" y="156"/>
                    <a:pt x="128" y="156"/>
                    <a:pt x="129" y="156"/>
                  </a:cubicBezTo>
                  <a:cubicBezTo>
                    <a:pt x="131" y="155"/>
                    <a:pt x="132" y="153"/>
                    <a:pt x="133" y="152"/>
                  </a:cubicBezTo>
                  <a:cubicBezTo>
                    <a:pt x="134" y="151"/>
                    <a:pt x="135" y="150"/>
                    <a:pt x="137" y="149"/>
                  </a:cubicBezTo>
                  <a:cubicBezTo>
                    <a:pt x="138" y="149"/>
                    <a:pt x="139" y="148"/>
                    <a:pt x="141" y="147"/>
                  </a:cubicBezTo>
                  <a:cubicBezTo>
                    <a:pt x="142" y="147"/>
                    <a:pt x="143" y="148"/>
                    <a:pt x="144" y="148"/>
                  </a:cubicBezTo>
                  <a:cubicBezTo>
                    <a:pt x="145" y="148"/>
                    <a:pt x="144" y="147"/>
                    <a:pt x="144" y="147"/>
                  </a:cubicBezTo>
                  <a:cubicBezTo>
                    <a:pt x="143" y="146"/>
                    <a:pt x="147" y="145"/>
                    <a:pt x="147" y="145"/>
                  </a:cubicBezTo>
                  <a:cubicBezTo>
                    <a:pt x="147" y="145"/>
                    <a:pt x="149" y="142"/>
                    <a:pt x="149" y="143"/>
                  </a:cubicBezTo>
                  <a:cubicBezTo>
                    <a:pt x="150" y="144"/>
                    <a:pt x="155" y="142"/>
                    <a:pt x="155" y="142"/>
                  </a:cubicBezTo>
                  <a:cubicBezTo>
                    <a:pt x="156" y="142"/>
                    <a:pt x="155" y="143"/>
                    <a:pt x="156" y="143"/>
                  </a:cubicBezTo>
                  <a:cubicBezTo>
                    <a:pt x="157" y="143"/>
                    <a:pt x="160" y="143"/>
                    <a:pt x="161" y="142"/>
                  </a:cubicBezTo>
                  <a:cubicBezTo>
                    <a:pt x="162" y="141"/>
                    <a:pt x="162" y="140"/>
                    <a:pt x="163" y="139"/>
                  </a:cubicBezTo>
                  <a:cubicBezTo>
                    <a:pt x="164" y="139"/>
                    <a:pt x="165" y="138"/>
                    <a:pt x="165" y="137"/>
                  </a:cubicBezTo>
                  <a:cubicBezTo>
                    <a:pt x="166" y="136"/>
                    <a:pt x="165" y="134"/>
                    <a:pt x="166" y="133"/>
                  </a:cubicBezTo>
                  <a:cubicBezTo>
                    <a:pt x="167" y="132"/>
                    <a:pt x="168" y="131"/>
                    <a:pt x="169" y="130"/>
                  </a:cubicBezTo>
                  <a:cubicBezTo>
                    <a:pt x="171" y="127"/>
                    <a:pt x="172" y="126"/>
                    <a:pt x="172" y="123"/>
                  </a:cubicBezTo>
                  <a:cubicBezTo>
                    <a:pt x="172" y="121"/>
                    <a:pt x="172" y="120"/>
                    <a:pt x="173" y="118"/>
                  </a:cubicBezTo>
                  <a:cubicBezTo>
                    <a:pt x="173" y="117"/>
                    <a:pt x="174" y="117"/>
                    <a:pt x="175" y="116"/>
                  </a:cubicBezTo>
                  <a:cubicBezTo>
                    <a:pt x="176" y="115"/>
                    <a:pt x="175" y="113"/>
                    <a:pt x="175" y="112"/>
                  </a:cubicBezTo>
                  <a:cubicBezTo>
                    <a:pt x="175" y="110"/>
                    <a:pt x="176" y="109"/>
                    <a:pt x="176" y="107"/>
                  </a:cubicBezTo>
                  <a:cubicBezTo>
                    <a:pt x="177" y="104"/>
                    <a:pt x="176" y="101"/>
                    <a:pt x="176" y="98"/>
                  </a:cubicBezTo>
                  <a:cubicBezTo>
                    <a:pt x="176" y="96"/>
                    <a:pt x="175" y="94"/>
                    <a:pt x="176" y="93"/>
                  </a:cubicBezTo>
                  <a:cubicBezTo>
                    <a:pt x="177" y="91"/>
                    <a:pt x="176" y="92"/>
                    <a:pt x="176" y="90"/>
                  </a:cubicBezTo>
                  <a:cubicBezTo>
                    <a:pt x="176" y="90"/>
                    <a:pt x="178" y="91"/>
                    <a:pt x="178" y="91"/>
                  </a:cubicBezTo>
                  <a:cubicBezTo>
                    <a:pt x="178" y="91"/>
                    <a:pt x="178" y="90"/>
                    <a:pt x="178" y="90"/>
                  </a:cubicBezTo>
                  <a:cubicBezTo>
                    <a:pt x="178" y="90"/>
                    <a:pt x="179" y="90"/>
                    <a:pt x="179" y="90"/>
                  </a:cubicBezTo>
                  <a:cubicBezTo>
                    <a:pt x="181" y="90"/>
                    <a:pt x="182" y="87"/>
                    <a:pt x="182" y="86"/>
                  </a:cubicBezTo>
                  <a:cubicBezTo>
                    <a:pt x="183" y="85"/>
                    <a:pt x="184" y="83"/>
                    <a:pt x="185" y="81"/>
                  </a:cubicBezTo>
                  <a:cubicBezTo>
                    <a:pt x="187" y="79"/>
                    <a:pt x="189" y="79"/>
                    <a:pt x="190" y="77"/>
                  </a:cubicBezTo>
                  <a:cubicBezTo>
                    <a:pt x="195" y="71"/>
                    <a:pt x="199" y="64"/>
                    <a:pt x="196" y="57"/>
                  </a:cubicBezTo>
                  <a:cubicBezTo>
                    <a:pt x="194" y="53"/>
                    <a:pt x="198" y="60"/>
                    <a:pt x="196" y="57"/>
                  </a:cubicBezTo>
                  <a:close/>
                  <a:moveTo>
                    <a:pt x="115" y="186"/>
                  </a:moveTo>
                  <a:cubicBezTo>
                    <a:pt x="113" y="187"/>
                    <a:pt x="112" y="189"/>
                    <a:pt x="110" y="190"/>
                  </a:cubicBezTo>
                  <a:cubicBezTo>
                    <a:pt x="107" y="191"/>
                    <a:pt x="112" y="188"/>
                    <a:pt x="112" y="187"/>
                  </a:cubicBezTo>
                  <a:cubicBezTo>
                    <a:pt x="113" y="186"/>
                    <a:pt x="114" y="184"/>
                    <a:pt x="116" y="182"/>
                  </a:cubicBezTo>
                  <a:cubicBezTo>
                    <a:pt x="118" y="180"/>
                    <a:pt x="117" y="184"/>
                    <a:pt x="115" y="186"/>
                  </a:cubicBezTo>
                  <a:cubicBezTo>
                    <a:pt x="115" y="186"/>
                    <a:pt x="116" y="185"/>
                    <a:pt x="115" y="186"/>
                  </a:cubicBezTo>
                  <a:close/>
                </a:path>
              </a:pathLst>
            </a:custGeom>
            <a:grp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4" name="Freeform 629"/>
            <p:cNvSpPr>
              <a:spLocks/>
            </p:cNvSpPr>
            <p:nvPr/>
          </p:nvSpPr>
          <p:spPr bwMode="auto">
            <a:xfrm>
              <a:off x="4481836" y="5242840"/>
              <a:ext cx="125829" cy="130608"/>
            </a:xfrm>
            <a:custGeom>
              <a:avLst/>
              <a:gdLst>
                <a:gd name="T0" fmla="*/ 21 w 27"/>
                <a:gd name="T1" fmla="*/ 10 h 28"/>
                <a:gd name="T2" fmla="*/ 17 w 27"/>
                <a:gd name="T3" fmla="*/ 7 h 28"/>
                <a:gd name="T4" fmla="*/ 14 w 27"/>
                <a:gd name="T5" fmla="*/ 6 h 28"/>
                <a:gd name="T6" fmla="*/ 11 w 27"/>
                <a:gd name="T7" fmla="*/ 3 h 28"/>
                <a:gd name="T8" fmla="*/ 6 w 27"/>
                <a:gd name="T9" fmla="*/ 2 h 28"/>
                <a:gd name="T10" fmla="*/ 4 w 27"/>
                <a:gd name="T11" fmla="*/ 3 h 28"/>
                <a:gd name="T12" fmla="*/ 3 w 27"/>
                <a:gd name="T13" fmla="*/ 6 h 28"/>
                <a:gd name="T14" fmla="*/ 3 w 27"/>
                <a:gd name="T15" fmla="*/ 12 h 28"/>
                <a:gd name="T16" fmla="*/ 2 w 27"/>
                <a:gd name="T17" fmla="*/ 17 h 28"/>
                <a:gd name="T18" fmla="*/ 1 w 27"/>
                <a:gd name="T19" fmla="*/ 22 h 28"/>
                <a:gd name="T20" fmla="*/ 4 w 27"/>
                <a:gd name="T21" fmla="*/ 25 h 28"/>
                <a:gd name="T22" fmla="*/ 9 w 27"/>
                <a:gd name="T23" fmla="*/ 26 h 28"/>
                <a:gd name="T24" fmla="*/ 13 w 27"/>
                <a:gd name="T25" fmla="*/ 28 h 28"/>
                <a:gd name="T26" fmla="*/ 19 w 27"/>
                <a:gd name="T27" fmla="*/ 28 h 28"/>
                <a:gd name="T28" fmla="*/ 24 w 27"/>
                <a:gd name="T29" fmla="*/ 25 h 28"/>
                <a:gd name="T30" fmla="*/ 26 w 27"/>
                <a:gd name="T31" fmla="*/ 19 h 28"/>
                <a:gd name="T32" fmla="*/ 24 w 27"/>
                <a:gd name="T33" fmla="*/ 14 h 28"/>
                <a:gd name="T34" fmla="*/ 21 w 27"/>
                <a:gd name="T35" fmla="*/ 10 h 28"/>
                <a:gd name="T36" fmla="*/ 21 w 27"/>
                <a:gd name="T3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8">
                  <a:moveTo>
                    <a:pt x="21" y="10"/>
                  </a:moveTo>
                  <a:cubicBezTo>
                    <a:pt x="20" y="8"/>
                    <a:pt x="18" y="8"/>
                    <a:pt x="17" y="7"/>
                  </a:cubicBezTo>
                  <a:cubicBezTo>
                    <a:pt x="16" y="6"/>
                    <a:pt x="15" y="7"/>
                    <a:pt x="14" y="6"/>
                  </a:cubicBezTo>
                  <a:cubicBezTo>
                    <a:pt x="13" y="5"/>
                    <a:pt x="12" y="4"/>
                    <a:pt x="11" y="3"/>
                  </a:cubicBezTo>
                  <a:cubicBezTo>
                    <a:pt x="10" y="0"/>
                    <a:pt x="9" y="1"/>
                    <a:pt x="6" y="2"/>
                  </a:cubicBezTo>
                  <a:cubicBezTo>
                    <a:pt x="5" y="2"/>
                    <a:pt x="5" y="1"/>
                    <a:pt x="4" y="3"/>
                  </a:cubicBezTo>
                  <a:cubicBezTo>
                    <a:pt x="3" y="4"/>
                    <a:pt x="3" y="5"/>
                    <a:pt x="3" y="6"/>
                  </a:cubicBezTo>
                  <a:cubicBezTo>
                    <a:pt x="3" y="8"/>
                    <a:pt x="3" y="10"/>
                    <a:pt x="3" y="12"/>
                  </a:cubicBezTo>
                  <a:cubicBezTo>
                    <a:pt x="3" y="13"/>
                    <a:pt x="3" y="15"/>
                    <a:pt x="2" y="17"/>
                  </a:cubicBezTo>
                  <a:cubicBezTo>
                    <a:pt x="0" y="19"/>
                    <a:pt x="0" y="19"/>
                    <a:pt x="1" y="22"/>
                  </a:cubicBezTo>
                  <a:cubicBezTo>
                    <a:pt x="2" y="24"/>
                    <a:pt x="2" y="24"/>
                    <a:pt x="4" y="25"/>
                  </a:cubicBezTo>
                  <a:cubicBezTo>
                    <a:pt x="6" y="25"/>
                    <a:pt x="8" y="25"/>
                    <a:pt x="9" y="26"/>
                  </a:cubicBezTo>
                  <a:cubicBezTo>
                    <a:pt x="10" y="26"/>
                    <a:pt x="12" y="28"/>
                    <a:pt x="13" y="28"/>
                  </a:cubicBezTo>
                  <a:cubicBezTo>
                    <a:pt x="15" y="27"/>
                    <a:pt x="17" y="28"/>
                    <a:pt x="19" y="28"/>
                  </a:cubicBezTo>
                  <a:cubicBezTo>
                    <a:pt x="20" y="28"/>
                    <a:pt x="23" y="26"/>
                    <a:pt x="24" y="25"/>
                  </a:cubicBezTo>
                  <a:cubicBezTo>
                    <a:pt x="26" y="23"/>
                    <a:pt x="27" y="21"/>
                    <a:pt x="26" y="19"/>
                  </a:cubicBezTo>
                  <a:cubicBezTo>
                    <a:pt x="25" y="17"/>
                    <a:pt x="25" y="16"/>
                    <a:pt x="24" y="14"/>
                  </a:cubicBezTo>
                  <a:cubicBezTo>
                    <a:pt x="24" y="12"/>
                    <a:pt x="23" y="11"/>
                    <a:pt x="21" y="10"/>
                  </a:cubicBezTo>
                  <a:cubicBezTo>
                    <a:pt x="20" y="9"/>
                    <a:pt x="22" y="10"/>
                    <a:pt x="21"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5" name="Freeform 630"/>
            <p:cNvSpPr>
              <a:spLocks/>
            </p:cNvSpPr>
            <p:nvPr/>
          </p:nvSpPr>
          <p:spPr bwMode="auto">
            <a:xfrm>
              <a:off x="4121870" y="5037372"/>
              <a:ext cx="481017" cy="836206"/>
            </a:xfrm>
            <a:custGeom>
              <a:avLst/>
              <a:gdLst>
                <a:gd name="T0" fmla="*/ 80 w 103"/>
                <a:gd name="T1" fmla="*/ 52 h 179"/>
                <a:gd name="T2" fmla="*/ 85 w 103"/>
                <a:gd name="T3" fmla="*/ 42 h 179"/>
                <a:gd name="T4" fmla="*/ 102 w 103"/>
                <a:gd name="T5" fmla="*/ 29 h 179"/>
                <a:gd name="T6" fmla="*/ 99 w 103"/>
                <a:gd name="T7" fmla="*/ 21 h 179"/>
                <a:gd name="T8" fmla="*/ 94 w 103"/>
                <a:gd name="T9" fmla="*/ 29 h 179"/>
                <a:gd name="T10" fmla="*/ 82 w 103"/>
                <a:gd name="T11" fmla="*/ 30 h 179"/>
                <a:gd name="T12" fmla="*/ 79 w 103"/>
                <a:gd name="T13" fmla="*/ 28 h 179"/>
                <a:gd name="T14" fmla="*/ 81 w 103"/>
                <a:gd name="T15" fmla="*/ 22 h 179"/>
                <a:gd name="T16" fmla="*/ 64 w 103"/>
                <a:gd name="T17" fmla="*/ 9 h 179"/>
                <a:gd name="T18" fmla="*/ 57 w 103"/>
                <a:gd name="T19" fmla="*/ 2 h 179"/>
                <a:gd name="T20" fmla="*/ 48 w 103"/>
                <a:gd name="T21" fmla="*/ 4 h 179"/>
                <a:gd name="T22" fmla="*/ 39 w 103"/>
                <a:gd name="T23" fmla="*/ 1 h 179"/>
                <a:gd name="T24" fmla="*/ 35 w 103"/>
                <a:gd name="T25" fmla="*/ 9 h 179"/>
                <a:gd name="T26" fmla="*/ 27 w 103"/>
                <a:gd name="T27" fmla="*/ 22 h 179"/>
                <a:gd name="T28" fmla="*/ 25 w 103"/>
                <a:gd name="T29" fmla="*/ 32 h 179"/>
                <a:gd name="T30" fmla="*/ 21 w 103"/>
                <a:gd name="T31" fmla="*/ 39 h 179"/>
                <a:gd name="T32" fmla="*/ 19 w 103"/>
                <a:gd name="T33" fmla="*/ 47 h 179"/>
                <a:gd name="T34" fmla="*/ 17 w 103"/>
                <a:gd name="T35" fmla="*/ 52 h 179"/>
                <a:gd name="T36" fmla="*/ 20 w 103"/>
                <a:gd name="T37" fmla="*/ 61 h 179"/>
                <a:gd name="T38" fmla="*/ 18 w 103"/>
                <a:gd name="T39" fmla="*/ 79 h 179"/>
                <a:gd name="T40" fmla="*/ 15 w 103"/>
                <a:gd name="T41" fmla="*/ 94 h 179"/>
                <a:gd name="T42" fmla="*/ 10 w 103"/>
                <a:gd name="T43" fmla="*/ 117 h 179"/>
                <a:gd name="T44" fmla="*/ 13 w 103"/>
                <a:gd name="T45" fmla="*/ 130 h 179"/>
                <a:gd name="T46" fmla="*/ 12 w 103"/>
                <a:gd name="T47" fmla="*/ 135 h 179"/>
                <a:gd name="T48" fmla="*/ 8 w 103"/>
                <a:gd name="T49" fmla="*/ 147 h 179"/>
                <a:gd name="T50" fmla="*/ 5 w 103"/>
                <a:gd name="T51" fmla="*/ 156 h 179"/>
                <a:gd name="T52" fmla="*/ 8 w 103"/>
                <a:gd name="T53" fmla="*/ 170 h 179"/>
                <a:gd name="T54" fmla="*/ 13 w 103"/>
                <a:gd name="T55" fmla="*/ 176 h 179"/>
                <a:gd name="T56" fmla="*/ 23 w 103"/>
                <a:gd name="T57" fmla="*/ 178 h 179"/>
                <a:gd name="T58" fmla="*/ 27 w 103"/>
                <a:gd name="T59" fmla="*/ 179 h 179"/>
                <a:gd name="T60" fmla="*/ 24 w 103"/>
                <a:gd name="T61" fmla="*/ 169 h 179"/>
                <a:gd name="T62" fmla="*/ 25 w 103"/>
                <a:gd name="T63" fmla="*/ 163 h 179"/>
                <a:gd name="T64" fmla="*/ 28 w 103"/>
                <a:gd name="T65" fmla="*/ 163 h 179"/>
                <a:gd name="T66" fmla="*/ 31 w 103"/>
                <a:gd name="T67" fmla="*/ 157 h 179"/>
                <a:gd name="T68" fmla="*/ 40 w 103"/>
                <a:gd name="T69" fmla="*/ 151 h 179"/>
                <a:gd name="T70" fmla="*/ 41 w 103"/>
                <a:gd name="T71" fmla="*/ 145 h 179"/>
                <a:gd name="T72" fmla="*/ 32 w 103"/>
                <a:gd name="T73" fmla="*/ 140 h 179"/>
                <a:gd name="T74" fmla="*/ 39 w 103"/>
                <a:gd name="T75" fmla="*/ 131 h 179"/>
                <a:gd name="T76" fmla="*/ 43 w 103"/>
                <a:gd name="T77" fmla="*/ 124 h 179"/>
                <a:gd name="T78" fmla="*/ 48 w 103"/>
                <a:gd name="T79" fmla="*/ 116 h 179"/>
                <a:gd name="T80" fmla="*/ 51 w 103"/>
                <a:gd name="T81" fmla="*/ 114 h 179"/>
                <a:gd name="T82" fmla="*/ 45 w 103"/>
                <a:gd name="T83" fmla="*/ 113 h 179"/>
                <a:gd name="T84" fmla="*/ 54 w 103"/>
                <a:gd name="T85" fmla="*/ 108 h 179"/>
                <a:gd name="T86" fmla="*/ 58 w 103"/>
                <a:gd name="T87" fmla="*/ 102 h 179"/>
                <a:gd name="T88" fmla="*/ 59 w 103"/>
                <a:gd name="T89" fmla="*/ 97 h 179"/>
                <a:gd name="T90" fmla="*/ 60 w 103"/>
                <a:gd name="T91" fmla="*/ 96 h 179"/>
                <a:gd name="T92" fmla="*/ 76 w 103"/>
                <a:gd name="T93" fmla="*/ 93 h 179"/>
                <a:gd name="T94" fmla="*/ 84 w 103"/>
                <a:gd name="T95" fmla="*/ 87 h 179"/>
                <a:gd name="T96" fmla="*/ 83 w 103"/>
                <a:gd name="T97" fmla="*/ 78 h 179"/>
                <a:gd name="T98" fmla="*/ 78 w 103"/>
                <a:gd name="T99" fmla="*/ 69 h 179"/>
                <a:gd name="T100" fmla="*/ 78 w 103"/>
                <a:gd name="T101" fmla="*/ 66 h 179"/>
                <a:gd name="T102" fmla="*/ 78 w 103"/>
                <a:gd name="T10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179">
                  <a:moveTo>
                    <a:pt x="78" y="62"/>
                  </a:moveTo>
                  <a:cubicBezTo>
                    <a:pt x="81" y="59"/>
                    <a:pt x="79" y="56"/>
                    <a:pt x="80" y="52"/>
                  </a:cubicBezTo>
                  <a:cubicBezTo>
                    <a:pt x="80" y="51"/>
                    <a:pt x="80" y="49"/>
                    <a:pt x="80" y="48"/>
                  </a:cubicBezTo>
                  <a:cubicBezTo>
                    <a:pt x="81" y="45"/>
                    <a:pt x="83" y="44"/>
                    <a:pt x="85" y="42"/>
                  </a:cubicBezTo>
                  <a:cubicBezTo>
                    <a:pt x="89" y="39"/>
                    <a:pt x="91" y="34"/>
                    <a:pt x="95" y="31"/>
                  </a:cubicBezTo>
                  <a:cubicBezTo>
                    <a:pt x="97" y="30"/>
                    <a:pt x="100" y="30"/>
                    <a:pt x="102" y="29"/>
                  </a:cubicBezTo>
                  <a:cubicBezTo>
                    <a:pt x="103" y="27"/>
                    <a:pt x="102" y="24"/>
                    <a:pt x="101" y="23"/>
                  </a:cubicBezTo>
                  <a:cubicBezTo>
                    <a:pt x="100" y="21"/>
                    <a:pt x="101" y="21"/>
                    <a:pt x="99" y="21"/>
                  </a:cubicBezTo>
                  <a:cubicBezTo>
                    <a:pt x="97" y="20"/>
                    <a:pt x="98" y="24"/>
                    <a:pt x="97" y="25"/>
                  </a:cubicBezTo>
                  <a:cubicBezTo>
                    <a:pt x="96" y="26"/>
                    <a:pt x="95" y="28"/>
                    <a:pt x="94" y="29"/>
                  </a:cubicBezTo>
                  <a:cubicBezTo>
                    <a:pt x="93" y="30"/>
                    <a:pt x="90" y="29"/>
                    <a:pt x="88" y="30"/>
                  </a:cubicBezTo>
                  <a:cubicBezTo>
                    <a:pt x="87" y="32"/>
                    <a:pt x="84" y="30"/>
                    <a:pt x="82" y="30"/>
                  </a:cubicBezTo>
                  <a:cubicBezTo>
                    <a:pt x="81" y="30"/>
                    <a:pt x="79" y="31"/>
                    <a:pt x="78" y="30"/>
                  </a:cubicBezTo>
                  <a:cubicBezTo>
                    <a:pt x="76" y="30"/>
                    <a:pt x="79" y="28"/>
                    <a:pt x="79" y="28"/>
                  </a:cubicBezTo>
                  <a:cubicBezTo>
                    <a:pt x="80" y="27"/>
                    <a:pt x="79" y="26"/>
                    <a:pt x="79" y="26"/>
                  </a:cubicBezTo>
                  <a:cubicBezTo>
                    <a:pt x="79" y="24"/>
                    <a:pt x="80" y="23"/>
                    <a:pt x="81" y="22"/>
                  </a:cubicBezTo>
                  <a:cubicBezTo>
                    <a:pt x="85" y="18"/>
                    <a:pt x="77" y="16"/>
                    <a:pt x="74" y="14"/>
                  </a:cubicBezTo>
                  <a:cubicBezTo>
                    <a:pt x="71" y="12"/>
                    <a:pt x="67" y="12"/>
                    <a:pt x="64" y="9"/>
                  </a:cubicBezTo>
                  <a:cubicBezTo>
                    <a:pt x="63" y="8"/>
                    <a:pt x="61" y="7"/>
                    <a:pt x="60" y="6"/>
                  </a:cubicBezTo>
                  <a:cubicBezTo>
                    <a:pt x="59" y="4"/>
                    <a:pt x="58" y="2"/>
                    <a:pt x="57" y="2"/>
                  </a:cubicBezTo>
                  <a:cubicBezTo>
                    <a:pt x="56" y="1"/>
                    <a:pt x="53" y="1"/>
                    <a:pt x="52" y="2"/>
                  </a:cubicBezTo>
                  <a:cubicBezTo>
                    <a:pt x="51" y="3"/>
                    <a:pt x="50" y="6"/>
                    <a:pt x="48" y="4"/>
                  </a:cubicBezTo>
                  <a:cubicBezTo>
                    <a:pt x="47" y="2"/>
                    <a:pt x="45" y="2"/>
                    <a:pt x="43" y="2"/>
                  </a:cubicBezTo>
                  <a:cubicBezTo>
                    <a:pt x="41" y="2"/>
                    <a:pt x="41" y="0"/>
                    <a:pt x="39" y="1"/>
                  </a:cubicBezTo>
                  <a:cubicBezTo>
                    <a:pt x="38" y="2"/>
                    <a:pt x="35" y="3"/>
                    <a:pt x="35" y="4"/>
                  </a:cubicBezTo>
                  <a:cubicBezTo>
                    <a:pt x="34" y="6"/>
                    <a:pt x="35" y="8"/>
                    <a:pt x="35" y="9"/>
                  </a:cubicBezTo>
                  <a:cubicBezTo>
                    <a:pt x="34" y="13"/>
                    <a:pt x="31" y="13"/>
                    <a:pt x="28" y="14"/>
                  </a:cubicBezTo>
                  <a:cubicBezTo>
                    <a:pt x="26" y="15"/>
                    <a:pt x="27" y="20"/>
                    <a:pt x="27" y="22"/>
                  </a:cubicBezTo>
                  <a:cubicBezTo>
                    <a:pt x="27" y="24"/>
                    <a:pt x="28" y="26"/>
                    <a:pt x="28" y="27"/>
                  </a:cubicBezTo>
                  <a:cubicBezTo>
                    <a:pt x="28" y="28"/>
                    <a:pt x="25" y="31"/>
                    <a:pt x="25" y="32"/>
                  </a:cubicBezTo>
                  <a:cubicBezTo>
                    <a:pt x="24" y="33"/>
                    <a:pt x="21" y="35"/>
                    <a:pt x="21" y="36"/>
                  </a:cubicBezTo>
                  <a:cubicBezTo>
                    <a:pt x="21" y="37"/>
                    <a:pt x="21" y="38"/>
                    <a:pt x="21" y="39"/>
                  </a:cubicBezTo>
                  <a:cubicBezTo>
                    <a:pt x="21" y="40"/>
                    <a:pt x="20" y="41"/>
                    <a:pt x="20" y="42"/>
                  </a:cubicBezTo>
                  <a:cubicBezTo>
                    <a:pt x="20" y="43"/>
                    <a:pt x="21" y="46"/>
                    <a:pt x="19" y="47"/>
                  </a:cubicBezTo>
                  <a:cubicBezTo>
                    <a:pt x="19" y="48"/>
                    <a:pt x="19" y="50"/>
                    <a:pt x="19" y="51"/>
                  </a:cubicBezTo>
                  <a:cubicBezTo>
                    <a:pt x="18" y="51"/>
                    <a:pt x="17" y="51"/>
                    <a:pt x="17" y="52"/>
                  </a:cubicBezTo>
                  <a:cubicBezTo>
                    <a:pt x="17" y="54"/>
                    <a:pt x="19" y="55"/>
                    <a:pt x="19" y="57"/>
                  </a:cubicBezTo>
                  <a:cubicBezTo>
                    <a:pt x="19" y="58"/>
                    <a:pt x="19" y="60"/>
                    <a:pt x="20" y="61"/>
                  </a:cubicBezTo>
                  <a:cubicBezTo>
                    <a:pt x="22" y="65"/>
                    <a:pt x="18" y="69"/>
                    <a:pt x="18" y="73"/>
                  </a:cubicBezTo>
                  <a:cubicBezTo>
                    <a:pt x="17" y="75"/>
                    <a:pt x="19" y="77"/>
                    <a:pt x="18" y="79"/>
                  </a:cubicBezTo>
                  <a:cubicBezTo>
                    <a:pt x="17" y="80"/>
                    <a:pt x="15" y="81"/>
                    <a:pt x="14" y="83"/>
                  </a:cubicBezTo>
                  <a:cubicBezTo>
                    <a:pt x="13" y="85"/>
                    <a:pt x="17" y="93"/>
                    <a:pt x="15" y="94"/>
                  </a:cubicBezTo>
                  <a:cubicBezTo>
                    <a:pt x="11" y="96"/>
                    <a:pt x="12" y="101"/>
                    <a:pt x="11" y="105"/>
                  </a:cubicBezTo>
                  <a:cubicBezTo>
                    <a:pt x="9" y="108"/>
                    <a:pt x="10" y="113"/>
                    <a:pt x="10" y="117"/>
                  </a:cubicBezTo>
                  <a:cubicBezTo>
                    <a:pt x="10" y="120"/>
                    <a:pt x="10" y="123"/>
                    <a:pt x="10" y="126"/>
                  </a:cubicBezTo>
                  <a:cubicBezTo>
                    <a:pt x="10" y="127"/>
                    <a:pt x="15" y="130"/>
                    <a:pt x="13" y="130"/>
                  </a:cubicBezTo>
                  <a:cubicBezTo>
                    <a:pt x="13" y="130"/>
                    <a:pt x="9" y="131"/>
                    <a:pt x="11" y="132"/>
                  </a:cubicBezTo>
                  <a:cubicBezTo>
                    <a:pt x="13" y="132"/>
                    <a:pt x="13" y="133"/>
                    <a:pt x="12" y="135"/>
                  </a:cubicBezTo>
                  <a:cubicBezTo>
                    <a:pt x="11" y="137"/>
                    <a:pt x="11" y="139"/>
                    <a:pt x="11" y="142"/>
                  </a:cubicBezTo>
                  <a:cubicBezTo>
                    <a:pt x="11" y="144"/>
                    <a:pt x="9" y="145"/>
                    <a:pt x="8" y="147"/>
                  </a:cubicBezTo>
                  <a:cubicBezTo>
                    <a:pt x="7" y="148"/>
                    <a:pt x="8" y="150"/>
                    <a:pt x="8" y="152"/>
                  </a:cubicBezTo>
                  <a:cubicBezTo>
                    <a:pt x="8" y="153"/>
                    <a:pt x="6" y="156"/>
                    <a:pt x="5" y="156"/>
                  </a:cubicBezTo>
                  <a:cubicBezTo>
                    <a:pt x="0" y="158"/>
                    <a:pt x="3" y="164"/>
                    <a:pt x="4" y="167"/>
                  </a:cubicBezTo>
                  <a:cubicBezTo>
                    <a:pt x="5" y="169"/>
                    <a:pt x="8" y="166"/>
                    <a:pt x="8" y="170"/>
                  </a:cubicBezTo>
                  <a:cubicBezTo>
                    <a:pt x="8" y="171"/>
                    <a:pt x="7" y="174"/>
                    <a:pt x="9" y="175"/>
                  </a:cubicBezTo>
                  <a:cubicBezTo>
                    <a:pt x="10" y="176"/>
                    <a:pt x="11" y="176"/>
                    <a:pt x="13" y="176"/>
                  </a:cubicBezTo>
                  <a:cubicBezTo>
                    <a:pt x="15" y="177"/>
                    <a:pt x="18" y="177"/>
                    <a:pt x="20" y="177"/>
                  </a:cubicBezTo>
                  <a:cubicBezTo>
                    <a:pt x="21" y="177"/>
                    <a:pt x="22" y="177"/>
                    <a:pt x="23" y="178"/>
                  </a:cubicBezTo>
                  <a:cubicBezTo>
                    <a:pt x="23" y="177"/>
                    <a:pt x="24" y="177"/>
                    <a:pt x="25" y="177"/>
                  </a:cubicBezTo>
                  <a:cubicBezTo>
                    <a:pt x="25" y="178"/>
                    <a:pt x="27" y="179"/>
                    <a:pt x="27" y="179"/>
                  </a:cubicBezTo>
                  <a:cubicBezTo>
                    <a:pt x="28" y="179"/>
                    <a:pt x="26" y="176"/>
                    <a:pt x="26" y="175"/>
                  </a:cubicBezTo>
                  <a:cubicBezTo>
                    <a:pt x="24" y="173"/>
                    <a:pt x="24" y="171"/>
                    <a:pt x="24" y="169"/>
                  </a:cubicBezTo>
                  <a:cubicBezTo>
                    <a:pt x="24" y="167"/>
                    <a:pt x="24" y="166"/>
                    <a:pt x="27" y="164"/>
                  </a:cubicBezTo>
                  <a:cubicBezTo>
                    <a:pt x="29" y="163"/>
                    <a:pt x="25" y="163"/>
                    <a:pt x="25" y="163"/>
                  </a:cubicBezTo>
                  <a:cubicBezTo>
                    <a:pt x="25" y="163"/>
                    <a:pt x="27" y="162"/>
                    <a:pt x="26" y="162"/>
                  </a:cubicBezTo>
                  <a:cubicBezTo>
                    <a:pt x="27" y="162"/>
                    <a:pt x="27" y="163"/>
                    <a:pt x="28" y="163"/>
                  </a:cubicBezTo>
                  <a:cubicBezTo>
                    <a:pt x="29" y="164"/>
                    <a:pt x="30" y="163"/>
                    <a:pt x="31" y="163"/>
                  </a:cubicBezTo>
                  <a:cubicBezTo>
                    <a:pt x="32" y="161"/>
                    <a:pt x="31" y="159"/>
                    <a:pt x="31" y="157"/>
                  </a:cubicBezTo>
                  <a:cubicBezTo>
                    <a:pt x="32" y="155"/>
                    <a:pt x="34" y="154"/>
                    <a:pt x="37" y="153"/>
                  </a:cubicBezTo>
                  <a:cubicBezTo>
                    <a:pt x="38" y="152"/>
                    <a:pt x="39" y="152"/>
                    <a:pt x="40" y="151"/>
                  </a:cubicBezTo>
                  <a:cubicBezTo>
                    <a:pt x="41" y="150"/>
                    <a:pt x="39" y="149"/>
                    <a:pt x="39" y="149"/>
                  </a:cubicBezTo>
                  <a:cubicBezTo>
                    <a:pt x="39" y="148"/>
                    <a:pt x="42" y="147"/>
                    <a:pt x="41" y="145"/>
                  </a:cubicBezTo>
                  <a:cubicBezTo>
                    <a:pt x="40" y="143"/>
                    <a:pt x="36" y="145"/>
                    <a:pt x="35" y="143"/>
                  </a:cubicBezTo>
                  <a:cubicBezTo>
                    <a:pt x="34" y="142"/>
                    <a:pt x="33" y="142"/>
                    <a:pt x="32" y="140"/>
                  </a:cubicBezTo>
                  <a:cubicBezTo>
                    <a:pt x="31" y="138"/>
                    <a:pt x="33" y="135"/>
                    <a:pt x="34" y="134"/>
                  </a:cubicBezTo>
                  <a:cubicBezTo>
                    <a:pt x="36" y="133"/>
                    <a:pt x="37" y="131"/>
                    <a:pt x="39" y="131"/>
                  </a:cubicBezTo>
                  <a:cubicBezTo>
                    <a:pt x="41" y="130"/>
                    <a:pt x="41" y="132"/>
                    <a:pt x="42" y="129"/>
                  </a:cubicBezTo>
                  <a:cubicBezTo>
                    <a:pt x="42" y="127"/>
                    <a:pt x="44" y="126"/>
                    <a:pt x="43" y="124"/>
                  </a:cubicBezTo>
                  <a:cubicBezTo>
                    <a:pt x="42" y="121"/>
                    <a:pt x="47" y="121"/>
                    <a:pt x="48" y="119"/>
                  </a:cubicBezTo>
                  <a:cubicBezTo>
                    <a:pt x="48" y="119"/>
                    <a:pt x="43" y="115"/>
                    <a:pt x="48" y="116"/>
                  </a:cubicBezTo>
                  <a:cubicBezTo>
                    <a:pt x="49" y="117"/>
                    <a:pt x="49" y="118"/>
                    <a:pt x="50" y="118"/>
                  </a:cubicBezTo>
                  <a:cubicBezTo>
                    <a:pt x="52" y="118"/>
                    <a:pt x="52" y="115"/>
                    <a:pt x="51" y="114"/>
                  </a:cubicBezTo>
                  <a:cubicBezTo>
                    <a:pt x="51" y="113"/>
                    <a:pt x="49" y="115"/>
                    <a:pt x="49" y="115"/>
                  </a:cubicBezTo>
                  <a:cubicBezTo>
                    <a:pt x="47" y="115"/>
                    <a:pt x="45" y="114"/>
                    <a:pt x="45" y="113"/>
                  </a:cubicBezTo>
                  <a:cubicBezTo>
                    <a:pt x="45" y="112"/>
                    <a:pt x="43" y="105"/>
                    <a:pt x="45" y="105"/>
                  </a:cubicBezTo>
                  <a:cubicBezTo>
                    <a:pt x="48" y="106"/>
                    <a:pt x="50" y="108"/>
                    <a:pt x="54" y="108"/>
                  </a:cubicBezTo>
                  <a:cubicBezTo>
                    <a:pt x="55" y="108"/>
                    <a:pt x="56" y="107"/>
                    <a:pt x="57" y="107"/>
                  </a:cubicBezTo>
                  <a:cubicBezTo>
                    <a:pt x="59" y="105"/>
                    <a:pt x="57" y="104"/>
                    <a:pt x="58" y="102"/>
                  </a:cubicBezTo>
                  <a:cubicBezTo>
                    <a:pt x="58" y="101"/>
                    <a:pt x="59" y="100"/>
                    <a:pt x="59" y="100"/>
                  </a:cubicBezTo>
                  <a:cubicBezTo>
                    <a:pt x="60" y="98"/>
                    <a:pt x="59" y="98"/>
                    <a:pt x="59" y="97"/>
                  </a:cubicBezTo>
                  <a:cubicBezTo>
                    <a:pt x="58" y="96"/>
                    <a:pt x="58" y="94"/>
                    <a:pt x="59" y="94"/>
                  </a:cubicBezTo>
                  <a:cubicBezTo>
                    <a:pt x="61" y="94"/>
                    <a:pt x="60" y="96"/>
                    <a:pt x="60" y="96"/>
                  </a:cubicBezTo>
                  <a:cubicBezTo>
                    <a:pt x="59" y="95"/>
                    <a:pt x="65" y="95"/>
                    <a:pt x="65" y="95"/>
                  </a:cubicBezTo>
                  <a:cubicBezTo>
                    <a:pt x="69" y="95"/>
                    <a:pt x="72" y="93"/>
                    <a:pt x="76" y="93"/>
                  </a:cubicBezTo>
                  <a:cubicBezTo>
                    <a:pt x="77" y="92"/>
                    <a:pt x="80" y="91"/>
                    <a:pt x="82" y="90"/>
                  </a:cubicBezTo>
                  <a:cubicBezTo>
                    <a:pt x="83" y="89"/>
                    <a:pt x="83" y="88"/>
                    <a:pt x="84" y="87"/>
                  </a:cubicBezTo>
                  <a:cubicBezTo>
                    <a:pt x="85" y="86"/>
                    <a:pt x="86" y="85"/>
                    <a:pt x="87" y="83"/>
                  </a:cubicBezTo>
                  <a:cubicBezTo>
                    <a:pt x="87" y="80"/>
                    <a:pt x="85" y="80"/>
                    <a:pt x="83" y="78"/>
                  </a:cubicBezTo>
                  <a:cubicBezTo>
                    <a:pt x="82" y="76"/>
                    <a:pt x="85" y="75"/>
                    <a:pt x="83" y="73"/>
                  </a:cubicBezTo>
                  <a:cubicBezTo>
                    <a:pt x="82" y="72"/>
                    <a:pt x="78" y="71"/>
                    <a:pt x="78" y="69"/>
                  </a:cubicBezTo>
                  <a:cubicBezTo>
                    <a:pt x="78" y="69"/>
                    <a:pt x="78" y="68"/>
                    <a:pt x="79" y="68"/>
                  </a:cubicBezTo>
                  <a:cubicBezTo>
                    <a:pt x="79" y="67"/>
                    <a:pt x="78" y="67"/>
                    <a:pt x="78" y="66"/>
                  </a:cubicBezTo>
                  <a:cubicBezTo>
                    <a:pt x="78" y="65"/>
                    <a:pt x="77" y="63"/>
                    <a:pt x="78" y="62"/>
                  </a:cubicBezTo>
                  <a:cubicBezTo>
                    <a:pt x="79" y="61"/>
                    <a:pt x="77" y="63"/>
                    <a:pt x="78" y="6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6" name="Freeform 631"/>
            <p:cNvSpPr>
              <a:spLocks/>
            </p:cNvSpPr>
            <p:nvPr/>
          </p:nvSpPr>
          <p:spPr bwMode="auto">
            <a:xfrm>
              <a:off x="3809685" y="4156570"/>
              <a:ext cx="101938" cy="113087"/>
            </a:xfrm>
            <a:custGeom>
              <a:avLst/>
              <a:gdLst>
                <a:gd name="T0" fmla="*/ 15 w 22"/>
                <a:gd name="T1" fmla="*/ 23 h 24"/>
                <a:gd name="T2" fmla="*/ 19 w 22"/>
                <a:gd name="T3" fmla="*/ 24 h 24"/>
                <a:gd name="T4" fmla="*/ 19 w 22"/>
                <a:gd name="T5" fmla="*/ 17 h 24"/>
                <a:gd name="T6" fmla="*/ 20 w 22"/>
                <a:gd name="T7" fmla="*/ 10 h 24"/>
                <a:gd name="T8" fmla="*/ 21 w 22"/>
                <a:gd name="T9" fmla="*/ 7 h 24"/>
                <a:gd name="T10" fmla="*/ 22 w 22"/>
                <a:gd name="T11" fmla="*/ 3 h 24"/>
                <a:gd name="T12" fmla="*/ 17 w 22"/>
                <a:gd name="T13" fmla="*/ 4 h 24"/>
                <a:gd name="T14" fmla="*/ 12 w 22"/>
                <a:gd name="T15" fmla="*/ 5 h 24"/>
                <a:gd name="T16" fmla="*/ 9 w 22"/>
                <a:gd name="T17" fmla="*/ 8 h 24"/>
                <a:gd name="T18" fmla="*/ 4 w 22"/>
                <a:gd name="T19" fmla="*/ 9 h 24"/>
                <a:gd name="T20" fmla="*/ 3 w 22"/>
                <a:gd name="T21" fmla="*/ 12 h 24"/>
                <a:gd name="T22" fmla="*/ 0 w 22"/>
                <a:gd name="T23" fmla="*/ 13 h 24"/>
                <a:gd name="T24" fmla="*/ 6 w 22"/>
                <a:gd name="T25" fmla="*/ 19 h 24"/>
                <a:gd name="T26" fmla="*/ 11 w 22"/>
                <a:gd name="T27" fmla="*/ 22 h 24"/>
                <a:gd name="T28" fmla="*/ 15 w 22"/>
                <a:gd name="T29" fmla="*/ 23 h 24"/>
                <a:gd name="T30" fmla="*/ 15 w 22"/>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15" y="23"/>
                  </a:moveTo>
                  <a:cubicBezTo>
                    <a:pt x="16" y="24"/>
                    <a:pt x="17" y="24"/>
                    <a:pt x="19" y="24"/>
                  </a:cubicBezTo>
                  <a:cubicBezTo>
                    <a:pt x="17" y="21"/>
                    <a:pt x="19" y="20"/>
                    <a:pt x="19" y="17"/>
                  </a:cubicBezTo>
                  <a:cubicBezTo>
                    <a:pt x="19" y="15"/>
                    <a:pt x="20" y="12"/>
                    <a:pt x="20" y="10"/>
                  </a:cubicBezTo>
                  <a:cubicBezTo>
                    <a:pt x="20" y="9"/>
                    <a:pt x="21" y="8"/>
                    <a:pt x="21" y="7"/>
                  </a:cubicBezTo>
                  <a:cubicBezTo>
                    <a:pt x="22" y="6"/>
                    <a:pt x="21" y="5"/>
                    <a:pt x="22" y="3"/>
                  </a:cubicBezTo>
                  <a:cubicBezTo>
                    <a:pt x="22" y="0"/>
                    <a:pt x="18" y="4"/>
                    <a:pt x="17" y="4"/>
                  </a:cubicBezTo>
                  <a:cubicBezTo>
                    <a:pt x="15" y="4"/>
                    <a:pt x="14" y="3"/>
                    <a:pt x="12" y="5"/>
                  </a:cubicBezTo>
                  <a:cubicBezTo>
                    <a:pt x="12" y="5"/>
                    <a:pt x="10" y="9"/>
                    <a:pt x="9" y="8"/>
                  </a:cubicBezTo>
                  <a:cubicBezTo>
                    <a:pt x="7" y="8"/>
                    <a:pt x="6" y="8"/>
                    <a:pt x="4" y="9"/>
                  </a:cubicBezTo>
                  <a:cubicBezTo>
                    <a:pt x="4" y="10"/>
                    <a:pt x="4" y="12"/>
                    <a:pt x="3" y="12"/>
                  </a:cubicBezTo>
                  <a:cubicBezTo>
                    <a:pt x="3" y="13"/>
                    <a:pt x="1" y="13"/>
                    <a:pt x="0" y="13"/>
                  </a:cubicBezTo>
                  <a:cubicBezTo>
                    <a:pt x="2" y="15"/>
                    <a:pt x="4" y="18"/>
                    <a:pt x="6" y="19"/>
                  </a:cubicBezTo>
                  <a:cubicBezTo>
                    <a:pt x="7" y="21"/>
                    <a:pt x="9" y="22"/>
                    <a:pt x="11" y="22"/>
                  </a:cubicBezTo>
                  <a:cubicBezTo>
                    <a:pt x="12" y="22"/>
                    <a:pt x="14" y="22"/>
                    <a:pt x="15" y="23"/>
                  </a:cubicBezTo>
                  <a:cubicBezTo>
                    <a:pt x="16" y="23"/>
                    <a:pt x="15" y="22"/>
                    <a:pt x="15" y="2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7" name="Freeform 632"/>
            <p:cNvSpPr>
              <a:spLocks/>
            </p:cNvSpPr>
            <p:nvPr/>
          </p:nvSpPr>
          <p:spPr bwMode="auto">
            <a:xfrm>
              <a:off x="3841542" y="4260099"/>
              <a:ext cx="79638" cy="70082"/>
            </a:xfrm>
            <a:custGeom>
              <a:avLst/>
              <a:gdLst>
                <a:gd name="T0" fmla="*/ 16 w 17"/>
                <a:gd name="T1" fmla="*/ 10 h 15"/>
                <a:gd name="T2" fmla="*/ 17 w 17"/>
                <a:gd name="T3" fmla="*/ 8 h 15"/>
                <a:gd name="T4" fmla="*/ 15 w 17"/>
                <a:gd name="T5" fmla="*/ 6 h 15"/>
                <a:gd name="T6" fmla="*/ 12 w 17"/>
                <a:gd name="T7" fmla="*/ 2 h 15"/>
                <a:gd name="T8" fmla="*/ 8 w 17"/>
                <a:gd name="T9" fmla="*/ 1 h 15"/>
                <a:gd name="T10" fmla="*/ 3 w 17"/>
                <a:gd name="T11" fmla="*/ 0 h 15"/>
                <a:gd name="T12" fmla="*/ 3 w 17"/>
                <a:gd name="T13" fmla="*/ 6 h 15"/>
                <a:gd name="T14" fmla="*/ 6 w 17"/>
                <a:gd name="T15" fmla="*/ 7 h 15"/>
                <a:gd name="T16" fmla="*/ 4 w 17"/>
                <a:gd name="T17" fmla="*/ 5 h 15"/>
                <a:gd name="T18" fmla="*/ 7 w 17"/>
                <a:gd name="T19" fmla="*/ 7 h 15"/>
                <a:gd name="T20" fmla="*/ 11 w 17"/>
                <a:gd name="T21" fmla="*/ 10 h 15"/>
                <a:gd name="T22" fmla="*/ 14 w 17"/>
                <a:gd name="T23" fmla="*/ 14 h 15"/>
                <a:gd name="T24" fmla="*/ 16 w 17"/>
                <a:gd name="T25" fmla="*/ 10 h 15"/>
                <a:gd name="T26" fmla="*/ 16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6" y="10"/>
                  </a:moveTo>
                  <a:cubicBezTo>
                    <a:pt x="16" y="9"/>
                    <a:pt x="16" y="8"/>
                    <a:pt x="17" y="8"/>
                  </a:cubicBezTo>
                  <a:cubicBezTo>
                    <a:pt x="16" y="7"/>
                    <a:pt x="16" y="6"/>
                    <a:pt x="15" y="6"/>
                  </a:cubicBezTo>
                  <a:cubicBezTo>
                    <a:pt x="14" y="5"/>
                    <a:pt x="13" y="2"/>
                    <a:pt x="12" y="2"/>
                  </a:cubicBezTo>
                  <a:cubicBezTo>
                    <a:pt x="10" y="2"/>
                    <a:pt x="9" y="2"/>
                    <a:pt x="8" y="1"/>
                  </a:cubicBezTo>
                  <a:cubicBezTo>
                    <a:pt x="7" y="0"/>
                    <a:pt x="4" y="0"/>
                    <a:pt x="3" y="0"/>
                  </a:cubicBezTo>
                  <a:cubicBezTo>
                    <a:pt x="4" y="1"/>
                    <a:pt x="0" y="6"/>
                    <a:pt x="3" y="6"/>
                  </a:cubicBezTo>
                  <a:cubicBezTo>
                    <a:pt x="4" y="6"/>
                    <a:pt x="4" y="8"/>
                    <a:pt x="6" y="7"/>
                  </a:cubicBezTo>
                  <a:cubicBezTo>
                    <a:pt x="7" y="6"/>
                    <a:pt x="4" y="5"/>
                    <a:pt x="4" y="5"/>
                  </a:cubicBezTo>
                  <a:cubicBezTo>
                    <a:pt x="5" y="5"/>
                    <a:pt x="7" y="6"/>
                    <a:pt x="7" y="7"/>
                  </a:cubicBezTo>
                  <a:cubicBezTo>
                    <a:pt x="8" y="9"/>
                    <a:pt x="10" y="8"/>
                    <a:pt x="11" y="10"/>
                  </a:cubicBezTo>
                  <a:cubicBezTo>
                    <a:pt x="12" y="11"/>
                    <a:pt x="12" y="13"/>
                    <a:pt x="14" y="14"/>
                  </a:cubicBezTo>
                  <a:cubicBezTo>
                    <a:pt x="17" y="15"/>
                    <a:pt x="17" y="12"/>
                    <a:pt x="16" y="10"/>
                  </a:cubicBezTo>
                  <a:cubicBezTo>
                    <a:pt x="16" y="9"/>
                    <a:pt x="16" y="11"/>
                    <a:pt x="16"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8" name="Freeform 633"/>
            <p:cNvSpPr>
              <a:spLocks/>
            </p:cNvSpPr>
            <p:nvPr/>
          </p:nvSpPr>
          <p:spPr bwMode="auto">
            <a:xfrm>
              <a:off x="3752346" y="4180460"/>
              <a:ext cx="52562" cy="41414"/>
            </a:xfrm>
            <a:custGeom>
              <a:avLst/>
              <a:gdLst>
                <a:gd name="T0" fmla="*/ 4 w 11"/>
                <a:gd name="T1" fmla="*/ 1 h 9"/>
                <a:gd name="T2" fmla="*/ 4 w 11"/>
                <a:gd name="T3" fmla="*/ 0 h 9"/>
                <a:gd name="T4" fmla="*/ 0 w 11"/>
                <a:gd name="T5" fmla="*/ 4 h 9"/>
                <a:gd name="T6" fmla="*/ 11 w 11"/>
                <a:gd name="T7" fmla="*/ 5 h 9"/>
                <a:gd name="T8" fmla="*/ 4 w 11"/>
                <a:gd name="T9" fmla="*/ 1 h 9"/>
              </a:gdLst>
              <a:ahLst/>
              <a:cxnLst>
                <a:cxn ang="0">
                  <a:pos x="T0" y="T1"/>
                </a:cxn>
                <a:cxn ang="0">
                  <a:pos x="T2" y="T3"/>
                </a:cxn>
                <a:cxn ang="0">
                  <a:pos x="T4" y="T5"/>
                </a:cxn>
                <a:cxn ang="0">
                  <a:pos x="T6" y="T7"/>
                </a:cxn>
                <a:cxn ang="0">
                  <a:pos x="T8" y="T9"/>
                </a:cxn>
              </a:cxnLst>
              <a:rect l="0" t="0" r="r" b="b"/>
              <a:pathLst>
                <a:path w="11" h="9">
                  <a:moveTo>
                    <a:pt x="4" y="1"/>
                  </a:moveTo>
                  <a:cubicBezTo>
                    <a:pt x="4" y="0"/>
                    <a:pt x="4" y="0"/>
                    <a:pt x="4" y="0"/>
                  </a:cubicBezTo>
                  <a:cubicBezTo>
                    <a:pt x="3" y="1"/>
                    <a:pt x="1" y="3"/>
                    <a:pt x="0" y="4"/>
                  </a:cubicBezTo>
                  <a:cubicBezTo>
                    <a:pt x="2" y="5"/>
                    <a:pt x="11" y="9"/>
                    <a:pt x="11" y="5"/>
                  </a:cubicBezTo>
                  <a:cubicBezTo>
                    <a:pt x="11" y="2"/>
                    <a:pt x="6" y="3"/>
                    <a:pt x="4"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39" name="Freeform 634"/>
            <p:cNvSpPr>
              <a:spLocks/>
            </p:cNvSpPr>
            <p:nvPr/>
          </p:nvSpPr>
          <p:spPr bwMode="auto">
            <a:xfrm>
              <a:off x="3696599" y="4096045"/>
              <a:ext cx="93975" cy="108308"/>
            </a:xfrm>
            <a:custGeom>
              <a:avLst/>
              <a:gdLst>
                <a:gd name="T0" fmla="*/ 16 w 20"/>
                <a:gd name="T1" fmla="*/ 16 h 23"/>
                <a:gd name="T2" fmla="*/ 20 w 20"/>
                <a:gd name="T3" fmla="*/ 12 h 23"/>
                <a:gd name="T4" fmla="*/ 16 w 20"/>
                <a:gd name="T5" fmla="*/ 8 h 23"/>
                <a:gd name="T6" fmla="*/ 16 w 20"/>
                <a:gd name="T7" fmla="*/ 1 h 23"/>
                <a:gd name="T8" fmla="*/ 8 w 20"/>
                <a:gd name="T9" fmla="*/ 1 h 23"/>
                <a:gd name="T10" fmla="*/ 7 w 20"/>
                <a:gd name="T11" fmla="*/ 6 h 23"/>
                <a:gd name="T12" fmla="*/ 8 w 20"/>
                <a:gd name="T13" fmla="*/ 10 h 23"/>
                <a:gd name="T14" fmla="*/ 4 w 20"/>
                <a:gd name="T15" fmla="*/ 10 h 23"/>
                <a:gd name="T16" fmla="*/ 2 w 20"/>
                <a:gd name="T17" fmla="*/ 15 h 23"/>
                <a:gd name="T18" fmla="*/ 12 w 20"/>
                <a:gd name="T19" fmla="*/ 21 h 23"/>
                <a:gd name="T20" fmla="*/ 16 w 20"/>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3">
                  <a:moveTo>
                    <a:pt x="16" y="16"/>
                  </a:moveTo>
                  <a:cubicBezTo>
                    <a:pt x="16" y="14"/>
                    <a:pt x="19" y="13"/>
                    <a:pt x="20" y="12"/>
                  </a:cubicBezTo>
                  <a:cubicBezTo>
                    <a:pt x="17" y="11"/>
                    <a:pt x="16" y="11"/>
                    <a:pt x="16" y="8"/>
                  </a:cubicBezTo>
                  <a:cubicBezTo>
                    <a:pt x="16" y="7"/>
                    <a:pt x="17" y="2"/>
                    <a:pt x="16" y="1"/>
                  </a:cubicBezTo>
                  <a:cubicBezTo>
                    <a:pt x="15" y="0"/>
                    <a:pt x="10" y="1"/>
                    <a:pt x="8" y="1"/>
                  </a:cubicBezTo>
                  <a:cubicBezTo>
                    <a:pt x="6" y="1"/>
                    <a:pt x="6" y="4"/>
                    <a:pt x="7" y="6"/>
                  </a:cubicBezTo>
                  <a:cubicBezTo>
                    <a:pt x="8" y="7"/>
                    <a:pt x="12" y="10"/>
                    <a:pt x="8" y="10"/>
                  </a:cubicBezTo>
                  <a:cubicBezTo>
                    <a:pt x="7" y="10"/>
                    <a:pt x="5" y="10"/>
                    <a:pt x="4" y="10"/>
                  </a:cubicBezTo>
                  <a:cubicBezTo>
                    <a:pt x="2" y="10"/>
                    <a:pt x="2" y="14"/>
                    <a:pt x="2" y="15"/>
                  </a:cubicBezTo>
                  <a:cubicBezTo>
                    <a:pt x="0" y="21"/>
                    <a:pt x="8" y="20"/>
                    <a:pt x="12" y="21"/>
                  </a:cubicBezTo>
                  <a:cubicBezTo>
                    <a:pt x="13" y="23"/>
                    <a:pt x="16" y="17"/>
                    <a:pt x="16" y="1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0" name="Freeform 635"/>
            <p:cNvSpPr>
              <a:spLocks/>
            </p:cNvSpPr>
            <p:nvPr/>
          </p:nvSpPr>
          <p:spPr bwMode="auto">
            <a:xfrm>
              <a:off x="3127979" y="3726521"/>
              <a:ext cx="699228" cy="449162"/>
            </a:xfrm>
            <a:custGeom>
              <a:avLst/>
              <a:gdLst>
                <a:gd name="T0" fmla="*/ 132 w 150"/>
                <a:gd name="T1" fmla="*/ 88 h 96"/>
                <a:gd name="T2" fmla="*/ 130 w 150"/>
                <a:gd name="T3" fmla="*/ 80 h 96"/>
                <a:gd name="T4" fmla="*/ 144 w 150"/>
                <a:gd name="T5" fmla="*/ 78 h 96"/>
                <a:gd name="T6" fmla="*/ 146 w 150"/>
                <a:gd name="T7" fmla="*/ 68 h 96"/>
                <a:gd name="T8" fmla="*/ 146 w 150"/>
                <a:gd name="T9" fmla="*/ 61 h 96"/>
                <a:gd name="T10" fmla="*/ 132 w 150"/>
                <a:gd name="T11" fmla="*/ 64 h 96"/>
                <a:gd name="T12" fmla="*/ 126 w 150"/>
                <a:gd name="T13" fmla="*/ 76 h 96"/>
                <a:gd name="T14" fmla="*/ 110 w 150"/>
                <a:gd name="T15" fmla="*/ 76 h 96"/>
                <a:gd name="T16" fmla="*/ 102 w 150"/>
                <a:gd name="T17" fmla="*/ 69 h 96"/>
                <a:gd name="T18" fmla="*/ 96 w 150"/>
                <a:gd name="T19" fmla="*/ 51 h 96"/>
                <a:gd name="T20" fmla="*/ 98 w 150"/>
                <a:gd name="T21" fmla="*/ 38 h 96"/>
                <a:gd name="T22" fmla="*/ 90 w 150"/>
                <a:gd name="T23" fmla="*/ 35 h 96"/>
                <a:gd name="T24" fmla="*/ 82 w 150"/>
                <a:gd name="T25" fmla="*/ 24 h 96"/>
                <a:gd name="T26" fmla="*/ 75 w 150"/>
                <a:gd name="T27" fmla="*/ 17 h 96"/>
                <a:gd name="T28" fmla="*/ 68 w 150"/>
                <a:gd name="T29" fmla="*/ 20 h 96"/>
                <a:gd name="T30" fmla="*/ 59 w 150"/>
                <a:gd name="T31" fmla="*/ 10 h 96"/>
                <a:gd name="T32" fmla="*/ 45 w 150"/>
                <a:gd name="T33" fmla="*/ 6 h 96"/>
                <a:gd name="T34" fmla="*/ 29 w 150"/>
                <a:gd name="T35" fmla="*/ 8 h 96"/>
                <a:gd name="T36" fmla="*/ 13 w 150"/>
                <a:gd name="T37" fmla="*/ 1 h 96"/>
                <a:gd name="T38" fmla="*/ 7 w 150"/>
                <a:gd name="T39" fmla="*/ 16 h 96"/>
                <a:gd name="T40" fmla="*/ 15 w 150"/>
                <a:gd name="T41" fmla="*/ 28 h 96"/>
                <a:gd name="T42" fmla="*/ 15 w 150"/>
                <a:gd name="T43" fmla="*/ 32 h 96"/>
                <a:gd name="T44" fmla="*/ 25 w 150"/>
                <a:gd name="T45" fmla="*/ 38 h 96"/>
                <a:gd name="T46" fmla="*/ 26 w 150"/>
                <a:gd name="T47" fmla="*/ 44 h 96"/>
                <a:gd name="T48" fmla="*/ 36 w 150"/>
                <a:gd name="T49" fmla="*/ 53 h 96"/>
                <a:gd name="T50" fmla="*/ 36 w 150"/>
                <a:gd name="T51" fmla="*/ 47 h 96"/>
                <a:gd name="T52" fmla="*/ 32 w 150"/>
                <a:gd name="T53" fmla="*/ 42 h 96"/>
                <a:gd name="T54" fmla="*/ 26 w 150"/>
                <a:gd name="T55" fmla="*/ 32 h 96"/>
                <a:gd name="T56" fmla="*/ 20 w 150"/>
                <a:gd name="T57" fmla="*/ 23 h 96"/>
                <a:gd name="T58" fmla="*/ 13 w 150"/>
                <a:gd name="T59" fmla="*/ 16 h 96"/>
                <a:gd name="T60" fmla="*/ 11 w 150"/>
                <a:gd name="T61" fmla="*/ 5 h 96"/>
                <a:gd name="T62" fmla="*/ 15 w 150"/>
                <a:gd name="T63" fmla="*/ 7 h 96"/>
                <a:gd name="T64" fmla="*/ 20 w 150"/>
                <a:gd name="T65" fmla="*/ 9 h 96"/>
                <a:gd name="T66" fmla="*/ 23 w 150"/>
                <a:gd name="T67" fmla="*/ 19 h 96"/>
                <a:gd name="T68" fmla="*/ 23 w 150"/>
                <a:gd name="T69" fmla="*/ 20 h 96"/>
                <a:gd name="T70" fmla="*/ 32 w 150"/>
                <a:gd name="T71" fmla="*/ 27 h 96"/>
                <a:gd name="T72" fmla="*/ 36 w 150"/>
                <a:gd name="T73" fmla="*/ 33 h 96"/>
                <a:gd name="T74" fmla="*/ 38 w 150"/>
                <a:gd name="T75" fmla="*/ 38 h 96"/>
                <a:gd name="T76" fmla="*/ 46 w 150"/>
                <a:gd name="T77" fmla="*/ 45 h 96"/>
                <a:gd name="T78" fmla="*/ 54 w 150"/>
                <a:gd name="T79" fmla="*/ 53 h 96"/>
                <a:gd name="T80" fmla="*/ 56 w 150"/>
                <a:gd name="T81" fmla="*/ 59 h 96"/>
                <a:gd name="T82" fmla="*/ 58 w 150"/>
                <a:gd name="T83" fmla="*/ 65 h 96"/>
                <a:gd name="T84" fmla="*/ 60 w 150"/>
                <a:gd name="T85" fmla="*/ 72 h 96"/>
                <a:gd name="T86" fmla="*/ 68 w 150"/>
                <a:gd name="T87" fmla="*/ 77 h 96"/>
                <a:gd name="T88" fmla="*/ 89 w 150"/>
                <a:gd name="T89" fmla="*/ 86 h 96"/>
                <a:gd name="T90" fmla="*/ 113 w 150"/>
                <a:gd name="T91" fmla="*/ 88 h 96"/>
                <a:gd name="T92" fmla="*/ 126 w 150"/>
                <a:gd name="T93" fmla="*/ 8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 h="96">
                  <a:moveTo>
                    <a:pt x="126" y="89"/>
                  </a:moveTo>
                  <a:cubicBezTo>
                    <a:pt x="127" y="89"/>
                    <a:pt x="134" y="90"/>
                    <a:pt x="132" y="88"/>
                  </a:cubicBezTo>
                  <a:cubicBezTo>
                    <a:pt x="131" y="86"/>
                    <a:pt x="129" y="85"/>
                    <a:pt x="128" y="83"/>
                  </a:cubicBezTo>
                  <a:cubicBezTo>
                    <a:pt x="128" y="83"/>
                    <a:pt x="129" y="80"/>
                    <a:pt x="130" y="80"/>
                  </a:cubicBezTo>
                  <a:cubicBezTo>
                    <a:pt x="131" y="79"/>
                    <a:pt x="136" y="80"/>
                    <a:pt x="138" y="80"/>
                  </a:cubicBezTo>
                  <a:cubicBezTo>
                    <a:pt x="141" y="80"/>
                    <a:pt x="140" y="75"/>
                    <a:pt x="144" y="78"/>
                  </a:cubicBezTo>
                  <a:cubicBezTo>
                    <a:pt x="145" y="76"/>
                    <a:pt x="146" y="75"/>
                    <a:pt x="146" y="73"/>
                  </a:cubicBezTo>
                  <a:cubicBezTo>
                    <a:pt x="146" y="71"/>
                    <a:pt x="145" y="69"/>
                    <a:pt x="146" y="68"/>
                  </a:cubicBezTo>
                  <a:cubicBezTo>
                    <a:pt x="147" y="66"/>
                    <a:pt x="150" y="64"/>
                    <a:pt x="150" y="63"/>
                  </a:cubicBezTo>
                  <a:cubicBezTo>
                    <a:pt x="149" y="61"/>
                    <a:pt x="148" y="61"/>
                    <a:pt x="146" y="61"/>
                  </a:cubicBezTo>
                  <a:cubicBezTo>
                    <a:pt x="143" y="61"/>
                    <a:pt x="139" y="61"/>
                    <a:pt x="136" y="62"/>
                  </a:cubicBezTo>
                  <a:cubicBezTo>
                    <a:pt x="134" y="62"/>
                    <a:pt x="133" y="63"/>
                    <a:pt x="132" y="64"/>
                  </a:cubicBezTo>
                  <a:cubicBezTo>
                    <a:pt x="131" y="66"/>
                    <a:pt x="132" y="68"/>
                    <a:pt x="131" y="70"/>
                  </a:cubicBezTo>
                  <a:cubicBezTo>
                    <a:pt x="131" y="71"/>
                    <a:pt x="126" y="76"/>
                    <a:pt x="126" y="76"/>
                  </a:cubicBezTo>
                  <a:cubicBezTo>
                    <a:pt x="122" y="75"/>
                    <a:pt x="118" y="76"/>
                    <a:pt x="114" y="78"/>
                  </a:cubicBezTo>
                  <a:cubicBezTo>
                    <a:pt x="112" y="78"/>
                    <a:pt x="111" y="77"/>
                    <a:pt x="110" y="76"/>
                  </a:cubicBezTo>
                  <a:cubicBezTo>
                    <a:pt x="109" y="75"/>
                    <a:pt x="107" y="75"/>
                    <a:pt x="105" y="74"/>
                  </a:cubicBezTo>
                  <a:cubicBezTo>
                    <a:pt x="103" y="74"/>
                    <a:pt x="103" y="71"/>
                    <a:pt x="102" y="69"/>
                  </a:cubicBezTo>
                  <a:cubicBezTo>
                    <a:pt x="101" y="67"/>
                    <a:pt x="99" y="66"/>
                    <a:pt x="98" y="64"/>
                  </a:cubicBezTo>
                  <a:cubicBezTo>
                    <a:pt x="97" y="60"/>
                    <a:pt x="95" y="55"/>
                    <a:pt x="96" y="51"/>
                  </a:cubicBezTo>
                  <a:cubicBezTo>
                    <a:pt x="96" y="48"/>
                    <a:pt x="95" y="44"/>
                    <a:pt x="97" y="41"/>
                  </a:cubicBezTo>
                  <a:cubicBezTo>
                    <a:pt x="98" y="40"/>
                    <a:pt x="98" y="39"/>
                    <a:pt x="98" y="38"/>
                  </a:cubicBezTo>
                  <a:cubicBezTo>
                    <a:pt x="99" y="36"/>
                    <a:pt x="97" y="37"/>
                    <a:pt x="96" y="36"/>
                  </a:cubicBezTo>
                  <a:cubicBezTo>
                    <a:pt x="94" y="36"/>
                    <a:pt x="92" y="35"/>
                    <a:pt x="90" y="35"/>
                  </a:cubicBezTo>
                  <a:cubicBezTo>
                    <a:pt x="89" y="34"/>
                    <a:pt x="87" y="32"/>
                    <a:pt x="87" y="30"/>
                  </a:cubicBezTo>
                  <a:cubicBezTo>
                    <a:pt x="87" y="27"/>
                    <a:pt x="84" y="26"/>
                    <a:pt x="82" y="24"/>
                  </a:cubicBezTo>
                  <a:cubicBezTo>
                    <a:pt x="81" y="22"/>
                    <a:pt x="81" y="20"/>
                    <a:pt x="80" y="18"/>
                  </a:cubicBezTo>
                  <a:cubicBezTo>
                    <a:pt x="79" y="17"/>
                    <a:pt x="77" y="17"/>
                    <a:pt x="75" y="17"/>
                  </a:cubicBezTo>
                  <a:cubicBezTo>
                    <a:pt x="74" y="16"/>
                    <a:pt x="72" y="16"/>
                    <a:pt x="71" y="17"/>
                  </a:cubicBezTo>
                  <a:cubicBezTo>
                    <a:pt x="71" y="18"/>
                    <a:pt x="70" y="20"/>
                    <a:pt x="68" y="20"/>
                  </a:cubicBezTo>
                  <a:cubicBezTo>
                    <a:pt x="66" y="20"/>
                    <a:pt x="63" y="18"/>
                    <a:pt x="62" y="16"/>
                  </a:cubicBezTo>
                  <a:cubicBezTo>
                    <a:pt x="61" y="13"/>
                    <a:pt x="61" y="12"/>
                    <a:pt x="59" y="10"/>
                  </a:cubicBezTo>
                  <a:cubicBezTo>
                    <a:pt x="57" y="9"/>
                    <a:pt x="54" y="6"/>
                    <a:pt x="52" y="6"/>
                  </a:cubicBezTo>
                  <a:cubicBezTo>
                    <a:pt x="51" y="5"/>
                    <a:pt x="45" y="5"/>
                    <a:pt x="45" y="6"/>
                  </a:cubicBezTo>
                  <a:cubicBezTo>
                    <a:pt x="43" y="9"/>
                    <a:pt x="42" y="8"/>
                    <a:pt x="39" y="8"/>
                  </a:cubicBezTo>
                  <a:cubicBezTo>
                    <a:pt x="35" y="8"/>
                    <a:pt x="32" y="8"/>
                    <a:pt x="29" y="8"/>
                  </a:cubicBezTo>
                  <a:cubicBezTo>
                    <a:pt x="28" y="8"/>
                    <a:pt x="25" y="6"/>
                    <a:pt x="23" y="5"/>
                  </a:cubicBezTo>
                  <a:cubicBezTo>
                    <a:pt x="20" y="4"/>
                    <a:pt x="17" y="3"/>
                    <a:pt x="13" y="1"/>
                  </a:cubicBezTo>
                  <a:cubicBezTo>
                    <a:pt x="9" y="0"/>
                    <a:pt x="4" y="1"/>
                    <a:pt x="0" y="2"/>
                  </a:cubicBezTo>
                  <a:cubicBezTo>
                    <a:pt x="1" y="7"/>
                    <a:pt x="5" y="11"/>
                    <a:pt x="7" y="16"/>
                  </a:cubicBezTo>
                  <a:cubicBezTo>
                    <a:pt x="8" y="18"/>
                    <a:pt x="11" y="20"/>
                    <a:pt x="13" y="21"/>
                  </a:cubicBezTo>
                  <a:cubicBezTo>
                    <a:pt x="14" y="23"/>
                    <a:pt x="16" y="26"/>
                    <a:pt x="15" y="28"/>
                  </a:cubicBezTo>
                  <a:cubicBezTo>
                    <a:pt x="15" y="28"/>
                    <a:pt x="8" y="26"/>
                    <a:pt x="12" y="29"/>
                  </a:cubicBezTo>
                  <a:cubicBezTo>
                    <a:pt x="13" y="30"/>
                    <a:pt x="14" y="31"/>
                    <a:pt x="15" y="32"/>
                  </a:cubicBezTo>
                  <a:cubicBezTo>
                    <a:pt x="17" y="32"/>
                    <a:pt x="18" y="32"/>
                    <a:pt x="19" y="33"/>
                  </a:cubicBezTo>
                  <a:cubicBezTo>
                    <a:pt x="21" y="34"/>
                    <a:pt x="23" y="36"/>
                    <a:pt x="25" y="38"/>
                  </a:cubicBezTo>
                  <a:cubicBezTo>
                    <a:pt x="26" y="39"/>
                    <a:pt x="25" y="41"/>
                    <a:pt x="24" y="42"/>
                  </a:cubicBezTo>
                  <a:cubicBezTo>
                    <a:pt x="23" y="43"/>
                    <a:pt x="25" y="44"/>
                    <a:pt x="26" y="44"/>
                  </a:cubicBezTo>
                  <a:cubicBezTo>
                    <a:pt x="29" y="46"/>
                    <a:pt x="31" y="48"/>
                    <a:pt x="33" y="50"/>
                  </a:cubicBezTo>
                  <a:cubicBezTo>
                    <a:pt x="34" y="51"/>
                    <a:pt x="35" y="53"/>
                    <a:pt x="36" y="53"/>
                  </a:cubicBezTo>
                  <a:cubicBezTo>
                    <a:pt x="37" y="53"/>
                    <a:pt x="38" y="51"/>
                    <a:pt x="37" y="50"/>
                  </a:cubicBezTo>
                  <a:cubicBezTo>
                    <a:pt x="37" y="49"/>
                    <a:pt x="36" y="48"/>
                    <a:pt x="36" y="47"/>
                  </a:cubicBezTo>
                  <a:cubicBezTo>
                    <a:pt x="35" y="46"/>
                    <a:pt x="33" y="47"/>
                    <a:pt x="32" y="46"/>
                  </a:cubicBezTo>
                  <a:cubicBezTo>
                    <a:pt x="30" y="44"/>
                    <a:pt x="32" y="44"/>
                    <a:pt x="32" y="42"/>
                  </a:cubicBezTo>
                  <a:cubicBezTo>
                    <a:pt x="32" y="42"/>
                    <a:pt x="30" y="40"/>
                    <a:pt x="30" y="39"/>
                  </a:cubicBezTo>
                  <a:cubicBezTo>
                    <a:pt x="28" y="37"/>
                    <a:pt x="28" y="34"/>
                    <a:pt x="26" y="32"/>
                  </a:cubicBezTo>
                  <a:cubicBezTo>
                    <a:pt x="24" y="31"/>
                    <a:pt x="22" y="29"/>
                    <a:pt x="21" y="27"/>
                  </a:cubicBezTo>
                  <a:cubicBezTo>
                    <a:pt x="21" y="26"/>
                    <a:pt x="21" y="24"/>
                    <a:pt x="20" y="23"/>
                  </a:cubicBezTo>
                  <a:cubicBezTo>
                    <a:pt x="19" y="22"/>
                    <a:pt x="18" y="21"/>
                    <a:pt x="17" y="20"/>
                  </a:cubicBezTo>
                  <a:cubicBezTo>
                    <a:pt x="16" y="18"/>
                    <a:pt x="15" y="17"/>
                    <a:pt x="13" y="16"/>
                  </a:cubicBezTo>
                  <a:cubicBezTo>
                    <a:pt x="12" y="15"/>
                    <a:pt x="12" y="13"/>
                    <a:pt x="12" y="12"/>
                  </a:cubicBezTo>
                  <a:cubicBezTo>
                    <a:pt x="12" y="11"/>
                    <a:pt x="10" y="6"/>
                    <a:pt x="11" y="5"/>
                  </a:cubicBezTo>
                  <a:cubicBezTo>
                    <a:pt x="12" y="4"/>
                    <a:pt x="13" y="7"/>
                    <a:pt x="14" y="7"/>
                  </a:cubicBezTo>
                  <a:cubicBezTo>
                    <a:pt x="15" y="7"/>
                    <a:pt x="15" y="7"/>
                    <a:pt x="15" y="7"/>
                  </a:cubicBezTo>
                  <a:cubicBezTo>
                    <a:pt x="17" y="6"/>
                    <a:pt x="17" y="7"/>
                    <a:pt x="18" y="8"/>
                  </a:cubicBezTo>
                  <a:cubicBezTo>
                    <a:pt x="19" y="8"/>
                    <a:pt x="20" y="8"/>
                    <a:pt x="20" y="9"/>
                  </a:cubicBezTo>
                  <a:cubicBezTo>
                    <a:pt x="20" y="11"/>
                    <a:pt x="21" y="13"/>
                    <a:pt x="22" y="15"/>
                  </a:cubicBezTo>
                  <a:cubicBezTo>
                    <a:pt x="22" y="16"/>
                    <a:pt x="23" y="18"/>
                    <a:pt x="23" y="19"/>
                  </a:cubicBezTo>
                  <a:cubicBezTo>
                    <a:pt x="23" y="20"/>
                    <a:pt x="22" y="21"/>
                    <a:pt x="22" y="22"/>
                  </a:cubicBezTo>
                  <a:cubicBezTo>
                    <a:pt x="23" y="22"/>
                    <a:pt x="23" y="20"/>
                    <a:pt x="23" y="20"/>
                  </a:cubicBezTo>
                  <a:cubicBezTo>
                    <a:pt x="24" y="19"/>
                    <a:pt x="25" y="22"/>
                    <a:pt x="26" y="22"/>
                  </a:cubicBezTo>
                  <a:cubicBezTo>
                    <a:pt x="27" y="23"/>
                    <a:pt x="32" y="26"/>
                    <a:pt x="32" y="27"/>
                  </a:cubicBezTo>
                  <a:cubicBezTo>
                    <a:pt x="32" y="29"/>
                    <a:pt x="33" y="30"/>
                    <a:pt x="34" y="30"/>
                  </a:cubicBezTo>
                  <a:cubicBezTo>
                    <a:pt x="35" y="31"/>
                    <a:pt x="35" y="32"/>
                    <a:pt x="36" y="33"/>
                  </a:cubicBezTo>
                  <a:cubicBezTo>
                    <a:pt x="37" y="34"/>
                    <a:pt x="38" y="33"/>
                    <a:pt x="38" y="34"/>
                  </a:cubicBezTo>
                  <a:cubicBezTo>
                    <a:pt x="39" y="35"/>
                    <a:pt x="37" y="36"/>
                    <a:pt x="38" y="38"/>
                  </a:cubicBezTo>
                  <a:cubicBezTo>
                    <a:pt x="40" y="39"/>
                    <a:pt x="42" y="40"/>
                    <a:pt x="44" y="42"/>
                  </a:cubicBezTo>
                  <a:cubicBezTo>
                    <a:pt x="45" y="43"/>
                    <a:pt x="45" y="44"/>
                    <a:pt x="46" y="45"/>
                  </a:cubicBezTo>
                  <a:cubicBezTo>
                    <a:pt x="47" y="46"/>
                    <a:pt x="48" y="46"/>
                    <a:pt x="49" y="48"/>
                  </a:cubicBezTo>
                  <a:cubicBezTo>
                    <a:pt x="51" y="49"/>
                    <a:pt x="52" y="51"/>
                    <a:pt x="54" y="53"/>
                  </a:cubicBezTo>
                  <a:cubicBezTo>
                    <a:pt x="55" y="54"/>
                    <a:pt x="56" y="55"/>
                    <a:pt x="57" y="56"/>
                  </a:cubicBezTo>
                  <a:cubicBezTo>
                    <a:pt x="58" y="58"/>
                    <a:pt x="56" y="58"/>
                    <a:pt x="56" y="59"/>
                  </a:cubicBezTo>
                  <a:cubicBezTo>
                    <a:pt x="56" y="60"/>
                    <a:pt x="59" y="59"/>
                    <a:pt x="59" y="61"/>
                  </a:cubicBezTo>
                  <a:cubicBezTo>
                    <a:pt x="58" y="63"/>
                    <a:pt x="57" y="63"/>
                    <a:pt x="58" y="65"/>
                  </a:cubicBezTo>
                  <a:cubicBezTo>
                    <a:pt x="58" y="65"/>
                    <a:pt x="56" y="67"/>
                    <a:pt x="57" y="68"/>
                  </a:cubicBezTo>
                  <a:cubicBezTo>
                    <a:pt x="58" y="69"/>
                    <a:pt x="59" y="71"/>
                    <a:pt x="60" y="72"/>
                  </a:cubicBezTo>
                  <a:cubicBezTo>
                    <a:pt x="61" y="73"/>
                    <a:pt x="62" y="73"/>
                    <a:pt x="63" y="73"/>
                  </a:cubicBezTo>
                  <a:cubicBezTo>
                    <a:pt x="66" y="74"/>
                    <a:pt x="66" y="76"/>
                    <a:pt x="68" y="77"/>
                  </a:cubicBezTo>
                  <a:cubicBezTo>
                    <a:pt x="71" y="79"/>
                    <a:pt x="75" y="79"/>
                    <a:pt x="77" y="81"/>
                  </a:cubicBezTo>
                  <a:cubicBezTo>
                    <a:pt x="81" y="83"/>
                    <a:pt x="85" y="85"/>
                    <a:pt x="89" y="86"/>
                  </a:cubicBezTo>
                  <a:cubicBezTo>
                    <a:pt x="92" y="88"/>
                    <a:pt x="97" y="90"/>
                    <a:pt x="101" y="91"/>
                  </a:cubicBezTo>
                  <a:cubicBezTo>
                    <a:pt x="105" y="91"/>
                    <a:pt x="108" y="87"/>
                    <a:pt x="113" y="88"/>
                  </a:cubicBezTo>
                  <a:cubicBezTo>
                    <a:pt x="117" y="89"/>
                    <a:pt x="120" y="93"/>
                    <a:pt x="123" y="96"/>
                  </a:cubicBezTo>
                  <a:cubicBezTo>
                    <a:pt x="123" y="95"/>
                    <a:pt x="124" y="90"/>
                    <a:pt x="126" y="89"/>
                  </a:cubicBezTo>
                  <a:cubicBezTo>
                    <a:pt x="127" y="89"/>
                    <a:pt x="125" y="89"/>
                    <a:pt x="126" y="8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1" name="Freeform 636"/>
            <p:cNvSpPr>
              <a:spLocks/>
            </p:cNvSpPr>
            <p:nvPr/>
          </p:nvSpPr>
          <p:spPr bwMode="auto">
            <a:xfrm>
              <a:off x="3766682" y="4143828"/>
              <a:ext cx="140164" cy="74861"/>
            </a:xfrm>
            <a:custGeom>
              <a:avLst/>
              <a:gdLst>
                <a:gd name="T0" fmla="*/ 12 w 30"/>
                <a:gd name="T1" fmla="*/ 15 h 16"/>
                <a:gd name="T2" fmla="*/ 13 w 30"/>
                <a:gd name="T3" fmla="*/ 13 h 16"/>
                <a:gd name="T4" fmla="*/ 16 w 30"/>
                <a:gd name="T5" fmla="*/ 11 h 16"/>
                <a:gd name="T6" fmla="*/ 20 w 30"/>
                <a:gd name="T7" fmla="*/ 10 h 16"/>
                <a:gd name="T8" fmla="*/ 24 w 30"/>
                <a:gd name="T9" fmla="*/ 7 h 16"/>
                <a:gd name="T10" fmla="*/ 30 w 30"/>
                <a:gd name="T11" fmla="*/ 5 h 16"/>
                <a:gd name="T12" fmla="*/ 20 w 30"/>
                <a:gd name="T13" fmla="*/ 1 h 16"/>
                <a:gd name="T14" fmla="*/ 14 w 30"/>
                <a:gd name="T15" fmla="*/ 2 h 16"/>
                <a:gd name="T16" fmla="*/ 8 w 30"/>
                <a:gd name="T17" fmla="*/ 1 h 16"/>
                <a:gd name="T18" fmla="*/ 2 w 30"/>
                <a:gd name="T19" fmla="*/ 4 h 16"/>
                <a:gd name="T20" fmla="*/ 1 w 30"/>
                <a:gd name="T21" fmla="*/ 9 h 16"/>
                <a:gd name="T22" fmla="*/ 8 w 30"/>
                <a:gd name="T23" fmla="*/ 14 h 16"/>
                <a:gd name="T24" fmla="*/ 10 w 30"/>
                <a:gd name="T25" fmla="*/ 14 h 16"/>
                <a:gd name="T26" fmla="*/ 9 w 30"/>
                <a:gd name="T27" fmla="*/ 16 h 16"/>
                <a:gd name="T28" fmla="*/ 12 w 30"/>
                <a:gd name="T2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16">
                  <a:moveTo>
                    <a:pt x="12" y="15"/>
                  </a:moveTo>
                  <a:cubicBezTo>
                    <a:pt x="13" y="15"/>
                    <a:pt x="13" y="14"/>
                    <a:pt x="13" y="13"/>
                  </a:cubicBezTo>
                  <a:cubicBezTo>
                    <a:pt x="13" y="12"/>
                    <a:pt x="15" y="11"/>
                    <a:pt x="16" y="11"/>
                  </a:cubicBezTo>
                  <a:cubicBezTo>
                    <a:pt x="18" y="10"/>
                    <a:pt x="18" y="12"/>
                    <a:pt x="20" y="10"/>
                  </a:cubicBezTo>
                  <a:cubicBezTo>
                    <a:pt x="21" y="9"/>
                    <a:pt x="22" y="6"/>
                    <a:pt x="24" y="7"/>
                  </a:cubicBezTo>
                  <a:cubicBezTo>
                    <a:pt x="27" y="7"/>
                    <a:pt x="27" y="6"/>
                    <a:pt x="30" y="5"/>
                  </a:cubicBezTo>
                  <a:cubicBezTo>
                    <a:pt x="26" y="3"/>
                    <a:pt x="25" y="0"/>
                    <a:pt x="20" y="1"/>
                  </a:cubicBezTo>
                  <a:cubicBezTo>
                    <a:pt x="18" y="1"/>
                    <a:pt x="16" y="2"/>
                    <a:pt x="14" y="2"/>
                  </a:cubicBezTo>
                  <a:cubicBezTo>
                    <a:pt x="12" y="2"/>
                    <a:pt x="10" y="1"/>
                    <a:pt x="8" y="1"/>
                  </a:cubicBezTo>
                  <a:cubicBezTo>
                    <a:pt x="5" y="2"/>
                    <a:pt x="4" y="2"/>
                    <a:pt x="2" y="4"/>
                  </a:cubicBezTo>
                  <a:cubicBezTo>
                    <a:pt x="2" y="5"/>
                    <a:pt x="0" y="7"/>
                    <a:pt x="1" y="9"/>
                  </a:cubicBezTo>
                  <a:cubicBezTo>
                    <a:pt x="4" y="11"/>
                    <a:pt x="8" y="9"/>
                    <a:pt x="8" y="14"/>
                  </a:cubicBezTo>
                  <a:cubicBezTo>
                    <a:pt x="8" y="14"/>
                    <a:pt x="10" y="14"/>
                    <a:pt x="10" y="14"/>
                  </a:cubicBezTo>
                  <a:cubicBezTo>
                    <a:pt x="10" y="14"/>
                    <a:pt x="9" y="16"/>
                    <a:pt x="9" y="16"/>
                  </a:cubicBezTo>
                  <a:cubicBezTo>
                    <a:pt x="10" y="16"/>
                    <a:pt x="12" y="16"/>
                    <a:pt x="12" y="1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2" name="Freeform 637"/>
            <p:cNvSpPr>
              <a:spLocks/>
            </p:cNvSpPr>
            <p:nvPr/>
          </p:nvSpPr>
          <p:spPr bwMode="auto">
            <a:xfrm>
              <a:off x="3766682" y="4081710"/>
              <a:ext cx="33448" cy="70082"/>
            </a:xfrm>
            <a:custGeom>
              <a:avLst/>
              <a:gdLst>
                <a:gd name="T0" fmla="*/ 5 w 7"/>
                <a:gd name="T1" fmla="*/ 1 h 15"/>
                <a:gd name="T2" fmla="*/ 2 w 7"/>
                <a:gd name="T3" fmla="*/ 4 h 15"/>
                <a:gd name="T4" fmla="*/ 1 w 7"/>
                <a:gd name="T5" fmla="*/ 6 h 15"/>
                <a:gd name="T6" fmla="*/ 2 w 7"/>
                <a:gd name="T7" fmla="*/ 14 h 15"/>
                <a:gd name="T8" fmla="*/ 6 w 7"/>
                <a:gd name="T9" fmla="*/ 8 h 15"/>
                <a:gd name="T10" fmla="*/ 7 w 7"/>
                <a:gd name="T11" fmla="*/ 2 h 15"/>
                <a:gd name="T12" fmla="*/ 5 w 7"/>
                <a:gd name="T13" fmla="*/ 1 h 15"/>
                <a:gd name="T14" fmla="*/ 5 w 7"/>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5" y="1"/>
                  </a:moveTo>
                  <a:cubicBezTo>
                    <a:pt x="4" y="0"/>
                    <a:pt x="2" y="3"/>
                    <a:pt x="2" y="4"/>
                  </a:cubicBezTo>
                  <a:cubicBezTo>
                    <a:pt x="1" y="5"/>
                    <a:pt x="1" y="4"/>
                    <a:pt x="1" y="6"/>
                  </a:cubicBezTo>
                  <a:cubicBezTo>
                    <a:pt x="1" y="7"/>
                    <a:pt x="0" y="15"/>
                    <a:pt x="2" y="14"/>
                  </a:cubicBezTo>
                  <a:cubicBezTo>
                    <a:pt x="2" y="13"/>
                    <a:pt x="5" y="10"/>
                    <a:pt x="6" y="8"/>
                  </a:cubicBezTo>
                  <a:cubicBezTo>
                    <a:pt x="6" y="5"/>
                    <a:pt x="6" y="4"/>
                    <a:pt x="7" y="2"/>
                  </a:cubicBezTo>
                  <a:cubicBezTo>
                    <a:pt x="7" y="1"/>
                    <a:pt x="6" y="1"/>
                    <a:pt x="5" y="1"/>
                  </a:cubicBezTo>
                  <a:cubicBezTo>
                    <a:pt x="4" y="0"/>
                    <a:pt x="6" y="1"/>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3" name="Freeform 640"/>
            <p:cNvSpPr>
              <a:spLocks/>
            </p:cNvSpPr>
            <p:nvPr/>
          </p:nvSpPr>
          <p:spPr bwMode="auto">
            <a:xfrm>
              <a:off x="1922250" y="2482565"/>
              <a:ext cx="906289" cy="608439"/>
            </a:xfrm>
            <a:custGeom>
              <a:avLst/>
              <a:gdLst>
                <a:gd name="T0" fmla="*/ 184 w 194"/>
                <a:gd name="T1" fmla="*/ 118 h 130"/>
                <a:gd name="T2" fmla="*/ 161 w 194"/>
                <a:gd name="T3" fmla="*/ 97 h 130"/>
                <a:gd name="T4" fmla="*/ 143 w 194"/>
                <a:gd name="T5" fmla="*/ 92 h 130"/>
                <a:gd name="T6" fmla="*/ 138 w 194"/>
                <a:gd name="T7" fmla="*/ 76 h 130"/>
                <a:gd name="T8" fmla="*/ 135 w 194"/>
                <a:gd name="T9" fmla="*/ 14 h 130"/>
                <a:gd name="T10" fmla="*/ 84 w 194"/>
                <a:gd name="T11" fmla="*/ 8 h 130"/>
                <a:gd name="T12" fmla="*/ 71 w 194"/>
                <a:gd name="T13" fmla="*/ 5 h 130"/>
                <a:gd name="T14" fmla="*/ 62 w 194"/>
                <a:gd name="T15" fmla="*/ 1 h 130"/>
                <a:gd name="T16" fmla="*/ 43 w 194"/>
                <a:gd name="T17" fmla="*/ 8 h 130"/>
                <a:gd name="T18" fmla="*/ 32 w 194"/>
                <a:gd name="T19" fmla="*/ 11 h 130"/>
                <a:gd name="T20" fmla="*/ 12 w 194"/>
                <a:gd name="T21" fmla="*/ 23 h 130"/>
                <a:gd name="T22" fmla="*/ 26 w 194"/>
                <a:gd name="T23" fmla="*/ 38 h 130"/>
                <a:gd name="T24" fmla="*/ 33 w 194"/>
                <a:gd name="T25" fmla="*/ 42 h 130"/>
                <a:gd name="T26" fmla="*/ 38 w 194"/>
                <a:gd name="T27" fmla="*/ 45 h 130"/>
                <a:gd name="T28" fmla="*/ 24 w 194"/>
                <a:gd name="T29" fmla="*/ 42 h 130"/>
                <a:gd name="T30" fmla="*/ 9 w 194"/>
                <a:gd name="T31" fmla="*/ 46 h 130"/>
                <a:gd name="T32" fmla="*/ 12 w 194"/>
                <a:gd name="T33" fmla="*/ 58 h 130"/>
                <a:gd name="T34" fmla="*/ 32 w 194"/>
                <a:gd name="T35" fmla="*/ 58 h 130"/>
                <a:gd name="T36" fmla="*/ 38 w 194"/>
                <a:gd name="T37" fmla="*/ 61 h 130"/>
                <a:gd name="T38" fmla="*/ 21 w 194"/>
                <a:gd name="T39" fmla="*/ 71 h 130"/>
                <a:gd name="T40" fmla="*/ 15 w 194"/>
                <a:gd name="T41" fmla="*/ 78 h 130"/>
                <a:gd name="T42" fmla="*/ 17 w 194"/>
                <a:gd name="T43" fmla="*/ 84 h 130"/>
                <a:gd name="T44" fmla="*/ 26 w 194"/>
                <a:gd name="T45" fmla="*/ 89 h 130"/>
                <a:gd name="T46" fmla="*/ 22 w 194"/>
                <a:gd name="T47" fmla="*/ 94 h 130"/>
                <a:gd name="T48" fmla="*/ 31 w 194"/>
                <a:gd name="T49" fmla="*/ 93 h 130"/>
                <a:gd name="T50" fmla="*/ 38 w 194"/>
                <a:gd name="T51" fmla="*/ 102 h 130"/>
                <a:gd name="T52" fmla="*/ 48 w 194"/>
                <a:gd name="T53" fmla="*/ 105 h 130"/>
                <a:gd name="T54" fmla="*/ 54 w 194"/>
                <a:gd name="T55" fmla="*/ 103 h 130"/>
                <a:gd name="T56" fmla="*/ 55 w 194"/>
                <a:gd name="T57" fmla="*/ 106 h 130"/>
                <a:gd name="T58" fmla="*/ 51 w 194"/>
                <a:gd name="T59" fmla="*/ 114 h 130"/>
                <a:gd name="T60" fmla="*/ 41 w 194"/>
                <a:gd name="T61" fmla="*/ 124 h 130"/>
                <a:gd name="T62" fmla="*/ 36 w 194"/>
                <a:gd name="T63" fmla="*/ 126 h 130"/>
                <a:gd name="T64" fmla="*/ 43 w 194"/>
                <a:gd name="T65" fmla="*/ 125 h 130"/>
                <a:gd name="T66" fmla="*/ 54 w 194"/>
                <a:gd name="T67" fmla="*/ 118 h 130"/>
                <a:gd name="T68" fmla="*/ 72 w 194"/>
                <a:gd name="T69" fmla="*/ 107 h 130"/>
                <a:gd name="T70" fmla="*/ 77 w 194"/>
                <a:gd name="T71" fmla="*/ 91 h 130"/>
                <a:gd name="T72" fmla="*/ 94 w 194"/>
                <a:gd name="T73" fmla="*/ 86 h 130"/>
                <a:gd name="T74" fmla="*/ 87 w 194"/>
                <a:gd name="T75" fmla="*/ 97 h 130"/>
                <a:gd name="T76" fmla="*/ 101 w 194"/>
                <a:gd name="T77" fmla="*/ 88 h 130"/>
                <a:gd name="T78" fmla="*/ 119 w 194"/>
                <a:gd name="T79" fmla="*/ 92 h 130"/>
                <a:gd name="T80" fmla="*/ 136 w 194"/>
                <a:gd name="T81" fmla="*/ 95 h 130"/>
                <a:gd name="T82" fmla="*/ 145 w 194"/>
                <a:gd name="T83" fmla="*/ 98 h 130"/>
                <a:gd name="T84" fmla="*/ 160 w 194"/>
                <a:gd name="T85" fmla="*/ 102 h 130"/>
                <a:gd name="T86" fmla="*/ 169 w 194"/>
                <a:gd name="T87" fmla="*/ 104 h 130"/>
                <a:gd name="T88" fmla="*/ 176 w 194"/>
                <a:gd name="T89" fmla="*/ 111 h 130"/>
                <a:gd name="T90" fmla="*/ 184 w 194"/>
                <a:gd name="T91" fmla="*/ 121 h 130"/>
                <a:gd name="T92" fmla="*/ 186 w 194"/>
                <a:gd name="T93" fmla="*/ 125 h 130"/>
                <a:gd name="T94" fmla="*/ 194 w 194"/>
                <a:gd name="T95" fmla="*/ 12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4" h="130">
                  <a:moveTo>
                    <a:pt x="194" y="126"/>
                  </a:moveTo>
                  <a:cubicBezTo>
                    <a:pt x="193" y="125"/>
                    <a:pt x="191" y="125"/>
                    <a:pt x="193" y="123"/>
                  </a:cubicBezTo>
                  <a:cubicBezTo>
                    <a:pt x="193" y="122"/>
                    <a:pt x="192" y="122"/>
                    <a:pt x="191" y="122"/>
                  </a:cubicBezTo>
                  <a:cubicBezTo>
                    <a:pt x="189" y="120"/>
                    <a:pt x="185" y="119"/>
                    <a:pt x="184" y="118"/>
                  </a:cubicBezTo>
                  <a:cubicBezTo>
                    <a:pt x="180" y="113"/>
                    <a:pt x="178" y="107"/>
                    <a:pt x="174" y="103"/>
                  </a:cubicBezTo>
                  <a:cubicBezTo>
                    <a:pt x="172" y="102"/>
                    <a:pt x="170" y="100"/>
                    <a:pt x="169" y="99"/>
                  </a:cubicBezTo>
                  <a:cubicBezTo>
                    <a:pt x="167" y="98"/>
                    <a:pt x="167" y="95"/>
                    <a:pt x="165" y="95"/>
                  </a:cubicBezTo>
                  <a:cubicBezTo>
                    <a:pt x="164" y="95"/>
                    <a:pt x="161" y="97"/>
                    <a:pt x="161" y="97"/>
                  </a:cubicBezTo>
                  <a:cubicBezTo>
                    <a:pt x="162" y="99"/>
                    <a:pt x="159" y="100"/>
                    <a:pt x="158" y="100"/>
                  </a:cubicBezTo>
                  <a:cubicBezTo>
                    <a:pt x="155" y="101"/>
                    <a:pt x="152" y="97"/>
                    <a:pt x="150" y="95"/>
                  </a:cubicBezTo>
                  <a:cubicBezTo>
                    <a:pt x="149" y="94"/>
                    <a:pt x="148" y="94"/>
                    <a:pt x="147" y="92"/>
                  </a:cubicBezTo>
                  <a:cubicBezTo>
                    <a:pt x="146" y="90"/>
                    <a:pt x="144" y="91"/>
                    <a:pt x="143" y="92"/>
                  </a:cubicBezTo>
                  <a:cubicBezTo>
                    <a:pt x="141" y="92"/>
                    <a:pt x="141" y="91"/>
                    <a:pt x="139" y="92"/>
                  </a:cubicBezTo>
                  <a:cubicBezTo>
                    <a:pt x="139" y="92"/>
                    <a:pt x="138" y="92"/>
                    <a:pt x="138" y="91"/>
                  </a:cubicBezTo>
                  <a:cubicBezTo>
                    <a:pt x="138" y="90"/>
                    <a:pt x="138" y="90"/>
                    <a:pt x="138" y="89"/>
                  </a:cubicBezTo>
                  <a:cubicBezTo>
                    <a:pt x="138" y="85"/>
                    <a:pt x="138" y="80"/>
                    <a:pt x="138" y="76"/>
                  </a:cubicBezTo>
                  <a:cubicBezTo>
                    <a:pt x="138" y="64"/>
                    <a:pt x="138" y="51"/>
                    <a:pt x="138" y="38"/>
                  </a:cubicBezTo>
                  <a:cubicBezTo>
                    <a:pt x="138" y="33"/>
                    <a:pt x="138" y="27"/>
                    <a:pt x="138" y="21"/>
                  </a:cubicBezTo>
                  <a:cubicBezTo>
                    <a:pt x="138" y="20"/>
                    <a:pt x="138" y="18"/>
                    <a:pt x="138" y="16"/>
                  </a:cubicBezTo>
                  <a:cubicBezTo>
                    <a:pt x="138" y="15"/>
                    <a:pt x="137" y="15"/>
                    <a:pt x="135" y="14"/>
                  </a:cubicBezTo>
                  <a:cubicBezTo>
                    <a:pt x="130" y="12"/>
                    <a:pt x="127" y="12"/>
                    <a:pt x="122" y="12"/>
                  </a:cubicBezTo>
                  <a:cubicBezTo>
                    <a:pt x="117" y="12"/>
                    <a:pt x="113" y="11"/>
                    <a:pt x="108" y="10"/>
                  </a:cubicBezTo>
                  <a:cubicBezTo>
                    <a:pt x="102" y="10"/>
                    <a:pt x="97" y="8"/>
                    <a:pt x="92" y="8"/>
                  </a:cubicBezTo>
                  <a:cubicBezTo>
                    <a:pt x="89" y="8"/>
                    <a:pt x="87" y="9"/>
                    <a:pt x="84" y="8"/>
                  </a:cubicBezTo>
                  <a:cubicBezTo>
                    <a:pt x="84" y="8"/>
                    <a:pt x="80" y="7"/>
                    <a:pt x="80" y="7"/>
                  </a:cubicBezTo>
                  <a:cubicBezTo>
                    <a:pt x="80" y="7"/>
                    <a:pt x="81" y="5"/>
                    <a:pt x="81" y="4"/>
                  </a:cubicBezTo>
                  <a:cubicBezTo>
                    <a:pt x="81" y="4"/>
                    <a:pt x="78" y="4"/>
                    <a:pt x="78" y="4"/>
                  </a:cubicBezTo>
                  <a:cubicBezTo>
                    <a:pt x="76" y="4"/>
                    <a:pt x="73" y="5"/>
                    <a:pt x="71" y="5"/>
                  </a:cubicBezTo>
                  <a:cubicBezTo>
                    <a:pt x="69" y="5"/>
                    <a:pt x="70" y="1"/>
                    <a:pt x="67" y="3"/>
                  </a:cubicBezTo>
                  <a:cubicBezTo>
                    <a:pt x="66" y="3"/>
                    <a:pt x="65" y="5"/>
                    <a:pt x="64" y="4"/>
                  </a:cubicBezTo>
                  <a:cubicBezTo>
                    <a:pt x="62" y="4"/>
                    <a:pt x="62" y="3"/>
                    <a:pt x="64" y="2"/>
                  </a:cubicBezTo>
                  <a:cubicBezTo>
                    <a:pt x="66" y="2"/>
                    <a:pt x="63" y="1"/>
                    <a:pt x="62" y="1"/>
                  </a:cubicBezTo>
                  <a:cubicBezTo>
                    <a:pt x="58" y="0"/>
                    <a:pt x="58" y="1"/>
                    <a:pt x="56" y="3"/>
                  </a:cubicBezTo>
                  <a:cubicBezTo>
                    <a:pt x="53" y="6"/>
                    <a:pt x="49" y="4"/>
                    <a:pt x="45" y="5"/>
                  </a:cubicBezTo>
                  <a:cubicBezTo>
                    <a:pt x="41" y="6"/>
                    <a:pt x="45" y="8"/>
                    <a:pt x="45" y="8"/>
                  </a:cubicBezTo>
                  <a:cubicBezTo>
                    <a:pt x="44" y="8"/>
                    <a:pt x="43" y="8"/>
                    <a:pt x="43" y="8"/>
                  </a:cubicBezTo>
                  <a:cubicBezTo>
                    <a:pt x="43" y="8"/>
                    <a:pt x="44" y="10"/>
                    <a:pt x="43" y="10"/>
                  </a:cubicBezTo>
                  <a:cubicBezTo>
                    <a:pt x="42" y="10"/>
                    <a:pt x="42" y="8"/>
                    <a:pt x="42" y="7"/>
                  </a:cubicBezTo>
                  <a:cubicBezTo>
                    <a:pt x="41" y="7"/>
                    <a:pt x="38" y="10"/>
                    <a:pt x="38" y="10"/>
                  </a:cubicBezTo>
                  <a:cubicBezTo>
                    <a:pt x="36" y="11"/>
                    <a:pt x="34" y="9"/>
                    <a:pt x="32" y="11"/>
                  </a:cubicBezTo>
                  <a:cubicBezTo>
                    <a:pt x="30" y="12"/>
                    <a:pt x="28" y="13"/>
                    <a:pt x="27" y="15"/>
                  </a:cubicBezTo>
                  <a:cubicBezTo>
                    <a:pt x="27" y="17"/>
                    <a:pt x="27" y="19"/>
                    <a:pt x="25" y="20"/>
                  </a:cubicBezTo>
                  <a:cubicBezTo>
                    <a:pt x="23" y="21"/>
                    <a:pt x="22" y="22"/>
                    <a:pt x="20" y="22"/>
                  </a:cubicBezTo>
                  <a:cubicBezTo>
                    <a:pt x="19" y="22"/>
                    <a:pt x="13" y="22"/>
                    <a:pt x="12" y="23"/>
                  </a:cubicBezTo>
                  <a:cubicBezTo>
                    <a:pt x="12" y="24"/>
                    <a:pt x="10" y="27"/>
                    <a:pt x="10" y="27"/>
                  </a:cubicBezTo>
                  <a:cubicBezTo>
                    <a:pt x="11" y="28"/>
                    <a:pt x="14" y="28"/>
                    <a:pt x="15" y="29"/>
                  </a:cubicBezTo>
                  <a:cubicBezTo>
                    <a:pt x="18" y="30"/>
                    <a:pt x="21" y="32"/>
                    <a:pt x="23" y="34"/>
                  </a:cubicBezTo>
                  <a:cubicBezTo>
                    <a:pt x="24" y="35"/>
                    <a:pt x="24" y="37"/>
                    <a:pt x="26" y="38"/>
                  </a:cubicBezTo>
                  <a:cubicBezTo>
                    <a:pt x="28" y="38"/>
                    <a:pt x="29" y="38"/>
                    <a:pt x="31" y="37"/>
                  </a:cubicBezTo>
                  <a:cubicBezTo>
                    <a:pt x="31" y="37"/>
                    <a:pt x="34" y="38"/>
                    <a:pt x="34" y="38"/>
                  </a:cubicBezTo>
                  <a:cubicBezTo>
                    <a:pt x="36" y="41"/>
                    <a:pt x="31" y="39"/>
                    <a:pt x="31" y="39"/>
                  </a:cubicBezTo>
                  <a:cubicBezTo>
                    <a:pt x="29" y="39"/>
                    <a:pt x="32" y="41"/>
                    <a:pt x="33" y="42"/>
                  </a:cubicBezTo>
                  <a:cubicBezTo>
                    <a:pt x="34" y="44"/>
                    <a:pt x="35" y="43"/>
                    <a:pt x="37" y="42"/>
                  </a:cubicBezTo>
                  <a:cubicBezTo>
                    <a:pt x="38" y="41"/>
                    <a:pt x="41" y="41"/>
                    <a:pt x="42" y="42"/>
                  </a:cubicBezTo>
                  <a:cubicBezTo>
                    <a:pt x="43" y="43"/>
                    <a:pt x="38" y="44"/>
                    <a:pt x="38" y="44"/>
                  </a:cubicBezTo>
                  <a:cubicBezTo>
                    <a:pt x="37" y="44"/>
                    <a:pt x="38" y="44"/>
                    <a:pt x="38" y="45"/>
                  </a:cubicBezTo>
                  <a:cubicBezTo>
                    <a:pt x="38" y="46"/>
                    <a:pt x="36" y="45"/>
                    <a:pt x="36" y="45"/>
                  </a:cubicBezTo>
                  <a:cubicBezTo>
                    <a:pt x="35" y="45"/>
                    <a:pt x="34" y="46"/>
                    <a:pt x="32" y="46"/>
                  </a:cubicBezTo>
                  <a:cubicBezTo>
                    <a:pt x="30" y="46"/>
                    <a:pt x="26" y="47"/>
                    <a:pt x="24" y="46"/>
                  </a:cubicBezTo>
                  <a:cubicBezTo>
                    <a:pt x="22" y="45"/>
                    <a:pt x="25" y="43"/>
                    <a:pt x="24" y="42"/>
                  </a:cubicBezTo>
                  <a:cubicBezTo>
                    <a:pt x="23" y="42"/>
                    <a:pt x="21" y="42"/>
                    <a:pt x="20" y="43"/>
                  </a:cubicBezTo>
                  <a:cubicBezTo>
                    <a:pt x="19" y="43"/>
                    <a:pt x="17" y="43"/>
                    <a:pt x="16" y="43"/>
                  </a:cubicBezTo>
                  <a:cubicBezTo>
                    <a:pt x="14" y="44"/>
                    <a:pt x="15" y="46"/>
                    <a:pt x="15" y="46"/>
                  </a:cubicBezTo>
                  <a:cubicBezTo>
                    <a:pt x="13" y="46"/>
                    <a:pt x="11" y="45"/>
                    <a:pt x="9" y="46"/>
                  </a:cubicBezTo>
                  <a:cubicBezTo>
                    <a:pt x="8" y="47"/>
                    <a:pt x="6" y="48"/>
                    <a:pt x="5" y="49"/>
                  </a:cubicBezTo>
                  <a:cubicBezTo>
                    <a:pt x="0" y="52"/>
                    <a:pt x="12" y="52"/>
                    <a:pt x="12" y="53"/>
                  </a:cubicBezTo>
                  <a:cubicBezTo>
                    <a:pt x="11" y="54"/>
                    <a:pt x="8" y="54"/>
                    <a:pt x="10" y="55"/>
                  </a:cubicBezTo>
                  <a:cubicBezTo>
                    <a:pt x="11" y="56"/>
                    <a:pt x="11" y="58"/>
                    <a:pt x="12" y="58"/>
                  </a:cubicBezTo>
                  <a:cubicBezTo>
                    <a:pt x="16" y="59"/>
                    <a:pt x="19" y="58"/>
                    <a:pt x="23" y="58"/>
                  </a:cubicBezTo>
                  <a:cubicBezTo>
                    <a:pt x="24" y="59"/>
                    <a:pt x="25" y="59"/>
                    <a:pt x="26" y="59"/>
                  </a:cubicBezTo>
                  <a:cubicBezTo>
                    <a:pt x="28" y="59"/>
                    <a:pt x="27" y="59"/>
                    <a:pt x="29" y="60"/>
                  </a:cubicBezTo>
                  <a:cubicBezTo>
                    <a:pt x="29" y="60"/>
                    <a:pt x="31" y="58"/>
                    <a:pt x="32" y="58"/>
                  </a:cubicBezTo>
                  <a:cubicBezTo>
                    <a:pt x="33" y="57"/>
                    <a:pt x="34" y="57"/>
                    <a:pt x="35" y="57"/>
                  </a:cubicBezTo>
                  <a:cubicBezTo>
                    <a:pt x="36" y="56"/>
                    <a:pt x="37" y="55"/>
                    <a:pt x="37" y="55"/>
                  </a:cubicBezTo>
                  <a:cubicBezTo>
                    <a:pt x="38" y="56"/>
                    <a:pt x="39" y="57"/>
                    <a:pt x="38" y="58"/>
                  </a:cubicBezTo>
                  <a:cubicBezTo>
                    <a:pt x="37" y="59"/>
                    <a:pt x="36" y="59"/>
                    <a:pt x="38" y="61"/>
                  </a:cubicBezTo>
                  <a:cubicBezTo>
                    <a:pt x="40" y="65"/>
                    <a:pt x="38" y="68"/>
                    <a:pt x="33" y="67"/>
                  </a:cubicBezTo>
                  <a:cubicBezTo>
                    <a:pt x="33" y="67"/>
                    <a:pt x="32" y="66"/>
                    <a:pt x="31" y="67"/>
                  </a:cubicBezTo>
                  <a:cubicBezTo>
                    <a:pt x="30" y="68"/>
                    <a:pt x="29" y="70"/>
                    <a:pt x="28" y="70"/>
                  </a:cubicBezTo>
                  <a:cubicBezTo>
                    <a:pt x="26" y="71"/>
                    <a:pt x="20" y="68"/>
                    <a:pt x="21" y="71"/>
                  </a:cubicBezTo>
                  <a:cubicBezTo>
                    <a:pt x="21" y="71"/>
                    <a:pt x="18" y="73"/>
                    <a:pt x="19" y="73"/>
                  </a:cubicBezTo>
                  <a:cubicBezTo>
                    <a:pt x="19" y="73"/>
                    <a:pt x="20" y="73"/>
                    <a:pt x="20" y="73"/>
                  </a:cubicBezTo>
                  <a:cubicBezTo>
                    <a:pt x="21" y="74"/>
                    <a:pt x="18" y="75"/>
                    <a:pt x="17" y="76"/>
                  </a:cubicBezTo>
                  <a:cubicBezTo>
                    <a:pt x="16" y="76"/>
                    <a:pt x="15" y="77"/>
                    <a:pt x="15" y="78"/>
                  </a:cubicBezTo>
                  <a:cubicBezTo>
                    <a:pt x="14" y="80"/>
                    <a:pt x="16" y="80"/>
                    <a:pt x="14" y="81"/>
                  </a:cubicBezTo>
                  <a:cubicBezTo>
                    <a:pt x="12" y="82"/>
                    <a:pt x="14" y="84"/>
                    <a:pt x="15" y="85"/>
                  </a:cubicBezTo>
                  <a:cubicBezTo>
                    <a:pt x="15" y="86"/>
                    <a:pt x="18" y="81"/>
                    <a:pt x="19" y="81"/>
                  </a:cubicBezTo>
                  <a:cubicBezTo>
                    <a:pt x="19" y="81"/>
                    <a:pt x="17" y="84"/>
                    <a:pt x="17" y="84"/>
                  </a:cubicBezTo>
                  <a:cubicBezTo>
                    <a:pt x="16" y="85"/>
                    <a:pt x="19" y="87"/>
                    <a:pt x="20" y="87"/>
                  </a:cubicBezTo>
                  <a:cubicBezTo>
                    <a:pt x="21" y="88"/>
                    <a:pt x="21" y="89"/>
                    <a:pt x="22" y="88"/>
                  </a:cubicBezTo>
                  <a:cubicBezTo>
                    <a:pt x="23" y="87"/>
                    <a:pt x="24" y="86"/>
                    <a:pt x="24" y="86"/>
                  </a:cubicBezTo>
                  <a:cubicBezTo>
                    <a:pt x="24" y="87"/>
                    <a:pt x="25" y="89"/>
                    <a:pt x="26" y="89"/>
                  </a:cubicBezTo>
                  <a:cubicBezTo>
                    <a:pt x="24" y="90"/>
                    <a:pt x="23" y="89"/>
                    <a:pt x="22" y="89"/>
                  </a:cubicBezTo>
                  <a:cubicBezTo>
                    <a:pt x="21" y="90"/>
                    <a:pt x="20" y="87"/>
                    <a:pt x="19" y="87"/>
                  </a:cubicBezTo>
                  <a:cubicBezTo>
                    <a:pt x="18" y="87"/>
                    <a:pt x="16" y="90"/>
                    <a:pt x="18" y="91"/>
                  </a:cubicBezTo>
                  <a:cubicBezTo>
                    <a:pt x="20" y="92"/>
                    <a:pt x="20" y="93"/>
                    <a:pt x="22" y="94"/>
                  </a:cubicBezTo>
                  <a:cubicBezTo>
                    <a:pt x="23" y="96"/>
                    <a:pt x="25" y="95"/>
                    <a:pt x="27" y="95"/>
                  </a:cubicBezTo>
                  <a:cubicBezTo>
                    <a:pt x="28" y="94"/>
                    <a:pt x="30" y="95"/>
                    <a:pt x="30" y="93"/>
                  </a:cubicBezTo>
                  <a:cubicBezTo>
                    <a:pt x="30" y="91"/>
                    <a:pt x="31" y="88"/>
                    <a:pt x="33" y="89"/>
                  </a:cubicBezTo>
                  <a:cubicBezTo>
                    <a:pt x="33" y="88"/>
                    <a:pt x="31" y="92"/>
                    <a:pt x="31" y="93"/>
                  </a:cubicBezTo>
                  <a:cubicBezTo>
                    <a:pt x="31" y="94"/>
                    <a:pt x="35" y="97"/>
                    <a:pt x="34" y="98"/>
                  </a:cubicBezTo>
                  <a:cubicBezTo>
                    <a:pt x="32" y="100"/>
                    <a:pt x="35" y="101"/>
                    <a:pt x="35" y="101"/>
                  </a:cubicBezTo>
                  <a:cubicBezTo>
                    <a:pt x="34" y="101"/>
                    <a:pt x="32" y="104"/>
                    <a:pt x="32" y="104"/>
                  </a:cubicBezTo>
                  <a:cubicBezTo>
                    <a:pt x="33" y="105"/>
                    <a:pt x="38" y="102"/>
                    <a:pt x="38" y="102"/>
                  </a:cubicBezTo>
                  <a:cubicBezTo>
                    <a:pt x="38" y="103"/>
                    <a:pt x="37" y="103"/>
                    <a:pt x="37" y="104"/>
                  </a:cubicBezTo>
                  <a:cubicBezTo>
                    <a:pt x="37" y="104"/>
                    <a:pt x="39" y="102"/>
                    <a:pt x="40" y="101"/>
                  </a:cubicBezTo>
                  <a:cubicBezTo>
                    <a:pt x="41" y="101"/>
                    <a:pt x="45" y="102"/>
                    <a:pt x="45" y="103"/>
                  </a:cubicBezTo>
                  <a:cubicBezTo>
                    <a:pt x="46" y="104"/>
                    <a:pt x="48" y="107"/>
                    <a:pt x="48" y="105"/>
                  </a:cubicBezTo>
                  <a:cubicBezTo>
                    <a:pt x="48" y="104"/>
                    <a:pt x="50" y="100"/>
                    <a:pt x="50" y="100"/>
                  </a:cubicBezTo>
                  <a:cubicBezTo>
                    <a:pt x="50" y="99"/>
                    <a:pt x="53" y="102"/>
                    <a:pt x="53" y="101"/>
                  </a:cubicBezTo>
                  <a:cubicBezTo>
                    <a:pt x="53" y="101"/>
                    <a:pt x="50" y="101"/>
                    <a:pt x="50" y="102"/>
                  </a:cubicBezTo>
                  <a:cubicBezTo>
                    <a:pt x="50" y="104"/>
                    <a:pt x="53" y="104"/>
                    <a:pt x="54" y="103"/>
                  </a:cubicBezTo>
                  <a:cubicBezTo>
                    <a:pt x="55" y="102"/>
                    <a:pt x="56" y="103"/>
                    <a:pt x="57" y="102"/>
                  </a:cubicBezTo>
                  <a:cubicBezTo>
                    <a:pt x="57" y="102"/>
                    <a:pt x="59" y="100"/>
                    <a:pt x="59" y="100"/>
                  </a:cubicBezTo>
                  <a:cubicBezTo>
                    <a:pt x="59" y="100"/>
                    <a:pt x="57" y="103"/>
                    <a:pt x="56" y="104"/>
                  </a:cubicBezTo>
                  <a:cubicBezTo>
                    <a:pt x="56" y="105"/>
                    <a:pt x="56" y="105"/>
                    <a:pt x="55" y="106"/>
                  </a:cubicBezTo>
                  <a:cubicBezTo>
                    <a:pt x="55" y="107"/>
                    <a:pt x="56" y="106"/>
                    <a:pt x="56" y="107"/>
                  </a:cubicBezTo>
                  <a:cubicBezTo>
                    <a:pt x="56" y="107"/>
                    <a:pt x="55" y="108"/>
                    <a:pt x="54" y="109"/>
                  </a:cubicBezTo>
                  <a:cubicBezTo>
                    <a:pt x="54" y="111"/>
                    <a:pt x="54" y="111"/>
                    <a:pt x="55" y="112"/>
                  </a:cubicBezTo>
                  <a:cubicBezTo>
                    <a:pt x="55" y="112"/>
                    <a:pt x="52" y="114"/>
                    <a:pt x="51" y="114"/>
                  </a:cubicBezTo>
                  <a:cubicBezTo>
                    <a:pt x="50" y="116"/>
                    <a:pt x="49" y="117"/>
                    <a:pt x="47" y="118"/>
                  </a:cubicBezTo>
                  <a:cubicBezTo>
                    <a:pt x="45" y="118"/>
                    <a:pt x="43" y="120"/>
                    <a:pt x="42" y="121"/>
                  </a:cubicBezTo>
                  <a:cubicBezTo>
                    <a:pt x="41" y="121"/>
                    <a:pt x="41" y="122"/>
                    <a:pt x="40" y="122"/>
                  </a:cubicBezTo>
                  <a:cubicBezTo>
                    <a:pt x="40" y="123"/>
                    <a:pt x="41" y="124"/>
                    <a:pt x="41" y="124"/>
                  </a:cubicBezTo>
                  <a:cubicBezTo>
                    <a:pt x="40" y="125"/>
                    <a:pt x="37" y="124"/>
                    <a:pt x="36" y="124"/>
                  </a:cubicBezTo>
                  <a:cubicBezTo>
                    <a:pt x="33" y="124"/>
                    <a:pt x="32" y="125"/>
                    <a:pt x="30" y="127"/>
                  </a:cubicBezTo>
                  <a:cubicBezTo>
                    <a:pt x="29" y="128"/>
                    <a:pt x="30" y="130"/>
                    <a:pt x="31" y="129"/>
                  </a:cubicBezTo>
                  <a:cubicBezTo>
                    <a:pt x="33" y="128"/>
                    <a:pt x="35" y="125"/>
                    <a:pt x="36" y="126"/>
                  </a:cubicBezTo>
                  <a:cubicBezTo>
                    <a:pt x="36" y="125"/>
                    <a:pt x="35" y="129"/>
                    <a:pt x="38" y="126"/>
                  </a:cubicBezTo>
                  <a:cubicBezTo>
                    <a:pt x="38" y="126"/>
                    <a:pt x="40" y="129"/>
                    <a:pt x="41" y="127"/>
                  </a:cubicBezTo>
                  <a:cubicBezTo>
                    <a:pt x="41" y="126"/>
                    <a:pt x="40" y="126"/>
                    <a:pt x="41" y="126"/>
                  </a:cubicBezTo>
                  <a:cubicBezTo>
                    <a:pt x="42" y="125"/>
                    <a:pt x="42" y="125"/>
                    <a:pt x="43" y="125"/>
                  </a:cubicBezTo>
                  <a:cubicBezTo>
                    <a:pt x="44" y="125"/>
                    <a:pt x="44" y="125"/>
                    <a:pt x="45" y="124"/>
                  </a:cubicBezTo>
                  <a:cubicBezTo>
                    <a:pt x="46" y="123"/>
                    <a:pt x="48" y="123"/>
                    <a:pt x="50" y="122"/>
                  </a:cubicBezTo>
                  <a:cubicBezTo>
                    <a:pt x="53" y="121"/>
                    <a:pt x="49" y="121"/>
                    <a:pt x="51" y="120"/>
                  </a:cubicBezTo>
                  <a:cubicBezTo>
                    <a:pt x="52" y="119"/>
                    <a:pt x="53" y="118"/>
                    <a:pt x="54" y="118"/>
                  </a:cubicBezTo>
                  <a:cubicBezTo>
                    <a:pt x="56" y="117"/>
                    <a:pt x="58" y="116"/>
                    <a:pt x="59" y="116"/>
                  </a:cubicBezTo>
                  <a:cubicBezTo>
                    <a:pt x="62" y="114"/>
                    <a:pt x="60" y="115"/>
                    <a:pt x="60" y="113"/>
                  </a:cubicBezTo>
                  <a:cubicBezTo>
                    <a:pt x="60" y="113"/>
                    <a:pt x="68" y="109"/>
                    <a:pt x="69" y="108"/>
                  </a:cubicBezTo>
                  <a:cubicBezTo>
                    <a:pt x="70" y="108"/>
                    <a:pt x="72" y="108"/>
                    <a:pt x="72" y="107"/>
                  </a:cubicBezTo>
                  <a:cubicBezTo>
                    <a:pt x="72" y="104"/>
                    <a:pt x="73" y="105"/>
                    <a:pt x="75" y="104"/>
                  </a:cubicBezTo>
                  <a:cubicBezTo>
                    <a:pt x="78" y="102"/>
                    <a:pt x="69" y="101"/>
                    <a:pt x="73" y="97"/>
                  </a:cubicBezTo>
                  <a:cubicBezTo>
                    <a:pt x="75" y="96"/>
                    <a:pt x="77" y="96"/>
                    <a:pt x="78" y="95"/>
                  </a:cubicBezTo>
                  <a:cubicBezTo>
                    <a:pt x="79" y="94"/>
                    <a:pt x="79" y="91"/>
                    <a:pt x="77" y="91"/>
                  </a:cubicBezTo>
                  <a:cubicBezTo>
                    <a:pt x="79" y="91"/>
                    <a:pt x="79" y="92"/>
                    <a:pt x="81" y="91"/>
                  </a:cubicBezTo>
                  <a:cubicBezTo>
                    <a:pt x="82" y="90"/>
                    <a:pt x="83" y="88"/>
                    <a:pt x="85" y="87"/>
                  </a:cubicBezTo>
                  <a:cubicBezTo>
                    <a:pt x="86" y="86"/>
                    <a:pt x="88" y="84"/>
                    <a:pt x="89" y="84"/>
                  </a:cubicBezTo>
                  <a:cubicBezTo>
                    <a:pt x="90" y="84"/>
                    <a:pt x="95" y="84"/>
                    <a:pt x="94" y="86"/>
                  </a:cubicBezTo>
                  <a:cubicBezTo>
                    <a:pt x="93" y="87"/>
                    <a:pt x="91" y="85"/>
                    <a:pt x="89" y="86"/>
                  </a:cubicBezTo>
                  <a:cubicBezTo>
                    <a:pt x="87" y="87"/>
                    <a:pt x="87" y="88"/>
                    <a:pt x="86" y="90"/>
                  </a:cubicBezTo>
                  <a:cubicBezTo>
                    <a:pt x="86" y="92"/>
                    <a:pt x="84" y="94"/>
                    <a:pt x="84" y="96"/>
                  </a:cubicBezTo>
                  <a:cubicBezTo>
                    <a:pt x="83" y="97"/>
                    <a:pt x="87" y="96"/>
                    <a:pt x="87" y="97"/>
                  </a:cubicBezTo>
                  <a:cubicBezTo>
                    <a:pt x="86" y="97"/>
                    <a:pt x="81" y="99"/>
                    <a:pt x="85" y="99"/>
                  </a:cubicBezTo>
                  <a:cubicBezTo>
                    <a:pt x="88" y="99"/>
                    <a:pt x="90" y="97"/>
                    <a:pt x="93" y="96"/>
                  </a:cubicBezTo>
                  <a:cubicBezTo>
                    <a:pt x="95" y="94"/>
                    <a:pt x="97" y="94"/>
                    <a:pt x="99" y="93"/>
                  </a:cubicBezTo>
                  <a:cubicBezTo>
                    <a:pt x="103" y="92"/>
                    <a:pt x="101" y="90"/>
                    <a:pt x="101" y="88"/>
                  </a:cubicBezTo>
                  <a:cubicBezTo>
                    <a:pt x="100" y="84"/>
                    <a:pt x="109" y="87"/>
                    <a:pt x="111" y="88"/>
                  </a:cubicBezTo>
                  <a:cubicBezTo>
                    <a:pt x="113" y="88"/>
                    <a:pt x="114" y="90"/>
                    <a:pt x="116" y="91"/>
                  </a:cubicBezTo>
                  <a:cubicBezTo>
                    <a:pt x="116" y="91"/>
                    <a:pt x="118" y="88"/>
                    <a:pt x="119" y="89"/>
                  </a:cubicBezTo>
                  <a:cubicBezTo>
                    <a:pt x="119" y="89"/>
                    <a:pt x="119" y="91"/>
                    <a:pt x="119" y="92"/>
                  </a:cubicBezTo>
                  <a:cubicBezTo>
                    <a:pt x="121" y="93"/>
                    <a:pt x="122" y="93"/>
                    <a:pt x="123" y="93"/>
                  </a:cubicBezTo>
                  <a:cubicBezTo>
                    <a:pt x="126" y="93"/>
                    <a:pt x="129" y="92"/>
                    <a:pt x="131" y="93"/>
                  </a:cubicBezTo>
                  <a:cubicBezTo>
                    <a:pt x="132" y="93"/>
                    <a:pt x="133" y="94"/>
                    <a:pt x="134" y="93"/>
                  </a:cubicBezTo>
                  <a:cubicBezTo>
                    <a:pt x="135" y="93"/>
                    <a:pt x="135" y="94"/>
                    <a:pt x="136" y="95"/>
                  </a:cubicBezTo>
                  <a:cubicBezTo>
                    <a:pt x="137" y="95"/>
                    <a:pt x="139" y="96"/>
                    <a:pt x="140" y="96"/>
                  </a:cubicBezTo>
                  <a:cubicBezTo>
                    <a:pt x="142" y="96"/>
                    <a:pt x="143" y="94"/>
                    <a:pt x="144" y="94"/>
                  </a:cubicBezTo>
                  <a:cubicBezTo>
                    <a:pt x="146" y="93"/>
                    <a:pt x="145" y="96"/>
                    <a:pt x="145" y="96"/>
                  </a:cubicBezTo>
                  <a:cubicBezTo>
                    <a:pt x="144" y="97"/>
                    <a:pt x="144" y="97"/>
                    <a:pt x="145" y="98"/>
                  </a:cubicBezTo>
                  <a:cubicBezTo>
                    <a:pt x="148" y="99"/>
                    <a:pt x="150" y="100"/>
                    <a:pt x="152" y="101"/>
                  </a:cubicBezTo>
                  <a:cubicBezTo>
                    <a:pt x="154" y="103"/>
                    <a:pt x="156" y="105"/>
                    <a:pt x="158" y="106"/>
                  </a:cubicBezTo>
                  <a:cubicBezTo>
                    <a:pt x="159" y="106"/>
                    <a:pt x="160" y="105"/>
                    <a:pt x="161" y="105"/>
                  </a:cubicBezTo>
                  <a:cubicBezTo>
                    <a:pt x="162" y="104"/>
                    <a:pt x="160" y="103"/>
                    <a:pt x="160" y="102"/>
                  </a:cubicBezTo>
                  <a:cubicBezTo>
                    <a:pt x="160" y="101"/>
                    <a:pt x="163" y="103"/>
                    <a:pt x="163" y="103"/>
                  </a:cubicBezTo>
                  <a:cubicBezTo>
                    <a:pt x="163" y="104"/>
                    <a:pt x="166" y="106"/>
                    <a:pt x="167" y="105"/>
                  </a:cubicBezTo>
                  <a:cubicBezTo>
                    <a:pt x="167" y="105"/>
                    <a:pt x="165" y="99"/>
                    <a:pt x="165" y="99"/>
                  </a:cubicBezTo>
                  <a:cubicBezTo>
                    <a:pt x="166" y="99"/>
                    <a:pt x="168" y="104"/>
                    <a:pt x="169" y="104"/>
                  </a:cubicBezTo>
                  <a:cubicBezTo>
                    <a:pt x="169" y="105"/>
                    <a:pt x="170" y="107"/>
                    <a:pt x="171" y="107"/>
                  </a:cubicBezTo>
                  <a:cubicBezTo>
                    <a:pt x="172" y="107"/>
                    <a:pt x="173" y="105"/>
                    <a:pt x="173" y="105"/>
                  </a:cubicBezTo>
                  <a:cubicBezTo>
                    <a:pt x="171" y="106"/>
                    <a:pt x="177" y="110"/>
                    <a:pt x="177" y="111"/>
                  </a:cubicBezTo>
                  <a:cubicBezTo>
                    <a:pt x="176" y="111"/>
                    <a:pt x="176" y="111"/>
                    <a:pt x="176" y="111"/>
                  </a:cubicBezTo>
                  <a:cubicBezTo>
                    <a:pt x="175" y="112"/>
                    <a:pt x="177" y="112"/>
                    <a:pt x="177" y="113"/>
                  </a:cubicBezTo>
                  <a:cubicBezTo>
                    <a:pt x="177" y="113"/>
                    <a:pt x="175" y="114"/>
                    <a:pt x="176" y="114"/>
                  </a:cubicBezTo>
                  <a:cubicBezTo>
                    <a:pt x="177" y="115"/>
                    <a:pt x="178" y="116"/>
                    <a:pt x="179" y="117"/>
                  </a:cubicBezTo>
                  <a:cubicBezTo>
                    <a:pt x="181" y="119"/>
                    <a:pt x="182" y="120"/>
                    <a:pt x="184" y="121"/>
                  </a:cubicBezTo>
                  <a:cubicBezTo>
                    <a:pt x="184" y="121"/>
                    <a:pt x="182" y="125"/>
                    <a:pt x="183" y="125"/>
                  </a:cubicBezTo>
                  <a:cubicBezTo>
                    <a:pt x="184" y="126"/>
                    <a:pt x="184" y="124"/>
                    <a:pt x="184" y="124"/>
                  </a:cubicBezTo>
                  <a:cubicBezTo>
                    <a:pt x="185" y="123"/>
                    <a:pt x="185" y="126"/>
                    <a:pt x="186" y="127"/>
                  </a:cubicBezTo>
                  <a:cubicBezTo>
                    <a:pt x="186" y="127"/>
                    <a:pt x="186" y="126"/>
                    <a:pt x="186" y="125"/>
                  </a:cubicBezTo>
                  <a:cubicBezTo>
                    <a:pt x="186" y="127"/>
                    <a:pt x="192" y="130"/>
                    <a:pt x="193" y="127"/>
                  </a:cubicBezTo>
                  <a:cubicBezTo>
                    <a:pt x="193" y="127"/>
                    <a:pt x="193" y="128"/>
                    <a:pt x="193" y="128"/>
                  </a:cubicBezTo>
                  <a:cubicBezTo>
                    <a:pt x="193" y="128"/>
                    <a:pt x="194" y="127"/>
                    <a:pt x="194" y="126"/>
                  </a:cubicBezTo>
                  <a:cubicBezTo>
                    <a:pt x="193" y="126"/>
                    <a:pt x="194" y="127"/>
                    <a:pt x="194" y="12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4" name="Freeform 641"/>
            <p:cNvSpPr>
              <a:spLocks/>
            </p:cNvSpPr>
            <p:nvPr/>
          </p:nvSpPr>
          <p:spPr bwMode="auto">
            <a:xfrm>
              <a:off x="2944810" y="3258244"/>
              <a:ext cx="1349079" cy="668965"/>
            </a:xfrm>
            <a:custGeom>
              <a:avLst/>
              <a:gdLst>
                <a:gd name="T0" fmla="*/ 84 w 289"/>
                <a:gd name="T1" fmla="*/ 106 h 143"/>
                <a:gd name="T2" fmla="*/ 105 w 289"/>
                <a:gd name="T3" fmla="*/ 119 h 143"/>
                <a:gd name="T4" fmla="*/ 125 w 289"/>
                <a:gd name="T5" fmla="*/ 127 h 143"/>
                <a:gd name="T6" fmla="*/ 137 w 289"/>
                <a:gd name="T7" fmla="*/ 127 h 143"/>
                <a:gd name="T8" fmla="*/ 149 w 289"/>
                <a:gd name="T9" fmla="*/ 119 h 143"/>
                <a:gd name="T10" fmla="*/ 162 w 289"/>
                <a:gd name="T11" fmla="*/ 118 h 143"/>
                <a:gd name="T12" fmla="*/ 177 w 289"/>
                <a:gd name="T13" fmla="*/ 119 h 143"/>
                <a:gd name="T14" fmla="*/ 171 w 289"/>
                <a:gd name="T15" fmla="*/ 113 h 143"/>
                <a:gd name="T16" fmla="*/ 186 w 289"/>
                <a:gd name="T17" fmla="*/ 113 h 143"/>
                <a:gd name="T18" fmla="*/ 209 w 289"/>
                <a:gd name="T19" fmla="*/ 122 h 143"/>
                <a:gd name="T20" fmla="*/ 213 w 289"/>
                <a:gd name="T21" fmla="*/ 133 h 143"/>
                <a:gd name="T22" fmla="*/ 220 w 289"/>
                <a:gd name="T23" fmla="*/ 143 h 143"/>
                <a:gd name="T24" fmla="*/ 215 w 289"/>
                <a:gd name="T25" fmla="*/ 108 h 143"/>
                <a:gd name="T26" fmla="*/ 234 w 289"/>
                <a:gd name="T27" fmla="*/ 92 h 143"/>
                <a:gd name="T28" fmla="*/ 239 w 289"/>
                <a:gd name="T29" fmla="*/ 86 h 143"/>
                <a:gd name="T30" fmla="*/ 244 w 289"/>
                <a:gd name="T31" fmla="*/ 82 h 143"/>
                <a:gd name="T32" fmla="*/ 242 w 289"/>
                <a:gd name="T33" fmla="*/ 78 h 143"/>
                <a:gd name="T34" fmla="*/ 238 w 289"/>
                <a:gd name="T35" fmla="*/ 71 h 143"/>
                <a:gd name="T36" fmla="*/ 239 w 289"/>
                <a:gd name="T37" fmla="*/ 69 h 143"/>
                <a:gd name="T38" fmla="*/ 242 w 289"/>
                <a:gd name="T39" fmla="*/ 75 h 143"/>
                <a:gd name="T40" fmla="*/ 246 w 289"/>
                <a:gd name="T41" fmla="*/ 62 h 143"/>
                <a:gd name="T42" fmla="*/ 253 w 289"/>
                <a:gd name="T43" fmla="*/ 52 h 143"/>
                <a:gd name="T44" fmla="*/ 265 w 289"/>
                <a:gd name="T45" fmla="*/ 48 h 143"/>
                <a:gd name="T46" fmla="*/ 271 w 289"/>
                <a:gd name="T47" fmla="*/ 48 h 143"/>
                <a:gd name="T48" fmla="*/ 274 w 289"/>
                <a:gd name="T49" fmla="*/ 35 h 143"/>
                <a:gd name="T50" fmla="*/ 288 w 289"/>
                <a:gd name="T51" fmla="*/ 28 h 143"/>
                <a:gd name="T52" fmla="*/ 276 w 289"/>
                <a:gd name="T53" fmla="*/ 13 h 143"/>
                <a:gd name="T54" fmla="*/ 264 w 289"/>
                <a:gd name="T55" fmla="*/ 28 h 143"/>
                <a:gd name="T56" fmla="*/ 237 w 289"/>
                <a:gd name="T57" fmla="*/ 39 h 143"/>
                <a:gd name="T58" fmla="*/ 224 w 289"/>
                <a:gd name="T59" fmla="*/ 45 h 143"/>
                <a:gd name="T60" fmla="*/ 208 w 289"/>
                <a:gd name="T61" fmla="*/ 44 h 143"/>
                <a:gd name="T62" fmla="*/ 203 w 289"/>
                <a:gd name="T63" fmla="*/ 36 h 143"/>
                <a:gd name="T64" fmla="*/ 196 w 289"/>
                <a:gd name="T65" fmla="*/ 28 h 143"/>
                <a:gd name="T66" fmla="*/ 185 w 289"/>
                <a:gd name="T67" fmla="*/ 48 h 143"/>
                <a:gd name="T68" fmla="*/ 187 w 289"/>
                <a:gd name="T69" fmla="*/ 25 h 143"/>
                <a:gd name="T70" fmla="*/ 196 w 289"/>
                <a:gd name="T71" fmla="*/ 17 h 143"/>
                <a:gd name="T72" fmla="*/ 184 w 289"/>
                <a:gd name="T73" fmla="*/ 13 h 143"/>
                <a:gd name="T74" fmla="*/ 165 w 289"/>
                <a:gd name="T75" fmla="*/ 15 h 143"/>
                <a:gd name="T76" fmla="*/ 158 w 289"/>
                <a:gd name="T77" fmla="*/ 5 h 143"/>
                <a:gd name="T78" fmla="*/ 147 w 289"/>
                <a:gd name="T79" fmla="*/ 4 h 143"/>
                <a:gd name="T80" fmla="*/ 30 w 289"/>
                <a:gd name="T81" fmla="*/ 4 h 143"/>
                <a:gd name="T82" fmla="*/ 7 w 289"/>
                <a:gd name="T83" fmla="*/ 9 h 143"/>
                <a:gd name="T84" fmla="*/ 8 w 289"/>
                <a:gd name="T85" fmla="*/ 21 h 143"/>
                <a:gd name="T86" fmla="*/ 2 w 289"/>
                <a:gd name="T87" fmla="*/ 40 h 143"/>
                <a:gd name="T88" fmla="*/ 5 w 289"/>
                <a:gd name="T89" fmla="*/ 63 h 143"/>
                <a:gd name="T90" fmla="*/ 12 w 289"/>
                <a:gd name="T91" fmla="*/ 73 h 143"/>
                <a:gd name="T92" fmla="*/ 21 w 289"/>
                <a:gd name="T93" fmla="*/ 88 h 143"/>
                <a:gd name="T94" fmla="*/ 39 w 289"/>
                <a:gd name="T95" fmla="*/ 10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9" h="143">
                  <a:moveTo>
                    <a:pt x="68" y="108"/>
                  </a:moveTo>
                  <a:cubicBezTo>
                    <a:pt x="71" y="108"/>
                    <a:pt x="74" y="108"/>
                    <a:pt x="78" y="108"/>
                  </a:cubicBezTo>
                  <a:cubicBezTo>
                    <a:pt x="79" y="108"/>
                    <a:pt x="81" y="108"/>
                    <a:pt x="82" y="108"/>
                  </a:cubicBezTo>
                  <a:cubicBezTo>
                    <a:pt x="83" y="108"/>
                    <a:pt x="83" y="106"/>
                    <a:pt x="84" y="106"/>
                  </a:cubicBezTo>
                  <a:cubicBezTo>
                    <a:pt x="85" y="105"/>
                    <a:pt x="91" y="105"/>
                    <a:pt x="91" y="106"/>
                  </a:cubicBezTo>
                  <a:cubicBezTo>
                    <a:pt x="94" y="108"/>
                    <a:pt x="97" y="110"/>
                    <a:pt x="100" y="112"/>
                  </a:cubicBezTo>
                  <a:cubicBezTo>
                    <a:pt x="100" y="112"/>
                    <a:pt x="101" y="115"/>
                    <a:pt x="101" y="116"/>
                  </a:cubicBezTo>
                  <a:cubicBezTo>
                    <a:pt x="102" y="118"/>
                    <a:pt x="102" y="118"/>
                    <a:pt x="105" y="119"/>
                  </a:cubicBezTo>
                  <a:cubicBezTo>
                    <a:pt x="107" y="120"/>
                    <a:pt x="108" y="121"/>
                    <a:pt x="109" y="119"/>
                  </a:cubicBezTo>
                  <a:cubicBezTo>
                    <a:pt x="110" y="116"/>
                    <a:pt x="111" y="116"/>
                    <a:pt x="114" y="117"/>
                  </a:cubicBezTo>
                  <a:cubicBezTo>
                    <a:pt x="116" y="117"/>
                    <a:pt x="119" y="118"/>
                    <a:pt x="119" y="120"/>
                  </a:cubicBezTo>
                  <a:cubicBezTo>
                    <a:pt x="121" y="123"/>
                    <a:pt x="123" y="124"/>
                    <a:pt x="125" y="127"/>
                  </a:cubicBezTo>
                  <a:cubicBezTo>
                    <a:pt x="127" y="129"/>
                    <a:pt x="126" y="133"/>
                    <a:pt x="129" y="134"/>
                  </a:cubicBezTo>
                  <a:cubicBezTo>
                    <a:pt x="131" y="136"/>
                    <a:pt x="135" y="136"/>
                    <a:pt x="137" y="137"/>
                  </a:cubicBezTo>
                  <a:cubicBezTo>
                    <a:pt x="137" y="136"/>
                    <a:pt x="135" y="129"/>
                    <a:pt x="135" y="129"/>
                  </a:cubicBezTo>
                  <a:cubicBezTo>
                    <a:pt x="137" y="130"/>
                    <a:pt x="136" y="127"/>
                    <a:pt x="137" y="127"/>
                  </a:cubicBezTo>
                  <a:cubicBezTo>
                    <a:pt x="137" y="126"/>
                    <a:pt x="139" y="126"/>
                    <a:pt x="140" y="125"/>
                  </a:cubicBezTo>
                  <a:cubicBezTo>
                    <a:pt x="141" y="125"/>
                    <a:pt x="142" y="122"/>
                    <a:pt x="142" y="122"/>
                  </a:cubicBezTo>
                  <a:cubicBezTo>
                    <a:pt x="143" y="123"/>
                    <a:pt x="144" y="123"/>
                    <a:pt x="145" y="122"/>
                  </a:cubicBezTo>
                  <a:cubicBezTo>
                    <a:pt x="147" y="121"/>
                    <a:pt x="148" y="121"/>
                    <a:pt x="149" y="119"/>
                  </a:cubicBezTo>
                  <a:cubicBezTo>
                    <a:pt x="151" y="118"/>
                    <a:pt x="148" y="118"/>
                    <a:pt x="148" y="117"/>
                  </a:cubicBezTo>
                  <a:cubicBezTo>
                    <a:pt x="148" y="117"/>
                    <a:pt x="151" y="118"/>
                    <a:pt x="152" y="117"/>
                  </a:cubicBezTo>
                  <a:cubicBezTo>
                    <a:pt x="154" y="116"/>
                    <a:pt x="155" y="116"/>
                    <a:pt x="157" y="116"/>
                  </a:cubicBezTo>
                  <a:cubicBezTo>
                    <a:pt x="159" y="116"/>
                    <a:pt x="160" y="119"/>
                    <a:pt x="162" y="118"/>
                  </a:cubicBezTo>
                  <a:cubicBezTo>
                    <a:pt x="165" y="116"/>
                    <a:pt x="166" y="118"/>
                    <a:pt x="168" y="119"/>
                  </a:cubicBezTo>
                  <a:cubicBezTo>
                    <a:pt x="170" y="120"/>
                    <a:pt x="171" y="118"/>
                    <a:pt x="172" y="118"/>
                  </a:cubicBezTo>
                  <a:cubicBezTo>
                    <a:pt x="173" y="117"/>
                    <a:pt x="176" y="119"/>
                    <a:pt x="176" y="120"/>
                  </a:cubicBezTo>
                  <a:cubicBezTo>
                    <a:pt x="177" y="121"/>
                    <a:pt x="178" y="120"/>
                    <a:pt x="177" y="119"/>
                  </a:cubicBezTo>
                  <a:cubicBezTo>
                    <a:pt x="177" y="119"/>
                    <a:pt x="176" y="118"/>
                    <a:pt x="175" y="118"/>
                  </a:cubicBezTo>
                  <a:cubicBezTo>
                    <a:pt x="174" y="117"/>
                    <a:pt x="176" y="117"/>
                    <a:pt x="176" y="117"/>
                  </a:cubicBezTo>
                  <a:cubicBezTo>
                    <a:pt x="175" y="115"/>
                    <a:pt x="175" y="114"/>
                    <a:pt x="173" y="115"/>
                  </a:cubicBezTo>
                  <a:cubicBezTo>
                    <a:pt x="173" y="115"/>
                    <a:pt x="169" y="115"/>
                    <a:pt x="171" y="113"/>
                  </a:cubicBezTo>
                  <a:cubicBezTo>
                    <a:pt x="173" y="113"/>
                    <a:pt x="174" y="114"/>
                    <a:pt x="175" y="114"/>
                  </a:cubicBezTo>
                  <a:cubicBezTo>
                    <a:pt x="178" y="113"/>
                    <a:pt x="180" y="113"/>
                    <a:pt x="183" y="113"/>
                  </a:cubicBezTo>
                  <a:cubicBezTo>
                    <a:pt x="184" y="113"/>
                    <a:pt x="183" y="113"/>
                    <a:pt x="184" y="114"/>
                  </a:cubicBezTo>
                  <a:cubicBezTo>
                    <a:pt x="184" y="114"/>
                    <a:pt x="185" y="114"/>
                    <a:pt x="186" y="113"/>
                  </a:cubicBezTo>
                  <a:cubicBezTo>
                    <a:pt x="188" y="113"/>
                    <a:pt x="190" y="113"/>
                    <a:pt x="192" y="113"/>
                  </a:cubicBezTo>
                  <a:cubicBezTo>
                    <a:pt x="194" y="113"/>
                    <a:pt x="194" y="115"/>
                    <a:pt x="196" y="116"/>
                  </a:cubicBezTo>
                  <a:cubicBezTo>
                    <a:pt x="198" y="118"/>
                    <a:pt x="200" y="116"/>
                    <a:pt x="202" y="115"/>
                  </a:cubicBezTo>
                  <a:cubicBezTo>
                    <a:pt x="203" y="115"/>
                    <a:pt x="209" y="121"/>
                    <a:pt x="209" y="122"/>
                  </a:cubicBezTo>
                  <a:cubicBezTo>
                    <a:pt x="210" y="123"/>
                    <a:pt x="208" y="125"/>
                    <a:pt x="209" y="126"/>
                  </a:cubicBezTo>
                  <a:cubicBezTo>
                    <a:pt x="210" y="128"/>
                    <a:pt x="209" y="128"/>
                    <a:pt x="210" y="130"/>
                  </a:cubicBezTo>
                  <a:cubicBezTo>
                    <a:pt x="210" y="131"/>
                    <a:pt x="211" y="132"/>
                    <a:pt x="211" y="132"/>
                  </a:cubicBezTo>
                  <a:cubicBezTo>
                    <a:pt x="212" y="132"/>
                    <a:pt x="212" y="133"/>
                    <a:pt x="213" y="133"/>
                  </a:cubicBezTo>
                  <a:cubicBezTo>
                    <a:pt x="214" y="134"/>
                    <a:pt x="213" y="136"/>
                    <a:pt x="214" y="137"/>
                  </a:cubicBezTo>
                  <a:cubicBezTo>
                    <a:pt x="215" y="138"/>
                    <a:pt x="216" y="138"/>
                    <a:pt x="217" y="140"/>
                  </a:cubicBezTo>
                  <a:cubicBezTo>
                    <a:pt x="219" y="143"/>
                    <a:pt x="218" y="140"/>
                    <a:pt x="220" y="141"/>
                  </a:cubicBezTo>
                  <a:cubicBezTo>
                    <a:pt x="220" y="141"/>
                    <a:pt x="220" y="143"/>
                    <a:pt x="220" y="143"/>
                  </a:cubicBezTo>
                  <a:cubicBezTo>
                    <a:pt x="221" y="143"/>
                    <a:pt x="222" y="136"/>
                    <a:pt x="222" y="135"/>
                  </a:cubicBezTo>
                  <a:cubicBezTo>
                    <a:pt x="222" y="132"/>
                    <a:pt x="221" y="130"/>
                    <a:pt x="220" y="126"/>
                  </a:cubicBezTo>
                  <a:cubicBezTo>
                    <a:pt x="218" y="123"/>
                    <a:pt x="218" y="120"/>
                    <a:pt x="217" y="117"/>
                  </a:cubicBezTo>
                  <a:cubicBezTo>
                    <a:pt x="215" y="115"/>
                    <a:pt x="214" y="111"/>
                    <a:pt x="215" y="108"/>
                  </a:cubicBezTo>
                  <a:cubicBezTo>
                    <a:pt x="216" y="105"/>
                    <a:pt x="218" y="103"/>
                    <a:pt x="221" y="101"/>
                  </a:cubicBezTo>
                  <a:cubicBezTo>
                    <a:pt x="222" y="100"/>
                    <a:pt x="223" y="100"/>
                    <a:pt x="224" y="99"/>
                  </a:cubicBezTo>
                  <a:cubicBezTo>
                    <a:pt x="225" y="98"/>
                    <a:pt x="226" y="96"/>
                    <a:pt x="227" y="96"/>
                  </a:cubicBezTo>
                  <a:cubicBezTo>
                    <a:pt x="229" y="94"/>
                    <a:pt x="232" y="94"/>
                    <a:pt x="234" y="92"/>
                  </a:cubicBezTo>
                  <a:cubicBezTo>
                    <a:pt x="235" y="91"/>
                    <a:pt x="236" y="89"/>
                    <a:pt x="238" y="89"/>
                  </a:cubicBezTo>
                  <a:cubicBezTo>
                    <a:pt x="238" y="89"/>
                    <a:pt x="242" y="89"/>
                    <a:pt x="241" y="87"/>
                  </a:cubicBezTo>
                  <a:cubicBezTo>
                    <a:pt x="241" y="87"/>
                    <a:pt x="238" y="88"/>
                    <a:pt x="238" y="88"/>
                  </a:cubicBezTo>
                  <a:cubicBezTo>
                    <a:pt x="238" y="87"/>
                    <a:pt x="240" y="88"/>
                    <a:pt x="239" y="86"/>
                  </a:cubicBezTo>
                  <a:cubicBezTo>
                    <a:pt x="239" y="86"/>
                    <a:pt x="238" y="85"/>
                    <a:pt x="239" y="85"/>
                  </a:cubicBezTo>
                  <a:cubicBezTo>
                    <a:pt x="239" y="84"/>
                    <a:pt x="239" y="85"/>
                    <a:pt x="240" y="84"/>
                  </a:cubicBezTo>
                  <a:cubicBezTo>
                    <a:pt x="239" y="85"/>
                    <a:pt x="241" y="86"/>
                    <a:pt x="241" y="85"/>
                  </a:cubicBezTo>
                  <a:cubicBezTo>
                    <a:pt x="242" y="85"/>
                    <a:pt x="245" y="83"/>
                    <a:pt x="244" y="82"/>
                  </a:cubicBezTo>
                  <a:cubicBezTo>
                    <a:pt x="244" y="83"/>
                    <a:pt x="238" y="82"/>
                    <a:pt x="239" y="81"/>
                  </a:cubicBezTo>
                  <a:cubicBezTo>
                    <a:pt x="239" y="80"/>
                    <a:pt x="240" y="82"/>
                    <a:pt x="241" y="81"/>
                  </a:cubicBezTo>
                  <a:cubicBezTo>
                    <a:pt x="241" y="81"/>
                    <a:pt x="243" y="80"/>
                    <a:pt x="243" y="80"/>
                  </a:cubicBezTo>
                  <a:cubicBezTo>
                    <a:pt x="243" y="80"/>
                    <a:pt x="242" y="79"/>
                    <a:pt x="242" y="78"/>
                  </a:cubicBezTo>
                  <a:cubicBezTo>
                    <a:pt x="243" y="77"/>
                    <a:pt x="243" y="76"/>
                    <a:pt x="241" y="76"/>
                  </a:cubicBezTo>
                  <a:cubicBezTo>
                    <a:pt x="241" y="76"/>
                    <a:pt x="237" y="74"/>
                    <a:pt x="237" y="74"/>
                  </a:cubicBezTo>
                  <a:cubicBezTo>
                    <a:pt x="238" y="73"/>
                    <a:pt x="239" y="74"/>
                    <a:pt x="240" y="74"/>
                  </a:cubicBezTo>
                  <a:cubicBezTo>
                    <a:pt x="241" y="73"/>
                    <a:pt x="239" y="71"/>
                    <a:pt x="238" y="71"/>
                  </a:cubicBezTo>
                  <a:cubicBezTo>
                    <a:pt x="237" y="70"/>
                    <a:pt x="236" y="69"/>
                    <a:pt x="236" y="68"/>
                  </a:cubicBezTo>
                  <a:cubicBezTo>
                    <a:pt x="235" y="67"/>
                    <a:pt x="238" y="65"/>
                    <a:pt x="237" y="64"/>
                  </a:cubicBezTo>
                  <a:cubicBezTo>
                    <a:pt x="238" y="65"/>
                    <a:pt x="237" y="66"/>
                    <a:pt x="237" y="67"/>
                  </a:cubicBezTo>
                  <a:cubicBezTo>
                    <a:pt x="237" y="67"/>
                    <a:pt x="239" y="69"/>
                    <a:pt x="239" y="69"/>
                  </a:cubicBezTo>
                  <a:cubicBezTo>
                    <a:pt x="241" y="67"/>
                    <a:pt x="239" y="62"/>
                    <a:pt x="242" y="61"/>
                  </a:cubicBezTo>
                  <a:cubicBezTo>
                    <a:pt x="241" y="61"/>
                    <a:pt x="241" y="66"/>
                    <a:pt x="242" y="67"/>
                  </a:cubicBezTo>
                  <a:cubicBezTo>
                    <a:pt x="242" y="69"/>
                    <a:pt x="244" y="69"/>
                    <a:pt x="244" y="71"/>
                  </a:cubicBezTo>
                  <a:cubicBezTo>
                    <a:pt x="244" y="72"/>
                    <a:pt x="241" y="74"/>
                    <a:pt x="242" y="75"/>
                  </a:cubicBezTo>
                  <a:cubicBezTo>
                    <a:pt x="242" y="75"/>
                    <a:pt x="248" y="69"/>
                    <a:pt x="247" y="67"/>
                  </a:cubicBezTo>
                  <a:cubicBezTo>
                    <a:pt x="247" y="65"/>
                    <a:pt x="245" y="64"/>
                    <a:pt x="245" y="62"/>
                  </a:cubicBezTo>
                  <a:cubicBezTo>
                    <a:pt x="244" y="61"/>
                    <a:pt x="245" y="58"/>
                    <a:pt x="247" y="59"/>
                  </a:cubicBezTo>
                  <a:cubicBezTo>
                    <a:pt x="246" y="58"/>
                    <a:pt x="245" y="61"/>
                    <a:pt x="246" y="62"/>
                  </a:cubicBezTo>
                  <a:cubicBezTo>
                    <a:pt x="248" y="64"/>
                    <a:pt x="248" y="65"/>
                    <a:pt x="250" y="62"/>
                  </a:cubicBezTo>
                  <a:cubicBezTo>
                    <a:pt x="251" y="61"/>
                    <a:pt x="253" y="58"/>
                    <a:pt x="252" y="56"/>
                  </a:cubicBezTo>
                  <a:cubicBezTo>
                    <a:pt x="252" y="56"/>
                    <a:pt x="251" y="55"/>
                    <a:pt x="252" y="54"/>
                  </a:cubicBezTo>
                  <a:cubicBezTo>
                    <a:pt x="252" y="54"/>
                    <a:pt x="253" y="52"/>
                    <a:pt x="253" y="52"/>
                  </a:cubicBezTo>
                  <a:cubicBezTo>
                    <a:pt x="253" y="52"/>
                    <a:pt x="253" y="54"/>
                    <a:pt x="253" y="54"/>
                  </a:cubicBezTo>
                  <a:cubicBezTo>
                    <a:pt x="253" y="54"/>
                    <a:pt x="258" y="51"/>
                    <a:pt x="260" y="51"/>
                  </a:cubicBezTo>
                  <a:cubicBezTo>
                    <a:pt x="261" y="50"/>
                    <a:pt x="263" y="51"/>
                    <a:pt x="264" y="51"/>
                  </a:cubicBezTo>
                  <a:cubicBezTo>
                    <a:pt x="266" y="50"/>
                    <a:pt x="265" y="49"/>
                    <a:pt x="265" y="48"/>
                  </a:cubicBezTo>
                  <a:cubicBezTo>
                    <a:pt x="266" y="48"/>
                    <a:pt x="266" y="50"/>
                    <a:pt x="267" y="50"/>
                  </a:cubicBezTo>
                  <a:cubicBezTo>
                    <a:pt x="267" y="50"/>
                    <a:pt x="269" y="49"/>
                    <a:pt x="269" y="49"/>
                  </a:cubicBezTo>
                  <a:cubicBezTo>
                    <a:pt x="271" y="51"/>
                    <a:pt x="275" y="46"/>
                    <a:pt x="272" y="46"/>
                  </a:cubicBezTo>
                  <a:cubicBezTo>
                    <a:pt x="272" y="46"/>
                    <a:pt x="272" y="48"/>
                    <a:pt x="271" y="48"/>
                  </a:cubicBezTo>
                  <a:cubicBezTo>
                    <a:pt x="270" y="48"/>
                    <a:pt x="268" y="44"/>
                    <a:pt x="268" y="44"/>
                  </a:cubicBezTo>
                  <a:cubicBezTo>
                    <a:pt x="269" y="43"/>
                    <a:pt x="268" y="42"/>
                    <a:pt x="269" y="41"/>
                  </a:cubicBezTo>
                  <a:cubicBezTo>
                    <a:pt x="270" y="39"/>
                    <a:pt x="271" y="37"/>
                    <a:pt x="272" y="36"/>
                  </a:cubicBezTo>
                  <a:cubicBezTo>
                    <a:pt x="273" y="36"/>
                    <a:pt x="274" y="35"/>
                    <a:pt x="274" y="35"/>
                  </a:cubicBezTo>
                  <a:cubicBezTo>
                    <a:pt x="276" y="36"/>
                    <a:pt x="277" y="33"/>
                    <a:pt x="278" y="32"/>
                  </a:cubicBezTo>
                  <a:cubicBezTo>
                    <a:pt x="278" y="32"/>
                    <a:pt x="280" y="33"/>
                    <a:pt x="281" y="32"/>
                  </a:cubicBezTo>
                  <a:cubicBezTo>
                    <a:pt x="283" y="31"/>
                    <a:pt x="285" y="31"/>
                    <a:pt x="286" y="30"/>
                  </a:cubicBezTo>
                  <a:cubicBezTo>
                    <a:pt x="287" y="30"/>
                    <a:pt x="289" y="29"/>
                    <a:pt x="288" y="28"/>
                  </a:cubicBezTo>
                  <a:cubicBezTo>
                    <a:pt x="286" y="26"/>
                    <a:pt x="286" y="25"/>
                    <a:pt x="285" y="24"/>
                  </a:cubicBezTo>
                  <a:cubicBezTo>
                    <a:pt x="281" y="23"/>
                    <a:pt x="287" y="14"/>
                    <a:pt x="281" y="14"/>
                  </a:cubicBezTo>
                  <a:cubicBezTo>
                    <a:pt x="280" y="13"/>
                    <a:pt x="279" y="15"/>
                    <a:pt x="278" y="14"/>
                  </a:cubicBezTo>
                  <a:cubicBezTo>
                    <a:pt x="277" y="13"/>
                    <a:pt x="277" y="12"/>
                    <a:pt x="276" y="13"/>
                  </a:cubicBezTo>
                  <a:cubicBezTo>
                    <a:pt x="275" y="14"/>
                    <a:pt x="274" y="16"/>
                    <a:pt x="273" y="17"/>
                  </a:cubicBezTo>
                  <a:cubicBezTo>
                    <a:pt x="272" y="18"/>
                    <a:pt x="272" y="20"/>
                    <a:pt x="271" y="21"/>
                  </a:cubicBezTo>
                  <a:cubicBezTo>
                    <a:pt x="271" y="23"/>
                    <a:pt x="270" y="26"/>
                    <a:pt x="268" y="26"/>
                  </a:cubicBezTo>
                  <a:cubicBezTo>
                    <a:pt x="266" y="26"/>
                    <a:pt x="266" y="28"/>
                    <a:pt x="264" y="28"/>
                  </a:cubicBezTo>
                  <a:cubicBezTo>
                    <a:pt x="259" y="28"/>
                    <a:pt x="254" y="28"/>
                    <a:pt x="249" y="28"/>
                  </a:cubicBezTo>
                  <a:cubicBezTo>
                    <a:pt x="247" y="28"/>
                    <a:pt x="247" y="28"/>
                    <a:pt x="246" y="29"/>
                  </a:cubicBezTo>
                  <a:cubicBezTo>
                    <a:pt x="245" y="31"/>
                    <a:pt x="241" y="33"/>
                    <a:pt x="241" y="34"/>
                  </a:cubicBezTo>
                  <a:cubicBezTo>
                    <a:pt x="242" y="37"/>
                    <a:pt x="239" y="39"/>
                    <a:pt x="237" y="39"/>
                  </a:cubicBezTo>
                  <a:cubicBezTo>
                    <a:pt x="235" y="39"/>
                    <a:pt x="234" y="38"/>
                    <a:pt x="232" y="38"/>
                  </a:cubicBezTo>
                  <a:cubicBezTo>
                    <a:pt x="230" y="38"/>
                    <a:pt x="228" y="39"/>
                    <a:pt x="227" y="39"/>
                  </a:cubicBezTo>
                  <a:cubicBezTo>
                    <a:pt x="227" y="39"/>
                    <a:pt x="227" y="42"/>
                    <a:pt x="228" y="42"/>
                  </a:cubicBezTo>
                  <a:cubicBezTo>
                    <a:pt x="227" y="43"/>
                    <a:pt x="226" y="44"/>
                    <a:pt x="224" y="45"/>
                  </a:cubicBezTo>
                  <a:cubicBezTo>
                    <a:pt x="222" y="46"/>
                    <a:pt x="219" y="48"/>
                    <a:pt x="216" y="49"/>
                  </a:cubicBezTo>
                  <a:cubicBezTo>
                    <a:pt x="213" y="50"/>
                    <a:pt x="210" y="50"/>
                    <a:pt x="207" y="49"/>
                  </a:cubicBezTo>
                  <a:cubicBezTo>
                    <a:pt x="206" y="48"/>
                    <a:pt x="205" y="47"/>
                    <a:pt x="206" y="46"/>
                  </a:cubicBezTo>
                  <a:cubicBezTo>
                    <a:pt x="206" y="46"/>
                    <a:pt x="207" y="44"/>
                    <a:pt x="208" y="44"/>
                  </a:cubicBezTo>
                  <a:cubicBezTo>
                    <a:pt x="208" y="44"/>
                    <a:pt x="208" y="45"/>
                    <a:pt x="208" y="46"/>
                  </a:cubicBezTo>
                  <a:cubicBezTo>
                    <a:pt x="210" y="42"/>
                    <a:pt x="211" y="39"/>
                    <a:pt x="209" y="35"/>
                  </a:cubicBezTo>
                  <a:cubicBezTo>
                    <a:pt x="208" y="34"/>
                    <a:pt x="206" y="36"/>
                    <a:pt x="205" y="36"/>
                  </a:cubicBezTo>
                  <a:cubicBezTo>
                    <a:pt x="204" y="37"/>
                    <a:pt x="204" y="36"/>
                    <a:pt x="203" y="36"/>
                  </a:cubicBezTo>
                  <a:cubicBezTo>
                    <a:pt x="202" y="35"/>
                    <a:pt x="204" y="34"/>
                    <a:pt x="204" y="34"/>
                  </a:cubicBezTo>
                  <a:cubicBezTo>
                    <a:pt x="208" y="30"/>
                    <a:pt x="205" y="26"/>
                    <a:pt x="201" y="25"/>
                  </a:cubicBezTo>
                  <a:cubicBezTo>
                    <a:pt x="198" y="24"/>
                    <a:pt x="198" y="25"/>
                    <a:pt x="196" y="26"/>
                  </a:cubicBezTo>
                  <a:cubicBezTo>
                    <a:pt x="196" y="27"/>
                    <a:pt x="196" y="27"/>
                    <a:pt x="196" y="28"/>
                  </a:cubicBezTo>
                  <a:cubicBezTo>
                    <a:pt x="196" y="29"/>
                    <a:pt x="194" y="28"/>
                    <a:pt x="193" y="28"/>
                  </a:cubicBezTo>
                  <a:cubicBezTo>
                    <a:pt x="192" y="28"/>
                    <a:pt x="190" y="36"/>
                    <a:pt x="190" y="37"/>
                  </a:cubicBezTo>
                  <a:cubicBezTo>
                    <a:pt x="191" y="42"/>
                    <a:pt x="192" y="45"/>
                    <a:pt x="188" y="47"/>
                  </a:cubicBezTo>
                  <a:cubicBezTo>
                    <a:pt x="188" y="48"/>
                    <a:pt x="185" y="49"/>
                    <a:pt x="185" y="48"/>
                  </a:cubicBezTo>
                  <a:cubicBezTo>
                    <a:pt x="185" y="46"/>
                    <a:pt x="184" y="44"/>
                    <a:pt x="184" y="42"/>
                  </a:cubicBezTo>
                  <a:cubicBezTo>
                    <a:pt x="184" y="41"/>
                    <a:pt x="186" y="30"/>
                    <a:pt x="186" y="30"/>
                  </a:cubicBezTo>
                  <a:cubicBezTo>
                    <a:pt x="185" y="30"/>
                    <a:pt x="183" y="32"/>
                    <a:pt x="183" y="31"/>
                  </a:cubicBezTo>
                  <a:cubicBezTo>
                    <a:pt x="183" y="30"/>
                    <a:pt x="186" y="26"/>
                    <a:pt x="187" y="25"/>
                  </a:cubicBezTo>
                  <a:cubicBezTo>
                    <a:pt x="188" y="23"/>
                    <a:pt x="191" y="23"/>
                    <a:pt x="193" y="22"/>
                  </a:cubicBezTo>
                  <a:cubicBezTo>
                    <a:pt x="196" y="22"/>
                    <a:pt x="199" y="23"/>
                    <a:pt x="202" y="23"/>
                  </a:cubicBezTo>
                  <a:cubicBezTo>
                    <a:pt x="205" y="23"/>
                    <a:pt x="201" y="20"/>
                    <a:pt x="199" y="20"/>
                  </a:cubicBezTo>
                  <a:cubicBezTo>
                    <a:pt x="197" y="20"/>
                    <a:pt x="199" y="17"/>
                    <a:pt x="196" y="17"/>
                  </a:cubicBezTo>
                  <a:cubicBezTo>
                    <a:pt x="194" y="18"/>
                    <a:pt x="192" y="19"/>
                    <a:pt x="189" y="19"/>
                  </a:cubicBezTo>
                  <a:cubicBezTo>
                    <a:pt x="187" y="19"/>
                    <a:pt x="185" y="17"/>
                    <a:pt x="183" y="16"/>
                  </a:cubicBezTo>
                  <a:cubicBezTo>
                    <a:pt x="183" y="16"/>
                    <a:pt x="180" y="16"/>
                    <a:pt x="181" y="15"/>
                  </a:cubicBezTo>
                  <a:cubicBezTo>
                    <a:pt x="182" y="15"/>
                    <a:pt x="184" y="14"/>
                    <a:pt x="184" y="13"/>
                  </a:cubicBezTo>
                  <a:cubicBezTo>
                    <a:pt x="184" y="13"/>
                    <a:pt x="176" y="16"/>
                    <a:pt x="175" y="16"/>
                  </a:cubicBezTo>
                  <a:cubicBezTo>
                    <a:pt x="174" y="17"/>
                    <a:pt x="173" y="18"/>
                    <a:pt x="172" y="18"/>
                  </a:cubicBezTo>
                  <a:cubicBezTo>
                    <a:pt x="170" y="18"/>
                    <a:pt x="170" y="16"/>
                    <a:pt x="168" y="16"/>
                  </a:cubicBezTo>
                  <a:cubicBezTo>
                    <a:pt x="167" y="16"/>
                    <a:pt x="162" y="18"/>
                    <a:pt x="165" y="15"/>
                  </a:cubicBezTo>
                  <a:cubicBezTo>
                    <a:pt x="168" y="13"/>
                    <a:pt x="171" y="11"/>
                    <a:pt x="174" y="9"/>
                  </a:cubicBezTo>
                  <a:cubicBezTo>
                    <a:pt x="172" y="9"/>
                    <a:pt x="170" y="7"/>
                    <a:pt x="168" y="9"/>
                  </a:cubicBezTo>
                  <a:cubicBezTo>
                    <a:pt x="165" y="10"/>
                    <a:pt x="164" y="8"/>
                    <a:pt x="161" y="7"/>
                  </a:cubicBezTo>
                  <a:cubicBezTo>
                    <a:pt x="160" y="7"/>
                    <a:pt x="159" y="6"/>
                    <a:pt x="158" y="5"/>
                  </a:cubicBezTo>
                  <a:cubicBezTo>
                    <a:pt x="156" y="5"/>
                    <a:pt x="155" y="6"/>
                    <a:pt x="153" y="6"/>
                  </a:cubicBezTo>
                  <a:cubicBezTo>
                    <a:pt x="152" y="5"/>
                    <a:pt x="150" y="5"/>
                    <a:pt x="150" y="3"/>
                  </a:cubicBezTo>
                  <a:cubicBezTo>
                    <a:pt x="150" y="3"/>
                    <a:pt x="148" y="0"/>
                    <a:pt x="148" y="1"/>
                  </a:cubicBezTo>
                  <a:cubicBezTo>
                    <a:pt x="147" y="1"/>
                    <a:pt x="148" y="4"/>
                    <a:pt x="147" y="4"/>
                  </a:cubicBezTo>
                  <a:cubicBezTo>
                    <a:pt x="146" y="4"/>
                    <a:pt x="145" y="4"/>
                    <a:pt x="145" y="4"/>
                  </a:cubicBezTo>
                  <a:cubicBezTo>
                    <a:pt x="142" y="4"/>
                    <a:pt x="139" y="4"/>
                    <a:pt x="136" y="4"/>
                  </a:cubicBezTo>
                  <a:cubicBezTo>
                    <a:pt x="125" y="4"/>
                    <a:pt x="115" y="4"/>
                    <a:pt x="105" y="4"/>
                  </a:cubicBezTo>
                  <a:cubicBezTo>
                    <a:pt x="80" y="4"/>
                    <a:pt x="55" y="4"/>
                    <a:pt x="30" y="4"/>
                  </a:cubicBezTo>
                  <a:cubicBezTo>
                    <a:pt x="24" y="4"/>
                    <a:pt x="17" y="4"/>
                    <a:pt x="11" y="4"/>
                  </a:cubicBezTo>
                  <a:cubicBezTo>
                    <a:pt x="12" y="5"/>
                    <a:pt x="14" y="13"/>
                    <a:pt x="11" y="14"/>
                  </a:cubicBezTo>
                  <a:cubicBezTo>
                    <a:pt x="9" y="14"/>
                    <a:pt x="8" y="14"/>
                    <a:pt x="10" y="12"/>
                  </a:cubicBezTo>
                  <a:cubicBezTo>
                    <a:pt x="12" y="9"/>
                    <a:pt x="9" y="9"/>
                    <a:pt x="7" y="9"/>
                  </a:cubicBezTo>
                  <a:cubicBezTo>
                    <a:pt x="5" y="9"/>
                    <a:pt x="2" y="7"/>
                    <a:pt x="1" y="7"/>
                  </a:cubicBezTo>
                  <a:cubicBezTo>
                    <a:pt x="0" y="8"/>
                    <a:pt x="2" y="12"/>
                    <a:pt x="2" y="12"/>
                  </a:cubicBezTo>
                  <a:cubicBezTo>
                    <a:pt x="3" y="15"/>
                    <a:pt x="4" y="16"/>
                    <a:pt x="4" y="18"/>
                  </a:cubicBezTo>
                  <a:cubicBezTo>
                    <a:pt x="4" y="19"/>
                    <a:pt x="7" y="21"/>
                    <a:pt x="8" y="21"/>
                  </a:cubicBezTo>
                  <a:cubicBezTo>
                    <a:pt x="7" y="21"/>
                    <a:pt x="6" y="21"/>
                    <a:pt x="5" y="22"/>
                  </a:cubicBezTo>
                  <a:cubicBezTo>
                    <a:pt x="4" y="23"/>
                    <a:pt x="5" y="24"/>
                    <a:pt x="5" y="25"/>
                  </a:cubicBezTo>
                  <a:cubicBezTo>
                    <a:pt x="5" y="28"/>
                    <a:pt x="5" y="30"/>
                    <a:pt x="4" y="32"/>
                  </a:cubicBezTo>
                  <a:cubicBezTo>
                    <a:pt x="4" y="35"/>
                    <a:pt x="3" y="37"/>
                    <a:pt x="2" y="40"/>
                  </a:cubicBezTo>
                  <a:cubicBezTo>
                    <a:pt x="1" y="43"/>
                    <a:pt x="3" y="46"/>
                    <a:pt x="4" y="49"/>
                  </a:cubicBezTo>
                  <a:cubicBezTo>
                    <a:pt x="4" y="52"/>
                    <a:pt x="3" y="54"/>
                    <a:pt x="3" y="56"/>
                  </a:cubicBezTo>
                  <a:cubicBezTo>
                    <a:pt x="3" y="57"/>
                    <a:pt x="4" y="58"/>
                    <a:pt x="4" y="59"/>
                  </a:cubicBezTo>
                  <a:cubicBezTo>
                    <a:pt x="5" y="60"/>
                    <a:pt x="5" y="62"/>
                    <a:pt x="5" y="63"/>
                  </a:cubicBezTo>
                  <a:cubicBezTo>
                    <a:pt x="6" y="66"/>
                    <a:pt x="9" y="67"/>
                    <a:pt x="10" y="70"/>
                  </a:cubicBezTo>
                  <a:cubicBezTo>
                    <a:pt x="11" y="72"/>
                    <a:pt x="11" y="71"/>
                    <a:pt x="12" y="70"/>
                  </a:cubicBezTo>
                  <a:cubicBezTo>
                    <a:pt x="12" y="70"/>
                    <a:pt x="13" y="73"/>
                    <a:pt x="13" y="73"/>
                  </a:cubicBezTo>
                  <a:cubicBezTo>
                    <a:pt x="13" y="73"/>
                    <a:pt x="12" y="72"/>
                    <a:pt x="12" y="73"/>
                  </a:cubicBezTo>
                  <a:cubicBezTo>
                    <a:pt x="12" y="74"/>
                    <a:pt x="12" y="75"/>
                    <a:pt x="13" y="76"/>
                  </a:cubicBezTo>
                  <a:cubicBezTo>
                    <a:pt x="14" y="76"/>
                    <a:pt x="14" y="76"/>
                    <a:pt x="15" y="77"/>
                  </a:cubicBezTo>
                  <a:cubicBezTo>
                    <a:pt x="16" y="78"/>
                    <a:pt x="14" y="79"/>
                    <a:pt x="15" y="80"/>
                  </a:cubicBezTo>
                  <a:cubicBezTo>
                    <a:pt x="17" y="83"/>
                    <a:pt x="21" y="85"/>
                    <a:pt x="21" y="88"/>
                  </a:cubicBezTo>
                  <a:cubicBezTo>
                    <a:pt x="22" y="90"/>
                    <a:pt x="23" y="90"/>
                    <a:pt x="25" y="91"/>
                  </a:cubicBezTo>
                  <a:cubicBezTo>
                    <a:pt x="27" y="92"/>
                    <a:pt x="29" y="93"/>
                    <a:pt x="31" y="93"/>
                  </a:cubicBezTo>
                  <a:cubicBezTo>
                    <a:pt x="33" y="93"/>
                    <a:pt x="35" y="95"/>
                    <a:pt x="36" y="96"/>
                  </a:cubicBezTo>
                  <a:cubicBezTo>
                    <a:pt x="36" y="97"/>
                    <a:pt x="40" y="101"/>
                    <a:pt x="39" y="102"/>
                  </a:cubicBezTo>
                  <a:cubicBezTo>
                    <a:pt x="43" y="101"/>
                    <a:pt x="48" y="100"/>
                    <a:pt x="52" y="101"/>
                  </a:cubicBezTo>
                  <a:cubicBezTo>
                    <a:pt x="58" y="103"/>
                    <a:pt x="63" y="106"/>
                    <a:pt x="68" y="108"/>
                  </a:cubicBezTo>
                  <a:close/>
                </a:path>
              </a:pathLst>
            </a:custGeom>
            <a:solidFill>
              <a:schemeClr val="accent1"/>
            </a:solid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5" name="Freeform 642"/>
            <p:cNvSpPr>
              <a:spLocks noEditPoints="1"/>
            </p:cNvSpPr>
            <p:nvPr/>
          </p:nvSpPr>
          <p:spPr bwMode="auto">
            <a:xfrm>
              <a:off x="2567323" y="2453895"/>
              <a:ext cx="1992559" cy="1024154"/>
            </a:xfrm>
            <a:custGeom>
              <a:avLst/>
              <a:gdLst>
                <a:gd name="T0" fmla="*/ 255 w 427"/>
                <a:gd name="T1" fmla="*/ 181 h 219"/>
                <a:gd name="T2" fmla="*/ 299 w 427"/>
                <a:gd name="T3" fmla="*/ 195 h 219"/>
                <a:gd name="T4" fmla="*/ 296 w 427"/>
                <a:gd name="T5" fmla="*/ 215 h 219"/>
                <a:gd name="T6" fmla="*/ 332 w 427"/>
                <a:gd name="T7" fmla="*/ 200 h 219"/>
                <a:gd name="T8" fmla="*/ 366 w 427"/>
                <a:gd name="T9" fmla="*/ 196 h 219"/>
                <a:gd name="T10" fmla="*/ 383 w 427"/>
                <a:gd name="T11" fmla="*/ 200 h 219"/>
                <a:gd name="T12" fmla="*/ 391 w 427"/>
                <a:gd name="T13" fmla="*/ 201 h 219"/>
                <a:gd name="T14" fmla="*/ 380 w 427"/>
                <a:gd name="T15" fmla="*/ 188 h 219"/>
                <a:gd name="T16" fmla="*/ 382 w 427"/>
                <a:gd name="T17" fmla="*/ 176 h 219"/>
                <a:gd name="T18" fmla="*/ 354 w 427"/>
                <a:gd name="T19" fmla="*/ 180 h 219"/>
                <a:gd name="T20" fmla="*/ 414 w 427"/>
                <a:gd name="T21" fmla="*/ 160 h 219"/>
                <a:gd name="T22" fmla="*/ 417 w 427"/>
                <a:gd name="T23" fmla="*/ 144 h 219"/>
                <a:gd name="T24" fmla="*/ 415 w 427"/>
                <a:gd name="T25" fmla="*/ 139 h 219"/>
                <a:gd name="T26" fmla="*/ 394 w 427"/>
                <a:gd name="T27" fmla="*/ 126 h 219"/>
                <a:gd name="T28" fmla="*/ 390 w 427"/>
                <a:gd name="T29" fmla="*/ 110 h 219"/>
                <a:gd name="T30" fmla="*/ 378 w 427"/>
                <a:gd name="T31" fmla="*/ 104 h 219"/>
                <a:gd name="T32" fmla="*/ 364 w 427"/>
                <a:gd name="T33" fmla="*/ 112 h 219"/>
                <a:gd name="T34" fmla="*/ 356 w 427"/>
                <a:gd name="T35" fmla="*/ 107 h 219"/>
                <a:gd name="T36" fmla="*/ 342 w 427"/>
                <a:gd name="T37" fmla="*/ 85 h 219"/>
                <a:gd name="T38" fmla="*/ 314 w 427"/>
                <a:gd name="T39" fmla="*/ 91 h 219"/>
                <a:gd name="T40" fmla="*/ 320 w 427"/>
                <a:gd name="T41" fmla="*/ 116 h 219"/>
                <a:gd name="T42" fmla="*/ 306 w 427"/>
                <a:gd name="T43" fmla="*/ 159 h 219"/>
                <a:gd name="T44" fmla="*/ 292 w 427"/>
                <a:gd name="T45" fmla="*/ 135 h 219"/>
                <a:gd name="T46" fmla="*/ 250 w 427"/>
                <a:gd name="T47" fmla="*/ 119 h 219"/>
                <a:gd name="T48" fmla="*/ 237 w 427"/>
                <a:gd name="T49" fmla="*/ 86 h 219"/>
                <a:gd name="T50" fmla="*/ 246 w 427"/>
                <a:gd name="T51" fmla="*/ 77 h 219"/>
                <a:gd name="T52" fmla="*/ 246 w 427"/>
                <a:gd name="T53" fmla="*/ 70 h 219"/>
                <a:gd name="T54" fmla="*/ 263 w 427"/>
                <a:gd name="T55" fmla="*/ 58 h 219"/>
                <a:gd name="T56" fmla="*/ 276 w 427"/>
                <a:gd name="T57" fmla="*/ 48 h 219"/>
                <a:gd name="T58" fmla="*/ 293 w 427"/>
                <a:gd name="T59" fmla="*/ 36 h 219"/>
                <a:gd name="T60" fmla="*/ 276 w 427"/>
                <a:gd name="T61" fmla="*/ 23 h 219"/>
                <a:gd name="T62" fmla="*/ 262 w 427"/>
                <a:gd name="T63" fmla="*/ 35 h 219"/>
                <a:gd name="T64" fmla="*/ 252 w 427"/>
                <a:gd name="T65" fmla="*/ 23 h 219"/>
                <a:gd name="T66" fmla="*/ 241 w 427"/>
                <a:gd name="T67" fmla="*/ 10 h 219"/>
                <a:gd name="T68" fmla="*/ 223 w 427"/>
                <a:gd name="T69" fmla="*/ 6 h 219"/>
                <a:gd name="T70" fmla="*/ 232 w 427"/>
                <a:gd name="T71" fmla="*/ 27 h 219"/>
                <a:gd name="T72" fmla="*/ 226 w 427"/>
                <a:gd name="T73" fmla="*/ 40 h 219"/>
                <a:gd name="T74" fmla="*/ 218 w 427"/>
                <a:gd name="T75" fmla="*/ 37 h 219"/>
                <a:gd name="T76" fmla="*/ 164 w 427"/>
                <a:gd name="T77" fmla="*/ 29 h 219"/>
                <a:gd name="T78" fmla="*/ 166 w 427"/>
                <a:gd name="T79" fmla="*/ 41 h 219"/>
                <a:gd name="T80" fmla="*/ 160 w 427"/>
                <a:gd name="T81" fmla="*/ 40 h 219"/>
                <a:gd name="T82" fmla="*/ 133 w 427"/>
                <a:gd name="T83" fmla="*/ 30 h 219"/>
                <a:gd name="T84" fmla="*/ 83 w 427"/>
                <a:gd name="T85" fmla="*/ 23 h 219"/>
                <a:gd name="T86" fmla="*/ 71 w 427"/>
                <a:gd name="T87" fmla="*/ 18 h 219"/>
                <a:gd name="T88" fmla="*/ 50 w 427"/>
                <a:gd name="T89" fmla="*/ 24 h 219"/>
                <a:gd name="T90" fmla="*/ 49 w 427"/>
                <a:gd name="T91" fmla="*/ 22 h 219"/>
                <a:gd name="T92" fmla="*/ 29 w 427"/>
                <a:gd name="T93" fmla="*/ 23 h 219"/>
                <a:gd name="T94" fmla="*/ 21 w 427"/>
                <a:gd name="T95" fmla="*/ 28 h 219"/>
                <a:gd name="T96" fmla="*/ 3 w 427"/>
                <a:gd name="T97" fmla="*/ 97 h 219"/>
                <a:gd name="T98" fmla="*/ 40 w 427"/>
                <a:gd name="T99" fmla="*/ 116 h 219"/>
                <a:gd name="T100" fmla="*/ 53 w 427"/>
                <a:gd name="T101" fmla="*/ 141 h 219"/>
                <a:gd name="T102" fmla="*/ 62 w 427"/>
                <a:gd name="T103" fmla="*/ 150 h 219"/>
                <a:gd name="T104" fmla="*/ 67 w 427"/>
                <a:gd name="T105" fmla="*/ 160 h 219"/>
                <a:gd name="T106" fmla="*/ 80 w 427"/>
                <a:gd name="T107" fmla="*/ 166 h 219"/>
                <a:gd name="T108" fmla="*/ 133 w 427"/>
                <a:gd name="T109" fmla="*/ 176 h 219"/>
                <a:gd name="T110" fmla="*/ 97 w 427"/>
                <a:gd name="T111" fmla="*/ 57 h 219"/>
                <a:gd name="T112" fmla="*/ 87 w 427"/>
                <a:gd name="T113" fmla="*/ 51 h 219"/>
                <a:gd name="T114" fmla="*/ 113 w 427"/>
                <a:gd name="T115" fmla="*/ 49 h 219"/>
                <a:gd name="T116" fmla="*/ 142 w 427"/>
                <a:gd name="T117" fmla="*/ 85 h 219"/>
                <a:gd name="T118" fmla="*/ 131 w 427"/>
                <a:gd name="T119" fmla="*/ 85 h 219"/>
                <a:gd name="T120" fmla="*/ 160 w 427"/>
                <a:gd name="T121" fmla="*/ 78 h 219"/>
                <a:gd name="T122" fmla="*/ 210 w 427"/>
                <a:gd name="T123" fmla="*/ 150 h 219"/>
                <a:gd name="T124" fmla="*/ 222 w 427"/>
                <a:gd name="T125" fmla="*/ 16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7" h="219">
                  <a:moveTo>
                    <a:pt x="229" y="174"/>
                  </a:moveTo>
                  <a:cubicBezTo>
                    <a:pt x="229" y="174"/>
                    <a:pt x="229" y="173"/>
                    <a:pt x="229" y="173"/>
                  </a:cubicBezTo>
                  <a:cubicBezTo>
                    <a:pt x="229" y="173"/>
                    <a:pt x="232" y="177"/>
                    <a:pt x="232" y="177"/>
                  </a:cubicBezTo>
                  <a:cubicBezTo>
                    <a:pt x="234" y="177"/>
                    <a:pt x="235" y="178"/>
                    <a:pt x="236" y="178"/>
                  </a:cubicBezTo>
                  <a:cubicBezTo>
                    <a:pt x="238" y="178"/>
                    <a:pt x="238" y="177"/>
                    <a:pt x="239" y="178"/>
                  </a:cubicBezTo>
                  <a:cubicBezTo>
                    <a:pt x="242" y="179"/>
                    <a:pt x="244" y="180"/>
                    <a:pt x="246" y="181"/>
                  </a:cubicBezTo>
                  <a:cubicBezTo>
                    <a:pt x="247" y="182"/>
                    <a:pt x="248" y="181"/>
                    <a:pt x="249" y="181"/>
                  </a:cubicBezTo>
                  <a:cubicBezTo>
                    <a:pt x="250" y="180"/>
                    <a:pt x="251" y="180"/>
                    <a:pt x="252" y="180"/>
                  </a:cubicBezTo>
                  <a:cubicBezTo>
                    <a:pt x="253" y="180"/>
                    <a:pt x="254" y="181"/>
                    <a:pt x="255" y="181"/>
                  </a:cubicBezTo>
                  <a:cubicBezTo>
                    <a:pt x="257" y="181"/>
                    <a:pt x="258" y="180"/>
                    <a:pt x="259" y="179"/>
                  </a:cubicBezTo>
                  <a:cubicBezTo>
                    <a:pt x="260" y="178"/>
                    <a:pt x="263" y="175"/>
                    <a:pt x="264" y="175"/>
                  </a:cubicBezTo>
                  <a:cubicBezTo>
                    <a:pt x="264" y="175"/>
                    <a:pt x="265" y="176"/>
                    <a:pt x="265" y="176"/>
                  </a:cubicBezTo>
                  <a:cubicBezTo>
                    <a:pt x="267" y="176"/>
                    <a:pt x="268" y="176"/>
                    <a:pt x="269" y="176"/>
                  </a:cubicBezTo>
                  <a:cubicBezTo>
                    <a:pt x="273" y="176"/>
                    <a:pt x="272" y="179"/>
                    <a:pt x="274" y="181"/>
                  </a:cubicBezTo>
                  <a:cubicBezTo>
                    <a:pt x="275" y="182"/>
                    <a:pt x="279" y="181"/>
                    <a:pt x="279" y="183"/>
                  </a:cubicBezTo>
                  <a:cubicBezTo>
                    <a:pt x="279" y="185"/>
                    <a:pt x="280" y="187"/>
                    <a:pt x="281" y="189"/>
                  </a:cubicBezTo>
                  <a:cubicBezTo>
                    <a:pt x="281" y="194"/>
                    <a:pt x="290" y="193"/>
                    <a:pt x="293" y="194"/>
                  </a:cubicBezTo>
                  <a:cubicBezTo>
                    <a:pt x="295" y="194"/>
                    <a:pt x="298" y="194"/>
                    <a:pt x="299" y="195"/>
                  </a:cubicBezTo>
                  <a:cubicBezTo>
                    <a:pt x="300" y="196"/>
                    <a:pt x="305" y="201"/>
                    <a:pt x="304" y="201"/>
                  </a:cubicBezTo>
                  <a:cubicBezTo>
                    <a:pt x="302" y="203"/>
                    <a:pt x="302" y="203"/>
                    <a:pt x="300" y="202"/>
                  </a:cubicBezTo>
                  <a:cubicBezTo>
                    <a:pt x="299" y="201"/>
                    <a:pt x="295" y="199"/>
                    <a:pt x="295" y="199"/>
                  </a:cubicBezTo>
                  <a:cubicBezTo>
                    <a:pt x="295" y="200"/>
                    <a:pt x="298" y="201"/>
                    <a:pt x="297" y="203"/>
                  </a:cubicBezTo>
                  <a:cubicBezTo>
                    <a:pt x="296" y="204"/>
                    <a:pt x="295" y="206"/>
                    <a:pt x="295" y="207"/>
                  </a:cubicBezTo>
                  <a:cubicBezTo>
                    <a:pt x="295" y="209"/>
                    <a:pt x="295" y="210"/>
                    <a:pt x="294" y="211"/>
                  </a:cubicBezTo>
                  <a:cubicBezTo>
                    <a:pt x="294" y="212"/>
                    <a:pt x="291" y="213"/>
                    <a:pt x="291" y="213"/>
                  </a:cubicBezTo>
                  <a:cubicBezTo>
                    <a:pt x="290" y="214"/>
                    <a:pt x="287" y="219"/>
                    <a:pt x="291" y="219"/>
                  </a:cubicBezTo>
                  <a:cubicBezTo>
                    <a:pt x="292" y="219"/>
                    <a:pt x="294" y="217"/>
                    <a:pt x="296" y="215"/>
                  </a:cubicBezTo>
                  <a:cubicBezTo>
                    <a:pt x="298" y="214"/>
                    <a:pt x="299" y="216"/>
                    <a:pt x="301" y="215"/>
                  </a:cubicBezTo>
                  <a:cubicBezTo>
                    <a:pt x="304" y="215"/>
                    <a:pt x="305" y="213"/>
                    <a:pt x="308" y="213"/>
                  </a:cubicBezTo>
                  <a:cubicBezTo>
                    <a:pt x="308" y="211"/>
                    <a:pt x="308" y="212"/>
                    <a:pt x="306" y="211"/>
                  </a:cubicBezTo>
                  <a:cubicBezTo>
                    <a:pt x="305" y="211"/>
                    <a:pt x="305" y="210"/>
                    <a:pt x="306" y="210"/>
                  </a:cubicBezTo>
                  <a:cubicBezTo>
                    <a:pt x="307" y="208"/>
                    <a:pt x="308" y="207"/>
                    <a:pt x="311" y="207"/>
                  </a:cubicBezTo>
                  <a:cubicBezTo>
                    <a:pt x="312" y="207"/>
                    <a:pt x="315" y="205"/>
                    <a:pt x="317" y="206"/>
                  </a:cubicBezTo>
                  <a:cubicBezTo>
                    <a:pt x="319" y="207"/>
                    <a:pt x="320" y="203"/>
                    <a:pt x="322" y="206"/>
                  </a:cubicBezTo>
                  <a:cubicBezTo>
                    <a:pt x="324" y="204"/>
                    <a:pt x="325" y="203"/>
                    <a:pt x="327" y="201"/>
                  </a:cubicBezTo>
                  <a:cubicBezTo>
                    <a:pt x="329" y="200"/>
                    <a:pt x="330" y="200"/>
                    <a:pt x="332" y="200"/>
                  </a:cubicBezTo>
                  <a:cubicBezTo>
                    <a:pt x="335" y="200"/>
                    <a:pt x="339" y="200"/>
                    <a:pt x="342" y="200"/>
                  </a:cubicBezTo>
                  <a:cubicBezTo>
                    <a:pt x="345" y="200"/>
                    <a:pt x="346" y="201"/>
                    <a:pt x="347" y="199"/>
                  </a:cubicBezTo>
                  <a:cubicBezTo>
                    <a:pt x="348" y="198"/>
                    <a:pt x="349" y="199"/>
                    <a:pt x="350" y="198"/>
                  </a:cubicBezTo>
                  <a:cubicBezTo>
                    <a:pt x="351" y="196"/>
                    <a:pt x="352" y="195"/>
                    <a:pt x="352" y="193"/>
                  </a:cubicBezTo>
                  <a:cubicBezTo>
                    <a:pt x="353" y="191"/>
                    <a:pt x="353" y="190"/>
                    <a:pt x="354" y="188"/>
                  </a:cubicBezTo>
                  <a:cubicBezTo>
                    <a:pt x="355" y="187"/>
                    <a:pt x="356" y="186"/>
                    <a:pt x="357" y="185"/>
                  </a:cubicBezTo>
                  <a:cubicBezTo>
                    <a:pt x="358" y="184"/>
                    <a:pt x="359" y="187"/>
                    <a:pt x="361" y="186"/>
                  </a:cubicBezTo>
                  <a:cubicBezTo>
                    <a:pt x="363" y="184"/>
                    <a:pt x="365" y="187"/>
                    <a:pt x="365" y="189"/>
                  </a:cubicBezTo>
                  <a:cubicBezTo>
                    <a:pt x="365" y="190"/>
                    <a:pt x="364" y="196"/>
                    <a:pt x="366" y="196"/>
                  </a:cubicBezTo>
                  <a:cubicBezTo>
                    <a:pt x="367" y="197"/>
                    <a:pt x="368" y="199"/>
                    <a:pt x="369" y="201"/>
                  </a:cubicBezTo>
                  <a:cubicBezTo>
                    <a:pt x="370" y="199"/>
                    <a:pt x="381" y="196"/>
                    <a:pt x="381" y="196"/>
                  </a:cubicBezTo>
                  <a:cubicBezTo>
                    <a:pt x="381" y="195"/>
                    <a:pt x="380" y="195"/>
                    <a:pt x="380" y="194"/>
                  </a:cubicBezTo>
                  <a:cubicBezTo>
                    <a:pt x="380" y="194"/>
                    <a:pt x="382" y="196"/>
                    <a:pt x="382" y="196"/>
                  </a:cubicBezTo>
                  <a:cubicBezTo>
                    <a:pt x="382" y="197"/>
                    <a:pt x="380" y="197"/>
                    <a:pt x="380" y="197"/>
                  </a:cubicBezTo>
                  <a:cubicBezTo>
                    <a:pt x="380" y="197"/>
                    <a:pt x="386" y="198"/>
                    <a:pt x="386" y="198"/>
                  </a:cubicBezTo>
                  <a:cubicBezTo>
                    <a:pt x="386" y="198"/>
                    <a:pt x="386" y="198"/>
                    <a:pt x="386" y="198"/>
                  </a:cubicBezTo>
                  <a:cubicBezTo>
                    <a:pt x="386" y="198"/>
                    <a:pt x="386" y="199"/>
                    <a:pt x="386" y="199"/>
                  </a:cubicBezTo>
                  <a:cubicBezTo>
                    <a:pt x="385" y="199"/>
                    <a:pt x="384" y="199"/>
                    <a:pt x="383" y="200"/>
                  </a:cubicBezTo>
                  <a:cubicBezTo>
                    <a:pt x="383" y="201"/>
                    <a:pt x="382" y="198"/>
                    <a:pt x="382" y="198"/>
                  </a:cubicBezTo>
                  <a:cubicBezTo>
                    <a:pt x="381" y="198"/>
                    <a:pt x="381" y="199"/>
                    <a:pt x="381" y="199"/>
                  </a:cubicBezTo>
                  <a:cubicBezTo>
                    <a:pt x="381" y="199"/>
                    <a:pt x="381" y="198"/>
                    <a:pt x="380" y="199"/>
                  </a:cubicBezTo>
                  <a:cubicBezTo>
                    <a:pt x="379" y="200"/>
                    <a:pt x="378" y="200"/>
                    <a:pt x="377" y="201"/>
                  </a:cubicBezTo>
                  <a:cubicBezTo>
                    <a:pt x="375" y="202"/>
                    <a:pt x="371" y="205"/>
                    <a:pt x="373" y="208"/>
                  </a:cubicBezTo>
                  <a:cubicBezTo>
                    <a:pt x="376" y="210"/>
                    <a:pt x="378" y="208"/>
                    <a:pt x="379" y="207"/>
                  </a:cubicBezTo>
                  <a:cubicBezTo>
                    <a:pt x="380" y="206"/>
                    <a:pt x="384" y="203"/>
                    <a:pt x="384" y="202"/>
                  </a:cubicBezTo>
                  <a:cubicBezTo>
                    <a:pt x="384" y="203"/>
                    <a:pt x="386" y="204"/>
                    <a:pt x="387" y="203"/>
                  </a:cubicBezTo>
                  <a:cubicBezTo>
                    <a:pt x="387" y="202"/>
                    <a:pt x="390" y="201"/>
                    <a:pt x="391" y="201"/>
                  </a:cubicBezTo>
                  <a:cubicBezTo>
                    <a:pt x="393" y="200"/>
                    <a:pt x="395" y="199"/>
                    <a:pt x="397" y="199"/>
                  </a:cubicBezTo>
                  <a:cubicBezTo>
                    <a:pt x="398" y="199"/>
                    <a:pt x="398" y="199"/>
                    <a:pt x="398" y="198"/>
                  </a:cubicBezTo>
                  <a:cubicBezTo>
                    <a:pt x="397" y="197"/>
                    <a:pt x="398" y="197"/>
                    <a:pt x="398" y="197"/>
                  </a:cubicBezTo>
                  <a:cubicBezTo>
                    <a:pt x="398" y="196"/>
                    <a:pt x="396" y="197"/>
                    <a:pt x="395" y="196"/>
                  </a:cubicBezTo>
                  <a:cubicBezTo>
                    <a:pt x="394" y="196"/>
                    <a:pt x="395" y="194"/>
                    <a:pt x="393" y="196"/>
                  </a:cubicBezTo>
                  <a:cubicBezTo>
                    <a:pt x="391" y="197"/>
                    <a:pt x="387" y="196"/>
                    <a:pt x="385" y="195"/>
                  </a:cubicBezTo>
                  <a:cubicBezTo>
                    <a:pt x="384" y="195"/>
                    <a:pt x="385" y="193"/>
                    <a:pt x="384" y="193"/>
                  </a:cubicBezTo>
                  <a:cubicBezTo>
                    <a:pt x="384" y="193"/>
                    <a:pt x="382" y="193"/>
                    <a:pt x="381" y="192"/>
                  </a:cubicBezTo>
                  <a:cubicBezTo>
                    <a:pt x="380" y="192"/>
                    <a:pt x="380" y="189"/>
                    <a:pt x="380" y="188"/>
                  </a:cubicBezTo>
                  <a:cubicBezTo>
                    <a:pt x="380" y="187"/>
                    <a:pt x="378" y="188"/>
                    <a:pt x="377" y="187"/>
                  </a:cubicBezTo>
                  <a:cubicBezTo>
                    <a:pt x="377" y="187"/>
                    <a:pt x="379" y="185"/>
                    <a:pt x="379" y="185"/>
                  </a:cubicBezTo>
                  <a:cubicBezTo>
                    <a:pt x="380" y="184"/>
                    <a:pt x="380" y="181"/>
                    <a:pt x="378" y="181"/>
                  </a:cubicBezTo>
                  <a:cubicBezTo>
                    <a:pt x="378" y="181"/>
                    <a:pt x="376" y="185"/>
                    <a:pt x="375" y="183"/>
                  </a:cubicBezTo>
                  <a:cubicBezTo>
                    <a:pt x="375" y="181"/>
                    <a:pt x="374" y="182"/>
                    <a:pt x="373" y="181"/>
                  </a:cubicBezTo>
                  <a:cubicBezTo>
                    <a:pt x="373" y="180"/>
                    <a:pt x="376" y="181"/>
                    <a:pt x="376" y="181"/>
                  </a:cubicBezTo>
                  <a:cubicBezTo>
                    <a:pt x="378" y="181"/>
                    <a:pt x="379" y="180"/>
                    <a:pt x="380" y="180"/>
                  </a:cubicBezTo>
                  <a:cubicBezTo>
                    <a:pt x="381" y="179"/>
                    <a:pt x="382" y="179"/>
                    <a:pt x="383" y="179"/>
                  </a:cubicBezTo>
                  <a:cubicBezTo>
                    <a:pt x="384" y="178"/>
                    <a:pt x="382" y="176"/>
                    <a:pt x="382" y="176"/>
                  </a:cubicBezTo>
                  <a:cubicBezTo>
                    <a:pt x="382" y="176"/>
                    <a:pt x="383" y="176"/>
                    <a:pt x="383" y="176"/>
                  </a:cubicBezTo>
                  <a:cubicBezTo>
                    <a:pt x="383" y="176"/>
                    <a:pt x="379" y="174"/>
                    <a:pt x="379" y="174"/>
                  </a:cubicBezTo>
                  <a:cubicBezTo>
                    <a:pt x="377" y="173"/>
                    <a:pt x="375" y="173"/>
                    <a:pt x="373" y="174"/>
                  </a:cubicBezTo>
                  <a:cubicBezTo>
                    <a:pt x="369" y="175"/>
                    <a:pt x="366" y="176"/>
                    <a:pt x="363" y="178"/>
                  </a:cubicBezTo>
                  <a:cubicBezTo>
                    <a:pt x="360" y="179"/>
                    <a:pt x="358" y="181"/>
                    <a:pt x="355" y="183"/>
                  </a:cubicBezTo>
                  <a:cubicBezTo>
                    <a:pt x="354" y="184"/>
                    <a:pt x="353" y="185"/>
                    <a:pt x="352" y="187"/>
                  </a:cubicBezTo>
                  <a:cubicBezTo>
                    <a:pt x="352" y="187"/>
                    <a:pt x="348" y="189"/>
                    <a:pt x="348" y="189"/>
                  </a:cubicBezTo>
                  <a:cubicBezTo>
                    <a:pt x="348" y="188"/>
                    <a:pt x="353" y="184"/>
                    <a:pt x="354" y="183"/>
                  </a:cubicBezTo>
                  <a:cubicBezTo>
                    <a:pt x="354" y="182"/>
                    <a:pt x="355" y="181"/>
                    <a:pt x="354" y="180"/>
                  </a:cubicBezTo>
                  <a:cubicBezTo>
                    <a:pt x="353" y="180"/>
                    <a:pt x="351" y="179"/>
                    <a:pt x="350" y="179"/>
                  </a:cubicBezTo>
                  <a:cubicBezTo>
                    <a:pt x="351" y="179"/>
                    <a:pt x="353" y="180"/>
                    <a:pt x="354" y="180"/>
                  </a:cubicBezTo>
                  <a:cubicBezTo>
                    <a:pt x="356" y="181"/>
                    <a:pt x="358" y="178"/>
                    <a:pt x="359" y="177"/>
                  </a:cubicBezTo>
                  <a:cubicBezTo>
                    <a:pt x="360" y="176"/>
                    <a:pt x="361" y="174"/>
                    <a:pt x="363" y="173"/>
                  </a:cubicBezTo>
                  <a:cubicBezTo>
                    <a:pt x="365" y="173"/>
                    <a:pt x="367" y="174"/>
                    <a:pt x="368" y="172"/>
                  </a:cubicBezTo>
                  <a:cubicBezTo>
                    <a:pt x="369" y="168"/>
                    <a:pt x="371" y="167"/>
                    <a:pt x="375" y="167"/>
                  </a:cubicBezTo>
                  <a:cubicBezTo>
                    <a:pt x="379" y="167"/>
                    <a:pt x="383" y="167"/>
                    <a:pt x="387" y="167"/>
                  </a:cubicBezTo>
                  <a:cubicBezTo>
                    <a:pt x="394" y="167"/>
                    <a:pt x="404" y="169"/>
                    <a:pt x="409" y="163"/>
                  </a:cubicBezTo>
                  <a:cubicBezTo>
                    <a:pt x="411" y="161"/>
                    <a:pt x="412" y="160"/>
                    <a:pt x="414" y="160"/>
                  </a:cubicBezTo>
                  <a:cubicBezTo>
                    <a:pt x="416" y="160"/>
                    <a:pt x="418" y="160"/>
                    <a:pt x="421" y="158"/>
                  </a:cubicBezTo>
                  <a:cubicBezTo>
                    <a:pt x="422" y="158"/>
                    <a:pt x="425" y="156"/>
                    <a:pt x="425" y="155"/>
                  </a:cubicBezTo>
                  <a:cubicBezTo>
                    <a:pt x="427" y="152"/>
                    <a:pt x="422" y="153"/>
                    <a:pt x="422" y="152"/>
                  </a:cubicBezTo>
                  <a:cubicBezTo>
                    <a:pt x="422" y="151"/>
                    <a:pt x="424" y="151"/>
                    <a:pt x="424" y="151"/>
                  </a:cubicBezTo>
                  <a:cubicBezTo>
                    <a:pt x="425" y="150"/>
                    <a:pt x="424" y="149"/>
                    <a:pt x="424" y="148"/>
                  </a:cubicBezTo>
                  <a:cubicBezTo>
                    <a:pt x="424" y="148"/>
                    <a:pt x="425" y="147"/>
                    <a:pt x="425" y="147"/>
                  </a:cubicBezTo>
                  <a:cubicBezTo>
                    <a:pt x="425" y="146"/>
                    <a:pt x="423" y="145"/>
                    <a:pt x="423" y="145"/>
                  </a:cubicBezTo>
                  <a:cubicBezTo>
                    <a:pt x="422" y="144"/>
                    <a:pt x="421" y="144"/>
                    <a:pt x="421" y="143"/>
                  </a:cubicBezTo>
                  <a:cubicBezTo>
                    <a:pt x="420" y="143"/>
                    <a:pt x="418" y="146"/>
                    <a:pt x="417" y="144"/>
                  </a:cubicBezTo>
                  <a:cubicBezTo>
                    <a:pt x="417" y="144"/>
                    <a:pt x="419" y="143"/>
                    <a:pt x="418" y="143"/>
                  </a:cubicBezTo>
                  <a:cubicBezTo>
                    <a:pt x="418" y="142"/>
                    <a:pt x="417" y="141"/>
                    <a:pt x="416" y="141"/>
                  </a:cubicBezTo>
                  <a:cubicBezTo>
                    <a:pt x="415" y="140"/>
                    <a:pt x="411" y="141"/>
                    <a:pt x="410" y="142"/>
                  </a:cubicBezTo>
                  <a:cubicBezTo>
                    <a:pt x="409" y="144"/>
                    <a:pt x="406" y="145"/>
                    <a:pt x="404" y="146"/>
                  </a:cubicBezTo>
                  <a:cubicBezTo>
                    <a:pt x="403" y="146"/>
                    <a:pt x="400" y="144"/>
                    <a:pt x="400" y="143"/>
                  </a:cubicBezTo>
                  <a:cubicBezTo>
                    <a:pt x="400" y="142"/>
                    <a:pt x="403" y="145"/>
                    <a:pt x="403" y="145"/>
                  </a:cubicBezTo>
                  <a:cubicBezTo>
                    <a:pt x="404" y="145"/>
                    <a:pt x="408" y="142"/>
                    <a:pt x="408" y="142"/>
                  </a:cubicBezTo>
                  <a:cubicBezTo>
                    <a:pt x="408" y="142"/>
                    <a:pt x="406" y="141"/>
                    <a:pt x="406" y="141"/>
                  </a:cubicBezTo>
                  <a:cubicBezTo>
                    <a:pt x="409" y="140"/>
                    <a:pt x="412" y="140"/>
                    <a:pt x="415" y="139"/>
                  </a:cubicBezTo>
                  <a:cubicBezTo>
                    <a:pt x="415" y="139"/>
                    <a:pt x="417" y="138"/>
                    <a:pt x="416" y="137"/>
                  </a:cubicBezTo>
                  <a:cubicBezTo>
                    <a:pt x="416" y="137"/>
                    <a:pt x="414" y="135"/>
                    <a:pt x="414" y="135"/>
                  </a:cubicBezTo>
                  <a:cubicBezTo>
                    <a:pt x="412" y="136"/>
                    <a:pt x="410" y="136"/>
                    <a:pt x="409" y="134"/>
                  </a:cubicBezTo>
                  <a:cubicBezTo>
                    <a:pt x="408" y="134"/>
                    <a:pt x="404" y="137"/>
                    <a:pt x="404" y="136"/>
                  </a:cubicBezTo>
                  <a:cubicBezTo>
                    <a:pt x="404" y="136"/>
                    <a:pt x="407" y="133"/>
                    <a:pt x="404" y="134"/>
                  </a:cubicBezTo>
                  <a:cubicBezTo>
                    <a:pt x="404" y="134"/>
                    <a:pt x="400" y="135"/>
                    <a:pt x="400" y="135"/>
                  </a:cubicBezTo>
                  <a:cubicBezTo>
                    <a:pt x="401" y="133"/>
                    <a:pt x="404" y="133"/>
                    <a:pt x="402" y="130"/>
                  </a:cubicBezTo>
                  <a:cubicBezTo>
                    <a:pt x="402" y="130"/>
                    <a:pt x="398" y="128"/>
                    <a:pt x="398" y="128"/>
                  </a:cubicBezTo>
                  <a:cubicBezTo>
                    <a:pt x="396" y="128"/>
                    <a:pt x="396" y="126"/>
                    <a:pt x="394" y="126"/>
                  </a:cubicBezTo>
                  <a:cubicBezTo>
                    <a:pt x="395" y="126"/>
                    <a:pt x="392" y="122"/>
                    <a:pt x="392" y="122"/>
                  </a:cubicBezTo>
                  <a:cubicBezTo>
                    <a:pt x="392" y="122"/>
                    <a:pt x="393" y="123"/>
                    <a:pt x="394" y="123"/>
                  </a:cubicBezTo>
                  <a:cubicBezTo>
                    <a:pt x="395" y="124"/>
                    <a:pt x="395" y="122"/>
                    <a:pt x="396" y="122"/>
                  </a:cubicBezTo>
                  <a:cubicBezTo>
                    <a:pt x="400" y="121"/>
                    <a:pt x="393" y="118"/>
                    <a:pt x="392" y="117"/>
                  </a:cubicBezTo>
                  <a:cubicBezTo>
                    <a:pt x="392" y="118"/>
                    <a:pt x="394" y="116"/>
                    <a:pt x="394" y="116"/>
                  </a:cubicBezTo>
                  <a:cubicBezTo>
                    <a:pt x="395" y="115"/>
                    <a:pt x="393" y="115"/>
                    <a:pt x="392" y="114"/>
                  </a:cubicBezTo>
                  <a:cubicBezTo>
                    <a:pt x="392" y="114"/>
                    <a:pt x="391" y="113"/>
                    <a:pt x="390" y="113"/>
                  </a:cubicBezTo>
                  <a:cubicBezTo>
                    <a:pt x="390" y="113"/>
                    <a:pt x="388" y="113"/>
                    <a:pt x="388" y="113"/>
                  </a:cubicBezTo>
                  <a:cubicBezTo>
                    <a:pt x="389" y="112"/>
                    <a:pt x="391" y="113"/>
                    <a:pt x="390" y="110"/>
                  </a:cubicBezTo>
                  <a:cubicBezTo>
                    <a:pt x="389" y="110"/>
                    <a:pt x="386" y="111"/>
                    <a:pt x="386" y="111"/>
                  </a:cubicBezTo>
                  <a:cubicBezTo>
                    <a:pt x="386" y="110"/>
                    <a:pt x="389" y="110"/>
                    <a:pt x="388" y="108"/>
                  </a:cubicBezTo>
                  <a:cubicBezTo>
                    <a:pt x="388" y="107"/>
                    <a:pt x="388" y="106"/>
                    <a:pt x="387" y="105"/>
                  </a:cubicBezTo>
                  <a:cubicBezTo>
                    <a:pt x="387" y="105"/>
                    <a:pt x="386" y="106"/>
                    <a:pt x="386" y="105"/>
                  </a:cubicBezTo>
                  <a:cubicBezTo>
                    <a:pt x="386" y="106"/>
                    <a:pt x="384" y="102"/>
                    <a:pt x="384" y="102"/>
                  </a:cubicBezTo>
                  <a:cubicBezTo>
                    <a:pt x="383" y="100"/>
                    <a:pt x="382" y="99"/>
                    <a:pt x="382" y="98"/>
                  </a:cubicBezTo>
                  <a:cubicBezTo>
                    <a:pt x="381" y="96"/>
                    <a:pt x="381" y="94"/>
                    <a:pt x="379" y="97"/>
                  </a:cubicBezTo>
                  <a:cubicBezTo>
                    <a:pt x="379" y="97"/>
                    <a:pt x="378" y="101"/>
                    <a:pt x="379" y="100"/>
                  </a:cubicBezTo>
                  <a:cubicBezTo>
                    <a:pt x="375" y="101"/>
                    <a:pt x="377" y="101"/>
                    <a:pt x="378" y="104"/>
                  </a:cubicBezTo>
                  <a:cubicBezTo>
                    <a:pt x="378" y="103"/>
                    <a:pt x="377" y="103"/>
                    <a:pt x="377" y="104"/>
                  </a:cubicBezTo>
                  <a:cubicBezTo>
                    <a:pt x="376" y="104"/>
                    <a:pt x="376" y="104"/>
                    <a:pt x="375" y="105"/>
                  </a:cubicBezTo>
                  <a:cubicBezTo>
                    <a:pt x="375" y="105"/>
                    <a:pt x="377" y="106"/>
                    <a:pt x="377" y="106"/>
                  </a:cubicBezTo>
                  <a:cubicBezTo>
                    <a:pt x="376" y="107"/>
                    <a:pt x="374" y="106"/>
                    <a:pt x="374" y="107"/>
                  </a:cubicBezTo>
                  <a:cubicBezTo>
                    <a:pt x="373" y="108"/>
                    <a:pt x="375" y="110"/>
                    <a:pt x="373" y="111"/>
                  </a:cubicBezTo>
                  <a:cubicBezTo>
                    <a:pt x="374" y="111"/>
                    <a:pt x="372" y="107"/>
                    <a:pt x="370" y="109"/>
                  </a:cubicBezTo>
                  <a:cubicBezTo>
                    <a:pt x="370" y="110"/>
                    <a:pt x="366" y="113"/>
                    <a:pt x="366" y="113"/>
                  </a:cubicBezTo>
                  <a:cubicBezTo>
                    <a:pt x="365" y="113"/>
                    <a:pt x="365" y="112"/>
                    <a:pt x="365" y="111"/>
                  </a:cubicBezTo>
                  <a:cubicBezTo>
                    <a:pt x="364" y="111"/>
                    <a:pt x="364" y="112"/>
                    <a:pt x="364" y="112"/>
                  </a:cubicBezTo>
                  <a:cubicBezTo>
                    <a:pt x="363" y="111"/>
                    <a:pt x="364" y="111"/>
                    <a:pt x="364" y="110"/>
                  </a:cubicBezTo>
                  <a:cubicBezTo>
                    <a:pt x="364" y="111"/>
                    <a:pt x="357" y="116"/>
                    <a:pt x="357" y="115"/>
                  </a:cubicBezTo>
                  <a:cubicBezTo>
                    <a:pt x="356" y="114"/>
                    <a:pt x="360" y="113"/>
                    <a:pt x="361" y="113"/>
                  </a:cubicBezTo>
                  <a:cubicBezTo>
                    <a:pt x="363" y="111"/>
                    <a:pt x="363" y="110"/>
                    <a:pt x="362" y="108"/>
                  </a:cubicBezTo>
                  <a:cubicBezTo>
                    <a:pt x="361" y="107"/>
                    <a:pt x="358" y="107"/>
                    <a:pt x="357" y="107"/>
                  </a:cubicBezTo>
                  <a:cubicBezTo>
                    <a:pt x="356" y="107"/>
                    <a:pt x="356" y="108"/>
                    <a:pt x="356" y="108"/>
                  </a:cubicBezTo>
                  <a:cubicBezTo>
                    <a:pt x="355" y="110"/>
                    <a:pt x="353" y="108"/>
                    <a:pt x="352" y="108"/>
                  </a:cubicBezTo>
                  <a:cubicBezTo>
                    <a:pt x="353" y="108"/>
                    <a:pt x="355" y="106"/>
                    <a:pt x="355" y="106"/>
                  </a:cubicBezTo>
                  <a:cubicBezTo>
                    <a:pt x="355" y="106"/>
                    <a:pt x="356" y="107"/>
                    <a:pt x="356" y="107"/>
                  </a:cubicBezTo>
                  <a:cubicBezTo>
                    <a:pt x="355" y="107"/>
                    <a:pt x="357" y="105"/>
                    <a:pt x="357" y="105"/>
                  </a:cubicBezTo>
                  <a:cubicBezTo>
                    <a:pt x="358" y="103"/>
                    <a:pt x="356" y="104"/>
                    <a:pt x="355" y="103"/>
                  </a:cubicBezTo>
                  <a:cubicBezTo>
                    <a:pt x="355" y="103"/>
                    <a:pt x="356" y="98"/>
                    <a:pt x="354" y="99"/>
                  </a:cubicBezTo>
                  <a:cubicBezTo>
                    <a:pt x="355" y="98"/>
                    <a:pt x="356" y="98"/>
                    <a:pt x="355" y="96"/>
                  </a:cubicBezTo>
                  <a:cubicBezTo>
                    <a:pt x="353" y="95"/>
                    <a:pt x="357" y="94"/>
                    <a:pt x="356" y="92"/>
                  </a:cubicBezTo>
                  <a:cubicBezTo>
                    <a:pt x="356" y="91"/>
                    <a:pt x="354" y="93"/>
                    <a:pt x="353" y="92"/>
                  </a:cubicBezTo>
                  <a:cubicBezTo>
                    <a:pt x="352" y="91"/>
                    <a:pt x="350" y="91"/>
                    <a:pt x="349" y="91"/>
                  </a:cubicBezTo>
                  <a:cubicBezTo>
                    <a:pt x="347" y="90"/>
                    <a:pt x="346" y="90"/>
                    <a:pt x="345" y="88"/>
                  </a:cubicBezTo>
                  <a:cubicBezTo>
                    <a:pt x="345" y="86"/>
                    <a:pt x="342" y="87"/>
                    <a:pt x="342" y="85"/>
                  </a:cubicBezTo>
                  <a:cubicBezTo>
                    <a:pt x="342" y="84"/>
                    <a:pt x="340" y="85"/>
                    <a:pt x="340" y="85"/>
                  </a:cubicBezTo>
                  <a:cubicBezTo>
                    <a:pt x="341" y="83"/>
                    <a:pt x="339" y="83"/>
                    <a:pt x="338" y="82"/>
                  </a:cubicBezTo>
                  <a:cubicBezTo>
                    <a:pt x="336" y="81"/>
                    <a:pt x="336" y="80"/>
                    <a:pt x="334" y="81"/>
                  </a:cubicBezTo>
                  <a:cubicBezTo>
                    <a:pt x="332" y="82"/>
                    <a:pt x="331" y="83"/>
                    <a:pt x="329" y="82"/>
                  </a:cubicBezTo>
                  <a:cubicBezTo>
                    <a:pt x="327" y="81"/>
                    <a:pt x="326" y="83"/>
                    <a:pt x="324" y="82"/>
                  </a:cubicBezTo>
                  <a:cubicBezTo>
                    <a:pt x="322" y="80"/>
                    <a:pt x="320" y="80"/>
                    <a:pt x="318" y="80"/>
                  </a:cubicBezTo>
                  <a:cubicBezTo>
                    <a:pt x="316" y="80"/>
                    <a:pt x="314" y="80"/>
                    <a:pt x="313" y="82"/>
                  </a:cubicBezTo>
                  <a:cubicBezTo>
                    <a:pt x="312" y="84"/>
                    <a:pt x="315" y="85"/>
                    <a:pt x="315" y="86"/>
                  </a:cubicBezTo>
                  <a:cubicBezTo>
                    <a:pt x="316" y="87"/>
                    <a:pt x="315" y="90"/>
                    <a:pt x="314" y="91"/>
                  </a:cubicBezTo>
                  <a:cubicBezTo>
                    <a:pt x="314" y="92"/>
                    <a:pt x="314" y="91"/>
                    <a:pt x="313" y="92"/>
                  </a:cubicBezTo>
                  <a:cubicBezTo>
                    <a:pt x="313" y="92"/>
                    <a:pt x="315" y="94"/>
                    <a:pt x="315" y="94"/>
                  </a:cubicBezTo>
                  <a:cubicBezTo>
                    <a:pt x="315" y="96"/>
                    <a:pt x="316" y="98"/>
                    <a:pt x="316" y="99"/>
                  </a:cubicBezTo>
                  <a:cubicBezTo>
                    <a:pt x="316" y="100"/>
                    <a:pt x="316" y="100"/>
                    <a:pt x="316" y="101"/>
                  </a:cubicBezTo>
                  <a:cubicBezTo>
                    <a:pt x="316" y="102"/>
                    <a:pt x="315" y="101"/>
                    <a:pt x="315" y="101"/>
                  </a:cubicBezTo>
                  <a:cubicBezTo>
                    <a:pt x="314" y="102"/>
                    <a:pt x="314" y="104"/>
                    <a:pt x="314" y="104"/>
                  </a:cubicBezTo>
                  <a:cubicBezTo>
                    <a:pt x="313" y="105"/>
                    <a:pt x="312" y="106"/>
                    <a:pt x="312" y="107"/>
                  </a:cubicBezTo>
                  <a:cubicBezTo>
                    <a:pt x="311" y="109"/>
                    <a:pt x="311" y="109"/>
                    <a:pt x="312" y="110"/>
                  </a:cubicBezTo>
                  <a:cubicBezTo>
                    <a:pt x="315" y="112"/>
                    <a:pt x="318" y="114"/>
                    <a:pt x="320" y="116"/>
                  </a:cubicBezTo>
                  <a:cubicBezTo>
                    <a:pt x="321" y="119"/>
                    <a:pt x="322" y="124"/>
                    <a:pt x="321" y="127"/>
                  </a:cubicBezTo>
                  <a:cubicBezTo>
                    <a:pt x="319" y="131"/>
                    <a:pt x="313" y="133"/>
                    <a:pt x="310" y="135"/>
                  </a:cubicBezTo>
                  <a:cubicBezTo>
                    <a:pt x="309" y="136"/>
                    <a:pt x="308" y="136"/>
                    <a:pt x="307" y="137"/>
                  </a:cubicBezTo>
                  <a:cubicBezTo>
                    <a:pt x="304" y="138"/>
                    <a:pt x="308" y="141"/>
                    <a:pt x="308" y="143"/>
                  </a:cubicBezTo>
                  <a:cubicBezTo>
                    <a:pt x="308" y="143"/>
                    <a:pt x="309" y="145"/>
                    <a:pt x="309" y="146"/>
                  </a:cubicBezTo>
                  <a:cubicBezTo>
                    <a:pt x="309" y="148"/>
                    <a:pt x="309" y="149"/>
                    <a:pt x="310" y="151"/>
                  </a:cubicBezTo>
                  <a:cubicBezTo>
                    <a:pt x="311" y="153"/>
                    <a:pt x="311" y="154"/>
                    <a:pt x="309" y="156"/>
                  </a:cubicBezTo>
                  <a:cubicBezTo>
                    <a:pt x="309" y="156"/>
                    <a:pt x="310" y="160"/>
                    <a:pt x="309" y="161"/>
                  </a:cubicBezTo>
                  <a:cubicBezTo>
                    <a:pt x="308" y="161"/>
                    <a:pt x="307" y="157"/>
                    <a:pt x="306" y="159"/>
                  </a:cubicBezTo>
                  <a:cubicBezTo>
                    <a:pt x="305" y="161"/>
                    <a:pt x="307" y="164"/>
                    <a:pt x="307" y="164"/>
                  </a:cubicBezTo>
                  <a:cubicBezTo>
                    <a:pt x="307" y="163"/>
                    <a:pt x="301" y="158"/>
                    <a:pt x="298" y="161"/>
                  </a:cubicBezTo>
                  <a:cubicBezTo>
                    <a:pt x="299" y="160"/>
                    <a:pt x="302" y="159"/>
                    <a:pt x="300" y="157"/>
                  </a:cubicBezTo>
                  <a:cubicBezTo>
                    <a:pt x="299" y="156"/>
                    <a:pt x="298" y="155"/>
                    <a:pt x="297" y="155"/>
                  </a:cubicBezTo>
                  <a:cubicBezTo>
                    <a:pt x="297" y="154"/>
                    <a:pt x="295" y="154"/>
                    <a:pt x="294" y="154"/>
                  </a:cubicBezTo>
                  <a:cubicBezTo>
                    <a:pt x="294" y="153"/>
                    <a:pt x="295" y="153"/>
                    <a:pt x="294" y="151"/>
                  </a:cubicBezTo>
                  <a:cubicBezTo>
                    <a:pt x="293" y="150"/>
                    <a:pt x="292" y="148"/>
                    <a:pt x="293" y="146"/>
                  </a:cubicBezTo>
                  <a:cubicBezTo>
                    <a:pt x="294" y="143"/>
                    <a:pt x="291" y="142"/>
                    <a:pt x="291" y="140"/>
                  </a:cubicBezTo>
                  <a:cubicBezTo>
                    <a:pt x="291" y="138"/>
                    <a:pt x="293" y="137"/>
                    <a:pt x="292" y="135"/>
                  </a:cubicBezTo>
                  <a:cubicBezTo>
                    <a:pt x="290" y="133"/>
                    <a:pt x="286" y="133"/>
                    <a:pt x="283" y="133"/>
                  </a:cubicBezTo>
                  <a:cubicBezTo>
                    <a:pt x="282" y="133"/>
                    <a:pt x="281" y="133"/>
                    <a:pt x="279" y="133"/>
                  </a:cubicBezTo>
                  <a:cubicBezTo>
                    <a:pt x="279" y="133"/>
                    <a:pt x="277" y="135"/>
                    <a:pt x="277" y="135"/>
                  </a:cubicBezTo>
                  <a:cubicBezTo>
                    <a:pt x="277" y="134"/>
                    <a:pt x="278" y="134"/>
                    <a:pt x="277" y="133"/>
                  </a:cubicBezTo>
                  <a:cubicBezTo>
                    <a:pt x="277" y="132"/>
                    <a:pt x="276" y="131"/>
                    <a:pt x="275" y="131"/>
                  </a:cubicBezTo>
                  <a:cubicBezTo>
                    <a:pt x="273" y="130"/>
                    <a:pt x="271" y="130"/>
                    <a:pt x="269" y="129"/>
                  </a:cubicBezTo>
                  <a:cubicBezTo>
                    <a:pt x="266" y="128"/>
                    <a:pt x="264" y="125"/>
                    <a:pt x="261" y="123"/>
                  </a:cubicBezTo>
                  <a:cubicBezTo>
                    <a:pt x="259" y="122"/>
                    <a:pt x="257" y="121"/>
                    <a:pt x="256" y="121"/>
                  </a:cubicBezTo>
                  <a:cubicBezTo>
                    <a:pt x="254" y="121"/>
                    <a:pt x="252" y="119"/>
                    <a:pt x="250" y="119"/>
                  </a:cubicBezTo>
                  <a:cubicBezTo>
                    <a:pt x="249" y="119"/>
                    <a:pt x="240" y="121"/>
                    <a:pt x="240" y="121"/>
                  </a:cubicBezTo>
                  <a:cubicBezTo>
                    <a:pt x="240" y="120"/>
                    <a:pt x="241" y="120"/>
                    <a:pt x="242" y="119"/>
                  </a:cubicBezTo>
                  <a:cubicBezTo>
                    <a:pt x="242" y="118"/>
                    <a:pt x="241" y="117"/>
                    <a:pt x="241" y="117"/>
                  </a:cubicBezTo>
                  <a:cubicBezTo>
                    <a:pt x="240" y="114"/>
                    <a:pt x="239" y="112"/>
                    <a:pt x="238" y="110"/>
                  </a:cubicBezTo>
                  <a:cubicBezTo>
                    <a:pt x="237" y="108"/>
                    <a:pt x="236" y="108"/>
                    <a:pt x="234" y="108"/>
                  </a:cubicBezTo>
                  <a:cubicBezTo>
                    <a:pt x="231" y="108"/>
                    <a:pt x="230" y="108"/>
                    <a:pt x="230" y="105"/>
                  </a:cubicBezTo>
                  <a:cubicBezTo>
                    <a:pt x="231" y="103"/>
                    <a:pt x="230" y="100"/>
                    <a:pt x="230" y="98"/>
                  </a:cubicBezTo>
                  <a:cubicBezTo>
                    <a:pt x="231" y="95"/>
                    <a:pt x="233" y="93"/>
                    <a:pt x="234" y="90"/>
                  </a:cubicBezTo>
                  <a:cubicBezTo>
                    <a:pt x="235" y="88"/>
                    <a:pt x="235" y="87"/>
                    <a:pt x="237" y="86"/>
                  </a:cubicBezTo>
                  <a:cubicBezTo>
                    <a:pt x="238" y="86"/>
                    <a:pt x="237" y="85"/>
                    <a:pt x="237" y="84"/>
                  </a:cubicBezTo>
                  <a:cubicBezTo>
                    <a:pt x="238" y="84"/>
                    <a:pt x="240" y="82"/>
                    <a:pt x="240" y="82"/>
                  </a:cubicBezTo>
                  <a:cubicBezTo>
                    <a:pt x="240" y="82"/>
                    <a:pt x="240" y="82"/>
                    <a:pt x="239" y="81"/>
                  </a:cubicBezTo>
                  <a:cubicBezTo>
                    <a:pt x="239" y="81"/>
                    <a:pt x="240" y="81"/>
                    <a:pt x="240" y="81"/>
                  </a:cubicBezTo>
                  <a:cubicBezTo>
                    <a:pt x="240" y="79"/>
                    <a:pt x="242" y="80"/>
                    <a:pt x="243" y="80"/>
                  </a:cubicBezTo>
                  <a:cubicBezTo>
                    <a:pt x="244" y="80"/>
                    <a:pt x="244" y="79"/>
                    <a:pt x="244" y="79"/>
                  </a:cubicBezTo>
                  <a:cubicBezTo>
                    <a:pt x="245" y="77"/>
                    <a:pt x="243" y="78"/>
                    <a:pt x="242" y="77"/>
                  </a:cubicBezTo>
                  <a:cubicBezTo>
                    <a:pt x="242" y="77"/>
                    <a:pt x="244" y="77"/>
                    <a:pt x="244" y="77"/>
                  </a:cubicBezTo>
                  <a:cubicBezTo>
                    <a:pt x="245" y="76"/>
                    <a:pt x="246" y="77"/>
                    <a:pt x="246" y="77"/>
                  </a:cubicBezTo>
                  <a:cubicBezTo>
                    <a:pt x="248" y="79"/>
                    <a:pt x="248" y="77"/>
                    <a:pt x="250" y="76"/>
                  </a:cubicBezTo>
                  <a:cubicBezTo>
                    <a:pt x="252" y="74"/>
                    <a:pt x="248" y="72"/>
                    <a:pt x="246" y="71"/>
                  </a:cubicBezTo>
                  <a:cubicBezTo>
                    <a:pt x="245" y="71"/>
                    <a:pt x="241" y="72"/>
                    <a:pt x="241" y="72"/>
                  </a:cubicBezTo>
                  <a:cubicBezTo>
                    <a:pt x="240" y="70"/>
                    <a:pt x="243" y="70"/>
                    <a:pt x="240" y="69"/>
                  </a:cubicBezTo>
                  <a:cubicBezTo>
                    <a:pt x="239" y="69"/>
                    <a:pt x="234" y="69"/>
                    <a:pt x="234" y="68"/>
                  </a:cubicBezTo>
                  <a:cubicBezTo>
                    <a:pt x="234" y="67"/>
                    <a:pt x="236" y="67"/>
                    <a:pt x="236" y="67"/>
                  </a:cubicBezTo>
                  <a:cubicBezTo>
                    <a:pt x="237" y="66"/>
                    <a:pt x="237" y="67"/>
                    <a:pt x="238" y="67"/>
                  </a:cubicBezTo>
                  <a:cubicBezTo>
                    <a:pt x="237" y="68"/>
                    <a:pt x="240" y="68"/>
                    <a:pt x="240" y="68"/>
                  </a:cubicBezTo>
                  <a:cubicBezTo>
                    <a:pt x="242" y="68"/>
                    <a:pt x="245" y="70"/>
                    <a:pt x="246" y="70"/>
                  </a:cubicBezTo>
                  <a:cubicBezTo>
                    <a:pt x="247" y="70"/>
                    <a:pt x="248" y="71"/>
                    <a:pt x="249" y="71"/>
                  </a:cubicBezTo>
                  <a:cubicBezTo>
                    <a:pt x="251" y="72"/>
                    <a:pt x="250" y="71"/>
                    <a:pt x="251" y="71"/>
                  </a:cubicBezTo>
                  <a:cubicBezTo>
                    <a:pt x="252" y="71"/>
                    <a:pt x="255" y="71"/>
                    <a:pt x="254" y="70"/>
                  </a:cubicBezTo>
                  <a:cubicBezTo>
                    <a:pt x="253" y="69"/>
                    <a:pt x="254" y="67"/>
                    <a:pt x="255" y="66"/>
                  </a:cubicBezTo>
                  <a:cubicBezTo>
                    <a:pt x="255" y="67"/>
                    <a:pt x="258" y="68"/>
                    <a:pt x="258" y="68"/>
                  </a:cubicBezTo>
                  <a:cubicBezTo>
                    <a:pt x="260" y="68"/>
                    <a:pt x="261" y="68"/>
                    <a:pt x="263" y="67"/>
                  </a:cubicBezTo>
                  <a:cubicBezTo>
                    <a:pt x="264" y="66"/>
                    <a:pt x="265" y="64"/>
                    <a:pt x="266" y="63"/>
                  </a:cubicBezTo>
                  <a:cubicBezTo>
                    <a:pt x="267" y="62"/>
                    <a:pt x="269" y="61"/>
                    <a:pt x="268" y="59"/>
                  </a:cubicBezTo>
                  <a:cubicBezTo>
                    <a:pt x="267" y="57"/>
                    <a:pt x="264" y="58"/>
                    <a:pt x="263" y="58"/>
                  </a:cubicBezTo>
                  <a:cubicBezTo>
                    <a:pt x="260" y="58"/>
                    <a:pt x="258" y="57"/>
                    <a:pt x="256" y="56"/>
                  </a:cubicBezTo>
                  <a:cubicBezTo>
                    <a:pt x="255" y="55"/>
                    <a:pt x="254" y="54"/>
                    <a:pt x="252" y="53"/>
                  </a:cubicBezTo>
                  <a:cubicBezTo>
                    <a:pt x="252" y="53"/>
                    <a:pt x="247" y="53"/>
                    <a:pt x="247" y="53"/>
                  </a:cubicBezTo>
                  <a:cubicBezTo>
                    <a:pt x="247" y="52"/>
                    <a:pt x="252" y="53"/>
                    <a:pt x="253" y="53"/>
                  </a:cubicBezTo>
                  <a:cubicBezTo>
                    <a:pt x="255" y="53"/>
                    <a:pt x="255" y="52"/>
                    <a:pt x="257" y="53"/>
                  </a:cubicBezTo>
                  <a:cubicBezTo>
                    <a:pt x="261" y="55"/>
                    <a:pt x="265" y="59"/>
                    <a:pt x="269" y="56"/>
                  </a:cubicBezTo>
                  <a:cubicBezTo>
                    <a:pt x="271" y="54"/>
                    <a:pt x="272" y="53"/>
                    <a:pt x="273" y="51"/>
                  </a:cubicBezTo>
                  <a:cubicBezTo>
                    <a:pt x="274" y="50"/>
                    <a:pt x="268" y="49"/>
                    <a:pt x="271" y="47"/>
                  </a:cubicBezTo>
                  <a:cubicBezTo>
                    <a:pt x="272" y="47"/>
                    <a:pt x="275" y="47"/>
                    <a:pt x="276" y="48"/>
                  </a:cubicBezTo>
                  <a:cubicBezTo>
                    <a:pt x="279" y="48"/>
                    <a:pt x="279" y="50"/>
                    <a:pt x="282" y="48"/>
                  </a:cubicBezTo>
                  <a:cubicBezTo>
                    <a:pt x="282" y="48"/>
                    <a:pt x="285" y="49"/>
                    <a:pt x="284" y="47"/>
                  </a:cubicBezTo>
                  <a:cubicBezTo>
                    <a:pt x="283" y="46"/>
                    <a:pt x="279" y="44"/>
                    <a:pt x="278" y="44"/>
                  </a:cubicBezTo>
                  <a:cubicBezTo>
                    <a:pt x="280" y="43"/>
                    <a:pt x="282" y="45"/>
                    <a:pt x="284" y="45"/>
                  </a:cubicBezTo>
                  <a:cubicBezTo>
                    <a:pt x="285" y="45"/>
                    <a:pt x="287" y="50"/>
                    <a:pt x="289" y="49"/>
                  </a:cubicBezTo>
                  <a:cubicBezTo>
                    <a:pt x="289" y="49"/>
                    <a:pt x="288" y="48"/>
                    <a:pt x="288" y="48"/>
                  </a:cubicBezTo>
                  <a:cubicBezTo>
                    <a:pt x="289" y="47"/>
                    <a:pt x="290" y="47"/>
                    <a:pt x="292" y="46"/>
                  </a:cubicBezTo>
                  <a:cubicBezTo>
                    <a:pt x="293" y="45"/>
                    <a:pt x="296" y="42"/>
                    <a:pt x="297" y="41"/>
                  </a:cubicBezTo>
                  <a:cubicBezTo>
                    <a:pt x="297" y="38"/>
                    <a:pt x="295" y="38"/>
                    <a:pt x="293" y="36"/>
                  </a:cubicBezTo>
                  <a:cubicBezTo>
                    <a:pt x="293" y="36"/>
                    <a:pt x="290" y="30"/>
                    <a:pt x="290" y="31"/>
                  </a:cubicBezTo>
                  <a:cubicBezTo>
                    <a:pt x="291" y="30"/>
                    <a:pt x="295" y="30"/>
                    <a:pt x="296" y="30"/>
                  </a:cubicBezTo>
                  <a:cubicBezTo>
                    <a:pt x="299" y="29"/>
                    <a:pt x="294" y="28"/>
                    <a:pt x="294" y="27"/>
                  </a:cubicBezTo>
                  <a:cubicBezTo>
                    <a:pt x="293" y="26"/>
                    <a:pt x="297" y="26"/>
                    <a:pt x="297" y="25"/>
                  </a:cubicBezTo>
                  <a:cubicBezTo>
                    <a:pt x="297" y="25"/>
                    <a:pt x="287" y="21"/>
                    <a:pt x="287" y="21"/>
                  </a:cubicBezTo>
                  <a:cubicBezTo>
                    <a:pt x="288" y="21"/>
                    <a:pt x="290" y="20"/>
                    <a:pt x="291" y="20"/>
                  </a:cubicBezTo>
                  <a:cubicBezTo>
                    <a:pt x="288" y="20"/>
                    <a:pt x="285" y="19"/>
                    <a:pt x="282" y="19"/>
                  </a:cubicBezTo>
                  <a:cubicBezTo>
                    <a:pt x="280" y="19"/>
                    <a:pt x="277" y="20"/>
                    <a:pt x="276" y="19"/>
                  </a:cubicBezTo>
                  <a:cubicBezTo>
                    <a:pt x="278" y="20"/>
                    <a:pt x="275" y="21"/>
                    <a:pt x="276" y="23"/>
                  </a:cubicBezTo>
                  <a:cubicBezTo>
                    <a:pt x="277" y="24"/>
                    <a:pt x="280" y="25"/>
                    <a:pt x="280" y="26"/>
                  </a:cubicBezTo>
                  <a:cubicBezTo>
                    <a:pt x="280" y="26"/>
                    <a:pt x="278" y="27"/>
                    <a:pt x="278" y="27"/>
                  </a:cubicBezTo>
                  <a:cubicBezTo>
                    <a:pt x="278" y="27"/>
                    <a:pt x="280" y="28"/>
                    <a:pt x="279" y="28"/>
                  </a:cubicBezTo>
                  <a:cubicBezTo>
                    <a:pt x="277" y="29"/>
                    <a:pt x="276" y="27"/>
                    <a:pt x="275" y="31"/>
                  </a:cubicBezTo>
                  <a:cubicBezTo>
                    <a:pt x="274" y="33"/>
                    <a:pt x="274" y="35"/>
                    <a:pt x="273" y="37"/>
                  </a:cubicBezTo>
                  <a:cubicBezTo>
                    <a:pt x="272" y="37"/>
                    <a:pt x="271" y="38"/>
                    <a:pt x="271" y="39"/>
                  </a:cubicBezTo>
                  <a:cubicBezTo>
                    <a:pt x="271" y="40"/>
                    <a:pt x="270" y="40"/>
                    <a:pt x="270" y="41"/>
                  </a:cubicBezTo>
                  <a:cubicBezTo>
                    <a:pt x="267" y="42"/>
                    <a:pt x="268" y="43"/>
                    <a:pt x="266" y="40"/>
                  </a:cubicBezTo>
                  <a:cubicBezTo>
                    <a:pt x="265" y="39"/>
                    <a:pt x="262" y="37"/>
                    <a:pt x="262" y="35"/>
                  </a:cubicBezTo>
                  <a:cubicBezTo>
                    <a:pt x="262" y="35"/>
                    <a:pt x="262" y="32"/>
                    <a:pt x="263" y="32"/>
                  </a:cubicBezTo>
                  <a:cubicBezTo>
                    <a:pt x="263" y="32"/>
                    <a:pt x="265" y="33"/>
                    <a:pt x="265" y="31"/>
                  </a:cubicBezTo>
                  <a:cubicBezTo>
                    <a:pt x="264" y="29"/>
                    <a:pt x="264" y="28"/>
                    <a:pt x="262" y="26"/>
                  </a:cubicBezTo>
                  <a:cubicBezTo>
                    <a:pt x="260" y="25"/>
                    <a:pt x="258" y="23"/>
                    <a:pt x="256" y="25"/>
                  </a:cubicBezTo>
                  <a:cubicBezTo>
                    <a:pt x="255" y="26"/>
                    <a:pt x="255" y="28"/>
                    <a:pt x="255" y="30"/>
                  </a:cubicBezTo>
                  <a:cubicBezTo>
                    <a:pt x="255" y="31"/>
                    <a:pt x="251" y="31"/>
                    <a:pt x="251" y="30"/>
                  </a:cubicBezTo>
                  <a:cubicBezTo>
                    <a:pt x="251" y="29"/>
                    <a:pt x="251" y="26"/>
                    <a:pt x="250" y="25"/>
                  </a:cubicBezTo>
                  <a:cubicBezTo>
                    <a:pt x="246" y="22"/>
                    <a:pt x="251" y="25"/>
                    <a:pt x="251" y="24"/>
                  </a:cubicBezTo>
                  <a:cubicBezTo>
                    <a:pt x="252" y="24"/>
                    <a:pt x="253" y="23"/>
                    <a:pt x="252" y="23"/>
                  </a:cubicBezTo>
                  <a:cubicBezTo>
                    <a:pt x="252" y="22"/>
                    <a:pt x="251" y="21"/>
                    <a:pt x="250" y="22"/>
                  </a:cubicBezTo>
                  <a:cubicBezTo>
                    <a:pt x="249" y="23"/>
                    <a:pt x="249" y="21"/>
                    <a:pt x="248" y="21"/>
                  </a:cubicBezTo>
                  <a:cubicBezTo>
                    <a:pt x="247" y="20"/>
                    <a:pt x="246" y="22"/>
                    <a:pt x="245" y="21"/>
                  </a:cubicBezTo>
                  <a:cubicBezTo>
                    <a:pt x="243" y="20"/>
                    <a:pt x="242" y="21"/>
                    <a:pt x="243" y="18"/>
                  </a:cubicBezTo>
                  <a:cubicBezTo>
                    <a:pt x="243" y="18"/>
                    <a:pt x="243" y="18"/>
                    <a:pt x="244" y="18"/>
                  </a:cubicBezTo>
                  <a:cubicBezTo>
                    <a:pt x="244" y="17"/>
                    <a:pt x="244" y="17"/>
                    <a:pt x="244" y="16"/>
                  </a:cubicBezTo>
                  <a:cubicBezTo>
                    <a:pt x="245" y="16"/>
                    <a:pt x="245" y="16"/>
                    <a:pt x="246" y="16"/>
                  </a:cubicBezTo>
                  <a:cubicBezTo>
                    <a:pt x="245" y="16"/>
                    <a:pt x="244" y="13"/>
                    <a:pt x="244" y="13"/>
                  </a:cubicBezTo>
                  <a:cubicBezTo>
                    <a:pt x="243" y="11"/>
                    <a:pt x="241" y="11"/>
                    <a:pt x="241" y="10"/>
                  </a:cubicBezTo>
                  <a:cubicBezTo>
                    <a:pt x="239" y="9"/>
                    <a:pt x="240" y="9"/>
                    <a:pt x="239" y="7"/>
                  </a:cubicBezTo>
                  <a:cubicBezTo>
                    <a:pt x="239" y="5"/>
                    <a:pt x="237" y="4"/>
                    <a:pt x="237" y="3"/>
                  </a:cubicBezTo>
                  <a:cubicBezTo>
                    <a:pt x="236" y="1"/>
                    <a:pt x="234" y="1"/>
                    <a:pt x="232" y="1"/>
                  </a:cubicBezTo>
                  <a:cubicBezTo>
                    <a:pt x="231" y="1"/>
                    <a:pt x="232" y="0"/>
                    <a:pt x="230" y="0"/>
                  </a:cubicBezTo>
                  <a:cubicBezTo>
                    <a:pt x="229" y="0"/>
                    <a:pt x="228" y="0"/>
                    <a:pt x="228" y="2"/>
                  </a:cubicBezTo>
                  <a:cubicBezTo>
                    <a:pt x="228" y="2"/>
                    <a:pt x="225" y="3"/>
                    <a:pt x="225" y="3"/>
                  </a:cubicBezTo>
                  <a:cubicBezTo>
                    <a:pt x="226" y="3"/>
                    <a:pt x="228" y="3"/>
                    <a:pt x="228" y="4"/>
                  </a:cubicBezTo>
                  <a:cubicBezTo>
                    <a:pt x="228" y="4"/>
                    <a:pt x="226" y="5"/>
                    <a:pt x="226" y="5"/>
                  </a:cubicBezTo>
                  <a:cubicBezTo>
                    <a:pt x="225" y="6"/>
                    <a:pt x="224" y="4"/>
                    <a:pt x="223" y="6"/>
                  </a:cubicBezTo>
                  <a:cubicBezTo>
                    <a:pt x="222" y="6"/>
                    <a:pt x="221" y="9"/>
                    <a:pt x="221" y="10"/>
                  </a:cubicBezTo>
                  <a:cubicBezTo>
                    <a:pt x="222" y="10"/>
                    <a:pt x="224" y="10"/>
                    <a:pt x="225" y="11"/>
                  </a:cubicBezTo>
                  <a:cubicBezTo>
                    <a:pt x="224" y="10"/>
                    <a:pt x="222" y="14"/>
                    <a:pt x="222" y="15"/>
                  </a:cubicBezTo>
                  <a:cubicBezTo>
                    <a:pt x="222" y="16"/>
                    <a:pt x="224" y="18"/>
                    <a:pt x="225" y="19"/>
                  </a:cubicBezTo>
                  <a:cubicBezTo>
                    <a:pt x="226" y="19"/>
                    <a:pt x="228" y="21"/>
                    <a:pt x="229" y="21"/>
                  </a:cubicBezTo>
                  <a:cubicBezTo>
                    <a:pt x="231" y="20"/>
                    <a:pt x="231" y="20"/>
                    <a:pt x="232" y="21"/>
                  </a:cubicBezTo>
                  <a:cubicBezTo>
                    <a:pt x="233" y="21"/>
                    <a:pt x="235" y="23"/>
                    <a:pt x="235" y="23"/>
                  </a:cubicBezTo>
                  <a:cubicBezTo>
                    <a:pt x="234" y="24"/>
                    <a:pt x="233" y="22"/>
                    <a:pt x="233" y="24"/>
                  </a:cubicBezTo>
                  <a:cubicBezTo>
                    <a:pt x="233" y="26"/>
                    <a:pt x="232" y="26"/>
                    <a:pt x="232" y="27"/>
                  </a:cubicBezTo>
                  <a:cubicBezTo>
                    <a:pt x="231" y="29"/>
                    <a:pt x="233" y="29"/>
                    <a:pt x="234" y="28"/>
                  </a:cubicBezTo>
                  <a:cubicBezTo>
                    <a:pt x="234" y="28"/>
                    <a:pt x="236" y="25"/>
                    <a:pt x="236" y="26"/>
                  </a:cubicBezTo>
                  <a:cubicBezTo>
                    <a:pt x="237" y="27"/>
                    <a:pt x="236" y="29"/>
                    <a:pt x="236" y="30"/>
                  </a:cubicBezTo>
                  <a:cubicBezTo>
                    <a:pt x="235" y="31"/>
                    <a:pt x="234" y="31"/>
                    <a:pt x="233" y="31"/>
                  </a:cubicBezTo>
                  <a:cubicBezTo>
                    <a:pt x="233" y="32"/>
                    <a:pt x="233" y="33"/>
                    <a:pt x="232" y="34"/>
                  </a:cubicBezTo>
                  <a:cubicBezTo>
                    <a:pt x="231" y="34"/>
                    <a:pt x="229" y="34"/>
                    <a:pt x="228" y="35"/>
                  </a:cubicBezTo>
                  <a:cubicBezTo>
                    <a:pt x="227" y="35"/>
                    <a:pt x="226" y="37"/>
                    <a:pt x="226" y="37"/>
                  </a:cubicBezTo>
                  <a:cubicBezTo>
                    <a:pt x="227" y="38"/>
                    <a:pt x="228" y="39"/>
                    <a:pt x="228" y="41"/>
                  </a:cubicBezTo>
                  <a:cubicBezTo>
                    <a:pt x="228" y="42"/>
                    <a:pt x="227" y="41"/>
                    <a:pt x="226" y="40"/>
                  </a:cubicBezTo>
                  <a:cubicBezTo>
                    <a:pt x="226" y="40"/>
                    <a:pt x="225" y="40"/>
                    <a:pt x="225" y="41"/>
                  </a:cubicBezTo>
                  <a:cubicBezTo>
                    <a:pt x="224" y="41"/>
                    <a:pt x="222" y="40"/>
                    <a:pt x="222" y="39"/>
                  </a:cubicBezTo>
                  <a:cubicBezTo>
                    <a:pt x="222" y="38"/>
                    <a:pt x="224" y="35"/>
                    <a:pt x="224" y="34"/>
                  </a:cubicBezTo>
                  <a:cubicBezTo>
                    <a:pt x="225" y="32"/>
                    <a:pt x="222" y="34"/>
                    <a:pt x="222" y="34"/>
                  </a:cubicBezTo>
                  <a:cubicBezTo>
                    <a:pt x="221" y="34"/>
                    <a:pt x="218" y="32"/>
                    <a:pt x="217" y="31"/>
                  </a:cubicBezTo>
                  <a:cubicBezTo>
                    <a:pt x="215" y="30"/>
                    <a:pt x="216" y="32"/>
                    <a:pt x="214" y="32"/>
                  </a:cubicBezTo>
                  <a:cubicBezTo>
                    <a:pt x="213" y="32"/>
                    <a:pt x="210" y="31"/>
                    <a:pt x="212" y="33"/>
                  </a:cubicBezTo>
                  <a:cubicBezTo>
                    <a:pt x="213" y="34"/>
                    <a:pt x="213" y="35"/>
                    <a:pt x="215" y="35"/>
                  </a:cubicBezTo>
                  <a:cubicBezTo>
                    <a:pt x="216" y="35"/>
                    <a:pt x="218" y="35"/>
                    <a:pt x="218" y="37"/>
                  </a:cubicBezTo>
                  <a:cubicBezTo>
                    <a:pt x="220" y="41"/>
                    <a:pt x="214" y="36"/>
                    <a:pt x="213" y="35"/>
                  </a:cubicBezTo>
                  <a:cubicBezTo>
                    <a:pt x="211" y="35"/>
                    <a:pt x="211" y="37"/>
                    <a:pt x="209" y="37"/>
                  </a:cubicBezTo>
                  <a:cubicBezTo>
                    <a:pt x="207" y="37"/>
                    <a:pt x="206" y="36"/>
                    <a:pt x="204" y="36"/>
                  </a:cubicBezTo>
                  <a:cubicBezTo>
                    <a:pt x="200" y="37"/>
                    <a:pt x="197" y="37"/>
                    <a:pt x="193" y="37"/>
                  </a:cubicBezTo>
                  <a:cubicBezTo>
                    <a:pt x="190" y="36"/>
                    <a:pt x="186" y="34"/>
                    <a:pt x="182" y="33"/>
                  </a:cubicBezTo>
                  <a:cubicBezTo>
                    <a:pt x="181" y="33"/>
                    <a:pt x="179" y="33"/>
                    <a:pt x="178" y="32"/>
                  </a:cubicBezTo>
                  <a:cubicBezTo>
                    <a:pt x="177" y="30"/>
                    <a:pt x="177" y="28"/>
                    <a:pt x="176" y="28"/>
                  </a:cubicBezTo>
                  <a:cubicBezTo>
                    <a:pt x="174" y="27"/>
                    <a:pt x="172" y="28"/>
                    <a:pt x="171" y="28"/>
                  </a:cubicBezTo>
                  <a:cubicBezTo>
                    <a:pt x="168" y="29"/>
                    <a:pt x="166" y="29"/>
                    <a:pt x="164" y="29"/>
                  </a:cubicBezTo>
                  <a:cubicBezTo>
                    <a:pt x="163" y="30"/>
                    <a:pt x="161" y="31"/>
                    <a:pt x="161" y="32"/>
                  </a:cubicBezTo>
                  <a:cubicBezTo>
                    <a:pt x="161" y="32"/>
                    <a:pt x="165" y="34"/>
                    <a:pt x="166" y="34"/>
                  </a:cubicBezTo>
                  <a:cubicBezTo>
                    <a:pt x="166" y="34"/>
                    <a:pt x="165" y="31"/>
                    <a:pt x="167" y="32"/>
                  </a:cubicBezTo>
                  <a:cubicBezTo>
                    <a:pt x="168" y="32"/>
                    <a:pt x="168" y="33"/>
                    <a:pt x="169" y="32"/>
                  </a:cubicBezTo>
                  <a:cubicBezTo>
                    <a:pt x="170" y="32"/>
                    <a:pt x="176" y="28"/>
                    <a:pt x="176" y="30"/>
                  </a:cubicBezTo>
                  <a:cubicBezTo>
                    <a:pt x="176" y="31"/>
                    <a:pt x="173" y="32"/>
                    <a:pt x="172" y="33"/>
                  </a:cubicBezTo>
                  <a:cubicBezTo>
                    <a:pt x="171" y="34"/>
                    <a:pt x="169" y="34"/>
                    <a:pt x="167" y="34"/>
                  </a:cubicBezTo>
                  <a:cubicBezTo>
                    <a:pt x="166" y="35"/>
                    <a:pt x="163" y="37"/>
                    <a:pt x="165" y="38"/>
                  </a:cubicBezTo>
                  <a:cubicBezTo>
                    <a:pt x="167" y="38"/>
                    <a:pt x="167" y="39"/>
                    <a:pt x="166" y="41"/>
                  </a:cubicBezTo>
                  <a:cubicBezTo>
                    <a:pt x="166" y="42"/>
                    <a:pt x="168" y="42"/>
                    <a:pt x="168" y="43"/>
                  </a:cubicBezTo>
                  <a:cubicBezTo>
                    <a:pt x="169" y="44"/>
                    <a:pt x="169" y="46"/>
                    <a:pt x="167" y="44"/>
                  </a:cubicBezTo>
                  <a:cubicBezTo>
                    <a:pt x="165" y="42"/>
                    <a:pt x="167" y="46"/>
                    <a:pt x="166" y="45"/>
                  </a:cubicBezTo>
                  <a:cubicBezTo>
                    <a:pt x="165" y="45"/>
                    <a:pt x="163" y="42"/>
                    <a:pt x="162" y="43"/>
                  </a:cubicBezTo>
                  <a:cubicBezTo>
                    <a:pt x="164" y="42"/>
                    <a:pt x="167" y="43"/>
                    <a:pt x="164" y="41"/>
                  </a:cubicBezTo>
                  <a:cubicBezTo>
                    <a:pt x="165" y="41"/>
                    <a:pt x="166" y="40"/>
                    <a:pt x="164" y="39"/>
                  </a:cubicBezTo>
                  <a:cubicBezTo>
                    <a:pt x="166" y="40"/>
                    <a:pt x="161" y="40"/>
                    <a:pt x="162" y="40"/>
                  </a:cubicBezTo>
                  <a:cubicBezTo>
                    <a:pt x="162" y="39"/>
                    <a:pt x="162" y="39"/>
                    <a:pt x="163" y="39"/>
                  </a:cubicBezTo>
                  <a:cubicBezTo>
                    <a:pt x="163" y="38"/>
                    <a:pt x="160" y="40"/>
                    <a:pt x="160" y="40"/>
                  </a:cubicBezTo>
                  <a:cubicBezTo>
                    <a:pt x="159" y="40"/>
                    <a:pt x="160" y="38"/>
                    <a:pt x="159" y="37"/>
                  </a:cubicBezTo>
                  <a:cubicBezTo>
                    <a:pt x="159" y="37"/>
                    <a:pt x="157" y="37"/>
                    <a:pt x="157" y="37"/>
                  </a:cubicBezTo>
                  <a:cubicBezTo>
                    <a:pt x="155" y="37"/>
                    <a:pt x="155" y="34"/>
                    <a:pt x="153" y="35"/>
                  </a:cubicBezTo>
                  <a:cubicBezTo>
                    <a:pt x="151" y="37"/>
                    <a:pt x="150" y="37"/>
                    <a:pt x="147" y="37"/>
                  </a:cubicBezTo>
                  <a:cubicBezTo>
                    <a:pt x="143" y="37"/>
                    <a:pt x="140" y="37"/>
                    <a:pt x="136" y="37"/>
                  </a:cubicBezTo>
                  <a:cubicBezTo>
                    <a:pt x="135" y="37"/>
                    <a:pt x="128" y="37"/>
                    <a:pt x="128" y="36"/>
                  </a:cubicBezTo>
                  <a:cubicBezTo>
                    <a:pt x="127" y="36"/>
                    <a:pt x="130" y="34"/>
                    <a:pt x="131" y="33"/>
                  </a:cubicBezTo>
                  <a:cubicBezTo>
                    <a:pt x="132" y="32"/>
                    <a:pt x="133" y="33"/>
                    <a:pt x="135" y="33"/>
                  </a:cubicBezTo>
                  <a:cubicBezTo>
                    <a:pt x="136" y="32"/>
                    <a:pt x="133" y="30"/>
                    <a:pt x="133" y="30"/>
                  </a:cubicBezTo>
                  <a:cubicBezTo>
                    <a:pt x="131" y="28"/>
                    <a:pt x="130" y="28"/>
                    <a:pt x="128" y="27"/>
                  </a:cubicBezTo>
                  <a:cubicBezTo>
                    <a:pt x="127" y="27"/>
                    <a:pt x="126" y="26"/>
                    <a:pt x="125" y="27"/>
                  </a:cubicBezTo>
                  <a:cubicBezTo>
                    <a:pt x="124" y="28"/>
                    <a:pt x="123" y="29"/>
                    <a:pt x="122" y="28"/>
                  </a:cubicBezTo>
                  <a:cubicBezTo>
                    <a:pt x="119" y="26"/>
                    <a:pt x="116" y="26"/>
                    <a:pt x="113" y="25"/>
                  </a:cubicBezTo>
                  <a:cubicBezTo>
                    <a:pt x="109" y="24"/>
                    <a:pt x="106" y="24"/>
                    <a:pt x="102" y="22"/>
                  </a:cubicBezTo>
                  <a:cubicBezTo>
                    <a:pt x="99" y="20"/>
                    <a:pt x="97" y="19"/>
                    <a:pt x="93" y="19"/>
                  </a:cubicBezTo>
                  <a:cubicBezTo>
                    <a:pt x="92" y="19"/>
                    <a:pt x="91" y="19"/>
                    <a:pt x="90" y="20"/>
                  </a:cubicBezTo>
                  <a:cubicBezTo>
                    <a:pt x="89" y="21"/>
                    <a:pt x="88" y="23"/>
                    <a:pt x="87" y="23"/>
                  </a:cubicBezTo>
                  <a:cubicBezTo>
                    <a:pt x="86" y="23"/>
                    <a:pt x="83" y="24"/>
                    <a:pt x="83" y="23"/>
                  </a:cubicBezTo>
                  <a:cubicBezTo>
                    <a:pt x="83" y="22"/>
                    <a:pt x="85" y="21"/>
                    <a:pt x="85" y="20"/>
                  </a:cubicBezTo>
                  <a:cubicBezTo>
                    <a:pt x="85" y="20"/>
                    <a:pt x="82" y="21"/>
                    <a:pt x="82" y="20"/>
                  </a:cubicBezTo>
                  <a:cubicBezTo>
                    <a:pt x="83" y="19"/>
                    <a:pt x="83" y="18"/>
                    <a:pt x="82" y="17"/>
                  </a:cubicBezTo>
                  <a:cubicBezTo>
                    <a:pt x="82" y="15"/>
                    <a:pt x="78" y="17"/>
                    <a:pt x="78" y="18"/>
                  </a:cubicBezTo>
                  <a:cubicBezTo>
                    <a:pt x="78" y="18"/>
                    <a:pt x="80" y="17"/>
                    <a:pt x="80" y="18"/>
                  </a:cubicBezTo>
                  <a:cubicBezTo>
                    <a:pt x="81" y="18"/>
                    <a:pt x="77" y="20"/>
                    <a:pt x="80" y="20"/>
                  </a:cubicBezTo>
                  <a:cubicBezTo>
                    <a:pt x="79" y="20"/>
                    <a:pt x="78" y="20"/>
                    <a:pt x="78" y="22"/>
                  </a:cubicBezTo>
                  <a:cubicBezTo>
                    <a:pt x="78" y="23"/>
                    <a:pt x="77" y="24"/>
                    <a:pt x="76" y="23"/>
                  </a:cubicBezTo>
                  <a:cubicBezTo>
                    <a:pt x="73" y="22"/>
                    <a:pt x="72" y="21"/>
                    <a:pt x="71" y="18"/>
                  </a:cubicBezTo>
                  <a:cubicBezTo>
                    <a:pt x="70" y="16"/>
                    <a:pt x="68" y="15"/>
                    <a:pt x="66" y="13"/>
                  </a:cubicBezTo>
                  <a:cubicBezTo>
                    <a:pt x="65" y="13"/>
                    <a:pt x="64" y="11"/>
                    <a:pt x="63" y="12"/>
                  </a:cubicBezTo>
                  <a:cubicBezTo>
                    <a:pt x="63" y="14"/>
                    <a:pt x="66" y="15"/>
                    <a:pt x="67" y="16"/>
                  </a:cubicBezTo>
                  <a:cubicBezTo>
                    <a:pt x="67" y="15"/>
                    <a:pt x="63" y="16"/>
                    <a:pt x="63" y="17"/>
                  </a:cubicBezTo>
                  <a:cubicBezTo>
                    <a:pt x="62" y="18"/>
                    <a:pt x="63" y="18"/>
                    <a:pt x="62" y="19"/>
                  </a:cubicBezTo>
                  <a:cubicBezTo>
                    <a:pt x="61" y="19"/>
                    <a:pt x="60" y="21"/>
                    <a:pt x="59" y="20"/>
                  </a:cubicBezTo>
                  <a:cubicBezTo>
                    <a:pt x="59" y="20"/>
                    <a:pt x="59" y="19"/>
                    <a:pt x="59" y="19"/>
                  </a:cubicBezTo>
                  <a:cubicBezTo>
                    <a:pt x="59" y="18"/>
                    <a:pt x="54" y="20"/>
                    <a:pt x="54" y="21"/>
                  </a:cubicBezTo>
                  <a:cubicBezTo>
                    <a:pt x="53" y="22"/>
                    <a:pt x="52" y="23"/>
                    <a:pt x="50" y="24"/>
                  </a:cubicBezTo>
                  <a:cubicBezTo>
                    <a:pt x="49" y="25"/>
                    <a:pt x="50" y="22"/>
                    <a:pt x="49" y="22"/>
                  </a:cubicBezTo>
                  <a:cubicBezTo>
                    <a:pt x="48" y="22"/>
                    <a:pt x="47" y="23"/>
                    <a:pt x="46" y="23"/>
                  </a:cubicBezTo>
                  <a:cubicBezTo>
                    <a:pt x="45" y="23"/>
                    <a:pt x="45" y="25"/>
                    <a:pt x="44" y="25"/>
                  </a:cubicBezTo>
                  <a:cubicBezTo>
                    <a:pt x="43" y="25"/>
                    <a:pt x="40" y="27"/>
                    <a:pt x="41" y="27"/>
                  </a:cubicBezTo>
                  <a:cubicBezTo>
                    <a:pt x="41" y="28"/>
                    <a:pt x="43" y="28"/>
                    <a:pt x="40" y="29"/>
                  </a:cubicBezTo>
                  <a:cubicBezTo>
                    <a:pt x="40" y="29"/>
                    <a:pt x="37" y="29"/>
                    <a:pt x="37" y="28"/>
                  </a:cubicBezTo>
                  <a:cubicBezTo>
                    <a:pt x="37" y="27"/>
                    <a:pt x="40" y="26"/>
                    <a:pt x="40" y="26"/>
                  </a:cubicBezTo>
                  <a:cubicBezTo>
                    <a:pt x="41" y="24"/>
                    <a:pt x="43" y="23"/>
                    <a:pt x="44" y="22"/>
                  </a:cubicBezTo>
                  <a:cubicBezTo>
                    <a:pt x="46" y="21"/>
                    <a:pt x="47" y="21"/>
                    <a:pt x="49" y="22"/>
                  </a:cubicBezTo>
                  <a:cubicBezTo>
                    <a:pt x="48" y="22"/>
                    <a:pt x="56" y="18"/>
                    <a:pt x="56" y="18"/>
                  </a:cubicBezTo>
                  <a:cubicBezTo>
                    <a:pt x="58" y="17"/>
                    <a:pt x="57" y="16"/>
                    <a:pt x="56" y="16"/>
                  </a:cubicBezTo>
                  <a:cubicBezTo>
                    <a:pt x="54" y="16"/>
                    <a:pt x="52" y="16"/>
                    <a:pt x="50" y="17"/>
                  </a:cubicBezTo>
                  <a:cubicBezTo>
                    <a:pt x="49" y="17"/>
                    <a:pt x="49" y="19"/>
                    <a:pt x="47" y="19"/>
                  </a:cubicBezTo>
                  <a:cubicBezTo>
                    <a:pt x="46" y="19"/>
                    <a:pt x="44" y="20"/>
                    <a:pt x="43" y="20"/>
                  </a:cubicBezTo>
                  <a:cubicBezTo>
                    <a:pt x="41" y="20"/>
                    <a:pt x="36" y="25"/>
                    <a:pt x="35" y="24"/>
                  </a:cubicBezTo>
                  <a:cubicBezTo>
                    <a:pt x="34" y="24"/>
                    <a:pt x="36" y="23"/>
                    <a:pt x="36" y="22"/>
                  </a:cubicBezTo>
                  <a:cubicBezTo>
                    <a:pt x="36" y="22"/>
                    <a:pt x="33" y="21"/>
                    <a:pt x="33" y="21"/>
                  </a:cubicBezTo>
                  <a:cubicBezTo>
                    <a:pt x="33" y="21"/>
                    <a:pt x="30" y="23"/>
                    <a:pt x="29" y="23"/>
                  </a:cubicBezTo>
                  <a:cubicBezTo>
                    <a:pt x="28" y="23"/>
                    <a:pt x="26" y="24"/>
                    <a:pt x="25" y="25"/>
                  </a:cubicBezTo>
                  <a:cubicBezTo>
                    <a:pt x="24" y="25"/>
                    <a:pt x="26" y="26"/>
                    <a:pt x="26" y="26"/>
                  </a:cubicBezTo>
                  <a:cubicBezTo>
                    <a:pt x="27" y="26"/>
                    <a:pt x="26" y="27"/>
                    <a:pt x="26" y="27"/>
                  </a:cubicBezTo>
                  <a:cubicBezTo>
                    <a:pt x="26" y="28"/>
                    <a:pt x="30" y="27"/>
                    <a:pt x="30" y="27"/>
                  </a:cubicBezTo>
                  <a:cubicBezTo>
                    <a:pt x="31" y="26"/>
                    <a:pt x="33" y="25"/>
                    <a:pt x="34" y="24"/>
                  </a:cubicBezTo>
                  <a:cubicBezTo>
                    <a:pt x="29" y="26"/>
                    <a:pt x="34" y="27"/>
                    <a:pt x="33" y="29"/>
                  </a:cubicBezTo>
                  <a:cubicBezTo>
                    <a:pt x="33" y="29"/>
                    <a:pt x="32" y="28"/>
                    <a:pt x="32" y="28"/>
                  </a:cubicBezTo>
                  <a:cubicBezTo>
                    <a:pt x="30" y="27"/>
                    <a:pt x="29" y="28"/>
                    <a:pt x="28" y="29"/>
                  </a:cubicBezTo>
                  <a:cubicBezTo>
                    <a:pt x="27" y="29"/>
                    <a:pt x="23" y="28"/>
                    <a:pt x="21" y="28"/>
                  </a:cubicBezTo>
                  <a:cubicBezTo>
                    <a:pt x="19" y="28"/>
                    <a:pt x="16" y="26"/>
                    <a:pt x="14" y="25"/>
                  </a:cubicBezTo>
                  <a:cubicBezTo>
                    <a:pt x="13" y="25"/>
                    <a:pt x="12" y="24"/>
                    <a:pt x="11" y="24"/>
                  </a:cubicBezTo>
                  <a:cubicBezTo>
                    <a:pt x="10" y="23"/>
                    <a:pt x="9" y="21"/>
                    <a:pt x="10" y="21"/>
                  </a:cubicBezTo>
                  <a:cubicBezTo>
                    <a:pt x="9" y="21"/>
                    <a:pt x="7" y="21"/>
                    <a:pt x="6" y="22"/>
                  </a:cubicBezTo>
                  <a:cubicBezTo>
                    <a:pt x="4" y="22"/>
                    <a:pt x="2" y="22"/>
                    <a:pt x="0" y="21"/>
                  </a:cubicBezTo>
                  <a:cubicBezTo>
                    <a:pt x="0" y="41"/>
                    <a:pt x="0" y="61"/>
                    <a:pt x="0" y="80"/>
                  </a:cubicBezTo>
                  <a:cubicBezTo>
                    <a:pt x="0" y="85"/>
                    <a:pt x="0" y="89"/>
                    <a:pt x="0" y="94"/>
                  </a:cubicBezTo>
                  <a:cubicBezTo>
                    <a:pt x="0" y="95"/>
                    <a:pt x="0" y="96"/>
                    <a:pt x="0" y="97"/>
                  </a:cubicBezTo>
                  <a:cubicBezTo>
                    <a:pt x="0" y="99"/>
                    <a:pt x="2" y="97"/>
                    <a:pt x="3" y="97"/>
                  </a:cubicBezTo>
                  <a:cubicBezTo>
                    <a:pt x="5" y="98"/>
                    <a:pt x="5" y="97"/>
                    <a:pt x="7" y="97"/>
                  </a:cubicBezTo>
                  <a:cubicBezTo>
                    <a:pt x="9" y="97"/>
                    <a:pt x="9" y="98"/>
                    <a:pt x="10" y="99"/>
                  </a:cubicBezTo>
                  <a:cubicBezTo>
                    <a:pt x="11" y="101"/>
                    <a:pt x="16" y="107"/>
                    <a:pt x="18" y="107"/>
                  </a:cubicBezTo>
                  <a:cubicBezTo>
                    <a:pt x="19" y="107"/>
                    <a:pt x="21" y="106"/>
                    <a:pt x="22" y="105"/>
                  </a:cubicBezTo>
                  <a:cubicBezTo>
                    <a:pt x="23" y="104"/>
                    <a:pt x="22" y="103"/>
                    <a:pt x="23" y="102"/>
                  </a:cubicBezTo>
                  <a:cubicBezTo>
                    <a:pt x="24" y="102"/>
                    <a:pt x="28" y="101"/>
                    <a:pt x="28" y="102"/>
                  </a:cubicBezTo>
                  <a:cubicBezTo>
                    <a:pt x="30" y="104"/>
                    <a:pt x="32" y="105"/>
                    <a:pt x="33" y="107"/>
                  </a:cubicBezTo>
                  <a:cubicBezTo>
                    <a:pt x="35" y="109"/>
                    <a:pt x="37" y="110"/>
                    <a:pt x="38" y="112"/>
                  </a:cubicBezTo>
                  <a:cubicBezTo>
                    <a:pt x="39" y="113"/>
                    <a:pt x="39" y="114"/>
                    <a:pt x="40" y="116"/>
                  </a:cubicBezTo>
                  <a:cubicBezTo>
                    <a:pt x="42" y="118"/>
                    <a:pt x="43" y="122"/>
                    <a:pt x="46" y="124"/>
                  </a:cubicBezTo>
                  <a:cubicBezTo>
                    <a:pt x="48" y="126"/>
                    <a:pt x="52" y="127"/>
                    <a:pt x="54" y="128"/>
                  </a:cubicBezTo>
                  <a:cubicBezTo>
                    <a:pt x="56" y="129"/>
                    <a:pt x="53" y="130"/>
                    <a:pt x="54" y="132"/>
                  </a:cubicBezTo>
                  <a:cubicBezTo>
                    <a:pt x="55" y="132"/>
                    <a:pt x="56" y="132"/>
                    <a:pt x="56" y="133"/>
                  </a:cubicBezTo>
                  <a:cubicBezTo>
                    <a:pt x="56" y="133"/>
                    <a:pt x="55" y="136"/>
                    <a:pt x="56" y="135"/>
                  </a:cubicBezTo>
                  <a:cubicBezTo>
                    <a:pt x="55" y="136"/>
                    <a:pt x="53" y="136"/>
                    <a:pt x="53" y="138"/>
                  </a:cubicBezTo>
                  <a:cubicBezTo>
                    <a:pt x="52" y="139"/>
                    <a:pt x="55" y="141"/>
                    <a:pt x="56" y="141"/>
                  </a:cubicBezTo>
                  <a:cubicBezTo>
                    <a:pt x="56" y="141"/>
                    <a:pt x="54" y="143"/>
                    <a:pt x="54" y="143"/>
                  </a:cubicBezTo>
                  <a:cubicBezTo>
                    <a:pt x="54" y="143"/>
                    <a:pt x="53" y="142"/>
                    <a:pt x="53" y="141"/>
                  </a:cubicBezTo>
                  <a:cubicBezTo>
                    <a:pt x="52" y="141"/>
                    <a:pt x="53" y="143"/>
                    <a:pt x="53" y="143"/>
                  </a:cubicBezTo>
                  <a:cubicBezTo>
                    <a:pt x="54" y="144"/>
                    <a:pt x="53" y="145"/>
                    <a:pt x="54" y="146"/>
                  </a:cubicBezTo>
                  <a:cubicBezTo>
                    <a:pt x="55" y="148"/>
                    <a:pt x="55" y="148"/>
                    <a:pt x="57" y="147"/>
                  </a:cubicBezTo>
                  <a:cubicBezTo>
                    <a:pt x="57" y="147"/>
                    <a:pt x="58" y="147"/>
                    <a:pt x="58" y="147"/>
                  </a:cubicBezTo>
                  <a:cubicBezTo>
                    <a:pt x="59" y="147"/>
                    <a:pt x="59" y="145"/>
                    <a:pt x="59" y="145"/>
                  </a:cubicBezTo>
                  <a:cubicBezTo>
                    <a:pt x="59" y="145"/>
                    <a:pt x="60" y="147"/>
                    <a:pt x="61" y="147"/>
                  </a:cubicBezTo>
                  <a:cubicBezTo>
                    <a:pt x="61" y="147"/>
                    <a:pt x="60" y="149"/>
                    <a:pt x="60" y="150"/>
                  </a:cubicBezTo>
                  <a:cubicBezTo>
                    <a:pt x="59" y="151"/>
                    <a:pt x="59" y="152"/>
                    <a:pt x="61" y="151"/>
                  </a:cubicBezTo>
                  <a:cubicBezTo>
                    <a:pt x="61" y="150"/>
                    <a:pt x="62" y="150"/>
                    <a:pt x="62" y="150"/>
                  </a:cubicBezTo>
                  <a:cubicBezTo>
                    <a:pt x="63" y="150"/>
                    <a:pt x="63" y="149"/>
                    <a:pt x="63" y="149"/>
                  </a:cubicBezTo>
                  <a:cubicBezTo>
                    <a:pt x="65" y="148"/>
                    <a:pt x="64" y="151"/>
                    <a:pt x="64" y="152"/>
                  </a:cubicBezTo>
                  <a:cubicBezTo>
                    <a:pt x="64" y="153"/>
                    <a:pt x="65" y="154"/>
                    <a:pt x="66" y="154"/>
                  </a:cubicBezTo>
                  <a:cubicBezTo>
                    <a:pt x="67" y="154"/>
                    <a:pt x="68" y="152"/>
                    <a:pt x="69" y="152"/>
                  </a:cubicBezTo>
                  <a:cubicBezTo>
                    <a:pt x="69" y="152"/>
                    <a:pt x="68" y="153"/>
                    <a:pt x="68" y="153"/>
                  </a:cubicBezTo>
                  <a:cubicBezTo>
                    <a:pt x="68" y="153"/>
                    <a:pt x="70" y="154"/>
                    <a:pt x="70" y="154"/>
                  </a:cubicBezTo>
                  <a:cubicBezTo>
                    <a:pt x="70" y="154"/>
                    <a:pt x="63" y="156"/>
                    <a:pt x="66" y="158"/>
                  </a:cubicBezTo>
                  <a:cubicBezTo>
                    <a:pt x="66" y="158"/>
                    <a:pt x="72" y="157"/>
                    <a:pt x="71" y="158"/>
                  </a:cubicBezTo>
                  <a:cubicBezTo>
                    <a:pt x="71" y="158"/>
                    <a:pt x="66" y="158"/>
                    <a:pt x="67" y="160"/>
                  </a:cubicBezTo>
                  <a:cubicBezTo>
                    <a:pt x="67" y="160"/>
                    <a:pt x="69" y="160"/>
                    <a:pt x="69" y="160"/>
                  </a:cubicBezTo>
                  <a:cubicBezTo>
                    <a:pt x="68" y="161"/>
                    <a:pt x="66" y="161"/>
                    <a:pt x="67" y="162"/>
                  </a:cubicBezTo>
                  <a:cubicBezTo>
                    <a:pt x="69" y="163"/>
                    <a:pt x="71" y="163"/>
                    <a:pt x="72" y="163"/>
                  </a:cubicBezTo>
                  <a:cubicBezTo>
                    <a:pt x="74" y="163"/>
                    <a:pt x="73" y="164"/>
                    <a:pt x="74" y="164"/>
                  </a:cubicBezTo>
                  <a:cubicBezTo>
                    <a:pt x="76" y="165"/>
                    <a:pt x="76" y="162"/>
                    <a:pt x="77" y="162"/>
                  </a:cubicBezTo>
                  <a:cubicBezTo>
                    <a:pt x="78" y="162"/>
                    <a:pt x="77" y="164"/>
                    <a:pt x="77" y="164"/>
                  </a:cubicBezTo>
                  <a:cubicBezTo>
                    <a:pt x="76" y="165"/>
                    <a:pt x="76" y="165"/>
                    <a:pt x="77" y="166"/>
                  </a:cubicBezTo>
                  <a:cubicBezTo>
                    <a:pt x="80" y="168"/>
                    <a:pt x="81" y="163"/>
                    <a:pt x="81" y="163"/>
                  </a:cubicBezTo>
                  <a:cubicBezTo>
                    <a:pt x="81" y="163"/>
                    <a:pt x="81" y="166"/>
                    <a:pt x="80" y="166"/>
                  </a:cubicBezTo>
                  <a:cubicBezTo>
                    <a:pt x="80" y="167"/>
                    <a:pt x="82" y="166"/>
                    <a:pt x="83" y="166"/>
                  </a:cubicBezTo>
                  <a:cubicBezTo>
                    <a:pt x="82" y="168"/>
                    <a:pt x="81" y="169"/>
                    <a:pt x="83" y="170"/>
                  </a:cubicBezTo>
                  <a:cubicBezTo>
                    <a:pt x="85" y="171"/>
                    <a:pt x="86" y="168"/>
                    <a:pt x="86" y="168"/>
                  </a:cubicBezTo>
                  <a:cubicBezTo>
                    <a:pt x="86" y="168"/>
                    <a:pt x="86" y="169"/>
                    <a:pt x="86" y="170"/>
                  </a:cubicBezTo>
                  <a:cubicBezTo>
                    <a:pt x="87" y="172"/>
                    <a:pt x="86" y="171"/>
                    <a:pt x="85" y="171"/>
                  </a:cubicBezTo>
                  <a:cubicBezTo>
                    <a:pt x="84" y="172"/>
                    <a:pt x="90" y="173"/>
                    <a:pt x="89" y="171"/>
                  </a:cubicBezTo>
                  <a:cubicBezTo>
                    <a:pt x="91" y="174"/>
                    <a:pt x="90" y="176"/>
                    <a:pt x="94" y="176"/>
                  </a:cubicBezTo>
                  <a:cubicBezTo>
                    <a:pt x="97" y="176"/>
                    <a:pt x="99" y="176"/>
                    <a:pt x="102" y="176"/>
                  </a:cubicBezTo>
                  <a:cubicBezTo>
                    <a:pt x="113" y="176"/>
                    <a:pt x="123" y="176"/>
                    <a:pt x="133" y="176"/>
                  </a:cubicBezTo>
                  <a:cubicBezTo>
                    <a:pt x="158" y="176"/>
                    <a:pt x="183" y="176"/>
                    <a:pt x="208" y="176"/>
                  </a:cubicBezTo>
                  <a:cubicBezTo>
                    <a:pt x="213" y="176"/>
                    <a:pt x="218" y="176"/>
                    <a:pt x="223" y="176"/>
                  </a:cubicBezTo>
                  <a:cubicBezTo>
                    <a:pt x="224" y="176"/>
                    <a:pt x="229" y="177"/>
                    <a:pt x="229" y="174"/>
                  </a:cubicBezTo>
                  <a:close/>
                  <a:moveTo>
                    <a:pt x="112" y="54"/>
                  </a:moveTo>
                  <a:cubicBezTo>
                    <a:pt x="110" y="54"/>
                    <a:pt x="108" y="53"/>
                    <a:pt x="106" y="54"/>
                  </a:cubicBezTo>
                  <a:cubicBezTo>
                    <a:pt x="104" y="57"/>
                    <a:pt x="108" y="56"/>
                    <a:pt x="108" y="57"/>
                  </a:cubicBezTo>
                  <a:cubicBezTo>
                    <a:pt x="108" y="56"/>
                    <a:pt x="100" y="60"/>
                    <a:pt x="100" y="60"/>
                  </a:cubicBezTo>
                  <a:cubicBezTo>
                    <a:pt x="98" y="59"/>
                    <a:pt x="107" y="53"/>
                    <a:pt x="99" y="56"/>
                  </a:cubicBezTo>
                  <a:cubicBezTo>
                    <a:pt x="98" y="56"/>
                    <a:pt x="97" y="57"/>
                    <a:pt x="97" y="57"/>
                  </a:cubicBezTo>
                  <a:cubicBezTo>
                    <a:pt x="96" y="58"/>
                    <a:pt x="97" y="59"/>
                    <a:pt x="96" y="60"/>
                  </a:cubicBezTo>
                  <a:cubicBezTo>
                    <a:pt x="95" y="60"/>
                    <a:pt x="88" y="59"/>
                    <a:pt x="88" y="59"/>
                  </a:cubicBezTo>
                  <a:cubicBezTo>
                    <a:pt x="88" y="58"/>
                    <a:pt x="91" y="59"/>
                    <a:pt x="91" y="58"/>
                  </a:cubicBezTo>
                  <a:cubicBezTo>
                    <a:pt x="92" y="57"/>
                    <a:pt x="91" y="57"/>
                    <a:pt x="92" y="56"/>
                  </a:cubicBezTo>
                  <a:cubicBezTo>
                    <a:pt x="92" y="55"/>
                    <a:pt x="94" y="54"/>
                    <a:pt x="94" y="54"/>
                  </a:cubicBezTo>
                  <a:cubicBezTo>
                    <a:pt x="94" y="53"/>
                    <a:pt x="91" y="52"/>
                    <a:pt x="94" y="52"/>
                  </a:cubicBezTo>
                  <a:cubicBezTo>
                    <a:pt x="94" y="52"/>
                    <a:pt x="98" y="53"/>
                    <a:pt x="98" y="52"/>
                  </a:cubicBezTo>
                  <a:cubicBezTo>
                    <a:pt x="98" y="51"/>
                    <a:pt x="93" y="50"/>
                    <a:pt x="92" y="50"/>
                  </a:cubicBezTo>
                  <a:cubicBezTo>
                    <a:pt x="91" y="50"/>
                    <a:pt x="89" y="51"/>
                    <a:pt x="87" y="51"/>
                  </a:cubicBezTo>
                  <a:cubicBezTo>
                    <a:pt x="86" y="51"/>
                    <a:pt x="84" y="50"/>
                    <a:pt x="82" y="51"/>
                  </a:cubicBezTo>
                  <a:cubicBezTo>
                    <a:pt x="81" y="51"/>
                    <a:pt x="79" y="53"/>
                    <a:pt x="80" y="51"/>
                  </a:cubicBezTo>
                  <a:cubicBezTo>
                    <a:pt x="81" y="49"/>
                    <a:pt x="83" y="50"/>
                    <a:pt x="84" y="49"/>
                  </a:cubicBezTo>
                  <a:cubicBezTo>
                    <a:pt x="86" y="49"/>
                    <a:pt x="89" y="48"/>
                    <a:pt x="91" y="47"/>
                  </a:cubicBezTo>
                  <a:cubicBezTo>
                    <a:pt x="95" y="46"/>
                    <a:pt x="99" y="46"/>
                    <a:pt x="102" y="44"/>
                  </a:cubicBezTo>
                  <a:cubicBezTo>
                    <a:pt x="104" y="44"/>
                    <a:pt x="107" y="43"/>
                    <a:pt x="108" y="45"/>
                  </a:cubicBezTo>
                  <a:cubicBezTo>
                    <a:pt x="109" y="46"/>
                    <a:pt x="105" y="47"/>
                    <a:pt x="104" y="48"/>
                  </a:cubicBezTo>
                  <a:cubicBezTo>
                    <a:pt x="102" y="49"/>
                    <a:pt x="110" y="49"/>
                    <a:pt x="111" y="49"/>
                  </a:cubicBezTo>
                  <a:cubicBezTo>
                    <a:pt x="111" y="49"/>
                    <a:pt x="113" y="49"/>
                    <a:pt x="113" y="49"/>
                  </a:cubicBezTo>
                  <a:cubicBezTo>
                    <a:pt x="114" y="48"/>
                    <a:pt x="116" y="46"/>
                    <a:pt x="117" y="47"/>
                  </a:cubicBezTo>
                  <a:cubicBezTo>
                    <a:pt x="118" y="48"/>
                    <a:pt x="113" y="54"/>
                    <a:pt x="112" y="54"/>
                  </a:cubicBezTo>
                  <a:cubicBezTo>
                    <a:pt x="110" y="54"/>
                    <a:pt x="114" y="54"/>
                    <a:pt x="112" y="54"/>
                  </a:cubicBezTo>
                  <a:close/>
                  <a:moveTo>
                    <a:pt x="157" y="78"/>
                  </a:moveTo>
                  <a:cubicBezTo>
                    <a:pt x="157" y="78"/>
                    <a:pt x="152" y="78"/>
                    <a:pt x="153" y="78"/>
                  </a:cubicBezTo>
                  <a:cubicBezTo>
                    <a:pt x="153" y="79"/>
                    <a:pt x="155" y="78"/>
                    <a:pt x="155" y="79"/>
                  </a:cubicBezTo>
                  <a:cubicBezTo>
                    <a:pt x="155" y="80"/>
                    <a:pt x="151" y="81"/>
                    <a:pt x="150" y="81"/>
                  </a:cubicBezTo>
                  <a:cubicBezTo>
                    <a:pt x="148" y="81"/>
                    <a:pt x="147" y="83"/>
                    <a:pt x="145" y="84"/>
                  </a:cubicBezTo>
                  <a:cubicBezTo>
                    <a:pt x="145" y="84"/>
                    <a:pt x="141" y="84"/>
                    <a:pt x="142" y="85"/>
                  </a:cubicBezTo>
                  <a:cubicBezTo>
                    <a:pt x="142" y="86"/>
                    <a:pt x="145" y="86"/>
                    <a:pt x="142" y="88"/>
                  </a:cubicBezTo>
                  <a:cubicBezTo>
                    <a:pt x="141" y="88"/>
                    <a:pt x="137" y="88"/>
                    <a:pt x="137" y="89"/>
                  </a:cubicBezTo>
                  <a:cubicBezTo>
                    <a:pt x="136" y="89"/>
                    <a:pt x="137" y="90"/>
                    <a:pt x="137" y="90"/>
                  </a:cubicBezTo>
                  <a:cubicBezTo>
                    <a:pt x="137" y="92"/>
                    <a:pt x="135" y="92"/>
                    <a:pt x="134" y="92"/>
                  </a:cubicBezTo>
                  <a:cubicBezTo>
                    <a:pt x="131" y="93"/>
                    <a:pt x="128" y="93"/>
                    <a:pt x="125" y="93"/>
                  </a:cubicBezTo>
                  <a:cubicBezTo>
                    <a:pt x="125" y="93"/>
                    <a:pt x="120" y="90"/>
                    <a:pt x="120" y="90"/>
                  </a:cubicBezTo>
                  <a:cubicBezTo>
                    <a:pt x="122" y="89"/>
                    <a:pt x="125" y="90"/>
                    <a:pt x="126" y="89"/>
                  </a:cubicBezTo>
                  <a:cubicBezTo>
                    <a:pt x="127" y="89"/>
                    <a:pt x="126" y="87"/>
                    <a:pt x="127" y="87"/>
                  </a:cubicBezTo>
                  <a:cubicBezTo>
                    <a:pt x="128" y="85"/>
                    <a:pt x="130" y="86"/>
                    <a:pt x="131" y="85"/>
                  </a:cubicBezTo>
                  <a:cubicBezTo>
                    <a:pt x="132" y="85"/>
                    <a:pt x="130" y="83"/>
                    <a:pt x="130" y="83"/>
                  </a:cubicBezTo>
                  <a:cubicBezTo>
                    <a:pt x="128" y="82"/>
                    <a:pt x="128" y="82"/>
                    <a:pt x="128" y="81"/>
                  </a:cubicBezTo>
                  <a:cubicBezTo>
                    <a:pt x="128" y="79"/>
                    <a:pt x="126" y="80"/>
                    <a:pt x="126" y="79"/>
                  </a:cubicBezTo>
                  <a:cubicBezTo>
                    <a:pt x="125" y="78"/>
                    <a:pt x="128" y="79"/>
                    <a:pt x="128" y="79"/>
                  </a:cubicBezTo>
                  <a:cubicBezTo>
                    <a:pt x="131" y="80"/>
                    <a:pt x="134" y="81"/>
                    <a:pt x="136" y="82"/>
                  </a:cubicBezTo>
                  <a:cubicBezTo>
                    <a:pt x="138" y="84"/>
                    <a:pt x="142" y="83"/>
                    <a:pt x="144" y="82"/>
                  </a:cubicBezTo>
                  <a:cubicBezTo>
                    <a:pt x="147" y="81"/>
                    <a:pt x="148" y="78"/>
                    <a:pt x="152" y="77"/>
                  </a:cubicBezTo>
                  <a:cubicBezTo>
                    <a:pt x="153" y="76"/>
                    <a:pt x="155" y="76"/>
                    <a:pt x="157" y="77"/>
                  </a:cubicBezTo>
                  <a:cubicBezTo>
                    <a:pt x="157" y="77"/>
                    <a:pt x="160" y="78"/>
                    <a:pt x="160" y="78"/>
                  </a:cubicBezTo>
                  <a:cubicBezTo>
                    <a:pt x="160" y="78"/>
                    <a:pt x="158" y="78"/>
                    <a:pt x="157" y="78"/>
                  </a:cubicBezTo>
                  <a:close/>
                  <a:moveTo>
                    <a:pt x="222" y="165"/>
                  </a:moveTo>
                  <a:cubicBezTo>
                    <a:pt x="221" y="167"/>
                    <a:pt x="219" y="163"/>
                    <a:pt x="219" y="162"/>
                  </a:cubicBezTo>
                  <a:cubicBezTo>
                    <a:pt x="219" y="160"/>
                    <a:pt x="221" y="159"/>
                    <a:pt x="221" y="157"/>
                  </a:cubicBezTo>
                  <a:cubicBezTo>
                    <a:pt x="220" y="156"/>
                    <a:pt x="219" y="159"/>
                    <a:pt x="218" y="158"/>
                  </a:cubicBezTo>
                  <a:cubicBezTo>
                    <a:pt x="218" y="157"/>
                    <a:pt x="218" y="154"/>
                    <a:pt x="216" y="154"/>
                  </a:cubicBezTo>
                  <a:cubicBezTo>
                    <a:pt x="216" y="154"/>
                    <a:pt x="216" y="156"/>
                    <a:pt x="215" y="156"/>
                  </a:cubicBezTo>
                  <a:cubicBezTo>
                    <a:pt x="214" y="155"/>
                    <a:pt x="214" y="154"/>
                    <a:pt x="213" y="153"/>
                  </a:cubicBezTo>
                  <a:cubicBezTo>
                    <a:pt x="212" y="152"/>
                    <a:pt x="211" y="151"/>
                    <a:pt x="210" y="150"/>
                  </a:cubicBezTo>
                  <a:cubicBezTo>
                    <a:pt x="209" y="149"/>
                    <a:pt x="212" y="149"/>
                    <a:pt x="212" y="148"/>
                  </a:cubicBezTo>
                  <a:cubicBezTo>
                    <a:pt x="211" y="147"/>
                    <a:pt x="209" y="148"/>
                    <a:pt x="209" y="147"/>
                  </a:cubicBezTo>
                  <a:cubicBezTo>
                    <a:pt x="209" y="146"/>
                    <a:pt x="210" y="143"/>
                    <a:pt x="210" y="142"/>
                  </a:cubicBezTo>
                  <a:cubicBezTo>
                    <a:pt x="212" y="140"/>
                    <a:pt x="217" y="147"/>
                    <a:pt x="217" y="148"/>
                  </a:cubicBezTo>
                  <a:cubicBezTo>
                    <a:pt x="218" y="150"/>
                    <a:pt x="219" y="151"/>
                    <a:pt x="219" y="153"/>
                  </a:cubicBezTo>
                  <a:cubicBezTo>
                    <a:pt x="220" y="155"/>
                    <a:pt x="220" y="154"/>
                    <a:pt x="221" y="156"/>
                  </a:cubicBezTo>
                  <a:cubicBezTo>
                    <a:pt x="221" y="157"/>
                    <a:pt x="222" y="158"/>
                    <a:pt x="222" y="159"/>
                  </a:cubicBezTo>
                  <a:cubicBezTo>
                    <a:pt x="223" y="161"/>
                    <a:pt x="222" y="163"/>
                    <a:pt x="222" y="165"/>
                  </a:cubicBezTo>
                  <a:cubicBezTo>
                    <a:pt x="221" y="166"/>
                    <a:pt x="222" y="164"/>
                    <a:pt x="222" y="16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6" name="Freeform 643"/>
            <p:cNvSpPr>
              <a:spLocks/>
            </p:cNvSpPr>
            <p:nvPr/>
          </p:nvSpPr>
          <p:spPr bwMode="auto">
            <a:xfrm>
              <a:off x="8674015" y="4733153"/>
              <a:ext cx="47783" cy="41414"/>
            </a:xfrm>
            <a:custGeom>
              <a:avLst/>
              <a:gdLst>
                <a:gd name="T0" fmla="*/ 9 w 10"/>
                <a:gd name="T1" fmla="*/ 0 h 9"/>
                <a:gd name="T2" fmla="*/ 2 w 10"/>
                <a:gd name="T3" fmla="*/ 7 h 9"/>
                <a:gd name="T4" fmla="*/ 10 w 10"/>
                <a:gd name="T5" fmla="*/ 3 h 9"/>
                <a:gd name="T6" fmla="*/ 9 w 10"/>
                <a:gd name="T7" fmla="*/ 0 h 9"/>
              </a:gdLst>
              <a:ahLst/>
              <a:cxnLst>
                <a:cxn ang="0">
                  <a:pos x="T0" y="T1"/>
                </a:cxn>
                <a:cxn ang="0">
                  <a:pos x="T2" y="T3"/>
                </a:cxn>
                <a:cxn ang="0">
                  <a:pos x="T4" y="T5"/>
                </a:cxn>
                <a:cxn ang="0">
                  <a:pos x="T6" y="T7"/>
                </a:cxn>
              </a:cxnLst>
              <a:rect l="0" t="0" r="r" b="b"/>
              <a:pathLst>
                <a:path w="10" h="9">
                  <a:moveTo>
                    <a:pt x="9" y="0"/>
                  </a:moveTo>
                  <a:cubicBezTo>
                    <a:pt x="7" y="1"/>
                    <a:pt x="0" y="4"/>
                    <a:pt x="2" y="7"/>
                  </a:cubicBezTo>
                  <a:cubicBezTo>
                    <a:pt x="4" y="9"/>
                    <a:pt x="9" y="3"/>
                    <a:pt x="10" y="3"/>
                  </a:cubicBezTo>
                  <a:cubicBezTo>
                    <a:pt x="10" y="2"/>
                    <a:pt x="9" y="1"/>
                    <a:pt x="9"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7" name="Freeform 644"/>
            <p:cNvSpPr>
              <a:spLocks/>
            </p:cNvSpPr>
            <p:nvPr/>
          </p:nvSpPr>
          <p:spPr bwMode="auto">
            <a:xfrm>
              <a:off x="8712241" y="4723597"/>
              <a:ext cx="60525" cy="22299"/>
            </a:xfrm>
            <a:custGeom>
              <a:avLst/>
              <a:gdLst>
                <a:gd name="T0" fmla="*/ 12 w 13"/>
                <a:gd name="T1" fmla="*/ 0 h 5"/>
                <a:gd name="T2" fmla="*/ 7 w 13"/>
                <a:gd name="T3" fmla="*/ 0 h 5"/>
                <a:gd name="T4" fmla="*/ 1 w 13"/>
                <a:gd name="T5" fmla="*/ 2 h 5"/>
                <a:gd name="T6" fmla="*/ 5 w 13"/>
                <a:gd name="T7" fmla="*/ 3 h 5"/>
                <a:gd name="T8" fmla="*/ 12 w 13"/>
                <a:gd name="T9" fmla="*/ 0 h 5"/>
              </a:gdLst>
              <a:ahLst/>
              <a:cxnLst>
                <a:cxn ang="0">
                  <a:pos x="T0" y="T1"/>
                </a:cxn>
                <a:cxn ang="0">
                  <a:pos x="T2" y="T3"/>
                </a:cxn>
                <a:cxn ang="0">
                  <a:pos x="T4" y="T5"/>
                </a:cxn>
                <a:cxn ang="0">
                  <a:pos x="T6" y="T7"/>
                </a:cxn>
                <a:cxn ang="0">
                  <a:pos x="T8" y="T9"/>
                </a:cxn>
              </a:cxnLst>
              <a:rect l="0" t="0" r="r" b="b"/>
              <a:pathLst>
                <a:path w="13" h="5">
                  <a:moveTo>
                    <a:pt x="12" y="0"/>
                  </a:moveTo>
                  <a:cubicBezTo>
                    <a:pt x="13" y="0"/>
                    <a:pt x="7" y="0"/>
                    <a:pt x="7" y="0"/>
                  </a:cubicBezTo>
                  <a:cubicBezTo>
                    <a:pt x="6" y="0"/>
                    <a:pt x="0" y="1"/>
                    <a:pt x="1" y="2"/>
                  </a:cubicBezTo>
                  <a:cubicBezTo>
                    <a:pt x="3" y="5"/>
                    <a:pt x="2" y="5"/>
                    <a:pt x="5" y="3"/>
                  </a:cubicBezTo>
                  <a:cubicBezTo>
                    <a:pt x="8" y="2"/>
                    <a:pt x="10" y="2"/>
                    <a:pt x="1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8" name="Freeform 645"/>
            <p:cNvSpPr>
              <a:spLocks/>
            </p:cNvSpPr>
            <p:nvPr/>
          </p:nvSpPr>
          <p:spPr bwMode="auto">
            <a:xfrm>
              <a:off x="6138320" y="3207276"/>
              <a:ext cx="144943" cy="79640"/>
            </a:xfrm>
            <a:custGeom>
              <a:avLst/>
              <a:gdLst>
                <a:gd name="T0" fmla="*/ 10 w 31"/>
                <a:gd name="T1" fmla="*/ 17 h 17"/>
                <a:gd name="T2" fmla="*/ 13 w 31"/>
                <a:gd name="T3" fmla="*/ 14 h 17"/>
                <a:gd name="T4" fmla="*/ 18 w 31"/>
                <a:gd name="T5" fmla="*/ 16 h 17"/>
                <a:gd name="T6" fmla="*/ 21 w 31"/>
                <a:gd name="T7" fmla="*/ 16 h 17"/>
                <a:gd name="T8" fmla="*/ 23 w 31"/>
                <a:gd name="T9" fmla="*/ 15 h 17"/>
                <a:gd name="T10" fmla="*/ 29 w 31"/>
                <a:gd name="T11" fmla="*/ 11 h 17"/>
                <a:gd name="T12" fmla="*/ 27 w 31"/>
                <a:gd name="T13" fmla="*/ 7 h 17"/>
                <a:gd name="T14" fmla="*/ 21 w 31"/>
                <a:gd name="T15" fmla="*/ 5 h 17"/>
                <a:gd name="T16" fmla="*/ 17 w 31"/>
                <a:gd name="T17" fmla="*/ 3 h 17"/>
                <a:gd name="T18" fmla="*/ 13 w 31"/>
                <a:gd name="T19" fmla="*/ 0 h 17"/>
                <a:gd name="T20" fmla="*/ 11 w 31"/>
                <a:gd name="T21" fmla="*/ 2 h 17"/>
                <a:gd name="T22" fmla="*/ 8 w 31"/>
                <a:gd name="T23" fmla="*/ 2 h 17"/>
                <a:gd name="T24" fmla="*/ 0 w 31"/>
                <a:gd name="T25" fmla="*/ 6 h 17"/>
                <a:gd name="T26" fmla="*/ 2 w 31"/>
                <a:gd name="T27" fmla="*/ 10 h 17"/>
                <a:gd name="T28" fmla="*/ 4 w 31"/>
                <a:gd name="T29" fmla="*/ 13 h 17"/>
                <a:gd name="T30" fmla="*/ 10 w 31"/>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7">
                  <a:moveTo>
                    <a:pt x="10" y="17"/>
                  </a:moveTo>
                  <a:cubicBezTo>
                    <a:pt x="12" y="17"/>
                    <a:pt x="11" y="14"/>
                    <a:pt x="13" y="14"/>
                  </a:cubicBezTo>
                  <a:cubicBezTo>
                    <a:pt x="15" y="14"/>
                    <a:pt x="16" y="16"/>
                    <a:pt x="18" y="16"/>
                  </a:cubicBezTo>
                  <a:cubicBezTo>
                    <a:pt x="19" y="16"/>
                    <a:pt x="20" y="16"/>
                    <a:pt x="21" y="16"/>
                  </a:cubicBezTo>
                  <a:cubicBezTo>
                    <a:pt x="22" y="16"/>
                    <a:pt x="23" y="15"/>
                    <a:pt x="23" y="15"/>
                  </a:cubicBezTo>
                  <a:cubicBezTo>
                    <a:pt x="26" y="14"/>
                    <a:pt x="27" y="13"/>
                    <a:pt x="29" y="11"/>
                  </a:cubicBezTo>
                  <a:cubicBezTo>
                    <a:pt x="31" y="9"/>
                    <a:pt x="29" y="8"/>
                    <a:pt x="27" y="7"/>
                  </a:cubicBezTo>
                  <a:cubicBezTo>
                    <a:pt x="25" y="6"/>
                    <a:pt x="22" y="3"/>
                    <a:pt x="21" y="5"/>
                  </a:cubicBezTo>
                  <a:cubicBezTo>
                    <a:pt x="19" y="8"/>
                    <a:pt x="18" y="4"/>
                    <a:pt x="17" y="3"/>
                  </a:cubicBezTo>
                  <a:cubicBezTo>
                    <a:pt x="16" y="2"/>
                    <a:pt x="13" y="3"/>
                    <a:pt x="13" y="0"/>
                  </a:cubicBezTo>
                  <a:cubicBezTo>
                    <a:pt x="13" y="1"/>
                    <a:pt x="12" y="3"/>
                    <a:pt x="11" y="2"/>
                  </a:cubicBezTo>
                  <a:cubicBezTo>
                    <a:pt x="9" y="0"/>
                    <a:pt x="9" y="0"/>
                    <a:pt x="8" y="2"/>
                  </a:cubicBezTo>
                  <a:cubicBezTo>
                    <a:pt x="7" y="3"/>
                    <a:pt x="0" y="5"/>
                    <a:pt x="0" y="6"/>
                  </a:cubicBezTo>
                  <a:cubicBezTo>
                    <a:pt x="0" y="6"/>
                    <a:pt x="1" y="9"/>
                    <a:pt x="2" y="10"/>
                  </a:cubicBezTo>
                  <a:cubicBezTo>
                    <a:pt x="2" y="11"/>
                    <a:pt x="3" y="12"/>
                    <a:pt x="4" y="13"/>
                  </a:cubicBezTo>
                  <a:cubicBezTo>
                    <a:pt x="6" y="14"/>
                    <a:pt x="8" y="17"/>
                    <a:pt x="10" y="1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49" name="Freeform 646"/>
            <p:cNvSpPr>
              <a:spLocks/>
            </p:cNvSpPr>
            <p:nvPr/>
          </p:nvSpPr>
          <p:spPr bwMode="auto">
            <a:xfrm>
              <a:off x="6073017" y="3272580"/>
              <a:ext cx="173611" cy="74861"/>
            </a:xfrm>
            <a:custGeom>
              <a:avLst/>
              <a:gdLst>
                <a:gd name="T0" fmla="*/ 32 w 37"/>
                <a:gd name="T1" fmla="*/ 2 h 16"/>
                <a:gd name="T2" fmla="*/ 27 w 37"/>
                <a:gd name="T3" fmla="*/ 0 h 16"/>
                <a:gd name="T4" fmla="*/ 24 w 37"/>
                <a:gd name="T5" fmla="*/ 3 h 16"/>
                <a:gd name="T6" fmla="*/ 20 w 37"/>
                <a:gd name="T7" fmla="*/ 3 h 16"/>
                <a:gd name="T8" fmla="*/ 17 w 37"/>
                <a:gd name="T9" fmla="*/ 7 h 16"/>
                <a:gd name="T10" fmla="*/ 16 w 37"/>
                <a:gd name="T11" fmla="*/ 9 h 16"/>
                <a:gd name="T12" fmla="*/ 13 w 37"/>
                <a:gd name="T13" fmla="*/ 9 h 16"/>
                <a:gd name="T14" fmla="*/ 9 w 37"/>
                <a:gd name="T15" fmla="*/ 10 h 16"/>
                <a:gd name="T16" fmla="*/ 5 w 37"/>
                <a:gd name="T17" fmla="*/ 11 h 16"/>
                <a:gd name="T18" fmla="*/ 0 w 37"/>
                <a:gd name="T19" fmla="*/ 9 h 16"/>
                <a:gd name="T20" fmla="*/ 4 w 37"/>
                <a:gd name="T21" fmla="*/ 13 h 16"/>
                <a:gd name="T22" fmla="*/ 6 w 37"/>
                <a:gd name="T23" fmla="*/ 13 h 16"/>
                <a:gd name="T24" fmla="*/ 8 w 37"/>
                <a:gd name="T25" fmla="*/ 14 h 16"/>
                <a:gd name="T26" fmla="*/ 12 w 37"/>
                <a:gd name="T27" fmla="*/ 13 h 16"/>
                <a:gd name="T28" fmla="*/ 15 w 37"/>
                <a:gd name="T29" fmla="*/ 15 h 16"/>
                <a:gd name="T30" fmla="*/ 22 w 37"/>
                <a:gd name="T31" fmla="*/ 16 h 16"/>
                <a:gd name="T32" fmla="*/ 29 w 37"/>
                <a:gd name="T33" fmla="*/ 14 h 16"/>
                <a:gd name="T34" fmla="*/ 33 w 37"/>
                <a:gd name="T35" fmla="*/ 12 h 16"/>
                <a:gd name="T36" fmla="*/ 34 w 37"/>
                <a:gd name="T37" fmla="*/ 9 h 16"/>
                <a:gd name="T38" fmla="*/ 36 w 37"/>
                <a:gd name="T39" fmla="*/ 8 h 16"/>
                <a:gd name="T40" fmla="*/ 36 w 37"/>
                <a:gd name="T41" fmla="*/ 2 h 16"/>
                <a:gd name="T42" fmla="*/ 32 w 37"/>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16">
                  <a:moveTo>
                    <a:pt x="32" y="2"/>
                  </a:moveTo>
                  <a:cubicBezTo>
                    <a:pt x="30" y="2"/>
                    <a:pt x="28" y="0"/>
                    <a:pt x="27" y="0"/>
                  </a:cubicBezTo>
                  <a:cubicBezTo>
                    <a:pt x="25" y="0"/>
                    <a:pt x="26" y="3"/>
                    <a:pt x="24" y="3"/>
                  </a:cubicBezTo>
                  <a:cubicBezTo>
                    <a:pt x="22" y="3"/>
                    <a:pt x="22" y="2"/>
                    <a:pt x="20" y="3"/>
                  </a:cubicBezTo>
                  <a:cubicBezTo>
                    <a:pt x="20" y="3"/>
                    <a:pt x="16" y="6"/>
                    <a:pt x="17" y="7"/>
                  </a:cubicBezTo>
                  <a:cubicBezTo>
                    <a:pt x="17" y="8"/>
                    <a:pt x="19" y="10"/>
                    <a:pt x="16" y="9"/>
                  </a:cubicBezTo>
                  <a:cubicBezTo>
                    <a:pt x="15" y="9"/>
                    <a:pt x="14" y="8"/>
                    <a:pt x="13" y="9"/>
                  </a:cubicBezTo>
                  <a:cubicBezTo>
                    <a:pt x="12" y="9"/>
                    <a:pt x="10" y="10"/>
                    <a:pt x="9" y="10"/>
                  </a:cubicBezTo>
                  <a:cubicBezTo>
                    <a:pt x="7" y="10"/>
                    <a:pt x="6" y="8"/>
                    <a:pt x="5" y="11"/>
                  </a:cubicBezTo>
                  <a:cubicBezTo>
                    <a:pt x="5" y="11"/>
                    <a:pt x="1" y="9"/>
                    <a:pt x="0" y="9"/>
                  </a:cubicBezTo>
                  <a:cubicBezTo>
                    <a:pt x="0" y="11"/>
                    <a:pt x="1" y="12"/>
                    <a:pt x="4" y="13"/>
                  </a:cubicBezTo>
                  <a:cubicBezTo>
                    <a:pt x="5" y="13"/>
                    <a:pt x="5" y="13"/>
                    <a:pt x="6" y="13"/>
                  </a:cubicBezTo>
                  <a:cubicBezTo>
                    <a:pt x="7" y="13"/>
                    <a:pt x="7" y="15"/>
                    <a:pt x="8" y="14"/>
                  </a:cubicBezTo>
                  <a:cubicBezTo>
                    <a:pt x="10" y="13"/>
                    <a:pt x="10" y="13"/>
                    <a:pt x="12" y="13"/>
                  </a:cubicBezTo>
                  <a:cubicBezTo>
                    <a:pt x="14" y="13"/>
                    <a:pt x="13" y="14"/>
                    <a:pt x="15" y="15"/>
                  </a:cubicBezTo>
                  <a:cubicBezTo>
                    <a:pt x="17" y="16"/>
                    <a:pt x="20" y="16"/>
                    <a:pt x="22" y="16"/>
                  </a:cubicBezTo>
                  <a:cubicBezTo>
                    <a:pt x="25" y="16"/>
                    <a:pt x="26" y="14"/>
                    <a:pt x="29" y="14"/>
                  </a:cubicBezTo>
                  <a:cubicBezTo>
                    <a:pt x="31" y="14"/>
                    <a:pt x="33" y="13"/>
                    <a:pt x="33" y="12"/>
                  </a:cubicBezTo>
                  <a:cubicBezTo>
                    <a:pt x="34" y="11"/>
                    <a:pt x="34" y="10"/>
                    <a:pt x="34" y="9"/>
                  </a:cubicBezTo>
                  <a:cubicBezTo>
                    <a:pt x="34" y="7"/>
                    <a:pt x="35" y="9"/>
                    <a:pt x="36" y="8"/>
                  </a:cubicBezTo>
                  <a:cubicBezTo>
                    <a:pt x="37" y="6"/>
                    <a:pt x="36" y="3"/>
                    <a:pt x="36" y="2"/>
                  </a:cubicBezTo>
                  <a:cubicBezTo>
                    <a:pt x="34" y="2"/>
                    <a:pt x="33" y="2"/>
                    <a:pt x="32"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0" name="Freeform 647"/>
            <p:cNvSpPr>
              <a:spLocks/>
            </p:cNvSpPr>
            <p:nvPr/>
          </p:nvSpPr>
          <p:spPr bwMode="auto">
            <a:xfrm>
              <a:off x="6012490" y="3328327"/>
              <a:ext cx="265993" cy="258029"/>
            </a:xfrm>
            <a:custGeom>
              <a:avLst/>
              <a:gdLst>
                <a:gd name="T0" fmla="*/ 37 w 57"/>
                <a:gd name="T1" fmla="*/ 10 h 55"/>
                <a:gd name="T2" fmla="*/ 41 w 57"/>
                <a:gd name="T3" fmla="*/ 9 h 55"/>
                <a:gd name="T4" fmla="*/ 43 w 57"/>
                <a:gd name="T5" fmla="*/ 6 h 55"/>
                <a:gd name="T6" fmla="*/ 45 w 57"/>
                <a:gd name="T7" fmla="*/ 4 h 55"/>
                <a:gd name="T8" fmla="*/ 45 w 57"/>
                <a:gd name="T9" fmla="*/ 1 h 55"/>
                <a:gd name="T10" fmla="*/ 41 w 57"/>
                <a:gd name="T11" fmla="*/ 2 h 55"/>
                <a:gd name="T12" fmla="*/ 36 w 57"/>
                <a:gd name="T13" fmla="*/ 4 h 55"/>
                <a:gd name="T14" fmla="*/ 27 w 57"/>
                <a:gd name="T15" fmla="*/ 1 h 55"/>
                <a:gd name="T16" fmla="*/ 22 w 57"/>
                <a:gd name="T17" fmla="*/ 1 h 55"/>
                <a:gd name="T18" fmla="*/ 19 w 57"/>
                <a:gd name="T19" fmla="*/ 1 h 55"/>
                <a:gd name="T20" fmla="*/ 18 w 57"/>
                <a:gd name="T21" fmla="*/ 3 h 55"/>
                <a:gd name="T22" fmla="*/ 17 w 57"/>
                <a:gd name="T23" fmla="*/ 4 h 55"/>
                <a:gd name="T24" fmla="*/ 15 w 57"/>
                <a:gd name="T25" fmla="*/ 5 h 55"/>
                <a:gd name="T26" fmla="*/ 13 w 57"/>
                <a:gd name="T27" fmla="*/ 5 h 55"/>
                <a:gd name="T28" fmla="*/ 12 w 57"/>
                <a:gd name="T29" fmla="*/ 4 h 55"/>
                <a:gd name="T30" fmla="*/ 11 w 57"/>
                <a:gd name="T31" fmla="*/ 8 h 55"/>
                <a:gd name="T32" fmla="*/ 9 w 57"/>
                <a:gd name="T33" fmla="*/ 5 h 55"/>
                <a:gd name="T34" fmla="*/ 5 w 57"/>
                <a:gd name="T35" fmla="*/ 7 h 55"/>
                <a:gd name="T36" fmla="*/ 0 w 57"/>
                <a:gd name="T37" fmla="*/ 7 h 55"/>
                <a:gd name="T38" fmla="*/ 1 w 57"/>
                <a:gd name="T39" fmla="*/ 10 h 55"/>
                <a:gd name="T40" fmla="*/ 0 w 57"/>
                <a:gd name="T41" fmla="*/ 14 h 55"/>
                <a:gd name="T42" fmla="*/ 2 w 57"/>
                <a:gd name="T43" fmla="*/ 18 h 55"/>
                <a:gd name="T44" fmla="*/ 4 w 57"/>
                <a:gd name="T45" fmla="*/ 21 h 55"/>
                <a:gd name="T46" fmla="*/ 12 w 57"/>
                <a:gd name="T47" fmla="*/ 17 h 55"/>
                <a:gd name="T48" fmla="*/ 15 w 57"/>
                <a:gd name="T49" fmla="*/ 19 h 55"/>
                <a:gd name="T50" fmla="*/ 17 w 57"/>
                <a:gd name="T51" fmla="*/ 22 h 55"/>
                <a:gd name="T52" fmla="*/ 18 w 57"/>
                <a:gd name="T53" fmla="*/ 25 h 55"/>
                <a:gd name="T54" fmla="*/ 21 w 57"/>
                <a:gd name="T55" fmla="*/ 28 h 55"/>
                <a:gd name="T56" fmla="*/ 28 w 57"/>
                <a:gd name="T57" fmla="*/ 33 h 55"/>
                <a:gd name="T58" fmla="*/ 33 w 57"/>
                <a:gd name="T59" fmla="*/ 36 h 55"/>
                <a:gd name="T60" fmla="*/ 42 w 57"/>
                <a:gd name="T61" fmla="*/ 42 h 55"/>
                <a:gd name="T62" fmla="*/ 45 w 57"/>
                <a:gd name="T63" fmla="*/ 48 h 55"/>
                <a:gd name="T64" fmla="*/ 43 w 57"/>
                <a:gd name="T65" fmla="*/ 55 h 55"/>
                <a:gd name="T66" fmla="*/ 49 w 57"/>
                <a:gd name="T67" fmla="*/ 48 h 55"/>
                <a:gd name="T68" fmla="*/ 47 w 57"/>
                <a:gd name="T69" fmla="*/ 45 h 55"/>
                <a:gd name="T70" fmla="*/ 50 w 57"/>
                <a:gd name="T71" fmla="*/ 40 h 55"/>
                <a:gd name="T72" fmla="*/ 53 w 57"/>
                <a:gd name="T73" fmla="*/ 41 h 55"/>
                <a:gd name="T74" fmla="*/ 55 w 57"/>
                <a:gd name="T75" fmla="*/ 44 h 55"/>
                <a:gd name="T76" fmla="*/ 53 w 57"/>
                <a:gd name="T77" fmla="*/ 39 h 55"/>
                <a:gd name="T78" fmla="*/ 44 w 57"/>
                <a:gd name="T79" fmla="*/ 35 h 55"/>
                <a:gd name="T80" fmla="*/ 44 w 57"/>
                <a:gd name="T81" fmla="*/ 32 h 55"/>
                <a:gd name="T82" fmla="*/ 39 w 57"/>
                <a:gd name="T83" fmla="*/ 31 h 55"/>
                <a:gd name="T84" fmla="*/ 35 w 57"/>
                <a:gd name="T85" fmla="*/ 26 h 55"/>
                <a:gd name="T86" fmla="*/ 32 w 57"/>
                <a:gd name="T87" fmla="*/ 21 h 55"/>
                <a:gd name="T88" fmla="*/ 27 w 57"/>
                <a:gd name="T89" fmla="*/ 17 h 55"/>
                <a:gd name="T90" fmla="*/ 27 w 57"/>
                <a:gd name="T91" fmla="*/ 15 h 55"/>
                <a:gd name="T92" fmla="*/ 28 w 57"/>
                <a:gd name="T93" fmla="*/ 12 h 55"/>
                <a:gd name="T94" fmla="*/ 30 w 57"/>
                <a:gd name="T95" fmla="*/ 9 h 55"/>
                <a:gd name="T96" fmla="*/ 32 w 57"/>
                <a:gd name="T97" fmla="*/ 8 h 55"/>
                <a:gd name="T98" fmla="*/ 34 w 57"/>
                <a:gd name="T99" fmla="*/ 10 h 55"/>
                <a:gd name="T100" fmla="*/ 37 w 57"/>
                <a:gd name="T101" fmla="*/ 10 h 55"/>
                <a:gd name="T102" fmla="*/ 37 w 57"/>
                <a:gd name="T103"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55">
                  <a:moveTo>
                    <a:pt x="37" y="10"/>
                  </a:moveTo>
                  <a:cubicBezTo>
                    <a:pt x="38" y="9"/>
                    <a:pt x="40" y="10"/>
                    <a:pt x="41" y="9"/>
                  </a:cubicBezTo>
                  <a:cubicBezTo>
                    <a:pt x="43" y="8"/>
                    <a:pt x="42" y="7"/>
                    <a:pt x="43" y="6"/>
                  </a:cubicBezTo>
                  <a:cubicBezTo>
                    <a:pt x="43" y="5"/>
                    <a:pt x="44" y="4"/>
                    <a:pt x="45" y="4"/>
                  </a:cubicBezTo>
                  <a:cubicBezTo>
                    <a:pt x="46" y="3"/>
                    <a:pt x="45" y="3"/>
                    <a:pt x="45" y="1"/>
                  </a:cubicBezTo>
                  <a:cubicBezTo>
                    <a:pt x="44" y="2"/>
                    <a:pt x="43" y="2"/>
                    <a:pt x="41" y="2"/>
                  </a:cubicBezTo>
                  <a:cubicBezTo>
                    <a:pt x="39" y="2"/>
                    <a:pt x="37" y="5"/>
                    <a:pt x="36" y="4"/>
                  </a:cubicBezTo>
                  <a:cubicBezTo>
                    <a:pt x="33" y="3"/>
                    <a:pt x="28" y="4"/>
                    <a:pt x="27" y="1"/>
                  </a:cubicBezTo>
                  <a:cubicBezTo>
                    <a:pt x="26" y="0"/>
                    <a:pt x="23" y="1"/>
                    <a:pt x="22" y="1"/>
                  </a:cubicBezTo>
                  <a:cubicBezTo>
                    <a:pt x="20" y="3"/>
                    <a:pt x="20" y="1"/>
                    <a:pt x="19" y="1"/>
                  </a:cubicBezTo>
                  <a:cubicBezTo>
                    <a:pt x="18" y="1"/>
                    <a:pt x="18" y="3"/>
                    <a:pt x="18" y="3"/>
                  </a:cubicBezTo>
                  <a:cubicBezTo>
                    <a:pt x="18" y="3"/>
                    <a:pt x="17" y="4"/>
                    <a:pt x="17" y="4"/>
                  </a:cubicBezTo>
                  <a:cubicBezTo>
                    <a:pt x="17" y="5"/>
                    <a:pt x="16" y="5"/>
                    <a:pt x="15" y="5"/>
                  </a:cubicBezTo>
                  <a:cubicBezTo>
                    <a:pt x="15" y="5"/>
                    <a:pt x="14" y="5"/>
                    <a:pt x="13" y="5"/>
                  </a:cubicBezTo>
                  <a:cubicBezTo>
                    <a:pt x="13" y="5"/>
                    <a:pt x="13" y="5"/>
                    <a:pt x="12" y="4"/>
                  </a:cubicBezTo>
                  <a:cubicBezTo>
                    <a:pt x="12" y="4"/>
                    <a:pt x="11" y="7"/>
                    <a:pt x="11" y="8"/>
                  </a:cubicBezTo>
                  <a:cubicBezTo>
                    <a:pt x="11" y="9"/>
                    <a:pt x="9" y="6"/>
                    <a:pt x="9" y="5"/>
                  </a:cubicBezTo>
                  <a:cubicBezTo>
                    <a:pt x="7" y="4"/>
                    <a:pt x="6" y="7"/>
                    <a:pt x="5" y="7"/>
                  </a:cubicBezTo>
                  <a:cubicBezTo>
                    <a:pt x="3" y="7"/>
                    <a:pt x="1" y="7"/>
                    <a:pt x="0" y="7"/>
                  </a:cubicBezTo>
                  <a:cubicBezTo>
                    <a:pt x="0" y="8"/>
                    <a:pt x="1" y="9"/>
                    <a:pt x="1" y="10"/>
                  </a:cubicBezTo>
                  <a:cubicBezTo>
                    <a:pt x="1" y="12"/>
                    <a:pt x="0" y="12"/>
                    <a:pt x="0" y="14"/>
                  </a:cubicBezTo>
                  <a:cubicBezTo>
                    <a:pt x="0" y="15"/>
                    <a:pt x="0" y="18"/>
                    <a:pt x="2" y="18"/>
                  </a:cubicBezTo>
                  <a:cubicBezTo>
                    <a:pt x="3" y="19"/>
                    <a:pt x="4" y="18"/>
                    <a:pt x="4" y="21"/>
                  </a:cubicBezTo>
                  <a:cubicBezTo>
                    <a:pt x="6" y="20"/>
                    <a:pt x="10" y="16"/>
                    <a:pt x="12" y="17"/>
                  </a:cubicBezTo>
                  <a:cubicBezTo>
                    <a:pt x="13" y="18"/>
                    <a:pt x="14" y="19"/>
                    <a:pt x="15" y="19"/>
                  </a:cubicBezTo>
                  <a:cubicBezTo>
                    <a:pt x="16" y="19"/>
                    <a:pt x="17" y="21"/>
                    <a:pt x="17" y="22"/>
                  </a:cubicBezTo>
                  <a:cubicBezTo>
                    <a:pt x="18" y="23"/>
                    <a:pt x="18" y="24"/>
                    <a:pt x="18" y="25"/>
                  </a:cubicBezTo>
                  <a:cubicBezTo>
                    <a:pt x="19" y="26"/>
                    <a:pt x="20" y="27"/>
                    <a:pt x="21" y="28"/>
                  </a:cubicBezTo>
                  <a:cubicBezTo>
                    <a:pt x="23" y="29"/>
                    <a:pt x="25" y="31"/>
                    <a:pt x="28" y="33"/>
                  </a:cubicBezTo>
                  <a:cubicBezTo>
                    <a:pt x="30" y="35"/>
                    <a:pt x="31" y="35"/>
                    <a:pt x="33" y="36"/>
                  </a:cubicBezTo>
                  <a:cubicBezTo>
                    <a:pt x="36" y="38"/>
                    <a:pt x="38" y="41"/>
                    <a:pt x="42" y="42"/>
                  </a:cubicBezTo>
                  <a:cubicBezTo>
                    <a:pt x="44" y="43"/>
                    <a:pt x="44" y="46"/>
                    <a:pt x="45" y="48"/>
                  </a:cubicBezTo>
                  <a:cubicBezTo>
                    <a:pt x="45" y="50"/>
                    <a:pt x="42" y="52"/>
                    <a:pt x="43" y="55"/>
                  </a:cubicBezTo>
                  <a:cubicBezTo>
                    <a:pt x="43" y="54"/>
                    <a:pt x="49" y="49"/>
                    <a:pt x="49" y="48"/>
                  </a:cubicBezTo>
                  <a:cubicBezTo>
                    <a:pt x="50" y="47"/>
                    <a:pt x="47" y="45"/>
                    <a:pt x="47" y="45"/>
                  </a:cubicBezTo>
                  <a:cubicBezTo>
                    <a:pt x="45" y="43"/>
                    <a:pt x="49" y="39"/>
                    <a:pt x="50" y="40"/>
                  </a:cubicBezTo>
                  <a:cubicBezTo>
                    <a:pt x="51" y="41"/>
                    <a:pt x="52" y="41"/>
                    <a:pt x="53" y="41"/>
                  </a:cubicBezTo>
                  <a:cubicBezTo>
                    <a:pt x="54" y="42"/>
                    <a:pt x="54" y="43"/>
                    <a:pt x="55" y="44"/>
                  </a:cubicBezTo>
                  <a:cubicBezTo>
                    <a:pt x="57" y="44"/>
                    <a:pt x="54" y="40"/>
                    <a:pt x="53" y="39"/>
                  </a:cubicBezTo>
                  <a:cubicBezTo>
                    <a:pt x="51" y="37"/>
                    <a:pt x="47" y="37"/>
                    <a:pt x="44" y="35"/>
                  </a:cubicBezTo>
                  <a:cubicBezTo>
                    <a:pt x="43" y="34"/>
                    <a:pt x="46" y="32"/>
                    <a:pt x="44" y="32"/>
                  </a:cubicBezTo>
                  <a:cubicBezTo>
                    <a:pt x="43" y="31"/>
                    <a:pt x="41" y="32"/>
                    <a:pt x="39" y="31"/>
                  </a:cubicBezTo>
                  <a:cubicBezTo>
                    <a:pt x="37" y="30"/>
                    <a:pt x="36" y="28"/>
                    <a:pt x="35" y="26"/>
                  </a:cubicBezTo>
                  <a:cubicBezTo>
                    <a:pt x="34" y="24"/>
                    <a:pt x="34" y="22"/>
                    <a:pt x="32" y="21"/>
                  </a:cubicBezTo>
                  <a:cubicBezTo>
                    <a:pt x="31" y="20"/>
                    <a:pt x="27" y="19"/>
                    <a:pt x="27" y="17"/>
                  </a:cubicBezTo>
                  <a:cubicBezTo>
                    <a:pt x="27" y="16"/>
                    <a:pt x="27" y="15"/>
                    <a:pt x="27" y="15"/>
                  </a:cubicBezTo>
                  <a:cubicBezTo>
                    <a:pt x="28" y="13"/>
                    <a:pt x="28" y="13"/>
                    <a:pt x="28" y="12"/>
                  </a:cubicBezTo>
                  <a:cubicBezTo>
                    <a:pt x="27" y="9"/>
                    <a:pt x="30" y="10"/>
                    <a:pt x="30" y="9"/>
                  </a:cubicBezTo>
                  <a:cubicBezTo>
                    <a:pt x="31" y="8"/>
                    <a:pt x="32" y="8"/>
                    <a:pt x="32" y="8"/>
                  </a:cubicBezTo>
                  <a:cubicBezTo>
                    <a:pt x="34" y="8"/>
                    <a:pt x="34" y="9"/>
                    <a:pt x="34" y="10"/>
                  </a:cubicBezTo>
                  <a:cubicBezTo>
                    <a:pt x="35" y="10"/>
                    <a:pt x="36" y="10"/>
                    <a:pt x="37" y="10"/>
                  </a:cubicBezTo>
                  <a:cubicBezTo>
                    <a:pt x="37" y="9"/>
                    <a:pt x="36" y="10"/>
                    <a:pt x="37"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1" name="Freeform 648"/>
            <p:cNvSpPr>
              <a:spLocks/>
            </p:cNvSpPr>
            <p:nvPr/>
          </p:nvSpPr>
          <p:spPr bwMode="auto">
            <a:xfrm>
              <a:off x="6166990" y="3342662"/>
              <a:ext cx="125829" cy="117866"/>
            </a:xfrm>
            <a:custGeom>
              <a:avLst/>
              <a:gdLst>
                <a:gd name="T0" fmla="*/ 12 w 27"/>
                <a:gd name="T1" fmla="*/ 10 h 25"/>
                <a:gd name="T2" fmla="*/ 21 w 27"/>
                <a:gd name="T3" fmla="*/ 9 h 25"/>
                <a:gd name="T4" fmla="*/ 27 w 27"/>
                <a:gd name="T5" fmla="*/ 11 h 25"/>
                <a:gd name="T6" fmla="*/ 25 w 27"/>
                <a:gd name="T7" fmla="*/ 4 h 25"/>
                <a:gd name="T8" fmla="*/ 17 w 27"/>
                <a:gd name="T9" fmla="*/ 3 h 25"/>
                <a:gd name="T10" fmla="*/ 13 w 27"/>
                <a:gd name="T11" fmla="*/ 0 h 25"/>
                <a:gd name="T12" fmla="*/ 11 w 27"/>
                <a:gd name="T13" fmla="*/ 2 h 25"/>
                <a:gd name="T14" fmla="*/ 6 w 27"/>
                <a:gd name="T15" fmla="*/ 7 h 25"/>
                <a:gd name="T16" fmla="*/ 1 w 27"/>
                <a:gd name="T17" fmla="*/ 7 h 25"/>
                <a:gd name="T18" fmla="*/ 1 w 27"/>
                <a:gd name="T19" fmla="*/ 11 h 25"/>
                <a:gd name="T20" fmla="*/ 3 w 27"/>
                <a:gd name="T21" fmla="*/ 10 h 25"/>
                <a:gd name="T22" fmla="*/ 4 w 27"/>
                <a:gd name="T23" fmla="*/ 13 h 25"/>
                <a:gd name="T24" fmla="*/ 6 w 27"/>
                <a:gd name="T25" fmla="*/ 10 h 25"/>
                <a:gd name="T26" fmla="*/ 11 w 27"/>
                <a:gd name="T27" fmla="*/ 17 h 25"/>
                <a:gd name="T28" fmla="*/ 23 w 27"/>
                <a:gd name="T29" fmla="*/ 25 h 25"/>
                <a:gd name="T30" fmla="*/ 21 w 27"/>
                <a:gd name="T31" fmla="*/ 22 h 25"/>
                <a:gd name="T32" fmla="*/ 16 w 27"/>
                <a:gd name="T33" fmla="*/ 19 h 25"/>
                <a:gd name="T34" fmla="*/ 12 w 27"/>
                <a:gd name="T35"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25">
                  <a:moveTo>
                    <a:pt x="12" y="10"/>
                  </a:moveTo>
                  <a:cubicBezTo>
                    <a:pt x="15" y="10"/>
                    <a:pt x="18" y="8"/>
                    <a:pt x="21" y="9"/>
                  </a:cubicBezTo>
                  <a:cubicBezTo>
                    <a:pt x="23" y="9"/>
                    <a:pt x="25" y="10"/>
                    <a:pt x="27" y="11"/>
                  </a:cubicBezTo>
                  <a:cubicBezTo>
                    <a:pt x="26" y="9"/>
                    <a:pt x="26" y="7"/>
                    <a:pt x="25" y="4"/>
                  </a:cubicBezTo>
                  <a:cubicBezTo>
                    <a:pt x="22" y="6"/>
                    <a:pt x="19" y="4"/>
                    <a:pt x="17" y="3"/>
                  </a:cubicBezTo>
                  <a:cubicBezTo>
                    <a:pt x="15" y="2"/>
                    <a:pt x="14" y="2"/>
                    <a:pt x="13" y="0"/>
                  </a:cubicBezTo>
                  <a:cubicBezTo>
                    <a:pt x="13" y="0"/>
                    <a:pt x="11" y="1"/>
                    <a:pt x="11" y="2"/>
                  </a:cubicBezTo>
                  <a:cubicBezTo>
                    <a:pt x="9" y="3"/>
                    <a:pt x="10" y="8"/>
                    <a:pt x="6" y="7"/>
                  </a:cubicBezTo>
                  <a:cubicBezTo>
                    <a:pt x="4" y="6"/>
                    <a:pt x="2" y="7"/>
                    <a:pt x="1" y="7"/>
                  </a:cubicBezTo>
                  <a:cubicBezTo>
                    <a:pt x="0" y="8"/>
                    <a:pt x="1" y="11"/>
                    <a:pt x="1" y="11"/>
                  </a:cubicBezTo>
                  <a:cubicBezTo>
                    <a:pt x="1" y="11"/>
                    <a:pt x="3" y="10"/>
                    <a:pt x="3" y="10"/>
                  </a:cubicBezTo>
                  <a:cubicBezTo>
                    <a:pt x="4" y="10"/>
                    <a:pt x="4" y="12"/>
                    <a:pt x="4" y="13"/>
                  </a:cubicBezTo>
                  <a:cubicBezTo>
                    <a:pt x="4" y="11"/>
                    <a:pt x="5" y="8"/>
                    <a:pt x="6" y="10"/>
                  </a:cubicBezTo>
                  <a:cubicBezTo>
                    <a:pt x="7" y="13"/>
                    <a:pt x="9" y="15"/>
                    <a:pt x="11" y="17"/>
                  </a:cubicBezTo>
                  <a:cubicBezTo>
                    <a:pt x="14" y="20"/>
                    <a:pt x="19" y="22"/>
                    <a:pt x="23" y="25"/>
                  </a:cubicBezTo>
                  <a:cubicBezTo>
                    <a:pt x="23" y="23"/>
                    <a:pt x="23" y="23"/>
                    <a:pt x="21" y="22"/>
                  </a:cubicBezTo>
                  <a:cubicBezTo>
                    <a:pt x="19" y="21"/>
                    <a:pt x="17" y="20"/>
                    <a:pt x="16" y="19"/>
                  </a:cubicBezTo>
                  <a:cubicBezTo>
                    <a:pt x="14" y="17"/>
                    <a:pt x="9" y="10"/>
                    <a:pt x="12"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2" name="Freeform 649"/>
            <p:cNvSpPr>
              <a:spLocks/>
            </p:cNvSpPr>
            <p:nvPr/>
          </p:nvSpPr>
          <p:spPr bwMode="auto">
            <a:xfrm>
              <a:off x="5736941" y="3207276"/>
              <a:ext cx="308998" cy="265993"/>
            </a:xfrm>
            <a:custGeom>
              <a:avLst/>
              <a:gdLst>
                <a:gd name="T0" fmla="*/ 59 w 66"/>
                <a:gd name="T1" fmla="*/ 31 h 57"/>
                <a:gd name="T2" fmla="*/ 56 w 66"/>
                <a:gd name="T3" fmla="*/ 30 h 57"/>
                <a:gd name="T4" fmla="*/ 60 w 66"/>
                <a:gd name="T5" fmla="*/ 24 h 57"/>
                <a:gd name="T6" fmla="*/ 63 w 66"/>
                <a:gd name="T7" fmla="*/ 23 h 57"/>
                <a:gd name="T8" fmla="*/ 65 w 66"/>
                <a:gd name="T9" fmla="*/ 15 h 57"/>
                <a:gd name="T10" fmla="*/ 60 w 66"/>
                <a:gd name="T11" fmla="*/ 13 h 57"/>
                <a:gd name="T12" fmla="*/ 57 w 66"/>
                <a:gd name="T13" fmla="*/ 11 h 57"/>
                <a:gd name="T14" fmla="*/ 55 w 66"/>
                <a:gd name="T15" fmla="*/ 11 h 57"/>
                <a:gd name="T16" fmla="*/ 48 w 66"/>
                <a:gd name="T17" fmla="*/ 7 h 57"/>
                <a:gd name="T18" fmla="*/ 43 w 66"/>
                <a:gd name="T19" fmla="*/ 5 h 57"/>
                <a:gd name="T20" fmla="*/ 38 w 66"/>
                <a:gd name="T21" fmla="*/ 1 h 57"/>
                <a:gd name="T22" fmla="*/ 34 w 66"/>
                <a:gd name="T23" fmla="*/ 1 h 57"/>
                <a:gd name="T24" fmla="*/ 33 w 66"/>
                <a:gd name="T25" fmla="*/ 5 h 57"/>
                <a:gd name="T26" fmla="*/ 30 w 66"/>
                <a:gd name="T27" fmla="*/ 8 h 57"/>
                <a:gd name="T28" fmla="*/ 26 w 66"/>
                <a:gd name="T29" fmla="*/ 10 h 57"/>
                <a:gd name="T30" fmla="*/ 24 w 66"/>
                <a:gd name="T31" fmla="*/ 12 h 57"/>
                <a:gd name="T32" fmla="*/ 20 w 66"/>
                <a:gd name="T33" fmla="*/ 11 h 57"/>
                <a:gd name="T34" fmla="*/ 16 w 66"/>
                <a:gd name="T35" fmla="*/ 10 h 57"/>
                <a:gd name="T36" fmla="*/ 16 w 66"/>
                <a:gd name="T37" fmla="*/ 16 h 57"/>
                <a:gd name="T38" fmla="*/ 9 w 66"/>
                <a:gd name="T39" fmla="*/ 15 h 57"/>
                <a:gd name="T40" fmla="*/ 1 w 66"/>
                <a:gd name="T41" fmla="*/ 17 h 57"/>
                <a:gd name="T42" fmla="*/ 2 w 66"/>
                <a:gd name="T43" fmla="*/ 19 h 57"/>
                <a:gd name="T44" fmla="*/ 4 w 66"/>
                <a:gd name="T45" fmla="*/ 21 h 57"/>
                <a:gd name="T46" fmla="*/ 15 w 66"/>
                <a:gd name="T47" fmla="*/ 25 h 57"/>
                <a:gd name="T48" fmla="*/ 14 w 66"/>
                <a:gd name="T49" fmla="*/ 28 h 57"/>
                <a:gd name="T50" fmla="*/ 19 w 66"/>
                <a:gd name="T51" fmla="*/ 31 h 57"/>
                <a:gd name="T52" fmla="*/ 20 w 66"/>
                <a:gd name="T53" fmla="*/ 35 h 57"/>
                <a:gd name="T54" fmla="*/ 22 w 66"/>
                <a:gd name="T55" fmla="*/ 38 h 57"/>
                <a:gd name="T56" fmla="*/ 19 w 66"/>
                <a:gd name="T57" fmla="*/ 36 h 57"/>
                <a:gd name="T58" fmla="*/ 16 w 66"/>
                <a:gd name="T59" fmla="*/ 49 h 57"/>
                <a:gd name="T60" fmla="*/ 27 w 66"/>
                <a:gd name="T61" fmla="*/ 53 h 57"/>
                <a:gd name="T62" fmla="*/ 30 w 66"/>
                <a:gd name="T63" fmla="*/ 53 h 57"/>
                <a:gd name="T64" fmla="*/ 33 w 66"/>
                <a:gd name="T65" fmla="*/ 55 h 57"/>
                <a:gd name="T66" fmla="*/ 40 w 66"/>
                <a:gd name="T67" fmla="*/ 54 h 57"/>
                <a:gd name="T68" fmla="*/ 47 w 66"/>
                <a:gd name="T69" fmla="*/ 48 h 57"/>
                <a:gd name="T70" fmla="*/ 57 w 66"/>
                <a:gd name="T71" fmla="*/ 50 h 57"/>
                <a:gd name="T72" fmla="*/ 62 w 66"/>
                <a:gd name="T73" fmla="*/ 47 h 57"/>
                <a:gd name="T74" fmla="*/ 62 w 66"/>
                <a:gd name="T75" fmla="*/ 45 h 57"/>
                <a:gd name="T76" fmla="*/ 59 w 66"/>
                <a:gd name="T77" fmla="*/ 38 h 57"/>
                <a:gd name="T78" fmla="*/ 59 w 66"/>
                <a:gd name="T79" fmla="*/ 34 h 57"/>
                <a:gd name="T80" fmla="*/ 59 w 66"/>
                <a:gd name="T81" fmla="*/ 31 h 57"/>
                <a:gd name="T82" fmla="*/ 59 w 66"/>
                <a:gd name="T83"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6" h="57">
                  <a:moveTo>
                    <a:pt x="59" y="31"/>
                  </a:moveTo>
                  <a:cubicBezTo>
                    <a:pt x="58" y="29"/>
                    <a:pt x="55" y="33"/>
                    <a:pt x="56" y="30"/>
                  </a:cubicBezTo>
                  <a:cubicBezTo>
                    <a:pt x="56" y="29"/>
                    <a:pt x="59" y="24"/>
                    <a:pt x="60" y="24"/>
                  </a:cubicBezTo>
                  <a:cubicBezTo>
                    <a:pt x="61" y="23"/>
                    <a:pt x="62" y="25"/>
                    <a:pt x="63" y="23"/>
                  </a:cubicBezTo>
                  <a:cubicBezTo>
                    <a:pt x="64" y="20"/>
                    <a:pt x="63" y="18"/>
                    <a:pt x="65" y="15"/>
                  </a:cubicBezTo>
                  <a:cubicBezTo>
                    <a:pt x="66" y="13"/>
                    <a:pt x="61" y="13"/>
                    <a:pt x="60" y="13"/>
                  </a:cubicBezTo>
                  <a:cubicBezTo>
                    <a:pt x="58" y="13"/>
                    <a:pt x="57" y="12"/>
                    <a:pt x="57" y="11"/>
                  </a:cubicBezTo>
                  <a:cubicBezTo>
                    <a:pt x="56" y="11"/>
                    <a:pt x="55" y="11"/>
                    <a:pt x="55" y="11"/>
                  </a:cubicBezTo>
                  <a:cubicBezTo>
                    <a:pt x="53" y="11"/>
                    <a:pt x="48" y="9"/>
                    <a:pt x="48" y="7"/>
                  </a:cubicBezTo>
                  <a:cubicBezTo>
                    <a:pt x="47" y="10"/>
                    <a:pt x="44" y="5"/>
                    <a:pt x="43" y="5"/>
                  </a:cubicBezTo>
                  <a:cubicBezTo>
                    <a:pt x="41" y="4"/>
                    <a:pt x="39" y="3"/>
                    <a:pt x="38" y="1"/>
                  </a:cubicBezTo>
                  <a:cubicBezTo>
                    <a:pt x="37" y="0"/>
                    <a:pt x="35" y="0"/>
                    <a:pt x="34" y="1"/>
                  </a:cubicBezTo>
                  <a:cubicBezTo>
                    <a:pt x="33" y="2"/>
                    <a:pt x="32" y="4"/>
                    <a:pt x="33" y="5"/>
                  </a:cubicBezTo>
                  <a:cubicBezTo>
                    <a:pt x="33" y="6"/>
                    <a:pt x="31" y="7"/>
                    <a:pt x="30" y="8"/>
                  </a:cubicBezTo>
                  <a:cubicBezTo>
                    <a:pt x="29" y="8"/>
                    <a:pt x="27" y="8"/>
                    <a:pt x="26" y="10"/>
                  </a:cubicBezTo>
                  <a:cubicBezTo>
                    <a:pt x="26" y="11"/>
                    <a:pt x="25" y="12"/>
                    <a:pt x="24" y="12"/>
                  </a:cubicBezTo>
                  <a:cubicBezTo>
                    <a:pt x="22" y="12"/>
                    <a:pt x="21" y="12"/>
                    <a:pt x="20" y="11"/>
                  </a:cubicBezTo>
                  <a:cubicBezTo>
                    <a:pt x="18" y="11"/>
                    <a:pt x="18" y="10"/>
                    <a:pt x="16" y="10"/>
                  </a:cubicBezTo>
                  <a:cubicBezTo>
                    <a:pt x="14" y="9"/>
                    <a:pt x="20" y="16"/>
                    <a:pt x="16" y="16"/>
                  </a:cubicBezTo>
                  <a:cubicBezTo>
                    <a:pt x="13" y="16"/>
                    <a:pt x="11" y="17"/>
                    <a:pt x="9" y="15"/>
                  </a:cubicBezTo>
                  <a:cubicBezTo>
                    <a:pt x="8" y="14"/>
                    <a:pt x="1" y="16"/>
                    <a:pt x="1" y="17"/>
                  </a:cubicBezTo>
                  <a:cubicBezTo>
                    <a:pt x="1" y="18"/>
                    <a:pt x="4" y="18"/>
                    <a:pt x="2" y="19"/>
                  </a:cubicBezTo>
                  <a:cubicBezTo>
                    <a:pt x="0" y="20"/>
                    <a:pt x="3" y="21"/>
                    <a:pt x="4" y="21"/>
                  </a:cubicBezTo>
                  <a:cubicBezTo>
                    <a:pt x="6" y="22"/>
                    <a:pt x="15" y="23"/>
                    <a:pt x="15" y="25"/>
                  </a:cubicBezTo>
                  <a:cubicBezTo>
                    <a:pt x="15" y="26"/>
                    <a:pt x="13" y="26"/>
                    <a:pt x="14" y="28"/>
                  </a:cubicBezTo>
                  <a:cubicBezTo>
                    <a:pt x="16" y="30"/>
                    <a:pt x="17" y="30"/>
                    <a:pt x="19" y="31"/>
                  </a:cubicBezTo>
                  <a:cubicBezTo>
                    <a:pt x="21" y="32"/>
                    <a:pt x="18" y="34"/>
                    <a:pt x="20" y="35"/>
                  </a:cubicBezTo>
                  <a:cubicBezTo>
                    <a:pt x="20" y="35"/>
                    <a:pt x="22" y="38"/>
                    <a:pt x="22" y="38"/>
                  </a:cubicBezTo>
                  <a:cubicBezTo>
                    <a:pt x="21" y="39"/>
                    <a:pt x="20" y="36"/>
                    <a:pt x="19" y="36"/>
                  </a:cubicBezTo>
                  <a:cubicBezTo>
                    <a:pt x="18" y="36"/>
                    <a:pt x="19" y="48"/>
                    <a:pt x="16" y="49"/>
                  </a:cubicBezTo>
                  <a:cubicBezTo>
                    <a:pt x="19" y="51"/>
                    <a:pt x="23" y="54"/>
                    <a:pt x="27" y="53"/>
                  </a:cubicBezTo>
                  <a:cubicBezTo>
                    <a:pt x="28" y="53"/>
                    <a:pt x="29" y="52"/>
                    <a:pt x="30" y="53"/>
                  </a:cubicBezTo>
                  <a:cubicBezTo>
                    <a:pt x="31" y="53"/>
                    <a:pt x="32" y="54"/>
                    <a:pt x="33" y="55"/>
                  </a:cubicBezTo>
                  <a:cubicBezTo>
                    <a:pt x="35" y="56"/>
                    <a:pt x="41" y="57"/>
                    <a:pt x="40" y="54"/>
                  </a:cubicBezTo>
                  <a:cubicBezTo>
                    <a:pt x="39" y="49"/>
                    <a:pt x="44" y="47"/>
                    <a:pt x="47" y="48"/>
                  </a:cubicBezTo>
                  <a:cubicBezTo>
                    <a:pt x="51" y="49"/>
                    <a:pt x="53" y="52"/>
                    <a:pt x="57" y="50"/>
                  </a:cubicBezTo>
                  <a:cubicBezTo>
                    <a:pt x="59" y="49"/>
                    <a:pt x="60" y="48"/>
                    <a:pt x="62" y="47"/>
                  </a:cubicBezTo>
                  <a:cubicBezTo>
                    <a:pt x="62" y="47"/>
                    <a:pt x="64" y="45"/>
                    <a:pt x="62" y="45"/>
                  </a:cubicBezTo>
                  <a:cubicBezTo>
                    <a:pt x="60" y="44"/>
                    <a:pt x="58" y="40"/>
                    <a:pt x="59" y="38"/>
                  </a:cubicBezTo>
                  <a:cubicBezTo>
                    <a:pt x="61" y="36"/>
                    <a:pt x="60" y="36"/>
                    <a:pt x="59" y="34"/>
                  </a:cubicBezTo>
                  <a:cubicBezTo>
                    <a:pt x="59" y="33"/>
                    <a:pt x="59" y="32"/>
                    <a:pt x="59" y="31"/>
                  </a:cubicBezTo>
                  <a:cubicBezTo>
                    <a:pt x="58" y="30"/>
                    <a:pt x="59" y="32"/>
                    <a:pt x="59" y="31"/>
                  </a:cubicBezTo>
                  <a:close/>
                </a:path>
              </a:pathLst>
            </a:custGeom>
            <a:grp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3" name="Freeform 650"/>
            <p:cNvSpPr>
              <a:spLocks/>
            </p:cNvSpPr>
            <p:nvPr/>
          </p:nvSpPr>
          <p:spPr bwMode="auto">
            <a:xfrm>
              <a:off x="5993377" y="3310807"/>
              <a:ext cx="103530" cy="70082"/>
            </a:xfrm>
            <a:custGeom>
              <a:avLst/>
              <a:gdLst>
                <a:gd name="T0" fmla="*/ 17 w 22"/>
                <a:gd name="T1" fmla="*/ 1 h 15"/>
                <a:gd name="T2" fmla="*/ 9 w 22"/>
                <a:gd name="T3" fmla="*/ 1 h 15"/>
                <a:gd name="T4" fmla="*/ 8 w 22"/>
                <a:gd name="T5" fmla="*/ 2 h 15"/>
                <a:gd name="T6" fmla="*/ 5 w 22"/>
                <a:gd name="T7" fmla="*/ 2 h 15"/>
                <a:gd name="T8" fmla="*/ 3 w 22"/>
                <a:gd name="T9" fmla="*/ 5 h 15"/>
                <a:gd name="T10" fmla="*/ 1 w 22"/>
                <a:gd name="T11" fmla="*/ 9 h 15"/>
                <a:gd name="T12" fmla="*/ 4 w 22"/>
                <a:gd name="T13" fmla="*/ 10 h 15"/>
                <a:gd name="T14" fmla="*/ 7 w 22"/>
                <a:gd name="T15" fmla="*/ 11 h 15"/>
                <a:gd name="T16" fmla="*/ 11 w 22"/>
                <a:gd name="T17" fmla="*/ 10 h 15"/>
                <a:gd name="T18" fmla="*/ 13 w 22"/>
                <a:gd name="T19" fmla="*/ 10 h 15"/>
                <a:gd name="T20" fmla="*/ 16 w 22"/>
                <a:gd name="T21" fmla="*/ 8 h 15"/>
                <a:gd name="T22" fmla="*/ 18 w 22"/>
                <a:gd name="T23" fmla="*/ 9 h 15"/>
                <a:gd name="T24" fmla="*/ 21 w 22"/>
                <a:gd name="T25" fmla="*/ 8 h 15"/>
                <a:gd name="T26" fmla="*/ 22 w 22"/>
                <a:gd name="T27" fmla="*/ 5 h 15"/>
                <a:gd name="T28" fmla="*/ 18 w 22"/>
                <a:gd name="T29" fmla="*/ 4 h 15"/>
                <a:gd name="T30" fmla="*/ 17 w 22"/>
                <a:gd name="T3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5">
                  <a:moveTo>
                    <a:pt x="17" y="1"/>
                  </a:moveTo>
                  <a:cubicBezTo>
                    <a:pt x="14" y="0"/>
                    <a:pt x="12" y="1"/>
                    <a:pt x="9" y="1"/>
                  </a:cubicBezTo>
                  <a:cubicBezTo>
                    <a:pt x="7" y="1"/>
                    <a:pt x="9" y="1"/>
                    <a:pt x="8" y="2"/>
                  </a:cubicBezTo>
                  <a:cubicBezTo>
                    <a:pt x="7" y="2"/>
                    <a:pt x="5" y="2"/>
                    <a:pt x="5" y="2"/>
                  </a:cubicBezTo>
                  <a:cubicBezTo>
                    <a:pt x="4" y="2"/>
                    <a:pt x="3" y="5"/>
                    <a:pt x="3" y="5"/>
                  </a:cubicBezTo>
                  <a:cubicBezTo>
                    <a:pt x="2" y="6"/>
                    <a:pt x="0" y="10"/>
                    <a:pt x="1" y="9"/>
                  </a:cubicBezTo>
                  <a:cubicBezTo>
                    <a:pt x="3" y="9"/>
                    <a:pt x="3" y="8"/>
                    <a:pt x="4" y="10"/>
                  </a:cubicBezTo>
                  <a:cubicBezTo>
                    <a:pt x="4" y="12"/>
                    <a:pt x="5" y="11"/>
                    <a:pt x="7" y="11"/>
                  </a:cubicBezTo>
                  <a:cubicBezTo>
                    <a:pt x="8" y="11"/>
                    <a:pt x="10" y="11"/>
                    <a:pt x="11" y="10"/>
                  </a:cubicBezTo>
                  <a:cubicBezTo>
                    <a:pt x="12" y="8"/>
                    <a:pt x="13" y="9"/>
                    <a:pt x="13" y="10"/>
                  </a:cubicBezTo>
                  <a:cubicBezTo>
                    <a:pt x="16" y="15"/>
                    <a:pt x="15" y="8"/>
                    <a:pt x="16" y="8"/>
                  </a:cubicBezTo>
                  <a:cubicBezTo>
                    <a:pt x="17" y="8"/>
                    <a:pt x="17" y="9"/>
                    <a:pt x="18" y="9"/>
                  </a:cubicBezTo>
                  <a:cubicBezTo>
                    <a:pt x="19" y="9"/>
                    <a:pt x="20" y="9"/>
                    <a:pt x="21" y="8"/>
                  </a:cubicBezTo>
                  <a:cubicBezTo>
                    <a:pt x="22" y="7"/>
                    <a:pt x="22" y="7"/>
                    <a:pt x="22" y="5"/>
                  </a:cubicBezTo>
                  <a:cubicBezTo>
                    <a:pt x="22" y="5"/>
                    <a:pt x="19" y="4"/>
                    <a:pt x="18" y="4"/>
                  </a:cubicBezTo>
                  <a:cubicBezTo>
                    <a:pt x="17" y="3"/>
                    <a:pt x="17" y="2"/>
                    <a:pt x="17"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4" name="Freeform 651"/>
            <p:cNvSpPr>
              <a:spLocks/>
            </p:cNvSpPr>
            <p:nvPr/>
          </p:nvSpPr>
          <p:spPr bwMode="auto">
            <a:xfrm>
              <a:off x="5905775" y="3197720"/>
              <a:ext cx="97159" cy="60525"/>
            </a:xfrm>
            <a:custGeom>
              <a:avLst/>
              <a:gdLst>
                <a:gd name="T0" fmla="*/ 19 w 21"/>
                <a:gd name="T1" fmla="*/ 9 h 13"/>
                <a:gd name="T2" fmla="*/ 20 w 21"/>
                <a:gd name="T3" fmla="*/ 6 h 13"/>
                <a:gd name="T4" fmla="*/ 18 w 21"/>
                <a:gd name="T5" fmla="*/ 3 h 13"/>
                <a:gd name="T6" fmla="*/ 13 w 21"/>
                <a:gd name="T7" fmla="*/ 0 h 13"/>
                <a:gd name="T8" fmla="*/ 8 w 21"/>
                <a:gd name="T9" fmla="*/ 1 h 13"/>
                <a:gd name="T10" fmla="*/ 3 w 21"/>
                <a:gd name="T11" fmla="*/ 1 h 13"/>
                <a:gd name="T12" fmla="*/ 5 w 21"/>
                <a:gd name="T13" fmla="*/ 6 h 13"/>
                <a:gd name="T14" fmla="*/ 10 w 21"/>
                <a:gd name="T15" fmla="*/ 9 h 13"/>
                <a:gd name="T16" fmla="*/ 12 w 21"/>
                <a:gd name="T17" fmla="*/ 9 h 13"/>
                <a:gd name="T18" fmla="*/ 18 w 21"/>
                <a:gd name="T19" fmla="*/ 13 h 13"/>
                <a:gd name="T20" fmla="*/ 19 w 21"/>
                <a:gd name="T21" fmla="*/ 9 h 13"/>
                <a:gd name="T22" fmla="*/ 19 w 21"/>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19" y="9"/>
                  </a:moveTo>
                  <a:cubicBezTo>
                    <a:pt x="18" y="9"/>
                    <a:pt x="21" y="7"/>
                    <a:pt x="20" y="6"/>
                  </a:cubicBezTo>
                  <a:cubicBezTo>
                    <a:pt x="20" y="5"/>
                    <a:pt x="19" y="3"/>
                    <a:pt x="18" y="3"/>
                  </a:cubicBezTo>
                  <a:cubicBezTo>
                    <a:pt x="17" y="2"/>
                    <a:pt x="15" y="0"/>
                    <a:pt x="13" y="0"/>
                  </a:cubicBezTo>
                  <a:cubicBezTo>
                    <a:pt x="11" y="0"/>
                    <a:pt x="10" y="1"/>
                    <a:pt x="8" y="1"/>
                  </a:cubicBezTo>
                  <a:cubicBezTo>
                    <a:pt x="6" y="1"/>
                    <a:pt x="5" y="0"/>
                    <a:pt x="3" y="1"/>
                  </a:cubicBezTo>
                  <a:cubicBezTo>
                    <a:pt x="0" y="3"/>
                    <a:pt x="3" y="5"/>
                    <a:pt x="5" y="6"/>
                  </a:cubicBezTo>
                  <a:cubicBezTo>
                    <a:pt x="7" y="7"/>
                    <a:pt x="8" y="7"/>
                    <a:pt x="10" y="9"/>
                  </a:cubicBezTo>
                  <a:cubicBezTo>
                    <a:pt x="10" y="10"/>
                    <a:pt x="12" y="10"/>
                    <a:pt x="12" y="9"/>
                  </a:cubicBezTo>
                  <a:cubicBezTo>
                    <a:pt x="12" y="10"/>
                    <a:pt x="17" y="13"/>
                    <a:pt x="18" y="13"/>
                  </a:cubicBezTo>
                  <a:cubicBezTo>
                    <a:pt x="18" y="11"/>
                    <a:pt x="18" y="10"/>
                    <a:pt x="19" y="9"/>
                  </a:cubicBezTo>
                  <a:cubicBezTo>
                    <a:pt x="19" y="9"/>
                    <a:pt x="17" y="10"/>
                    <a:pt x="19" y="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5" name="Freeform 652"/>
            <p:cNvSpPr>
              <a:spLocks/>
            </p:cNvSpPr>
            <p:nvPr/>
          </p:nvSpPr>
          <p:spPr bwMode="auto">
            <a:xfrm>
              <a:off x="5985414" y="3240725"/>
              <a:ext cx="17521" cy="17521"/>
            </a:xfrm>
            <a:custGeom>
              <a:avLst/>
              <a:gdLst>
                <a:gd name="T0" fmla="*/ 2 w 4"/>
                <a:gd name="T1" fmla="*/ 0 h 4"/>
                <a:gd name="T2" fmla="*/ 1 w 4"/>
                <a:gd name="T3" fmla="*/ 3 h 4"/>
                <a:gd name="T4" fmla="*/ 4 w 4"/>
                <a:gd name="T5" fmla="*/ 4 h 4"/>
                <a:gd name="T6" fmla="*/ 2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1" y="0"/>
                    <a:pt x="1" y="2"/>
                    <a:pt x="1" y="3"/>
                  </a:cubicBezTo>
                  <a:cubicBezTo>
                    <a:pt x="1" y="4"/>
                    <a:pt x="3" y="4"/>
                    <a:pt x="4" y="4"/>
                  </a:cubicBezTo>
                  <a:cubicBezTo>
                    <a:pt x="4" y="2"/>
                    <a:pt x="4" y="1"/>
                    <a:pt x="2" y="0"/>
                  </a:cubicBezTo>
                  <a:cubicBezTo>
                    <a:pt x="0" y="1"/>
                    <a:pt x="3" y="1"/>
                    <a:pt x="2"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6" name="Freeform 653"/>
            <p:cNvSpPr>
              <a:spLocks/>
            </p:cNvSpPr>
            <p:nvPr/>
          </p:nvSpPr>
          <p:spPr bwMode="auto">
            <a:xfrm>
              <a:off x="5928074" y="3132416"/>
              <a:ext cx="93975" cy="84419"/>
            </a:xfrm>
            <a:custGeom>
              <a:avLst/>
              <a:gdLst>
                <a:gd name="T0" fmla="*/ 5 w 20"/>
                <a:gd name="T1" fmla="*/ 14 h 18"/>
                <a:gd name="T2" fmla="*/ 14 w 20"/>
                <a:gd name="T3" fmla="*/ 18 h 18"/>
                <a:gd name="T4" fmla="*/ 14 w 20"/>
                <a:gd name="T5" fmla="*/ 13 h 18"/>
                <a:gd name="T6" fmla="*/ 17 w 20"/>
                <a:gd name="T7" fmla="*/ 11 h 18"/>
                <a:gd name="T8" fmla="*/ 18 w 20"/>
                <a:gd name="T9" fmla="*/ 6 h 18"/>
                <a:gd name="T10" fmla="*/ 20 w 20"/>
                <a:gd name="T11" fmla="*/ 5 h 18"/>
                <a:gd name="T12" fmla="*/ 19 w 20"/>
                <a:gd name="T13" fmla="*/ 0 h 18"/>
                <a:gd name="T14" fmla="*/ 15 w 20"/>
                <a:gd name="T15" fmla="*/ 1 h 18"/>
                <a:gd name="T16" fmla="*/ 10 w 20"/>
                <a:gd name="T17" fmla="*/ 3 h 18"/>
                <a:gd name="T18" fmla="*/ 12 w 20"/>
                <a:gd name="T19" fmla="*/ 6 h 18"/>
                <a:gd name="T20" fmla="*/ 10 w 20"/>
                <a:gd name="T21" fmla="*/ 4 h 18"/>
                <a:gd name="T22" fmla="*/ 7 w 20"/>
                <a:gd name="T23" fmla="*/ 6 h 18"/>
                <a:gd name="T24" fmla="*/ 5 w 20"/>
                <a:gd name="T25" fmla="*/ 8 h 18"/>
                <a:gd name="T26" fmla="*/ 5 w 20"/>
                <a:gd name="T27" fmla="*/ 12 h 18"/>
                <a:gd name="T28" fmla="*/ 3 w 20"/>
                <a:gd name="T29" fmla="*/ 12 h 18"/>
                <a:gd name="T30" fmla="*/ 4 w 20"/>
                <a:gd name="T31" fmla="*/ 12 h 18"/>
                <a:gd name="T32" fmla="*/ 3 w 20"/>
                <a:gd name="T33" fmla="*/ 12 h 18"/>
                <a:gd name="T34" fmla="*/ 4 w 20"/>
                <a:gd name="T35" fmla="*/ 14 h 18"/>
                <a:gd name="T36" fmla="*/ 2 w 20"/>
                <a:gd name="T37" fmla="*/ 13 h 18"/>
                <a:gd name="T38" fmla="*/ 3 w 20"/>
                <a:gd name="T39" fmla="*/ 14 h 18"/>
                <a:gd name="T40" fmla="*/ 1 w 20"/>
                <a:gd name="T41" fmla="*/ 14 h 18"/>
                <a:gd name="T42" fmla="*/ 2 w 20"/>
                <a:gd name="T43" fmla="*/ 15 h 18"/>
                <a:gd name="T44" fmla="*/ 0 w 20"/>
                <a:gd name="T45" fmla="*/ 15 h 18"/>
                <a:gd name="T46" fmla="*/ 5 w 20"/>
                <a:gd name="T47" fmla="*/ 14 h 18"/>
                <a:gd name="T48" fmla="*/ 5 w 20"/>
                <a:gd name="T4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18">
                  <a:moveTo>
                    <a:pt x="5" y="14"/>
                  </a:moveTo>
                  <a:cubicBezTo>
                    <a:pt x="7" y="12"/>
                    <a:pt x="13" y="16"/>
                    <a:pt x="14" y="18"/>
                  </a:cubicBezTo>
                  <a:cubicBezTo>
                    <a:pt x="15" y="16"/>
                    <a:pt x="15" y="14"/>
                    <a:pt x="14" y="13"/>
                  </a:cubicBezTo>
                  <a:cubicBezTo>
                    <a:pt x="13" y="9"/>
                    <a:pt x="15" y="11"/>
                    <a:pt x="17" y="11"/>
                  </a:cubicBezTo>
                  <a:cubicBezTo>
                    <a:pt x="19" y="10"/>
                    <a:pt x="19" y="8"/>
                    <a:pt x="18" y="6"/>
                  </a:cubicBezTo>
                  <a:cubicBezTo>
                    <a:pt x="18" y="6"/>
                    <a:pt x="20" y="5"/>
                    <a:pt x="20" y="5"/>
                  </a:cubicBezTo>
                  <a:cubicBezTo>
                    <a:pt x="20" y="3"/>
                    <a:pt x="20" y="2"/>
                    <a:pt x="19" y="0"/>
                  </a:cubicBezTo>
                  <a:cubicBezTo>
                    <a:pt x="19" y="0"/>
                    <a:pt x="15" y="1"/>
                    <a:pt x="15" y="1"/>
                  </a:cubicBezTo>
                  <a:cubicBezTo>
                    <a:pt x="13" y="1"/>
                    <a:pt x="12" y="1"/>
                    <a:pt x="10" y="3"/>
                  </a:cubicBezTo>
                  <a:cubicBezTo>
                    <a:pt x="10" y="3"/>
                    <a:pt x="13" y="5"/>
                    <a:pt x="12" y="6"/>
                  </a:cubicBezTo>
                  <a:cubicBezTo>
                    <a:pt x="10" y="8"/>
                    <a:pt x="9" y="4"/>
                    <a:pt x="10" y="4"/>
                  </a:cubicBezTo>
                  <a:cubicBezTo>
                    <a:pt x="10" y="4"/>
                    <a:pt x="7" y="5"/>
                    <a:pt x="7" y="6"/>
                  </a:cubicBezTo>
                  <a:cubicBezTo>
                    <a:pt x="7" y="7"/>
                    <a:pt x="6" y="7"/>
                    <a:pt x="5" y="8"/>
                  </a:cubicBezTo>
                  <a:cubicBezTo>
                    <a:pt x="5" y="9"/>
                    <a:pt x="3" y="12"/>
                    <a:pt x="5" y="12"/>
                  </a:cubicBezTo>
                  <a:cubicBezTo>
                    <a:pt x="5" y="12"/>
                    <a:pt x="4" y="12"/>
                    <a:pt x="3" y="12"/>
                  </a:cubicBezTo>
                  <a:cubicBezTo>
                    <a:pt x="3" y="12"/>
                    <a:pt x="4" y="12"/>
                    <a:pt x="4" y="12"/>
                  </a:cubicBezTo>
                  <a:cubicBezTo>
                    <a:pt x="4" y="12"/>
                    <a:pt x="3" y="12"/>
                    <a:pt x="3" y="12"/>
                  </a:cubicBezTo>
                  <a:cubicBezTo>
                    <a:pt x="2" y="13"/>
                    <a:pt x="4" y="14"/>
                    <a:pt x="4" y="14"/>
                  </a:cubicBezTo>
                  <a:cubicBezTo>
                    <a:pt x="4" y="13"/>
                    <a:pt x="2" y="13"/>
                    <a:pt x="2" y="13"/>
                  </a:cubicBezTo>
                  <a:cubicBezTo>
                    <a:pt x="2" y="13"/>
                    <a:pt x="3" y="14"/>
                    <a:pt x="3" y="14"/>
                  </a:cubicBezTo>
                  <a:cubicBezTo>
                    <a:pt x="3" y="14"/>
                    <a:pt x="2" y="13"/>
                    <a:pt x="1" y="14"/>
                  </a:cubicBezTo>
                  <a:cubicBezTo>
                    <a:pt x="1" y="14"/>
                    <a:pt x="2" y="15"/>
                    <a:pt x="2" y="15"/>
                  </a:cubicBezTo>
                  <a:cubicBezTo>
                    <a:pt x="2" y="14"/>
                    <a:pt x="1" y="14"/>
                    <a:pt x="0" y="15"/>
                  </a:cubicBezTo>
                  <a:cubicBezTo>
                    <a:pt x="1" y="15"/>
                    <a:pt x="4" y="16"/>
                    <a:pt x="5" y="14"/>
                  </a:cubicBezTo>
                  <a:cubicBezTo>
                    <a:pt x="5" y="14"/>
                    <a:pt x="5" y="15"/>
                    <a:pt x="5" y="1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7" name="Freeform 654"/>
            <p:cNvSpPr>
              <a:spLocks/>
            </p:cNvSpPr>
            <p:nvPr/>
          </p:nvSpPr>
          <p:spPr bwMode="auto">
            <a:xfrm>
              <a:off x="6041160" y="2992252"/>
              <a:ext cx="70082" cy="103530"/>
            </a:xfrm>
            <a:custGeom>
              <a:avLst/>
              <a:gdLst>
                <a:gd name="T0" fmla="*/ 10 w 15"/>
                <a:gd name="T1" fmla="*/ 21 h 22"/>
                <a:gd name="T2" fmla="*/ 8 w 15"/>
                <a:gd name="T3" fmla="*/ 17 h 22"/>
                <a:gd name="T4" fmla="*/ 11 w 15"/>
                <a:gd name="T5" fmla="*/ 12 h 22"/>
                <a:gd name="T6" fmla="*/ 11 w 15"/>
                <a:gd name="T7" fmla="*/ 13 h 22"/>
                <a:gd name="T8" fmla="*/ 15 w 15"/>
                <a:gd name="T9" fmla="*/ 10 h 22"/>
                <a:gd name="T10" fmla="*/ 11 w 15"/>
                <a:gd name="T11" fmla="*/ 7 h 22"/>
                <a:gd name="T12" fmla="*/ 10 w 15"/>
                <a:gd name="T13" fmla="*/ 5 h 22"/>
                <a:gd name="T14" fmla="*/ 12 w 15"/>
                <a:gd name="T15" fmla="*/ 4 h 22"/>
                <a:gd name="T16" fmla="*/ 12 w 15"/>
                <a:gd name="T17" fmla="*/ 1 h 22"/>
                <a:gd name="T18" fmla="*/ 11 w 15"/>
                <a:gd name="T19" fmla="*/ 1 h 22"/>
                <a:gd name="T20" fmla="*/ 7 w 15"/>
                <a:gd name="T21" fmla="*/ 4 h 22"/>
                <a:gd name="T22" fmla="*/ 2 w 15"/>
                <a:gd name="T23" fmla="*/ 5 h 22"/>
                <a:gd name="T24" fmla="*/ 4 w 15"/>
                <a:gd name="T25" fmla="*/ 6 h 22"/>
                <a:gd name="T26" fmla="*/ 6 w 15"/>
                <a:gd name="T27" fmla="*/ 8 h 22"/>
                <a:gd name="T28" fmla="*/ 4 w 15"/>
                <a:gd name="T29" fmla="*/ 8 h 22"/>
                <a:gd name="T30" fmla="*/ 2 w 15"/>
                <a:gd name="T31" fmla="*/ 8 h 22"/>
                <a:gd name="T32" fmla="*/ 0 w 15"/>
                <a:gd name="T33" fmla="*/ 9 h 22"/>
                <a:gd name="T34" fmla="*/ 0 w 15"/>
                <a:gd name="T35" fmla="*/ 14 h 22"/>
                <a:gd name="T36" fmla="*/ 2 w 15"/>
                <a:gd name="T37" fmla="*/ 16 h 22"/>
                <a:gd name="T38" fmla="*/ 2 w 15"/>
                <a:gd name="T39" fmla="*/ 20 h 22"/>
                <a:gd name="T40" fmla="*/ 10 w 15"/>
                <a:gd name="T41"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2">
                  <a:moveTo>
                    <a:pt x="10" y="21"/>
                  </a:moveTo>
                  <a:cubicBezTo>
                    <a:pt x="10" y="20"/>
                    <a:pt x="6" y="18"/>
                    <a:pt x="8" y="17"/>
                  </a:cubicBezTo>
                  <a:cubicBezTo>
                    <a:pt x="9" y="16"/>
                    <a:pt x="9" y="13"/>
                    <a:pt x="11" y="12"/>
                  </a:cubicBezTo>
                  <a:cubicBezTo>
                    <a:pt x="11" y="12"/>
                    <a:pt x="11" y="13"/>
                    <a:pt x="11" y="13"/>
                  </a:cubicBezTo>
                  <a:cubicBezTo>
                    <a:pt x="12" y="13"/>
                    <a:pt x="15" y="11"/>
                    <a:pt x="15" y="10"/>
                  </a:cubicBezTo>
                  <a:cubicBezTo>
                    <a:pt x="15" y="9"/>
                    <a:pt x="11" y="9"/>
                    <a:pt x="11" y="7"/>
                  </a:cubicBezTo>
                  <a:cubicBezTo>
                    <a:pt x="11" y="6"/>
                    <a:pt x="10" y="6"/>
                    <a:pt x="10" y="5"/>
                  </a:cubicBezTo>
                  <a:cubicBezTo>
                    <a:pt x="10" y="4"/>
                    <a:pt x="12" y="5"/>
                    <a:pt x="12" y="4"/>
                  </a:cubicBezTo>
                  <a:cubicBezTo>
                    <a:pt x="12" y="3"/>
                    <a:pt x="12" y="2"/>
                    <a:pt x="12" y="1"/>
                  </a:cubicBezTo>
                  <a:cubicBezTo>
                    <a:pt x="12" y="0"/>
                    <a:pt x="12" y="1"/>
                    <a:pt x="11" y="1"/>
                  </a:cubicBezTo>
                  <a:cubicBezTo>
                    <a:pt x="8" y="1"/>
                    <a:pt x="9" y="2"/>
                    <a:pt x="7" y="4"/>
                  </a:cubicBezTo>
                  <a:cubicBezTo>
                    <a:pt x="6" y="5"/>
                    <a:pt x="3" y="3"/>
                    <a:pt x="2" y="5"/>
                  </a:cubicBezTo>
                  <a:cubicBezTo>
                    <a:pt x="0" y="7"/>
                    <a:pt x="3" y="7"/>
                    <a:pt x="4" y="6"/>
                  </a:cubicBezTo>
                  <a:cubicBezTo>
                    <a:pt x="5" y="5"/>
                    <a:pt x="7" y="6"/>
                    <a:pt x="6" y="8"/>
                  </a:cubicBezTo>
                  <a:cubicBezTo>
                    <a:pt x="6" y="7"/>
                    <a:pt x="4" y="6"/>
                    <a:pt x="4" y="8"/>
                  </a:cubicBezTo>
                  <a:cubicBezTo>
                    <a:pt x="3" y="8"/>
                    <a:pt x="2" y="9"/>
                    <a:pt x="2" y="8"/>
                  </a:cubicBezTo>
                  <a:cubicBezTo>
                    <a:pt x="2" y="9"/>
                    <a:pt x="0" y="7"/>
                    <a:pt x="0" y="9"/>
                  </a:cubicBezTo>
                  <a:cubicBezTo>
                    <a:pt x="0" y="11"/>
                    <a:pt x="0" y="12"/>
                    <a:pt x="0" y="14"/>
                  </a:cubicBezTo>
                  <a:cubicBezTo>
                    <a:pt x="1" y="15"/>
                    <a:pt x="2" y="15"/>
                    <a:pt x="2" y="16"/>
                  </a:cubicBezTo>
                  <a:cubicBezTo>
                    <a:pt x="3" y="18"/>
                    <a:pt x="1" y="19"/>
                    <a:pt x="2" y="20"/>
                  </a:cubicBezTo>
                  <a:cubicBezTo>
                    <a:pt x="4" y="22"/>
                    <a:pt x="8" y="21"/>
                    <a:pt x="10" y="2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8" name="Freeform 655"/>
            <p:cNvSpPr>
              <a:spLocks/>
            </p:cNvSpPr>
            <p:nvPr/>
          </p:nvSpPr>
          <p:spPr bwMode="auto">
            <a:xfrm>
              <a:off x="5990192" y="3086227"/>
              <a:ext cx="208653" cy="242102"/>
            </a:xfrm>
            <a:custGeom>
              <a:avLst/>
              <a:gdLst>
                <a:gd name="T0" fmla="*/ 44 w 45"/>
                <a:gd name="T1" fmla="*/ 24 h 52"/>
                <a:gd name="T2" fmla="*/ 43 w 45"/>
                <a:gd name="T3" fmla="*/ 18 h 52"/>
                <a:gd name="T4" fmla="*/ 42 w 45"/>
                <a:gd name="T5" fmla="*/ 12 h 52"/>
                <a:gd name="T6" fmla="*/ 41 w 45"/>
                <a:gd name="T7" fmla="*/ 7 h 52"/>
                <a:gd name="T8" fmla="*/ 38 w 45"/>
                <a:gd name="T9" fmla="*/ 4 h 52"/>
                <a:gd name="T10" fmla="*/ 38 w 45"/>
                <a:gd name="T11" fmla="*/ 2 h 52"/>
                <a:gd name="T12" fmla="*/ 37 w 45"/>
                <a:gd name="T13" fmla="*/ 5 h 52"/>
                <a:gd name="T14" fmla="*/ 33 w 45"/>
                <a:gd name="T15" fmla="*/ 4 h 52"/>
                <a:gd name="T16" fmla="*/ 25 w 45"/>
                <a:gd name="T17" fmla="*/ 7 h 52"/>
                <a:gd name="T18" fmla="*/ 26 w 45"/>
                <a:gd name="T19" fmla="*/ 4 h 52"/>
                <a:gd name="T20" fmla="*/ 21 w 45"/>
                <a:gd name="T21" fmla="*/ 4 h 52"/>
                <a:gd name="T22" fmla="*/ 20 w 45"/>
                <a:gd name="T23" fmla="*/ 1 h 52"/>
                <a:gd name="T24" fmla="*/ 13 w 45"/>
                <a:gd name="T25" fmla="*/ 0 h 52"/>
                <a:gd name="T26" fmla="*/ 15 w 45"/>
                <a:gd name="T27" fmla="*/ 3 h 52"/>
                <a:gd name="T28" fmla="*/ 15 w 45"/>
                <a:gd name="T29" fmla="*/ 6 h 52"/>
                <a:gd name="T30" fmla="*/ 17 w 45"/>
                <a:gd name="T31" fmla="*/ 7 h 52"/>
                <a:gd name="T32" fmla="*/ 20 w 45"/>
                <a:gd name="T33" fmla="*/ 9 h 52"/>
                <a:gd name="T34" fmla="*/ 15 w 45"/>
                <a:gd name="T35" fmla="*/ 8 h 52"/>
                <a:gd name="T36" fmla="*/ 14 w 45"/>
                <a:gd name="T37" fmla="*/ 8 h 52"/>
                <a:gd name="T38" fmla="*/ 13 w 45"/>
                <a:gd name="T39" fmla="*/ 10 h 52"/>
                <a:gd name="T40" fmla="*/ 6 w 45"/>
                <a:gd name="T41" fmla="*/ 10 h 52"/>
                <a:gd name="T42" fmla="*/ 6 w 45"/>
                <a:gd name="T43" fmla="*/ 15 h 52"/>
                <a:gd name="T44" fmla="*/ 6 w 45"/>
                <a:gd name="T45" fmla="*/ 17 h 52"/>
                <a:gd name="T46" fmla="*/ 1 w 45"/>
                <a:gd name="T47" fmla="*/ 22 h 52"/>
                <a:gd name="T48" fmla="*/ 2 w 45"/>
                <a:gd name="T49" fmla="*/ 26 h 52"/>
                <a:gd name="T50" fmla="*/ 2 w 45"/>
                <a:gd name="T51" fmla="*/ 30 h 52"/>
                <a:gd name="T52" fmla="*/ 1 w 45"/>
                <a:gd name="T53" fmla="*/ 33 h 52"/>
                <a:gd name="T54" fmla="*/ 3 w 45"/>
                <a:gd name="T55" fmla="*/ 37 h 52"/>
                <a:gd name="T56" fmla="*/ 11 w 45"/>
                <a:gd name="T57" fmla="*/ 40 h 52"/>
                <a:gd name="T58" fmla="*/ 9 w 45"/>
                <a:gd name="T59" fmla="*/ 49 h 52"/>
                <a:gd name="T60" fmla="*/ 19 w 45"/>
                <a:gd name="T61" fmla="*/ 49 h 52"/>
                <a:gd name="T62" fmla="*/ 23 w 45"/>
                <a:gd name="T63" fmla="*/ 51 h 52"/>
                <a:gd name="T64" fmla="*/ 26 w 45"/>
                <a:gd name="T65" fmla="*/ 50 h 52"/>
                <a:gd name="T66" fmla="*/ 33 w 45"/>
                <a:gd name="T67" fmla="*/ 49 h 52"/>
                <a:gd name="T68" fmla="*/ 36 w 45"/>
                <a:gd name="T69" fmla="*/ 49 h 52"/>
                <a:gd name="T70" fmla="*/ 36 w 45"/>
                <a:gd name="T71" fmla="*/ 45 h 52"/>
                <a:gd name="T72" fmla="*/ 40 w 45"/>
                <a:gd name="T73" fmla="*/ 43 h 52"/>
                <a:gd name="T74" fmla="*/ 35 w 45"/>
                <a:gd name="T75" fmla="*/ 37 h 52"/>
                <a:gd name="T76" fmla="*/ 32 w 45"/>
                <a:gd name="T77" fmla="*/ 31 h 52"/>
                <a:gd name="T78" fmla="*/ 41 w 45"/>
                <a:gd name="T79" fmla="*/ 26 h 52"/>
                <a:gd name="T80" fmla="*/ 44 w 45"/>
                <a:gd name="T81" fmla="*/ 28 h 52"/>
                <a:gd name="T82" fmla="*/ 44 w 45"/>
                <a:gd name="T83" fmla="*/ 24 h 52"/>
                <a:gd name="T84" fmla="*/ 44 w 45"/>
                <a:gd name="T85" fmla="*/ 2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 h="52">
                  <a:moveTo>
                    <a:pt x="44" y="24"/>
                  </a:moveTo>
                  <a:cubicBezTo>
                    <a:pt x="43" y="22"/>
                    <a:pt x="43" y="20"/>
                    <a:pt x="43" y="18"/>
                  </a:cubicBezTo>
                  <a:cubicBezTo>
                    <a:pt x="42" y="16"/>
                    <a:pt x="41" y="15"/>
                    <a:pt x="42" y="12"/>
                  </a:cubicBezTo>
                  <a:cubicBezTo>
                    <a:pt x="43" y="10"/>
                    <a:pt x="42" y="8"/>
                    <a:pt x="41" y="7"/>
                  </a:cubicBezTo>
                  <a:cubicBezTo>
                    <a:pt x="40" y="6"/>
                    <a:pt x="38" y="5"/>
                    <a:pt x="38" y="4"/>
                  </a:cubicBezTo>
                  <a:cubicBezTo>
                    <a:pt x="38" y="4"/>
                    <a:pt x="39" y="3"/>
                    <a:pt x="38" y="2"/>
                  </a:cubicBezTo>
                  <a:cubicBezTo>
                    <a:pt x="37" y="2"/>
                    <a:pt x="37" y="5"/>
                    <a:pt x="37" y="5"/>
                  </a:cubicBezTo>
                  <a:cubicBezTo>
                    <a:pt x="35" y="5"/>
                    <a:pt x="35" y="4"/>
                    <a:pt x="33" y="4"/>
                  </a:cubicBezTo>
                  <a:cubicBezTo>
                    <a:pt x="31" y="5"/>
                    <a:pt x="28" y="7"/>
                    <a:pt x="25" y="7"/>
                  </a:cubicBezTo>
                  <a:cubicBezTo>
                    <a:pt x="24" y="6"/>
                    <a:pt x="26" y="5"/>
                    <a:pt x="26" y="4"/>
                  </a:cubicBezTo>
                  <a:cubicBezTo>
                    <a:pt x="24" y="4"/>
                    <a:pt x="23" y="5"/>
                    <a:pt x="21" y="4"/>
                  </a:cubicBezTo>
                  <a:cubicBezTo>
                    <a:pt x="20" y="3"/>
                    <a:pt x="23" y="1"/>
                    <a:pt x="20" y="1"/>
                  </a:cubicBezTo>
                  <a:cubicBezTo>
                    <a:pt x="18" y="1"/>
                    <a:pt x="16" y="1"/>
                    <a:pt x="13" y="0"/>
                  </a:cubicBezTo>
                  <a:cubicBezTo>
                    <a:pt x="14" y="1"/>
                    <a:pt x="15" y="1"/>
                    <a:pt x="15" y="3"/>
                  </a:cubicBezTo>
                  <a:cubicBezTo>
                    <a:pt x="14" y="4"/>
                    <a:pt x="14" y="4"/>
                    <a:pt x="15" y="6"/>
                  </a:cubicBezTo>
                  <a:cubicBezTo>
                    <a:pt x="15" y="8"/>
                    <a:pt x="15" y="7"/>
                    <a:pt x="17" y="7"/>
                  </a:cubicBezTo>
                  <a:cubicBezTo>
                    <a:pt x="18" y="7"/>
                    <a:pt x="19" y="8"/>
                    <a:pt x="20" y="9"/>
                  </a:cubicBezTo>
                  <a:cubicBezTo>
                    <a:pt x="19" y="8"/>
                    <a:pt x="16" y="8"/>
                    <a:pt x="15" y="8"/>
                  </a:cubicBezTo>
                  <a:cubicBezTo>
                    <a:pt x="15" y="8"/>
                    <a:pt x="14" y="8"/>
                    <a:pt x="14" y="8"/>
                  </a:cubicBezTo>
                  <a:cubicBezTo>
                    <a:pt x="13" y="9"/>
                    <a:pt x="14" y="10"/>
                    <a:pt x="13" y="10"/>
                  </a:cubicBezTo>
                  <a:cubicBezTo>
                    <a:pt x="11" y="11"/>
                    <a:pt x="7" y="6"/>
                    <a:pt x="6" y="10"/>
                  </a:cubicBezTo>
                  <a:cubicBezTo>
                    <a:pt x="7" y="12"/>
                    <a:pt x="8" y="14"/>
                    <a:pt x="6" y="15"/>
                  </a:cubicBezTo>
                  <a:cubicBezTo>
                    <a:pt x="5" y="17"/>
                    <a:pt x="5" y="15"/>
                    <a:pt x="6" y="17"/>
                  </a:cubicBezTo>
                  <a:cubicBezTo>
                    <a:pt x="6" y="22"/>
                    <a:pt x="0" y="20"/>
                    <a:pt x="1" y="22"/>
                  </a:cubicBezTo>
                  <a:cubicBezTo>
                    <a:pt x="1" y="23"/>
                    <a:pt x="2" y="24"/>
                    <a:pt x="2" y="26"/>
                  </a:cubicBezTo>
                  <a:cubicBezTo>
                    <a:pt x="2" y="28"/>
                    <a:pt x="1" y="28"/>
                    <a:pt x="2" y="30"/>
                  </a:cubicBezTo>
                  <a:cubicBezTo>
                    <a:pt x="3" y="31"/>
                    <a:pt x="0" y="33"/>
                    <a:pt x="1" y="33"/>
                  </a:cubicBezTo>
                  <a:cubicBezTo>
                    <a:pt x="3" y="34"/>
                    <a:pt x="2" y="36"/>
                    <a:pt x="3" y="37"/>
                  </a:cubicBezTo>
                  <a:cubicBezTo>
                    <a:pt x="4" y="40"/>
                    <a:pt x="8" y="39"/>
                    <a:pt x="11" y="40"/>
                  </a:cubicBezTo>
                  <a:cubicBezTo>
                    <a:pt x="11" y="40"/>
                    <a:pt x="9" y="48"/>
                    <a:pt x="9" y="49"/>
                  </a:cubicBezTo>
                  <a:cubicBezTo>
                    <a:pt x="13" y="49"/>
                    <a:pt x="15" y="48"/>
                    <a:pt x="19" y="49"/>
                  </a:cubicBezTo>
                  <a:cubicBezTo>
                    <a:pt x="19" y="49"/>
                    <a:pt x="23" y="52"/>
                    <a:pt x="23" y="51"/>
                  </a:cubicBezTo>
                  <a:cubicBezTo>
                    <a:pt x="24" y="49"/>
                    <a:pt x="25" y="49"/>
                    <a:pt x="26" y="50"/>
                  </a:cubicBezTo>
                  <a:cubicBezTo>
                    <a:pt x="27" y="51"/>
                    <a:pt x="32" y="48"/>
                    <a:pt x="33" y="49"/>
                  </a:cubicBezTo>
                  <a:cubicBezTo>
                    <a:pt x="33" y="49"/>
                    <a:pt x="37" y="50"/>
                    <a:pt x="36" y="49"/>
                  </a:cubicBezTo>
                  <a:cubicBezTo>
                    <a:pt x="35" y="46"/>
                    <a:pt x="34" y="46"/>
                    <a:pt x="36" y="45"/>
                  </a:cubicBezTo>
                  <a:cubicBezTo>
                    <a:pt x="38" y="43"/>
                    <a:pt x="38" y="43"/>
                    <a:pt x="40" y="43"/>
                  </a:cubicBezTo>
                  <a:cubicBezTo>
                    <a:pt x="41" y="42"/>
                    <a:pt x="36" y="38"/>
                    <a:pt x="35" y="37"/>
                  </a:cubicBezTo>
                  <a:cubicBezTo>
                    <a:pt x="34" y="37"/>
                    <a:pt x="31" y="32"/>
                    <a:pt x="32" y="31"/>
                  </a:cubicBezTo>
                  <a:cubicBezTo>
                    <a:pt x="36" y="30"/>
                    <a:pt x="38" y="29"/>
                    <a:pt x="41" y="26"/>
                  </a:cubicBezTo>
                  <a:cubicBezTo>
                    <a:pt x="42" y="25"/>
                    <a:pt x="43" y="29"/>
                    <a:pt x="44" y="28"/>
                  </a:cubicBezTo>
                  <a:cubicBezTo>
                    <a:pt x="45" y="27"/>
                    <a:pt x="45" y="25"/>
                    <a:pt x="44" y="24"/>
                  </a:cubicBezTo>
                  <a:cubicBezTo>
                    <a:pt x="44" y="23"/>
                    <a:pt x="44" y="24"/>
                    <a:pt x="44" y="2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59" name="Freeform 656"/>
            <p:cNvSpPr>
              <a:spLocks/>
            </p:cNvSpPr>
            <p:nvPr/>
          </p:nvSpPr>
          <p:spPr bwMode="auto">
            <a:xfrm>
              <a:off x="6358123" y="3161086"/>
              <a:ext cx="415714" cy="246881"/>
            </a:xfrm>
            <a:custGeom>
              <a:avLst/>
              <a:gdLst>
                <a:gd name="T0" fmla="*/ 0 w 89"/>
                <a:gd name="T1" fmla="*/ 27 h 53"/>
                <a:gd name="T2" fmla="*/ 9 w 89"/>
                <a:gd name="T3" fmla="*/ 30 h 53"/>
                <a:gd name="T4" fmla="*/ 16 w 89"/>
                <a:gd name="T5" fmla="*/ 31 h 53"/>
                <a:gd name="T6" fmla="*/ 22 w 89"/>
                <a:gd name="T7" fmla="*/ 28 h 53"/>
                <a:gd name="T8" fmla="*/ 33 w 89"/>
                <a:gd name="T9" fmla="*/ 30 h 53"/>
                <a:gd name="T10" fmla="*/ 40 w 89"/>
                <a:gd name="T11" fmla="*/ 41 h 53"/>
                <a:gd name="T12" fmla="*/ 44 w 89"/>
                <a:gd name="T13" fmla="*/ 38 h 53"/>
                <a:gd name="T14" fmla="*/ 47 w 89"/>
                <a:gd name="T15" fmla="*/ 41 h 53"/>
                <a:gd name="T16" fmla="*/ 57 w 89"/>
                <a:gd name="T17" fmla="*/ 42 h 53"/>
                <a:gd name="T18" fmla="*/ 51 w 89"/>
                <a:gd name="T19" fmla="*/ 46 h 53"/>
                <a:gd name="T20" fmla="*/ 55 w 89"/>
                <a:gd name="T21" fmla="*/ 49 h 53"/>
                <a:gd name="T22" fmla="*/ 59 w 89"/>
                <a:gd name="T23" fmla="*/ 51 h 53"/>
                <a:gd name="T24" fmla="*/ 67 w 89"/>
                <a:gd name="T25" fmla="*/ 48 h 53"/>
                <a:gd name="T26" fmla="*/ 72 w 89"/>
                <a:gd name="T27" fmla="*/ 46 h 53"/>
                <a:gd name="T28" fmla="*/ 68 w 89"/>
                <a:gd name="T29" fmla="*/ 46 h 53"/>
                <a:gd name="T30" fmla="*/ 63 w 89"/>
                <a:gd name="T31" fmla="*/ 44 h 53"/>
                <a:gd name="T32" fmla="*/ 72 w 89"/>
                <a:gd name="T33" fmla="*/ 38 h 53"/>
                <a:gd name="T34" fmla="*/ 78 w 89"/>
                <a:gd name="T35" fmla="*/ 35 h 53"/>
                <a:gd name="T36" fmla="*/ 84 w 89"/>
                <a:gd name="T37" fmla="*/ 31 h 53"/>
                <a:gd name="T38" fmla="*/ 87 w 89"/>
                <a:gd name="T39" fmla="*/ 28 h 53"/>
                <a:gd name="T40" fmla="*/ 86 w 89"/>
                <a:gd name="T41" fmla="*/ 26 h 53"/>
                <a:gd name="T42" fmla="*/ 88 w 89"/>
                <a:gd name="T43" fmla="*/ 25 h 53"/>
                <a:gd name="T44" fmla="*/ 86 w 89"/>
                <a:gd name="T45" fmla="*/ 24 h 53"/>
                <a:gd name="T46" fmla="*/ 88 w 89"/>
                <a:gd name="T47" fmla="*/ 21 h 53"/>
                <a:gd name="T48" fmla="*/ 85 w 89"/>
                <a:gd name="T49" fmla="*/ 19 h 53"/>
                <a:gd name="T50" fmla="*/ 82 w 89"/>
                <a:gd name="T51" fmla="*/ 18 h 53"/>
                <a:gd name="T52" fmla="*/ 78 w 89"/>
                <a:gd name="T53" fmla="*/ 18 h 53"/>
                <a:gd name="T54" fmla="*/ 75 w 89"/>
                <a:gd name="T55" fmla="*/ 15 h 53"/>
                <a:gd name="T56" fmla="*/ 72 w 89"/>
                <a:gd name="T57" fmla="*/ 17 h 53"/>
                <a:gd name="T58" fmla="*/ 69 w 89"/>
                <a:gd name="T59" fmla="*/ 14 h 53"/>
                <a:gd name="T60" fmla="*/ 65 w 89"/>
                <a:gd name="T61" fmla="*/ 14 h 53"/>
                <a:gd name="T62" fmla="*/ 64 w 89"/>
                <a:gd name="T63" fmla="*/ 10 h 53"/>
                <a:gd name="T64" fmla="*/ 60 w 89"/>
                <a:gd name="T65" fmla="*/ 9 h 53"/>
                <a:gd name="T66" fmla="*/ 60 w 89"/>
                <a:gd name="T67" fmla="*/ 5 h 53"/>
                <a:gd name="T68" fmla="*/ 58 w 89"/>
                <a:gd name="T69" fmla="*/ 2 h 53"/>
                <a:gd name="T70" fmla="*/ 53 w 89"/>
                <a:gd name="T71" fmla="*/ 1 h 53"/>
                <a:gd name="T72" fmla="*/ 47 w 89"/>
                <a:gd name="T73" fmla="*/ 2 h 53"/>
                <a:gd name="T74" fmla="*/ 43 w 89"/>
                <a:gd name="T75" fmla="*/ 3 h 53"/>
                <a:gd name="T76" fmla="*/ 41 w 89"/>
                <a:gd name="T77" fmla="*/ 9 h 53"/>
                <a:gd name="T78" fmla="*/ 38 w 89"/>
                <a:gd name="T79" fmla="*/ 7 h 53"/>
                <a:gd name="T80" fmla="*/ 36 w 89"/>
                <a:gd name="T81" fmla="*/ 8 h 53"/>
                <a:gd name="T82" fmla="*/ 34 w 89"/>
                <a:gd name="T83" fmla="*/ 6 h 53"/>
                <a:gd name="T84" fmla="*/ 31 w 89"/>
                <a:gd name="T85" fmla="*/ 7 h 53"/>
                <a:gd name="T86" fmla="*/ 29 w 89"/>
                <a:gd name="T87" fmla="*/ 6 h 53"/>
                <a:gd name="T88" fmla="*/ 28 w 89"/>
                <a:gd name="T89" fmla="*/ 8 h 53"/>
                <a:gd name="T90" fmla="*/ 21 w 89"/>
                <a:gd name="T91" fmla="*/ 5 h 53"/>
                <a:gd name="T92" fmla="*/ 12 w 89"/>
                <a:gd name="T93" fmla="*/ 4 h 53"/>
                <a:gd name="T94" fmla="*/ 6 w 89"/>
                <a:gd name="T95" fmla="*/ 6 h 53"/>
                <a:gd name="T96" fmla="*/ 9 w 89"/>
                <a:gd name="T97" fmla="*/ 11 h 53"/>
                <a:gd name="T98" fmla="*/ 10 w 89"/>
                <a:gd name="T99" fmla="*/ 14 h 53"/>
                <a:gd name="T100" fmla="*/ 5 w 89"/>
                <a:gd name="T101" fmla="*/ 16 h 53"/>
                <a:gd name="T102" fmla="*/ 2 w 89"/>
                <a:gd name="T103" fmla="*/ 23 h 53"/>
                <a:gd name="T104" fmla="*/ 0 w 89"/>
                <a:gd name="T105"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 h="53">
                  <a:moveTo>
                    <a:pt x="0" y="27"/>
                  </a:moveTo>
                  <a:cubicBezTo>
                    <a:pt x="0" y="30"/>
                    <a:pt x="7" y="30"/>
                    <a:pt x="9" y="30"/>
                  </a:cubicBezTo>
                  <a:cubicBezTo>
                    <a:pt x="11" y="30"/>
                    <a:pt x="13" y="32"/>
                    <a:pt x="16" y="31"/>
                  </a:cubicBezTo>
                  <a:cubicBezTo>
                    <a:pt x="17" y="29"/>
                    <a:pt x="20" y="28"/>
                    <a:pt x="22" y="28"/>
                  </a:cubicBezTo>
                  <a:cubicBezTo>
                    <a:pt x="25" y="26"/>
                    <a:pt x="31" y="28"/>
                    <a:pt x="33" y="30"/>
                  </a:cubicBezTo>
                  <a:cubicBezTo>
                    <a:pt x="36" y="34"/>
                    <a:pt x="37" y="38"/>
                    <a:pt x="40" y="41"/>
                  </a:cubicBezTo>
                  <a:cubicBezTo>
                    <a:pt x="42" y="40"/>
                    <a:pt x="42" y="39"/>
                    <a:pt x="44" y="38"/>
                  </a:cubicBezTo>
                  <a:cubicBezTo>
                    <a:pt x="46" y="38"/>
                    <a:pt x="46" y="40"/>
                    <a:pt x="47" y="41"/>
                  </a:cubicBezTo>
                  <a:cubicBezTo>
                    <a:pt x="48" y="42"/>
                    <a:pt x="57" y="43"/>
                    <a:pt x="57" y="42"/>
                  </a:cubicBezTo>
                  <a:cubicBezTo>
                    <a:pt x="57" y="43"/>
                    <a:pt x="51" y="45"/>
                    <a:pt x="51" y="46"/>
                  </a:cubicBezTo>
                  <a:cubicBezTo>
                    <a:pt x="52" y="47"/>
                    <a:pt x="56" y="46"/>
                    <a:pt x="55" y="49"/>
                  </a:cubicBezTo>
                  <a:cubicBezTo>
                    <a:pt x="54" y="51"/>
                    <a:pt x="57" y="53"/>
                    <a:pt x="59" y="51"/>
                  </a:cubicBezTo>
                  <a:cubicBezTo>
                    <a:pt x="61" y="50"/>
                    <a:pt x="64" y="48"/>
                    <a:pt x="67" y="48"/>
                  </a:cubicBezTo>
                  <a:cubicBezTo>
                    <a:pt x="70" y="48"/>
                    <a:pt x="71" y="48"/>
                    <a:pt x="72" y="46"/>
                  </a:cubicBezTo>
                  <a:cubicBezTo>
                    <a:pt x="72" y="46"/>
                    <a:pt x="69" y="46"/>
                    <a:pt x="68" y="46"/>
                  </a:cubicBezTo>
                  <a:cubicBezTo>
                    <a:pt x="66" y="46"/>
                    <a:pt x="64" y="47"/>
                    <a:pt x="63" y="44"/>
                  </a:cubicBezTo>
                  <a:cubicBezTo>
                    <a:pt x="60" y="40"/>
                    <a:pt x="70" y="38"/>
                    <a:pt x="72" y="38"/>
                  </a:cubicBezTo>
                  <a:cubicBezTo>
                    <a:pt x="74" y="37"/>
                    <a:pt x="76" y="36"/>
                    <a:pt x="78" y="35"/>
                  </a:cubicBezTo>
                  <a:cubicBezTo>
                    <a:pt x="79" y="33"/>
                    <a:pt x="81" y="31"/>
                    <a:pt x="84" y="31"/>
                  </a:cubicBezTo>
                  <a:cubicBezTo>
                    <a:pt x="85" y="31"/>
                    <a:pt x="87" y="31"/>
                    <a:pt x="87" y="28"/>
                  </a:cubicBezTo>
                  <a:cubicBezTo>
                    <a:pt x="87" y="27"/>
                    <a:pt x="86" y="27"/>
                    <a:pt x="86" y="26"/>
                  </a:cubicBezTo>
                  <a:cubicBezTo>
                    <a:pt x="86" y="25"/>
                    <a:pt x="88" y="25"/>
                    <a:pt x="88" y="25"/>
                  </a:cubicBezTo>
                  <a:cubicBezTo>
                    <a:pt x="88" y="25"/>
                    <a:pt x="86" y="24"/>
                    <a:pt x="86" y="24"/>
                  </a:cubicBezTo>
                  <a:cubicBezTo>
                    <a:pt x="86" y="23"/>
                    <a:pt x="89" y="23"/>
                    <a:pt x="88" y="21"/>
                  </a:cubicBezTo>
                  <a:cubicBezTo>
                    <a:pt x="88" y="21"/>
                    <a:pt x="86" y="20"/>
                    <a:pt x="85" y="19"/>
                  </a:cubicBezTo>
                  <a:cubicBezTo>
                    <a:pt x="84" y="18"/>
                    <a:pt x="83" y="20"/>
                    <a:pt x="82" y="18"/>
                  </a:cubicBezTo>
                  <a:cubicBezTo>
                    <a:pt x="81" y="17"/>
                    <a:pt x="80" y="17"/>
                    <a:pt x="78" y="18"/>
                  </a:cubicBezTo>
                  <a:cubicBezTo>
                    <a:pt x="77" y="18"/>
                    <a:pt x="76" y="15"/>
                    <a:pt x="75" y="15"/>
                  </a:cubicBezTo>
                  <a:cubicBezTo>
                    <a:pt x="74" y="14"/>
                    <a:pt x="73" y="16"/>
                    <a:pt x="72" y="17"/>
                  </a:cubicBezTo>
                  <a:cubicBezTo>
                    <a:pt x="71" y="17"/>
                    <a:pt x="70" y="14"/>
                    <a:pt x="69" y="14"/>
                  </a:cubicBezTo>
                  <a:cubicBezTo>
                    <a:pt x="68" y="14"/>
                    <a:pt x="65" y="15"/>
                    <a:pt x="65" y="14"/>
                  </a:cubicBezTo>
                  <a:cubicBezTo>
                    <a:pt x="65" y="13"/>
                    <a:pt x="65" y="11"/>
                    <a:pt x="64" y="10"/>
                  </a:cubicBezTo>
                  <a:cubicBezTo>
                    <a:pt x="63" y="9"/>
                    <a:pt x="61" y="10"/>
                    <a:pt x="60" y="9"/>
                  </a:cubicBezTo>
                  <a:cubicBezTo>
                    <a:pt x="59" y="8"/>
                    <a:pt x="58" y="6"/>
                    <a:pt x="60" y="5"/>
                  </a:cubicBezTo>
                  <a:cubicBezTo>
                    <a:pt x="61" y="5"/>
                    <a:pt x="59" y="2"/>
                    <a:pt x="58" y="2"/>
                  </a:cubicBezTo>
                  <a:cubicBezTo>
                    <a:pt x="57" y="1"/>
                    <a:pt x="54" y="2"/>
                    <a:pt x="53" y="1"/>
                  </a:cubicBezTo>
                  <a:cubicBezTo>
                    <a:pt x="50" y="0"/>
                    <a:pt x="50" y="6"/>
                    <a:pt x="47" y="2"/>
                  </a:cubicBezTo>
                  <a:cubicBezTo>
                    <a:pt x="46" y="2"/>
                    <a:pt x="44" y="3"/>
                    <a:pt x="43" y="3"/>
                  </a:cubicBezTo>
                  <a:cubicBezTo>
                    <a:pt x="41" y="4"/>
                    <a:pt x="42" y="9"/>
                    <a:pt x="41" y="9"/>
                  </a:cubicBezTo>
                  <a:cubicBezTo>
                    <a:pt x="40" y="9"/>
                    <a:pt x="39" y="7"/>
                    <a:pt x="38" y="7"/>
                  </a:cubicBezTo>
                  <a:cubicBezTo>
                    <a:pt x="38" y="7"/>
                    <a:pt x="37" y="8"/>
                    <a:pt x="36" y="8"/>
                  </a:cubicBezTo>
                  <a:cubicBezTo>
                    <a:pt x="35" y="8"/>
                    <a:pt x="34" y="7"/>
                    <a:pt x="34" y="6"/>
                  </a:cubicBezTo>
                  <a:cubicBezTo>
                    <a:pt x="34" y="5"/>
                    <a:pt x="32" y="7"/>
                    <a:pt x="31" y="7"/>
                  </a:cubicBezTo>
                  <a:cubicBezTo>
                    <a:pt x="30" y="7"/>
                    <a:pt x="30" y="6"/>
                    <a:pt x="29" y="6"/>
                  </a:cubicBezTo>
                  <a:cubicBezTo>
                    <a:pt x="28" y="6"/>
                    <a:pt x="28" y="7"/>
                    <a:pt x="28" y="8"/>
                  </a:cubicBezTo>
                  <a:cubicBezTo>
                    <a:pt x="28" y="8"/>
                    <a:pt x="21" y="5"/>
                    <a:pt x="21" y="5"/>
                  </a:cubicBezTo>
                  <a:cubicBezTo>
                    <a:pt x="18" y="4"/>
                    <a:pt x="15" y="4"/>
                    <a:pt x="12" y="4"/>
                  </a:cubicBezTo>
                  <a:cubicBezTo>
                    <a:pt x="10" y="4"/>
                    <a:pt x="9" y="6"/>
                    <a:pt x="6" y="6"/>
                  </a:cubicBezTo>
                  <a:cubicBezTo>
                    <a:pt x="6" y="9"/>
                    <a:pt x="9" y="9"/>
                    <a:pt x="9" y="11"/>
                  </a:cubicBezTo>
                  <a:cubicBezTo>
                    <a:pt x="9" y="12"/>
                    <a:pt x="10" y="13"/>
                    <a:pt x="10" y="14"/>
                  </a:cubicBezTo>
                  <a:cubicBezTo>
                    <a:pt x="9" y="15"/>
                    <a:pt x="6" y="15"/>
                    <a:pt x="5" y="16"/>
                  </a:cubicBezTo>
                  <a:cubicBezTo>
                    <a:pt x="2" y="18"/>
                    <a:pt x="3" y="20"/>
                    <a:pt x="2" y="23"/>
                  </a:cubicBezTo>
                  <a:cubicBezTo>
                    <a:pt x="2" y="25"/>
                    <a:pt x="1" y="26"/>
                    <a:pt x="0" y="2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0" name="Freeform 657"/>
            <p:cNvSpPr>
              <a:spLocks/>
            </p:cNvSpPr>
            <p:nvPr/>
          </p:nvSpPr>
          <p:spPr bwMode="auto">
            <a:xfrm>
              <a:off x="6227516" y="3253467"/>
              <a:ext cx="140164" cy="57340"/>
            </a:xfrm>
            <a:custGeom>
              <a:avLst/>
              <a:gdLst>
                <a:gd name="T0" fmla="*/ 30 w 30"/>
                <a:gd name="T1" fmla="*/ 4 h 12"/>
                <a:gd name="T2" fmla="*/ 22 w 30"/>
                <a:gd name="T3" fmla="*/ 0 h 12"/>
                <a:gd name="T4" fmla="*/ 17 w 30"/>
                <a:gd name="T5" fmla="*/ 0 h 12"/>
                <a:gd name="T6" fmla="*/ 14 w 30"/>
                <a:gd name="T7" fmla="*/ 1 h 12"/>
                <a:gd name="T8" fmla="*/ 11 w 30"/>
                <a:gd name="T9" fmla="*/ 0 h 12"/>
                <a:gd name="T10" fmla="*/ 8 w 30"/>
                <a:gd name="T11" fmla="*/ 3 h 12"/>
                <a:gd name="T12" fmla="*/ 3 w 30"/>
                <a:gd name="T13" fmla="*/ 9 h 12"/>
                <a:gd name="T14" fmla="*/ 11 w 30"/>
                <a:gd name="T15" fmla="*/ 11 h 12"/>
                <a:gd name="T16" fmla="*/ 13 w 30"/>
                <a:gd name="T17" fmla="*/ 9 h 12"/>
                <a:gd name="T18" fmla="*/ 18 w 30"/>
                <a:gd name="T19" fmla="*/ 9 h 12"/>
                <a:gd name="T20" fmla="*/ 19 w 30"/>
                <a:gd name="T21" fmla="*/ 6 h 12"/>
                <a:gd name="T22" fmla="*/ 24 w 30"/>
                <a:gd name="T23" fmla="*/ 7 h 12"/>
                <a:gd name="T24" fmla="*/ 28 w 30"/>
                <a:gd name="T25" fmla="*/ 7 h 12"/>
                <a:gd name="T26" fmla="*/ 30 w 30"/>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2">
                  <a:moveTo>
                    <a:pt x="30" y="4"/>
                  </a:moveTo>
                  <a:cubicBezTo>
                    <a:pt x="27" y="2"/>
                    <a:pt x="26" y="0"/>
                    <a:pt x="22" y="0"/>
                  </a:cubicBezTo>
                  <a:cubicBezTo>
                    <a:pt x="20" y="0"/>
                    <a:pt x="19" y="0"/>
                    <a:pt x="17" y="0"/>
                  </a:cubicBezTo>
                  <a:cubicBezTo>
                    <a:pt x="15" y="0"/>
                    <a:pt x="15" y="1"/>
                    <a:pt x="14" y="1"/>
                  </a:cubicBezTo>
                  <a:cubicBezTo>
                    <a:pt x="13" y="1"/>
                    <a:pt x="12" y="0"/>
                    <a:pt x="11" y="0"/>
                  </a:cubicBezTo>
                  <a:cubicBezTo>
                    <a:pt x="10" y="1"/>
                    <a:pt x="9" y="2"/>
                    <a:pt x="8" y="3"/>
                  </a:cubicBezTo>
                  <a:cubicBezTo>
                    <a:pt x="6" y="5"/>
                    <a:pt x="0" y="4"/>
                    <a:pt x="3" y="9"/>
                  </a:cubicBezTo>
                  <a:cubicBezTo>
                    <a:pt x="4" y="11"/>
                    <a:pt x="8" y="12"/>
                    <a:pt x="11" y="11"/>
                  </a:cubicBezTo>
                  <a:cubicBezTo>
                    <a:pt x="12" y="11"/>
                    <a:pt x="12" y="9"/>
                    <a:pt x="13" y="9"/>
                  </a:cubicBezTo>
                  <a:cubicBezTo>
                    <a:pt x="15" y="9"/>
                    <a:pt x="17" y="9"/>
                    <a:pt x="18" y="9"/>
                  </a:cubicBezTo>
                  <a:cubicBezTo>
                    <a:pt x="19" y="9"/>
                    <a:pt x="19" y="7"/>
                    <a:pt x="19" y="6"/>
                  </a:cubicBezTo>
                  <a:cubicBezTo>
                    <a:pt x="20" y="5"/>
                    <a:pt x="23" y="7"/>
                    <a:pt x="24" y="7"/>
                  </a:cubicBezTo>
                  <a:cubicBezTo>
                    <a:pt x="25" y="7"/>
                    <a:pt x="27" y="7"/>
                    <a:pt x="28" y="7"/>
                  </a:cubicBezTo>
                  <a:cubicBezTo>
                    <a:pt x="29" y="7"/>
                    <a:pt x="29" y="5"/>
                    <a:pt x="30"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1" name="Freeform 658"/>
            <p:cNvSpPr>
              <a:spLocks/>
            </p:cNvSpPr>
            <p:nvPr/>
          </p:nvSpPr>
          <p:spPr bwMode="auto">
            <a:xfrm>
              <a:off x="6382013" y="3043221"/>
              <a:ext cx="219803" cy="164057"/>
            </a:xfrm>
            <a:custGeom>
              <a:avLst/>
              <a:gdLst>
                <a:gd name="T0" fmla="*/ 11 w 47"/>
                <a:gd name="T1" fmla="*/ 29 h 35"/>
                <a:gd name="T2" fmla="*/ 18 w 47"/>
                <a:gd name="T3" fmla="*/ 30 h 35"/>
                <a:gd name="T4" fmla="*/ 23 w 47"/>
                <a:gd name="T5" fmla="*/ 33 h 35"/>
                <a:gd name="T6" fmla="*/ 25 w 47"/>
                <a:gd name="T7" fmla="*/ 31 h 35"/>
                <a:gd name="T8" fmla="*/ 29 w 47"/>
                <a:gd name="T9" fmla="*/ 32 h 35"/>
                <a:gd name="T10" fmla="*/ 33 w 47"/>
                <a:gd name="T11" fmla="*/ 32 h 35"/>
                <a:gd name="T12" fmla="*/ 36 w 47"/>
                <a:gd name="T13" fmla="*/ 33 h 35"/>
                <a:gd name="T14" fmla="*/ 38 w 47"/>
                <a:gd name="T15" fmla="*/ 28 h 35"/>
                <a:gd name="T16" fmla="*/ 42 w 47"/>
                <a:gd name="T17" fmla="*/ 27 h 35"/>
                <a:gd name="T18" fmla="*/ 40 w 47"/>
                <a:gd name="T19" fmla="*/ 22 h 35"/>
                <a:gd name="T20" fmla="*/ 44 w 47"/>
                <a:gd name="T21" fmla="*/ 21 h 35"/>
                <a:gd name="T22" fmla="*/ 45 w 47"/>
                <a:gd name="T23" fmla="*/ 17 h 35"/>
                <a:gd name="T24" fmla="*/ 42 w 47"/>
                <a:gd name="T25" fmla="*/ 15 h 35"/>
                <a:gd name="T26" fmla="*/ 39 w 47"/>
                <a:gd name="T27" fmla="*/ 11 h 35"/>
                <a:gd name="T28" fmla="*/ 38 w 47"/>
                <a:gd name="T29" fmla="*/ 6 h 35"/>
                <a:gd name="T30" fmla="*/ 35 w 47"/>
                <a:gd name="T31" fmla="*/ 2 h 35"/>
                <a:gd name="T32" fmla="*/ 33 w 47"/>
                <a:gd name="T33" fmla="*/ 2 h 35"/>
                <a:gd name="T34" fmla="*/ 30 w 47"/>
                <a:gd name="T35" fmla="*/ 1 h 35"/>
                <a:gd name="T36" fmla="*/ 28 w 47"/>
                <a:gd name="T37" fmla="*/ 2 h 35"/>
                <a:gd name="T38" fmla="*/ 25 w 47"/>
                <a:gd name="T39" fmla="*/ 0 h 35"/>
                <a:gd name="T40" fmla="*/ 22 w 47"/>
                <a:gd name="T41" fmla="*/ 2 h 35"/>
                <a:gd name="T42" fmla="*/ 17 w 47"/>
                <a:gd name="T43" fmla="*/ 3 h 35"/>
                <a:gd name="T44" fmla="*/ 17 w 47"/>
                <a:gd name="T45" fmla="*/ 6 h 35"/>
                <a:gd name="T46" fmla="*/ 13 w 47"/>
                <a:gd name="T47" fmla="*/ 9 h 35"/>
                <a:gd name="T48" fmla="*/ 12 w 47"/>
                <a:gd name="T49" fmla="*/ 13 h 35"/>
                <a:gd name="T50" fmla="*/ 8 w 47"/>
                <a:gd name="T51" fmla="*/ 14 h 35"/>
                <a:gd name="T52" fmla="*/ 1 w 47"/>
                <a:gd name="T53" fmla="*/ 16 h 35"/>
                <a:gd name="T54" fmla="*/ 2 w 47"/>
                <a:gd name="T55" fmla="*/ 24 h 35"/>
                <a:gd name="T56" fmla="*/ 1 w 47"/>
                <a:gd name="T57" fmla="*/ 27 h 35"/>
                <a:gd name="T58" fmla="*/ 1 w 47"/>
                <a:gd name="T59" fmla="*/ 31 h 35"/>
                <a:gd name="T60" fmla="*/ 5 w 47"/>
                <a:gd name="T61" fmla="*/ 30 h 35"/>
                <a:gd name="T62" fmla="*/ 11 w 47"/>
                <a:gd name="T63"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35">
                  <a:moveTo>
                    <a:pt x="11" y="29"/>
                  </a:moveTo>
                  <a:cubicBezTo>
                    <a:pt x="14" y="29"/>
                    <a:pt x="16" y="30"/>
                    <a:pt x="18" y="30"/>
                  </a:cubicBezTo>
                  <a:cubicBezTo>
                    <a:pt x="18" y="30"/>
                    <a:pt x="23" y="33"/>
                    <a:pt x="23" y="33"/>
                  </a:cubicBezTo>
                  <a:cubicBezTo>
                    <a:pt x="23" y="32"/>
                    <a:pt x="24" y="29"/>
                    <a:pt x="25" y="31"/>
                  </a:cubicBezTo>
                  <a:cubicBezTo>
                    <a:pt x="27" y="34"/>
                    <a:pt x="28" y="29"/>
                    <a:pt x="29" y="32"/>
                  </a:cubicBezTo>
                  <a:cubicBezTo>
                    <a:pt x="30" y="34"/>
                    <a:pt x="32" y="32"/>
                    <a:pt x="33" y="32"/>
                  </a:cubicBezTo>
                  <a:cubicBezTo>
                    <a:pt x="34" y="31"/>
                    <a:pt x="36" y="35"/>
                    <a:pt x="36" y="33"/>
                  </a:cubicBezTo>
                  <a:cubicBezTo>
                    <a:pt x="37" y="31"/>
                    <a:pt x="36" y="29"/>
                    <a:pt x="38" y="28"/>
                  </a:cubicBezTo>
                  <a:cubicBezTo>
                    <a:pt x="39" y="28"/>
                    <a:pt x="41" y="27"/>
                    <a:pt x="42" y="27"/>
                  </a:cubicBezTo>
                  <a:cubicBezTo>
                    <a:pt x="41" y="26"/>
                    <a:pt x="40" y="24"/>
                    <a:pt x="40" y="22"/>
                  </a:cubicBezTo>
                  <a:cubicBezTo>
                    <a:pt x="40" y="20"/>
                    <a:pt x="42" y="22"/>
                    <a:pt x="44" y="21"/>
                  </a:cubicBezTo>
                  <a:cubicBezTo>
                    <a:pt x="46" y="21"/>
                    <a:pt x="47" y="19"/>
                    <a:pt x="45" y="17"/>
                  </a:cubicBezTo>
                  <a:cubicBezTo>
                    <a:pt x="44" y="16"/>
                    <a:pt x="43" y="17"/>
                    <a:pt x="42" y="15"/>
                  </a:cubicBezTo>
                  <a:cubicBezTo>
                    <a:pt x="41" y="14"/>
                    <a:pt x="40" y="13"/>
                    <a:pt x="39" y="11"/>
                  </a:cubicBezTo>
                  <a:cubicBezTo>
                    <a:pt x="38" y="10"/>
                    <a:pt x="38" y="8"/>
                    <a:pt x="38" y="6"/>
                  </a:cubicBezTo>
                  <a:cubicBezTo>
                    <a:pt x="39" y="4"/>
                    <a:pt x="36" y="2"/>
                    <a:pt x="35" y="2"/>
                  </a:cubicBezTo>
                  <a:cubicBezTo>
                    <a:pt x="34" y="1"/>
                    <a:pt x="34" y="2"/>
                    <a:pt x="33" y="2"/>
                  </a:cubicBezTo>
                  <a:cubicBezTo>
                    <a:pt x="31" y="3"/>
                    <a:pt x="31" y="2"/>
                    <a:pt x="30" y="1"/>
                  </a:cubicBezTo>
                  <a:cubicBezTo>
                    <a:pt x="29" y="0"/>
                    <a:pt x="29" y="2"/>
                    <a:pt x="28" y="2"/>
                  </a:cubicBezTo>
                  <a:cubicBezTo>
                    <a:pt x="27" y="2"/>
                    <a:pt x="25" y="0"/>
                    <a:pt x="25" y="0"/>
                  </a:cubicBezTo>
                  <a:cubicBezTo>
                    <a:pt x="23" y="0"/>
                    <a:pt x="23" y="2"/>
                    <a:pt x="22" y="2"/>
                  </a:cubicBezTo>
                  <a:cubicBezTo>
                    <a:pt x="20" y="3"/>
                    <a:pt x="19" y="3"/>
                    <a:pt x="17" y="3"/>
                  </a:cubicBezTo>
                  <a:cubicBezTo>
                    <a:pt x="16" y="4"/>
                    <a:pt x="17" y="6"/>
                    <a:pt x="17" y="6"/>
                  </a:cubicBezTo>
                  <a:cubicBezTo>
                    <a:pt x="16" y="8"/>
                    <a:pt x="13" y="7"/>
                    <a:pt x="13" y="9"/>
                  </a:cubicBezTo>
                  <a:cubicBezTo>
                    <a:pt x="12" y="10"/>
                    <a:pt x="12" y="11"/>
                    <a:pt x="12" y="13"/>
                  </a:cubicBezTo>
                  <a:cubicBezTo>
                    <a:pt x="12" y="14"/>
                    <a:pt x="9" y="14"/>
                    <a:pt x="8" y="14"/>
                  </a:cubicBezTo>
                  <a:cubicBezTo>
                    <a:pt x="5" y="15"/>
                    <a:pt x="4" y="16"/>
                    <a:pt x="1" y="16"/>
                  </a:cubicBezTo>
                  <a:cubicBezTo>
                    <a:pt x="2" y="19"/>
                    <a:pt x="5" y="21"/>
                    <a:pt x="2" y="24"/>
                  </a:cubicBezTo>
                  <a:cubicBezTo>
                    <a:pt x="0" y="25"/>
                    <a:pt x="0" y="26"/>
                    <a:pt x="1" y="27"/>
                  </a:cubicBezTo>
                  <a:cubicBezTo>
                    <a:pt x="3" y="28"/>
                    <a:pt x="1" y="30"/>
                    <a:pt x="1" y="31"/>
                  </a:cubicBezTo>
                  <a:cubicBezTo>
                    <a:pt x="3" y="31"/>
                    <a:pt x="4" y="31"/>
                    <a:pt x="5" y="30"/>
                  </a:cubicBezTo>
                  <a:cubicBezTo>
                    <a:pt x="7" y="29"/>
                    <a:pt x="10" y="29"/>
                    <a:pt x="11" y="2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2" name="Freeform 659"/>
            <p:cNvSpPr>
              <a:spLocks/>
            </p:cNvSpPr>
            <p:nvPr/>
          </p:nvSpPr>
          <p:spPr bwMode="auto">
            <a:xfrm>
              <a:off x="6331045" y="3033664"/>
              <a:ext cx="135385" cy="89196"/>
            </a:xfrm>
            <a:custGeom>
              <a:avLst/>
              <a:gdLst>
                <a:gd name="T0" fmla="*/ 16 w 29"/>
                <a:gd name="T1" fmla="*/ 18 h 19"/>
                <a:gd name="T2" fmla="*/ 23 w 29"/>
                <a:gd name="T3" fmla="*/ 15 h 19"/>
                <a:gd name="T4" fmla="*/ 23 w 29"/>
                <a:gd name="T5" fmla="*/ 12 h 19"/>
                <a:gd name="T6" fmla="*/ 27 w 29"/>
                <a:gd name="T7" fmla="*/ 9 h 19"/>
                <a:gd name="T8" fmla="*/ 26 w 29"/>
                <a:gd name="T9" fmla="*/ 4 h 19"/>
                <a:gd name="T10" fmla="*/ 19 w 29"/>
                <a:gd name="T11" fmla="*/ 1 h 19"/>
                <a:gd name="T12" fmla="*/ 10 w 29"/>
                <a:gd name="T13" fmla="*/ 1 h 19"/>
                <a:gd name="T14" fmla="*/ 0 w 29"/>
                <a:gd name="T15" fmla="*/ 4 h 19"/>
                <a:gd name="T16" fmla="*/ 1 w 29"/>
                <a:gd name="T17" fmla="*/ 6 h 19"/>
                <a:gd name="T18" fmla="*/ 2 w 29"/>
                <a:gd name="T19" fmla="*/ 9 h 19"/>
                <a:gd name="T20" fmla="*/ 5 w 29"/>
                <a:gd name="T21" fmla="*/ 10 h 19"/>
                <a:gd name="T22" fmla="*/ 9 w 29"/>
                <a:gd name="T23" fmla="*/ 11 h 19"/>
                <a:gd name="T24" fmla="*/ 8 w 29"/>
                <a:gd name="T25" fmla="*/ 15 h 19"/>
                <a:gd name="T26" fmla="*/ 12 w 29"/>
                <a:gd name="T27" fmla="*/ 18 h 19"/>
                <a:gd name="T28" fmla="*/ 16 w 29"/>
                <a:gd name="T29" fmla="*/ 18 h 19"/>
                <a:gd name="T30" fmla="*/ 16 w 29"/>
                <a:gd name="T3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9">
                  <a:moveTo>
                    <a:pt x="16" y="18"/>
                  </a:moveTo>
                  <a:cubicBezTo>
                    <a:pt x="18" y="16"/>
                    <a:pt x="21" y="16"/>
                    <a:pt x="23" y="15"/>
                  </a:cubicBezTo>
                  <a:cubicBezTo>
                    <a:pt x="23" y="14"/>
                    <a:pt x="23" y="13"/>
                    <a:pt x="23" y="12"/>
                  </a:cubicBezTo>
                  <a:cubicBezTo>
                    <a:pt x="24" y="10"/>
                    <a:pt x="25" y="10"/>
                    <a:pt x="27" y="9"/>
                  </a:cubicBezTo>
                  <a:cubicBezTo>
                    <a:pt x="29" y="8"/>
                    <a:pt x="28" y="5"/>
                    <a:pt x="26" y="4"/>
                  </a:cubicBezTo>
                  <a:cubicBezTo>
                    <a:pt x="24" y="3"/>
                    <a:pt x="22" y="2"/>
                    <a:pt x="19" y="1"/>
                  </a:cubicBezTo>
                  <a:cubicBezTo>
                    <a:pt x="17" y="0"/>
                    <a:pt x="13" y="1"/>
                    <a:pt x="10" y="1"/>
                  </a:cubicBezTo>
                  <a:cubicBezTo>
                    <a:pt x="8" y="1"/>
                    <a:pt x="0" y="0"/>
                    <a:pt x="0" y="4"/>
                  </a:cubicBezTo>
                  <a:cubicBezTo>
                    <a:pt x="0" y="4"/>
                    <a:pt x="1" y="5"/>
                    <a:pt x="1" y="6"/>
                  </a:cubicBezTo>
                  <a:cubicBezTo>
                    <a:pt x="2" y="7"/>
                    <a:pt x="1" y="8"/>
                    <a:pt x="2" y="9"/>
                  </a:cubicBezTo>
                  <a:cubicBezTo>
                    <a:pt x="3" y="9"/>
                    <a:pt x="4" y="11"/>
                    <a:pt x="5" y="10"/>
                  </a:cubicBezTo>
                  <a:cubicBezTo>
                    <a:pt x="7" y="10"/>
                    <a:pt x="9" y="9"/>
                    <a:pt x="9" y="11"/>
                  </a:cubicBezTo>
                  <a:cubicBezTo>
                    <a:pt x="9" y="12"/>
                    <a:pt x="9" y="14"/>
                    <a:pt x="8" y="15"/>
                  </a:cubicBezTo>
                  <a:cubicBezTo>
                    <a:pt x="11" y="15"/>
                    <a:pt x="11" y="15"/>
                    <a:pt x="12" y="18"/>
                  </a:cubicBezTo>
                  <a:cubicBezTo>
                    <a:pt x="13" y="18"/>
                    <a:pt x="16" y="18"/>
                    <a:pt x="16" y="18"/>
                  </a:cubicBezTo>
                  <a:cubicBezTo>
                    <a:pt x="17" y="17"/>
                    <a:pt x="15" y="19"/>
                    <a:pt x="16" y="1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3" name="Freeform 660"/>
            <p:cNvSpPr>
              <a:spLocks/>
            </p:cNvSpPr>
            <p:nvPr/>
          </p:nvSpPr>
          <p:spPr bwMode="auto">
            <a:xfrm>
              <a:off x="6331045" y="2977917"/>
              <a:ext cx="167242" cy="84419"/>
            </a:xfrm>
            <a:custGeom>
              <a:avLst/>
              <a:gdLst>
                <a:gd name="T0" fmla="*/ 11 w 36"/>
                <a:gd name="T1" fmla="*/ 13 h 18"/>
                <a:gd name="T2" fmla="*/ 19 w 36"/>
                <a:gd name="T3" fmla="*/ 12 h 18"/>
                <a:gd name="T4" fmla="*/ 25 w 36"/>
                <a:gd name="T5" fmla="*/ 15 h 18"/>
                <a:gd name="T6" fmla="*/ 29 w 36"/>
                <a:gd name="T7" fmla="*/ 17 h 18"/>
                <a:gd name="T8" fmla="*/ 33 w 36"/>
                <a:gd name="T9" fmla="*/ 16 h 18"/>
                <a:gd name="T10" fmla="*/ 36 w 36"/>
                <a:gd name="T11" fmla="*/ 14 h 18"/>
                <a:gd name="T12" fmla="*/ 34 w 36"/>
                <a:gd name="T13" fmla="*/ 8 h 18"/>
                <a:gd name="T14" fmla="*/ 31 w 36"/>
                <a:gd name="T15" fmla="*/ 4 h 18"/>
                <a:gd name="T16" fmla="*/ 25 w 36"/>
                <a:gd name="T17" fmla="*/ 3 h 18"/>
                <a:gd name="T18" fmla="*/ 18 w 36"/>
                <a:gd name="T19" fmla="*/ 1 h 18"/>
                <a:gd name="T20" fmla="*/ 17 w 36"/>
                <a:gd name="T21" fmla="*/ 5 h 18"/>
                <a:gd name="T22" fmla="*/ 15 w 36"/>
                <a:gd name="T23" fmla="*/ 7 h 18"/>
                <a:gd name="T24" fmla="*/ 8 w 36"/>
                <a:gd name="T25" fmla="*/ 4 h 18"/>
                <a:gd name="T26" fmla="*/ 0 w 36"/>
                <a:gd name="T27" fmla="*/ 15 h 18"/>
                <a:gd name="T28" fmla="*/ 11 w 36"/>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8">
                  <a:moveTo>
                    <a:pt x="11" y="13"/>
                  </a:moveTo>
                  <a:cubicBezTo>
                    <a:pt x="14" y="13"/>
                    <a:pt x="16" y="12"/>
                    <a:pt x="19" y="12"/>
                  </a:cubicBezTo>
                  <a:cubicBezTo>
                    <a:pt x="20" y="12"/>
                    <a:pt x="24" y="14"/>
                    <a:pt x="25" y="15"/>
                  </a:cubicBezTo>
                  <a:cubicBezTo>
                    <a:pt x="26" y="16"/>
                    <a:pt x="27" y="18"/>
                    <a:pt x="29" y="17"/>
                  </a:cubicBezTo>
                  <a:cubicBezTo>
                    <a:pt x="30" y="17"/>
                    <a:pt x="31" y="16"/>
                    <a:pt x="33" y="16"/>
                  </a:cubicBezTo>
                  <a:cubicBezTo>
                    <a:pt x="34" y="16"/>
                    <a:pt x="34" y="14"/>
                    <a:pt x="36" y="14"/>
                  </a:cubicBezTo>
                  <a:cubicBezTo>
                    <a:pt x="35" y="12"/>
                    <a:pt x="33" y="9"/>
                    <a:pt x="34" y="8"/>
                  </a:cubicBezTo>
                  <a:cubicBezTo>
                    <a:pt x="35" y="6"/>
                    <a:pt x="32" y="4"/>
                    <a:pt x="31" y="4"/>
                  </a:cubicBezTo>
                  <a:cubicBezTo>
                    <a:pt x="29" y="3"/>
                    <a:pt x="27" y="5"/>
                    <a:pt x="25" y="3"/>
                  </a:cubicBezTo>
                  <a:cubicBezTo>
                    <a:pt x="22" y="1"/>
                    <a:pt x="21" y="0"/>
                    <a:pt x="18" y="1"/>
                  </a:cubicBezTo>
                  <a:cubicBezTo>
                    <a:pt x="16" y="2"/>
                    <a:pt x="17" y="3"/>
                    <a:pt x="17" y="5"/>
                  </a:cubicBezTo>
                  <a:cubicBezTo>
                    <a:pt x="16" y="6"/>
                    <a:pt x="16" y="7"/>
                    <a:pt x="15" y="7"/>
                  </a:cubicBezTo>
                  <a:cubicBezTo>
                    <a:pt x="12" y="9"/>
                    <a:pt x="10" y="5"/>
                    <a:pt x="8" y="4"/>
                  </a:cubicBezTo>
                  <a:cubicBezTo>
                    <a:pt x="3" y="0"/>
                    <a:pt x="0" y="11"/>
                    <a:pt x="0" y="15"/>
                  </a:cubicBezTo>
                  <a:cubicBezTo>
                    <a:pt x="4" y="13"/>
                    <a:pt x="7" y="13"/>
                    <a:pt x="11" y="1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4" name="Freeform 661"/>
            <p:cNvSpPr>
              <a:spLocks/>
            </p:cNvSpPr>
            <p:nvPr/>
          </p:nvSpPr>
          <p:spPr bwMode="auto">
            <a:xfrm>
              <a:off x="6382013" y="2926949"/>
              <a:ext cx="111495" cy="70082"/>
            </a:xfrm>
            <a:custGeom>
              <a:avLst/>
              <a:gdLst>
                <a:gd name="T0" fmla="*/ 16 w 24"/>
                <a:gd name="T1" fmla="*/ 15 h 15"/>
                <a:gd name="T2" fmla="*/ 20 w 24"/>
                <a:gd name="T3" fmla="*/ 15 h 15"/>
                <a:gd name="T4" fmla="*/ 22 w 24"/>
                <a:gd name="T5" fmla="*/ 13 h 15"/>
                <a:gd name="T6" fmla="*/ 22 w 24"/>
                <a:gd name="T7" fmla="*/ 10 h 15"/>
                <a:gd name="T8" fmla="*/ 21 w 24"/>
                <a:gd name="T9" fmla="*/ 5 h 15"/>
                <a:gd name="T10" fmla="*/ 24 w 24"/>
                <a:gd name="T11" fmla="*/ 0 h 15"/>
                <a:gd name="T12" fmla="*/ 12 w 24"/>
                <a:gd name="T13" fmla="*/ 0 h 15"/>
                <a:gd name="T14" fmla="*/ 6 w 24"/>
                <a:gd name="T15" fmla="*/ 1 h 15"/>
                <a:gd name="T16" fmla="*/ 0 w 24"/>
                <a:gd name="T17" fmla="*/ 5 h 15"/>
                <a:gd name="T18" fmla="*/ 2 w 24"/>
                <a:gd name="T19" fmla="*/ 6 h 15"/>
                <a:gd name="T20" fmla="*/ 2 w 24"/>
                <a:gd name="T21" fmla="*/ 8 h 15"/>
                <a:gd name="T22" fmla="*/ 7 w 24"/>
                <a:gd name="T23" fmla="*/ 9 h 15"/>
                <a:gd name="T24" fmla="*/ 6 w 24"/>
                <a:gd name="T25" fmla="*/ 13 h 15"/>
                <a:gd name="T26" fmla="*/ 11 w 24"/>
                <a:gd name="T27" fmla="*/ 12 h 15"/>
                <a:gd name="T28" fmla="*/ 16 w 24"/>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5">
                  <a:moveTo>
                    <a:pt x="16" y="15"/>
                  </a:moveTo>
                  <a:cubicBezTo>
                    <a:pt x="17" y="15"/>
                    <a:pt x="19" y="15"/>
                    <a:pt x="20" y="15"/>
                  </a:cubicBezTo>
                  <a:cubicBezTo>
                    <a:pt x="20" y="14"/>
                    <a:pt x="22" y="14"/>
                    <a:pt x="22" y="13"/>
                  </a:cubicBezTo>
                  <a:cubicBezTo>
                    <a:pt x="22" y="12"/>
                    <a:pt x="22" y="11"/>
                    <a:pt x="22" y="10"/>
                  </a:cubicBezTo>
                  <a:cubicBezTo>
                    <a:pt x="21" y="8"/>
                    <a:pt x="20" y="7"/>
                    <a:pt x="21" y="5"/>
                  </a:cubicBezTo>
                  <a:cubicBezTo>
                    <a:pt x="23" y="4"/>
                    <a:pt x="24" y="2"/>
                    <a:pt x="24" y="0"/>
                  </a:cubicBezTo>
                  <a:cubicBezTo>
                    <a:pt x="22" y="3"/>
                    <a:pt x="15" y="0"/>
                    <a:pt x="12" y="0"/>
                  </a:cubicBezTo>
                  <a:cubicBezTo>
                    <a:pt x="10" y="0"/>
                    <a:pt x="8" y="0"/>
                    <a:pt x="6" y="1"/>
                  </a:cubicBezTo>
                  <a:cubicBezTo>
                    <a:pt x="5" y="1"/>
                    <a:pt x="0" y="5"/>
                    <a:pt x="0" y="5"/>
                  </a:cubicBezTo>
                  <a:cubicBezTo>
                    <a:pt x="0" y="6"/>
                    <a:pt x="3" y="5"/>
                    <a:pt x="2" y="6"/>
                  </a:cubicBezTo>
                  <a:cubicBezTo>
                    <a:pt x="2" y="7"/>
                    <a:pt x="2" y="7"/>
                    <a:pt x="2" y="8"/>
                  </a:cubicBezTo>
                  <a:cubicBezTo>
                    <a:pt x="3" y="10"/>
                    <a:pt x="7" y="9"/>
                    <a:pt x="7" y="9"/>
                  </a:cubicBezTo>
                  <a:cubicBezTo>
                    <a:pt x="7" y="10"/>
                    <a:pt x="6" y="12"/>
                    <a:pt x="6" y="13"/>
                  </a:cubicBezTo>
                  <a:cubicBezTo>
                    <a:pt x="7" y="12"/>
                    <a:pt x="9" y="11"/>
                    <a:pt x="11" y="12"/>
                  </a:cubicBezTo>
                  <a:cubicBezTo>
                    <a:pt x="13" y="13"/>
                    <a:pt x="14" y="15"/>
                    <a:pt x="16" y="1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5" name="Freeform 662"/>
            <p:cNvSpPr>
              <a:spLocks/>
            </p:cNvSpPr>
            <p:nvPr/>
          </p:nvSpPr>
          <p:spPr bwMode="auto">
            <a:xfrm>
              <a:off x="6297598" y="3071891"/>
              <a:ext cx="74861" cy="36635"/>
            </a:xfrm>
            <a:custGeom>
              <a:avLst/>
              <a:gdLst>
                <a:gd name="T0" fmla="*/ 16 w 16"/>
                <a:gd name="T1" fmla="*/ 4 h 8"/>
                <a:gd name="T2" fmla="*/ 12 w 16"/>
                <a:gd name="T3" fmla="*/ 2 h 8"/>
                <a:gd name="T4" fmla="*/ 8 w 16"/>
                <a:gd name="T5" fmla="*/ 0 h 8"/>
                <a:gd name="T6" fmla="*/ 7 w 16"/>
                <a:gd name="T7" fmla="*/ 3 h 8"/>
                <a:gd name="T8" fmla="*/ 5 w 16"/>
                <a:gd name="T9" fmla="*/ 2 h 8"/>
                <a:gd name="T10" fmla="*/ 2 w 16"/>
                <a:gd name="T11" fmla="*/ 3 h 8"/>
                <a:gd name="T12" fmla="*/ 0 w 16"/>
                <a:gd name="T13" fmla="*/ 5 h 8"/>
                <a:gd name="T14" fmla="*/ 0 w 16"/>
                <a:gd name="T15" fmla="*/ 6 h 8"/>
                <a:gd name="T16" fmla="*/ 2 w 16"/>
                <a:gd name="T17" fmla="*/ 6 h 8"/>
                <a:gd name="T18" fmla="*/ 8 w 16"/>
                <a:gd name="T19" fmla="*/ 7 h 8"/>
                <a:gd name="T20" fmla="*/ 16 w 16"/>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6" y="4"/>
                  </a:moveTo>
                  <a:cubicBezTo>
                    <a:pt x="16" y="1"/>
                    <a:pt x="14" y="2"/>
                    <a:pt x="12" y="2"/>
                  </a:cubicBezTo>
                  <a:cubicBezTo>
                    <a:pt x="11" y="3"/>
                    <a:pt x="10" y="1"/>
                    <a:pt x="8" y="0"/>
                  </a:cubicBezTo>
                  <a:cubicBezTo>
                    <a:pt x="8" y="1"/>
                    <a:pt x="8" y="2"/>
                    <a:pt x="7" y="3"/>
                  </a:cubicBezTo>
                  <a:cubicBezTo>
                    <a:pt x="6" y="3"/>
                    <a:pt x="7" y="1"/>
                    <a:pt x="5" y="2"/>
                  </a:cubicBezTo>
                  <a:cubicBezTo>
                    <a:pt x="4" y="2"/>
                    <a:pt x="2" y="2"/>
                    <a:pt x="2" y="3"/>
                  </a:cubicBezTo>
                  <a:cubicBezTo>
                    <a:pt x="1" y="5"/>
                    <a:pt x="2" y="6"/>
                    <a:pt x="0" y="5"/>
                  </a:cubicBezTo>
                  <a:cubicBezTo>
                    <a:pt x="0" y="5"/>
                    <a:pt x="0" y="5"/>
                    <a:pt x="0" y="6"/>
                  </a:cubicBezTo>
                  <a:cubicBezTo>
                    <a:pt x="0" y="6"/>
                    <a:pt x="1" y="6"/>
                    <a:pt x="2" y="6"/>
                  </a:cubicBezTo>
                  <a:cubicBezTo>
                    <a:pt x="4" y="7"/>
                    <a:pt x="6" y="7"/>
                    <a:pt x="8" y="7"/>
                  </a:cubicBezTo>
                  <a:cubicBezTo>
                    <a:pt x="10" y="7"/>
                    <a:pt x="16" y="8"/>
                    <a:pt x="16"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6" name="Freeform 663"/>
            <p:cNvSpPr>
              <a:spLocks/>
            </p:cNvSpPr>
            <p:nvPr/>
          </p:nvSpPr>
          <p:spPr bwMode="auto">
            <a:xfrm>
              <a:off x="6181324" y="3081447"/>
              <a:ext cx="222988" cy="195911"/>
            </a:xfrm>
            <a:custGeom>
              <a:avLst/>
              <a:gdLst>
                <a:gd name="T0" fmla="*/ 1 w 48"/>
                <a:gd name="T1" fmla="*/ 12 h 42"/>
                <a:gd name="T2" fmla="*/ 0 w 48"/>
                <a:gd name="T3" fmla="*/ 16 h 42"/>
                <a:gd name="T4" fmla="*/ 2 w 48"/>
                <a:gd name="T5" fmla="*/ 20 h 42"/>
                <a:gd name="T6" fmla="*/ 4 w 48"/>
                <a:gd name="T7" fmla="*/ 27 h 42"/>
                <a:gd name="T8" fmla="*/ 9 w 48"/>
                <a:gd name="T9" fmla="*/ 31 h 42"/>
                <a:gd name="T10" fmla="*/ 10 w 48"/>
                <a:gd name="T11" fmla="*/ 33 h 42"/>
                <a:gd name="T12" fmla="*/ 13 w 48"/>
                <a:gd name="T13" fmla="*/ 32 h 42"/>
                <a:gd name="T14" fmla="*/ 21 w 48"/>
                <a:gd name="T15" fmla="*/ 36 h 42"/>
                <a:gd name="T16" fmla="*/ 25 w 48"/>
                <a:gd name="T17" fmla="*/ 37 h 42"/>
                <a:gd name="T18" fmla="*/ 33 w 48"/>
                <a:gd name="T19" fmla="*/ 37 h 42"/>
                <a:gd name="T20" fmla="*/ 39 w 48"/>
                <a:gd name="T21" fmla="*/ 41 h 42"/>
                <a:gd name="T22" fmla="*/ 41 w 48"/>
                <a:gd name="T23" fmla="*/ 35 h 42"/>
                <a:gd name="T24" fmla="*/ 44 w 48"/>
                <a:gd name="T25" fmla="*/ 32 h 42"/>
                <a:gd name="T26" fmla="*/ 48 w 48"/>
                <a:gd name="T27" fmla="*/ 31 h 42"/>
                <a:gd name="T28" fmla="*/ 45 w 48"/>
                <a:gd name="T29" fmla="*/ 26 h 42"/>
                <a:gd name="T30" fmla="*/ 44 w 48"/>
                <a:gd name="T31" fmla="*/ 19 h 42"/>
                <a:gd name="T32" fmla="*/ 46 w 48"/>
                <a:gd name="T33" fmla="*/ 12 h 42"/>
                <a:gd name="T34" fmla="*/ 44 w 48"/>
                <a:gd name="T35" fmla="*/ 7 h 42"/>
                <a:gd name="T36" fmla="*/ 42 w 48"/>
                <a:gd name="T37" fmla="*/ 5 h 42"/>
                <a:gd name="T38" fmla="*/ 25 w 48"/>
                <a:gd name="T39" fmla="*/ 4 h 42"/>
                <a:gd name="T40" fmla="*/ 20 w 48"/>
                <a:gd name="T41" fmla="*/ 2 h 42"/>
                <a:gd name="T42" fmla="*/ 13 w 48"/>
                <a:gd name="T43" fmla="*/ 4 h 42"/>
                <a:gd name="T44" fmla="*/ 6 w 48"/>
                <a:gd name="T45" fmla="*/ 6 h 42"/>
                <a:gd name="T46" fmla="*/ 2 w 48"/>
                <a:gd name="T47" fmla="*/ 7 h 42"/>
                <a:gd name="T48" fmla="*/ 1 w 48"/>
                <a:gd name="T49" fmla="*/ 9 h 42"/>
                <a:gd name="T50" fmla="*/ 1 w 48"/>
                <a:gd name="T51" fmla="*/ 12 h 42"/>
                <a:gd name="T52" fmla="*/ 1 w 48"/>
                <a:gd name="T53"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42">
                  <a:moveTo>
                    <a:pt x="1" y="12"/>
                  </a:moveTo>
                  <a:cubicBezTo>
                    <a:pt x="1" y="13"/>
                    <a:pt x="0" y="15"/>
                    <a:pt x="0" y="16"/>
                  </a:cubicBezTo>
                  <a:cubicBezTo>
                    <a:pt x="1" y="17"/>
                    <a:pt x="2" y="19"/>
                    <a:pt x="2" y="20"/>
                  </a:cubicBezTo>
                  <a:cubicBezTo>
                    <a:pt x="2" y="22"/>
                    <a:pt x="3" y="25"/>
                    <a:pt x="4" y="27"/>
                  </a:cubicBezTo>
                  <a:cubicBezTo>
                    <a:pt x="5" y="30"/>
                    <a:pt x="8" y="29"/>
                    <a:pt x="9" y="31"/>
                  </a:cubicBezTo>
                  <a:cubicBezTo>
                    <a:pt x="9" y="31"/>
                    <a:pt x="9" y="33"/>
                    <a:pt x="10" y="33"/>
                  </a:cubicBezTo>
                  <a:cubicBezTo>
                    <a:pt x="11" y="34"/>
                    <a:pt x="12" y="32"/>
                    <a:pt x="13" y="32"/>
                  </a:cubicBezTo>
                  <a:cubicBezTo>
                    <a:pt x="15" y="31"/>
                    <a:pt x="19" y="35"/>
                    <a:pt x="21" y="36"/>
                  </a:cubicBezTo>
                  <a:cubicBezTo>
                    <a:pt x="22" y="37"/>
                    <a:pt x="23" y="39"/>
                    <a:pt x="25" y="37"/>
                  </a:cubicBezTo>
                  <a:cubicBezTo>
                    <a:pt x="26" y="36"/>
                    <a:pt x="31" y="37"/>
                    <a:pt x="33" y="37"/>
                  </a:cubicBezTo>
                  <a:cubicBezTo>
                    <a:pt x="36" y="37"/>
                    <a:pt x="37" y="39"/>
                    <a:pt x="39" y="41"/>
                  </a:cubicBezTo>
                  <a:cubicBezTo>
                    <a:pt x="40" y="42"/>
                    <a:pt x="40" y="36"/>
                    <a:pt x="41" y="35"/>
                  </a:cubicBezTo>
                  <a:cubicBezTo>
                    <a:pt x="42" y="34"/>
                    <a:pt x="43" y="33"/>
                    <a:pt x="44" y="32"/>
                  </a:cubicBezTo>
                  <a:cubicBezTo>
                    <a:pt x="45" y="32"/>
                    <a:pt x="48" y="32"/>
                    <a:pt x="48" y="31"/>
                  </a:cubicBezTo>
                  <a:cubicBezTo>
                    <a:pt x="47" y="28"/>
                    <a:pt x="47" y="27"/>
                    <a:pt x="45" y="26"/>
                  </a:cubicBezTo>
                  <a:cubicBezTo>
                    <a:pt x="43" y="24"/>
                    <a:pt x="46" y="21"/>
                    <a:pt x="44" y="19"/>
                  </a:cubicBezTo>
                  <a:cubicBezTo>
                    <a:pt x="42" y="18"/>
                    <a:pt x="47" y="14"/>
                    <a:pt x="46" y="12"/>
                  </a:cubicBezTo>
                  <a:cubicBezTo>
                    <a:pt x="45" y="10"/>
                    <a:pt x="44" y="9"/>
                    <a:pt x="44" y="7"/>
                  </a:cubicBezTo>
                  <a:cubicBezTo>
                    <a:pt x="44" y="6"/>
                    <a:pt x="44" y="5"/>
                    <a:pt x="42" y="5"/>
                  </a:cubicBezTo>
                  <a:cubicBezTo>
                    <a:pt x="37" y="3"/>
                    <a:pt x="30" y="6"/>
                    <a:pt x="25" y="4"/>
                  </a:cubicBezTo>
                  <a:cubicBezTo>
                    <a:pt x="25" y="7"/>
                    <a:pt x="21" y="2"/>
                    <a:pt x="20" y="2"/>
                  </a:cubicBezTo>
                  <a:cubicBezTo>
                    <a:pt x="17" y="0"/>
                    <a:pt x="15" y="2"/>
                    <a:pt x="13" y="4"/>
                  </a:cubicBezTo>
                  <a:cubicBezTo>
                    <a:pt x="10" y="5"/>
                    <a:pt x="8" y="6"/>
                    <a:pt x="6" y="6"/>
                  </a:cubicBezTo>
                  <a:cubicBezTo>
                    <a:pt x="5" y="7"/>
                    <a:pt x="3" y="7"/>
                    <a:pt x="2" y="7"/>
                  </a:cubicBezTo>
                  <a:cubicBezTo>
                    <a:pt x="1" y="8"/>
                    <a:pt x="3" y="9"/>
                    <a:pt x="1" y="9"/>
                  </a:cubicBezTo>
                  <a:cubicBezTo>
                    <a:pt x="1" y="10"/>
                    <a:pt x="1" y="11"/>
                    <a:pt x="1" y="12"/>
                  </a:cubicBezTo>
                  <a:cubicBezTo>
                    <a:pt x="1" y="14"/>
                    <a:pt x="1" y="12"/>
                    <a:pt x="1" y="1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7" name="Freeform 664"/>
            <p:cNvSpPr>
              <a:spLocks/>
            </p:cNvSpPr>
            <p:nvPr/>
          </p:nvSpPr>
          <p:spPr bwMode="auto">
            <a:xfrm>
              <a:off x="6316710" y="3286916"/>
              <a:ext cx="215025" cy="140164"/>
            </a:xfrm>
            <a:custGeom>
              <a:avLst/>
              <a:gdLst>
                <a:gd name="T0" fmla="*/ 38 w 46"/>
                <a:gd name="T1" fmla="*/ 13 h 30"/>
                <a:gd name="T2" fmla="*/ 35 w 46"/>
                <a:gd name="T3" fmla="*/ 6 h 30"/>
                <a:gd name="T4" fmla="*/ 32 w 46"/>
                <a:gd name="T5" fmla="*/ 0 h 30"/>
                <a:gd name="T6" fmla="*/ 22 w 46"/>
                <a:gd name="T7" fmla="*/ 4 h 30"/>
                <a:gd name="T8" fmla="*/ 18 w 46"/>
                <a:gd name="T9" fmla="*/ 3 h 30"/>
                <a:gd name="T10" fmla="*/ 12 w 46"/>
                <a:gd name="T11" fmla="*/ 3 h 30"/>
                <a:gd name="T12" fmla="*/ 8 w 46"/>
                <a:gd name="T13" fmla="*/ 6 h 30"/>
                <a:gd name="T14" fmla="*/ 4 w 46"/>
                <a:gd name="T15" fmla="*/ 14 h 30"/>
                <a:gd name="T16" fmla="*/ 0 w 46"/>
                <a:gd name="T17" fmla="*/ 15 h 30"/>
                <a:gd name="T18" fmla="*/ 3 w 46"/>
                <a:gd name="T19" fmla="*/ 18 h 30"/>
                <a:gd name="T20" fmla="*/ 5 w 46"/>
                <a:gd name="T21" fmla="*/ 22 h 30"/>
                <a:gd name="T22" fmla="*/ 8 w 46"/>
                <a:gd name="T23" fmla="*/ 24 h 30"/>
                <a:gd name="T24" fmla="*/ 11 w 46"/>
                <a:gd name="T25" fmla="*/ 25 h 30"/>
                <a:gd name="T26" fmla="*/ 11 w 46"/>
                <a:gd name="T27" fmla="*/ 28 h 30"/>
                <a:gd name="T28" fmla="*/ 21 w 46"/>
                <a:gd name="T29" fmla="*/ 30 h 30"/>
                <a:gd name="T30" fmla="*/ 28 w 46"/>
                <a:gd name="T31" fmla="*/ 28 h 30"/>
                <a:gd name="T32" fmla="*/ 40 w 46"/>
                <a:gd name="T33" fmla="*/ 30 h 30"/>
                <a:gd name="T34" fmla="*/ 41 w 46"/>
                <a:gd name="T35" fmla="*/ 23 h 30"/>
                <a:gd name="T36" fmla="*/ 46 w 46"/>
                <a:gd name="T37" fmla="*/ 20 h 30"/>
                <a:gd name="T38" fmla="*/ 39 w 46"/>
                <a:gd name="T39" fmla="*/ 20 h 30"/>
                <a:gd name="T40" fmla="*/ 38 w 46"/>
                <a:gd name="T41" fmla="*/ 13 h 30"/>
                <a:gd name="T42" fmla="*/ 38 w 46"/>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30">
                  <a:moveTo>
                    <a:pt x="38" y="13"/>
                  </a:moveTo>
                  <a:cubicBezTo>
                    <a:pt x="39" y="10"/>
                    <a:pt x="36" y="8"/>
                    <a:pt x="35" y="6"/>
                  </a:cubicBezTo>
                  <a:cubicBezTo>
                    <a:pt x="33" y="5"/>
                    <a:pt x="32" y="2"/>
                    <a:pt x="32" y="0"/>
                  </a:cubicBezTo>
                  <a:cubicBezTo>
                    <a:pt x="29" y="1"/>
                    <a:pt x="26" y="4"/>
                    <a:pt x="22" y="4"/>
                  </a:cubicBezTo>
                  <a:cubicBezTo>
                    <a:pt x="21" y="4"/>
                    <a:pt x="19" y="3"/>
                    <a:pt x="18" y="3"/>
                  </a:cubicBezTo>
                  <a:cubicBezTo>
                    <a:pt x="16" y="3"/>
                    <a:pt x="14" y="3"/>
                    <a:pt x="12" y="3"/>
                  </a:cubicBezTo>
                  <a:cubicBezTo>
                    <a:pt x="12" y="3"/>
                    <a:pt x="9" y="6"/>
                    <a:pt x="8" y="6"/>
                  </a:cubicBezTo>
                  <a:cubicBezTo>
                    <a:pt x="7" y="9"/>
                    <a:pt x="5" y="11"/>
                    <a:pt x="4" y="14"/>
                  </a:cubicBezTo>
                  <a:cubicBezTo>
                    <a:pt x="3" y="14"/>
                    <a:pt x="1" y="14"/>
                    <a:pt x="0" y="15"/>
                  </a:cubicBezTo>
                  <a:cubicBezTo>
                    <a:pt x="0" y="16"/>
                    <a:pt x="3" y="17"/>
                    <a:pt x="3" y="18"/>
                  </a:cubicBezTo>
                  <a:cubicBezTo>
                    <a:pt x="3" y="20"/>
                    <a:pt x="4" y="20"/>
                    <a:pt x="5" y="22"/>
                  </a:cubicBezTo>
                  <a:cubicBezTo>
                    <a:pt x="5" y="24"/>
                    <a:pt x="6" y="24"/>
                    <a:pt x="8" y="24"/>
                  </a:cubicBezTo>
                  <a:cubicBezTo>
                    <a:pt x="9" y="24"/>
                    <a:pt x="11" y="24"/>
                    <a:pt x="11" y="25"/>
                  </a:cubicBezTo>
                  <a:cubicBezTo>
                    <a:pt x="11" y="26"/>
                    <a:pt x="11" y="27"/>
                    <a:pt x="11" y="28"/>
                  </a:cubicBezTo>
                  <a:cubicBezTo>
                    <a:pt x="13" y="30"/>
                    <a:pt x="18" y="30"/>
                    <a:pt x="21" y="30"/>
                  </a:cubicBezTo>
                  <a:cubicBezTo>
                    <a:pt x="24" y="30"/>
                    <a:pt x="26" y="30"/>
                    <a:pt x="28" y="28"/>
                  </a:cubicBezTo>
                  <a:cubicBezTo>
                    <a:pt x="32" y="26"/>
                    <a:pt x="36" y="28"/>
                    <a:pt x="40" y="30"/>
                  </a:cubicBezTo>
                  <a:cubicBezTo>
                    <a:pt x="40" y="28"/>
                    <a:pt x="40" y="25"/>
                    <a:pt x="41" y="23"/>
                  </a:cubicBezTo>
                  <a:cubicBezTo>
                    <a:pt x="42" y="22"/>
                    <a:pt x="45" y="24"/>
                    <a:pt x="46" y="20"/>
                  </a:cubicBezTo>
                  <a:cubicBezTo>
                    <a:pt x="43" y="18"/>
                    <a:pt x="42" y="20"/>
                    <a:pt x="39" y="20"/>
                  </a:cubicBezTo>
                  <a:cubicBezTo>
                    <a:pt x="37" y="19"/>
                    <a:pt x="37" y="14"/>
                    <a:pt x="38" y="13"/>
                  </a:cubicBezTo>
                  <a:cubicBezTo>
                    <a:pt x="39" y="11"/>
                    <a:pt x="37" y="15"/>
                    <a:pt x="38" y="1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8" name="Freeform 665"/>
            <p:cNvSpPr>
              <a:spLocks/>
            </p:cNvSpPr>
            <p:nvPr/>
          </p:nvSpPr>
          <p:spPr bwMode="auto">
            <a:xfrm>
              <a:off x="6466431" y="3282137"/>
              <a:ext cx="78046" cy="93975"/>
            </a:xfrm>
            <a:custGeom>
              <a:avLst/>
              <a:gdLst>
                <a:gd name="T0" fmla="*/ 14 w 17"/>
                <a:gd name="T1" fmla="*/ 10 h 20"/>
                <a:gd name="T2" fmla="*/ 9 w 17"/>
                <a:gd name="T3" fmla="*/ 3 h 20"/>
                <a:gd name="T4" fmla="*/ 0 w 17"/>
                <a:gd name="T5" fmla="*/ 1 h 20"/>
                <a:gd name="T6" fmla="*/ 5 w 17"/>
                <a:gd name="T7" fmla="*/ 10 h 20"/>
                <a:gd name="T8" fmla="*/ 7 w 17"/>
                <a:gd name="T9" fmla="*/ 20 h 20"/>
                <a:gd name="T10" fmla="*/ 10 w 17"/>
                <a:gd name="T11" fmla="*/ 14 h 20"/>
                <a:gd name="T12" fmla="*/ 14 w 17"/>
                <a:gd name="T13" fmla="*/ 14 h 20"/>
                <a:gd name="T14" fmla="*/ 14 w 17"/>
                <a:gd name="T15" fmla="*/ 10 h 20"/>
                <a:gd name="T16" fmla="*/ 14 w 17"/>
                <a:gd name="T1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0">
                  <a:moveTo>
                    <a:pt x="14" y="10"/>
                  </a:moveTo>
                  <a:cubicBezTo>
                    <a:pt x="12" y="8"/>
                    <a:pt x="11" y="4"/>
                    <a:pt x="9" y="3"/>
                  </a:cubicBezTo>
                  <a:cubicBezTo>
                    <a:pt x="8" y="3"/>
                    <a:pt x="0" y="0"/>
                    <a:pt x="0" y="1"/>
                  </a:cubicBezTo>
                  <a:cubicBezTo>
                    <a:pt x="1" y="5"/>
                    <a:pt x="3" y="7"/>
                    <a:pt x="5" y="10"/>
                  </a:cubicBezTo>
                  <a:cubicBezTo>
                    <a:pt x="7" y="13"/>
                    <a:pt x="4" y="17"/>
                    <a:pt x="7" y="20"/>
                  </a:cubicBezTo>
                  <a:cubicBezTo>
                    <a:pt x="8" y="19"/>
                    <a:pt x="9" y="16"/>
                    <a:pt x="10" y="14"/>
                  </a:cubicBezTo>
                  <a:cubicBezTo>
                    <a:pt x="12" y="13"/>
                    <a:pt x="13" y="14"/>
                    <a:pt x="14" y="14"/>
                  </a:cubicBezTo>
                  <a:cubicBezTo>
                    <a:pt x="17" y="14"/>
                    <a:pt x="14" y="10"/>
                    <a:pt x="14" y="10"/>
                  </a:cubicBezTo>
                  <a:cubicBezTo>
                    <a:pt x="13" y="9"/>
                    <a:pt x="14" y="10"/>
                    <a:pt x="14"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69" name="Freeform 666"/>
            <p:cNvSpPr>
              <a:spLocks/>
            </p:cNvSpPr>
            <p:nvPr/>
          </p:nvSpPr>
          <p:spPr bwMode="auto">
            <a:xfrm>
              <a:off x="6498286" y="3333105"/>
              <a:ext cx="46190" cy="47783"/>
            </a:xfrm>
            <a:custGeom>
              <a:avLst/>
              <a:gdLst>
                <a:gd name="T0" fmla="*/ 7 w 10"/>
                <a:gd name="T1" fmla="*/ 9 h 10"/>
                <a:gd name="T2" fmla="*/ 7 w 10"/>
                <a:gd name="T3" fmla="*/ 7 h 10"/>
                <a:gd name="T4" fmla="*/ 10 w 10"/>
                <a:gd name="T5" fmla="*/ 4 h 10"/>
                <a:gd name="T6" fmla="*/ 8 w 10"/>
                <a:gd name="T7" fmla="*/ 1 h 10"/>
                <a:gd name="T8" fmla="*/ 3 w 10"/>
                <a:gd name="T9" fmla="*/ 4 h 10"/>
                <a:gd name="T10" fmla="*/ 0 w 10"/>
                <a:gd name="T11" fmla="*/ 9 h 10"/>
                <a:gd name="T12" fmla="*/ 3 w 10"/>
                <a:gd name="T13" fmla="*/ 9 h 10"/>
                <a:gd name="T14" fmla="*/ 7 w 10"/>
                <a:gd name="T15" fmla="*/ 10 h 10"/>
                <a:gd name="T16" fmla="*/ 7 w 10"/>
                <a:gd name="T17" fmla="*/ 9 h 10"/>
                <a:gd name="T18" fmla="*/ 7 w 10"/>
                <a:gd name="T1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0">
                  <a:moveTo>
                    <a:pt x="7" y="9"/>
                  </a:moveTo>
                  <a:cubicBezTo>
                    <a:pt x="6" y="8"/>
                    <a:pt x="6" y="8"/>
                    <a:pt x="7" y="7"/>
                  </a:cubicBezTo>
                  <a:cubicBezTo>
                    <a:pt x="8" y="6"/>
                    <a:pt x="9" y="5"/>
                    <a:pt x="10" y="4"/>
                  </a:cubicBezTo>
                  <a:cubicBezTo>
                    <a:pt x="10" y="4"/>
                    <a:pt x="8" y="2"/>
                    <a:pt x="8" y="1"/>
                  </a:cubicBezTo>
                  <a:cubicBezTo>
                    <a:pt x="8" y="5"/>
                    <a:pt x="3" y="0"/>
                    <a:pt x="3" y="4"/>
                  </a:cubicBezTo>
                  <a:cubicBezTo>
                    <a:pt x="3" y="6"/>
                    <a:pt x="1" y="8"/>
                    <a:pt x="0" y="9"/>
                  </a:cubicBezTo>
                  <a:cubicBezTo>
                    <a:pt x="0" y="10"/>
                    <a:pt x="2" y="9"/>
                    <a:pt x="3" y="9"/>
                  </a:cubicBezTo>
                  <a:cubicBezTo>
                    <a:pt x="5" y="9"/>
                    <a:pt x="6" y="9"/>
                    <a:pt x="7" y="10"/>
                  </a:cubicBezTo>
                  <a:cubicBezTo>
                    <a:pt x="7" y="10"/>
                    <a:pt x="7" y="9"/>
                    <a:pt x="7" y="9"/>
                  </a:cubicBezTo>
                  <a:cubicBezTo>
                    <a:pt x="6" y="8"/>
                    <a:pt x="7" y="9"/>
                    <a:pt x="7" y="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0" name="Freeform 667"/>
            <p:cNvSpPr>
              <a:spLocks/>
            </p:cNvSpPr>
            <p:nvPr/>
          </p:nvSpPr>
          <p:spPr bwMode="auto">
            <a:xfrm>
              <a:off x="6358123" y="3407966"/>
              <a:ext cx="149721" cy="89196"/>
            </a:xfrm>
            <a:custGeom>
              <a:avLst/>
              <a:gdLst>
                <a:gd name="T0" fmla="*/ 17 w 32"/>
                <a:gd name="T1" fmla="*/ 4 h 19"/>
                <a:gd name="T2" fmla="*/ 2 w 32"/>
                <a:gd name="T3" fmla="*/ 0 h 19"/>
                <a:gd name="T4" fmla="*/ 2 w 32"/>
                <a:gd name="T5" fmla="*/ 5 h 19"/>
                <a:gd name="T6" fmla="*/ 3 w 32"/>
                <a:gd name="T7" fmla="*/ 8 h 19"/>
                <a:gd name="T8" fmla="*/ 1 w 32"/>
                <a:gd name="T9" fmla="*/ 11 h 19"/>
                <a:gd name="T10" fmla="*/ 3 w 32"/>
                <a:gd name="T11" fmla="*/ 17 h 19"/>
                <a:gd name="T12" fmla="*/ 9 w 32"/>
                <a:gd name="T13" fmla="*/ 17 h 19"/>
                <a:gd name="T14" fmla="*/ 16 w 32"/>
                <a:gd name="T15" fmla="*/ 18 h 19"/>
                <a:gd name="T16" fmla="*/ 21 w 32"/>
                <a:gd name="T17" fmla="*/ 15 h 19"/>
                <a:gd name="T18" fmla="*/ 28 w 32"/>
                <a:gd name="T19" fmla="*/ 14 h 19"/>
                <a:gd name="T20" fmla="*/ 28 w 32"/>
                <a:gd name="T21" fmla="*/ 8 h 19"/>
                <a:gd name="T22" fmla="*/ 29 w 32"/>
                <a:gd name="T23" fmla="*/ 3 h 19"/>
                <a:gd name="T24" fmla="*/ 21 w 32"/>
                <a:gd name="T25" fmla="*/ 2 h 19"/>
                <a:gd name="T26" fmla="*/ 17 w 32"/>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9">
                  <a:moveTo>
                    <a:pt x="17" y="4"/>
                  </a:moveTo>
                  <a:cubicBezTo>
                    <a:pt x="13" y="4"/>
                    <a:pt x="3" y="6"/>
                    <a:pt x="2" y="0"/>
                  </a:cubicBezTo>
                  <a:cubicBezTo>
                    <a:pt x="1" y="2"/>
                    <a:pt x="0" y="4"/>
                    <a:pt x="2" y="5"/>
                  </a:cubicBezTo>
                  <a:cubicBezTo>
                    <a:pt x="3" y="6"/>
                    <a:pt x="4" y="7"/>
                    <a:pt x="3" y="8"/>
                  </a:cubicBezTo>
                  <a:cubicBezTo>
                    <a:pt x="2" y="9"/>
                    <a:pt x="1" y="9"/>
                    <a:pt x="1" y="11"/>
                  </a:cubicBezTo>
                  <a:cubicBezTo>
                    <a:pt x="2" y="13"/>
                    <a:pt x="3" y="14"/>
                    <a:pt x="3" y="17"/>
                  </a:cubicBezTo>
                  <a:cubicBezTo>
                    <a:pt x="5" y="17"/>
                    <a:pt x="7" y="17"/>
                    <a:pt x="9" y="17"/>
                  </a:cubicBezTo>
                  <a:cubicBezTo>
                    <a:pt x="11" y="17"/>
                    <a:pt x="14" y="19"/>
                    <a:pt x="16" y="18"/>
                  </a:cubicBezTo>
                  <a:cubicBezTo>
                    <a:pt x="18" y="18"/>
                    <a:pt x="20" y="16"/>
                    <a:pt x="21" y="15"/>
                  </a:cubicBezTo>
                  <a:cubicBezTo>
                    <a:pt x="23" y="13"/>
                    <a:pt x="25" y="14"/>
                    <a:pt x="28" y="14"/>
                  </a:cubicBezTo>
                  <a:cubicBezTo>
                    <a:pt x="27" y="12"/>
                    <a:pt x="27" y="11"/>
                    <a:pt x="28" y="8"/>
                  </a:cubicBezTo>
                  <a:cubicBezTo>
                    <a:pt x="29" y="6"/>
                    <a:pt x="32" y="4"/>
                    <a:pt x="29" y="3"/>
                  </a:cubicBezTo>
                  <a:cubicBezTo>
                    <a:pt x="27" y="2"/>
                    <a:pt x="24" y="1"/>
                    <a:pt x="21" y="2"/>
                  </a:cubicBezTo>
                  <a:cubicBezTo>
                    <a:pt x="19" y="2"/>
                    <a:pt x="18" y="4"/>
                    <a:pt x="17"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1" name="Freeform 668"/>
            <p:cNvSpPr>
              <a:spLocks/>
            </p:cNvSpPr>
            <p:nvPr/>
          </p:nvSpPr>
          <p:spPr bwMode="auto">
            <a:xfrm>
              <a:off x="6213180" y="3385667"/>
              <a:ext cx="84417" cy="70082"/>
            </a:xfrm>
            <a:custGeom>
              <a:avLst/>
              <a:gdLst>
                <a:gd name="T0" fmla="*/ 10 w 18"/>
                <a:gd name="T1" fmla="*/ 0 h 15"/>
                <a:gd name="T2" fmla="*/ 1 w 18"/>
                <a:gd name="T3" fmla="*/ 2 h 15"/>
                <a:gd name="T4" fmla="*/ 4 w 18"/>
                <a:gd name="T5" fmla="*/ 8 h 15"/>
                <a:gd name="T6" fmla="*/ 13 w 18"/>
                <a:gd name="T7" fmla="*/ 15 h 15"/>
                <a:gd name="T8" fmla="*/ 15 w 18"/>
                <a:gd name="T9" fmla="*/ 10 h 15"/>
                <a:gd name="T10" fmla="*/ 17 w 18"/>
                <a:gd name="T11" fmla="*/ 6 h 15"/>
                <a:gd name="T12" fmla="*/ 16 w 18"/>
                <a:gd name="T13" fmla="*/ 2 h 15"/>
                <a:gd name="T14" fmla="*/ 10 w 18"/>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10" y="0"/>
                  </a:moveTo>
                  <a:cubicBezTo>
                    <a:pt x="8" y="0"/>
                    <a:pt x="0" y="0"/>
                    <a:pt x="1" y="2"/>
                  </a:cubicBezTo>
                  <a:cubicBezTo>
                    <a:pt x="1" y="3"/>
                    <a:pt x="3" y="7"/>
                    <a:pt x="4" y="8"/>
                  </a:cubicBezTo>
                  <a:cubicBezTo>
                    <a:pt x="6" y="11"/>
                    <a:pt x="10" y="13"/>
                    <a:pt x="13" y="15"/>
                  </a:cubicBezTo>
                  <a:cubicBezTo>
                    <a:pt x="13" y="13"/>
                    <a:pt x="13" y="11"/>
                    <a:pt x="15" y="10"/>
                  </a:cubicBezTo>
                  <a:cubicBezTo>
                    <a:pt x="17" y="9"/>
                    <a:pt x="18" y="8"/>
                    <a:pt x="17" y="6"/>
                  </a:cubicBezTo>
                  <a:cubicBezTo>
                    <a:pt x="17" y="4"/>
                    <a:pt x="17" y="3"/>
                    <a:pt x="16" y="2"/>
                  </a:cubicBezTo>
                  <a:cubicBezTo>
                    <a:pt x="14" y="1"/>
                    <a:pt x="12" y="0"/>
                    <a:pt x="10"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2" name="Freeform 669"/>
            <p:cNvSpPr>
              <a:spLocks/>
            </p:cNvSpPr>
            <p:nvPr/>
          </p:nvSpPr>
          <p:spPr bwMode="auto">
            <a:xfrm>
              <a:off x="6273705" y="3352219"/>
              <a:ext cx="103530" cy="125829"/>
            </a:xfrm>
            <a:custGeom>
              <a:avLst/>
              <a:gdLst>
                <a:gd name="T0" fmla="*/ 21 w 22"/>
                <a:gd name="T1" fmla="*/ 19 h 27"/>
                <a:gd name="T2" fmla="*/ 20 w 22"/>
                <a:gd name="T3" fmla="*/ 17 h 27"/>
                <a:gd name="T4" fmla="*/ 19 w 22"/>
                <a:gd name="T5" fmla="*/ 13 h 27"/>
                <a:gd name="T6" fmla="*/ 15 w 22"/>
                <a:gd name="T7" fmla="*/ 10 h 27"/>
                <a:gd name="T8" fmla="*/ 14 w 22"/>
                <a:gd name="T9" fmla="*/ 8 h 27"/>
                <a:gd name="T10" fmla="*/ 12 w 22"/>
                <a:gd name="T11" fmla="*/ 5 h 27"/>
                <a:gd name="T12" fmla="*/ 5 w 22"/>
                <a:gd name="T13" fmla="*/ 1 h 27"/>
                <a:gd name="T14" fmla="*/ 2 w 22"/>
                <a:gd name="T15" fmla="*/ 4 h 27"/>
                <a:gd name="T16" fmla="*/ 4 w 22"/>
                <a:gd name="T17" fmla="*/ 14 h 27"/>
                <a:gd name="T18" fmla="*/ 1 w 22"/>
                <a:gd name="T19" fmla="*/ 19 h 27"/>
                <a:gd name="T20" fmla="*/ 0 w 22"/>
                <a:gd name="T21" fmla="*/ 23 h 27"/>
                <a:gd name="T22" fmla="*/ 4 w 22"/>
                <a:gd name="T23" fmla="*/ 27 h 27"/>
                <a:gd name="T24" fmla="*/ 6 w 22"/>
                <a:gd name="T25" fmla="*/ 23 h 27"/>
                <a:gd name="T26" fmla="*/ 10 w 22"/>
                <a:gd name="T27" fmla="*/ 26 h 27"/>
                <a:gd name="T28" fmla="*/ 20 w 22"/>
                <a:gd name="T29" fmla="*/ 24 h 27"/>
                <a:gd name="T30" fmla="*/ 21 w 22"/>
                <a:gd name="T31" fmla="*/ 19 h 27"/>
                <a:gd name="T32" fmla="*/ 21 w 22"/>
                <a:gd name="T3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1" y="19"/>
                  </a:moveTo>
                  <a:cubicBezTo>
                    <a:pt x="22" y="18"/>
                    <a:pt x="21" y="18"/>
                    <a:pt x="20" y="17"/>
                  </a:cubicBezTo>
                  <a:cubicBezTo>
                    <a:pt x="19" y="16"/>
                    <a:pt x="19" y="15"/>
                    <a:pt x="19" y="13"/>
                  </a:cubicBezTo>
                  <a:cubicBezTo>
                    <a:pt x="21" y="10"/>
                    <a:pt x="18" y="10"/>
                    <a:pt x="15" y="10"/>
                  </a:cubicBezTo>
                  <a:cubicBezTo>
                    <a:pt x="14" y="10"/>
                    <a:pt x="14" y="9"/>
                    <a:pt x="14" y="8"/>
                  </a:cubicBezTo>
                  <a:cubicBezTo>
                    <a:pt x="13" y="6"/>
                    <a:pt x="12" y="7"/>
                    <a:pt x="12" y="5"/>
                  </a:cubicBezTo>
                  <a:cubicBezTo>
                    <a:pt x="11" y="2"/>
                    <a:pt x="9" y="0"/>
                    <a:pt x="5" y="1"/>
                  </a:cubicBezTo>
                  <a:cubicBezTo>
                    <a:pt x="2" y="2"/>
                    <a:pt x="2" y="2"/>
                    <a:pt x="2" y="4"/>
                  </a:cubicBezTo>
                  <a:cubicBezTo>
                    <a:pt x="3" y="7"/>
                    <a:pt x="4" y="10"/>
                    <a:pt x="4" y="14"/>
                  </a:cubicBezTo>
                  <a:cubicBezTo>
                    <a:pt x="5" y="17"/>
                    <a:pt x="2" y="16"/>
                    <a:pt x="1" y="19"/>
                  </a:cubicBezTo>
                  <a:cubicBezTo>
                    <a:pt x="0" y="20"/>
                    <a:pt x="0" y="22"/>
                    <a:pt x="0" y="23"/>
                  </a:cubicBezTo>
                  <a:cubicBezTo>
                    <a:pt x="0" y="25"/>
                    <a:pt x="3" y="26"/>
                    <a:pt x="4" y="27"/>
                  </a:cubicBezTo>
                  <a:cubicBezTo>
                    <a:pt x="4" y="26"/>
                    <a:pt x="4" y="23"/>
                    <a:pt x="6" y="23"/>
                  </a:cubicBezTo>
                  <a:cubicBezTo>
                    <a:pt x="8" y="23"/>
                    <a:pt x="9" y="24"/>
                    <a:pt x="10" y="26"/>
                  </a:cubicBezTo>
                  <a:cubicBezTo>
                    <a:pt x="11" y="26"/>
                    <a:pt x="18" y="24"/>
                    <a:pt x="20" y="24"/>
                  </a:cubicBezTo>
                  <a:cubicBezTo>
                    <a:pt x="18" y="22"/>
                    <a:pt x="20" y="21"/>
                    <a:pt x="21" y="19"/>
                  </a:cubicBezTo>
                  <a:cubicBezTo>
                    <a:pt x="22" y="18"/>
                    <a:pt x="20" y="20"/>
                    <a:pt x="21" y="1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3" name="Freeform 670"/>
            <p:cNvSpPr>
              <a:spLocks/>
            </p:cNvSpPr>
            <p:nvPr/>
          </p:nvSpPr>
          <p:spPr bwMode="auto">
            <a:xfrm>
              <a:off x="6217959" y="3277359"/>
              <a:ext cx="164057" cy="89196"/>
            </a:xfrm>
            <a:custGeom>
              <a:avLst/>
              <a:gdLst>
                <a:gd name="T0" fmla="*/ 30 w 35"/>
                <a:gd name="T1" fmla="*/ 3 h 19"/>
                <a:gd name="T2" fmla="*/ 24 w 35"/>
                <a:gd name="T3" fmla="*/ 1 h 19"/>
                <a:gd name="T4" fmla="*/ 19 w 35"/>
                <a:gd name="T5" fmla="*/ 4 h 19"/>
                <a:gd name="T6" fmla="*/ 15 w 35"/>
                <a:gd name="T7" fmla="*/ 4 h 19"/>
                <a:gd name="T8" fmla="*/ 13 w 35"/>
                <a:gd name="T9" fmla="*/ 6 h 19"/>
                <a:gd name="T10" fmla="*/ 5 w 35"/>
                <a:gd name="T11" fmla="*/ 4 h 19"/>
                <a:gd name="T12" fmla="*/ 5 w 35"/>
                <a:gd name="T13" fmla="*/ 7 h 19"/>
                <a:gd name="T14" fmla="*/ 3 w 35"/>
                <a:gd name="T15" fmla="*/ 8 h 19"/>
                <a:gd name="T16" fmla="*/ 3 w 35"/>
                <a:gd name="T17" fmla="*/ 15 h 19"/>
                <a:gd name="T18" fmla="*/ 11 w 35"/>
                <a:gd name="T19" fmla="*/ 19 h 19"/>
                <a:gd name="T20" fmla="*/ 21 w 35"/>
                <a:gd name="T21" fmla="*/ 17 h 19"/>
                <a:gd name="T22" fmla="*/ 25 w 35"/>
                <a:gd name="T23" fmla="*/ 15 h 19"/>
                <a:gd name="T24" fmla="*/ 29 w 35"/>
                <a:gd name="T25" fmla="*/ 9 h 19"/>
                <a:gd name="T26" fmla="*/ 33 w 35"/>
                <a:gd name="T27" fmla="*/ 6 h 19"/>
                <a:gd name="T28" fmla="*/ 30 w 35"/>
                <a:gd name="T29" fmla="*/ 3 h 19"/>
                <a:gd name="T30" fmla="*/ 30 w 35"/>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19">
                  <a:moveTo>
                    <a:pt x="30" y="3"/>
                  </a:moveTo>
                  <a:cubicBezTo>
                    <a:pt x="30" y="2"/>
                    <a:pt x="25" y="2"/>
                    <a:pt x="24" y="1"/>
                  </a:cubicBezTo>
                  <a:cubicBezTo>
                    <a:pt x="20" y="0"/>
                    <a:pt x="22" y="4"/>
                    <a:pt x="19" y="4"/>
                  </a:cubicBezTo>
                  <a:cubicBezTo>
                    <a:pt x="18" y="3"/>
                    <a:pt x="17" y="4"/>
                    <a:pt x="15" y="4"/>
                  </a:cubicBezTo>
                  <a:cubicBezTo>
                    <a:pt x="14" y="4"/>
                    <a:pt x="14" y="6"/>
                    <a:pt x="13" y="6"/>
                  </a:cubicBezTo>
                  <a:cubicBezTo>
                    <a:pt x="9" y="8"/>
                    <a:pt x="7" y="6"/>
                    <a:pt x="5" y="4"/>
                  </a:cubicBezTo>
                  <a:cubicBezTo>
                    <a:pt x="5" y="5"/>
                    <a:pt x="5" y="6"/>
                    <a:pt x="5" y="7"/>
                  </a:cubicBezTo>
                  <a:cubicBezTo>
                    <a:pt x="4" y="8"/>
                    <a:pt x="3" y="6"/>
                    <a:pt x="3" y="8"/>
                  </a:cubicBezTo>
                  <a:cubicBezTo>
                    <a:pt x="3" y="11"/>
                    <a:pt x="0" y="13"/>
                    <a:pt x="3" y="15"/>
                  </a:cubicBezTo>
                  <a:cubicBezTo>
                    <a:pt x="5" y="17"/>
                    <a:pt x="8" y="19"/>
                    <a:pt x="11" y="19"/>
                  </a:cubicBezTo>
                  <a:cubicBezTo>
                    <a:pt x="15" y="19"/>
                    <a:pt x="17" y="16"/>
                    <a:pt x="21" y="17"/>
                  </a:cubicBezTo>
                  <a:cubicBezTo>
                    <a:pt x="21" y="16"/>
                    <a:pt x="24" y="16"/>
                    <a:pt x="25" y="15"/>
                  </a:cubicBezTo>
                  <a:cubicBezTo>
                    <a:pt x="26" y="13"/>
                    <a:pt x="27" y="11"/>
                    <a:pt x="29" y="9"/>
                  </a:cubicBezTo>
                  <a:cubicBezTo>
                    <a:pt x="30" y="7"/>
                    <a:pt x="31" y="7"/>
                    <a:pt x="33" y="6"/>
                  </a:cubicBezTo>
                  <a:cubicBezTo>
                    <a:pt x="35" y="4"/>
                    <a:pt x="30" y="4"/>
                    <a:pt x="30" y="3"/>
                  </a:cubicBezTo>
                  <a:cubicBezTo>
                    <a:pt x="30" y="3"/>
                    <a:pt x="30" y="4"/>
                    <a:pt x="30"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4" name="Freeform 671"/>
            <p:cNvSpPr>
              <a:spLocks/>
            </p:cNvSpPr>
            <p:nvPr/>
          </p:nvSpPr>
          <p:spPr bwMode="auto">
            <a:xfrm>
              <a:off x="6311931" y="3478048"/>
              <a:ext cx="144943" cy="149721"/>
            </a:xfrm>
            <a:custGeom>
              <a:avLst/>
              <a:gdLst>
                <a:gd name="T0" fmla="*/ 31 w 31"/>
                <a:gd name="T1" fmla="*/ 0 h 32"/>
                <a:gd name="T2" fmla="*/ 23 w 31"/>
                <a:gd name="T3" fmla="*/ 3 h 32"/>
                <a:gd name="T4" fmla="*/ 13 w 31"/>
                <a:gd name="T5" fmla="*/ 2 h 32"/>
                <a:gd name="T6" fmla="*/ 9 w 31"/>
                <a:gd name="T7" fmla="*/ 4 h 32"/>
                <a:gd name="T8" fmla="*/ 6 w 31"/>
                <a:gd name="T9" fmla="*/ 5 h 32"/>
                <a:gd name="T10" fmla="*/ 4 w 31"/>
                <a:gd name="T11" fmla="*/ 8 h 32"/>
                <a:gd name="T12" fmla="*/ 2 w 31"/>
                <a:gd name="T13" fmla="*/ 11 h 32"/>
                <a:gd name="T14" fmla="*/ 2 w 31"/>
                <a:gd name="T15" fmla="*/ 15 h 32"/>
                <a:gd name="T16" fmla="*/ 4 w 31"/>
                <a:gd name="T17" fmla="*/ 17 h 32"/>
                <a:gd name="T18" fmla="*/ 5 w 31"/>
                <a:gd name="T19" fmla="*/ 22 h 32"/>
                <a:gd name="T20" fmla="*/ 6 w 31"/>
                <a:gd name="T21" fmla="*/ 25 h 32"/>
                <a:gd name="T22" fmla="*/ 7 w 31"/>
                <a:gd name="T23" fmla="*/ 28 h 32"/>
                <a:gd name="T24" fmla="*/ 8 w 31"/>
                <a:gd name="T25" fmla="*/ 29 h 32"/>
                <a:gd name="T26" fmla="*/ 10 w 31"/>
                <a:gd name="T27" fmla="*/ 31 h 32"/>
                <a:gd name="T28" fmla="*/ 12 w 31"/>
                <a:gd name="T29" fmla="*/ 30 h 32"/>
                <a:gd name="T30" fmla="*/ 13 w 31"/>
                <a:gd name="T31" fmla="*/ 31 h 32"/>
                <a:gd name="T32" fmla="*/ 13 w 31"/>
                <a:gd name="T33" fmla="*/ 26 h 32"/>
                <a:gd name="T34" fmla="*/ 17 w 31"/>
                <a:gd name="T35" fmla="*/ 26 h 32"/>
                <a:gd name="T36" fmla="*/ 14 w 31"/>
                <a:gd name="T37" fmla="*/ 23 h 32"/>
                <a:gd name="T38" fmla="*/ 17 w 31"/>
                <a:gd name="T39" fmla="*/ 24 h 32"/>
                <a:gd name="T40" fmla="*/ 18 w 31"/>
                <a:gd name="T41" fmla="*/ 22 h 32"/>
                <a:gd name="T42" fmla="*/ 21 w 31"/>
                <a:gd name="T43" fmla="*/ 23 h 32"/>
                <a:gd name="T44" fmla="*/ 19 w 31"/>
                <a:gd name="T45" fmla="*/ 19 h 32"/>
                <a:gd name="T46" fmla="*/ 15 w 31"/>
                <a:gd name="T47" fmla="*/ 17 h 32"/>
                <a:gd name="T48" fmla="*/ 15 w 31"/>
                <a:gd name="T49" fmla="*/ 16 h 32"/>
                <a:gd name="T50" fmla="*/ 11 w 31"/>
                <a:gd name="T51" fmla="*/ 10 h 32"/>
                <a:gd name="T52" fmla="*/ 16 w 31"/>
                <a:gd name="T53" fmla="*/ 11 h 32"/>
                <a:gd name="T54" fmla="*/ 16 w 31"/>
                <a:gd name="T55" fmla="*/ 10 h 32"/>
                <a:gd name="T56" fmla="*/ 18 w 31"/>
                <a:gd name="T57" fmla="*/ 11 h 32"/>
                <a:gd name="T58" fmla="*/ 17 w 31"/>
                <a:gd name="T59" fmla="*/ 9 h 32"/>
                <a:gd name="T60" fmla="*/ 21 w 31"/>
                <a:gd name="T61" fmla="*/ 10 h 32"/>
                <a:gd name="T62" fmla="*/ 17 w 31"/>
                <a:gd name="T63" fmla="*/ 7 h 32"/>
                <a:gd name="T64" fmla="*/ 22 w 31"/>
                <a:gd name="T65" fmla="*/ 5 h 32"/>
                <a:gd name="T66" fmla="*/ 21 w 31"/>
                <a:gd name="T67" fmla="*/ 7 h 32"/>
                <a:gd name="T68" fmla="*/ 25 w 31"/>
                <a:gd name="T69" fmla="*/ 5 h 32"/>
                <a:gd name="T70" fmla="*/ 29 w 31"/>
                <a:gd name="T71" fmla="*/ 7 h 32"/>
                <a:gd name="T72" fmla="*/ 31 w 31"/>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2">
                  <a:moveTo>
                    <a:pt x="31" y="0"/>
                  </a:moveTo>
                  <a:cubicBezTo>
                    <a:pt x="28" y="2"/>
                    <a:pt x="27" y="4"/>
                    <a:pt x="23" y="3"/>
                  </a:cubicBezTo>
                  <a:cubicBezTo>
                    <a:pt x="21" y="2"/>
                    <a:pt x="15" y="1"/>
                    <a:pt x="13" y="2"/>
                  </a:cubicBezTo>
                  <a:cubicBezTo>
                    <a:pt x="13" y="5"/>
                    <a:pt x="10" y="3"/>
                    <a:pt x="9" y="4"/>
                  </a:cubicBezTo>
                  <a:cubicBezTo>
                    <a:pt x="8" y="5"/>
                    <a:pt x="7" y="5"/>
                    <a:pt x="6" y="5"/>
                  </a:cubicBezTo>
                  <a:cubicBezTo>
                    <a:pt x="4" y="6"/>
                    <a:pt x="4" y="7"/>
                    <a:pt x="4" y="8"/>
                  </a:cubicBezTo>
                  <a:cubicBezTo>
                    <a:pt x="3" y="9"/>
                    <a:pt x="3" y="10"/>
                    <a:pt x="2" y="11"/>
                  </a:cubicBezTo>
                  <a:cubicBezTo>
                    <a:pt x="0" y="13"/>
                    <a:pt x="0" y="13"/>
                    <a:pt x="2" y="15"/>
                  </a:cubicBezTo>
                  <a:cubicBezTo>
                    <a:pt x="3" y="16"/>
                    <a:pt x="4" y="16"/>
                    <a:pt x="4" y="17"/>
                  </a:cubicBezTo>
                  <a:cubicBezTo>
                    <a:pt x="4" y="19"/>
                    <a:pt x="4" y="20"/>
                    <a:pt x="5" y="22"/>
                  </a:cubicBezTo>
                  <a:cubicBezTo>
                    <a:pt x="5" y="23"/>
                    <a:pt x="5" y="24"/>
                    <a:pt x="6" y="25"/>
                  </a:cubicBezTo>
                  <a:cubicBezTo>
                    <a:pt x="8" y="26"/>
                    <a:pt x="6" y="27"/>
                    <a:pt x="7" y="28"/>
                  </a:cubicBezTo>
                  <a:cubicBezTo>
                    <a:pt x="7" y="30"/>
                    <a:pt x="8" y="29"/>
                    <a:pt x="8" y="29"/>
                  </a:cubicBezTo>
                  <a:cubicBezTo>
                    <a:pt x="10" y="29"/>
                    <a:pt x="10" y="30"/>
                    <a:pt x="10" y="31"/>
                  </a:cubicBezTo>
                  <a:cubicBezTo>
                    <a:pt x="11" y="31"/>
                    <a:pt x="12" y="30"/>
                    <a:pt x="12" y="30"/>
                  </a:cubicBezTo>
                  <a:cubicBezTo>
                    <a:pt x="13" y="29"/>
                    <a:pt x="13" y="31"/>
                    <a:pt x="13" y="31"/>
                  </a:cubicBezTo>
                  <a:cubicBezTo>
                    <a:pt x="14" y="32"/>
                    <a:pt x="13" y="25"/>
                    <a:pt x="13" y="26"/>
                  </a:cubicBezTo>
                  <a:cubicBezTo>
                    <a:pt x="13" y="25"/>
                    <a:pt x="16" y="26"/>
                    <a:pt x="17" y="26"/>
                  </a:cubicBezTo>
                  <a:cubicBezTo>
                    <a:pt x="17" y="25"/>
                    <a:pt x="14" y="24"/>
                    <a:pt x="14" y="23"/>
                  </a:cubicBezTo>
                  <a:cubicBezTo>
                    <a:pt x="15" y="21"/>
                    <a:pt x="17" y="23"/>
                    <a:pt x="17" y="24"/>
                  </a:cubicBezTo>
                  <a:cubicBezTo>
                    <a:pt x="19" y="25"/>
                    <a:pt x="18" y="23"/>
                    <a:pt x="18" y="22"/>
                  </a:cubicBezTo>
                  <a:cubicBezTo>
                    <a:pt x="18" y="21"/>
                    <a:pt x="21" y="23"/>
                    <a:pt x="21" y="23"/>
                  </a:cubicBezTo>
                  <a:cubicBezTo>
                    <a:pt x="21" y="22"/>
                    <a:pt x="19" y="19"/>
                    <a:pt x="19" y="19"/>
                  </a:cubicBezTo>
                  <a:cubicBezTo>
                    <a:pt x="18" y="18"/>
                    <a:pt x="16" y="18"/>
                    <a:pt x="15" y="17"/>
                  </a:cubicBezTo>
                  <a:cubicBezTo>
                    <a:pt x="15" y="17"/>
                    <a:pt x="15" y="15"/>
                    <a:pt x="15" y="16"/>
                  </a:cubicBezTo>
                  <a:cubicBezTo>
                    <a:pt x="14" y="14"/>
                    <a:pt x="11" y="12"/>
                    <a:pt x="11" y="10"/>
                  </a:cubicBezTo>
                  <a:cubicBezTo>
                    <a:pt x="12" y="6"/>
                    <a:pt x="15" y="10"/>
                    <a:pt x="16" y="11"/>
                  </a:cubicBezTo>
                  <a:cubicBezTo>
                    <a:pt x="16" y="11"/>
                    <a:pt x="16" y="10"/>
                    <a:pt x="16" y="10"/>
                  </a:cubicBezTo>
                  <a:cubicBezTo>
                    <a:pt x="17" y="9"/>
                    <a:pt x="18" y="10"/>
                    <a:pt x="18" y="11"/>
                  </a:cubicBezTo>
                  <a:cubicBezTo>
                    <a:pt x="18" y="11"/>
                    <a:pt x="17" y="9"/>
                    <a:pt x="17" y="9"/>
                  </a:cubicBezTo>
                  <a:cubicBezTo>
                    <a:pt x="18" y="9"/>
                    <a:pt x="20" y="10"/>
                    <a:pt x="21" y="10"/>
                  </a:cubicBezTo>
                  <a:cubicBezTo>
                    <a:pt x="21" y="9"/>
                    <a:pt x="17" y="9"/>
                    <a:pt x="17" y="7"/>
                  </a:cubicBezTo>
                  <a:cubicBezTo>
                    <a:pt x="17" y="7"/>
                    <a:pt x="21" y="5"/>
                    <a:pt x="22" y="5"/>
                  </a:cubicBezTo>
                  <a:cubicBezTo>
                    <a:pt x="22" y="5"/>
                    <a:pt x="21" y="7"/>
                    <a:pt x="21" y="7"/>
                  </a:cubicBezTo>
                  <a:cubicBezTo>
                    <a:pt x="21" y="7"/>
                    <a:pt x="24" y="5"/>
                    <a:pt x="25" y="5"/>
                  </a:cubicBezTo>
                  <a:cubicBezTo>
                    <a:pt x="26" y="5"/>
                    <a:pt x="27" y="6"/>
                    <a:pt x="29" y="7"/>
                  </a:cubicBezTo>
                  <a:cubicBezTo>
                    <a:pt x="30" y="5"/>
                    <a:pt x="31" y="2"/>
                    <a:pt x="3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5" name="Freeform 672"/>
            <p:cNvSpPr>
              <a:spLocks/>
            </p:cNvSpPr>
            <p:nvPr/>
          </p:nvSpPr>
          <p:spPr bwMode="auto">
            <a:xfrm>
              <a:off x="6442539" y="3470083"/>
              <a:ext cx="70082" cy="46190"/>
            </a:xfrm>
            <a:custGeom>
              <a:avLst/>
              <a:gdLst>
                <a:gd name="T0" fmla="*/ 15 w 15"/>
                <a:gd name="T1" fmla="*/ 6 h 10"/>
                <a:gd name="T2" fmla="*/ 10 w 15"/>
                <a:gd name="T3" fmla="*/ 1 h 10"/>
                <a:gd name="T4" fmla="*/ 2 w 15"/>
                <a:gd name="T5" fmla="*/ 5 h 10"/>
                <a:gd name="T6" fmla="*/ 1 w 15"/>
                <a:gd name="T7" fmla="*/ 9 h 10"/>
                <a:gd name="T8" fmla="*/ 6 w 15"/>
                <a:gd name="T9" fmla="*/ 9 h 10"/>
                <a:gd name="T10" fmla="*/ 11 w 15"/>
                <a:gd name="T11" fmla="*/ 7 h 10"/>
                <a:gd name="T12" fmla="*/ 15 w 15"/>
                <a:gd name="T13" fmla="*/ 6 h 10"/>
                <a:gd name="T14" fmla="*/ 15 w 15"/>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5" y="6"/>
                  </a:moveTo>
                  <a:cubicBezTo>
                    <a:pt x="13" y="4"/>
                    <a:pt x="10" y="4"/>
                    <a:pt x="10" y="1"/>
                  </a:cubicBezTo>
                  <a:cubicBezTo>
                    <a:pt x="5" y="0"/>
                    <a:pt x="4" y="0"/>
                    <a:pt x="2" y="5"/>
                  </a:cubicBezTo>
                  <a:cubicBezTo>
                    <a:pt x="2" y="6"/>
                    <a:pt x="0" y="9"/>
                    <a:pt x="1" y="9"/>
                  </a:cubicBezTo>
                  <a:cubicBezTo>
                    <a:pt x="3" y="10"/>
                    <a:pt x="5" y="10"/>
                    <a:pt x="6" y="9"/>
                  </a:cubicBezTo>
                  <a:cubicBezTo>
                    <a:pt x="8" y="8"/>
                    <a:pt x="9" y="7"/>
                    <a:pt x="11" y="7"/>
                  </a:cubicBezTo>
                  <a:cubicBezTo>
                    <a:pt x="11" y="7"/>
                    <a:pt x="15" y="7"/>
                    <a:pt x="15" y="6"/>
                  </a:cubicBezTo>
                  <a:cubicBezTo>
                    <a:pt x="14" y="6"/>
                    <a:pt x="15" y="7"/>
                    <a:pt x="15"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6" name="Freeform 673"/>
            <p:cNvSpPr>
              <a:spLocks/>
            </p:cNvSpPr>
            <p:nvPr/>
          </p:nvSpPr>
          <p:spPr bwMode="auto">
            <a:xfrm>
              <a:off x="6292819" y="3455750"/>
              <a:ext cx="41412" cy="84419"/>
            </a:xfrm>
            <a:custGeom>
              <a:avLst/>
              <a:gdLst>
                <a:gd name="T0" fmla="*/ 6 w 9"/>
                <a:gd name="T1" fmla="*/ 16 h 18"/>
                <a:gd name="T2" fmla="*/ 7 w 9"/>
                <a:gd name="T3" fmla="*/ 11 h 18"/>
                <a:gd name="T4" fmla="*/ 6 w 9"/>
                <a:gd name="T5" fmla="*/ 6 h 18"/>
                <a:gd name="T6" fmla="*/ 7 w 9"/>
                <a:gd name="T7" fmla="*/ 4 h 18"/>
                <a:gd name="T8" fmla="*/ 3 w 9"/>
                <a:gd name="T9" fmla="*/ 1 h 18"/>
                <a:gd name="T10" fmla="*/ 0 w 9"/>
                <a:gd name="T11" fmla="*/ 9 h 18"/>
                <a:gd name="T12" fmla="*/ 4 w 9"/>
                <a:gd name="T13" fmla="*/ 18 h 18"/>
                <a:gd name="T14" fmla="*/ 6 w 9"/>
                <a:gd name="T15" fmla="*/ 16 h 18"/>
                <a:gd name="T16" fmla="*/ 6 w 9"/>
                <a:gd name="T17"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6"/>
                  </a:moveTo>
                  <a:cubicBezTo>
                    <a:pt x="7" y="14"/>
                    <a:pt x="9" y="12"/>
                    <a:pt x="7" y="11"/>
                  </a:cubicBezTo>
                  <a:cubicBezTo>
                    <a:pt x="6" y="10"/>
                    <a:pt x="5" y="8"/>
                    <a:pt x="6" y="6"/>
                  </a:cubicBezTo>
                  <a:cubicBezTo>
                    <a:pt x="6" y="6"/>
                    <a:pt x="7" y="4"/>
                    <a:pt x="7" y="4"/>
                  </a:cubicBezTo>
                  <a:cubicBezTo>
                    <a:pt x="6" y="3"/>
                    <a:pt x="4" y="1"/>
                    <a:pt x="3" y="1"/>
                  </a:cubicBezTo>
                  <a:cubicBezTo>
                    <a:pt x="0" y="0"/>
                    <a:pt x="0" y="7"/>
                    <a:pt x="0" y="9"/>
                  </a:cubicBezTo>
                  <a:cubicBezTo>
                    <a:pt x="0" y="13"/>
                    <a:pt x="2" y="15"/>
                    <a:pt x="4" y="18"/>
                  </a:cubicBezTo>
                  <a:cubicBezTo>
                    <a:pt x="5" y="17"/>
                    <a:pt x="6" y="16"/>
                    <a:pt x="6" y="16"/>
                  </a:cubicBezTo>
                  <a:cubicBezTo>
                    <a:pt x="7" y="14"/>
                    <a:pt x="6" y="16"/>
                    <a:pt x="6" y="1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7" name="Freeform 674"/>
            <p:cNvSpPr>
              <a:spLocks/>
            </p:cNvSpPr>
            <p:nvPr/>
          </p:nvSpPr>
          <p:spPr bwMode="auto">
            <a:xfrm>
              <a:off x="6316710" y="3465306"/>
              <a:ext cx="60525" cy="41414"/>
            </a:xfrm>
            <a:custGeom>
              <a:avLst/>
              <a:gdLst>
                <a:gd name="T0" fmla="*/ 11 w 13"/>
                <a:gd name="T1" fmla="*/ 0 h 9"/>
                <a:gd name="T2" fmla="*/ 2 w 13"/>
                <a:gd name="T3" fmla="*/ 2 h 9"/>
                <a:gd name="T4" fmla="*/ 3 w 13"/>
                <a:gd name="T5" fmla="*/ 9 h 9"/>
                <a:gd name="T6" fmla="*/ 7 w 13"/>
                <a:gd name="T7" fmla="*/ 8 h 9"/>
                <a:gd name="T8" fmla="*/ 10 w 13"/>
                <a:gd name="T9" fmla="*/ 7 h 9"/>
                <a:gd name="T10" fmla="*/ 11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11" y="0"/>
                  </a:moveTo>
                  <a:cubicBezTo>
                    <a:pt x="9" y="0"/>
                    <a:pt x="2" y="0"/>
                    <a:pt x="2" y="2"/>
                  </a:cubicBezTo>
                  <a:cubicBezTo>
                    <a:pt x="0" y="4"/>
                    <a:pt x="0" y="8"/>
                    <a:pt x="3" y="9"/>
                  </a:cubicBezTo>
                  <a:cubicBezTo>
                    <a:pt x="4" y="8"/>
                    <a:pt x="6" y="9"/>
                    <a:pt x="7" y="8"/>
                  </a:cubicBezTo>
                  <a:cubicBezTo>
                    <a:pt x="8" y="8"/>
                    <a:pt x="9" y="6"/>
                    <a:pt x="10" y="7"/>
                  </a:cubicBezTo>
                  <a:cubicBezTo>
                    <a:pt x="13" y="9"/>
                    <a:pt x="11" y="1"/>
                    <a:pt x="1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8" name="Freeform 675"/>
            <p:cNvSpPr>
              <a:spLocks/>
            </p:cNvSpPr>
            <p:nvPr/>
          </p:nvSpPr>
          <p:spPr bwMode="auto">
            <a:xfrm>
              <a:off x="6829583" y="3492382"/>
              <a:ext cx="89196" cy="74861"/>
            </a:xfrm>
            <a:custGeom>
              <a:avLst/>
              <a:gdLst>
                <a:gd name="T0" fmla="*/ 19 w 19"/>
                <a:gd name="T1" fmla="*/ 14 h 16"/>
                <a:gd name="T2" fmla="*/ 17 w 19"/>
                <a:gd name="T3" fmla="*/ 10 h 16"/>
                <a:gd name="T4" fmla="*/ 16 w 19"/>
                <a:gd name="T5" fmla="*/ 7 h 16"/>
                <a:gd name="T6" fmla="*/ 14 w 19"/>
                <a:gd name="T7" fmla="*/ 3 h 16"/>
                <a:gd name="T8" fmla="*/ 12 w 19"/>
                <a:gd name="T9" fmla="*/ 0 h 16"/>
                <a:gd name="T10" fmla="*/ 6 w 19"/>
                <a:gd name="T11" fmla="*/ 6 h 16"/>
                <a:gd name="T12" fmla="*/ 9 w 19"/>
                <a:gd name="T13" fmla="*/ 9 h 16"/>
                <a:gd name="T14" fmla="*/ 12 w 19"/>
                <a:gd name="T15" fmla="*/ 11 h 16"/>
                <a:gd name="T16" fmla="*/ 16 w 19"/>
                <a:gd name="T17" fmla="*/ 13 h 16"/>
                <a:gd name="T18" fmla="*/ 19 w 19"/>
                <a:gd name="T19" fmla="*/ 14 h 16"/>
                <a:gd name="T20" fmla="*/ 19 w 19"/>
                <a:gd name="T2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9" y="14"/>
                  </a:moveTo>
                  <a:cubicBezTo>
                    <a:pt x="19" y="12"/>
                    <a:pt x="19" y="11"/>
                    <a:pt x="17" y="10"/>
                  </a:cubicBezTo>
                  <a:cubicBezTo>
                    <a:pt x="15" y="9"/>
                    <a:pt x="17" y="8"/>
                    <a:pt x="16" y="7"/>
                  </a:cubicBezTo>
                  <a:cubicBezTo>
                    <a:pt x="15" y="5"/>
                    <a:pt x="14" y="6"/>
                    <a:pt x="14" y="3"/>
                  </a:cubicBezTo>
                  <a:cubicBezTo>
                    <a:pt x="14" y="3"/>
                    <a:pt x="11" y="1"/>
                    <a:pt x="12" y="0"/>
                  </a:cubicBezTo>
                  <a:cubicBezTo>
                    <a:pt x="9" y="0"/>
                    <a:pt x="0" y="1"/>
                    <a:pt x="6" y="6"/>
                  </a:cubicBezTo>
                  <a:cubicBezTo>
                    <a:pt x="7" y="7"/>
                    <a:pt x="8" y="8"/>
                    <a:pt x="9" y="9"/>
                  </a:cubicBezTo>
                  <a:cubicBezTo>
                    <a:pt x="10" y="10"/>
                    <a:pt x="11" y="10"/>
                    <a:pt x="12" y="11"/>
                  </a:cubicBezTo>
                  <a:cubicBezTo>
                    <a:pt x="14" y="11"/>
                    <a:pt x="16" y="11"/>
                    <a:pt x="16" y="13"/>
                  </a:cubicBezTo>
                  <a:cubicBezTo>
                    <a:pt x="17" y="14"/>
                    <a:pt x="18" y="16"/>
                    <a:pt x="19" y="14"/>
                  </a:cubicBezTo>
                  <a:cubicBezTo>
                    <a:pt x="19" y="13"/>
                    <a:pt x="18" y="15"/>
                    <a:pt x="19" y="1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79" name="Freeform 676"/>
            <p:cNvSpPr>
              <a:spLocks/>
            </p:cNvSpPr>
            <p:nvPr/>
          </p:nvSpPr>
          <p:spPr bwMode="auto">
            <a:xfrm>
              <a:off x="6863031" y="3530609"/>
              <a:ext cx="461905" cy="391821"/>
            </a:xfrm>
            <a:custGeom>
              <a:avLst/>
              <a:gdLst>
                <a:gd name="T0" fmla="*/ 95 w 99"/>
                <a:gd name="T1" fmla="*/ 73 h 84"/>
                <a:gd name="T2" fmla="*/ 93 w 99"/>
                <a:gd name="T3" fmla="*/ 68 h 84"/>
                <a:gd name="T4" fmla="*/ 90 w 99"/>
                <a:gd name="T5" fmla="*/ 65 h 84"/>
                <a:gd name="T6" fmla="*/ 86 w 99"/>
                <a:gd name="T7" fmla="*/ 60 h 84"/>
                <a:gd name="T8" fmla="*/ 87 w 99"/>
                <a:gd name="T9" fmla="*/ 55 h 84"/>
                <a:gd name="T10" fmla="*/ 89 w 99"/>
                <a:gd name="T11" fmla="*/ 50 h 84"/>
                <a:gd name="T12" fmla="*/ 84 w 99"/>
                <a:gd name="T13" fmla="*/ 49 h 84"/>
                <a:gd name="T14" fmla="*/ 84 w 99"/>
                <a:gd name="T15" fmla="*/ 46 h 84"/>
                <a:gd name="T16" fmla="*/ 84 w 99"/>
                <a:gd name="T17" fmla="*/ 40 h 84"/>
                <a:gd name="T18" fmla="*/ 82 w 99"/>
                <a:gd name="T19" fmla="*/ 36 h 84"/>
                <a:gd name="T20" fmla="*/ 85 w 99"/>
                <a:gd name="T21" fmla="*/ 31 h 84"/>
                <a:gd name="T22" fmla="*/ 86 w 99"/>
                <a:gd name="T23" fmla="*/ 20 h 84"/>
                <a:gd name="T24" fmla="*/ 79 w 99"/>
                <a:gd name="T25" fmla="*/ 18 h 84"/>
                <a:gd name="T26" fmla="*/ 76 w 99"/>
                <a:gd name="T27" fmla="*/ 15 h 84"/>
                <a:gd name="T28" fmla="*/ 71 w 99"/>
                <a:gd name="T29" fmla="*/ 13 h 84"/>
                <a:gd name="T30" fmla="*/ 66 w 99"/>
                <a:gd name="T31" fmla="*/ 12 h 84"/>
                <a:gd name="T32" fmla="*/ 61 w 99"/>
                <a:gd name="T33" fmla="*/ 11 h 84"/>
                <a:gd name="T34" fmla="*/ 57 w 99"/>
                <a:gd name="T35" fmla="*/ 12 h 84"/>
                <a:gd name="T36" fmla="*/ 53 w 99"/>
                <a:gd name="T37" fmla="*/ 15 h 84"/>
                <a:gd name="T38" fmla="*/ 49 w 99"/>
                <a:gd name="T39" fmla="*/ 17 h 84"/>
                <a:gd name="T40" fmla="*/ 46 w 99"/>
                <a:gd name="T41" fmla="*/ 20 h 84"/>
                <a:gd name="T42" fmla="*/ 33 w 99"/>
                <a:gd name="T43" fmla="*/ 18 h 84"/>
                <a:gd name="T44" fmla="*/ 30 w 99"/>
                <a:gd name="T45" fmla="*/ 16 h 84"/>
                <a:gd name="T46" fmla="*/ 25 w 99"/>
                <a:gd name="T47" fmla="*/ 15 h 84"/>
                <a:gd name="T48" fmla="*/ 24 w 99"/>
                <a:gd name="T49" fmla="*/ 10 h 84"/>
                <a:gd name="T50" fmla="*/ 20 w 99"/>
                <a:gd name="T51" fmla="*/ 5 h 84"/>
                <a:gd name="T52" fmla="*/ 14 w 99"/>
                <a:gd name="T53" fmla="*/ 5 h 84"/>
                <a:gd name="T54" fmla="*/ 11 w 99"/>
                <a:gd name="T55" fmla="*/ 7 h 84"/>
                <a:gd name="T56" fmla="*/ 5 w 99"/>
                <a:gd name="T57" fmla="*/ 4 h 84"/>
                <a:gd name="T58" fmla="*/ 1 w 99"/>
                <a:gd name="T59" fmla="*/ 3 h 84"/>
                <a:gd name="T60" fmla="*/ 0 w 99"/>
                <a:gd name="T61" fmla="*/ 5 h 84"/>
                <a:gd name="T62" fmla="*/ 1 w 99"/>
                <a:gd name="T63" fmla="*/ 8 h 84"/>
                <a:gd name="T64" fmla="*/ 1 w 99"/>
                <a:gd name="T65" fmla="*/ 10 h 84"/>
                <a:gd name="T66" fmla="*/ 1 w 99"/>
                <a:gd name="T67" fmla="*/ 12 h 84"/>
                <a:gd name="T68" fmla="*/ 3 w 99"/>
                <a:gd name="T69" fmla="*/ 14 h 84"/>
                <a:gd name="T70" fmla="*/ 3 w 99"/>
                <a:gd name="T71" fmla="*/ 16 h 84"/>
                <a:gd name="T72" fmla="*/ 5 w 99"/>
                <a:gd name="T73" fmla="*/ 21 h 84"/>
                <a:gd name="T74" fmla="*/ 8 w 99"/>
                <a:gd name="T75" fmla="*/ 24 h 84"/>
                <a:gd name="T76" fmla="*/ 10 w 99"/>
                <a:gd name="T77" fmla="*/ 25 h 84"/>
                <a:gd name="T78" fmla="*/ 8 w 99"/>
                <a:gd name="T79" fmla="*/ 37 h 84"/>
                <a:gd name="T80" fmla="*/ 12 w 99"/>
                <a:gd name="T81" fmla="*/ 41 h 84"/>
                <a:gd name="T82" fmla="*/ 18 w 99"/>
                <a:gd name="T83" fmla="*/ 47 h 84"/>
                <a:gd name="T84" fmla="*/ 17 w 99"/>
                <a:gd name="T85" fmla="*/ 50 h 84"/>
                <a:gd name="T86" fmla="*/ 19 w 99"/>
                <a:gd name="T87" fmla="*/ 52 h 84"/>
                <a:gd name="T88" fmla="*/ 22 w 99"/>
                <a:gd name="T89" fmla="*/ 58 h 84"/>
                <a:gd name="T90" fmla="*/ 24 w 99"/>
                <a:gd name="T91" fmla="*/ 55 h 84"/>
                <a:gd name="T92" fmla="*/ 25 w 99"/>
                <a:gd name="T93" fmla="*/ 56 h 84"/>
                <a:gd name="T94" fmla="*/ 26 w 99"/>
                <a:gd name="T95" fmla="*/ 57 h 84"/>
                <a:gd name="T96" fmla="*/ 30 w 99"/>
                <a:gd name="T97" fmla="*/ 57 h 84"/>
                <a:gd name="T98" fmla="*/ 35 w 99"/>
                <a:gd name="T99" fmla="*/ 66 h 84"/>
                <a:gd name="T100" fmla="*/ 46 w 99"/>
                <a:gd name="T101" fmla="*/ 74 h 84"/>
                <a:gd name="T102" fmla="*/ 52 w 99"/>
                <a:gd name="T103" fmla="*/ 76 h 84"/>
                <a:gd name="T104" fmla="*/ 56 w 99"/>
                <a:gd name="T105" fmla="*/ 75 h 84"/>
                <a:gd name="T106" fmla="*/ 56 w 99"/>
                <a:gd name="T107" fmla="*/ 76 h 84"/>
                <a:gd name="T108" fmla="*/ 61 w 99"/>
                <a:gd name="T109" fmla="*/ 73 h 84"/>
                <a:gd name="T110" fmla="*/ 60 w 99"/>
                <a:gd name="T111" fmla="*/ 73 h 84"/>
                <a:gd name="T112" fmla="*/ 62 w 99"/>
                <a:gd name="T113" fmla="*/ 73 h 84"/>
                <a:gd name="T114" fmla="*/ 65 w 99"/>
                <a:gd name="T115" fmla="*/ 77 h 84"/>
                <a:gd name="T116" fmla="*/ 69 w 99"/>
                <a:gd name="T117" fmla="*/ 81 h 84"/>
                <a:gd name="T118" fmla="*/ 88 w 99"/>
                <a:gd name="T119" fmla="*/ 84 h 84"/>
                <a:gd name="T120" fmla="*/ 92 w 99"/>
                <a:gd name="T121" fmla="*/ 77 h 84"/>
                <a:gd name="T122" fmla="*/ 95 w 99"/>
                <a:gd name="T123" fmla="*/ 73 h 84"/>
                <a:gd name="T124" fmla="*/ 95 w 99"/>
                <a:gd name="T125"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84">
                  <a:moveTo>
                    <a:pt x="95" y="73"/>
                  </a:moveTo>
                  <a:cubicBezTo>
                    <a:pt x="93" y="72"/>
                    <a:pt x="94" y="70"/>
                    <a:pt x="93" y="68"/>
                  </a:cubicBezTo>
                  <a:cubicBezTo>
                    <a:pt x="93" y="67"/>
                    <a:pt x="91" y="66"/>
                    <a:pt x="90" y="65"/>
                  </a:cubicBezTo>
                  <a:cubicBezTo>
                    <a:pt x="88" y="64"/>
                    <a:pt x="87" y="62"/>
                    <a:pt x="86" y="60"/>
                  </a:cubicBezTo>
                  <a:cubicBezTo>
                    <a:pt x="84" y="58"/>
                    <a:pt x="85" y="58"/>
                    <a:pt x="87" y="55"/>
                  </a:cubicBezTo>
                  <a:cubicBezTo>
                    <a:pt x="88" y="54"/>
                    <a:pt x="90" y="52"/>
                    <a:pt x="89" y="50"/>
                  </a:cubicBezTo>
                  <a:cubicBezTo>
                    <a:pt x="88" y="49"/>
                    <a:pt x="85" y="49"/>
                    <a:pt x="84" y="49"/>
                  </a:cubicBezTo>
                  <a:cubicBezTo>
                    <a:pt x="83" y="48"/>
                    <a:pt x="84" y="46"/>
                    <a:pt x="84" y="46"/>
                  </a:cubicBezTo>
                  <a:cubicBezTo>
                    <a:pt x="83" y="44"/>
                    <a:pt x="83" y="41"/>
                    <a:pt x="84" y="40"/>
                  </a:cubicBezTo>
                  <a:cubicBezTo>
                    <a:pt x="86" y="38"/>
                    <a:pt x="83" y="37"/>
                    <a:pt x="82" y="36"/>
                  </a:cubicBezTo>
                  <a:cubicBezTo>
                    <a:pt x="82" y="35"/>
                    <a:pt x="84" y="32"/>
                    <a:pt x="85" y="31"/>
                  </a:cubicBezTo>
                  <a:cubicBezTo>
                    <a:pt x="85" y="30"/>
                    <a:pt x="87" y="20"/>
                    <a:pt x="86" y="20"/>
                  </a:cubicBezTo>
                  <a:cubicBezTo>
                    <a:pt x="83" y="20"/>
                    <a:pt x="82" y="20"/>
                    <a:pt x="79" y="18"/>
                  </a:cubicBezTo>
                  <a:cubicBezTo>
                    <a:pt x="78" y="17"/>
                    <a:pt x="77" y="16"/>
                    <a:pt x="76" y="15"/>
                  </a:cubicBezTo>
                  <a:cubicBezTo>
                    <a:pt x="75" y="14"/>
                    <a:pt x="72" y="14"/>
                    <a:pt x="71" y="13"/>
                  </a:cubicBezTo>
                  <a:cubicBezTo>
                    <a:pt x="69" y="13"/>
                    <a:pt x="68" y="13"/>
                    <a:pt x="66" y="12"/>
                  </a:cubicBezTo>
                  <a:cubicBezTo>
                    <a:pt x="65" y="10"/>
                    <a:pt x="63" y="11"/>
                    <a:pt x="61" y="11"/>
                  </a:cubicBezTo>
                  <a:cubicBezTo>
                    <a:pt x="60" y="12"/>
                    <a:pt x="58" y="11"/>
                    <a:pt x="57" y="12"/>
                  </a:cubicBezTo>
                  <a:cubicBezTo>
                    <a:pt x="55" y="12"/>
                    <a:pt x="54" y="14"/>
                    <a:pt x="53" y="15"/>
                  </a:cubicBezTo>
                  <a:cubicBezTo>
                    <a:pt x="52" y="16"/>
                    <a:pt x="49" y="15"/>
                    <a:pt x="49" y="17"/>
                  </a:cubicBezTo>
                  <a:cubicBezTo>
                    <a:pt x="49" y="19"/>
                    <a:pt x="48" y="19"/>
                    <a:pt x="46" y="20"/>
                  </a:cubicBezTo>
                  <a:cubicBezTo>
                    <a:pt x="41" y="21"/>
                    <a:pt x="37" y="21"/>
                    <a:pt x="33" y="18"/>
                  </a:cubicBezTo>
                  <a:cubicBezTo>
                    <a:pt x="32" y="17"/>
                    <a:pt x="31" y="16"/>
                    <a:pt x="30" y="16"/>
                  </a:cubicBezTo>
                  <a:cubicBezTo>
                    <a:pt x="28" y="14"/>
                    <a:pt x="27" y="15"/>
                    <a:pt x="25" y="15"/>
                  </a:cubicBezTo>
                  <a:cubicBezTo>
                    <a:pt x="24" y="14"/>
                    <a:pt x="24" y="11"/>
                    <a:pt x="24" y="10"/>
                  </a:cubicBezTo>
                  <a:cubicBezTo>
                    <a:pt x="21" y="9"/>
                    <a:pt x="20" y="8"/>
                    <a:pt x="20" y="5"/>
                  </a:cubicBezTo>
                  <a:cubicBezTo>
                    <a:pt x="20" y="0"/>
                    <a:pt x="16" y="3"/>
                    <a:pt x="14" y="5"/>
                  </a:cubicBezTo>
                  <a:cubicBezTo>
                    <a:pt x="13" y="6"/>
                    <a:pt x="12" y="7"/>
                    <a:pt x="11" y="7"/>
                  </a:cubicBezTo>
                  <a:cubicBezTo>
                    <a:pt x="9" y="6"/>
                    <a:pt x="6" y="6"/>
                    <a:pt x="5" y="4"/>
                  </a:cubicBezTo>
                  <a:cubicBezTo>
                    <a:pt x="3" y="2"/>
                    <a:pt x="3" y="1"/>
                    <a:pt x="1" y="3"/>
                  </a:cubicBezTo>
                  <a:cubicBezTo>
                    <a:pt x="1" y="4"/>
                    <a:pt x="0" y="4"/>
                    <a:pt x="0" y="5"/>
                  </a:cubicBezTo>
                  <a:cubicBezTo>
                    <a:pt x="0" y="6"/>
                    <a:pt x="0" y="7"/>
                    <a:pt x="1" y="8"/>
                  </a:cubicBezTo>
                  <a:cubicBezTo>
                    <a:pt x="1" y="8"/>
                    <a:pt x="2" y="10"/>
                    <a:pt x="1" y="10"/>
                  </a:cubicBezTo>
                  <a:cubicBezTo>
                    <a:pt x="1" y="11"/>
                    <a:pt x="0" y="11"/>
                    <a:pt x="1" y="12"/>
                  </a:cubicBezTo>
                  <a:cubicBezTo>
                    <a:pt x="1" y="13"/>
                    <a:pt x="3" y="13"/>
                    <a:pt x="3" y="14"/>
                  </a:cubicBezTo>
                  <a:cubicBezTo>
                    <a:pt x="3" y="15"/>
                    <a:pt x="2" y="16"/>
                    <a:pt x="3" y="16"/>
                  </a:cubicBezTo>
                  <a:cubicBezTo>
                    <a:pt x="4" y="18"/>
                    <a:pt x="4" y="19"/>
                    <a:pt x="5" y="21"/>
                  </a:cubicBezTo>
                  <a:cubicBezTo>
                    <a:pt x="6" y="22"/>
                    <a:pt x="6" y="23"/>
                    <a:pt x="8" y="24"/>
                  </a:cubicBezTo>
                  <a:cubicBezTo>
                    <a:pt x="8" y="24"/>
                    <a:pt x="10" y="25"/>
                    <a:pt x="10" y="25"/>
                  </a:cubicBezTo>
                  <a:cubicBezTo>
                    <a:pt x="11" y="29"/>
                    <a:pt x="2" y="33"/>
                    <a:pt x="8" y="37"/>
                  </a:cubicBezTo>
                  <a:cubicBezTo>
                    <a:pt x="10" y="38"/>
                    <a:pt x="10" y="40"/>
                    <a:pt x="12" y="41"/>
                  </a:cubicBezTo>
                  <a:cubicBezTo>
                    <a:pt x="14" y="43"/>
                    <a:pt x="16" y="44"/>
                    <a:pt x="18" y="47"/>
                  </a:cubicBezTo>
                  <a:cubicBezTo>
                    <a:pt x="18" y="48"/>
                    <a:pt x="17" y="49"/>
                    <a:pt x="17" y="50"/>
                  </a:cubicBezTo>
                  <a:cubicBezTo>
                    <a:pt x="18" y="51"/>
                    <a:pt x="20" y="51"/>
                    <a:pt x="19" y="52"/>
                  </a:cubicBezTo>
                  <a:cubicBezTo>
                    <a:pt x="19" y="55"/>
                    <a:pt x="21" y="56"/>
                    <a:pt x="22" y="58"/>
                  </a:cubicBezTo>
                  <a:cubicBezTo>
                    <a:pt x="24" y="57"/>
                    <a:pt x="23" y="56"/>
                    <a:pt x="24" y="55"/>
                  </a:cubicBezTo>
                  <a:cubicBezTo>
                    <a:pt x="24" y="55"/>
                    <a:pt x="25" y="56"/>
                    <a:pt x="25" y="56"/>
                  </a:cubicBezTo>
                  <a:cubicBezTo>
                    <a:pt x="27" y="56"/>
                    <a:pt x="25" y="56"/>
                    <a:pt x="26" y="57"/>
                  </a:cubicBezTo>
                  <a:cubicBezTo>
                    <a:pt x="27" y="58"/>
                    <a:pt x="28" y="55"/>
                    <a:pt x="30" y="57"/>
                  </a:cubicBezTo>
                  <a:cubicBezTo>
                    <a:pt x="32" y="60"/>
                    <a:pt x="33" y="63"/>
                    <a:pt x="35" y="66"/>
                  </a:cubicBezTo>
                  <a:cubicBezTo>
                    <a:pt x="37" y="69"/>
                    <a:pt x="42" y="72"/>
                    <a:pt x="46" y="74"/>
                  </a:cubicBezTo>
                  <a:cubicBezTo>
                    <a:pt x="48" y="75"/>
                    <a:pt x="50" y="75"/>
                    <a:pt x="52" y="76"/>
                  </a:cubicBezTo>
                  <a:cubicBezTo>
                    <a:pt x="53" y="76"/>
                    <a:pt x="56" y="75"/>
                    <a:pt x="56" y="75"/>
                  </a:cubicBezTo>
                  <a:cubicBezTo>
                    <a:pt x="56" y="75"/>
                    <a:pt x="56" y="76"/>
                    <a:pt x="56" y="76"/>
                  </a:cubicBezTo>
                  <a:cubicBezTo>
                    <a:pt x="57" y="76"/>
                    <a:pt x="60" y="74"/>
                    <a:pt x="61" y="73"/>
                  </a:cubicBezTo>
                  <a:cubicBezTo>
                    <a:pt x="61" y="73"/>
                    <a:pt x="60" y="73"/>
                    <a:pt x="60" y="73"/>
                  </a:cubicBezTo>
                  <a:cubicBezTo>
                    <a:pt x="60" y="72"/>
                    <a:pt x="62" y="73"/>
                    <a:pt x="62" y="73"/>
                  </a:cubicBezTo>
                  <a:cubicBezTo>
                    <a:pt x="64" y="74"/>
                    <a:pt x="64" y="75"/>
                    <a:pt x="65" y="77"/>
                  </a:cubicBezTo>
                  <a:cubicBezTo>
                    <a:pt x="66" y="80"/>
                    <a:pt x="67" y="80"/>
                    <a:pt x="69" y="81"/>
                  </a:cubicBezTo>
                  <a:cubicBezTo>
                    <a:pt x="75" y="82"/>
                    <a:pt x="82" y="83"/>
                    <a:pt x="88" y="84"/>
                  </a:cubicBezTo>
                  <a:cubicBezTo>
                    <a:pt x="88" y="80"/>
                    <a:pt x="89" y="79"/>
                    <a:pt x="92" y="77"/>
                  </a:cubicBezTo>
                  <a:cubicBezTo>
                    <a:pt x="94" y="76"/>
                    <a:pt x="99" y="75"/>
                    <a:pt x="95" y="73"/>
                  </a:cubicBezTo>
                  <a:cubicBezTo>
                    <a:pt x="94" y="72"/>
                    <a:pt x="97" y="74"/>
                    <a:pt x="95" y="7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0" name="Freeform 677"/>
            <p:cNvSpPr>
              <a:spLocks/>
            </p:cNvSpPr>
            <p:nvPr/>
          </p:nvSpPr>
          <p:spPr bwMode="auto">
            <a:xfrm>
              <a:off x="6872588" y="3535388"/>
              <a:ext cx="36635" cy="27078"/>
            </a:xfrm>
            <a:custGeom>
              <a:avLst/>
              <a:gdLst>
                <a:gd name="T0" fmla="*/ 1 w 8"/>
                <a:gd name="T1" fmla="*/ 1 h 6"/>
                <a:gd name="T2" fmla="*/ 3 w 8"/>
                <a:gd name="T3" fmla="*/ 4 h 6"/>
                <a:gd name="T4" fmla="*/ 8 w 8"/>
                <a:gd name="T5" fmla="*/ 6 h 6"/>
                <a:gd name="T6" fmla="*/ 0 w 8"/>
                <a:gd name="T7" fmla="*/ 0 h 6"/>
                <a:gd name="T8" fmla="*/ 1 w 8"/>
                <a:gd name="T9" fmla="*/ 1 h 6"/>
                <a:gd name="T10" fmla="*/ 1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1" y="1"/>
                  </a:moveTo>
                  <a:cubicBezTo>
                    <a:pt x="2" y="1"/>
                    <a:pt x="2" y="3"/>
                    <a:pt x="3" y="4"/>
                  </a:cubicBezTo>
                  <a:cubicBezTo>
                    <a:pt x="5" y="4"/>
                    <a:pt x="6" y="5"/>
                    <a:pt x="8" y="6"/>
                  </a:cubicBezTo>
                  <a:cubicBezTo>
                    <a:pt x="7" y="2"/>
                    <a:pt x="3" y="1"/>
                    <a:pt x="0" y="0"/>
                  </a:cubicBezTo>
                  <a:cubicBezTo>
                    <a:pt x="0" y="1"/>
                    <a:pt x="0" y="1"/>
                    <a:pt x="1" y="1"/>
                  </a:cubicBezTo>
                  <a:cubicBezTo>
                    <a:pt x="2" y="1"/>
                    <a:pt x="0" y="1"/>
                    <a:pt x="1"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1" name="Freeform 678"/>
            <p:cNvSpPr>
              <a:spLocks/>
            </p:cNvSpPr>
            <p:nvPr/>
          </p:nvSpPr>
          <p:spPr bwMode="auto">
            <a:xfrm>
              <a:off x="6764278" y="3422300"/>
              <a:ext cx="164057" cy="84419"/>
            </a:xfrm>
            <a:custGeom>
              <a:avLst/>
              <a:gdLst>
                <a:gd name="T0" fmla="*/ 26 w 35"/>
                <a:gd name="T1" fmla="*/ 15 h 18"/>
                <a:gd name="T2" fmla="*/ 30 w 35"/>
                <a:gd name="T3" fmla="*/ 17 h 18"/>
                <a:gd name="T4" fmla="*/ 34 w 35"/>
                <a:gd name="T5" fmla="*/ 17 h 18"/>
                <a:gd name="T6" fmla="*/ 33 w 35"/>
                <a:gd name="T7" fmla="*/ 12 h 18"/>
                <a:gd name="T8" fmla="*/ 30 w 35"/>
                <a:gd name="T9" fmla="*/ 10 h 18"/>
                <a:gd name="T10" fmla="*/ 27 w 35"/>
                <a:gd name="T11" fmla="*/ 7 h 18"/>
                <a:gd name="T12" fmla="*/ 19 w 35"/>
                <a:gd name="T13" fmla="*/ 6 h 18"/>
                <a:gd name="T14" fmla="*/ 9 w 35"/>
                <a:gd name="T15" fmla="*/ 4 h 18"/>
                <a:gd name="T16" fmla="*/ 0 w 35"/>
                <a:gd name="T17" fmla="*/ 2 h 18"/>
                <a:gd name="T18" fmla="*/ 8 w 35"/>
                <a:gd name="T19" fmla="*/ 14 h 18"/>
                <a:gd name="T20" fmla="*/ 18 w 35"/>
                <a:gd name="T21" fmla="*/ 18 h 18"/>
                <a:gd name="T22" fmla="*/ 26 w 35"/>
                <a:gd name="T23" fmla="*/ 15 h 18"/>
                <a:gd name="T24" fmla="*/ 26 w 35"/>
                <a:gd name="T2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8">
                  <a:moveTo>
                    <a:pt x="26" y="15"/>
                  </a:moveTo>
                  <a:cubicBezTo>
                    <a:pt x="27" y="14"/>
                    <a:pt x="29" y="16"/>
                    <a:pt x="30" y="17"/>
                  </a:cubicBezTo>
                  <a:cubicBezTo>
                    <a:pt x="30" y="17"/>
                    <a:pt x="34" y="17"/>
                    <a:pt x="34" y="17"/>
                  </a:cubicBezTo>
                  <a:cubicBezTo>
                    <a:pt x="35" y="16"/>
                    <a:pt x="30" y="12"/>
                    <a:pt x="33" y="12"/>
                  </a:cubicBezTo>
                  <a:cubicBezTo>
                    <a:pt x="32" y="11"/>
                    <a:pt x="30" y="11"/>
                    <a:pt x="30" y="10"/>
                  </a:cubicBezTo>
                  <a:cubicBezTo>
                    <a:pt x="30" y="8"/>
                    <a:pt x="29" y="7"/>
                    <a:pt x="27" y="7"/>
                  </a:cubicBezTo>
                  <a:cubicBezTo>
                    <a:pt x="24" y="7"/>
                    <a:pt x="22" y="8"/>
                    <a:pt x="19" y="6"/>
                  </a:cubicBezTo>
                  <a:cubicBezTo>
                    <a:pt x="16" y="5"/>
                    <a:pt x="13" y="5"/>
                    <a:pt x="9" y="4"/>
                  </a:cubicBezTo>
                  <a:cubicBezTo>
                    <a:pt x="6" y="3"/>
                    <a:pt x="4" y="0"/>
                    <a:pt x="0" y="2"/>
                  </a:cubicBezTo>
                  <a:cubicBezTo>
                    <a:pt x="3" y="6"/>
                    <a:pt x="11" y="7"/>
                    <a:pt x="8" y="14"/>
                  </a:cubicBezTo>
                  <a:cubicBezTo>
                    <a:pt x="11" y="14"/>
                    <a:pt x="18" y="14"/>
                    <a:pt x="18" y="18"/>
                  </a:cubicBezTo>
                  <a:cubicBezTo>
                    <a:pt x="18" y="15"/>
                    <a:pt x="24" y="15"/>
                    <a:pt x="26" y="15"/>
                  </a:cubicBezTo>
                  <a:cubicBezTo>
                    <a:pt x="27" y="14"/>
                    <a:pt x="19" y="15"/>
                    <a:pt x="26" y="1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2" name="Freeform 679"/>
            <p:cNvSpPr>
              <a:spLocks/>
            </p:cNvSpPr>
            <p:nvPr/>
          </p:nvSpPr>
          <p:spPr bwMode="auto">
            <a:xfrm>
              <a:off x="6877367" y="3478048"/>
              <a:ext cx="125829" cy="98753"/>
            </a:xfrm>
            <a:custGeom>
              <a:avLst/>
              <a:gdLst>
                <a:gd name="T0" fmla="*/ 8 w 27"/>
                <a:gd name="T1" fmla="*/ 2 h 21"/>
                <a:gd name="T2" fmla="*/ 10 w 27"/>
                <a:gd name="T3" fmla="*/ 5 h 21"/>
                <a:gd name="T4" fmla="*/ 7 w 27"/>
                <a:gd name="T5" fmla="*/ 5 h 21"/>
                <a:gd name="T6" fmla="*/ 4 w 27"/>
                <a:gd name="T7" fmla="*/ 3 h 21"/>
                <a:gd name="T8" fmla="*/ 4 w 27"/>
                <a:gd name="T9" fmla="*/ 7 h 21"/>
                <a:gd name="T10" fmla="*/ 6 w 27"/>
                <a:gd name="T11" fmla="*/ 11 h 21"/>
                <a:gd name="T12" fmla="*/ 8 w 27"/>
                <a:gd name="T13" fmla="*/ 14 h 21"/>
                <a:gd name="T14" fmla="*/ 9 w 27"/>
                <a:gd name="T15" fmla="*/ 17 h 21"/>
                <a:gd name="T16" fmla="*/ 16 w 27"/>
                <a:gd name="T17" fmla="*/ 13 h 21"/>
                <a:gd name="T18" fmla="*/ 17 w 27"/>
                <a:gd name="T19" fmla="*/ 16 h 21"/>
                <a:gd name="T20" fmla="*/ 21 w 27"/>
                <a:gd name="T21" fmla="*/ 21 h 21"/>
                <a:gd name="T22" fmla="*/ 21 w 27"/>
                <a:gd name="T23" fmla="*/ 18 h 21"/>
                <a:gd name="T24" fmla="*/ 23 w 27"/>
                <a:gd name="T25" fmla="*/ 16 h 21"/>
                <a:gd name="T26" fmla="*/ 25 w 27"/>
                <a:gd name="T27" fmla="*/ 11 h 21"/>
                <a:gd name="T28" fmla="*/ 19 w 27"/>
                <a:gd name="T29" fmla="*/ 1 h 21"/>
                <a:gd name="T30" fmla="*/ 12 w 27"/>
                <a:gd name="T31" fmla="*/ 2 h 21"/>
                <a:gd name="T32" fmla="*/ 9 w 27"/>
                <a:gd name="T33" fmla="*/ 0 h 21"/>
                <a:gd name="T34" fmla="*/ 8 w 27"/>
                <a:gd name="T35" fmla="*/ 2 h 21"/>
                <a:gd name="T36" fmla="*/ 8 w 27"/>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1">
                  <a:moveTo>
                    <a:pt x="8" y="2"/>
                  </a:moveTo>
                  <a:cubicBezTo>
                    <a:pt x="8" y="2"/>
                    <a:pt x="11" y="4"/>
                    <a:pt x="10" y="5"/>
                  </a:cubicBezTo>
                  <a:cubicBezTo>
                    <a:pt x="10" y="5"/>
                    <a:pt x="7" y="5"/>
                    <a:pt x="7" y="5"/>
                  </a:cubicBezTo>
                  <a:cubicBezTo>
                    <a:pt x="5" y="5"/>
                    <a:pt x="5" y="3"/>
                    <a:pt x="4" y="3"/>
                  </a:cubicBezTo>
                  <a:cubicBezTo>
                    <a:pt x="0" y="2"/>
                    <a:pt x="4" y="6"/>
                    <a:pt x="4" y="7"/>
                  </a:cubicBezTo>
                  <a:cubicBezTo>
                    <a:pt x="4" y="10"/>
                    <a:pt x="7" y="8"/>
                    <a:pt x="6" y="11"/>
                  </a:cubicBezTo>
                  <a:cubicBezTo>
                    <a:pt x="5" y="13"/>
                    <a:pt x="7" y="13"/>
                    <a:pt x="8" y="14"/>
                  </a:cubicBezTo>
                  <a:cubicBezTo>
                    <a:pt x="9" y="14"/>
                    <a:pt x="9" y="16"/>
                    <a:pt x="9" y="17"/>
                  </a:cubicBezTo>
                  <a:cubicBezTo>
                    <a:pt x="10" y="16"/>
                    <a:pt x="14" y="14"/>
                    <a:pt x="16" y="13"/>
                  </a:cubicBezTo>
                  <a:cubicBezTo>
                    <a:pt x="17" y="13"/>
                    <a:pt x="17" y="15"/>
                    <a:pt x="17" y="16"/>
                  </a:cubicBezTo>
                  <a:cubicBezTo>
                    <a:pt x="17" y="19"/>
                    <a:pt x="18" y="20"/>
                    <a:pt x="21" y="21"/>
                  </a:cubicBezTo>
                  <a:cubicBezTo>
                    <a:pt x="21" y="20"/>
                    <a:pt x="21" y="18"/>
                    <a:pt x="21" y="18"/>
                  </a:cubicBezTo>
                  <a:cubicBezTo>
                    <a:pt x="22" y="17"/>
                    <a:pt x="23" y="17"/>
                    <a:pt x="23" y="16"/>
                  </a:cubicBezTo>
                  <a:cubicBezTo>
                    <a:pt x="24" y="14"/>
                    <a:pt x="24" y="12"/>
                    <a:pt x="25" y="11"/>
                  </a:cubicBezTo>
                  <a:cubicBezTo>
                    <a:pt x="27" y="8"/>
                    <a:pt x="21" y="2"/>
                    <a:pt x="19" y="1"/>
                  </a:cubicBezTo>
                  <a:cubicBezTo>
                    <a:pt x="17" y="4"/>
                    <a:pt x="15" y="4"/>
                    <a:pt x="12" y="2"/>
                  </a:cubicBezTo>
                  <a:cubicBezTo>
                    <a:pt x="12" y="1"/>
                    <a:pt x="10" y="0"/>
                    <a:pt x="9" y="0"/>
                  </a:cubicBezTo>
                  <a:cubicBezTo>
                    <a:pt x="8" y="0"/>
                    <a:pt x="8" y="1"/>
                    <a:pt x="8" y="2"/>
                  </a:cubicBezTo>
                  <a:cubicBezTo>
                    <a:pt x="9" y="3"/>
                    <a:pt x="7" y="0"/>
                    <a:pt x="8"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3" name="Freeform 680"/>
            <p:cNvSpPr>
              <a:spLocks/>
            </p:cNvSpPr>
            <p:nvPr/>
          </p:nvSpPr>
          <p:spPr bwMode="auto">
            <a:xfrm>
              <a:off x="6918778" y="3787046"/>
              <a:ext cx="41412" cy="47783"/>
            </a:xfrm>
            <a:custGeom>
              <a:avLst/>
              <a:gdLst>
                <a:gd name="T0" fmla="*/ 3 w 9"/>
                <a:gd name="T1" fmla="*/ 2 h 10"/>
                <a:gd name="T2" fmla="*/ 0 w 9"/>
                <a:gd name="T3" fmla="*/ 7 h 10"/>
                <a:gd name="T4" fmla="*/ 4 w 9"/>
                <a:gd name="T5" fmla="*/ 8 h 10"/>
                <a:gd name="T6" fmla="*/ 9 w 9"/>
                <a:gd name="T7" fmla="*/ 10 h 10"/>
                <a:gd name="T8" fmla="*/ 7 w 9"/>
                <a:gd name="T9" fmla="*/ 5 h 10"/>
                <a:gd name="T10" fmla="*/ 8 w 9"/>
                <a:gd name="T11" fmla="*/ 3 h 10"/>
                <a:gd name="T12" fmla="*/ 3 w 9"/>
                <a:gd name="T13" fmla="*/ 2 h 10"/>
                <a:gd name="T14" fmla="*/ 3 w 9"/>
                <a:gd name="T15" fmla="*/ 2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3" y="2"/>
                  </a:moveTo>
                  <a:cubicBezTo>
                    <a:pt x="1" y="3"/>
                    <a:pt x="0" y="5"/>
                    <a:pt x="0" y="7"/>
                  </a:cubicBezTo>
                  <a:cubicBezTo>
                    <a:pt x="1" y="7"/>
                    <a:pt x="4" y="7"/>
                    <a:pt x="4" y="8"/>
                  </a:cubicBezTo>
                  <a:cubicBezTo>
                    <a:pt x="6" y="10"/>
                    <a:pt x="7" y="10"/>
                    <a:pt x="9" y="10"/>
                  </a:cubicBezTo>
                  <a:cubicBezTo>
                    <a:pt x="9" y="10"/>
                    <a:pt x="7" y="5"/>
                    <a:pt x="7" y="5"/>
                  </a:cubicBezTo>
                  <a:cubicBezTo>
                    <a:pt x="8" y="5"/>
                    <a:pt x="9" y="5"/>
                    <a:pt x="8" y="3"/>
                  </a:cubicBezTo>
                  <a:cubicBezTo>
                    <a:pt x="6" y="2"/>
                    <a:pt x="5" y="0"/>
                    <a:pt x="3" y="2"/>
                  </a:cubicBezTo>
                  <a:cubicBezTo>
                    <a:pt x="1" y="4"/>
                    <a:pt x="4" y="1"/>
                    <a:pt x="3"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4" name="Freeform 681"/>
            <p:cNvSpPr>
              <a:spLocks/>
            </p:cNvSpPr>
            <p:nvPr/>
          </p:nvSpPr>
          <p:spPr bwMode="auto">
            <a:xfrm>
              <a:off x="6657564" y="3610247"/>
              <a:ext cx="162463" cy="125829"/>
            </a:xfrm>
            <a:custGeom>
              <a:avLst/>
              <a:gdLst>
                <a:gd name="T0" fmla="*/ 29 w 35"/>
                <a:gd name="T1" fmla="*/ 10 h 27"/>
                <a:gd name="T2" fmla="*/ 30 w 35"/>
                <a:gd name="T3" fmla="*/ 7 h 27"/>
                <a:gd name="T4" fmla="*/ 29 w 35"/>
                <a:gd name="T5" fmla="*/ 5 h 27"/>
                <a:gd name="T6" fmla="*/ 35 w 35"/>
                <a:gd name="T7" fmla="*/ 0 h 27"/>
                <a:gd name="T8" fmla="*/ 25 w 35"/>
                <a:gd name="T9" fmla="*/ 1 h 27"/>
                <a:gd name="T10" fmla="*/ 19 w 35"/>
                <a:gd name="T11" fmla="*/ 2 h 27"/>
                <a:gd name="T12" fmla="*/ 13 w 35"/>
                <a:gd name="T13" fmla="*/ 2 h 27"/>
                <a:gd name="T14" fmla="*/ 8 w 35"/>
                <a:gd name="T15" fmla="*/ 2 h 27"/>
                <a:gd name="T16" fmla="*/ 7 w 35"/>
                <a:gd name="T17" fmla="*/ 4 h 27"/>
                <a:gd name="T18" fmla="*/ 6 w 35"/>
                <a:gd name="T19" fmla="*/ 6 h 27"/>
                <a:gd name="T20" fmla="*/ 3 w 35"/>
                <a:gd name="T21" fmla="*/ 6 h 27"/>
                <a:gd name="T22" fmla="*/ 3 w 35"/>
                <a:gd name="T23" fmla="*/ 10 h 27"/>
                <a:gd name="T24" fmla="*/ 4 w 35"/>
                <a:gd name="T25" fmla="*/ 14 h 27"/>
                <a:gd name="T26" fmla="*/ 2 w 35"/>
                <a:gd name="T27" fmla="*/ 22 h 27"/>
                <a:gd name="T28" fmla="*/ 7 w 35"/>
                <a:gd name="T29" fmla="*/ 27 h 27"/>
                <a:gd name="T30" fmla="*/ 13 w 35"/>
                <a:gd name="T31" fmla="*/ 24 h 27"/>
                <a:gd name="T32" fmla="*/ 22 w 35"/>
                <a:gd name="T33" fmla="*/ 19 h 27"/>
                <a:gd name="T34" fmla="*/ 28 w 35"/>
                <a:gd name="T35" fmla="*/ 15 h 27"/>
                <a:gd name="T36" fmla="*/ 29 w 35"/>
                <a:gd name="T37" fmla="*/ 10 h 27"/>
                <a:gd name="T38" fmla="*/ 29 w 35"/>
                <a:gd name="T39"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27">
                  <a:moveTo>
                    <a:pt x="29" y="10"/>
                  </a:moveTo>
                  <a:cubicBezTo>
                    <a:pt x="30" y="9"/>
                    <a:pt x="31" y="8"/>
                    <a:pt x="30" y="7"/>
                  </a:cubicBezTo>
                  <a:cubicBezTo>
                    <a:pt x="29" y="6"/>
                    <a:pt x="28" y="6"/>
                    <a:pt x="29" y="5"/>
                  </a:cubicBezTo>
                  <a:cubicBezTo>
                    <a:pt x="31" y="3"/>
                    <a:pt x="35" y="3"/>
                    <a:pt x="35" y="0"/>
                  </a:cubicBezTo>
                  <a:cubicBezTo>
                    <a:pt x="32" y="0"/>
                    <a:pt x="28" y="0"/>
                    <a:pt x="25" y="1"/>
                  </a:cubicBezTo>
                  <a:cubicBezTo>
                    <a:pt x="23" y="1"/>
                    <a:pt x="21" y="2"/>
                    <a:pt x="19" y="2"/>
                  </a:cubicBezTo>
                  <a:cubicBezTo>
                    <a:pt x="16" y="2"/>
                    <a:pt x="15" y="1"/>
                    <a:pt x="13" y="2"/>
                  </a:cubicBezTo>
                  <a:cubicBezTo>
                    <a:pt x="11" y="3"/>
                    <a:pt x="10" y="3"/>
                    <a:pt x="8" y="2"/>
                  </a:cubicBezTo>
                  <a:cubicBezTo>
                    <a:pt x="6" y="0"/>
                    <a:pt x="7" y="4"/>
                    <a:pt x="7" y="4"/>
                  </a:cubicBezTo>
                  <a:cubicBezTo>
                    <a:pt x="6" y="5"/>
                    <a:pt x="6" y="6"/>
                    <a:pt x="6" y="6"/>
                  </a:cubicBezTo>
                  <a:cubicBezTo>
                    <a:pt x="5" y="8"/>
                    <a:pt x="4" y="6"/>
                    <a:pt x="3" y="6"/>
                  </a:cubicBezTo>
                  <a:cubicBezTo>
                    <a:pt x="2" y="7"/>
                    <a:pt x="3" y="9"/>
                    <a:pt x="3" y="10"/>
                  </a:cubicBezTo>
                  <a:cubicBezTo>
                    <a:pt x="3" y="11"/>
                    <a:pt x="2" y="13"/>
                    <a:pt x="4" y="14"/>
                  </a:cubicBezTo>
                  <a:cubicBezTo>
                    <a:pt x="9" y="17"/>
                    <a:pt x="5" y="19"/>
                    <a:pt x="2" y="22"/>
                  </a:cubicBezTo>
                  <a:cubicBezTo>
                    <a:pt x="0" y="24"/>
                    <a:pt x="5" y="27"/>
                    <a:pt x="7" y="27"/>
                  </a:cubicBezTo>
                  <a:cubicBezTo>
                    <a:pt x="9" y="27"/>
                    <a:pt x="11" y="25"/>
                    <a:pt x="13" y="24"/>
                  </a:cubicBezTo>
                  <a:cubicBezTo>
                    <a:pt x="16" y="22"/>
                    <a:pt x="19" y="21"/>
                    <a:pt x="22" y="19"/>
                  </a:cubicBezTo>
                  <a:cubicBezTo>
                    <a:pt x="24" y="18"/>
                    <a:pt x="26" y="17"/>
                    <a:pt x="28" y="15"/>
                  </a:cubicBezTo>
                  <a:cubicBezTo>
                    <a:pt x="29" y="13"/>
                    <a:pt x="28" y="11"/>
                    <a:pt x="29" y="10"/>
                  </a:cubicBezTo>
                  <a:cubicBezTo>
                    <a:pt x="30" y="8"/>
                    <a:pt x="29" y="11"/>
                    <a:pt x="29"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5" name="Freeform 682"/>
            <p:cNvSpPr>
              <a:spLocks/>
            </p:cNvSpPr>
            <p:nvPr/>
          </p:nvSpPr>
          <p:spPr bwMode="auto">
            <a:xfrm>
              <a:off x="6732424" y="3600692"/>
              <a:ext cx="232545" cy="219803"/>
            </a:xfrm>
            <a:custGeom>
              <a:avLst/>
              <a:gdLst>
                <a:gd name="T0" fmla="*/ 47 w 50"/>
                <a:gd name="T1" fmla="*/ 36 h 47"/>
                <a:gd name="T2" fmla="*/ 45 w 50"/>
                <a:gd name="T3" fmla="*/ 34 h 47"/>
                <a:gd name="T4" fmla="*/ 46 w 50"/>
                <a:gd name="T5" fmla="*/ 32 h 47"/>
                <a:gd name="T6" fmla="*/ 41 w 50"/>
                <a:gd name="T7" fmla="*/ 27 h 47"/>
                <a:gd name="T8" fmla="*/ 38 w 50"/>
                <a:gd name="T9" fmla="*/ 25 h 47"/>
                <a:gd name="T10" fmla="*/ 35 w 50"/>
                <a:gd name="T11" fmla="*/ 18 h 47"/>
                <a:gd name="T12" fmla="*/ 38 w 50"/>
                <a:gd name="T13" fmla="*/ 10 h 47"/>
                <a:gd name="T14" fmla="*/ 34 w 50"/>
                <a:gd name="T15" fmla="*/ 6 h 47"/>
                <a:gd name="T16" fmla="*/ 32 w 50"/>
                <a:gd name="T17" fmla="*/ 2 h 47"/>
                <a:gd name="T18" fmla="*/ 30 w 50"/>
                <a:gd name="T19" fmla="*/ 3 h 47"/>
                <a:gd name="T20" fmla="*/ 28 w 50"/>
                <a:gd name="T21" fmla="*/ 1 h 47"/>
                <a:gd name="T22" fmla="*/ 25 w 50"/>
                <a:gd name="T23" fmla="*/ 2 h 47"/>
                <a:gd name="T24" fmla="*/ 20 w 50"/>
                <a:gd name="T25" fmla="*/ 1 h 47"/>
                <a:gd name="T26" fmla="*/ 18 w 50"/>
                <a:gd name="T27" fmla="*/ 4 h 47"/>
                <a:gd name="T28" fmla="*/ 13 w 50"/>
                <a:gd name="T29" fmla="*/ 7 h 47"/>
                <a:gd name="T30" fmla="*/ 14 w 50"/>
                <a:gd name="T31" fmla="*/ 10 h 47"/>
                <a:gd name="T32" fmla="*/ 13 w 50"/>
                <a:gd name="T33" fmla="*/ 13 h 47"/>
                <a:gd name="T34" fmla="*/ 9 w 50"/>
                <a:gd name="T35" fmla="*/ 19 h 47"/>
                <a:gd name="T36" fmla="*/ 1 w 50"/>
                <a:gd name="T37" fmla="*/ 25 h 47"/>
                <a:gd name="T38" fmla="*/ 3 w 50"/>
                <a:gd name="T39" fmla="*/ 30 h 47"/>
                <a:gd name="T40" fmla="*/ 9 w 50"/>
                <a:gd name="T41" fmla="*/ 31 h 47"/>
                <a:gd name="T42" fmla="*/ 18 w 50"/>
                <a:gd name="T43" fmla="*/ 36 h 47"/>
                <a:gd name="T44" fmla="*/ 29 w 50"/>
                <a:gd name="T45" fmla="*/ 45 h 47"/>
                <a:gd name="T46" fmla="*/ 38 w 50"/>
                <a:gd name="T47" fmla="*/ 47 h 47"/>
                <a:gd name="T48" fmla="*/ 43 w 50"/>
                <a:gd name="T49" fmla="*/ 42 h 47"/>
                <a:gd name="T50" fmla="*/ 50 w 50"/>
                <a:gd name="T51" fmla="*/ 43 h 47"/>
                <a:gd name="T52" fmla="*/ 47 w 50"/>
                <a:gd name="T53" fmla="*/ 39 h 47"/>
                <a:gd name="T54" fmla="*/ 47 w 50"/>
                <a:gd name="T55" fmla="*/ 36 h 47"/>
                <a:gd name="T56" fmla="*/ 47 w 50"/>
                <a:gd name="T57"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47">
                  <a:moveTo>
                    <a:pt x="47" y="36"/>
                  </a:moveTo>
                  <a:cubicBezTo>
                    <a:pt x="47" y="36"/>
                    <a:pt x="45" y="35"/>
                    <a:pt x="45" y="34"/>
                  </a:cubicBezTo>
                  <a:cubicBezTo>
                    <a:pt x="45" y="33"/>
                    <a:pt x="46" y="33"/>
                    <a:pt x="46" y="32"/>
                  </a:cubicBezTo>
                  <a:cubicBezTo>
                    <a:pt x="45" y="30"/>
                    <a:pt x="43" y="29"/>
                    <a:pt x="41" y="27"/>
                  </a:cubicBezTo>
                  <a:cubicBezTo>
                    <a:pt x="40" y="27"/>
                    <a:pt x="38" y="26"/>
                    <a:pt x="38" y="25"/>
                  </a:cubicBezTo>
                  <a:cubicBezTo>
                    <a:pt x="37" y="23"/>
                    <a:pt x="35" y="21"/>
                    <a:pt x="35" y="18"/>
                  </a:cubicBezTo>
                  <a:cubicBezTo>
                    <a:pt x="34" y="16"/>
                    <a:pt x="40" y="12"/>
                    <a:pt x="38" y="10"/>
                  </a:cubicBezTo>
                  <a:cubicBezTo>
                    <a:pt x="36" y="9"/>
                    <a:pt x="35" y="8"/>
                    <a:pt x="34" y="6"/>
                  </a:cubicBezTo>
                  <a:cubicBezTo>
                    <a:pt x="33" y="5"/>
                    <a:pt x="33" y="3"/>
                    <a:pt x="32" y="2"/>
                  </a:cubicBezTo>
                  <a:cubicBezTo>
                    <a:pt x="31" y="2"/>
                    <a:pt x="31" y="3"/>
                    <a:pt x="30" y="3"/>
                  </a:cubicBezTo>
                  <a:cubicBezTo>
                    <a:pt x="28" y="3"/>
                    <a:pt x="29" y="1"/>
                    <a:pt x="28" y="1"/>
                  </a:cubicBezTo>
                  <a:cubicBezTo>
                    <a:pt x="27" y="1"/>
                    <a:pt x="25" y="2"/>
                    <a:pt x="25" y="2"/>
                  </a:cubicBezTo>
                  <a:cubicBezTo>
                    <a:pt x="23" y="0"/>
                    <a:pt x="22" y="1"/>
                    <a:pt x="20" y="1"/>
                  </a:cubicBezTo>
                  <a:cubicBezTo>
                    <a:pt x="18" y="2"/>
                    <a:pt x="19" y="3"/>
                    <a:pt x="18" y="4"/>
                  </a:cubicBezTo>
                  <a:cubicBezTo>
                    <a:pt x="16" y="5"/>
                    <a:pt x="14" y="5"/>
                    <a:pt x="13" y="7"/>
                  </a:cubicBezTo>
                  <a:cubicBezTo>
                    <a:pt x="12" y="9"/>
                    <a:pt x="14" y="8"/>
                    <a:pt x="14" y="10"/>
                  </a:cubicBezTo>
                  <a:cubicBezTo>
                    <a:pt x="14" y="11"/>
                    <a:pt x="13" y="11"/>
                    <a:pt x="13" y="13"/>
                  </a:cubicBezTo>
                  <a:cubicBezTo>
                    <a:pt x="13" y="16"/>
                    <a:pt x="12" y="17"/>
                    <a:pt x="9" y="19"/>
                  </a:cubicBezTo>
                  <a:cubicBezTo>
                    <a:pt x="7" y="20"/>
                    <a:pt x="0" y="23"/>
                    <a:pt x="1" y="25"/>
                  </a:cubicBezTo>
                  <a:cubicBezTo>
                    <a:pt x="2" y="26"/>
                    <a:pt x="2" y="29"/>
                    <a:pt x="3" y="30"/>
                  </a:cubicBezTo>
                  <a:cubicBezTo>
                    <a:pt x="4" y="31"/>
                    <a:pt x="8" y="31"/>
                    <a:pt x="9" y="31"/>
                  </a:cubicBezTo>
                  <a:cubicBezTo>
                    <a:pt x="12" y="32"/>
                    <a:pt x="15" y="34"/>
                    <a:pt x="18" y="36"/>
                  </a:cubicBezTo>
                  <a:cubicBezTo>
                    <a:pt x="22" y="39"/>
                    <a:pt x="25" y="42"/>
                    <a:pt x="29" y="45"/>
                  </a:cubicBezTo>
                  <a:cubicBezTo>
                    <a:pt x="32" y="47"/>
                    <a:pt x="35" y="47"/>
                    <a:pt x="38" y="47"/>
                  </a:cubicBezTo>
                  <a:cubicBezTo>
                    <a:pt x="41" y="47"/>
                    <a:pt x="41" y="44"/>
                    <a:pt x="43" y="42"/>
                  </a:cubicBezTo>
                  <a:cubicBezTo>
                    <a:pt x="45" y="40"/>
                    <a:pt x="49" y="44"/>
                    <a:pt x="50" y="43"/>
                  </a:cubicBezTo>
                  <a:cubicBezTo>
                    <a:pt x="49" y="42"/>
                    <a:pt x="48" y="41"/>
                    <a:pt x="47" y="39"/>
                  </a:cubicBezTo>
                  <a:cubicBezTo>
                    <a:pt x="47" y="38"/>
                    <a:pt x="48" y="37"/>
                    <a:pt x="47" y="36"/>
                  </a:cubicBezTo>
                  <a:cubicBezTo>
                    <a:pt x="46" y="35"/>
                    <a:pt x="48" y="37"/>
                    <a:pt x="47" y="3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6" name="Freeform 683"/>
            <p:cNvSpPr>
              <a:spLocks/>
            </p:cNvSpPr>
            <p:nvPr/>
          </p:nvSpPr>
          <p:spPr bwMode="auto">
            <a:xfrm>
              <a:off x="6437760" y="3473271"/>
              <a:ext cx="442791" cy="168834"/>
            </a:xfrm>
            <a:custGeom>
              <a:avLst/>
              <a:gdLst>
                <a:gd name="T0" fmla="*/ 52 w 95"/>
                <a:gd name="T1" fmla="*/ 36 h 36"/>
                <a:gd name="T2" fmla="*/ 54 w 95"/>
                <a:gd name="T3" fmla="*/ 33 h 36"/>
                <a:gd name="T4" fmla="*/ 55 w 95"/>
                <a:gd name="T5" fmla="*/ 31 h 36"/>
                <a:gd name="T6" fmla="*/ 60 w 95"/>
                <a:gd name="T7" fmla="*/ 31 h 36"/>
                <a:gd name="T8" fmla="*/ 64 w 95"/>
                <a:gd name="T9" fmla="*/ 31 h 36"/>
                <a:gd name="T10" fmla="*/ 75 w 95"/>
                <a:gd name="T11" fmla="*/ 29 h 36"/>
                <a:gd name="T12" fmla="*/ 85 w 95"/>
                <a:gd name="T13" fmla="*/ 28 h 36"/>
                <a:gd name="T14" fmla="*/ 90 w 95"/>
                <a:gd name="T15" fmla="*/ 28 h 36"/>
                <a:gd name="T16" fmla="*/ 92 w 95"/>
                <a:gd name="T17" fmla="*/ 30 h 36"/>
                <a:gd name="T18" fmla="*/ 94 w 95"/>
                <a:gd name="T19" fmla="*/ 28 h 36"/>
                <a:gd name="T20" fmla="*/ 92 w 95"/>
                <a:gd name="T21" fmla="*/ 24 h 36"/>
                <a:gd name="T22" fmla="*/ 92 w 95"/>
                <a:gd name="T23" fmla="*/ 22 h 36"/>
                <a:gd name="T24" fmla="*/ 91 w 95"/>
                <a:gd name="T25" fmla="*/ 17 h 36"/>
                <a:gd name="T26" fmla="*/ 93 w 95"/>
                <a:gd name="T27" fmla="*/ 14 h 36"/>
                <a:gd name="T28" fmla="*/ 89 w 95"/>
                <a:gd name="T29" fmla="*/ 8 h 36"/>
                <a:gd name="T30" fmla="*/ 83 w 95"/>
                <a:gd name="T31" fmla="*/ 3 h 36"/>
                <a:gd name="T32" fmla="*/ 80 w 95"/>
                <a:gd name="T33" fmla="*/ 3 h 36"/>
                <a:gd name="T34" fmla="*/ 78 w 95"/>
                <a:gd name="T35" fmla="*/ 3 h 36"/>
                <a:gd name="T36" fmla="*/ 73 w 95"/>
                <a:gd name="T37" fmla="*/ 6 h 36"/>
                <a:gd name="T38" fmla="*/ 63 w 95"/>
                <a:gd name="T39" fmla="*/ 6 h 36"/>
                <a:gd name="T40" fmla="*/ 58 w 95"/>
                <a:gd name="T41" fmla="*/ 6 h 36"/>
                <a:gd name="T42" fmla="*/ 54 w 95"/>
                <a:gd name="T43" fmla="*/ 4 h 36"/>
                <a:gd name="T44" fmla="*/ 50 w 95"/>
                <a:gd name="T45" fmla="*/ 2 h 36"/>
                <a:gd name="T46" fmla="*/ 46 w 95"/>
                <a:gd name="T47" fmla="*/ 0 h 36"/>
                <a:gd name="T48" fmla="*/ 37 w 95"/>
                <a:gd name="T49" fmla="*/ 0 h 36"/>
                <a:gd name="T50" fmla="*/ 29 w 95"/>
                <a:gd name="T51" fmla="*/ 4 h 36"/>
                <a:gd name="T52" fmla="*/ 18 w 95"/>
                <a:gd name="T53" fmla="*/ 5 h 36"/>
                <a:gd name="T54" fmla="*/ 16 w 95"/>
                <a:gd name="T55" fmla="*/ 6 h 36"/>
                <a:gd name="T56" fmla="*/ 18 w 95"/>
                <a:gd name="T57" fmla="*/ 7 h 36"/>
                <a:gd name="T58" fmla="*/ 15 w 95"/>
                <a:gd name="T59" fmla="*/ 8 h 36"/>
                <a:gd name="T60" fmla="*/ 13 w 95"/>
                <a:gd name="T61" fmla="*/ 9 h 36"/>
                <a:gd name="T62" fmla="*/ 4 w 95"/>
                <a:gd name="T63" fmla="*/ 9 h 36"/>
                <a:gd name="T64" fmla="*/ 3 w 95"/>
                <a:gd name="T65" fmla="*/ 11 h 36"/>
                <a:gd name="T66" fmla="*/ 3 w 95"/>
                <a:gd name="T67" fmla="*/ 15 h 36"/>
                <a:gd name="T68" fmla="*/ 5 w 95"/>
                <a:gd name="T69" fmla="*/ 14 h 36"/>
                <a:gd name="T70" fmla="*/ 3 w 95"/>
                <a:gd name="T71" fmla="*/ 17 h 36"/>
                <a:gd name="T72" fmla="*/ 5 w 95"/>
                <a:gd name="T73" fmla="*/ 17 h 36"/>
                <a:gd name="T74" fmla="*/ 5 w 95"/>
                <a:gd name="T75" fmla="*/ 19 h 36"/>
                <a:gd name="T76" fmla="*/ 3 w 95"/>
                <a:gd name="T77" fmla="*/ 20 h 36"/>
                <a:gd name="T78" fmla="*/ 4 w 95"/>
                <a:gd name="T79" fmla="*/ 22 h 36"/>
                <a:gd name="T80" fmla="*/ 4 w 95"/>
                <a:gd name="T81" fmla="*/ 25 h 36"/>
                <a:gd name="T82" fmla="*/ 8 w 95"/>
                <a:gd name="T83" fmla="*/ 27 h 36"/>
                <a:gd name="T84" fmla="*/ 7 w 95"/>
                <a:gd name="T85" fmla="*/ 30 h 36"/>
                <a:gd name="T86" fmla="*/ 10 w 95"/>
                <a:gd name="T87" fmla="*/ 30 h 36"/>
                <a:gd name="T88" fmla="*/ 8 w 95"/>
                <a:gd name="T89" fmla="*/ 31 h 36"/>
                <a:gd name="T90" fmla="*/ 10 w 95"/>
                <a:gd name="T91" fmla="*/ 31 h 36"/>
                <a:gd name="T92" fmla="*/ 9 w 95"/>
                <a:gd name="T93" fmla="*/ 34 h 36"/>
                <a:gd name="T94" fmla="*/ 11 w 95"/>
                <a:gd name="T95" fmla="*/ 35 h 36"/>
                <a:gd name="T96" fmla="*/ 12 w 95"/>
                <a:gd name="T97" fmla="*/ 31 h 36"/>
                <a:gd name="T98" fmla="*/ 16 w 95"/>
                <a:gd name="T99" fmla="*/ 32 h 36"/>
                <a:gd name="T100" fmla="*/ 22 w 95"/>
                <a:gd name="T101" fmla="*/ 33 h 36"/>
                <a:gd name="T102" fmla="*/ 27 w 95"/>
                <a:gd name="T103" fmla="*/ 31 h 36"/>
                <a:gd name="T104" fmla="*/ 35 w 95"/>
                <a:gd name="T105" fmla="*/ 35 h 36"/>
                <a:gd name="T106" fmla="*/ 42 w 95"/>
                <a:gd name="T107" fmla="*/ 32 h 36"/>
                <a:gd name="T108" fmla="*/ 44 w 95"/>
                <a:gd name="T109" fmla="*/ 30 h 36"/>
                <a:gd name="T110" fmla="*/ 48 w 95"/>
                <a:gd name="T111" fmla="*/ 31 h 36"/>
                <a:gd name="T112" fmla="*/ 50 w 95"/>
                <a:gd name="T113" fmla="*/ 33 h 36"/>
                <a:gd name="T114" fmla="*/ 50 w 95"/>
                <a:gd name="T115" fmla="*/ 35 h 36"/>
                <a:gd name="T116" fmla="*/ 52 w 95"/>
                <a:gd name="T117" fmla="*/ 36 h 36"/>
                <a:gd name="T118" fmla="*/ 52 w 95"/>
                <a:gd name="T1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36">
                  <a:moveTo>
                    <a:pt x="52" y="36"/>
                  </a:moveTo>
                  <a:cubicBezTo>
                    <a:pt x="53" y="35"/>
                    <a:pt x="54" y="33"/>
                    <a:pt x="54" y="33"/>
                  </a:cubicBezTo>
                  <a:cubicBezTo>
                    <a:pt x="53" y="31"/>
                    <a:pt x="54" y="30"/>
                    <a:pt x="55" y="31"/>
                  </a:cubicBezTo>
                  <a:cubicBezTo>
                    <a:pt x="57" y="32"/>
                    <a:pt x="58" y="31"/>
                    <a:pt x="60" y="31"/>
                  </a:cubicBezTo>
                  <a:cubicBezTo>
                    <a:pt x="62" y="30"/>
                    <a:pt x="62" y="30"/>
                    <a:pt x="64" y="31"/>
                  </a:cubicBezTo>
                  <a:cubicBezTo>
                    <a:pt x="68" y="31"/>
                    <a:pt x="71" y="29"/>
                    <a:pt x="75" y="29"/>
                  </a:cubicBezTo>
                  <a:cubicBezTo>
                    <a:pt x="78" y="29"/>
                    <a:pt x="82" y="29"/>
                    <a:pt x="85" y="28"/>
                  </a:cubicBezTo>
                  <a:cubicBezTo>
                    <a:pt x="87" y="27"/>
                    <a:pt x="87" y="29"/>
                    <a:pt x="90" y="28"/>
                  </a:cubicBezTo>
                  <a:cubicBezTo>
                    <a:pt x="92" y="27"/>
                    <a:pt x="91" y="29"/>
                    <a:pt x="92" y="30"/>
                  </a:cubicBezTo>
                  <a:cubicBezTo>
                    <a:pt x="93" y="31"/>
                    <a:pt x="95" y="29"/>
                    <a:pt x="94" y="28"/>
                  </a:cubicBezTo>
                  <a:cubicBezTo>
                    <a:pt x="93" y="27"/>
                    <a:pt x="95" y="25"/>
                    <a:pt x="92" y="24"/>
                  </a:cubicBezTo>
                  <a:cubicBezTo>
                    <a:pt x="91" y="23"/>
                    <a:pt x="93" y="23"/>
                    <a:pt x="92" y="22"/>
                  </a:cubicBezTo>
                  <a:cubicBezTo>
                    <a:pt x="92" y="20"/>
                    <a:pt x="91" y="19"/>
                    <a:pt x="91" y="17"/>
                  </a:cubicBezTo>
                  <a:cubicBezTo>
                    <a:pt x="91" y="16"/>
                    <a:pt x="93" y="14"/>
                    <a:pt x="93" y="14"/>
                  </a:cubicBezTo>
                  <a:cubicBezTo>
                    <a:pt x="92" y="12"/>
                    <a:pt x="90" y="11"/>
                    <a:pt x="89" y="8"/>
                  </a:cubicBezTo>
                  <a:cubicBezTo>
                    <a:pt x="87" y="5"/>
                    <a:pt x="87" y="4"/>
                    <a:pt x="83" y="3"/>
                  </a:cubicBezTo>
                  <a:cubicBezTo>
                    <a:pt x="82" y="3"/>
                    <a:pt x="81" y="3"/>
                    <a:pt x="80" y="3"/>
                  </a:cubicBezTo>
                  <a:cubicBezTo>
                    <a:pt x="78" y="2"/>
                    <a:pt x="79" y="3"/>
                    <a:pt x="78" y="3"/>
                  </a:cubicBezTo>
                  <a:cubicBezTo>
                    <a:pt x="76" y="5"/>
                    <a:pt x="74" y="5"/>
                    <a:pt x="73" y="6"/>
                  </a:cubicBezTo>
                  <a:cubicBezTo>
                    <a:pt x="70" y="7"/>
                    <a:pt x="66" y="6"/>
                    <a:pt x="63" y="6"/>
                  </a:cubicBezTo>
                  <a:cubicBezTo>
                    <a:pt x="61" y="6"/>
                    <a:pt x="59" y="6"/>
                    <a:pt x="58" y="6"/>
                  </a:cubicBezTo>
                  <a:cubicBezTo>
                    <a:pt x="56" y="5"/>
                    <a:pt x="56" y="4"/>
                    <a:pt x="54" y="4"/>
                  </a:cubicBezTo>
                  <a:cubicBezTo>
                    <a:pt x="52" y="4"/>
                    <a:pt x="51" y="3"/>
                    <a:pt x="50" y="2"/>
                  </a:cubicBezTo>
                  <a:cubicBezTo>
                    <a:pt x="49" y="2"/>
                    <a:pt x="45" y="0"/>
                    <a:pt x="46" y="0"/>
                  </a:cubicBezTo>
                  <a:cubicBezTo>
                    <a:pt x="44" y="1"/>
                    <a:pt x="39" y="0"/>
                    <a:pt x="37" y="0"/>
                  </a:cubicBezTo>
                  <a:cubicBezTo>
                    <a:pt x="34" y="0"/>
                    <a:pt x="31" y="3"/>
                    <a:pt x="29" y="4"/>
                  </a:cubicBezTo>
                  <a:cubicBezTo>
                    <a:pt x="26" y="6"/>
                    <a:pt x="21" y="4"/>
                    <a:pt x="18" y="5"/>
                  </a:cubicBezTo>
                  <a:cubicBezTo>
                    <a:pt x="17" y="5"/>
                    <a:pt x="16" y="5"/>
                    <a:pt x="16" y="6"/>
                  </a:cubicBezTo>
                  <a:cubicBezTo>
                    <a:pt x="16" y="6"/>
                    <a:pt x="18" y="6"/>
                    <a:pt x="18" y="7"/>
                  </a:cubicBezTo>
                  <a:cubicBezTo>
                    <a:pt x="18" y="7"/>
                    <a:pt x="15" y="7"/>
                    <a:pt x="15" y="8"/>
                  </a:cubicBezTo>
                  <a:cubicBezTo>
                    <a:pt x="15" y="9"/>
                    <a:pt x="15" y="9"/>
                    <a:pt x="13" y="9"/>
                  </a:cubicBezTo>
                  <a:cubicBezTo>
                    <a:pt x="10" y="9"/>
                    <a:pt x="7" y="9"/>
                    <a:pt x="4" y="9"/>
                  </a:cubicBezTo>
                  <a:cubicBezTo>
                    <a:pt x="2" y="9"/>
                    <a:pt x="3" y="10"/>
                    <a:pt x="3" y="11"/>
                  </a:cubicBezTo>
                  <a:cubicBezTo>
                    <a:pt x="2" y="13"/>
                    <a:pt x="0" y="14"/>
                    <a:pt x="3" y="15"/>
                  </a:cubicBezTo>
                  <a:cubicBezTo>
                    <a:pt x="3" y="15"/>
                    <a:pt x="5" y="14"/>
                    <a:pt x="5" y="14"/>
                  </a:cubicBezTo>
                  <a:cubicBezTo>
                    <a:pt x="5" y="15"/>
                    <a:pt x="3" y="17"/>
                    <a:pt x="3" y="17"/>
                  </a:cubicBezTo>
                  <a:cubicBezTo>
                    <a:pt x="4" y="18"/>
                    <a:pt x="4" y="17"/>
                    <a:pt x="5" y="17"/>
                  </a:cubicBezTo>
                  <a:cubicBezTo>
                    <a:pt x="5" y="17"/>
                    <a:pt x="5" y="19"/>
                    <a:pt x="5" y="19"/>
                  </a:cubicBezTo>
                  <a:cubicBezTo>
                    <a:pt x="7" y="22"/>
                    <a:pt x="4" y="20"/>
                    <a:pt x="3" y="20"/>
                  </a:cubicBezTo>
                  <a:cubicBezTo>
                    <a:pt x="3" y="20"/>
                    <a:pt x="2" y="23"/>
                    <a:pt x="4" y="22"/>
                  </a:cubicBezTo>
                  <a:cubicBezTo>
                    <a:pt x="6" y="22"/>
                    <a:pt x="4" y="24"/>
                    <a:pt x="4" y="25"/>
                  </a:cubicBezTo>
                  <a:cubicBezTo>
                    <a:pt x="4" y="26"/>
                    <a:pt x="7" y="26"/>
                    <a:pt x="8" y="27"/>
                  </a:cubicBezTo>
                  <a:cubicBezTo>
                    <a:pt x="9" y="28"/>
                    <a:pt x="7" y="30"/>
                    <a:pt x="7" y="30"/>
                  </a:cubicBezTo>
                  <a:cubicBezTo>
                    <a:pt x="8" y="30"/>
                    <a:pt x="9" y="28"/>
                    <a:pt x="10" y="30"/>
                  </a:cubicBezTo>
                  <a:cubicBezTo>
                    <a:pt x="10" y="31"/>
                    <a:pt x="8" y="31"/>
                    <a:pt x="8" y="31"/>
                  </a:cubicBezTo>
                  <a:cubicBezTo>
                    <a:pt x="8" y="31"/>
                    <a:pt x="10" y="31"/>
                    <a:pt x="10" y="31"/>
                  </a:cubicBezTo>
                  <a:cubicBezTo>
                    <a:pt x="11" y="32"/>
                    <a:pt x="10" y="33"/>
                    <a:pt x="9" y="34"/>
                  </a:cubicBezTo>
                  <a:cubicBezTo>
                    <a:pt x="9" y="35"/>
                    <a:pt x="11" y="36"/>
                    <a:pt x="11" y="35"/>
                  </a:cubicBezTo>
                  <a:cubicBezTo>
                    <a:pt x="12" y="34"/>
                    <a:pt x="11" y="32"/>
                    <a:pt x="12" y="31"/>
                  </a:cubicBezTo>
                  <a:cubicBezTo>
                    <a:pt x="13" y="30"/>
                    <a:pt x="15" y="32"/>
                    <a:pt x="16" y="32"/>
                  </a:cubicBezTo>
                  <a:cubicBezTo>
                    <a:pt x="18" y="33"/>
                    <a:pt x="20" y="35"/>
                    <a:pt x="22" y="33"/>
                  </a:cubicBezTo>
                  <a:cubicBezTo>
                    <a:pt x="25" y="32"/>
                    <a:pt x="23" y="29"/>
                    <a:pt x="27" y="31"/>
                  </a:cubicBezTo>
                  <a:cubicBezTo>
                    <a:pt x="29" y="33"/>
                    <a:pt x="32" y="35"/>
                    <a:pt x="35" y="35"/>
                  </a:cubicBezTo>
                  <a:cubicBezTo>
                    <a:pt x="37" y="34"/>
                    <a:pt x="40" y="33"/>
                    <a:pt x="42" y="32"/>
                  </a:cubicBezTo>
                  <a:cubicBezTo>
                    <a:pt x="43" y="31"/>
                    <a:pt x="43" y="30"/>
                    <a:pt x="44" y="30"/>
                  </a:cubicBezTo>
                  <a:cubicBezTo>
                    <a:pt x="46" y="31"/>
                    <a:pt x="47" y="32"/>
                    <a:pt x="48" y="31"/>
                  </a:cubicBezTo>
                  <a:cubicBezTo>
                    <a:pt x="51" y="30"/>
                    <a:pt x="51" y="31"/>
                    <a:pt x="50" y="33"/>
                  </a:cubicBezTo>
                  <a:cubicBezTo>
                    <a:pt x="50" y="34"/>
                    <a:pt x="52" y="34"/>
                    <a:pt x="50" y="35"/>
                  </a:cubicBezTo>
                  <a:cubicBezTo>
                    <a:pt x="51" y="36"/>
                    <a:pt x="51" y="36"/>
                    <a:pt x="52" y="36"/>
                  </a:cubicBezTo>
                  <a:cubicBezTo>
                    <a:pt x="53" y="35"/>
                    <a:pt x="51" y="36"/>
                    <a:pt x="52" y="36"/>
                  </a:cubicBezTo>
                  <a:close/>
                </a:path>
              </a:pathLst>
            </a:custGeom>
            <a:grp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7" name="Freeform 684"/>
            <p:cNvSpPr>
              <a:spLocks/>
            </p:cNvSpPr>
            <p:nvPr/>
          </p:nvSpPr>
          <p:spPr bwMode="auto">
            <a:xfrm>
              <a:off x="6638450" y="3740856"/>
              <a:ext cx="490574" cy="393415"/>
            </a:xfrm>
            <a:custGeom>
              <a:avLst/>
              <a:gdLst>
                <a:gd name="T0" fmla="*/ 65 w 105"/>
                <a:gd name="T1" fmla="*/ 20 h 84"/>
                <a:gd name="T2" fmla="*/ 61 w 105"/>
                <a:gd name="T3" fmla="*/ 17 h 84"/>
                <a:gd name="T4" fmla="*/ 52 w 105"/>
                <a:gd name="T5" fmla="*/ 17 h 84"/>
                <a:gd name="T6" fmla="*/ 48 w 105"/>
                <a:gd name="T7" fmla="*/ 15 h 84"/>
                <a:gd name="T8" fmla="*/ 40 w 105"/>
                <a:gd name="T9" fmla="*/ 8 h 84"/>
                <a:gd name="T10" fmla="*/ 27 w 105"/>
                <a:gd name="T11" fmla="*/ 1 h 84"/>
                <a:gd name="T12" fmla="*/ 21 w 105"/>
                <a:gd name="T13" fmla="*/ 1 h 84"/>
                <a:gd name="T14" fmla="*/ 13 w 105"/>
                <a:gd name="T15" fmla="*/ 3 h 84"/>
                <a:gd name="T16" fmla="*/ 17 w 105"/>
                <a:gd name="T17" fmla="*/ 9 h 84"/>
                <a:gd name="T18" fmla="*/ 13 w 105"/>
                <a:gd name="T19" fmla="*/ 12 h 84"/>
                <a:gd name="T20" fmla="*/ 10 w 105"/>
                <a:gd name="T21" fmla="*/ 12 h 84"/>
                <a:gd name="T22" fmla="*/ 9 w 105"/>
                <a:gd name="T23" fmla="*/ 14 h 84"/>
                <a:gd name="T24" fmla="*/ 2 w 105"/>
                <a:gd name="T25" fmla="*/ 14 h 84"/>
                <a:gd name="T26" fmla="*/ 1 w 105"/>
                <a:gd name="T27" fmla="*/ 19 h 84"/>
                <a:gd name="T28" fmla="*/ 3 w 105"/>
                <a:gd name="T29" fmla="*/ 22 h 84"/>
                <a:gd name="T30" fmla="*/ 8 w 105"/>
                <a:gd name="T31" fmla="*/ 31 h 84"/>
                <a:gd name="T32" fmla="*/ 12 w 105"/>
                <a:gd name="T33" fmla="*/ 38 h 84"/>
                <a:gd name="T34" fmla="*/ 15 w 105"/>
                <a:gd name="T35" fmla="*/ 42 h 84"/>
                <a:gd name="T36" fmla="*/ 20 w 105"/>
                <a:gd name="T37" fmla="*/ 46 h 84"/>
                <a:gd name="T38" fmla="*/ 22 w 105"/>
                <a:gd name="T39" fmla="*/ 53 h 84"/>
                <a:gd name="T40" fmla="*/ 23 w 105"/>
                <a:gd name="T41" fmla="*/ 59 h 84"/>
                <a:gd name="T42" fmla="*/ 31 w 105"/>
                <a:gd name="T43" fmla="*/ 67 h 84"/>
                <a:gd name="T44" fmla="*/ 36 w 105"/>
                <a:gd name="T45" fmla="*/ 76 h 84"/>
                <a:gd name="T46" fmla="*/ 40 w 105"/>
                <a:gd name="T47" fmla="*/ 81 h 84"/>
                <a:gd name="T48" fmla="*/ 41 w 105"/>
                <a:gd name="T49" fmla="*/ 84 h 84"/>
                <a:gd name="T50" fmla="*/ 43 w 105"/>
                <a:gd name="T51" fmla="*/ 81 h 84"/>
                <a:gd name="T52" fmla="*/ 50 w 105"/>
                <a:gd name="T53" fmla="*/ 79 h 84"/>
                <a:gd name="T54" fmla="*/ 60 w 105"/>
                <a:gd name="T55" fmla="*/ 80 h 84"/>
                <a:gd name="T56" fmla="*/ 66 w 105"/>
                <a:gd name="T57" fmla="*/ 77 h 84"/>
                <a:gd name="T58" fmla="*/ 76 w 105"/>
                <a:gd name="T59" fmla="*/ 72 h 84"/>
                <a:gd name="T60" fmla="*/ 94 w 105"/>
                <a:gd name="T61" fmla="*/ 68 h 84"/>
                <a:gd name="T62" fmla="*/ 102 w 105"/>
                <a:gd name="T63" fmla="*/ 66 h 84"/>
                <a:gd name="T64" fmla="*/ 104 w 105"/>
                <a:gd name="T65" fmla="*/ 61 h 84"/>
                <a:gd name="T66" fmla="*/ 105 w 105"/>
                <a:gd name="T67" fmla="*/ 56 h 84"/>
                <a:gd name="T68" fmla="*/ 103 w 105"/>
                <a:gd name="T69" fmla="*/ 51 h 84"/>
                <a:gd name="T70" fmla="*/ 93 w 105"/>
                <a:gd name="T71" fmla="*/ 50 h 84"/>
                <a:gd name="T72" fmla="*/ 88 w 105"/>
                <a:gd name="T73" fmla="*/ 47 h 84"/>
                <a:gd name="T74" fmla="*/ 81 w 105"/>
                <a:gd name="T75" fmla="*/ 39 h 84"/>
                <a:gd name="T76" fmla="*/ 77 w 105"/>
                <a:gd name="T77" fmla="*/ 34 h 84"/>
                <a:gd name="T78" fmla="*/ 77 w 105"/>
                <a:gd name="T79" fmla="*/ 29 h 84"/>
                <a:gd name="T80" fmla="*/ 74 w 105"/>
                <a:gd name="T81" fmla="*/ 27 h 84"/>
                <a:gd name="T82" fmla="*/ 70 w 105"/>
                <a:gd name="T83" fmla="*/ 22 h 84"/>
                <a:gd name="T84" fmla="*/ 65 w 105"/>
                <a:gd name="T85"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84">
                  <a:moveTo>
                    <a:pt x="65" y="20"/>
                  </a:moveTo>
                  <a:cubicBezTo>
                    <a:pt x="64" y="17"/>
                    <a:pt x="64" y="17"/>
                    <a:pt x="61" y="17"/>
                  </a:cubicBezTo>
                  <a:cubicBezTo>
                    <a:pt x="58" y="17"/>
                    <a:pt x="55" y="17"/>
                    <a:pt x="52" y="17"/>
                  </a:cubicBezTo>
                  <a:cubicBezTo>
                    <a:pt x="50" y="17"/>
                    <a:pt x="49" y="15"/>
                    <a:pt x="48" y="15"/>
                  </a:cubicBezTo>
                  <a:cubicBezTo>
                    <a:pt x="45" y="12"/>
                    <a:pt x="42" y="10"/>
                    <a:pt x="40" y="8"/>
                  </a:cubicBezTo>
                  <a:cubicBezTo>
                    <a:pt x="36" y="5"/>
                    <a:pt x="32" y="2"/>
                    <a:pt x="27" y="1"/>
                  </a:cubicBezTo>
                  <a:cubicBezTo>
                    <a:pt x="25" y="0"/>
                    <a:pt x="24" y="0"/>
                    <a:pt x="21" y="1"/>
                  </a:cubicBezTo>
                  <a:cubicBezTo>
                    <a:pt x="19" y="1"/>
                    <a:pt x="16" y="2"/>
                    <a:pt x="13" y="3"/>
                  </a:cubicBezTo>
                  <a:cubicBezTo>
                    <a:pt x="14" y="5"/>
                    <a:pt x="17" y="7"/>
                    <a:pt x="17" y="9"/>
                  </a:cubicBezTo>
                  <a:cubicBezTo>
                    <a:pt x="17" y="11"/>
                    <a:pt x="14" y="12"/>
                    <a:pt x="13" y="12"/>
                  </a:cubicBezTo>
                  <a:cubicBezTo>
                    <a:pt x="12" y="13"/>
                    <a:pt x="11" y="12"/>
                    <a:pt x="10" y="12"/>
                  </a:cubicBezTo>
                  <a:cubicBezTo>
                    <a:pt x="9" y="13"/>
                    <a:pt x="9" y="14"/>
                    <a:pt x="9" y="14"/>
                  </a:cubicBezTo>
                  <a:cubicBezTo>
                    <a:pt x="7" y="17"/>
                    <a:pt x="3" y="15"/>
                    <a:pt x="2" y="14"/>
                  </a:cubicBezTo>
                  <a:cubicBezTo>
                    <a:pt x="1" y="16"/>
                    <a:pt x="1" y="17"/>
                    <a:pt x="1" y="19"/>
                  </a:cubicBezTo>
                  <a:cubicBezTo>
                    <a:pt x="0" y="22"/>
                    <a:pt x="1" y="21"/>
                    <a:pt x="3" y="22"/>
                  </a:cubicBezTo>
                  <a:cubicBezTo>
                    <a:pt x="5" y="24"/>
                    <a:pt x="7" y="28"/>
                    <a:pt x="8" y="31"/>
                  </a:cubicBezTo>
                  <a:cubicBezTo>
                    <a:pt x="10" y="33"/>
                    <a:pt x="11" y="35"/>
                    <a:pt x="12" y="38"/>
                  </a:cubicBezTo>
                  <a:cubicBezTo>
                    <a:pt x="13" y="40"/>
                    <a:pt x="14" y="41"/>
                    <a:pt x="15" y="42"/>
                  </a:cubicBezTo>
                  <a:cubicBezTo>
                    <a:pt x="17" y="44"/>
                    <a:pt x="19" y="44"/>
                    <a:pt x="20" y="46"/>
                  </a:cubicBezTo>
                  <a:cubicBezTo>
                    <a:pt x="21" y="48"/>
                    <a:pt x="22" y="50"/>
                    <a:pt x="22" y="53"/>
                  </a:cubicBezTo>
                  <a:cubicBezTo>
                    <a:pt x="23" y="55"/>
                    <a:pt x="22" y="57"/>
                    <a:pt x="23" y="59"/>
                  </a:cubicBezTo>
                  <a:cubicBezTo>
                    <a:pt x="25" y="63"/>
                    <a:pt x="29" y="64"/>
                    <a:pt x="31" y="67"/>
                  </a:cubicBezTo>
                  <a:cubicBezTo>
                    <a:pt x="33" y="70"/>
                    <a:pt x="34" y="74"/>
                    <a:pt x="36" y="76"/>
                  </a:cubicBezTo>
                  <a:cubicBezTo>
                    <a:pt x="37" y="78"/>
                    <a:pt x="39" y="80"/>
                    <a:pt x="40" y="81"/>
                  </a:cubicBezTo>
                  <a:cubicBezTo>
                    <a:pt x="40" y="82"/>
                    <a:pt x="40" y="84"/>
                    <a:pt x="41" y="84"/>
                  </a:cubicBezTo>
                  <a:cubicBezTo>
                    <a:pt x="43" y="84"/>
                    <a:pt x="42" y="82"/>
                    <a:pt x="43" y="81"/>
                  </a:cubicBezTo>
                  <a:cubicBezTo>
                    <a:pt x="43" y="78"/>
                    <a:pt x="48" y="79"/>
                    <a:pt x="50" y="79"/>
                  </a:cubicBezTo>
                  <a:cubicBezTo>
                    <a:pt x="53" y="79"/>
                    <a:pt x="58" y="78"/>
                    <a:pt x="60" y="80"/>
                  </a:cubicBezTo>
                  <a:cubicBezTo>
                    <a:pt x="63" y="81"/>
                    <a:pt x="64" y="79"/>
                    <a:pt x="66" y="77"/>
                  </a:cubicBezTo>
                  <a:cubicBezTo>
                    <a:pt x="69" y="73"/>
                    <a:pt x="72" y="73"/>
                    <a:pt x="76" y="72"/>
                  </a:cubicBezTo>
                  <a:cubicBezTo>
                    <a:pt x="82" y="72"/>
                    <a:pt x="88" y="70"/>
                    <a:pt x="94" y="68"/>
                  </a:cubicBezTo>
                  <a:cubicBezTo>
                    <a:pt x="96" y="67"/>
                    <a:pt x="99" y="66"/>
                    <a:pt x="102" y="66"/>
                  </a:cubicBezTo>
                  <a:cubicBezTo>
                    <a:pt x="103" y="65"/>
                    <a:pt x="103" y="63"/>
                    <a:pt x="104" y="61"/>
                  </a:cubicBezTo>
                  <a:cubicBezTo>
                    <a:pt x="104" y="60"/>
                    <a:pt x="105" y="58"/>
                    <a:pt x="105" y="56"/>
                  </a:cubicBezTo>
                  <a:cubicBezTo>
                    <a:pt x="105" y="55"/>
                    <a:pt x="104" y="52"/>
                    <a:pt x="103" y="51"/>
                  </a:cubicBezTo>
                  <a:cubicBezTo>
                    <a:pt x="100" y="51"/>
                    <a:pt x="96" y="51"/>
                    <a:pt x="93" y="50"/>
                  </a:cubicBezTo>
                  <a:cubicBezTo>
                    <a:pt x="90" y="50"/>
                    <a:pt x="90" y="49"/>
                    <a:pt x="88" y="47"/>
                  </a:cubicBezTo>
                  <a:cubicBezTo>
                    <a:pt x="86" y="43"/>
                    <a:pt x="83" y="42"/>
                    <a:pt x="81" y="39"/>
                  </a:cubicBezTo>
                  <a:cubicBezTo>
                    <a:pt x="80" y="39"/>
                    <a:pt x="78" y="35"/>
                    <a:pt x="77" y="34"/>
                  </a:cubicBezTo>
                  <a:cubicBezTo>
                    <a:pt x="76" y="32"/>
                    <a:pt x="81" y="31"/>
                    <a:pt x="77" y="29"/>
                  </a:cubicBezTo>
                  <a:cubicBezTo>
                    <a:pt x="76" y="29"/>
                    <a:pt x="75" y="27"/>
                    <a:pt x="74" y="27"/>
                  </a:cubicBezTo>
                  <a:cubicBezTo>
                    <a:pt x="72" y="27"/>
                    <a:pt x="71" y="24"/>
                    <a:pt x="70" y="22"/>
                  </a:cubicBezTo>
                  <a:cubicBezTo>
                    <a:pt x="69" y="19"/>
                    <a:pt x="69" y="20"/>
                    <a:pt x="65" y="2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8" name="Freeform 685"/>
            <p:cNvSpPr>
              <a:spLocks/>
            </p:cNvSpPr>
            <p:nvPr/>
          </p:nvSpPr>
          <p:spPr bwMode="auto">
            <a:xfrm>
              <a:off x="6648006" y="3712184"/>
              <a:ext cx="97159" cy="103530"/>
            </a:xfrm>
            <a:custGeom>
              <a:avLst/>
              <a:gdLst>
                <a:gd name="T0" fmla="*/ 5 w 21"/>
                <a:gd name="T1" fmla="*/ 22 h 22"/>
                <a:gd name="T2" fmla="*/ 8 w 21"/>
                <a:gd name="T3" fmla="*/ 19 h 22"/>
                <a:gd name="T4" fmla="*/ 12 w 21"/>
                <a:gd name="T5" fmla="*/ 18 h 22"/>
                <a:gd name="T6" fmla="*/ 15 w 21"/>
                <a:gd name="T7" fmla="*/ 15 h 22"/>
                <a:gd name="T8" fmla="*/ 11 w 21"/>
                <a:gd name="T9" fmla="*/ 9 h 22"/>
                <a:gd name="T10" fmla="*/ 21 w 21"/>
                <a:gd name="T11" fmla="*/ 6 h 22"/>
                <a:gd name="T12" fmla="*/ 19 w 21"/>
                <a:gd name="T13" fmla="*/ 0 h 22"/>
                <a:gd name="T14" fmla="*/ 9 w 21"/>
                <a:gd name="T15" fmla="*/ 5 h 22"/>
                <a:gd name="T16" fmla="*/ 4 w 21"/>
                <a:gd name="T17" fmla="*/ 1 h 22"/>
                <a:gd name="T18" fmla="*/ 3 w 21"/>
                <a:gd name="T19" fmla="*/ 11 h 22"/>
                <a:gd name="T20" fmla="*/ 0 w 21"/>
                <a:gd name="T21" fmla="*/ 18 h 22"/>
                <a:gd name="T22" fmla="*/ 1 w 21"/>
                <a:gd name="T23" fmla="*/ 21 h 22"/>
                <a:gd name="T24" fmla="*/ 5 w 2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5" y="22"/>
                  </a:moveTo>
                  <a:cubicBezTo>
                    <a:pt x="7" y="22"/>
                    <a:pt x="7" y="19"/>
                    <a:pt x="8" y="19"/>
                  </a:cubicBezTo>
                  <a:cubicBezTo>
                    <a:pt x="9" y="17"/>
                    <a:pt x="11" y="18"/>
                    <a:pt x="12" y="18"/>
                  </a:cubicBezTo>
                  <a:cubicBezTo>
                    <a:pt x="13" y="17"/>
                    <a:pt x="16" y="16"/>
                    <a:pt x="15" y="15"/>
                  </a:cubicBezTo>
                  <a:cubicBezTo>
                    <a:pt x="14" y="13"/>
                    <a:pt x="13" y="11"/>
                    <a:pt x="11" y="9"/>
                  </a:cubicBezTo>
                  <a:cubicBezTo>
                    <a:pt x="15" y="8"/>
                    <a:pt x="18" y="7"/>
                    <a:pt x="21" y="6"/>
                  </a:cubicBezTo>
                  <a:cubicBezTo>
                    <a:pt x="21" y="4"/>
                    <a:pt x="20" y="2"/>
                    <a:pt x="19" y="0"/>
                  </a:cubicBezTo>
                  <a:cubicBezTo>
                    <a:pt x="16" y="1"/>
                    <a:pt x="12" y="5"/>
                    <a:pt x="9" y="5"/>
                  </a:cubicBezTo>
                  <a:cubicBezTo>
                    <a:pt x="7" y="5"/>
                    <a:pt x="4" y="3"/>
                    <a:pt x="4" y="1"/>
                  </a:cubicBezTo>
                  <a:cubicBezTo>
                    <a:pt x="3" y="5"/>
                    <a:pt x="3" y="8"/>
                    <a:pt x="3" y="11"/>
                  </a:cubicBezTo>
                  <a:cubicBezTo>
                    <a:pt x="2" y="13"/>
                    <a:pt x="0" y="16"/>
                    <a:pt x="0" y="18"/>
                  </a:cubicBezTo>
                  <a:cubicBezTo>
                    <a:pt x="0" y="20"/>
                    <a:pt x="0" y="20"/>
                    <a:pt x="1" y="21"/>
                  </a:cubicBezTo>
                  <a:cubicBezTo>
                    <a:pt x="3" y="21"/>
                    <a:pt x="4" y="22"/>
                    <a:pt x="5" y="2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89" name="Freeform 686"/>
            <p:cNvSpPr>
              <a:spLocks/>
            </p:cNvSpPr>
            <p:nvPr/>
          </p:nvSpPr>
          <p:spPr bwMode="auto">
            <a:xfrm>
              <a:off x="6652785" y="3675552"/>
              <a:ext cx="36635" cy="41414"/>
            </a:xfrm>
            <a:custGeom>
              <a:avLst/>
              <a:gdLst>
                <a:gd name="T0" fmla="*/ 7 w 8"/>
                <a:gd name="T1" fmla="*/ 2 h 9"/>
                <a:gd name="T2" fmla="*/ 4 w 8"/>
                <a:gd name="T3" fmla="*/ 0 h 9"/>
                <a:gd name="T4" fmla="*/ 2 w 8"/>
                <a:gd name="T5" fmla="*/ 2 h 9"/>
                <a:gd name="T6" fmla="*/ 0 w 8"/>
                <a:gd name="T7" fmla="*/ 8 h 9"/>
                <a:gd name="T8" fmla="*/ 4 w 8"/>
                <a:gd name="T9" fmla="*/ 8 h 9"/>
                <a:gd name="T10" fmla="*/ 7 w 8"/>
                <a:gd name="T11" fmla="*/ 2 h 9"/>
              </a:gdLst>
              <a:ahLst/>
              <a:cxnLst>
                <a:cxn ang="0">
                  <a:pos x="T0" y="T1"/>
                </a:cxn>
                <a:cxn ang="0">
                  <a:pos x="T2" y="T3"/>
                </a:cxn>
                <a:cxn ang="0">
                  <a:pos x="T4" y="T5"/>
                </a:cxn>
                <a:cxn ang="0">
                  <a:pos x="T6" y="T7"/>
                </a:cxn>
                <a:cxn ang="0">
                  <a:pos x="T8" y="T9"/>
                </a:cxn>
                <a:cxn ang="0">
                  <a:pos x="T10" y="T11"/>
                </a:cxn>
              </a:cxnLst>
              <a:rect l="0" t="0" r="r" b="b"/>
              <a:pathLst>
                <a:path w="8" h="9">
                  <a:moveTo>
                    <a:pt x="7" y="2"/>
                  </a:moveTo>
                  <a:cubicBezTo>
                    <a:pt x="7" y="1"/>
                    <a:pt x="5" y="0"/>
                    <a:pt x="4" y="0"/>
                  </a:cubicBezTo>
                  <a:cubicBezTo>
                    <a:pt x="3" y="1"/>
                    <a:pt x="3" y="1"/>
                    <a:pt x="2" y="2"/>
                  </a:cubicBezTo>
                  <a:cubicBezTo>
                    <a:pt x="2" y="4"/>
                    <a:pt x="1" y="6"/>
                    <a:pt x="0" y="8"/>
                  </a:cubicBezTo>
                  <a:cubicBezTo>
                    <a:pt x="2" y="8"/>
                    <a:pt x="2" y="9"/>
                    <a:pt x="4" y="8"/>
                  </a:cubicBezTo>
                  <a:cubicBezTo>
                    <a:pt x="5" y="7"/>
                    <a:pt x="8" y="4"/>
                    <a:pt x="7"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0" name="Freeform 687"/>
            <p:cNvSpPr>
              <a:spLocks/>
            </p:cNvSpPr>
            <p:nvPr/>
          </p:nvSpPr>
          <p:spPr bwMode="auto">
            <a:xfrm>
              <a:off x="6648006" y="3731299"/>
              <a:ext cx="14336" cy="33448"/>
            </a:xfrm>
            <a:custGeom>
              <a:avLst/>
              <a:gdLst>
                <a:gd name="T0" fmla="*/ 0 w 3"/>
                <a:gd name="T1" fmla="*/ 3 h 7"/>
                <a:gd name="T2" fmla="*/ 3 w 3"/>
                <a:gd name="T3" fmla="*/ 7 h 7"/>
                <a:gd name="T4" fmla="*/ 3 w 3"/>
                <a:gd name="T5" fmla="*/ 1 h 7"/>
                <a:gd name="T6" fmla="*/ 2 w 3"/>
                <a:gd name="T7" fmla="*/ 0 h 7"/>
                <a:gd name="T8" fmla="*/ 0 w 3"/>
                <a:gd name="T9" fmla="*/ 3 h 7"/>
              </a:gdLst>
              <a:ahLst/>
              <a:cxnLst>
                <a:cxn ang="0">
                  <a:pos x="T0" y="T1"/>
                </a:cxn>
                <a:cxn ang="0">
                  <a:pos x="T2" y="T3"/>
                </a:cxn>
                <a:cxn ang="0">
                  <a:pos x="T4" y="T5"/>
                </a:cxn>
                <a:cxn ang="0">
                  <a:pos x="T6" y="T7"/>
                </a:cxn>
                <a:cxn ang="0">
                  <a:pos x="T8" y="T9"/>
                </a:cxn>
              </a:cxnLst>
              <a:rect l="0" t="0" r="r" b="b"/>
              <a:pathLst>
                <a:path w="3" h="7">
                  <a:moveTo>
                    <a:pt x="0" y="3"/>
                  </a:moveTo>
                  <a:cubicBezTo>
                    <a:pt x="0" y="5"/>
                    <a:pt x="1" y="6"/>
                    <a:pt x="3" y="7"/>
                  </a:cubicBezTo>
                  <a:cubicBezTo>
                    <a:pt x="3" y="5"/>
                    <a:pt x="3" y="3"/>
                    <a:pt x="3" y="1"/>
                  </a:cubicBezTo>
                  <a:cubicBezTo>
                    <a:pt x="3" y="0"/>
                    <a:pt x="3" y="0"/>
                    <a:pt x="2" y="0"/>
                  </a:cubicBezTo>
                  <a:cubicBezTo>
                    <a:pt x="0" y="0"/>
                    <a:pt x="0" y="2"/>
                    <a:pt x="0"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1" name="Freeform 688"/>
            <p:cNvSpPr>
              <a:spLocks/>
            </p:cNvSpPr>
            <p:nvPr/>
          </p:nvSpPr>
          <p:spPr bwMode="auto">
            <a:xfrm>
              <a:off x="6628894" y="3712184"/>
              <a:ext cx="38226" cy="122645"/>
            </a:xfrm>
            <a:custGeom>
              <a:avLst/>
              <a:gdLst>
                <a:gd name="T0" fmla="*/ 4 w 8"/>
                <a:gd name="T1" fmla="*/ 17 h 26"/>
                <a:gd name="T2" fmla="*/ 6 w 8"/>
                <a:gd name="T3" fmla="*/ 13 h 26"/>
                <a:gd name="T4" fmla="*/ 5 w 8"/>
                <a:gd name="T5" fmla="*/ 10 h 26"/>
                <a:gd name="T6" fmla="*/ 7 w 8"/>
                <a:gd name="T7" fmla="*/ 4 h 26"/>
                <a:gd name="T8" fmla="*/ 6 w 8"/>
                <a:gd name="T9" fmla="*/ 0 h 26"/>
                <a:gd name="T10" fmla="*/ 2 w 8"/>
                <a:gd name="T11" fmla="*/ 7 h 26"/>
                <a:gd name="T12" fmla="*/ 0 w 8"/>
                <a:gd name="T13" fmla="*/ 11 h 26"/>
                <a:gd name="T14" fmla="*/ 1 w 8"/>
                <a:gd name="T15" fmla="*/ 16 h 26"/>
                <a:gd name="T16" fmla="*/ 2 w 8"/>
                <a:gd name="T17" fmla="*/ 26 h 26"/>
                <a:gd name="T18" fmla="*/ 2 w 8"/>
                <a:gd name="T19" fmla="*/ 25 h 26"/>
                <a:gd name="T20" fmla="*/ 4 w 8"/>
                <a:gd name="T21" fmla="*/ 17 h 26"/>
                <a:gd name="T22" fmla="*/ 4 w 8"/>
                <a:gd name="T2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6">
                  <a:moveTo>
                    <a:pt x="4" y="17"/>
                  </a:moveTo>
                  <a:cubicBezTo>
                    <a:pt x="4" y="16"/>
                    <a:pt x="5" y="15"/>
                    <a:pt x="6" y="13"/>
                  </a:cubicBezTo>
                  <a:cubicBezTo>
                    <a:pt x="7" y="11"/>
                    <a:pt x="6" y="12"/>
                    <a:pt x="5" y="10"/>
                  </a:cubicBezTo>
                  <a:cubicBezTo>
                    <a:pt x="3" y="8"/>
                    <a:pt x="4" y="3"/>
                    <a:pt x="7" y="4"/>
                  </a:cubicBezTo>
                  <a:cubicBezTo>
                    <a:pt x="8" y="1"/>
                    <a:pt x="8" y="1"/>
                    <a:pt x="6" y="0"/>
                  </a:cubicBezTo>
                  <a:cubicBezTo>
                    <a:pt x="4" y="0"/>
                    <a:pt x="3" y="5"/>
                    <a:pt x="2" y="7"/>
                  </a:cubicBezTo>
                  <a:cubicBezTo>
                    <a:pt x="1" y="8"/>
                    <a:pt x="0" y="9"/>
                    <a:pt x="0" y="11"/>
                  </a:cubicBezTo>
                  <a:cubicBezTo>
                    <a:pt x="0" y="12"/>
                    <a:pt x="1" y="14"/>
                    <a:pt x="1" y="16"/>
                  </a:cubicBezTo>
                  <a:cubicBezTo>
                    <a:pt x="1" y="19"/>
                    <a:pt x="2" y="22"/>
                    <a:pt x="2" y="26"/>
                  </a:cubicBezTo>
                  <a:cubicBezTo>
                    <a:pt x="2" y="25"/>
                    <a:pt x="2" y="25"/>
                    <a:pt x="2" y="25"/>
                  </a:cubicBezTo>
                  <a:cubicBezTo>
                    <a:pt x="3" y="23"/>
                    <a:pt x="3" y="20"/>
                    <a:pt x="4" y="17"/>
                  </a:cubicBezTo>
                  <a:cubicBezTo>
                    <a:pt x="4" y="16"/>
                    <a:pt x="4" y="18"/>
                    <a:pt x="4" y="1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2" name="Freeform 689"/>
            <p:cNvSpPr>
              <a:spLocks/>
            </p:cNvSpPr>
            <p:nvPr/>
          </p:nvSpPr>
          <p:spPr bwMode="auto">
            <a:xfrm>
              <a:off x="7015937" y="3895354"/>
              <a:ext cx="23891" cy="36635"/>
            </a:xfrm>
            <a:custGeom>
              <a:avLst/>
              <a:gdLst>
                <a:gd name="T0" fmla="*/ 3 w 5"/>
                <a:gd name="T1" fmla="*/ 8 h 8"/>
                <a:gd name="T2" fmla="*/ 2 w 5"/>
                <a:gd name="T3" fmla="*/ 0 h 8"/>
                <a:gd name="T4" fmla="*/ 0 w 5"/>
                <a:gd name="T5" fmla="*/ 4 h 8"/>
                <a:gd name="T6" fmla="*/ 3 w 5"/>
                <a:gd name="T7" fmla="*/ 8 h 8"/>
                <a:gd name="T8" fmla="*/ 3 w 5"/>
                <a:gd name="T9" fmla="*/ 8 h 8"/>
              </a:gdLst>
              <a:ahLst/>
              <a:cxnLst>
                <a:cxn ang="0">
                  <a:pos x="T0" y="T1"/>
                </a:cxn>
                <a:cxn ang="0">
                  <a:pos x="T2" y="T3"/>
                </a:cxn>
                <a:cxn ang="0">
                  <a:pos x="T4" y="T5"/>
                </a:cxn>
                <a:cxn ang="0">
                  <a:pos x="T6" y="T7"/>
                </a:cxn>
                <a:cxn ang="0">
                  <a:pos x="T8" y="T9"/>
                </a:cxn>
              </a:cxnLst>
              <a:rect l="0" t="0" r="r" b="b"/>
              <a:pathLst>
                <a:path w="5" h="8">
                  <a:moveTo>
                    <a:pt x="3" y="8"/>
                  </a:moveTo>
                  <a:cubicBezTo>
                    <a:pt x="3" y="7"/>
                    <a:pt x="5" y="0"/>
                    <a:pt x="2" y="0"/>
                  </a:cubicBezTo>
                  <a:cubicBezTo>
                    <a:pt x="1" y="1"/>
                    <a:pt x="0" y="3"/>
                    <a:pt x="0" y="4"/>
                  </a:cubicBezTo>
                  <a:cubicBezTo>
                    <a:pt x="0" y="6"/>
                    <a:pt x="1" y="7"/>
                    <a:pt x="3" y="8"/>
                  </a:cubicBezTo>
                  <a:cubicBezTo>
                    <a:pt x="3" y="8"/>
                    <a:pt x="2" y="8"/>
                    <a:pt x="3" y="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3" name="Freeform 690"/>
            <p:cNvSpPr>
              <a:spLocks/>
            </p:cNvSpPr>
            <p:nvPr/>
          </p:nvSpPr>
          <p:spPr bwMode="auto">
            <a:xfrm>
              <a:off x="6824805" y="4068968"/>
              <a:ext cx="248472" cy="157685"/>
            </a:xfrm>
            <a:custGeom>
              <a:avLst/>
              <a:gdLst>
                <a:gd name="T0" fmla="*/ 47 w 53"/>
                <a:gd name="T1" fmla="*/ 0 h 34"/>
                <a:gd name="T2" fmla="*/ 38 w 53"/>
                <a:gd name="T3" fmla="*/ 2 h 34"/>
                <a:gd name="T4" fmla="*/ 28 w 53"/>
                <a:gd name="T5" fmla="*/ 4 h 34"/>
                <a:gd name="T6" fmla="*/ 23 w 53"/>
                <a:gd name="T7" fmla="*/ 10 h 34"/>
                <a:gd name="T8" fmla="*/ 17 w 53"/>
                <a:gd name="T9" fmla="*/ 9 h 34"/>
                <a:gd name="T10" fmla="*/ 9 w 53"/>
                <a:gd name="T11" fmla="*/ 9 h 34"/>
                <a:gd name="T12" fmla="*/ 3 w 53"/>
                <a:gd name="T13" fmla="*/ 12 h 34"/>
                <a:gd name="T14" fmla="*/ 1 w 53"/>
                <a:gd name="T15" fmla="*/ 15 h 34"/>
                <a:gd name="T16" fmla="*/ 1 w 53"/>
                <a:gd name="T17" fmla="*/ 21 h 34"/>
                <a:gd name="T18" fmla="*/ 3 w 53"/>
                <a:gd name="T19" fmla="*/ 28 h 34"/>
                <a:gd name="T20" fmla="*/ 4 w 53"/>
                <a:gd name="T21" fmla="*/ 32 h 34"/>
                <a:gd name="T22" fmla="*/ 12 w 53"/>
                <a:gd name="T23" fmla="*/ 32 h 34"/>
                <a:gd name="T24" fmla="*/ 16 w 53"/>
                <a:gd name="T25" fmla="*/ 29 h 34"/>
                <a:gd name="T26" fmla="*/ 21 w 53"/>
                <a:gd name="T27" fmla="*/ 29 h 34"/>
                <a:gd name="T28" fmla="*/ 24 w 53"/>
                <a:gd name="T29" fmla="*/ 26 h 34"/>
                <a:gd name="T30" fmla="*/ 32 w 53"/>
                <a:gd name="T31" fmla="*/ 24 h 34"/>
                <a:gd name="T32" fmla="*/ 41 w 53"/>
                <a:gd name="T33" fmla="*/ 21 h 34"/>
                <a:gd name="T34" fmla="*/ 47 w 53"/>
                <a:gd name="T35" fmla="*/ 17 h 34"/>
                <a:gd name="T36" fmla="*/ 52 w 53"/>
                <a:gd name="T37" fmla="*/ 12 h 34"/>
                <a:gd name="T38" fmla="*/ 47 w 53"/>
                <a:gd name="T3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3" h="34">
                  <a:moveTo>
                    <a:pt x="47" y="0"/>
                  </a:moveTo>
                  <a:cubicBezTo>
                    <a:pt x="44" y="1"/>
                    <a:pt x="41" y="2"/>
                    <a:pt x="38" y="2"/>
                  </a:cubicBezTo>
                  <a:cubicBezTo>
                    <a:pt x="35" y="3"/>
                    <a:pt x="31" y="2"/>
                    <a:pt x="28" y="4"/>
                  </a:cubicBezTo>
                  <a:cubicBezTo>
                    <a:pt x="26" y="6"/>
                    <a:pt x="25" y="8"/>
                    <a:pt x="23" y="10"/>
                  </a:cubicBezTo>
                  <a:cubicBezTo>
                    <a:pt x="22" y="11"/>
                    <a:pt x="19" y="9"/>
                    <a:pt x="17" y="9"/>
                  </a:cubicBezTo>
                  <a:cubicBezTo>
                    <a:pt x="14" y="9"/>
                    <a:pt x="12" y="9"/>
                    <a:pt x="9" y="9"/>
                  </a:cubicBezTo>
                  <a:cubicBezTo>
                    <a:pt x="6" y="9"/>
                    <a:pt x="3" y="8"/>
                    <a:pt x="3" y="12"/>
                  </a:cubicBezTo>
                  <a:cubicBezTo>
                    <a:pt x="2" y="14"/>
                    <a:pt x="1" y="13"/>
                    <a:pt x="1" y="15"/>
                  </a:cubicBezTo>
                  <a:cubicBezTo>
                    <a:pt x="0" y="17"/>
                    <a:pt x="0" y="19"/>
                    <a:pt x="1" y="21"/>
                  </a:cubicBezTo>
                  <a:cubicBezTo>
                    <a:pt x="1" y="23"/>
                    <a:pt x="2" y="26"/>
                    <a:pt x="3" y="28"/>
                  </a:cubicBezTo>
                  <a:cubicBezTo>
                    <a:pt x="3" y="29"/>
                    <a:pt x="3" y="31"/>
                    <a:pt x="4" y="32"/>
                  </a:cubicBezTo>
                  <a:cubicBezTo>
                    <a:pt x="5" y="34"/>
                    <a:pt x="10" y="33"/>
                    <a:pt x="12" y="32"/>
                  </a:cubicBezTo>
                  <a:cubicBezTo>
                    <a:pt x="13" y="31"/>
                    <a:pt x="14" y="30"/>
                    <a:pt x="16" y="29"/>
                  </a:cubicBezTo>
                  <a:cubicBezTo>
                    <a:pt x="17" y="29"/>
                    <a:pt x="19" y="29"/>
                    <a:pt x="21" y="29"/>
                  </a:cubicBezTo>
                  <a:cubicBezTo>
                    <a:pt x="22" y="28"/>
                    <a:pt x="23" y="27"/>
                    <a:pt x="24" y="26"/>
                  </a:cubicBezTo>
                  <a:cubicBezTo>
                    <a:pt x="27" y="25"/>
                    <a:pt x="29" y="25"/>
                    <a:pt x="32" y="24"/>
                  </a:cubicBezTo>
                  <a:cubicBezTo>
                    <a:pt x="35" y="23"/>
                    <a:pt x="38" y="22"/>
                    <a:pt x="41" y="21"/>
                  </a:cubicBezTo>
                  <a:cubicBezTo>
                    <a:pt x="43" y="20"/>
                    <a:pt x="47" y="19"/>
                    <a:pt x="47" y="17"/>
                  </a:cubicBezTo>
                  <a:cubicBezTo>
                    <a:pt x="48" y="14"/>
                    <a:pt x="53" y="14"/>
                    <a:pt x="52" y="12"/>
                  </a:cubicBezTo>
                  <a:cubicBezTo>
                    <a:pt x="50" y="8"/>
                    <a:pt x="49" y="4"/>
                    <a:pt x="47"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4" name="Freeform 691"/>
            <p:cNvSpPr>
              <a:spLocks/>
            </p:cNvSpPr>
            <p:nvPr/>
          </p:nvSpPr>
          <p:spPr bwMode="auto">
            <a:xfrm>
              <a:off x="7044607" y="3895354"/>
              <a:ext cx="191132" cy="229360"/>
            </a:xfrm>
            <a:custGeom>
              <a:avLst/>
              <a:gdLst>
                <a:gd name="T0" fmla="*/ 39 w 41"/>
                <a:gd name="T1" fmla="*/ 19 h 49"/>
                <a:gd name="T2" fmla="*/ 34 w 41"/>
                <a:gd name="T3" fmla="*/ 14 h 49"/>
                <a:gd name="T4" fmla="*/ 28 w 41"/>
                <a:gd name="T5" fmla="*/ 12 h 49"/>
                <a:gd name="T6" fmla="*/ 22 w 41"/>
                <a:gd name="T7" fmla="*/ 6 h 49"/>
                <a:gd name="T8" fmla="*/ 21 w 41"/>
                <a:gd name="T9" fmla="*/ 3 h 49"/>
                <a:gd name="T10" fmla="*/ 22 w 41"/>
                <a:gd name="T11" fmla="*/ 0 h 49"/>
                <a:gd name="T12" fmla="*/ 17 w 41"/>
                <a:gd name="T13" fmla="*/ 5 h 49"/>
                <a:gd name="T14" fmla="*/ 10 w 41"/>
                <a:gd name="T15" fmla="*/ 10 h 49"/>
                <a:gd name="T16" fmla="*/ 5 w 41"/>
                <a:gd name="T17" fmla="*/ 10 h 49"/>
                <a:gd name="T18" fmla="*/ 0 w 41"/>
                <a:gd name="T19" fmla="*/ 11 h 49"/>
                <a:gd name="T20" fmla="*/ 5 w 41"/>
                <a:gd name="T21" fmla="*/ 17 h 49"/>
                <a:gd name="T22" fmla="*/ 16 w 41"/>
                <a:gd name="T23" fmla="*/ 19 h 49"/>
                <a:gd name="T24" fmla="*/ 16 w 41"/>
                <a:gd name="T25" fmla="*/ 32 h 49"/>
                <a:gd name="T26" fmla="*/ 11 w 41"/>
                <a:gd name="T27" fmla="*/ 34 h 49"/>
                <a:gd name="T28" fmla="*/ 0 w 41"/>
                <a:gd name="T29" fmla="*/ 37 h 49"/>
                <a:gd name="T30" fmla="*/ 5 w 41"/>
                <a:gd name="T31" fmla="*/ 49 h 49"/>
                <a:gd name="T32" fmla="*/ 14 w 41"/>
                <a:gd name="T33" fmla="*/ 48 h 49"/>
                <a:gd name="T34" fmla="*/ 17 w 41"/>
                <a:gd name="T35" fmla="*/ 44 h 49"/>
                <a:gd name="T36" fmla="*/ 23 w 41"/>
                <a:gd name="T37" fmla="*/ 42 h 49"/>
                <a:gd name="T38" fmla="*/ 28 w 41"/>
                <a:gd name="T39" fmla="*/ 38 h 49"/>
                <a:gd name="T40" fmla="*/ 29 w 41"/>
                <a:gd name="T41" fmla="*/ 32 h 49"/>
                <a:gd name="T42" fmla="*/ 32 w 41"/>
                <a:gd name="T43" fmla="*/ 30 h 49"/>
                <a:gd name="T44" fmla="*/ 37 w 41"/>
                <a:gd name="T45" fmla="*/ 24 h 49"/>
                <a:gd name="T46" fmla="*/ 39 w 41"/>
                <a:gd name="T47" fmla="*/ 19 h 49"/>
                <a:gd name="T48" fmla="*/ 39 w 41"/>
                <a:gd name="T49"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9">
                  <a:moveTo>
                    <a:pt x="39" y="19"/>
                  </a:moveTo>
                  <a:cubicBezTo>
                    <a:pt x="36" y="19"/>
                    <a:pt x="35" y="16"/>
                    <a:pt x="34" y="14"/>
                  </a:cubicBezTo>
                  <a:cubicBezTo>
                    <a:pt x="33" y="13"/>
                    <a:pt x="29" y="13"/>
                    <a:pt x="28" y="12"/>
                  </a:cubicBezTo>
                  <a:cubicBezTo>
                    <a:pt x="25" y="11"/>
                    <a:pt x="24" y="9"/>
                    <a:pt x="22" y="6"/>
                  </a:cubicBezTo>
                  <a:cubicBezTo>
                    <a:pt x="22" y="5"/>
                    <a:pt x="21" y="4"/>
                    <a:pt x="21" y="3"/>
                  </a:cubicBezTo>
                  <a:cubicBezTo>
                    <a:pt x="21" y="3"/>
                    <a:pt x="22" y="0"/>
                    <a:pt x="22" y="0"/>
                  </a:cubicBezTo>
                  <a:cubicBezTo>
                    <a:pt x="21" y="0"/>
                    <a:pt x="18" y="4"/>
                    <a:pt x="17" y="5"/>
                  </a:cubicBezTo>
                  <a:cubicBezTo>
                    <a:pt x="15" y="7"/>
                    <a:pt x="13" y="10"/>
                    <a:pt x="10" y="10"/>
                  </a:cubicBezTo>
                  <a:cubicBezTo>
                    <a:pt x="8" y="11"/>
                    <a:pt x="7" y="10"/>
                    <a:pt x="5" y="10"/>
                  </a:cubicBezTo>
                  <a:cubicBezTo>
                    <a:pt x="3" y="11"/>
                    <a:pt x="1" y="13"/>
                    <a:pt x="0" y="11"/>
                  </a:cubicBezTo>
                  <a:cubicBezTo>
                    <a:pt x="1" y="14"/>
                    <a:pt x="2" y="17"/>
                    <a:pt x="5" y="17"/>
                  </a:cubicBezTo>
                  <a:cubicBezTo>
                    <a:pt x="7" y="17"/>
                    <a:pt x="15" y="17"/>
                    <a:pt x="16" y="19"/>
                  </a:cubicBezTo>
                  <a:cubicBezTo>
                    <a:pt x="19" y="23"/>
                    <a:pt x="17" y="27"/>
                    <a:pt x="16" y="32"/>
                  </a:cubicBezTo>
                  <a:cubicBezTo>
                    <a:pt x="15" y="33"/>
                    <a:pt x="11" y="34"/>
                    <a:pt x="11" y="34"/>
                  </a:cubicBezTo>
                  <a:cubicBezTo>
                    <a:pt x="7" y="35"/>
                    <a:pt x="3" y="36"/>
                    <a:pt x="0" y="37"/>
                  </a:cubicBezTo>
                  <a:cubicBezTo>
                    <a:pt x="2" y="41"/>
                    <a:pt x="4" y="45"/>
                    <a:pt x="5" y="49"/>
                  </a:cubicBezTo>
                  <a:cubicBezTo>
                    <a:pt x="8" y="48"/>
                    <a:pt x="11" y="48"/>
                    <a:pt x="14" y="48"/>
                  </a:cubicBezTo>
                  <a:cubicBezTo>
                    <a:pt x="18" y="47"/>
                    <a:pt x="15" y="46"/>
                    <a:pt x="17" y="44"/>
                  </a:cubicBezTo>
                  <a:cubicBezTo>
                    <a:pt x="19" y="43"/>
                    <a:pt x="22" y="44"/>
                    <a:pt x="23" y="42"/>
                  </a:cubicBezTo>
                  <a:cubicBezTo>
                    <a:pt x="25" y="40"/>
                    <a:pt x="25" y="39"/>
                    <a:pt x="28" y="38"/>
                  </a:cubicBezTo>
                  <a:cubicBezTo>
                    <a:pt x="30" y="37"/>
                    <a:pt x="29" y="34"/>
                    <a:pt x="29" y="32"/>
                  </a:cubicBezTo>
                  <a:cubicBezTo>
                    <a:pt x="28" y="30"/>
                    <a:pt x="30" y="30"/>
                    <a:pt x="32" y="30"/>
                  </a:cubicBezTo>
                  <a:cubicBezTo>
                    <a:pt x="35" y="29"/>
                    <a:pt x="35" y="26"/>
                    <a:pt x="37" y="24"/>
                  </a:cubicBezTo>
                  <a:cubicBezTo>
                    <a:pt x="38" y="23"/>
                    <a:pt x="41" y="20"/>
                    <a:pt x="39" y="19"/>
                  </a:cubicBezTo>
                  <a:cubicBezTo>
                    <a:pt x="38" y="19"/>
                    <a:pt x="40" y="20"/>
                    <a:pt x="39" y="1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5" name="Freeform 692"/>
            <p:cNvSpPr>
              <a:spLocks/>
            </p:cNvSpPr>
            <p:nvPr/>
          </p:nvSpPr>
          <p:spPr bwMode="auto">
            <a:xfrm>
              <a:off x="7450763" y="3446193"/>
              <a:ext cx="256437" cy="111495"/>
            </a:xfrm>
            <a:custGeom>
              <a:avLst/>
              <a:gdLst>
                <a:gd name="T0" fmla="*/ 55 w 55"/>
                <a:gd name="T1" fmla="*/ 5 h 24"/>
                <a:gd name="T2" fmla="*/ 47 w 55"/>
                <a:gd name="T3" fmla="*/ 3 h 24"/>
                <a:gd name="T4" fmla="*/ 36 w 55"/>
                <a:gd name="T5" fmla="*/ 2 h 24"/>
                <a:gd name="T6" fmla="*/ 27 w 55"/>
                <a:gd name="T7" fmla="*/ 0 h 24"/>
                <a:gd name="T8" fmla="*/ 22 w 55"/>
                <a:gd name="T9" fmla="*/ 2 h 24"/>
                <a:gd name="T10" fmla="*/ 19 w 55"/>
                <a:gd name="T11" fmla="*/ 4 h 24"/>
                <a:gd name="T12" fmla="*/ 11 w 55"/>
                <a:gd name="T13" fmla="*/ 5 h 24"/>
                <a:gd name="T14" fmla="*/ 9 w 55"/>
                <a:gd name="T15" fmla="*/ 7 h 24"/>
                <a:gd name="T16" fmla="*/ 8 w 55"/>
                <a:gd name="T17" fmla="*/ 11 h 24"/>
                <a:gd name="T18" fmla="*/ 12 w 55"/>
                <a:gd name="T19" fmla="*/ 12 h 24"/>
                <a:gd name="T20" fmla="*/ 15 w 55"/>
                <a:gd name="T21" fmla="*/ 12 h 24"/>
                <a:gd name="T22" fmla="*/ 19 w 55"/>
                <a:gd name="T23" fmla="*/ 15 h 24"/>
                <a:gd name="T24" fmla="*/ 15 w 55"/>
                <a:gd name="T25" fmla="*/ 17 h 24"/>
                <a:gd name="T26" fmla="*/ 11 w 55"/>
                <a:gd name="T27" fmla="*/ 17 h 24"/>
                <a:gd name="T28" fmla="*/ 10 w 55"/>
                <a:gd name="T29" fmla="*/ 20 h 24"/>
                <a:gd name="T30" fmla="*/ 1 w 55"/>
                <a:gd name="T31" fmla="*/ 20 h 24"/>
                <a:gd name="T32" fmla="*/ 11 w 55"/>
                <a:gd name="T33" fmla="*/ 22 h 24"/>
                <a:gd name="T34" fmla="*/ 15 w 55"/>
                <a:gd name="T35" fmla="*/ 23 h 24"/>
                <a:gd name="T36" fmla="*/ 21 w 55"/>
                <a:gd name="T37" fmla="*/ 23 h 24"/>
                <a:gd name="T38" fmla="*/ 25 w 55"/>
                <a:gd name="T39" fmla="*/ 20 h 24"/>
                <a:gd name="T40" fmla="*/ 28 w 55"/>
                <a:gd name="T41" fmla="*/ 17 h 24"/>
                <a:gd name="T42" fmla="*/ 33 w 55"/>
                <a:gd name="T43" fmla="*/ 16 h 24"/>
                <a:gd name="T44" fmla="*/ 37 w 55"/>
                <a:gd name="T45" fmla="*/ 16 h 24"/>
                <a:gd name="T46" fmla="*/ 40 w 55"/>
                <a:gd name="T47" fmla="*/ 13 h 24"/>
                <a:gd name="T48" fmla="*/ 44 w 55"/>
                <a:gd name="T49" fmla="*/ 12 h 24"/>
                <a:gd name="T50" fmla="*/ 54 w 55"/>
                <a:gd name="T51" fmla="*/ 7 h 24"/>
                <a:gd name="T52" fmla="*/ 55 w 55"/>
                <a:gd name="T5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4">
                  <a:moveTo>
                    <a:pt x="55" y="5"/>
                  </a:moveTo>
                  <a:cubicBezTo>
                    <a:pt x="52" y="5"/>
                    <a:pt x="50" y="3"/>
                    <a:pt x="47" y="3"/>
                  </a:cubicBezTo>
                  <a:cubicBezTo>
                    <a:pt x="44" y="2"/>
                    <a:pt x="40" y="2"/>
                    <a:pt x="36" y="2"/>
                  </a:cubicBezTo>
                  <a:cubicBezTo>
                    <a:pt x="33" y="2"/>
                    <a:pt x="30" y="2"/>
                    <a:pt x="27" y="0"/>
                  </a:cubicBezTo>
                  <a:cubicBezTo>
                    <a:pt x="25" y="0"/>
                    <a:pt x="23" y="0"/>
                    <a:pt x="22" y="2"/>
                  </a:cubicBezTo>
                  <a:cubicBezTo>
                    <a:pt x="22" y="4"/>
                    <a:pt x="21" y="5"/>
                    <a:pt x="19" y="4"/>
                  </a:cubicBezTo>
                  <a:cubicBezTo>
                    <a:pt x="17" y="3"/>
                    <a:pt x="12" y="1"/>
                    <a:pt x="11" y="5"/>
                  </a:cubicBezTo>
                  <a:cubicBezTo>
                    <a:pt x="10" y="6"/>
                    <a:pt x="11" y="6"/>
                    <a:pt x="9" y="7"/>
                  </a:cubicBezTo>
                  <a:cubicBezTo>
                    <a:pt x="8" y="8"/>
                    <a:pt x="6" y="10"/>
                    <a:pt x="8" y="11"/>
                  </a:cubicBezTo>
                  <a:cubicBezTo>
                    <a:pt x="9" y="12"/>
                    <a:pt x="12" y="13"/>
                    <a:pt x="12" y="12"/>
                  </a:cubicBezTo>
                  <a:cubicBezTo>
                    <a:pt x="13" y="10"/>
                    <a:pt x="14" y="11"/>
                    <a:pt x="15" y="12"/>
                  </a:cubicBezTo>
                  <a:cubicBezTo>
                    <a:pt x="16" y="13"/>
                    <a:pt x="20" y="14"/>
                    <a:pt x="19" y="15"/>
                  </a:cubicBezTo>
                  <a:cubicBezTo>
                    <a:pt x="19" y="16"/>
                    <a:pt x="16" y="16"/>
                    <a:pt x="15" y="17"/>
                  </a:cubicBezTo>
                  <a:cubicBezTo>
                    <a:pt x="14" y="18"/>
                    <a:pt x="13" y="19"/>
                    <a:pt x="11" y="17"/>
                  </a:cubicBezTo>
                  <a:cubicBezTo>
                    <a:pt x="10" y="16"/>
                    <a:pt x="10" y="19"/>
                    <a:pt x="10" y="20"/>
                  </a:cubicBezTo>
                  <a:cubicBezTo>
                    <a:pt x="6" y="22"/>
                    <a:pt x="4" y="15"/>
                    <a:pt x="1" y="20"/>
                  </a:cubicBezTo>
                  <a:cubicBezTo>
                    <a:pt x="0" y="21"/>
                    <a:pt x="10" y="23"/>
                    <a:pt x="11" y="22"/>
                  </a:cubicBezTo>
                  <a:cubicBezTo>
                    <a:pt x="12" y="21"/>
                    <a:pt x="14" y="22"/>
                    <a:pt x="15" y="23"/>
                  </a:cubicBezTo>
                  <a:cubicBezTo>
                    <a:pt x="16" y="23"/>
                    <a:pt x="19" y="24"/>
                    <a:pt x="21" y="23"/>
                  </a:cubicBezTo>
                  <a:cubicBezTo>
                    <a:pt x="22" y="22"/>
                    <a:pt x="24" y="23"/>
                    <a:pt x="25" y="20"/>
                  </a:cubicBezTo>
                  <a:cubicBezTo>
                    <a:pt x="25" y="19"/>
                    <a:pt x="27" y="18"/>
                    <a:pt x="28" y="17"/>
                  </a:cubicBezTo>
                  <a:cubicBezTo>
                    <a:pt x="29" y="16"/>
                    <a:pt x="33" y="16"/>
                    <a:pt x="33" y="16"/>
                  </a:cubicBezTo>
                  <a:cubicBezTo>
                    <a:pt x="34" y="18"/>
                    <a:pt x="35" y="16"/>
                    <a:pt x="37" y="16"/>
                  </a:cubicBezTo>
                  <a:cubicBezTo>
                    <a:pt x="38" y="16"/>
                    <a:pt x="39" y="13"/>
                    <a:pt x="40" y="13"/>
                  </a:cubicBezTo>
                  <a:cubicBezTo>
                    <a:pt x="41" y="12"/>
                    <a:pt x="43" y="13"/>
                    <a:pt x="44" y="12"/>
                  </a:cubicBezTo>
                  <a:cubicBezTo>
                    <a:pt x="48" y="11"/>
                    <a:pt x="50" y="9"/>
                    <a:pt x="54" y="7"/>
                  </a:cubicBezTo>
                  <a:cubicBezTo>
                    <a:pt x="55" y="7"/>
                    <a:pt x="55" y="7"/>
                    <a:pt x="55"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6" name="Freeform 693"/>
            <p:cNvSpPr>
              <a:spLocks/>
            </p:cNvSpPr>
            <p:nvPr/>
          </p:nvSpPr>
          <p:spPr bwMode="auto">
            <a:xfrm>
              <a:off x="7138581" y="3376111"/>
              <a:ext cx="415714" cy="243694"/>
            </a:xfrm>
            <a:custGeom>
              <a:avLst/>
              <a:gdLst>
                <a:gd name="T0" fmla="*/ 78 w 89"/>
                <a:gd name="T1" fmla="*/ 32 h 52"/>
                <a:gd name="T2" fmla="*/ 81 w 89"/>
                <a:gd name="T3" fmla="*/ 33 h 52"/>
                <a:gd name="T4" fmla="*/ 84 w 89"/>
                <a:gd name="T5" fmla="*/ 31 h 52"/>
                <a:gd name="T6" fmla="*/ 81 w 89"/>
                <a:gd name="T7" fmla="*/ 26 h 52"/>
                <a:gd name="T8" fmla="*/ 79 w 89"/>
                <a:gd name="T9" fmla="*/ 27 h 52"/>
                <a:gd name="T10" fmla="*/ 75 w 89"/>
                <a:gd name="T11" fmla="*/ 27 h 52"/>
                <a:gd name="T12" fmla="*/ 78 w 89"/>
                <a:gd name="T13" fmla="*/ 21 h 52"/>
                <a:gd name="T14" fmla="*/ 74 w 89"/>
                <a:gd name="T15" fmla="*/ 22 h 52"/>
                <a:gd name="T16" fmla="*/ 68 w 89"/>
                <a:gd name="T17" fmla="*/ 25 h 52"/>
                <a:gd name="T18" fmla="*/ 65 w 89"/>
                <a:gd name="T19" fmla="*/ 29 h 52"/>
                <a:gd name="T20" fmla="*/ 62 w 89"/>
                <a:gd name="T21" fmla="*/ 28 h 52"/>
                <a:gd name="T22" fmla="*/ 57 w 89"/>
                <a:gd name="T23" fmla="*/ 27 h 52"/>
                <a:gd name="T24" fmla="*/ 53 w 89"/>
                <a:gd name="T25" fmla="*/ 23 h 52"/>
                <a:gd name="T26" fmla="*/ 52 w 89"/>
                <a:gd name="T27" fmla="*/ 17 h 52"/>
                <a:gd name="T28" fmla="*/ 49 w 89"/>
                <a:gd name="T29" fmla="*/ 13 h 52"/>
                <a:gd name="T30" fmla="*/ 45 w 89"/>
                <a:gd name="T31" fmla="*/ 12 h 52"/>
                <a:gd name="T32" fmla="*/ 38 w 89"/>
                <a:gd name="T33" fmla="*/ 12 h 52"/>
                <a:gd name="T34" fmla="*/ 31 w 89"/>
                <a:gd name="T35" fmla="*/ 12 h 52"/>
                <a:gd name="T36" fmla="*/ 27 w 89"/>
                <a:gd name="T37" fmla="*/ 8 h 52"/>
                <a:gd name="T38" fmla="*/ 23 w 89"/>
                <a:gd name="T39" fmla="*/ 8 h 52"/>
                <a:gd name="T40" fmla="*/ 19 w 89"/>
                <a:gd name="T41" fmla="*/ 10 h 52"/>
                <a:gd name="T42" fmla="*/ 17 w 89"/>
                <a:gd name="T43" fmla="*/ 6 h 52"/>
                <a:gd name="T44" fmla="*/ 15 w 89"/>
                <a:gd name="T45" fmla="*/ 1 h 52"/>
                <a:gd name="T46" fmla="*/ 15 w 89"/>
                <a:gd name="T47" fmla="*/ 5 h 52"/>
                <a:gd name="T48" fmla="*/ 14 w 89"/>
                <a:gd name="T49" fmla="*/ 8 h 52"/>
                <a:gd name="T50" fmla="*/ 13 w 89"/>
                <a:gd name="T51" fmla="*/ 3 h 52"/>
                <a:gd name="T52" fmla="*/ 14 w 89"/>
                <a:gd name="T53" fmla="*/ 0 h 52"/>
                <a:gd name="T54" fmla="*/ 1 w 89"/>
                <a:gd name="T55" fmla="*/ 4 h 52"/>
                <a:gd name="T56" fmla="*/ 1 w 89"/>
                <a:gd name="T57" fmla="*/ 15 h 52"/>
                <a:gd name="T58" fmla="*/ 1 w 89"/>
                <a:gd name="T59" fmla="*/ 23 h 52"/>
                <a:gd name="T60" fmla="*/ 2 w 89"/>
                <a:gd name="T61" fmla="*/ 26 h 52"/>
                <a:gd name="T62" fmla="*/ 6 w 89"/>
                <a:gd name="T63" fmla="*/ 26 h 52"/>
                <a:gd name="T64" fmla="*/ 6 w 89"/>
                <a:gd name="T65" fmla="*/ 23 h 52"/>
                <a:gd name="T66" fmla="*/ 10 w 89"/>
                <a:gd name="T67" fmla="*/ 20 h 52"/>
                <a:gd name="T68" fmla="*/ 13 w 89"/>
                <a:gd name="T69" fmla="*/ 18 h 52"/>
                <a:gd name="T70" fmla="*/ 17 w 89"/>
                <a:gd name="T71" fmla="*/ 19 h 52"/>
                <a:gd name="T72" fmla="*/ 21 w 89"/>
                <a:gd name="T73" fmla="*/ 20 h 52"/>
                <a:gd name="T74" fmla="*/ 21 w 89"/>
                <a:gd name="T75" fmla="*/ 24 h 52"/>
                <a:gd name="T76" fmla="*/ 26 w 89"/>
                <a:gd name="T77" fmla="*/ 27 h 52"/>
                <a:gd name="T78" fmla="*/ 33 w 89"/>
                <a:gd name="T79" fmla="*/ 34 h 52"/>
                <a:gd name="T80" fmla="*/ 38 w 89"/>
                <a:gd name="T81" fmla="*/ 37 h 52"/>
                <a:gd name="T82" fmla="*/ 41 w 89"/>
                <a:gd name="T83" fmla="*/ 39 h 52"/>
                <a:gd name="T84" fmla="*/ 50 w 89"/>
                <a:gd name="T85" fmla="*/ 45 h 52"/>
                <a:gd name="T86" fmla="*/ 54 w 89"/>
                <a:gd name="T87" fmla="*/ 49 h 52"/>
                <a:gd name="T88" fmla="*/ 61 w 89"/>
                <a:gd name="T89" fmla="*/ 52 h 52"/>
                <a:gd name="T90" fmla="*/ 63 w 89"/>
                <a:gd name="T91" fmla="*/ 47 h 52"/>
                <a:gd name="T92" fmla="*/ 62 w 89"/>
                <a:gd name="T93" fmla="*/ 42 h 52"/>
                <a:gd name="T94" fmla="*/ 59 w 89"/>
                <a:gd name="T95" fmla="*/ 38 h 52"/>
                <a:gd name="T96" fmla="*/ 64 w 89"/>
                <a:gd name="T97" fmla="*/ 36 h 52"/>
                <a:gd name="T98" fmla="*/ 66 w 89"/>
                <a:gd name="T99" fmla="*/ 33 h 52"/>
                <a:gd name="T100" fmla="*/ 68 w 89"/>
                <a:gd name="T101" fmla="*/ 30 h 52"/>
                <a:gd name="T102" fmla="*/ 71 w 89"/>
                <a:gd name="T103" fmla="*/ 30 h 52"/>
                <a:gd name="T104" fmla="*/ 74 w 89"/>
                <a:gd name="T105" fmla="*/ 29 h 52"/>
                <a:gd name="T106" fmla="*/ 74 w 89"/>
                <a:gd name="T107" fmla="*/ 34 h 52"/>
                <a:gd name="T108" fmla="*/ 77 w 89"/>
                <a:gd name="T109" fmla="*/ 34 h 52"/>
                <a:gd name="T110" fmla="*/ 78 w 89"/>
                <a:gd name="T111" fmla="*/ 32 h 52"/>
                <a:gd name="T112" fmla="*/ 78 w 89"/>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52">
                  <a:moveTo>
                    <a:pt x="78" y="32"/>
                  </a:moveTo>
                  <a:cubicBezTo>
                    <a:pt x="79" y="33"/>
                    <a:pt x="79" y="34"/>
                    <a:pt x="81" y="33"/>
                  </a:cubicBezTo>
                  <a:cubicBezTo>
                    <a:pt x="82" y="33"/>
                    <a:pt x="83" y="31"/>
                    <a:pt x="84" y="31"/>
                  </a:cubicBezTo>
                  <a:cubicBezTo>
                    <a:pt x="89" y="30"/>
                    <a:pt x="83" y="28"/>
                    <a:pt x="81" y="26"/>
                  </a:cubicBezTo>
                  <a:cubicBezTo>
                    <a:pt x="80" y="25"/>
                    <a:pt x="80" y="26"/>
                    <a:pt x="79" y="27"/>
                  </a:cubicBezTo>
                  <a:cubicBezTo>
                    <a:pt x="79" y="28"/>
                    <a:pt x="76" y="27"/>
                    <a:pt x="75" y="27"/>
                  </a:cubicBezTo>
                  <a:cubicBezTo>
                    <a:pt x="71" y="25"/>
                    <a:pt x="77" y="22"/>
                    <a:pt x="78" y="21"/>
                  </a:cubicBezTo>
                  <a:cubicBezTo>
                    <a:pt x="78" y="21"/>
                    <a:pt x="74" y="22"/>
                    <a:pt x="74" y="22"/>
                  </a:cubicBezTo>
                  <a:cubicBezTo>
                    <a:pt x="72" y="23"/>
                    <a:pt x="70" y="23"/>
                    <a:pt x="68" y="25"/>
                  </a:cubicBezTo>
                  <a:cubicBezTo>
                    <a:pt x="67" y="26"/>
                    <a:pt x="66" y="28"/>
                    <a:pt x="65" y="29"/>
                  </a:cubicBezTo>
                  <a:cubicBezTo>
                    <a:pt x="64" y="32"/>
                    <a:pt x="63" y="30"/>
                    <a:pt x="62" y="28"/>
                  </a:cubicBezTo>
                  <a:cubicBezTo>
                    <a:pt x="61" y="26"/>
                    <a:pt x="59" y="27"/>
                    <a:pt x="57" y="27"/>
                  </a:cubicBezTo>
                  <a:cubicBezTo>
                    <a:pt x="55" y="27"/>
                    <a:pt x="54" y="24"/>
                    <a:pt x="53" y="23"/>
                  </a:cubicBezTo>
                  <a:cubicBezTo>
                    <a:pt x="51" y="21"/>
                    <a:pt x="54" y="19"/>
                    <a:pt x="52" y="17"/>
                  </a:cubicBezTo>
                  <a:cubicBezTo>
                    <a:pt x="51" y="16"/>
                    <a:pt x="50" y="14"/>
                    <a:pt x="49" y="13"/>
                  </a:cubicBezTo>
                  <a:cubicBezTo>
                    <a:pt x="48" y="12"/>
                    <a:pt x="46" y="11"/>
                    <a:pt x="45" y="12"/>
                  </a:cubicBezTo>
                  <a:cubicBezTo>
                    <a:pt x="43" y="13"/>
                    <a:pt x="41" y="12"/>
                    <a:pt x="38" y="12"/>
                  </a:cubicBezTo>
                  <a:cubicBezTo>
                    <a:pt x="36" y="12"/>
                    <a:pt x="33" y="13"/>
                    <a:pt x="31" y="12"/>
                  </a:cubicBezTo>
                  <a:cubicBezTo>
                    <a:pt x="30" y="11"/>
                    <a:pt x="28" y="9"/>
                    <a:pt x="27" y="8"/>
                  </a:cubicBezTo>
                  <a:cubicBezTo>
                    <a:pt x="25" y="6"/>
                    <a:pt x="24" y="6"/>
                    <a:pt x="23" y="8"/>
                  </a:cubicBezTo>
                  <a:cubicBezTo>
                    <a:pt x="22" y="9"/>
                    <a:pt x="21" y="10"/>
                    <a:pt x="19" y="10"/>
                  </a:cubicBezTo>
                  <a:cubicBezTo>
                    <a:pt x="16" y="10"/>
                    <a:pt x="16" y="8"/>
                    <a:pt x="17" y="6"/>
                  </a:cubicBezTo>
                  <a:cubicBezTo>
                    <a:pt x="18" y="3"/>
                    <a:pt x="18" y="3"/>
                    <a:pt x="15" y="1"/>
                  </a:cubicBezTo>
                  <a:cubicBezTo>
                    <a:pt x="15" y="2"/>
                    <a:pt x="15" y="4"/>
                    <a:pt x="15" y="5"/>
                  </a:cubicBezTo>
                  <a:cubicBezTo>
                    <a:pt x="15" y="7"/>
                    <a:pt x="16" y="8"/>
                    <a:pt x="14" y="8"/>
                  </a:cubicBezTo>
                  <a:cubicBezTo>
                    <a:pt x="12" y="7"/>
                    <a:pt x="12" y="4"/>
                    <a:pt x="13" y="3"/>
                  </a:cubicBezTo>
                  <a:cubicBezTo>
                    <a:pt x="13" y="3"/>
                    <a:pt x="15" y="0"/>
                    <a:pt x="14" y="0"/>
                  </a:cubicBezTo>
                  <a:cubicBezTo>
                    <a:pt x="9" y="1"/>
                    <a:pt x="5" y="2"/>
                    <a:pt x="1" y="4"/>
                  </a:cubicBezTo>
                  <a:cubicBezTo>
                    <a:pt x="0" y="4"/>
                    <a:pt x="1" y="14"/>
                    <a:pt x="1" y="15"/>
                  </a:cubicBezTo>
                  <a:cubicBezTo>
                    <a:pt x="1" y="18"/>
                    <a:pt x="1" y="21"/>
                    <a:pt x="1" y="23"/>
                  </a:cubicBezTo>
                  <a:cubicBezTo>
                    <a:pt x="1" y="25"/>
                    <a:pt x="0" y="26"/>
                    <a:pt x="2" y="26"/>
                  </a:cubicBezTo>
                  <a:cubicBezTo>
                    <a:pt x="3" y="26"/>
                    <a:pt x="4" y="26"/>
                    <a:pt x="6" y="26"/>
                  </a:cubicBezTo>
                  <a:cubicBezTo>
                    <a:pt x="8" y="26"/>
                    <a:pt x="5" y="24"/>
                    <a:pt x="6" y="23"/>
                  </a:cubicBezTo>
                  <a:cubicBezTo>
                    <a:pt x="7" y="21"/>
                    <a:pt x="9" y="22"/>
                    <a:pt x="10" y="20"/>
                  </a:cubicBezTo>
                  <a:cubicBezTo>
                    <a:pt x="12" y="19"/>
                    <a:pt x="12" y="19"/>
                    <a:pt x="13" y="18"/>
                  </a:cubicBezTo>
                  <a:cubicBezTo>
                    <a:pt x="15" y="17"/>
                    <a:pt x="16" y="18"/>
                    <a:pt x="17" y="19"/>
                  </a:cubicBezTo>
                  <a:cubicBezTo>
                    <a:pt x="18" y="20"/>
                    <a:pt x="21" y="20"/>
                    <a:pt x="21" y="20"/>
                  </a:cubicBezTo>
                  <a:cubicBezTo>
                    <a:pt x="22" y="22"/>
                    <a:pt x="21" y="23"/>
                    <a:pt x="21" y="24"/>
                  </a:cubicBezTo>
                  <a:cubicBezTo>
                    <a:pt x="22" y="27"/>
                    <a:pt x="25" y="27"/>
                    <a:pt x="26" y="27"/>
                  </a:cubicBezTo>
                  <a:cubicBezTo>
                    <a:pt x="31" y="27"/>
                    <a:pt x="31" y="30"/>
                    <a:pt x="33" y="34"/>
                  </a:cubicBezTo>
                  <a:cubicBezTo>
                    <a:pt x="34" y="35"/>
                    <a:pt x="36" y="36"/>
                    <a:pt x="38" y="37"/>
                  </a:cubicBezTo>
                  <a:cubicBezTo>
                    <a:pt x="39" y="37"/>
                    <a:pt x="40" y="38"/>
                    <a:pt x="41" y="39"/>
                  </a:cubicBezTo>
                  <a:cubicBezTo>
                    <a:pt x="44" y="41"/>
                    <a:pt x="47" y="44"/>
                    <a:pt x="50" y="45"/>
                  </a:cubicBezTo>
                  <a:cubicBezTo>
                    <a:pt x="54" y="46"/>
                    <a:pt x="54" y="46"/>
                    <a:pt x="54" y="49"/>
                  </a:cubicBezTo>
                  <a:cubicBezTo>
                    <a:pt x="56" y="49"/>
                    <a:pt x="59" y="51"/>
                    <a:pt x="61" y="52"/>
                  </a:cubicBezTo>
                  <a:cubicBezTo>
                    <a:pt x="61" y="49"/>
                    <a:pt x="60" y="49"/>
                    <a:pt x="63" y="47"/>
                  </a:cubicBezTo>
                  <a:cubicBezTo>
                    <a:pt x="64" y="45"/>
                    <a:pt x="62" y="44"/>
                    <a:pt x="62" y="42"/>
                  </a:cubicBezTo>
                  <a:cubicBezTo>
                    <a:pt x="63" y="39"/>
                    <a:pt x="60" y="40"/>
                    <a:pt x="59" y="38"/>
                  </a:cubicBezTo>
                  <a:cubicBezTo>
                    <a:pt x="58" y="36"/>
                    <a:pt x="63" y="37"/>
                    <a:pt x="64" y="36"/>
                  </a:cubicBezTo>
                  <a:cubicBezTo>
                    <a:pt x="67" y="35"/>
                    <a:pt x="64" y="32"/>
                    <a:pt x="66" y="33"/>
                  </a:cubicBezTo>
                  <a:cubicBezTo>
                    <a:pt x="70" y="33"/>
                    <a:pt x="66" y="30"/>
                    <a:pt x="68" y="30"/>
                  </a:cubicBezTo>
                  <a:cubicBezTo>
                    <a:pt x="69" y="29"/>
                    <a:pt x="70" y="31"/>
                    <a:pt x="71" y="30"/>
                  </a:cubicBezTo>
                  <a:cubicBezTo>
                    <a:pt x="72" y="30"/>
                    <a:pt x="73" y="29"/>
                    <a:pt x="74" y="29"/>
                  </a:cubicBezTo>
                  <a:cubicBezTo>
                    <a:pt x="76" y="29"/>
                    <a:pt x="74" y="33"/>
                    <a:pt x="74" y="34"/>
                  </a:cubicBezTo>
                  <a:cubicBezTo>
                    <a:pt x="75" y="34"/>
                    <a:pt x="77" y="31"/>
                    <a:pt x="77" y="34"/>
                  </a:cubicBezTo>
                  <a:cubicBezTo>
                    <a:pt x="77" y="34"/>
                    <a:pt x="77" y="32"/>
                    <a:pt x="78" y="32"/>
                  </a:cubicBezTo>
                  <a:cubicBezTo>
                    <a:pt x="79" y="32"/>
                    <a:pt x="77" y="32"/>
                    <a:pt x="78" y="3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7" name="Freeform 694"/>
            <p:cNvSpPr>
              <a:spLocks/>
            </p:cNvSpPr>
            <p:nvPr/>
          </p:nvSpPr>
          <p:spPr bwMode="auto">
            <a:xfrm>
              <a:off x="7264410" y="3646882"/>
              <a:ext cx="0" cy="4779"/>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8" name="Freeform 695"/>
            <p:cNvSpPr>
              <a:spLocks/>
            </p:cNvSpPr>
            <p:nvPr/>
          </p:nvSpPr>
          <p:spPr bwMode="auto">
            <a:xfrm>
              <a:off x="7049385" y="3460527"/>
              <a:ext cx="340852" cy="200689"/>
            </a:xfrm>
            <a:custGeom>
              <a:avLst/>
              <a:gdLst>
                <a:gd name="T0" fmla="*/ 73 w 73"/>
                <a:gd name="T1" fmla="*/ 28 h 43"/>
                <a:gd name="T2" fmla="*/ 69 w 73"/>
                <a:gd name="T3" fmla="*/ 27 h 43"/>
                <a:gd name="T4" fmla="*/ 65 w 73"/>
                <a:gd name="T5" fmla="*/ 24 h 43"/>
                <a:gd name="T6" fmla="*/ 58 w 73"/>
                <a:gd name="T7" fmla="*/ 20 h 43"/>
                <a:gd name="T8" fmla="*/ 52 w 73"/>
                <a:gd name="T9" fmla="*/ 16 h 43"/>
                <a:gd name="T10" fmla="*/ 47 w 73"/>
                <a:gd name="T11" fmla="*/ 9 h 43"/>
                <a:gd name="T12" fmla="*/ 40 w 73"/>
                <a:gd name="T13" fmla="*/ 5 h 43"/>
                <a:gd name="T14" fmla="*/ 40 w 73"/>
                <a:gd name="T15" fmla="*/ 2 h 43"/>
                <a:gd name="T16" fmla="*/ 36 w 73"/>
                <a:gd name="T17" fmla="*/ 1 h 43"/>
                <a:gd name="T18" fmla="*/ 34 w 73"/>
                <a:gd name="T19" fmla="*/ 0 h 43"/>
                <a:gd name="T20" fmla="*/ 31 w 73"/>
                <a:gd name="T21" fmla="*/ 1 h 43"/>
                <a:gd name="T22" fmla="*/ 28 w 73"/>
                <a:gd name="T23" fmla="*/ 3 h 43"/>
                <a:gd name="T24" fmla="*/ 25 w 73"/>
                <a:gd name="T25" fmla="*/ 6 h 43"/>
                <a:gd name="T26" fmla="*/ 22 w 73"/>
                <a:gd name="T27" fmla="*/ 8 h 43"/>
                <a:gd name="T28" fmla="*/ 17 w 73"/>
                <a:gd name="T29" fmla="*/ 8 h 43"/>
                <a:gd name="T30" fmla="*/ 12 w 73"/>
                <a:gd name="T31" fmla="*/ 2 h 43"/>
                <a:gd name="T32" fmla="*/ 2 w 73"/>
                <a:gd name="T33" fmla="*/ 5 h 43"/>
                <a:gd name="T34" fmla="*/ 5 w 73"/>
                <a:gd name="T35" fmla="*/ 12 h 43"/>
                <a:gd name="T36" fmla="*/ 8 w 73"/>
                <a:gd name="T37" fmla="*/ 17 h 43"/>
                <a:gd name="T38" fmla="*/ 8 w 73"/>
                <a:gd name="T39" fmla="*/ 19 h 43"/>
                <a:gd name="T40" fmla="*/ 10 w 73"/>
                <a:gd name="T41" fmla="*/ 22 h 43"/>
                <a:gd name="T42" fmla="*/ 9 w 73"/>
                <a:gd name="T43" fmla="*/ 26 h 43"/>
                <a:gd name="T44" fmla="*/ 9 w 73"/>
                <a:gd name="T45" fmla="*/ 31 h 43"/>
                <a:gd name="T46" fmla="*/ 14 w 73"/>
                <a:gd name="T47" fmla="*/ 29 h 43"/>
                <a:gd name="T48" fmla="*/ 17 w 73"/>
                <a:gd name="T49" fmla="*/ 26 h 43"/>
                <a:gd name="T50" fmla="*/ 27 w 73"/>
                <a:gd name="T51" fmla="*/ 27 h 43"/>
                <a:gd name="T52" fmla="*/ 37 w 73"/>
                <a:gd name="T53" fmla="*/ 31 h 43"/>
                <a:gd name="T54" fmla="*/ 45 w 73"/>
                <a:gd name="T55" fmla="*/ 35 h 43"/>
                <a:gd name="T56" fmla="*/ 46 w 73"/>
                <a:gd name="T57" fmla="*/ 37 h 43"/>
                <a:gd name="T58" fmla="*/ 48 w 73"/>
                <a:gd name="T59" fmla="*/ 42 h 43"/>
                <a:gd name="T60" fmla="*/ 53 w 73"/>
                <a:gd name="T61" fmla="*/ 43 h 43"/>
                <a:gd name="T62" fmla="*/ 57 w 73"/>
                <a:gd name="T63" fmla="*/ 40 h 43"/>
                <a:gd name="T64" fmla="*/ 62 w 73"/>
                <a:gd name="T65" fmla="*/ 38 h 43"/>
                <a:gd name="T66" fmla="*/ 65 w 73"/>
                <a:gd name="T67" fmla="*/ 33 h 43"/>
                <a:gd name="T68" fmla="*/ 69 w 73"/>
                <a:gd name="T69" fmla="*/ 31 h 43"/>
                <a:gd name="T70" fmla="*/ 73 w 73"/>
                <a:gd name="T71" fmla="*/ 31 h 43"/>
                <a:gd name="T72" fmla="*/ 73 w 73"/>
                <a:gd name="T73"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 h="43">
                  <a:moveTo>
                    <a:pt x="73" y="28"/>
                  </a:moveTo>
                  <a:cubicBezTo>
                    <a:pt x="72" y="27"/>
                    <a:pt x="71" y="27"/>
                    <a:pt x="69" y="27"/>
                  </a:cubicBezTo>
                  <a:cubicBezTo>
                    <a:pt x="68" y="26"/>
                    <a:pt x="66" y="25"/>
                    <a:pt x="65" y="24"/>
                  </a:cubicBezTo>
                  <a:cubicBezTo>
                    <a:pt x="63" y="23"/>
                    <a:pt x="60" y="22"/>
                    <a:pt x="58" y="20"/>
                  </a:cubicBezTo>
                  <a:cubicBezTo>
                    <a:pt x="57" y="18"/>
                    <a:pt x="54" y="18"/>
                    <a:pt x="52" y="16"/>
                  </a:cubicBezTo>
                  <a:cubicBezTo>
                    <a:pt x="51" y="13"/>
                    <a:pt x="50" y="9"/>
                    <a:pt x="47" y="9"/>
                  </a:cubicBezTo>
                  <a:cubicBezTo>
                    <a:pt x="44" y="9"/>
                    <a:pt x="40" y="9"/>
                    <a:pt x="40" y="5"/>
                  </a:cubicBezTo>
                  <a:cubicBezTo>
                    <a:pt x="40" y="4"/>
                    <a:pt x="41" y="2"/>
                    <a:pt x="40" y="2"/>
                  </a:cubicBezTo>
                  <a:cubicBezTo>
                    <a:pt x="39" y="1"/>
                    <a:pt x="38" y="2"/>
                    <a:pt x="36" y="1"/>
                  </a:cubicBezTo>
                  <a:cubicBezTo>
                    <a:pt x="36" y="1"/>
                    <a:pt x="35" y="0"/>
                    <a:pt x="34" y="0"/>
                  </a:cubicBezTo>
                  <a:cubicBezTo>
                    <a:pt x="33" y="0"/>
                    <a:pt x="32" y="1"/>
                    <a:pt x="31" y="1"/>
                  </a:cubicBezTo>
                  <a:cubicBezTo>
                    <a:pt x="30" y="0"/>
                    <a:pt x="29" y="3"/>
                    <a:pt x="28" y="3"/>
                  </a:cubicBezTo>
                  <a:cubicBezTo>
                    <a:pt x="27" y="3"/>
                    <a:pt x="24" y="4"/>
                    <a:pt x="25" y="6"/>
                  </a:cubicBezTo>
                  <a:cubicBezTo>
                    <a:pt x="26" y="9"/>
                    <a:pt x="25" y="8"/>
                    <a:pt x="22" y="8"/>
                  </a:cubicBezTo>
                  <a:cubicBezTo>
                    <a:pt x="21" y="8"/>
                    <a:pt x="18" y="8"/>
                    <a:pt x="17" y="8"/>
                  </a:cubicBezTo>
                  <a:cubicBezTo>
                    <a:pt x="15" y="6"/>
                    <a:pt x="14" y="4"/>
                    <a:pt x="12" y="2"/>
                  </a:cubicBezTo>
                  <a:cubicBezTo>
                    <a:pt x="9" y="0"/>
                    <a:pt x="5" y="3"/>
                    <a:pt x="2" y="5"/>
                  </a:cubicBezTo>
                  <a:cubicBezTo>
                    <a:pt x="3" y="6"/>
                    <a:pt x="6" y="10"/>
                    <a:pt x="5" y="12"/>
                  </a:cubicBezTo>
                  <a:cubicBezTo>
                    <a:pt x="0" y="15"/>
                    <a:pt x="6" y="15"/>
                    <a:pt x="8" y="17"/>
                  </a:cubicBezTo>
                  <a:cubicBezTo>
                    <a:pt x="8" y="17"/>
                    <a:pt x="8" y="19"/>
                    <a:pt x="8" y="19"/>
                  </a:cubicBezTo>
                  <a:cubicBezTo>
                    <a:pt x="7" y="20"/>
                    <a:pt x="9" y="22"/>
                    <a:pt x="10" y="22"/>
                  </a:cubicBezTo>
                  <a:cubicBezTo>
                    <a:pt x="10" y="23"/>
                    <a:pt x="9" y="24"/>
                    <a:pt x="9" y="26"/>
                  </a:cubicBezTo>
                  <a:cubicBezTo>
                    <a:pt x="9" y="27"/>
                    <a:pt x="9" y="29"/>
                    <a:pt x="9" y="31"/>
                  </a:cubicBezTo>
                  <a:cubicBezTo>
                    <a:pt x="11" y="31"/>
                    <a:pt x="12" y="31"/>
                    <a:pt x="14" y="29"/>
                  </a:cubicBezTo>
                  <a:cubicBezTo>
                    <a:pt x="15" y="28"/>
                    <a:pt x="16" y="27"/>
                    <a:pt x="17" y="26"/>
                  </a:cubicBezTo>
                  <a:cubicBezTo>
                    <a:pt x="21" y="26"/>
                    <a:pt x="24" y="25"/>
                    <a:pt x="27" y="27"/>
                  </a:cubicBezTo>
                  <a:cubicBezTo>
                    <a:pt x="29" y="30"/>
                    <a:pt x="35" y="28"/>
                    <a:pt x="37" y="31"/>
                  </a:cubicBezTo>
                  <a:cubicBezTo>
                    <a:pt x="39" y="34"/>
                    <a:pt x="41" y="35"/>
                    <a:pt x="45" y="35"/>
                  </a:cubicBezTo>
                  <a:cubicBezTo>
                    <a:pt x="46" y="35"/>
                    <a:pt x="46" y="35"/>
                    <a:pt x="46" y="37"/>
                  </a:cubicBezTo>
                  <a:cubicBezTo>
                    <a:pt x="46" y="40"/>
                    <a:pt x="46" y="40"/>
                    <a:pt x="48" y="42"/>
                  </a:cubicBezTo>
                  <a:cubicBezTo>
                    <a:pt x="50" y="42"/>
                    <a:pt x="51" y="43"/>
                    <a:pt x="53" y="43"/>
                  </a:cubicBezTo>
                  <a:cubicBezTo>
                    <a:pt x="56" y="43"/>
                    <a:pt x="56" y="42"/>
                    <a:pt x="57" y="40"/>
                  </a:cubicBezTo>
                  <a:cubicBezTo>
                    <a:pt x="58" y="38"/>
                    <a:pt x="60" y="39"/>
                    <a:pt x="62" y="38"/>
                  </a:cubicBezTo>
                  <a:cubicBezTo>
                    <a:pt x="64" y="37"/>
                    <a:pt x="64" y="35"/>
                    <a:pt x="65" y="33"/>
                  </a:cubicBezTo>
                  <a:cubicBezTo>
                    <a:pt x="65" y="31"/>
                    <a:pt x="68" y="33"/>
                    <a:pt x="69" y="31"/>
                  </a:cubicBezTo>
                  <a:cubicBezTo>
                    <a:pt x="69" y="29"/>
                    <a:pt x="72" y="31"/>
                    <a:pt x="73" y="31"/>
                  </a:cubicBezTo>
                  <a:cubicBezTo>
                    <a:pt x="73" y="30"/>
                    <a:pt x="73" y="29"/>
                    <a:pt x="73" y="2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199" name="Freeform 696"/>
            <p:cNvSpPr>
              <a:spLocks/>
            </p:cNvSpPr>
            <p:nvPr/>
          </p:nvSpPr>
          <p:spPr bwMode="auto">
            <a:xfrm>
              <a:off x="7409352" y="3506718"/>
              <a:ext cx="186353" cy="125829"/>
            </a:xfrm>
            <a:custGeom>
              <a:avLst/>
              <a:gdLst>
                <a:gd name="T0" fmla="*/ 30 w 40"/>
                <a:gd name="T1" fmla="*/ 10 h 27"/>
                <a:gd name="T2" fmla="*/ 25 w 40"/>
                <a:gd name="T3" fmla="*/ 10 h 27"/>
                <a:gd name="T4" fmla="*/ 21 w 40"/>
                <a:gd name="T5" fmla="*/ 8 h 27"/>
                <a:gd name="T6" fmla="*/ 19 w 40"/>
                <a:gd name="T7" fmla="*/ 9 h 27"/>
                <a:gd name="T8" fmla="*/ 17 w 40"/>
                <a:gd name="T9" fmla="*/ 9 h 27"/>
                <a:gd name="T10" fmla="*/ 10 w 40"/>
                <a:gd name="T11" fmla="*/ 8 h 27"/>
                <a:gd name="T12" fmla="*/ 12 w 40"/>
                <a:gd name="T13" fmla="*/ 5 h 27"/>
                <a:gd name="T14" fmla="*/ 16 w 40"/>
                <a:gd name="T15" fmla="*/ 7 h 27"/>
                <a:gd name="T16" fmla="*/ 19 w 40"/>
                <a:gd name="T17" fmla="*/ 5 h 27"/>
                <a:gd name="T18" fmla="*/ 16 w 40"/>
                <a:gd name="T19" fmla="*/ 6 h 27"/>
                <a:gd name="T20" fmla="*/ 16 w 40"/>
                <a:gd name="T21" fmla="*/ 1 h 27"/>
                <a:gd name="T22" fmla="*/ 14 w 40"/>
                <a:gd name="T23" fmla="*/ 2 h 27"/>
                <a:gd name="T24" fmla="*/ 10 w 40"/>
                <a:gd name="T25" fmla="*/ 2 h 27"/>
                <a:gd name="T26" fmla="*/ 8 w 40"/>
                <a:gd name="T27" fmla="*/ 5 h 27"/>
                <a:gd name="T28" fmla="*/ 6 w 40"/>
                <a:gd name="T29" fmla="*/ 8 h 27"/>
                <a:gd name="T30" fmla="*/ 1 w 40"/>
                <a:gd name="T31" fmla="*/ 10 h 27"/>
                <a:gd name="T32" fmla="*/ 4 w 40"/>
                <a:gd name="T33" fmla="*/ 14 h 27"/>
                <a:gd name="T34" fmla="*/ 4 w 40"/>
                <a:gd name="T35" fmla="*/ 19 h 27"/>
                <a:gd name="T36" fmla="*/ 4 w 40"/>
                <a:gd name="T37" fmla="*/ 24 h 27"/>
                <a:gd name="T38" fmla="*/ 9 w 40"/>
                <a:gd name="T39" fmla="*/ 22 h 27"/>
                <a:gd name="T40" fmla="*/ 12 w 40"/>
                <a:gd name="T41" fmla="*/ 20 h 27"/>
                <a:gd name="T42" fmla="*/ 17 w 40"/>
                <a:gd name="T43" fmla="*/ 17 h 27"/>
                <a:gd name="T44" fmla="*/ 20 w 40"/>
                <a:gd name="T45" fmla="*/ 17 h 27"/>
                <a:gd name="T46" fmla="*/ 22 w 40"/>
                <a:gd name="T47" fmla="*/ 21 h 27"/>
                <a:gd name="T48" fmla="*/ 21 w 40"/>
                <a:gd name="T49" fmla="*/ 24 h 27"/>
                <a:gd name="T50" fmla="*/ 27 w 40"/>
                <a:gd name="T51" fmla="*/ 23 h 27"/>
                <a:gd name="T52" fmla="*/ 32 w 40"/>
                <a:gd name="T53" fmla="*/ 21 h 27"/>
                <a:gd name="T54" fmla="*/ 39 w 40"/>
                <a:gd name="T55" fmla="*/ 21 h 27"/>
                <a:gd name="T56" fmla="*/ 38 w 40"/>
                <a:gd name="T57" fmla="*/ 18 h 27"/>
                <a:gd name="T58" fmla="*/ 36 w 40"/>
                <a:gd name="T59" fmla="*/ 14 h 27"/>
                <a:gd name="T60" fmla="*/ 32 w 40"/>
                <a:gd name="T61" fmla="*/ 9 h 27"/>
                <a:gd name="T62" fmla="*/ 30 w 40"/>
                <a:gd name="T63" fmla="*/ 10 h 27"/>
                <a:gd name="T64" fmla="*/ 30 w 40"/>
                <a:gd name="T6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30" y="10"/>
                  </a:moveTo>
                  <a:cubicBezTo>
                    <a:pt x="28" y="11"/>
                    <a:pt x="27" y="10"/>
                    <a:pt x="25" y="10"/>
                  </a:cubicBezTo>
                  <a:cubicBezTo>
                    <a:pt x="23" y="10"/>
                    <a:pt x="22" y="8"/>
                    <a:pt x="21" y="8"/>
                  </a:cubicBezTo>
                  <a:cubicBezTo>
                    <a:pt x="20" y="8"/>
                    <a:pt x="20" y="9"/>
                    <a:pt x="19" y="9"/>
                  </a:cubicBezTo>
                  <a:cubicBezTo>
                    <a:pt x="19" y="10"/>
                    <a:pt x="18" y="9"/>
                    <a:pt x="17" y="9"/>
                  </a:cubicBezTo>
                  <a:cubicBezTo>
                    <a:pt x="15" y="9"/>
                    <a:pt x="12" y="9"/>
                    <a:pt x="10" y="8"/>
                  </a:cubicBezTo>
                  <a:cubicBezTo>
                    <a:pt x="9" y="7"/>
                    <a:pt x="12" y="5"/>
                    <a:pt x="12" y="5"/>
                  </a:cubicBezTo>
                  <a:cubicBezTo>
                    <a:pt x="14" y="4"/>
                    <a:pt x="15" y="7"/>
                    <a:pt x="16" y="7"/>
                  </a:cubicBezTo>
                  <a:cubicBezTo>
                    <a:pt x="18" y="7"/>
                    <a:pt x="19" y="6"/>
                    <a:pt x="19" y="5"/>
                  </a:cubicBezTo>
                  <a:cubicBezTo>
                    <a:pt x="18" y="4"/>
                    <a:pt x="17" y="6"/>
                    <a:pt x="16" y="6"/>
                  </a:cubicBezTo>
                  <a:cubicBezTo>
                    <a:pt x="15" y="5"/>
                    <a:pt x="17" y="2"/>
                    <a:pt x="16" y="1"/>
                  </a:cubicBezTo>
                  <a:cubicBezTo>
                    <a:pt x="16" y="0"/>
                    <a:pt x="14" y="2"/>
                    <a:pt x="14" y="2"/>
                  </a:cubicBezTo>
                  <a:cubicBezTo>
                    <a:pt x="12" y="3"/>
                    <a:pt x="11" y="1"/>
                    <a:pt x="10" y="2"/>
                  </a:cubicBezTo>
                  <a:cubicBezTo>
                    <a:pt x="8" y="2"/>
                    <a:pt x="12" y="5"/>
                    <a:pt x="8" y="5"/>
                  </a:cubicBezTo>
                  <a:cubicBezTo>
                    <a:pt x="6" y="4"/>
                    <a:pt x="9" y="8"/>
                    <a:pt x="6" y="8"/>
                  </a:cubicBezTo>
                  <a:cubicBezTo>
                    <a:pt x="5" y="9"/>
                    <a:pt x="0" y="8"/>
                    <a:pt x="1" y="10"/>
                  </a:cubicBezTo>
                  <a:cubicBezTo>
                    <a:pt x="2" y="13"/>
                    <a:pt x="5" y="11"/>
                    <a:pt x="4" y="14"/>
                  </a:cubicBezTo>
                  <a:cubicBezTo>
                    <a:pt x="4" y="17"/>
                    <a:pt x="7" y="17"/>
                    <a:pt x="4" y="19"/>
                  </a:cubicBezTo>
                  <a:cubicBezTo>
                    <a:pt x="3" y="20"/>
                    <a:pt x="1" y="24"/>
                    <a:pt x="4" y="24"/>
                  </a:cubicBezTo>
                  <a:cubicBezTo>
                    <a:pt x="6" y="24"/>
                    <a:pt x="8" y="21"/>
                    <a:pt x="9" y="22"/>
                  </a:cubicBezTo>
                  <a:cubicBezTo>
                    <a:pt x="12" y="25"/>
                    <a:pt x="9" y="20"/>
                    <a:pt x="12" y="20"/>
                  </a:cubicBezTo>
                  <a:cubicBezTo>
                    <a:pt x="14" y="20"/>
                    <a:pt x="15" y="19"/>
                    <a:pt x="17" y="17"/>
                  </a:cubicBezTo>
                  <a:cubicBezTo>
                    <a:pt x="18" y="14"/>
                    <a:pt x="19" y="15"/>
                    <a:pt x="20" y="17"/>
                  </a:cubicBezTo>
                  <a:cubicBezTo>
                    <a:pt x="21" y="18"/>
                    <a:pt x="22" y="19"/>
                    <a:pt x="22" y="21"/>
                  </a:cubicBezTo>
                  <a:cubicBezTo>
                    <a:pt x="22" y="22"/>
                    <a:pt x="21" y="23"/>
                    <a:pt x="21" y="24"/>
                  </a:cubicBezTo>
                  <a:cubicBezTo>
                    <a:pt x="22" y="27"/>
                    <a:pt x="26" y="24"/>
                    <a:pt x="27" y="23"/>
                  </a:cubicBezTo>
                  <a:cubicBezTo>
                    <a:pt x="28" y="22"/>
                    <a:pt x="31" y="20"/>
                    <a:pt x="32" y="21"/>
                  </a:cubicBezTo>
                  <a:cubicBezTo>
                    <a:pt x="34" y="23"/>
                    <a:pt x="36" y="20"/>
                    <a:pt x="39" y="21"/>
                  </a:cubicBezTo>
                  <a:cubicBezTo>
                    <a:pt x="40" y="20"/>
                    <a:pt x="38" y="18"/>
                    <a:pt x="38" y="18"/>
                  </a:cubicBezTo>
                  <a:cubicBezTo>
                    <a:pt x="37" y="16"/>
                    <a:pt x="38" y="14"/>
                    <a:pt x="36" y="14"/>
                  </a:cubicBezTo>
                  <a:cubicBezTo>
                    <a:pt x="33" y="15"/>
                    <a:pt x="31" y="12"/>
                    <a:pt x="32" y="9"/>
                  </a:cubicBezTo>
                  <a:cubicBezTo>
                    <a:pt x="32" y="9"/>
                    <a:pt x="31" y="9"/>
                    <a:pt x="30" y="10"/>
                  </a:cubicBezTo>
                  <a:cubicBezTo>
                    <a:pt x="29" y="10"/>
                    <a:pt x="31" y="9"/>
                    <a:pt x="30"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0" name="Freeform 697"/>
            <p:cNvSpPr>
              <a:spLocks/>
            </p:cNvSpPr>
            <p:nvPr/>
          </p:nvSpPr>
          <p:spPr bwMode="auto">
            <a:xfrm>
              <a:off x="7259632" y="3615026"/>
              <a:ext cx="387045" cy="345632"/>
            </a:xfrm>
            <a:custGeom>
              <a:avLst/>
              <a:gdLst>
                <a:gd name="T0" fmla="*/ 8 w 83"/>
                <a:gd name="T1" fmla="*/ 51 h 74"/>
                <a:gd name="T2" fmla="*/ 9 w 83"/>
                <a:gd name="T3" fmla="*/ 54 h 74"/>
                <a:gd name="T4" fmla="*/ 11 w 83"/>
                <a:gd name="T5" fmla="*/ 57 h 74"/>
                <a:gd name="T6" fmla="*/ 5 w 83"/>
                <a:gd name="T7" fmla="*/ 61 h 74"/>
                <a:gd name="T8" fmla="*/ 3 w 83"/>
                <a:gd name="T9" fmla="*/ 64 h 74"/>
                <a:gd name="T10" fmla="*/ 6 w 83"/>
                <a:gd name="T11" fmla="*/ 66 h 74"/>
                <a:gd name="T12" fmla="*/ 13 w 83"/>
                <a:gd name="T13" fmla="*/ 64 h 74"/>
                <a:gd name="T14" fmla="*/ 19 w 83"/>
                <a:gd name="T15" fmla="*/ 65 h 74"/>
                <a:gd name="T16" fmla="*/ 23 w 83"/>
                <a:gd name="T17" fmla="*/ 65 h 74"/>
                <a:gd name="T18" fmla="*/ 28 w 83"/>
                <a:gd name="T19" fmla="*/ 64 h 74"/>
                <a:gd name="T20" fmla="*/ 29 w 83"/>
                <a:gd name="T21" fmla="*/ 67 h 74"/>
                <a:gd name="T22" fmla="*/ 32 w 83"/>
                <a:gd name="T23" fmla="*/ 69 h 74"/>
                <a:gd name="T24" fmla="*/ 33 w 83"/>
                <a:gd name="T25" fmla="*/ 73 h 74"/>
                <a:gd name="T26" fmla="*/ 34 w 83"/>
                <a:gd name="T27" fmla="*/ 71 h 74"/>
                <a:gd name="T28" fmla="*/ 36 w 83"/>
                <a:gd name="T29" fmla="*/ 73 h 74"/>
                <a:gd name="T30" fmla="*/ 43 w 83"/>
                <a:gd name="T31" fmla="*/ 71 h 74"/>
                <a:gd name="T32" fmla="*/ 46 w 83"/>
                <a:gd name="T33" fmla="*/ 70 h 74"/>
                <a:gd name="T34" fmla="*/ 50 w 83"/>
                <a:gd name="T35" fmla="*/ 70 h 74"/>
                <a:gd name="T36" fmla="*/ 48 w 83"/>
                <a:gd name="T37" fmla="*/ 64 h 74"/>
                <a:gd name="T38" fmla="*/ 46 w 83"/>
                <a:gd name="T39" fmla="*/ 61 h 74"/>
                <a:gd name="T40" fmla="*/ 44 w 83"/>
                <a:gd name="T41" fmla="*/ 57 h 74"/>
                <a:gd name="T42" fmla="*/ 46 w 83"/>
                <a:gd name="T43" fmla="*/ 52 h 74"/>
                <a:gd name="T44" fmla="*/ 49 w 83"/>
                <a:gd name="T45" fmla="*/ 52 h 74"/>
                <a:gd name="T46" fmla="*/ 52 w 83"/>
                <a:gd name="T47" fmla="*/ 52 h 74"/>
                <a:gd name="T48" fmla="*/ 57 w 83"/>
                <a:gd name="T49" fmla="*/ 46 h 74"/>
                <a:gd name="T50" fmla="*/ 60 w 83"/>
                <a:gd name="T51" fmla="*/ 44 h 74"/>
                <a:gd name="T52" fmla="*/ 62 w 83"/>
                <a:gd name="T53" fmla="*/ 41 h 74"/>
                <a:gd name="T54" fmla="*/ 65 w 83"/>
                <a:gd name="T55" fmla="*/ 39 h 74"/>
                <a:gd name="T56" fmla="*/ 66 w 83"/>
                <a:gd name="T57" fmla="*/ 37 h 74"/>
                <a:gd name="T58" fmla="*/ 69 w 83"/>
                <a:gd name="T59" fmla="*/ 33 h 74"/>
                <a:gd name="T60" fmla="*/ 71 w 83"/>
                <a:gd name="T61" fmla="*/ 27 h 74"/>
                <a:gd name="T62" fmla="*/ 66 w 83"/>
                <a:gd name="T63" fmla="*/ 23 h 74"/>
                <a:gd name="T64" fmla="*/ 65 w 83"/>
                <a:gd name="T65" fmla="*/ 16 h 74"/>
                <a:gd name="T66" fmla="*/ 70 w 83"/>
                <a:gd name="T67" fmla="*/ 14 h 74"/>
                <a:gd name="T68" fmla="*/ 74 w 83"/>
                <a:gd name="T69" fmla="*/ 15 h 74"/>
                <a:gd name="T70" fmla="*/ 77 w 83"/>
                <a:gd name="T71" fmla="*/ 13 h 74"/>
                <a:gd name="T72" fmla="*/ 83 w 83"/>
                <a:gd name="T73" fmla="*/ 10 h 74"/>
                <a:gd name="T74" fmla="*/ 76 w 83"/>
                <a:gd name="T75" fmla="*/ 6 h 74"/>
                <a:gd name="T76" fmla="*/ 74 w 83"/>
                <a:gd name="T77" fmla="*/ 2 h 74"/>
                <a:gd name="T78" fmla="*/ 71 w 83"/>
                <a:gd name="T79" fmla="*/ 0 h 74"/>
                <a:gd name="T80" fmla="*/ 65 w 83"/>
                <a:gd name="T81" fmla="*/ 1 h 74"/>
                <a:gd name="T82" fmla="*/ 56 w 83"/>
                <a:gd name="T83" fmla="*/ 4 h 74"/>
                <a:gd name="T84" fmla="*/ 53 w 83"/>
                <a:gd name="T85" fmla="*/ 8 h 74"/>
                <a:gd name="T86" fmla="*/ 51 w 83"/>
                <a:gd name="T87" fmla="*/ 13 h 74"/>
                <a:gd name="T88" fmla="*/ 48 w 83"/>
                <a:gd name="T89" fmla="*/ 18 h 74"/>
                <a:gd name="T90" fmla="*/ 47 w 83"/>
                <a:gd name="T91" fmla="*/ 21 h 74"/>
                <a:gd name="T92" fmla="*/ 43 w 83"/>
                <a:gd name="T93" fmla="*/ 24 h 74"/>
                <a:gd name="T94" fmla="*/ 41 w 83"/>
                <a:gd name="T95" fmla="*/ 30 h 74"/>
                <a:gd name="T96" fmla="*/ 38 w 83"/>
                <a:gd name="T97" fmla="*/ 30 h 74"/>
                <a:gd name="T98" fmla="*/ 34 w 83"/>
                <a:gd name="T99" fmla="*/ 32 h 74"/>
                <a:gd name="T100" fmla="*/ 30 w 83"/>
                <a:gd name="T101" fmla="*/ 33 h 74"/>
                <a:gd name="T102" fmla="*/ 27 w 83"/>
                <a:gd name="T103" fmla="*/ 37 h 74"/>
                <a:gd name="T104" fmla="*/ 22 w 83"/>
                <a:gd name="T105" fmla="*/ 42 h 74"/>
                <a:gd name="T106" fmla="*/ 13 w 83"/>
                <a:gd name="T107" fmla="*/ 43 h 74"/>
                <a:gd name="T108" fmla="*/ 0 w 83"/>
                <a:gd name="T109" fmla="*/ 40 h 74"/>
                <a:gd name="T110" fmla="*/ 3 w 83"/>
                <a:gd name="T111" fmla="*/ 46 h 74"/>
                <a:gd name="T112" fmla="*/ 8 w 83"/>
                <a:gd name="T113" fmla="*/ 5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 h="74">
                  <a:moveTo>
                    <a:pt x="8" y="51"/>
                  </a:moveTo>
                  <a:cubicBezTo>
                    <a:pt x="8" y="52"/>
                    <a:pt x="8" y="53"/>
                    <a:pt x="9" y="54"/>
                  </a:cubicBezTo>
                  <a:cubicBezTo>
                    <a:pt x="10" y="55"/>
                    <a:pt x="11" y="56"/>
                    <a:pt x="11" y="57"/>
                  </a:cubicBezTo>
                  <a:cubicBezTo>
                    <a:pt x="11" y="58"/>
                    <a:pt x="6" y="60"/>
                    <a:pt x="5" y="61"/>
                  </a:cubicBezTo>
                  <a:cubicBezTo>
                    <a:pt x="4" y="61"/>
                    <a:pt x="3" y="62"/>
                    <a:pt x="3" y="64"/>
                  </a:cubicBezTo>
                  <a:cubicBezTo>
                    <a:pt x="3" y="66"/>
                    <a:pt x="3" y="66"/>
                    <a:pt x="6" y="66"/>
                  </a:cubicBezTo>
                  <a:cubicBezTo>
                    <a:pt x="8" y="65"/>
                    <a:pt x="11" y="65"/>
                    <a:pt x="13" y="64"/>
                  </a:cubicBezTo>
                  <a:cubicBezTo>
                    <a:pt x="15" y="64"/>
                    <a:pt x="17" y="64"/>
                    <a:pt x="19" y="65"/>
                  </a:cubicBezTo>
                  <a:cubicBezTo>
                    <a:pt x="20" y="65"/>
                    <a:pt x="22" y="65"/>
                    <a:pt x="23" y="65"/>
                  </a:cubicBezTo>
                  <a:cubicBezTo>
                    <a:pt x="25" y="65"/>
                    <a:pt x="26" y="64"/>
                    <a:pt x="28" y="64"/>
                  </a:cubicBezTo>
                  <a:cubicBezTo>
                    <a:pt x="29" y="64"/>
                    <a:pt x="29" y="66"/>
                    <a:pt x="29" y="67"/>
                  </a:cubicBezTo>
                  <a:cubicBezTo>
                    <a:pt x="30" y="68"/>
                    <a:pt x="31" y="68"/>
                    <a:pt x="32" y="69"/>
                  </a:cubicBezTo>
                  <a:cubicBezTo>
                    <a:pt x="32" y="70"/>
                    <a:pt x="33" y="72"/>
                    <a:pt x="33" y="73"/>
                  </a:cubicBezTo>
                  <a:cubicBezTo>
                    <a:pt x="35" y="74"/>
                    <a:pt x="34" y="72"/>
                    <a:pt x="34" y="71"/>
                  </a:cubicBezTo>
                  <a:cubicBezTo>
                    <a:pt x="35" y="71"/>
                    <a:pt x="36" y="73"/>
                    <a:pt x="36" y="73"/>
                  </a:cubicBezTo>
                  <a:cubicBezTo>
                    <a:pt x="38" y="72"/>
                    <a:pt x="40" y="70"/>
                    <a:pt x="43" y="71"/>
                  </a:cubicBezTo>
                  <a:cubicBezTo>
                    <a:pt x="44" y="71"/>
                    <a:pt x="45" y="71"/>
                    <a:pt x="46" y="70"/>
                  </a:cubicBezTo>
                  <a:cubicBezTo>
                    <a:pt x="47" y="70"/>
                    <a:pt x="49" y="70"/>
                    <a:pt x="50" y="70"/>
                  </a:cubicBezTo>
                  <a:cubicBezTo>
                    <a:pt x="51" y="69"/>
                    <a:pt x="49" y="64"/>
                    <a:pt x="48" y="64"/>
                  </a:cubicBezTo>
                  <a:cubicBezTo>
                    <a:pt x="47" y="63"/>
                    <a:pt x="46" y="63"/>
                    <a:pt x="46" y="61"/>
                  </a:cubicBezTo>
                  <a:cubicBezTo>
                    <a:pt x="46" y="59"/>
                    <a:pt x="45" y="58"/>
                    <a:pt x="44" y="57"/>
                  </a:cubicBezTo>
                  <a:cubicBezTo>
                    <a:pt x="41" y="56"/>
                    <a:pt x="45" y="54"/>
                    <a:pt x="46" y="52"/>
                  </a:cubicBezTo>
                  <a:cubicBezTo>
                    <a:pt x="47" y="52"/>
                    <a:pt x="47" y="51"/>
                    <a:pt x="49" y="52"/>
                  </a:cubicBezTo>
                  <a:cubicBezTo>
                    <a:pt x="51" y="54"/>
                    <a:pt x="50" y="52"/>
                    <a:pt x="52" y="52"/>
                  </a:cubicBezTo>
                  <a:cubicBezTo>
                    <a:pt x="56" y="51"/>
                    <a:pt x="55" y="48"/>
                    <a:pt x="57" y="46"/>
                  </a:cubicBezTo>
                  <a:cubicBezTo>
                    <a:pt x="58" y="45"/>
                    <a:pt x="60" y="45"/>
                    <a:pt x="60" y="44"/>
                  </a:cubicBezTo>
                  <a:cubicBezTo>
                    <a:pt x="61" y="43"/>
                    <a:pt x="62" y="42"/>
                    <a:pt x="62" y="41"/>
                  </a:cubicBezTo>
                  <a:cubicBezTo>
                    <a:pt x="62" y="40"/>
                    <a:pt x="64" y="39"/>
                    <a:pt x="65" y="39"/>
                  </a:cubicBezTo>
                  <a:cubicBezTo>
                    <a:pt x="66" y="39"/>
                    <a:pt x="66" y="37"/>
                    <a:pt x="66" y="37"/>
                  </a:cubicBezTo>
                  <a:cubicBezTo>
                    <a:pt x="66" y="34"/>
                    <a:pt x="70" y="36"/>
                    <a:pt x="69" y="33"/>
                  </a:cubicBezTo>
                  <a:cubicBezTo>
                    <a:pt x="69" y="30"/>
                    <a:pt x="68" y="29"/>
                    <a:pt x="71" y="27"/>
                  </a:cubicBezTo>
                  <a:cubicBezTo>
                    <a:pt x="72" y="27"/>
                    <a:pt x="67" y="24"/>
                    <a:pt x="66" y="23"/>
                  </a:cubicBezTo>
                  <a:cubicBezTo>
                    <a:pt x="65" y="21"/>
                    <a:pt x="66" y="18"/>
                    <a:pt x="65" y="16"/>
                  </a:cubicBezTo>
                  <a:cubicBezTo>
                    <a:pt x="65" y="13"/>
                    <a:pt x="68" y="13"/>
                    <a:pt x="70" y="14"/>
                  </a:cubicBezTo>
                  <a:cubicBezTo>
                    <a:pt x="71" y="14"/>
                    <a:pt x="73" y="15"/>
                    <a:pt x="74" y="15"/>
                  </a:cubicBezTo>
                  <a:cubicBezTo>
                    <a:pt x="76" y="15"/>
                    <a:pt x="76" y="14"/>
                    <a:pt x="77" y="13"/>
                  </a:cubicBezTo>
                  <a:cubicBezTo>
                    <a:pt x="80" y="13"/>
                    <a:pt x="81" y="13"/>
                    <a:pt x="83" y="10"/>
                  </a:cubicBezTo>
                  <a:cubicBezTo>
                    <a:pt x="80" y="9"/>
                    <a:pt x="77" y="8"/>
                    <a:pt x="76" y="6"/>
                  </a:cubicBezTo>
                  <a:cubicBezTo>
                    <a:pt x="75" y="5"/>
                    <a:pt x="75" y="3"/>
                    <a:pt x="74" y="2"/>
                  </a:cubicBezTo>
                  <a:cubicBezTo>
                    <a:pt x="73" y="1"/>
                    <a:pt x="72" y="1"/>
                    <a:pt x="71" y="0"/>
                  </a:cubicBezTo>
                  <a:cubicBezTo>
                    <a:pt x="69" y="0"/>
                    <a:pt x="66" y="1"/>
                    <a:pt x="65" y="1"/>
                  </a:cubicBezTo>
                  <a:cubicBezTo>
                    <a:pt x="61" y="0"/>
                    <a:pt x="59" y="2"/>
                    <a:pt x="56" y="4"/>
                  </a:cubicBezTo>
                  <a:cubicBezTo>
                    <a:pt x="53" y="5"/>
                    <a:pt x="51" y="5"/>
                    <a:pt x="53" y="8"/>
                  </a:cubicBezTo>
                  <a:cubicBezTo>
                    <a:pt x="55" y="10"/>
                    <a:pt x="53" y="12"/>
                    <a:pt x="51" y="13"/>
                  </a:cubicBezTo>
                  <a:cubicBezTo>
                    <a:pt x="49" y="15"/>
                    <a:pt x="52" y="19"/>
                    <a:pt x="48" y="18"/>
                  </a:cubicBezTo>
                  <a:cubicBezTo>
                    <a:pt x="43" y="18"/>
                    <a:pt x="47" y="19"/>
                    <a:pt x="47" y="21"/>
                  </a:cubicBezTo>
                  <a:cubicBezTo>
                    <a:pt x="48" y="22"/>
                    <a:pt x="44" y="23"/>
                    <a:pt x="43" y="24"/>
                  </a:cubicBezTo>
                  <a:cubicBezTo>
                    <a:pt x="42" y="26"/>
                    <a:pt x="42" y="30"/>
                    <a:pt x="41" y="30"/>
                  </a:cubicBezTo>
                  <a:cubicBezTo>
                    <a:pt x="40" y="31"/>
                    <a:pt x="39" y="30"/>
                    <a:pt x="38" y="30"/>
                  </a:cubicBezTo>
                  <a:cubicBezTo>
                    <a:pt x="36" y="30"/>
                    <a:pt x="35" y="31"/>
                    <a:pt x="34" y="32"/>
                  </a:cubicBezTo>
                  <a:cubicBezTo>
                    <a:pt x="32" y="33"/>
                    <a:pt x="31" y="32"/>
                    <a:pt x="30" y="33"/>
                  </a:cubicBezTo>
                  <a:cubicBezTo>
                    <a:pt x="28" y="34"/>
                    <a:pt x="28" y="35"/>
                    <a:pt x="27" y="37"/>
                  </a:cubicBezTo>
                  <a:cubicBezTo>
                    <a:pt x="27" y="40"/>
                    <a:pt x="25" y="41"/>
                    <a:pt x="22" y="42"/>
                  </a:cubicBezTo>
                  <a:cubicBezTo>
                    <a:pt x="19" y="43"/>
                    <a:pt x="16" y="43"/>
                    <a:pt x="13" y="43"/>
                  </a:cubicBezTo>
                  <a:cubicBezTo>
                    <a:pt x="8" y="43"/>
                    <a:pt x="4" y="42"/>
                    <a:pt x="0" y="40"/>
                  </a:cubicBezTo>
                  <a:cubicBezTo>
                    <a:pt x="1" y="42"/>
                    <a:pt x="2" y="44"/>
                    <a:pt x="3" y="46"/>
                  </a:cubicBezTo>
                  <a:cubicBezTo>
                    <a:pt x="4" y="47"/>
                    <a:pt x="8" y="48"/>
                    <a:pt x="8" y="5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1" name="Freeform 698"/>
            <p:cNvSpPr>
              <a:spLocks/>
            </p:cNvSpPr>
            <p:nvPr/>
          </p:nvSpPr>
          <p:spPr bwMode="auto">
            <a:xfrm>
              <a:off x="7240519" y="3572021"/>
              <a:ext cx="350410" cy="248472"/>
            </a:xfrm>
            <a:custGeom>
              <a:avLst/>
              <a:gdLst>
                <a:gd name="T0" fmla="*/ 72 w 75"/>
                <a:gd name="T1" fmla="*/ 7 h 53"/>
                <a:gd name="T2" fmla="*/ 69 w 75"/>
                <a:gd name="T3" fmla="*/ 8 h 53"/>
                <a:gd name="T4" fmla="*/ 67 w 75"/>
                <a:gd name="T5" fmla="*/ 7 h 53"/>
                <a:gd name="T6" fmla="*/ 62 w 75"/>
                <a:gd name="T7" fmla="*/ 10 h 53"/>
                <a:gd name="T8" fmla="*/ 57 w 75"/>
                <a:gd name="T9" fmla="*/ 11 h 53"/>
                <a:gd name="T10" fmla="*/ 57 w 75"/>
                <a:gd name="T11" fmla="*/ 4 h 53"/>
                <a:gd name="T12" fmla="*/ 54 w 75"/>
                <a:gd name="T13" fmla="*/ 1 h 53"/>
                <a:gd name="T14" fmla="*/ 50 w 75"/>
                <a:gd name="T15" fmla="*/ 6 h 53"/>
                <a:gd name="T16" fmla="*/ 47 w 75"/>
                <a:gd name="T17" fmla="*/ 8 h 53"/>
                <a:gd name="T18" fmla="*/ 44 w 75"/>
                <a:gd name="T19" fmla="*/ 8 h 53"/>
                <a:gd name="T20" fmla="*/ 39 w 75"/>
                <a:gd name="T21" fmla="*/ 10 h 53"/>
                <a:gd name="T22" fmla="*/ 34 w 75"/>
                <a:gd name="T23" fmla="*/ 7 h 53"/>
                <a:gd name="T24" fmla="*/ 28 w 75"/>
                <a:gd name="T25" fmla="*/ 6 h 53"/>
                <a:gd name="T26" fmla="*/ 27 w 75"/>
                <a:gd name="T27" fmla="*/ 8 h 53"/>
                <a:gd name="T28" fmla="*/ 24 w 75"/>
                <a:gd name="T29" fmla="*/ 9 h 53"/>
                <a:gd name="T30" fmla="*/ 21 w 75"/>
                <a:gd name="T31" fmla="*/ 14 h 53"/>
                <a:gd name="T32" fmla="*/ 15 w 75"/>
                <a:gd name="T33" fmla="*/ 17 h 53"/>
                <a:gd name="T34" fmla="*/ 11 w 75"/>
                <a:gd name="T35" fmla="*/ 19 h 53"/>
                <a:gd name="T36" fmla="*/ 5 w 75"/>
                <a:gd name="T37" fmla="*/ 16 h 53"/>
                <a:gd name="T38" fmla="*/ 4 w 75"/>
                <a:gd name="T39" fmla="*/ 23 h 53"/>
                <a:gd name="T40" fmla="*/ 3 w 75"/>
                <a:gd name="T41" fmla="*/ 29 h 53"/>
                <a:gd name="T42" fmla="*/ 2 w 75"/>
                <a:gd name="T43" fmla="*/ 33 h 53"/>
                <a:gd name="T44" fmla="*/ 3 w 75"/>
                <a:gd name="T45" fmla="*/ 37 h 53"/>
                <a:gd name="T46" fmla="*/ 4 w 75"/>
                <a:gd name="T47" fmla="*/ 40 h 53"/>
                <a:gd name="T48" fmla="*/ 8 w 75"/>
                <a:gd name="T49" fmla="*/ 43 h 53"/>
                <a:gd name="T50" fmla="*/ 4 w 75"/>
                <a:gd name="T51" fmla="*/ 49 h 53"/>
                <a:gd name="T52" fmla="*/ 29 w 75"/>
                <a:gd name="T53" fmla="*/ 50 h 53"/>
                <a:gd name="T54" fmla="*/ 32 w 75"/>
                <a:gd name="T55" fmla="*/ 43 h 53"/>
                <a:gd name="T56" fmla="*/ 39 w 75"/>
                <a:gd name="T57" fmla="*/ 40 h 53"/>
                <a:gd name="T58" fmla="*/ 43 w 75"/>
                <a:gd name="T59" fmla="*/ 39 h 53"/>
                <a:gd name="T60" fmla="*/ 45 w 75"/>
                <a:gd name="T61" fmla="*/ 39 h 53"/>
                <a:gd name="T62" fmla="*/ 47 w 75"/>
                <a:gd name="T63" fmla="*/ 33 h 53"/>
                <a:gd name="T64" fmla="*/ 51 w 75"/>
                <a:gd name="T65" fmla="*/ 30 h 53"/>
                <a:gd name="T66" fmla="*/ 51 w 75"/>
                <a:gd name="T67" fmla="*/ 27 h 53"/>
                <a:gd name="T68" fmla="*/ 55 w 75"/>
                <a:gd name="T69" fmla="*/ 26 h 53"/>
                <a:gd name="T70" fmla="*/ 55 w 75"/>
                <a:gd name="T71" fmla="*/ 23 h 53"/>
                <a:gd name="T72" fmla="*/ 58 w 75"/>
                <a:gd name="T73" fmla="*/ 19 h 53"/>
                <a:gd name="T74" fmla="*/ 56 w 75"/>
                <a:gd name="T75" fmla="*/ 14 h 53"/>
                <a:gd name="T76" fmla="*/ 63 w 75"/>
                <a:gd name="T77" fmla="*/ 11 h 53"/>
                <a:gd name="T78" fmla="*/ 70 w 75"/>
                <a:gd name="T79" fmla="*/ 10 h 53"/>
                <a:gd name="T80" fmla="*/ 74 w 75"/>
                <a:gd name="T81" fmla="*/ 9 h 53"/>
                <a:gd name="T82" fmla="*/ 75 w 75"/>
                <a:gd name="T83" fmla="*/ 7 h 53"/>
                <a:gd name="T84" fmla="*/ 72 w 75"/>
                <a:gd name="T85" fmla="*/ 7 h 53"/>
                <a:gd name="T86" fmla="*/ 72 w 75"/>
                <a:gd name="T87"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3">
                  <a:moveTo>
                    <a:pt x="72" y="7"/>
                  </a:moveTo>
                  <a:cubicBezTo>
                    <a:pt x="71" y="7"/>
                    <a:pt x="70" y="9"/>
                    <a:pt x="69" y="8"/>
                  </a:cubicBezTo>
                  <a:cubicBezTo>
                    <a:pt x="68" y="8"/>
                    <a:pt x="68" y="6"/>
                    <a:pt x="67" y="7"/>
                  </a:cubicBezTo>
                  <a:cubicBezTo>
                    <a:pt x="65" y="7"/>
                    <a:pt x="63" y="9"/>
                    <a:pt x="62" y="10"/>
                  </a:cubicBezTo>
                  <a:cubicBezTo>
                    <a:pt x="61" y="10"/>
                    <a:pt x="59" y="12"/>
                    <a:pt x="57" y="11"/>
                  </a:cubicBezTo>
                  <a:cubicBezTo>
                    <a:pt x="56" y="10"/>
                    <a:pt x="59" y="6"/>
                    <a:pt x="57" y="4"/>
                  </a:cubicBezTo>
                  <a:cubicBezTo>
                    <a:pt x="57" y="4"/>
                    <a:pt x="55" y="0"/>
                    <a:pt x="54" y="1"/>
                  </a:cubicBezTo>
                  <a:cubicBezTo>
                    <a:pt x="53" y="3"/>
                    <a:pt x="52" y="5"/>
                    <a:pt x="50" y="6"/>
                  </a:cubicBezTo>
                  <a:cubicBezTo>
                    <a:pt x="48" y="7"/>
                    <a:pt x="47" y="6"/>
                    <a:pt x="47" y="8"/>
                  </a:cubicBezTo>
                  <a:cubicBezTo>
                    <a:pt x="46" y="11"/>
                    <a:pt x="45" y="7"/>
                    <a:pt x="44" y="8"/>
                  </a:cubicBezTo>
                  <a:cubicBezTo>
                    <a:pt x="42" y="9"/>
                    <a:pt x="41" y="10"/>
                    <a:pt x="39" y="10"/>
                  </a:cubicBezTo>
                  <a:cubicBezTo>
                    <a:pt x="37" y="9"/>
                    <a:pt x="35" y="8"/>
                    <a:pt x="34" y="7"/>
                  </a:cubicBezTo>
                  <a:cubicBezTo>
                    <a:pt x="33" y="7"/>
                    <a:pt x="28" y="6"/>
                    <a:pt x="28" y="6"/>
                  </a:cubicBezTo>
                  <a:cubicBezTo>
                    <a:pt x="27" y="7"/>
                    <a:pt x="28" y="8"/>
                    <a:pt x="27" y="8"/>
                  </a:cubicBezTo>
                  <a:cubicBezTo>
                    <a:pt x="26" y="8"/>
                    <a:pt x="24" y="8"/>
                    <a:pt x="24" y="9"/>
                  </a:cubicBezTo>
                  <a:cubicBezTo>
                    <a:pt x="23" y="11"/>
                    <a:pt x="23" y="13"/>
                    <a:pt x="21" y="14"/>
                  </a:cubicBezTo>
                  <a:cubicBezTo>
                    <a:pt x="18" y="16"/>
                    <a:pt x="17" y="15"/>
                    <a:pt x="15" y="17"/>
                  </a:cubicBezTo>
                  <a:cubicBezTo>
                    <a:pt x="14" y="19"/>
                    <a:pt x="12" y="19"/>
                    <a:pt x="11" y="19"/>
                  </a:cubicBezTo>
                  <a:cubicBezTo>
                    <a:pt x="10" y="18"/>
                    <a:pt x="5" y="17"/>
                    <a:pt x="5" y="16"/>
                  </a:cubicBezTo>
                  <a:cubicBezTo>
                    <a:pt x="5" y="19"/>
                    <a:pt x="5" y="21"/>
                    <a:pt x="4" y="23"/>
                  </a:cubicBezTo>
                  <a:cubicBezTo>
                    <a:pt x="2" y="25"/>
                    <a:pt x="0" y="27"/>
                    <a:pt x="3" y="29"/>
                  </a:cubicBezTo>
                  <a:cubicBezTo>
                    <a:pt x="4" y="30"/>
                    <a:pt x="2" y="31"/>
                    <a:pt x="2" y="33"/>
                  </a:cubicBezTo>
                  <a:cubicBezTo>
                    <a:pt x="2" y="34"/>
                    <a:pt x="2" y="36"/>
                    <a:pt x="3" y="37"/>
                  </a:cubicBezTo>
                  <a:cubicBezTo>
                    <a:pt x="3" y="39"/>
                    <a:pt x="2" y="40"/>
                    <a:pt x="4" y="40"/>
                  </a:cubicBezTo>
                  <a:cubicBezTo>
                    <a:pt x="7" y="41"/>
                    <a:pt x="8" y="40"/>
                    <a:pt x="8" y="43"/>
                  </a:cubicBezTo>
                  <a:cubicBezTo>
                    <a:pt x="8" y="45"/>
                    <a:pt x="5" y="48"/>
                    <a:pt x="4" y="49"/>
                  </a:cubicBezTo>
                  <a:cubicBezTo>
                    <a:pt x="12" y="53"/>
                    <a:pt x="21" y="52"/>
                    <a:pt x="29" y="50"/>
                  </a:cubicBezTo>
                  <a:cubicBezTo>
                    <a:pt x="32" y="49"/>
                    <a:pt x="31" y="45"/>
                    <a:pt x="32" y="43"/>
                  </a:cubicBezTo>
                  <a:cubicBezTo>
                    <a:pt x="33" y="41"/>
                    <a:pt x="37" y="42"/>
                    <a:pt x="39" y="40"/>
                  </a:cubicBezTo>
                  <a:cubicBezTo>
                    <a:pt x="40" y="40"/>
                    <a:pt x="41" y="39"/>
                    <a:pt x="43" y="39"/>
                  </a:cubicBezTo>
                  <a:cubicBezTo>
                    <a:pt x="43" y="39"/>
                    <a:pt x="45" y="40"/>
                    <a:pt x="45" y="39"/>
                  </a:cubicBezTo>
                  <a:cubicBezTo>
                    <a:pt x="46" y="37"/>
                    <a:pt x="46" y="35"/>
                    <a:pt x="47" y="33"/>
                  </a:cubicBezTo>
                  <a:cubicBezTo>
                    <a:pt x="48" y="32"/>
                    <a:pt x="52" y="31"/>
                    <a:pt x="51" y="30"/>
                  </a:cubicBezTo>
                  <a:cubicBezTo>
                    <a:pt x="51" y="29"/>
                    <a:pt x="47" y="27"/>
                    <a:pt x="51" y="27"/>
                  </a:cubicBezTo>
                  <a:cubicBezTo>
                    <a:pt x="52" y="27"/>
                    <a:pt x="54" y="28"/>
                    <a:pt x="55" y="26"/>
                  </a:cubicBezTo>
                  <a:cubicBezTo>
                    <a:pt x="55" y="25"/>
                    <a:pt x="54" y="24"/>
                    <a:pt x="55" y="23"/>
                  </a:cubicBezTo>
                  <a:cubicBezTo>
                    <a:pt x="55" y="21"/>
                    <a:pt x="58" y="21"/>
                    <a:pt x="58" y="19"/>
                  </a:cubicBezTo>
                  <a:cubicBezTo>
                    <a:pt x="58" y="17"/>
                    <a:pt x="55" y="16"/>
                    <a:pt x="56" y="14"/>
                  </a:cubicBezTo>
                  <a:cubicBezTo>
                    <a:pt x="58" y="13"/>
                    <a:pt x="61" y="12"/>
                    <a:pt x="63" y="11"/>
                  </a:cubicBezTo>
                  <a:cubicBezTo>
                    <a:pt x="65" y="9"/>
                    <a:pt x="68" y="10"/>
                    <a:pt x="70" y="10"/>
                  </a:cubicBezTo>
                  <a:cubicBezTo>
                    <a:pt x="71" y="10"/>
                    <a:pt x="73" y="10"/>
                    <a:pt x="74" y="9"/>
                  </a:cubicBezTo>
                  <a:cubicBezTo>
                    <a:pt x="74" y="9"/>
                    <a:pt x="75" y="8"/>
                    <a:pt x="75" y="7"/>
                  </a:cubicBezTo>
                  <a:cubicBezTo>
                    <a:pt x="74" y="7"/>
                    <a:pt x="73" y="7"/>
                    <a:pt x="72" y="7"/>
                  </a:cubicBezTo>
                  <a:cubicBezTo>
                    <a:pt x="71" y="8"/>
                    <a:pt x="73" y="7"/>
                    <a:pt x="72" y="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2" name="Freeform 699"/>
            <p:cNvSpPr>
              <a:spLocks/>
            </p:cNvSpPr>
            <p:nvPr/>
          </p:nvSpPr>
          <p:spPr bwMode="auto">
            <a:xfrm>
              <a:off x="7208663" y="3371332"/>
              <a:ext cx="12742" cy="19114"/>
            </a:xfrm>
            <a:custGeom>
              <a:avLst/>
              <a:gdLst>
                <a:gd name="T0" fmla="*/ 3 w 3"/>
                <a:gd name="T1" fmla="*/ 2 h 4"/>
                <a:gd name="T2" fmla="*/ 1 w 3"/>
                <a:gd name="T3" fmla="*/ 1 h 4"/>
                <a:gd name="T4" fmla="*/ 3 w 3"/>
                <a:gd name="T5" fmla="*/ 4 h 4"/>
                <a:gd name="T6" fmla="*/ 3 w 3"/>
                <a:gd name="T7" fmla="*/ 2 h 4"/>
                <a:gd name="T8" fmla="*/ 3 w 3"/>
                <a:gd name="T9" fmla="*/ 2 h 4"/>
              </a:gdLst>
              <a:ahLst/>
              <a:cxnLst>
                <a:cxn ang="0">
                  <a:pos x="T0" y="T1"/>
                </a:cxn>
                <a:cxn ang="0">
                  <a:pos x="T2" y="T3"/>
                </a:cxn>
                <a:cxn ang="0">
                  <a:pos x="T4" y="T5"/>
                </a:cxn>
                <a:cxn ang="0">
                  <a:pos x="T6" y="T7"/>
                </a:cxn>
                <a:cxn ang="0">
                  <a:pos x="T8" y="T9"/>
                </a:cxn>
              </a:cxnLst>
              <a:rect l="0" t="0" r="r" b="b"/>
              <a:pathLst>
                <a:path w="3" h="4">
                  <a:moveTo>
                    <a:pt x="3" y="2"/>
                  </a:moveTo>
                  <a:cubicBezTo>
                    <a:pt x="2" y="2"/>
                    <a:pt x="1" y="0"/>
                    <a:pt x="1" y="1"/>
                  </a:cubicBezTo>
                  <a:cubicBezTo>
                    <a:pt x="0" y="2"/>
                    <a:pt x="2" y="3"/>
                    <a:pt x="3" y="4"/>
                  </a:cubicBezTo>
                  <a:cubicBezTo>
                    <a:pt x="3" y="3"/>
                    <a:pt x="3" y="2"/>
                    <a:pt x="3" y="2"/>
                  </a:cubicBezTo>
                  <a:cubicBezTo>
                    <a:pt x="2" y="1"/>
                    <a:pt x="3" y="2"/>
                    <a:pt x="3"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3" name="Freeform 700"/>
            <p:cNvSpPr>
              <a:spLocks noEditPoints="1"/>
            </p:cNvSpPr>
            <p:nvPr/>
          </p:nvSpPr>
          <p:spPr bwMode="auto">
            <a:xfrm>
              <a:off x="6913999" y="3076670"/>
              <a:ext cx="947700" cy="453941"/>
            </a:xfrm>
            <a:custGeom>
              <a:avLst/>
              <a:gdLst>
                <a:gd name="T0" fmla="*/ 194 w 203"/>
                <a:gd name="T1" fmla="*/ 37 h 97"/>
                <a:gd name="T2" fmla="*/ 177 w 203"/>
                <a:gd name="T3" fmla="*/ 31 h 97"/>
                <a:gd name="T4" fmla="*/ 163 w 203"/>
                <a:gd name="T5" fmla="*/ 19 h 97"/>
                <a:gd name="T6" fmla="*/ 154 w 203"/>
                <a:gd name="T7" fmla="*/ 7 h 97"/>
                <a:gd name="T8" fmla="*/ 137 w 203"/>
                <a:gd name="T9" fmla="*/ 10 h 97"/>
                <a:gd name="T10" fmla="*/ 129 w 203"/>
                <a:gd name="T11" fmla="*/ 8 h 97"/>
                <a:gd name="T12" fmla="*/ 112 w 203"/>
                <a:gd name="T13" fmla="*/ 2 h 97"/>
                <a:gd name="T14" fmla="*/ 76 w 203"/>
                <a:gd name="T15" fmla="*/ 10 h 97"/>
                <a:gd name="T16" fmla="*/ 75 w 203"/>
                <a:gd name="T17" fmla="*/ 20 h 97"/>
                <a:gd name="T18" fmla="*/ 74 w 203"/>
                <a:gd name="T19" fmla="*/ 31 h 97"/>
                <a:gd name="T20" fmla="*/ 60 w 203"/>
                <a:gd name="T21" fmla="*/ 29 h 97"/>
                <a:gd name="T22" fmla="*/ 48 w 203"/>
                <a:gd name="T23" fmla="*/ 32 h 97"/>
                <a:gd name="T24" fmla="*/ 37 w 203"/>
                <a:gd name="T25" fmla="*/ 27 h 97"/>
                <a:gd name="T26" fmla="*/ 22 w 203"/>
                <a:gd name="T27" fmla="*/ 25 h 97"/>
                <a:gd name="T28" fmla="*/ 13 w 203"/>
                <a:gd name="T29" fmla="*/ 32 h 97"/>
                <a:gd name="T30" fmla="*/ 3 w 203"/>
                <a:gd name="T31" fmla="*/ 38 h 97"/>
                <a:gd name="T32" fmla="*/ 4 w 203"/>
                <a:gd name="T33" fmla="*/ 47 h 97"/>
                <a:gd name="T34" fmla="*/ 14 w 203"/>
                <a:gd name="T35" fmla="*/ 57 h 97"/>
                <a:gd name="T36" fmla="*/ 17 w 203"/>
                <a:gd name="T37" fmla="*/ 57 h 97"/>
                <a:gd name="T38" fmla="*/ 36 w 203"/>
                <a:gd name="T39" fmla="*/ 63 h 97"/>
                <a:gd name="T40" fmla="*/ 33 w 203"/>
                <a:gd name="T41" fmla="*/ 66 h 97"/>
                <a:gd name="T42" fmla="*/ 22 w 203"/>
                <a:gd name="T43" fmla="*/ 72 h 97"/>
                <a:gd name="T44" fmla="*/ 31 w 203"/>
                <a:gd name="T45" fmla="*/ 82 h 97"/>
                <a:gd name="T46" fmla="*/ 48 w 203"/>
                <a:gd name="T47" fmla="*/ 90 h 97"/>
                <a:gd name="T48" fmla="*/ 50 w 203"/>
                <a:gd name="T49" fmla="*/ 68 h 97"/>
                <a:gd name="T50" fmla="*/ 64 w 203"/>
                <a:gd name="T51" fmla="*/ 62 h 97"/>
                <a:gd name="T52" fmla="*/ 72 w 203"/>
                <a:gd name="T53" fmla="*/ 66 h 97"/>
                <a:gd name="T54" fmla="*/ 84 w 203"/>
                <a:gd name="T55" fmla="*/ 76 h 97"/>
                <a:gd name="T56" fmla="*/ 100 w 203"/>
                <a:gd name="T57" fmla="*/ 81 h 97"/>
                <a:gd name="T58" fmla="*/ 107 w 203"/>
                <a:gd name="T59" fmla="*/ 91 h 97"/>
                <a:gd name="T60" fmla="*/ 123 w 203"/>
                <a:gd name="T61" fmla="*/ 85 h 97"/>
                <a:gd name="T62" fmla="*/ 137 w 203"/>
                <a:gd name="T63" fmla="*/ 83 h 97"/>
                <a:gd name="T64" fmla="*/ 153 w 203"/>
                <a:gd name="T65" fmla="*/ 81 h 97"/>
                <a:gd name="T66" fmla="*/ 172 w 203"/>
                <a:gd name="T67" fmla="*/ 76 h 97"/>
                <a:gd name="T68" fmla="*/ 175 w 203"/>
                <a:gd name="T69" fmla="*/ 66 h 97"/>
                <a:gd name="T70" fmla="*/ 182 w 203"/>
                <a:gd name="T71" fmla="*/ 60 h 97"/>
                <a:gd name="T72" fmla="*/ 193 w 203"/>
                <a:gd name="T73" fmla="*/ 56 h 97"/>
                <a:gd name="T74" fmla="*/ 202 w 203"/>
                <a:gd name="T75" fmla="*/ 44 h 97"/>
                <a:gd name="T76" fmla="*/ 201 w 203"/>
                <a:gd name="T77" fmla="*/ 39 h 97"/>
                <a:gd name="T78" fmla="*/ 140 w 203"/>
                <a:gd name="T79" fmla="*/ 65 h 97"/>
                <a:gd name="T80" fmla="*/ 141 w 203"/>
                <a:gd name="T81" fmla="*/ 59 h 97"/>
                <a:gd name="T82" fmla="*/ 148 w 203"/>
                <a:gd name="T83" fmla="*/ 58 h 97"/>
                <a:gd name="T84" fmla="*/ 156 w 203"/>
                <a:gd name="T85" fmla="*/ 58 h 97"/>
                <a:gd name="T86" fmla="*/ 165 w 203"/>
                <a:gd name="T87" fmla="*/ 5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97">
                  <a:moveTo>
                    <a:pt x="201" y="39"/>
                  </a:moveTo>
                  <a:cubicBezTo>
                    <a:pt x="201" y="38"/>
                    <a:pt x="197" y="39"/>
                    <a:pt x="197" y="39"/>
                  </a:cubicBezTo>
                  <a:cubicBezTo>
                    <a:pt x="195" y="39"/>
                    <a:pt x="194" y="38"/>
                    <a:pt x="194" y="37"/>
                  </a:cubicBezTo>
                  <a:cubicBezTo>
                    <a:pt x="193" y="35"/>
                    <a:pt x="191" y="35"/>
                    <a:pt x="191" y="34"/>
                  </a:cubicBezTo>
                  <a:cubicBezTo>
                    <a:pt x="190" y="33"/>
                    <a:pt x="189" y="30"/>
                    <a:pt x="186" y="30"/>
                  </a:cubicBezTo>
                  <a:cubicBezTo>
                    <a:pt x="183" y="30"/>
                    <a:pt x="180" y="33"/>
                    <a:pt x="177" y="31"/>
                  </a:cubicBezTo>
                  <a:cubicBezTo>
                    <a:pt x="176" y="30"/>
                    <a:pt x="175" y="29"/>
                    <a:pt x="174" y="28"/>
                  </a:cubicBezTo>
                  <a:cubicBezTo>
                    <a:pt x="173" y="28"/>
                    <a:pt x="171" y="31"/>
                    <a:pt x="170" y="31"/>
                  </a:cubicBezTo>
                  <a:cubicBezTo>
                    <a:pt x="169" y="32"/>
                    <a:pt x="163" y="21"/>
                    <a:pt x="163" y="19"/>
                  </a:cubicBezTo>
                  <a:cubicBezTo>
                    <a:pt x="161" y="17"/>
                    <a:pt x="160" y="14"/>
                    <a:pt x="157" y="13"/>
                  </a:cubicBezTo>
                  <a:cubicBezTo>
                    <a:pt x="156" y="12"/>
                    <a:pt x="155" y="11"/>
                    <a:pt x="154" y="11"/>
                  </a:cubicBezTo>
                  <a:cubicBezTo>
                    <a:pt x="152" y="10"/>
                    <a:pt x="154" y="8"/>
                    <a:pt x="154" y="7"/>
                  </a:cubicBezTo>
                  <a:cubicBezTo>
                    <a:pt x="154" y="6"/>
                    <a:pt x="147" y="10"/>
                    <a:pt x="146" y="11"/>
                  </a:cubicBezTo>
                  <a:cubicBezTo>
                    <a:pt x="145" y="11"/>
                    <a:pt x="137" y="14"/>
                    <a:pt x="137" y="13"/>
                  </a:cubicBezTo>
                  <a:cubicBezTo>
                    <a:pt x="137" y="11"/>
                    <a:pt x="139" y="10"/>
                    <a:pt x="137" y="10"/>
                  </a:cubicBezTo>
                  <a:cubicBezTo>
                    <a:pt x="136" y="9"/>
                    <a:pt x="135" y="8"/>
                    <a:pt x="134" y="9"/>
                  </a:cubicBezTo>
                  <a:cubicBezTo>
                    <a:pt x="134" y="9"/>
                    <a:pt x="134" y="10"/>
                    <a:pt x="133" y="9"/>
                  </a:cubicBezTo>
                  <a:cubicBezTo>
                    <a:pt x="131" y="8"/>
                    <a:pt x="132" y="7"/>
                    <a:pt x="129" y="8"/>
                  </a:cubicBezTo>
                  <a:cubicBezTo>
                    <a:pt x="126" y="10"/>
                    <a:pt x="126" y="7"/>
                    <a:pt x="126" y="5"/>
                  </a:cubicBezTo>
                  <a:cubicBezTo>
                    <a:pt x="127" y="1"/>
                    <a:pt x="121" y="0"/>
                    <a:pt x="118" y="0"/>
                  </a:cubicBezTo>
                  <a:cubicBezTo>
                    <a:pt x="116" y="0"/>
                    <a:pt x="114" y="1"/>
                    <a:pt x="112" y="2"/>
                  </a:cubicBezTo>
                  <a:cubicBezTo>
                    <a:pt x="110" y="3"/>
                    <a:pt x="108" y="4"/>
                    <a:pt x="105" y="4"/>
                  </a:cubicBezTo>
                  <a:cubicBezTo>
                    <a:pt x="97" y="6"/>
                    <a:pt x="89" y="9"/>
                    <a:pt x="81" y="9"/>
                  </a:cubicBezTo>
                  <a:cubicBezTo>
                    <a:pt x="79" y="9"/>
                    <a:pt x="77" y="9"/>
                    <a:pt x="76" y="10"/>
                  </a:cubicBezTo>
                  <a:cubicBezTo>
                    <a:pt x="75" y="11"/>
                    <a:pt x="77" y="14"/>
                    <a:pt x="79" y="14"/>
                  </a:cubicBezTo>
                  <a:cubicBezTo>
                    <a:pt x="83" y="17"/>
                    <a:pt x="76" y="16"/>
                    <a:pt x="74" y="17"/>
                  </a:cubicBezTo>
                  <a:cubicBezTo>
                    <a:pt x="72" y="18"/>
                    <a:pt x="75" y="19"/>
                    <a:pt x="75" y="20"/>
                  </a:cubicBezTo>
                  <a:cubicBezTo>
                    <a:pt x="75" y="22"/>
                    <a:pt x="71" y="22"/>
                    <a:pt x="71" y="23"/>
                  </a:cubicBezTo>
                  <a:cubicBezTo>
                    <a:pt x="71" y="26"/>
                    <a:pt x="79" y="25"/>
                    <a:pt x="78" y="29"/>
                  </a:cubicBezTo>
                  <a:cubicBezTo>
                    <a:pt x="77" y="30"/>
                    <a:pt x="76" y="31"/>
                    <a:pt x="74" y="31"/>
                  </a:cubicBezTo>
                  <a:cubicBezTo>
                    <a:pt x="73" y="31"/>
                    <a:pt x="70" y="31"/>
                    <a:pt x="69" y="31"/>
                  </a:cubicBezTo>
                  <a:cubicBezTo>
                    <a:pt x="67" y="32"/>
                    <a:pt x="68" y="33"/>
                    <a:pt x="66" y="32"/>
                  </a:cubicBezTo>
                  <a:cubicBezTo>
                    <a:pt x="64" y="31"/>
                    <a:pt x="62" y="29"/>
                    <a:pt x="60" y="29"/>
                  </a:cubicBezTo>
                  <a:cubicBezTo>
                    <a:pt x="59" y="28"/>
                    <a:pt x="57" y="30"/>
                    <a:pt x="56" y="30"/>
                  </a:cubicBezTo>
                  <a:cubicBezTo>
                    <a:pt x="54" y="29"/>
                    <a:pt x="53" y="29"/>
                    <a:pt x="51" y="30"/>
                  </a:cubicBezTo>
                  <a:cubicBezTo>
                    <a:pt x="50" y="31"/>
                    <a:pt x="49" y="33"/>
                    <a:pt x="48" y="32"/>
                  </a:cubicBezTo>
                  <a:cubicBezTo>
                    <a:pt x="47" y="32"/>
                    <a:pt x="44" y="29"/>
                    <a:pt x="43" y="30"/>
                  </a:cubicBezTo>
                  <a:cubicBezTo>
                    <a:pt x="42" y="30"/>
                    <a:pt x="42" y="33"/>
                    <a:pt x="41" y="31"/>
                  </a:cubicBezTo>
                  <a:cubicBezTo>
                    <a:pt x="40" y="29"/>
                    <a:pt x="39" y="28"/>
                    <a:pt x="37" y="27"/>
                  </a:cubicBezTo>
                  <a:cubicBezTo>
                    <a:pt x="35" y="26"/>
                    <a:pt x="33" y="26"/>
                    <a:pt x="32" y="25"/>
                  </a:cubicBezTo>
                  <a:cubicBezTo>
                    <a:pt x="29" y="24"/>
                    <a:pt x="29" y="26"/>
                    <a:pt x="27" y="26"/>
                  </a:cubicBezTo>
                  <a:cubicBezTo>
                    <a:pt x="25" y="27"/>
                    <a:pt x="24" y="24"/>
                    <a:pt x="22" y="25"/>
                  </a:cubicBezTo>
                  <a:cubicBezTo>
                    <a:pt x="21" y="26"/>
                    <a:pt x="21" y="27"/>
                    <a:pt x="20" y="27"/>
                  </a:cubicBezTo>
                  <a:cubicBezTo>
                    <a:pt x="19" y="28"/>
                    <a:pt x="17" y="28"/>
                    <a:pt x="16" y="28"/>
                  </a:cubicBezTo>
                  <a:cubicBezTo>
                    <a:pt x="15" y="29"/>
                    <a:pt x="13" y="31"/>
                    <a:pt x="13" y="32"/>
                  </a:cubicBezTo>
                  <a:cubicBezTo>
                    <a:pt x="12" y="33"/>
                    <a:pt x="14" y="36"/>
                    <a:pt x="12" y="36"/>
                  </a:cubicBezTo>
                  <a:cubicBezTo>
                    <a:pt x="10" y="37"/>
                    <a:pt x="7" y="31"/>
                    <a:pt x="6" y="34"/>
                  </a:cubicBezTo>
                  <a:cubicBezTo>
                    <a:pt x="5" y="36"/>
                    <a:pt x="4" y="36"/>
                    <a:pt x="3" y="38"/>
                  </a:cubicBezTo>
                  <a:cubicBezTo>
                    <a:pt x="2" y="40"/>
                    <a:pt x="6" y="40"/>
                    <a:pt x="4" y="42"/>
                  </a:cubicBezTo>
                  <a:cubicBezTo>
                    <a:pt x="3" y="43"/>
                    <a:pt x="0" y="45"/>
                    <a:pt x="2" y="46"/>
                  </a:cubicBezTo>
                  <a:cubicBezTo>
                    <a:pt x="3" y="46"/>
                    <a:pt x="4" y="47"/>
                    <a:pt x="4" y="47"/>
                  </a:cubicBezTo>
                  <a:cubicBezTo>
                    <a:pt x="5" y="48"/>
                    <a:pt x="4" y="49"/>
                    <a:pt x="5" y="50"/>
                  </a:cubicBezTo>
                  <a:cubicBezTo>
                    <a:pt x="7" y="51"/>
                    <a:pt x="9" y="49"/>
                    <a:pt x="11" y="51"/>
                  </a:cubicBezTo>
                  <a:cubicBezTo>
                    <a:pt x="12" y="52"/>
                    <a:pt x="14" y="55"/>
                    <a:pt x="14" y="57"/>
                  </a:cubicBezTo>
                  <a:cubicBezTo>
                    <a:pt x="13" y="57"/>
                    <a:pt x="10" y="56"/>
                    <a:pt x="13" y="58"/>
                  </a:cubicBezTo>
                  <a:cubicBezTo>
                    <a:pt x="14" y="59"/>
                    <a:pt x="14" y="60"/>
                    <a:pt x="16" y="58"/>
                  </a:cubicBezTo>
                  <a:cubicBezTo>
                    <a:pt x="16" y="57"/>
                    <a:pt x="16" y="57"/>
                    <a:pt x="17" y="57"/>
                  </a:cubicBezTo>
                  <a:cubicBezTo>
                    <a:pt x="22" y="57"/>
                    <a:pt x="24" y="54"/>
                    <a:pt x="29" y="56"/>
                  </a:cubicBezTo>
                  <a:cubicBezTo>
                    <a:pt x="31" y="57"/>
                    <a:pt x="33" y="54"/>
                    <a:pt x="34" y="56"/>
                  </a:cubicBezTo>
                  <a:cubicBezTo>
                    <a:pt x="35" y="57"/>
                    <a:pt x="37" y="61"/>
                    <a:pt x="36" y="63"/>
                  </a:cubicBezTo>
                  <a:cubicBezTo>
                    <a:pt x="35" y="63"/>
                    <a:pt x="33" y="64"/>
                    <a:pt x="35" y="64"/>
                  </a:cubicBezTo>
                  <a:cubicBezTo>
                    <a:pt x="35" y="65"/>
                    <a:pt x="35" y="65"/>
                    <a:pt x="35" y="65"/>
                  </a:cubicBezTo>
                  <a:cubicBezTo>
                    <a:pt x="34" y="66"/>
                    <a:pt x="33" y="66"/>
                    <a:pt x="33" y="66"/>
                  </a:cubicBezTo>
                  <a:cubicBezTo>
                    <a:pt x="30" y="66"/>
                    <a:pt x="22" y="64"/>
                    <a:pt x="24" y="69"/>
                  </a:cubicBezTo>
                  <a:cubicBezTo>
                    <a:pt x="25" y="71"/>
                    <a:pt x="24" y="71"/>
                    <a:pt x="22" y="70"/>
                  </a:cubicBezTo>
                  <a:cubicBezTo>
                    <a:pt x="20" y="69"/>
                    <a:pt x="21" y="71"/>
                    <a:pt x="22" y="72"/>
                  </a:cubicBezTo>
                  <a:cubicBezTo>
                    <a:pt x="24" y="72"/>
                    <a:pt x="24" y="75"/>
                    <a:pt x="25" y="76"/>
                  </a:cubicBezTo>
                  <a:cubicBezTo>
                    <a:pt x="27" y="77"/>
                    <a:pt x="24" y="79"/>
                    <a:pt x="27" y="79"/>
                  </a:cubicBezTo>
                  <a:cubicBezTo>
                    <a:pt x="28" y="79"/>
                    <a:pt x="30" y="81"/>
                    <a:pt x="31" y="82"/>
                  </a:cubicBezTo>
                  <a:cubicBezTo>
                    <a:pt x="34" y="82"/>
                    <a:pt x="31" y="85"/>
                    <a:pt x="31" y="87"/>
                  </a:cubicBezTo>
                  <a:cubicBezTo>
                    <a:pt x="34" y="85"/>
                    <a:pt x="38" y="82"/>
                    <a:pt x="42" y="85"/>
                  </a:cubicBezTo>
                  <a:cubicBezTo>
                    <a:pt x="44" y="87"/>
                    <a:pt x="45" y="90"/>
                    <a:pt x="48" y="90"/>
                  </a:cubicBezTo>
                  <a:cubicBezTo>
                    <a:pt x="50" y="90"/>
                    <a:pt x="49" y="88"/>
                    <a:pt x="49" y="87"/>
                  </a:cubicBezTo>
                  <a:cubicBezTo>
                    <a:pt x="49" y="84"/>
                    <a:pt x="49" y="81"/>
                    <a:pt x="49" y="78"/>
                  </a:cubicBezTo>
                  <a:cubicBezTo>
                    <a:pt x="49" y="76"/>
                    <a:pt x="48" y="68"/>
                    <a:pt x="50" y="68"/>
                  </a:cubicBezTo>
                  <a:cubicBezTo>
                    <a:pt x="52" y="67"/>
                    <a:pt x="55" y="66"/>
                    <a:pt x="57" y="65"/>
                  </a:cubicBezTo>
                  <a:cubicBezTo>
                    <a:pt x="59" y="65"/>
                    <a:pt x="61" y="64"/>
                    <a:pt x="62" y="64"/>
                  </a:cubicBezTo>
                  <a:cubicBezTo>
                    <a:pt x="63" y="63"/>
                    <a:pt x="62" y="61"/>
                    <a:pt x="64" y="62"/>
                  </a:cubicBezTo>
                  <a:cubicBezTo>
                    <a:pt x="65" y="62"/>
                    <a:pt x="68" y="64"/>
                    <a:pt x="68" y="62"/>
                  </a:cubicBezTo>
                  <a:cubicBezTo>
                    <a:pt x="68" y="61"/>
                    <a:pt x="70" y="60"/>
                    <a:pt x="71" y="62"/>
                  </a:cubicBezTo>
                  <a:cubicBezTo>
                    <a:pt x="72" y="63"/>
                    <a:pt x="71" y="64"/>
                    <a:pt x="72" y="66"/>
                  </a:cubicBezTo>
                  <a:cubicBezTo>
                    <a:pt x="72" y="67"/>
                    <a:pt x="73" y="69"/>
                    <a:pt x="72" y="70"/>
                  </a:cubicBezTo>
                  <a:cubicBezTo>
                    <a:pt x="73" y="71"/>
                    <a:pt x="74" y="71"/>
                    <a:pt x="75" y="72"/>
                  </a:cubicBezTo>
                  <a:cubicBezTo>
                    <a:pt x="78" y="75"/>
                    <a:pt x="80" y="77"/>
                    <a:pt x="84" y="76"/>
                  </a:cubicBezTo>
                  <a:cubicBezTo>
                    <a:pt x="86" y="76"/>
                    <a:pt x="88" y="77"/>
                    <a:pt x="90" y="77"/>
                  </a:cubicBezTo>
                  <a:cubicBezTo>
                    <a:pt x="92" y="77"/>
                    <a:pt x="93" y="75"/>
                    <a:pt x="95" y="75"/>
                  </a:cubicBezTo>
                  <a:cubicBezTo>
                    <a:pt x="97" y="76"/>
                    <a:pt x="99" y="79"/>
                    <a:pt x="100" y="81"/>
                  </a:cubicBezTo>
                  <a:cubicBezTo>
                    <a:pt x="101" y="82"/>
                    <a:pt x="100" y="83"/>
                    <a:pt x="100" y="85"/>
                  </a:cubicBezTo>
                  <a:cubicBezTo>
                    <a:pt x="100" y="87"/>
                    <a:pt x="103" y="88"/>
                    <a:pt x="103" y="90"/>
                  </a:cubicBezTo>
                  <a:cubicBezTo>
                    <a:pt x="103" y="91"/>
                    <a:pt x="106" y="91"/>
                    <a:pt x="107" y="91"/>
                  </a:cubicBezTo>
                  <a:cubicBezTo>
                    <a:pt x="109" y="91"/>
                    <a:pt x="109" y="91"/>
                    <a:pt x="110" y="93"/>
                  </a:cubicBezTo>
                  <a:cubicBezTo>
                    <a:pt x="112" y="97"/>
                    <a:pt x="114" y="92"/>
                    <a:pt x="116" y="90"/>
                  </a:cubicBezTo>
                  <a:cubicBezTo>
                    <a:pt x="117" y="87"/>
                    <a:pt x="121" y="87"/>
                    <a:pt x="123" y="85"/>
                  </a:cubicBezTo>
                  <a:cubicBezTo>
                    <a:pt x="125" y="85"/>
                    <a:pt x="125" y="85"/>
                    <a:pt x="126" y="84"/>
                  </a:cubicBezTo>
                  <a:cubicBezTo>
                    <a:pt x="127" y="81"/>
                    <a:pt x="128" y="82"/>
                    <a:pt x="130" y="82"/>
                  </a:cubicBezTo>
                  <a:cubicBezTo>
                    <a:pt x="132" y="82"/>
                    <a:pt x="136" y="85"/>
                    <a:pt x="137" y="83"/>
                  </a:cubicBezTo>
                  <a:cubicBezTo>
                    <a:pt x="137" y="81"/>
                    <a:pt x="137" y="80"/>
                    <a:pt x="139" y="79"/>
                  </a:cubicBezTo>
                  <a:cubicBezTo>
                    <a:pt x="141" y="78"/>
                    <a:pt x="143" y="80"/>
                    <a:pt x="145" y="80"/>
                  </a:cubicBezTo>
                  <a:cubicBezTo>
                    <a:pt x="147" y="81"/>
                    <a:pt x="151" y="81"/>
                    <a:pt x="153" y="81"/>
                  </a:cubicBezTo>
                  <a:cubicBezTo>
                    <a:pt x="159" y="81"/>
                    <a:pt x="164" y="83"/>
                    <a:pt x="170" y="84"/>
                  </a:cubicBezTo>
                  <a:cubicBezTo>
                    <a:pt x="169" y="82"/>
                    <a:pt x="171" y="81"/>
                    <a:pt x="173" y="79"/>
                  </a:cubicBezTo>
                  <a:cubicBezTo>
                    <a:pt x="174" y="78"/>
                    <a:pt x="173" y="78"/>
                    <a:pt x="172" y="76"/>
                  </a:cubicBezTo>
                  <a:cubicBezTo>
                    <a:pt x="171" y="75"/>
                    <a:pt x="171" y="73"/>
                    <a:pt x="171" y="71"/>
                  </a:cubicBezTo>
                  <a:cubicBezTo>
                    <a:pt x="170" y="71"/>
                    <a:pt x="170" y="67"/>
                    <a:pt x="169" y="68"/>
                  </a:cubicBezTo>
                  <a:cubicBezTo>
                    <a:pt x="170" y="67"/>
                    <a:pt x="173" y="67"/>
                    <a:pt x="175" y="66"/>
                  </a:cubicBezTo>
                  <a:cubicBezTo>
                    <a:pt x="178" y="66"/>
                    <a:pt x="180" y="68"/>
                    <a:pt x="182" y="66"/>
                  </a:cubicBezTo>
                  <a:cubicBezTo>
                    <a:pt x="183" y="66"/>
                    <a:pt x="181" y="65"/>
                    <a:pt x="181" y="64"/>
                  </a:cubicBezTo>
                  <a:cubicBezTo>
                    <a:pt x="180" y="63"/>
                    <a:pt x="181" y="61"/>
                    <a:pt x="182" y="60"/>
                  </a:cubicBezTo>
                  <a:cubicBezTo>
                    <a:pt x="183" y="59"/>
                    <a:pt x="184" y="53"/>
                    <a:pt x="185" y="54"/>
                  </a:cubicBezTo>
                  <a:cubicBezTo>
                    <a:pt x="187" y="55"/>
                    <a:pt x="188" y="56"/>
                    <a:pt x="190" y="56"/>
                  </a:cubicBezTo>
                  <a:cubicBezTo>
                    <a:pt x="191" y="55"/>
                    <a:pt x="192" y="57"/>
                    <a:pt x="193" y="56"/>
                  </a:cubicBezTo>
                  <a:cubicBezTo>
                    <a:pt x="194" y="56"/>
                    <a:pt x="196" y="55"/>
                    <a:pt x="197" y="54"/>
                  </a:cubicBezTo>
                  <a:cubicBezTo>
                    <a:pt x="198" y="53"/>
                    <a:pt x="196" y="51"/>
                    <a:pt x="196" y="49"/>
                  </a:cubicBezTo>
                  <a:cubicBezTo>
                    <a:pt x="197" y="46"/>
                    <a:pt x="200" y="47"/>
                    <a:pt x="202" y="44"/>
                  </a:cubicBezTo>
                  <a:cubicBezTo>
                    <a:pt x="202" y="43"/>
                    <a:pt x="202" y="43"/>
                    <a:pt x="203" y="42"/>
                  </a:cubicBezTo>
                  <a:cubicBezTo>
                    <a:pt x="203" y="41"/>
                    <a:pt x="202" y="40"/>
                    <a:pt x="201" y="39"/>
                  </a:cubicBezTo>
                  <a:cubicBezTo>
                    <a:pt x="201" y="38"/>
                    <a:pt x="202" y="39"/>
                    <a:pt x="201" y="39"/>
                  </a:cubicBezTo>
                  <a:close/>
                  <a:moveTo>
                    <a:pt x="148" y="58"/>
                  </a:moveTo>
                  <a:cubicBezTo>
                    <a:pt x="146" y="58"/>
                    <a:pt x="143" y="61"/>
                    <a:pt x="142" y="62"/>
                  </a:cubicBezTo>
                  <a:cubicBezTo>
                    <a:pt x="141" y="62"/>
                    <a:pt x="140" y="64"/>
                    <a:pt x="140" y="65"/>
                  </a:cubicBezTo>
                  <a:cubicBezTo>
                    <a:pt x="140" y="66"/>
                    <a:pt x="141" y="67"/>
                    <a:pt x="141" y="67"/>
                  </a:cubicBezTo>
                  <a:cubicBezTo>
                    <a:pt x="140" y="68"/>
                    <a:pt x="138" y="64"/>
                    <a:pt x="138" y="63"/>
                  </a:cubicBezTo>
                  <a:cubicBezTo>
                    <a:pt x="138" y="61"/>
                    <a:pt x="139" y="60"/>
                    <a:pt x="141" y="59"/>
                  </a:cubicBezTo>
                  <a:cubicBezTo>
                    <a:pt x="143" y="58"/>
                    <a:pt x="145" y="57"/>
                    <a:pt x="147" y="57"/>
                  </a:cubicBezTo>
                  <a:cubicBezTo>
                    <a:pt x="147" y="57"/>
                    <a:pt x="152" y="58"/>
                    <a:pt x="152" y="58"/>
                  </a:cubicBezTo>
                  <a:cubicBezTo>
                    <a:pt x="151" y="59"/>
                    <a:pt x="148" y="58"/>
                    <a:pt x="148" y="58"/>
                  </a:cubicBezTo>
                  <a:cubicBezTo>
                    <a:pt x="146" y="58"/>
                    <a:pt x="149" y="58"/>
                    <a:pt x="148" y="58"/>
                  </a:cubicBezTo>
                  <a:close/>
                  <a:moveTo>
                    <a:pt x="165" y="59"/>
                  </a:moveTo>
                  <a:cubicBezTo>
                    <a:pt x="164" y="61"/>
                    <a:pt x="157" y="60"/>
                    <a:pt x="156" y="58"/>
                  </a:cubicBezTo>
                  <a:cubicBezTo>
                    <a:pt x="156" y="58"/>
                    <a:pt x="160" y="58"/>
                    <a:pt x="160" y="58"/>
                  </a:cubicBezTo>
                  <a:cubicBezTo>
                    <a:pt x="162" y="58"/>
                    <a:pt x="163" y="58"/>
                    <a:pt x="165" y="57"/>
                  </a:cubicBezTo>
                  <a:cubicBezTo>
                    <a:pt x="165" y="57"/>
                    <a:pt x="165" y="59"/>
                    <a:pt x="165" y="59"/>
                  </a:cubicBezTo>
                  <a:cubicBezTo>
                    <a:pt x="164" y="60"/>
                    <a:pt x="165" y="58"/>
                    <a:pt x="165" y="5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4" name="Freeform 701"/>
            <p:cNvSpPr>
              <a:spLocks/>
            </p:cNvSpPr>
            <p:nvPr/>
          </p:nvSpPr>
          <p:spPr bwMode="auto">
            <a:xfrm>
              <a:off x="7426873" y="3642103"/>
              <a:ext cx="654630" cy="697634"/>
            </a:xfrm>
            <a:custGeom>
              <a:avLst/>
              <a:gdLst>
                <a:gd name="T0" fmla="*/ 121 w 140"/>
                <a:gd name="T1" fmla="*/ 66 h 149"/>
                <a:gd name="T2" fmla="*/ 129 w 140"/>
                <a:gd name="T3" fmla="*/ 54 h 149"/>
                <a:gd name="T4" fmla="*/ 137 w 140"/>
                <a:gd name="T5" fmla="*/ 46 h 149"/>
                <a:gd name="T6" fmla="*/ 135 w 140"/>
                <a:gd name="T7" fmla="*/ 41 h 149"/>
                <a:gd name="T8" fmla="*/ 127 w 140"/>
                <a:gd name="T9" fmla="*/ 37 h 149"/>
                <a:gd name="T10" fmla="*/ 119 w 140"/>
                <a:gd name="T11" fmla="*/ 43 h 149"/>
                <a:gd name="T12" fmla="*/ 106 w 140"/>
                <a:gd name="T13" fmla="*/ 51 h 149"/>
                <a:gd name="T14" fmla="*/ 100 w 140"/>
                <a:gd name="T15" fmla="*/ 45 h 149"/>
                <a:gd name="T16" fmla="*/ 92 w 140"/>
                <a:gd name="T17" fmla="*/ 52 h 149"/>
                <a:gd name="T18" fmla="*/ 77 w 140"/>
                <a:gd name="T19" fmla="*/ 47 h 149"/>
                <a:gd name="T20" fmla="*/ 62 w 140"/>
                <a:gd name="T21" fmla="*/ 41 h 149"/>
                <a:gd name="T22" fmla="*/ 63 w 140"/>
                <a:gd name="T23" fmla="*/ 32 h 149"/>
                <a:gd name="T24" fmla="*/ 52 w 140"/>
                <a:gd name="T25" fmla="*/ 22 h 149"/>
                <a:gd name="T26" fmla="*/ 55 w 140"/>
                <a:gd name="T27" fmla="*/ 12 h 149"/>
                <a:gd name="T28" fmla="*/ 50 w 140"/>
                <a:gd name="T29" fmla="*/ 2 h 149"/>
                <a:gd name="T30" fmla="*/ 40 w 140"/>
                <a:gd name="T31" fmla="*/ 8 h 149"/>
                <a:gd name="T32" fmla="*/ 30 w 140"/>
                <a:gd name="T33" fmla="*/ 12 h 149"/>
                <a:gd name="T34" fmla="*/ 33 w 140"/>
                <a:gd name="T35" fmla="*/ 22 h 149"/>
                <a:gd name="T36" fmla="*/ 29 w 140"/>
                <a:gd name="T37" fmla="*/ 33 h 149"/>
                <a:gd name="T38" fmla="*/ 19 w 140"/>
                <a:gd name="T39" fmla="*/ 44 h 149"/>
                <a:gd name="T40" fmla="*/ 7 w 140"/>
                <a:gd name="T41" fmla="*/ 50 h 149"/>
                <a:gd name="T42" fmla="*/ 14 w 140"/>
                <a:gd name="T43" fmla="*/ 64 h 149"/>
                <a:gd name="T44" fmla="*/ 5 w 140"/>
                <a:gd name="T45" fmla="*/ 64 h 149"/>
                <a:gd name="T46" fmla="*/ 11 w 140"/>
                <a:gd name="T47" fmla="*/ 72 h 149"/>
                <a:gd name="T48" fmla="*/ 11 w 140"/>
                <a:gd name="T49" fmla="*/ 82 h 149"/>
                <a:gd name="T50" fmla="*/ 19 w 140"/>
                <a:gd name="T51" fmla="*/ 78 h 149"/>
                <a:gd name="T52" fmla="*/ 23 w 140"/>
                <a:gd name="T53" fmla="*/ 75 h 149"/>
                <a:gd name="T54" fmla="*/ 22 w 140"/>
                <a:gd name="T55" fmla="*/ 78 h 149"/>
                <a:gd name="T56" fmla="*/ 24 w 140"/>
                <a:gd name="T57" fmla="*/ 82 h 149"/>
                <a:gd name="T58" fmla="*/ 24 w 140"/>
                <a:gd name="T59" fmla="*/ 95 h 149"/>
                <a:gd name="T60" fmla="*/ 26 w 140"/>
                <a:gd name="T61" fmla="*/ 107 h 149"/>
                <a:gd name="T62" fmla="*/ 39 w 140"/>
                <a:gd name="T63" fmla="*/ 134 h 149"/>
                <a:gd name="T64" fmla="*/ 50 w 140"/>
                <a:gd name="T65" fmla="*/ 143 h 149"/>
                <a:gd name="T66" fmla="*/ 57 w 140"/>
                <a:gd name="T67" fmla="*/ 132 h 149"/>
                <a:gd name="T68" fmla="*/ 65 w 140"/>
                <a:gd name="T69" fmla="*/ 107 h 149"/>
                <a:gd name="T70" fmla="*/ 81 w 140"/>
                <a:gd name="T71" fmla="*/ 93 h 149"/>
                <a:gd name="T72" fmla="*/ 91 w 140"/>
                <a:gd name="T73" fmla="*/ 84 h 149"/>
                <a:gd name="T74" fmla="*/ 98 w 140"/>
                <a:gd name="T75" fmla="*/ 74 h 149"/>
                <a:gd name="T76" fmla="*/ 101 w 140"/>
                <a:gd name="T77" fmla="*/ 78 h 149"/>
                <a:gd name="T78" fmla="*/ 100 w 140"/>
                <a:gd name="T79" fmla="*/ 58 h 149"/>
                <a:gd name="T80" fmla="*/ 104 w 140"/>
                <a:gd name="T81" fmla="*/ 57 h 149"/>
                <a:gd name="T82" fmla="*/ 114 w 140"/>
                <a:gd name="T83" fmla="*/ 60 h 149"/>
                <a:gd name="T84" fmla="*/ 115 w 140"/>
                <a:gd name="T85" fmla="*/ 6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49">
                  <a:moveTo>
                    <a:pt x="117" y="76"/>
                  </a:moveTo>
                  <a:cubicBezTo>
                    <a:pt x="121" y="77"/>
                    <a:pt x="119" y="73"/>
                    <a:pt x="120" y="71"/>
                  </a:cubicBezTo>
                  <a:cubicBezTo>
                    <a:pt x="120" y="69"/>
                    <a:pt x="121" y="67"/>
                    <a:pt x="121" y="66"/>
                  </a:cubicBezTo>
                  <a:cubicBezTo>
                    <a:pt x="122" y="65"/>
                    <a:pt x="124" y="67"/>
                    <a:pt x="125" y="65"/>
                  </a:cubicBezTo>
                  <a:cubicBezTo>
                    <a:pt x="126" y="63"/>
                    <a:pt x="126" y="61"/>
                    <a:pt x="126" y="59"/>
                  </a:cubicBezTo>
                  <a:cubicBezTo>
                    <a:pt x="127" y="57"/>
                    <a:pt x="129" y="56"/>
                    <a:pt x="129" y="54"/>
                  </a:cubicBezTo>
                  <a:cubicBezTo>
                    <a:pt x="129" y="52"/>
                    <a:pt x="132" y="50"/>
                    <a:pt x="133" y="49"/>
                  </a:cubicBezTo>
                  <a:cubicBezTo>
                    <a:pt x="136" y="46"/>
                    <a:pt x="135" y="49"/>
                    <a:pt x="137" y="50"/>
                  </a:cubicBezTo>
                  <a:cubicBezTo>
                    <a:pt x="137" y="50"/>
                    <a:pt x="137" y="46"/>
                    <a:pt x="137" y="46"/>
                  </a:cubicBezTo>
                  <a:cubicBezTo>
                    <a:pt x="137" y="45"/>
                    <a:pt x="140" y="45"/>
                    <a:pt x="138" y="43"/>
                  </a:cubicBezTo>
                  <a:cubicBezTo>
                    <a:pt x="137" y="43"/>
                    <a:pt x="135" y="43"/>
                    <a:pt x="134" y="43"/>
                  </a:cubicBezTo>
                  <a:cubicBezTo>
                    <a:pt x="134" y="42"/>
                    <a:pt x="135" y="41"/>
                    <a:pt x="135" y="41"/>
                  </a:cubicBezTo>
                  <a:cubicBezTo>
                    <a:pt x="136" y="40"/>
                    <a:pt x="135" y="39"/>
                    <a:pt x="134" y="38"/>
                  </a:cubicBezTo>
                  <a:cubicBezTo>
                    <a:pt x="133" y="37"/>
                    <a:pt x="133" y="37"/>
                    <a:pt x="132" y="38"/>
                  </a:cubicBezTo>
                  <a:cubicBezTo>
                    <a:pt x="130" y="39"/>
                    <a:pt x="129" y="38"/>
                    <a:pt x="127" y="37"/>
                  </a:cubicBezTo>
                  <a:cubicBezTo>
                    <a:pt x="126" y="37"/>
                    <a:pt x="124" y="39"/>
                    <a:pt x="124" y="40"/>
                  </a:cubicBezTo>
                  <a:cubicBezTo>
                    <a:pt x="123" y="41"/>
                    <a:pt x="122" y="40"/>
                    <a:pt x="121" y="41"/>
                  </a:cubicBezTo>
                  <a:cubicBezTo>
                    <a:pt x="120" y="41"/>
                    <a:pt x="119" y="42"/>
                    <a:pt x="119" y="43"/>
                  </a:cubicBezTo>
                  <a:cubicBezTo>
                    <a:pt x="117" y="45"/>
                    <a:pt x="116" y="46"/>
                    <a:pt x="114" y="45"/>
                  </a:cubicBezTo>
                  <a:cubicBezTo>
                    <a:pt x="113" y="46"/>
                    <a:pt x="114" y="48"/>
                    <a:pt x="115" y="49"/>
                  </a:cubicBezTo>
                  <a:cubicBezTo>
                    <a:pt x="117" y="53"/>
                    <a:pt x="108" y="50"/>
                    <a:pt x="106" y="51"/>
                  </a:cubicBezTo>
                  <a:cubicBezTo>
                    <a:pt x="105" y="52"/>
                    <a:pt x="102" y="51"/>
                    <a:pt x="101" y="50"/>
                  </a:cubicBezTo>
                  <a:cubicBezTo>
                    <a:pt x="100" y="49"/>
                    <a:pt x="101" y="47"/>
                    <a:pt x="101" y="47"/>
                  </a:cubicBezTo>
                  <a:cubicBezTo>
                    <a:pt x="101" y="47"/>
                    <a:pt x="101" y="44"/>
                    <a:pt x="100" y="45"/>
                  </a:cubicBezTo>
                  <a:cubicBezTo>
                    <a:pt x="98" y="45"/>
                    <a:pt x="96" y="45"/>
                    <a:pt x="96" y="48"/>
                  </a:cubicBezTo>
                  <a:cubicBezTo>
                    <a:pt x="97" y="49"/>
                    <a:pt x="98" y="52"/>
                    <a:pt x="97" y="52"/>
                  </a:cubicBezTo>
                  <a:cubicBezTo>
                    <a:pt x="95" y="52"/>
                    <a:pt x="94" y="54"/>
                    <a:pt x="92" y="52"/>
                  </a:cubicBezTo>
                  <a:cubicBezTo>
                    <a:pt x="91" y="50"/>
                    <a:pt x="90" y="53"/>
                    <a:pt x="89" y="52"/>
                  </a:cubicBezTo>
                  <a:cubicBezTo>
                    <a:pt x="86" y="51"/>
                    <a:pt x="85" y="51"/>
                    <a:pt x="82" y="50"/>
                  </a:cubicBezTo>
                  <a:cubicBezTo>
                    <a:pt x="80" y="49"/>
                    <a:pt x="79" y="47"/>
                    <a:pt x="77" y="47"/>
                  </a:cubicBezTo>
                  <a:cubicBezTo>
                    <a:pt x="74" y="48"/>
                    <a:pt x="74" y="47"/>
                    <a:pt x="72" y="46"/>
                  </a:cubicBezTo>
                  <a:cubicBezTo>
                    <a:pt x="70" y="45"/>
                    <a:pt x="68" y="46"/>
                    <a:pt x="67" y="45"/>
                  </a:cubicBezTo>
                  <a:cubicBezTo>
                    <a:pt x="65" y="43"/>
                    <a:pt x="63" y="42"/>
                    <a:pt x="62" y="41"/>
                  </a:cubicBezTo>
                  <a:cubicBezTo>
                    <a:pt x="60" y="40"/>
                    <a:pt x="59" y="40"/>
                    <a:pt x="60" y="38"/>
                  </a:cubicBezTo>
                  <a:cubicBezTo>
                    <a:pt x="61" y="37"/>
                    <a:pt x="60" y="35"/>
                    <a:pt x="62" y="34"/>
                  </a:cubicBezTo>
                  <a:cubicBezTo>
                    <a:pt x="64" y="33"/>
                    <a:pt x="65" y="34"/>
                    <a:pt x="63" y="32"/>
                  </a:cubicBezTo>
                  <a:cubicBezTo>
                    <a:pt x="61" y="31"/>
                    <a:pt x="59" y="29"/>
                    <a:pt x="57" y="28"/>
                  </a:cubicBezTo>
                  <a:cubicBezTo>
                    <a:pt x="56" y="28"/>
                    <a:pt x="55" y="26"/>
                    <a:pt x="53" y="26"/>
                  </a:cubicBezTo>
                  <a:cubicBezTo>
                    <a:pt x="53" y="26"/>
                    <a:pt x="53" y="23"/>
                    <a:pt x="52" y="22"/>
                  </a:cubicBezTo>
                  <a:cubicBezTo>
                    <a:pt x="47" y="17"/>
                    <a:pt x="57" y="23"/>
                    <a:pt x="57" y="19"/>
                  </a:cubicBezTo>
                  <a:cubicBezTo>
                    <a:pt x="57" y="17"/>
                    <a:pt x="56" y="17"/>
                    <a:pt x="54" y="15"/>
                  </a:cubicBezTo>
                  <a:cubicBezTo>
                    <a:pt x="53" y="14"/>
                    <a:pt x="53" y="13"/>
                    <a:pt x="55" y="12"/>
                  </a:cubicBezTo>
                  <a:cubicBezTo>
                    <a:pt x="57" y="12"/>
                    <a:pt x="56" y="9"/>
                    <a:pt x="58" y="8"/>
                  </a:cubicBezTo>
                  <a:cubicBezTo>
                    <a:pt x="59" y="7"/>
                    <a:pt x="61" y="6"/>
                    <a:pt x="60" y="4"/>
                  </a:cubicBezTo>
                  <a:cubicBezTo>
                    <a:pt x="58" y="1"/>
                    <a:pt x="53" y="0"/>
                    <a:pt x="50" y="2"/>
                  </a:cubicBezTo>
                  <a:cubicBezTo>
                    <a:pt x="49" y="3"/>
                    <a:pt x="49" y="3"/>
                    <a:pt x="47" y="4"/>
                  </a:cubicBezTo>
                  <a:cubicBezTo>
                    <a:pt x="46" y="4"/>
                    <a:pt x="46" y="6"/>
                    <a:pt x="45" y="7"/>
                  </a:cubicBezTo>
                  <a:cubicBezTo>
                    <a:pt x="43" y="8"/>
                    <a:pt x="41" y="7"/>
                    <a:pt x="40" y="8"/>
                  </a:cubicBezTo>
                  <a:cubicBezTo>
                    <a:pt x="39" y="9"/>
                    <a:pt x="37" y="9"/>
                    <a:pt x="35" y="8"/>
                  </a:cubicBezTo>
                  <a:cubicBezTo>
                    <a:pt x="33" y="8"/>
                    <a:pt x="32" y="7"/>
                    <a:pt x="30" y="8"/>
                  </a:cubicBezTo>
                  <a:cubicBezTo>
                    <a:pt x="28" y="8"/>
                    <a:pt x="29" y="11"/>
                    <a:pt x="30" y="12"/>
                  </a:cubicBezTo>
                  <a:cubicBezTo>
                    <a:pt x="30" y="14"/>
                    <a:pt x="30" y="16"/>
                    <a:pt x="30" y="17"/>
                  </a:cubicBezTo>
                  <a:cubicBezTo>
                    <a:pt x="31" y="19"/>
                    <a:pt x="33" y="19"/>
                    <a:pt x="35" y="20"/>
                  </a:cubicBezTo>
                  <a:cubicBezTo>
                    <a:pt x="36" y="22"/>
                    <a:pt x="34" y="22"/>
                    <a:pt x="33" y="22"/>
                  </a:cubicBezTo>
                  <a:cubicBezTo>
                    <a:pt x="32" y="24"/>
                    <a:pt x="33" y="26"/>
                    <a:pt x="33" y="28"/>
                  </a:cubicBezTo>
                  <a:cubicBezTo>
                    <a:pt x="33" y="29"/>
                    <a:pt x="31" y="29"/>
                    <a:pt x="31" y="29"/>
                  </a:cubicBezTo>
                  <a:cubicBezTo>
                    <a:pt x="29" y="30"/>
                    <a:pt x="31" y="33"/>
                    <a:pt x="29" y="33"/>
                  </a:cubicBezTo>
                  <a:cubicBezTo>
                    <a:pt x="27" y="34"/>
                    <a:pt x="26" y="35"/>
                    <a:pt x="26" y="36"/>
                  </a:cubicBezTo>
                  <a:cubicBezTo>
                    <a:pt x="25" y="38"/>
                    <a:pt x="24" y="38"/>
                    <a:pt x="22" y="39"/>
                  </a:cubicBezTo>
                  <a:cubicBezTo>
                    <a:pt x="20" y="40"/>
                    <a:pt x="20" y="43"/>
                    <a:pt x="19" y="44"/>
                  </a:cubicBezTo>
                  <a:cubicBezTo>
                    <a:pt x="18" y="46"/>
                    <a:pt x="16" y="45"/>
                    <a:pt x="15" y="47"/>
                  </a:cubicBezTo>
                  <a:cubicBezTo>
                    <a:pt x="13" y="48"/>
                    <a:pt x="12" y="44"/>
                    <a:pt x="11" y="46"/>
                  </a:cubicBezTo>
                  <a:cubicBezTo>
                    <a:pt x="10" y="47"/>
                    <a:pt x="6" y="49"/>
                    <a:pt x="7" y="50"/>
                  </a:cubicBezTo>
                  <a:cubicBezTo>
                    <a:pt x="7" y="52"/>
                    <a:pt x="10" y="52"/>
                    <a:pt x="10" y="54"/>
                  </a:cubicBezTo>
                  <a:cubicBezTo>
                    <a:pt x="9" y="57"/>
                    <a:pt x="11" y="57"/>
                    <a:pt x="13" y="58"/>
                  </a:cubicBezTo>
                  <a:cubicBezTo>
                    <a:pt x="13" y="60"/>
                    <a:pt x="14" y="62"/>
                    <a:pt x="14" y="64"/>
                  </a:cubicBezTo>
                  <a:cubicBezTo>
                    <a:pt x="14" y="64"/>
                    <a:pt x="11" y="64"/>
                    <a:pt x="10" y="64"/>
                  </a:cubicBezTo>
                  <a:cubicBezTo>
                    <a:pt x="9" y="64"/>
                    <a:pt x="8" y="65"/>
                    <a:pt x="7" y="65"/>
                  </a:cubicBezTo>
                  <a:cubicBezTo>
                    <a:pt x="7" y="65"/>
                    <a:pt x="6" y="64"/>
                    <a:pt x="5" y="64"/>
                  </a:cubicBezTo>
                  <a:cubicBezTo>
                    <a:pt x="4" y="64"/>
                    <a:pt x="0" y="66"/>
                    <a:pt x="0" y="67"/>
                  </a:cubicBezTo>
                  <a:cubicBezTo>
                    <a:pt x="2" y="69"/>
                    <a:pt x="3" y="70"/>
                    <a:pt x="5" y="72"/>
                  </a:cubicBezTo>
                  <a:cubicBezTo>
                    <a:pt x="5" y="72"/>
                    <a:pt x="11" y="72"/>
                    <a:pt x="11" y="72"/>
                  </a:cubicBezTo>
                  <a:cubicBezTo>
                    <a:pt x="11" y="73"/>
                    <a:pt x="9" y="74"/>
                    <a:pt x="8" y="74"/>
                  </a:cubicBezTo>
                  <a:cubicBezTo>
                    <a:pt x="7" y="75"/>
                    <a:pt x="4" y="73"/>
                    <a:pt x="4" y="75"/>
                  </a:cubicBezTo>
                  <a:cubicBezTo>
                    <a:pt x="4" y="77"/>
                    <a:pt x="9" y="80"/>
                    <a:pt x="11" y="82"/>
                  </a:cubicBezTo>
                  <a:cubicBezTo>
                    <a:pt x="12" y="83"/>
                    <a:pt x="13" y="83"/>
                    <a:pt x="15" y="83"/>
                  </a:cubicBezTo>
                  <a:cubicBezTo>
                    <a:pt x="17" y="82"/>
                    <a:pt x="20" y="81"/>
                    <a:pt x="21" y="79"/>
                  </a:cubicBezTo>
                  <a:cubicBezTo>
                    <a:pt x="21" y="79"/>
                    <a:pt x="20" y="78"/>
                    <a:pt x="19" y="78"/>
                  </a:cubicBezTo>
                  <a:cubicBezTo>
                    <a:pt x="19" y="77"/>
                    <a:pt x="20" y="77"/>
                    <a:pt x="20" y="77"/>
                  </a:cubicBezTo>
                  <a:cubicBezTo>
                    <a:pt x="21" y="76"/>
                    <a:pt x="20" y="75"/>
                    <a:pt x="21" y="75"/>
                  </a:cubicBezTo>
                  <a:cubicBezTo>
                    <a:pt x="21" y="75"/>
                    <a:pt x="23" y="75"/>
                    <a:pt x="23" y="75"/>
                  </a:cubicBezTo>
                  <a:cubicBezTo>
                    <a:pt x="23" y="76"/>
                    <a:pt x="21" y="76"/>
                    <a:pt x="22" y="77"/>
                  </a:cubicBezTo>
                  <a:cubicBezTo>
                    <a:pt x="22" y="77"/>
                    <a:pt x="23" y="77"/>
                    <a:pt x="23" y="77"/>
                  </a:cubicBezTo>
                  <a:cubicBezTo>
                    <a:pt x="23" y="78"/>
                    <a:pt x="22" y="78"/>
                    <a:pt x="22" y="78"/>
                  </a:cubicBezTo>
                  <a:cubicBezTo>
                    <a:pt x="21" y="78"/>
                    <a:pt x="23" y="78"/>
                    <a:pt x="23" y="78"/>
                  </a:cubicBezTo>
                  <a:cubicBezTo>
                    <a:pt x="23" y="79"/>
                    <a:pt x="22" y="79"/>
                    <a:pt x="22" y="80"/>
                  </a:cubicBezTo>
                  <a:cubicBezTo>
                    <a:pt x="21" y="80"/>
                    <a:pt x="23" y="81"/>
                    <a:pt x="24" y="82"/>
                  </a:cubicBezTo>
                  <a:cubicBezTo>
                    <a:pt x="25" y="83"/>
                    <a:pt x="23" y="85"/>
                    <a:pt x="22" y="87"/>
                  </a:cubicBezTo>
                  <a:cubicBezTo>
                    <a:pt x="22" y="88"/>
                    <a:pt x="23" y="89"/>
                    <a:pt x="24" y="90"/>
                  </a:cubicBezTo>
                  <a:cubicBezTo>
                    <a:pt x="24" y="92"/>
                    <a:pt x="24" y="93"/>
                    <a:pt x="24" y="95"/>
                  </a:cubicBezTo>
                  <a:cubicBezTo>
                    <a:pt x="24" y="97"/>
                    <a:pt x="23" y="100"/>
                    <a:pt x="23" y="101"/>
                  </a:cubicBezTo>
                  <a:cubicBezTo>
                    <a:pt x="23" y="101"/>
                    <a:pt x="24" y="99"/>
                    <a:pt x="24" y="99"/>
                  </a:cubicBezTo>
                  <a:cubicBezTo>
                    <a:pt x="25" y="100"/>
                    <a:pt x="26" y="106"/>
                    <a:pt x="26" y="107"/>
                  </a:cubicBezTo>
                  <a:cubicBezTo>
                    <a:pt x="27" y="109"/>
                    <a:pt x="29" y="112"/>
                    <a:pt x="30" y="115"/>
                  </a:cubicBezTo>
                  <a:cubicBezTo>
                    <a:pt x="31" y="118"/>
                    <a:pt x="31" y="121"/>
                    <a:pt x="32" y="124"/>
                  </a:cubicBezTo>
                  <a:cubicBezTo>
                    <a:pt x="34" y="128"/>
                    <a:pt x="37" y="131"/>
                    <a:pt x="39" y="134"/>
                  </a:cubicBezTo>
                  <a:cubicBezTo>
                    <a:pt x="40" y="137"/>
                    <a:pt x="40" y="140"/>
                    <a:pt x="41" y="143"/>
                  </a:cubicBezTo>
                  <a:cubicBezTo>
                    <a:pt x="43" y="146"/>
                    <a:pt x="45" y="149"/>
                    <a:pt x="48" y="146"/>
                  </a:cubicBezTo>
                  <a:cubicBezTo>
                    <a:pt x="50" y="145"/>
                    <a:pt x="50" y="144"/>
                    <a:pt x="50" y="143"/>
                  </a:cubicBezTo>
                  <a:cubicBezTo>
                    <a:pt x="50" y="141"/>
                    <a:pt x="52" y="140"/>
                    <a:pt x="53" y="139"/>
                  </a:cubicBezTo>
                  <a:cubicBezTo>
                    <a:pt x="54" y="138"/>
                    <a:pt x="56" y="138"/>
                    <a:pt x="57" y="137"/>
                  </a:cubicBezTo>
                  <a:cubicBezTo>
                    <a:pt x="58" y="136"/>
                    <a:pt x="57" y="133"/>
                    <a:pt x="57" y="132"/>
                  </a:cubicBezTo>
                  <a:cubicBezTo>
                    <a:pt x="56" y="128"/>
                    <a:pt x="61" y="125"/>
                    <a:pt x="60" y="122"/>
                  </a:cubicBezTo>
                  <a:cubicBezTo>
                    <a:pt x="59" y="119"/>
                    <a:pt x="58" y="116"/>
                    <a:pt x="58" y="113"/>
                  </a:cubicBezTo>
                  <a:cubicBezTo>
                    <a:pt x="58" y="109"/>
                    <a:pt x="62" y="108"/>
                    <a:pt x="65" y="107"/>
                  </a:cubicBezTo>
                  <a:cubicBezTo>
                    <a:pt x="66" y="106"/>
                    <a:pt x="69" y="106"/>
                    <a:pt x="69" y="105"/>
                  </a:cubicBezTo>
                  <a:cubicBezTo>
                    <a:pt x="70" y="103"/>
                    <a:pt x="71" y="102"/>
                    <a:pt x="72" y="101"/>
                  </a:cubicBezTo>
                  <a:cubicBezTo>
                    <a:pt x="75" y="98"/>
                    <a:pt x="78" y="95"/>
                    <a:pt x="81" y="93"/>
                  </a:cubicBezTo>
                  <a:cubicBezTo>
                    <a:pt x="82" y="92"/>
                    <a:pt x="83" y="90"/>
                    <a:pt x="84" y="89"/>
                  </a:cubicBezTo>
                  <a:cubicBezTo>
                    <a:pt x="85" y="88"/>
                    <a:pt x="87" y="88"/>
                    <a:pt x="88" y="87"/>
                  </a:cubicBezTo>
                  <a:cubicBezTo>
                    <a:pt x="89" y="86"/>
                    <a:pt x="90" y="85"/>
                    <a:pt x="91" y="84"/>
                  </a:cubicBezTo>
                  <a:cubicBezTo>
                    <a:pt x="92" y="83"/>
                    <a:pt x="90" y="82"/>
                    <a:pt x="90" y="81"/>
                  </a:cubicBezTo>
                  <a:cubicBezTo>
                    <a:pt x="91" y="79"/>
                    <a:pt x="94" y="79"/>
                    <a:pt x="95" y="78"/>
                  </a:cubicBezTo>
                  <a:cubicBezTo>
                    <a:pt x="96" y="78"/>
                    <a:pt x="98" y="75"/>
                    <a:pt x="98" y="74"/>
                  </a:cubicBezTo>
                  <a:cubicBezTo>
                    <a:pt x="98" y="76"/>
                    <a:pt x="96" y="76"/>
                    <a:pt x="97" y="78"/>
                  </a:cubicBezTo>
                  <a:cubicBezTo>
                    <a:pt x="99" y="79"/>
                    <a:pt x="100" y="76"/>
                    <a:pt x="100" y="76"/>
                  </a:cubicBezTo>
                  <a:cubicBezTo>
                    <a:pt x="101" y="77"/>
                    <a:pt x="100" y="78"/>
                    <a:pt x="101" y="78"/>
                  </a:cubicBezTo>
                  <a:cubicBezTo>
                    <a:pt x="102" y="75"/>
                    <a:pt x="101" y="72"/>
                    <a:pt x="99" y="69"/>
                  </a:cubicBezTo>
                  <a:cubicBezTo>
                    <a:pt x="98" y="67"/>
                    <a:pt x="96" y="65"/>
                    <a:pt x="97" y="62"/>
                  </a:cubicBezTo>
                  <a:cubicBezTo>
                    <a:pt x="98" y="59"/>
                    <a:pt x="103" y="61"/>
                    <a:pt x="100" y="58"/>
                  </a:cubicBezTo>
                  <a:cubicBezTo>
                    <a:pt x="99" y="57"/>
                    <a:pt x="97" y="56"/>
                    <a:pt x="98" y="54"/>
                  </a:cubicBezTo>
                  <a:cubicBezTo>
                    <a:pt x="99" y="53"/>
                    <a:pt x="100" y="54"/>
                    <a:pt x="102" y="55"/>
                  </a:cubicBezTo>
                  <a:cubicBezTo>
                    <a:pt x="103" y="56"/>
                    <a:pt x="104" y="55"/>
                    <a:pt x="104" y="57"/>
                  </a:cubicBezTo>
                  <a:cubicBezTo>
                    <a:pt x="104" y="58"/>
                    <a:pt x="104" y="59"/>
                    <a:pt x="106" y="60"/>
                  </a:cubicBezTo>
                  <a:cubicBezTo>
                    <a:pt x="107" y="60"/>
                    <a:pt x="109" y="60"/>
                    <a:pt x="110" y="60"/>
                  </a:cubicBezTo>
                  <a:cubicBezTo>
                    <a:pt x="111" y="60"/>
                    <a:pt x="113" y="61"/>
                    <a:pt x="114" y="60"/>
                  </a:cubicBezTo>
                  <a:cubicBezTo>
                    <a:pt x="119" y="59"/>
                    <a:pt x="115" y="65"/>
                    <a:pt x="113" y="66"/>
                  </a:cubicBezTo>
                  <a:cubicBezTo>
                    <a:pt x="110" y="66"/>
                    <a:pt x="112" y="70"/>
                    <a:pt x="112" y="71"/>
                  </a:cubicBezTo>
                  <a:cubicBezTo>
                    <a:pt x="113" y="71"/>
                    <a:pt x="115" y="67"/>
                    <a:pt x="115" y="68"/>
                  </a:cubicBezTo>
                  <a:cubicBezTo>
                    <a:pt x="115" y="71"/>
                    <a:pt x="117" y="74"/>
                    <a:pt x="117" y="7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5" name="Freeform 702"/>
            <p:cNvSpPr>
              <a:spLocks/>
            </p:cNvSpPr>
            <p:nvPr/>
          </p:nvSpPr>
          <p:spPr bwMode="auto">
            <a:xfrm>
              <a:off x="7965230" y="3834829"/>
              <a:ext cx="191132" cy="458719"/>
            </a:xfrm>
            <a:custGeom>
              <a:avLst/>
              <a:gdLst>
                <a:gd name="T0" fmla="*/ 37 w 41"/>
                <a:gd name="T1" fmla="*/ 37 h 98"/>
                <a:gd name="T2" fmla="*/ 34 w 41"/>
                <a:gd name="T3" fmla="*/ 35 h 98"/>
                <a:gd name="T4" fmla="*/ 31 w 41"/>
                <a:gd name="T5" fmla="*/ 29 h 98"/>
                <a:gd name="T6" fmla="*/ 32 w 41"/>
                <a:gd name="T7" fmla="*/ 25 h 98"/>
                <a:gd name="T8" fmla="*/ 25 w 41"/>
                <a:gd name="T9" fmla="*/ 22 h 98"/>
                <a:gd name="T10" fmla="*/ 30 w 41"/>
                <a:gd name="T11" fmla="*/ 10 h 98"/>
                <a:gd name="T12" fmla="*/ 28 w 41"/>
                <a:gd name="T13" fmla="*/ 6 h 98"/>
                <a:gd name="T14" fmla="*/ 23 w 41"/>
                <a:gd name="T15" fmla="*/ 2 h 98"/>
                <a:gd name="T16" fmla="*/ 22 w 41"/>
                <a:gd name="T17" fmla="*/ 9 h 98"/>
                <a:gd name="T18" fmla="*/ 18 w 41"/>
                <a:gd name="T19" fmla="*/ 9 h 98"/>
                <a:gd name="T20" fmla="*/ 13 w 41"/>
                <a:gd name="T21" fmla="*/ 15 h 98"/>
                <a:gd name="T22" fmla="*/ 11 w 41"/>
                <a:gd name="T23" fmla="*/ 21 h 98"/>
                <a:gd name="T24" fmla="*/ 6 w 41"/>
                <a:gd name="T25" fmla="*/ 25 h 98"/>
                <a:gd name="T26" fmla="*/ 2 w 41"/>
                <a:gd name="T27" fmla="*/ 35 h 98"/>
                <a:gd name="T28" fmla="*/ 0 w 41"/>
                <a:gd name="T29" fmla="*/ 40 h 98"/>
                <a:gd name="T30" fmla="*/ 4 w 41"/>
                <a:gd name="T31" fmla="*/ 44 h 98"/>
                <a:gd name="T32" fmla="*/ 7 w 41"/>
                <a:gd name="T33" fmla="*/ 52 h 98"/>
                <a:gd name="T34" fmla="*/ 11 w 41"/>
                <a:gd name="T35" fmla="*/ 58 h 98"/>
                <a:gd name="T36" fmla="*/ 11 w 41"/>
                <a:gd name="T37" fmla="*/ 64 h 98"/>
                <a:gd name="T38" fmla="*/ 12 w 41"/>
                <a:gd name="T39" fmla="*/ 66 h 98"/>
                <a:gd name="T40" fmla="*/ 14 w 41"/>
                <a:gd name="T41" fmla="*/ 66 h 98"/>
                <a:gd name="T42" fmla="*/ 17 w 41"/>
                <a:gd name="T43" fmla="*/ 65 h 98"/>
                <a:gd name="T44" fmla="*/ 22 w 41"/>
                <a:gd name="T45" fmla="*/ 64 h 98"/>
                <a:gd name="T46" fmla="*/ 25 w 41"/>
                <a:gd name="T47" fmla="*/ 72 h 98"/>
                <a:gd name="T48" fmla="*/ 29 w 41"/>
                <a:gd name="T49" fmla="*/ 80 h 98"/>
                <a:gd name="T50" fmla="*/ 30 w 41"/>
                <a:gd name="T51" fmla="*/ 85 h 98"/>
                <a:gd name="T52" fmla="*/ 29 w 41"/>
                <a:gd name="T53" fmla="*/ 88 h 98"/>
                <a:gd name="T54" fmla="*/ 29 w 41"/>
                <a:gd name="T55" fmla="*/ 98 h 98"/>
                <a:gd name="T56" fmla="*/ 34 w 41"/>
                <a:gd name="T57" fmla="*/ 85 h 98"/>
                <a:gd name="T58" fmla="*/ 28 w 41"/>
                <a:gd name="T59" fmla="*/ 71 h 98"/>
                <a:gd name="T60" fmla="*/ 30 w 41"/>
                <a:gd name="T61" fmla="*/ 65 h 98"/>
                <a:gd name="T62" fmla="*/ 26 w 41"/>
                <a:gd name="T63" fmla="*/ 49 h 98"/>
                <a:gd name="T64" fmla="*/ 34 w 41"/>
                <a:gd name="T65" fmla="*/ 44 h 98"/>
                <a:gd name="T66" fmla="*/ 41 w 41"/>
                <a:gd name="T6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98">
                  <a:moveTo>
                    <a:pt x="39" y="38"/>
                  </a:moveTo>
                  <a:cubicBezTo>
                    <a:pt x="38" y="38"/>
                    <a:pt x="37" y="39"/>
                    <a:pt x="37" y="37"/>
                  </a:cubicBezTo>
                  <a:cubicBezTo>
                    <a:pt x="37" y="37"/>
                    <a:pt x="37" y="36"/>
                    <a:pt x="37" y="36"/>
                  </a:cubicBezTo>
                  <a:cubicBezTo>
                    <a:pt x="37" y="35"/>
                    <a:pt x="34" y="35"/>
                    <a:pt x="34" y="35"/>
                  </a:cubicBezTo>
                  <a:cubicBezTo>
                    <a:pt x="33" y="34"/>
                    <a:pt x="34" y="32"/>
                    <a:pt x="34" y="31"/>
                  </a:cubicBezTo>
                  <a:cubicBezTo>
                    <a:pt x="35" y="29"/>
                    <a:pt x="32" y="30"/>
                    <a:pt x="31" y="29"/>
                  </a:cubicBezTo>
                  <a:cubicBezTo>
                    <a:pt x="31" y="28"/>
                    <a:pt x="30" y="28"/>
                    <a:pt x="30" y="27"/>
                  </a:cubicBezTo>
                  <a:cubicBezTo>
                    <a:pt x="30" y="26"/>
                    <a:pt x="32" y="25"/>
                    <a:pt x="32" y="25"/>
                  </a:cubicBezTo>
                  <a:cubicBezTo>
                    <a:pt x="31" y="23"/>
                    <a:pt x="25" y="26"/>
                    <a:pt x="24" y="25"/>
                  </a:cubicBezTo>
                  <a:cubicBezTo>
                    <a:pt x="24" y="25"/>
                    <a:pt x="25" y="23"/>
                    <a:pt x="25" y="22"/>
                  </a:cubicBezTo>
                  <a:cubicBezTo>
                    <a:pt x="24" y="21"/>
                    <a:pt x="27" y="19"/>
                    <a:pt x="27" y="18"/>
                  </a:cubicBezTo>
                  <a:cubicBezTo>
                    <a:pt x="29" y="15"/>
                    <a:pt x="31" y="13"/>
                    <a:pt x="30" y="10"/>
                  </a:cubicBezTo>
                  <a:cubicBezTo>
                    <a:pt x="30" y="9"/>
                    <a:pt x="31" y="8"/>
                    <a:pt x="31" y="7"/>
                  </a:cubicBezTo>
                  <a:cubicBezTo>
                    <a:pt x="31" y="5"/>
                    <a:pt x="29" y="7"/>
                    <a:pt x="28" y="6"/>
                  </a:cubicBezTo>
                  <a:cubicBezTo>
                    <a:pt x="28" y="4"/>
                    <a:pt x="27" y="3"/>
                    <a:pt x="27" y="2"/>
                  </a:cubicBezTo>
                  <a:cubicBezTo>
                    <a:pt x="25" y="0"/>
                    <a:pt x="25" y="3"/>
                    <a:pt x="23" y="2"/>
                  </a:cubicBezTo>
                  <a:cubicBezTo>
                    <a:pt x="24" y="4"/>
                    <a:pt x="22" y="4"/>
                    <a:pt x="22" y="5"/>
                  </a:cubicBezTo>
                  <a:cubicBezTo>
                    <a:pt x="22" y="5"/>
                    <a:pt x="22" y="9"/>
                    <a:pt x="22" y="9"/>
                  </a:cubicBezTo>
                  <a:cubicBezTo>
                    <a:pt x="21" y="9"/>
                    <a:pt x="21" y="7"/>
                    <a:pt x="21" y="7"/>
                  </a:cubicBezTo>
                  <a:cubicBezTo>
                    <a:pt x="19" y="7"/>
                    <a:pt x="18" y="8"/>
                    <a:pt x="18" y="9"/>
                  </a:cubicBezTo>
                  <a:cubicBezTo>
                    <a:pt x="17" y="10"/>
                    <a:pt x="15" y="10"/>
                    <a:pt x="14" y="11"/>
                  </a:cubicBezTo>
                  <a:cubicBezTo>
                    <a:pt x="13" y="12"/>
                    <a:pt x="14" y="14"/>
                    <a:pt x="13" y="15"/>
                  </a:cubicBezTo>
                  <a:cubicBezTo>
                    <a:pt x="13" y="16"/>
                    <a:pt x="12" y="17"/>
                    <a:pt x="11" y="18"/>
                  </a:cubicBezTo>
                  <a:cubicBezTo>
                    <a:pt x="11" y="19"/>
                    <a:pt x="11" y="20"/>
                    <a:pt x="11" y="21"/>
                  </a:cubicBezTo>
                  <a:cubicBezTo>
                    <a:pt x="11" y="23"/>
                    <a:pt x="10" y="25"/>
                    <a:pt x="9" y="25"/>
                  </a:cubicBezTo>
                  <a:cubicBezTo>
                    <a:pt x="8" y="25"/>
                    <a:pt x="7" y="25"/>
                    <a:pt x="6" y="25"/>
                  </a:cubicBezTo>
                  <a:cubicBezTo>
                    <a:pt x="5" y="27"/>
                    <a:pt x="6" y="35"/>
                    <a:pt x="4" y="35"/>
                  </a:cubicBezTo>
                  <a:cubicBezTo>
                    <a:pt x="4" y="35"/>
                    <a:pt x="2" y="35"/>
                    <a:pt x="2" y="35"/>
                  </a:cubicBezTo>
                  <a:cubicBezTo>
                    <a:pt x="2" y="36"/>
                    <a:pt x="2" y="37"/>
                    <a:pt x="2" y="37"/>
                  </a:cubicBezTo>
                  <a:cubicBezTo>
                    <a:pt x="2" y="38"/>
                    <a:pt x="1" y="39"/>
                    <a:pt x="0" y="40"/>
                  </a:cubicBezTo>
                  <a:cubicBezTo>
                    <a:pt x="0" y="41"/>
                    <a:pt x="4" y="46"/>
                    <a:pt x="5" y="47"/>
                  </a:cubicBezTo>
                  <a:cubicBezTo>
                    <a:pt x="5" y="47"/>
                    <a:pt x="4" y="44"/>
                    <a:pt x="4" y="44"/>
                  </a:cubicBezTo>
                  <a:cubicBezTo>
                    <a:pt x="4" y="44"/>
                    <a:pt x="7" y="48"/>
                    <a:pt x="7" y="48"/>
                  </a:cubicBezTo>
                  <a:cubicBezTo>
                    <a:pt x="8" y="50"/>
                    <a:pt x="6" y="50"/>
                    <a:pt x="7" y="52"/>
                  </a:cubicBezTo>
                  <a:cubicBezTo>
                    <a:pt x="6" y="51"/>
                    <a:pt x="8" y="51"/>
                    <a:pt x="9" y="52"/>
                  </a:cubicBezTo>
                  <a:cubicBezTo>
                    <a:pt x="10" y="54"/>
                    <a:pt x="11" y="56"/>
                    <a:pt x="11" y="58"/>
                  </a:cubicBezTo>
                  <a:cubicBezTo>
                    <a:pt x="11" y="58"/>
                    <a:pt x="10" y="67"/>
                    <a:pt x="10" y="67"/>
                  </a:cubicBezTo>
                  <a:cubicBezTo>
                    <a:pt x="11" y="67"/>
                    <a:pt x="11" y="64"/>
                    <a:pt x="11" y="64"/>
                  </a:cubicBezTo>
                  <a:cubicBezTo>
                    <a:pt x="11" y="64"/>
                    <a:pt x="11" y="67"/>
                    <a:pt x="11" y="67"/>
                  </a:cubicBezTo>
                  <a:cubicBezTo>
                    <a:pt x="11" y="67"/>
                    <a:pt x="12" y="66"/>
                    <a:pt x="12" y="66"/>
                  </a:cubicBezTo>
                  <a:cubicBezTo>
                    <a:pt x="12" y="66"/>
                    <a:pt x="12" y="68"/>
                    <a:pt x="12" y="68"/>
                  </a:cubicBezTo>
                  <a:cubicBezTo>
                    <a:pt x="13" y="68"/>
                    <a:pt x="13" y="66"/>
                    <a:pt x="14" y="66"/>
                  </a:cubicBezTo>
                  <a:cubicBezTo>
                    <a:pt x="14" y="66"/>
                    <a:pt x="14" y="67"/>
                    <a:pt x="14" y="67"/>
                  </a:cubicBezTo>
                  <a:cubicBezTo>
                    <a:pt x="14" y="67"/>
                    <a:pt x="17" y="66"/>
                    <a:pt x="17" y="65"/>
                  </a:cubicBezTo>
                  <a:cubicBezTo>
                    <a:pt x="18" y="65"/>
                    <a:pt x="23" y="62"/>
                    <a:pt x="21" y="61"/>
                  </a:cubicBezTo>
                  <a:cubicBezTo>
                    <a:pt x="22" y="61"/>
                    <a:pt x="21" y="63"/>
                    <a:pt x="22" y="64"/>
                  </a:cubicBezTo>
                  <a:cubicBezTo>
                    <a:pt x="23" y="64"/>
                    <a:pt x="24" y="64"/>
                    <a:pt x="24" y="65"/>
                  </a:cubicBezTo>
                  <a:cubicBezTo>
                    <a:pt x="25" y="67"/>
                    <a:pt x="25" y="70"/>
                    <a:pt x="25" y="72"/>
                  </a:cubicBezTo>
                  <a:cubicBezTo>
                    <a:pt x="26" y="75"/>
                    <a:pt x="26" y="77"/>
                    <a:pt x="28" y="79"/>
                  </a:cubicBezTo>
                  <a:cubicBezTo>
                    <a:pt x="28" y="79"/>
                    <a:pt x="29" y="80"/>
                    <a:pt x="29" y="80"/>
                  </a:cubicBezTo>
                  <a:cubicBezTo>
                    <a:pt x="29" y="82"/>
                    <a:pt x="30" y="82"/>
                    <a:pt x="30" y="82"/>
                  </a:cubicBezTo>
                  <a:cubicBezTo>
                    <a:pt x="31" y="83"/>
                    <a:pt x="29" y="85"/>
                    <a:pt x="30" y="85"/>
                  </a:cubicBezTo>
                  <a:cubicBezTo>
                    <a:pt x="30" y="85"/>
                    <a:pt x="30" y="85"/>
                    <a:pt x="31" y="85"/>
                  </a:cubicBezTo>
                  <a:cubicBezTo>
                    <a:pt x="31" y="86"/>
                    <a:pt x="29" y="87"/>
                    <a:pt x="29" y="88"/>
                  </a:cubicBezTo>
                  <a:cubicBezTo>
                    <a:pt x="29" y="90"/>
                    <a:pt x="30" y="88"/>
                    <a:pt x="31" y="89"/>
                  </a:cubicBezTo>
                  <a:cubicBezTo>
                    <a:pt x="31" y="89"/>
                    <a:pt x="29" y="97"/>
                    <a:pt x="29" y="98"/>
                  </a:cubicBezTo>
                  <a:cubicBezTo>
                    <a:pt x="31" y="96"/>
                    <a:pt x="32" y="92"/>
                    <a:pt x="33" y="90"/>
                  </a:cubicBezTo>
                  <a:cubicBezTo>
                    <a:pt x="34" y="88"/>
                    <a:pt x="35" y="87"/>
                    <a:pt x="34" y="85"/>
                  </a:cubicBezTo>
                  <a:cubicBezTo>
                    <a:pt x="33" y="83"/>
                    <a:pt x="33" y="82"/>
                    <a:pt x="33" y="80"/>
                  </a:cubicBezTo>
                  <a:cubicBezTo>
                    <a:pt x="32" y="78"/>
                    <a:pt x="27" y="74"/>
                    <a:pt x="28" y="71"/>
                  </a:cubicBezTo>
                  <a:cubicBezTo>
                    <a:pt x="28" y="71"/>
                    <a:pt x="30" y="70"/>
                    <a:pt x="30" y="69"/>
                  </a:cubicBezTo>
                  <a:cubicBezTo>
                    <a:pt x="29" y="67"/>
                    <a:pt x="30" y="67"/>
                    <a:pt x="30" y="65"/>
                  </a:cubicBezTo>
                  <a:cubicBezTo>
                    <a:pt x="31" y="62"/>
                    <a:pt x="27" y="60"/>
                    <a:pt x="26" y="58"/>
                  </a:cubicBezTo>
                  <a:cubicBezTo>
                    <a:pt x="23" y="56"/>
                    <a:pt x="25" y="52"/>
                    <a:pt x="26" y="49"/>
                  </a:cubicBezTo>
                  <a:cubicBezTo>
                    <a:pt x="26" y="47"/>
                    <a:pt x="27" y="47"/>
                    <a:pt x="29" y="47"/>
                  </a:cubicBezTo>
                  <a:cubicBezTo>
                    <a:pt x="31" y="47"/>
                    <a:pt x="33" y="45"/>
                    <a:pt x="34" y="44"/>
                  </a:cubicBezTo>
                  <a:cubicBezTo>
                    <a:pt x="36" y="43"/>
                    <a:pt x="37" y="44"/>
                    <a:pt x="39" y="42"/>
                  </a:cubicBezTo>
                  <a:cubicBezTo>
                    <a:pt x="40" y="40"/>
                    <a:pt x="41" y="39"/>
                    <a:pt x="41" y="38"/>
                  </a:cubicBezTo>
                  <a:cubicBezTo>
                    <a:pt x="41" y="38"/>
                    <a:pt x="40" y="38"/>
                    <a:pt x="39" y="3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6" name="Freeform 703"/>
            <p:cNvSpPr>
              <a:spLocks/>
            </p:cNvSpPr>
            <p:nvPr/>
          </p:nvSpPr>
          <p:spPr bwMode="auto">
            <a:xfrm>
              <a:off x="7876034" y="3890575"/>
              <a:ext cx="106717" cy="130608"/>
            </a:xfrm>
            <a:custGeom>
              <a:avLst/>
              <a:gdLst>
                <a:gd name="T0" fmla="*/ 21 w 23"/>
                <a:gd name="T1" fmla="*/ 26 h 28"/>
                <a:gd name="T2" fmla="*/ 20 w 23"/>
                <a:gd name="T3" fmla="*/ 17 h 28"/>
                <a:gd name="T4" fmla="*/ 18 w 23"/>
                <a:gd name="T5" fmla="*/ 16 h 28"/>
                <a:gd name="T6" fmla="*/ 16 w 23"/>
                <a:gd name="T7" fmla="*/ 18 h 28"/>
                <a:gd name="T8" fmla="*/ 17 w 23"/>
                <a:gd name="T9" fmla="*/ 13 h 28"/>
                <a:gd name="T10" fmla="*/ 18 w 23"/>
                <a:gd name="T11" fmla="*/ 7 h 28"/>
                <a:gd name="T12" fmla="*/ 14 w 23"/>
                <a:gd name="T13" fmla="*/ 7 h 28"/>
                <a:gd name="T14" fmla="*/ 10 w 23"/>
                <a:gd name="T15" fmla="*/ 7 h 28"/>
                <a:gd name="T16" fmla="*/ 8 w 23"/>
                <a:gd name="T17" fmla="*/ 4 h 28"/>
                <a:gd name="T18" fmla="*/ 6 w 23"/>
                <a:gd name="T19" fmla="*/ 2 h 28"/>
                <a:gd name="T20" fmla="*/ 2 w 23"/>
                <a:gd name="T21" fmla="*/ 1 h 28"/>
                <a:gd name="T22" fmla="*/ 4 w 23"/>
                <a:gd name="T23" fmla="*/ 5 h 28"/>
                <a:gd name="T24" fmla="*/ 1 w 23"/>
                <a:gd name="T25" fmla="*/ 9 h 28"/>
                <a:gd name="T26" fmla="*/ 3 w 23"/>
                <a:gd name="T27" fmla="*/ 16 h 28"/>
                <a:gd name="T28" fmla="*/ 5 w 23"/>
                <a:gd name="T29" fmla="*/ 25 h 28"/>
                <a:gd name="T30" fmla="*/ 6 w 23"/>
                <a:gd name="T31" fmla="*/ 22 h 28"/>
                <a:gd name="T32" fmla="*/ 7 w 23"/>
                <a:gd name="T33" fmla="*/ 24 h 28"/>
                <a:gd name="T34" fmla="*/ 7 w 23"/>
                <a:gd name="T35" fmla="*/ 23 h 28"/>
                <a:gd name="T36" fmla="*/ 8 w 23"/>
                <a:gd name="T37" fmla="*/ 21 h 28"/>
                <a:gd name="T38" fmla="*/ 13 w 23"/>
                <a:gd name="T39" fmla="*/ 22 h 28"/>
                <a:gd name="T40" fmla="*/ 11 w 23"/>
                <a:gd name="T41" fmla="*/ 16 h 28"/>
                <a:gd name="T42" fmla="*/ 13 w 23"/>
                <a:gd name="T43" fmla="*/ 19 h 28"/>
                <a:gd name="T44" fmla="*/ 17 w 23"/>
                <a:gd name="T45" fmla="*/ 20 h 28"/>
                <a:gd name="T46" fmla="*/ 18 w 23"/>
                <a:gd name="T47" fmla="*/ 22 h 28"/>
                <a:gd name="T48" fmla="*/ 19 w 23"/>
                <a:gd name="T49" fmla="*/ 28 h 28"/>
                <a:gd name="T50" fmla="*/ 21 w 23"/>
                <a:gd name="T51" fmla="*/ 26 h 28"/>
                <a:gd name="T52" fmla="*/ 21 w 23"/>
                <a:gd name="T53"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8">
                  <a:moveTo>
                    <a:pt x="21" y="26"/>
                  </a:moveTo>
                  <a:cubicBezTo>
                    <a:pt x="22" y="24"/>
                    <a:pt x="20" y="19"/>
                    <a:pt x="20" y="17"/>
                  </a:cubicBezTo>
                  <a:cubicBezTo>
                    <a:pt x="20" y="17"/>
                    <a:pt x="19" y="13"/>
                    <a:pt x="18" y="16"/>
                  </a:cubicBezTo>
                  <a:cubicBezTo>
                    <a:pt x="18" y="16"/>
                    <a:pt x="17" y="17"/>
                    <a:pt x="16" y="18"/>
                  </a:cubicBezTo>
                  <a:cubicBezTo>
                    <a:pt x="16" y="17"/>
                    <a:pt x="14" y="13"/>
                    <a:pt x="17" y="13"/>
                  </a:cubicBezTo>
                  <a:cubicBezTo>
                    <a:pt x="19" y="12"/>
                    <a:pt x="23" y="6"/>
                    <a:pt x="18" y="7"/>
                  </a:cubicBezTo>
                  <a:cubicBezTo>
                    <a:pt x="17" y="8"/>
                    <a:pt x="15" y="7"/>
                    <a:pt x="14" y="7"/>
                  </a:cubicBezTo>
                  <a:cubicBezTo>
                    <a:pt x="13" y="7"/>
                    <a:pt x="11" y="7"/>
                    <a:pt x="10" y="7"/>
                  </a:cubicBezTo>
                  <a:cubicBezTo>
                    <a:pt x="8" y="6"/>
                    <a:pt x="8" y="5"/>
                    <a:pt x="8" y="4"/>
                  </a:cubicBezTo>
                  <a:cubicBezTo>
                    <a:pt x="8" y="2"/>
                    <a:pt x="7" y="3"/>
                    <a:pt x="6" y="2"/>
                  </a:cubicBezTo>
                  <a:cubicBezTo>
                    <a:pt x="4" y="1"/>
                    <a:pt x="3" y="0"/>
                    <a:pt x="2" y="1"/>
                  </a:cubicBezTo>
                  <a:cubicBezTo>
                    <a:pt x="1" y="3"/>
                    <a:pt x="3" y="4"/>
                    <a:pt x="4" y="5"/>
                  </a:cubicBezTo>
                  <a:cubicBezTo>
                    <a:pt x="7" y="8"/>
                    <a:pt x="2" y="6"/>
                    <a:pt x="1" y="9"/>
                  </a:cubicBezTo>
                  <a:cubicBezTo>
                    <a:pt x="0" y="12"/>
                    <a:pt x="2" y="14"/>
                    <a:pt x="3" y="16"/>
                  </a:cubicBezTo>
                  <a:cubicBezTo>
                    <a:pt x="5" y="19"/>
                    <a:pt x="6" y="22"/>
                    <a:pt x="5" y="25"/>
                  </a:cubicBezTo>
                  <a:cubicBezTo>
                    <a:pt x="6" y="26"/>
                    <a:pt x="6" y="23"/>
                    <a:pt x="6" y="22"/>
                  </a:cubicBezTo>
                  <a:cubicBezTo>
                    <a:pt x="6" y="23"/>
                    <a:pt x="6" y="24"/>
                    <a:pt x="7" y="24"/>
                  </a:cubicBezTo>
                  <a:cubicBezTo>
                    <a:pt x="7" y="24"/>
                    <a:pt x="7" y="23"/>
                    <a:pt x="7" y="23"/>
                  </a:cubicBezTo>
                  <a:cubicBezTo>
                    <a:pt x="8" y="26"/>
                    <a:pt x="8" y="23"/>
                    <a:pt x="8" y="21"/>
                  </a:cubicBezTo>
                  <a:cubicBezTo>
                    <a:pt x="8" y="22"/>
                    <a:pt x="12" y="25"/>
                    <a:pt x="13" y="22"/>
                  </a:cubicBezTo>
                  <a:cubicBezTo>
                    <a:pt x="13" y="21"/>
                    <a:pt x="12" y="16"/>
                    <a:pt x="11" y="16"/>
                  </a:cubicBezTo>
                  <a:cubicBezTo>
                    <a:pt x="12" y="16"/>
                    <a:pt x="13" y="18"/>
                    <a:pt x="13" y="19"/>
                  </a:cubicBezTo>
                  <a:cubicBezTo>
                    <a:pt x="14" y="20"/>
                    <a:pt x="17" y="18"/>
                    <a:pt x="17" y="20"/>
                  </a:cubicBezTo>
                  <a:cubicBezTo>
                    <a:pt x="17" y="21"/>
                    <a:pt x="18" y="20"/>
                    <a:pt x="18" y="22"/>
                  </a:cubicBezTo>
                  <a:cubicBezTo>
                    <a:pt x="18" y="24"/>
                    <a:pt x="18" y="26"/>
                    <a:pt x="19" y="28"/>
                  </a:cubicBezTo>
                  <a:cubicBezTo>
                    <a:pt x="20" y="27"/>
                    <a:pt x="20" y="27"/>
                    <a:pt x="21" y="26"/>
                  </a:cubicBezTo>
                  <a:cubicBezTo>
                    <a:pt x="22" y="25"/>
                    <a:pt x="20" y="27"/>
                    <a:pt x="21" y="2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7" name="Freeform 704"/>
            <p:cNvSpPr>
              <a:spLocks/>
            </p:cNvSpPr>
            <p:nvPr/>
          </p:nvSpPr>
          <p:spPr bwMode="auto">
            <a:xfrm>
              <a:off x="8076724" y="4035518"/>
              <a:ext cx="195911" cy="359967"/>
            </a:xfrm>
            <a:custGeom>
              <a:avLst/>
              <a:gdLst>
                <a:gd name="T0" fmla="*/ 40 w 42"/>
                <a:gd name="T1" fmla="*/ 30 h 77"/>
                <a:gd name="T2" fmla="*/ 41 w 42"/>
                <a:gd name="T3" fmla="*/ 27 h 77"/>
                <a:gd name="T4" fmla="*/ 39 w 42"/>
                <a:gd name="T5" fmla="*/ 24 h 77"/>
                <a:gd name="T6" fmla="*/ 36 w 42"/>
                <a:gd name="T7" fmla="*/ 20 h 77"/>
                <a:gd name="T8" fmla="*/ 35 w 42"/>
                <a:gd name="T9" fmla="*/ 15 h 77"/>
                <a:gd name="T10" fmla="*/ 30 w 42"/>
                <a:gd name="T11" fmla="*/ 12 h 77"/>
                <a:gd name="T12" fmla="*/ 25 w 42"/>
                <a:gd name="T13" fmla="*/ 14 h 77"/>
                <a:gd name="T14" fmla="*/ 21 w 42"/>
                <a:gd name="T15" fmla="*/ 14 h 77"/>
                <a:gd name="T16" fmla="*/ 17 w 42"/>
                <a:gd name="T17" fmla="*/ 16 h 77"/>
                <a:gd name="T18" fmla="*/ 19 w 42"/>
                <a:gd name="T19" fmla="*/ 12 h 77"/>
                <a:gd name="T20" fmla="*/ 19 w 42"/>
                <a:gd name="T21" fmla="*/ 9 h 77"/>
                <a:gd name="T22" fmla="*/ 18 w 42"/>
                <a:gd name="T23" fmla="*/ 5 h 77"/>
                <a:gd name="T24" fmla="*/ 15 w 42"/>
                <a:gd name="T25" fmla="*/ 4 h 77"/>
                <a:gd name="T26" fmla="*/ 9 w 42"/>
                <a:gd name="T27" fmla="*/ 1 h 77"/>
                <a:gd name="T28" fmla="*/ 4 w 42"/>
                <a:gd name="T29" fmla="*/ 4 h 77"/>
                <a:gd name="T30" fmla="*/ 1 w 42"/>
                <a:gd name="T31" fmla="*/ 8 h 77"/>
                <a:gd name="T32" fmla="*/ 0 w 42"/>
                <a:gd name="T33" fmla="*/ 13 h 77"/>
                <a:gd name="T34" fmla="*/ 3 w 42"/>
                <a:gd name="T35" fmla="*/ 16 h 77"/>
                <a:gd name="T36" fmla="*/ 6 w 42"/>
                <a:gd name="T37" fmla="*/ 20 h 77"/>
                <a:gd name="T38" fmla="*/ 5 w 42"/>
                <a:gd name="T39" fmla="*/ 24 h 77"/>
                <a:gd name="T40" fmla="*/ 5 w 42"/>
                <a:gd name="T41" fmla="*/ 27 h 77"/>
                <a:gd name="T42" fmla="*/ 4 w 42"/>
                <a:gd name="T43" fmla="*/ 28 h 77"/>
                <a:gd name="T44" fmla="*/ 6 w 42"/>
                <a:gd name="T45" fmla="*/ 33 h 77"/>
                <a:gd name="T46" fmla="*/ 9 w 42"/>
                <a:gd name="T47" fmla="*/ 37 h 77"/>
                <a:gd name="T48" fmla="*/ 10 w 42"/>
                <a:gd name="T49" fmla="*/ 42 h 77"/>
                <a:gd name="T50" fmla="*/ 6 w 42"/>
                <a:gd name="T51" fmla="*/ 52 h 77"/>
                <a:gd name="T52" fmla="*/ 5 w 42"/>
                <a:gd name="T53" fmla="*/ 55 h 77"/>
                <a:gd name="T54" fmla="*/ 4 w 42"/>
                <a:gd name="T55" fmla="*/ 58 h 77"/>
                <a:gd name="T56" fmla="*/ 5 w 42"/>
                <a:gd name="T57" fmla="*/ 62 h 77"/>
                <a:gd name="T58" fmla="*/ 11 w 42"/>
                <a:gd name="T59" fmla="*/ 69 h 77"/>
                <a:gd name="T60" fmla="*/ 13 w 42"/>
                <a:gd name="T61" fmla="*/ 72 h 77"/>
                <a:gd name="T62" fmla="*/ 16 w 42"/>
                <a:gd name="T63" fmla="*/ 72 h 77"/>
                <a:gd name="T64" fmla="*/ 18 w 42"/>
                <a:gd name="T65" fmla="*/ 74 h 77"/>
                <a:gd name="T66" fmla="*/ 19 w 42"/>
                <a:gd name="T67" fmla="*/ 76 h 77"/>
                <a:gd name="T68" fmla="*/ 21 w 42"/>
                <a:gd name="T69" fmla="*/ 76 h 77"/>
                <a:gd name="T70" fmla="*/ 23 w 42"/>
                <a:gd name="T71" fmla="*/ 74 h 77"/>
                <a:gd name="T72" fmla="*/ 16 w 42"/>
                <a:gd name="T73" fmla="*/ 69 h 77"/>
                <a:gd name="T74" fmla="*/ 13 w 42"/>
                <a:gd name="T75" fmla="*/ 67 h 77"/>
                <a:gd name="T76" fmla="*/ 15 w 42"/>
                <a:gd name="T77" fmla="*/ 67 h 77"/>
                <a:gd name="T78" fmla="*/ 12 w 42"/>
                <a:gd name="T79" fmla="*/ 60 h 77"/>
                <a:gd name="T80" fmla="*/ 11 w 42"/>
                <a:gd name="T81" fmla="*/ 58 h 77"/>
                <a:gd name="T82" fmla="*/ 9 w 42"/>
                <a:gd name="T83" fmla="*/ 56 h 77"/>
                <a:gd name="T84" fmla="*/ 11 w 42"/>
                <a:gd name="T85" fmla="*/ 48 h 77"/>
                <a:gd name="T86" fmla="*/ 13 w 42"/>
                <a:gd name="T87" fmla="*/ 43 h 77"/>
                <a:gd name="T88" fmla="*/ 14 w 42"/>
                <a:gd name="T89" fmla="*/ 36 h 77"/>
                <a:gd name="T90" fmla="*/ 17 w 42"/>
                <a:gd name="T91" fmla="*/ 40 h 77"/>
                <a:gd name="T92" fmla="*/ 22 w 42"/>
                <a:gd name="T93" fmla="*/ 41 h 77"/>
                <a:gd name="T94" fmla="*/ 27 w 42"/>
                <a:gd name="T95" fmla="*/ 44 h 77"/>
                <a:gd name="T96" fmla="*/ 24 w 42"/>
                <a:gd name="T97" fmla="*/ 38 h 77"/>
                <a:gd name="T98" fmla="*/ 28 w 42"/>
                <a:gd name="T99" fmla="*/ 33 h 77"/>
                <a:gd name="T100" fmla="*/ 34 w 42"/>
                <a:gd name="T101" fmla="*/ 32 h 77"/>
                <a:gd name="T102" fmla="*/ 38 w 42"/>
                <a:gd name="T103" fmla="*/ 33 h 77"/>
                <a:gd name="T104" fmla="*/ 40 w 42"/>
                <a:gd name="T105" fmla="*/ 30 h 77"/>
                <a:gd name="T106" fmla="*/ 40 w 42"/>
                <a:gd name="T107"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2" h="77">
                  <a:moveTo>
                    <a:pt x="40" y="30"/>
                  </a:moveTo>
                  <a:cubicBezTo>
                    <a:pt x="41" y="30"/>
                    <a:pt x="40" y="28"/>
                    <a:pt x="41" y="27"/>
                  </a:cubicBezTo>
                  <a:cubicBezTo>
                    <a:pt x="42" y="26"/>
                    <a:pt x="40" y="24"/>
                    <a:pt x="39" y="24"/>
                  </a:cubicBezTo>
                  <a:cubicBezTo>
                    <a:pt x="38" y="23"/>
                    <a:pt x="36" y="22"/>
                    <a:pt x="36" y="20"/>
                  </a:cubicBezTo>
                  <a:cubicBezTo>
                    <a:pt x="36" y="18"/>
                    <a:pt x="37" y="17"/>
                    <a:pt x="35" y="15"/>
                  </a:cubicBezTo>
                  <a:cubicBezTo>
                    <a:pt x="34" y="14"/>
                    <a:pt x="32" y="12"/>
                    <a:pt x="30" y="12"/>
                  </a:cubicBezTo>
                  <a:cubicBezTo>
                    <a:pt x="28" y="12"/>
                    <a:pt x="27" y="14"/>
                    <a:pt x="25" y="14"/>
                  </a:cubicBezTo>
                  <a:cubicBezTo>
                    <a:pt x="23" y="13"/>
                    <a:pt x="23" y="13"/>
                    <a:pt x="21" y="14"/>
                  </a:cubicBezTo>
                  <a:cubicBezTo>
                    <a:pt x="21" y="14"/>
                    <a:pt x="18" y="17"/>
                    <a:pt x="17" y="16"/>
                  </a:cubicBezTo>
                  <a:cubicBezTo>
                    <a:pt x="17" y="15"/>
                    <a:pt x="20" y="13"/>
                    <a:pt x="19" y="12"/>
                  </a:cubicBezTo>
                  <a:cubicBezTo>
                    <a:pt x="17" y="11"/>
                    <a:pt x="19" y="10"/>
                    <a:pt x="19" y="9"/>
                  </a:cubicBezTo>
                  <a:cubicBezTo>
                    <a:pt x="19" y="8"/>
                    <a:pt x="19" y="5"/>
                    <a:pt x="18" y="5"/>
                  </a:cubicBezTo>
                  <a:cubicBezTo>
                    <a:pt x="16" y="6"/>
                    <a:pt x="14" y="6"/>
                    <a:pt x="15" y="4"/>
                  </a:cubicBezTo>
                  <a:cubicBezTo>
                    <a:pt x="16" y="0"/>
                    <a:pt x="11" y="0"/>
                    <a:pt x="9" y="1"/>
                  </a:cubicBezTo>
                  <a:cubicBezTo>
                    <a:pt x="8" y="3"/>
                    <a:pt x="6" y="4"/>
                    <a:pt x="4" y="4"/>
                  </a:cubicBezTo>
                  <a:cubicBezTo>
                    <a:pt x="2" y="4"/>
                    <a:pt x="1" y="7"/>
                    <a:pt x="1" y="8"/>
                  </a:cubicBezTo>
                  <a:cubicBezTo>
                    <a:pt x="1" y="10"/>
                    <a:pt x="0" y="11"/>
                    <a:pt x="0" y="13"/>
                  </a:cubicBezTo>
                  <a:cubicBezTo>
                    <a:pt x="0" y="15"/>
                    <a:pt x="1" y="15"/>
                    <a:pt x="3" y="16"/>
                  </a:cubicBezTo>
                  <a:cubicBezTo>
                    <a:pt x="4" y="18"/>
                    <a:pt x="5" y="19"/>
                    <a:pt x="6" y="20"/>
                  </a:cubicBezTo>
                  <a:cubicBezTo>
                    <a:pt x="7" y="22"/>
                    <a:pt x="5" y="23"/>
                    <a:pt x="5" y="24"/>
                  </a:cubicBezTo>
                  <a:cubicBezTo>
                    <a:pt x="5" y="25"/>
                    <a:pt x="6" y="26"/>
                    <a:pt x="5" y="27"/>
                  </a:cubicBezTo>
                  <a:cubicBezTo>
                    <a:pt x="5" y="27"/>
                    <a:pt x="4" y="27"/>
                    <a:pt x="4" y="28"/>
                  </a:cubicBezTo>
                  <a:cubicBezTo>
                    <a:pt x="3" y="29"/>
                    <a:pt x="5" y="32"/>
                    <a:pt x="6" y="33"/>
                  </a:cubicBezTo>
                  <a:cubicBezTo>
                    <a:pt x="7" y="34"/>
                    <a:pt x="8" y="35"/>
                    <a:pt x="9" y="37"/>
                  </a:cubicBezTo>
                  <a:cubicBezTo>
                    <a:pt x="9" y="39"/>
                    <a:pt x="9" y="40"/>
                    <a:pt x="10" y="42"/>
                  </a:cubicBezTo>
                  <a:cubicBezTo>
                    <a:pt x="11" y="46"/>
                    <a:pt x="8" y="49"/>
                    <a:pt x="6" y="52"/>
                  </a:cubicBezTo>
                  <a:cubicBezTo>
                    <a:pt x="6" y="53"/>
                    <a:pt x="5" y="54"/>
                    <a:pt x="5" y="55"/>
                  </a:cubicBezTo>
                  <a:cubicBezTo>
                    <a:pt x="4" y="56"/>
                    <a:pt x="4" y="57"/>
                    <a:pt x="4" y="58"/>
                  </a:cubicBezTo>
                  <a:cubicBezTo>
                    <a:pt x="4" y="59"/>
                    <a:pt x="3" y="62"/>
                    <a:pt x="5" y="62"/>
                  </a:cubicBezTo>
                  <a:cubicBezTo>
                    <a:pt x="8" y="64"/>
                    <a:pt x="9" y="67"/>
                    <a:pt x="11" y="69"/>
                  </a:cubicBezTo>
                  <a:cubicBezTo>
                    <a:pt x="12" y="70"/>
                    <a:pt x="12" y="71"/>
                    <a:pt x="13" y="72"/>
                  </a:cubicBezTo>
                  <a:cubicBezTo>
                    <a:pt x="14" y="72"/>
                    <a:pt x="15" y="72"/>
                    <a:pt x="16" y="72"/>
                  </a:cubicBezTo>
                  <a:cubicBezTo>
                    <a:pt x="17" y="73"/>
                    <a:pt x="18" y="73"/>
                    <a:pt x="18" y="74"/>
                  </a:cubicBezTo>
                  <a:cubicBezTo>
                    <a:pt x="18" y="75"/>
                    <a:pt x="18" y="76"/>
                    <a:pt x="19" y="76"/>
                  </a:cubicBezTo>
                  <a:cubicBezTo>
                    <a:pt x="19" y="77"/>
                    <a:pt x="20" y="76"/>
                    <a:pt x="21" y="76"/>
                  </a:cubicBezTo>
                  <a:cubicBezTo>
                    <a:pt x="22" y="76"/>
                    <a:pt x="23" y="74"/>
                    <a:pt x="23" y="74"/>
                  </a:cubicBezTo>
                  <a:cubicBezTo>
                    <a:pt x="21" y="71"/>
                    <a:pt x="20" y="70"/>
                    <a:pt x="16" y="69"/>
                  </a:cubicBezTo>
                  <a:cubicBezTo>
                    <a:pt x="15" y="69"/>
                    <a:pt x="14" y="68"/>
                    <a:pt x="13" y="67"/>
                  </a:cubicBezTo>
                  <a:cubicBezTo>
                    <a:pt x="13" y="65"/>
                    <a:pt x="14" y="67"/>
                    <a:pt x="15" y="67"/>
                  </a:cubicBezTo>
                  <a:cubicBezTo>
                    <a:pt x="14" y="67"/>
                    <a:pt x="12" y="61"/>
                    <a:pt x="12" y="60"/>
                  </a:cubicBezTo>
                  <a:cubicBezTo>
                    <a:pt x="12" y="59"/>
                    <a:pt x="12" y="59"/>
                    <a:pt x="11" y="58"/>
                  </a:cubicBezTo>
                  <a:cubicBezTo>
                    <a:pt x="10" y="58"/>
                    <a:pt x="9" y="57"/>
                    <a:pt x="9" y="56"/>
                  </a:cubicBezTo>
                  <a:cubicBezTo>
                    <a:pt x="8" y="53"/>
                    <a:pt x="10" y="50"/>
                    <a:pt x="11" y="48"/>
                  </a:cubicBezTo>
                  <a:cubicBezTo>
                    <a:pt x="11" y="46"/>
                    <a:pt x="13" y="44"/>
                    <a:pt x="13" y="43"/>
                  </a:cubicBezTo>
                  <a:cubicBezTo>
                    <a:pt x="13" y="41"/>
                    <a:pt x="12" y="37"/>
                    <a:pt x="14" y="36"/>
                  </a:cubicBezTo>
                  <a:cubicBezTo>
                    <a:pt x="17" y="36"/>
                    <a:pt x="17" y="37"/>
                    <a:pt x="17" y="40"/>
                  </a:cubicBezTo>
                  <a:cubicBezTo>
                    <a:pt x="16" y="42"/>
                    <a:pt x="20" y="41"/>
                    <a:pt x="22" y="41"/>
                  </a:cubicBezTo>
                  <a:cubicBezTo>
                    <a:pt x="23" y="41"/>
                    <a:pt x="26" y="43"/>
                    <a:pt x="27" y="44"/>
                  </a:cubicBezTo>
                  <a:cubicBezTo>
                    <a:pt x="27" y="42"/>
                    <a:pt x="25" y="41"/>
                    <a:pt x="24" y="38"/>
                  </a:cubicBezTo>
                  <a:cubicBezTo>
                    <a:pt x="24" y="36"/>
                    <a:pt x="26" y="35"/>
                    <a:pt x="28" y="33"/>
                  </a:cubicBezTo>
                  <a:cubicBezTo>
                    <a:pt x="29" y="32"/>
                    <a:pt x="32" y="32"/>
                    <a:pt x="34" y="32"/>
                  </a:cubicBezTo>
                  <a:cubicBezTo>
                    <a:pt x="36" y="32"/>
                    <a:pt x="37" y="32"/>
                    <a:pt x="38" y="33"/>
                  </a:cubicBezTo>
                  <a:cubicBezTo>
                    <a:pt x="40" y="33"/>
                    <a:pt x="39" y="32"/>
                    <a:pt x="40" y="30"/>
                  </a:cubicBezTo>
                  <a:cubicBezTo>
                    <a:pt x="41" y="30"/>
                    <a:pt x="40" y="31"/>
                    <a:pt x="40" y="3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8" name="Freeform 705"/>
            <p:cNvSpPr>
              <a:spLocks/>
            </p:cNvSpPr>
            <p:nvPr/>
          </p:nvSpPr>
          <p:spPr bwMode="auto">
            <a:xfrm>
              <a:off x="8183440" y="3960658"/>
              <a:ext cx="178390" cy="364746"/>
            </a:xfrm>
            <a:custGeom>
              <a:avLst/>
              <a:gdLst>
                <a:gd name="T0" fmla="*/ 37 w 38"/>
                <a:gd name="T1" fmla="*/ 55 h 78"/>
                <a:gd name="T2" fmla="*/ 36 w 38"/>
                <a:gd name="T3" fmla="*/ 49 h 78"/>
                <a:gd name="T4" fmla="*/ 32 w 38"/>
                <a:gd name="T5" fmla="*/ 41 h 78"/>
                <a:gd name="T6" fmla="*/ 28 w 38"/>
                <a:gd name="T7" fmla="*/ 37 h 78"/>
                <a:gd name="T8" fmla="*/ 22 w 38"/>
                <a:gd name="T9" fmla="*/ 31 h 78"/>
                <a:gd name="T10" fmla="*/ 18 w 38"/>
                <a:gd name="T11" fmla="*/ 26 h 78"/>
                <a:gd name="T12" fmla="*/ 19 w 38"/>
                <a:gd name="T13" fmla="*/ 20 h 78"/>
                <a:gd name="T14" fmla="*/ 23 w 38"/>
                <a:gd name="T15" fmla="*/ 15 h 78"/>
                <a:gd name="T16" fmla="*/ 29 w 38"/>
                <a:gd name="T17" fmla="*/ 11 h 78"/>
                <a:gd name="T18" fmla="*/ 23 w 38"/>
                <a:gd name="T19" fmla="*/ 7 h 78"/>
                <a:gd name="T20" fmla="*/ 24 w 38"/>
                <a:gd name="T21" fmla="*/ 4 h 78"/>
                <a:gd name="T22" fmla="*/ 19 w 38"/>
                <a:gd name="T23" fmla="*/ 3 h 78"/>
                <a:gd name="T24" fmla="*/ 14 w 38"/>
                <a:gd name="T25" fmla="*/ 3 h 78"/>
                <a:gd name="T26" fmla="*/ 11 w 38"/>
                <a:gd name="T27" fmla="*/ 5 h 78"/>
                <a:gd name="T28" fmla="*/ 8 w 38"/>
                <a:gd name="T29" fmla="*/ 5 h 78"/>
                <a:gd name="T30" fmla="*/ 5 w 38"/>
                <a:gd name="T31" fmla="*/ 5 h 78"/>
                <a:gd name="T32" fmla="*/ 3 w 38"/>
                <a:gd name="T33" fmla="*/ 5 h 78"/>
                <a:gd name="T34" fmla="*/ 0 w 38"/>
                <a:gd name="T35" fmla="*/ 6 h 78"/>
                <a:gd name="T36" fmla="*/ 4 w 38"/>
                <a:gd name="T37" fmla="*/ 9 h 78"/>
                <a:gd name="T38" fmla="*/ 5 w 38"/>
                <a:gd name="T39" fmla="*/ 13 h 78"/>
                <a:gd name="T40" fmla="*/ 9 w 38"/>
                <a:gd name="T41" fmla="*/ 14 h 78"/>
                <a:gd name="T42" fmla="*/ 12 w 38"/>
                <a:gd name="T43" fmla="*/ 17 h 78"/>
                <a:gd name="T44" fmla="*/ 13 w 38"/>
                <a:gd name="T45" fmla="*/ 21 h 78"/>
                <a:gd name="T46" fmla="*/ 10 w 38"/>
                <a:gd name="T47" fmla="*/ 22 h 78"/>
                <a:gd name="T48" fmla="*/ 14 w 38"/>
                <a:gd name="T49" fmla="*/ 25 h 78"/>
                <a:gd name="T50" fmla="*/ 19 w 38"/>
                <a:gd name="T51" fmla="*/ 31 h 78"/>
                <a:gd name="T52" fmla="*/ 23 w 38"/>
                <a:gd name="T53" fmla="*/ 35 h 78"/>
                <a:gd name="T54" fmla="*/ 26 w 38"/>
                <a:gd name="T55" fmla="*/ 39 h 78"/>
                <a:gd name="T56" fmla="*/ 28 w 38"/>
                <a:gd name="T57" fmla="*/ 43 h 78"/>
                <a:gd name="T58" fmla="*/ 27 w 38"/>
                <a:gd name="T59" fmla="*/ 48 h 78"/>
                <a:gd name="T60" fmla="*/ 28 w 38"/>
                <a:gd name="T61" fmla="*/ 52 h 78"/>
                <a:gd name="T62" fmla="*/ 28 w 38"/>
                <a:gd name="T63" fmla="*/ 57 h 78"/>
                <a:gd name="T64" fmla="*/ 23 w 38"/>
                <a:gd name="T65" fmla="*/ 60 h 78"/>
                <a:gd name="T66" fmla="*/ 20 w 38"/>
                <a:gd name="T67" fmla="*/ 62 h 78"/>
                <a:gd name="T68" fmla="*/ 20 w 38"/>
                <a:gd name="T69" fmla="*/ 65 h 78"/>
                <a:gd name="T70" fmla="*/ 18 w 38"/>
                <a:gd name="T71" fmla="*/ 66 h 78"/>
                <a:gd name="T72" fmla="*/ 14 w 38"/>
                <a:gd name="T73" fmla="*/ 67 h 78"/>
                <a:gd name="T74" fmla="*/ 15 w 38"/>
                <a:gd name="T75" fmla="*/ 70 h 78"/>
                <a:gd name="T76" fmla="*/ 14 w 38"/>
                <a:gd name="T77" fmla="*/ 74 h 78"/>
                <a:gd name="T78" fmla="*/ 14 w 38"/>
                <a:gd name="T79" fmla="*/ 77 h 78"/>
                <a:gd name="T80" fmla="*/ 18 w 38"/>
                <a:gd name="T81" fmla="*/ 75 h 78"/>
                <a:gd name="T82" fmla="*/ 19 w 38"/>
                <a:gd name="T83" fmla="*/ 71 h 78"/>
                <a:gd name="T84" fmla="*/ 22 w 38"/>
                <a:gd name="T85" fmla="*/ 72 h 78"/>
                <a:gd name="T86" fmla="*/ 21 w 38"/>
                <a:gd name="T87" fmla="*/ 70 h 78"/>
                <a:gd name="T88" fmla="*/ 23 w 38"/>
                <a:gd name="T89" fmla="*/ 71 h 78"/>
                <a:gd name="T90" fmla="*/ 24 w 38"/>
                <a:gd name="T91" fmla="*/ 67 h 78"/>
                <a:gd name="T92" fmla="*/ 26 w 38"/>
                <a:gd name="T93" fmla="*/ 68 h 78"/>
                <a:gd name="T94" fmla="*/ 30 w 38"/>
                <a:gd name="T95" fmla="*/ 66 h 78"/>
                <a:gd name="T96" fmla="*/ 36 w 38"/>
                <a:gd name="T97" fmla="*/ 61 h 78"/>
                <a:gd name="T98" fmla="*/ 36 w 38"/>
                <a:gd name="T99" fmla="*/ 57 h 78"/>
                <a:gd name="T100" fmla="*/ 37 w 38"/>
                <a:gd name="T101" fmla="*/ 55 h 78"/>
                <a:gd name="T102" fmla="*/ 37 w 38"/>
                <a:gd name="T103"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78">
                  <a:moveTo>
                    <a:pt x="37" y="55"/>
                  </a:moveTo>
                  <a:cubicBezTo>
                    <a:pt x="36" y="54"/>
                    <a:pt x="36" y="52"/>
                    <a:pt x="36" y="49"/>
                  </a:cubicBezTo>
                  <a:cubicBezTo>
                    <a:pt x="35" y="46"/>
                    <a:pt x="34" y="44"/>
                    <a:pt x="32" y="41"/>
                  </a:cubicBezTo>
                  <a:cubicBezTo>
                    <a:pt x="31" y="39"/>
                    <a:pt x="30" y="38"/>
                    <a:pt x="28" y="37"/>
                  </a:cubicBezTo>
                  <a:cubicBezTo>
                    <a:pt x="26" y="35"/>
                    <a:pt x="23" y="34"/>
                    <a:pt x="22" y="31"/>
                  </a:cubicBezTo>
                  <a:cubicBezTo>
                    <a:pt x="22" y="29"/>
                    <a:pt x="20" y="28"/>
                    <a:pt x="18" y="26"/>
                  </a:cubicBezTo>
                  <a:cubicBezTo>
                    <a:pt x="17" y="25"/>
                    <a:pt x="18" y="21"/>
                    <a:pt x="19" y="20"/>
                  </a:cubicBezTo>
                  <a:cubicBezTo>
                    <a:pt x="21" y="19"/>
                    <a:pt x="23" y="17"/>
                    <a:pt x="23" y="15"/>
                  </a:cubicBezTo>
                  <a:cubicBezTo>
                    <a:pt x="24" y="14"/>
                    <a:pt x="28" y="12"/>
                    <a:pt x="29" y="11"/>
                  </a:cubicBezTo>
                  <a:cubicBezTo>
                    <a:pt x="27" y="10"/>
                    <a:pt x="25" y="9"/>
                    <a:pt x="23" y="7"/>
                  </a:cubicBezTo>
                  <a:cubicBezTo>
                    <a:pt x="21" y="6"/>
                    <a:pt x="24" y="6"/>
                    <a:pt x="24" y="4"/>
                  </a:cubicBezTo>
                  <a:cubicBezTo>
                    <a:pt x="24" y="4"/>
                    <a:pt x="19" y="3"/>
                    <a:pt x="19" y="3"/>
                  </a:cubicBezTo>
                  <a:cubicBezTo>
                    <a:pt x="17" y="2"/>
                    <a:pt x="15" y="0"/>
                    <a:pt x="14" y="3"/>
                  </a:cubicBezTo>
                  <a:cubicBezTo>
                    <a:pt x="13" y="4"/>
                    <a:pt x="12" y="4"/>
                    <a:pt x="11" y="5"/>
                  </a:cubicBezTo>
                  <a:cubicBezTo>
                    <a:pt x="9" y="8"/>
                    <a:pt x="9" y="4"/>
                    <a:pt x="8" y="5"/>
                  </a:cubicBezTo>
                  <a:cubicBezTo>
                    <a:pt x="6" y="6"/>
                    <a:pt x="6" y="5"/>
                    <a:pt x="5" y="5"/>
                  </a:cubicBezTo>
                  <a:cubicBezTo>
                    <a:pt x="4" y="6"/>
                    <a:pt x="3" y="6"/>
                    <a:pt x="3" y="5"/>
                  </a:cubicBezTo>
                  <a:cubicBezTo>
                    <a:pt x="3" y="4"/>
                    <a:pt x="1" y="6"/>
                    <a:pt x="0" y="6"/>
                  </a:cubicBezTo>
                  <a:cubicBezTo>
                    <a:pt x="0" y="7"/>
                    <a:pt x="3" y="9"/>
                    <a:pt x="4" y="9"/>
                  </a:cubicBezTo>
                  <a:cubicBezTo>
                    <a:pt x="5" y="11"/>
                    <a:pt x="4" y="12"/>
                    <a:pt x="5" y="13"/>
                  </a:cubicBezTo>
                  <a:cubicBezTo>
                    <a:pt x="5" y="15"/>
                    <a:pt x="8" y="15"/>
                    <a:pt x="9" y="14"/>
                  </a:cubicBezTo>
                  <a:cubicBezTo>
                    <a:pt x="11" y="13"/>
                    <a:pt x="12" y="16"/>
                    <a:pt x="12" y="17"/>
                  </a:cubicBezTo>
                  <a:cubicBezTo>
                    <a:pt x="13" y="19"/>
                    <a:pt x="15" y="19"/>
                    <a:pt x="13" y="21"/>
                  </a:cubicBezTo>
                  <a:cubicBezTo>
                    <a:pt x="11" y="22"/>
                    <a:pt x="10" y="19"/>
                    <a:pt x="10" y="22"/>
                  </a:cubicBezTo>
                  <a:cubicBezTo>
                    <a:pt x="10" y="24"/>
                    <a:pt x="13" y="24"/>
                    <a:pt x="14" y="25"/>
                  </a:cubicBezTo>
                  <a:cubicBezTo>
                    <a:pt x="16" y="27"/>
                    <a:pt x="17" y="29"/>
                    <a:pt x="19" y="31"/>
                  </a:cubicBezTo>
                  <a:cubicBezTo>
                    <a:pt x="20" y="33"/>
                    <a:pt x="22" y="33"/>
                    <a:pt x="23" y="35"/>
                  </a:cubicBezTo>
                  <a:cubicBezTo>
                    <a:pt x="24" y="37"/>
                    <a:pt x="24" y="38"/>
                    <a:pt x="26" y="39"/>
                  </a:cubicBezTo>
                  <a:cubicBezTo>
                    <a:pt x="27" y="40"/>
                    <a:pt x="26" y="42"/>
                    <a:pt x="28" y="43"/>
                  </a:cubicBezTo>
                  <a:cubicBezTo>
                    <a:pt x="29" y="44"/>
                    <a:pt x="28" y="47"/>
                    <a:pt x="27" y="48"/>
                  </a:cubicBezTo>
                  <a:cubicBezTo>
                    <a:pt x="26" y="49"/>
                    <a:pt x="27" y="51"/>
                    <a:pt x="28" y="52"/>
                  </a:cubicBezTo>
                  <a:cubicBezTo>
                    <a:pt x="28" y="54"/>
                    <a:pt x="28" y="55"/>
                    <a:pt x="28" y="57"/>
                  </a:cubicBezTo>
                  <a:cubicBezTo>
                    <a:pt x="26" y="59"/>
                    <a:pt x="26" y="59"/>
                    <a:pt x="23" y="60"/>
                  </a:cubicBezTo>
                  <a:cubicBezTo>
                    <a:pt x="21" y="60"/>
                    <a:pt x="24" y="63"/>
                    <a:pt x="20" y="62"/>
                  </a:cubicBezTo>
                  <a:cubicBezTo>
                    <a:pt x="18" y="62"/>
                    <a:pt x="20" y="64"/>
                    <a:pt x="20" y="65"/>
                  </a:cubicBezTo>
                  <a:cubicBezTo>
                    <a:pt x="21" y="67"/>
                    <a:pt x="19" y="66"/>
                    <a:pt x="18" y="66"/>
                  </a:cubicBezTo>
                  <a:cubicBezTo>
                    <a:pt x="16" y="66"/>
                    <a:pt x="15" y="66"/>
                    <a:pt x="14" y="67"/>
                  </a:cubicBezTo>
                  <a:cubicBezTo>
                    <a:pt x="11" y="69"/>
                    <a:pt x="13" y="69"/>
                    <a:pt x="15" y="70"/>
                  </a:cubicBezTo>
                  <a:cubicBezTo>
                    <a:pt x="16" y="70"/>
                    <a:pt x="14" y="73"/>
                    <a:pt x="14" y="74"/>
                  </a:cubicBezTo>
                  <a:cubicBezTo>
                    <a:pt x="13" y="74"/>
                    <a:pt x="13" y="78"/>
                    <a:pt x="14" y="77"/>
                  </a:cubicBezTo>
                  <a:cubicBezTo>
                    <a:pt x="16" y="76"/>
                    <a:pt x="17" y="75"/>
                    <a:pt x="18" y="75"/>
                  </a:cubicBezTo>
                  <a:cubicBezTo>
                    <a:pt x="22" y="74"/>
                    <a:pt x="20" y="73"/>
                    <a:pt x="19" y="71"/>
                  </a:cubicBezTo>
                  <a:cubicBezTo>
                    <a:pt x="20" y="71"/>
                    <a:pt x="21" y="73"/>
                    <a:pt x="22" y="72"/>
                  </a:cubicBezTo>
                  <a:cubicBezTo>
                    <a:pt x="23" y="71"/>
                    <a:pt x="21" y="70"/>
                    <a:pt x="21" y="70"/>
                  </a:cubicBezTo>
                  <a:cubicBezTo>
                    <a:pt x="21" y="69"/>
                    <a:pt x="23" y="71"/>
                    <a:pt x="23" y="71"/>
                  </a:cubicBezTo>
                  <a:cubicBezTo>
                    <a:pt x="22" y="71"/>
                    <a:pt x="23" y="67"/>
                    <a:pt x="24" y="67"/>
                  </a:cubicBezTo>
                  <a:cubicBezTo>
                    <a:pt x="24" y="66"/>
                    <a:pt x="26" y="68"/>
                    <a:pt x="26" y="68"/>
                  </a:cubicBezTo>
                  <a:cubicBezTo>
                    <a:pt x="28" y="68"/>
                    <a:pt x="29" y="67"/>
                    <a:pt x="30" y="66"/>
                  </a:cubicBezTo>
                  <a:cubicBezTo>
                    <a:pt x="31" y="65"/>
                    <a:pt x="36" y="63"/>
                    <a:pt x="36" y="61"/>
                  </a:cubicBezTo>
                  <a:cubicBezTo>
                    <a:pt x="36" y="60"/>
                    <a:pt x="35" y="59"/>
                    <a:pt x="36" y="57"/>
                  </a:cubicBezTo>
                  <a:cubicBezTo>
                    <a:pt x="36" y="56"/>
                    <a:pt x="38" y="57"/>
                    <a:pt x="37" y="55"/>
                  </a:cubicBezTo>
                  <a:cubicBezTo>
                    <a:pt x="36" y="54"/>
                    <a:pt x="38" y="56"/>
                    <a:pt x="37" y="5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09" name="Freeform 706"/>
            <p:cNvSpPr>
              <a:spLocks/>
            </p:cNvSpPr>
            <p:nvPr/>
          </p:nvSpPr>
          <p:spPr bwMode="auto">
            <a:xfrm>
              <a:off x="8142028" y="3989328"/>
              <a:ext cx="172020" cy="210246"/>
            </a:xfrm>
            <a:custGeom>
              <a:avLst/>
              <a:gdLst>
                <a:gd name="T0" fmla="*/ 37 w 37"/>
                <a:gd name="T1" fmla="*/ 38 h 45"/>
                <a:gd name="T2" fmla="*/ 35 w 37"/>
                <a:gd name="T3" fmla="*/ 35 h 45"/>
                <a:gd name="T4" fmla="*/ 33 w 37"/>
                <a:gd name="T5" fmla="*/ 32 h 45"/>
                <a:gd name="T6" fmla="*/ 30 w 37"/>
                <a:gd name="T7" fmla="*/ 28 h 45"/>
                <a:gd name="T8" fmla="*/ 26 w 37"/>
                <a:gd name="T9" fmla="*/ 22 h 45"/>
                <a:gd name="T10" fmla="*/ 22 w 37"/>
                <a:gd name="T11" fmla="*/ 18 h 45"/>
                <a:gd name="T12" fmla="*/ 19 w 37"/>
                <a:gd name="T13" fmla="*/ 15 h 45"/>
                <a:gd name="T14" fmla="*/ 22 w 37"/>
                <a:gd name="T15" fmla="*/ 14 h 45"/>
                <a:gd name="T16" fmla="*/ 21 w 37"/>
                <a:gd name="T17" fmla="*/ 10 h 45"/>
                <a:gd name="T18" fmla="*/ 14 w 37"/>
                <a:gd name="T19" fmla="*/ 8 h 45"/>
                <a:gd name="T20" fmla="*/ 13 w 37"/>
                <a:gd name="T21" fmla="*/ 4 h 45"/>
                <a:gd name="T22" fmla="*/ 9 w 37"/>
                <a:gd name="T23" fmla="*/ 0 h 45"/>
                <a:gd name="T24" fmla="*/ 7 w 37"/>
                <a:gd name="T25" fmla="*/ 0 h 45"/>
                <a:gd name="T26" fmla="*/ 8 w 37"/>
                <a:gd name="T27" fmla="*/ 4 h 45"/>
                <a:gd name="T28" fmla="*/ 8 w 37"/>
                <a:gd name="T29" fmla="*/ 7 h 45"/>
                <a:gd name="T30" fmla="*/ 4 w 37"/>
                <a:gd name="T31" fmla="*/ 5 h 45"/>
                <a:gd name="T32" fmla="*/ 0 w 37"/>
                <a:gd name="T33" fmla="*/ 10 h 45"/>
                <a:gd name="T34" fmla="*/ 4 w 37"/>
                <a:gd name="T35" fmla="*/ 15 h 45"/>
                <a:gd name="T36" fmla="*/ 4 w 37"/>
                <a:gd name="T37" fmla="*/ 22 h 45"/>
                <a:gd name="T38" fmla="*/ 3 w 37"/>
                <a:gd name="T39" fmla="*/ 26 h 45"/>
                <a:gd name="T40" fmla="*/ 7 w 37"/>
                <a:gd name="T41" fmla="*/ 25 h 45"/>
                <a:gd name="T42" fmla="*/ 10 w 37"/>
                <a:gd name="T43" fmla="*/ 23 h 45"/>
                <a:gd name="T44" fmla="*/ 15 w 37"/>
                <a:gd name="T45" fmla="*/ 22 h 45"/>
                <a:gd name="T46" fmla="*/ 23 w 37"/>
                <a:gd name="T47" fmla="*/ 28 h 45"/>
                <a:gd name="T48" fmla="*/ 27 w 37"/>
                <a:gd name="T49" fmla="*/ 36 h 45"/>
                <a:gd name="T50" fmla="*/ 27 w 37"/>
                <a:gd name="T51" fmla="*/ 39 h 45"/>
                <a:gd name="T52" fmla="*/ 25 w 37"/>
                <a:gd name="T53" fmla="*/ 43 h 45"/>
                <a:gd name="T54" fmla="*/ 29 w 37"/>
                <a:gd name="T55" fmla="*/ 43 h 45"/>
                <a:gd name="T56" fmla="*/ 32 w 37"/>
                <a:gd name="T57" fmla="*/ 42 h 45"/>
                <a:gd name="T58" fmla="*/ 35 w 37"/>
                <a:gd name="T59" fmla="*/ 42 h 45"/>
                <a:gd name="T60" fmla="*/ 37 w 37"/>
                <a:gd name="T6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 h="45">
                  <a:moveTo>
                    <a:pt x="37" y="38"/>
                  </a:moveTo>
                  <a:cubicBezTo>
                    <a:pt x="37" y="37"/>
                    <a:pt x="36" y="37"/>
                    <a:pt x="35" y="35"/>
                  </a:cubicBezTo>
                  <a:cubicBezTo>
                    <a:pt x="35" y="33"/>
                    <a:pt x="34" y="34"/>
                    <a:pt x="33" y="32"/>
                  </a:cubicBezTo>
                  <a:cubicBezTo>
                    <a:pt x="32" y="30"/>
                    <a:pt x="32" y="29"/>
                    <a:pt x="30" y="28"/>
                  </a:cubicBezTo>
                  <a:cubicBezTo>
                    <a:pt x="28" y="26"/>
                    <a:pt x="27" y="24"/>
                    <a:pt x="26" y="22"/>
                  </a:cubicBezTo>
                  <a:cubicBezTo>
                    <a:pt x="25" y="21"/>
                    <a:pt x="23" y="19"/>
                    <a:pt x="22" y="18"/>
                  </a:cubicBezTo>
                  <a:cubicBezTo>
                    <a:pt x="20" y="17"/>
                    <a:pt x="19" y="18"/>
                    <a:pt x="19" y="15"/>
                  </a:cubicBezTo>
                  <a:cubicBezTo>
                    <a:pt x="19" y="14"/>
                    <a:pt x="21" y="16"/>
                    <a:pt x="22" y="14"/>
                  </a:cubicBezTo>
                  <a:cubicBezTo>
                    <a:pt x="24" y="13"/>
                    <a:pt x="22" y="12"/>
                    <a:pt x="21" y="10"/>
                  </a:cubicBezTo>
                  <a:cubicBezTo>
                    <a:pt x="19" y="5"/>
                    <a:pt x="16" y="11"/>
                    <a:pt x="14" y="8"/>
                  </a:cubicBezTo>
                  <a:cubicBezTo>
                    <a:pt x="13" y="7"/>
                    <a:pt x="14" y="5"/>
                    <a:pt x="13" y="4"/>
                  </a:cubicBezTo>
                  <a:cubicBezTo>
                    <a:pt x="12" y="3"/>
                    <a:pt x="10" y="2"/>
                    <a:pt x="9" y="0"/>
                  </a:cubicBezTo>
                  <a:cubicBezTo>
                    <a:pt x="9" y="0"/>
                    <a:pt x="7" y="0"/>
                    <a:pt x="7" y="0"/>
                  </a:cubicBezTo>
                  <a:cubicBezTo>
                    <a:pt x="6" y="1"/>
                    <a:pt x="8" y="3"/>
                    <a:pt x="8" y="4"/>
                  </a:cubicBezTo>
                  <a:cubicBezTo>
                    <a:pt x="8" y="5"/>
                    <a:pt x="9" y="7"/>
                    <a:pt x="8" y="7"/>
                  </a:cubicBezTo>
                  <a:cubicBezTo>
                    <a:pt x="6" y="7"/>
                    <a:pt x="6" y="5"/>
                    <a:pt x="4" y="5"/>
                  </a:cubicBezTo>
                  <a:cubicBezTo>
                    <a:pt x="3" y="4"/>
                    <a:pt x="0" y="10"/>
                    <a:pt x="0" y="10"/>
                  </a:cubicBezTo>
                  <a:cubicBezTo>
                    <a:pt x="1" y="13"/>
                    <a:pt x="0" y="17"/>
                    <a:pt x="4" y="15"/>
                  </a:cubicBezTo>
                  <a:cubicBezTo>
                    <a:pt x="6" y="14"/>
                    <a:pt x="4" y="22"/>
                    <a:pt x="4" y="22"/>
                  </a:cubicBezTo>
                  <a:cubicBezTo>
                    <a:pt x="6" y="23"/>
                    <a:pt x="4" y="24"/>
                    <a:pt x="3" y="26"/>
                  </a:cubicBezTo>
                  <a:cubicBezTo>
                    <a:pt x="3" y="27"/>
                    <a:pt x="6" y="25"/>
                    <a:pt x="7" y="25"/>
                  </a:cubicBezTo>
                  <a:cubicBezTo>
                    <a:pt x="7" y="24"/>
                    <a:pt x="9" y="23"/>
                    <a:pt x="10" y="23"/>
                  </a:cubicBezTo>
                  <a:cubicBezTo>
                    <a:pt x="12" y="24"/>
                    <a:pt x="13" y="24"/>
                    <a:pt x="15" y="22"/>
                  </a:cubicBezTo>
                  <a:cubicBezTo>
                    <a:pt x="17" y="21"/>
                    <a:pt x="24" y="25"/>
                    <a:pt x="23" y="28"/>
                  </a:cubicBezTo>
                  <a:cubicBezTo>
                    <a:pt x="21" y="32"/>
                    <a:pt x="25" y="33"/>
                    <a:pt x="27" y="36"/>
                  </a:cubicBezTo>
                  <a:cubicBezTo>
                    <a:pt x="27" y="37"/>
                    <a:pt x="27" y="38"/>
                    <a:pt x="27" y="39"/>
                  </a:cubicBezTo>
                  <a:cubicBezTo>
                    <a:pt x="27" y="40"/>
                    <a:pt x="26" y="42"/>
                    <a:pt x="25" y="43"/>
                  </a:cubicBezTo>
                  <a:cubicBezTo>
                    <a:pt x="26" y="43"/>
                    <a:pt x="29" y="45"/>
                    <a:pt x="29" y="43"/>
                  </a:cubicBezTo>
                  <a:cubicBezTo>
                    <a:pt x="29" y="42"/>
                    <a:pt x="31" y="41"/>
                    <a:pt x="32" y="42"/>
                  </a:cubicBezTo>
                  <a:cubicBezTo>
                    <a:pt x="33" y="43"/>
                    <a:pt x="34" y="43"/>
                    <a:pt x="35" y="42"/>
                  </a:cubicBezTo>
                  <a:cubicBezTo>
                    <a:pt x="37" y="42"/>
                    <a:pt x="37" y="40"/>
                    <a:pt x="37" y="3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0" name="Freeform 707"/>
            <p:cNvSpPr>
              <a:spLocks/>
            </p:cNvSpPr>
            <p:nvPr/>
          </p:nvSpPr>
          <p:spPr bwMode="auto">
            <a:xfrm>
              <a:off x="8879481" y="4559540"/>
              <a:ext cx="210246" cy="178390"/>
            </a:xfrm>
            <a:custGeom>
              <a:avLst/>
              <a:gdLst>
                <a:gd name="T0" fmla="*/ 45 w 45"/>
                <a:gd name="T1" fmla="*/ 29 h 38"/>
                <a:gd name="T2" fmla="*/ 45 w 45"/>
                <a:gd name="T3" fmla="*/ 26 h 38"/>
                <a:gd name="T4" fmla="*/ 45 w 45"/>
                <a:gd name="T5" fmla="*/ 24 h 38"/>
                <a:gd name="T6" fmla="*/ 45 w 45"/>
                <a:gd name="T7" fmla="*/ 15 h 38"/>
                <a:gd name="T8" fmla="*/ 45 w 45"/>
                <a:gd name="T9" fmla="*/ 6 h 38"/>
                <a:gd name="T10" fmla="*/ 35 w 45"/>
                <a:gd name="T11" fmla="*/ 3 h 38"/>
                <a:gd name="T12" fmla="*/ 30 w 45"/>
                <a:gd name="T13" fmla="*/ 0 h 38"/>
                <a:gd name="T14" fmla="*/ 26 w 45"/>
                <a:gd name="T15" fmla="*/ 3 h 38"/>
                <a:gd name="T16" fmla="*/ 22 w 45"/>
                <a:gd name="T17" fmla="*/ 5 h 38"/>
                <a:gd name="T18" fmla="*/ 18 w 45"/>
                <a:gd name="T19" fmla="*/ 10 h 38"/>
                <a:gd name="T20" fmla="*/ 14 w 45"/>
                <a:gd name="T21" fmla="*/ 8 h 38"/>
                <a:gd name="T22" fmla="*/ 11 w 45"/>
                <a:gd name="T23" fmla="*/ 5 h 38"/>
                <a:gd name="T24" fmla="*/ 9 w 45"/>
                <a:gd name="T25" fmla="*/ 6 h 38"/>
                <a:gd name="T26" fmla="*/ 7 w 45"/>
                <a:gd name="T27" fmla="*/ 5 h 38"/>
                <a:gd name="T28" fmla="*/ 4 w 45"/>
                <a:gd name="T29" fmla="*/ 6 h 38"/>
                <a:gd name="T30" fmla="*/ 0 w 45"/>
                <a:gd name="T31" fmla="*/ 7 h 38"/>
                <a:gd name="T32" fmla="*/ 3 w 45"/>
                <a:gd name="T33" fmla="*/ 8 h 38"/>
                <a:gd name="T34" fmla="*/ 4 w 45"/>
                <a:gd name="T35" fmla="*/ 11 h 38"/>
                <a:gd name="T36" fmla="*/ 7 w 45"/>
                <a:gd name="T37" fmla="*/ 14 h 38"/>
                <a:gd name="T38" fmla="*/ 9 w 45"/>
                <a:gd name="T39" fmla="*/ 8 h 38"/>
                <a:gd name="T40" fmla="*/ 10 w 45"/>
                <a:gd name="T41" fmla="*/ 12 h 38"/>
                <a:gd name="T42" fmla="*/ 15 w 45"/>
                <a:gd name="T43" fmla="*/ 12 h 38"/>
                <a:gd name="T44" fmla="*/ 18 w 45"/>
                <a:gd name="T45" fmla="*/ 15 h 38"/>
                <a:gd name="T46" fmla="*/ 27 w 45"/>
                <a:gd name="T47" fmla="*/ 19 h 38"/>
                <a:gd name="T48" fmla="*/ 32 w 45"/>
                <a:gd name="T49" fmla="*/ 22 h 38"/>
                <a:gd name="T50" fmla="*/ 34 w 45"/>
                <a:gd name="T51" fmla="*/ 26 h 38"/>
                <a:gd name="T52" fmla="*/ 36 w 45"/>
                <a:gd name="T53" fmla="*/ 27 h 38"/>
                <a:gd name="T54" fmla="*/ 34 w 45"/>
                <a:gd name="T55" fmla="*/ 28 h 38"/>
                <a:gd name="T56" fmla="*/ 36 w 45"/>
                <a:gd name="T57" fmla="*/ 29 h 38"/>
                <a:gd name="T58" fmla="*/ 35 w 45"/>
                <a:gd name="T59" fmla="*/ 30 h 38"/>
                <a:gd name="T60" fmla="*/ 32 w 45"/>
                <a:gd name="T61" fmla="*/ 31 h 38"/>
                <a:gd name="T62" fmla="*/ 29 w 45"/>
                <a:gd name="T63" fmla="*/ 34 h 38"/>
                <a:gd name="T64" fmla="*/ 34 w 45"/>
                <a:gd name="T65" fmla="*/ 35 h 38"/>
                <a:gd name="T66" fmla="*/ 36 w 45"/>
                <a:gd name="T67" fmla="*/ 31 h 38"/>
                <a:gd name="T68" fmla="*/ 36 w 45"/>
                <a:gd name="T69" fmla="*/ 33 h 38"/>
                <a:gd name="T70" fmla="*/ 40 w 45"/>
                <a:gd name="T71" fmla="*/ 32 h 38"/>
                <a:gd name="T72" fmla="*/ 45 w 45"/>
                <a:gd name="T73" fmla="*/ 38 h 38"/>
                <a:gd name="T74" fmla="*/ 45 w 45"/>
                <a:gd name="T75"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38">
                  <a:moveTo>
                    <a:pt x="45" y="29"/>
                  </a:moveTo>
                  <a:cubicBezTo>
                    <a:pt x="45" y="28"/>
                    <a:pt x="44" y="27"/>
                    <a:pt x="45" y="26"/>
                  </a:cubicBezTo>
                  <a:cubicBezTo>
                    <a:pt x="45" y="25"/>
                    <a:pt x="45" y="25"/>
                    <a:pt x="45" y="24"/>
                  </a:cubicBezTo>
                  <a:cubicBezTo>
                    <a:pt x="45" y="21"/>
                    <a:pt x="45" y="18"/>
                    <a:pt x="45" y="15"/>
                  </a:cubicBezTo>
                  <a:cubicBezTo>
                    <a:pt x="45" y="12"/>
                    <a:pt x="45" y="9"/>
                    <a:pt x="45" y="6"/>
                  </a:cubicBezTo>
                  <a:cubicBezTo>
                    <a:pt x="45" y="6"/>
                    <a:pt x="36" y="3"/>
                    <a:pt x="35" y="3"/>
                  </a:cubicBezTo>
                  <a:cubicBezTo>
                    <a:pt x="33" y="2"/>
                    <a:pt x="32" y="1"/>
                    <a:pt x="30" y="0"/>
                  </a:cubicBezTo>
                  <a:cubicBezTo>
                    <a:pt x="27" y="0"/>
                    <a:pt x="27" y="2"/>
                    <a:pt x="26" y="3"/>
                  </a:cubicBezTo>
                  <a:cubicBezTo>
                    <a:pt x="26" y="4"/>
                    <a:pt x="23" y="4"/>
                    <a:pt x="22" y="5"/>
                  </a:cubicBezTo>
                  <a:cubicBezTo>
                    <a:pt x="21" y="7"/>
                    <a:pt x="20" y="9"/>
                    <a:pt x="18" y="10"/>
                  </a:cubicBezTo>
                  <a:cubicBezTo>
                    <a:pt x="16" y="11"/>
                    <a:pt x="14" y="10"/>
                    <a:pt x="14" y="8"/>
                  </a:cubicBezTo>
                  <a:cubicBezTo>
                    <a:pt x="13" y="6"/>
                    <a:pt x="12" y="6"/>
                    <a:pt x="11" y="5"/>
                  </a:cubicBezTo>
                  <a:cubicBezTo>
                    <a:pt x="11" y="3"/>
                    <a:pt x="10" y="5"/>
                    <a:pt x="9" y="6"/>
                  </a:cubicBezTo>
                  <a:cubicBezTo>
                    <a:pt x="8" y="6"/>
                    <a:pt x="7" y="5"/>
                    <a:pt x="7" y="5"/>
                  </a:cubicBezTo>
                  <a:cubicBezTo>
                    <a:pt x="6" y="5"/>
                    <a:pt x="5" y="6"/>
                    <a:pt x="4" y="6"/>
                  </a:cubicBezTo>
                  <a:cubicBezTo>
                    <a:pt x="4" y="7"/>
                    <a:pt x="0" y="6"/>
                    <a:pt x="0" y="7"/>
                  </a:cubicBezTo>
                  <a:cubicBezTo>
                    <a:pt x="0" y="8"/>
                    <a:pt x="2" y="8"/>
                    <a:pt x="3" y="8"/>
                  </a:cubicBezTo>
                  <a:cubicBezTo>
                    <a:pt x="4" y="9"/>
                    <a:pt x="4" y="10"/>
                    <a:pt x="4" y="11"/>
                  </a:cubicBezTo>
                  <a:cubicBezTo>
                    <a:pt x="4" y="13"/>
                    <a:pt x="7" y="13"/>
                    <a:pt x="7" y="14"/>
                  </a:cubicBezTo>
                  <a:cubicBezTo>
                    <a:pt x="7" y="12"/>
                    <a:pt x="7" y="9"/>
                    <a:pt x="9" y="8"/>
                  </a:cubicBezTo>
                  <a:cubicBezTo>
                    <a:pt x="7" y="9"/>
                    <a:pt x="8" y="11"/>
                    <a:pt x="10" y="12"/>
                  </a:cubicBezTo>
                  <a:cubicBezTo>
                    <a:pt x="12" y="13"/>
                    <a:pt x="13" y="13"/>
                    <a:pt x="15" y="12"/>
                  </a:cubicBezTo>
                  <a:cubicBezTo>
                    <a:pt x="12" y="13"/>
                    <a:pt x="17" y="15"/>
                    <a:pt x="18" y="15"/>
                  </a:cubicBezTo>
                  <a:cubicBezTo>
                    <a:pt x="21" y="16"/>
                    <a:pt x="24" y="18"/>
                    <a:pt x="27" y="19"/>
                  </a:cubicBezTo>
                  <a:cubicBezTo>
                    <a:pt x="29" y="20"/>
                    <a:pt x="31" y="21"/>
                    <a:pt x="32" y="22"/>
                  </a:cubicBezTo>
                  <a:cubicBezTo>
                    <a:pt x="32" y="24"/>
                    <a:pt x="33" y="25"/>
                    <a:pt x="34" y="26"/>
                  </a:cubicBezTo>
                  <a:cubicBezTo>
                    <a:pt x="34" y="26"/>
                    <a:pt x="36" y="27"/>
                    <a:pt x="36" y="27"/>
                  </a:cubicBezTo>
                  <a:cubicBezTo>
                    <a:pt x="36" y="27"/>
                    <a:pt x="34" y="28"/>
                    <a:pt x="34" y="28"/>
                  </a:cubicBezTo>
                  <a:cubicBezTo>
                    <a:pt x="34" y="28"/>
                    <a:pt x="36" y="28"/>
                    <a:pt x="36" y="29"/>
                  </a:cubicBezTo>
                  <a:cubicBezTo>
                    <a:pt x="36" y="28"/>
                    <a:pt x="35" y="29"/>
                    <a:pt x="35" y="30"/>
                  </a:cubicBezTo>
                  <a:cubicBezTo>
                    <a:pt x="34" y="31"/>
                    <a:pt x="33" y="30"/>
                    <a:pt x="32" y="31"/>
                  </a:cubicBezTo>
                  <a:cubicBezTo>
                    <a:pt x="31" y="31"/>
                    <a:pt x="28" y="34"/>
                    <a:pt x="29" y="34"/>
                  </a:cubicBezTo>
                  <a:cubicBezTo>
                    <a:pt x="30" y="35"/>
                    <a:pt x="32" y="35"/>
                    <a:pt x="34" y="35"/>
                  </a:cubicBezTo>
                  <a:cubicBezTo>
                    <a:pt x="34" y="34"/>
                    <a:pt x="35" y="30"/>
                    <a:pt x="36" y="31"/>
                  </a:cubicBezTo>
                  <a:cubicBezTo>
                    <a:pt x="36" y="32"/>
                    <a:pt x="33" y="33"/>
                    <a:pt x="36" y="33"/>
                  </a:cubicBezTo>
                  <a:cubicBezTo>
                    <a:pt x="38" y="34"/>
                    <a:pt x="39" y="34"/>
                    <a:pt x="40" y="32"/>
                  </a:cubicBezTo>
                  <a:cubicBezTo>
                    <a:pt x="39" y="34"/>
                    <a:pt x="44" y="37"/>
                    <a:pt x="45" y="38"/>
                  </a:cubicBezTo>
                  <a:cubicBezTo>
                    <a:pt x="45" y="35"/>
                    <a:pt x="45" y="32"/>
                    <a:pt x="45" y="2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1" name="Freeform 708"/>
            <p:cNvSpPr>
              <a:spLocks/>
            </p:cNvSpPr>
            <p:nvPr/>
          </p:nvSpPr>
          <p:spPr bwMode="auto">
            <a:xfrm>
              <a:off x="9084949" y="4588211"/>
              <a:ext cx="238916" cy="191132"/>
            </a:xfrm>
            <a:custGeom>
              <a:avLst/>
              <a:gdLst>
                <a:gd name="T0" fmla="*/ 50 w 51"/>
                <a:gd name="T1" fmla="*/ 39 h 41"/>
                <a:gd name="T2" fmla="*/ 45 w 51"/>
                <a:gd name="T3" fmla="*/ 37 h 41"/>
                <a:gd name="T4" fmla="*/ 47 w 51"/>
                <a:gd name="T5" fmla="*/ 36 h 41"/>
                <a:gd name="T6" fmla="*/ 42 w 51"/>
                <a:gd name="T7" fmla="*/ 34 h 41"/>
                <a:gd name="T8" fmla="*/ 38 w 51"/>
                <a:gd name="T9" fmla="*/ 30 h 41"/>
                <a:gd name="T10" fmla="*/ 37 w 51"/>
                <a:gd name="T11" fmla="*/ 28 h 41"/>
                <a:gd name="T12" fmla="*/ 34 w 51"/>
                <a:gd name="T13" fmla="*/ 26 h 41"/>
                <a:gd name="T14" fmla="*/ 29 w 51"/>
                <a:gd name="T15" fmla="*/ 21 h 41"/>
                <a:gd name="T16" fmla="*/ 34 w 51"/>
                <a:gd name="T17" fmla="*/ 21 h 41"/>
                <a:gd name="T18" fmla="*/ 34 w 51"/>
                <a:gd name="T19" fmla="*/ 18 h 41"/>
                <a:gd name="T20" fmla="*/ 31 w 51"/>
                <a:gd name="T21" fmla="*/ 17 h 41"/>
                <a:gd name="T22" fmla="*/ 25 w 51"/>
                <a:gd name="T23" fmla="*/ 12 h 41"/>
                <a:gd name="T24" fmla="*/ 19 w 51"/>
                <a:gd name="T25" fmla="*/ 7 h 41"/>
                <a:gd name="T26" fmla="*/ 16 w 51"/>
                <a:gd name="T27" fmla="*/ 6 h 41"/>
                <a:gd name="T28" fmla="*/ 13 w 51"/>
                <a:gd name="T29" fmla="*/ 4 h 41"/>
                <a:gd name="T30" fmla="*/ 8 w 51"/>
                <a:gd name="T31" fmla="*/ 2 h 41"/>
                <a:gd name="T32" fmla="*/ 1 w 51"/>
                <a:gd name="T33" fmla="*/ 0 h 41"/>
                <a:gd name="T34" fmla="*/ 1 w 51"/>
                <a:gd name="T35" fmla="*/ 10 h 41"/>
                <a:gd name="T36" fmla="*/ 1 w 51"/>
                <a:gd name="T37" fmla="*/ 20 h 41"/>
                <a:gd name="T38" fmla="*/ 1 w 51"/>
                <a:gd name="T39" fmla="*/ 25 h 41"/>
                <a:gd name="T40" fmla="*/ 1 w 51"/>
                <a:gd name="T41" fmla="*/ 30 h 41"/>
                <a:gd name="T42" fmla="*/ 4 w 51"/>
                <a:gd name="T43" fmla="*/ 33 h 41"/>
                <a:gd name="T44" fmla="*/ 13 w 51"/>
                <a:gd name="T45" fmla="*/ 31 h 41"/>
                <a:gd name="T46" fmla="*/ 9 w 51"/>
                <a:gd name="T47" fmla="*/ 28 h 41"/>
                <a:gd name="T48" fmla="*/ 14 w 51"/>
                <a:gd name="T49" fmla="*/ 30 h 41"/>
                <a:gd name="T50" fmla="*/ 13 w 51"/>
                <a:gd name="T51" fmla="*/ 26 h 41"/>
                <a:gd name="T52" fmla="*/ 15 w 51"/>
                <a:gd name="T53" fmla="*/ 27 h 41"/>
                <a:gd name="T54" fmla="*/ 18 w 51"/>
                <a:gd name="T55" fmla="*/ 25 h 41"/>
                <a:gd name="T56" fmla="*/ 26 w 51"/>
                <a:gd name="T57" fmla="*/ 27 h 41"/>
                <a:gd name="T58" fmla="*/ 31 w 51"/>
                <a:gd name="T59" fmla="*/ 33 h 41"/>
                <a:gd name="T60" fmla="*/ 36 w 51"/>
                <a:gd name="T61" fmla="*/ 38 h 41"/>
                <a:gd name="T62" fmla="*/ 45 w 51"/>
                <a:gd name="T63" fmla="*/ 40 h 41"/>
                <a:gd name="T64" fmla="*/ 48 w 51"/>
                <a:gd name="T65" fmla="*/ 40 h 41"/>
                <a:gd name="T66" fmla="*/ 50 w 51"/>
                <a:gd name="T67" fmla="*/ 39 h 41"/>
                <a:gd name="T68" fmla="*/ 50 w 51"/>
                <a:gd name="T6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41">
                  <a:moveTo>
                    <a:pt x="50" y="39"/>
                  </a:moveTo>
                  <a:cubicBezTo>
                    <a:pt x="48" y="38"/>
                    <a:pt x="46" y="38"/>
                    <a:pt x="45" y="37"/>
                  </a:cubicBezTo>
                  <a:cubicBezTo>
                    <a:pt x="44" y="36"/>
                    <a:pt x="46" y="35"/>
                    <a:pt x="47" y="36"/>
                  </a:cubicBezTo>
                  <a:cubicBezTo>
                    <a:pt x="45" y="35"/>
                    <a:pt x="42" y="36"/>
                    <a:pt x="42" y="34"/>
                  </a:cubicBezTo>
                  <a:cubicBezTo>
                    <a:pt x="42" y="32"/>
                    <a:pt x="39" y="32"/>
                    <a:pt x="38" y="30"/>
                  </a:cubicBezTo>
                  <a:cubicBezTo>
                    <a:pt x="37" y="29"/>
                    <a:pt x="38" y="29"/>
                    <a:pt x="37" y="28"/>
                  </a:cubicBezTo>
                  <a:cubicBezTo>
                    <a:pt x="36" y="27"/>
                    <a:pt x="35" y="27"/>
                    <a:pt x="34" y="26"/>
                  </a:cubicBezTo>
                  <a:cubicBezTo>
                    <a:pt x="34" y="26"/>
                    <a:pt x="30" y="21"/>
                    <a:pt x="29" y="21"/>
                  </a:cubicBezTo>
                  <a:cubicBezTo>
                    <a:pt x="30" y="20"/>
                    <a:pt x="33" y="21"/>
                    <a:pt x="34" y="21"/>
                  </a:cubicBezTo>
                  <a:cubicBezTo>
                    <a:pt x="36" y="21"/>
                    <a:pt x="35" y="20"/>
                    <a:pt x="34" y="18"/>
                  </a:cubicBezTo>
                  <a:cubicBezTo>
                    <a:pt x="34" y="17"/>
                    <a:pt x="32" y="17"/>
                    <a:pt x="31" y="17"/>
                  </a:cubicBezTo>
                  <a:cubicBezTo>
                    <a:pt x="28" y="15"/>
                    <a:pt x="26" y="14"/>
                    <a:pt x="25" y="12"/>
                  </a:cubicBezTo>
                  <a:cubicBezTo>
                    <a:pt x="24" y="10"/>
                    <a:pt x="21" y="8"/>
                    <a:pt x="19" y="7"/>
                  </a:cubicBezTo>
                  <a:cubicBezTo>
                    <a:pt x="18" y="6"/>
                    <a:pt x="17" y="6"/>
                    <a:pt x="16" y="6"/>
                  </a:cubicBezTo>
                  <a:cubicBezTo>
                    <a:pt x="15" y="6"/>
                    <a:pt x="14" y="4"/>
                    <a:pt x="13" y="4"/>
                  </a:cubicBezTo>
                  <a:cubicBezTo>
                    <a:pt x="12" y="3"/>
                    <a:pt x="10" y="3"/>
                    <a:pt x="8" y="2"/>
                  </a:cubicBezTo>
                  <a:cubicBezTo>
                    <a:pt x="6" y="2"/>
                    <a:pt x="4" y="0"/>
                    <a:pt x="1" y="0"/>
                  </a:cubicBezTo>
                  <a:cubicBezTo>
                    <a:pt x="1" y="3"/>
                    <a:pt x="1" y="7"/>
                    <a:pt x="1" y="10"/>
                  </a:cubicBezTo>
                  <a:cubicBezTo>
                    <a:pt x="1" y="13"/>
                    <a:pt x="2" y="17"/>
                    <a:pt x="1" y="20"/>
                  </a:cubicBezTo>
                  <a:cubicBezTo>
                    <a:pt x="0" y="21"/>
                    <a:pt x="1" y="23"/>
                    <a:pt x="1" y="25"/>
                  </a:cubicBezTo>
                  <a:cubicBezTo>
                    <a:pt x="1" y="27"/>
                    <a:pt x="1" y="28"/>
                    <a:pt x="1" y="30"/>
                  </a:cubicBezTo>
                  <a:cubicBezTo>
                    <a:pt x="1" y="33"/>
                    <a:pt x="2" y="33"/>
                    <a:pt x="4" y="33"/>
                  </a:cubicBezTo>
                  <a:cubicBezTo>
                    <a:pt x="7" y="33"/>
                    <a:pt x="10" y="33"/>
                    <a:pt x="13" y="31"/>
                  </a:cubicBezTo>
                  <a:cubicBezTo>
                    <a:pt x="14" y="31"/>
                    <a:pt x="9" y="28"/>
                    <a:pt x="9" y="28"/>
                  </a:cubicBezTo>
                  <a:cubicBezTo>
                    <a:pt x="10" y="28"/>
                    <a:pt x="14" y="31"/>
                    <a:pt x="14" y="30"/>
                  </a:cubicBezTo>
                  <a:cubicBezTo>
                    <a:pt x="14" y="29"/>
                    <a:pt x="13" y="28"/>
                    <a:pt x="13" y="26"/>
                  </a:cubicBezTo>
                  <a:cubicBezTo>
                    <a:pt x="13" y="26"/>
                    <a:pt x="16" y="28"/>
                    <a:pt x="15" y="27"/>
                  </a:cubicBezTo>
                  <a:cubicBezTo>
                    <a:pt x="15" y="25"/>
                    <a:pt x="17" y="25"/>
                    <a:pt x="18" y="25"/>
                  </a:cubicBezTo>
                  <a:cubicBezTo>
                    <a:pt x="19" y="25"/>
                    <a:pt x="26" y="28"/>
                    <a:pt x="26" y="27"/>
                  </a:cubicBezTo>
                  <a:cubicBezTo>
                    <a:pt x="26" y="29"/>
                    <a:pt x="30" y="31"/>
                    <a:pt x="31" y="33"/>
                  </a:cubicBezTo>
                  <a:cubicBezTo>
                    <a:pt x="32" y="35"/>
                    <a:pt x="34" y="38"/>
                    <a:pt x="36" y="38"/>
                  </a:cubicBezTo>
                  <a:cubicBezTo>
                    <a:pt x="39" y="38"/>
                    <a:pt x="42" y="39"/>
                    <a:pt x="45" y="40"/>
                  </a:cubicBezTo>
                  <a:cubicBezTo>
                    <a:pt x="46" y="40"/>
                    <a:pt x="48" y="41"/>
                    <a:pt x="48" y="40"/>
                  </a:cubicBezTo>
                  <a:cubicBezTo>
                    <a:pt x="48" y="39"/>
                    <a:pt x="51" y="39"/>
                    <a:pt x="50" y="39"/>
                  </a:cubicBezTo>
                  <a:cubicBezTo>
                    <a:pt x="49" y="38"/>
                    <a:pt x="51" y="39"/>
                    <a:pt x="50" y="3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2" name="Freeform 709"/>
            <p:cNvSpPr>
              <a:spLocks/>
            </p:cNvSpPr>
            <p:nvPr/>
          </p:nvSpPr>
          <p:spPr bwMode="auto">
            <a:xfrm>
              <a:off x="8342717" y="4414599"/>
              <a:ext cx="238916" cy="210246"/>
            </a:xfrm>
            <a:custGeom>
              <a:avLst/>
              <a:gdLst>
                <a:gd name="T0" fmla="*/ 33 w 51"/>
                <a:gd name="T1" fmla="*/ 5 h 45"/>
                <a:gd name="T2" fmla="*/ 29 w 51"/>
                <a:gd name="T3" fmla="*/ 13 h 45"/>
                <a:gd name="T4" fmla="*/ 20 w 51"/>
                <a:gd name="T5" fmla="*/ 16 h 45"/>
                <a:gd name="T6" fmla="*/ 15 w 51"/>
                <a:gd name="T7" fmla="*/ 18 h 45"/>
                <a:gd name="T8" fmla="*/ 10 w 51"/>
                <a:gd name="T9" fmla="*/ 19 h 45"/>
                <a:gd name="T10" fmla="*/ 7 w 51"/>
                <a:gd name="T11" fmla="*/ 18 h 45"/>
                <a:gd name="T12" fmla="*/ 3 w 51"/>
                <a:gd name="T13" fmla="*/ 14 h 45"/>
                <a:gd name="T14" fmla="*/ 0 w 51"/>
                <a:gd name="T15" fmla="*/ 20 h 45"/>
                <a:gd name="T16" fmla="*/ 4 w 51"/>
                <a:gd name="T17" fmla="*/ 29 h 45"/>
                <a:gd name="T18" fmla="*/ 8 w 51"/>
                <a:gd name="T19" fmla="*/ 37 h 45"/>
                <a:gd name="T20" fmla="*/ 13 w 51"/>
                <a:gd name="T21" fmla="*/ 39 h 45"/>
                <a:gd name="T22" fmla="*/ 14 w 51"/>
                <a:gd name="T23" fmla="*/ 41 h 45"/>
                <a:gd name="T24" fmla="*/ 19 w 51"/>
                <a:gd name="T25" fmla="*/ 41 h 45"/>
                <a:gd name="T26" fmla="*/ 21 w 51"/>
                <a:gd name="T27" fmla="*/ 39 h 45"/>
                <a:gd name="T28" fmla="*/ 25 w 51"/>
                <a:gd name="T29" fmla="*/ 40 h 45"/>
                <a:gd name="T30" fmla="*/ 28 w 51"/>
                <a:gd name="T31" fmla="*/ 40 h 45"/>
                <a:gd name="T32" fmla="*/ 31 w 51"/>
                <a:gd name="T33" fmla="*/ 43 h 45"/>
                <a:gd name="T34" fmla="*/ 34 w 51"/>
                <a:gd name="T35" fmla="*/ 42 h 45"/>
                <a:gd name="T36" fmla="*/ 36 w 51"/>
                <a:gd name="T37" fmla="*/ 43 h 45"/>
                <a:gd name="T38" fmla="*/ 37 w 51"/>
                <a:gd name="T39" fmla="*/ 37 h 45"/>
                <a:gd name="T40" fmla="*/ 37 w 51"/>
                <a:gd name="T41" fmla="*/ 33 h 45"/>
                <a:gd name="T42" fmla="*/ 39 w 51"/>
                <a:gd name="T43" fmla="*/ 30 h 45"/>
                <a:gd name="T44" fmla="*/ 42 w 51"/>
                <a:gd name="T45" fmla="*/ 24 h 45"/>
                <a:gd name="T46" fmla="*/ 47 w 51"/>
                <a:gd name="T47" fmla="*/ 19 h 45"/>
                <a:gd name="T48" fmla="*/ 49 w 51"/>
                <a:gd name="T49" fmla="*/ 18 h 45"/>
                <a:gd name="T50" fmla="*/ 45 w 51"/>
                <a:gd name="T51" fmla="*/ 13 h 45"/>
                <a:gd name="T52" fmla="*/ 42 w 51"/>
                <a:gd name="T53" fmla="*/ 7 h 45"/>
                <a:gd name="T54" fmla="*/ 44 w 51"/>
                <a:gd name="T55" fmla="*/ 6 h 45"/>
                <a:gd name="T56" fmla="*/ 44 w 51"/>
                <a:gd name="T57" fmla="*/ 3 h 45"/>
                <a:gd name="T58" fmla="*/ 33 w 51"/>
                <a:gd name="T59" fmla="*/ 5 h 45"/>
                <a:gd name="T60" fmla="*/ 33 w 51"/>
                <a:gd name="T61"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45">
                  <a:moveTo>
                    <a:pt x="33" y="5"/>
                  </a:moveTo>
                  <a:cubicBezTo>
                    <a:pt x="32" y="8"/>
                    <a:pt x="31" y="10"/>
                    <a:pt x="29" y="13"/>
                  </a:cubicBezTo>
                  <a:cubicBezTo>
                    <a:pt x="28" y="17"/>
                    <a:pt x="23" y="17"/>
                    <a:pt x="20" y="16"/>
                  </a:cubicBezTo>
                  <a:cubicBezTo>
                    <a:pt x="18" y="15"/>
                    <a:pt x="16" y="17"/>
                    <a:pt x="15" y="18"/>
                  </a:cubicBezTo>
                  <a:cubicBezTo>
                    <a:pt x="14" y="19"/>
                    <a:pt x="11" y="18"/>
                    <a:pt x="10" y="19"/>
                  </a:cubicBezTo>
                  <a:cubicBezTo>
                    <a:pt x="8" y="20"/>
                    <a:pt x="8" y="20"/>
                    <a:pt x="7" y="18"/>
                  </a:cubicBezTo>
                  <a:cubicBezTo>
                    <a:pt x="5" y="17"/>
                    <a:pt x="4" y="16"/>
                    <a:pt x="3" y="14"/>
                  </a:cubicBezTo>
                  <a:cubicBezTo>
                    <a:pt x="2" y="13"/>
                    <a:pt x="0" y="19"/>
                    <a:pt x="0" y="20"/>
                  </a:cubicBezTo>
                  <a:cubicBezTo>
                    <a:pt x="0" y="23"/>
                    <a:pt x="3" y="26"/>
                    <a:pt x="4" y="29"/>
                  </a:cubicBezTo>
                  <a:cubicBezTo>
                    <a:pt x="6" y="32"/>
                    <a:pt x="5" y="35"/>
                    <a:pt x="8" y="37"/>
                  </a:cubicBezTo>
                  <a:cubicBezTo>
                    <a:pt x="10" y="38"/>
                    <a:pt x="12" y="39"/>
                    <a:pt x="13" y="39"/>
                  </a:cubicBezTo>
                  <a:cubicBezTo>
                    <a:pt x="16" y="38"/>
                    <a:pt x="13" y="40"/>
                    <a:pt x="14" y="41"/>
                  </a:cubicBezTo>
                  <a:cubicBezTo>
                    <a:pt x="15" y="41"/>
                    <a:pt x="18" y="41"/>
                    <a:pt x="19" y="41"/>
                  </a:cubicBezTo>
                  <a:cubicBezTo>
                    <a:pt x="20" y="40"/>
                    <a:pt x="20" y="38"/>
                    <a:pt x="21" y="39"/>
                  </a:cubicBezTo>
                  <a:cubicBezTo>
                    <a:pt x="22" y="40"/>
                    <a:pt x="24" y="41"/>
                    <a:pt x="25" y="40"/>
                  </a:cubicBezTo>
                  <a:cubicBezTo>
                    <a:pt x="26" y="40"/>
                    <a:pt x="28" y="39"/>
                    <a:pt x="28" y="40"/>
                  </a:cubicBezTo>
                  <a:cubicBezTo>
                    <a:pt x="29" y="43"/>
                    <a:pt x="27" y="45"/>
                    <a:pt x="31" y="43"/>
                  </a:cubicBezTo>
                  <a:cubicBezTo>
                    <a:pt x="32" y="43"/>
                    <a:pt x="33" y="42"/>
                    <a:pt x="34" y="42"/>
                  </a:cubicBezTo>
                  <a:cubicBezTo>
                    <a:pt x="35" y="42"/>
                    <a:pt x="36" y="43"/>
                    <a:pt x="36" y="43"/>
                  </a:cubicBezTo>
                  <a:cubicBezTo>
                    <a:pt x="37" y="41"/>
                    <a:pt x="35" y="39"/>
                    <a:pt x="37" y="37"/>
                  </a:cubicBezTo>
                  <a:cubicBezTo>
                    <a:pt x="38" y="36"/>
                    <a:pt x="37" y="35"/>
                    <a:pt x="37" y="33"/>
                  </a:cubicBezTo>
                  <a:cubicBezTo>
                    <a:pt x="37" y="32"/>
                    <a:pt x="38" y="31"/>
                    <a:pt x="39" y="30"/>
                  </a:cubicBezTo>
                  <a:cubicBezTo>
                    <a:pt x="41" y="28"/>
                    <a:pt x="43" y="27"/>
                    <a:pt x="42" y="24"/>
                  </a:cubicBezTo>
                  <a:cubicBezTo>
                    <a:pt x="42" y="22"/>
                    <a:pt x="45" y="18"/>
                    <a:pt x="47" y="19"/>
                  </a:cubicBezTo>
                  <a:cubicBezTo>
                    <a:pt x="48" y="20"/>
                    <a:pt x="51" y="19"/>
                    <a:pt x="49" y="18"/>
                  </a:cubicBezTo>
                  <a:cubicBezTo>
                    <a:pt x="48" y="16"/>
                    <a:pt x="45" y="15"/>
                    <a:pt x="45" y="13"/>
                  </a:cubicBezTo>
                  <a:cubicBezTo>
                    <a:pt x="45" y="11"/>
                    <a:pt x="43" y="9"/>
                    <a:pt x="42" y="7"/>
                  </a:cubicBezTo>
                  <a:cubicBezTo>
                    <a:pt x="41" y="4"/>
                    <a:pt x="44" y="7"/>
                    <a:pt x="44" y="6"/>
                  </a:cubicBezTo>
                  <a:cubicBezTo>
                    <a:pt x="45" y="5"/>
                    <a:pt x="41" y="4"/>
                    <a:pt x="44" y="3"/>
                  </a:cubicBezTo>
                  <a:cubicBezTo>
                    <a:pt x="40" y="2"/>
                    <a:pt x="34" y="0"/>
                    <a:pt x="33" y="5"/>
                  </a:cubicBezTo>
                  <a:cubicBezTo>
                    <a:pt x="32" y="7"/>
                    <a:pt x="34" y="3"/>
                    <a:pt x="33"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3" name="Freeform 710"/>
            <p:cNvSpPr>
              <a:spLocks/>
            </p:cNvSpPr>
            <p:nvPr/>
          </p:nvSpPr>
          <p:spPr bwMode="auto">
            <a:xfrm>
              <a:off x="8357051" y="4358851"/>
              <a:ext cx="229360" cy="149721"/>
            </a:xfrm>
            <a:custGeom>
              <a:avLst/>
              <a:gdLst>
                <a:gd name="T0" fmla="*/ 45 w 49"/>
                <a:gd name="T1" fmla="*/ 10 h 32"/>
                <a:gd name="T2" fmla="*/ 47 w 49"/>
                <a:gd name="T3" fmla="*/ 8 h 32"/>
                <a:gd name="T4" fmla="*/ 43 w 49"/>
                <a:gd name="T5" fmla="*/ 7 h 32"/>
                <a:gd name="T6" fmla="*/ 42 w 49"/>
                <a:gd name="T7" fmla="*/ 6 h 32"/>
                <a:gd name="T8" fmla="*/ 41 w 49"/>
                <a:gd name="T9" fmla="*/ 6 h 32"/>
                <a:gd name="T10" fmla="*/ 41 w 49"/>
                <a:gd name="T11" fmla="*/ 4 h 32"/>
                <a:gd name="T12" fmla="*/ 39 w 49"/>
                <a:gd name="T13" fmla="*/ 2 h 32"/>
                <a:gd name="T14" fmla="*/ 37 w 49"/>
                <a:gd name="T15" fmla="*/ 2 h 32"/>
                <a:gd name="T16" fmla="*/ 36 w 49"/>
                <a:gd name="T17" fmla="*/ 1 h 32"/>
                <a:gd name="T18" fmla="*/ 32 w 49"/>
                <a:gd name="T19" fmla="*/ 6 h 32"/>
                <a:gd name="T20" fmla="*/ 30 w 49"/>
                <a:gd name="T21" fmla="*/ 8 h 32"/>
                <a:gd name="T22" fmla="*/ 29 w 49"/>
                <a:gd name="T23" fmla="*/ 9 h 32"/>
                <a:gd name="T24" fmla="*/ 29 w 49"/>
                <a:gd name="T25" fmla="*/ 10 h 32"/>
                <a:gd name="T26" fmla="*/ 25 w 49"/>
                <a:gd name="T27" fmla="*/ 12 h 32"/>
                <a:gd name="T28" fmla="*/ 25 w 49"/>
                <a:gd name="T29" fmla="*/ 15 h 32"/>
                <a:gd name="T30" fmla="*/ 27 w 49"/>
                <a:gd name="T31" fmla="*/ 14 h 32"/>
                <a:gd name="T32" fmla="*/ 29 w 49"/>
                <a:gd name="T33" fmla="*/ 13 h 32"/>
                <a:gd name="T34" fmla="*/ 28 w 49"/>
                <a:gd name="T35" fmla="*/ 11 h 32"/>
                <a:gd name="T36" fmla="*/ 29 w 49"/>
                <a:gd name="T37" fmla="*/ 13 h 32"/>
                <a:gd name="T38" fmla="*/ 26 w 49"/>
                <a:gd name="T39" fmla="*/ 14 h 32"/>
                <a:gd name="T40" fmla="*/ 23 w 49"/>
                <a:gd name="T41" fmla="*/ 13 h 32"/>
                <a:gd name="T42" fmla="*/ 14 w 49"/>
                <a:gd name="T43" fmla="*/ 20 h 32"/>
                <a:gd name="T44" fmla="*/ 9 w 49"/>
                <a:gd name="T45" fmla="*/ 23 h 32"/>
                <a:gd name="T46" fmla="*/ 7 w 49"/>
                <a:gd name="T47" fmla="*/ 26 h 32"/>
                <a:gd name="T48" fmla="*/ 9 w 49"/>
                <a:gd name="T49" fmla="*/ 28 h 32"/>
                <a:gd name="T50" fmla="*/ 0 w 49"/>
                <a:gd name="T51" fmla="*/ 26 h 32"/>
                <a:gd name="T52" fmla="*/ 5 w 49"/>
                <a:gd name="T53" fmla="*/ 32 h 32"/>
                <a:gd name="T54" fmla="*/ 7 w 49"/>
                <a:gd name="T55" fmla="*/ 31 h 32"/>
                <a:gd name="T56" fmla="*/ 12 w 49"/>
                <a:gd name="T57" fmla="*/ 30 h 32"/>
                <a:gd name="T58" fmla="*/ 20 w 49"/>
                <a:gd name="T59" fmla="*/ 29 h 32"/>
                <a:gd name="T60" fmla="*/ 27 w 49"/>
                <a:gd name="T61" fmla="*/ 24 h 32"/>
                <a:gd name="T62" fmla="*/ 30 w 49"/>
                <a:gd name="T63" fmla="*/ 18 h 32"/>
                <a:gd name="T64" fmla="*/ 34 w 49"/>
                <a:gd name="T65" fmla="*/ 14 h 32"/>
                <a:gd name="T66" fmla="*/ 43 w 49"/>
                <a:gd name="T67" fmla="*/ 14 h 32"/>
                <a:gd name="T68" fmla="*/ 45 w 49"/>
                <a:gd name="T69"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 h="32">
                  <a:moveTo>
                    <a:pt x="45" y="10"/>
                  </a:moveTo>
                  <a:cubicBezTo>
                    <a:pt x="48" y="10"/>
                    <a:pt x="49" y="9"/>
                    <a:pt x="47" y="8"/>
                  </a:cubicBezTo>
                  <a:cubicBezTo>
                    <a:pt x="45" y="7"/>
                    <a:pt x="45" y="6"/>
                    <a:pt x="43" y="7"/>
                  </a:cubicBezTo>
                  <a:cubicBezTo>
                    <a:pt x="42" y="8"/>
                    <a:pt x="43" y="7"/>
                    <a:pt x="42" y="6"/>
                  </a:cubicBezTo>
                  <a:cubicBezTo>
                    <a:pt x="42" y="6"/>
                    <a:pt x="41" y="6"/>
                    <a:pt x="41" y="6"/>
                  </a:cubicBezTo>
                  <a:cubicBezTo>
                    <a:pt x="41" y="6"/>
                    <a:pt x="41" y="4"/>
                    <a:pt x="41" y="4"/>
                  </a:cubicBezTo>
                  <a:cubicBezTo>
                    <a:pt x="40" y="3"/>
                    <a:pt x="39" y="2"/>
                    <a:pt x="39" y="2"/>
                  </a:cubicBezTo>
                  <a:cubicBezTo>
                    <a:pt x="37" y="0"/>
                    <a:pt x="38" y="1"/>
                    <a:pt x="37" y="2"/>
                  </a:cubicBezTo>
                  <a:cubicBezTo>
                    <a:pt x="36" y="3"/>
                    <a:pt x="36" y="1"/>
                    <a:pt x="36" y="1"/>
                  </a:cubicBezTo>
                  <a:cubicBezTo>
                    <a:pt x="35" y="1"/>
                    <a:pt x="32" y="5"/>
                    <a:pt x="32" y="6"/>
                  </a:cubicBezTo>
                  <a:cubicBezTo>
                    <a:pt x="31" y="6"/>
                    <a:pt x="30" y="7"/>
                    <a:pt x="30" y="8"/>
                  </a:cubicBezTo>
                  <a:cubicBezTo>
                    <a:pt x="29" y="8"/>
                    <a:pt x="29" y="9"/>
                    <a:pt x="29" y="9"/>
                  </a:cubicBezTo>
                  <a:cubicBezTo>
                    <a:pt x="29" y="10"/>
                    <a:pt x="29" y="10"/>
                    <a:pt x="29" y="10"/>
                  </a:cubicBezTo>
                  <a:cubicBezTo>
                    <a:pt x="29" y="11"/>
                    <a:pt x="26" y="11"/>
                    <a:pt x="25" y="12"/>
                  </a:cubicBezTo>
                  <a:cubicBezTo>
                    <a:pt x="22" y="12"/>
                    <a:pt x="23" y="14"/>
                    <a:pt x="25" y="15"/>
                  </a:cubicBezTo>
                  <a:cubicBezTo>
                    <a:pt x="27" y="17"/>
                    <a:pt x="26" y="15"/>
                    <a:pt x="27" y="14"/>
                  </a:cubicBezTo>
                  <a:cubicBezTo>
                    <a:pt x="27" y="13"/>
                    <a:pt x="29" y="13"/>
                    <a:pt x="29" y="13"/>
                  </a:cubicBezTo>
                  <a:cubicBezTo>
                    <a:pt x="29" y="13"/>
                    <a:pt x="28" y="12"/>
                    <a:pt x="28" y="11"/>
                  </a:cubicBezTo>
                  <a:cubicBezTo>
                    <a:pt x="28" y="12"/>
                    <a:pt x="29" y="13"/>
                    <a:pt x="29" y="13"/>
                  </a:cubicBezTo>
                  <a:cubicBezTo>
                    <a:pt x="29" y="13"/>
                    <a:pt x="27" y="13"/>
                    <a:pt x="26" y="14"/>
                  </a:cubicBezTo>
                  <a:cubicBezTo>
                    <a:pt x="26" y="17"/>
                    <a:pt x="24" y="14"/>
                    <a:pt x="23" y="13"/>
                  </a:cubicBezTo>
                  <a:cubicBezTo>
                    <a:pt x="20" y="16"/>
                    <a:pt x="18" y="19"/>
                    <a:pt x="14" y="20"/>
                  </a:cubicBezTo>
                  <a:cubicBezTo>
                    <a:pt x="12" y="21"/>
                    <a:pt x="10" y="21"/>
                    <a:pt x="9" y="23"/>
                  </a:cubicBezTo>
                  <a:cubicBezTo>
                    <a:pt x="8" y="24"/>
                    <a:pt x="8" y="25"/>
                    <a:pt x="7" y="26"/>
                  </a:cubicBezTo>
                  <a:cubicBezTo>
                    <a:pt x="7" y="27"/>
                    <a:pt x="9" y="28"/>
                    <a:pt x="9" y="28"/>
                  </a:cubicBezTo>
                  <a:cubicBezTo>
                    <a:pt x="8" y="29"/>
                    <a:pt x="1" y="26"/>
                    <a:pt x="0" y="26"/>
                  </a:cubicBezTo>
                  <a:cubicBezTo>
                    <a:pt x="1" y="28"/>
                    <a:pt x="3" y="31"/>
                    <a:pt x="5" y="32"/>
                  </a:cubicBezTo>
                  <a:cubicBezTo>
                    <a:pt x="6" y="32"/>
                    <a:pt x="7" y="31"/>
                    <a:pt x="7" y="31"/>
                  </a:cubicBezTo>
                  <a:cubicBezTo>
                    <a:pt x="9" y="30"/>
                    <a:pt x="12" y="31"/>
                    <a:pt x="12" y="30"/>
                  </a:cubicBezTo>
                  <a:cubicBezTo>
                    <a:pt x="15" y="27"/>
                    <a:pt x="17" y="28"/>
                    <a:pt x="20" y="29"/>
                  </a:cubicBezTo>
                  <a:cubicBezTo>
                    <a:pt x="23" y="29"/>
                    <a:pt x="26" y="27"/>
                    <a:pt x="27" y="24"/>
                  </a:cubicBezTo>
                  <a:cubicBezTo>
                    <a:pt x="28" y="22"/>
                    <a:pt x="29" y="20"/>
                    <a:pt x="30" y="18"/>
                  </a:cubicBezTo>
                  <a:cubicBezTo>
                    <a:pt x="30" y="15"/>
                    <a:pt x="31" y="14"/>
                    <a:pt x="34" y="14"/>
                  </a:cubicBezTo>
                  <a:cubicBezTo>
                    <a:pt x="37" y="14"/>
                    <a:pt x="40" y="15"/>
                    <a:pt x="43" y="14"/>
                  </a:cubicBezTo>
                  <a:cubicBezTo>
                    <a:pt x="47" y="13"/>
                    <a:pt x="40" y="10"/>
                    <a:pt x="45"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4" name="Freeform 711"/>
            <p:cNvSpPr>
              <a:spLocks/>
            </p:cNvSpPr>
            <p:nvPr/>
          </p:nvSpPr>
          <p:spPr bwMode="auto">
            <a:xfrm>
              <a:off x="7890370" y="3839607"/>
              <a:ext cx="79638" cy="46190"/>
            </a:xfrm>
            <a:custGeom>
              <a:avLst/>
              <a:gdLst>
                <a:gd name="T0" fmla="*/ 2 w 17"/>
                <a:gd name="T1" fmla="*/ 8 h 10"/>
                <a:gd name="T2" fmla="*/ 7 w 17"/>
                <a:gd name="T3" fmla="*/ 9 h 10"/>
                <a:gd name="T4" fmla="*/ 12 w 17"/>
                <a:gd name="T5" fmla="*/ 9 h 10"/>
                <a:gd name="T6" fmla="*/ 16 w 17"/>
                <a:gd name="T7" fmla="*/ 8 h 10"/>
                <a:gd name="T8" fmla="*/ 15 w 17"/>
                <a:gd name="T9" fmla="*/ 3 h 10"/>
                <a:gd name="T10" fmla="*/ 10 w 17"/>
                <a:gd name="T11" fmla="*/ 3 h 10"/>
                <a:gd name="T12" fmla="*/ 6 w 17"/>
                <a:gd name="T13" fmla="*/ 1 h 10"/>
                <a:gd name="T14" fmla="*/ 2 w 17"/>
                <a:gd name="T15" fmla="*/ 8 h 10"/>
                <a:gd name="T16" fmla="*/ 2 w 17"/>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2" y="8"/>
                  </a:moveTo>
                  <a:cubicBezTo>
                    <a:pt x="3" y="9"/>
                    <a:pt x="6" y="10"/>
                    <a:pt x="7" y="9"/>
                  </a:cubicBezTo>
                  <a:cubicBezTo>
                    <a:pt x="9" y="8"/>
                    <a:pt x="10" y="10"/>
                    <a:pt x="12" y="9"/>
                  </a:cubicBezTo>
                  <a:cubicBezTo>
                    <a:pt x="13" y="9"/>
                    <a:pt x="17" y="9"/>
                    <a:pt x="16" y="8"/>
                  </a:cubicBezTo>
                  <a:cubicBezTo>
                    <a:pt x="15" y="6"/>
                    <a:pt x="14" y="5"/>
                    <a:pt x="15" y="3"/>
                  </a:cubicBezTo>
                  <a:cubicBezTo>
                    <a:pt x="13" y="2"/>
                    <a:pt x="11" y="4"/>
                    <a:pt x="10" y="3"/>
                  </a:cubicBezTo>
                  <a:cubicBezTo>
                    <a:pt x="9" y="2"/>
                    <a:pt x="7" y="0"/>
                    <a:pt x="6" y="1"/>
                  </a:cubicBezTo>
                  <a:cubicBezTo>
                    <a:pt x="4" y="3"/>
                    <a:pt x="0" y="6"/>
                    <a:pt x="2" y="8"/>
                  </a:cubicBezTo>
                  <a:cubicBezTo>
                    <a:pt x="3" y="9"/>
                    <a:pt x="1" y="7"/>
                    <a:pt x="2" y="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5" name="Freeform 712"/>
            <p:cNvSpPr>
              <a:spLocks/>
            </p:cNvSpPr>
            <p:nvPr/>
          </p:nvSpPr>
          <p:spPr bwMode="auto">
            <a:xfrm>
              <a:off x="7707201" y="3787046"/>
              <a:ext cx="173611" cy="108308"/>
            </a:xfrm>
            <a:custGeom>
              <a:avLst/>
              <a:gdLst>
                <a:gd name="T0" fmla="*/ 1 w 37"/>
                <a:gd name="T1" fmla="*/ 3 h 23"/>
                <a:gd name="T2" fmla="*/ 0 w 37"/>
                <a:gd name="T3" fmla="*/ 9 h 23"/>
                <a:gd name="T4" fmla="*/ 5 w 37"/>
                <a:gd name="T5" fmla="*/ 13 h 23"/>
                <a:gd name="T6" fmla="*/ 7 w 37"/>
                <a:gd name="T7" fmla="*/ 14 h 23"/>
                <a:gd name="T8" fmla="*/ 12 w 37"/>
                <a:gd name="T9" fmla="*/ 15 h 23"/>
                <a:gd name="T10" fmla="*/ 15 w 37"/>
                <a:gd name="T11" fmla="*/ 16 h 23"/>
                <a:gd name="T12" fmla="*/ 19 w 37"/>
                <a:gd name="T13" fmla="*/ 16 h 23"/>
                <a:gd name="T14" fmla="*/ 22 w 37"/>
                <a:gd name="T15" fmla="*/ 19 h 23"/>
                <a:gd name="T16" fmla="*/ 26 w 37"/>
                <a:gd name="T17" fmla="*/ 20 h 23"/>
                <a:gd name="T18" fmla="*/ 29 w 37"/>
                <a:gd name="T19" fmla="*/ 22 h 23"/>
                <a:gd name="T20" fmla="*/ 32 w 37"/>
                <a:gd name="T21" fmla="*/ 20 h 23"/>
                <a:gd name="T22" fmla="*/ 35 w 37"/>
                <a:gd name="T23" fmla="*/ 22 h 23"/>
                <a:gd name="T24" fmla="*/ 37 w 37"/>
                <a:gd name="T25" fmla="*/ 21 h 23"/>
                <a:gd name="T26" fmla="*/ 37 w 37"/>
                <a:gd name="T27" fmla="*/ 18 h 23"/>
                <a:gd name="T28" fmla="*/ 37 w 37"/>
                <a:gd name="T29" fmla="*/ 14 h 23"/>
                <a:gd name="T30" fmla="*/ 32 w 37"/>
                <a:gd name="T31" fmla="*/ 14 h 23"/>
                <a:gd name="T32" fmla="*/ 31 w 37"/>
                <a:gd name="T33" fmla="*/ 13 h 23"/>
                <a:gd name="T34" fmla="*/ 28 w 37"/>
                <a:gd name="T35" fmla="*/ 13 h 23"/>
                <a:gd name="T36" fmla="*/ 26 w 37"/>
                <a:gd name="T37" fmla="*/ 12 h 23"/>
                <a:gd name="T38" fmla="*/ 24 w 37"/>
                <a:gd name="T39" fmla="*/ 12 h 23"/>
                <a:gd name="T40" fmla="*/ 20 w 37"/>
                <a:gd name="T41" fmla="*/ 10 h 23"/>
                <a:gd name="T42" fmla="*/ 18 w 37"/>
                <a:gd name="T43" fmla="*/ 8 h 23"/>
                <a:gd name="T44" fmla="*/ 16 w 37"/>
                <a:gd name="T45" fmla="*/ 7 h 23"/>
                <a:gd name="T46" fmla="*/ 10 w 37"/>
                <a:gd name="T47" fmla="*/ 2 h 23"/>
                <a:gd name="T48" fmla="*/ 8 w 37"/>
                <a:gd name="T49" fmla="*/ 0 h 23"/>
                <a:gd name="T50" fmla="*/ 5 w 37"/>
                <a:gd name="T51" fmla="*/ 2 h 23"/>
                <a:gd name="T52" fmla="*/ 4 w 37"/>
                <a:gd name="T53" fmla="*/ 2 h 23"/>
                <a:gd name="T54" fmla="*/ 1 w 37"/>
                <a:gd name="T55" fmla="*/ 3 h 23"/>
                <a:gd name="T56" fmla="*/ 1 w 37"/>
                <a:gd name="T57"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23">
                  <a:moveTo>
                    <a:pt x="1" y="3"/>
                  </a:moveTo>
                  <a:cubicBezTo>
                    <a:pt x="0" y="4"/>
                    <a:pt x="0" y="8"/>
                    <a:pt x="0" y="9"/>
                  </a:cubicBezTo>
                  <a:cubicBezTo>
                    <a:pt x="1" y="10"/>
                    <a:pt x="4" y="11"/>
                    <a:pt x="5" y="13"/>
                  </a:cubicBezTo>
                  <a:cubicBezTo>
                    <a:pt x="6" y="13"/>
                    <a:pt x="7" y="14"/>
                    <a:pt x="7" y="14"/>
                  </a:cubicBezTo>
                  <a:cubicBezTo>
                    <a:pt x="9" y="15"/>
                    <a:pt x="10" y="14"/>
                    <a:pt x="12" y="15"/>
                  </a:cubicBezTo>
                  <a:cubicBezTo>
                    <a:pt x="13" y="15"/>
                    <a:pt x="14" y="16"/>
                    <a:pt x="15" y="16"/>
                  </a:cubicBezTo>
                  <a:cubicBezTo>
                    <a:pt x="16" y="16"/>
                    <a:pt x="18" y="16"/>
                    <a:pt x="19" y="16"/>
                  </a:cubicBezTo>
                  <a:cubicBezTo>
                    <a:pt x="20" y="17"/>
                    <a:pt x="21" y="18"/>
                    <a:pt x="22" y="19"/>
                  </a:cubicBezTo>
                  <a:cubicBezTo>
                    <a:pt x="23" y="19"/>
                    <a:pt x="25" y="19"/>
                    <a:pt x="26" y="20"/>
                  </a:cubicBezTo>
                  <a:cubicBezTo>
                    <a:pt x="27" y="20"/>
                    <a:pt x="28" y="22"/>
                    <a:pt x="29" y="22"/>
                  </a:cubicBezTo>
                  <a:cubicBezTo>
                    <a:pt x="30" y="22"/>
                    <a:pt x="31" y="20"/>
                    <a:pt x="32" y="20"/>
                  </a:cubicBezTo>
                  <a:cubicBezTo>
                    <a:pt x="33" y="21"/>
                    <a:pt x="33" y="23"/>
                    <a:pt x="35" y="22"/>
                  </a:cubicBezTo>
                  <a:cubicBezTo>
                    <a:pt x="35" y="22"/>
                    <a:pt x="37" y="21"/>
                    <a:pt x="37" y="21"/>
                  </a:cubicBezTo>
                  <a:cubicBezTo>
                    <a:pt x="37" y="20"/>
                    <a:pt x="37" y="19"/>
                    <a:pt x="37" y="18"/>
                  </a:cubicBezTo>
                  <a:cubicBezTo>
                    <a:pt x="36" y="17"/>
                    <a:pt x="37" y="16"/>
                    <a:pt x="37" y="14"/>
                  </a:cubicBezTo>
                  <a:cubicBezTo>
                    <a:pt x="35" y="14"/>
                    <a:pt x="34" y="15"/>
                    <a:pt x="32" y="14"/>
                  </a:cubicBezTo>
                  <a:cubicBezTo>
                    <a:pt x="32" y="14"/>
                    <a:pt x="31" y="13"/>
                    <a:pt x="31" y="13"/>
                  </a:cubicBezTo>
                  <a:cubicBezTo>
                    <a:pt x="30" y="13"/>
                    <a:pt x="29" y="14"/>
                    <a:pt x="28" y="13"/>
                  </a:cubicBezTo>
                  <a:cubicBezTo>
                    <a:pt x="28" y="13"/>
                    <a:pt x="27" y="12"/>
                    <a:pt x="26" y="12"/>
                  </a:cubicBezTo>
                  <a:cubicBezTo>
                    <a:pt x="25" y="12"/>
                    <a:pt x="24" y="14"/>
                    <a:pt x="24" y="12"/>
                  </a:cubicBezTo>
                  <a:cubicBezTo>
                    <a:pt x="22" y="10"/>
                    <a:pt x="21" y="11"/>
                    <a:pt x="20" y="10"/>
                  </a:cubicBezTo>
                  <a:cubicBezTo>
                    <a:pt x="19" y="9"/>
                    <a:pt x="19" y="8"/>
                    <a:pt x="18" y="8"/>
                  </a:cubicBezTo>
                  <a:cubicBezTo>
                    <a:pt x="17" y="7"/>
                    <a:pt x="16" y="7"/>
                    <a:pt x="16" y="7"/>
                  </a:cubicBezTo>
                  <a:cubicBezTo>
                    <a:pt x="14" y="6"/>
                    <a:pt x="11" y="4"/>
                    <a:pt x="10" y="2"/>
                  </a:cubicBezTo>
                  <a:cubicBezTo>
                    <a:pt x="10" y="1"/>
                    <a:pt x="9" y="0"/>
                    <a:pt x="8" y="0"/>
                  </a:cubicBezTo>
                  <a:cubicBezTo>
                    <a:pt x="6" y="0"/>
                    <a:pt x="6" y="1"/>
                    <a:pt x="5" y="2"/>
                  </a:cubicBezTo>
                  <a:cubicBezTo>
                    <a:pt x="5" y="3"/>
                    <a:pt x="4" y="2"/>
                    <a:pt x="4" y="2"/>
                  </a:cubicBezTo>
                  <a:cubicBezTo>
                    <a:pt x="3" y="3"/>
                    <a:pt x="2" y="3"/>
                    <a:pt x="1" y="3"/>
                  </a:cubicBezTo>
                  <a:cubicBezTo>
                    <a:pt x="0" y="4"/>
                    <a:pt x="2" y="3"/>
                    <a:pt x="1"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6" name="Freeform 713"/>
            <p:cNvSpPr>
              <a:spLocks/>
            </p:cNvSpPr>
            <p:nvPr/>
          </p:nvSpPr>
          <p:spPr bwMode="auto">
            <a:xfrm>
              <a:off x="8188218" y="4180460"/>
              <a:ext cx="130606" cy="108308"/>
            </a:xfrm>
            <a:custGeom>
              <a:avLst/>
              <a:gdLst>
                <a:gd name="T0" fmla="*/ 14 w 28"/>
                <a:gd name="T1" fmla="*/ 19 h 23"/>
                <a:gd name="T2" fmla="*/ 19 w 28"/>
                <a:gd name="T3" fmla="*/ 18 h 23"/>
                <a:gd name="T4" fmla="*/ 19 w 28"/>
                <a:gd name="T5" fmla="*/ 15 h 23"/>
                <a:gd name="T6" fmla="*/ 21 w 28"/>
                <a:gd name="T7" fmla="*/ 14 h 23"/>
                <a:gd name="T8" fmla="*/ 24 w 28"/>
                <a:gd name="T9" fmla="*/ 12 h 23"/>
                <a:gd name="T10" fmla="*/ 27 w 28"/>
                <a:gd name="T11" fmla="*/ 9 h 23"/>
                <a:gd name="T12" fmla="*/ 26 w 28"/>
                <a:gd name="T13" fmla="*/ 1 h 23"/>
                <a:gd name="T14" fmla="*/ 22 w 28"/>
                <a:gd name="T15" fmla="*/ 1 h 23"/>
                <a:gd name="T16" fmla="*/ 19 w 28"/>
                <a:gd name="T17" fmla="*/ 2 h 23"/>
                <a:gd name="T18" fmla="*/ 17 w 28"/>
                <a:gd name="T19" fmla="*/ 2 h 23"/>
                <a:gd name="T20" fmla="*/ 3 w 28"/>
                <a:gd name="T21" fmla="*/ 3 h 23"/>
                <a:gd name="T22" fmla="*/ 0 w 28"/>
                <a:gd name="T23" fmla="*/ 7 h 23"/>
                <a:gd name="T24" fmla="*/ 1 w 28"/>
                <a:gd name="T25" fmla="*/ 10 h 23"/>
                <a:gd name="T26" fmla="*/ 3 w 28"/>
                <a:gd name="T27" fmla="*/ 14 h 23"/>
                <a:gd name="T28" fmla="*/ 5 w 28"/>
                <a:gd name="T29" fmla="*/ 18 h 23"/>
                <a:gd name="T30" fmla="*/ 6 w 28"/>
                <a:gd name="T31" fmla="*/ 19 h 23"/>
                <a:gd name="T32" fmla="*/ 7 w 28"/>
                <a:gd name="T33" fmla="*/ 21 h 23"/>
                <a:gd name="T34" fmla="*/ 8 w 28"/>
                <a:gd name="T35" fmla="*/ 23 h 23"/>
                <a:gd name="T36" fmla="*/ 14 w 28"/>
                <a:gd name="T37" fmla="*/ 19 h 23"/>
                <a:gd name="T38" fmla="*/ 14 w 28"/>
                <a:gd name="T39"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3">
                  <a:moveTo>
                    <a:pt x="14" y="19"/>
                  </a:moveTo>
                  <a:cubicBezTo>
                    <a:pt x="14" y="18"/>
                    <a:pt x="20" y="20"/>
                    <a:pt x="19" y="18"/>
                  </a:cubicBezTo>
                  <a:cubicBezTo>
                    <a:pt x="19" y="18"/>
                    <a:pt x="18" y="15"/>
                    <a:pt x="19" y="15"/>
                  </a:cubicBezTo>
                  <a:cubicBezTo>
                    <a:pt x="20" y="15"/>
                    <a:pt x="21" y="16"/>
                    <a:pt x="21" y="14"/>
                  </a:cubicBezTo>
                  <a:cubicBezTo>
                    <a:pt x="21" y="12"/>
                    <a:pt x="23" y="13"/>
                    <a:pt x="24" y="12"/>
                  </a:cubicBezTo>
                  <a:cubicBezTo>
                    <a:pt x="26" y="12"/>
                    <a:pt x="26" y="10"/>
                    <a:pt x="27" y="9"/>
                  </a:cubicBezTo>
                  <a:cubicBezTo>
                    <a:pt x="28" y="7"/>
                    <a:pt x="25" y="2"/>
                    <a:pt x="26" y="1"/>
                  </a:cubicBezTo>
                  <a:cubicBezTo>
                    <a:pt x="24" y="2"/>
                    <a:pt x="24" y="2"/>
                    <a:pt x="22" y="1"/>
                  </a:cubicBezTo>
                  <a:cubicBezTo>
                    <a:pt x="21" y="0"/>
                    <a:pt x="19" y="2"/>
                    <a:pt x="19" y="2"/>
                  </a:cubicBezTo>
                  <a:cubicBezTo>
                    <a:pt x="19" y="4"/>
                    <a:pt x="17" y="2"/>
                    <a:pt x="17" y="2"/>
                  </a:cubicBezTo>
                  <a:cubicBezTo>
                    <a:pt x="13" y="1"/>
                    <a:pt x="6" y="0"/>
                    <a:pt x="3" y="3"/>
                  </a:cubicBezTo>
                  <a:cubicBezTo>
                    <a:pt x="2" y="4"/>
                    <a:pt x="0" y="5"/>
                    <a:pt x="0" y="7"/>
                  </a:cubicBezTo>
                  <a:cubicBezTo>
                    <a:pt x="0" y="8"/>
                    <a:pt x="1" y="9"/>
                    <a:pt x="1" y="10"/>
                  </a:cubicBezTo>
                  <a:cubicBezTo>
                    <a:pt x="3" y="11"/>
                    <a:pt x="3" y="13"/>
                    <a:pt x="3" y="14"/>
                  </a:cubicBezTo>
                  <a:cubicBezTo>
                    <a:pt x="4" y="16"/>
                    <a:pt x="4" y="17"/>
                    <a:pt x="5" y="18"/>
                  </a:cubicBezTo>
                  <a:cubicBezTo>
                    <a:pt x="5" y="19"/>
                    <a:pt x="6" y="18"/>
                    <a:pt x="6" y="19"/>
                  </a:cubicBezTo>
                  <a:cubicBezTo>
                    <a:pt x="7" y="19"/>
                    <a:pt x="6" y="20"/>
                    <a:pt x="7" y="21"/>
                  </a:cubicBezTo>
                  <a:cubicBezTo>
                    <a:pt x="9" y="21"/>
                    <a:pt x="8" y="22"/>
                    <a:pt x="8" y="23"/>
                  </a:cubicBezTo>
                  <a:cubicBezTo>
                    <a:pt x="8" y="22"/>
                    <a:pt x="14" y="20"/>
                    <a:pt x="14" y="19"/>
                  </a:cubicBezTo>
                  <a:cubicBezTo>
                    <a:pt x="14" y="19"/>
                    <a:pt x="14" y="20"/>
                    <a:pt x="14" y="1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7" name="Freeform 714"/>
            <p:cNvSpPr>
              <a:spLocks/>
            </p:cNvSpPr>
            <p:nvPr/>
          </p:nvSpPr>
          <p:spPr bwMode="auto">
            <a:xfrm>
              <a:off x="8137249" y="4371593"/>
              <a:ext cx="103530" cy="122645"/>
            </a:xfrm>
            <a:custGeom>
              <a:avLst/>
              <a:gdLst>
                <a:gd name="T0" fmla="*/ 10 w 22"/>
                <a:gd name="T1" fmla="*/ 3 h 26"/>
                <a:gd name="T2" fmla="*/ 7 w 22"/>
                <a:gd name="T3" fmla="*/ 4 h 26"/>
                <a:gd name="T4" fmla="*/ 6 w 22"/>
                <a:gd name="T5" fmla="*/ 4 h 26"/>
                <a:gd name="T6" fmla="*/ 5 w 22"/>
                <a:gd name="T7" fmla="*/ 1 h 26"/>
                <a:gd name="T8" fmla="*/ 0 w 22"/>
                <a:gd name="T9" fmla="*/ 0 h 26"/>
                <a:gd name="T10" fmla="*/ 1 w 22"/>
                <a:gd name="T11" fmla="*/ 6 h 26"/>
                <a:gd name="T12" fmla="*/ 4 w 22"/>
                <a:gd name="T13" fmla="*/ 14 h 26"/>
                <a:gd name="T14" fmla="*/ 9 w 22"/>
                <a:gd name="T15" fmla="*/ 21 h 26"/>
                <a:gd name="T16" fmla="*/ 19 w 22"/>
                <a:gd name="T17" fmla="*/ 26 h 26"/>
                <a:gd name="T18" fmla="*/ 20 w 22"/>
                <a:gd name="T19" fmla="*/ 23 h 26"/>
                <a:gd name="T20" fmla="*/ 16 w 22"/>
                <a:gd name="T21" fmla="*/ 14 h 26"/>
                <a:gd name="T22" fmla="*/ 16 w 22"/>
                <a:gd name="T23" fmla="*/ 6 h 26"/>
                <a:gd name="T24" fmla="*/ 10 w 22"/>
                <a:gd name="T25" fmla="*/ 3 h 26"/>
                <a:gd name="T26" fmla="*/ 10 w 22"/>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26">
                  <a:moveTo>
                    <a:pt x="10" y="3"/>
                  </a:moveTo>
                  <a:cubicBezTo>
                    <a:pt x="9" y="3"/>
                    <a:pt x="8" y="4"/>
                    <a:pt x="7" y="4"/>
                  </a:cubicBezTo>
                  <a:cubicBezTo>
                    <a:pt x="7" y="3"/>
                    <a:pt x="6" y="4"/>
                    <a:pt x="6" y="4"/>
                  </a:cubicBezTo>
                  <a:cubicBezTo>
                    <a:pt x="5" y="4"/>
                    <a:pt x="5" y="2"/>
                    <a:pt x="5" y="1"/>
                  </a:cubicBezTo>
                  <a:cubicBezTo>
                    <a:pt x="4" y="0"/>
                    <a:pt x="2" y="0"/>
                    <a:pt x="0" y="0"/>
                  </a:cubicBezTo>
                  <a:cubicBezTo>
                    <a:pt x="1" y="1"/>
                    <a:pt x="1" y="4"/>
                    <a:pt x="1" y="6"/>
                  </a:cubicBezTo>
                  <a:cubicBezTo>
                    <a:pt x="2" y="8"/>
                    <a:pt x="3" y="11"/>
                    <a:pt x="4" y="14"/>
                  </a:cubicBezTo>
                  <a:cubicBezTo>
                    <a:pt x="6" y="16"/>
                    <a:pt x="7" y="19"/>
                    <a:pt x="9" y="21"/>
                  </a:cubicBezTo>
                  <a:cubicBezTo>
                    <a:pt x="12" y="22"/>
                    <a:pt x="15" y="26"/>
                    <a:pt x="19" y="26"/>
                  </a:cubicBezTo>
                  <a:cubicBezTo>
                    <a:pt x="22" y="26"/>
                    <a:pt x="21" y="25"/>
                    <a:pt x="20" y="23"/>
                  </a:cubicBezTo>
                  <a:cubicBezTo>
                    <a:pt x="18" y="20"/>
                    <a:pt x="16" y="18"/>
                    <a:pt x="16" y="14"/>
                  </a:cubicBezTo>
                  <a:cubicBezTo>
                    <a:pt x="16" y="11"/>
                    <a:pt x="18" y="9"/>
                    <a:pt x="16" y="6"/>
                  </a:cubicBezTo>
                  <a:cubicBezTo>
                    <a:pt x="15" y="5"/>
                    <a:pt x="11" y="0"/>
                    <a:pt x="10" y="3"/>
                  </a:cubicBezTo>
                  <a:cubicBezTo>
                    <a:pt x="9" y="4"/>
                    <a:pt x="10" y="2"/>
                    <a:pt x="10"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8" name="Freeform 715"/>
            <p:cNvSpPr>
              <a:spLocks/>
            </p:cNvSpPr>
            <p:nvPr/>
          </p:nvSpPr>
          <p:spPr bwMode="auto">
            <a:xfrm>
              <a:off x="7554294" y="3132416"/>
              <a:ext cx="1400048" cy="912659"/>
            </a:xfrm>
            <a:custGeom>
              <a:avLst/>
              <a:gdLst>
                <a:gd name="T0" fmla="*/ 279 w 300"/>
                <a:gd name="T1" fmla="*/ 37 h 195"/>
                <a:gd name="T2" fmla="*/ 244 w 300"/>
                <a:gd name="T3" fmla="*/ 1 h 195"/>
                <a:gd name="T4" fmla="*/ 223 w 300"/>
                <a:gd name="T5" fmla="*/ 18 h 195"/>
                <a:gd name="T6" fmla="*/ 214 w 300"/>
                <a:gd name="T7" fmla="*/ 27 h 195"/>
                <a:gd name="T8" fmla="*/ 205 w 300"/>
                <a:gd name="T9" fmla="*/ 39 h 195"/>
                <a:gd name="T10" fmla="*/ 224 w 300"/>
                <a:gd name="T11" fmla="*/ 46 h 195"/>
                <a:gd name="T12" fmla="*/ 197 w 300"/>
                <a:gd name="T13" fmla="*/ 55 h 195"/>
                <a:gd name="T14" fmla="*/ 180 w 300"/>
                <a:gd name="T15" fmla="*/ 66 h 195"/>
                <a:gd name="T16" fmla="*/ 146 w 300"/>
                <a:gd name="T17" fmla="*/ 75 h 195"/>
                <a:gd name="T18" fmla="*/ 121 w 300"/>
                <a:gd name="T19" fmla="*/ 70 h 195"/>
                <a:gd name="T20" fmla="*/ 94 w 300"/>
                <a:gd name="T21" fmla="*/ 56 h 195"/>
                <a:gd name="T22" fmla="*/ 66 w 300"/>
                <a:gd name="T23" fmla="*/ 30 h 195"/>
                <a:gd name="T24" fmla="*/ 56 w 300"/>
                <a:gd name="T25" fmla="*/ 44 h 195"/>
                <a:gd name="T26" fmla="*/ 44 w 300"/>
                <a:gd name="T27" fmla="*/ 51 h 195"/>
                <a:gd name="T28" fmla="*/ 34 w 300"/>
                <a:gd name="T29" fmla="*/ 63 h 195"/>
                <a:gd name="T30" fmla="*/ 28 w 300"/>
                <a:gd name="T31" fmla="*/ 76 h 195"/>
                <a:gd name="T32" fmla="*/ 11 w 300"/>
                <a:gd name="T33" fmla="*/ 84 h 195"/>
                <a:gd name="T34" fmla="*/ 1 w 300"/>
                <a:gd name="T35" fmla="*/ 91 h 195"/>
                <a:gd name="T36" fmla="*/ 7 w 300"/>
                <a:gd name="T37" fmla="*/ 103 h 195"/>
                <a:gd name="T38" fmla="*/ 23 w 300"/>
                <a:gd name="T39" fmla="*/ 111 h 195"/>
                <a:gd name="T40" fmla="*/ 27 w 300"/>
                <a:gd name="T41" fmla="*/ 121 h 195"/>
                <a:gd name="T42" fmla="*/ 27 w 300"/>
                <a:gd name="T43" fmla="*/ 135 h 195"/>
                <a:gd name="T44" fmla="*/ 40 w 300"/>
                <a:gd name="T45" fmla="*/ 140 h 195"/>
                <a:gd name="T46" fmla="*/ 62 w 300"/>
                <a:gd name="T47" fmla="*/ 154 h 195"/>
                <a:gd name="T48" fmla="*/ 74 w 300"/>
                <a:gd name="T49" fmla="*/ 156 h 195"/>
                <a:gd name="T50" fmla="*/ 92 w 300"/>
                <a:gd name="T51" fmla="*/ 151 h 195"/>
                <a:gd name="T52" fmla="*/ 106 w 300"/>
                <a:gd name="T53" fmla="*/ 146 h 195"/>
                <a:gd name="T54" fmla="*/ 116 w 300"/>
                <a:gd name="T55" fmla="*/ 155 h 195"/>
                <a:gd name="T56" fmla="*/ 117 w 300"/>
                <a:gd name="T57" fmla="*/ 166 h 195"/>
                <a:gd name="T58" fmla="*/ 119 w 300"/>
                <a:gd name="T59" fmla="*/ 178 h 195"/>
                <a:gd name="T60" fmla="*/ 125 w 300"/>
                <a:gd name="T61" fmla="*/ 187 h 195"/>
                <a:gd name="T62" fmla="*/ 134 w 300"/>
                <a:gd name="T63" fmla="*/ 186 h 195"/>
                <a:gd name="T64" fmla="*/ 143 w 300"/>
                <a:gd name="T65" fmla="*/ 182 h 195"/>
                <a:gd name="T66" fmla="*/ 155 w 300"/>
                <a:gd name="T67" fmla="*/ 180 h 195"/>
                <a:gd name="T68" fmla="*/ 168 w 300"/>
                <a:gd name="T69" fmla="*/ 186 h 195"/>
                <a:gd name="T70" fmla="*/ 175 w 300"/>
                <a:gd name="T71" fmla="*/ 195 h 195"/>
                <a:gd name="T72" fmla="*/ 189 w 300"/>
                <a:gd name="T73" fmla="*/ 186 h 195"/>
                <a:gd name="T74" fmla="*/ 202 w 300"/>
                <a:gd name="T75" fmla="*/ 182 h 195"/>
                <a:gd name="T76" fmla="*/ 215 w 300"/>
                <a:gd name="T77" fmla="*/ 173 h 195"/>
                <a:gd name="T78" fmla="*/ 221 w 300"/>
                <a:gd name="T79" fmla="*/ 164 h 195"/>
                <a:gd name="T80" fmla="*/ 228 w 300"/>
                <a:gd name="T81" fmla="*/ 156 h 195"/>
                <a:gd name="T82" fmla="*/ 232 w 300"/>
                <a:gd name="T83" fmla="*/ 149 h 195"/>
                <a:gd name="T84" fmla="*/ 236 w 300"/>
                <a:gd name="T85" fmla="*/ 143 h 195"/>
                <a:gd name="T86" fmla="*/ 231 w 300"/>
                <a:gd name="T87" fmla="*/ 139 h 195"/>
                <a:gd name="T88" fmla="*/ 229 w 300"/>
                <a:gd name="T89" fmla="*/ 132 h 195"/>
                <a:gd name="T90" fmla="*/ 221 w 300"/>
                <a:gd name="T91" fmla="*/ 115 h 195"/>
                <a:gd name="T92" fmla="*/ 229 w 300"/>
                <a:gd name="T93" fmla="*/ 106 h 195"/>
                <a:gd name="T94" fmla="*/ 238 w 300"/>
                <a:gd name="T95" fmla="*/ 102 h 195"/>
                <a:gd name="T96" fmla="*/ 220 w 300"/>
                <a:gd name="T97" fmla="*/ 102 h 195"/>
                <a:gd name="T98" fmla="*/ 221 w 300"/>
                <a:gd name="T99" fmla="*/ 90 h 195"/>
                <a:gd name="T100" fmla="*/ 234 w 300"/>
                <a:gd name="T101" fmla="*/ 87 h 195"/>
                <a:gd name="T102" fmla="*/ 238 w 300"/>
                <a:gd name="T103" fmla="*/ 89 h 195"/>
                <a:gd name="T104" fmla="*/ 259 w 300"/>
                <a:gd name="T105" fmla="*/ 77 h 195"/>
                <a:gd name="T106" fmla="*/ 271 w 300"/>
                <a:gd name="T107" fmla="*/ 72 h 195"/>
                <a:gd name="T108" fmla="*/ 281 w 300"/>
                <a:gd name="T109" fmla="*/ 60 h 195"/>
                <a:gd name="T110" fmla="*/ 295 w 300"/>
                <a:gd name="T111" fmla="*/ 4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0" h="195">
                  <a:moveTo>
                    <a:pt x="298" y="37"/>
                  </a:moveTo>
                  <a:cubicBezTo>
                    <a:pt x="298" y="35"/>
                    <a:pt x="294" y="36"/>
                    <a:pt x="293" y="37"/>
                  </a:cubicBezTo>
                  <a:cubicBezTo>
                    <a:pt x="291" y="37"/>
                    <a:pt x="290" y="38"/>
                    <a:pt x="288" y="39"/>
                  </a:cubicBezTo>
                  <a:cubicBezTo>
                    <a:pt x="286" y="40"/>
                    <a:pt x="279" y="40"/>
                    <a:pt x="279" y="37"/>
                  </a:cubicBezTo>
                  <a:cubicBezTo>
                    <a:pt x="277" y="33"/>
                    <a:pt x="276" y="31"/>
                    <a:pt x="272" y="29"/>
                  </a:cubicBezTo>
                  <a:cubicBezTo>
                    <a:pt x="269" y="28"/>
                    <a:pt x="263" y="28"/>
                    <a:pt x="262" y="24"/>
                  </a:cubicBezTo>
                  <a:cubicBezTo>
                    <a:pt x="261" y="18"/>
                    <a:pt x="259" y="11"/>
                    <a:pt x="255" y="6"/>
                  </a:cubicBezTo>
                  <a:cubicBezTo>
                    <a:pt x="252" y="3"/>
                    <a:pt x="248" y="3"/>
                    <a:pt x="244" y="1"/>
                  </a:cubicBezTo>
                  <a:cubicBezTo>
                    <a:pt x="240" y="0"/>
                    <a:pt x="233" y="1"/>
                    <a:pt x="229" y="3"/>
                  </a:cubicBezTo>
                  <a:cubicBezTo>
                    <a:pt x="228" y="4"/>
                    <a:pt x="226" y="5"/>
                    <a:pt x="225" y="6"/>
                  </a:cubicBezTo>
                  <a:cubicBezTo>
                    <a:pt x="225" y="7"/>
                    <a:pt x="228" y="7"/>
                    <a:pt x="228" y="8"/>
                  </a:cubicBezTo>
                  <a:cubicBezTo>
                    <a:pt x="229" y="12"/>
                    <a:pt x="224" y="15"/>
                    <a:pt x="223" y="18"/>
                  </a:cubicBezTo>
                  <a:cubicBezTo>
                    <a:pt x="222" y="19"/>
                    <a:pt x="222" y="20"/>
                    <a:pt x="222" y="21"/>
                  </a:cubicBezTo>
                  <a:cubicBezTo>
                    <a:pt x="222" y="22"/>
                    <a:pt x="222" y="22"/>
                    <a:pt x="222" y="23"/>
                  </a:cubicBezTo>
                  <a:cubicBezTo>
                    <a:pt x="222" y="25"/>
                    <a:pt x="219" y="25"/>
                    <a:pt x="217" y="26"/>
                  </a:cubicBezTo>
                  <a:cubicBezTo>
                    <a:pt x="216" y="26"/>
                    <a:pt x="215" y="27"/>
                    <a:pt x="214" y="27"/>
                  </a:cubicBezTo>
                  <a:cubicBezTo>
                    <a:pt x="213" y="27"/>
                    <a:pt x="208" y="25"/>
                    <a:pt x="208" y="25"/>
                  </a:cubicBezTo>
                  <a:cubicBezTo>
                    <a:pt x="207" y="27"/>
                    <a:pt x="206" y="30"/>
                    <a:pt x="205" y="32"/>
                  </a:cubicBezTo>
                  <a:cubicBezTo>
                    <a:pt x="205" y="33"/>
                    <a:pt x="204" y="34"/>
                    <a:pt x="204" y="35"/>
                  </a:cubicBezTo>
                  <a:cubicBezTo>
                    <a:pt x="204" y="35"/>
                    <a:pt x="202" y="41"/>
                    <a:pt x="205" y="39"/>
                  </a:cubicBezTo>
                  <a:cubicBezTo>
                    <a:pt x="206" y="38"/>
                    <a:pt x="206" y="38"/>
                    <a:pt x="208" y="38"/>
                  </a:cubicBezTo>
                  <a:cubicBezTo>
                    <a:pt x="209" y="38"/>
                    <a:pt x="211" y="40"/>
                    <a:pt x="212" y="39"/>
                  </a:cubicBezTo>
                  <a:cubicBezTo>
                    <a:pt x="216" y="36"/>
                    <a:pt x="219" y="38"/>
                    <a:pt x="222" y="42"/>
                  </a:cubicBezTo>
                  <a:cubicBezTo>
                    <a:pt x="223" y="43"/>
                    <a:pt x="225" y="45"/>
                    <a:pt x="224" y="46"/>
                  </a:cubicBezTo>
                  <a:cubicBezTo>
                    <a:pt x="224" y="46"/>
                    <a:pt x="220" y="45"/>
                    <a:pt x="219" y="45"/>
                  </a:cubicBezTo>
                  <a:cubicBezTo>
                    <a:pt x="216" y="46"/>
                    <a:pt x="212" y="46"/>
                    <a:pt x="209" y="47"/>
                  </a:cubicBezTo>
                  <a:cubicBezTo>
                    <a:pt x="206" y="48"/>
                    <a:pt x="206" y="54"/>
                    <a:pt x="202" y="54"/>
                  </a:cubicBezTo>
                  <a:cubicBezTo>
                    <a:pt x="200" y="54"/>
                    <a:pt x="198" y="53"/>
                    <a:pt x="197" y="55"/>
                  </a:cubicBezTo>
                  <a:cubicBezTo>
                    <a:pt x="196" y="56"/>
                    <a:pt x="194" y="58"/>
                    <a:pt x="192" y="58"/>
                  </a:cubicBezTo>
                  <a:cubicBezTo>
                    <a:pt x="189" y="57"/>
                    <a:pt x="183" y="53"/>
                    <a:pt x="182" y="59"/>
                  </a:cubicBezTo>
                  <a:cubicBezTo>
                    <a:pt x="182" y="61"/>
                    <a:pt x="184" y="62"/>
                    <a:pt x="184" y="63"/>
                  </a:cubicBezTo>
                  <a:cubicBezTo>
                    <a:pt x="184" y="65"/>
                    <a:pt x="181" y="65"/>
                    <a:pt x="180" y="66"/>
                  </a:cubicBezTo>
                  <a:cubicBezTo>
                    <a:pt x="177" y="69"/>
                    <a:pt x="176" y="72"/>
                    <a:pt x="172" y="72"/>
                  </a:cubicBezTo>
                  <a:cubicBezTo>
                    <a:pt x="167" y="72"/>
                    <a:pt x="162" y="72"/>
                    <a:pt x="157" y="73"/>
                  </a:cubicBezTo>
                  <a:cubicBezTo>
                    <a:pt x="155" y="74"/>
                    <a:pt x="151" y="78"/>
                    <a:pt x="150" y="77"/>
                  </a:cubicBezTo>
                  <a:cubicBezTo>
                    <a:pt x="148" y="77"/>
                    <a:pt x="147" y="75"/>
                    <a:pt x="146" y="75"/>
                  </a:cubicBezTo>
                  <a:cubicBezTo>
                    <a:pt x="144" y="75"/>
                    <a:pt x="143" y="75"/>
                    <a:pt x="141" y="75"/>
                  </a:cubicBezTo>
                  <a:cubicBezTo>
                    <a:pt x="139" y="74"/>
                    <a:pt x="137" y="74"/>
                    <a:pt x="135" y="72"/>
                  </a:cubicBezTo>
                  <a:cubicBezTo>
                    <a:pt x="133" y="71"/>
                    <a:pt x="132" y="71"/>
                    <a:pt x="131" y="70"/>
                  </a:cubicBezTo>
                  <a:cubicBezTo>
                    <a:pt x="127" y="70"/>
                    <a:pt x="125" y="70"/>
                    <a:pt x="121" y="70"/>
                  </a:cubicBezTo>
                  <a:cubicBezTo>
                    <a:pt x="118" y="70"/>
                    <a:pt x="113" y="71"/>
                    <a:pt x="109" y="70"/>
                  </a:cubicBezTo>
                  <a:cubicBezTo>
                    <a:pt x="108" y="70"/>
                    <a:pt x="107" y="68"/>
                    <a:pt x="107" y="67"/>
                  </a:cubicBezTo>
                  <a:cubicBezTo>
                    <a:pt x="105" y="65"/>
                    <a:pt x="104" y="63"/>
                    <a:pt x="102" y="61"/>
                  </a:cubicBezTo>
                  <a:cubicBezTo>
                    <a:pt x="99" y="59"/>
                    <a:pt x="97" y="56"/>
                    <a:pt x="94" y="56"/>
                  </a:cubicBezTo>
                  <a:cubicBezTo>
                    <a:pt x="92" y="56"/>
                    <a:pt x="81" y="56"/>
                    <a:pt x="83" y="52"/>
                  </a:cubicBezTo>
                  <a:cubicBezTo>
                    <a:pt x="85" y="48"/>
                    <a:pt x="84" y="41"/>
                    <a:pt x="79" y="38"/>
                  </a:cubicBezTo>
                  <a:cubicBezTo>
                    <a:pt x="75" y="35"/>
                    <a:pt x="70" y="35"/>
                    <a:pt x="69" y="29"/>
                  </a:cubicBezTo>
                  <a:cubicBezTo>
                    <a:pt x="68" y="30"/>
                    <a:pt x="67" y="29"/>
                    <a:pt x="66" y="30"/>
                  </a:cubicBezTo>
                  <a:cubicBezTo>
                    <a:pt x="65" y="31"/>
                    <a:pt x="65" y="31"/>
                    <a:pt x="65" y="32"/>
                  </a:cubicBezTo>
                  <a:cubicBezTo>
                    <a:pt x="63" y="35"/>
                    <a:pt x="60" y="34"/>
                    <a:pt x="59" y="37"/>
                  </a:cubicBezTo>
                  <a:cubicBezTo>
                    <a:pt x="59" y="39"/>
                    <a:pt x="61" y="41"/>
                    <a:pt x="60" y="42"/>
                  </a:cubicBezTo>
                  <a:cubicBezTo>
                    <a:pt x="59" y="43"/>
                    <a:pt x="57" y="44"/>
                    <a:pt x="56" y="44"/>
                  </a:cubicBezTo>
                  <a:cubicBezTo>
                    <a:pt x="55" y="45"/>
                    <a:pt x="54" y="43"/>
                    <a:pt x="53" y="44"/>
                  </a:cubicBezTo>
                  <a:cubicBezTo>
                    <a:pt x="51" y="44"/>
                    <a:pt x="50" y="43"/>
                    <a:pt x="48" y="42"/>
                  </a:cubicBezTo>
                  <a:cubicBezTo>
                    <a:pt x="47" y="41"/>
                    <a:pt x="46" y="46"/>
                    <a:pt x="45" y="47"/>
                  </a:cubicBezTo>
                  <a:cubicBezTo>
                    <a:pt x="45" y="48"/>
                    <a:pt x="44" y="50"/>
                    <a:pt x="44" y="51"/>
                  </a:cubicBezTo>
                  <a:cubicBezTo>
                    <a:pt x="44" y="53"/>
                    <a:pt x="45" y="53"/>
                    <a:pt x="45" y="54"/>
                  </a:cubicBezTo>
                  <a:cubicBezTo>
                    <a:pt x="45" y="56"/>
                    <a:pt x="39" y="54"/>
                    <a:pt x="39" y="54"/>
                  </a:cubicBezTo>
                  <a:cubicBezTo>
                    <a:pt x="37" y="55"/>
                    <a:pt x="33" y="55"/>
                    <a:pt x="32" y="56"/>
                  </a:cubicBezTo>
                  <a:cubicBezTo>
                    <a:pt x="33" y="55"/>
                    <a:pt x="34" y="62"/>
                    <a:pt x="34" y="63"/>
                  </a:cubicBezTo>
                  <a:cubicBezTo>
                    <a:pt x="35" y="64"/>
                    <a:pt x="36" y="65"/>
                    <a:pt x="37" y="66"/>
                  </a:cubicBezTo>
                  <a:cubicBezTo>
                    <a:pt x="37" y="67"/>
                    <a:pt x="34" y="69"/>
                    <a:pt x="33" y="70"/>
                  </a:cubicBezTo>
                  <a:cubicBezTo>
                    <a:pt x="32" y="71"/>
                    <a:pt x="33" y="74"/>
                    <a:pt x="32" y="74"/>
                  </a:cubicBezTo>
                  <a:cubicBezTo>
                    <a:pt x="31" y="75"/>
                    <a:pt x="29" y="75"/>
                    <a:pt x="28" y="76"/>
                  </a:cubicBezTo>
                  <a:cubicBezTo>
                    <a:pt x="26" y="77"/>
                    <a:pt x="25" y="78"/>
                    <a:pt x="24" y="79"/>
                  </a:cubicBezTo>
                  <a:cubicBezTo>
                    <a:pt x="22" y="79"/>
                    <a:pt x="21" y="79"/>
                    <a:pt x="19" y="80"/>
                  </a:cubicBezTo>
                  <a:cubicBezTo>
                    <a:pt x="17" y="80"/>
                    <a:pt x="16" y="81"/>
                    <a:pt x="15" y="83"/>
                  </a:cubicBezTo>
                  <a:cubicBezTo>
                    <a:pt x="15" y="83"/>
                    <a:pt x="11" y="84"/>
                    <a:pt x="11" y="84"/>
                  </a:cubicBezTo>
                  <a:cubicBezTo>
                    <a:pt x="11" y="84"/>
                    <a:pt x="11" y="83"/>
                    <a:pt x="11" y="83"/>
                  </a:cubicBezTo>
                  <a:cubicBezTo>
                    <a:pt x="10" y="83"/>
                    <a:pt x="9" y="83"/>
                    <a:pt x="7" y="83"/>
                  </a:cubicBezTo>
                  <a:cubicBezTo>
                    <a:pt x="6" y="83"/>
                    <a:pt x="3" y="85"/>
                    <a:pt x="3" y="86"/>
                  </a:cubicBezTo>
                  <a:cubicBezTo>
                    <a:pt x="2" y="88"/>
                    <a:pt x="1" y="90"/>
                    <a:pt x="1" y="91"/>
                  </a:cubicBezTo>
                  <a:cubicBezTo>
                    <a:pt x="0" y="93"/>
                    <a:pt x="3" y="95"/>
                    <a:pt x="4" y="95"/>
                  </a:cubicBezTo>
                  <a:cubicBezTo>
                    <a:pt x="7" y="95"/>
                    <a:pt x="6" y="95"/>
                    <a:pt x="7" y="98"/>
                  </a:cubicBezTo>
                  <a:cubicBezTo>
                    <a:pt x="7" y="99"/>
                    <a:pt x="8" y="99"/>
                    <a:pt x="8" y="101"/>
                  </a:cubicBezTo>
                  <a:cubicBezTo>
                    <a:pt x="8" y="101"/>
                    <a:pt x="7" y="103"/>
                    <a:pt x="7" y="103"/>
                  </a:cubicBezTo>
                  <a:cubicBezTo>
                    <a:pt x="9" y="104"/>
                    <a:pt x="10" y="104"/>
                    <a:pt x="11" y="105"/>
                  </a:cubicBezTo>
                  <a:cubicBezTo>
                    <a:pt x="13" y="107"/>
                    <a:pt x="12" y="109"/>
                    <a:pt x="14" y="110"/>
                  </a:cubicBezTo>
                  <a:cubicBezTo>
                    <a:pt x="16" y="111"/>
                    <a:pt x="18" y="112"/>
                    <a:pt x="20" y="113"/>
                  </a:cubicBezTo>
                  <a:cubicBezTo>
                    <a:pt x="21" y="113"/>
                    <a:pt x="22" y="112"/>
                    <a:pt x="23" y="111"/>
                  </a:cubicBezTo>
                  <a:cubicBezTo>
                    <a:pt x="26" y="109"/>
                    <a:pt x="31" y="110"/>
                    <a:pt x="33" y="113"/>
                  </a:cubicBezTo>
                  <a:cubicBezTo>
                    <a:pt x="34" y="115"/>
                    <a:pt x="32" y="116"/>
                    <a:pt x="31" y="117"/>
                  </a:cubicBezTo>
                  <a:cubicBezTo>
                    <a:pt x="30" y="118"/>
                    <a:pt x="30" y="118"/>
                    <a:pt x="30" y="119"/>
                  </a:cubicBezTo>
                  <a:cubicBezTo>
                    <a:pt x="29" y="121"/>
                    <a:pt x="28" y="121"/>
                    <a:pt x="27" y="121"/>
                  </a:cubicBezTo>
                  <a:cubicBezTo>
                    <a:pt x="24" y="123"/>
                    <a:pt x="32" y="126"/>
                    <a:pt x="29" y="128"/>
                  </a:cubicBezTo>
                  <a:cubicBezTo>
                    <a:pt x="28" y="130"/>
                    <a:pt x="27" y="129"/>
                    <a:pt x="25" y="129"/>
                  </a:cubicBezTo>
                  <a:cubicBezTo>
                    <a:pt x="21" y="128"/>
                    <a:pt x="26" y="132"/>
                    <a:pt x="26" y="132"/>
                  </a:cubicBezTo>
                  <a:cubicBezTo>
                    <a:pt x="26" y="134"/>
                    <a:pt x="25" y="135"/>
                    <a:pt x="27" y="135"/>
                  </a:cubicBezTo>
                  <a:cubicBezTo>
                    <a:pt x="29" y="136"/>
                    <a:pt x="29" y="137"/>
                    <a:pt x="31" y="138"/>
                  </a:cubicBezTo>
                  <a:cubicBezTo>
                    <a:pt x="33" y="138"/>
                    <a:pt x="34" y="140"/>
                    <a:pt x="36" y="141"/>
                  </a:cubicBezTo>
                  <a:cubicBezTo>
                    <a:pt x="36" y="141"/>
                    <a:pt x="37" y="142"/>
                    <a:pt x="38" y="142"/>
                  </a:cubicBezTo>
                  <a:cubicBezTo>
                    <a:pt x="39" y="142"/>
                    <a:pt x="38" y="140"/>
                    <a:pt x="40" y="140"/>
                  </a:cubicBezTo>
                  <a:cubicBezTo>
                    <a:pt x="44" y="140"/>
                    <a:pt x="46" y="147"/>
                    <a:pt x="50" y="147"/>
                  </a:cubicBezTo>
                  <a:cubicBezTo>
                    <a:pt x="52" y="147"/>
                    <a:pt x="52" y="150"/>
                    <a:pt x="54" y="150"/>
                  </a:cubicBezTo>
                  <a:cubicBezTo>
                    <a:pt x="56" y="151"/>
                    <a:pt x="57" y="153"/>
                    <a:pt x="58" y="153"/>
                  </a:cubicBezTo>
                  <a:cubicBezTo>
                    <a:pt x="60" y="151"/>
                    <a:pt x="60" y="154"/>
                    <a:pt x="62" y="154"/>
                  </a:cubicBezTo>
                  <a:cubicBezTo>
                    <a:pt x="63" y="154"/>
                    <a:pt x="63" y="153"/>
                    <a:pt x="64" y="153"/>
                  </a:cubicBezTo>
                  <a:cubicBezTo>
                    <a:pt x="65" y="153"/>
                    <a:pt x="65" y="154"/>
                    <a:pt x="66" y="155"/>
                  </a:cubicBezTo>
                  <a:cubicBezTo>
                    <a:pt x="68" y="155"/>
                    <a:pt x="70" y="155"/>
                    <a:pt x="72" y="154"/>
                  </a:cubicBezTo>
                  <a:cubicBezTo>
                    <a:pt x="75" y="153"/>
                    <a:pt x="73" y="155"/>
                    <a:pt x="74" y="156"/>
                  </a:cubicBezTo>
                  <a:cubicBezTo>
                    <a:pt x="74" y="156"/>
                    <a:pt x="76" y="153"/>
                    <a:pt x="77" y="153"/>
                  </a:cubicBezTo>
                  <a:cubicBezTo>
                    <a:pt x="78" y="152"/>
                    <a:pt x="80" y="152"/>
                    <a:pt x="81" y="153"/>
                  </a:cubicBezTo>
                  <a:cubicBezTo>
                    <a:pt x="83" y="155"/>
                    <a:pt x="85" y="153"/>
                    <a:pt x="87" y="154"/>
                  </a:cubicBezTo>
                  <a:cubicBezTo>
                    <a:pt x="89" y="155"/>
                    <a:pt x="91" y="153"/>
                    <a:pt x="92" y="151"/>
                  </a:cubicBezTo>
                  <a:cubicBezTo>
                    <a:pt x="93" y="151"/>
                    <a:pt x="93" y="150"/>
                    <a:pt x="94" y="150"/>
                  </a:cubicBezTo>
                  <a:cubicBezTo>
                    <a:pt x="95" y="149"/>
                    <a:pt x="96" y="150"/>
                    <a:pt x="97" y="149"/>
                  </a:cubicBezTo>
                  <a:cubicBezTo>
                    <a:pt x="98" y="148"/>
                    <a:pt x="99" y="146"/>
                    <a:pt x="101" y="147"/>
                  </a:cubicBezTo>
                  <a:cubicBezTo>
                    <a:pt x="103" y="148"/>
                    <a:pt x="103" y="148"/>
                    <a:pt x="106" y="146"/>
                  </a:cubicBezTo>
                  <a:cubicBezTo>
                    <a:pt x="107" y="145"/>
                    <a:pt x="109" y="148"/>
                    <a:pt x="109" y="149"/>
                  </a:cubicBezTo>
                  <a:cubicBezTo>
                    <a:pt x="108" y="151"/>
                    <a:pt x="106" y="152"/>
                    <a:pt x="108" y="152"/>
                  </a:cubicBezTo>
                  <a:cubicBezTo>
                    <a:pt x="111" y="152"/>
                    <a:pt x="111" y="152"/>
                    <a:pt x="114" y="151"/>
                  </a:cubicBezTo>
                  <a:cubicBezTo>
                    <a:pt x="115" y="151"/>
                    <a:pt x="116" y="154"/>
                    <a:pt x="116" y="155"/>
                  </a:cubicBezTo>
                  <a:cubicBezTo>
                    <a:pt x="116" y="155"/>
                    <a:pt x="116" y="157"/>
                    <a:pt x="117" y="156"/>
                  </a:cubicBezTo>
                  <a:cubicBezTo>
                    <a:pt x="117" y="156"/>
                    <a:pt x="119" y="156"/>
                    <a:pt x="119" y="157"/>
                  </a:cubicBezTo>
                  <a:cubicBezTo>
                    <a:pt x="119" y="158"/>
                    <a:pt x="117" y="159"/>
                    <a:pt x="118" y="160"/>
                  </a:cubicBezTo>
                  <a:cubicBezTo>
                    <a:pt x="119" y="162"/>
                    <a:pt x="118" y="165"/>
                    <a:pt x="117" y="166"/>
                  </a:cubicBezTo>
                  <a:cubicBezTo>
                    <a:pt x="116" y="168"/>
                    <a:pt x="114" y="169"/>
                    <a:pt x="113" y="170"/>
                  </a:cubicBezTo>
                  <a:cubicBezTo>
                    <a:pt x="113" y="171"/>
                    <a:pt x="113" y="176"/>
                    <a:pt x="112" y="175"/>
                  </a:cubicBezTo>
                  <a:cubicBezTo>
                    <a:pt x="113" y="176"/>
                    <a:pt x="119" y="173"/>
                    <a:pt x="120" y="175"/>
                  </a:cubicBezTo>
                  <a:cubicBezTo>
                    <a:pt x="120" y="175"/>
                    <a:pt x="118" y="176"/>
                    <a:pt x="119" y="178"/>
                  </a:cubicBezTo>
                  <a:cubicBezTo>
                    <a:pt x="120" y="180"/>
                    <a:pt x="123" y="180"/>
                    <a:pt x="122" y="181"/>
                  </a:cubicBezTo>
                  <a:cubicBezTo>
                    <a:pt x="122" y="182"/>
                    <a:pt x="121" y="184"/>
                    <a:pt x="121" y="185"/>
                  </a:cubicBezTo>
                  <a:cubicBezTo>
                    <a:pt x="122" y="186"/>
                    <a:pt x="125" y="185"/>
                    <a:pt x="125" y="186"/>
                  </a:cubicBezTo>
                  <a:cubicBezTo>
                    <a:pt x="125" y="186"/>
                    <a:pt x="125" y="187"/>
                    <a:pt x="125" y="187"/>
                  </a:cubicBezTo>
                  <a:cubicBezTo>
                    <a:pt x="125" y="189"/>
                    <a:pt x="126" y="188"/>
                    <a:pt x="127" y="188"/>
                  </a:cubicBezTo>
                  <a:cubicBezTo>
                    <a:pt x="128" y="188"/>
                    <a:pt x="129" y="187"/>
                    <a:pt x="130" y="188"/>
                  </a:cubicBezTo>
                  <a:cubicBezTo>
                    <a:pt x="131" y="188"/>
                    <a:pt x="132" y="189"/>
                    <a:pt x="133" y="190"/>
                  </a:cubicBezTo>
                  <a:cubicBezTo>
                    <a:pt x="135" y="191"/>
                    <a:pt x="134" y="187"/>
                    <a:pt x="134" y="186"/>
                  </a:cubicBezTo>
                  <a:cubicBezTo>
                    <a:pt x="132" y="182"/>
                    <a:pt x="134" y="184"/>
                    <a:pt x="136" y="182"/>
                  </a:cubicBezTo>
                  <a:cubicBezTo>
                    <a:pt x="138" y="181"/>
                    <a:pt x="137" y="182"/>
                    <a:pt x="139" y="183"/>
                  </a:cubicBezTo>
                  <a:cubicBezTo>
                    <a:pt x="139" y="183"/>
                    <a:pt x="141" y="182"/>
                    <a:pt x="141" y="182"/>
                  </a:cubicBezTo>
                  <a:cubicBezTo>
                    <a:pt x="141" y="183"/>
                    <a:pt x="143" y="181"/>
                    <a:pt x="143" y="182"/>
                  </a:cubicBezTo>
                  <a:cubicBezTo>
                    <a:pt x="144" y="183"/>
                    <a:pt x="144" y="184"/>
                    <a:pt x="146" y="182"/>
                  </a:cubicBezTo>
                  <a:cubicBezTo>
                    <a:pt x="147" y="181"/>
                    <a:pt x="147" y="182"/>
                    <a:pt x="148" y="181"/>
                  </a:cubicBezTo>
                  <a:cubicBezTo>
                    <a:pt x="149" y="180"/>
                    <a:pt x="149" y="178"/>
                    <a:pt x="151" y="178"/>
                  </a:cubicBezTo>
                  <a:cubicBezTo>
                    <a:pt x="152" y="178"/>
                    <a:pt x="153" y="180"/>
                    <a:pt x="155" y="180"/>
                  </a:cubicBezTo>
                  <a:cubicBezTo>
                    <a:pt x="155" y="180"/>
                    <a:pt x="159" y="181"/>
                    <a:pt x="159" y="181"/>
                  </a:cubicBezTo>
                  <a:cubicBezTo>
                    <a:pt x="159" y="182"/>
                    <a:pt x="157" y="183"/>
                    <a:pt x="157" y="184"/>
                  </a:cubicBezTo>
                  <a:cubicBezTo>
                    <a:pt x="158" y="185"/>
                    <a:pt x="160" y="186"/>
                    <a:pt x="161" y="187"/>
                  </a:cubicBezTo>
                  <a:cubicBezTo>
                    <a:pt x="163" y="188"/>
                    <a:pt x="167" y="189"/>
                    <a:pt x="168" y="186"/>
                  </a:cubicBezTo>
                  <a:cubicBezTo>
                    <a:pt x="168" y="186"/>
                    <a:pt x="170" y="188"/>
                    <a:pt x="170" y="188"/>
                  </a:cubicBezTo>
                  <a:cubicBezTo>
                    <a:pt x="171" y="189"/>
                    <a:pt x="172" y="187"/>
                    <a:pt x="174" y="188"/>
                  </a:cubicBezTo>
                  <a:cubicBezTo>
                    <a:pt x="175" y="189"/>
                    <a:pt x="173" y="190"/>
                    <a:pt x="173" y="191"/>
                  </a:cubicBezTo>
                  <a:cubicBezTo>
                    <a:pt x="173" y="192"/>
                    <a:pt x="175" y="194"/>
                    <a:pt x="175" y="195"/>
                  </a:cubicBezTo>
                  <a:cubicBezTo>
                    <a:pt x="176" y="195"/>
                    <a:pt x="177" y="194"/>
                    <a:pt x="178" y="194"/>
                  </a:cubicBezTo>
                  <a:cubicBezTo>
                    <a:pt x="178" y="193"/>
                    <a:pt x="175" y="192"/>
                    <a:pt x="176" y="191"/>
                  </a:cubicBezTo>
                  <a:cubicBezTo>
                    <a:pt x="178" y="188"/>
                    <a:pt x="180" y="188"/>
                    <a:pt x="183" y="187"/>
                  </a:cubicBezTo>
                  <a:cubicBezTo>
                    <a:pt x="185" y="186"/>
                    <a:pt x="187" y="186"/>
                    <a:pt x="189" y="186"/>
                  </a:cubicBezTo>
                  <a:cubicBezTo>
                    <a:pt x="190" y="186"/>
                    <a:pt x="190" y="184"/>
                    <a:pt x="191" y="184"/>
                  </a:cubicBezTo>
                  <a:cubicBezTo>
                    <a:pt x="193" y="184"/>
                    <a:pt x="192" y="183"/>
                    <a:pt x="192" y="182"/>
                  </a:cubicBezTo>
                  <a:cubicBezTo>
                    <a:pt x="192" y="183"/>
                    <a:pt x="196" y="182"/>
                    <a:pt x="196" y="182"/>
                  </a:cubicBezTo>
                  <a:cubicBezTo>
                    <a:pt x="198" y="181"/>
                    <a:pt x="200" y="182"/>
                    <a:pt x="202" y="182"/>
                  </a:cubicBezTo>
                  <a:cubicBezTo>
                    <a:pt x="204" y="182"/>
                    <a:pt x="205" y="181"/>
                    <a:pt x="207" y="180"/>
                  </a:cubicBezTo>
                  <a:cubicBezTo>
                    <a:pt x="208" y="180"/>
                    <a:pt x="208" y="177"/>
                    <a:pt x="209" y="177"/>
                  </a:cubicBezTo>
                  <a:cubicBezTo>
                    <a:pt x="211" y="177"/>
                    <a:pt x="212" y="176"/>
                    <a:pt x="213" y="175"/>
                  </a:cubicBezTo>
                  <a:cubicBezTo>
                    <a:pt x="214" y="175"/>
                    <a:pt x="215" y="174"/>
                    <a:pt x="215" y="173"/>
                  </a:cubicBezTo>
                  <a:cubicBezTo>
                    <a:pt x="214" y="173"/>
                    <a:pt x="218" y="172"/>
                    <a:pt x="218" y="172"/>
                  </a:cubicBezTo>
                  <a:cubicBezTo>
                    <a:pt x="219" y="171"/>
                    <a:pt x="220" y="169"/>
                    <a:pt x="221" y="168"/>
                  </a:cubicBezTo>
                  <a:cubicBezTo>
                    <a:pt x="222" y="167"/>
                    <a:pt x="222" y="167"/>
                    <a:pt x="222" y="166"/>
                  </a:cubicBezTo>
                  <a:cubicBezTo>
                    <a:pt x="223" y="164"/>
                    <a:pt x="221" y="165"/>
                    <a:pt x="221" y="164"/>
                  </a:cubicBezTo>
                  <a:cubicBezTo>
                    <a:pt x="221" y="164"/>
                    <a:pt x="226" y="164"/>
                    <a:pt x="223" y="162"/>
                  </a:cubicBezTo>
                  <a:cubicBezTo>
                    <a:pt x="222" y="161"/>
                    <a:pt x="223" y="161"/>
                    <a:pt x="224" y="161"/>
                  </a:cubicBezTo>
                  <a:cubicBezTo>
                    <a:pt x="225" y="161"/>
                    <a:pt x="225" y="160"/>
                    <a:pt x="226" y="159"/>
                  </a:cubicBezTo>
                  <a:cubicBezTo>
                    <a:pt x="227" y="158"/>
                    <a:pt x="227" y="157"/>
                    <a:pt x="228" y="156"/>
                  </a:cubicBezTo>
                  <a:cubicBezTo>
                    <a:pt x="228" y="156"/>
                    <a:pt x="228" y="154"/>
                    <a:pt x="228" y="154"/>
                  </a:cubicBezTo>
                  <a:cubicBezTo>
                    <a:pt x="229" y="153"/>
                    <a:pt x="230" y="153"/>
                    <a:pt x="231" y="152"/>
                  </a:cubicBezTo>
                  <a:cubicBezTo>
                    <a:pt x="232" y="151"/>
                    <a:pt x="231" y="150"/>
                    <a:pt x="231" y="150"/>
                  </a:cubicBezTo>
                  <a:cubicBezTo>
                    <a:pt x="231" y="149"/>
                    <a:pt x="232" y="149"/>
                    <a:pt x="232" y="149"/>
                  </a:cubicBezTo>
                  <a:cubicBezTo>
                    <a:pt x="233" y="149"/>
                    <a:pt x="232" y="147"/>
                    <a:pt x="232" y="147"/>
                  </a:cubicBezTo>
                  <a:cubicBezTo>
                    <a:pt x="232" y="147"/>
                    <a:pt x="234" y="148"/>
                    <a:pt x="234" y="147"/>
                  </a:cubicBezTo>
                  <a:cubicBezTo>
                    <a:pt x="236" y="146"/>
                    <a:pt x="234" y="146"/>
                    <a:pt x="233" y="145"/>
                  </a:cubicBezTo>
                  <a:cubicBezTo>
                    <a:pt x="233" y="145"/>
                    <a:pt x="236" y="143"/>
                    <a:pt x="236" y="143"/>
                  </a:cubicBezTo>
                  <a:cubicBezTo>
                    <a:pt x="235" y="145"/>
                    <a:pt x="232" y="142"/>
                    <a:pt x="231" y="141"/>
                  </a:cubicBezTo>
                  <a:cubicBezTo>
                    <a:pt x="231" y="141"/>
                    <a:pt x="230" y="142"/>
                    <a:pt x="229" y="142"/>
                  </a:cubicBezTo>
                  <a:cubicBezTo>
                    <a:pt x="228" y="143"/>
                    <a:pt x="227" y="141"/>
                    <a:pt x="226" y="142"/>
                  </a:cubicBezTo>
                  <a:cubicBezTo>
                    <a:pt x="228" y="141"/>
                    <a:pt x="230" y="140"/>
                    <a:pt x="231" y="139"/>
                  </a:cubicBezTo>
                  <a:cubicBezTo>
                    <a:pt x="232" y="138"/>
                    <a:pt x="235" y="138"/>
                    <a:pt x="233" y="136"/>
                  </a:cubicBezTo>
                  <a:cubicBezTo>
                    <a:pt x="231" y="135"/>
                    <a:pt x="230" y="134"/>
                    <a:pt x="228" y="132"/>
                  </a:cubicBezTo>
                  <a:cubicBezTo>
                    <a:pt x="228" y="131"/>
                    <a:pt x="223" y="133"/>
                    <a:pt x="223" y="130"/>
                  </a:cubicBezTo>
                  <a:cubicBezTo>
                    <a:pt x="223" y="132"/>
                    <a:pt x="228" y="132"/>
                    <a:pt x="229" y="132"/>
                  </a:cubicBezTo>
                  <a:cubicBezTo>
                    <a:pt x="230" y="132"/>
                    <a:pt x="233" y="135"/>
                    <a:pt x="234" y="133"/>
                  </a:cubicBezTo>
                  <a:cubicBezTo>
                    <a:pt x="235" y="131"/>
                    <a:pt x="229" y="129"/>
                    <a:pt x="229" y="127"/>
                  </a:cubicBezTo>
                  <a:cubicBezTo>
                    <a:pt x="228" y="125"/>
                    <a:pt x="228" y="121"/>
                    <a:pt x="226" y="120"/>
                  </a:cubicBezTo>
                  <a:cubicBezTo>
                    <a:pt x="225" y="118"/>
                    <a:pt x="219" y="118"/>
                    <a:pt x="221" y="115"/>
                  </a:cubicBezTo>
                  <a:cubicBezTo>
                    <a:pt x="222" y="113"/>
                    <a:pt x="223" y="112"/>
                    <a:pt x="224" y="111"/>
                  </a:cubicBezTo>
                  <a:cubicBezTo>
                    <a:pt x="226" y="109"/>
                    <a:pt x="224" y="110"/>
                    <a:pt x="225" y="109"/>
                  </a:cubicBezTo>
                  <a:cubicBezTo>
                    <a:pt x="225" y="108"/>
                    <a:pt x="228" y="109"/>
                    <a:pt x="228" y="109"/>
                  </a:cubicBezTo>
                  <a:cubicBezTo>
                    <a:pt x="229" y="108"/>
                    <a:pt x="227" y="107"/>
                    <a:pt x="229" y="106"/>
                  </a:cubicBezTo>
                  <a:cubicBezTo>
                    <a:pt x="231" y="106"/>
                    <a:pt x="232" y="105"/>
                    <a:pt x="233" y="104"/>
                  </a:cubicBezTo>
                  <a:cubicBezTo>
                    <a:pt x="234" y="104"/>
                    <a:pt x="235" y="104"/>
                    <a:pt x="235" y="104"/>
                  </a:cubicBezTo>
                  <a:cubicBezTo>
                    <a:pt x="236" y="104"/>
                    <a:pt x="235" y="105"/>
                    <a:pt x="236" y="105"/>
                  </a:cubicBezTo>
                  <a:cubicBezTo>
                    <a:pt x="237" y="106"/>
                    <a:pt x="238" y="103"/>
                    <a:pt x="238" y="102"/>
                  </a:cubicBezTo>
                  <a:cubicBezTo>
                    <a:pt x="236" y="100"/>
                    <a:pt x="234" y="101"/>
                    <a:pt x="233" y="101"/>
                  </a:cubicBezTo>
                  <a:cubicBezTo>
                    <a:pt x="231" y="101"/>
                    <a:pt x="230" y="99"/>
                    <a:pt x="228" y="100"/>
                  </a:cubicBezTo>
                  <a:cubicBezTo>
                    <a:pt x="227" y="100"/>
                    <a:pt x="226" y="102"/>
                    <a:pt x="224" y="102"/>
                  </a:cubicBezTo>
                  <a:cubicBezTo>
                    <a:pt x="223" y="103"/>
                    <a:pt x="221" y="103"/>
                    <a:pt x="220" y="102"/>
                  </a:cubicBezTo>
                  <a:cubicBezTo>
                    <a:pt x="219" y="101"/>
                    <a:pt x="221" y="99"/>
                    <a:pt x="220" y="98"/>
                  </a:cubicBezTo>
                  <a:cubicBezTo>
                    <a:pt x="218" y="97"/>
                    <a:pt x="210" y="97"/>
                    <a:pt x="213" y="92"/>
                  </a:cubicBezTo>
                  <a:cubicBezTo>
                    <a:pt x="214" y="91"/>
                    <a:pt x="215" y="92"/>
                    <a:pt x="217" y="92"/>
                  </a:cubicBezTo>
                  <a:cubicBezTo>
                    <a:pt x="218" y="92"/>
                    <a:pt x="220" y="91"/>
                    <a:pt x="221" y="90"/>
                  </a:cubicBezTo>
                  <a:cubicBezTo>
                    <a:pt x="223" y="87"/>
                    <a:pt x="226" y="85"/>
                    <a:pt x="229" y="83"/>
                  </a:cubicBezTo>
                  <a:cubicBezTo>
                    <a:pt x="230" y="81"/>
                    <a:pt x="231" y="81"/>
                    <a:pt x="233" y="81"/>
                  </a:cubicBezTo>
                  <a:cubicBezTo>
                    <a:pt x="233" y="82"/>
                    <a:pt x="236" y="82"/>
                    <a:pt x="236" y="83"/>
                  </a:cubicBezTo>
                  <a:cubicBezTo>
                    <a:pt x="235" y="84"/>
                    <a:pt x="235" y="86"/>
                    <a:pt x="234" y="87"/>
                  </a:cubicBezTo>
                  <a:cubicBezTo>
                    <a:pt x="233" y="87"/>
                    <a:pt x="231" y="88"/>
                    <a:pt x="231" y="89"/>
                  </a:cubicBezTo>
                  <a:cubicBezTo>
                    <a:pt x="231" y="90"/>
                    <a:pt x="234" y="90"/>
                    <a:pt x="234" y="90"/>
                  </a:cubicBezTo>
                  <a:cubicBezTo>
                    <a:pt x="234" y="90"/>
                    <a:pt x="230" y="93"/>
                    <a:pt x="231" y="93"/>
                  </a:cubicBezTo>
                  <a:cubicBezTo>
                    <a:pt x="232" y="94"/>
                    <a:pt x="237" y="89"/>
                    <a:pt x="238" y="89"/>
                  </a:cubicBezTo>
                  <a:cubicBezTo>
                    <a:pt x="240" y="88"/>
                    <a:pt x="242" y="87"/>
                    <a:pt x="244" y="87"/>
                  </a:cubicBezTo>
                  <a:cubicBezTo>
                    <a:pt x="246" y="87"/>
                    <a:pt x="246" y="87"/>
                    <a:pt x="247" y="85"/>
                  </a:cubicBezTo>
                  <a:cubicBezTo>
                    <a:pt x="249" y="84"/>
                    <a:pt x="252" y="83"/>
                    <a:pt x="254" y="81"/>
                  </a:cubicBezTo>
                  <a:cubicBezTo>
                    <a:pt x="255" y="80"/>
                    <a:pt x="257" y="77"/>
                    <a:pt x="259" y="77"/>
                  </a:cubicBezTo>
                  <a:cubicBezTo>
                    <a:pt x="260" y="76"/>
                    <a:pt x="266" y="80"/>
                    <a:pt x="266" y="77"/>
                  </a:cubicBezTo>
                  <a:cubicBezTo>
                    <a:pt x="266" y="76"/>
                    <a:pt x="265" y="75"/>
                    <a:pt x="266" y="74"/>
                  </a:cubicBezTo>
                  <a:cubicBezTo>
                    <a:pt x="267" y="74"/>
                    <a:pt x="268" y="74"/>
                    <a:pt x="269" y="74"/>
                  </a:cubicBezTo>
                  <a:cubicBezTo>
                    <a:pt x="271" y="74"/>
                    <a:pt x="270" y="73"/>
                    <a:pt x="271" y="72"/>
                  </a:cubicBezTo>
                  <a:cubicBezTo>
                    <a:pt x="273" y="71"/>
                    <a:pt x="274" y="72"/>
                    <a:pt x="274" y="70"/>
                  </a:cubicBezTo>
                  <a:cubicBezTo>
                    <a:pt x="274" y="67"/>
                    <a:pt x="277" y="70"/>
                    <a:pt x="278" y="71"/>
                  </a:cubicBezTo>
                  <a:cubicBezTo>
                    <a:pt x="278" y="69"/>
                    <a:pt x="281" y="69"/>
                    <a:pt x="281" y="67"/>
                  </a:cubicBezTo>
                  <a:cubicBezTo>
                    <a:pt x="281" y="65"/>
                    <a:pt x="282" y="62"/>
                    <a:pt x="281" y="60"/>
                  </a:cubicBezTo>
                  <a:cubicBezTo>
                    <a:pt x="279" y="57"/>
                    <a:pt x="280" y="58"/>
                    <a:pt x="282" y="56"/>
                  </a:cubicBezTo>
                  <a:cubicBezTo>
                    <a:pt x="284" y="55"/>
                    <a:pt x="285" y="54"/>
                    <a:pt x="287" y="55"/>
                  </a:cubicBezTo>
                  <a:cubicBezTo>
                    <a:pt x="290" y="56"/>
                    <a:pt x="290" y="56"/>
                    <a:pt x="291" y="53"/>
                  </a:cubicBezTo>
                  <a:cubicBezTo>
                    <a:pt x="292" y="51"/>
                    <a:pt x="294" y="50"/>
                    <a:pt x="295" y="47"/>
                  </a:cubicBezTo>
                  <a:cubicBezTo>
                    <a:pt x="295" y="45"/>
                    <a:pt x="296" y="43"/>
                    <a:pt x="298" y="41"/>
                  </a:cubicBezTo>
                  <a:cubicBezTo>
                    <a:pt x="300" y="39"/>
                    <a:pt x="298" y="39"/>
                    <a:pt x="298" y="37"/>
                  </a:cubicBezTo>
                  <a:close/>
                </a:path>
              </a:pathLst>
            </a:custGeom>
            <a:grp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19" name="Freeform 716"/>
            <p:cNvSpPr>
              <a:spLocks/>
            </p:cNvSpPr>
            <p:nvPr/>
          </p:nvSpPr>
          <p:spPr bwMode="auto">
            <a:xfrm>
              <a:off x="7876034" y="3178607"/>
              <a:ext cx="732675" cy="318553"/>
            </a:xfrm>
            <a:custGeom>
              <a:avLst/>
              <a:gdLst>
                <a:gd name="T0" fmla="*/ 0 w 157"/>
                <a:gd name="T1" fmla="*/ 19 h 68"/>
                <a:gd name="T2" fmla="*/ 7 w 157"/>
                <a:gd name="T3" fmla="*/ 26 h 68"/>
                <a:gd name="T4" fmla="*/ 12 w 157"/>
                <a:gd name="T5" fmla="*/ 29 h 68"/>
                <a:gd name="T6" fmla="*/ 15 w 157"/>
                <a:gd name="T7" fmla="*/ 36 h 68"/>
                <a:gd name="T8" fmla="*/ 15 w 157"/>
                <a:gd name="T9" fmla="*/ 38 h 68"/>
                <a:gd name="T10" fmla="*/ 15 w 157"/>
                <a:gd name="T11" fmla="*/ 40 h 68"/>
                <a:gd name="T12" fmla="*/ 16 w 157"/>
                <a:gd name="T13" fmla="*/ 45 h 68"/>
                <a:gd name="T14" fmla="*/ 28 w 157"/>
                <a:gd name="T15" fmla="*/ 47 h 68"/>
                <a:gd name="T16" fmla="*/ 36 w 157"/>
                <a:gd name="T17" fmla="*/ 54 h 68"/>
                <a:gd name="T18" fmla="*/ 39 w 157"/>
                <a:gd name="T19" fmla="*/ 59 h 68"/>
                <a:gd name="T20" fmla="*/ 44 w 157"/>
                <a:gd name="T21" fmla="*/ 60 h 68"/>
                <a:gd name="T22" fmla="*/ 56 w 157"/>
                <a:gd name="T23" fmla="*/ 60 h 68"/>
                <a:gd name="T24" fmla="*/ 64 w 157"/>
                <a:gd name="T25" fmla="*/ 61 h 68"/>
                <a:gd name="T26" fmla="*/ 69 w 157"/>
                <a:gd name="T27" fmla="*/ 64 h 68"/>
                <a:gd name="T28" fmla="*/ 76 w 157"/>
                <a:gd name="T29" fmla="*/ 66 h 68"/>
                <a:gd name="T30" fmla="*/ 81 w 157"/>
                <a:gd name="T31" fmla="*/ 67 h 68"/>
                <a:gd name="T32" fmla="*/ 93 w 157"/>
                <a:gd name="T33" fmla="*/ 62 h 68"/>
                <a:gd name="T34" fmla="*/ 106 w 157"/>
                <a:gd name="T35" fmla="*/ 61 h 68"/>
                <a:gd name="T36" fmla="*/ 113 w 157"/>
                <a:gd name="T37" fmla="*/ 55 h 68"/>
                <a:gd name="T38" fmla="*/ 114 w 157"/>
                <a:gd name="T39" fmla="*/ 51 h 68"/>
                <a:gd name="T40" fmla="*/ 115 w 157"/>
                <a:gd name="T41" fmla="*/ 47 h 68"/>
                <a:gd name="T42" fmla="*/ 126 w 157"/>
                <a:gd name="T43" fmla="*/ 46 h 68"/>
                <a:gd name="T44" fmla="*/ 130 w 157"/>
                <a:gd name="T45" fmla="*/ 44 h 68"/>
                <a:gd name="T46" fmla="*/ 137 w 157"/>
                <a:gd name="T47" fmla="*/ 42 h 68"/>
                <a:gd name="T48" fmla="*/ 139 w 157"/>
                <a:gd name="T49" fmla="*/ 38 h 68"/>
                <a:gd name="T50" fmla="*/ 143 w 157"/>
                <a:gd name="T51" fmla="*/ 37 h 68"/>
                <a:gd name="T52" fmla="*/ 154 w 157"/>
                <a:gd name="T53" fmla="*/ 36 h 68"/>
                <a:gd name="T54" fmla="*/ 150 w 157"/>
                <a:gd name="T55" fmla="*/ 29 h 68"/>
                <a:gd name="T56" fmla="*/ 145 w 157"/>
                <a:gd name="T57" fmla="*/ 28 h 68"/>
                <a:gd name="T58" fmla="*/ 141 w 157"/>
                <a:gd name="T59" fmla="*/ 29 h 68"/>
                <a:gd name="T60" fmla="*/ 136 w 157"/>
                <a:gd name="T61" fmla="*/ 28 h 68"/>
                <a:gd name="T62" fmla="*/ 134 w 157"/>
                <a:gd name="T63" fmla="*/ 27 h 68"/>
                <a:gd name="T64" fmla="*/ 137 w 157"/>
                <a:gd name="T65" fmla="*/ 19 h 68"/>
                <a:gd name="T66" fmla="*/ 137 w 157"/>
                <a:gd name="T67" fmla="*/ 14 h 68"/>
                <a:gd name="T68" fmla="*/ 131 w 157"/>
                <a:gd name="T69" fmla="*/ 14 h 68"/>
                <a:gd name="T70" fmla="*/ 124 w 157"/>
                <a:gd name="T71" fmla="*/ 15 h 68"/>
                <a:gd name="T72" fmla="*/ 114 w 157"/>
                <a:gd name="T73" fmla="*/ 19 h 68"/>
                <a:gd name="T74" fmla="*/ 103 w 157"/>
                <a:gd name="T75" fmla="*/ 19 h 68"/>
                <a:gd name="T76" fmla="*/ 98 w 157"/>
                <a:gd name="T77" fmla="*/ 17 h 68"/>
                <a:gd name="T78" fmla="*/ 94 w 157"/>
                <a:gd name="T79" fmla="*/ 15 h 68"/>
                <a:gd name="T80" fmla="*/ 83 w 157"/>
                <a:gd name="T81" fmla="*/ 11 h 68"/>
                <a:gd name="T82" fmla="*/ 77 w 157"/>
                <a:gd name="T83" fmla="*/ 13 h 68"/>
                <a:gd name="T84" fmla="*/ 71 w 157"/>
                <a:gd name="T85" fmla="*/ 12 h 68"/>
                <a:gd name="T86" fmla="*/ 68 w 157"/>
                <a:gd name="T87" fmla="*/ 8 h 68"/>
                <a:gd name="T88" fmla="*/ 64 w 157"/>
                <a:gd name="T89" fmla="*/ 5 h 68"/>
                <a:gd name="T90" fmla="*/ 58 w 157"/>
                <a:gd name="T91" fmla="*/ 3 h 68"/>
                <a:gd name="T92" fmla="*/ 52 w 157"/>
                <a:gd name="T93" fmla="*/ 1 h 68"/>
                <a:gd name="T94" fmla="*/ 45 w 157"/>
                <a:gd name="T95" fmla="*/ 7 h 68"/>
                <a:gd name="T96" fmla="*/ 47 w 157"/>
                <a:gd name="T97" fmla="*/ 13 h 68"/>
                <a:gd name="T98" fmla="*/ 41 w 157"/>
                <a:gd name="T99" fmla="*/ 15 h 68"/>
                <a:gd name="T100" fmla="*/ 37 w 157"/>
                <a:gd name="T101" fmla="*/ 14 h 68"/>
                <a:gd name="T102" fmla="*/ 34 w 157"/>
                <a:gd name="T103" fmla="*/ 14 h 68"/>
                <a:gd name="T104" fmla="*/ 28 w 157"/>
                <a:gd name="T105" fmla="*/ 10 h 68"/>
                <a:gd name="T106" fmla="*/ 21 w 157"/>
                <a:gd name="T107" fmla="*/ 9 h 68"/>
                <a:gd name="T108" fmla="*/ 13 w 157"/>
                <a:gd name="T109" fmla="*/ 13 h 68"/>
                <a:gd name="T110" fmla="*/ 7 w 157"/>
                <a:gd name="T111" fmla="*/ 17 h 68"/>
                <a:gd name="T112" fmla="*/ 0 w 157"/>
                <a:gd name="T11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68">
                  <a:moveTo>
                    <a:pt x="0" y="19"/>
                  </a:moveTo>
                  <a:cubicBezTo>
                    <a:pt x="1" y="23"/>
                    <a:pt x="3" y="25"/>
                    <a:pt x="7" y="26"/>
                  </a:cubicBezTo>
                  <a:cubicBezTo>
                    <a:pt x="9" y="27"/>
                    <a:pt x="10" y="28"/>
                    <a:pt x="12" y="29"/>
                  </a:cubicBezTo>
                  <a:cubicBezTo>
                    <a:pt x="13" y="31"/>
                    <a:pt x="14" y="34"/>
                    <a:pt x="15" y="36"/>
                  </a:cubicBezTo>
                  <a:cubicBezTo>
                    <a:pt x="16" y="37"/>
                    <a:pt x="15" y="37"/>
                    <a:pt x="15" y="38"/>
                  </a:cubicBezTo>
                  <a:cubicBezTo>
                    <a:pt x="14" y="38"/>
                    <a:pt x="15" y="39"/>
                    <a:pt x="15" y="40"/>
                  </a:cubicBezTo>
                  <a:cubicBezTo>
                    <a:pt x="14" y="43"/>
                    <a:pt x="13" y="43"/>
                    <a:pt x="16" y="45"/>
                  </a:cubicBezTo>
                  <a:cubicBezTo>
                    <a:pt x="20" y="46"/>
                    <a:pt x="24" y="45"/>
                    <a:pt x="28" y="47"/>
                  </a:cubicBezTo>
                  <a:cubicBezTo>
                    <a:pt x="30" y="49"/>
                    <a:pt x="34" y="52"/>
                    <a:pt x="36" y="54"/>
                  </a:cubicBezTo>
                  <a:cubicBezTo>
                    <a:pt x="37" y="55"/>
                    <a:pt x="38" y="57"/>
                    <a:pt x="39" y="59"/>
                  </a:cubicBezTo>
                  <a:cubicBezTo>
                    <a:pt x="40" y="61"/>
                    <a:pt x="43" y="60"/>
                    <a:pt x="44" y="60"/>
                  </a:cubicBezTo>
                  <a:cubicBezTo>
                    <a:pt x="48" y="60"/>
                    <a:pt x="52" y="60"/>
                    <a:pt x="56" y="60"/>
                  </a:cubicBezTo>
                  <a:cubicBezTo>
                    <a:pt x="58" y="60"/>
                    <a:pt x="62" y="60"/>
                    <a:pt x="64" y="61"/>
                  </a:cubicBezTo>
                  <a:cubicBezTo>
                    <a:pt x="66" y="62"/>
                    <a:pt x="67" y="64"/>
                    <a:pt x="69" y="64"/>
                  </a:cubicBezTo>
                  <a:cubicBezTo>
                    <a:pt x="71" y="65"/>
                    <a:pt x="74" y="66"/>
                    <a:pt x="76" y="66"/>
                  </a:cubicBezTo>
                  <a:cubicBezTo>
                    <a:pt x="78" y="65"/>
                    <a:pt x="80" y="68"/>
                    <a:pt x="81" y="67"/>
                  </a:cubicBezTo>
                  <a:cubicBezTo>
                    <a:pt x="85" y="65"/>
                    <a:pt x="88" y="63"/>
                    <a:pt x="93" y="62"/>
                  </a:cubicBezTo>
                  <a:cubicBezTo>
                    <a:pt x="97" y="62"/>
                    <a:pt x="103" y="63"/>
                    <a:pt x="106" y="61"/>
                  </a:cubicBezTo>
                  <a:cubicBezTo>
                    <a:pt x="109" y="59"/>
                    <a:pt x="110" y="56"/>
                    <a:pt x="113" y="55"/>
                  </a:cubicBezTo>
                  <a:cubicBezTo>
                    <a:pt x="116" y="54"/>
                    <a:pt x="116" y="53"/>
                    <a:pt x="114" y="51"/>
                  </a:cubicBezTo>
                  <a:cubicBezTo>
                    <a:pt x="113" y="50"/>
                    <a:pt x="113" y="48"/>
                    <a:pt x="115" y="47"/>
                  </a:cubicBezTo>
                  <a:cubicBezTo>
                    <a:pt x="118" y="44"/>
                    <a:pt x="122" y="50"/>
                    <a:pt x="126" y="46"/>
                  </a:cubicBezTo>
                  <a:cubicBezTo>
                    <a:pt x="127" y="45"/>
                    <a:pt x="128" y="44"/>
                    <a:pt x="130" y="44"/>
                  </a:cubicBezTo>
                  <a:cubicBezTo>
                    <a:pt x="133" y="43"/>
                    <a:pt x="134" y="44"/>
                    <a:pt x="137" y="42"/>
                  </a:cubicBezTo>
                  <a:cubicBezTo>
                    <a:pt x="138" y="41"/>
                    <a:pt x="138" y="38"/>
                    <a:pt x="139" y="38"/>
                  </a:cubicBezTo>
                  <a:cubicBezTo>
                    <a:pt x="141" y="37"/>
                    <a:pt x="142" y="37"/>
                    <a:pt x="143" y="37"/>
                  </a:cubicBezTo>
                  <a:cubicBezTo>
                    <a:pt x="147" y="36"/>
                    <a:pt x="150" y="35"/>
                    <a:pt x="154" y="36"/>
                  </a:cubicBezTo>
                  <a:cubicBezTo>
                    <a:pt x="157" y="36"/>
                    <a:pt x="151" y="29"/>
                    <a:pt x="150" y="29"/>
                  </a:cubicBezTo>
                  <a:cubicBezTo>
                    <a:pt x="149" y="28"/>
                    <a:pt x="147" y="27"/>
                    <a:pt x="145" y="28"/>
                  </a:cubicBezTo>
                  <a:cubicBezTo>
                    <a:pt x="143" y="28"/>
                    <a:pt x="143" y="30"/>
                    <a:pt x="141" y="29"/>
                  </a:cubicBezTo>
                  <a:cubicBezTo>
                    <a:pt x="140" y="28"/>
                    <a:pt x="137" y="27"/>
                    <a:pt x="136" y="28"/>
                  </a:cubicBezTo>
                  <a:cubicBezTo>
                    <a:pt x="135" y="30"/>
                    <a:pt x="134" y="29"/>
                    <a:pt x="134" y="27"/>
                  </a:cubicBezTo>
                  <a:cubicBezTo>
                    <a:pt x="134" y="25"/>
                    <a:pt x="137" y="21"/>
                    <a:pt x="137" y="19"/>
                  </a:cubicBezTo>
                  <a:cubicBezTo>
                    <a:pt x="138" y="17"/>
                    <a:pt x="141" y="14"/>
                    <a:pt x="137" y="14"/>
                  </a:cubicBezTo>
                  <a:cubicBezTo>
                    <a:pt x="134" y="14"/>
                    <a:pt x="134" y="15"/>
                    <a:pt x="131" y="14"/>
                  </a:cubicBezTo>
                  <a:cubicBezTo>
                    <a:pt x="128" y="13"/>
                    <a:pt x="127" y="13"/>
                    <a:pt x="124" y="15"/>
                  </a:cubicBezTo>
                  <a:cubicBezTo>
                    <a:pt x="121" y="17"/>
                    <a:pt x="117" y="18"/>
                    <a:pt x="114" y="19"/>
                  </a:cubicBezTo>
                  <a:cubicBezTo>
                    <a:pt x="109" y="20"/>
                    <a:pt x="107" y="19"/>
                    <a:pt x="103" y="19"/>
                  </a:cubicBezTo>
                  <a:cubicBezTo>
                    <a:pt x="101" y="18"/>
                    <a:pt x="100" y="18"/>
                    <a:pt x="98" y="17"/>
                  </a:cubicBezTo>
                  <a:cubicBezTo>
                    <a:pt x="97" y="17"/>
                    <a:pt x="96" y="15"/>
                    <a:pt x="94" y="15"/>
                  </a:cubicBezTo>
                  <a:cubicBezTo>
                    <a:pt x="90" y="14"/>
                    <a:pt x="88" y="12"/>
                    <a:pt x="83" y="11"/>
                  </a:cubicBezTo>
                  <a:cubicBezTo>
                    <a:pt x="81" y="11"/>
                    <a:pt x="79" y="12"/>
                    <a:pt x="77" y="13"/>
                  </a:cubicBezTo>
                  <a:cubicBezTo>
                    <a:pt x="75" y="14"/>
                    <a:pt x="73" y="13"/>
                    <a:pt x="71" y="12"/>
                  </a:cubicBezTo>
                  <a:cubicBezTo>
                    <a:pt x="69" y="11"/>
                    <a:pt x="68" y="11"/>
                    <a:pt x="68" y="8"/>
                  </a:cubicBezTo>
                  <a:cubicBezTo>
                    <a:pt x="67" y="6"/>
                    <a:pt x="67" y="6"/>
                    <a:pt x="64" y="5"/>
                  </a:cubicBezTo>
                  <a:cubicBezTo>
                    <a:pt x="62" y="4"/>
                    <a:pt x="60" y="3"/>
                    <a:pt x="58" y="3"/>
                  </a:cubicBezTo>
                  <a:cubicBezTo>
                    <a:pt x="56" y="3"/>
                    <a:pt x="53" y="0"/>
                    <a:pt x="52" y="1"/>
                  </a:cubicBezTo>
                  <a:cubicBezTo>
                    <a:pt x="50" y="1"/>
                    <a:pt x="46" y="5"/>
                    <a:pt x="45" y="7"/>
                  </a:cubicBezTo>
                  <a:cubicBezTo>
                    <a:pt x="45" y="9"/>
                    <a:pt x="48" y="11"/>
                    <a:pt x="47" y="13"/>
                  </a:cubicBezTo>
                  <a:cubicBezTo>
                    <a:pt x="46" y="15"/>
                    <a:pt x="43" y="17"/>
                    <a:pt x="41" y="15"/>
                  </a:cubicBezTo>
                  <a:cubicBezTo>
                    <a:pt x="39" y="15"/>
                    <a:pt x="38" y="14"/>
                    <a:pt x="37" y="14"/>
                  </a:cubicBezTo>
                  <a:cubicBezTo>
                    <a:pt x="36" y="14"/>
                    <a:pt x="35" y="14"/>
                    <a:pt x="34" y="14"/>
                  </a:cubicBezTo>
                  <a:cubicBezTo>
                    <a:pt x="31" y="13"/>
                    <a:pt x="31" y="11"/>
                    <a:pt x="28" y="10"/>
                  </a:cubicBezTo>
                  <a:cubicBezTo>
                    <a:pt x="26" y="9"/>
                    <a:pt x="23" y="8"/>
                    <a:pt x="21" y="9"/>
                  </a:cubicBezTo>
                  <a:cubicBezTo>
                    <a:pt x="18" y="10"/>
                    <a:pt x="16" y="12"/>
                    <a:pt x="13" y="13"/>
                  </a:cubicBezTo>
                  <a:cubicBezTo>
                    <a:pt x="11" y="14"/>
                    <a:pt x="9" y="16"/>
                    <a:pt x="7" y="17"/>
                  </a:cubicBezTo>
                  <a:cubicBezTo>
                    <a:pt x="4" y="17"/>
                    <a:pt x="2" y="19"/>
                    <a:pt x="0" y="1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0" name="Freeform 717"/>
            <p:cNvSpPr>
              <a:spLocks/>
            </p:cNvSpPr>
            <p:nvPr/>
          </p:nvSpPr>
          <p:spPr bwMode="auto">
            <a:xfrm>
              <a:off x="6111243" y="2566982"/>
              <a:ext cx="293070" cy="504910"/>
            </a:xfrm>
            <a:custGeom>
              <a:avLst/>
              <a:gdLst>
                <a:gd name="T0" fmla="*/ 61 w 63"/>
                <a:gd name="T1" fmla="*/ 25 h 108"/>
                <a:gd name="T2" fmla="*/ 61 w 63"/>
                <a:gd name="T3" fmla="*/ 20 h 108"/>
                <a:gd name="T4" fmla="*/ 61 w 63"/>
                <a:gd name="T5" fmla="*/ 16 h 108"/>
                <a:gd name="T6" fmla="*/ 60 w 63"/>
                <a:gd name="T7" fmla="*/ 13 h 108"/>
                <a:gd name="T8" fmla="*/ 60 w 63"/>
                <a:gd name="T9" fmla="*/ 11 h 108"/>
                <a:gd name="T10" fmla="*/ 57 w 63"/>
                <a:gd name="T11" fmla="*/ 7 h 108"/>
                <a:gd name="T12" fmla="*/ 51 w 63"/>
                <a:gd name="T13" fmla="*/ 5 h 108"/>
                <a:gd name="T14" fmla="*/ 44 w 63"/>
                <a:gd name="T15" fmla="*/ 1 h 108"/>
                <a:gd name="T16" fmla="*/ 44 w 63"/>
                <a:gd name="T17" fmla="*/ 5 h 108"/>
                <a:gd name="T18" fmla="*/ 34 w 63"/>
                <a:gd name="T19" fmla="*/ 5 h 108"/>
                <a:gd name="T20" fmla="*/ 34 w 63"/>
                <a:gd name="T21" fmla="*/ 10 h 108"/>
                <a:gd name="T22" fmla="*/ 29 w 63"/>
                <a:gd name="T23" fmla="*/ 10 h 108"/>
                <a:gd name="T24" fmla="*/ 27 w 63"/>
                <a:gd name="T25" fmla="*/ 12 h 108"/>
                <a:gd name="T26" fmla="*/ 25 w 63"/>
                <a:gd name="T27" fmla="*/ 15 h 108"/>
                <a:gd name="T28" fmla="*/ 25 w 63"/>
                <a:gd name="T29" fmla="*/ 18 h 108"/>
                <a:gd name="T30" fmla="*/ 24 w 63"/>
                <a:gd name="T31" fmla="*/ 20 h 108"/>
                <a:gd name="T32" fmla="*/ 20 w 63"/>
                <a:gd name="T33" fmla="*/ 25 h 108"/>
                <a:gd name="T34" fmla="*/ 17 w 63"/>
                <a:gd name="T35" fmla="*/ 27 h 108"/>
                <a:gd name="T36" fmla="*/ 16 w 63"/>
                <a:gd name="T37" fmla="*/ 33 h 108"/>
                <a:gd name="T38" fmla="*/ 13 w 63"/>
                <a:gd name="T39" fmla="*/ 38 h 108"/>
                <a:gd name="T40" fmla="*/ 15 w 63"/>
                <a:gd name="T41" fmla="*/ 42 h 108"/>
                <a:gd name="T42" fmla="*/ 9 w 63"/>
                <a:gd name="T43" fmla="*/ 44 h 108"/>
                <a:gd name="T44" fmla="*/ 5 w 63"/>
                <a:gd name="T45" fmla="*/ 51 h 108"/>
                <a:gd name="T46" fmla="*/ 6 w 63"/>
                <a:gd name="T47" fmla="*/ 57 h 108"/>
                <a:gd name="T48" fmla="*/ 8 w 63"/>
                <a:gd name="T49" fmla="*/ 63 h 108"/>
                <a:gd name="T50" fmla="*/ 7 w 63"/>
                <a:gd name="T51" fmla="*/ 67 h 108"/>
                <a:gd name="T52" fmla="*/ 7 w 63"/>
                <a:gd name="T53" fmla="*/ 74 h 108"/>
                <a:gd name="T54" fmla="*/ 4 w 63"/>
                <a:gd name="T55" fmla="*/ 78 h 108"/>
                <a:gd name="T56" fmla="*/ 3 w 63"/>
                <a:gd name="T57" fmla="*/ 83 h 108"/>
                <a:gd name="T58" fmla="*/ 0 w 63"/>
                <a:gd name="T59" fmla="*/ 82 h 108"/>
                <a:gd name="T60" fmla="*/ 4 w 63"/>
                <a:gd name="T61" fmla="*/ 90 h 108"/>
                <a:gd name="T62" fmla="*/ 7 w 63"/>
                <a:gd name="T63" fmla="*/ 97 h 108"/>
                <a:gd name="T64" fmla="*/ 8 w 63"/>
                <a:gd name="T65" fmla="*/ 102 h 108"/>
                <a:gd name="T66" fmla="*/ 10 w 63"/>
                <a:gd name="T67" fmla="*/ 107 h 108"/>
                <a:gd name="T68" fmla="*/ 14 w 63"/>
                <a:gd name="T69" fmla="*/ 108 h 108"/>
                <a:gd name="T70" fmla="*/ 15 w 63"/>
                <a:gd name="T71" fmla="*/ 105 h 108"/>
                <a:gd name="T72" fmla="*/ 24 w 63"/>
                <a:gd name="T73" fmla="*/ 101 h 108"/>
                <a:gd name="T74" fmla="*/ 27 w 63"/>
                <a:gd name="T75" fmla="*/ 92 h 108"/>
                <a:gd name="T76" fmla="*/ 26 w 63"/>
                <a:gd name="T77" fmla="*/ 87 h 108"/>
                <a:gd name="T78" fmla="*/ 28 w 63"/>
                <a:gd name="T79" fmla="*/ 84 h 108"/>
                <a:gd name="T80" fmla="*/ 32 w 63"/>
                <a:gd name="T81" fmla="*/ 82 h 108"/>
                <a:gd name="T82" fmla="*/ 32 w 63"/>
                <a:gd name="T83" fmla="*/ 81 h 108"/>
                <a:gd name="T84" fmla="*/ 35 w 63"/>
                <a:gd name="T85" fmla="*/ 80 h 108"/>
                <a:gd name="T86" fmla="*/ 34 w 63"/>
                <a:gd name="T87" fmla="*/ 78 h 108"/>
                <a:gd name="T88" fmla="*/ 36 w 63"/>
                <a:gd name="T89" fmla="*/ 77 h 108"/>
                <a:gd name="T90" fmla="*/ 35 w 63"/>
                <a:gd name="T91" fmla="*/ 73 h 108"/>
                <a:gd name="T92" fmla="*/ 29 w 63"/>
                <a:gd name="T93" fmla="*/ 66 h 108"/>
                <a:gd name="T94" fmla="*/ 30 w 63"/>
                <a:gd name="T95" fmla="*/ 60 h 108"/>
                <a:gd name="T96" fmla="*/ 30 w 63"/>
                <a:gd name="T97" fmla="*/ 56 h 108"/>
                <a:gd name="T98" fmla="*/ 33 w 63"/>
                <a:gd name="T99" fmla="*/ 53 h 108"/>
                <a:gd name="T100" fmla="*/ 39 w 63"/>
                <a:gd name="T101" fmla="*/ 48 h 108"/>
                <a:gd name="T102" fmla="*/ 49 w 63"/>
                <a:gd name="T103" fmla="*/ 41 h 108"/>
                <a:gd name="T104" fmla="*/ 50 w 63"/>
                <a:gd name="T105" fmla="*/ 35 h 108"/>
                <a:gd name="T106" fmla="*/ 50 w 63"/>
                <a:gd name="T107" fmla="*/ 32 h 108"/>
                <a:gd name="T108" fmla="*/ 54 w 63"/>
                <a:gd name="T109" fmla="*/ 30 h 108"/>
                <a:gd name="T110" fmla="*/ 58 w 63"/>
                <a:gd name="T111" fmla="*/ 29 h 108"/>
                <a:gd name="T112" fmla="*/ 60 w 63"/>
                <a:gd name="T113" fmla="*/ 28 h 108"/>
                <a:gd name="T114" fmla="*/ 63 w 63"/>
                <a:gd name="T115" fmla="*/ 28 h 108"/>
                <a:gd name="T116" fmla="*/ 61 w 63"/>
                <a:gd name="T117" fmla="*/ 25 h 108"/>
                <a:gd name="T118" fmla="*/ 61 w 63"/>
                <a:gd name="T119"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108">
                  <a:moveTo>
                    <a:pt x="61" y="25"/>
                  </a:moveTo>
                  <a:cubicBezTo>
                    <a:pt x="60" y="24"/>
                    <a:pt x="62" y="22"/>
                    <a:pt x="61" y="20"/>
                  </a:cubicBezTo>
                  <a:cubicBezTo>
                    <a:pt x="60" y="18"/>
                    <a:pt x="61" y="18"/>
                    <a:pt x="61" y="16"/>
                  </a:cubicBezTo>
                  <a:cubicBezTo>
                    <a:pt x="61" y="15"/>
                    <a:pt x="60" y="14"/>
                    <a:pt x="60" y="13"/>
                  </a:cubicBezTo>
                  <a:cubicBezTo>
                    <a:pt x="59" y="12"/>
                    <a:pt x="60" y="12"/>
                    <a:pt x="60" y="11"/>
                  </a:cubicBezTo>
                  <a:cubicBezTo>
                    <a:pt x="59" y="9"/>
                    <a:pt x="59" y="8"/>
                    <a:pt x="57" y="7"/>
                  </a:cubicBezTo>
                  <a:cubicBezTo>
                    <a:pt x="55" y="6"/>
                    <a:pt x="53" y="6"/>
                    <a:pt x="51" y="5"/>
                  </a:cubicBezTo>
                  <a:cubicBezTo>
                    <a:pt x="49" y="3"/>
                    <a:pt x="47" y="0"/>
                    <a:pt x="44" y="1"/>
                  </a:cubicBezTo>
                  <a:cubicBezTo>
                    <a:pt x="43" y="1"/>
                    <a:pt x="44" y="4"/>
                    <a:pt x="44" y="5"/>
                  </a:cubicBezTo>
                  <a:cubicBezTo>
                    <a:pt x="43" y="8"/>
                    <a:pt x="37" y="6"/>
                    <a:pt x="34" y="5"/>
                  </a:cubicBezTo>
                  <a:cubicBezTo>
                    <a:pt x="34" y="7"/>
                    <a:pt x="34" y="8"/>
                    <a:pt x="34" y="10"/>
                  </a:cubicBezTo>
                  <a:cubicBezTo>
                    <a:pt x="33" y="10"/>
                    <a:pt x="31" y="9"/>
                    <a:pt x="29" y="10"/>
                  </a:cubicBezTo>
                  <a:cubicBezTo>
                    <a:pt x="28" y="10"/>
                    <a:pt x="28" y="11"/>
                    <a:pt x="27" y="12"/>
                  </a:cubicBezTo>
                  <a:cubicBezTo>
                    <a:pt x="27" y="13"/>
                    <a:pt x="25" y="14"/>
                    <a:pt x="25" y="15"/>
                  </a:cubicBezTo>
                  <a:cubicBezTo>
                    <a:pt x="24" y="16"/>
                    <a:pt x="26" y="18"/>
                    <a:pt x="25" y="18"/>
                  </a:cubicBezTo>
                  <a:cubicBezTo>
                    <a:pt x="25" y="19"/>
                    <a:pt x="24" y="19"/>
                    <a:pt x="24" y="20"/>
                  </a:cubicBezTo>
                  <a:cubicBezTo>
                    <a:pt x="22" y="21"/>
                    <a:pt x="20" y="23"/>
                    <a:pt x="20" y="25"/>
                  </a:cubicBezTo>
                  <a:cubicBezTo>
                    <a:pt x="20" y="27"/>
                    <a:pt x="18" y="25"/>
                    <a:pt x="17" y="27"/>
                  </a:cubicBezTo>
                  <a:cubicBezTo>
                    <a:pt x="17" y="29"/>
                    <a:pt x="17" y="31"/>
                    <a:pt x="16" y="33"/>
                  </a:cubicBezTo>
                  <a:cubicBezTo>
                    <a:pt x="16" y="35"/>
                    <a:pt x="13" y="36"/>
                    <a:pt x="13" y="38"/>
                  </a:cubicBezTo>
                  <a:cubicBezTo>
                    <a:pt x="13" y="39"/>
                    <a:pt x="16" y="41"/>
                    <a:pt x="15" y="42"/>
                  </a:cubicBezTo>
                  <a:cubicBezTo>
                    <a:pt x="13" y="44"/>
                    <a:pt x="11" y="43"/>
                    <a:pt x="9" y="44"/>
                  </a:cubicBezTo>
                  <a:cubicBezTo>
                    <a:pt x="6" y="45"/>
                    <a:pt x="5" y="48"/>
                    <a:pt x="5" y="51"/>
                  </a:cubicBezTo>
                  <a:cubicBezTo>
                    <a:pt x="6" y="53"/>
                    <a:pt x="6" y="55"/>
                    <a:pt x="6" y="57"/>
                  </a:cubicBezTo>
                  <a:cubicBezTo>
                    <a:pt x="6" y="60"/>
                    <a:pt x="4" y="61"/>
                    <a:pt x="8" y="63"/>
                  </a:cubicBezTo>
                  <a:cubicBezTo>
                    <a:pt x="10" y="65"/>
                    <a:pt x="9" y="66"/>
                    <a:pt x="7" y="67"/>
                  </a:cubicBezTo>
                  <a:cubicBezTo>
                    <a:pt x="6" y="68"/>
                    <a:pt x="8" y="72"/>
                    <a:pt x="7" y="74"/>
                  </a:cubicBezTo>
                  <a:cubicBezTo>
                    <a:pt x="7" y="76"/>
                    <a:pt x="4" y="76"/>
                    <a:pt x="4" y="78"/>
                  </a:cubicBezTo>
                  <a:cubicBezTo>
                    <a:pt x="4" y="79"/>
                    <a:pt x="4" y="83"/>
                    <a:pt x="3" y="83"/>
                  </a:cubicBezTo>
                  <a:cubicBezTo>
                    <a:pt x="3" y="83"/>
                    <a:pt x="1" y="82"/>
                    <a:pt x="0" y="82"/>
                  </a:cubicBezTo>
                  <a:cubicBezTo>
                    <a:pt x="0" y="86"/>
                    <a:pt x="4" y="87"/>
                    <a:pt x="4" y="90"/>
                  </a:cubicBezTo>
                  <a:cubicBezTo>
                    <a:pt x="3" y="91"/>
                    <a:pt x="6" y="96"/>
                    <a:pt x="7" y="97"/>
                  </a:cubicBezTo>
                  <a:cubicBezTo>
                    <a:pt x="9" y="99"/>
                    <a:pt x="8" y="100"/>
                    <a:pt x="8" y="102"/>
                  </a:cubicBezTo>
                  <a:cubicBezTo>
                    <a:pt x="8" y="103"/>
                    <a:pt x="10" y="105"/>
                    <a:pt x="10" y="107"/>
                  </a:cubicBezTo>
                  <a:cubicBezTo>
                    <a:pt x="9" y="108"/>
                    <a:pt x="13" y="107"/>
                    <a:pt x="14" y="108"/>
                  </a:cubicBezTo>
                  <a:cubicBezTo>
                    <a:pt x="16" y="108"/>
                    <a:pt x="15" y="107"/>
                    <a:pt x="15" y="105"/>
                  </a:cubicBezTo>
                  <a:cubicBezTo>
                    <a:pt x="15" y="100"/>
                    <a:pt x="23" y="104"/>
                    <a:pt x="24" y="101"/>
                  </a:cubicBezTo>
                  <a:cubicBezTo>
                    <a:pt x="25" y="98"/>
                    <a:pt x="26" y="95"/>
                    <a:pt x="27" y="92"/>
                  </a:cubicBezTo>
                  <a:cubicBezTo>
                    <a:pt x="27" y="90"/>
                    <a:pt x="27" y="88"/>
                    <a:pt x="26" y="87"/>
                  </a:cubicBezTo>
                  <a:cubicBezTo>
                    <a:pt x="25" y="85"/>
                    <a:pt x="26" y="85"/>
                    <a:pt x="28" y="84"/>
                  </a:cubicBezTo>
                  <a:cubicBezTo>
                    <a:pt x="29" y="84"/>
                    <a:pt x="32" y="83"/>
                    <a:pt x="32" y="82"/>
                  </a:cubicBezTo>
                  <a:cubicBezTo>
                    <a:pt x="32" y="82"/>
                    <a:pt x="32" y="81"/>
                    <a:pt x="32" y="81"/>
                  </a:cubicBezTo>
                  <a:cubicBezTo>
                    <a:pt x="33" y="81"/>
                    <a:pt x="35" y="81"/>
                    <a:pt x="35" y="80"/>
                  </a:cubicBezTo>
                  <a:cubicBezTo>
                    <a:pt x="35" y="79"/>
                    <a:pt x="34" y="79"/>
                    <a:pt x="34" y="78"/>
                  </a:cubicBezTo>
                  <a:cubicBezTo>
                    <a:pt x="35" y="78"/>
                    <a:pt x="36" y="77"/>
                    <a:pt x="36" y="77"/>
                  </a:cubicBezTo>
                  <a:cubicBezTo>
                    <a:pt x="38" y="75"/>
                    <a:pt x="37" y="74"/>
                    <a:pt x="35" y="73"/>
                  </a:cubicBezTo>
                  <a:cubicBezTo>
                    <a:pt x="33" y="71"/>
                    <a:pt x="29" y="70"/>
                    <a:pt x="29" y="66"/>
                  </a:cubicBezTo>
                  <a:cubicBezTo>
                    <a:pt x="29" y="64"/>
                    <a:pt x="29" y="62"/>
                    <a:pt x="30" y="60"/>
                  </a:cubicBezTo>
                  <a:cubicBezTo>
                    <a:pt x="31" y="58"/>
                    <a:pt x="31" y="58"/>
                    <a:pt x="30" y="56"/>
                  </a:cubicBezTo>
                  <a:cubicBezTo>
                    <a:pt x="29" y="56"/>
                    <a:pt x="33" y="53"/>
                    <a:pt x="33" y="53"/>
                  </a:cubicBezTo>
                  <a:cubicBezTo>
                    <a:pt x="35" y="51"/>
                    <a:pt x="36" y="49"/>
                    <a:pt x="39" y="48"/>
                  </a:cubicBezTo>
                  <a:cubicBezTo>
                    <a:pt x="42" y="47"/>
                    <a:pt x="47" y="44"/>
                    <a:pt x="49" y="41"/>
                  </a:cubicBezTo>
                  <a:cubicBezTo>
                    <a:pt x="51" y="38"/>
                    <a:pt x="46" y="36"/>
                    <a:pt x="50" y="35"/>
                  </a:cubicBezTo>
                  <a:cubicBezTo>
                    <a:pt x="52" y="34"/>
                    <a:pt x="51" y="34"/>
                    <a:pt x="50" y="32"/>
                  </a:cubicBezTo>
                  <a:cubicBezTo>
                    <a:pt x="50" y="31"/>
                    <a:pt x="53" y="30"/>
                    <a:pt x="54" y="30"/>
                  </a:cubicBezTo>
                  <a:cubicBezTo>
                    <a:pt x="56" y="28"/>
                    <a:pt x="57" y="27"/>
                    <a:pt x="58" y="29"/>
                  </a:cubicBezTo>
                  <a:cubicBezTo>
                    <a:pt x="59" y="29"/>
                    <a:pt x="60" y="28"/>
                    <a:pt x="60" y="28"/>
                  </a:cubicBezTo>
                  <a:cubicBezTo>
                    <a:pt x="61" y="28"/>
                    <a:pt x="62" y="28"/>
                    <a:pt x="63" y="28"/>
                  </a:cubicBezTo>
                  <a:cubicBezTo>
                    <a:pt x="63" y="27"/>
                    <a:pt x="62" y="27"/>
                    <a:pt x="61" y="25"/>
                  </a:cubicBezTo>
                  <a:cubicBezTo>
                    <a:pt x="60" y="24"/>
                    <a:pt x="61" y="26"/>
                    <a:pt x="61" y="2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1" name="Freeform 718"/>
            <p:cNvSpPr>
              <a:spLocks/>
            </p:cNvSpPr>
            <p:nvPr/>
          </p:nvSpPr>
          <p:spPr bwMode="auto">
            <a:xfrm>
              <a:off x="6326268" y="2528756"/>
              <a:ext cx="251658" cy="393415"/>
            </a:xfrm>
            <a:custGeom>
              <a:avLst/>
              <a:gdLst>
                <a:gd name="T0" fmla="*/ 53 w 54"/>
                <a:gd name="T1" fmla="*/ 59 h 84"/>
                <a:gd name="T2" fmla="*/ 47 w 54"/>
                <a:gd name="T3" fmla="*/ 55 h 84"/>
                <a:gd name="T4" fmla="*/ 49 w 54"/>
                <a:gd name="T5" fmla="*/ 51 h 84"/>
                <a:gd name="T6" fmla="*/ 44 w 54"/>
                <a:gd name="T7" fmla="*/ 44 h 84"/>
                <a:gd name="T8" fmla="*/ 46 w 54"/>
                <a:gd name="T9" fmla="*/ 43 h 84"/>
                <a:gd name="T10" fmla="*/ 44 w 54"/>
                <a:gd name="T11" fmla="*/ 38 h 84"/>
                <a:gd name="T12" fmla="*/ 45 w 54"/>
                <a:gd name="T13" fmla="*/ 36 h 84"/>
                <a:gd name="T14" fmla="*/ 44 w 54"/>
                <a:gd name="T15" fmla="*/ 32 h 84"/>
                <a:gd name="T16" fmla="*/ 42 w 54"/>
                <a:gd name="T17" fmla="*/ 26 h 84"/>
                <a:gd name="T18" fmla="*/ 45 w 54"/>
                <a:gd name="T19" fmla="*/ 23 h 84"/>
                <a:gd name="T20" fmla="*/ 44 w 54"/>
                <a:gd name="T21" fmla="*/ 19 h 84"/>
                <a:gd name="T22" fmla="*/ 38 w 54"/>
                <a:gd name="T23" fmla="*/ 13 h 84"/>
                <a:gd name="T24" fmla="*/ 40 w 54"/>
                <a:gd name="T25" fmla="*/ 12 h 84"/>
                <a:gd name="T26" fmla="*/ 39 w 54"/>
                <a:gd name="T27" fmla="*/ 10 h 84"/>
                <a:gd name="T28" fmla="*/ 41 w 54"/>
                <a:gd name="T29" fmla="*/ 3 h 84"/>
                <a:gd name="T30" fmla="*/ 37 w 54"/>
                <a:gd name="T31" fmla="*/ 1 h 84"/>
                <a:gd name="T32" fmla="*/ 34 w 54"/>
                <a:gd name="T33" fmla="*/ 0 h 84"/>
                <a:gd name="T34" fmla="*/ 29 w 54"/>
                <a:gd name="T35" fmla="*/ 1 h 84"/>
                <a:gd name="T36" fmla="*/ 25 w 54"/>
                <a:gd name="T37" fmla="*/ 5 h 84"/>
                <a:gd name="T38" fmla="*/ 24 w 54"/>
                <a:gd name="T39" fmla="*/ 10 h 84"/>
                <a:gd name="T40" fmla="*/ 21 w 54"/>
                <a:gd name="T41" fmla="*/ 13 h 84"/>
                <a:gd name="T42" fmla="*/ 17 w 54"/>
                <a:gd name="T43" fmla="*/ 11 h 84"/>
                <a:gd name="T44" fmla="*/ 14 w 54"/>
                <a:gd name="T45" fmla="*/ 12 h 84"/>
                <a:gd name="T46" fmla="*/ 7 w 54"/>
                <a:gd name="T47" fmla="*/ 10 h 84"/>
                <a:gd name="T48" fmla="*/ 4 w 54"/>
                <a:gd name="T49" fmla="*/ 7 h 84"/>
                <a:gd name="T50" fmla="*/ 0 w 54"/>
                <a:gd name="T51" fmla="*/ 9 h 84"/>
                <a:gd name="T52" fmla="*/ 8 w 54"/>
                <a:gd name="T53" fmla="*/ 14 h 84"/>
                <a:gd name="T54" fmla="*/ 12 w 54"/>
                <a:gd name="T55" fmla="*/ 16 h 84"/>
                <a:gd name="T56" fmla="*/ 14 w 54"/>
                <a:gd name="T57" fmla="*/ 19 h 84"/>
                <a:gd name="T58" fmla="*/ 14 w 54"/>
                <a:gd name="T59" fmla="*/ 21 h 84"/>
                <a:gd name="T60" fmla="*/ 15 w 54"/>
                <a:gd name="T61" fmla="*/ 24 h 84"/>
                <a:gd name="T62" fmla="*/ 15 w 54"/>
                <a:gd name="T63" fmla="*/ 27 h 84"/>
                <a:gd name="T64" fmla="*/ 16 w 54"/>
                <a:gd name="T65" fmla="*/ 29 h 84"/>
                <a:gd name="T66" fmla="*/ 15 w 54"/>
                <a:gd name="T67" fmla="*/ 33 h 84"/>
                <a:gd name="T68" fmla="*/ 17 w 54"/>
                <a:gd name="T69" fmla="*/ 36 h 84"/>
                <a:gd name="T70" fmla="*/ 21 w 54"/>
                <a:gd name="T71" fmla="*/ 38 h 84"/>
                <a:gd name="T72" fmla="*/ 22 w 54"/>
                <a:gd name="T73" fmla="*/ 41 h 84"/>
                <a:gd name="T74" fmla="*/ 23 w 54"/>
                <a:gd name="T75" fmla="*/ 44 h 84"/>
                <a:gd name="T76" fmla="*/ 20 w 54"/>
                <a:gd name="T77" fmla="*/ 44 h 84"/>
                <a:gd name="T78" fmla="*/ 16 w 54"/>
                <a:gd name="T79" fmla="*/ 49 h 84"/>
                <a:gd name="T80" fmla="*/ 13 w 54"/>
                <a:gd name="T81" fmla="*/ 51 h 84"/>
                <a:gd name="T82" fmla="*/ 10 w 54"/>
                <a:gd name="T83" fmla="*/ 54 h 84"/>
                <a:gd name="T84" fmla="*/ 4 w 54"/>
                <a:gd name="T85" fmla="*/ 57 h 84"/>
                <a:gd name="T86" fmla="*/ 2 w 54"/>
                <a:gd name="T87" fmla="*/ 62 h 84"/>
                <a:gd name="T88" fmla="*/ 4 w 54"/>
                <a:gd name="T89" fmla="*/ 67 h 84"/>
                <a:gd name="T90" fmla="*/ 4 w 54"/>
                <a:gd name="T91" fmla="*/ 73 h 84"/>
                <a:gd name="T92" fmla="*/ 4 w 54"/>
                <a:gd name="T93" fmla="*/ 78 h 84"/>
                <a:gd name="T94" fmla="*/ 7 w 54"/>
                <a:gd name="T95" fmla="*/ 80 h 84"/>
                <a:gd name="T96" fmla="*/ 5 w 54"/>
                <a:gd name="T97" fmla="*/ 81 h 84"/>
                <a:gd name="T98" fmla="*/ 8 w 54"/>
                <a:gd name="T99" fmla="*/ 79 h 84"/>
                <a:gd name="T100" fmla="*/ 8 w 54"/>
                <a:gd name="T101" fmla="*/ 83 h 84"/>
                <a:gd name="T102" fmla="*/ 11 w 54"/>
                <a:gd name="T103" fmla="*/ 80 h 84"/>
                <a:gd name="T104" fmla="*/ 11 w 54"/>
                <a:gd name="T105" fmla="*/ 83 h 84"/>
                <a:gd name="T106" fmla="*/ 23 w 54"/>
                <a:gd name="T107" fmla="*/ 80 h 84"/>
                <a:gd name="T108" fmla="*/ 36 w 54"/>
                <a:gd name="T109" fmla="*/ 78 h 84"/>
                <a:gd name="T110" fmla="*/ 46 w 54"/>
                <a:gd name="T111" fmla="*/ 68 h 84"/>
                <a:gd name="T112" fmla="*/ 53 w 54"/>
                <a:gd name="T113" fmla="*/ 59 h 84"/>
                <a:gd name="T114" fmla="*/ 53 w 54"/>
                <a:gd name="T11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84">
                  <a:moveTo>
                    <a:pt x="53" y="59"/>
                  </a:moveTo>
                  <a:cubicBezTo>
                    <a:pt x="52" y="57"/>
                    <a:pt x="49" y="56"/>
                    <a:pt x="47" y="55"/>
                  </a:cubicBezTo>
                  <a:cubicBezTo>
                    <a:pt x="44" y="53"/>
                    <a:pt x="48" y="53"/>
                    <a:pt x="49" y="51"/>
                  </a:cubicBezTo>
                  <a:cubicBezTo>
                    <a:pt x="49" y="51"/>
                    <a:pt x="45" y="45"/>
                    <a:pt x="44" y="44"/>
                  </a:cubicBezTo>
                  <a:cubicBezTo>
                    <a:pt x="44" y="44"/>
                    <a:pt x="46" y="43"/>
                    <a:pt x="46" y="43"/>
                  </a:cubicBezTo>
                  <a:cubicBezTo>
                    <a:pt x="46" y="42"/>
                    <a:pt x="44" y="39"/>
                    <a:pt x="44" y="38"/>
                  </a:cubicBezTo>
                  <a:cubicBezTo>
                    <a:pt x="44" y="37"/>
                    <a:pt x="45" y="37"/>
                    <a:pt x="45" y="36"/>
                  </a:cubicBezTo>
                  <a:cubicBezTo>
                    <a:pt x="46" y="35"/>
                    <a:pt x="44" y="33"/>
                    <a:pt x="44" y="32"/>
                  </a:cubicBezTo>
                  <a:cubicBezTo>
                    <a:pt x="42" y="30"/>
                    <a:pt x="40" y="28"/>
                    <a:pt x="42" y="26"/>
                  </a:cubicBezTo>
                  <a:cubicBezTo>
                    <a:pt x="43" y="25"/>
                    <a:pt x="45" y="24"/>
                    <a:pt x="45" y="23"/>
                  </a:cubicBezTo>
                  <a:cubicBezTo>
                    <a:pt x="46" y="21"/>
                    <a:pt x="44" y="20"/>
                    <a:pt x="44" y="19"/>
                  </a:cubicBezTo>
                  <a:cubicBezTo>
                    <a:pt x="43" y="18"/>
                    <a:pt x="36" y="15"/>
                    <a:pt x="38" y="13"/>
                  </a:cubicBezTo>
                  <a:cubicBezTo>
                    <a:pt x="38" y="13"/>
                    <a:pt x="40" y="12"/>
                    <a:pt x="40" y="12"/>
                  </a:cubicBezTo>
                  <a:cubicBezTo>
                    <a:pt x="40" y="12"/>
                    <a:pt x="37" y="10"/>
                    <a:pt x="39" y="10"/>
                  </a:cubicBezTo>
                  <a:cubicBezTo>
                    <a:pt x="42" y="10"/>
                    <a:pt x="44" y="5"/>
                    <a:pt x="41" y="3"/>
                  </a:cubicBezTo>
                  <a:cubicBezTo>
                    <a:pt x="40" y="2"/>
                    <a:pt x="38" y="2"/>
                    <a:pt x="37" y="1"/>
                  </a:cubicBezTo>
                  <a:cubicBezTo>
                    <a:pt x="36" y="0"/>
                    <a:pt x="35" y="0"/>
                    <a:pt x="34" y="0"/>
                  </a:cubicBezTo>
                  <a:cubicBezTo>
                    <a:pt x="32" y="1"/>
                    <a:pt x="31" y="0"/>
                    <a:pt x="29" y="1"/>
                  </a:cubicBezTo>
                  <a:cubicBezTo>
                    <a:pt x="28" y="2"/>
                    <a:pt x="26" y="4"/>
                    <a:pt x="25" y="5"/>
                  </a:cubicBezTo>
                  <a:cubicBezTo>
                    <a:pt x="25" y="6"/>
                    <a:pt x="25" y="10"/>
                    <a:pt x="24" y="10"/>
                  </a:cubicBezTo>
                  <a:cubicBezTo>
                    <a:pt x="23" y="11"/>
                    <a:pt x="22" y="12"/>
                    <a:pt x="21" y="13"/>
                  </a:cubicBezTo>
                  <a:cubicBezTo>
                    <a:pt x="20" y="13"/>
                    <a:pt x="18" y="11"/>
                    <a:pt x="17" y="11"/>
                  </a:cubicBezTo>
                  <a:cubicBezTo>
                    <a:pt x="16" y="11"/>
                    <a:pt x="15" y="12"/>
                    <a:pt x="14" y="12"/>
                  </a:cubicBezTo>
                  <a:cubicBezTo>
                    <a:pt x="11" y="13"/>
                    <a:pt x="9" y="12"/>
                    <a:pt x="7" y="10"/>
                  </a:cubicBezTo>
                  <a:cubicBezTo>
                    <a:pt x="7" y="9"/>
                    <a:pt x="5" y="7"/>
                    <a:pt x="4" y="7"/>
                  </a:cubicBezTo>
                  <a:cubicBezTo>
                    <a:pt x="3" y="7"/>
                    <a:pt x="1" y="9"/>
                    <a:pt x="0" y="9"/>
                  </a:cubicBezTo>
                  <a:cubicBezTo>
                    <a:pt x="2" y="11"/>
                    <a:pt x="5" y="13"/>
                    <a:pt x="8" y="14"/>
                  </a:cubicBezTo>
                  <a:cubicBezTo>
                    <a:pt x="9" y="14"/>
                    <a:pt x="11" y="15"/>
                    <a:pt x="12" y="16"/>
                  </a:cubicBezTo>
                  <a:cubicBezTo>
                    <a:pt x="13" y="17"/>
                    <a:pt x="13" y="18"/>
                    <a:pt x="14" y="19"/>
                  </a:cubicBezTo>
                  <a:cubicBezTo>
                    <a:pt x="14" y="20"/>
                    <a:pt x="13" y="20"/>
                    <a:pt x="14" y="21"/>
                  </a:cubicBezTo>
                  <a:cubicBezTo>
                    <a:pt x="14" y="22"/>
                    <a:pt x="16" y="23"/>
                    <a:pt x="15" y="24"/>
                  </a:cubicBezTo>
                  <a:cubicBezTo>
                    <a:pt x="15" y="25"/>
                    <a:pt x="14" y="26"/>
                    <a:pt x="15" y="27"/>
                  </a:cubicBezTo>
                  <a:cubicBezTo>
                    <a:pt x="15" y="27"/>
                    <a:pt x="16" y="29"/>
                    <a:pt x="16" y="29"/>
                  </a:cubicBezTo>
                  <a:cubicBezTo>
                    <a:pt x="15" y="30"/>
                    <a:pt x="15" y="32"/>
                    <a:pt x="15" y="33"/>
                  </a:cubicBezTo>
                  <a:cubicBezTo>
                    <a:pt x="15" y="33"/>
                    <a:pt x="17" y="36"/>
                    <a:pt x="17" y="36"/>
                  </a:cubicBezTo>
                  <a:cubicBezTo>
                    <a:pt x="18" y="37"/>
                    <a:pt x="20" y="38"/>
                    <a:pt x="21" y="38"/>
                  </a:cubicBezTo>
                  <a:cubicBezTo>
                    <a:pt x="22" y="39"/>
                    <a:pt x="22" y="40"/>
                    <a:pt x="22" y="41"/>
                  </a:cubicBezTo>
                  <a:cubicBezTo>
                    <a:pt x="22" y="42"/>
                    <a:pt x="23" y="43"/>
                    <a:pt x="23" y="44"/>
                  </a:cubicBezTo>
                  <a:cubicBezTo>
                    <a:pt x="23" y="45"/>
                    <a:pt x="21" y="44"/>
                    <a:pt x="20" y="44"/>
                  </a:cubicBezTo>
                  <a:cubicBezTo>
                    <a:pt x="19" y="44"/>
                    <a:pt x="16" y="48"/>
                    <a:pt x="16" y="49"/>
                  </a:cubicBezTo>
                  <a:cubicBezTo>
                    <a:pt x="15" y="50"/>
                    <a:pt x="14" y="50"/>
                    <a:pt x="13" y="51"/>
                  </a:cubicBezTo>
                  <a:cubicBezTo>
                    <a:pt x="12" y="52"/>
                    <a:pt x="11" y="53"/>
                    <a:pt x="10" y="54"/>
                  </a:cubicBezTo>
                  <a:cubicBezTo>
                    <a:pt x="9" y="54"/>
                    <a:pt x="4" y="58"/>
                    <a:pt x="4" y="57"/>
                  </a:cubicBezTo>
                  <a:cubicBezTo>
                    <a:pt x="4" y="59"/>
                    <a:pt x="2" y="60"/>
                    <a:pt x="2" y="62"/>
                  </a:cubicBezTo>
                  <a:cubicBezTo>
                    <a:pt x="3" y="64"/>
                    <a:pt x="2" y="67"/>
                    <a:pt x="4" y="67"/>
                  </a:cubicBezTo>
                  <a:cubicBezTo>
                    <a:pt x="5" y="67"/>
                    <a:pt x="4" y="72"/>
                    <a:pt x="4" y="73"/>
                  </a:cubicBezTo>
                  <a:cubicBezTo>
                    <a:pt x="4" y="75"/>
                    <a:pt x="2" y="77"/>
                    <a:pt x="4" y="78"/>
                  </a:cubicBezTo>
                  <a:cubicBezTo>
                    <a:pt x="4" y="78"/>
                    <a:pt x="8" y="79"/>
                    <a:pt x="7" y="80"/>
                  </a:cubicBezTo>
                  <a:cubicBezTo>
                    <a:pt x="7" y="80"/>
                    <a:pt x="5" y="81"/>
                    <a:pt x="5" y="81"/>
                  </a:cubicBezTo>
                  <a:cubicBezTo>
                    <a:pt x="7" y="81"/>
                    <a:pt x="7" y="79"/>
                    <a:pt x="8" y="79"/>
                  </a:cubicBezTo>
                  <a:cubicBezTo>
                    <a:pt x="10" y="78"/>
                    <a:pt x="8" y="83"/>
                    <a:pt x="8" y="83"/>
                  </a:cubicBezTo>
                  <a:cubicBezTo>
                    <a:pt x="8" y="83"/>
                    <a:pt x="11" y="80"/>
                    <a:pt x="11" y="80"/>
                  </a:cubicBezTo>
                  <a:cubicBezTo>
                    <a:pt x="12" y="79"/>
                    <a:pt x="11" y="83"/>
                    <a:pt x="11" y="83"/>
                  </a:cubicBezTo>
                  <a:cubicBezTo>
                    <a:pt x="14" y="84"/>
                    <a:pt x="20" y="81"/>
                    <a:pt x="23" y="80"/>
                  </a:cubicBezTo>
                  <a:cubicBezTo>
                    <a:pt x="27" y="79"/>
                    <a:pt x="31" y="79"/>
                    <a:pt x="36" y="78"/>
                  </a:cubicBezTo>
                  <a:cubicBezTo>
                    <a:pt x="39" y="74"/>
                    <a:pt x="43" y="71"/>
                    <a:pt x="46" y="68"/>
                  </a:cubicBezTo>
                  <a:cubicBezTo>
                    <a:pt x="48" y="66"/>
                    <a:pt x="54" y="62"/>
                    <a:pt x="53" y="59"/>
                  </a:cubicBezTo>
                  <a:cubicBezTo>
                    <a:pt x="52" y="57"/>
                    <a:pt x="54" y="62"/>
                    <a:pt x="53" y="5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2" name="Freeform 719"/>
            <p:cNvSpPr>
              <a:spLocks/>
            </p:cNvSpPr>
            <p:nvPr/>
          </p:nvSpPr>
          <p:spPr bwMode="auto">
            <a:xfrm>
              <a:off x="5966300" y="2482565"/>
              <a:ext cx="597290" cy="500131"/>
            </a:xfrm>
            <a:custGeom>
              <a:avLst/>
              <a:gdLst>
                <a:gd name="T0" fmla="*/ 38 w 128"/>
                <a:gd name="T1" fmla="*/ 87 h 107"/>
                <a:gd name="T2" fmla="*/ 38 w 128"/>
                <a:gd name="T3" fmla="*/ 63 h 107"/>
                <a:gd name="T4" fmla="*/ 47 w 128"/>
                <a:gd name="T5" fmla="*/ 52 h 107"/>
                <a:gd name="T6" fmla="*/ 56 w 128"/>
                <a:gd name="T7" fmla="*/ 34 h 107"/>
                <a:gd name="T8" fmla="*/ 72 w 128"/>
                <a:gd name="T9" fmla="*/ 25 h 107"/>
                <a:gd name="T10" fmla="*/ 86 w 128"/>
                <a:gd name="T11" fmla="*/ 22 h 107"/>
                <a:gd name="T12" fmla="*/ 102 w 128"/>
                <a:gd name="T13" fmla="*/ 20 h 107"/>
                <a:gd name="T14" fmla="*/ 112 w 128"/>
                <a:gd name="T15" fmla="*/ 10 h 107"/>
                <a:gd name="T16" fmla="*/ 120 w 128"/>
                <a:gd name="T17" fmla="*/ 13 h 107"/>
                <a:gd name="T18" fmla="*/ 127 w 128"/>
                <a:gd name="T19" fmla="*/ 6 h 107"/>
                <a:gd name="T20" fmla="*/ 114 w 128"/>
                <a:gd name="T21" fmla="*/ 5 h 107"/>
                <a:gd name="T22" fmla="*/ 116 w 128"/>
                <a:gd name="T23" fmla="*/ 2 h 107"/>
                <a:gd name="T24" fmla="*/ 106 w 128"/>
                <a:gd name="T25" fmla="*/ 3 h 107"/>
                <a:gd name="T26" fmla="*/ 100 w 128"/>
                <a:gd name="T27" fmla="*/ 1 h 107"/>
                <a:gd name="T28" fmla="*/ 95 w 128"/>
                <a:gd name="T29" fmla="*/ 3 h 107"/>
                <a:gd name="T30" fmla="*/ 91 w 128"/>
                <a:gd name="T31" fmla="*/ 6 h 107"/>
                <a:gd name="T32" fmla="*/ 90 w 128"/>
                <a:gd name="T33" fmla="*/ 11 h 107"/>
                <a:gd name="T34" fmla="*/ 84 w 128"/>
                <a:gd name="T35" fmla="*/ 10 h 107"/>
                <a:gd name="T36" fmla="*/ 80 w 128"/>
                <a:gd name="T37" fmla="*/ 13 h 107"/>
                <a:gd name="T38" fmla="*/ 76 w 128"/>
                <a:gd name="T39" fmla="*/ 15 h 107"/>
                <a:gd name="T40" fmla="*/ 72 w 128"/>
                <a:gd name="T41" fmla="*/ 16 h 107"/>
                <a:gd name="T42" fmla="*/ 68 w 128"/>
                <a:gd name="T43" fmla="*/ 10 h 107"/>
                <a:gd name="T44" fmla="*/ 67 w 128"/>
                <a:gd name="T45" fmla="*/ 14 h 107"/>
                <a:gd name="T46" fmla="*/ 65 w 128"/>
                <a:gd name="T47" fmla="*/ 14 h 107"/>
                <a:gd name="T48" fmla="*/ 62 w 128"/>
                <a:gd name="T49" fmla="*/ 18 h 107"/>
                <a:gd name="T50" fmla="*/ 61 w 128"/>
                <a:gd name="T51" fmla="*/ 21 h 107"/>
                <a:gd name="T52" fmla="*/ 57 w 128"/>
                <a:gd name="T53" fmla="*/ 20 h 107"/>
                <a:gd name="T54" fmla="*/ 54 w 128"/>
                <a:gd name="T55" fmla="*/ 20 h 107"/>
                <a:gd name="T56" fmla="*/ 51 w 128"/>
                <a:gd name="T57" fmla="*/ 22 h 107"/>
                <a:gd name="T58" fmla="*/ 49 w 128"/>
                <a:gd name="T59" fmla="*/ 23 h 107"/>
                <a:gd name="T60" fmla="*/ 54 w 128"/>
                <a:gd name="T61" fmla="*/ 25 h 107"/>
                <a:gd name="T62" fmla="*/ 56 w 128"/>
                <a:gd name="T63" fmla="*/ 25 h 107"/>
                <a:gd name="T64" fmla="*/ 57 w 128"/>
                <a:gd name="T65" fmla="*/ 28 h 107"/>
                <a:gd name="T66" fmla="*/ 49 w 128"/>
                <a:gd name="T67" fmla="*/ 31 h 107"/>
                <a:gd name="T68" fmla="*/ 53 w 128"/>
                <a:gd name="T69" fmla="*/ 33 h 107"/>
                <a:gd name="T70" fmla="*/ 49 w 128"/>
                <a:gd name="T71" fmla="*/ 35 h 107"/>
                <a:gd name="T72" fmla="*/ 43 w 128"/>
                <a:gd name="T73" fmla="*/ 40 h 107"/>
                <a:gd name="T74" fmla="*/ 42 w 128"/>
                <a:gd name="T75" fmla="*/ 43 h 107"/>
                <a:gd name="T76" fmla="*/ 39 w 128"/>
                <a:gd name="T77" fmla="*/ 45 h 107"/>
                <a:gd name="T78" fmla="*/ 39 w 128"/>
                <a:gd name="T79" fmla="*/ 49 h 107"/>
                <a:gd name="T80" fmla="*/ 39 w 128"/>
                <a:gd name="T81" fmla="*/ 52 h 107"/>
                <a:gd name="T82" fmla="*/ 35 w 128"/>
                <a:gd name="T83" fmla="*/ 56 h 107"/>
                <a:gd name="T84" fmla="*/ 27 w 128"/>
                <a:gd name="T85" fmla="*/ 62 h 107"/>
                <a:gd name="T86" fmla="*/ 31 w 128"/>
                <a:gd name="T87" fmla="*/ 64 h 107"/>
                <a:gd name="T88" fmla="*/ 28 w 128"/>
                <a:gd name="T89" fmla="*/ 66 h 107"/>
                <a:gd name="T90" fmla="*/ 19 w 128"/>
                <a:gd name="T91" fmla="*/ 68 h 107"/>
                <a:gd name="T92" fmla="*/ 16 w 128"/>
                <a:gd name="T93" fmla="*/ 72 h 107"/>
                <a:gd name="T94" fmla="*/ 10 w 128"/>
                <a:gd name="T95" fmla="*/ 73 h 107"/>
                <a:gd name="T96" fmla="*/ 10 w 128"/>
                <a:gd name="T97" fmla="*/ 74 h 107"/>
                <a:gd name="T98" fmla="*/ 5 w 128"/>
                <a:gd name="T99" fmla="*/ 75 h 107"/>
                <a:gd name="T100" fmla="*/ 4 w 128"/>
                <a:gd name="T101" fmla="*/ 81 h 107"/>
                <a:gd name="T102" fmla="*/ 1 w 128"/>
                <a:gd name="T103" fmla="*/ 86 h 107"/>
                <a:gd name="T104" fmla="*/ 6 w 128"/>
                <a:gd name="T105" fmla="*/ 92 h 107"/>
                <a:gd name="T106" fmla="*/ 7 w 128"/>
                <a:gd name="T107" fmla="*/ 94 h 107"/>
                <a:gd name="T108" fmla="*/ 3 w 128"/>
                <a:gd name="T109" fmla="*/ 93 h 107"/>
                <a:gd name="T110" fmla="*/ 5 w 128"/>
                <a:gd name="T111" fmla="*/ 97 h 107"/>
                <a:gd name="T112" fmla="*/ 5 w 128"/>
                <a:gd name="T113" fmla="*/ 103 h 107"/>
                <a:gd name="T114" fmla="*/ 27 w 128"/>
                <a:gd name="T115" fmla="*/ 99 h 107"/>
                <a:gd name="T116" fmla="*/ 34 w 128"/>
                <a:gd name="T117"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07">
                  <a:moveTo>
                    <a:pt x="34" y="101"/>
                  </a:moveTo>
                  <a:cubicBezTo>
                    <a:pt x="34" y="101"/>
                    <a:pt x="35" y="98"/>
                    <a:pt x="35" y="97"/>
                  </a:cubicBezTo>
                  <a:cubicBezTo>
                    <a:pt x="35" y="95"/>
                    <a:pt x="36" y="94"/>
                    <a:pt x="38" y="93"/>
                  </a:cubicBezTo>
                  <a:cubicBezTo>
                    <a:pt x="40" y="91"/>
                    <a:pt x="38" y="88"/>
                    <a:pt x="38" y="87"/>
                  </a:cubicBezTo>
                  <a:cubicBezTo>
                    <a:pt x="38" y="84"/>
                    <a:pt x="42" y="84"/>
                    <a:pt x="39" y="82"/>
                  </a:cubicBezTo>
                  <a:cubicBezTo>
                    <a:pt x="37" y="80"/>
                    <a:pt x="36" y="80"/>
                    <a:pt x="37" y="77"/>
                  </a:cubicBezTo>
                  <a:cubicBezTo>
                    <a:pt x="38" y="75"/>
                    <a:pt x="37" y="73"/>
                    <a:pt x="37" y="71"/>
                  </a:cubicBezTo>
                  <a:cubicBezTo>
                    <a:pt x="36" y="68"/>
                    <a:pt x="35" y="65"/>
                    <a:pt x="38" y="63"/>
                  </a:cubicBezTo>
                  <a:cubicBezTo>
                    <a:pt x="39" y="62"/>
                    <a:pt x="41" y="62"/>
                    <a:pt x="42" y="61"/>
                  </a:cubicBezTo>
                  <a:cubicBezTo>
                    <a:pt x="43" y="61"/>
                    <a:pt x="44" y="62"/>
                    <a:pt x="45" y="61"/>
                  </a:cubicBezTo>
                  <a:cubicBezTo>
                    <a:pt x="46" y="59"/>
                    <a:pt x="45" y="58"/>
                    <a:pt x="44" y="57"/>
                  </a:cubicBezTo>
                  <a:cubicBezTo>
                    <a:pt x="44" y="55"/>
                    <a:pt x="46" y="54"/>
                    <a:pt x="47" y="52"/>
                  </a:cubicBezTo>
                  <a:cubicBezTo>
                    <a:pt x="47" y="51"/>
                    <a:pt x="48" y="48"/>
                    <a:pt x="48" y="46"/>
                  </a:cubicBezTo>
                  <a:cubicBezTo>
                    <a:pt x="48" y="44"/>
                    <a:pt x="52" y="44"/>
                    <a:pt x="51" y="43"/>
                  </a:cubicBezTo>
                  <a:cubicBezTo>
                    <a:pt x="51" y="41"/>
                    <a:pt x="53" y="40"/>
                    <a:pt x="54" y="38"/>
                  </a:cubicBezTo>
                  <a:cubicBezTo>
                    <a:pt x="56" y="36"/>
                    <a:pt x="56" y="37"/>
                    <a:pt x="56" y="34"/>
                  </a:cubicBezTo>
                  <a:cubicBezTo>
                    <a:pt x="55" y="33"/>
                    <a:pt x="59" y="28"/>
                    <a:pt x="60" y="28"/>
                  </a:cubicBezTo>
                  <a:cubicBezTo>
                    <a:pt x="61" y="27"/>
                    <a:pt x="64" y="28"/>
                    <a:pt x="65" y="28"/>
                  </a:cubicBezTo>
                  <a:cubicBezTo>
                    <a:pt x="65" y="26"/>
                    <a:pt x="65" y="25"/>
                    <a:pt x="65" y="23"/>
                  </a:cubicBezTo>
                  <a:cubicBezTo>
                    <a:pt x="68" y="24"/>
                    <a:pt x="70" y="24"/>
                    <a:pt x="72" y="25"/>
                  </a:cubicBezTo>
                  <a:cubicBezTo>
                    <a:pt x="76" y="25"/>
                    <a:pt x="74" y="21"/>
                    <a:pt x="75" y="19"/>
                  </a:cubicBezTo>
                  <a:cubicBezTo>
                    <a:pt x="75" y="19"/>
                    <a:pt x="77" y="19"/>
                    <a:pt x="78" y="19"/>
                  </a:cubicBezTo>
                  <a:cubicBezTo>
                    <a:pt x="79" y="18"/>
                    <a:pt x="81" y="16"/>
                    <a:pt x="82" y="18"/>
                  </a:cubicBezTo>
                  <a:cubicBezTo>
                    <a:pt x="84" y="19"/>
                    <a:pt x="84" y="21"/>
                    <a:pt x="86" y="22"/>
                  </a:cubicBezTo>
                  <a:cubicBezTo>
                    <a:pt x="87" y="22"/>
                    <a:pt x="89" y="22"/>
                    <a:pt x="90" y="22"/>
                  </a:cubicBezTo>
                  <a:cubicBezTo>
                    <a:pt x="91" y="22"/>
                    <a:pt x="92" y="21"/>
                    <a:pt x="94" y="21"/>
                  </a:cubicBezTo>
                  <a:cubicBezTo>
                    <a:pt x="95" y="21"/>
                    <a:pt x="96" y="23"/>
                    <a:pt x="98" y="23"/>
                  </a:cubicBezTo>
                  <a:cubicBezTo>
                    <a:pt x="98" y="22"/>
                    <a:pt x="102" y="20"/>
                    <a:pt x="102" y="20"/>
                  </a:cubicBezTo>
                  <a:cubicBezTo>
                    <a:pt x="102" y="17"/>
                    <a:pt x="102" y="16"/>
                    <a:pt x="103" y="14"/>
                  </a:cubicBezTo>
                  <a:cubicBezTo>
                    <a:pt x="104" y="13"/>
                    <a:pt x="106" y="11"/>
                    <a:pt x="107" y="11"/>
                  </a:cubicBezTo>
                  <a:cubicBezTo>
                    <a:pt x="108" y="11"/>
                    <a:pt x="109" y="11"/>
                    <a:pt x="110" y="11"/>
                  </a:cubicBezTo>
                  <a:cubicBezTo>
                    <a:pt x="111" y="11"/>
                    <a:pt x="111" y="10"/>
                    <a:pt x="112" y="10"/>
                  </a:cubicBezTo>
                  <a:cubicBezTo>
                    <a:pt x="113" y="10"/>
                    <a:pt x="115" y="12"/>
                    <a:pt x="116" y="12"/>
                  </a:cubicBezTo>
                  <a:cubicBezTo>
                    <a:pt x="118" y="13"/>
                    <a:pt x="119" y="14"/>
                    <a:pt x="119" y="17"/>
                  </a:cubicBezTo>
                  <a:cubicBezTo>
                    <a:pt x="121" y="17"/>
                    <a:pt x="126" y="14"/>
                    <a:pt x="124" y="12"/>
                  </a:cubicBezTo>
                  <a:cubicBezTo>
                    <a:pt x="126" y="13"/>
                    <a:pt x="121" y="13"/>
                    <a:pt x="120" y="13"/>
                  </a:cubicBezTo>
                  <a:cubicBezTo>
                    <a:pt x="125" y="12"/>
                    <a:pt x="118" y="9"/>
                    <a:pt x="117" y="10"/>
                  </a:cubicBezTo>
                  <a:cubicBezTo>
                    <a:pt x="118" y="9"/>
                    <a:pt x="119" y="10"/>
                    <a:pt x="119" y="10"/>
                  </a:cubicBezTo>
                  <a:cubicBezTo>
                    <a:pt x="121" y="10"/>
                    <a:pt x="123" y="10"/>
                    <a:pt x="124" y="9"/>
                  </a:cubicBezTo>
                  <a:cubicBezTo>
                    <a:pt x="125" y="9"/>
                    <a:pt x="128" y="7"/>
                    <a:pt x="127" y="6"/>
                  </a:cubicBezTo>
                  <a:cubicBezTo>
                    <a:pt x="125" y="5"/>
                    <a:pt x="122" y="4"/>
                    <a:pt x="119" y="3"/>
                  </a:cubicBezTo>
                  <a:cubicBezTo>
                    <a:pt x="118" y="2"/>
                    <a:pt x="117" y="4"/>
                    <a:pt x="116" y="5"/>
                  </a:cubicBezTo>
                  <a:cubicBezTo>
                    <a:pt x="116" y="5"/>
                    <a:pt x="114" y="8"/>
                    <a:pt x="114" y="7"/>
                  </a:cubicBezTo>
                  <a:cubicBezTo>
                    <a:pt x="114" y="7"/>
                    <a:pt x="114" y="6"/>
                    <a:pt x="114" y="5"/>
                  </a:cubicBezTo>
                  <a:cubicBezTo>
                    <a:pt x="114" y="5"/>
                    <a:pt x="112" y="5"/>
                    <a:pt x="112" y="5"/>
                  </a:cubicBezTo>
                  <a:cubicBezTo>
                    <a:pt x="113" y="4"/>
                    <a:pt x="115" y="5"/>
                    <a:pt x="115" y="4"/>
                  </a:cubicBezTo>
                  <a:cubicBezTo>
                    <a:pt x="115" y="4"/>
                    <a:pt x="112" y="4"/>
                    <a:pt x="112" y="4"/>
                  </a:cubicBezTo>
                  <a:cubicBezTo>
                    <a:pt x="112" y="3"/>
                    <a:pt x="116" y="3"/>
                    <a:pt x="116" y="2"/>
                  </a:cubicBezTo>
                  <a:cubicBezTo>
                    <a:pt x="115" y="1"/>
                    <a:pt x="109" y="0"/>
                    <a:pt x="110" y="2"/>
                  </a:cubicBezTo>
                  <a:cubicBezTo>
                    <a:pt x="111" y="3"/>
                    <a:pt x="111" y="3"/>
                    <a:pt x="110" y="4"/>
                  </a:cubicBezTo>
                  <a:cubicBezTo>
                    <a:pt x="109" y="5"/>
                    <a:pt x="107" y="7"/>
                    <a:pt x="106" y="7"/>
                  </a:cubicBezTo>
                  <a:cubicBezTo>
                    <a:pt x="105" y="7"/>
                    <a:pt x="106" y="3"/>
                    <a:pt x="106" y="3"/>
                  </a:cubicBezTo>
                  <a:cubicBezTo>
                    <a:pt x="106" y="2"/>
                    <a:pt x="101" y="9"/>
                    <a:pt x="100" y="9"/>
                  </a:cubicBezTo>
                  <a:cubicBezTo>
                    <a:pt x="97" y="9"/>
                    <a:pt x="100" y="5"/>
                    <a:pt x="101" y="4"/>
                  </a:cubicBezTo>
                  <a:cubicBezTo>
                    <a:pt x="102" y="4"/>
                    <a:pt x="103" y="2"/>
                    <a:pt x="103" y="2"/>
                  </a:cubicBezTo>
                  <a:cubicBezTo>
                    <a:pt x="102" y="1"/>
                    <a:pt x="100" y="0"/>
                    <a:pt x="100" y="1"/>
                  </a:cubicBezTo>
                  <a:cubicBezTo>
                    <a:pt x="100" y="1"/>
                    <a:pt x="101" y="2"/>
                    <a:pt x="101" y="2"/>
                  </a:cubicBezTo>
                  <a:cubicBezTo>
                    <a:pt x="101" y="2"/>
                    <a:pt x="99" y="2"/>
                    <a:pt x="98" y="2"/>
                  </a:cubicBezTo>
                  <a:cubicBezTo>
                    <a:pt x="97" y="3"/>
                    <a:pt x="98" y="2"/>
                    <a:pt x="97" y="1"/>
                  </a:cubicBezTo>
                  <a:cubicBezTo>
                    <a:pt x="97" y="1"/>
                    <a:pt x="95" y="3"/>
                    <a:pt x="95" y="3"/>
                  </a:cubicBezTo>
                  <a:cubicBezTo>
                    <a:pt x="95" y="4"/>
                    <a:pt x="97" y="5"/>
                    <a:pt x="96" y="5"/>
                  </a:cubicBezTo>
                  <a:cubicBezTo>
                    <a:pt x="95" y="5"/>
                    <a:pt x="95" y="5"/>
                    <a:pt x="95" y="5"/>
                  </a:cubicBezTo>
                  <a:cubicBezTo>
                    <a:pt x="94" y="5"/>
                    <a:pt x="94" y="6"/>
                    <a:pt x="94" y="7"/>
                  </a:cubicBezTo>
                  <a:cubicBezTo>
                    <a:pt x="95" y="5"/>
                    <a:pt x="91" y="6"/>
                    <a:pt x="91" y="6"/>
                  </a:cubicBezTo>
                  <a:cubicBezTo>
                    <a:pt x="91" y="6"/>
                    <a:pt x="93" y="5"/>
                    <a:pt x="93" y="4"/>
                  </a:cubicBezTo>
                  <a:cubicBezTo>
                    <a:pt x="93" y="5"/>
                    <a:pt x="89" y="6"/>
                    <a:pt x="88" y="6"/>
                  </a:cubicBezTo>
                  <a:cubicBezTo>
                    <a:pt x="87" y="6"/>
                    <a:pt x="91" y="9"/>
                    <a:pt x="91" y="9"/>
                  </a:cubicBezTo>
                  <a:cubicBezTo>
                    <a:pt x="91" y="9"/>
                    <a:pt x="90" y="11"/>
                    <a:pt x="90" y="11"/>
                  </a:cubicBezTo>
                  <a:cubicBezTo>
                    <a:pt x="90" y="11"/>
                    <a:pt x="87" y="8"/>
                    <a:pt x="87" y="8"/>
                  </a:cubicBezTo>
                  <a:cubicBezTo>
                    <a:pt x="87" y="8"/>
                    <a:pt x="85" y="11"/>
                    <a:pt x="85" y="8"/>
                  </a:cubicBezTo>
                  <a:cubicBezTo>
                    <a:pt x="84" y="7"/>
                    <a:pt x="81" y="9"/>
                    <a:pt x="80" y="8"/>
                  </a:cubicBezTo>
                  <a:cubicBezTo>
                    <a:pt x="81" y="9"/>
                    <a:pt x="84" y="9"/>
                    <a:pt x="84" y="10"/>
                  </a:cubicBezTo>
                  <a:cubicBezTo>
                    <a:pt x="84" y="10"/>
                    <a:pt x="83" y="10"/>
                    <a:pt x="83" y="11"/>
                  </a:cubicBezTo>
                  <a:cubicBezTo>
                    <a:pt x="83" y="12"/>
                    <a:pt x="84" y="12"/>
                    <a:pt x="84" y="13"/>
                  </a:cubicBezTo>
                  <a:cubicBezTo>
                    <a:pt x="84" y="13"/>
                    <a:pt x="81" y="12"/>
                    <a:pt x="81" y="11"/>
                  </a:cubicBezTo>
                  <a:cubicBezTo>
                    <a:pt x="80" y="11"/>
                    <a:pt x="80" y="12"/>
                    <a:pt x="80" y="13"/>
                  </a:cubicBezTo>
                  <a:cubicBezTo>
                    <a:pt x="79" y="13"/>
                    <a:pt x="79" y="12"/>
                    <a:pt x="79" y="11"/>
                  </a:cubicBezTo>
                  <a:cubicBezTo>
                    <a:pt x="79" y="11"/>
                    <a:pt x="77" y="13"/>
                    <a:pt x="77" y="13"/>
                  </a:cubicBezTo>
                  <a:cubicBezTo>
                    <a:pt x="76" y="14"/>
                    <a:pt x="78" y="14"/>
                    <a:pt x="78" y="15"/>
                  </a:cubicBezTo>
                  <a:cubicBezTo>
                    <a:pt x="78" y="15"/>
                    <a:pt x="76" y="15"/>
                    <a:pt x="76" y="15"/>
                  </a:cubicBezTo>
                  <a:cubicBezTo>
                    <a:pt x="75" y="14"/>
                    <a:pt x="76" y="13"/>
                    <a:pt x="76" y="12"/>
                  </a:cubicBezTo>
                  <a:cubicBezTo>
                    <a:pt x="76" y="12"/>
                    <a:pt x="73" y="14"/>
                    <a:pt x="73" y="14"/>
                  </a:cubicBezTo>
                  <a:cubicBezTo>
                    <a:pt x="73" y="14"/>
                    <a:pt x="73" y="14"/>
                    <a:pt x="74" y="14"/>
                  </a:cubicBezTo>
                  <a:cubicBezTo>
                    <a:pt x="73" y="14"/>
                    <a:pt x="72" y="16"/>
                    <a:pt x="72" y="16"/>
                  </a:cubicBezTo>
                  <a:cubicBezTo>
                    <a:pt x="71" y="15"/>
                    <a:pt x="73" y="14"/>
                    <a:pt x="72" y="14"/>
                  </a:cubicBezTo>
                  <a:cubicBezTo>
                    <a:pt x="71" y="13"/>
                    <a:pt x="70" y="13"/>
                    <a:pt x="70" y="12"/>
                  </a:cubicBezTo>
                  <a:cubicBezTo>
                    <a:pt x="70" y="12"/>
                    <a:pt x="72" y="12"/>
                    <a:pt x="72" y="12"/>
                  </a:cubicBezTo>
                  <a:cubicBezTo>
                    <a:pt x="72" y="11"/>
                    <a:pt x="69" y="10"/>
                    <a:pt x="68" y="10"/>
                  </a:cubicBezTo>
                  <a:cubicBezTo>
                    <a:pt x="68" y="11"/>
                    <a:pt x="69" y="13"/>
                    <a:pt x="69" y="13"/>
                  </a:cubicBezTo>
                  <a:cubicBezTo>
                    <a:pt x="69" y="13"/>
                    <a:pt x="65" y="14"/>
                    <a:pt x="66" y="14"/>
                  </a:cubicBezTo>
                  <a:cubicBezTo>
                    <a:pt x="66" y="14"/>
                    <a:pt x="68" y="14"/>
                    <a:pt x="68" y="14"/>
                  </a:cubicBezTo>
                  <a:cubicBezTo>
                    <a:pt x="68" y="14"/>
                    <a:pt x="67" y="14"/>
                    <a:pt x="67" y="14"/>
                  </a:cubicBezTo>
                  <a:cubicBezTo>
                    <a:pt x="68" y="16"/>
                    <a:pt x="70" y="14"/>
                    <a:pt x="69" y="14"/>
                  </a:cubicBezTo>
                  <a:cubicBezTo>
                    <a:pt x="70" y="15"/>
                    <a:pt x="69" y="16"/>
                    <a:pt x="69" y="16"/>
                  </a:cubicBezTo>
                  <a:cubicBezTo>
                    <a:pt x="69" y="17"/>
                    <a:pt x="67" y="15"/>
                    <a:pt x="67" y="15"/>
                  </a:cubicBezTo>
                  <a:cubicBezTo>
                    <a:pt x="66" y="15"/>
                    <a:pt x="66" y="14"/>
                    <a:pt x="65" y="14"/>
                  </a:cubicBezTo>
                  <a:cubicBezTo>
                    <a:pt x="65" y="14"/>
                    <a:pt x="64" y="16"/>
                    <a:pt x="63" y="15"/>
                  </a:cubicBezTo>
                  <a:cubicBezTo>
                    <a:pt x="63" y="14"/>
                    <a:pt x="60" y="16"/>
                    <a:pt x="60" y="16"/>
                  </a:cubicBezTo>
                  <a:cubicBezTo>
                    <a:pt x="60" y="16"/>
                    <a:pt x="60" y="19"/>
                    <a:pt x="60" y="19"/>
                  </a:cubicBezTo>
                  <a:cubicBezTo>
                    <a:pt x="60" y="20"/>
                    <a:pt x="61" y="17"/>
                    <a:pt x="62" y="18"/>
                  </a:cubicBezTo>
                  <a:cubicBezTo>
                    <a:pt x="62" y="18"/>
                    <a:pt x="64" y="19"/>
                    <a:pt x="64" y="18"/>
                  </a:cubicBezTo>
                  <a:cubicBezTo>
                    <a:pt x="64" y="19"/>
                    <a:pt x="63" y="19"/>
                    <a:pt x="63" y="20"/>
                  </a:cubicBezTo>
                  <a:cubicBezTo>
                    <a:pt x="62" y="20"/>
                    <a:pt x="63" y="22"/>
                    <a:pt x="62" y="22"/>
                  </a:cubicBezTo>
                  <a:cubicBezTo>
                    <a:pt x="62" y="23"/>
                    <a:pt x="61" y="21"/>
                    <a:pt x="61" y="21"/>
                  </a:cubicBezTo>
                  <a:cubicBezTo>
                    <a:pt x="60" y="21"/>
                    <a:pt x="60" y="23"/>
                    <a:pt x="59" y="23"/>
                  </a:cubicBezTo>
                  <a:cubicBezTo>
                    <a:pt x="59" y="23"/>
                    <a:pt x="59" y="21"/>
                    <a:pt x="59" y="21"/>
                  </a:cubicBezTo>
                  <a:cubicBezTo>
                    <a:pt x="58" y="21"/>
                    <a:pt x="58" y="22"/>
                    <a:pt x="57" y="22"/>
                  </a:cubicBezTo>
                  <a:cubicBezTo>
                    <a:pt x="57" y="22"/>
                    <a:pt x="57" y="20"/>
                    <a:pt x="57" y="20"/>
                  </a:cubicBezTo>
                  <a:cubicBezTo>
                    <a:pt x="57" y="19"/>
                    <a:pt x="56" y="22"/>
                    <a:pt x="55" y="22"/>
                  </a:cubicBezTo>
                  <a:cubicBezTo>
                    <a:pt x="53" y="23"/>
                    <a:pt x="56" y="17"/>
                    <a:pt x="56" y="17"/>
                  </a:cubicBezTo>
                  <a:cubicBezTo>
                    <a:pt x="55" y="17"/>
                    <a:pt x="53" y="18"/>
                    <a:pt x="53" y="18"/>
                  </a:cubicBezTo>
                  <a:cubicBezTo>
                    <a:pt x="52" y="19"/>
                    <a:pt x="54" y="20"/>
                    <a:pt x="54" y="20"/>
                  </a:cubicBezTo>
                  <a:cubicBezTo>
                    <a:pt x="53" y="20"/>
                    <a:pt x="53" y="20"/>
                    <a:pt x="52" y="20"/>
                  </a:cubicBezTo>
                  <a:cubicBezTo>
                    <a:pt x="52" y="20"/>
                    <a:pt x="52" y="21"/>
                    <a:pt x="51" y="22"/>
                  </a:cubicBezTo>
                  <a:cubicBezTo>
                    <a:pt x="52" y="21"/>
                    <a:pt x="47" y="21"/>
                    <a:pt x="49" y="22"/>
                  </a:cubicBezTo>
                  <a:cubicBezTo>
                    <a:pt x="49" y="23"/>
                    <a:pt x="51" y="22"/>
                    <a:pt x="51" y="22"/>
                  </a:cubicBezTo>
                  <a:cubicBezTo>
                    <a:pt x="51" y="22"/>
                    <a:pt x="50" y="23"/>
                    <a:pt x="51" y="23"/>
                  </a:cubicBezTo>
                  <a:cubicBezTo>
                    <a:pt x="51" y="23"/>
                    <a:pt x="52" y="23"/>
                    <a:pt x="52" y="22"/>
                  </a:cubicBezTo>
                  <a:cubicBezTo>
                    <a:pt x="52" y="22"/>
                    <a:pt x="52" y="24"/>
                    <a:pt x="51" y="24"/>
                  </a:cubicBezTo>
                  <a:cubicBezTo>
                    <a:pt x="50" y="24"/>
                    <a:pt x="50" y="23"/>
                    <a:pt x="49" y="23"/>
                  </a:cubicBezTo>
                  <a:cubicBezTo>
                    <a:pt x="48" y="24"/>
                    <a:pt x="48" y="26"/>
                    <a:pt x="47" y="26"/>
                  </a:cubicBezTo>
                  <a:cubicBezTo>
                    <a:pt x="47" y="26"/>
                    <a:pt x="44" y="26"/>
                    <a:pt x="44" y="26"/>
                  </a:cubicBezTo>
                  <a:cubicBezTo>
                    <a:pt x="44" y="29"/>
                    <a:pt x="51" y="25"/>
                    <a:pt x="51" y="25"/>
                  </a:cubicBezTo>
                  <a:cubicBezTo>
                    <a:pt x="52" y="25"/>
                    <a:pt x="53" y="24"/>
                    <a:pt x="54" y="25"/>
                  </a:cubicBezTo>
                  <a:cubicBezTo>
                    <a:pt x="56" y="25"/>
                    <a:pt x="55" y="23"/>
                    <a:pt x="54" y="23"/>
                  </a:cubicBezTo>
                  <a:cubicBezTo>
                    <a:pt x="55" y="23"/>
                    <a:pt x="55" y="23"/>
                    <a:pt x="55" y="23"/>
                  </a:cubicBezTo>
                  <a:cubicBezTo>
                    <a:pt x="56" y="25"/>
                    <a:pt x="57" y="23"/>
                    <a:pt x="58" y="23"/>
                  </a:cubicBezTo>
                  <a:cubicBezTo>
                    <a:pt x="57" y="23"/>
                    <a:pt x="57" y="25"/>
                    <a:pt x="56" y="25"/>
                  </a:cubicBezTo>
                  <a:cubicBezTo>
                    <a:pt x="57" y="25"/>
                    <a:pt x="58" y="25"/>
                    <a:pt x="58" y="25"/>
                  </a:cubicBezTo>
                  <a:cubicBezTo>
                    <a:pt x="58" y="25"/>
                    <a:pt x="56" y="26"/>
                    <a:pt x="56" y="27"/>
                  </a:cubicBezTo>
                  <a:cubicBezTo>
                    <a:pt x="56" y="27"/>
                    <a:pt x="61" y="25"/>
                    <a:pt x="61" y="26"/>
                  </a:cubicBezTo>
                  <a:cubicBezTo>
                    <a:pt x="60" y="27"/>
                    <a:pt x="57" y="26"/>
                    <a:pt x="57" y="28"/>
                  </a:cubicBezTo>
                  <a:cubicBezTo>
                    <a:pt x="56" y="31"/>
                    <a:pt x="54" y="27"/>
                    <a:pt x="54" y="27"/>
                  </a:cubicBezTo>
                  <a:cubicBezTo>
                    <a:pt x="54" y="26"/>
                    <a:pt x="54" y="29"/>
                    <a:pt x="54" y="29"/>
                  </a:cubicBezTo>
                  <a:cubicBezTo>
                    <a:pt x="54" y="29"/>
                    <a:pt x="53" y="27"/>
                    <a:pt x="52" y="27"/>
                  </a:cubicBezTo>
                  <a:cubicBezTo>
                    <a:pt x="51" y="28"/>
                    <a:pt x="49" y="30"/>
                    <a:pt x="49" y="31"/>
                  </a:cubicBezTo>
                  <a:cubicBezTo>
                    <a:pt x="49" y="31"/>
                    <a:pt x="51" y="30"/>
                    <a:pt x="51" y="30"/>
                  </a:cubicBezTo>
                  <a:cubicBezTo>
                    <a:pt x="51" y="31"/>
                    <a:pt x="53" y="30"/>
                    <a:pt x="53" y="31"/>
                  </a:cubicBezTo>
                  <a:cubicBezTo>
                    <a:pt x="53" y="30"/>
                    <a:pt x="50" y="31"/>
                    <a:pt x="50" y="32"/>
                  </a:cubicBezTo>
                  <a:cubicBezTo>
                    <a:pt x="51" y="33"/>
                    <a:pt x="54" y="31"/>
                    <a:pt x="53" y="33"/>
                  </a:cubicBezTo>
                  <a:cubicBezTo>
                    <a:pt x="54" y="31"/>
                    <a:pt x="47" y="34"/>
                    <a:pt x="47" y="34"/>
                  </a:cubicBezTo>
                  <a:cubicBezTo>
                    <a:pt x="47" y="33"/>
                    <a:pt x="53" y="35"/>
                    <a:pt x="52" y="35"/>
                  </a:cubicBezTo>
                  <a:cubicBezTo>
                    <a:pt x="51" y="36"/>
                    <a:pt x="50" y="34"/>
                    <a:pt x="49" y="35"/>
                  </a:cubicBezTo>
                  <a:cubicBezTo>
                    <a:pt x="49" y="35"/>
                    <a:pt x="49" y="35"/>
                    <a:pt x="49" y="35"/>
                  </a:cubicBezTo>
                  <a:cubicBezTo>
                    <a:pt x="49" y="36"/>
                    <a:pt x="46" y="34"/>
                    <a:pt x="45" y="36"/>
                  </a:cubicBezTo>
                  <a:cubicBezTo>
                    <a:pt x="45" y="36"/>
                    <a:pt x="48" y="36"/>
                    <a:pt x="48" y="36"/>
                  </a:cubicBezTo>
                  <a:cubicBezTo>
                    <a:pt x="46" y="38"/>
                    <a:pt x="44" y="36"/>
                    <a:pt x="45" y="39"/>
                  </a:cubicBezTo>
                  <a:cubicBezTo>
                    <a:pt x="45" y="39"/>
                    <a:pt x="43" y="40"/>
                    <a:pt x="43" y="40"/>
                  </a:cubicBezTo>
                  <a:cubicBezTo>
                    <a:pt x="42" y="41"/>
                    <a:pt x="42" y="41"/>
                    <a:pt x="42" y="41"/>
                  </a:cubicBezTo>
                  <a:cubicBezTo>
                    <a:pt x="42" y="42"/>
                    <a:pt x="41" y="42"/>
                    <a:pt x="41" y="42"/>
                  </a:cubicBezTo>
                  <a:cubicBezTo>
                    <a:pt x="41" y="43"/>
                    <a:pt x="42" y="42"/>
                    <a:pt x="42" y="42"/>
                  </a:cubicBezTo>
                  <a:cubicBezTo>
                    <a:pt x="43" y="42"/>
                    <a:pt x="42" y="43"/>
                    <a:pt x="42" y="43"/>
                  </a:cubicBezTo>
                  <a:cubicBezTo>
                    <a:pt x="43" y="43"/>
                    <a:pt x="45" y="44"/>
                    <a:pt x="46" y="43"/>
                  </a:cubicBezTo>
                  <a:cubicBezTo>
                    <a:pt x="44" y="44"/>
                    <a:pt x="44" y="44"/>
                    <a:pt x="42" y="44"/>
                  </a:cubicBezTo>
                  <a:cubicBezTo>
                    <a:pt x="41" y="44"/>
                    <a:pt x="38" y="44"/>
                    <a:pt x="38" y="45"/>
                  </a:cubicBezTo>
                  <a:cubicBezTo>
                    <a:pt x="38" y="45"/>
                    <a:pt x="39" y="45"/>
                    <a:pt x="39" y="45"/>
                  </a:cubicBezTo>
                  <a:cubicBezTo>
                    <a:pt x="39" y="45"/>
                    <a:pt x="38" y="46"/>
                    <a:pt x="38" y="46"/>
                  </a:cubicBezTo>
                  <a:cubicBezTo>
                    <a:pt x="38" y="46"/>
                    <a:pt x="40" y="45"/>
                    <a:pt x="40" y="46"/>
                  </a:cubicBezTo>
                  <a:cubicBezTo>
                    <a:pt x="40" y="46"/>
                    <a:pt x="38" y="48"/>
                    <a:pt x="38" y="48"/>
                  </a:cubicBezTo>
                  <a:cubicBezTo>
                    <a:pt x="38" y="48"/>
                    <a:pt x="39" y="48"/>
                    <a:pt x="39" y="49"/>
                  </a:cubicBezTo>
                  <a:cubicBezTo>
                    <a:pt x="39" y="49"/>
                    <a:pt x="37" y="49"/>
                    <a:pt x="37" y="49"/>
                  </a:cubicBezTo>
                  <a:cubicBezTo>
                    <a:pt x="37" y="49"/>
                    <a:pt x="39" y="50"/>
                    <a:pt x="39" y="50"/>
                  </a:cubicBezTo>
                  <a:cubicBezTo>
                    <a:pt x="38" y="50"/>
                    <a:pt x="37" y="50"/>
                    <a:pt x="37" y="50"/>
                  </a:cubicBezTo>
                  <a:cubicBezTo>
                    <a:pt x="37" y="51"/>
                    <a:pt x="38" y="52"/>
                    <a:pt x="39" y="52"/>
                  </a:cubicBezTo>
                  <a:cubicBezTo>
                    <a:pt x="37" y="52"/>
                    <a:pt x="35" y="52"/>
                    <a:pt x="34" y="54"/>
                  </a:cubicBezTo>
                  <a:cubicBezTo>
                    <a:pt x="34" y="55"/>
                    <a:pt x="30" y="54"/>
                    <a:pt x="30" y="54"/>
                  </a:cubicBezTo>
                  <a:cubicBezTo>
                    <a:pt x="30" y="57"/>
                    <a:pt x="36" y="54"/>
                    <a:pt x="37" y="54"/>
                  </a:cubicBezTo>
                  <a:cubicBezTo>
                    <a:pt x="36" y="54"/>
                    <a:pt x="35" y="56"/>
                    <a:pt x="35" y="56"/>
                  </a:cubicBezTo>
                  <a:cubicBezTo>
                    <a:pt x="32" y="56"/>
                    <a:pt x="34" y="57"/>
                    <a:pt x="33" y="58"/>
                  </a:cubicBezTo>
                  <a:cubicBezTo>
                    <a:pt x="32" y="59"/>
                    <a:pt x="30" y="57"/>
                    <a:pt x="29" y="58"/>
                  </a:cubicBezTo>
                  <a:cubicBezTo>
                    <a:pt x="29" y="59"/>
                    <a:pt x="26" y="61"/>
                    <a:pt x="26" y="61"/>
                  </a:cubicBezTo>
                  <a:cubicBezTo>
                    <a:pt x="26" y="62"/>
                    <a:pt x="27" y="62"/>
                    <a:pt x="27" y="62"/>
                  </a:cubicBezTo>
                  <a:cubicBezTo>
                    <a:pt x="27" y="63"/>
                    <a:pt x="24" y="63"/>
                    <a:pt x="24" y="63"/>
                  </a:cubicBezTo>
                  <a:cubicBezTo>
                    <a:pt x="24" y="63"/>
                    <a:pt x="25" y="64"/>
                    <a:pt x="25" y="65"/>
                  </a:cubicBezTo>
                  <a:cubicBezTo>
                    <a:pt x="25" y="66"/>
                    <a:pt x="27" y="65"/>
                    <a:pt x="28" y="65"/>
                  </a:cubicBezTo>
                  <a:cubicBezTo>
                    <a:pt x="29" y="64"/>
                    <a:pt x="30" y="65"/>
                    <a:pt x="31" y="64"/>
                  </a:cubicBezTo>
                  <a:cubicBezTo>
                    <a:pt x="31" y="64"/>
                    <a:pt x="30" y="63"/>
                    <a:pt x="30" y="62"/>
                  </a:cubicBezTo>
                  <a:cubicBezTo>
                    <a:pt x="30" y="62"/>
                    <a:pt x="32" y="63"/>
                    <a:pt x="33" y="64"/>
                  </a:cubicBezTo>
                  <a:cubicBezTo>
                    <a:pt x="33" y="64"/>
                    <a:pt x="30" y="66"/>
                    <a:pt x="30" y="66"/>
                  </a:cubicBezTo>
                  <a:cubicBezTo>
                    <a:pt x="29" y="66"/>
                    <a:pt x="28" y="67"/>
                    <a:pt x="28" y="66"/>
                  </a:cubicBezTo>
                  <a:cubicBezTo>
                    <a:pt x="27" y="65"/>
                    <a:pt x="26" y="67"/>
                    <a:pt x="25" y="67"/>
                  </a:cubicBezTo>
                  <a:cubicBezTo>
                    <a:pt x="24" y="66"/>
                    <a:pt x="24" y="63"/>
                    <a:pt x="23" y="66"/>
                  </a:cubicBezTo>
                  <a:cubicBezTo>
                    <a:pt x="21" y="70"/>
                    <a:pt x="20" y="65"/>
                    <a:pt x="21" y="65"/>
                  </a:cubicBezTo>
                  <a:cubicBezTo>
                    <a:pt x="19" y="65"/>
                    <a:pt x="21" y="69"/>
                    <a:pt x="19" y="68"/>
                  </a:cubicBezTo>
                  <a:cubicBezTo>
                    <a:pt x="15" y="68"/>
                    <a:pt x="18" y="70"/>
                    <a:pt x="17" y="71"/>
                  </a:cubicBezTo>
                  <a:cubicBezTo>
                    <a:pt x="16" y="71"/>
                    <a:pt x="16" y="69"/>
                    <a:pt x="16" y="69"/>
                  </a:cubicBezTo>
                  <a:cubicBezTo>
                    <a:pt x="14" y="69"/>
                    <a:pt x="12" y="70"/>
                    <a:pt x="11" y="71"/>
                  </a:cubicBezTo>
                  <a:cubicBezTo>
                    <a:pt x="11" y="72"/>
                    <a:pt x="15" y="72"/>
                    <a:pt x="16" y="72"/>
                  </a:cubicBezTo>
                  <a:cubicBezTo>
                    <a:pt x="16" y="72"/>
                    <a:pt x="19" y="71"/>
                    <a:pt x="19" y="71"/>
                  </a:cubicBezTo>
                  <a:cubicBezTo>
                    <a:pt x="20" y="72"/>
                    <a:pt x="15" y="72"/>
                    <a:pt x="15" y="72"/>
                  </a:cubicBezTo>
                  <a:cubicBezTo>
                    <a:pt x="14" y="72"/>
                    <a:pt x="14" y="73"/>
                    <a:pt x="13" y="73"/>
                  </a:cubicBezTo>
                  <a:cubicBezTo>
                    <a:pt x="12" y="73"/>
                    <a:pt x="11" y="73"/>
                    <a:pt x="10" y="73"/>
                  </a:cubicBezTo>
                  <a:cubicBezTo>
                    <a:pt x="8" y="72"/>
                    <a:pt x="7" y="73"/>
                    <a:pt x="9" y="74"/>
                  </a:cubicBezTo>
                  <a:cubicBezTo>
                    <a:pt x="10" y="74"/>
                    <a:pt x="12" y="74"/>
                    <a:pt x="12" y="76"/>
                  </a:cubicBezTo>
                  <a:cubicBezTo>
                    <a:pt x="12" y="76"/>
                    <a:pt x="11" y="78"/>
                    <a:pt x="11" y="77"/>
                  </a:cubicBezTo>
                  <a:cubicBezTo>
                    <a:pt x="10" y="77"/>
                    <a:pt x="12" y="75"/>
                    <a:pt x="10" y="74"/>
                  </a:cubicBezTo>
                  <a:cubicBezTo>
                    <a:pt x="7" y="74"/>
                    <a:pt x="9" y="75"/>
                    <a:pt x="8" y="76"/>
                  </a:cubicBezTo>
                  <a:cubicBezTo>
                    <a:pt x="8" y="76"/>
                    <a:pt x="8" y="73"/>
                    <a:pt x="7" y="73"/>
                  </a:cubicBezTo>
                  <a:cubicBezTo>
                    <a:pt x="7" y="72"/>
                    <a:pt x="5" y="78"/>
                    <a:pt x="6" y="77"/>
                  </a:cubicBezTo>
                  <a:cubicBezTo>
                    <a:pt x="5" y="77"/>
                    <a:pt x="5" y="75"/>
                    <a:pt x="5" y="75"/>
                  </a:cubicBezTo>
                  <a:cubicBezTo>
                    <a:pt x="4" y="75"/>
                    <a:pt x="4" y="77"/>
                    <a:pt x="4" y="77"/>
                  </a:cubicBezTo>
                  <a:cubicBezTo>
                    <a:pt x="3" y="78"/>
                    <a:pt x="1" y="77"/>
                    <a:pt x="1" y="78"/>
                  </a:cubicBezTo>
                  <a:cubicBezTo>
                    <a:pt x="1" y="79"/>
                    <a:pt x="0" y="80"/>
                    <a:pt x="1" y="80"/>
                  </a:cubicBezTo>
                  <a:cubicBezTo>
                    <a:pt x="2" y="80"/>
                    <a:pt x="3" y="80"/>
                    <a:pt x="4" y="81"/>
                  </a:cubicBezTo>
                  <a:cubicBezTo>
                    <a:pt x="4" y="81"/>
                    <a:pt x="0" y="82"/>
                    <a:pt x="1" y="83"/>
                  </a:cubicBezTo>
                  <a:cubicBezTo>
                    <a:pt x="1" y="84"/>
                    <a:pt x="3" y="84"/>
                    <a:pt x="3" y="84"/>
                  </a:cubicBezTo>
                  <a:cubicBezTo>
                    <a:pt x="3" y="84"/>
                    <a:pt x="6" y="83"/>
                    <a:pt x="6" y="84"/>
                  </a:cubicBezTo>
                  <a:cubicBezTo>
                    <a:pt x="5" y="85"/>
                    <a:pt x="2" y="84"/>
                    <a:pt x="1" y="86"/>
                  </a:cubicBezTo>
                  <a:cubicBezTo>
                    <a:pt x="0" y="87"/>
                    <a:pt x="6" y="87"/>
                    <a:pt x="4" y="89"/>
                  </a:cubicBezTo>
                  <a:cubicBezTo>
                    <a:pt x="4" y="89"/>
                    <a:pt x="3" y="87"/>
                    <a:pt x="2" y="88"/>
                  </a:cubicBezTo>
                  <a:cubicBezTo>
                    <a:pt x="1" y="89"/>
                    <a:pt x="1" y="90"/>
                    <a:pt x="2" y="91"/>
                  </a:cubicBezTo>
                  <a:cubicBezTo>
                    <a:pt x="3" y="91"/>
                    <a:pt x="5" y="92"/>
                    <a:pt x="6" y="92"/>
                  </a:cubicBezTo>
                  <a:cubicBezTo>
                    <a:pt x="7" y="91"/>
                    <a:pt x="8" y="89"/>
                    <a:pt x="9" y="90"/>
                  </a:cubicBezTo>
                  <a:cubicBezTo>
                    <a:pt x="8" y="90"/>
                    <a:pt x="7" y="91"/>
                    <a:pt x="7" y="91"/>
                  </a:cubicBezTo>
                  <a:cubicBezTo>
                    <a:pt x="7" y="92"/>
                    <a:pt x="6" y="92"/>
                    <a:pt x="5" y="92"/>
                  </a:cubicBezTo>
                  <a:cubicBezTo>
                    <a:pt x="5" y="92"/>
                    <a:pt x="7" y="93"/>
                    <a:pt x="7" y="94"/>
                  </a:cubicBezTo>
                  <a:cubicBezTo>
                    <a:pt x="7" y="94"/>
                    <a:pt x="4" y="92"/>
                    <a:pt x="5" y="94"/>
                  </a:cubicBezTo>
                  <a:cubicBezTo>
                    <a:pt x="5" y="95"/>
                    <a:pt x="8" y="96"/>
                    <a:pt x="8" y="96"/>
                  </a:cubicBezTo>
                  <a:cubicBezTo>
                    <a:pt x="8" y="97"/>
                    <a:pt x="5" y="95"/>
                    <a:pt x="4" y="96"/>
                  </a:cubicBezTo>
                  <a:cubicBezTo>
                    <a:pt x="2" y="96"/>
                    <a:pt x="4" y="93"/>
                    <a:pt x="3" y="93"/>
                  </a:cubicBezTo>
                  <a:cubicBezTo>
                    <a:pt x="3" y="93"/>
                    <a:pt x="1" y="95"/>
                    <a:pt x="2" y="96"/>
                  </a:cubicBezTo>
                  <a:cubicBezTo>
                    <a:pt x="3" y="96"/>
                    <a:pt x="2" y="98"/>
                    <a:pt x="2" y="98"/>
                  </a:cubicBezTo>
                  <a:cubicBezTo>
                    <a:pt x="3" y="99"/>
                    <a:pt x="4" y="97"/>
                    <a:pt x="5" y="96"/>
                  </a:cubicBezTo>
                  <a:cubicBezTo>
                    <a:pt x="5" y="96"/>
                    <a:pt x="5" y="97"/>
                    <a:pt x="5" y="97"/>
                  </a:cubicBezTo>
                  <a:cubicBezTo>
                    <a:pt x="6" y="97"/>
                    <a:pt x="6" y="96"/>
                    <a:pt x="7" y="96"/>
                  </a:cubicBezTo>
                  <a:cubicBezTo>
                    <a:pt x="7" y="96"/>
                    <a:pt x="7" y="98"/>
                    <a:pt x="6" y="98"/>
                  </a:cubicBezTo>
                  <a:cubicBezTo>
                    <a:pt x="4" y="99"/>
                    <a:pt x="8" y="101"/>
                    <a:pt x="8" y="100"/>
                  </a:cubicBezTo>
                  <a:cubicBezTo>
                    <a:pt x="8" y="102"/>
                    <a:pt x="1" y="100"/>
                    <a:pt x="5" y="103"/>
                  </a:cubicBezTo>
                  <a:cubicBezTo>
                    <a:pt x="7" y="104"/>
                    <a:pt x="8" y="105"/>
                    <a:pt x="10" y="105"/>
                  </a:cubicBezTo>
                  <a:cubicBezTo>
                    <a:pt x="10" y="105"/>
                    <a:pt x="13" y="107"/>
                    <a:pt x="14" y="107"/>
                  </a:cubicBezTo>
                  <a:cubicBezTo>
                    <a:pt x="17" y="107"/>
                    <a:pt x="21" y="104"/>
                    <a:pt x="23" y="102"/>
                  </a:cubicBezTo>
                  <a:cubicBezTo>
                    <a:pt x="24" y="100"/>
                    <a:pt x="25" y="100"/>
                    <a:pt x="27" y="99"/>
                  </a:cubicBezTo>
                  <a:cubicBezTo>
                    <a:pt x="28" y="98"/>
                    <a:pt x="28" y="95"/>
                    <a:pt x="29" y="95"/>
                  </a:cubicBezTo>
                  <a:cubicBezTo>
                    <a:pt x="29" y="95"/>
                    <a:pt x="29" y="98"/>
                    <a:pt x="30" y="98"/>
                  </a:cubicBezTo>
                  <a:cubicBezTo>
                    <a:pt x="32" y="99"/>
                    <a:pt x="31" y="99"/>
                    <a:pt x="31" y="100"/>
                  </a:cubicBezTo>
                  <a:cubicBezTo>
                    <a:pt x="32" y="100"/>
                    <a:pt x="33" y="100"/>
                    <a:pt x="34" y="101"/>
                  </a:cubicBezTo>
                  <a:cubicBezTo>
                    <a:pt x="34" y="102"/>
                    <a:pt x="33" y="100"/>
                    <a:pt x="34" y="101"/>
                  </a:cubicBezTo>
                  <a:close/>
                </a:path>
              </a:pathLst>
            </a:custGeom>
            <a:solidFill>
              <a:schemeClr val="accent2"/>
            </a:solid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3" name="Freeform 720"/>
            <p:cNvSpPr>
              <a:spLocks noEditPoints="1"/>
            </p:cNvSpPr>
            <p:nvPr/>
          </p:nvSpPr>
          <p:spPr bwMode="auto">
            <a:xfrm>
              <a:off x="6474394" y="2183123"/>
              <a:ext cx="3782836" cy="1318816"/>
            </a:xfrm>
            <a:custGeom>
              <a:avLst/>
              <a:gdLst>
                <a:gd name="T0" fmla="*/ 785 w 810"/>
                <a:gd name="T1" fmla="*/ 109 h 282"/>
                <a:gd name="T2" fmla="*/ 725 w 810"/>
                <a:gd name="T3" fmla="*/ 77 h 282"/>
                <a:gd name="T4" fmla="*/ 665 w 810"/>
                <a:gd name="T5" fmla="*/ 80 h 282"/>
                <a:gd name="T6" fmla="*/ 607 w 810"/>
                <a:gd name="T7" fmla="*/ 65 h 282"/>
                <a:gd name="T8" fmla="*/ 578 w 810"/>
                <a:gd name="T9" fmla="*/ 56 h 282"/>
                <a:gd name="T10" fmla="*/ 555 w 810"/>
                <a:gd name="T11" fmla="*/ 61 h 282"/>
                <a:gd name="T12" fmla="*/ 521 w 810"/>
                <a:gd name="T13" fmla="*/ 59 h 282"/>
                <a:gd name="T14" fmla="*/ 495 w 810"/>
                <a:gd name="T15" fmla="*/ 44 h 282"/>
                <a:gd name="T16" fmla="*/ 469 w 810"/>
                <a:gd name="T17" fmla="*/ 49 h 282"/>
                <a:gd name="T18" fmla="*/ 423 w 810"/>
                <a:gd name="T19" fmla="*/ 43 h 282"/>
                <a:gd name="T20" fmla="*/ 383 w 810"/>
                <a:gd name="T21" fmla="*/ 50 h 282"/>
                <a:gd name="T22" fmla="*/ 423 w 810"/>
                <a:gd name="T23" fmla="*/ 17 h 282"/>
                <a:gd name="T24" fmla="*/ 378 w 810"/>
                <a:gd name="T25" fmla="*/ 7 h 282"/>
                <a:gd name="T26" fmla="*/ 355 w 810"/>
                <a:gd name="T27" fmla="*/ 17 h 282"/>
                <a:gd name="T28" fmla="*/ 320 w 810"/>
                <a:gd name="T29" fmla="*/ 22 h 282"/>
                <a:gd name="T30" fmla="*/ 297 w 810"/>
                <a:gd name="T31" fmla="*/ 32 h 282"/>
                <a:gd name="T32" fmla="*/ 269 w 810"/>
                <a:gd name="T33" fmla="*/ 49 h 282"/>
                <a:gd name="T34" fmla="*/ 247 w 810"/>
                <a:gd name="T35" fmla="*/ 58 h 282"/>
                <a:gd name="T36" fmla="*/ 242 w 810"/>
                <a:gd name="T37" fmla="*/ 50 h 282"/>
                <a:gd name="T38" fmla="*/ 259 w 810"/>
                <a:gd name="T39" fmla="*/ 97 h 282"/>
                <a:gd name="T40" fmla="*/ 227 w 810"/>
                <a:gd name="T41" fmla="*/ 107 h 282"/>
                <a:gd name="T42" fmla="*/ 231 w 810"/>
                <a:gd name="T43" fmla="*/ 88 h 282"/>
                <a:gd name="T44" fmla="*/ 206 w 810"/>
                <a:gd name="T45" fmla="*/ 60 h 282"/>
                <a:gd name="T46" fmla="*/ 191 w 810"/>
                <a:gd name="T47" fmla="*/ 83 h 282"/>
                <a:gd name="T48" fmla="*/ 131 w 810"/>
                <a:gd name="T49" fmla="*/ 90 h 282"/>
                <a:gd name="T50" fmla="*/ 92 w 810"/>
                <a:gd name="T51" fmla="*/ 100 h 282"/>
                <a:gd name="T52" fmla="*/ 84 w 810"/>
                <a:gd name="T53" fmla="*/ 107 h 282"/>
                <a:gd name="T54" fmla="*/ 53 w 810"/>
                <a:gd name="T55" fmla="*/ 120 h 282"/>
                <a:gd name="T56" fmla="*/ 31 w 810"/>
                <a:gd name="T57" fmla="*/ 102 h 282"/>
                <a:gd name="T58" fmla="*/ 29 w 810"/>
                <a:gd name="T59" fmla="*/ 84 h 282"/>
                <a:gd name="T60" fmla="*/ 5 w 810"/>
                <a:gd name="T61" fmla="*/ 88 h 282"/>
                <a:gd name="T62" fmla="*/ 7 w 810"/>
                <a:gd name="T63" fmla="*/ 152 h 282"/>
                <a:gd name="T64" fmla="*/ 16 w 810"/>
                <a:gd name="T65" fmla="*/ 187 h 282"/>
                <a:gd name="T66" fmla="*/ 40 w 810"/>
                <a:gd name="T67" fmla="*/ 223 h 282"/>
                <a:gd name="T68" fmla="*/ 53 w 810"/>
                <a:gd name="T69" fmla="*/ 244 h 282"/>
                <a:gd name="T70" fmla="*/ 82 w 810"/>
                <a:gd name="T71" fmla="*/ 272 h 282"/>
                <a:gd name="T72" fmla="*/ 109 w 810"/>
                <a:gd name="T73" fmla="*/ 250 h 282"/>
                <a:gd name="T74" fmla="*/ 108 w 810"/>
                <a:gd name="T75" fmla="*/ 222 h 282"/>
                <a:gd name="T76" fmla="*/ 160 w 810"/>
                <a:gd name="T77" fmla="*/ 223 h 282"/>
                <a:gd name="T78" fmla="*/ 196 w 810"/>
                <a:gd name="T79" fmla="*/ 196 h 282"/>
                <a:gd name="T80" fmla="*/ 252 w 810"/>
                <a:gd name="T81" fmla="*/ 204 h 282"/>
                <a:gd name="T82" fmla="*/ 331 w 810"/>
                <a:gd name="T83" fmla="*/ 226 h 282"/>
                <a:gd name="T84" fmla="*/ 415 w 810"/>
                <a:gd name="T85" fmla="*/ 231 h 282"/>
                <a:gd name="T86" fmla="*/ 483 w 810"/>
                <a:gd name="T87" fmla="*/ 207 h 282"/>
                <a:gd name="T88" fmla="*/ 521 w 810"/>
                <a:gd name="T89" fmla="*/ 258 h 282"/>
                <a:gd name="T90" fmla="*/ 558 w 810"/>
                <a:gd name="T91" fmla="*/ 226 h 282"/>
                <a:gd name="T92" fmla="*/ 543 w 810"/>
                <a:gd name="T93" fmla="*/ 199 h 282"/>
                <a:gd name="T94" fmla="*/ 591 w 810"/>
                <a:gd name="T95" fmla="*/ 162 h 282"/>
                <a:gd name="T96" fmla="*/ 627 w 810"/>
                <a:gd name="T97" fmla="*/ 165 h 282"/>
                <a:gd name="T98" fmla="*/ 657 w 810"/>
                <a:gd name="T99" fmla="*/ 153 h 282"/>
                <a:gd name="T100" fmla="*/ 669 w 810"/>
                <a:gd name="T101" fmla="*/ 154 h 282"/>
                <a:gd name="T102" fmla="*/ 649 w 810"/>
                <a:gd name="T103" fmla="*/ 210 h 282"/>
                <a:gd name="T104" fmla="*/ 667 w 810"/>
                <a:gd name="T105" fmla="*/ 171 h 282"/>
                <a:gd name="T106" fmla="*/ 710 w 810"/>
                <a:gd name="T107" fmla="*/ 156 h 282"/>
                <a:gd name="T108" fmla="*/ 738 w 810"/>
                <a:gd name="T109" fmla="*/ 121 h 282"/>
                <a:gd name="T110" fmla="*/ 765 w 810"/>
                <a:gd name="T111" fmla="*/ 116 h 282"/>
                <a:gd name="T112" fmla="*/ 802 w 810"/>
                <a:gd name="T113" fmla="*/ 115 h 282"/>
                <a:gd name="T114" fmla="*/ 388 w 810"/>
                <a:gd name="T115" fmla="*/ 21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0" h="282">
                  <a:moveTo>
                    <a:pt x="808" y="111"/>
                  </a:moveTo>
                  <a:cubicBezTo>
                    <a:pt x="806" y="109"/>
                    <a:pt x="803" y="108"/>
                    <a:pt x="801" y="106"/>
                  </a:cubicBezTo>
                  <a:cubicBezTo>
                    <a:pt x="800" y="105"/>
                    <a:pt x="799" y="104"/>
                    <a:pt x="797" y="103"/>
                  </a:cubicBezTo>
                  <a:cubicBezTo>
                    <a:pt x="796" y="103"/>
                    <a:pt x="794" y="103"/>
                    <a:pt x="793" y="102"/>
                  </a:cubicBezTo>
                  <a:cubicBezTo>
                    <a:pt x="793" y="103"/>
                    <a:pt x="794" y="103"/>
                    <a:pt x="794" y="103"/>
                  </a:cubicBezTo>
                  <a:cubicBezTo>
                    <a:pt x="795" y="103"/>
                    <a:pt x="792" y="104"/>
                    <a:pt x="791" y="103"/>
                  </a:cubicBezTo>
                  <a:cubicBezTo>
                    <a:pt x="791" y="103"/>
                    <a:pt x="792" y="103"/>
                    <a:pt x="792" y="102"/>
                  </a:cubicBezTo>
                  <a:cubicBezTo>
                    <a:pt x="791" y="101"/>
                    <a:pt x="786" y="103"/>
                    <a:pt x="785" y="102"/>
                  </a:cubicBezTo>
                  <a:cubicBezTo>
                    <a:pt x="787" y="103"/>
                    <a:pt x="787" y="103"/>
                    <a:pt x="787" y="106"/>
                  </a:cubicBezTo>
                  <a:cubicBezTo>
                    <a:pt x="786" y="107"/>
                    <a:pt x="788" y="109"/>
                    <a:pt x="788" y="109"/>
                  </a:cubicBezTo>
                  <a:cubicBezTo>
                    <a:pt x="787" y="109"/>
                    <a:pt x="787" y="108"/>
                    <a:pt x="787" y="108"/>
                  </a:cubicBezTo>
                  <a:cubicBezTo>
                    <a:pt x="786" y="107"/>
                    <a:pt x="786" y="109"/>
                    <a:pt x="785" y="109"/>
                  </a:cubicBezTo>
                  <a:cubicBezTo>
                    <a:pt x="785" y="109"/>
                    <a:pt x="783" y="105"/>
                    <a:pt x="783" y="105"/>
                  </a:cubicBezTo>
                  <a:cubicBezTo>
                    <a:pt x="783" y="104"/>
                    <a:pt x="783" y="104"/>
                    <a:pt x="783" y="104"/>
                  </a:cubicBezTo>
                  <a:cubicBezTo>
                    <a:pt x="783" y="103"/>
                    <a:pt x="782" y="102"/>
                    <a:pt x="783" y="101"/>
                  </a:cubicBezTo>
                  <a:cubicBezTo>
                    <a:pt x="784" y="99"/>
                    <a:pt x="782" y="100"/>
                    <a:pt x="781" y="99"/>
                  </a:cubicBezTo>
                  <a:cubicBezTo>
                    <a:pt x="781" y="98"/>
                    <a:pt x="779" y="97"/>
                    <a:pt x="778" y="97"/>
                  </a:cubicBezTo>
                  <a:cubicBezTo>
                    <a:pt x="771" y="93"/>
                    <a:pt x="765" y="89"/>
                    <a:pt x="758" y="87"/>
                  </a:cubicBezTo>
                  <a:cubicBezTo>
                    <a:pt x="756" y="86"/>
                    <a:pt x="755" y="85"/>
                    <a:pt x="754" y="84"/>
                  </a:cubicBezTo>
                  <a:cubicBezTo>
                    <a:pt x="753" y="83"/>
                    <a:pt x="751" y="82"/>
                    <a:pt x="749" y="82"/>
                  </a:cubicBezTo>
                  <a:cubicBezTo>
                    <a:pt x="746" y="81"/>
                    <a:pt x="743" y="80"/>
                    <a:pt x="739" y="78"/>
                  </a:cubicBezTo>
                  <a:cubicBezTo>
                    <a:pt x="736" y="78"/>
                    <a:pt x="732" y="78"/>
                    <a:pt x="730" y="78"/>
                  </a:cubicBezTo>
                  <a:cubicBezTo>
                    <a:pt x="728" y="78"/>
                    <a:pt x="727" y="78"/>
                    <a:pt x="726" y="78"/>
                  </a:cubicBezTo>
                  <a:cubicBezTo>
                    <a:pt x="726" y="78"/>
                    <a:pt x="725" y="77"/>
                    <a:pt x="725" y="77"/>
                  </a:cubicBezTo>
                  <a:cubicBezTo>
                    <a:pt x="724" y="78"/>
                    <a:pt x="724" y="79"/>
                    <a:pt x="723" y="78"/>
                  </a:cubicBezTo>
                  <a:cubicBezTo>
                    <a:pt x="720" y="78"/>
                    <a:pt x="717" y="77"/>
                    <a:pt x="714" y="76"/>
                  </a:cubicBezTo>
                  <a:cubicBezTo>
                    <a:pt x="713" y="76"/>
                    <a:pt x="710" y="75"/>
                    <a:pt x="710" y="77"/>
                  </a:cubicBezTo>
                  <a:cubicBezTo>
                    <a:pt x="709" y="79"/>
                    <a:pt x="708" y="79"/>
                    <a:pt x="710" y="80"/>
                  </a:cubicBezTo>
                  <a:cubicBezTo>
                    <a:pt x="712" y="82"/>
                    <a:pt x="714" y="86"/>
                    <a:pt x="709" y="87"/>
                  </a:cubicBezTo>
                  <a:cubicBezTo>
                    <a:pt x="708" y="88"/>
                    <a:pt x="705" y="88"/>
                    <a:pt x="704" y="86"/>
                  </a:cubicBezTo>
                  <a:cubicBezTo>
                    <a:pt x="703" y="85"/>
                    <a:pt x="703" y="84"/>
                    <a:pt x="700" y="84"/>
                  </a:cubicBezTo>
                  <a:cubicBezTo>
                    <a:pt x="697" y="83"/>
                    <a:pt x="699" y="82"/>
                    <a:pt x="698" y="81"/>
                  </a:cubicBezTo>
                  <a:cubicBezTo>
                    <a:pt x="698" y="80"/>
                    <a:pt x="695" y="79"/>
                    <a:pt x="694" y="80"/>
                  </a:cubicBezTo>
                  <a:cubicBezTo>
                    <a:pt x="691" y="83"/>
                    <a:pt x="686" y="80"/>
                    <a:pt x="682" y="80"/>
                  </a:cubicBezTo>
                  <a:cubicBezTo>
                    <a:pt x="678" y="80"/>
                    <a:pt x="674" y="79"/>
                    <a:pt x="670" y="79"/>
                  </a:cubicBezTo>
                  <a:cubicBezTo>
                    <a:pt x="668" y="79"/>
                    <a:pt x="667" y="79"/>
                    <a:pt x="665" y="80"/>
                  </a:cubicBezTo>
                  <a:cubicBezTo>
                    <a:pt x="663" y="81"/>
                    <a:pt x="664" y="84"/>
                    <a:pt x="664" y="86"/>
                  </a:cubicBezTo>
                  <a:cubicBezTo>
                    <a:pt x="664" y="86"/>
                    <a:pt x="664" y="86"/>
                    <a:pt x="664" y="86"/>
                  </a:cubicBezTo>
                  <a:cubicBezTo>
                    <a:pt x="663" y="86"/>
                    <a:pt x="662" y="81"/>
                    <a:pt x="661" y="80"/>
                  </a:cubicBezTo>
                  <a:cubicBezTo>
                    <a:pt x="660" y="80"/>
                    <a:pt x="656" y="80"/>
                    <a:pt x="655" y="78"/>
                  </a:cubicBezTo>
                  <a:cubicBezTo>
                    <a:pt x="655" y="75"/>
                    <a:pt x="659" y="74"/>
                    <a:pt x="655" y="71"/>
                  </a:cubicBezTo>
                  <a:cubicBezTo>
                    <a:pt x="653" y="70"/>
                    <a:pt x="651" y="69"/>
                    <a:pt x="648" y="68"/>
                  </a:cubicBezTo>
                  <a:cubicBezTo>
                    <a:pt x="642" y="66"/>
                    <a:pt x="635" y="68"/>
                    <a:pt x="629" y="69"/>
                  </a:cubicBezTo>
                  <a:cubicBezTo>
                    <a:pt x="626" y="69"/>
                    <a:pt x="623" y="69"/>
                    <a:pt x="619" y="69"/>
                  </a:cubicBezTo>
                  <a:cubicBezTo>
                    <a:pt x="618" y="69"/>
                    <a:pt x="618" y="69"/>
                    <a:pt x="617" y="69"/>
                  </a:cubicBezTo>
                  <a:cubicBezTo>
                    <a:pt x="615" y="68"/>
                    <a:pt x="617" y="68"/>
                    <a:pt x="618" y="67"/>
                  </a:cubicBezTo>
                  <a:cubicBezTo>
                    <a:pt x="618" y="66"/>
                    <a:pt x="613" y="65"/>
                    <a:pt x="613" y="65"/>
                  </a:cubicBezTo>
                  <a:cubicBezTo>
                    <a:pt x="612" y="64"/>
                    <a:pt x="608" y="65"/>
                    <a:pt x="607" y="65"/>
                  </a:cubicBezTo>
                  <a:cubicBezTo>
                    <a:pt x="607" y="65"/>
                    <a:pt x="611" y="64"/>
                    <a:pt x="610" y="63"/>
                  </a:cubicBezTo>
                  <a:cubicBezTo>
                    <a:pt x="609" y="63"/>
                    <a:pt x="608" y="64"/>
                    <a:pt x="607" y="64"/>
                  </a:cubicBezTo>
                  <a:cubicBezTo>
                    <a:pt x="606" y="63"/>
                    <a:pt x="604" y="62"/>
                    <a:pt x="604" y="62"/>
                  </a:cubicBezTo>
                  <a:cubicBezTo>
                    <a:pt x="603" y="62"/>
                    <a:pt x="600" y="60"/>
                    <a:pt x="602" y="60"/>
                  </a:cubicBezTo>
                  <a:cubicBezTo>
                    <a:pt x="603" y="60"/>
                    <a:pt x="605" y="60"/>
                    <a:pt x="606" y="60"/>
                  </a:cubicBezTo>
                  <a:cubicBezTo>
                    <a:pt x="609" y="60"/>
                    <a:pt x="605" y="57"/>
                    <a:pt x="604" y="57"/>
                  </a:cubicBezTo>
                  <a:cubicBezTo>
                    <a:pt x="602" y="55"/>
                    <a:pt x="597" y="56"/>
                    <a:pt x="594" y="55"/>
                  </a:cubicBezTo>
                  <a:cubicBezTo>
                    <a:pt x="592" y="55"/>
                    <a:pt x="591" y="57"/>
                    <a:pt x="589" y="59"/>
                  </a:cubicBezTo>
                  <a:cubicBezTo>
                    <a:pt x="589" y="59"/>
                    <a:pt x="582" y="63"/>
                    <a:pt x="582" y="60"/>
                  </a:cubicBezTo>
                  <a:cubicBezTo>
                    <a:pt x="583" y="58"/>
                    <a:pt x="584" y="60"/>
                    <a:pt x="586" y="59"/>
                  </a:cubicBezTo>
                  <a:cubicBezTo>
                    <a:pt x="586" y="59"/>
                    <a:pt x="585" y="56"/>
                    <a:pt x="584" y="56"/>
                  </a:cubicBezTo>
                  <a:cubicBezTo>
                    <a:pt x="584" y="56"/>
                    <a:pt x="578" y="56"/>
                    <a:pt x="578" y="56"/>
                  </a:cubicBezTo>
                  <a:cubicBezTo>
                    <a:pt x="579" y="55"/>
                    <a:pt x="581" y="54"/>
                    <a:pt x="583" y="54"/>
                  </a:cubicBezTo>
                  <a:cubicBezTo>
                    <a:pt x="584" y="55"/>
                    <a:pt x="591" y="55"/>
                    <a:pt x="591" y="55"/>
                  </a:cubicBezTo>
                  <a:cubicBezTo>
                    <a:pt x="591" y="54"/>
                    <a:pt x="585" y="54"/>
                    <a:pt x="584" y="53"/>
                  </a:cubicBezTo>
                  <a:cubicBezTo>
                    <a:pt x="582" y="53"/>
                    <a:pt x="580" y="53"/>
                    <a:pt x="578" y="53"/>
                  </a:cubicBezTo>
                  <a:cubicBezTo>
                    <a:pt x="574" y="52"/>
                    <a:pt x="570" y="52"/>
                    <a:pt x="566" y="51"/>
                  </a:cubicBezTo>
                  <a:cubicBezTo>
                    <a:pt x="565" y="51"/>
                    <a:pt x="561" y="50"/>
                    <a:pt x="561" y="50"/>
                  </a:cubicBezTo>
                  <a:cubicBezTo>
                    <a:pt x="561" y="51"/>
                    <a:pt x="562" y="52"/>
                    <a:pt x="561" y="52"/>
                  </a:cubicBezTo>
                  <a:cubicBezTo>
                    <a:pt x="560" y="53"/>
                    <a:pt x="559" y="53"/>
                    <a:pt x="558" y="53"/>
                  </a:cubicBezTo>
                  <a:cubicBezTo>
                    <a:pt x="557" y="53"/>
                    <a:pt x="552" y="54"/>
                    <a:pt x="553" y="56"/>
                  </a:cubicBezTo>
                  <a:cubicBezTo>
                    <a:pt x="554" y="58"/>
                    <a:pt x="556" y="55"/>
                    <a:pt x="557" y="56"/>
                  </a:cubicBezTo>
                  <a:cubicBezTo>
                    <a:pt x="557" y="56"/>
                    <a:pt x="554" y="57"/>
                    <a:pt x="555" y="59"/>
                  </a:cubicBezTo>
                  <a:cubicBezTo>
                    <a:pt x="556" y="59"/>
                    <a:pt x="555" y="60"/>
                    <a:pt x="555" y="61"/>
                  </a:cubicBezTo>
                  <a:cubicBezTo>
                    <a:pt x="556" y="61"/>
                    <a:pt x="557" y="62"/>
                    <a:pt x="557" y="63"/>
                  </a:cubicBezTo>
                  <a:cubicBezTo>
                    <a:pt x="557" y="63"/>
                    <a:pt x="553" y="63"/>
                    <a:pt x="552" y="63"/>
                  </a:cubicBezTo>
                  <a:cubicBezTo>
                    <a:pt x="550" y="63"/>
                    <a:pt x="552" y="62"/>
                    <a:pt x="552" y="62"/>
                  </a:cubicBezTo>
                  <a:cubicBezTo>
                    <a:pt x="551" y="61"/>
                    <a:pt x="548" y="62"/>
                    <a:pt x="548" y="62"/>
                  </a:cubicBezTo>
                  <a:cubicBezTo>
                    <a:pt x="546" y="63"/>
                    <a:pt x="544" y="62"/>
                    <a:pt x="543" y="62"/>
                  </a:cubicBezTo>
                  <a:cubicBezTo>
                    <a:pt x="542" y="62"/>
                    <a:pt x="546" y="63"/>
                    <a:pt x="546" y="63"/>
                  </a:cubicBezTo>
                  <a:cubicBezTo>
                    <a:pt x="549" y="64"/>
                    <a:pt x="546" y="66"/>
                    <a:pt x="545" y="65"/>
                  </a:cubicBezTo>
                  <a:cubicBezTo>
                    <a:pt x="544" y="65"/>
                    <a:pt x="544" y="64"/>
                    <a:pt x="544" y="63"/>
                  </a:cubicBezTo>
                  <a:cubicBezTo>
                    <a:pt x="543" y="63"/>
                    <a:pt x="542" y="63"/>
                    <a:pt x="541" y="63"/>
                  </a:cubicBezTo>
                  <a:cubicBezTo>
                    <a:pt x="539" y="62"/>
                    <a:pt x="537" y="61"/>
                    <a:pt x="534" y="62"/>
                  </a:cubicBezTo>
                  <a:cubicBezTo>
                    <a:pt x="531" y="62"/>
                    <a:pt x="529" y="65"/>
                    <a:pt x="526" y="63"/>
                  </a:cubicBezTo>
                  <a:cubicBezTo>
                    <a:pt x="524" y="62"/>
                    <a:pt x="522" y="61"/>
                    <a:pt x="521" y="59"/>
                  </a:cubicBezTo>
                  <a:cubicBezTo>
                    <a:pt x="520" y="58"/>
                    <a:pt x="518" y="62"/>
                    <a:pt x="517" y="62"/>
                  </a:cubicBezTo>
                  <a:cubicBezTo>
                    <a:pt x="516" y="64"/>
                    <a:pt x="515" y="70"/>
                    <a:pt x="512" y="69"/>
                  </a:cubicBezTo>
                  <a:cubicBezTo>
                    <a:pt x="510" y="68"/>
                    <a:pt x="508" y="68"/>
                    <a:pt x="506" y="66"/>
                  </a:cubicBezTo>
                  <a:cubicBezTo>
                    <a:pt x="505" y="65"/>
                    <a:pt x="503" y="63"/>
                    <a:pt x="502" y="62"/>
                  </a:cubicBezTo>
                  <a:cubicBezTo>
                    <a:pt x="501" y="60"/>
                    <a:pt x="499" y="59"/>
                    <a:pt x="498" y="58"/>
                  </a:cubicBezTo>
                  <a:cubicBezTo>
                    <a:pt x="496" y="56"/>
                    <a:pt x="500" y="57"/>
                    <a:pt x="501" y="57"/>
                  </a:cubicBezTo>
                  <a:cubicBezTo>
                    <a:pt x="502" y="57"/>
                    <a:pt x="504" y="56"/>
                    <a:pt x="504" y="55"/>
                  </a:cubicBezTo>
                  <a:cubicBezTo>
                    <a:pt x="504" y="55"/>
                    <a:pt x="499" y="52"/>
                    <a:pt x="499" y="52"/>
                  </a:cubicBezTo>
                  <a:cubicBezTo>
                    <a:pt x="499" y="52"/>
                    <a:pt x="502" y="52"/>
                    <a:pt x="502" y="51"/>
                  </a:cubicBezTo>
                  <a:cubicBezTo>
                    <a:pt x="501" y="50"/>
                    <a:pt x="499" y="50"/>
                    <a:pt x="499" y="50"/>
                  </a:cubicBezTo>
                  <a:cubicBezTo>
                    <a:pt x="499" y="48"/>
                    <a:pt x="504" y="47"/>
                    <a:pt x="499" y="46"/>
                  </a:cubicBezTo>
                  <a:cubicBezTo>
                    <a:pt x="498" y="46"/>
                    <a:pt x="497" y="44"/>
                    <a:pt x="495" y="44"/>
                  </a:cubicBezTo>
                  <a:cubicBezTo>
                    <a:pt x="494" y="44"/>
                    <a:pt x="492" y="43"/>
                    <a:pt x="491" y="44"/>
                  </a:cubicBezTo>
                  <a:cubicBezTo>
                    <a:pt x="490" y="44"/>
                    <a:pt x="490" y="45"/>
                    <a:pt x="489" y="45"/>
                  </a:cubicBezTo>
                  <a:cubicBezTo>
                    <a:pt x="488" y="44"/>
                    <a:pt x="488" y="44"/>
                    <a:pt x="487" y="44"/>
                  </a:cubicBezTo>
                  <a:cubicBezTo>
                    <a:pt x="486" y="44"/>
                    <a:pt x="484" y="44"/>
                    <a:pt x="483" y="43"/>
                  </a:cubicBezTo>
                  <a:cubicBezTo>
                    <a:pt x="482" y="43"/>
                    <a:pt x="481" y="43"/>
                    <a:pt x="480" y="41"/>
                  </a:cubicBezTo>
                  <a:cubicBezTo>
                    <a:pt x="479" y="41"/>
                    <a:pt x="480" y="40"/>
                    <a:pt x="478" y="41"/>
                  </a:cubicBezTo>
                  <a:cubicBezTo>
                    <a:pt x="478" y="41"/>
                    <a:pt x="477" y="42"/>
                    <a:pt x="476" y="42"/>
                  </a:cubicBezTo>
                  <a:cubicBezTo>
                    <a:pt x="475" y="42"/>
                    <a:pt x="475" y="41"/>
                    <a:pt x="474" y="42"/>
                  </a:cubicBezTo>
                  <a:cubicBezTo>
                    <a:pt x="474" y="43"/>
                    <a:pt x="473" y="44"/>
                    <a:pt x="473" y="45"/>
                  </a:cubicBezTo>
                  <a:cubicBezTo>
                    <a:pt x="473" y="46"/>
                    <a:pt x="475" y="46"/>
                    <a:pt x="474" y="47"/>
                  </a:cubicBezTo>
                  <a:cubicBezTo>
                    <a:pt x="473" y="48"/>
                    <a:pt x="474" y="48"/>
                    <a:pt x="473" y="48"/>
                  </a:cubicBezTo>
                  <a:cubicBezTo>
                    <a:pt x="472" y="48"/>
                    <a:pt x="470" y="48"/>
                    <a:pt x="469" y="49"/>
                  </a:cubicBezTo>
                  <a:cubicBezTo>
                    <a:pt x="470" y="48"/>
                    <a:pt x="473" y="50"/>
                    <a:pt x="473" y="50"/>
                  </a:cubicBezTo>
                  <a:cubicBezTo>
                    <a:pt x="472" y="51"/>
                    <a:pt x="469" y="49"/>
                    <a:pt x="467" y="49"/>
                  </a:cubicBezTo>
                  <a:cubicBezTo>
                    <a:pt x="465" y="49"/>
                    <a:pt x="462" y="49"/>
                    <a:pt x="459" y="49"/>
                  </a:cubicBezTo>
                  <a:cubicBezTo>
                    <a:pt x="458" y="49"/>
                    <a:pt x="458" y="48"/>
                    <a:pt x="457" y="48"/>
                  </a:cubicBezTo>
                  <a:cubicBezTo>
                    <a:pt x="456" y="47"/>
                    <a:pt x="453" y="48"/>
                    <a:pt x="452" y="48"/>
                  </a:cubicBezTo>
                  <a:cubicBezTo>
                    <a:pt x="451" y="47"/>
                    <a:pt x="449" y="47"/>
                    <a:pt x="448" y="46"/>
                  </a:cubicBezTo>
                  <a:cubicBezTo>
                    <a:pt x="448" y="45"/>
                    <a:pt x="450" y="45"/>
                    <a:pt x="450" y="44"/>
                  </a:cubicBezTo>
                  <a:cubicBezTo>
                    <a:pt x="451" y="43"/>
                    <a:pt x="442" y="43"/>
                    <a:pt x="441" y="43"/>
                  </a:cubicBezTo>
                  <a:cubicBezTo>
                    <a:pt x="436" y="42"/>
                    <a:pt x="432" y="43"/>
                    <a:pt x="427" y="43"/>
                  </a:cubicBezTo>
                  <a:cubicBezTo>
                    <a:pt x="424" y="43"/>
                    <a:pt x="425" y="43"/>
                    <a:pt x="426" y="45"/>
                  </a:cubicBezTo>
                  <a:cubicBezTo>
                    <a:pt x="426" y="46"/>
                    <a:pt x="424" y="45"/>
                    <a:pt x="424" y="45"/>
                  </a:cubicBezTo>
                  <a:cubicBezTo>
                    <a:pt x="422" y="45"/>
                    <a:pt x="423" y="44"/>
                    <a:pt x="423" y="43"/>
                  </a:cubicBezTo>
                  <a:cubicBezTo>
                    <a:pt x="423" y="41"/>
                    <a:pt x="422" y="38"/>
                    <a:pt x="420" y="40"/>
                  </a:cubicBezTo>
                  <a:cubicBezTo>
                    <a:pt x="420" y="42"/>
                    <a:pt x="416" y="42"/>
                    <a:pt x="414" y="41"/>
                  </a:cubicBezTo>
                  <a:cubicBezTo>
                    <a:pt x="413" y="40"/>
                    <a:pt x="415" y="38"/>
                    <a:pt x="411" y="39"/>
                  </a:cubicBezTo>
                  <a:cubicBezTo>
                    <a:pt x="410" y="39"/>
                    <a:pt x="409" y="39"/>
                    <a:pt x="408" y="39"/>
                  </a:cubicBezTo>
                  <a:cubicBezTo>
                    <a:pt x="407" y="38"/>
                    <a:pt x="406" y="39"/>
                    <a:pt x="404" y="40"/>
                  </a:cubicBezTo>
                  <a:cubicBezTo>
                    <a:pt x="402" y="42"/>
                    <a:pt x="407" y="41"/>
                    <a:pt x="407" y="42"/>
                  </a:cubicBezTo>
                  <a:cubicBezTo>
                    <a:pt x="407" y="44"/>
                    <a:pt x="403" y="43"/>
                    <a:pt x="402" y="44"/>
                  </a:cubicBezTo>
                  <a:cubicBezTo>
                    <a:pt x="401" y="45"/>
                    <a:pt x="399" y="45"/>
                    <a:pt x="397" y="46"/>
                  </a:cubicBezTo>
                  <a:cubicBezTo>
                    <a:pt x="395" y="47"/>
                    <a:pt x="393" y="47"/>
                    <a:pt x="390" y="47"/>
                  </a:cubicBezTo>
                  <a:cubicBezTo>
                    <a:pt x="388" y="47"/>
                    <a:pt x="388" y="47"/>
                    <a:pt x="387" y="49"/>
                  </a:cubicBezTo>
                  <a:cubicBezTo>
                    <a:pt x="386" y="50"/>
                    <a:pt x="382" y="51"/>
                    <a:pt x="381" y="51"/>
                  </a:cubicBezTo>
                  <a:cubicBezTo>
                    <a:pt x="381" y="50"/>
                    <a:pt x="383" y="50"/>
                    <a:pt x="383" y="50"/>
                  </a:cubicBezTo>
                  <a:cubicBezTo>
                    <a:pt x="385" y="49"/>
                    <a:pt x="385" y="47"/>
                    <a:pt x="386" y="46"/>
                  </a:cubicBezTo>
                  <a:cubicBezTo>
                    <a:pt x="387" y="44"/>
                    <a:pt x="388" y="46"/>
                    <a:pt x="389" y="45"/>
                  </a:cubicBezTo>
                  <a:cubicBezTo>
                    <a:pt x="390" y="45"/>
                    <a:pt x="390" y="44"/>
                    <a:pt x="391" y="44"/>
                  </a:cubicBezTo>
                  <a:cubicBezTo>
                    <a:pt x="394" y="42"/>
                    <a:pt x="398" y="41"/>
                    <a:pt x="401" y="39"/>
                  </a:cubicBezTo>
                  <a:cubicBezTo>
                    <a:pt x="403" y="38"/>
                    <a:pt x="405" y="37"/>
                    <a:pt x="407" y="36"/>
                  </a:cubicBezTo>
                  <a:cubicBezTo>
                    <a:pt x="411" y="33"/>
                    <a:pt x="416" y="31"/>
                    <a:pt x="420" y="29"/>
                  </a:cubicBezTo>
                  <a:cubicBezTo>
                    <a:pt x="423" y="28"/>
                    <a:pt x="426" y="26"/>
                    <a:pt x="423" y="23"/>
                  </a:cubicBezTo>
                  <a:cubicBezTo>
                    <a:pt x="422" y="22"/>
                    <a:pt x="422" y="24"/>
                    <a:pt x="421" y="23"/>
                  </a:cubicBezTo>
                  <a:cubicBezTo>
                    <a:pt x="420" y="22"/>
                    <a:pt x="419" y="22"/>
                    <a:pt x="418" y="21"/>
                  </a:cubicBezTo>
                  <a:cubicBezTo>
                    <a:pt x="418" y="20"/>
                    <a:pt x="423" y="22"/>
                    <a:pt x="423" y="22"/>
                  </a:cubicBezTo>
                  <a:cubicBezTo>
                    <a:pt x="424" y="22"/>
                    <a:pt x="427" y="22"/>
                    <a:pt x="425" y="20"/>
                  </a:cubicBezTo>
                  <a:cubicBezTo>
                    <a:pt x="424" y="19"/>
                    <a:pt x="424" y="18"/>
                    <a:pt x="423" y="17"/>
                  </a:cubicBezTo>
                  <a:cubicBezTo>
                    <a:pt x="422" y="15"/>
                    <a:pt x="421" y="19"/>
                    <a:pt x="420" y="19"/>
                  </a:cubicBezTo>
                  <a:cubicBezTo>
                    <a:pt x="420" y="18"/>
                    <a:pt x="420" y="17"/>
                    <a:pt x="420" y="17"/>
                  </a:cubicBezTo>
                  <a:cubicBezTo>
                    <a:pt x="420" y="16"/>
                    <a:pt x="420" y="16"/>
                    <a:pt x="419" y="15"/>
                  </a:cubicBezTo>
                  <a:cubicBezTo>
                    <a:pt x="419" y="14"/>
                    <a:pt x="417" y="13"/>
                    <a:pt x="416" y="13"/>
                  </a:cubicBezTo>
                  <a:cubicBezTo>
                    <a:pt x="414" y="12"/>
                    <a:pt x="413" y="12"/>
                    <a:pt x="411" y="11"/>
                  </a:cubicBezTo>
                  <a:cubicBezTo>
                    <a:pt x="409" y="11"/>
                    <a:pt x="409" y="11"/>
                    <a:pt x="406" y="12"/>
                  </a:cubicBezTo>
                  <a:cubicBezTo>
                    <a:pt x="404" y="12"/>
                    <a:pt x="397" y="9"/>
                    <a:pt x="396" y="12"/>
                  </a:cubicBezTo>
                  <a:cubicBezTo>
                    <a:pt x="395" y="13"/>
                    <a:pt x="389" y="14"/>
                    <a:pt x="388" y="13"/>
                  </a:cubicBezTo>
                  <a:cubicBezTo>
                    <a:pt x="388" y="13"/>
                    <a:pt x="394" y="9"/>
                    <a:pt x="392" y="8"/>
                  </a:cubicBezTo>
                  <a:cubicBezTo>
                    <a:pt x="392" y="8"/>
                    <a:pt x="385" y="9"/>
                    <a:pt x="384" y="8"/>
                  </a:cubicBezTo>
                  <a:cubicBezTo>
                    <a:pt x="384" y="7"/>
                    <a:pt x="386" y="7"/>
                    <a:pt x="386" y="7"/>
                  </a:cubicBezTo>
                  <a:cubicBezTo>
                    <a:pt x="386" y="6"/>
                    <a:pt x="378" y="7"/>
                    <a:pt x="378" y="7"/>
                  </a:cubicBezTo>
                  <a:cubicBezTo>
                    <a:pt x="379" y="5"/>
                    <a:pt x="383" y="6"/>
                    <a:pt x="384" y="5"/>
                  </a:cubicBezTo>
                  <a:cubicBezTo>
                    <a:pt x="385" y="4"/>
                    <a:pt x="387" y="5"/>
                    <a:pt x="386" y="4"/>
                  </a:cubicBezTo>
                  <a:cubicBezTo>
                    <a:pt x="386" y="3"/>
                    <a:pt x="386" y="2"/>
                    <a:pt x="385" y="2"/>
                  </a:cubicBezTo>
                  <a:cubicBezTo>
                    <a:pt x="382" y="2"/>
                    <a:pt x="381" y="1"/>
                    <a:pt x="378" y="1"/>
                  </a:cubicBezTo>
                  <a:cubicBezTo>
                    <a:pt x="376" y="0"/>
                    <a:pt x="374" y="1"/>
                    <a:pt x="372" y="2"/>
                  </a:cubicBezTo>
                  <a:cubicBezTo>
                    <a:pt x="368" y="3"/>
                    <a:pt x="364" y="6"/>
                    <a:pt x="362" y="8"/>
                  </a:cubicBezTo>
                  <a:cubicBezTo>
                    <a:pt x="361" y="9"/>
                    <a:pt x="361" y="9"/>
                    <a:pt x="362" y="10"/>
                  </a:cubicBezTo>
                  <a:cubicBezTo>
                    <a:pt x="363" y="10"/>
                    <a:pt x="362" y="11"/>
                    <a:pt x="362" y="12"/>
                  </a:cubicBezTo>
                  <a:cubicBezTo>
                    <a:pt x="362" y="14"/>
                    <a:pt x="366" y="13"/>
                    <a:pt x="366" y="14"/>
                  </a:cubicBezTo>
                  <a:cubicBezTo>
                    <a:pt x="366" y="13"/>
                    <a:pt x="361" y="14"/>
                    <a:pt x="360" y="14"/>
                  </a:cubicBezTo>
                  <a:cubicBezTo>
                    <a:pt x="359" y="14"/>
                    <a:pt x="353" y="13"/>
                    <a:pt x="352" y="14"/>
                  </a:cubicBezTo>
                  <a:cubicBezTo>
                    <a:pt x="352" y="13"/>
                    <a:pt x="355" y="17"/>
                    <a:pt x="355" y="17"/>
                  </a:cubicBezTo>
                  <a:cubicBezTo>
                    <a:pt x="356" y="18"/>
                    <a:pt x="351" y="16"/>
                    <a:pt x="350" y="16"/>
                  </a:cubicBezTo>
                  <a:cubicBezTo>
                    <a:pt x="349" y="16"/>
                    <a:pt x="347" y="17"/>
                    <a:pt x="345" y="18"/>
                  </a:cubicBezTo>
                  <a:cubicBezTo>
                    <a:pt x="345" y="18"/>
                    <a:pt x="345" y="18"/>
                    <a:pt x="344" y="18"/>
                  </a:cubicBezTo>
                  <a:cubicBezTo>
                    <a:pt x="342" y="18"/>
                    <a:pt x="344" y="18"/>
                    <a:pt x="343" y="17"/>
                  </a:cubicBezTo>
                  <a:cubicBezTo>
                    <a:pt x="343" y="18"/>
                    <a:pt x="338" y="20"/>
                    <a:pt x="338" y="20"/>
                  </a:cubicBezTo>
                  <a:cubicBezTo>
                    <a:pt x="338" y="19"/>
                    <a:pt x="340" y="18"/>
                    <a:pt x="340" y="18"/>
                  </a:cubicBezTo>
                  <a:cubicBezTo>
                    <a:pt x="340" y="17"/>
                    <a:pt x="335" y="18"/>
                    <a:pt x="334" y="17"/>
                  </a:cubicBezTo>
                  <a:cubicBezTo>
                    <a:pt x="334" y="17"/>
                    <a:pt x="336" y="16"/>
                    <a:pt x="336" y="16"/>
                  </a:cubicBezTo>
                  <a:cubicBezTo>
                    <a:pt x="335" y="17"/>
                    <a:pt x="330" y="18"/>
                    <a:pt x="328" y="18"/>
                  </a:cubicBezTo>
                  <a:cubicBezTo>
                    <a:pt x="323" y="19"/>
                    <a:pt x="329" y="19"/>
                    <a:pt x="330" y="20"/>
                  </a:cubicBezTo>
                  <a:cubicBezTo>
                    <a:pt x="329" y="19"/>
                    <a:pt x="324" y="21"/>
                    <a:pt x="323" y="21"/>
                  </a:cubicBezTo>
                  <a:cubicBezTo>
                    <a:pt x="322" y="21"/>
                    <a:pt x="321" y="21"/>
                    <a:pt x="320" y="22"/>
                  </a:cubicBezTo>
                  <a:cubicBezTo>
                    <a:pt x="319" y="23"/>
                    <a:pt x="317" y="22"/>
                    <a:pt x="315" y="22"/>
                  </a:cubicBezTo>
                  <a:cubicBezTo>
                    <a:pt x="314" y="22"/>
                    <a:pt x="313" y="24"/>
                    <a:pt x="311" y="24"/>
                  </a:cubicBezTo>
                  <a:cubicBezTo>
                    <a:pt x="309" y="25"/>
                    <a:pt x="308" y="24"/>
                    <a:pt x="307" y="25"/>
                  </a:cubicBezTo>
                  <a:cubicBezTo>
                    <a:pt x="306" y="26"/>
                    <a:pt x="305" y="27"/>
                    <a:pt x="304" y="27"/>
                  </a:cubicBezTo>
                  <a:cubicBezTo>
                    <a:pt x="302" y="27"/>
                    <a:pt x="300" y="27"/>
                    <a:pt x="299" y="27"/>
                  </a:cubicBezTo>
                  <a:cubicBezTo>
                    <a:pt x="299" y="27"/>
                    <a:pt x="302" y="29"/>
                    <a:pt x="302" y="29"/>
                  </a:cubicBezTo>
                  <a:cubicBezTo>
                    <a:pt x="301" y="30"/>
                    <a:pt x="295" y="30"/>
                    <a:pt x="295" y="30"/>
                  </a:cubicBezTo>
                  <a:cubicBezTo>
                    <a:pt x="295" y="30"/>
                    <a:pt x="299" y="30"/>
                    <a:pt x="299" y="30"/>
                  </a:cubicBezTo>
                  <a:cubicBezTo>
                    <a:pt x="299" y="30"/>
                    <a:pt x="297" y="30"/>
                    <a:pt x="296" y="30"/>
                  </a:cubicBezTo>
                  <a:cubicBezTo>
                    <a:pt x="297" y="30"/>
                    <a:pt x="299" y="31"/>
                    <a:pt x="299" y="31"/>
                  </a:cubicBezTo>
                  <a:cubicBezTo>
                    <a:pt x="298" y="31"/>
                    <a:pt x="298" y="31"/>
                    <a:pt x="297" y="31"/>
                  </a:cubicBezTo>
                  <a:cubicBezTo>
                    <a:pt x="298" y="31"/>
                    <a:pt x="297" y="32"/>
                    <a:pt x="297" y="32"/>
                  </a:cubicBezTo>
                  <a:cubicBezTo>
                    <a:pt x="297" y="33"/>
                    <a:pt x="294" y="32"/>
                    <a:pt x="294" y="32"/>
                  </a:cubicBezTo>
                  <a:cubicBezTo>
                    <a:pt x="294" y="33"/>
                    <a:pt x="296" y="33"/>
                    <a:pt x="296" y="34"/>
                  </a:cubicBezTo>
                  <a:cubicBezTo>
                    <a:pt x="297" y="34"/>
                    <a:pt x="295" y="34"/>
                    <a:pt x="295" y="34"/>
                  </a:cubicBezTo>
                  <a:cubicBezTo>
                    <a:pt x="295" y="36"/>
                    <a:pt x="299" y="34"/>
                    <a:pt x="298" y="36"/>
                  </a:cubicBezTo>
                  <a:cubicBezTo>
                    <a:pt x="296" y="38"/>
                    <a:pt x="301" y="39"/>
                    <a:pt x="298" y="40"/>
                  </a:cubicBezTo>
                  <a:cubicBezTo>
                    <a:pt x="296" y="40"/>
                    <a:pt x="294" y="40"/>
                    <a:pt x="292" y="40"/>
                  </a:cubicBezTo>
                  <a:cubicBezTo>
                    <a:pt x="291" y="41"/>
                    <a:pt x="291" y="42"/>
                    <a:pt x="289" y="41"/>
                  </a:cubicBezTo>
                  <a:cubicBezTo>
                    <a:pt x="288" y="41"/>
                    <a:pt x="287" y="41"/>
                    <a:pt x="286" y="41"/>
                  </a:cubicBezTo>
                  <a:cubicBezTo>
                    <a:pt x="282" y="42"/>
                    <a:pt x="278" y="42"/>
                    <a:pt x="274" y="42"/>
                  </a:cubicBezTo>
                  <a:cubicBezTo>
                    <a:pt x="272" y="42"/>
                    <a:pt x="270" y="42"/>
                    <a:pt x="269" y="43"/>
                  </a:cubicBezTo>
                  <a:cubicBezTo>
                    <a:pt x="268" y="44"/>
                    <a:pt x="267" y="45"/>
                    <a:pt x="267" y="46"/>
                  </a:cubicBezTo>
                  <a:cubicBezTo>
                    <a:pt x="267" y="47"/>
                    <a:pt x="269" y="48"/>
                    <a:pt x="269" y="49"/>
                  </a:cubicBezTo>
                  <a:cubicBezTo>
                    <a:pt x="268" y="51"/>
                    <a:pt x="268" y="52"/>
                    <a:pt x="269" y="53"/>
                  </a:cubicBezTo>
                  <a:cubicBezTo>
                    <a:pt x="271" y="55"/>
                    <a:pt x="274" y="54"/>
                    <a:pt x="276" y="56"/>
                  </a:cubicBezTo>
                  <a:cubicBezTo>
                    <a:pt x="276" y="56"/>
                    <a:pt x="278" y="60"/>
                    <a:pt x="278" y="60"/>
                  </a:cubicBezTo>
                  <a:cubicBezTo>
                    <a:pt x="274" y="60"/>
                    <a:pt x="273" y="60"/>
                    <a:pt x="270" y="58"/>
                  </a:cubicBezTo>
                  <a:cubicBezTo>
                    <a:pt x="267" y="56"/>
                    <a:pt x="262" y="54"/>
                    <a:pt x="258" y="54"/>
                  </a:cubicBezTo>
                  <a:cubicBezTo>
                    <a:pt x="256" y="54"/>
                    <a:pt x="257" y="53"/>
                    <a:pt x="255" y="52"/>
                  </a:cubicBezTo>
                  <a:cubicBezTo>
                    <a:pt x="254" y="52"/>
                    <a:pt x="250" y="52"/>
                    <a:pt x="250" y="54"/>
                  </a:cubicBezTo>
                  <a:cubicBezTo>
                    <a:pt x="250" y="55"/>
                    <a:pt x="254" y="55"/>
                    <a:pt x="254" y="55"/>
                  </a:cubicBezTo>
                  <a:cubicBezTo>
                    <a:pt x="254" y="55"/>
                    <a:pt x="251" y="56"/>
                    <a:pt x="252" y="56"/>
                  </a:cubicBezTo>
                  <a:cubicBezTo>
                    <a:pt x="254" y="57"/>
                    <a:pt x="255" y="56"/>
                    <a:pt x="256" y="58"/>
                  </a:cubicBezTo>
                  <a:cubicBezTo>
                    <a:pt x="256" y="60"/>
                    <a:pt x="253" y="59"/>
                    <a:pt x="252" y="59"/>
                  </a:cubicBezTo>
                  <a:cubicBezTo>
                    <a:pt x="250" y="58"/>
                    <a:pt x="249" y="57"/>
                    <a:pt x="247" y="58"/>
                  </a:cubicBezTo>
                  <a:cubicBezTo>
                    <a:pt x="245" y="58"/>
                    <a:pt x="246" y="61"/>
                    <a:pt x="247" y="62"/>
                  </a:cubicBezTo>
                  <a:cubicBezTo>
                    <a:pt x="248" y="63"/>
                    <a:pt x="250" y="63"/>
                    <a:pt x="251" y="63"/>
                  </a:cubicBezTo>
                  <a:cubicBezTo>
                    <a:pt x="253" y="64"/>
                    <a:pt x="255" y="64"/>
                    <a:pt x="256" y="65"/>
                  </a:cubicBezTo>
                  <a:cubicBezTo>
                    <a:pt x="257" y="66"/>
                    <a:pt x="257" y="67"/>
                    <a:pt x="257" y="67"/>
                  </a:cubicBezTo>
                  <a:cubicBezTo>
                    <a:pt x="258" y="67"/>
                    <a:pt x="259" y="67"/>
                    <a:pt x="260" y="67"/>
                  </a:cubicBezTo>
                  <a:cubicBezTo>
                    <a:pt x="260" y="67"/>
                    <a:pt x="257" y="68"/>
                    <a:pt x="257" y="68"/>
                  </a:cubicBezTo>
                  <a:cubicBezTo>
                    <a:pt x="255" y="68"/>
                    <a:pt x="255" y="67"/>
                    <a:pt x="254" y="66"/>
                  </a:cubicBezTo>
                  <a:cubicBezTo>
                    <a:pt x="252" y="65"/>
                    <a:pt x="249" y="65"/>
                    <a:pt x="246" y="65"/>
                  </a:cubicBezTo>
                  <a:cubicBezTo>
                    <a:pt x="245" y="65"/>
                    <a:pt x="240" y="64"/>
                    <a:pt x="242" y="62"/>
                  </a:cubicBezTo>
                  <a:cubicBezTo>
                    <a:pt x="243" y="62"/>
                    <a:pt x="242" y="61"/>
                    <a:pt x="242" y="60"/>
                  </a:cubicBezTo>
                  <a:cubicBezTo>
                    <a:pt x="241" y="59"/>
                    <a:pt x="242" y="58"/>
                    <a:pt x="242" y="57"/>
                  </a:cubicBezTo>
                  <a:cubicBezTo>
                    <a:pt x="243" y="55"/>
                    <a:pt x="244" y="51"/>
                    <a:pt x="242" y="50"/>
                  </a:cubicBezTo>
                  <a:cubicBezTo>
                    <a:pt x="238" y="49"/>
                    <a:pt x="241" y="54"/>
                    <a:pt x="240" y="56"/>
                  </a:cubicBezTo>
                  <a:cubicBezTo>
                    <a:pt x="238" y="58"/>
                    <a:pt x="235" y="59"/>
                    <a:pt x="233" y="61"/>
                  </a:cubicBezTo>
                  <a:cubicBezTo>
                    <a:pt x="230" y="64"/>
                    <a:pt x="231" y="63"/>
                    <a:pt x="233" y="65"/>
                  </a:cubicBezTo>
                  <a:cubicBezTo>
                    <a:pt x="234" y="66"/>
                    <a:pt x="237" y="69"/>
                    <a:pt x="237" y="71"/>
                  </a:cubicBezTo>
                  <a:cubicBezTo>
                    <a:pt x="237" y="71"/>
                    <a:pt x="236" y="73"/>
                    <a:pt x="235" y="73"/>
                  </a:cubicBezTo>
                  <a:cubicBezTo>
                    <a:pt x="234" y="75"/>
                    <a:pt x="233" y="77"/>
                    <a:pt x="233" y="79"/>
                  </a:cubicBezTo>
                  <a:cubicBezTo>
                    <a:pt x="233" y="79"/>
                    <a:pt x="234" y="84"/>
                    <a:pt x="235" y="84"/>
                  </a:cubicBezTo>
                  <a:cubicBezTo>
                    <a:pt x="237" y="84"/>
                    <a:pt x="239" y="84"/>
                    <a:pt x="241" y="83"/>
                  </a:cubicBezTo>
                  <a:cubicBezTo>
                    <a:pt x="243" y="82"/>
                    <a:pt x="246" y="83"/>
                    <a:pt x="248" y="84"/>
                  </a:cubicBezTo>
                  <a:cubicBezTo>
                    <a:pt x="251" y="84"/>
                    <a:pt x="253" y="86"/>
                    <a:pt x="254" y="89"/>
                  </a:cubicBezTo>
                  <a:cubicBezTo>
                    <a:pt x="255" y="91"/>
                    <a:pt x="251" y="94"/>
                    <a:pt x="253" y="95"/>
                  </a:cubicBezTo>
                  <a:cubicBezTo>
                    <a:pt x="253" y="95"/>
                    <a:pt x="259" y="97"/>
                    <a:pt x="259" y="97"/>
                  </a:cubicBezTo>
                  <a:cubicBezTo>
                    <a:pt x="259" y="98"/>
                    <a:pt x="252" y="96"/>
                    <a:pt x="251" y="96"/>
                  </a:cubicBezTo>
                  <a:cubicBezTo>
                    <a:pt x="251" y="96"/>
                    <a:pt x="250" y="93"/>
                    <a:pt x="250" y="93"/>
                  </a:cubicBezTo>
                  <a:cubicBezTo>
                    <a:pt x="251" y="91"/>
                    <a:pt x="252" y="90"/>
                    <a:pt x="250" y="89"/>
                  </a:cubicBezTo>
                  <a:cubicBezTo>
                    <a:pt x="248" y="88"/>
                    <a:pt x="249" y="86"/>
                    <a:pt x="247" y="85"/>
                  </a:cubicBezTo>
                  <a:cubicBezTo>
                    <a:pt x="245" y="85"/>
                    <a:pt x="243" y="86"/>
                    <a:pt x="241" y="86"/>
                  </a:cubicBezTo>
                  <a:cubicBezTo>
                    <a:pt x="241" y="86"/>
                    <a:pt x="237" y="87"/>
                    <a:pt x="237" y="88"/>
                  </a:cubicBezTo>
                  <a:cubicBezTo>
                    <a:pt x="238" y="88"/>
                    <a:pt x="239" y="88"/>
                    <a:pt x="238" y="88"/>
                  </a:cubicBezTo>
                  <a:cubicBezTo>
                    <a:pt x="238" y="89"/>
                    <a:pt x="236" y="90"/>
                    <a:pt x="237" y="91"/>
                  </a:cubicBezTo>
                  <a:cubicBezTo>
                    <a:pt x="241" y="93"/>
                    <a:pt x="238" y="96"/>
                    <a:pt x="236" y="98"/>
                  </a:cubicBezTo>
                  <a:cubicBezTo>
                    <a:pt x="235" y="99"/>
                    <a:pt x="234" y="101"/>
                    <a:pt x="234" y="102"/>
                  </a:cubicBezTo>
                  <a:cubicBezTo>
                    <a:pt x="233" y="103"/>
                    <a:pt x="231" y="104"/>
                    <a:pt x="229" y="104"/>
                  </a:cubicBezTo>
                  <a:cubicBezTo>
                    <a:pt x="228" y="105"/>
                    <a:pt x="227" y="105"/>
                    <a:pt x="227" y="107"/>
                  </a:cubicBezTo>
                  <a:cubicBezTo>
                    <a:pt x="226" y="109"/>
                    <a:pt x="224" y="108"/>
                    <a:pt x="223" y="108"/>
                  </a:cubicBezTo>
                  <a:cubicBezTo>
                    <a:pt x="220" y="107"/>
                    <a:pt x="218" y="108"/>
                    <a:pt x="216" y="107"/>
                  </a:cubicBezTo>
                  <a:cubicBezTo>
                    <a:pt x="215" y="107"/>
                    <a:pt x="214" y="106"/>
                    <a:pt x="213" y="106"/>
                  </a:cubicBezTo>
                  <a:cubicBezTo>
                    <a:pt x="211" y="106"/>
                    <a:pt x="211" y="105"/>
                    <a:pt x="210" y="104"/>
                  </a:cubicBezTo>
                  <a:cubicBezTo>
                    <a:pt x="210" y="104"/>
                    <a:pt x="212" y="103"/>
                    <a:pt x="212" y="104"/>
                  </a:cubicBezTo>
                  <a:cubicBezTo>
                    <a:pt x="213" y="106"/>
                    <a:pt x="215" y="106"/>
                    <a:pt x="215" y="105"/>
                  </a:cubicBezTo>
                  <a:cubicBezTo>
                    <a:pt x="216" y="104"/>
                    <a:pt x="221" y="107"/>
                    <a:pt x="223" y="105"/>
                  </a:cubicBezTo>
                  <a:cubicBezTo>
                    <a:pt x="223" y="104"/>
                    <a:pt x="221" y="103"/>
                    <a:pt x="223" y="103"/>
                  </a:cubicBezTo>
                  <a:cubicBezTo>
                    <a:pt x="224" y="102"/>
                    <a:pt x="226" y="101"/>
                    <a:pt x="227" y="100"/>
                  </a:cubicBezTo>
                  <a:cubicBezTo>
                    <a:pt x="228" y="98"/>
                    <a:pt x="227" y="98"/>
                    <a:pt x="230" y="97"/>
                  </a:cubicBezTo>
                  <a:cubicBezTo>
                    <a:pt x="233" y="95"/>
                    <a:pt x="229" y="93"/>
                    <a:pt x="231" y="91"/>
                  </a:cubicBezTo>
                  <a:cubicBezTo>
                    <a:pt x="233" y="90"/>
                    <a:pt x="233" y="89"/>
                    <a:pt x="231" y="88"/>
                  </a:cubicBezTo>
                  <a:cubicBezTo>
                    <a:pt x="230" y="88"/>
                    <a:pt x="229" y="87"/>
                    <a:pt x="228" y="86"/>
                  </a:cubicBezTo>
                  <a:cubicBezTo>
                    <a:pt x="227" y="84"/>
                    <a:pt x="228" y="81"/>
                    <a:pt x="228" y="79"/>
                  </a:cubicBezTo>
                  <a:cubicBezTo>
                    <a:pt x="228" y="77"/>
                    <a:pt x="227" y="75"/>
                    <a:pt x="228" y="73"/>
                  </a:cubicBezTo>
                  <a:cubicBezTo>
                    <a:pt x="228" y="71"/>
                    <a:pt x="230" y="71"/>
                    <a:pt x="230" y="69"/>
                  </a:cubicBezTo>
                  <a:cubicBezTo>
                    <a:pt x="229" y="67"/>
                    <a:pt x="227" y="66"/>
                    <a:pt x="226" y="65"/>
                  </a:cubicBezTo>
                  <a:cubicBezTo>
                    <a:pt x="225" y="64"/>
                    <a:pt x="224" y="63"/>
                    <a:pt x="225" y="62"/>
                  </a:cubicBezTo>
                  <a:cubicBezTo>
                    <a:pt x="227" y="61"/>
                    <a:pt x="227" y="59"/>
                    <a:pt x="228" y="57"/>
                  </a:cubicBezTo>
                  <a:cubicBezTo>
                    <a:pt x="229" y="56"/>
                    <a:pt x="230" y="53"/>
                    <a:pt x="229" y="52"/>
                  </a:cubicBezTo>
                  <a:cubicBezTo>
                    <a:pt x="229" y="51"/>
                    <a:pt x="225" y="50"/>
                    <a:pt x="223" y="49"/>
                  </a:cubicBezTo>
                  <a:cubicBezTo>
                    <a:pt x="221" y="49"/>
                    <a:pt x="219" y="49"/>
                    <a:pt x="217" y="49"/>
                  </a:cubicBezTo>
                  <a:cubicBezTo>
                    <a:pt x="216" y="49"/>
                    <a:pt x="213" y="48"/>
                    <a:pt x="212" y="49"/>
                  </a:cubicBezTo>
                  <a:cubicBezTo>
                    <a:pt x="209" y="51"/>
                    <a:pt x="209" y="58"/>
                    <a:pt x="206" y="60"/>
                  </a:cubicBezTo>
                  <a:cubicBezTo>
                    <a:pt x="204" y="63"/>
                    <a:pt x="198" y="64"/>
                    <a:pt x="198" y="68"/>
                  </a:cubicBezTo>
                  <a:cubicBezTo>
                    <a:pt x="198" y="69"/>
                    <a:pt x="201" y="68"/>
                    <a:pt x="201" y="68"/>
                  </a:cubicBezTo>
                  <a:cubicBezTo>
                    <a:pt x="202" y="69"/>
                    <a:pt x="201" y="73"/>
                    <a:pt x="201" y="73"/>
                  </a:cubicBezTo>
                  <a:cubicBezTo>
                    <a:pt x="200" y="75"/>
                    <a:pt x="202" y="76"/>
                    <a:pt x="199" y="76"/>
                  </a:cubicBezTo>
                  <a:cubicBezTo>
                    <a:pt x="199" y="77"/>
                    <a:pt x="198" y="77"/>
                    <a:pt x="198" y="78"/>
                  </a:cubicBezTo>
                  <a:cubicBezTo>
                    <a:pt x="199" y="79"/>
                    <a:pt x="200" y="79"/>
                    <a:pt x="201" y="79"/>
                  </a:cubicBezTo>
                  <a:cubicBezTo>
                    <a:pt x="202" y="79"/>
                    <a:pt x="206" y="79"/>
                    <a:pt x="206" y="80"/>
                  </a:cubicBezTo>
                  <a:cubicBezTo>
                    <a:pt x="206" y="82"/>
                    <a:pt x="206" y="84"/>
                    <a:pt x="208" y="85"/>
                  </a:cubicBezTo>
                  <a:cubicBezTo>
                    <a:pt x="210" y="86"/>
                    <a:pt x="212" y="85"/>
                    <a:pt x="210" y="87"/>
                  </a:cubicBezTo>
                  <a:cubicBezTo>
                    <a:pt x="209" y="88"/>
                    <a:pt x="209" y="90"/>
                    <a:pt x="208" y="91"/>
                  </a:cubicBezTo>
                  <a:cubicBezTo>
                    <a:pt x="207" y="93"/>
                    <a:pt x="202" y="88"/>
                    <a:pt x="201" y="87"/>
                  </a:cubicBezTo>
                  <a:cubicBezTo>
                    <a:pt x="198" y="85"/>
                    <a:pt x="194" y="84"/>
                    <a:pt x="191" y="83"/>
                  </a:cubicBezTo>
                  <a:cubicBezTo>
                    <a:pt x="189" y="82"/>
                    <a:pt x="188" y="81"/>
                    <a:pt x="186" y="80"/>
                  </a:cubicBezTo>
                  <a:cubicBezTo>
                    <a:pt x="185" y="80"/>
                    <a:pt x="183" y="79"/>
                    <a:pt x="182" y="79"/>
                  </a:cubicBezTo>
                  <a:cubicBezTo>
                    <a:pt x="179" y="79"/>
                    <a:pt x="176" y="78"/>
                    <a:pt x="173" y="78"/>
                  </a:cubicBezTo>
                  <a:cubicBezTo>
                    <a:pt x="169" y="78"/>
                    <a:pt x="165" y="78"/>
                    <a:pt x="168" y="83"/>
                  </a:cubicBezTo>
                  <a:cubicBezTo>
                    <a:pt x="170" y="84"/>
                    <a:pt x="169" y="86"/>
                    <a:pt x="167" y="87"/>
                  </a:cubicBezTo>
                  <a:cubicBezTo>
                    <a:pt x="166" y="88"/>
                    <a:pt x="163" y="86"/>
                    <a:pt x="164" y="89"/>
                  </a:cubicBezTo>
                  <a:cubicBezTo>
                    <a:pt x="165" y="90"/>
                    <a:pt x="157" y="90"/>
                    <a:pt x="161" y="87"/>
                  </a:cubicBezTo>
                  <a:cubicBezTo>
                    <a:pt x="162" y="86"/>
                    <a:pt x="159" y="84"/>
                    <a:pt x="158" y="85"/>
                  </a:cubicBezTo>
                  <a:cubicBezTo>
                    <a:pt x="156" y="85"/>
                    <a:pt x="154" y="86"/>
                    <a:pt x="153" y="87"/>
                  </a:cubicBezTo>
                  <a:cubicBezTo>
                    <a:pt x="150" y="89"/>
                    <a:pt x="147" y="87"/>
                    <a:pt x="144" y="88"/>
                  </a:cubicBezTo>
                  <a:cubicBezTo>
                    <a:pt x="141" y="89"/>
                    <a:pt x="139" y="91"/>
                    <a:pt x="137" y="91"/>
                  </a:cubicBezTo>
                  <a:cubicBezTo>
                    <a:pt x="136" y="91"/>
                    <a:pt x="130" y="91"/>
                    <a:pt x="131" y="90"/>
                  </a:cubicBezTo>
                  <a:cubicBezTo>
                    <a:pt x="133" y="90"/>
                    <a:pt x="133" y="90"/>
                    <a:pt x="133" y="89"/>
                  </a:cubicBezTo>
                  <a:cubicBezTo>
                    <a:pt x="133" y="86"/>
                    <a:pt x="135" y="87"/>
                    <a:pt x="135" y="85"/>
                  </a:cubicBezTo>
                  <a:cubicBezTo>
                    <a:pt x="136" y="84"/>
                    <a:pt x="129" y="86"/>
                    <a:pt x="129" y="86"/>
                  </a:cubicBezTo>
                  <a:cubicBezTo>
                    <a:pt x="128" y="86"/>
                    <a:pt x="127" y="86"/>
                    <a:pt x="127" y="87"/>
                  </a:cubicBezTo>
                  <a:cubicBezTo>
                    <a:pt x="127" y="88"/>
                    <a:pt x="127" y="89"/>
                    <a:pt x="127" y="90"/>
                  </a:cubicBezTo>
                  <a:cubicBezTo>
                    <a:pt x="126" y="90"/>
                    <a:pt x="124" y="89"/>
                    <a:pt x="123" y="89"/>
                  </a:cubicBezTo>
                  <a:cubicBezTo>
                    <a:pt x="121" y="89"/>
                    <a:pt x="118" y="90"/>
                    <a:pt x="116" y="91"/>
                  </a:cubicBezTo>
                  <a:cubicBezTo>
                    <a:pt x="113" y="92"/>
                    <a:pt x="110" y="94"/>
                    <a:pt x="107" y="95"/>
                  </a:cubicBezTo>
                  <a:cubicBezTo>
                    <a:pt x="105" y="95"/>
                    <a:pt x="104" y="96"/>
                    <a:pt x="103" y="98"/>
                  </a:cubicBezTo>
                  <a:cubicBezTo>
                    <a:pt x="103" y="99"/>
                    <a:pt x="103" y="102"/>
                    <a:pt x="101" y="102"/>
                  </a:cubicBezTo>
                  <a:cubicBezTo>
                    <a:pt x="99" y="102"/>
                    <a:pt x="97" y="103"/>
                    <a:pt x="95" y="103"/>
                  </a:cubicBezTo>
                  <a:cubicBezTo>
                    <a:pt x="94" y="103"/>
                    <a:pt x="93" y="101"/>
                    <a:pt x="92" y="100"/>
                  </a:cubicBezTo>
                  <a:cubicBezTo>
                    <a:pt x="90" y="98"/>
                    <a:pt x="87" y="99"/>
                    <a:pt x="89" y="96"/>
                  </a:cubicBezTo>
                  <a:cubicBezTo>
                    <a:pt x="90" y="94"/>
                    <a:pt x="93" y="95"/>
                    <a:pt x="94" y="94"/>
                  </a:cubicBezTo>
                  <a:cubicBezTo>
                    <a:pt x="96" y="94"/>
                    <a:pt x="98" y="95"/>
                    <a:pt x="97" y="93"/>
                  </a:cubicBezTo>
                  <a:cubicBezTo>
                    <a:pt x="96" y="92"/>
                    <a:pt x="95" y="90"/>
                    <a:pt x="94" y="89"/>
                  </a:cubicBezTo>
                  <a:cubicBezTo>
                    <a:pt x="92" y="87"/>
                    <a:pt x="89" y="88"/>
                    <a:pt x="87" y="88"/>
                  </a:cubicBezTo>
                  <a:cubicBezTo>
                    <a:pt x="86" y="88"/>
                    <a:pt x="80" y="87"/>
                    <a:pt x="80" y="87"/>
                  </a:cubicBezTo>
                  <a:cubicBezTo>
                    <a:pt x="80" y="87"/>
                    <a:pt x="83" y="88"/>
                    <a:pt x="83" y="88"/>
                  </a:cubicBezTo>
                  <a:cubicBezTo>
                    <a:pt x="84" y="89"/>
                    <a:pt x="84" y="90"/>
                    <a:pt x="84" y="91"/>
                  </a:cubicBezTo>
                  <a:cubicBezTo>
                    <a:pt x="84" y="92"/>
                    <a:pt x="84" y="94"/>
                    <a:pt x="84" y="95"/>
                  </a:cubicBezTo>
                  <a:cubicBezTo>
                    <a:pt x="83" y="96"/>
                    <a:pt x="82" y="97"/>
                    <a:pt x="82" y="98"/>
                  </a:cubicBezTo>
                  <a:cubicBezTo>
                    <a:pt x="83" y="100"/>
                    <a:pt x="87" y="100"/>
                    <a:pt x="86" y="103"/>
                  </a:cubicBezTo>
                  <a:cubicBezTo>
                    <a:pt x="85" y="104"/>
                    <a:pt x="84" y="106"/>
                    <a:pt x="84" y="107"/>
                  </a:cubicBezTo>
                  <a:cubicBezTo>
                    <a:pt x="84" y="107"/>
                    <a:pt x="84" y="111"/>
                    <a:pt x="84" y="111"/>
                  </a:cubicBezTo>
                  <a:cubicBezTo>
                    <a:pt x="84" y="111"/>
                    <a:pt x="83" y="108"/>
                    <a:pt x="83" y="108"/>
                  </a:cubicBezTo>
                  <a:cubicBezTo>
                    <a:pt x="82" y="108"/>
                    <a:pt x="81" y="110"/>
                    <a:pt x="80" y="109"/>
                  </a:cubicBezTo>
                  <a:cubicBezTo>
                    <a:pt x="80" y="109"/>
                    <a:pt x="82" y="108"/>
                    <a:pt x="82" y="107"/>
                  </a:cubicBezTo>
                  <a:cubicBezTo>
                    <a:pt x="81" y="106"/>
                    <a:pt x="79" y="106"/>
                    <a:pt x="78" y="106"/>
                  </a:cubicBezTo>
                  <a:cubicBezTo>
                    <a:pt x="77" y="106"/>
                    <a:pt x="76" y="105"/>
                    <a:pt x="75" y="106"/>
                  </a:cubicBezTo>
                  <a:cubicBezTo>
                    <a:pt x="73" y="106"/>
                    <a:pt x="72" y="108"/>
                    <a:pt x="70" y="108"/>
                  </a:cubicBezTo>
                  <a:cubicBezTo>
                    <a:pt x="68" y="110"/>
                    <a:pt x="67" y="110"/>
                    <a:pt x="65" y="112"/>
                  </a:cubicBezTo>
                  <a:cubicBezTo>
                    <a:pt x="63" y="114"/>
                    <a:pt x="61" y="114"/>
                    <a:pt x="64" y="116"/>
                  </a:cubicBezTo>
                  <a:cubicBezTo>
                    <a:pt x="65" y="117"/>
                    <a:pt x="67" y="120"/>
                    <a:pt x="66" y="121"/>
                  </a:cubicBezTo>
                  <a:cubicBezTo>
                    <a:pt x="65" y="122"/>
                    <a:pt x="59" y="120"/>
                    <a:pt x="58" y="120"/>
                  </a:cubicBezTo>
                  <a:cubicBezTo>
                    <a:pt x="57" y="119"/>
                    <a:pt x="54" y="120"/>
                    <a:pt x="53" y="120"/>
                  </a:cubicBezTo>
                  <a:cubicBezTo>
                    <a:pt x="54" y="119"/>
                    <a:pt x="49" y="115"/>
                    <a:pt x="48" y="117"/>
                  </a:cubicBezTo>
                  <a:cubicBezTo>
                    <a:pt x="43" y="121"/>
                    <a:pt x="54" y="122"/>
                    <a:pt x="54" y="124"/>
                  </a:cubicBezTo>
                  <a:cubicBezTo>
                    <a:pt x="53" y="128"/>
                    <a:pt x="50" y="126"/>
                    <a:pt x="47" y="126"/>
                  </a:cubicBezTo>
                  <a:cubicBezTo>
                    <a:pt x="44" y="125"/>
                    <a:pt x="43" y="123"/>
                    <a:pt x="40" y="122"/>
                  </a:cubicBezTo>
                  <a:cubicBezTo>
                    <a:pt x="38" y="121"/>
                    <a:pt x="38" y="120"/>
                    <a:pt x="37" y="118"/>
                  </a:cubicBezTo>
                  <a:cubicBezTo>
                    <a:pt x="37" y="116"/>
                    <a:pt x="36" y="116"/>
                    <a:pt x="35" y="115"/>
                  </a:cubicBezTo>
                  <a:cubicBezTo>
                    <a:pt x="35" y="114"/>
                    <a:pt x="38" y="112"/>
                    <a:pt x="38" y="112"/>
                  </a:cubicBezTo>
                  <a:cubicBezTo>
                    <a:pt x="39" y="109"/>
                    <a:pt x="34" y="107"/>
                    <a:pt x="32" y="107"/>
                  </a:cubicBezTo>
                  <a:cubicBezTo>
                    <a:pt x="30" y="106"/>
                    <a:pt x="30" y="104"/>
                    <a:pt x="28" y="104"/>
                  </a:cubicBezTo>
                  <a:cubicBezTo>
                    <a:pt x="29" y="103"/>
                    <a:pt x="24" y="99"/>
                    <a:pt x="24" y="99"/>
                  </a:cubicBezTo>
                  <a:cubicBezTo>
                    <a:pt x="26" y="98"/>
                    <a:pt x="28" y="101"/>
                    <a:pt x="29" y="102"/>
                  </a:cubicBezTo>
                  <a:cubicBezTo>
                    <a:pt x="30" y="103"/>
                    <a:pt x="31" y="103"/>
                    <a:pt x="31" y="102"/>
                  </a:cubicBezTo>
                  <a:cubicBezTo>
                    <a:pt x="32" y="102"/>
                    <a:pt x="33" y="103"/>
                    <a:pt x="33" y="103"/>
                  </a:cubicBezTo>
                  <a:cubicBezTo>
                    <a:pt x="36" y="104"/>
                    <a:pt x="38" y="105"/>
                    <a:pt x="41" y="105"/>
                  </a:cubicBezTo>
                  <a:cubicBezTo>
                    <a:pt x="43" y="106"/>
                    <a:pt x="46" y="106"/>
                    <a:pt x="49" y="107"/>
                  </a:cubicBezTo>
                  <a:cubicBezTo>
                    <a:pt x="54" y="109"/>
                    <a:pt x="58" y="109"/>
                    <a:pt x="63" y="106"/>
                  </a:cubicBezTo>
                  <a:cubicBezTo>
                    <a:pt x="65" y="105"/>
                    <a:pt x="66" y="104"/>
                    <a:pt x="68" y="103"/>
                  </a:cubicBezTo>
                  <a:cubicBezTo>
                    <a:pt x="71" y="101"/>
                    <a:pt x="69" y="100"/>
                    <a:pt x="69" y="97"/>
                  </a:cubicBezTo>
                  <a:cubicBezTo>
                    <a:pt x="69" y="94"/>
                    <a:pt x="62" y="93"/>
                    <a:pt x="60" y="91"/>
                  </a:cubicBezTo>
                  <a:cubicBezTo>
                    <a:pt x="57" y="89"/>
                    <a:pt x="53" y="87"/>
                    <a:pt x="50" y="86"/>
                  </a:cubicBezTo>
                  <a:cubicBezTo>
                    <a:pt x="47" y="84"/>
                    <a:pt x="43" y="82"/>
                    <a:pt x="40" y="82"/>
                  </a:cubicBezTo>
                  <a:cubicBezTo>
                    <a:pt x="39" y="81"/>
                    <a:pt x="39" y="82"/>
                    <a:pt x="38" y="82"/>
                  </a:cubicBezTo>
                  <a:cubicBezTo>
                    <a:pt x="37" y="82"/>
                    <a:pt x="36" y="81"/>
                    <a:pt x="35" y="81"/>
                  </a:cubicBezTo>
                  <a:cubicBezTo>
                    <a:pt x="33" y="80"/>
                    <a:pt x="31" y="84"/>
                    <a:pt x="29" y="84"/>
                  </a:cubicBezTo>
                  <a:cubicBezTo>
                    <a:pt x="29" y="83"/>
                    <a:pt x="33" y="80"/>
                    <a:pt x="29" y="80"/>
                  </a:cubicBezTo>
                  <a:cubicBezTo>
                    <a:pt x="28" y="80"/>
                    <a:pt x="24" y="78"/>
                    <a:pt x="24" y="78"/>
                  </a:cubicBezTo>
                  <a:cubicBezTo>
                    <a:pt x="25" y="77"/>
                    <a:pt x="29" y="80"/>
                    <a:pt x="29" y="78"/>
                  </a:cubicBezTo>
                  <a:cubicBezTo>
                    <a:pt x="29" y="77"/>
                    <a:pt x="25" y="75"/>
                    <a:pt x="24" y="75"/>
                  </a:cubicBezTo>
                  <a:cubicBezTo>
                    <a:pt x="23" y="76"/>
                    <a:pt x="20" y="78"/>
                    <a:pt x="20" y="78"/>
                  </a:cubicBezTo>
                  <a:cubicBezTo>
                    <a:pt x="20" y="77"/>
                    <a:pt x="20" y="77"/>
                    <a:pt x="19" y="76"/>
                  </a:cubicBezTo>
                  <a:cubicBezTo>
                    <a:pt x="17" y="76"/>
                    <a:pt x="17" y="77"/>
                    <a:pt x="16" y="78"/>
                  </a:cubicBezTo>
                  <a:cubicBezTo>
                    <a:pt x="16" y="78"/>
                    <a:pt x="16" y="78"/>
                    <a:pt x="16" y="77"/>
                  </a:cubicBezTo>
                  <a:cubicBezTo>
                    <a:pt x="15" y="78"/>
                    <a:pt x="14" y="80"/>
                    <a:pt x="13" y="80"/>
                  </a:cubicBezTo>
                  <a:cubicBezTo>
                    <a:pt x="12" y="81"/>
                    <a:pt x="10" y="81"/>
                    <a:pt x="10" y="81"/>
                  </a:cubicBezTo>
                  <a:cubicBezTo>
                    <a:pt x="9" y="83"/>
                    <a:pt x="5" y="83"/>
                    <a:pt x="6" y="85"/>
                  </a:cubicBezTo>
                  <a:cubicBezTo>
                    <a:pt x="9" y="87"/>
                    <a:pt x="5" y="85"/>
                    <a:pt x="5" y="88"/>
                  </a:cubicBezTo>
                  <a:cubicBezTo>
                    <a:pt x="5" y="90"/>
                    <a:pt x="9" y="91"/>
                    <a:pt x="10" y="92"/>
                  </a:cubicBezTo>
                  <a:cubicBezTo>
                    <a:pt x="12" y="93"/>
                    <a:pt x="14" y="95"/>
                    <a:pt x="13" y="97"/>
                  </a:cubicBezTo>
                  <a:cubicBezTo>
                    <a:pt x="12" y="99"/>
                    <a:pt x="9" y="100"/>
                    <a:pt x="9" y="102"/>
                  </a:cubicBezTo>
                  <a:cubicBezTo>
                    <a:pt x="10" y="104"/>
                    <a:pt x="12" y="106"/>
                    <a:pt x="13" y="108"/>
                  </a:cubicBezTo>
                  <a:cubicBezTo>
                    <a:pt x="14" y="110"/>
                    <a:pt x="12" y="110"/>
                    <a:pt x="12" y="112"/>
                  </a:cubicBezTo>
                  <a:cubicBezTo>
                    <a:pt x="12" y="114"/>
                    <a:pt x="15" y="116"/>
                    <a:pt x="13" y="117"/>
                  </a:cubicBezTo>
                  <a:cubicBezTo>
                    <a:pt x="11" y="118"/>
                    <a:pt x="14" y="121"/>
                    <a:pt x="14" y="122"/>
                  </a:cubicBezTo>
                  <a:cubicBezTo>
                    <a:pt x="16" y="124"/>
                    <a:pt x="18" y="124"/>
                    <a:pt x="15" y="126"/>
                  </a:cubicBezTo>
                  <a:cubicBezTo>
                    <a:pt x="13" y="128"/>
                    <a:pt x="14" y="128"/>
                    <a:pt x="15" y="129"/>
                  </a:cubicBezTo>
                  <a:cubicBezTo>
                    <a:pt x="20" y="132"/>
                    <a:pt x="23" y="134"/>
                    <a:pt x="18" y="138"/>
                  </a:cubicBezTo>
                  <a:cubicBezTo>
                    <a:pt x="13" y="143"/>
                    <a:pt x="8" y="147"/>
                    <a:pt x="4" y="152"/>
                  </a:cubicBezTo>
                  <a:cubicBezTo>
                    <a:pt x="6" y="152"/>
                    <a:pt x="6" y="151"/>
                    <a:pt x="7" y="152"/>
                  </a:cubicBezTo>
                  <a:cubicBezTo>
                    <a:pt x="8" y="154"/>
                    <a:pt x="10" y="154"/>
                    <a:pt x="11" y="155"/>
                  </a:cubicBezTo>
                  <a:cubicBezTo>
                    <a:pt x="17" y="157"/>
                    <a:pt x="9" y="157"/>
                    <a:pt x="7" y="157"/>
                  </a:cubicBezTo>
                  <a:cubicBezTo>
                    <a:pt x="5" y="157"/>
                    <a:pt x="4" y="158"/>
                    <a:pt x="4" y="160"/>
                  </a:cubicBezTo>
                  <a:cubicBezTo>
                    <a:pt x="4" y="162"/>
                    <a:pt x="2" y="163"/>
                    <a:pt x="1" y="165"/>
                  </a:cubicBezTo>
                  <a:cubicBezTo>
                    <a:pt x="0" y="166"/>
                    <a:pt x="1" y="168"/>
                    <a:pt x="2" y="170"/>
                  </a:cubicBezTo>
                  <a:cubicBezTo>
                    <a:pt x="2" y="172"/>
                    <a:pt x="0" y="174"/>
                    <a:pt x="1" y="175"/>
                  </a:cubicBezTo>
                  <a:cubicBezTo>
                    <a:pt x="3" y="176"/>
                    <a:pt x="3" y="176"/>
                    <a:pt x="3" y="178"/>
                  </a:cubicBezTo>
                  <a:cubicBezTo>
                    <a:pt x="2" y="180"/>
                    <a:pt x="4" y="181"/>
                    <a:pt x="4" y="183"/>
                  </a:cubicBezTo>
                  <a:cubicBezTo>
                    <a:pt x="4" y="184"/>
                    <a:pt x="7" y="186"/>
                    <a:pt x="8" y="186"/>
                  </a:cubicBezTo>
                  <a:cubicBezTo>
                    <a:pt x="8" y="186"/>
                    <a:pt x="9" y="185"/>
                    <a:pt x="10" y="185"/>
                  </a:cubicBezTo>
                  <a:cubicBezTo>
                    <a:pt x="11" y="185"/>
                    <a:pt x="11" y="187"/>
                    <a:pt x="12" y="187"/>
                  </a:cubicBezTo>
                  <a:cubicBezTo>
                    <a:pt x="14" y="186"/>
                    <a:pt x="14" y="185"/>
                    <a:pt x="16" y="187"/>
                  </a:cubicBezTo>
                  <a:cubicBezTo>
                    <a:pt x="18" y="188"/>
                    <a:pt x="18" y="188"/>
                    <a:pt x="18" y="190"/>
                  </a:cubicBezTo>
                  <a:cubicBezTo>
                    <a:pt x="17" y="195"/>
                    <a:pt x="21" y="199"/>
                    <a:pt x="24" y="201"/>
                  </a:cubicBezTo>
                  <a:cubicBezTo>
                    <a:pt x="26" y="202"/>
                    <a:pt x="27" y="203"/>
                    <a:pt x="25" y="204"/>
                  </a:cubicBezTo>
                  <a:cubicBezTo>
                    <a:pt x="24" y="206"/>
                    <a:pt x="23" y="205"/>
                    <a:pt x="21" y="205"/>
                  </a:cubicBezTo>
                  <a:cubicBezTo>
                    <a:pt x="19" y="205"/>
                    <a:pt x="22" y="214"/>
                    <a:pt x="24" y="213"/>
                  </a:cubicBezTo>
                  <a:cubicBezTo>
                    <a:pt x="25" y="212"/>
                    <a:pt x="26" y="209"/>
                    <a:pt x="27" y="210"/>
                  </a:cubicBezTo>
                  <a:cubicBezTo>
                    <a:pt x="28" y="210"/>
                    <a:pt x="29" y="211"/>
                    <a:pt x="31" y="211"/>
                  </a:cubicBezTo>
                  <a:cubicBezTo>
                    <a:pt x="33" y="211"/>
                    <a:pt x="35" y="212"/>
                    <a:pt x="35" y="214"/>
                  </a:cubicBezTo>
                  <a:cubicBezTo>
                    <a:pt x="35" y="215"/>
                    <a:pt x="34" y="215"/>
                    <a:pt x="34" y="215"/>
                  </a:cubicBezTo>
                  <a:cubicBezTo>
                    <a:pt x="33" y="216"/>
                    <a:pt x="34" y="218"/>
                    <a:pt x="35" y="218"/>
                  </a:cubicBezTo>
                  <a:cubicBezTo>
                    <a:pt x="36" y="219"/>
                    <a:pt x="38" y="218"/>
                    <a:pt x="39" y="219"/>
                  </a:cubicBezTo>
                  <a:cubicBezTo>
                    <a:pt x="40" y="220"/>
                    <a:pt x="40" y="222"/>
                    <a:pt x="40" y="223"/>
                  </a:cubicBezTo>
                  <a:cubicBezTo>
                    <a:pt x="40" y="224"/>
                    <a:pt x="43" y="223"/>
                    <a:pt x="44" y="223"/>
                  </a:cubicBezTo>
                  <a:cubicBezTo>
                    <a:pt x="45" y="224"/>
                    <a:pt x="47" y="227"/>
                    <a:pt x="48" y="225"/>
                  </a:cubicBezTo>
                  <a:cubicBezTo>
                    <a:pt x="49" y="223"/>
                    <a:pt x="50" y="224"/>
                    <a:pt x="51" y="225"/>
                  </a:cubicBezTo>
                  <a:cubicBezTo>
                    <a:pt x="53" y="227"/>
                    <a:pt x="53" y="226"/>
                    <a:pt x="55" y="226"/>
                  </a:cubicBezTo>
                  <a:cubicBezTo>
                    <a:pt x="56" y="226"/>
                    <a:pt x="57" y="229"/>
                    <a:pt x="58" y="228"/>
                  </a:cubicBezTo>
                  <a:cubicBezTo>
                    <a:pt x="60" y="227"/>
                    <a:pt x="62" y="229"/>
                    <a:pt x="63" y="230"/>
                  </a:cubicBezTo>
                  <a:cubicBezTo>
                    <a:pt x="65" y="231"/>
                    <a:pt x="62" y="232"/>
                    <a:pt x="62" y="232"/>
                  </a:cubicBezTo>
                  <a:cubicBezTo>
                    <a:pt x="60" y="233"/>
                    <a:pt x="63" y="234"/>
                    <a:pt x="63" y="234"/>
                  </a:cubicBezTo>
                  <a:cubicBezTo>
                    <a:pt x="63" y="234"/>
                    <a:pt x="60" y="234"/>
                    <a:pt x="61" y="236"/>
                  </a:cubicBezTo>
                  <a:cubicBezTo>
                    <a:pt x="63" y="237"/>
                    <a:pt x="62" y="238"/>
                    <a:pt x="61" y="239"/>
                  </a:cubicBezTo>
                  <a:cubicBezTo>
                    <a:pt x="61" y="240"/>
                    <a:pt x="58" y="240"/>
                    <a:pt x="57" y="240"/>
                  </a:cubicBezTo>
                  <a:cubicBezTo>
                    <a:pt x="55" y="240"/>
                    <a:pt x="54" y="242"/>
                    <a:pt x="53" y="244"/>
                  </a:cubicBezTo>
                  <a:cubicBezTo>
                    <a:pt x="54" y="244"/>
                    <a:pt x="58" y="244"/>
                    <a:pt x="58" y="245"/>
                  </a:cubicBezTo>
                  <a:cubicBezTo>
                    <a:pt x="58" y="246"/>
                    <a:pt x="53" y="247"/>
                    <a:pt x="53" y="248"/>
                  </a:cubicBezTo>
                  <a:cubicBezTo>
                    <a:pt x="53" y="249"/>
                    <a:pt x="55" y="249"/>
                    <a:pt x="55" y="251"/>
                  </a:cubicBezTo>
                  <a:cubicBezTo>
                    <a:pt x="55" y="251"/>
                    <a:pt x="52" y="252"/>
                    <a:pt x="52" y="252"/>
                  </a:cubicBezTo>
                  <a:cubicBezTo>
                    <a:pt x="51" y="253"/>
                    <a:pt x="51" y="254"/>
                    <a:pt x="50" y="255"/>
                  </a:cubicBezTo>
                  <a:cubicBezTo>
                    <a:pt x="50" y="256"/>
                    <a:pt x="48" y="255"/>
                    <a:pt x="48" y="257"/>
                  </a:cubicBezTo>
                  <a:cubicBezTo>
                    <a:pt x="47" y="258"/>
                    <a:pt x="49" y="260"/>
                    <a:pt x="51" y="260"/>
                  </a:cubicBezTo>
                  <a:cubicBezTo>
                    <a:pt x="53" y="261"/>
                    <a:pt x="55" y="262"/>
                    <a:pt x="58" y="264"/>
                  </a:cubicBezTo>
                  <a:cubicBezTo>
                    <a:pt x="59" y="265"/>
                    <a:pt x="60" y="266"/>
                    <a:pt x="61" y="266"/>
                  </a:cubicBezTo>
                  <a:cubicBezTo>
                    <a:pt x="62" y="268"/>
                    <a:pt x="62" y="267"/>
                    <a:pt x="64" y="266"/>
                  </a:cubicBezTo>
                  <a:cubicBezTo>
                    <a:pt x="67" y="266"/>
                    <a:pt x="70" y="269"/>
                    <a:pt x="73" y="269"/>
                  </a:cubicBezTo>
                  <a:cubicBezTo>
                    <a:pt x="76" y="269"/>
                    <a:pt x="79" y="271"/>
                    <a:pt x="82" y="272"/>
                  </a:cubicBezTo>
                  <a:cubicBezTo>
                    <a:pt x="85" y="273"/>
                    <a:pt x="87" y="272"/>
                    <a:pt x="90" y="272"/>
                  </a:cubicBezTo>
                  <a:cubicBezTo>
                    <a:pt x="91" y="273"/>
                    <a:pt x="92" y="274"/>
                    <a:pt x="92" y="275"/>
                  </a:cubicBezTo>
                  <a:cubicBezTo>
                    <a:pt x="92" y="276"/>
                    <a:pt x="93" y="276"/>
                    <a:pt x="94" y="276"/>
                  </a:cubicBezTo>
                  <a:cubicBezTo>
                    <a:pt x="97" y="277"/>
                    <a:pt x="99" y="282"/>
                    <a:pt x="103" y="280"/>
                  </a:cubicBezTo>
                  <a:cubicBezTo>
                    <a:pt x="104" y="279"/>
                    <a:pt x="106" y="278"/>
                    <a:pt x="105" y="277"/>
                  </a:cubicBezTo>
                  <a:cubicBezTo>
                    <a:pt x="104" y="276"/>
                    <a:pt x="103" y="275"/>
                    <a:pt x="102" y="274"/>
                  </a:cubicBezTo>
                  <a:cubicBezTo>
                    <a:pt x="100" y="272"/>
                    <a:pt x="99" y="270"/>
                    <a:pt x="100" y="267"/>
                  </a:cubicBezTo>
                  <a:cubicBezTo>
                    <a:pt x="100" y="265"/>
                    <a:pt x="99" y="263"/>
                    <a:pt x="97" y="262"/>
                  </a:cubicBezTo>
                  <a:cubicBezTo>
                    <a:pt x="95" y="261"/>
                    <a:pt x="98" y="259"/>
                    <a:pt x="99" y="258"/>
                  </a:cubicBezTo>
                  <a:cubicBezTo>
                    <a:pt x="100" y="256"/>
                    <a:pt x="100" y="254"/>
                    <a:pt x="103" y="254"/>
                  </a:cubicBezTo>
                  <a:cubicBezTo>
                    <a:pt x="104" y="254"/>
                    <a:pt x="105" y="253"/>
                    <a:pt x="106" y="252"/>
                  </a:cubicBezTo>
                  <a:cubicBezTo>
                    <a:pt x="107" y="251"/>
                    <a:pt x="108" y="251"/>
                    <a:pt x="109" y="250"/>
                  </a:cubicBezTo>
                  <a:cubicBezTo>
                    <a:pt x="108" y="250"/>
                    <a:pt x="106" y="249"/>
                    <a:pt x="106" y="248"/>
                  </a:cubicBezTo>
                  <a:cubicBezTo>
                    <a:pt x="106" y="247"/>
                    <a:pt x="108" y="248"/>
                    <a:pt x="108" y="248"/>
                  </a:cubicBezTo>
                  <a:cubicBezTo>
                    <a:pt x="108" y="247"/>
                    <a:pt x="106" y="244"/>
                    <a:pt x="105" y="243"/>
                  </a:cubicBezTo>
                  <a:cubicBezTo>
                    <a:pt x="104" y="241"/>
                    <a:pt x="103" y="241"/>
                    <a:pt x="101" y="241"/>
                  </a:cubicBezTo>
                  <a:cubicBezTo>
                    <a:pt x="98" y="241"/>
                    <a:pt x="100" y="239"/>
                    <a:pt x="98" y="238"/>
                  </a:cubicBezTo>
                  <a:cubicBezTo>
                    <a:pt x="97" y="237"/>
                    <a:pt x="94" y="237"/>
                    <a:pt x="96" y="235"/>
                  </a:cubicBezTo>
                  <a:cubicBezTo>
                    <a:pt x="97" y="233"/>
                    <a:pt x="99" y="232"/>
                    <a:pt x="97" y="231"/>
                  </a:cubicBezTo>
                  <a:cubicBezTo>
                    <a:pt x="96" y="229"/>
                    <a:pt x="98" y="228"/>
                    <a:pt x="99" y="227"/>
                  </a:cubicBezTo>
                  <a:cubicBezTo>
                    <a:pt x="99" y="226"/>
                    <a:pt x="101" y="223"/>
                    <a:pt x="101" y="224"/>
                  </a:cubicBezTo>
                  <a:cubicBezTo>
                    <a:pt x="102" y="225"/>
                    <a:pt x="103" y="227"/>
                    <a:pt x="104" y="228"/>
                  </a:cubicBezTo>
                  <a:cubicBezTo>
                    <a:pt x="106" y="228"/>
                    <a:pt x="107" y="227"/>
                    <a:pt x="107" y="226"/>
                  </a:cubicBezTo>
                  <a:cubicBezTo>
                    <a:pt x="106" y="224"/>
                    <a:pt x="106" y="223"/>
                    <a:pt x="108" y="222"/>
                  </a:cubicBezTo>
                  <a:cubicBezTo>
                    <a:pt x="110" y="221"/>
                    <a:pt x="110" y="219"/>
                    <a:pt x="112" y="219"/>
                  </a:cubicBezTo>
                  <a:cubicBezTo>
                    <a:pt x="114" y="218"/>
                    <a:pt x="116" y="215"/>
                    <a:pt x="118" y="216"/>
                  </a:cubicBezTo>
                  <a:cubicBezTo>
                    <a:pt x="120" y="216"/>
                    <a:pt x="120" y="218"/>
                    <a:pt x="122" y="216"/>
                  </a:cubicBezTo>
                  <a:cubicBezTo>
                    <a:pt x="124" y="215"/>
                    <a:pt x="124" y="216"/>
                    <a:pt x="126" y="217"/>
                  </a:cubicBezTo>
                  <a:cubicBezTo>
                    <a:pt x="128" y="217"/>
                    <a:pt x="130" y="217"/>
                    <a:pt x="132" y="218"/>
                  </a:cubicBezTo>
                  <a:cubicBezTo>
                    <a:pt x="134" y="219"/>
                    <a:pt x="134" y="221"/>
                    <a:pt x="136" y="223"/>
                  </a:cubicBezTo>
                  <a:cubicBezTo>
                    <a:pt x="136" y="223"/>
                    <a:pt x="136" y="220"/>
                    <a:pt x="138" y="221"/>
                  </a:cubicBezTo>
                  <a:cubicBezTo>
                    <a:pt x="139" y="221"/>
                    <a:pt x="140" y="223"/>
                    <a:pt x="142" y="223"/>
                  </a:cubicBezTo>
                  <a:cubicBezTo>
                    <a:pt x="143" y="224"/>
                    <a:pt x="144" y="222"/>
                    <a:pt x="145" y="221"/>
                  </a:cubicBezTo>
                  <a:cubicBezTo>
                    <a:pt x="147" y="219"/>
                    <a:pt x="148" y="221"/>
                    <a:pt x="150" y="221"/>
                  </a:cubicBezTo>
                  <a:cubicBezTo>
                    <a:pt x="152" y="221"/>
                    <a:pt x="153" y="219"/>
                    <a:pt x="155" y="220"/>
                  </a:cubicBezTo>
                  <a:cubicBezTo>
                    <a:pt x="157" y="221"/>
                    <a:pt x="158" y="222"/>
                    <a:pt x="160" y="223"/>
                  </a:cubicBezTo>
                  <a:cubicBezTo>
                    <a:pt x="162" y="224"/>
                    <a:pt x="161" y="223"/>
                    <a:pt x="163" y="222"/>
                  </a:cubicBezTo>
                  <a:cubicBezTo>
                    <a:pt x="164" y="221"/>
                    <a:pt x="168" y="222"/>
                    <a:pt x="169" y="222"/>
                  </a:cubicBezTo>
                  <a:cubicBezTo>
                    <a:pt x="170" y="222"/>
                    <a:pt x="172" y="220"/>
                    <a:pt x="172" y="219"/>
                  </a:cubicBezTo>
                  <a:cubicBezTo>
                    <a:pt x="172" y="217"/>
                    <a:pt x="169" y="217"/>
                    <a:pt x="168" y="216"/>
                  </a:cubicBezTo>
                  <a:cubicBezTo>
                    <a:pt x="161" y="213"/>
                    <a:pt x="171" y="214"/>
                    <a:pt x="169" y="210"/>
                  </a:cubicBezTo>
                  <a:cubicBezTo>
                    <a:pt x="168" y="209"/>
                    <a:pt x="166" y="209"/>
                    <a:pt x="169" y="208"/>
                  </a:cubicBezTo>
                  <a:cubicBezTo>
                    <a:pt x="170" y="207"/>
                    <a:pt x="172" y="208"/>
                    <a:pt x="173" y="207"/>
                  </a:cubicBezTo>
                  <a:cubicBezTo>
                    <a:pt x="177" y="207"/>
                    <a:pt x="166" y="202"/>
                    <a:pt x="171" y="200"/>
                  </a:cubicBezTo>
                  <a:cubicBezTo>
                    <a:pt x="172" y="200"/>
                    <a:pt x="174" y="200"/>
                    <a:pt x="175" y="200"/>
                  </a:cubicBezTo>
                  <a:cubicBezTo>
                    <a:pt x="178" y="200"/>
                    <a:pt x="180" y="200"/>
                    <a:pt x="183" y="199"/>
                  </a:cubicBezTo>
                  <a:cubicBezTo>
                    <a:pt x="185" y="198"/>
                    <a:pt x="187" y="198"/>
                    <a:pt x="189" y="198"/>
                  </a:cubicBezTo>
                  <a:cubicBezTo>
                    <a:pt x="191" y="197"/>
                    <a:pt x="193" y="196"/>
                    <a:pt x="196" y="196"/>
                  </a:cubicBezTo>
                  <a:cubicBezTo>
                    <a:pt x="200" y="195"/>
                    <a:pt x="204" y="194"/>
                    <a:pt x="208" y="192"/>
                  </a:cubicBezTo>
                  <a:cubicBezTo>
                    <a:pt x="211" y="190"/>
                    <a:pt x="217" y="190"/>
                    <a:pt x="219" y="194"/>
                  </a:cubicBezTo>
                  <a:cubicBezTo>
                    <a:pt x="220" y="196"/>
                    <a:pt x="219" y="196"/>
                    <a:pt x="220" y="198"/>
                  </a:cubicBezTo>
                  <a:cubicBezTo>
                    <a:pt x="220" y="201"/>
                    <a:pt x="224" y="198"/>
                    <a:pt x="226" y="199"/>
                  </a:cubicBezTo>
                  <a:cubicBezTo>
                    <a:pt x="227" y="199"/>
                    <a:pt x="226" y="200"/>
                    <a:pt x="227" y="200"/>
                  </a:cubicBezTo>
                  <a:cubicBezTo>
                    <a:pt x="228" y="201"/>
                    <a:pt x="228" y="200"/>
                    <a:pt x="228" y="200"/>
                  </a:cubicBezTo>
                  <a:cubicBezTo>
                    <a:pt x="229" y="199"/>
                    <a:pt x="230" y="200"/>
                    <a:pt x="231" y="201"/>
                  </a:cubicBezTo>
                  <a:cubicBezTo>
                    <a:pt x="232" y="201"/>
                    <a:pt x="232" y="201"/>
                    <a:pt x="231" y="202"/>
                  </a:cubicBezTo>
                  <a:cubicBezTo>
                    <a:pt x="230" y="205"/>
                    <a:pt x="237" y="203"/>
                    <a:pt x="239" y="202"/>
                  </a:cubicBezTo>
                  <a:cubicBezTo>
                    <a:pt x="239" y="202"/>
                    <a:pt x="248" y="197"/>
                    <a:pt x="248" y="198"/>
                  </a:cubicBezTo>
                  <a:cubicBezTo>
                    <a:pt x="248" y="199"/>
                    <a:pt x="246" y="201"/>
                    <a:pt x="248" y="202"/>
                  </a:cubicBezTo>
                  <a:cubicBezTo>
                    <a:pt x="250" y="202"/>
                    <a:pt x="251" y="203"/>
                    <a:pt x="252" y="204"/>
                  </a:cubicBezTo>
                  <a:cubicBezTo>
                    <a:pt x="255" y="207"/>
                    <a:pt x="256" y="210"/>
                    <a:pt x="258" y="213"/>
                  </a:cubicBezTo>
                  <a:cubicBezTo>
                    <a:pt x="260" y="216"/>
                    <a:pt x="261" y="219"/>
                    <a:pt x="263" y="221"/>
                  </a:cubicBezTo>
                  <a:cubicBezTo>
                    <a:pt x="266" y="224"/>
                    <a:pt x="266" y="217"/>
                    <a:pt x="269" y="220"/>
                  </a:cubicBezTo>
                  <a:cubicBezTo>
                    <a:pt x="273" y="224"/>
                    <a:pt x="275" y="222"/>
                    <a:pt x="280" y="221"/>
                  </a:cubicBezTo>
                  <a:cubicBezTo>
                    <a:pt x="282" y="220"/>
                    <a:pt x="283" y="223"/>
                    <a:pt x="284" y="224"/>
                  </a:cubicBezTo>
                  <a:cubicBezTo>
                    <a:pt x="285" y="226"/>
                    <a:pt x="287" y="226"/>
                    <a:pt x="288" y="228"/>
                  </a:cubicBezTo>
                  <a:cubicBezTo>
                    <a:pt x="289" y="230"/>
                    <a:pt x="291" y="230"/>
                    <a:pt x="293" y="230"/>
                  </a:cubicBezTo>
                  <a:cubicBezTo>
                    <a:pt x="296" y="229"/>
                    <a:pt x="295" y="230"/>
                    <a:pt x="296" y="231"/>
                  </a:cubicBezTo>
                  <a:cubicBezTo>
                    <a:pt x="298" y="235"/>
                    <a:pt x="304" y="230"/>
                    <a:pt x="307" y="230"/>
                  </a:cubicBezTo>
                  <a:cubicBezTo>
                    <a:pt x="310" y="229"/>
                    <a:pt x="313" y="226"/>
                    <a:pt x="316" y="225"/>
                  </a:cubicBezTo>
                  <a:cubicBezTo>
                    <a:pt x="320" y="222"/>
                    <a:pt x="322" y="222"/>
                    <a:pt x="327" y="223"/>
                  </a:cubicBezTo>
                  <a:cubicBezTo>
                    <a:pt x="329" y="223"/>
                    <a:pt x="329" y="224"/>
                    <a:pt x="331" y="226"/>
                  </a:cubicBezTo>
                  <a:cubicBezTo>
                    <a:pt x="332" y="227"/>
                    <a:pt x="334" y="227"/>
                    <a:pt x="336" y="227"/>
                  </a:cubicBezTo>
                  <a:cubicBezTo>
                    <a:pt x="338" y="227"/>
                    <a:pt x="339" y="228"/>
                    <a:pt x="341" y="228"/>
                  </a:cubicBezTo>
                  <a:cubicBezTo>
                    <a:pt x="343" y="230"/>
                    <a:pt x="344" y="228"/>
                    <a:pt x="346" y="227"/>
                  </a:cubicBezTo>
                  <a:cubicBezTo>
                    <a:pt x="349" y="224"/>
                    <a:pt x="344" y="222"/>
                    <a:pt x="346" y="219"/>
                  </a:cubicBezTo>
                  <a:cubicBezTo>
                    <a:pt x="347" y="217"/>
                    <a:pt x="351" y="213"/>
                    <a:pt x="353" y="214"/>
                  </a:cubicBezTo>
                  <a:cubicBezTo>
                    <a:pt x="357" y="216"/>
                    <a:pt x="362" y="216"/>
                    <a:pt x="366" y="218"/>
                  </a:cubicBezTo>
                  <a:cubicBezTo>
                    <a:pt x="368" y="219"/>
                    <a:pt x="367" y="221"/>
                    <a:pt x="368" y="222"/>
                  </a:cubicBezTo>
                  <a:cubicBezTo>
                    <a:pt x="369" y="225"/>
                    <a:pt x="371" y="225"/>
                    <a:pt x="374" y="226"/>
                  </a:cubicBezTo>
                  <a:cubicBezTo>
                    <a:pt x="378" y="227"/>
                    <a:pt x="382" y="224"/>
                    <a:pt x="386" y="225"/>
                  </a:cubicBezTo>
                  <a:cubicBezTo>
                    <a:pt x="387" y="225"/>
                    <a:pt x="389" y="225"/>
                    <a:pt x="390" y="226"/>
                  </a:cubicBezTo>
                  <a:cubicBezTo>
                    <a:pt x="392" y="227"/>
                    <a:pt x="394" y="227"/>
                    <a:pt x="396" y="229"/>
                  </a:cubicBezTo>
                  <a:cubicBezTo>
                    <a:pt x="401" y="233"/>
                    <a:pt x="409" y="233"/>
                    <a:pt x="415" y="231"/>
                  </a:cubicBezTo>
                  <a:cubicBezTo>
                    <a:pt x="419" y="230"/>
                    <a:pt x="422" y="228"/>
                    <a:pt x="426" y="227"/>
                  </a:cubicBezTo>
                  <a:cubicBezTo>
                    <a:pt x="428" y="225"/>
                    <a:pt x="431" y="227"/>
                    <a:pt x="433" y="227"/>
                  </a:cubicBezTo>
                  <a:cubicBezTo>
                    <a:pt x="435" y="228"/>
                    <a:pt x="436" y="226"/>
                    <a:pt x="438" y="227"/>
                  </a:cubicBezTo>
                  <a:cubicBezTo>
                    <a:pt x="439" y="228"/>
                    <a:pt x="443" y="231"/>
                    <a:pt x="445" y="230"/>
                  </a:cubicBezTo>
                  <a:cubicBezTo>
                    <a:pt x="446" y="230"/>
                    <a:pt x="448" y="229"/>
                    <a:pt x="449" y="228"/>
                  </a:cubicBezTo>
                  <a:cubicBezTo>
                    <a:pt x="452" y="227"/>
                    <a:pt x="453" y="227"/>
                    <a:pt x="453" y="225"/>
                  </a:cubicBezTo>
                  <a:cubicBezTo>
                    <a:pt x="453" y="221"/>
                    <a:pt x="456" y="217"/>
                    <a:pt x="458" y="215"/>
                  </a:cubicBezTo>
                  <a:cubicBezTo>
                    <a:pt x="459" y="214"/>
                    <a:pt x="460" y="212"/>
                    <a:pt x="459" y="211"/>
                  </a:cubicBezTo>
                  <a:cubicBezTo>
                    <a:pt x="458" y="210"/>
                    <a:pt x="455" y="210"/>
                    <a:pt x="457" y="208"/>
                  </a:cubicBezTo>
                  <a:cubicBezTo>
                    <a:pt x="460" y="205"/>
                    <a:pt x="465" y="205"/>
                    <a:pt x="470" y="204"/>
                  </a:cubicBezTo>
                  <a:cubicBezTo>
                    <a:pt x="472" y="204"/>
                    <a:pt x="474" y="204"/>
                    <a:pt x="476" y="205"/>
                  </a:cubicBezTo>
                  <a:cubicBezTo>
                    <a:pt x="478" y="206"/>
                    <a:pt x="481" y="206"/>
                    <a:pt x="483" y="207"/>
                  </a:cubicBezTo>
                  <a:cubicBezTo>
                    <a:pt x="486" y="208"/>
                    <a:pt x="487" y="212"/>
                    <a:pt x="489" y="215"/>
                  </a:cubicBezTo>
                  <a:cubicBezTo>
                    <a:pt x="490" y="218"/>
                    <a:pt x="492" y="221"/>
                    <a:pt x="493" y="224"/>
                  </a:cubicBezTo>
                  <a:cubicBezTo>
                    <a:pt x="493" y="225"/>
                    <a:pt x="493" y="227"/>
                    <a:pt x="494" y="229"/>
                  </a:cubicBezTo>
                  <a:cubicBezTo>
                    <a:pt x="494" y="230"/>
                    <a:pt x="497" y="230"/>
                    <a:pt x="498" y="230"/>
                  </a:cubicBezTo>
                  <a:cubicBezTo>
                    <a:pt x="502" y="231"/>
                    <a:pt x="507" y="233"/>
                    <a:pt x="508" y="237"/>
                  </a:cubicBezTo>
                  <a:cubicBezTo>
                    <a:pt x="509" y="240"/>
                    <a:pt x="510" y="242"/>
                    <a:pt x="514" y="242"/>
                  </a:cubicBezTo>
                  <a:cubicBezTo>
                    <a:pt x="515" y="242"/>
                    <a:pt x="517" y="242"/>
                    <a:pt x="518" y="242"/>
                  </a:cubicBezTo>
                  <a:cubicBezTo>
                    <a:pt x="520" y="242"/>
                    <a:pt x="520" y="240"/>
                    <a:pt x="522" y="240"/>
                  </a:cubicBezTo>
                  <a:cubicBezTo>
                    <a:pt x="525" y="240"/>
                    <a:pt x="528" y="237"/>
                    <a:pt x="530" y="241"/>
                  </a:cubicBezTo>
                  <a:cubicBezTo>
                    <a:pt x="530" y="243"/>
                    <a:pt x="530" y="243"/>
                    <a:pt x="529" y="244"/>
                  </a:cubicBezTo>
                  <a:cubicBezTo>
                    <a:pt x="527" y="246"/>
                    <a:pt x="527" y="247"/>
                    <a:pt x="526" y="249"/>
                  </a:cubicBezTo>
                  <a:cubicBezTo>
                    <a:pt x="525" y="252"/>
                    <a:pt x="523" y="255"/>
                    <a:pt x="521" y="258"/>
                  </a:cubicBezTo>
                  <a:cubicBezTo>
                    <a:pt x="520" y="260"/>
                    <a:pt x="519" y="259"/>
                    <a:pt x="518" y="258"/>
                  </a:cubicBezTo>
                  <a:cubicBezTo>
                    <a:pt x="516" y="257"/>
                    <a:pt x="516" y="258"/>
                    <a:pt x="514" y="259"/>
                  </a:cubicBezTo>
                  <a:cubicBezTo>
                    <a:pt x="513" y="259"/>
                    <a:pt x="511" y="260"/>
                    <a:pt x="511" y="260"/>
                  </a:cubicBezTo>
                  <a:cubicBezTo>
                    <a:pt x="510" y="261"/>
                    <a:pt x="513" y="265"/>
                    <a:pt x="513" y="267"/>
                  </a:cubicBezTo>
                  <a:cubicBezTo>
                    <a:pt x="512" y="268"/>
                    <a:pt x="512" y="270"/>
                    <a:pt x="512" y="271"/>
                  </a:cubicBezTo>
                  <a:cubicBezTo>
                    <a:pt x="511" y="273"/>
                    <a:pt x="509" y="272"/>
                    <a:pt x="509" y="274"/>
                  </a:cubicBezTo>
                  <a:cubicBezTo>
                    <a:pt x="511" y="273"/>
                    <a:pt x="512" y="274"/>
                    <a:pt x="514" y="272"/>
                  </a:cubicBezTo>
                  <a:cubicBezTo>
                    <a:pt x="515" y="270"/>
                    <a:pt x="517" y="272"/>
                    <a:pt x="519" y="272"/>
                  </a:cubicBezTo>
                  <a:cubicBezTo>
                    <a:pt x="523" y="274"/>
                    <a:pt x="527" y="272"/>
                    <a:pt x="531" y="269"/>
                  </a:cubicBezTo>
                  <a:cubicBezTo>
                    <a:pt x="534" y="266"/>
                    <a:pt x="537" y="262"/>
                    <a:pt x="540" y="259"/>
                  </a:cubicBezTo>
                  <a:cubicBezTo>
                    <a:pt x="543" y="255"/>
                    <a:pt x="546" y="251"/>
                    <a:pt x="549" y="247"/>
                  </a:cubicBezTo>
                  <a:cubicBezTo>
                    <a:pt x="554" y="240"/>
                    <a:pt x="559" y="235"/>
                    <a:pt x="558" y="226"/>
                  </a:cubicBezTo>
                  <a:cubicBezTo>
                    <a:pt x="558" y="222"/>
                    <a:pt x="559" y="220"/>
                    <a:pt x="561" y="217"/>
                  </a:cubicBezTo>
                  <a:cubicBezTo>
                    <a:pt x="562" y="215"/>
                    <a:pt x="562" y="214"/>
                    <a:pt x="563" y="212"/>
                  </a:cubicBezTo>
                  <a:cubicBezTo>
                    <a:pt x="563" y="212"/>
                    <a:pt x="563" y="211"/>
                    <a:pt x="563" y="210"/>
                  </a:cubicBezTo>
                  <a:cubicBezTo>
                    <a:pt x="563" y="209"/>
                    <a:pt x="561" y="208"/>
                    <a:pt x="561" y="207"/>
                  </a:cubicBezTo>
                  <a:cubicBezTo>
                    <a:pt x="561" y="207"/>
                    <a:pt x="563" y="208"/>
                    <a:pt x="563" y="207"/>
                  </a:cubicBezTo>
                  <a:cubicBezTo>
                    <a:pt x="562" y="206"/>
                    <a:pt x="562" y="205"/>
                    <a:pt x="561" y="205"/>
                  </a:cubicBezTo>
                  <a:cubicBezTo>
                    <a:pt x="560" y="204"/>
                    <a:pt x="558" y="201"/>
                    <a:pt x="557" y="200"/>
                  </a:cubicBezTo>
                  <a:cubicBezTo>
                    <a:pt x="556" y="200"/>
                    <a:pt x="551" y="198"/>
                    <a:pt x="550" y="199"/>
                  </a:cubicBezTo>
                  <a:cubicBezTo>
                    <a:pt x="550" y="200"/>
                    <a:pt x="551" y="201"/>
                    <a:pt x="550" y="201"/>
                  </a:cubicBezTo>
                  <a:cubicBezTo>
                    <a:pt x="548" y="201"/>
                    <a:pt x="548" y="203"/>
                    <a:pt x="547" y="203"/>
                  </a:cubicBezTo>
                  <a:cubicBezTo>
                    <a:pt x="545" y="205"/>
                    <a:pt x="544" y="202"/>
                    <a:pt x="544" y="201"/>
                  </a:cubicBezTo>
                  <a:cubicBezTo>
                    <a:pt x="544" y="199"/>
                    <a:pt x="546" y="198"/>
                    <a:pt x="543" y="199"/>
                  </a:cubicBezTo>
                  <a:cubicBezTo>
                    <a:pt x="540" y="200"/>
                    <a:pt x="544" y="202"/>
                    <a:pt x="540" y="202"/>
                  </a:cubicBezTo>
                  <a:cubicBezTo>
                    <a:pt x="539" y="202"/>
                    <a:pt x="541" y="197"/>
                    <a:pt x="540" y="196"/>
                  </a:cubicBezTo>
                  <a:cubicBezTo>
                    <a:pt x="540" y="197"/>
                    <a:pt x="529" y="197"/>
                    <a:pt x="534" y="194"/>
                  </a:cubicBezTo>
                  <a:cubicBezTo>
                    <a:pt x="538" y="191"/>
                    <a:pt x="542" y="188"/>
                    <a:pt x="546" y="185"/>
                  </a:cubicBezTo>
                  <a:cubicBezTo>
                    <a:pt x="547" y="184"/>
                    <a:pt x="548" y="182"/>
                    <a:pt x="549" y="181"/>
                  </a:cubicBezTo>
                  <a:cubicBezTo>
                    <a:pt x="552" y="179"/>
                    <a:pt x="555" y="177"/>
                    <a:pt x="557" y="175"/>
                  </a:cubicBezTo>
                  <a:cubicBezTo>
                    <a:pt x="558" y="174"/>
                    <a:pt x="559" y="172"/>
                    <a:pt x="561" y="171"/>
                  </a:cubicBezTo>
                  <a:cubicBezTo>
                    <a:pt x="563" y="169"/>
                    <a:pt x="565" y="167"/>
                    <a:pt x="567" y="165"/>
                  </a:cubicBezTo>
                  <a:cubicBezTo>
                    <a:pt x="571" y="162"/>
                    <a:pt x="577" y="162"/>
                    <a:pt x="582" y="162"/>
                  </a:cubicBezTo>
                  <a:cubicBezTo>
                    <a:pt x="583" y="162"/>
                    <a:pt x="584" y="162"/>
                    <a:pt x="585" y="162"/>
                  </a:cubicBezTo>
                  <a:cubicBezTo>
                    <a:pt x="586" y="163"/>
                    <a:pt x="586" y="164"/>
                    <a:pt x="587" y="164"/>
                  </a:cubicBezTo>
                  <a:cubicBezTo>
                    <a:pt x="588" y="163"/>
                    <a:pt x="590" y="163"/>
                    <a:pt x="591" y="162"/>
                  </a:cubicBezTo>
                  <a:cubicBezTo>
                    <a:pt x="592" y="162"/>
                    <a:pt x="593" y="163"/>
                    <a:pt x="594" y="163"/>
                  </a:cubicBezTo>
                  <a:cubicBezTo>
                    <a:pt x="595" y="163"/>
                    <a:pt x="596" y="163"/>
                    <a:pt x="597" y="163"/>
                  </a:cubicBezTo>
                  <a:cubicBezTo>
                    <a:pt x="597" y="162"/>
                    <a:pt x="598" y="163"/>
                    <a:pt x="599" y="163"/>
                  </a:cubicBezTo>
                  <a:cubicBezTo>
                    <a:pt x="601" y="163"/>
                    <a:pt x="601" y="160"/>
                    <a:pt x="604" y="160"/>
                  </a:cubicBezTo>
                  <a:cubicBezTo>
                    <a:pt x="605" y="160"/>
                    <a:pt x="607" y="160"/>
                    <a:pt x="608" y="160"/>
                  </a:cubicBezTo>
                  <a:cubicBezTo>
                    <a:pt x="609" y="161"/>
                    <a:pt x="610" y="162"/>
                    <a:pt x="611" y="162"/>
                  </a:cubicBezTo>
                  <a:cubicBezTo>
                    <a:pt x="612" y="163"/>
                    <a:pt x="616" y="161"/>
                    <a:pt x="616" y="164"/>
                  </a:cubicBezTo>
                  <a:cubicBezTo>
                    <a:pt x="616" y="164"/>
                    <a:pt x="613" y="164"/>
                    <a:pt x="613" y="165"/>
                  </a:cubicBezTo>
                  <a:cubicBezTo>
                    <a:pt x="612" y="167"/>
                    <a:pt x="616" y="166"/>
                    <a:pt x="616" y="166"/>
                  </a:cubicBezTo>
                  <a:cubicBezTo>
                    <a:pt x="618" y="166"/>
                    <a:pt x="620" y="166"/>
                    <a:pt x="621" y="166"/>
                  </a:cubicBezTo>
                  <a:cubicBezTo>
                    <a:pt x="622" y="165"/>
                    <a:pt x="622" y="165"/>
                    <a:pt x="623" y="164"/>
                  </a:cubicBezTo>
                  <a:cubicBezTo>
                    <a:pt x="624" y="164"/>
                    <a:pt x="625" y="165"/>
                    <a:pt x="627" y="165"/>
                  </a:cubicBezTo>
                  <a:cubicBezTo>
                    <a:pt x="628" y="165"/>
                    <a:pt x="635" y="163"/>
                    <a:pt x="631" y="162"/>
                  </a:cubicBezTo>
                  <a:cubicBezTo>
                    <a:pt x="629" y="162"/>
                    <a:pt x="628" y="163"/>
                    <a:pt x="628" y="160"/>
                  </a:cubicBezTo>
                  <a:cubicBezTo>
                    <a:pt x="628" y="159"/>
                    <a:pt x="630" y="156"/>
                    <a:pt x="631" y="155"/>
                  </a:cubicBezTo>
                  <a:cubicBezTo>
                    <a:pt x="633" y="154"/>
                    <a:pt x="634" y="153"/>
                    <a:pt x="636" y="151"/>
                  </a:cubicBezTo>
                  <a:cubicBezTo>
                    <a:pt x="637" y="150"/>
                    <a:pt x="639" y="150"/>
                    <a:pt x="640" y="148"/>
                  </a:cubicBezTo>
                  <a:cubicBezTo>
                    <a:pt x="641" y="146"/>
                    <a:pt x="642" y="145"/>
                    <a:pt x="644" y="145"/>
                  </a:cubicBezTo>
                  <a:cubicBezTo>
                    <a:pt x="646" y="145"/>
                    <a:pt x="649" y="144"/>
                    <a:pt x="651" y="144"/>
                  </a:cubicBezTo>
                  <a:cubicBezTo>
                    <a:pt x="653" y="144"/>
                    <a:pt x="654" y="146"/>
                    <a:pt x="655" y="146"/>
                  </a:cubicBezTo>
                  <a:cubicBezTo>
                    <a:pt x="656" y="145"/>
                    <a:pt x="657" y="143"/>
                    <a:pt x="658" y="144"/>
                  </a:cubicBezTo>
                  <a:cubicBezTo>
                    <a:pt x="659" y="145"/>
                    <a:pt x="656" y="148"/>
                    <a:pt x="656" y="149"/>
                  </a:cubicBezTo>
                  <a:cubicBezTo>
                    <a:pt x="656" y="151"/>
                    <a:pt x="657" y="149"/>
                    <a:pt x="659" y="150"/>
                  </a:cubicBezTo>
                  <a:cubicBezTo>
                    <a:pt x="659" y="150"/>
                    <a:pt x="657" y="152"/>
                    <a:pt x="657" y="153"/>
                  </a:cubicBezTo>
                  <a:cubicBezTo>
                    <a:pt x="657" y="154"/>
                    <a:pt x="664" y="149"/>
                    <a:pt x="664" y="149"/>
                  </a:cubicBezTo>
                  <a:cubicBezTo>
                    <a:pt x="665" y="148"/>
                    <a:pt x="666" y="147"/>
                    <a:pt x="668" y="146"/>
                  </a:cubicBezTo>
                  <a:cubicBezTo>
                    <a:pt x="669" y="145"/>
                    <a:pt x="672" y="147"/>
                    <a:pt x="672" y="145"/>
                  </a:cubicBezTo>
                  <a:cubicBezTo>
                    <a:pt x="671" y="143"/>
                    <a:pt x="672" y="139"/>
                    <a:pt x="675" y="139"/>
                  </a:cubicBezTo>
                  <a:cubicBezTo>
                    <a:pt x="676" y="138"/>
                    <a:pt x="678" y="137"/>
                    <a:pt x="679" y="138"/>
                  </a:cubicBezTo>
                  <a:cubicBezTo>
                    <a:pt x="680" y="138"/>
                    <a:pt x="682" y="140"/>
                    <a:pt x="683" y="139"/>
                  </a:cubicBezTo>
                  <a:cubicBezTo>
                    <a:pt x="681" y="140"/>
                    <a:pt x="678" y="139"/>
                    <a:pt x="677" y="142"/>
                  </a:cubicBezTo>
                  <a:cubicBezTo>
                    <a:pt x="677" y="143"/>
                    <a:pt x="677" y="144"/>
                    <a:pt x="677" y="145"/>
                  </a:cubicBezTo>
                  <a:cubicBezTo>
                    <a:pt x="677" y="146"/>
                    <a:pt x="675" y="146"/>
                    <a:pt x="676" y="147"/>
                  </a:cubicBezTo>
                  <a:cubicBezTo>
                    <a:pt x="676" y="148"/>
                    <a:pt x="677" y="148"/>
                    <a:pt x="676" y="149"/>
                  </a:cubicBezTo>
                  <a:cubicBezTo>
                    <a:pt x="675" y="149"/>
                    <a:pt x="674" y="150"/>
                    <a:pt x="675" y="151"/>
                  </a:cubicBezTo>
                  <a:cubicBezTo>
                    <a:pt x="675" y="151"/>
                    <a:pt x="669" y="153"/>
                    <a:pt x="669" y="154"/>
                  </a:cubicBezTo>
                  <a:cubicBezTo>
                    <a:pt x="667" y="155"/>
                    <a:pt x="666" y="157"/>
                    <a:pt x="664" y="158"/>
                  </a:cubicBezTo>
                  <a:cubicBezTo>
                    <a:pt x="662" y="160"/>
                    <a:pt x="660" y="161"/>
                    <a:pt x="658" y="163"/>
                  </a:cubicBezTo>
                  <a:cubicBezTo>
                    <a:pt x="654" y="166"/>
                    <a:pt x="651" y="173"/>
                    <a:pt x="646" y="173"/>
                  </a:cubicBezTo>
                  <a:cubicBezTo>
                    <a:pt x="645" y="173"/>
                    <a:pt x="641" y="174"/>
                    <a:pt x="641" y="175"/>
                  </a:cubicBezTo>
                  <a:cubicBezTo>
                    <a:pt x="641" y="178"/>
                    <a:pt x="641" y="179"/>
                    <a:pt x="638" y="181"/>
                  </a:cubicBezTo>
                  <a:cubicBezTo>
                    <a:pt x="634" y="184"/>
                    <a:pt x="634" y="190"/>
                    <a:pt x="635" y="195"/>
                  </a:cubicBezTo>
                  <a:cubicBezTo>
                    <a:pt x="636" y="200"/>
                    <a:pt x="635" y="206"/>
                    <a:pt x="638" y="210"/>
                  </a:cubicBezTo>
                  <a:cubicBezTo>
                    <a:pt x="639" y="212"/>
                    <a:pt x="639" y="215"/>
                    <a:pt x="639" y="217"/>
                  </a:cubicBezTo>
                  <a:cubicBezTo>
                    <a:pt x="639" y="217"/>
                    <a:pt x="639" y="219"/>
                    <a:pt x="640" y="219"/>
                  </a:cubicBezTo>
                  <a:cubicBezTo>
                    <a:pt x="641" y="219"/>
                    <a:pt x="639" y="222"/>
                    <a:pt x="640" y="222"/>
                  </a:cubicBezTo>
                  <a:cubicBezTo>
                    <a:pt x="640" y="222"/>
                    <a:pt x="645" y="218"/>
                    <a:pt x="645" y="217"/>
                  </a:cubicBezTo>
                  <a:cubicBezTo>
                    <a:pt x="647" y="215"/>
                    <a:pt x="648" y="213"/>
                    <a:pt x="649" y="210"/>
                  </a:cubicBezTo>
                  <a:cubicBezTo>
                    <a:pt x="650" y="208"/>
                    <a:pt x="654" y="206"/>
                    <a:pt x="655" y="206"/>
                  </a:cubicBezTo>
                  <a:cubicBezTo>
                    <a:pt x="658" y="208"/>
                    <a:pt x="655" y="202"/>
                    <a:pt x="656" y="201"/>
                  </a:cubicBezTo>
                  <a:cubicBezTo>
                    <a:pt x="658" y="198"/>
                    <a:pt x="659" y="197"/>
                    <a:pt x="662" y="197"/>
                  </a:cubicBezTo>
                  <a:cubicBezTo>
                    <a:pt x="665" y="197"/>
                    <a:pt x="669" y="197"/>
                    <a:pt x="667" y="194"/>
                  </a:cubicBezTo>
                  <a:cubicBezTo>
                    <a:pt x="664" y="191"/>
                    <a:pt x="666" y="188"/>
                    <a:pt x="669" y="186"/>
                  </a:cubicBezTo>
                  <a:cubicBezTo>
                    <a:pt x="670" y="185"/>
                    <a:pt x="670" y="187"/>
                    <a:pt x="671" y="187"/>
                  </a:cubicBezTo>
                  <a:cubicBezTo>
                    <a:pt x="673" y="187"/>
                    <a:pt x="673" y="184"/>
                    <a:pt x="673" y="183"/>
                  </a:cubicBezTo>
                  <a:cubicBezTo>
                    <a:pt x="671" y="181"/>
                    <a:pt x="669" y="180"/>
                    <a:pt x="671" y="177"/>
                  </a:cubicBezTo>
                  <a:cubicBezTo>
                    <a:pt x="671" y="177"/>
                    <a:pt x="674" y="176"/>
                    <a:pt x="673" y="175"/>
                  </a:cubicBezTo>
                  <a:cubicBezTo>
                    <a:pt x="672" y="175"/>
                    <a:pt x="671" y="173"/>
                    <a:pt x="670" y="173"/>
                  </a:cubicBezTo>
                  <a:cubicBezTo>
                    <a:pt x="669" y="173"/>
                    <a:pt x="670" y="174"/>
                    <a:pt x="669" y="174"/>
                  </a:cubicBezTo>
                  <a:cubicBezTo>
                    <a:pt x="667" y="174"/>
                    <a:pt x="666" y="173"/>
                    <a:pt x="667" y="171"/>
                  </a:cubicBezTo>
                  <a:cubicBezTo>
                    <a:pt x="668" y="169"/>
                    <a:pt x="670" y="168"/>
                    <a:pt x="672" y="165"/>
                  </a:cubicBezTo>
                  <a:cubicBezTo>
                    <a:pt x="673" y="163"/>
                    <a:pt x="673" y="160"/>
                    <a:pt x="676" y="158"/>
                  </a:cubicBezTo>
                  <a:cubicBezTo>
                    <a:pt x="677" y="157"/>
                    <a:pt x="677" y="159"/>
                    <a:pt x="677" y="159"/>
                  </a:cubicBezTo>
                  <a:cubicBezTo>
                    <a:pt x="679" y="159"/>
                    <a:pt x="679" y="157"/>
                    <a:pt x="680" y="158"/>
                  </a:cubicBezTo>
                  <a:cubicBezTo>
                    <a:pt x="681" y="158"/>
                    <a:pt x="681" y="159"/>
                    <a:pt x="682" y="158"/>
                  </a:cubicBezTo>
                  <a:cubicBezTo>
                    <a:pt x="684" y="157"/>
                    <a:pt x="685" y="156"/>
                    <a:pt x="687" y="155"/>
                  </a:cubicBezTo>
                  <a:cubicBezTo>
                    <a:pt x="690" y="154"/>
                    <a:pt x="686" y="158"/>
                    <a:pt x="688" y="159"/>
                  </a:cubicBezTo>
                  <a:cubicBezTo>
                    <a:pt x="688" y="160"/>
                    <a:pt x="692" y="156"/>
                    <a:pt x="693" y="156"/>
                  </a:cubicBezTo>
                  <a:cubicBezTo>
                    <a:pt x="695" y="155"/>
                    <a:pt x="697" y="154"/>
                    <a:pt x="700" y="154"/>
                  </a:cubicBezTo>
                  <a:cubicBezTo>
                    <a:pt x="702" y="154"/>
                    <a:pt x="704" y="154"/>
                    <a:pt x="705" y="156"/>
                  </a:cubicBezTo>
                  <a:cubicBezTo>
                    <a:pt x="706" y="156"/>
                    <a:pt x="707" y="157"/>
                    <a:pt x="708" y="158"/>
                  </a:cubicBezTo>
                  <a:cubicBezTo>
                    <a:pt x="709" y="159"/>
                    <a:pt x="709" y="156"/>
                    <a:pt x="710" y="156"/>
                  </a:cubicBezTo>
                  <a:cubicBezTo>
                    <a:pt x="718" y="149"/>
                    <a:pt x="727" y="146"/>
                    <a:pt x="736" y="142"/>
                  </a:cubicBezTo>
                  <a:cubicBezTo>
                    <a:pt x="738" y="141"/>
                    <a:pt x="741" y="140"/>
                    <a:pt x="742" y="138"/>
                  </a:cubicBezTo>
                  <a:cubicBezTo>
                    <a:pt x="743" y="136"/>
                    <a:pt x="743" y="139"/>
                    <a:pt x="745" y="139"/>
                  </a:cubicBezTo>
                  <a:cubicBezTo>
                    <a:pt x="746" y="139"/>
                    <a:pt x="748" y="139"/>
                    <a:pt x="749" y="139"/>
                  </a:cubicBezTo>
                  <a:cubicBezTo>
                    <a:pt x="750" y="140"/>
                    <a:pt x="751" y="141"/>
                    <a:pt x="752" y="141"/>
                  </a:cubicBezTo>
                  <a:cubicBezTo>
                    <a:pt x="755" y="141"/>
                    <a:pt x="755" y="137"/>
                    <a:pt x="754" y="135"/>
                  </a:cubicBezTo>
                  <a:cubicBezTo>
                    <a:pt x="754" y="134"/>
                    <a:pt x="750" y="132"/>
                    <a:pt x="751" y="131"/>
                  </a:cubicBezTo>
                  <a:cubicBezTo>
                    <a:pt x="751" y="130"/>
                    <a:pt x="749" y="125"/>
                    <a:pt x="748" y="126"/>
                  </a:cubicBezTo>
                  <a:cubicBezTo>
                    <a:pt x="748" y="127"/>
                    <a:pt x="746" y="125"/>
                    <a:pt x="745" y="125"/>
                  </a:cubicBezTo>
                  <a:cubicBezTo>
                    <a:pt x="744" y="124"/>
                    <a:pt x="745" y="123"/>
                    <a:pt x="744" y="122"/>
                  </a:cubicBezTo>
                  <a:cubicBezTo>
                    <a:pt x="744" y="121"/>
                    <a:pt x="741" y="122"/>
                    <a:pt x="741" y="122"/>
                  </a:cubicBezTo>
                  <a:cubicBezTo>
                    <a:pt x="740" y="123"/>
                    <a:pt x="737" y="122"/>
                    <a:pt x="738" y="121"/>
                  </a:cubicBezTo>
                  <a:cubicBezTo>
                    <a:pt x="738" y="120"/>
                    <a:pt x="741" y="121"/>
                    <a:pt x="742" y="121"/>
                  </a:cubicBezTo>
                  <a:cubicBezTo>
                    <a:pt x="742" y="120"/>
                    <a:pt x="739" y="120"/>
                    <a:pt x="739" y="120"/>
                  </a:cubicBezTo>
                  <a:cubicBezTo>
                    <a:pt x="739" y="117"/>
                    <a:pt x="747" y="122"/>
                    <a:pt x="748" y="122"/>
                  </a:cubicBezTo>
                  <a:cubicBezTo>
                    <a:pt x="750" y="123"/>
                    <a:pt x="756" y="121"/>
                    <a:pt x="758" y="119"/>
                  </a:cubicBezTo>
                  <a:cubicBezTo>
                    <a:pt x="759" y="118"/>
                    <a:pt x="757" y="118"/>
                    <a:pt x="757" y="117"/>
                  </a:cubicBezTo>
                  <a:cubicBezTo>
                    <a:pt x="757" y="117"/>
                    <a:pt x="761" y="117"/>
                    <a:pt x="761" y="115"/>
                  </a:cubicBezTo>
                  <a:cubicBezTo>
                    <a:pt x="760" y="114"/>
                    <a:pt x="758" y="113"/>
                    <a:pt x="759" y="112"/>
                  </a:cubicBezTo>
                  <a:cubicBezTo>
                    <a:pt x="759" y="111"/>
                    <a:pt x="761" y="109"/>
                    <a:pt x="761" y="109"/>
                  </a:cubicBezTo>
                  <a:cubicBezTo>
                    <a:pt x="762" y="109"/>
                    <a:pt x="766" y="110"/>
                    <a:pt x="766" y="109"/>
                  </a:cubicBezTo>
                  <a:cubicBezTo>
                    <a:pt x="765" y="110"/>
                    <a:pt x="762" y="111"/>
                    <a:pt x="763" y="112"/>
                  </a:cubicBezTo>
                  <a:cubicBezTo>
                    <a:pt x="764" y="113"/>
                    <a:pt x="765" y="114"/>
                    <a:pt x="765" y="114"/>
                  </a:cubicBezTo>
                  <a:cubicBezTo>
                    <a:pt x="765" y="115"/>
                    <a:pt x="764" y="116"/>
                    <a:pt x="765" y="116"/>
                  </a:cubicBezTo>
                  <a:cubicBezTo>
                    <a:pt x="767" y="116"/>
                    <a:pt x="769" y="115"/>
                    <a:pt x="771" y="115"/>
                  </a:cubicBezTo>
                  <a:cubicBezTo>
                    <a:pt x="773" y="115"/>
                    <a:pt x="775" y="115"/>
                    <a:pt x="777" y="116"/>
                  </a:cubicBezTo>
                  <a:cubicBezTo>
                    <a:pt x="778" y="117"/>
                    <a:pt x="778" y="117"/>
                    <a:pt x="778" y="119"/>
                  </a:cubicBezTo>
                  <a:cubicBezTo>
                    <a:pt x="778" y="120"/>
                    <a:pt x="782" y="121"/>
                    <a:pt x="783" y="121"/>
                  </a:cubicBezTo>
                  <a:cubicBezTo>
                    <a:pt x="784" y="122"/>
                    <a:pt x="790" y="126"/>
                    <a:pt x="791" y="124"/>
                  </a:cubicBezTo>
                  <a:cubicBezTo>
                    <a:pt x="790" y="127"/>
                    <a:pt x="796" y="124"/>
                    <a:pt x="796" y="124"/>
                  </a:cubicBezTo>
                  <a:cubicBezTo>
                    <a:pt x="796" y="123"/>
                    <a:pt x="792" y="123"/>
                    <a:pt x="793" y="122"/>
                  </a:cubicBezTo>
                  <a:cubicBezTo>
                    <a:pt x="793" y="120"/>
                    <a:pt x="796" y="122"/>
                    <a:pt x="796" y="122"/>
                  </a:cubicBezTo>
                  <a:cubicBezTo>
                    <a:pt x="796" y="120"/>
                    <a:pt x="795" y="122"/>
                    <a:pt x="796" y="119"/>
                  </a:cubicBezTo>
                  <a:cubicBezTo>
                    <a:pt x="796" y="118"/>
                    <a:pt x="796" y="117"/>
                    <a:pt x="796" y="116"/>
                  </a:cubicBezTo>
                  <a:cubicBezTo>
                    <a:pt x="795" y="115"/>
                    <a:pt x="794" y="115"/>
                    <a:pt x="794" y="114"/>
                  </a:cubicBezTo>
                  <a:cubicBezTo>
                    <a:pt x="794" y="114"/>
                    <a:pt x="801" y="116"/>
                    <a:pt x="802" y="115"/>
                  </a:cubicBezTo>
                  <a:cubicBezTo>
                    <a:pt x="802" y="115"/>
                    <a:pt x="801" y="114"/>
                    <a:pt x="800" y="114"/>
                  </a:cubicBezTo>
                  <a:cubicBezTo>
                    <a:pt x="801" y="114"/>
                    <a:pt x="804" y="115"/>
                    <a:pt x="805" y="114"/>
                  </a:cubicBezTo>
                  <a:cubicBezTo>
                    <a:pt x="805" y="113"/>
                    <a:pt x="805" y="112"/>
                    <a:pt x="806" y="111"/>
                  </a:cubicBezTo>
                  <a:cubicBezTo>
                    <a:pt x="806" y="111"/>
                    <a:pt x="809" y="111"/>
                    <a:pt x="809" y="111"/>
                  </a:cubicBezTo>
                  <a:cubicBezTo>
                    <a:pt x="809" y="111"/>
                    <a:pt x="808" y="111"/>
                    <a:pt x="808" y="111"/>
                  </a:cubicBezTo>
                  <a:cubicBezTo>
                    <a:pt x="807" y="110"/>
                    <a:pt x="810" y="111"/>
                    <a:pt x="808" y="111"/>
                  </a:cubicBezTo>
                  <a:close/>
                  <a:moveTo>
                    <a:pt x="405" y="192"/>
                  </a:moveTo>
                  <a:cubicBezTo>
                    <a:pt x="404" y="195"/>
                    <a:pt x="404" y="198"/>
                    <a:pt x="403" y="201"/>
                  </a:cubicBezTo>
                  <a:cubicBezTo>
                    <a:pt x="402" y="203"/>
                    <a:pt x="399" y="202"/>
                    <a:pt x="399" y="204"/>
                  </a:cubicBezTo>
                  <a:cubicBezTo>
                    <a:pt x="399" y="204"/>
                    <a:pt x="401" y="204"/>
                    <a:pt x="402" y="204"/>
                  </a:cubicBezTo>
                  <a:cubicBezTo>
                    <a:pt x="402" y="204"/>
                    <a:pt x="393" y="210"/>
                    <a:pt x="392" y="210"/>
                  </a:cubicBezTo>
                  <a:cubicBezTo>
                    <a:pt x="391" y="211"/>
                    <a:pt x="390" y="212"/>
                    <a:pt x="388" y="212"/>
                  </a:cubicBezTo>
                  <a:cubicBezTo>
                    <a:pt x="387" y="213"/>
                    <a:pt x="386" y="215"/>
                    <a:pt x="385" y="216"/>
                  </a:cubicBezTo>
                  <a:cubicBezTo>
                    <a:pt x="384" y="217"/>
                    <a:pt x="377" y="219"/>
                    <a:pt x="376" y="217"/>
                  </a:cubicBezTo>
                  <a:cubicBezTo>
                    <a:pt x="376" y="216"/>
                    <a:pt x="383" y="214"/>
                    <a:pt x="384" y="213"/>
                  </a:cubicBezTo>
                  <a:cubicBezTo>
                    <a:pt x="387" y="211"/>
                    <a:pt x="390" y="208"/>
                    <a:pt x="393" y="206"/>
                  </a:cubicBezTo>
                  <a:cubicBezTo>
                    <a:pt x="395" y="205"/>
                    <a:pt x="395" y="202"/>
                    <a:pt x="397" y="201"/>
                  </a:cubicBezTo>
                  <a:cubicBezTo>
                    <a:pt x="399" y="198"/>
                    <a:pt x="401" y="195"/>
                    <a:pt x="402" y="192"/>
                  </a:cubicBezTo>
                  <a:cubicBezTo>
                    <a:pt x="402" y="190"/>
                    <a:pt x="402" y="190"/>
                    <a:pt x="404" y="189"/>
                  </a:cubicBezTo>
                  <a:cubicBezTo>
                    <a:pt x="406" y="188"/>
                    <a:pt x="405" y="191"/>
                    <a:pt x="405" y="192"/>
                  </a:cubicBezTo>
                  <a:cubicBezTo>
                    <a:pt x="404" y="193"/>
                    <a:pt x="405" y="190"/>
                    <a:pt x="405" y="19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4" name="Freeform 721"/>
            <p:cNvSpPr>
              <a:spLocks/>
            </p:cNvSpPr>
            <p:nvPr/>
          </p:nvSpPr>
          <p:spPr bwMode="auto">
            <a:xfrm>
              <a:off x="9099284" y="3113304"/>
              <a:ext cx="70082" cy="149721"/>
            </a:xfrm>
            <a:custGeom>
              <a:avLst/>
              <a:gdLst>
                <a:gd name="T0" fmla="*/ 13 w 15"/>
                <a:gd name="T1" fmla="*/ 26 h 32"/>
                <a:gd name="T2" fmla="*/ 10 w 15"/>
                <a:gd name="T3" fmla="*/ 13 h 32"/>
                <a:gd name="T4" fmla="*/ 9 w 15"/>
                <a:gd name="T5" fmla="*/ 4 h 32"/>
                <a:gd name="T6" fmla="*/ 9 w 15"/>
                <a:gd name="T7" fmla="*/ 1 h 32"/>
                <a:gd name="T8" fmla="*/ 6 w 15"/>
                <a:gd name="T9" fmla="*/ 0 h 32"/>
                <a:gd name="T10" fmla="*/ 7 w 15"/>
                <a:gd name="T11" fmla="*/ 3 h 32"/>
                <a:gd name="T12" fmla="*/ 6 w 15"/>
                <a:gd name="T13" fmla="*/ 5 h 32"/>
                <a:gd name="T14" fmla="*/ 4 w 15"/>
                <a:gd name="T15" fmla="*/ 7 h 32"/>
                <a:gd name="T16" fmla="*/ 4 w 15"/>
                <a:gd name="T17" fmla="*/ 9 h 32"/>
                <a:gd name="T18" fmla="*/ 2 w 15"/>
                <a:gd name="T19" fmla="*/ 14 h 32"/>
                <a:gd name="T20" fmla="*/ 5 w 15"/>
                <a:gd name="T21" fmla="*/ 20 h 32"/>
                <a:gd name="T22" fmla="*/ 6 w 15"/>
                <a:gd name="T23" fmla="*/ 32 h 32"/>
                <a:gd name="T24" fmla="*/ 15 w 15"/>
                <a:gd name="T25" fmla="*/ 32 h 32"/>
                <a:gd name="T26" fmla="*/ 13 w 15"/>
                <a:gd name="T27" fmla="*/ 26 h 32"/>
                <a:gd name="T28" fmla="*/ 13 w 15"/>
                <a:gd name="T29"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2">
                  <a:moveTo>
                    <a:pt x="13" y="26"/>
                  </a:moveTo>
                  <a:cubicBezTo>
                    <a:pt x="13" y="22"/>
                    <a:pt x="9" y="17"/>
                    <a:pt x="10" y="13"/>
                  </a:cubicBezTo>
                  <a:cubicBezTo>
                    <a:pt x="11" y="10"/>
                    <a:pt x="10" y="7"/>
                    <a:pt x="9" y="4"/>
                  </a:cubicBezTo>
                  <a:cubicBezTo>
                    <a:pt x="9" y="3"/>
                    <a:pt x="9" y="2"/>
                    <a:pt x="9" y="1"/>
                  </a:cubicBezTo>
                  <a:cubicBezTo>
                    <a:pt x="9" y="0"/>
                    <a:pt x="6" y="0"/>
                    <a:pt x="6" y="0"/>
                  </a:cubicBezTo>
                  <a:cubicBezTo>
                    <a:pt x="6" y="1"/>
                    <a:pt x="7" y="2"/>
                    <a:pt x="7" y="3"/>
                  </a:cubicBezTo>
                  <a:cubicBezTo>
                    <a:pt x="8" y="4"/>
                    <a:pt x="7" y="5"/>
                    <a:pt x="6" y="5"/>
                  </a:cubicBezTo>
                  <a:cubicBezTo>
                    <a:pt x="5" y="6"/>
                    <a:pt x="4" y="5"/>
                    <a:pt x="4" y="7"/>
                  </a:cubicBezTo>
                  <a:cubicBezTo>
                    <a:pt x="4" y="8"/>
                    <a:pt x="4" y="8"/>
                    <a:pt x="4" y="9"/>
                  </a:cubicBezTo>
                  <a:cubicBezTo>
                    <a:pt x="3" y="11"/>
                    <a:pt x="3" y="13"/>
                    <a:pt x="2" y="14"/>
                  </a:cubicBezTo>
                  <a:cubicBezTo>
                    <a:pt x="0" y="15"/>
                    <a:pt x="4" y="18"/>
                    <a:pt x="5" y="20"/>
                  </a:cubicBezTo>
                  <a:cubicBezTo>
                    <a:pt x="6" y="22"/>
                    <a:pt x="4" y="32"/>
                    <a:pt x="6" y="32"/>
                  </a:cubicBezTo>
                  <a:cubicBezTo>
                    <a:pt x="9" y="32"/>
                    <a:pt x="12" y="32"/>
                    <a:pt x="15" y="32"/>
                  </a:cubicBezTo>
                  <a:cubicBezTo>
                    <a:pt x="15" y="30"/>
                    <a:pt x="14" y="28"/>
                    <a:pt x="13" y="26"/>
                  </a:cubicBezTo>
                  <a:cubicBezTo>
                    <a:pt x="13" y="24"/>
                    <a:pt x="13" y="27"/>
                    <a:pt x="13" y="2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5" name="Freeform 722"/>
            <p:cNvSpPr>
              <a:spLocks/>
            </p:cNvSpPr>
            <p:nvPr/>
          </p:nvSpPr>
          <p:spPr bwMode="auto">
            <a:xfrm>
              <a:off x="9113618" y="3258244"/>
              <a:ext cx="70082" cy="108308"/>
            </a:xfrm>
            <a:custGeom>
              <a:avLst/>
              <a:gdLst>
                <a:gd name="T0" fmla="*/ 12 w 15"/>
                <a:gd name="T1" fmla="*/ 1 h 23"/>
                <a:gd name="T2" fmla="*/ 7 w 15"/>
                <a:gd name="T3" fmla="*/ 1 h 23"/>
                <a:gd name="T4" fmla="*/ 2 w 15"/>
                <a:gd name="T5" fmla="*/ 2 h 23"/>
                <a:gd name="T6" fmla="*/ 1 w 15"/>
                <a:gd name="T7" fmla="*/ 7 h 23"/>
                <a:gd name="T8" fmla="*/ 2 w 15"/>
                <a:gd name="T9" fmla="*/ 11 h 23"/>
                <a:gd name="T10" fmla="*/ 1 w 15"/>
                <a:gd name="T11" fmla="*/ 23 h 23"/>
                <a:gd name="T12" fmla="*/ 4 w 15"/>
                <a:gd name="T13" fmla="*/ 20 h 23"/>
                <a:gd name="T14" fmla="*/ 7 w 15"/>
                <a:gd name="T15" fmla="*/ 20 h 23"/>
                <a:gd name="T16" fmla="*/ 9 w 15"/>
                <a:gd name="T17" fmla="*/ 23 h 23"/>
                <a:gd name="T18" fmla="*/ 9 w 15"/>
                <a:gd name="T19" fmla="*/ 20 h 23"/>
                <a:gd name="T20" fmla="*/ 6 w 15"/>
                <a:gd name="T21" fmla="*/ 16 h 23"/>
                <a:gd name="T22" fmla="*/ 4 w 15"/>
                <a:gd name="T23" fmla="*/ 7 h 23"/>
                <a:gd name="T24" fmla="*/ 9 w 15"/>
                <a:gd name="T25" fmla="*/ 3 h 23"/>
                <a:gd name="T26" fmla="*/ 15 w 15"/>
                <a:gd name="T27" fmla="*/ 6 h 23"/>
                <a:gd name="T28" fmla="*/ 12 w 15"/>
                <a:gd name="T2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2" y="1"/>
                  </a:moveTo>
                  <a:cubicBezTo>
                    <a:pt x="11" y="1"/>
                    <a:pt x="9" y="1"/>
                    <a:pt x="7" y="1"/>
                  </a:cubicBezTo>
                  <a:cubicBezTo>
                    <a:pt x="5" y="1"/>
                    <a:pt x="3" y="0"/>
                    <a:pt x="2" y="2"/>
                  </a:cubicBezTo>
                  <a:cubicBezTo>
                    <a:pt x="2" y="4"/>
                    <a:pt x="1" y="5"/>
                    <a:pt x="1" y="7"/>
                  </a:cubicBezTo>
                  <a:cubicBezTo>
                    <a:pt x="1" y="8"/>
                    <a:pt x="2" y="9"/>
                    <a:pt x="2" y="11"/>
                  </a:cubicBezTo>
                  <a:cubicBezTo>
                    <a:pt x="2" y="12"/>
                    <a:pt x="0" y="23"/>
                    <a:pt x="1" y="23"/>
                  </a:cubicBezTo>
                  <a:cubicBezTo>
                    <a:pt x="3" y="22"/>
                    <a:pt x="1" y="19"/>
                    <a:pt x="4" y="20"/>
                  </a:cubicBezTo>
                  <a:cubicBezTo>
                    <a:pt x="5" y="20"/>
                    <a:pt x="7" y="19"/>
                    <a:pt x="7" y="20"/>
                  </a:cubicBezTo>
                  <a:cubicBezTo>
                    <a:pt x="8" y="20"/>
                    <a:pt x="8" y="23"/>
                    <a:pt x="9" y="23"/>
                  </a:cubicBezTo>
                  <a:cubicBezTo>
                    <a:pt x="9" y="23"/>
                    <a:pt x="9" y="20"/>
                    <a:pt x="9" y="20"/>
                  </a:cubicBezTo>
                  <a:cubicBezTo>
                    <a:pt x="9" y="18"/>
                    <a:pt x="7" y="17"/>
                    <a:pt x="6" y="16"/>
                  </a:cubicBezTo>
                  <a:cubicBezTo>
                    <a:pt x="5" y="14"/>
                    <a:pt x="2" y="9"/>
                    <a:pt x="4" y="7"/>
                  </a:cubicBezTo>
                  <a:cubicBezTo>
                    <a:pt x="7" y="5"/>
                    <a:pt x="6" y="4"/>
                    <a:pt x="9" y="3"/>
                  </a:cubicBezTo>
                  <a:cubicBezTo>
                    <a:pt x="11" y="2"/>
                    <a:pt x="14" y="4"/>
                    <a:pt x="15" y="6"/>
                  </a:cubicBezTo>
                  <a:cubicBezTo>
                    <a:pt x="14" y="4"/>
                    <a:pt x="13" y="2"/>
                    <a:pt x="12"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6" name="Freeform 723"/>
            <p:cNvSpPr>
              <a:spLocks/>
            </p:cNvSpPr>
            <p:nvPr/>
          </p:nvSpPr>
          <p:spPr bwMode="auto">
            <a:xfrm>
              <a:off x="8744095" y="3576800"/>
              <a:ext cx="98752" cy="117866"/>
            </a:xfrm>
            <a:custGeom>
              <a:avLst/>
              <a:gdLst>
                <a:gd name="T0" fmla="*/ 5 w 21"/>
                <a:gd name="T1" fmla="*/ 1 h 25"/>
                <a:gd name="T2" fmla="*/ 4 w 21"/>
                <a:gd name="T3" fmla="*/ 7 h 25"/>
                <a:gd name="T4" fmla="*/ 1 w 21"/>
                <a:gd name="T5" fmla="*/ 9 h 25"/>
                <a:gd name="T6" fmla="*/ 3 w 21"/>
                <a:gd name="T7" fmla="*/ 11 h 25"/>
                <a:gd name="T8" fmla="*/ 2 w 21"/>
                <a:gd name="T9" fmla="*/ 14 h 25"/>
                <a:gd name="T10" fmla="*/ 3 w 21"/>
                <a:gd name="T11" fmla="*/ 16 h 25"/>
                <a:gd name="T12" fmla="*/ 1 w 21"/>
                <a:gd name="T13" fmla="*/ 20 h 25"/>
                <a:gd name="T14" fmla="*/ 3 w 21"/>
                <a:gd name="T15" fmla="*/ 21 h 25"/>
                <a:gd name="T16" fmla="*/ 0 w 21"/>
                <a:gd name="T17" fmla="*/ 24 h 25"/>
                <a:gd name="T18" fmla="*/ 2 w 21"/>
                <a:gd name="T19" fmla="*/ 23 h 25"/>
                <a:gd name="T20" fmla="*/ 3 w 21"/>
                <a:gd name="T21" fmla="*/ 24 h 25"/>
                <a:gd name="T22" fmla="*/ 6 w 21"/>
                <a:gd name="T23" fmla="*/ 22 h 25"/>
                <a:gd name="T24" fmla="*/ 8 w 21"/>
                <a:gd name="T25" fmla="*/ 22 h 25"/>
                <a:gd name="T26" fmla="*/ 9 w 21"/>
                <a:gd name="T27" fmla="*/ 22 h 25"/>
                <a:gd name="T28" fmla="*/ 12 w 21"/>
                <a:gd name="T29" fmla="*/ 21 h 25"/>
                <a:gd name="T30" fmla="*/ 14 w 21"/>
                <a:gd name="T31" fmla="*/ 20 h 25"/>
                <a:gd name="T32" fmla="*/ 17 w 21"/>
                <a:gd name="T33" fmla="*/ 18 h 25"/>
                <a:gd name="T34" fmla="*/ 20 w 21"/>
                <a:gd name="T35" fmla="*/ 20 h 25"/>
                <a:gd name="T36" fmla="*/ 19 w 21"/>
                <a:gd name="T37" fmla="*/ 16 h 25"/>
                <a:gd name="T38" fmla="*/ 17 w 21"/>
                <a:gd name="T39" fmla="*/ 12 h 25"/>
                <a:gd name="T40" fmla="*/ 12 w 21"/>
                <a:gd name="T41" fmla="*/ 0 h 25"/>
                <a:gd name="T42" fmla="*/ 5 w 21"/>
                <a:gd name="T43" fmla="*/ 1 h 25"/>
                <a:gd name="T44" fmla="*/ 5 w 21"/>
                <a:gd name="T4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25">
                  <a:moveTo>
                    <a:pt x="5" y="1"/>
                  </a:moveTo>
                  <a:cubicBezTo>
                    <a:pt x="3" y="2"/>
                    <a:pt x="2" y="6"/>
                    <a:pt x="4" y="7"/>
                  </a:cubicBezTo>
                  <a:cubicBezTo>
                    <a:pt x="7" y="10"/>
                    <a:pt x="2" y="9"/>
                    <a:pt x="1" y="9"/>
                  </a:cubicBezTo>
                  <a:cubicBezTo>
                    <a:pt x="1" y="9"/>
                    <a:pt x="3" y="11"/>
                    <a:pt x="3" y="11"/>
                  </a:cubicBezTo>
                  <a:cubicBezTo>
                    <a:pt x="3" y="13"/>
                    <a:pt x="3" y="13"/>
                    <a:pt x="2" y="14"/>
                  </a:cubicBezTo>
                  <a:cubicBezTo>
                    <a:pt x="2" y="14"/>
                    <a:pt x="3" y="15"/>
                    <a:pt x="3" y="16"/>
                  </a:cubicBezTo>
                  <a:cubicBezTo>
                    <a:pt x="2" y="17"/>
                    <a:pt x="1" y="20"/>
                    <a:pt x="1" y="20"/>
                  </a:cubicBezTo>
                  <a:cubicBezTo>
                    <a:pt x="1" y="20"/>
                    <a:pt x="3" y="20"/>
                    <a:pt x="3" y="21"/>
                  </a:cubicBezTo>
                  <a:cubicBezTo>
                    <a:pt x="3" y="21"/>
                    <a:pt x="0" y="23"/>
                    <a:pt x="0" y="24"/>
                  </a:cubicBezTo>
                  <a:cubicBezTo>
                    <a:pt x="0" y="24"/>
                    <a:pt x="1" y="23"/>
                    <a:pt x="2" y="23"/>
                  </a:cubicBezTo>
                  <a:cubicBezTo>
                    <a:pt x="2" y="23"/>
                    <a:pt x="2" y="25"/>
                    <a:pt x="3" y="24"/>
                  </a:cubicBezTo>
                  <a:cubicBezTo>
                    <a:pt x="3" y="23"/>
                    <a:pt x="5" y="22"/>
                    <a:pt x="6" y="22"/>
                  </a:cubicBezTo>
                  <a:cubicBezTo>
                    <a:pt x="7" y="21"/>
                    <a:pt x="6" y="25"/>
                    <a:pt x="8" y="22"/>
                  </a:cubicBezTo>
                  <a:cubicBezTo>
                    <a:pt x="9" y="20"/>
                    <a:pt x="8" y="21"/>
                    <a:pt x="9" y="22"/>
                  </a:cubicBezTo>
                  <a:cubicBezTo>
                    <a:pt x="9" y="22"/>
                    <a:pt x="12" y="21"/>
                    <a:pt x="12" y="21"/>
                  </a:cubicBezTo>
                  <a:cubicBezTo>
                    <a:pt x="14" y="21"/>
                    <a:pt x="13" y="20"/>
                    <a:pt x="14" y="20"/>
                  </a:cubicBezTo>
                  <a:cubicBezTo>
                    <a:pt x="16" y="20"/>
                    <a:pt x="16" y="19"/>
                    <a:pt x="17" y="18"/>
                  </a:cubicBezTo>
                  <a:cubicBezTo>
                    <a:pt x="18" y="16"/>
                    <a:pt x="19" y="19"/>
                    <a:pt x="20" y="20"/>
                  </a:cubicBezTo>
                  <a:cubicBezTo>
                    <a:pt x="21" y="20"/>
                    <a:pt x="19" y="16"/>
                    <a:pt x="19" y="16"/>
                  </a:cubicBezTo>
                  <a:cubicBezTo>
                    <a:pt x="18" y="15"/>
                    <a:pt x="17" y="14"/>
                    <a:pt x="17" y="12"/>
                  </a:cubicBezTo>
                  <a:cubicBezTo>
                    <a:pt x="17" y="7"/>
                    <a:pt x="14" y="4"/>
                    <a:pt x="12" y="0"/>
                  </a:cubicBezTo>
                  <a:cubicBezTo>
                    <a:pt x="10" y="2"/>
                    <a:pt x="8" y="1"/>
                    <a:pt x="5" y="1"/>
                  </a:cubicBezTo>
                  <a:cubicBezTo>
                    <a:pt x="5" y="2"/>
                    <a:pt x="6" y="1"/>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7" name="Freeform 724"/>
            <p:cNvSpPr>
              <a:spLocks/>
            </p:cNvSpPr>
            <p:nvPr/>
          </p:nvSpPr>
          <p:spPr bwMode="auto">
            <a:xfrm>
              <a:off x="8702684" y="3450971"/>
              <a:ext cx="149721" cy="144943"/>
            </a:xfrm>
            <a:custGeom>
              <a:avLst/>
              <a:gdLst>
                <a:gd name="T0" fmla="*/ 32 w 32"/>
                <a:gd name="T1" fmla="*/ 3 h 31"/>
                <a:gd name="T2" fmla="*/ 29 w 32"/>
                <a:gd name="T3" fmla="*/ 1 h 31"/>
                <a:gd name="T4" fmla="*/ 27 w 32"/>
                <a:gd name="T5" fmla="*/ 4 h 31"/>
                <a:gd name="T6" fmla="*/ 25 w 32"/>
                <a:gd name="T7" fmla="*/ 5 h 31"/>
                <a:gd name="T8" fmla="*/ 20 w 32"/>
                <a:gd name="T9" fmla="*/ 6 h 31"/>
                <a:gd name="T10" fmla="*/ 20 w 32"/>
                <a:gd name="T11" fmla="*/ 10 h 31"/>
                <a:gd name="T12" fmla="*/ 13 w 32"/>
                <a:gd name="T13" fmla="*/ 9 h 31"/>
                <a:gd name="T14" fmla="*/ 10 w 32"/>
                <a:gd name="T15" fmla="*/ 12 h 31"/>
                <a:gd name="T16" fmla="*/ 0 w 32"/>
                <a:gd name="T17" fmla="*/ 19 h 31"/>
                <a:gd name="T18" fmla="*/ 6 w 32"/>
                <a:gd name="T19" fmla="*/ 21 h 31"/>
                <a:gd name="T20" fmla="*/ 5 w 32"/>
                <a:gd name="T21" fmla="*/ 24 h 31"/>
                <a:gd name="T22" fmla="*/ 6 w 32"/>
                <a:gd name="T23" fmla="*/ 26 h 31"/>
                <a:gd name="T24" fmla="*/ 3 w 32"/>
                <a:gd name="T25" fmla="*/ 29 h 31"/>
                <a:gd name="T26" fmla="*/ 5 w 32"/>
                <a:gd name="T27" fmla="*/ 30 h 31"/>
                <a:gd name="T28" fmla="*/ 5 w 32"/>
                <a:gd name="T29" fmla="*/ 31 h 31"/>
                <a:gd name="T30" fmla="*/ 9 w 32"/>
                <a:gd name="T31" fmla="*/ 31 h 31"/>
                <a:gd name="T32" fmla="*/ 12 w 32"/>
                <a:gd name="T33" fmla="*/ 31 h 31"/>
                <a:gd name="T34" fmla="*/ 14 w 32"/>
                <a:gd name="T35" fmla="*/ 28 h 31"/>
                <a:gd name="T36" fmla="*/ 21 w 32"/>
                <a:gd name="T37" fmla="*/ 27 h 31"/>
                <a:gd name="T38" fmla="*/ 16 w 32"/>
                <a:gd name="T39" fmla="*/ 22 h 31"/>
                <a:gd name="T40" fmla="*/ 20 w 32"/>
                <a:gd name="T41" fmla="*/ 19 h 31"/>
                <a:gd name="T42" fmla="*/ 27 w 32"/>
                <a:gd name="T43" fmla="*/ 14 h 31"/>
                <a:gd name="T44" fmla="*/ 27 w 32"/>
                <a:gd name="T45" fmla="*/ 8 h 31"/>
                <a:gd name="T46" fmla="*/ 32 w 32"/>
                <a:gd name="T47"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1">
                  <a:moveTo>
                    <a:pt x="32" y="3"/>
                  </a:moveTo>
                  <a:cubicBezTo>
                    <a:pt x="31" y="2"/>
                    <a:pt x="30" y="0"/>
                    <a:pt x="29" y="1"/>
                  </a:cubicBezTo>
                  <a:cubicBezTo>
                    <a:pt x="28" y="1"/>
                    <a:pt x="28" y="3"/>
                    <a:pt x="27" y="4"/>
                  </a:cubicBezTo>
                  <a:cubicBezTo>
                    <a:pt x="27" y="4"/>
                    <a:pt x="26" y="3"/>
                    <a:pt x="25" y="5"/>
                  </a:cubicBezTo>
                  <a:cubicBezTo>
                    <a:pt x="24" y="6"/>
                    <a:pt x="22" y="6"/>
                    <a:pt x="20" y="6"/>
                  </a:cubicBezTo>
                  <a:cubicBezTo>
                    <a:pt x="18" y="7"/>
                    <a:pt x="22" y="9"/>
                    <a:pt x="20" y="10"/>
                  </a:cubicBezTo>
                  <a:cubicBezTo>
                    <a:pt x="17" y="11"/>
                    <a:pt x="16" y="9"/>
                    <a:pt x="13" y="9"/>
                  </a:cubicBezTo>
                  <a:cubicBezTo>
                    <a:pt x="12" y="8"/>
                    <a:pt x="10" y="11"/>
                    <a:pt x="10" y="12"/>
                  </a:cubicBezTo>
                  <a:cubicBezTo>
                    <a:pt x="7" y="15"/>
                    <a:pt x="1" y="15"/>
                    <a:pt x="0" y="19"/>
                  </a:cubicBezTo>
                  <a:cubicBezTo>
                    <a:pt x="0" y="19"/>
                    <a:pt x="6" y="21"/>
                    <a:pt x="6" y="21"/>
                  </a:cubicBezTo>
                  <a:cubicBezTo>
                    <a:pt x="6" y="22"/>
                    <a:pt x="5" y="24"/>
                    <a:pt x="5" y="24"/>
                  </a:cubicBezTo>
                  <a:cubicBezTo>
                    <a:pt x="5" y="26"/>
                    <a:pt x="6" y="25"/>
                    <a:pt x="6" y="26"/>
                  </a:cubicBezTo>
                  <a:cubicBezTo>
                    <a:pt x="6" y="25"/>
                    <a:pt x="2" y="28"/>
                    <a:pt x="3" y="29"/>
                  </a:cubicBezTo>
                  <a:cubicBezTo>
                    <a:pt x="3" y="29"/>
                    <a:pt x="5" y="30"/>
                    <a:pt x="5" y="30"/>
                  </a:cubicBezTo>
                  <a:cubicBezTo>
                    <a:pt x="6" y="30"/>
                    <a:pt x="5" y="30"/>
                    <a:pt x="5" y="31"/>
                  </a:cubicBezTo>
                  <a:cubicBezTo>
                    <a:pt x="5" y="30"/>
                    <a:pt x="9" y="30"/>
                    <a:pt x="9" y="31"/>
                  </a:cubicBezTo>
                  <a:cubicBezTo>
                    <a:pt x="10" y="31"/>
                    <a:pt x="11" y="31"/>
                    <a:pt x="12" y="31"/>
                  </a:cubicBezTo>
                  <a:cubicBezTo>
                    <a:pt x="12" y="31"/>
                    <a:pt x="13" y="29"/>
                    <a:pt x="14" y="28"/>
                  </a:cubicBezTo>
                  <a:cubicBezTo>
                    <a:pt x="17" y="28"/>
                    <a:pt x="19" y="29"/>
                    <a:pt x="21" y="27"/>
                  </a:cubicBezTo>
                  <a:cubicBezTo>
                    <a:pt x="21" y="25"/>
                    <a:pt x="16" y="23"/>
                    <a:pt x="16" y="22"/>
                  </a:cubicBezTo>
                  <a:cubicBezTo>
                    <a:pt x="17" y="21"/>
                    <a:pt x="18" y="20"/>
                    <a:pt x="20" y="19"/>
                  </a:cubicBezTo>
                  <a:cubicBezTo>
                    <a:pt x="22" y="17"/>
                    <a:pt x="24" y="15"/>
                    <a:pt x="27" y="14"/>
                  </a:cubicBezTo>
                  <a:cubicBezTo>
                    <a:pt x="29" y="12"/>
                    <a:pt x="26" y="9"/>
                    <a:pt x="27" y="8"/>
                  </a:cubicBezTo>
                  <a:cubicBezTo>
                    <a:pt x="29" y="6"/>
                    <a:pt x="30" y="4"/>
                    <a:pt x="32" y="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8" name="Freeform 725"/>
            <p:cNvSpPr>
              <a:spLocks/>
            </p:cNvSpPr>
            <p:nvPr/>
          </p:nvSpPr>
          <p:spPr bwMode="auto">
            <a:xfrm>
              <a:off x="5606334" y="3081447"/>
              <a:ext cx="111495" cy="116272"/>
            </a:xfrm>
            <a:custGeom>
              <a:avLst/>
              <a:gdLst>
                <a:gd name="T0" fmla="*/ 21 w 24"/>
                <a:gd name="T1" fmla="*/ 8 h 25"/>
                <a:gd name="T2" fmla="*/ 18 w 24"/>
                <a:gd name="T3" fmla="*/ 5 h 25"/>
                <a:gd name="T4" fmla="*/ 15 w 24"/>
                <a:gd name="T5" fmla="*/ 6 h 25"/>
                <a:gd name="T6" fmla="*/ 16 w 24"/>
                <a:gd name="T7" fmla="*/ 1 h 25"/>
                <a:gd name="T8" fmla="*/ 10 w 24"/>
                <a:gd name="T9" fmla="*/ 1 h 25"/>
                <a:gd name="T10" fmla="*/ 10 w 24"/>
                <a:gd name="T11" fmla="*/ 2 h 25"/>
                <a:gd name="T12" fmla="*/ 9 w 24"/>
                <a:gd name="T13" fmla="*/ 3 h 25"/>
                <a:gd name="T14" fmla="*/ 11 w 24"/>
                <a:gd name="T15" fmla="*/ 4 h 25"/>
                <a:gd name="T16" fmla="*/ 9 w 24"/>
                <a:gd name="T17" fmla="*/ 5 h 25"/>
                <a:gd name="T18" fmla="*/ 2 w 24"/>
                <a:gd name="T19" fmla="*/ 6 h 25"/>
                <a:gd name="T20" fmla="*/ 3 w 24"/>
                <a:gd name="T21" fmla="*/ 7 h 25"/>
                <a:gd name="T22" fmla="*/ 2 w 24"/>
                <a:gd name="T23" fmla="*/ 8 h 25"/>
                <a:gd name="T24" fmla="*/ 2 w 24"/>
                <a:gd name="T25" fmla="*/ 8 h 25"/>
                <a:gd name="T26" fmla="*/ 1 w 24"/>
                <a:gd name="T27" fmla="*/ 8 h 25"/>
                <a:gd name="T28" fmla="*/ 3 w 24"/>
                <a:gd name="T29" fmla="*/ 10 h 25"/>
                <a:gd name="T30" fmla="*/ 6 w 24"/>
                <a:gd name="T31" fmla="*/ 13 h 25"/>
                <a:gd name="T32" fmla="*/ 5 w 24"/>
                <a:gd name="T33" fmla="*/ 17 h 25"/>
                <a:gd name="T34" fmla="*/ 1 w 24"/>
                <a:gd name="T35" fmla="*/ 20 h 25"/>
                <a:gd name="T36" fmla="*/ 3 w 24"/>
                <a:gd name="T37" fmla="*/ 20 h 25"/>
                <a:gd name="T38" fmla="*/ 0 w 24"/>
                <a:gd name="T39" fmla="*/ 22 h 25"/>
                <a:gd name="T40" fmla="*/ 3 w 24"/>
                <a:gd name="T41" fmla="*/ 21 h 25"/>
                <a:gd name="T42" fmla="*/ 2 w 24"/>
                <a:gd name="T43" fmla="*/ 24 h 25"/>
                <a:gd name="T44" fmla="*/ 4 w 24"/>
                <a:gd name="T45" fmla="*/ 23 h 25"/>
                <a:gd name="T46" fmla="*/ 4 w 24"/>
                <a:gd name="T47" fmla="*/ 25 h 25"/>
                <a:gd name="T48" fmla="*/ 8 w 24"/>
                <a:gd name="T49" fmla="*/ 24 h 25"/>
                <a:gd name="T50" fmla="*/ 17 w 24"/>
                <a:gd name="T51" fmla="*/ 20 h 25"/>
                <a:gd name="T52" fmla="*/ 22 w 24"/>
                <a:gd name="T53" fmla="*/ 16 h 25"/>
                <a:gd name="T54" fmla="*/ 21 w 24"/>
                <a:gd name="T55" fmla="*/ 8 h 25"/>
                <a:gd name="T56" fmla="*/ 21 w 24"/>
                <a:gd name="T5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5">
                  <a:moveTo>
                    <a:pt x="21" y="8"/>
                  </a:moveTo>
                  <a:cubicBezTo>
                    <a:pt x="20" y="8"/>
                    <a:pt x="19" y="5"/>
                    <a:pt x="18" y="5"/>
                  </a:cubicBezTo>
                  <a:cubicBezTo>
                    <a:pt x="16" y="6"/>
                    <a:pt x="17" y="7"/>
                    <a:pt x="15" y="6"/>
                  </a:cubicBezTo>
                  <a:cubicBezTo>
                    <a:pt x="11" y="5"/>
                    <a:pt x="15" y="3"/>
                    <a:pt x="16" y="1"/>
                  </a:cubicBezTo>
                  <a:cubicBezTo>
                    <a:pt x="14" y="1"/>
                    <a:pt x="11" y="0"/>
                    <a:pt x="10" y="1"/>
                  </a:cubicBezTo>
                  <a:cubicBezTo>
                    <a:pt x="10" y="1"/>
                    <a:pt x="12" y="1"/>
                    <a:pt x="10" y="2"/>
                  </a:cubicBezTo>
                  <a:cubicBezTo>
                    <a:pt x="10" y="2"/>
                    <a:pt x="8" y="3"/>
                    <a:pt x="9" y="3"/>
                  </a:cubicBezTo>
                  <a:cubicBezTo>
                    <a:pt x="9" y="4"/>
                    <a:pt x="11" y="3"/>
                    <a:pt x="11" y="4"/>
                  </a:cubicBezTo>
                  <a:cubicBezTo>
                    <a:pt x="12" y="5"/>
                    <a:pt x="9" y="5"/>
                    <a:pt x="9" y="5"/>
                  </a:cubicBezTo>
                  <a:cubicBezTo>
                    <a:pt x="7" y="6"/>
                    <a:pt x="3" y="5"/>
                    <a:pt x="2" y="6"/>
                  </a:cubicBezTo>
                  <a:cubicBezTo>
                    <a:pt x="2" y="6"/>
                    <a:pt x="3" y="6"/>
                    <a:pt x="3" y="7"/>
                  </a:cubicBezTo>
                  <a:cubicBezTo>
                    <a:pt x="3" y="7"/>
                    <a:pt x="1" y="7"/>
                    <a:pt x="2" y="8"/>
                  </a:cubicBezTo>
                  <a:cubicBezTo>
                    <a:pt x="2" y="8"/>
                    <a:pt x="2" y="8"/>
                    <a:pt x="2" y="8"/>
                  </a:cubicBezTo>
                  <a:cubicBezTo>
                    <a:pt x="3" y="8"/>
                    <a:pt x="1" y="8"/>
                    <a:pt x="1" y="8"/>
                  </a:cubicBezTo>
                  <a:cubicBezTo>
                    <a:pt x="1" y="9"/>
                    <a:pt x="5" y="9"/>
                    <a:pt x="3" y="10"/>
                  </a:cubicBezTo>
                  <a:cubicBezTo>
                    <a:pt x="0" y="12"/>
                    <a:pt x="4" y="13"/>
                    <a:pt x="6" y="13"/>
                  </a:cubicBezTo>
                  <a:cubicBezTo>
                    <a:pt x="7" y="13"/>
                    <a:pt x="5" y="16"/>
                    <a:pt x="5" y="17"/>
                  </a:cubicBezTo>
                  <a:cubicBezTo>
                    <a:pt x="4" y="17"/>
                    <a:pt x="2" y="21"/>
                    <a:pt x="1" y="20"/>
                  </a:cubicBezTo>
                  <a:cubicBezTo>
                    <a:pt x="1" y="20"/>
                    <a:pt x="3" y="20"/>
                    <a:pt x="3" y="20"/>
                  </a:cubicBezTo>
                  <a:cubicBezTo>
                    <a:pt x="2" y="21"/>
                    <a:pt x="1" y="20"/>
                    <a:pt x="0" y="22"/>
                  </a:cubicBezTo>
                  <a:cubicBezTo>
                    <a:pt x="0" y="22"/>
                    <a:pt x="3" y="21"/>
                    <a:pt x="3" y="21"/>
                  </a:cubicBezTo>
                  <a:cubicBezTo>
                    <a:pt x="3" y="21"/>
                    <a:pt x="2" y="23"/>
                    <a:pt x="2" y="24"/>
                  </a:cubicBezTo>
                  <a:cubicBezTo>
                    <a:pt x="2" y="24"/>
                    <a:pt x="4" y="23"/>
                    <a:pt x="4" y="23"/>
                  </a:cubicBezTo>
                  <a:cubicBezTo>
                    <a:pt x="4" y="23"/>
                    <a:pt x="4" y="24"/>
                    <a:pt x="4" y="25"/>
                  </a:cubicBezTo>
                  <a:cubicBezTo>
                    <a:pt x="5" y="25"/>
                    <a:pt x="7" y="24"/>
                    <a:pt x="8" y="24"/>
                  </a:cubicBezTo>
                  <a:cubicBezTo>
                    <a:pt x="11" y="23"/>
                    <a:pt x="14" y="20"/>
                    <a:pt x="17" y="20"/>
                  </a:cubicBezTo>
                  <a:cubicBezTo>
                    <a:pt x="21" y="20"/>
                    <a:pt x="20" y="19"/>
                    <a:pt x="22" y="16"/>
                  </a:cubicBezTo>
                  <a:cubicBezTo>
                    <a:pt x="24" y="13"/>
                    <a:pt x="21" y="11"/>
                    <a:pt x="21" y="8"/>
                  </a:cubicBezTo>
                  <a:cubicBezTo>
                    <a:pt x="20" y="8"/>
                    <a:pt x="21" y="9"/>
                    <a:pt x="21" y="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29" name="Freeform 726"/>
            <p:cNvSpPr>
              <a:spLocks/>
            </p:cNvSpPr>
            <p:nvPr/>
          </p:nvSpPr>
          <p:spPr bwMode="auto">
            <a:xfrm>
              <a:off x="5662080" y="3076670"/>
              <a:ext cx="74861" cy="46190"/>
            </a:xfrm>
            <a:custGeom>
              <a:avLst/>
              <a:gdLst>
                <a:gd name="T0" fmla="*/ 1 w 16"/>
                <a:gd name="T1" fmla="*/ 6 h 10"/>
                <a:gd name="T2" fmla="*/ 4 w 16"/>
                <a:gd name="T3" fmla="*/ 8 h 10"/>
                <a:gd name="T4" fmla="*/ 5 w 16"/>
                <a:gd name="T5" fmla="*/ 7 h 10"/>
                <a:gd name="T6" fmla="*/ 8 w 16"/>
                <a:gd name="T7" fmla="*/ 8 h 10"/>
                <a:gd name="T8" fmla="*/ 11 w 16"/>
                <a:gd name="T9" fmla="*/ 4 h 10"/>
                <a:gd name="T10" fmla="*/ 11 w 16"/>
                <a:gd name="T11" fmla="*/ 2 h 10"/>
                <a:gd name="T12" fmla="*/ 7 w 16"/>
                <a:gd name="T13" fmla="*/ 1 h 10"/>
                <a:gd name="T14" fmla="*/ 4 w 16"/>
                <a:gd name="T15" fmla="*/ 2 h 10"/>
                <a:gd name="T16" fmla="*/ 1 w 16"/>
                <a:gd name="T17" fmla="*/ 6 h 10"/>
                <a:gd name="T18" fmla="*/ 1 w 16"/>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0">
                  <a:moveTo>
                    <a:pt x="1" y="6"/>
                  </a:moveTo>
                  <a:cubicBezTo>
                    <a:pt x="0" y="7"/>
                    <a:pt x="3" y="8"/>
                    <a:pt x="4" y="8"/>
                  </a:cubicBezTo>
                  <a:cubicBezTo>
                    <a:pt x="4" y="8"/>
                    <a:pt x="5" y="7"/>
                    <a:pt x="5" y="7"/>
                  </a:cubicBezTo>
                  <a:cubicBezTo>
                    <a:pt x="6" y="6"/>
                    <a:pt x="7" y="7"/>
                    <a:pt x="8" y="8"/>
                  </a:cubicBezTo>
                  <a:cubicBezTo>
                    <a:pt x="10" y="10"/>
                    <a:pt x="16" y="5"/>
                    <a:pt x="11" y="4"/>
                  </a:cubicBezTo>
                  <a:cubicBezTo>
                    <a:pt x="12" y="4"/>
                    <a:pt x="11" y="2"/>
                    <a:pt x="11" y="2"/>
                  </a:cubicBezTo>
                  <a:cubicBezTo>
                    <a:pt x="10" y="0"/>
                    <a:pt x="9" y="0"/>
                    <a:pt x="7" y="1"/>
                  </a:cubicBezTo>
                  <a:cubicBezTo>
                    <a:pt x="6" y="1"/>
                    <a:pt x="4" y="1"/>
                    <a:pt x="4" y="2"/>
                  </a:cubicBezTo>
                  <a:cubicBezTo>
                    <a:pt x="3" y="3"/>
                    <a:pt x="1" y="4"/>
                    <a:pt x="1" y="6"/>
                  </a:cubicBezTo>
                  <a:cubicBezTo>
                    <a:pt x="1" y="6"/>
                    <a:pt x="1" y="5"/>
                    <a:pt x="1"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0" name="Freeform 727"/>
            <p:cNvSpPr>
              <a:spLocks/>
            </p:cNvSpPr>
            <p:nvPr/>
          </p:nvSpPr>
          <p:spPr bwMode="auto">
            <a:xfrm>
              <a:off x="5635003" y="3427079"/>
              <a:ext cx="293070" cy="215025"/>
            </a:xfrm>
            <a:custGeom>
              <a:avLst/>
              <a:gdLst>
                <a:gd name="T0" fmla="*/ 58 w 63"/>
                <a:gd name="T1" fmla="*/ 8 h 46"/>
                <a:gd name="T2" fmla="*/ 52 w 63"/>
                <a:gd name="T3" fmla="*/ 6 h 46"/>
                <a:gd name="T4" fmla="*/ 49 w 63"/>
                <a:gd name="T5" fmla="*/ 6 h 46"/>
                <a:gd name="T6" fmla="*/ 45 w 63"/>
                <a:gd name="T7" fmla="*/ 6 h 46"/>
                <a:gd name="T8" fmla="*/ 40 w 63"/>
                <a:gd name="T9" fmla="*/ 4 h 46"/>
                <a:gd name="T10" fmla="*/ 38 w 63"/>
                <a:gd name="T11" fmla="*/ 2 h 46"/>
                <a:gd name="T12" fmla="*/ 35 w 63"/>
                <a:gd name="T13" fmla="*/ 2 h 46"/>
                <a:gd name="T14" fmla="*/ 31 w 63"/>
                <a:gd name="T15" fmla="*/ 2 h 46"/>
                <a:gd name="T16" fmla="*/ 27 w 63"/>
                <a:gd name="T17" fmla="*/ 2 h 46"/>
                <a:gd name="T18" fmla="*/ 17 w 63"/>
                <a:gd name="T19" fmla="*/ 1 h 46"/>
                <a:gd name="T20" fmla="*/ 8 w 63"/>
                <a:gd name="T21" fmla="*/ 0 h 46"/>
                <a:gd name="T22" fmla="*/ 2 w 63"/>
                <a:gd name="T23" fmla="*/ 3 h 46"/>
                <a:gd name="T24" fmla="*/ 2 w 63"/>
                <a:gd name="T25" fmla="*/ 6 h 46"/>
                <a:gd name="T26" fmla="*/ 2 w 63"/>
                <a:gd name="T27" fmla="*/ 11 h 46"/>
                <a:gd name="T28" fmla="*/ 5 w 63"/>
                <a:gd name="T29" fmla="*/ 10 h 46"/>
                <a:gd name="T30" fmla="*/ 7 w 63"/>
                <a:gd name="T31" fmla="*/ 12 h 46"/>
                <a:gd name="T32" fmla="*/ 12 w 63"/>
                <a:gd name="T33" fmla="*/ 11 h 46"/>
                <a:gd name="T34" fmla="*/ 14 w 63"/>
                <a:gd name="T35" fmla="*/ 14 h 46"/>
                <a:gd name="T36" fmla="*/ 13 w 63"/>
                <a:gd name="T37" fmla="*/ 20 h 46"/>
                <a:gd name="T38" fmla="*/ 12 w 63"/>
                <a:gd name="T39" fmla="*/ 25 h 46"/>
                <a:gd name="T40" fmla="*/ 12 w 63"/>
                <a:gd name="T41" fmla="*/ 28 h 46"/>
                <a:gd name="T42" fmla="*/ 10 w 63"/>
                <a:gd name="T43" fmla="*/ 33 h 46"/>
                <a:gd name="T44" fmla="*/ 10 w 63"/>
                <a:gd name="T45" fmla="*/ 38 h 46"/>
                <a:gd name="T46" fmla="*/ 17 w 63"/>
                <a:gd name="T47" fmla="*/ 44 h 46"/>
                <a:gd name="T48" fmla="*/ 20 w 63"/>
                <a:gd name="T49" fmla="*/ 45 h 46"/>
                <a:gd name="T50" fmla="*/ 21 w 63"/>
                <a:gd name="T51" fmla="*/ 43 h 46"/>
                <a:gd name="T52" fmla="*/ 24 w 63"/>
                <a:gd name="T53" fmla="*/ 42 h 46"/>
                <a:gd name="T54" fmla="*/ 36 w 63"/>
                <a:gd name="T55" fmla="*/ 41 h 46"/>
                <a:gd name="T56" fmla="*/ 39 w 63"/>
                <a:gd name="T57" fmla="*/ 38 h 46"/>
                <a:gd name="T58" fmla="*/ 43 w 63"/>
                <a:gd name="T59" fmla="*/ 35 h 46"/>
                <a:gd name="T60" fmla="*/ 47 w 63"/>
                <a:gd name="T61" fmla="*/ 30 h 46"/>
                <a:gd name="T62" fmla="*/ 45 w 63"/>
                <a:gd name="T63" fmla="*/ 26 h 46"/>
                <a:gd name="T64" fmla="*/ 48 w 63"/>
                <a:gd name="T65" fmla="*/ 21 h 46"/>
                <a:gd name="T66" fmla="*/ 50 w 63"/>
                <a:gd name="T67" fmla="*/ 19 h 46"/>
                <a:gd name="T68" fmla="*/ 51 w 63"/>
                <a:gd name="T69" fmla="*/ 17 h 46"/>
                <a:gd name="T70" fmla="*/ 60 w 63"/>
                <a:gd name="T71" fmla="*/ 13 h 46"/>
                <a:gd name="T72" fmla="*/ 63 w 63"/>
                <a:gd name="T73" fmla="*/ 9 h 46"/>
                <a:gd name="T74" fmla="*/ 58 w 63"/>
                <a:gd name="T75" fmla="*/ 8 h 46"/>
                <a:gd name="T76" fmla="*/ 58 w 63"/>
                <a:gd name="T7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3" h="46">
                  <a:moveTo>
                    <a:pt x="58" y="8"/>
                  </a:moveTo>
                  <a:cubicBezTo>
                    <a:pt x="55" y="8"/>
                    <a:pt x="54" y="7"/>
                    <a:pt x="52" y="6"/>
                  </a:cubicBezTo>
                  <a:cubicBezTo>
                    <a:pt x="51" y="5"/>
                    <a:pt x="50" y="6"/>
                    <a:pt x="49" y="6"/>
                  </a:cubicBezTo>
                  <a:cubicBezTo>
                    <a:pt x="48" y="6"/>
                    <a:pt x="46" y="6"/>
                    <a:pt x="45" y="6"/>
                  </a:cubicBezTo>
                  <a:cubicBezTo>
                    <a:pt x="43" y="5"/>
                    <a:pt x="41" y="4"/>
                    <a:pt x="40" y="4"/>
                  </a:cubicBezTo>
                  <a:cubicBezTo>
                    <a:pt x="39" y="3"/>
                    <a:pt x="39" y="3"/>
                    <a:pt x="38" y="2"/>
                  </a:cubicBezTo>
                  <a:cubicBezTo>
                    <a:pt x="37" y="3"/>
                    <a:pt x="36" y="2"/>
                    <a:pt x="35" y="2"/>
                  </a:cubicBezTo>
                  <a:cubicBezTo>
                    <a:pt x="33" y="1"/>
                    <a:pt x="32" y="2"/>
                    <a:pt x="31" y="2"/>
                  </a:cubicBezTo>
                  <a:cubicBezTo>
                    <a:pt x="29" y="2"/>
                    <a:pt x="28" y="2"/>
                    <a:pt x="27" y="2"/>
                  </a:cubicBezTo>
                  <a:cubicBezTo>
                    <a:pt x="24" y="2"/>
                    <a:pt x="21" y="1"/>
                    <a:pt x="17" y="1"/>
                  </a:cubicBezTo>
                  <a:cubicBezTo>
                    <a:pt x="15" y="1"/>
                    <a:pt x="11" y="0"/>
                    <a:pt x="8" y="0"/>
                  </a:cubicBezTo>
                  <a:cubicBezTo>
                    <a:pt x="7" y="1"/>
                    <a:pt x="4" y="2"/>
                    <a:pt x="2" y="3"/>
                  </a:cubicBezTo>
                  <a:cubicBezTo>
                    <a:pt x="0" y="4"/>
                    <a:pt x="1" y="5"/>
                    <a:pt x="2" y="6"/>
                  </a:cubicBezTo>
                  <a:cubicBezTo>
                    <a:pt x="2" y="8"/>
                    <a:pt x="2" y="9"/>
                    <a:pt x="2" y="11"/>
                  </a:cubicBezTo>
                  <a:cubicBezTo>
                    <a:pt x="3" y="11"/>
                    <a:pt x="5" y="10"/>
                    <a:pt x="5" y="10"/>
                  </a:cubicBezTo>
                  <a:cubicBezTo>
                    <a:pt x="6" y="10"/>
                    <a:pt x="5" y="12"/>
                    <a:pt x="7" y="12"/>
                  </a:cubicBezTo>
                  <a:cubicBezTo>
                    <a:pt x="9" y="12"/>
                    <a:pt x="10" y="11"/>
                    <a:pt x="12" y="11"/>
                  </a:cubicBezTo>
                  <a:cubicBezTo>
                    <a:pt x="14" y="10"/>
                    <a:pt x="16" y="13"/>
                    <a:pt x="14" y="14"/>
                  </a:cubicBezTo>
                  <a:cubicBezTo>
                    <a:pt x="12" y="16"/>
                    <a:pt x="13" y="17"/>
                    <a:pt x="13" y="20"/>
                  </a:cubicBezTo>
                  <a:cubicBezTo>
                    <a:pt x="12" y="21"/>
                    <a:pt x="13" y="24"/>
                    <a:pt x="12" y="25"/>
                  </a:cubicBezTo>
                  <a:cubicBezTo>
                    <a:pt x="9" y="25"/>
                    <a:pt x="10" y="26"/>
                    <a:pt x="12" y="28"/>
                  </a:cubicBezTo>
                  <a:cubicBezTo>
                    <a:pt x="13" y="29"/>
                    <a:pt x="10" y="31"/>
                    <a:pt x="10" y="33"/>
                  </a:cubicBezTo>
                  <a:cubicBezTo>
                    <a:pt x="12" y="35"/>
                    <a:pt x="10" y="36"/>
                    <a:pt x="10" y="38"/>
                  </a:cubicBezTo>
                  <a:cubicBezTo>
                    <a:pt x="13" y="37"/>
                    <a:pt x="15" y="42"/>
                    <a:pt x="17" y="44"/>
                  </a:cubicBezTo>
                  <a:cubicBezTo>
                    <a:pt x="17" y="45"/>
                    <a:pt x="19" y="46"/>
                    <a:pt x="20" y="45"/>
                  </a:cubicBezTo>
                  <a:cubicBezTo>
                    <a:pt x="20" y="45"/>
                    <a:pt x="21" y="44"/>
                    <a:pt x="21" y="43"/>
                  </a:cubicBezTo>
                  <a:cubicBezTo>
                    <a:pt x="22" y="43"/>
                    <a:pt x="24" y="42"/>
                    <a:pt x="24" y="42"/>
                  </a:cubicBezTo>
                  <a:cubicBezTo>
                    <a:pt x="28" y="41"/>
                    <a:pt x="32" y="42"/>
                    <a:pt x="36" y="41"/>
                  </a:cubicBezTo>
                  <a:cubicBezTo>
                    <a:pt x="37" y="40"/>
                    <a:pt x="37" y="39"/>
                    <a:pt x="39" y="38"/>
                  </a:cubicBezTo>
                  <a:cubicBezTo>
                    <a:pt x="41" y="37"/>
                    <a:pt x="42" y="36"/>
                    <a:pt x="43" y="35"/>
                  </a:cubicBezTo>
                  <a:cubicBezTo>
                    <a:pt x="44" y="32"/>
                    <a:pt x="45" y="31"/>
                    <a:pt x="47" y="30"/>
                  </a:cubicBezTo>
                  <a:cubicBezTo>
                    <a:pt x="48" y="29"/>
                    <a:pt x="46" y="27"/>
                    <a:pt x="45" y="26"/>
                  </a:cubicBezTo>
                  <a:cubicBezTo>
                    <a:pt x="45" y="25"/>
                    <a:pt x="47" y="22"/>
                    <a:pt x="48" y="21"/>
                  </a:cubicBezTo>
                  <a:cubicBezTo>
                    <a:pt x="48" y="21"/>
                    <a:pt x="49" y="20"/>
                    <a:pt x="50" y="19"/>
                  </a:cubicBezTo>
                  <a:cubicBezTo>
                    <a:pt x="50" y="19"/>
                    <a:pt x="50" y="17"/>
                    <a:pt x="51" y="17"/>
                  </a:cubicBezTo>
                  <a:cubicBezTo>
                    <a:pt x="54" y="15"/>
                    <a:pt x="57" y="14"/>
                    <a:pt x="60" y="13"/>
                  </a:cubicBezTo>
                  <a:cubicBezTo>
                    <a:pt x="61" y="12"/>
                    <a:pt x="63" y="11"/>
                    <a:pt x="63" y="9"/>
                  </a:cubicBezTo>
                  <a:cubicBezTo>
                    <a:pt x="62" y="7"/>
                    <a:pt x="60" y="9"/>
                    <a:pt x="58" y="8"/>
                  </a:cubicBezTo>
                  <a:cubicBezTo>
                    <a:pt x="55" y="8"/>
                    <a:pt x="60" y="9"/>
                    <a:pt x="58" y="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1" name="Freeform 728"/>
            <p:cNvSpPr>
              <a:spLocks/>
            </p:cNvSpPr>
            <p:nvPr/>
          </p:nvSpPr>
          <p:spPr bwMode="auto">
            <a:xfrm>
              <a:off x="5635003" y="3473271"/>
              <a:ext cx="74861" cy="141758"/>
            </a:xfrm>
            <a:custGeom>
              <a:avLst/>
              <a:gdLst>
                <a:gd name="T0" fmla="*/ 11 w 16"/>
                <a:gd name="T1" fmla="*/ 25 h 30"/>
                <a:gd name="T2" fmla="*/ 11 w 16"/>
                <a:gd name="T3" fmla="*/ 21 h 30"/>
                <a:gd name="T4" fmla="*/ 10 w 16"/>
                <a:gd name="T5" fmla="*/ 16 h 30"/>
                <a:gd name="T6" fmla="*/ 12 w 16"/>
                <a:gd name="T7" fmla="*/ 14 h 30"/>
                <a:gd name="T8" fmla="*/ 13 w 16"/>
                <a:gd name="T9" fmla="*/ 9 h 30"/>
                <a:gd name="T10" fmla="*/ 14 w 16"/>
                <a:gd name="T11" fmla="*/ 4 h 30"/>
                <a:gd name="T12" fmla="*/ 12 w 16"/>
                <a:gd name="T13" fmla="*/ 1 h 30"/>
                <a:gd name="T14" fmla="*/ 7 w 16"/>
                <a:gd name="T15" fmla="*/ 2 h 30"/>
                <a:gd name="T16" fmla="*/ 5 w 16"/>
                <a:gd name="T17" fmla="*/ 0 h 30"/>
                <a:gd name="T18" fmla="*/ 4 w 16"/>
                <a:gd name="T19" fmla="*/ 0 h 30"/>
                <a:gd name="T20" fmla="*/ 3 w 16"/>
                <a:gd name="T21" fmla="*/ 4 h 30"/>
                <a:gd name="T22" fmla="*/ 3 w 16"/>
                <a:gd name="T23" fmla="*/ 8 h 30"/>
                <a:gd name="T24" fmla="*/ 2 w 16"/>
                <a:gd name="T25" fmla="*/ 13 h 30"/>
                <a:gd name="T26" fmla="*/ 0 w 16"/>
                <a:gd name="T27" fmla="*/ 20 h 30"/>
                <a:gd name="T28" fmla="*/ 2 w 16"/>
                <a:gd name="T29" fmla="*/ 22 h 30"/>
                <a:gd name="T30" fmla="*/ 2 w 16"/>
                <a:gd name="T31" fmla="*/ 28 h 30"/>
                <a:gd name="T32" fmla="*/ 6 w 16"/>
                <a:gd name="T33" fmla="*/ 30 h 30"/>
                <a:gd name="T34" fmla="*/ 11 w 16"/>
                <a:gd name="T35" fmla="*/ 25 h 30"/>
                <a:gd name="T36" fmla="*/ 11 w 16"/>
                <a:gd name="T37"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0">
                  <a:moveTo>
                    <a:pt x="11" y="25"/>
                  </a:moveTo>
                  <a:cubicBezTo>
                    <a:pt x="12" y="23"/>
                    <a:pt x="10" y="22"/>
                    <a:pt x="11" y="21"/>
                  </a:cubicBezTo>
                  <a:cubicBezTo>
                    <a:pt x="12" y="18"/>
                    <a:pt x="12" y="18"/>
                    <a:pt x="10" y="16"/>
                  </a:cubicBezTo>
                  <a:cubicBezTo>
                    <a:pt x="9" y="14"/>
                    <a:pt x="11" y="15"/>
                    <a:pt x="12" y="14"/>
                  </a:cubicBezTo>
                  <a:cubicBezTo>
                    <a:pt x="13" y="13"/>
                    <a:pt x="13" y="10"/>
                    <a:pt x="13" y="9"/>
                  </a:cubicBezTo>
                  <a:cubicBezTo>
                    <a:pt x="13" y="6"/>
                    <a:pt x="12" y="6"/>
                    <a:pt x="14" y="4"/>
                  </a:cubicBezTo>
                  <a:cubicBezTo>
                    <a:pt x="16" y="3"/>
                    <a:pt x="14" y="0"/>
                    <a:pt x="12" y="1"/>
                  </a:cubicBezTo>
                  <a:cubicBezTo>
                    <a:pt x="10" y="1"/>
                    <a:pt x="9" y="2"/>
                    <a:pt x="7" y="2"/>
                  </a:cubicBezTo>
                  <a:cubicBezTo>
                    <a:pt x="5" y="2"/>
                    <a:pt x="6" y="0"/>
                    <a:pt x="5" y="0"/>
                  </a:cubicBezTo>
                  <a:cubicBezTo>
                    <a:pt x="6" y="0"/>
                    <a:pt x="3" y="0"/>
                    <a:pt x="4" y="0"/>
                  </a:cubicBezTo>
                  <a:cubicBezTo>
                    <a:pt x="2" y="1"/>
                    <a:pt x="3" y="2"/>
                    <a:pt x="3" y="4"/>
                  </a:cubicBezTo>
                  <a:cubicBezTo>
                    <a:pt x="3" y="5"/>
                    <a:pt x="3" y="7"/>
                    <a:pt x="3" y="8"/>
                  </a:cubicBezTo>
                  <a:cubicBezTo>
                    <a:pt x="2" y="10"/>
                    <a:pt x="2" y="12"/>
                    <a:pt x="2" y="13"/>
                  </a:cubicBezTo>
                  <a:cubicBezTo>
                    <a:pt x="1" y="16"/>
                    <a:pt x="0" y="17"/>
                    <a:pt x="0" y="20"/>
                  </a:cubicBezTo>
                  <a:cubicBezTo>
                    <a:pt x="1" y="21"/>
                    <a:pt x="2" y="20"/>
                    <a:pt x="2" y="22"/>
                  </a:cubicBezTo>
                  <a:cubicBezTo>
                    <a:pt x="3" y="23"/>
                    <a:pt x="2" y="26"/>
                    <a:pt x="2" y="28"/>
                  </a:cubicBezTo>
                  <a:cubicBezTo>
                    <a:pt x="2" y="30"/>
                    <a:pt x="4" y="30"/>
                    <a:pt x="6" y="30"/>
                  </a:cubicBezTo>
                  <a:cubicBezTo>
                    <a:pt x="10" y="30"/>
                    <a:pt x="9" y="27"/>
                    <a:pt x="11" y="25"/>
                  </a:cubicBezTo>
                  <a:cubicBezTo>
                    <a:pt x="12" y="23"/>
                    <a:pt x="10" y="26"/>
                    <a:pt x="11" y="2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2" name="Freeform 729"/>
            <p:cNvSpPr>
              <a:spLocks/>
            </p:cNvSpPr>
            <p:nvPr/>
          </p:nvSpPr>
          <p:spPr bwMode="auto">
            <a:xfrm>
              <a:off x="6536512" y="4755451"/>
              <a:ext cx="246881" cy="412529"/>
            </a:xfrm>
            <a:custGeom>
              <a:avLst/>
              <a:gdLst>
                <a:gd name="T0" fmla="*/ 52 w 53"/>
                <a:gd name="T1" fmla="*/ 23 h 88"/>
                <a:gd name="T2" fmla="*/ 50 w 53"/>
                <a:gd name="T3" fmla="*/ 3 h 88"/>
                <a:gd name="T4" fmla="*/ 46 w 53"/>
                <a:gd name="T5" fmla="*/ 3 h 88"/>
                <a:gd name="T6" fmla="*/ 41 w 53"/>
                <a:gd name="T7" fmla="*/ 6 h 88"/>
                <a:gd name="T8" fmla="*/ 38 w 53"/>
                <a:gd name="T9" fmla="*/ 7 h 88"/>
                <a:gd name="T10" fmla="*/ 32 w 53"/>
                <a:gd name="T11" fmla="*/ 7 h 88"/>
                <a:gd name="T12" fmla="*/ 28 w 53"/>
                <a:gd name="T13" fmla="*/ 7 h 88"/>
                <a:gd name="T14" fmla="*/ 23 w 53"/>
                <a:gd name="T15" fmla="*/ 7 h 88"/>
                <a:gd name="T16" fmla="*/ 24 w 53"/>
                <a:gd name="T17" fmla="*/ 18 h 88"/>
                <a:gd name="T18" fmla="*/ 25 w 53"/>
                <a:gd name="T19" fmla="*/ 20 h 88"/>
                <a:gd name="T20" fmla="*/ 27 w 53"/>
                <a:gd name="T21" fmla="*/ 22 h 88"/>
                <a:gd name="T22" fmla="*/ 27 w 53"/>
                <a:gd name="T23" fmla="*/ 28 h 88"/>
                <a:gd name="T24" fmla="*/ 25 w 53"/>
                <a:gd name="T25" fmla="*/ 31 h 88"/>
                <a:gd name="T26" fmla="*/ 24 w 53"/>
                <a:gd name="T27" fmla="*/ 35 h 88"/>
                <a:gd name="T28" fmla="*/ 20 w 53"/>
                <a:gd name="T29" fmla="*/ 31 h 88"/>
                <a:gd name="T30" fmla="*/ 21 w 53"/>
                <a:gd name="T31" fmla="*/ 25 h 88"/>
                <a:gd name="T32" fmla="*/ 16 w 53"/>
                <a:gd name="T33" fmla="*/ 22 h 88"/>
                <a:gd name="T34" fmla="*/ 13 w 53"/>
                <a:gd name="T35" fmla="*/ 20 h 88"/>
                <a:gd name="T36" fmla="*/ 2 w 53"/>
                <a:gd name="T37" fmla="*/ 24 h 88"/>
                <a:gd name="T38" fmla="*/ 0 w 53"/>
                <a:gd name="T39" fmla="*/ 26 h 88"/>
                <a:gd name="T40" fmla="*/ 1 w 53"/>
                <a:gd name="T41" fmla="*/ 30 h 88"/>
                <a:gd name="T42" fmla="*/ 12 w 53"/>
                <a:gd name="T43" fmla="*/ 35 h 88"/>
                <a:gd name="T44" fmla="*/ 13 w 53"/>
                <a:gd name="T45" fmla="*/ 44 h 88"/>
                <a:gd name="T46" fmla="*/ 12 w 53"/>
                <a:gd name="T47" fmla="*/ 52 h 88"/>
                <a:gd name="T48" fmla="*/ 6 w 53"/>
                <a:gd name="T49" fmla="*/ 62 h 88"/>
                <a:gd name="T50" fmla="*/ 6 w 53"/>
                <a:gd name="T51" fmla="*/ 69 h 88"/>
                <a:gd name="T52" fmla="*/ 8 w 53"/>
                <a:gd name="T53" fmla="*/ 78 h 88"/>
                <a:gd name="T54" fmla="*/ 9 w 53"/>
                <a:gd name="T55" fmla="*/ 87 h 88"/>
                <a:gd name="T56" fmla="*/ 12 w 53"/>
                <a:gd name="T57" fmla="*/ 86 h 88"/>
                <a:gd name="T58" fmla="*/ 13 w 53"/>
                <a:gd name="T59" fmla="*/ 83 h 88"/>
                <a:gd name="T60" fmla="*/ 11 w 53"/>
                <a:gd name="T61" fmla="*/ 83 h 88"/>
                <a:gd name="T62" fmla="*/ 16 w 53"/>
                <a:gd name="T63" fmla="*/ 77 h 88"/>
                <a:gd name="T64" fmla="*/ 25 w 53"/>
                <a:gd name="T65" fmla="*/ 72 h 88"/>
                <a:gd name="T66" fmla="*/ 25 w 53"/>
                <a:gd name="T67" fmla="*/ 64 h 88"/>
                <a:gd name="T68" fmla="*/ 21 w 53"/>
                <a:gd name="T69" fmla="*/ 48 h 88"/>
                <a:gd name="T70" fmla="*/ 24 w 53"/>
                <a:gd name="T71" fmla="*/ 48 h 88"/>
                <a:gd name="T72" fmla="*/ 29 w 53"/>
                <a:gd name="T73" fmla="*/ 44 h 88"/>
                <a:gd name="T74" fmla="*/ 35 w 53"/>
                <a:gd name="T75" fmla="*/ 38 h 88"/>
                <a:gd name="T76" fmla="*/ 40 w 53"/>
                <a:gd name="T77" fmla="*/ 36 h 88"/>
                <a:gd name="T78" fmla="*/ 46 w 53"/>
                <a:gd name="T79" fmla="*/ 32 h 88"/>
                <a:gd name="T80" fmla="*/ 52 w 53"/>
                <a:gd name="T81" fmla="*/ 23 h 88"/>
                <a:gd name="T82" fmla="*/ 52 w 53"/>
                <a:gd name="T83" fmla="*/ 2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88">
                  <a:moveTo>
                    <a:pt x="52" y="23"/>
                  </a:moveTo>
                  <a:cubicBezTo>
                    <a:pt x="49" y="17"/>
                    <a:pt x="50" y="9"/>
                    <a:pt x="50" y="3"/>
                  </a:cubicBezTo>
                  <a:cubicBezTo>
                    <a:pt x="50" y="0"/>
                    <a:pt x="48" y="2"/>
                    <a:pt x="46" y="3"/>
                  </a:cubicBezTo>
                  <a:cubicBezTo>
                    <a:pt x="45" y="4"/>
                    <a:pt x="43" y="6"/>
                    <a:pt x="41" y="6"/>
                  </a:cubicBezTo>
                  <a:cubicBezTo>
                    <a:pt x="40" y="6"/>
                    <a:pt x="38" y="5"/>
                    <a:pt x="38" y="7"/>
                  </a:cubicBezTo>
                  <a:cubicBezTo>
                    <a:pt x="36" y="10"/>
                    <a:pt x="34" y="7"/>
                    <a:pt x="32" y="7"/>
                  </a:cubicBezTo>
                  <a:cubicBezTo>
                    <a:pt x="30" y="7"/>
                    <a:pt x="30" y="9"/>
                    <a:pt x="28" y="7"/>
                  </a:cubicBezTo>
                  <a:cubicBezTo>
                    <a:pt x="27" y="7"/>
                    <a:pt x="24" y="7"/>
                    <a:pt x="23" y="7"/>
                  </a:cubicBezTo>
                  <a:cubicBezTo>
                    <a:pt x="20" y="7"/>
                    <a:pt x="21" y="16"/>
                    <a:pt x="24" y="18"/>
                  </a:cubicBezTo>
                  <a:cubicBezTo>
                    <a:pt x="24" y="18"/>
                    <a:pt x="24" y="20"/>
                    <a:pt x="25" y="20"/>
                  </a:cubicBezTo>
                  <a:cubicBezTo>
                    <a:pt x="25" y="21"/>
                    <a:pt x="26" y="21"/>
                    <a:pt x="27" y="22"/>
                  </a:cubicBezTo>
                  <a:cubicBezTo>
                    <a:pt x="27" y="24"/>
                    <a:pt x="27" y="27"/>
                    <a:pt x="27" y="28"/>
                  </a:cubicBezTo>
                  <a:cubicBezTo>
                    <a:pt x="27" y="30"/>
                    <a:pt x="28" y="31"/>
                    <a:pt x="25" y="31"/>
                  </a:cubicBezTo>
                  <a:cubicBezTo>
                    <a:pt x="24" y="31"/>
                    <a:pt x="24" y="34"/>
                    <a:pt x="24" y="35"/>
                  </a:cubicBezTo>
                  <a:cubicBezTo>
                    <a:pt x="23" y="34"/>
                    <a:pt x="21" y="32"/>
                    <a:pt x="20" y="31"/>
                  </a:cubicBezTo>
                  <a:cubicBezTo>
                    <a:pt x="19" y="29"/>
                    <a:pt x="21" y="27"/>
                    <a:pt x="21" y="25"/>
                  </a:cubicBezTo>
                  <a:cubicBezTo>
                    <a:pt x="22" y="20"/>
                    <a:pt x="19" y="24"/>
                    <a:pt x="16" y="22"/>
                  </a:cubicBezTo>
                  <a:cubicBezTo>
                    <a:pt x="15" y="21"/>
                    <a:pt x="15" y="19"/>
                    <a:pt x="13" y="20"/>
                  </a:cubicBezTo>
                  <a:cubicBezTo>
                    <a:pt x="9" y="22"/>
                    <a:pt x="6" y="23"/>
                    <a:pt x="2" y="24"/>
                  </a:cubicBezTo>
                  <a:cubicBezTo>
                    <a:pt x="1" y="25"/>
                    <a:pt x="0" y="25"/>
                    <a:pt x="0" y="26"/>
                  </a:cubicBezTo>
                  <a:cubicBezTo>
                    <a:pt x="0" y="27"/>
                    <a:pt x="1" y="29"/>
                    <a:pt x="1" y="30"/>
                  </a:cubicBezTo>
                  <a:cubicBezTo>
                    <a:pt x="4" y="30"/>
                    <a:pt x="12" y="32"/>
                    <a:pt x="12" y="35"/>
                  </a:cubicBezTo>
                  <a:cubicBezTo>
                    <a:pt x="13" y="38"/>
                    <a:pt x="13" y="41"/>
                    <a:pt x="13" y="44"/>
                  </a:cubicBezTo>
                  <a:cubicBezTo>
                    <a:pt x="12" y="46"/>
                    <a:pt x="14" y="49"/>
                    <a:pt x="12" y="52"/>
                  </a:cubicBezTo>
                  <a:cubicBezTo>
                    <a:pt x="10" y="55"/>
                    <a:pt x="8" y="59"/>
                    <a:pt x="6" y="62"/>
                  </a:cubicBezTo>
                  <a:cubicBezTo>
                    <a:pt x="4" y="64"/>
                    <a:pt x="6" y="68"/>
                    <a:pt x="6" y="69"/>
                  </a:cubicBezTo>
                  <a:cubicBezTo>
                    <a:pt x="8" y="73"/>
                    <a:pt x="8" y="75"/>
                    <a:pt x="8" y="78"/>
                  </a:cubicBezTo>
                  <a:cubicBezTo>
                    <a:pt x="8" y="81"/>
                    <a:pt x="8" y="84"/>
                    <a:pt x="9" y="87"/>
                  </a:cubicBezTo>
                  <a:cubicBezTo>
                    <a:pt x="9" y="88"/>
                    <a:pt x="12" y="87"/>
                    <a:pt x="12" y="86"/>
                  </a:cubicBezTo>
                  <a:cubicBezTo>
                    <a:pt x="13" y="85"/>
                    <a:pt x="13" y="83"/>
                    <a:pt x="13" y="83"/>
                  </a:cubicBezTo>
                  <a:cubicBezTo>
                    <a:pt x="12" y="83"/>
                    <a:pt x="11" y="83"/>
                    <a:pt x="11" y="83"/>
                  </a:cubicBezTo>
                  <a:cubicBezTo>
                    <a:pt x="11" y="80"/>
                    <a:pt x="14" y="78"/>
                    <a:pt x="16" y="77"/>
                  </a:cubicBezTo>
                  <a:cubicBezTo>
                    <a:pt x="19" y="76"/>
                    <a:pt x="23" y="75"/>
                    <a:pt x="25" y="72"/>
                  </a:cubicBezTo>
                  <a:cubicBezTo>
                    <a:pt x="25" y="71"/>
                    <a:pt x="25" y="66"/>
                    <a:pt x="25" y="64"/>
                  </a:cubicBezTo>
                  <a:cubicBezTo>
                    <a:pt x="25" y="62"/>
                    <a:pt x="21" y="48"/>
                    <a:pt x="21" y="48"/>
                  </a:cubicBezTo>
                  <a:cubicBezTo>
                    <a:pt x="22" y="47"/>
                    <a:pt x="22" y="50"/>
                    <a:pt x="24" y="48"/>
                  </a:cubicBezTo>
                  <a:cubicBezTo>
                    <a:pt x="26" y="46"/>
                    <a:pt x="27" y="45"/>
                    <a:pt x="29" y="44"/>
                  </a:cubicBezTo>
                  <a:cubicBezTo>
                    <a:pt x="31" y="43"/>
                    <a:pt x="32" y="37"/>
                    <a:pt x="35" y="38"/>
                  </a:cubicBezTo>
                  <a:cubicBezTo>
                    <a:pt x="36" y="38"/>
                    <a:pt x="38" y="36"/>
                    <a:pt x="40" y="36"/>
                  </a:cubicBezTo>
                  <a:cubicBezTo>
                    <a:pt x="42" y="35"/>
                    <a:pt x="44" y="34"/>
                    <a:pt x="46" y="32"/>
                  </a:cubicBezTo>
                  <a:cubicBezTo>
                    <a:pt x="47" y="31"/>
                    <a:pt x="53" y="25"/>
                    <a:pt x="52" y="23"/>
                  </a:cubicBezTo>
                  <a:cubicBezTo>
                    <a:pt x="51" y="22"/>
                    <a:pt x="52" y="24"/>
                    <a:pt x="52" y="2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3" name="Freeform 730"/>
            <p:cNvSpPr>
              <a:spLocks/>
            </p:cNvSpPr>
            <p:nvPr/>
          </p:nvSpPr>
          <p:spPr bwMode="auto">
            <a:xfrm>
              <a:off x="6592259" y="4742709"/>
              <a:ext cx="74861" cy="176799"/>
            </a:xfrm>
            <a:custGeom>
              <a:avLst/>
              <a:gdLst>
                <a:gd name="T0" fmla="*/ 4 w 16"/>
                <a:gd name="T1" fmla="*/ 25 h 38"/>
                <a:gd name="T2" fmla="*/ 9 w 16"/>
                <a:gd name="T3" fmla="*/ 26 h 38"/>
                <a:gd name="T4" fmla="*/ 8 w 16"/>
                <a:gd name="T5" fmla="*/ 31 h 38"/>
                <a:gd name="T6" fmla="*/ 12 w 16"/>
                <a:gd name="T7" fmla="*/ 38 h 38"/>
                <a:gd name="T8" fmla="*/ 12 w 16"/>
                <a:gd name="T9" fmla="*/ 34 h 38"/>
                <a:gd name="T10" fmla="*/ 15 w 16"/>
                <a:gd name="T11" fmla="*/ 33 h 38"/>
                <a:gd name="T12" fmla="*/ 15 w 16"/>
                <a:gd name="T13" fmla="*/ 27 h 38"/>
                <a:gd name="T14" fmla="*/ 12 w 16"/>
                <a:gd name="T15" fmla="*/ 22 h 38"/>
                <a:gd name="T16" fmla="*/ 8 w 16"/>
                <a:gd name="T17" fmla="*/ 20 h 38"/>
                <a:gd name="T18" fmla="*/ 8 w 16"/>
                <a:gd name="T19" fmla="*/ 16 h 38"/>
                <a:gd name="T20" fmla="*/ 7 w 16"/>
                <a:gd name="T21" fmla="*/ 14 h 38"/>
                <a:gd name="T22" fmla="*/ 8 w 16"/>
                <a:gd name="T23" fmla="*/ 8 h 38"/>
                <a:gd name="T24" fmla="*/ 7 w 16"/>
                <a:gd name="T25" fmla="*/ 3 h 38"/>
                <a:gd name="T26" fmla="*/ 7 w 16"/>
                <a:gd name="T27" fmla="*/ 1 h 38"/>
                <a:gd name="T28" fmla="*/ 2 w 16"/>
                <a:gd name="T29" fmla="*/ 0 h 38"/>
                <a:gd name="T30" fmla="*/ 4 w 16"/>
                <a:gd name="T31" fmla="*/ 6 h 38"/>
                <a:gd name="T32" fmla="*/ 4 w 16"/>
                <a:gd name="T33" fmla="*/ 14 h 38"/>
                <a:gd name="T34" fmla="*/ 2 w 16"/>
                <a:gd name="T35" fmla="*/ 16 h 38"/>
                <a:gd name="T36" fmla="*/ 1 w 16"/>
                <a:gd name="T37" fmla="*/ 20 h 38"/>
                <a:gd name="T38" fmla="*/ 4 w 16"/>
                <a:gd name="T39" fmla="*/ 25 h 38"/>
                <a:gd name="T40" fmla="*/ 4 w 16"/>
                <a:gd name="T41"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8">
                  <a:moveTo>
                    <a:pt x="4" y="25"/>
                  </a:moveTo>
                  <a:cubicBezTo>
                    <a:pt x="6" y="26"/>
                    <a:pt x="9" y="24"/>
                    <a:pt x="9" y="26"/>
                  </a:cubicBezTo>
                  <a:cubicBezTo>
                    <a:pt x="10" y="28"/>
                    <a:pt x="9" y="29"/>
                    <a:pt x="8" y="31"/>
                  </a:cubicBezTo>
                  <a:cubicBezTo>
                    <a:pt x="6" y="33"/>
                    <a:pt x="10" y="36"/>
                    <a:pt x="12" y="38"/>
                  </a:cubicBezTo>
                  <a:cubicBezTo>
                    <a:pt x="13" y="37"/>
                    <a:pt x="12" y="35"/>
                    <a:pt x="12" y="34"/>
                  </a:cubicBezTo>
                  <a:cubicBezTo>
                    <a:pt x="13" y="33"/>
                    <a:pt x="16" y="35"/>
                    <a:pt x="15" y="33"/>
                  </a:cubicBezTo>
                  <a:cubicBezTo>
                    <a:pt x="15" y="31"/>
                    <a:pt x="15" y="29"/>
                    <a:pt x="15" y="27"/>
                  </a:cubicBezTo>
                  <a:cubicBezTo>
                    <a:pt x="14" y="25"/>
                    <a:pt x="13" y="24"/>
                    <a:pt x="12" y="22"/>
                  </a:cubicBezTo>
                  <a:cubicBezTo>
                    <a:pt x="11" y="25"/>
                    <a:pt x="8" y="21"/>
                    <a:pt x="8" y="20"/>
                  </a:cubicBezTo>
                  <a:cubicBezTo>
                    <a:pt x="8" y="18"/>
                    <a:pt x="8" y="17"/>
                    <a:pt x="8" y="16"/>
                  </a:cubicBezTo>
                  <a:cubicBezTo>
                    <a:pt x="8" y="14"/>
                    <a:pt x="8" y="15"/>
                    <a:pt x="7" y="14"/>
                  </a:cubicBezTo>
                  <a:cubicBezTo>
                    <a:pt x="6" y="14"/>
                    <a:pt x="8" y="8"/>
                    <a:pt x="8" y="8"/>
                  </a:cubicBezTo>
                  <a:cubicBezTo>
                    <a:pt x="8" y="6"/>
                    <a:pt x="7" y="5"/>
                    <a:pt x="7" y="3"/>
                  </a:cubicBezTo>
                  <a:cubicBezTo>
                    <a:pt x="6" y="2"/>
                    <a:pt x="5" y="0"/>
                    <a:pt x="7" y="1"/>
                  </a:cubicBezTo>
                  <a:cubicBezTo>
                    <a:pt x="6" y="0"/>
                    <a:pt x="3" y="0"/>
                    <a:pt x="2" y="0"/>
                  </a:cubicBezTo>
                  <a:cubicBezTo>
                    <a:pt x="2" y="1"/>
                    <a:pt x="6" y="5"/>
                    <a:pt x="4" y="6"/>
                  </a:cubicBezTo>
                  <a:cubicBezTo>
                    <a:pt x="1" y="7"/>
                    <a:pt x="2" y="12"/>
                    <a:pt x="4" y="14"/>
                  </a:cubicBezTo>
                  <a:cubicBezTo>
                    <a:pt x="4" y="15"/>
                    <a:pt x="2" y="15"/>
                    <a:pt x="2" y="16"/>
                  </a:cubicBezTo>
                  <a:cubicBezTo>
                    <a:pt x="1" y="16"/>
                    <a:pt x="1" y="19"/>
                    <a:pt x="1" y="20"/>
                  </a:cubicBezTo>
                  <a:cubicBezTo>
                    <a:pt x="0" y="22"/>
                    <a:pt x="3" y="24"/>
                    <a:pt x="4" y="25"/>
                  </a:cubicBezTo>
                  <a:cubicBezTo>
                    <a:pt x="5" y="26"/>
                    <a:pt x="4" y="24"/>
                    <a:pt x="4" y="2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4" name="Freeform 731"/>
            <p:cNvSpPr>
              <a:spLocks/>
            </p:cNvSpPr>
            <p:nvPr/>
          </p:nvSpPr>
          <p:spPr bwMode="auto">
            <a:xfrm>
              <a:off x="6339008" y="4709261"/>
              <a:ext cx="280328" cy="234139"/>
            </a:xfrm>
            <a:custGeom>
              <a:avLst/>
              <a:gdLst>
                <a:gd name="T0" fmla="*/ 56 w 60"/>
                <a:gd name="T1" fmla="*/ 30 h 50"/>
                <a:gd name="T2" fmla="*/ 55 w 60"/>
                <a:gd name="T3" fmla="*/ 24 h 50"/>
                <a:gd name="T4" fmla="*/ 57 w 60"/>
                <a:gd name="T5" fmla="*/ 22 h 50"/>
                <a:gd name="T6" fmla="*/ 57 w 60"/>
                <a:gd name="T7" fmla="*/ 19 h 50"/>
                <a:gd name="T8" fmla="*/ 58 w 60"/>
                <a:gd name="T9" fmla="*/ 13 h 50"/>
                <a:gd name="T10" fmla="*/ 56 w 60"/>
                <a:gd name="T11" fmla="*/ 8 h 50"/>
                <a:gd name="T12" fmla="*/ 51 w 60"/>
                <a:gd name="T13" fmla="*/ 5 h 50"/>
                <a:gd name="T14" fmla="*/ 48 w 60"/>
                <a:gd name="T15" fmla="*/ 3 h 50"/>
                <a:gd name="T16" fmla="*/ 45 w 60"/>
                <a:gd name="T17" fmla="*/ 0 h 50"/>
                <a:gd name="T18" fmla="*/ 38 w 60"/>
                <a:gd name="T19" fmla="*/ 1 h 50"/>
                <a:gd name="T20" fmla="*/ 34 w 60"/>
                <a:gd name="T21" fmla="*/ 4 h 50"/>
                <a:gd name="T22" fmla="*/ 35 w 60"/>
                <a:gd name="T23" fmla="*/ 10 h 50"/>
                <a:gd name="T24" fmla="*/ 33 w 60"/>
                <a:gd name="T25" fmla="*/ 17 h 50"/>
                <a:gd name="T26" fmla="*/ 37 w 60"/>
                <a:gd name="T27" fmla="*/ 21 h 50"/>
                <a:gd name="T28" fmla="*/ 40 w 60"/>
                <a:gd name="T29" fmla="*/ 23 h 50"/>
                <a:gd name="T30" fmla="*/ 39 w 60"/>
                <a:gd name="T31" fmla="*/ 26 h 50"/>
                <a:gd name="T32" fmla="*/ 35 w 60"/>
                <a:gd name="T33" fmla="*/ 26 h 50"/>
                <a:gd name="T34" fmla="*/ 31 w 60"/>
                <a:gd name="T35" fmla="*/ 22 h 50"/>
                <a:gd name="T36" fmla="*/ 27 w 60"/>
                <a:gd name="T37" fmla="*/ 17 h 50"/>
                <a:gd name="T38" fmla="*/ 20 w 60"/>
                <a:gd name="T39" fmla="*/ 18 h 50"/>
                <a:gd name="T40" fmla="*/ 16 w 60"/>
                <a:gd name="T41" fmla="*/ 16 h 50"/>
                <a:gd name="T42" fmla="*/ 14 w 60"/>
                <a:gd name="T43" fmla="*/ 16 h 50"/>
                <a:gd name="T44" fmla="*/ 11 w 60"/>
                <a:gd name="T45" fmla="*/ 14 h 50"/>
                <a:gd name="T46" fmla="*/ 11 w 60"/>
                <a:gd name="T47" fmla="*/ 20 h 50"/>
                <a:gd name="T48" fmla="*/ 10 w 60"/>
                <a:gd name="T49" fmla="*/ 24 h 50"/>
                <a:gd name="T50" fmla="*/ 2 w 60"/>
                <a:gd name="T51" fmla="*/ 24 h 50"/>
                <a:gd name="T52" fmla="*/ 1 w 60"/>
                <a:gd name="T53" fmla="*/ 29 h 50"/>
                <a:gd name="T54" fmla="*/ 3 w 60"/>
                <a:gd name="T55" fmla="*/ 43 h 50"/>
                <a:gd name="T56" fmla="*/ 8 w 60"/>
                <a:gd name="T57" fmla="*/ 48 h 50"/>
                <a:gd name="T58" fmla="*/ 16 w 60"/>
                <a:gd name="T59" fmla="*/ 50 h 50"/>
                <a:gd name="T60" fmla="*/ 18 w 60"/>
                <a:gd name="T61" fmla="*/ 50 h 50"/>
                <a:gd name="T62" fmla="*/ 22 w 60"/>
                <a:gd name="T63" fmla="*/ 50 h 50"/>
                <a:gd name="T64" fmla="*/ 28 w 60"/>
                <a:gd name="T65" fmla="*/ 47 h 50"/>
                <a:gd name="T66" fmla="*/ 31 w 60"/>
                <a:gd name="T67" fmla="*/ 44 h 50"/>
                <a:gd name="T68" fmla="*/ 35 w 60"/>
                <a:gd name="T69" fmla="*/ 41 h 50"/>
                <a:gd name="T70" fmla="*/ 37 w 60"/>
                <a:gd name="T71" fmla="*/ 38 h 50"/>
                <a:gd name="T72" fmla="*/ 43 w 60"/>
                <a:gd name="T73" fmla="*/ 38 h 50"/>
                <a:gd name="T74" fmla="*/ 42 w 60"/>
                <a:gd name="T75" fmla="*/ 35 h 50"/>
                <a:gd name="T76" fmla="*/ 46 w 60"/>
                <a:gd name="T77" fmla="*/ 33 h 50"/>
                <a:gd name="T78" fmla="*/ 56 w 60"/>
                <a:gd name="T79" fmla="*/ 30 h 50"/>
                <a:gd name="T80" fmla="*/ 56 w 60"/>
                <a:gd name="T81" fmla="*/ 3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 h="50">
                  <a:moveTo>
                    <a:pt x="56" y="30"/>
                  </a:moveTo>
                  <a:cubicBezTo>
                    <a:pt x="54" y="27"/>
                    <a:pt x="56" y="27"/>
                    <a:pt x="55" y="24"/>
                  </a:cubicBezTo>
                  <a:cubicBezTo>
                    <a:pt x="55" y="23"/>
                    <a:pt x="56" y="23"/>
                    <a:pt x="57" y="22"/>
                  </a:cubicBezTo>
                  <a:cubicBezTo>
                    <a:pt x="58" y="21"/>
                    <a:pt x="57" y="20"/>
                    <a:pt x="57" y="19"/>
                  </a:cubicBezTo>
                  <a:cubicBezTo>
                    <a:pt x="56" y="17"/>
                    <a:pt x="56" y="14"/>
                    <a:pt x="58" y="13"/>
                  </a:cubicBezTo>
                  <a:cubicBezTo>
                    <a:pt x="60" y="12"/>
                    <a:pt x="57" y="9"/>
                    <a:pt x="56" y="8"/>
                  </a:cubicBezTo>
                  <a:cubicBezTo>
                    <a:pt x="55" y="6"/>
                    <a:pt x="53" y="5"/>
                    <a:pt x="51" y="5"/>
                  </a:cubicBezTo>
                  <a:cubicBezTo>
                    <a:pt x="50" y="4"/>
                    <a:pt x="49" y="3"/>
                    <a:pt x="48" y="3"/>
                  </a:cubicBezTo>
                  <a:cubicBezTo>
                    <a:pt x="47" y="2"/>
                    <a:pt x="46" y="1"/>
                    <a:pt x="45" y="0"/>
                  </a:cubicBezTo>
                  <a:cubicBezTo>
                    <a:pt x="45" y="0"/>
                    <a:pt x="39" y="1"/>
                    <a:pt x="38" y="1"/>
                  </a:cubicBezTo>
                  <a:cubicBezTo>
                    <a:pt x="36" y="1"/>
                    <a:pt x="36" y="3"/>
                    <a:pt x="34" y="4"/>
                  </a:cubicBezTo>
                  <a:cubicBezTo>
                    <a:pt x="33" y="6"/>
                    <a:pt x="34" y="9"/>
                    <a:pt x="35" y="10"/>
                  </a:cubicBezTo>
                  <a:cubicBezTo>
                    <a:pt x="35" y="13"/>
                    <a:pt x="33" y="14"/>
                    <a:pt x="33" y="17"/>
                  </a:cubicBezTo>
                  <a:cubicBezTo>
                    <a:pt x="33" y="18"/>
                    <a:pt x="35" y="21"/>
                    <a:pt x="37" y="21"/>
                  </a:cubicBezTo>
                  <a:cubicBezTo>
                    <a:pt x="39" y="21"/>
                    <a:pt x="40" y="20"/>
                    <a:pt x="40" y="23"/>
                  </a:cubicBezTo>
                  <a:cubicBezTo>
                    <a:pt x="40" y="25"/>
                    <a:pt x="40" y="26"/>
                    <a:pt x="39" y="26"/>
                  </a:cubicBezTo>
                  <a:cubicBezTo>
                    <a:pt x="37" y="27"/>
                    <a:pt x="36" y="28"/>
                    <a:pt x="35" y="26"/>
                  </a:cubicBezTo>
                  <a:cubicBezTo>
                    <a:pt x="34" y="24"/>
                    <a:pt x="33" y="22"/>
                    <a:pt x="31" y="22"/>
                  </a:cubicBezTo>
                  <a:cubicBezTo>
                    <a:pt x="29" y="21"/>
                    <a:pt x="28" y="19"/>
                    <a:pt x="27" y="17"/>
                  </a:cubicBezTo>
                  <a:cubicBezTo>
                    <a:pt x="25" y="21"/>
                    <a:pt x="23" y="19"/>
                    <a:pt x="20" y="18"/>
                  </a:cubicBezTo>
                  <a:cubicBezTo>
                    <a:pt x="18" y="18"/>
                    <a:pt x="18" y="16"/>
                    <a:pt x="16" y="16"/>
                  </a:cubicBezTo>
                  <a:cubicBezTo>
                    <a:pt x="16" y="16"/>
                    <a:pt x="15" y="17"/>
                    <a:pt x="14" y="16"/>
                  </a:cubicBezTo>
                  <a:cubicBezTo>
                    <a:pt x="13" y="16"/>
                    <a:pt x="13" y="14"/>
                    <a:pt x="11" y="14"/>
                  </a:cubicBezTo>
                  <a:cubicBezTo>
                    <a:pt x="11" y="16"/>
                    <a:pt x="11" y="18"/>
                    <a:pt x="11" y="20"/>
                  </a:cubicBezTo>
                  <a:cubicBezTo>
                    <a:pt x="11" y="22"/>
                    <a:pt x="12" y="24"/>
                    <a:pt x="10" y="24"/>
                  </a:cubicBezTo>
                  <a:cubicBezTo>
                    <a:pt x="7" y="24"/>
                    <a:pt x="4" y="24"/>
                    <a:pt x="2" y="24"/>
                  </a:cubicBezTo>
                  <a:cubicBezTo>
                    <a:pt x="1" y="24"/>
                    <a:pt x="1" y="28"/>
                    <a:pt x="1" y="29"/>
                  </a:cubicBezTo>
                  <a:cubicBezTo>
                    <a:pt x="1" y="33"/>
                    <a:pt x="0" y="40"/>
                    <a:pt x="3" y="43"/>
                  </a:cubicBezTo>
                  <a:cubicBezTo>
                    <a:pt x="4" y="44"/>
                    <a:pt x="7" y="48"/>
                    <a:pt x="8" y="48"/>
                  </a:cubicBezTo>
                  <a:cubicBezTo>
                    <a:pt x="10" y="47"/>
                    <a:pt x="19" y="47"/>
                    <a:pt x="16" y="50"/>
                  </a:cubicBezTo>
                  <a:cubicBezTo>
                    <a:pt x="18" y="50"/>
                    <a:pt x="17" y="50"/>
                    <a:pt x="18" y="50"/>
                  </a:cubicBezTo>
                  <a:cubicBezTo>
                    <a:pt x="20" y="49"/>
                    <a:pt x="21" y="50"/>
                    <a:pt x="22" y="50"/>
                  </a:cubicBezTo>
                  <a:cubicBezTo>
                    <a:pt x="25" y="50"/>
                    <a:pt x="27" y="50"/>
                    <a:pt x="28" y="47"/>
                  </a:cubicBezTo>
                  <a:cubicBezTo>
                    <a:pt x="29" y="46"/>
                    <a:pt x="30" y="45"/>
                    <a:pt x="31" y="44"/>
                  </a:cubicBezTo>
                  <a:cubicBezTo>
                    <a:pt x="32" y="43"/>
                    <a:pt x="34" y="43"/>
                    <a:pt x="35" y="41"/>
                  </a:cubicBezTo>
                  <a:cubicBezTo>
                    <a:pt x="36" y="40"/>
                    <a:pt x="36" y="39"/>
                    <a:pt x="37" y="38"/>
                  </a:cubicBezTo>
                  <a:cubicBezTo>
                    <a:pt x="39" y="38"/>
                    <a:pt x="41" y="38"/>
                    <a:pt x="43" y="38"/>
                  </a:cubicBezTo>
                  <a:cubicBezTo>
                    <a:pt x="42" y="37"/>
                    <a:pt x="42" y="35"/>
                    <a:pt x="42" y="35"/>
                  </a:cubicBezTo>
                  <a:cubicBezTo>
                    <a:pt x="44" y="34"/>
                    <a:pt x="45" y="34"/>
                    <a:pt x="46" y="33"/>
                  </a:cubicBezTo>
                  <a:cubicBezTo>
                    <a:pt x="49" y="32"/>
                    <a:pt x="53" y="31"/>
                    <a:pt x="56" y="30"/>
                  </a:cubicBezTo>
                  <a:cubicBezTo>
                    <a:pt x="55" y="29"/>
                    <a:pt x="55" y="30"/>
                    <a:pt x="56" y="3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5" name="Freeform 732"/>
            <p:cNvSpPr>
              <a:spLocks/>
            </p:cNvSpPr>
            <p:nvPr/>
          </p:nvSpPr>
          <p:spPr bwMode="auto">
            <a:xfrm>
              <a:off x="6125578" y="4919507"/>
              <a:ext cx="297849" cy="294664"/>
            </a:xfrm>
            <a:custGeom>
              <a:avLst/>
              <a:gdLst>
                <a:gd name="T0" fmla="*/ 33 w 64"/>
                <a:gd name="T1" fmla="*/ 5 h 63"/>
                <a:gd name="T2" fmla="*/ 31 w 64"/>
                <a:gd name="T3" fmla="*/ 2 h 63"/>
                <a:gd name="T4" fmla="*/ 28 w 64"/>
                <a:gd name="T5" fmla="*/ 2 h 63"/>
                <a:gd name="T6" fmla="*/ 18 w 64"/>
                <a:gd name="T7" fmla="*/ 2 h 63"/>
                <a:gd name="T8" fmla="*/ 10 w 64"/>
                <a:gd name="T9" fmla="*/ 2 h 63"/>
                <a:gd name="T10" fmla="*/ 7 w 64"/>
                <a:gd name="T11" fmla="*/ 0 h 63"/>
                <a:gd name="T12" fmla="*/ 4 w 64"/>
                <a:gd name="T13" fmla="*/ 2 h 63"/>
                <a:gd name="T14" fmla="*/ 1 w 64"/>
                <a:gd name="T15" fmla="*/ 2 h 63"/>
                <a:gd name="T16" fmla="*/ 6 w 64"/>
                <a:gd name="T17" fmla="*/ 14 h 63"/>
                <a:gd name="T18" fmla="*/ 9 w 64"/>
                <a:gd name="T19" fmla="*/ 21 h 63"/>
                <a:gd name="T20" fmla="*/ 13 w 64"/>
                <a:gd name="T21" fmla="*/ 29 h 63"/>
                <a:gd name="T22" fmla="*/ 13 w 64"/>
                <a:gd name="T23" fmla="*/ 34 h 63"/>
                <a:gd name="T24" fmla="*/ 14 w 64"/>
                <a:gd name="T25" fmla="*/ 42 h 63"/>
                <a:gd name="T26" fmla="*/ 16 w 64"/>
                <a:gd name="T27" fmla="*/ 51 h 63"/>
                <a:gd name="T28" fmla="*/ 22 w 64"/>
                <a:gd name="T29" fmla="*/ 61 h 63"/>
                <a:gd name="T30" fmla="*/ 28 w 64"/>
                <a:gd name="T31" fmla="*/ 62 h 63"/>
                <a:gd name="T32" fmla="*/ 33 w 64"/>
                <a:gd name="T33" fmla="*/ 62 h 63"/>
                <a:gd name="T34" fmla="*/ 38 w 64"/>
                <a:gd name="T35" fmla="*/ 58 h 63"/>
                <a:gd name="T36" fmla="*/ 38 w 64"/>
                <a:gd name="T37" fmla="*/ 40 h 63"/>
                <a:gd name="T38" fmla="*/ 38 w 64"/>
                <a:gd name="T39" fmla="*/ 28 h 63"/>
                <a:gd name="T40" fmla="*/ 39 w 64"/>
                <a:gd name="T41" fmla="*/ 26 h 63"/>
                <a:gd name="T42" fmla="*/ 43 w 64"/>
                <a:gd name="T43" fmla="*/ 26 h 63"/>
                <a:gd name="T44" fmla="*/ 43 w 64"/>
                <a:gd name="T45" fmla="*/ 7 h 63"/>
                <a:gd name="T46" fmla="*/ 51 w 64"/>
                <a:gd name="T47" fmla="*/ 6 h 63"/>
                <a:gd name="T48" fmla="*/ 53 w 64"/>
                <a:gd name="T49" fmla="*/ 5 h 63"/>
                <a:gd name="T50" fmla="*/ 56 w 64"/>
                <a:gd name="T51" fmla="*/ 8 h 63"/>
                <a:gd name="T52" fmla="*/ 58 w 64"/>
                <a:gd name="T53" fmla="*/ 6 h 63"/>
                <a:gd name="T54" fmla="*/ 62 w 64"/>
                <a:gd name="T55" fmla="*/ 5 h 63"/>
                <a:gd name="T56" fmla="*/ 59 w 64"/>
                <a:gd name="T57" fmla="*/ 2 h 63"/>
                <a:gd name="T58" fmla="*/ 45 w 64"/>
                <a:gd name="T59" fmla="*/ 5 h 63"/>
                <a:gd name="T60" fmla="*/ 33 w 64"/>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63">
                  <a:moveTo>
                    <a:pt x="33" y="5"/>
                  </a:moveTo>
                  <a:cubicBezTo>
                    <a:pt x="32" y="5"/>
                    <a:pt x="31" y="2"/>
                    <a:pt x="31" y="2"/>
                  </a:cubicBezTo>
                  <a:cubicBezTo>
                    <a:pt x="30" y="2"/>
                    <a:pt x="29" y="2"/>
                    <a:pt x="28" y="2"/>
                  </a:cubicBezTo>
                  <a:cubicBezTo>
                    <a:pt x="25" y="2"/>
                    <a:pt x="21" y="2"/>
                    <a:pt x="18" y="2"/>
                  </a:cubicBezTo>
                  <a:cubicBezTo>
                    <a:pt x="15" y="2"/>
                    <a:pt x="13" y="2"/>
                    <a:pt x="10" y="2"/>
                  </a:cubicBezTo>
                  <a:cubicBezTo>
                    <a:pt x="9" y="2"/>
                    <a:pt x="9" y="0"/>
                    <a:pt x="7" y="0"/>
                  </a:cubicBezTo>
                  <a:cubicBezTo>
                    <a:pt x="6" y="0"/>
                    <a:pt x="5" y="2"/>
                    <a:pt x="4" y="2"/>
                  </a:cubicBezTo>
                  <a:cubicBezTo>
                    <a:pt x="3" y="2"/>
                    <a:pt x="2" y="2"/>
                    <a:pt x="1" y="2"/>
                  </a:cubicBezTo>
                  <a:cubicBezTo>
                    <a:pt x="0" y="7"/>
                    <a:pt x="4" y="9"/>
                    <a:pt x="6" y="14"/>
                  </a:cubicBezTo>
                  <a:cubicBezTo>
                    <a:pt x="7" y="16"/>
                    <a:pt x="8" y="19"/>
                    <a:pt x="9" y="21"/>
                  </a:cubicBezTo>
                  <a:cubicBezTo>
                    <a:pt x="10" y="24"/>
                    <a:pt x="12" y="26"/>
                    <a:pt x="13" y="29"/>
                  </a:cubicBezTo>
                  <a:cubicBezTo>
                    <a:pt x="13" y="30"/>
                    <a:pt x="13" y="33"/>
                    <a:pt x="13" y="34"/>
                  </a:cubicBezTo>
                  <a:cubicBezTo>
                    <a:pt x="13" y="37"/>
                    <a:pt x="14" y="39"/>
                    <a:pt x="14" y="42"/>
                  </a:cubicBezTo>
                  <a:cubicBezTo>
                    <a:pt x="15" y="45"/>
                    <a:pt x="15" y="48"/>
                    <a:pt x="16" y="51"/>
                  </a:cubicBezTo>
                  <a:cubicBezTo>
                    <a:pt x="17" y="55"/>
                    <a:pt x="20" y="58"/>
                    <a:pt x="22" y="61"/>
                  </a:cubicBezTo>
                  <a:cubicBezTo>
                    <a:pt x="25" y="58"/>
                    <a:pt x="25" y="60"/>
                    <a:pt x="28" y="62"/>
                  </a:cubicBezTo>
                  <a:cubicBezTo>
                    <a:pt x="29" y="63"/>
                    <a:pt x="32" y="63"/>
                    <a:pt x="33" y="62"/>
                  </a:cubicBezTo>
                  <a:cubicBezTo>
                    <a:pt x="36" y="62"/>
                    <a:pt x="38" y="61"/>
                    <a:pt x="38" y="58"/>
                  </a:cubicBezTo>
                  <a:cubicBezTo>
                    <a:pt x="38" y="52"/>
                    <a:pt x="38" y="46"/>
                    <a:pt x="38" y="40"/>
                  </a:cubicBezTo>
                  <a:cubicBezTo>
                    <a:pt x="38" y="36"/>
                    <a:pt x="38" y="32"/>
                    <a:pt x="38" y="28"/>
                  </a:cubicBezTo>
                  <a:cubicBezTo>
                    <a:pt x="38" y="27"/>
                    <a:pt x="38" y="26"/>
                    <a:pt x="39" y="26"/>
                  </a:cubicBezTo>
                  <a:cubicBezTo>
                    <a:pt x="39" y="26"/>
                    <a:pt x="43" y="26"/>
                    <a:pt x="43" y="26"/>
                  </a:cubicBezTo>
                  <a:cubicBezTo>
                    <a:pt x="43" y="20"/>
                    <a:pt x="43" y="13"/>
                    <a:pt x="43" y="7"/>
                  </a:cubicBezTo>
                  <a:cubicBezTo>
                    <a:pt x="46" y="8"/>
                    <a:pt x="48" y="6"/>
                    <a:pt x="51" y="6"/>
                  </a:cubicBezTo>
                  <a:cubicBezTo>
                    <a:pt x="51" y="5"/>
                    <a:pt x="52" y="5"/>
                    <a:pt x="53" y="5"/>
                  </a:cubicBezTo>
                  <a:cubicBezTo>
                    <a:pt x="53" y="5"/>
                    <a:pt x="55" y="8"/>
                    <a:pt x="56" y="8"/>
                  </a:cubicBezTo>
                  <a:cubicBezTo>
                    <a:pt x="57" y="7"/>
                    <a:pt x="56" y="6"/>
                    <a:pt x="58" y="6"/>
                  </a:cubicBezTo>
                  <a:cubicBezTo>
                    <a:pt x="59" y="6"/>
                    <a:pt x="60" y="5"/>
                    <a:pt x="62" y="5"/>
                  </a:cubicBezTo>
                  <a:cubicBezTo>
                    <a:pt x="64" y="4"/>
                    <a:pt x="60" y="2"/>
                    <a:pt x="59" y="2"/>
                  </a:cubicBezTo>
                  <a:cubicBezTo>
                    <a:pt x="54" y="2"/>
                    <a:pt x="50" y="5"/>
                    <a:pt x="45" y="5"/>
                  </a:cubicBezTo>
                  <a:cubicBezTo>
                    <a:pt x="41" y="5"/>
                    <a:pt x="37" y="5"/>
                    <a:pt x="33"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6" name="Freeform 733"/>
            <p:cNvSpPr>
              <a:spLocks/>
            </p:cNvSpPr>
            <p:nvPr/>
          </p:nvSpPr>
          <p:spPr bwMode="auto">
            <a:xfrm>
              <a:off x="6133541" y="4390707"/>
              <a:ext cx="425271" cy="444384"/>
            </a:xfrm>
            <a:custGeom>
              <a:avLst/>
              <a:gdLst>
                <a:gd name="T0" fmla="*/ 89 w 91"/>
                <a:gd name="T1" fmla="*/ 10 h 95"/>
                <a:gd name="T2" fmla="*/ 83 w 91"/>
                <a:gd name="T3" fmla="*/ 4 h 95"/>
                <a:gd name="T4" fmla="*/ 77 w 91"/>
                <a:gd name="T5" fmla="*/ 6 h 95"/>
                <a:gd name="T6" fmla="*/ 72 w 91"/>
                <a:gd name="T7" fmla="*/ 1 h 95"/>
                <a:gd name="T8" fmla="*/ 65 w 91"/>
                <a:gd name="T9" fmla="*/ 1 h 95"/>
                <a:gd name="T10" fmla="*/ 57 w 91"/>
                <a:gd name="T11" fmla="*/ 2 h 95"/>
                <a:gd name="T12" fmla="*/ 48 w 91"/>
                <a:gd name="T13" fmla="*/ 6 h 95"/>
                <a:gd name="T14" fmla="*/ 35 w 91"/>
                <a:gd name="T15" fmla="*/ 2 h 95"/>
                <a:gd name="T16" fmla="*/ 30 w 91"/>
                <a:gd name="T17" fmla="*/ 12 h 95"/>
                <a:gd name="T18" fmla="*/ 19 w 91"/>
                <a:gd name="T19" fmla="*/ 35 h 95"/>
                <a:gd name="T20" fmla="*/ 17 w 91"/>
                <a:gd name="T21" fmla="*/ 48 h 95"/>
                <a:gd name="T22" fmla="*/ 10 w 91"/>
                <a:gd name="T23" fmla="*/ 49 h 95"/>
                <a:gd name="T24" fmla="*/ 2 w 91"/>
                <a:gd name="T25" fmla="*/ 55 h 95"/>
                <a:gd name="T26" fmla="*/ 1 w 91"/>
                <a:gd name="T27" fmla="*/ 59 h 95"/>
                <a:gd name="T28" fmla="*/ 18 w 91"/>
                <a:gd name="T29" fmla="*/ 57 h 95"/>
                <a:gd name="T30" fmla="*/ 26 w 91"/>
                <a:gd name="T31" fmla="*/ 68 h 95"/>
                <a:gd name="T32" fmla="*/ 35 w 91"/>
                <a:gd name="T33" fmla="*/ 63 h 95"/>
                <a:gd name="T34" fmla="*/ 41 w 91"/>
                <a:gd name="T35" fmla="*/ 64 h 95"/>
                <a:gd name="T36" fmla="*/ 46 w 91"/>
                <a:gd name="T37" fmla="*/ 70 h 95"/>
                <a:gd name="T38" fmla="*/ 47 w 91"/>
                <a:gd name="T39" fmla="*/ 78 h 95"/>
                <a:gd name="T40" fmla="*/ 53 w 91"/>
                <a:gd name="T41" fmla="*/ 82 h 95"/>
                <a:gd name="T42" fmla="*/ 60 w 91"/>
                <a:gd name="T43" fmla="*/ 84 h 95"/>
                <a:gd name="T44" fmla="*/ 66 w 91"/>
                <a:gd name="T45" fmla="*/ 87 h 95"/>
                <a:gd name="T46" fmla="*/ 76 w 91"/>
                <a:gd name="T47" fmla="*/ 90 h 95"/>
                <a:gd name="T48" fmla="*/ 84 w 91"/>
                <a:gd name="T49" fmla="*/ 94 h 95"/>
                <a:gd name="T50" fmla="*/ 77 w 91"/>
                <a:gd name="T51" fmla="*/ 85 h 95"/>
                <a:gd name="T52" fmla="*/ 78 w 91"/>
                <a:gd name="T53" fmla="*/ 73 h 95"/>
                <a:gd name="T54" fmla="*/ 80 w 91"/>
                <a:gd name="T55" fmla="*/ 70 h 95"/>
                <a:gd name="T56" fmla="*/ 84 w 91"/>
                <a:gd name="T57" fmla="*/ 63 h 95"/>
                <a:gd name="T58" fmla="*/ 81 w 91"/>
                <a:gd name="T59" fmla="*/ 55 h 95"/>
                <a:gd name="T60" fmla="*/ 81 w 91"/>
                <a:gd name="T61" fmla="*/ 45 h 95"/>
                <a:gd name="T62" fmla="*/ 83 w 91"/>
                <a:gd name="T63" fmla="*/ 28 h 95"/>
                <a:gd name="T64" fmla="*/ 90 w 91"/>
                <a:gd name="T65" fmla="*/ 18 h 95"/>
                <a:gd name="T66" fmla="*/ 90 w 91"/>
                <a:gd name="T67" fmla="*/ 1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95">
                  <a:moveTo>
                    <a:pt x="90" y="15"/>
                  </a:moveTo>
                  <a:cubicBezTo>
                    <a:pt x="89" y="14"/>
                    <a:pt x="89" y="12"/>
                    <a:pt x="89" y="10"/>
                  </a:cubicBezTo>
                  <a:cubicBezTo>
                    <a:pt x="89" y="9"/>
                    <a:pt x="87" y="8"/>
                    <a:pt x="86" y="7"/>
                  </a:cubicBezTo>
                  <a:cubicBezTo>
                    <a:pt x="86" y="6"/>
                    <a:pt x="84" y="4"/>
                    <a:pt x="83" y="4"/>
                  </a:cubicBezTo>
                  <a:cubicBezTo>
                    <a:pt x="82" y="4"/>
                    <a:pt x="82" y="6"/>
                    <a:pt x="80" y="5"/>
                  </a:cubicBezTo>
                  <a:cubicBezTo>
                    <a:pt x="78" y="4"/>
                    <a:pt x="79" y="5"/>
                    <a:pt x="77" y="6"/>
                  </a:cubicBezTo>
                  <a:cubicBezTo>
                    <a:pt x="77" y="6"/>
                    <a:pt x="75" y="5"/>
                    <a:pt x="75" y="4"/>
                  </a:cubicBezTo>
                  <a:cubicBezTo>
                    <a:pt x="74" y="3"/>
                    <a:pt x="73" y="2"/>
                    <a:pt x="72" y="1"/>
                  </a:cubicBezTo>
                  <a:cubicBezTo>
                    <a:pt x="71" y="0"/>
                    <a:pt x="70" y="2"/>
                    <a:pt x="69" y="2"/>
                  </a:cubicBezTo>
                  <a:cubicBezTo>
                    <a:pt x="68" y="3"/>
                    <a:pt x="66" y="2"/>
                    <a:pt x="65" y="1"/>
                  </a:cubicBezTo>
                  <a:cubicBezTo>
                    <a:pt x="63" y="0"/>
                    <a:pt x="63" y="1"/>
                    <a:pt x="61" y="2"/>
                  </a:cubicBezTo>
                  <a:cubicBezTo>
                    <a:pt x="60" y="3"/>
                    <a:pt x="58" y="2"/>
                    <a:pt x="57" y="2"/>
                  </a:cubicBezTo>
                  <a:cubicBezTo>
                    <a:pt x="56" y="3"/>
                    <a:pt x="53" y="3"/>
                    <a:pt x="52" y="3"/>
                  </a:cubicBezTo>
                  <a:cubicBezTo>
                    <a:pt x="49" y="1"/>
                    <a:pt x="51" y="6"/>
                    <a:pt x="48" y="6"/>
                  </a:cubicBezTo>
                  <a:cubicBezTo>
                    <a:pt x="46" y="7"/>
                    <a:pt x="42" y="6"/>
                    <a:pt x="40" y="5"/>
                  </a:cubicBezTo>
                  <a:cubicBezTo>
                    <a:pt x="38" y="4"/>
                    <a:pt x="37" y="2"/>
                    <a:pt x="35" y="2"/>
                  </a:cubicBezTo>
                  <a:cubicBezTo>
                    <a:pt x="34" y="1"/>
                    <a:pt x="32" y="3"/>
                    <a:pt x="31" y="4"/>
                  </a:cubicBezTo>
                  <a:cubicBezTo>
                    <a:pt x="29" y="6"/>
                    <a:pt x="31" y="9"/>
                    <a:pt x="30" y="12"/>
                  </a:cubicBezTo>
                  <a:cubicBezTo>
                    <a:pt x="27" y="17"/>
                    <a:pt x="27" y="23"/>
                    <a:pt x="24" y="27"/>
                  </a:cubicBezTo>
                  <a:cubicBezTo>
                    <a:pt x="22" y="30"/>
                    <a:pt x="21" y="32"/>
                    <a:pt x="19" y="35"/>
                  </a:cubicBezTo>
                  <a:cubicBezTo>
                    <a:pt x="18" y="37"/>
                    <a:pt x="18" y="39"/>
                    <a:pt x="18" y="41"/>
                  </a:cubicBezTo>
                  <a:cubicBezTo>
                    <a:pt x="18" y="44"/>
                    <a:pt x="19" y="46"/>
                    <a:pt x="17" y="48"/>
                  </a:cubicBezTo>
                  <a:cubicBezTo>
                    <a:pt x="16" y="48"/>
                    <a:pt x="11" y="51"/>
                    <a:pt x="11" y="51"/>
                  </a:cubicBezTo>
                  <a:cubicBezTo>
                    <a:pt x="10" y="51"/>
                    <a:pt x="12" y="48"/>
                    <a:pt x="10" y="49"/>
                  </a:cubicBezTo>
                  <a:cubicBezTo>
                    <a:pt x="7" y="51"/>
                    <a:pt x="7" y="53"/>
                    <a:pt x="5" y="50"/>
                  </a:cubicBezTo>
                  <a:cubicBezTo>
                    <a:pt x="4" y="51"/>
                    <a:pt x="2" y="53"/>
                    <a:pt x="2" y="55"/>
                  </a:cubicBezTo>
                  <a:cubicBezTo>
                    <a:pt x="2" y="55"/>
                    <a:pt x="2" y="56"/>
                    <a:pt x="1" y="56"/>
                  </a:cubicBezTo>
                  <a:cubicBezTo>
                    <a:pt x="0" y="57"/>
                    <a:pt x="1" y="58"/>
                    <a:pt x="1" y="59"/>
                  </a:cubicBezTo>
                  <a:cubicBezTo>
                    <a:pt x="5" y="56"/>
                    <a:pt x="8" y="57"/>
                    <a:pt x="13" y="57"/>
                  </a:cubicBezTo>
                  <a:cubicBezTo>
                    <a:pt x="15" y="57"/>
                    <a:pt x="16" y="57"/>
                    <a:pt x="18" y="57"/>
                  </a:cubicBezTo>
                  <a:cubicBezTo>
                    <a:pt x="20" y="57"/>
                    <a:pt x="21" y="60"/>
                    <a:pt x="22" y="62"/>
                  </a:cubicBezTo>
                  <a:cubicBezTo>
                    <a:pt x="23" y="64"/>
                    <a:pt x="24" y="67"/>
                    <a:pt x="26" y="68"/>
                  </a:cubicBezTo>
                  <a:cubicBezTo>
                    <a:pt x="27" y="69"/>
                    <a:pt x="31" y="68"/>
                    <a:pt x="33" y="67"/>
                  </a:cubicBezTo>
                  <a:cubicBezTo>
                    <a:pt x="34" y="67"/>
                    <a:pt x="34" y="64"/>
                    <a:pt x="35" y="63"/>
                  </a:cubicBezTo>
                  <a:cubicBezTo>
                    <a:pt x="35" y="61"/>
                    <a:pt x="38" y="62"/>
                    <a:pt x="39" y="62"/>
                  </a:cubicBezTo>
                  <a:cubicBezTo>
                    <a:pt x="39" y="64"/>
                    <a:pt x="39" y="64"/>
                    <a:pt x="41" y="64"/>
                  </a:cubicBezTo>
                  <a:cubicBezTo>
                    <a:pt x="42" y="64"/>
                    <a:pt x="45" y="63"/>
                    <a:pt x="45" y="65"/>
                  </a:cubicBezTo>
                  <a:cubicBezTo>
                    <a:pt x="45" y="67"/>
                    <a:pt x="46" y="68"/>
                    <a:pt x="46" y="70"/>
                  </a:cubicBezTo>
                  <a:cubicBezTo>
                    <a:pt x="46" y="71"/>
                    <a:pt x="46" y="72"/>
                    <a:pt x="45" y="74"/>
                  </a:cubicBezTo>
                  <a:cubicBezTo>
                    <a:pt x="45" y="75"/>
                    <a:pt x="46" y="77"/>
                    <a:pt x="47" y="78"/>
                  </a:cubicBezTo>
                  <a:cubicBezTo>
                    <a:pt x="48" y="79"/>
                    <a:pt x="47" y="81"/>
                    <a:pt x="47" y="82"/>
                  </a:cubicBezTo>
                  <a:cubicBezTo>
                    <a:pt x="47" y="85"/>
                    <a:pt x="52" y="82"/>
                    <a:pt x="53" y="82"/>
                  </a:cubicBezTo>
                  <a:cubicBezTo>
                    <a:pt x="55" y="82"/>
                    <a:pt x="56" y="82"/>
                    <a:pt x="57" y="83"/>
                  </a:cubicBezTo>
                  <a:cubicBezTo>
                    <a:pt x="59" y="85"/>
                    <a:pt x="58" y="84"/>
                    <a:pt x="60" y="84"/>
                  </a:cubicBezTo>
                  <a:cubicBezTo>
                    <a:pt x="62" y="84"/>
                    <a:pt x="62" y="85"/>
                    <a:pt x="63" y="86"/>
                  </a:cubicBezTo>
                  <a:cubicBezTo>
                    <a:pt x="64" y="86"/>
                    <a:pt x="65" y="87"/>
                    <a:pt x="66" y="87"/>
                  </a:cubicBezTo>
                  <a:cubicBezTo>
                    <a:pt x="69" y="88"/>
                    <a:pt x="70" y="88"/>
                    <a:pt x="71" y="85"/>
                  </a:cubicBezTo>
                  <a:cubicBezTo>
                    <a:pt x="72" y="88"/>
                    <a:pt x="73" y="89"/>
                    <a:pt x="76" y="90"/>
                  </a:cubicBezTo>
                  <a:cubicBezTo>
                    <a:pt x="78" y="91"/>
                    <a:pt x="78" y="94"/>
                    <a:pt x="80" y="95"/>
                  </a:cubicBezTo>
                  <a:cubicBezTo>
                    <a:pt x="80" y="95"/>
                    <a:pt x="84" y="94"/>
                    <a:pt x="84" y="94"/>
                  </a:cubicBezTo>
                  <a:cubicBezTo>
                    <a:pt x="84" y="92"/>
                    <a:pt x="85" y="88"/>
                    <a:pt x="83" y="89"/>
                  </a:cubicBezTo>
                  <a:cubicBezTo>
                    <a:pt x="80" y="90"/>
                    <a:pt x="78" y="88"/>
                    <a:pt x="77" y="85"/>
                  </a:cubicBezTo>
                  <a:cubicBezTo>
                    <a:pt x="77" y="83"/>
                    <a:pt x="79" y="80"/>
                    <a:pt x="78" y="77"/>
                  </a:cubicBezTo>
                  <a:cubicBezTo>
                    <a:pt x="78" y="76"/>
                    <a:pt x="77" y="74"/>
                    <a:pt x="78" y="73"/>
                  </a:cubicBezTo>
                  <a:cubicBezTo>
                    <a:pt x="78" y="73"/>
                    <a:pt x="78" y="72"/>
                    <a:pt x="79" y="72"/>
                  </a:cubicBezTo>
                  <a:cubicBezTo>
                    <a:pt x="80" y="72"/>
                    <a:pt x="79" y="70"/>
                    <a:pt x="80" y="70"/>
                  </a:cubicBezTo>
                  <a:cubicBezTo>
                    <a:pt x="81" y="68"/>
                    <a:pt x="86" y="68"/>
                    <a:pt x="87" y="68"/>
                  </a:cubicBezTo>
                  <a:cubicBezTo>
                    <a:pt x="85" y="67"/>
                    <a:pt x="86" y="64"/>
                    <a:pt x="84" y="63"/>
                  </a:cubicBezTo>
                  <a:cubicBezTo>
                    <a:pt x="83" y="62"/>
                    <a:pt x="82" y="61"/>
                    <a:pt x="82" y="60"/>
                  </a:cubicBezTo>
                  <a:cubicBezTo>
                    <a:pt x="82" y="58"/>
                    <a:pt x="82" y="56"/>
                    <a:pt x="81" y="55"/>
                  </a:cubicBezTo>
                  <a:cubicBezTo>
                    <a:pt x="81" y="53"/>
                    <a:pt x="80" y="52"/>
                    <a:pt x="80" y="50"/>
                  </a:cubicBezTo>
                  <a:cubicBezTo>
                    <a:pt x="80" y="49"/>
                    <a:pt x="80" y="44"/>
                    <a:pt x="81" y="45"/>
                  </a:cubicBezTo>
                  <a:cubicBezTo>
                    <a:pt x="80" y="41"/>
                    <a:pt x="80" y="39"/>
                    <a:pt x="82" y="35"/>
                  </a:cubicBezTo>
                  <a:cubicBezTo>
                    <a:pt x="83" y="32"/>
                    <a:pt x="83" y="31"/>
                    <a:pt x="83" y="28"/>
                  </a:cubicBezTo>
                  <a:cubicBezTo>
                    <a:pt x="83" y="25"/>
                    <a:pt x="85" y="23"/>
                    <a:pt x="87" y="21"/>
                  </a:cubicBezTo>
                  <a:cubicBezTo>
                    <a:pt x="88" y="20"/>
                    <a:pt x="89" y="19"/>
                    <a:pt x="90" y="18"/>
                  </a:cubicBezTo>
                  <a:cubicBezTo>
                    <a:pt x="91" y="17"/>
                    <a:pt x="91" y="17"/>
                    <a:pt x="90" y="15"/>
                  </a:cubicBezTo>
                  <a:cubicBezTo>
                    <a:pt x="89" y="15"/>
                    <a:pt x="91" y="16"/>
                    <a:pt x="90" y="1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7" name="Freeform 734"/>
            <p:cNvSpPr>
              <a:spLocks/>
            </p:cNvSpPr>
            <p:nvPr/>
          </p:nvSpPr>
          <p:spPr bwMode="auto">
            <a:xfrm>
              <a:off x="6128762" y="4653515"/>
              <a:ext cx="262808" cy="294664"/>
            </a:xfrm>
            <a:custGeom>
              <a:avLst/>
              <a:gdLst>
                <a:gd name="T0" fmla="*/ 51 w 56"/>
                <a:gd name="T1" fmla="*/ 27 h 63"/>
                <a:gd name="T2" fmla="*/ 48 w 56"/>
                <a:gd name="T3" fmla="*/ 26 h 63"/>
                <a:gd name="T4" fmla="*/ 47 w 56"/>
                <a:gd name="T5" fmla="*/ 21 h 63"/>
                <a:gd name="T6" fmla="*/ 46 w 56"/>
                <a:gd name="T7" fmla="*/ 12 h 63"/>
                <a:gd name="T8" fmla="*/ 46 w 56"/>
                <a:gd name="T9" fmla="*/ 8 h 63"/>
                <a:gd name="T10" fmla="*/ 43 w 56"/>
                <a:gd name="T11" fmla="*/ 8 h 63"/>
                <a:gd name="T12" fmla="*/ 40 w 56"/>
                <a:gd name="T13" fmla="*/ 6 h 63"/>
                <a:gd name="T14" fmla="*/ 35 w 56"/>
                <a:gd name="T15" fmla="*/ 8 h 63"/>
                <a:gd name="T16" fmla="*/ 34 w 56"/>
                <a:gd name="T17" fmla="*/ 11 h 63"/>
                <a:gd name="T18" fmla="*/ 29 w 56"/>
                <a:gd name="T19" fmla="*/ 12 h 63"/>
                <a:gd name="T20" fmla="*/ 18 w 56"/>
                <a:gd name="T21" fmla="*/ 1 h 63"/>
                <a:gd name="T22" fmla="*/ 3 w 56"/>
                <a:gd name="T23" fmla="*/ 2 h 63"/>
                <a:gd name="T24" fmla="*/ 6 w 56"/>
                <a:gd name="T25" fmla="*/ 12 h 63"/>
                <a:gd name="T26" fmla="*/ 6 w 56"/>
                <a:gd name="T27" fmla="*/ 16 h 63"/>
                <a:gd name="T28" fmla="*/ 6 w 56"/>
                <a:gd name="T29" fmla="*/ 20 h 63"/>
                <a:gd name="T30" fmla="*/ 8 w 56"/>
                <a:gd name="T31" fmla="*/ 33 h 63"/>
                <a:gd name="T32" fmla="*/ 3 w 56"/>
                <a:gd name="T33" fmla="*/ 41 h 63"/>
                <a:gd name="T34" fmla="*/ 0 w 56"/>
                <a:gd name="T35" fmla="*/ 50 h 63"/>
                <a:gd name="T36" fmla="*/ 0 w 56"/>
                <a:gd name="T37" fmla="*/ 55 h 63"/>
                <a:gd name="T38" fmla="*/ 0 w 56"/>
                <a:gd name="T39" fmla="*/ 59 h 63"/>
                <a:gd name="T40" fmla="*/ 3 w 56"/>
                <a:gd name="T41" fmla="*/ 59 h 63"/>
                <a:gd name="T42" fmla="*/ 8 w 56"/>
                <a:gd name="T43" fmla="*/ 58 h 63"/>
                <a:gd name="T44" fmla="*/ 9 w 56"/>
                <a:gd name="T45" fmla="*/ 59 h 63"/>
                <a:gd name="T46" fmla="*/ 16 w 56"/>
                <a:gd name="T47" fmla="*/ 59 h 63"/>
                <a:gd name="T48" fmla="*/ 25 w 56"/>
                <a:gd name="T49" fmla="*/ 59 h 63"/>
                <a:gd name="T50" fmla="*/ 30 w 56"/>
                <a:gd name="T51" fmla="*/ 59 h 63"/>
                <a:gd name="T52" fmla="*/ 39 w 56"/>
                <a:gd name="T53" fmla="*/ 62 h 63"/>
                <a:gd name="T54" fmla="*/ 53 w 56"/>
                <a:gd name="T55" fmla="*/ 60 h 63"/>
                <a:gd name="T56" fmla="*/ 46 w 56"/>
                <a:gd name="T57" fmla="*/ 51 h 63"/>
                <a:gd name="T58" fmla="*/ 46 w 56"/>
                <a:gd name="T59" fmla="*/ 37 h 63"/>
                <a:gd name="T60" fmla="*/ 56 w 56"/>
                <a:gd name="T61" fmla="*/ 35 h 63"/>
                <a:gd name="T62" fmla="*/ 56 w 56"/>
                <a:gd name="T63" fmla="*/ 27 h 63"/>
                <a:gd name="T64" fmla="*/ 51 w 56"/>
                <a:gd name="T6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63">
                  <a:moveTo>
                    <a:pt x="51" y="27"/>
                  </a:moveTo>
                  <a:cubicBezTo>
                    <a:pt x="49" y="27"/>
                    <a:pt x="48" y="28"/>
                    <a:pt x="48" y="26"/>
                  </a:cubicBezTo>
                  <a:cubicBezTo>
                    <a:pt x="48" y="24"/>
                    <a:pt x="48" y="23"/>
                    <a:pt x="47" y="21"/>
                  </a:cubicBezTo>
                  <a:cubicBezTo>
                    <a:pt x="45" y="18"/>
                    <a:pt x="48" y="15"/>
                    <a:pt x="46" y="12"/>
                  </a:cubicBezTo>
                  <a:cubicBezTo>
                    <a:pt x="46" y="11"/>
                    <a:pt x="46" y="8"/>
                    <a:pt x="46" y="8"/>
                  </a:cubicBezTo>
                  <a:cubicBezTo>
                    <a:pt x="46" y="8"/>
                    <a:pt x="43" y="8"/>
                    <a:pt x="43" y="8"/>
                  </a:cubicBezTo>
                  <a:cubicBezTo>
                    <a:pt x="40" y="8"/>
                    <a:pt x="40" y="9"/>
                    <a:pt x="40" y="6"/>
                  </a:cubicBezTo>
                  <a:cubicBezTo>
                    <a:pt x="37" y="6"/>
                    <a:pt x="36" y="5"/>
                    <a:pt x="35" y="8"/>
                  </a:cubicBezTo>
                  <a:cubicBezTo>
                    <a:pt x="35" y="8"/>
                    <a:pt x="35" y="11"/>
                    <a:pt x="34" y="11"/>
                  </a:cubicBezTo>
                  <a:cubicBezTo>
                    <a:pt x="33" y="12"/>
                    <a:pt x="31" y="12"/>
                    <a:pt x="29" y="12"/>
                  </a:cubicBezTo>
                  <a:cubicBezTo>
                    <a:pt x="22" y="13"/>
                    <a:pt x="24" y="1"/>
                    <a:pt x="18" y="1"/>
                  </a:cubicBezTo>
                  <a:cubicBezTo>
                    <a:pt x="13" y="1"/>
                    <a:pt x="7" y="0"/>
                    <a:pt x="3" y="2"/>
                  </a:cubicBezTo>
                  <a:cubicBezTo>
                    <a:pt x="1" y="4"/>
                    <a:pt x="6" y="10"/>
                    <a:pt x="6" y="12"/>
                  </a:cubicBezTo>
                  <a:cubicBezTo>
                    <a:pt x="7" y="13"/>
                    <a:pt x="7" y="15"/>
                    <a:pt x="6" y="16"/>
                  </a:cubicBezTo>
                  <a:cubicBezTo>
                    <a:pt x="4" y="17"/>
                    <a:pt x="6" y="19"/>
                    <a:pt x="6" y="20"/>
                  </a:cubicBezTo>
                  <a:cubicBezTo>
                    <a:pt x="9" y="24"/>
                    <a:pt x="11" y="29"/>
                    <a:pt x="8" y="33"/>
                  </a:cubicBezTo>
                  <a:cubicBezTo>
                    <a:pt x="6" y="36"/>
                    <a:pt x="4" y="38"/>
                    <a:pt x="3" y="41"/>
                  </a:cubicBezTo>
                  <a:cubicBezTo>
                    <a:pt x="2" y="44"/>
                    <a:pt x="1" y="47"/>
                    <a:pt x="0" y="50"/>
                  </a:cubicBezTo>
                  <a:cubicBezTo>
                    <a:pt x="0" y="52"/>
                    <a:pt x="0" y="54"/>
                    <a:pt x="0" y="55"/>
                  </a:cubicBezTo>
                  <a:cubicBezTo>
                    <a:pt x="0" y="56"/>
                    <a:pt x="0" y="58"/>
                    <a:pt x="0" y="59"/>
                  </a:cubicBezTo>
                  <a:cubicBezTo>
                    <a:pt x="1" y="59"/>
                    <a:pt x="2" y="59"/>
                    <a:pt x="3" y="59"/>
                  </a:cubicBezTo>
                  <a:cubicBezTo>
                    <a:pt x="5" y="59"/>
                    <a:pt x="5" y="56"/>
                    <a:pt x="8" y="58"/>
                  </a:cubicBezTo>
                  <a:cubicBezTo>
                    <a:pt x="8" y="58"/>
                    <a:pt x="9" y="59"/>
                    <a:pt x="9" y="59"/>
                  </a:cubicBezTo>
                  <a:cubicBezTo>
                    <a:pt x="12" y="59"/>
                    <a:pt x="14" y="59"/>
                    <a:pt x="16" y="59"/>
                  </a:cubicBezTo>
                  <a:cubicBezTo>
                    <a:pt x="19" y="59"/>
                    <a:pt x="22" y="59"/>
                    <a:pt x="25" y="59"/>
                  </a:cubicBezTo>
                  <a:cubicBezTo>
                    <a:pt x="26" y="59"/>
                    <a:pt x="29" y="59"/>
                    <a:pt x="30" y="59"/>
                  </a:cubicBezTo>
                  <a:cubicBezTo>
                    <a:pt x="32" y="63"/>
                    <a:pt x="36" y="62"/>
                    <a:pt x="39" y="62"/>
                  </a:cubicBezTo>
                  <a:cubicBezTo>
                    <a:pt x="44" y="62"/>
                    <a:pt x="48" y="61"/>
                    <a:pt x="53" y="60"/>
                  </a:cubicBezTo>
                  <a:cubicBezTo>
                    <a:pt x="50" y="57"/>
                    <a:pt x="46" y="55"/>
                    <a:pt x="46" y="51"/>
                  </a:cubicBezTo>
                  <a:cubicBezTo>
                    <a:pt x="46" y="46"/>
                    <a:pt x="46" y="41"/>
                    <a:pt x="46" y="37"/>
                  </a:cubicBezTo>
                  <a:cubicBezTo>
                    <a:pt x="46" y="36"/>
                    <a:pt x="56" y="38"/>
                    <a:pt x="56" y="35"/>
                  </a:cubicBezTo>
                  <a:cubicBezTo>
                    <a:pt x="56" y="33"/>
                    <a:pt x="56" y="30"/>
                    <a:pt x="56" y="27"/>
                  </a:cubicBezTo>
                  <a:cubicBezTo>
                    <a:pt x="56" y="24"/>
                    <a:pt x="53" y="27"/>
                    <a:pt x="51" y="2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8" name="Freeform 735"/>
            <p:cNvSpPr>
              <a:spLocks/>
            </p:cNvSpPr>
            <p:nvPr/>
          </p:nvSpPr>
          <p:spPr bwMode="auto">
            <a:xfrm>
              <a:off x="6297597" y="4933843"/>
              <a:ext cx="215025" cy="224582"/>
            </a:xfrm>
            <a:custGeom>
              <a:avLst/>
              <a:gdLst>
                <a:gd name="T0" fmla="*/ 25 w 46"/>
                <a:gd name="T1" fmla="*/ 2 h 48"/>
                <a:gd name="T2" fmla="*/ 21 w 46"/>
                <a:gd name="T3" fmla="*/ 3 h 48"/>
                <a:gd name="T4" fmla="*/ 18 w 46"/>
                <a:gd name="T5" fmla="*/ 4 h 48"/>
                <a:gd name="T6" fmla="*/ 6 w 46"/>
                <a:gd name="T7" fmla="*/ 4 h 48"/>
                <a:gd name="T8" fmla="*/ 6 w 46"/>
                <a:gd name="T9" fmla="*/ 18 h 48"/>
                <a:gd name="T10" fmla="*/ 6 w 46"/>
                <a:gd name="T11" fmla="*/ 23 h 48"/>
                <a:gd name="T12" fmla="*/ 1 w 46"/>
                <a:gd name="T13" fmla="*/ 24 h 48"/>
                <a:gd name="T14" fmla="*/ 1 w 46"/>
                <a:gd name="T15" fmla="*/ 31 h 48"/>
                <a:gd name="T16" fmla="*/ 1 w 46"/>
                <a:gd name="T17" fmla="*/ 38 h 48"/>
                <a:gd name="T18" fmla="*/ 4 w 46"/>
                <a:gd name="T19" fmla="*/ 47 h 48"/>
                <a:gd name="T20" fmla="*/ 8 w 46"/>
                <a:gd name="T21" fmla="*/ 48 h 48"/>
                <a:gd name="T22" fmla="*/ 13 w 46"/>
                <a:gd name="T23" fmla="*/ 44 h 48"/>
                <a:gd name="T24" fmla="*/ 19 w 46"/>
                <a:gd name="T25" fmla="*/ 41 h 48"/>
                <a:gd name="T26" fmla="*/ 29 w 46"/>
                <a:gd name="T27" fmla="*/ 39 h 48"/>
                <a:gd name="T28" fmla="*/ 31 w 46"/>
                <a:gd name="T29" fmla="*/ 37 h 48"/>
                <a:gd name="T30" fmla="*/ 34 w 46"/>
                <a:gd name="T31" fmla="*/ 34 h 48"/>
                <a:gd name="T32" fmla="*/ 43 w 46"/>
                <a:gd name="T33" fmla="*/ 26 h 48"/>
                <a:gd name="T34" fmla="*/ 44 w 46"/>
                <a:gd name="T35" fmla="*/ 22 h 48"/>
                <a:gd name="T36" fmla="*/ 40 w 46"/>
                <a:gd name="T37" fmla="*/ 21 h 48"/>
                <a:gd name="T38" fmla="*/ 38 w 46"/>
                <a:gd name="T39" fmla="*/ 17 h 48"/>
                <a:gd name="T40" fmla="*/ 39 w 46"/>
                <a:gd name="T41" fmla="*/ 15 h 48"/>
                <a:gd name="T42" fmla="*/ 36 w 46"/>
                <a:gd name="T43" fmla="*/ 14 h 48"/>
                <a:gd name="T44" fmla="*/ 36 w 46"/>
                <a:gd name="T45" fmla="*/ 13 h 48"/>
                <a:gd name="T46" fmla="*/ 34 w 46"/>
                <a:gd name="T47" fmla="*/ 12 h 48"/>
                <a:gd name="T48" fmla="*/ 30 w 46"/>
                <a:gd name="T49" fmla="*/ 7 h 48"/>
                <a:gd name="T50" fmla="*/ 25 w 46"/>
                <a:gd name="T51" fmla="*/ 2 h 48"/>
                <a:gd name="T52" fmla="*/ 25 w 46"/>
                <a:gd name="T53"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48">
                  <a:moveTo>
                    <a:pt x="25" y="2"/>
                  </a:moveTo>
                  <a:cubicBezTo>
                    <a:pt x="24" y="3"/>
                    <a:pt x="22" y="3"/>
                    <a:pt x="21" y="3"/>
                  </a:cubicBezTo>
                  <a:cubicBezTo>
                    <a:pt x="19" y="3"/>
                    <a:pt x="20" y="6"/>
                    <a:pt x="18" y="4"/>
                  </a:cubicBezTo>
                  <a:cubicBezTo>
                    <a:pt x="15" y="0"/>
                    <a:pt x="10" y="5"/>
                    <a:pt x="6" y="4"/>
                  </a:cubicBezTo>
                  <a:cubicBezTo>
                    <a:pt x="6" y="9"/>
                    <a:pt x="6" y="14"/>
                    <a:pt x="6" y="18"/>
                  </a:cubicBezTo>
                  <a:cubicBezTo>
                    <a:pt x="6" y="19"/>
                    <a:pt x="7" y="23"/>
                    <a:pt x="6" y="23"/>
                  </a:cubicBezTo>
                  <a:cubicBezTo>
                    <a:pt x="5" y="24"/>
                    <a:pt x="1" y="22"/>
                    <a:pt x="1" y="24"/>
                  </a:cubicBezTo>
                  <a:cubicBezTo>
                    <a:pt x="1" y="26"/>
                    <a:pt x="1" y="29"/>
                    <a:pt x="1" y="31"/>
                  </a:cubicBezTo>
                  <a:cubicBezTo>
                    <a:pt x="1" y="33"/>
                    <a:pt x="0" y="36"/>
                    <a:pt x="1" y="38"/>
                  </a:cubicBezTo>
                  <a:cubicBezTo>
                    <a:pt x="5" y="39"/>
                    <a:pt x="6" y="44"/>
                    <a:pt x="4" y="47"/>
                  </a:cubicBezTo>
                  <a:cubicBezTo>
                    <a:pt x="4" y="48"/>
                    <a:pt x="8" y="48"/>
                    <a:pt x="8" y="48"/>
                  </a:cubicBezTo>
                  <a:cubicBezTo>
                    <a:pt x="10" y="48"/>
                    <a:pt x="11" y="46"/>
                    <a:pt x="13" y="44"/>
                  </a:cubicBezTo>
                  <a:cubicBezTo>
                    <a:pt x="15" y="42"/>
                    <a:pt x="15" y="39"/>
                    <a:pt x="19" y="41"/>
                  </a:cubicBezTo>
                  <a:cubicBezTo>
                    <a:pt x="23" y="43"/>
                    <a:pt x="27" y="44"/>
                    <a:pt x="29" y="39"/>
                  </a:cubicBezTo>
                  <a:cubicBezTo>
                    <a:pt x="29" y="38"/>
                    <a:pt x="29" y="37"/>
                    <a:pt x="31" y="37"/>
                  </a:cubicBezTo>
                  <a:cubicBezTo>
                    <a:pt x="33" y="37"/>
                    <a:pt x="34" y="35"/>
                    <a:pt x="34" y="34"/>
                  </a:cubicBezTo>
                  <a:cubicBezTo>
                    <a:pt x="36" y="31"/>
                    <a:pt x="40" y="28"/>
                    <a:pt x="43" y="26"/>
                  </a:cubicBezTo>
                  <a:cubicBezTo>
                    <a:pt x="45" y="25"/>
                    <a:pt x="46" y="24"/>
                    <a:pt x="44" y="22"/>
                  </a:cubicBezTo>
                  <a:cubicBezTo>
                    <a:pt x="43" y="21"/>
                    <a:pt x="40" y="22"/>
                    <a:pt x="40" y="21"/>
                  </a:cubicBezTo>
                  <a:cubicBezTo>
                    <a:pt x="39" y="20"/>
                    <a:pt x="38" y="19"/>
                    <a:pt x="38" y="17"/>
                  </a:cubicBezTo>
                  <a:cubicBezTo>
                    <a:pt x="38" y="17"/>
                    <a:pt x="39" y="16"/>
                    <a:pt x="39" y="15"/>
                  </a:cubicBezTo>
                  <a:cubicBezTo>
                    <a:pt x="38" y="15"/>
                    <a:pt x="37" y="15"/>
                    <a:pt x="36" y="14"/>
                  </a:cubicBezTo>
                  <a:cubicBezTo>
                    <a:pt x="36" y="14"/>
                    <a:pt x="37" y="13"/>
                    <a:pt x="36" y="13"/>
                  </a:cubicBezTo>
                  <a:cubicBezTo>
                    <a:pt x="35" y="13"/>
                    <a:pt x="35" y="12"/>
                    <a:pt x="34" y="12"/>
                  </a:cubicBezTo>
                  <a:cubicBezTo>
                    <a:pt x="32" y="11"/>
                    <a:pt x="31" y="10"/>
                    <a:pt x="30" y="7"/>
                  </a:cubicBezTo>
                  <a:cubicBezTo>
                    <a:pt x="30" y="6"/>
                    <a:pt x="27" y="2"/>
                    <a:pt x="25" y="2"/>
                  </a:cubicBezTo>
                  <a:cubicBezTo>
                    <a:pt x="25" y="2"/>
                    <a:pt x="26" y="2"/>
                    <a:pt x="25"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39" name="Freeform 736"/>
            <p:cNvSpPr>
              <a:spLocks/>
            </p:cNvSpPr>
            <p:nvPr/>
          </p:nvSpPr>
          <p:spPr bwMode="auto">
            <a:xfrm>
              <a:off x="6413869" y="4887651"/>
              <a:ext cx="183169" cy="162463"/>
            </a:xfrm>
            <a:custGeom>
              <a:avLst/>
              <a:gdLst>
                <a:gd name="T0" fmla="*/ 39 w 39"/>
                <a:gd name="T1" fmla="*/ 22 h 35"/>
                <a:gd name="T2" fmla="*/ 38 w 39"/>
                <a:gd name="T3" fmla="*/ 18 h 35"/>
                <a:gd name="T4" fmla="*/ 39 w 39"/>
                <a:gd name="T5" fmla="*/ 14 h 35"/>
                <a:gd name="T6" fmla="*/ 38 w 39"/>
                <a:gd name="T7" fmla="*/ 7 h 35"/>
                <a:gd name="T8" fmla="*/ 27 w 39"/>
                <a:gd name="T9" fmla="*/ 2 h 35"/>
                <a:gd name="T10" fmla="*/ 24 w 39"/>
                <a:gd name="T11" fmla="*/ 0 h 35"/>
                <a:gd name="T12" fmla="*/ 19 w 39"/>
                <a:gd name="T13" fmla="*/ 3 h 35"/>
                <a:gd name="T14" fmla="*/ 13 w 39"/>
                <a:gd name="T15" fmla="*/ 7 h 35"/>
                <a:gd name="T16" fmla="*/ 9 w 39"/>
                <a:gd name="T17" fmla="*/ 12 h 35"/>
                <a:gd name="T18" fmla="*/ 2 w 39"/>
                <a:gd name="T19" fmla="*/ 12 h 35"/>
                <a:gd name="T20" fmla="*/ 5 w 39"/>
                <a:gd name="T21" fmla="*/ 16 h 35"/>
                <a:gd name="T22" fmla="*/ 8 w 39"/>
                <a:gd name="T23" fmla="*/ 21 h 35"/>
                <a:gd name="T24" fmla="*/ 11 w 39"/>
                <a:gd name="T25" fmla="*/ 23 h 35"/>
                <a:gd name="T26" fmla="*/ 11 w 39"/>
                <a:gd name="T27" fmla="*/ 24 h 35"/>
                <a:gd name="T28" fmla="*/ 14 w 39"/>
                <a:gd name="T29" fmla="*/ 25 h 35"/>
                <a:gd name="T30" fmla="*/ 13 w 39"/>
                <a:gd name="T31" fmla="*/ 28 h 35"/>
                <a:gd name="T32" fmla="*/ 15 w 39"/>
                <a:gd name="T33" fmla="*/ 31 h 35"/>
                <a:gd name="T34" fmla="*/ 20 w 39"/>
                <a:gd name="T35" fmla="*/ 34 h 35"/>
                <a:gd name="T36" fmla="*/ 25 w 39"/>
                <a:gd name="T37" fmla="*/ 35 h 35"/>
                <a:gd name="T38" fmla="*/ 27 w 39"/>
                <a:gd name="T39" fmla="*/ 35 h 35"/>
                <a:gd name="T40" fmla="*/ 34 w 39"/>
                <a:gd name="T41" fmla="*/ 31 h 35"/>
                <a:gd name="T42" fmla="*/ 36 w 39"/>
                <a:gd name="T43" fmla="*/ 27 h 35"/>
                <a:gd name="T44" fmla="*/ 39 w 39"/>
                <a:gd name="T45"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35">
                  <a:moveTo>
                    <a:pt x="39" y="22"/>
                  </a:moveTo>
                  <a:cubicBezTo>
                    <a:pt x="39" y="21"/>
                    <a:pt x="38" y="19"/>
                    <a:pt x="38" y="18"/>
                  </a:cubicBezTo>
                  <a:cubicBezTo>
                    <a:pt x="38" y="16"/>
                    <a:pt x="39" y="15"/>
                    <a:pt x="39" y="14"/>
                  </a:cubicBezTo>
                  <a:cubicBezTo>
                    <a:pt x="39" y="11"/>
                    <a:pt x="39" y="9"/>
                    <a:pt x="38" y="7"/>
                  </a:cubicBezTo>
                  <a:cubicBezTo>
                    <a:pt x="38" y="4"/>
                    <a:pt x="29" y="2"/>
                    <a:pt x="27" y="2"/>
                  </a:cubicBezTo>
                  <a:cubicBezTo>
                    <a:pt x="27" y="0"/>
                    <a:pt x="27" y="0"/>
                    <a:pt x="24" y="0"/>
                  </a:cubicBezTo>
                  <a:cubicBezTo>
                    <a:pt x="21" y="0"/>
                    <a:pt x="21" y="1"/>
                    <a:pt x="19" y="3"/>
                  </a:cubicBezTo>
                  <a:cubicBezTo>
                    <a:pt x="18" y="5"/>
                    <a:pt x="15" y="6"/>
                    <a:pt x="13" y="7"/>
                  </a:cubicBezTo>
                  <a:cubicBezTo>
                    <a:pt x="12" y="9"/>
                    <a:pt x="11" y="12"/>
                    <a:pt x="9" y="12"/>
                  </a:cubicBezTo>
                  <a:cubicBezTo>
                    <a:pt x="7" y="12"/>
                    <a:pt x="5" y="11"/>
                    <a:pt x="2" y="12"/>
                  </a:cubicBezTo>
                  <a:cubicBezTo>
                    <a:pt x="0" y="13"/>
                    <a:pt x="4" y="15"/>
                    <a:pt x="5" y="16"/>
                  </a:cubicBezTo>
                  <a:cubicBezTo>
                    <a:pt x="6" y="18"/>
                    <a:pt x="6" y="20"/>
                    <a:pt x="8" y="21"/>
                  </a:cubicBezTo>
                  <a:cubicBezTo>
                    <a:pt x="9" y="22"/>
                    <a:pt x="10" y="23"/>
                    <a:pt x="11" y="23"/>
                  </a:cubicBezTo>
                  <a:cubicBezTo>
                    <a:pt x="12" y="23"/>
                    <a:pt x="11" y="24"/>
                    <a:pt x="11" y="24"/>
                  </a:cubicBezTo>
                  <a:cubicBezTo>
                    <a:pt x="12" y="24"/>
                    <a:pt x="13" y="25"/>
                    <a:pt x="14" y="25"/>
                  </a:cubicBezTo>
                  <a:cubicBezTo>
                    <a:pt x="14" y="26"/>
                    <a:pt x="13" y="27"/>
                    <a:pt x="13" y="28"/>
                  </a:cubicBezTo>
                  <a:cubicBezTo>
                    <a:pt x="13" y="29"/>
                    <a:pt x="14" y="31"/>
                    <a:pt x="15" y="31"/>
                  </a:cubicBezTo>
                  <a:cubicBezTo>
                    <a:pt x="18" y="31"/>
                    <a:pt x="19" y="31"/>
                    <a:pt x="20" y="34"/>
                  </a:cubicBezTo>
                  <a:cubicBezTo>
                    <a:pt x="21" y="35"/>
                    <a:pt x="23" y="34"/>
                    <a:pt x="25" y="35"/>
                  </a:cubicBezTo>
                  <a:cubicBezTo>
                    <a:pt x="26" y="35"/>
                    <a:pt x="26" y="35"/>
                    <a:pt x="27" y="35"/>
                  </a:cubicBezTo>
                  <a:cubicBezTo>
                    <a:pt x="31" y="35"/>
                    <a:pt x="32" y="34"/>
                    <a:pt x="34" y="31"/>
                  </a:cubicBezTo>
                  <a:cubicBezTo>
                    <a:pt x="35" y="30"/>
                    <a:pt x="36" y="28"/>
                    <a:pt x="36" y="27"/>
                  </a:cubicBezTo>
                  <a:cubicBezTo>
                    <a:pt x="37" y="25"/>
                    <a:pt x="39" y="24"/>
                    <a:pt x="39" y="2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0" name="Freeform 737"/>
            <p:cNvSpPr>
              <a:spLocks/>
            </p:cNvSpPr>
            <p:nvPr/>
          </p:nvSpPr>
          <p:spPr bwMode="auto">
            <a:xfrm>
              <a:off x="6536512" y="5129753"/>
              <a:ext cx="46190" cy="52562"/>
            </a:xfrm>
            <a:custGeom>
              <a:avLst/>
              <a:gdLst>
                <a:gd name="T0" fmla="*/ 5 w 10"/>
                <a:gd name="T1" fmla="*/ 1 h 11"/>
                <a:gd name="T2" fmla="*/ 7 w 10"/>
                <a:gd name="T3" fmla="*/ 9 h 11"/>
                <a:gd name="T4" fmla="*/ 5 w 10"/>
                <a:gd name="T5" fmla="*/ 1 h 11"/>
                <a:gd name="T6" fmla="*/ 5 w 10"/>
                <a:gd name="T7" fmla="*/ 1 h 11"/>
              </a:gdLst>
              <a:ahLst/>
              <a:cxnLst>
                <a:cxn ang="0">
                  <a:pos x="T0" y="T1"/>
                </a:cxn>
                <a:cxn ang="0">
                  <a:pos x="T2" y="T3"/>
                </a:cxn>
                <a:cxn ang="0">
                  <a:pos x="T4" y="T5"/>
                </a:cxn>
                <a:cxn ang="0">
                  <a:pos x="T6" y="T7"/>
                </a:cxn>
              </a:cxnLst>
              <a:rect l="0" t="0" r="r" b="b"/>
              <a:pathLst>
                <a:path w="10" h="11">
                  <a:moveTo>
                    <a:pt x="5" y="1"/>
                  </a:moveTo>
                  <a:cubicBezTo>
                    <a:pt x="0" y="2"/>
                    <a:pt x="3" y="11"/>
                    <a:pt x="7" y="9"/>
                  </a:cubicBezTo>
                  <a:cubicBezTo>
                    <a:pt x="10" y="8"/>
                    <a:pt x="9" y="0"/>
                    <a:pt x="5" y="1"/>
                  </a:cubicBezTo>
                  <a:cubicBezTo>
                    <a:pt x="3" y="1"/>
                    <a:pt x="6" y="1"/>
                    <a:pt x="5"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1" name="Freeform 738"/>
            <p:cNvSpPr>
              <a:spLocks noEditPoints="1"/>
            </p:cNvSpPr>
            <p:nvPr/>
          </p:nvSpPr>
          <p:spPr bwMode="auto">
            <a:xfrm>
              <a:off x="6222737" y="5045337"/>
              <a:ext cx="369523" cy="323332"/>
            </a:xfrm>
            <a:custGeom>
              <a:avLst/>
              <a:gdLst>
                <a:gd name="T0" fmla="*/ 74 w 79"/>
                <a:gd name="T1" fmla="*/ 27 h 69"/>
                <a:gd name="T2" fmla="*/ 69 w 79"/>
                <a:gd name="T3" fmla="*/ 22 h 69"/>
                <a:gd name="T4" fmla="*/ 72 w 79"/>
                <a:gd name="T5" fmla="*/ 19 h 69"/>
                <a:gd name="T6" fmla="*/ 75 w 79"/>
                <a:gd name="T7" fmla="*/ 20 h 69"/>
                <a:gd name="T8" fmla="*/ 75 w 79"/>
                <a:gd name="T9" fmla="*/ 11 h 69"/>
                <a:gd name="T10" fmla="*/ 73 w 79"/>
                <a:gd name="T11" fmla="*/ 7 h 69"/>
                <a:gd name="T12" fmla="*/ 72 w 79"/>
                <a:gd name="T13" fmla="*/ 1 h 69"/>
                <a:gd name="T14" fmla="*/ 66 w 79"/>
                <a:gd name="T15" fmla="*/ 1 h 69"/>
                <a:gd name="T16" fmla="*/ 60 w 79"/>
                <a:gd name="T17" fmla="*/ 2 h 69"/>
                <a:gd name="T18" fmla="*/ 55 w 79"/>
                <a:gd name="T19" fmla="*/ 5 h 69"/>
                <a:gd name="T20" fmla="*/ 51 w 79"/>
                <a:gd name="T21" fmla="*/ 8 h 69"/>
                <a:gd name="T22" fmla="*/ 49 w 79"/>
                <a:gd name="T23" fmla="*/ 12 h 69"/>
                <a:gd name="T24" fmla="*/ 45 w 79"/>
                <a:gd name="T25" fmla="*/ 14 h 69"/>
                <a:gd name="T26" fmla="*/ 44 w 79"/>
                <a:gd name="T27" fmla="*/ 17 h 69"/>
                <a:gd name="T28" fmla="*/ 34 w 79"/>
                <a:gd name="T29" fmla="*/ 17 h 69"/>
                <a:gd name="T30" fmla="*/ 28 w 79"/>
                <a:gd name="T31" fmla="*/ 21 h 69"/>
                <a:gd name="T32" fmla="*/ 24 w 79"/>
                <a:gd name="T33" fmla="*/ 24 h 69"/>
                <a:gd name="T34" fmla="*/ 20 w 79"/>
                <a:gd name="T35" fmla="*/ 23 h 69"/>
                <a:gd name="T36" fmla="*/ 17 w 79"/>
                <a:gd name="T37" fmla="*/ 14 h 69"/>
                <a:gd name="T38" fmla="*/ 17 w 79"/>
                <a:gd name="T39" fmla="*/ 29 h 69"/>
                <a:gd name="T40" fmla="*/ 17 w 79"/>
                <a:gd name="T41" fmla="*/ 33 h 69"/>
                <a:gd name="T42" fmla="*/ 9 w 79"/>
                <a:gd name="T43" fmla="*/ 35 h 69"/>
                <a:gd name="T44" fmla="*/ 6 w 79"/>
                <a:gd name="T45" fmla="*/ 34 h 69"/>
                <a:gd name="T46" fmla="*/ 2 w 79"/>
                <a:gd name="T47" fmla="*/ 33 h 69"/>
                <a:gd name="T48" fmla="*/ 3 w 79"/>
                <a:gd name="T49" fmla="*/ 40 h 69"/>
                <a:gd name="T50" fmla="*/ 5 w 79"/>
                <a:gd name="T51" fmla="*/ 45 h 69"/>
                <a:gd name="T52" fmla="*/ 9 w 79"/>
                <a:gd name="T53" fmla="*/ 56 h 69"/>
                <a:gd name="T54" fmla="*/ 8 w 79"/>
                <a:gd name="T55" fmla="*/ 60 h 69"/>
                <a:gd name="T56" fmla="*/ 9 w 79"/>
                <a:gd name="T57" fmla="*/ 62 h 69"/>
                <a:gd name="T58" fmla="*/ 10 w 79"/>
                <a:gd name="T59" fmla="*/ 66 h 69"/>
                <a:gd name="T60" fmla="*/ 11 w 79"/>
                <a:gd name="T61" fmla="*/ 64 h 69"/>
                <a:gd name="T62" fmla="*/ 15 w 79"/>
                <a:gd name="T63" fmla="*/ 68 h 69"/>
                <a:gd name="T64" fmla="*/ 21 w 79"/>
                <a:gd name="T65" fmla="*/ 66 h 69"/>
                <a:gd name="T66" fmla="*/ 26 w 79"/>
                <a:gd name="T67" fmla="*/ 65 h 69"/>
                <a:gd name="T68" fmla="*/ 31 w 79"/>
                <a:gd name="T69" fmla="*/ 64 h 69"/>
                <a:gd name="T70" fmla="*/ 38 w 79"/>
                <a:gd name="T71" fmla="*/ 64 h 69"/>
                <a:gd name="T72" fmla="*/ 39 w 79"/>
                <a:gd name="T73" fmla="*/ 64 h 69"/>
                <a:gd name="T74" fmla="*/ 41 w 79"/>
                <a:gd name="T75" fmla="*/ 63 h 69"/>
                <a:gd name="T76" fmla="*/ 42 w 79"/>
                <a:gd name="T77" fmla="*/ 62 h 69"/>
                <a:gd name="T78" fmla="*/ 44 w 79"/>
                <a:gd name="T79" fmla="*/ 65 h 69"/>
                <a:gd name="T80" fmla="*/ 46 w 79"/>
                <a:gd name="T81" fmla="*/ 62 h 69"/>
                <a:gd name="T82" fmla="*/ 57 w 79"/>
                <a:gd name="T83" fmla="*/ 56 h 69"/>
                <a:gd name="T84" fmla="*/ 65 w 79"/>
                <a:gd name="T85" fmla="*/ 48 h 69"/>
                <a:gd name="T86" fmla="*/ 72 w 79"/>
                <a:gd name="T87" fmla="*/ 37 h 69"/>
                <a:gd name="T88" fmla="*/ 77 w 79"/>
                <a:gd name="T89" fmla="*/ 33 h 69"/>
                <a:gd name="T90" fmla="*/ 79 w 79"/>
                <a:gd name="T91" fmla="*/ 25 h 69"/>
                <a:gd name="T92" fmla="*/ 76 w 79"/>
                <a:gd name="T93" fmla="*/ 25 h 69"/>
                <a:gd name="T94" fmla="*/ 74 w 79"/>
                <a:gd name="T95" fmla="*/ 27 h 69"/>
                <a:gd name="T96" fmla="*/ 62 w 79"/>
                <a:gd name="T97" fmla="*/ 39 h 69"/>
                <a:gd name="T98" fmla="*/ 61 w 79"/>
                <a:gd name="T99" fmla="*/ 41 h 69"/>
                <a:gd name="T100" fmla="*/ 57 w 79"/>
                <a:gd name="T101" fmla="*/ 43 h 69"/>
                <a:gd name="T102" fmla="*/ 55 w 79"/>
                <a:gd name="T103" fmla="*/ 44 h 69"/>
                <a:gd name="T104" fmla="*/ 52 w 79"/>
                <a:gd name="T105" fmla="*/ 41 h 69"/>
                <a:gd name="T106" fmla="*/ 56 w 79"/>
                <a:gd name="T107" fmla="*/ 35 h 69"/>
                <a:gd name="T108" fmla="*/ 60 w 79"/>
                <a:gd name="T109" fmla="*/ 35 h 69"/>
                <a:gd name="T110" fmla="*/ 62 w 79"/>
                <a:gd name="T111" fmla="*/ 39 h 69"/>
                <a:gd name="T112" fmla="*/ 62 w 79"/>
                <a:gd name="T113" fmla="*/ 3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69">
                  <a:moveTo>
                    <a:pt x="74" y="27"/>
                  </a:moveTo>
                  <a:cubicBezTo>
                    <a:pt x="71" y="27"/>
                    <a:pt x="68" y="24"/>
                    <a:pt x="69" y="22"/>
                  </a:cubicBezTo>
                  <a:cubicBezTo>
                    <a:pt x="69" y="20"/>
                    <a:pt x="71" y="19"/>
                    <a:pt x="72" y="19"/>
                  </a:cubicBezTo>
                  <a:cubicBezTo>
                    <a:pt x="73" y="19"/>
                    <a:pt x="74" y="20"/>
                    <a:pt x="75" y="20"/>
                  </a:cubicBezTo>
                  <a:cubicBezTo>
                    <a:pt x="75" y="17"/>
                    <a:pt x="76" y="14"/>
                    <a:pt x="75" y="11"/>
                  </a:cubicBezTo>
                  <a:cubicBezTo>
                    <a:pt x="74" y="10"/>
                    <a:pt x="73" y="8"/>
                    <a:pt x="73" y="7"/>
                  </a:cubicBezTo>
                  <a:cubicBezTo>
                    <a:pt x="72" y="5"/>
                    <a:pt x="72" y="3"/>
                    <a:pt x="72" y="1"/>
                  </a:cubicBezTo>
                  <a:cubicBezTo>
                    <a:pt x="70" y="2"/>
                    <a:pt x="67" y="1"/>
                    <a:pt x="66" y="1"/>
                  </a:cubicBezTo>
                  <a:cubicBezTo>
                    <a:pt x="63" y="0"/>
                    <a:pt x="61" y="0"/>
                    <a:pt x="60" y="2"/>
                  </a:cubicBezTo>
                  <a:cubicBezTo>
                    <a:pt x="58" y="3"/>
                    <a:pt x="56" y="3"/>
                    <a:pt x="55" y="5"/>
                  </a:cubicBezTo>
                  <a:cubicBezTo>
                    <a:pt x="54" y="6"/>
                    <a:pt x="52" y="7"/>
                    <a:pt x="51" y="8"/>
                  </a:cubicBezTo>
                  <a:cubicBezTo>
                    <a:pt x="50" y="9"/>
                    <a:pt x="50" y="11"/>
                    <a:pt x="49" y="12"/>
                  </a:cubicBezTo>
                  <a:cubicBezTo>
                    <a:pt x="48" y="14"/>
                    <a:pt x="46" y="12"/>
                    <a:pt x="45" y="14"/>
                  </a:cubicBezTo>
                  <a:cubicBezTo>
                    <a:pt x="44" y="15"/>
                    <a:pt x="45" y="16"/>
                    <a:pt x="44" y="17"/>
                  </a:cubicBezTo>
                  <a:cubicBezTo>
                    <a:pt x="42" y="21"/>
                    <a:pt x="37" y="18"/>
                    <a:pt x="34" y="17"/>
                  </a:cubicBezTo>
                  <a:cubicBezTo>
                    <a:pt x="31" y="15"/>
                    <a:pt x="30" y="19"/>
                    <a:pt x="28" y="21"/>
                  </a:cubicBezTo>
                  <a:cubicBezTo>
                    <a:pt x="27" y="22"/>
                    <a:pt x="26" y="24"/>
                    <a:pt x="24" y="24"/>
                  </a:cubicBezTo>
                  <a:cubicBezTo>
                    <a:pt x="24" y="24"/>
                    <a:pt x="20" y="24"/>
                    <a:pt x="20" y="23"/>
                  </a:cubicBezTo>
                  <a:cubicBezTo>
                    <a:pt x="22" y="20"/>
                    <a:pt x="21" y="15"/>
                    <a:pt x="17" y="14"/>
                  </a:cubicBezTo>
                  <a:cubicBezTo>
                    <a:pt x="17" y="19"/>
                    <a:pt x="17" y="24"/>
                    <a:pt x="17" y="29"/>
                  </a:cubicBezTo>
                  <a:cubicBezTo>
                    <a:pt x="17" y="29"/>
                    <a:pt x="18" y="32"/>
                    <a:pt x="17" y="33"/>
                  </a:cubicBezTo>
                  <a:cubicBezTo>
                    <a:pt x="14" y="35"/>
                    <a:pt x="13" y="36"/>
                    <a:pt x="9" y="35"/>
                  </a:cubicBezTo>
                  <a:cubicBezTo>
                    <a:pt x="8" y="35"/>
                    <a:pt x="7" y="35"/>
                    <a:pt x="6" y="34"/>
                  </a:cubicBezTo>
                  <a:cubicBezTo>
                    <a:pt x="5" y="32"/>
                    <a:pt x="4" y="31"/>
                    <a:pt x="2" y="33"/>
                  </a:cubicBezTo>
                  <a:cubicBezTo>
                    <a:pt x="0" y="35"/>
                    <a:pt x="2" y="38"/>
                    <a:pt x="3" y="40"/>
                  </a:cubicBezTo>
                  <a:cubicBezTo>
                    <a:pt x="4" y="41"/>
                    <a:pt x="5" y="43"/>
                    <a:pt x="5" y="45"/>
                  </a:cubicBezTo>
                  <a:cubicBezTo>
                    <a:pt x="7" y="49"/>
                    <a:pt x="11" y="51"/>
                    <a:pt x="9" y="56"/>
                  </a:cubicBezTo>
                  <a:cubicBezTo>
                    <a:pt x="8" y="58"/>
                    <a:pt x="7" y="58"/>
                    <a:pt x="8" y="60"/>
                  </a:cubicBezTo>
                  <a:cubicBezTo>
                    <a:pt x="9" y="61"/>
                    <a:pt x="9" y="62"/>
                    <a:pt x="9" y="62"/>
                  </a:cubicBezTo>
                  <a:cubicBezTo>
                    <a:pt x="10" y="63"/>
                    <a:pt x="9" y="65"/>
                    <a:pt x="10" y="66"/>
                  </a:cubicBezTo>
                  <a:cubicBezTo>
                    <a:pt x="10" y="66"/>
                    <a:pt x="10" y="64"/>
                    <a:pt x="11" y="64"/>
                  </a:cubicBezTo>
                  <a:cubicBezTo>
                    <a:pt x="11" y="64"/>
                    <a:pt x="14" y="67"/>
                    <a:pt x="15" y="68"/>
                  </a:cubicBezTo>
                  <a:cubicBezTo>
                    <a:pt x="17" y="69"/>
                    <a:pt x="19" y="66"/>
                    <a:pt x="21" y="66"/>
                  </a:cubicBezTo>
                  <a:cubicBezTo>
                    <a:pt x="23" y="65"/>
                    <a:pt x="25" y="67"/>
                    <a:pt x="26" y="65"/>
                  </a:cubicBezTo>
                  <a:cubicBezTo>
                    <a:pt x="28" y="64"/>
                    <a:pt x="29" y="64"/>
                    <a:pt x="31" y="64"/>
                  </a:cubicBezTo>
                  <a:cubicBezTo>
                    <a:pt x="33" y="64"/>
                    <a:pt x="35" y="64"/>
                    <a:pt x="38" y="64"/>
                  </a:cubicBezTo>
                  <a:cubicBezTo>
                    <a:pt x="38" y="64"/>
                    <a:pt x="39" y="64"/>
                    <a:pt x="39" y="64"/>
                  </a:cubicBezTo>
                  <a:cubicBezTo>
                    <a:pt x="40" y="64"/>
                    <a:pt x="40" y="63"/>
                    <a:pt x="41" y="63"/>
                  </a:cubicBezTo>
                  <a:cubicBezTo>
                    <a:pt x="41" y="63"/>
                    <a:pt x="41" y="62"/>
                    <a:pt x="42" y="62"/>
                  </a:cubicBezTo>
                  <a:cubicBezTo>
                    <a:pt x="42" y="63"/>
                    <a:pt x="42" y="65"/>
                    <a:pt x="44" y="65"/>
                  </a:cubicBezTo>
                  <a:cubicBezTo>
                    <a:pt x="44" y="65"/>
                    <a:pt x="43" y="61"/>
                    <a:pt x="46" y="62"/>
                  </a:cubicBezTo>
                  <a:cubicBezTo>
                    <a:pt x="50" y="63"/>
                    <a:pt x="54" y="59"/>
                    <a:pt x="57" y="56"/>
                  </a:cubicBezTo>
                  <a:cubicBezTo>
                    <a:pt x="60" y="54"/>
                    <a:pt x="62" y="51"/>
                    <a:pt x="65" y="48"/>
                  </a:cubicBezTo>
                  <a:cubicBezTo>
                    <a:pt x="68" y="45"/>
                    <a:pt x="69" y="41"/>
                    <a:pt x="72" y="37"/>
                  </a:cubicBezTo>
                  <a:cubicBezTo>
                    <a:pt x="73" y="36"/>
                    <a:pt x="76" y="35"/>
                    <a:pt x="77" y="33"/>
                  </a:cubicBezTo>
                  <a:cubicBezTo>
                    <a:pt x="78" y="31"/>
                    <a:pt x="79" y="27"/>
                    <a:pt x="79" y="25"/>
                  </a:cubicBezTo>
                  <a:cubicBezTo>
                    <a:pt x="78" y="25"/>
                    <a:pt x="77" y="25"/>
                    <a:pt x="76" y="25"/>
                  </a:cubicBezTo>
                  <a:cubicBezTo>
                    <a:pt x="75" y="25"/>
                    <a:pt x="75" y="27"/>
                    <a:pt x="74" y="27"/>
                  </a:cubicBezTo>
                  <a:close/>
                  <a:moveTo>
                    <a:pt x="62" y="39"/>
                  </a:moveTo>
                  <a:cubicBezTo>
                    <a:pt x="61" y="39"/>
                    <a:pt x="61" y="41"/>
                    <a:pt x="61" y="41"/>
                  </a:cubicBezTo>
                  <a:cubicBezTo>
                    <a:pt x="60" y="43"/>
                    <a:pt x="58" y="42"/>
                    <a:pt x="57" y="43"/>
                  </a:cubicBezTo>
                  <a:cubicBezTo>
                    <a:pt x="56" y="43"/>
                    <a:pt x="56" y="44"/>
                    <a:pt x="55" y="44"/>
                  </a:cubicBezTo>
                  <a:cubicBezTo>
                    <a:pt x="53" y="44"/>
                    <a:pt x="52" y="42"/>
                    <a:pt x="52" y="41"/>
                  </a:cubicBezTo>
                  <a:cubicBezTo>
                    <a:pt x="51" y="39"/>
                    <a:pt x="54" y="36"/>
                    <a:pt x="56" y="35"/>
                  </a:cubicBezTo>
                  <a:cubicBezTo>
                    <a:pt x="57" y="34"/>
                    <a:pt x="59" y="34"/>
                    <a:pt x="60" y="35"/>
                  </a:cubicBezTo>
                  <a:cubicBezTo>
                    <a:pt x="61" y="36"/>
                    <a:pt x="64" y="38"/>
                    <a:pt x="62" y="39"/>
                  </a:cubicBezTo>
                  <a:cubicBezTo>
                    <a:pt x="61" y="39"/>
                    <a:pt x="63" y="38"/>
                    <a:pt x="62" y="39"/>
                  </a:cubicBezTo>
                  <a:close/>
                </a:path>
              </a:pathLst>
            </a:custGeom>
            <a:grpFill/>
            <a:ln w="9525"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2" name="Freeform 739"/>
            <p:cNvSpPr>
              <a:spLocks/>
            </p:cNvSpPr>
            <p:nvPr/>
          </p:nvSpPr>
          <p:spPr bwMode="auto">
            <a:xfrm>
              <a:off x="6461652" y="5199836"/>
              <a:ext cx="60525" cy="62119"/>
            </a:xfrm>
            <a:custGeom>
              <a:avLst/>
              <a:gdLst>
                <a:gd name="T0" fmla="*/ 11 w 13"/>
                <a:gd name="T1" fmla="*/ 4 h 13"/>
                <a:gd name="T2" fmla="*/ 3 w 13"/>
                <a:gd name="T3" fmla="*/ 3 h 13"/>
                <a:gd name="T4" fmla="*/ 2 w 13"/>
                <a:gd name="T5" fmla="*/ 9 h 13"/>
                <a:gd name="T6" fmla="*/ 7 w 13"/>
                <a:gd name="T7" fmla="*/ 9 h 13"/>
                <a:gd name="T8" fmla="*/ 11 w 13"/>
                <a:gd name="T9" fmla="*/ 4 h 13"/>
                <a:gd name="T10" fmla="*/ 11 w 13"/>
                <a:gd name="T11" fmla="*/ 4 h 13"/>
              </a:gdLst>
              <a:ahLst/>
              <a:cxnLst>
                <a:cxn ang="0">
                  <a:pos x="T0" y="T1"/>
                </a:cxn>
                <a:cxn ang="0">
                  <a:pos x="T2" y="T3"/>
                </a:cxn>
                <a:cxn ang="0">
                  <a:pos x="T4" y="T5"/>
                </a:cxn>
                <a:cxn ang="0">
                  <a:pos x="T6" y="T7"/>
                </a:cxn>
                <a:cxn ang="0">
                  <a:pos x="T8" y="T9"/>
                </a:cxn>
                <a:cxn ang="0">
                  <a:pos x="T10" y="T11"/>
                </a:cxn>
              </a:cxnLst>
              <a:rect l="0" t="0" r="r" b="b"/>
              <a:pathLst>
                <a:path w="13" h="13">
                  <a:moveTo>
                    <a:pt x="11" y="4"/>
                  </a:moveTo>
                  <a:cubicBezTo>
                    <a:pt x="9" y="2"/>
                    <a:pt x="5" y="0"/>
                    <a:pt x="3" y="3"/>
                  </a:cubicBezTo>
                  <a:cubicBezTo>
                    <a:pt x="1" y="5"/>
                    <a:pt x="0" y="7"/>
                    <a:pt x="2" y="9"/>
                  </a:cubicBezTo>
                  <a:cubicBezTo>
                    <a:pt x="4" y="13"/>
                    <a:pt x="5" y="9"/>
                    <a:pt x="7" y="9"/>
                  </a:cubicBezTo>
                  <a:cubicBezTo>
                    <a:pt x="10" y="9"/>
                    <a:pt x="13" y="5"/>
                    <a:pt x="11" y="4"/>
                  </a:cubicBezTo>
                  <a:cubicBezTo>
                    <a:pt x="10" y="3"/>
                    <a:pt x="12" y="4"/>
                    <a:pt x="11"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3" name="Freeform 740"/>
            <p:cNvSpPr>
              <a:spLocks/>
            </p:cNvSpPr>
            <p:nvPr/>
          </p:nvSpPr>
          <p:spPr bwMode="auto">
            <a:xfrm>
              <a:off x="6133541" y="4620065"/>
              <a:ext cx="23891" cy="38226"/>
            </a:xfrm>
            <a:custGeom>
              <a:avLst/>
              <a:gdLst>
                <a:gd name="T0" fmla="*/ 2 w 5"/>
                <a:gd name="T1" fmla="*/ 5 h 8"/>
                <a:gd name="T2" fmla="*/ 5 w 5"/>
                <a:gd name="T3" fmla="*/ 1 h 8"/>
                <a:gd name="T4" fmla="*/ 1 w 5"/>
                <a:gd name="T5" fmla="*/ 3 h 8"/>
                <a:gd name="T6" fmla="*/ 0 w 5"/>
                <a:gd name="T7" fmla="*/ 8 h 8"/>
                <a:gd name="T8" fmla="*/ 2 w 5"/>
                <a:gd name="T9" fmla="*/ 5 h 8"/>
              </a:gdLst>
              <a:ahLst/>
              <a:cxnLst>
                <a:cxn ang="0">
                  <a:pos x="T0" y="T1"/>
                </a:cxn>
                <a:cxn ang="0">
                  <a:pos x="T2" y="T3"/>
                </a:cxn>
                <a:cxn ang="0">
                  <a:pos x="T4" y="T5"/>
                </a:cxn>
                <a:cxn ang="0">
                  <a:pos x="T6" y="T7"/>
                </a:cxn>
                <a:cxn ang="0">
                  <a:pos x="T8" y="T9"/>
                </a:cxn>
              </a:cxnLst>
              <a:rect l="0" t="0" r="r" b="b"/>
              <a:pathLst>
                <a:path w="5" h="8">
                  <a:moveTo>
                    <a:pt x="2" y="5"/>
                  </a:moveTo>
                  <a:cubicBezTo>
                    <a:pt x="2" y="4"/>
                    <a:pt x="4" y="2"/>
                    <a:pt x="5" y="1"/>
                  </a:cubicBezTo>
                  <a:cubicBezTo>
                    <a:pt x="4" y="0"/>
                    <a:pt x="2" y="2"/>
                    <a:pt x="1" y="3"/>
                  </a:cubicBezTo>
                  <a:cubicBezTo>
                    <a:pt x="0" y="4"/>
                    <a:pt x="0" y="6"/>
                    <a:pt x="0" y="8"/>
                  </a:cubicBezTo>
                  <a:cubicBezTo>
                    <a:pt x="2" y="7"/>
                    <a:pt x="2" y="6"/>
                    <a:pt x="2"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4" name="Freeform 741"/>
            <p:cNvSpPr>
              <a:spLocks/>
            </p:cNvSpPr>
            <p:nvPr/>
          </p:nvSpPr>
          <p:spPr bwMode="auto">
            <a:xfrm>
              <a:off x="6111241" y="4428933"/>
              <a:ext cx="162463" cy="210246"/>
            </a:xfrm>
            <a:custGeom>
              <a:avLst/>
              <a:gdLst>
                <a:gd name="T0" fmla="*/ 11 w 35"/>
                <a:gd name="T1" fmla="*/ 44 h 45"/>
                <a:gd name="T2" fmla="*/ 15 w 35"/>
                <a:gd name="T3" fmla="*/ 41 h 45"/>
                <a:gd name="T4" fmla="*/ 16 w 35"/>
                <a:gd name="T5" fmla="*/ 43 h 45"/>
                <a:gd name="T6" fmla="*/ 23 w 35"/>
                <a:gd name="T7" fmla="*/ 37 h 45"/>
                <a:gd name="T8" fmla="*/ 25 w 35"/>
                <a:gd name="T9" fmla="*/ 26 h 45"/>
                <a:gd name="T10" fmla="*/ 31 w 35"/>
                <a:gd name="T11" fmla="*/ 16 h 45"/>
                <a:gd name="T12" fmla="*/ 33 w 35"/>
                <a:gd name="T13" fmla="*/ 8 h 45"/>
                <a:gd name="T14" fmla="*/ 35 w 35"/>
                <a:gd name="T15" fmla="*/ 2 h 45"/>
                <a:gd name="T16" fmla="*/ 29 w 35"/>
                <a:gd name="T17" fmla="*/ 1 h 45"/>
                <a:gd name="T18" fmla="*/ 26 w 35"/>
                <a:gd name="T19" fmla="*/ 2 h 45"/>
                <a:gd name="T20" fmla="*/ 25 w 35"/>
                <a:gd name="T21" fmla="*/ 6 h 45"/>
                <a:gd name="T22" fmla="*/ 20 w 35"/>
                <a:gd name="T23" fmla="*/ 10 h 45"/>
                <a:gd name="T24" fmla="*/ 10 w 35"/>
                <a:gd name="T25" fmla="*/ 8 h 45"/>
                <a:gd name="T26" fmla="*/ 13 w 35"/>
                <a:gd name="T27" fmla="*/ 13 h 45"/>
                <a:gd name="T28" fmla="*/ 14 w 35"/>
                <a:gd name="T29" fmla="*/ 19 h 45"/>
                <a:gd name="T30" fmla="*/ 15 w 35"/>
                <a:gd name="T31" fmla="*/ 22 h 45"/>
                <a:gd name="T32" fmla="*/ 16 w 35"/>
                <a:gd name="T33" fmla="*/ 25 h 45"/>
                <a:gd name="T34" fmla="*/ 15 w 35"/>
                <a:gd name="T35" fmla="*/ 32 h 45"/>
                <a:gd name="T36" fmla="*/ 13 w 35"/>
                <a:gd name="T37" fmla="*/ 31 h 45"/>
                <a:gd name="T38" fmla="*/ 10 w 35"/>
                <a:gd name="T39" fmla="*/ 32 h 45"/>
                <a:gd name="T40" fmla="*/ 8 w 35"/>
                <a:gd name="T41" fmla="*/ 29 h 45"/>
                <a:gd name="T42" fmla="*/ 6 w 35"/>
                <a:gd name="T43" fmla="*/ 32 h 45"/>
                <a:gd name="T44" fmla="*/ 4 w 35"/>
                <a:gd name="T45" fmla="*/ 32 h 45"/>
                <a:gd name="T46" fmla="*/ 3 w 35"/>
                <a:gd name="T47" fmla="*/ 35 h 45"/>
                <a:gd name="T48" fmla="*/ 0 w 35"/>
                <a:gd name="T49" fmla="*/ 39 h 45"/>
                <a:gd name="T50" fmla="*/ 5 w 35"/>
                <a:gd name="T51" fmla="*/ 45 h 45"/>
                <a:gd name="T52" fmla="*/ 8 w 35"/>
                <a:gd name="T53" fmla="*/ 42 h 45"/>
                <a:gd name="T54" fmla="*/ 11 w 35"/>
                <a:gd name="T55" fmla="*/ 44 h 45"/>
                <a:gd name="T56" fmla="*/ 11 w 35"/>
                <a:gd name="T57" fmla="*/ 4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45">
                  <a:moveTo>
                    <a:pt x="11" y="44"/>
                  </a:moveTo>
                  <a:cubicBezTo>
                    <a:pt x="12" y="44"/>
                    <a:pt x="14" y="42"/>
                    <a:pt x="15" y="41"/>
                  </a:cubicBezTo>
                  <a:cubicBezTo>
                    <a:pt x="17" y="40"/>
                    <a:pt x="15" y="43"/>
                    <a:pt x="16" y="43"/>
                  </a:cubicBezTo>
                  <a:cubicBezTo>
                    <a:pt x="16" y="43"/>
                    <a:pt x="23" y="39"/>
                    <a:pt x="23" y="37"/>
                  </a:cubicBezTo>
                  <a:cubicBezTo>
                    <a:pt x="23" y="33"/>
                    <a:pt x="23" y="29"/>
                    <a:pt x="25" y="26"/>
                  </a:cubicBezTo>
                  <a:cubicBezTo>
                    <a:pt x="27" y="22"/>
                    <a:pt x="30" y="19"/>
                    <a:pt x="31" y="16"/>
                  </a:cubicBezTo>
                  <a:cubicBezTo>
                    <a:pt x="32" y="13"/>
                    <a:pt x="32" y="11"/>
                    <a:pt x="33" y="8"/>
                  </a:cubicBezTo>
                  <a:cubicBezTo>
                    <a:pt x="33" y="6"/>
                    <a:pt x="35" y="4"/>
                    <a:pt x="35" y="2"/>
                  </a:cubicBezTo>
                  <a:cubicBezTo>
                    <a:pt x="33" y="2"/>
                    <a:pt x="31" y="0"/>
                    <a:pt x="29" y="1"/>
                  </a:cubicBezTo>
                  <a:cubicBezTo>
                    <a:pt x="28" y="1"/>
                    <a:pt x="26" y="1"/>
                    <a:pt x="26" y="2"/>
                  </a:cubicBezTo>
                  <a:cubicBezTo>
                    <a:pt x="25" y="4"/>
                    <a:pt x="25" y="5"/>
                    <a:pt x="25" y="6"/>
                  </a:cubicBezTo>
                  <a:cubicBezTo>
                    <a:pt x="24" y="9"/>
                    <a:pt x="23" y="10"/>
                    <a:pt x="20" y="10"/>
                  </a:cubicBezTo>
                  <a:cubicBezTo>
                    <a:pt x="17" y="9"/>
                    <a:pt x="13" y="8"/>
                    <a:pt x="10" y="8"/>
                  </a:cubicBezTo>
                  <a:cubicBezTo>
                    <a:pt x="10" y="10"/>
                    <a:pt x="9" y="14"/>
                    <a:pt x="13" y="13"/>
                  </a:cubicBezTo>
                  <a:cubicBezTo>
                    <a:pt x="17" y="11"/>
                    <a:pt x="14" y="17"/>
                    <a:pt x="14" y="19"/>
                  </a:cubicBezTo>
                  <a:cubicBezTo>
                    <a:pt x="14" y="20"/>
                    <a:pt x="14" y="21"/>
                    <a:pt x="15" y="22"/>
                  </a:cubicBezTo>
                  <a:cubicBezTo>
                    <a:pt x="16" y="23"/>
                    <a:pt x="16" y="24"/>
                    <a:pt x="16" y="25"/>
                  </a:cubicBezTo>
                  <a:cubicBezTo>
                    <a:pt x="16" y="27"/>
                    <a:pt x="16" y="30"/>
                    <a:pt x="15" y="32"/>
                  </a:cubicBezTo>
                  <a:cubicBezTo>
                    <a:pt x="15" y="33"/>
                    <a:pt x="13" y="31"/>
                    <a:pt x="13" y="31"/>
                  </a:cubicBezTo>
                  <a:cubicBezTo>
                    <a:pt x="11" y="31"/>
                    <a:pt x="11" y="33"/>
                    <a:pt x="10" y="32"/>
                  </a:cubicBezTo>
                  <a:cubicBezTo>
                    <a:pt x="10" y="31"/>
                    <a:pt x="9" y="30"/>
                    <a:pt x="8" y="29"/>
                  </a:cubicBezTo>
                  <a:cubicBezTo>
                    <a:pt x="7" y="29"/>
                    <a:pt x="7" y="31"/>
                    <a:pt x="6" y="32"/>
                  </a:cubicBezTo>
                  <a:cubicBezTo>
                    <a:pt x="6" y="32"/>
                    <a:pt x="4" y="32"/>
                    <a:pt x="4" y="32"/>
                  </a:cubicBezTo>
                  <a:cubicBezTo>
                    <a:pt x="2" y="32"/>
                    <a:pt x="3" y="34"/>
                    <a:pt x="3" y="35"/>
                  </a:cubicBezTo>
                  <a:cubicBezTo>
                    <a:pt x="4" y="38"/>
                    <a:pt x="3" y="37"/>
                    <a:pt x="0" y="39"/>
                  </a:cubicBezTo>
                  <a:cubicBezTo>
                    <a:pt x="2" y="41"/>
                    <a:pt x="4" y="42"/>
                    <a:pt x="5" y="45"/>
                  </a:cubicBezTo>
                  <a:cubicBezTo>
                    <a:pt x="6" y="44"/>
                    <a:pt x="7" y="43"/>
                    <a:pt x="8" y="42"/>
                  </a:cubicBezTo>
                  <a:cubicBezTo>
                    <a:pt x="10" y="41"/>
                    <a:pt x="10" y="43"/>
                    <a:pt x="11" y="44"/>
                  </a:cubicBezTo>
                  <a:cubicBezTo>
                    <a:pt x="12" y="44"/>
                    <a:pt x="10" y="43"/>
                    <a:pt x="11" y="4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5" name="Freeform 742"/>
            <p:cNvSpPr>
              <a:spLocks/>
            </p:cNvSpPr>
            <p:nvPr/>
          </p:nvSpPr>
          <p:spPr bwMode="auto">
            <a:xfrm>
              <a:off x="6181324" y="4260099"/>
              <a:ext cx="297849" cy="210246"/>
            </a:xfrm>
            <a:custGeom>
              <a:avLst/>
              <a:gdLst>
                <a:gd name="T0" fmla="*/ 12 w 64"/>
                <a:gd name="T1" fmla="*/ 37 h 45"/>
                <a:gd name="T2" fmla="*/ 17 w 64"/>
                <a:gd name="T3" fmla="*/ 37 h 45"/>
                <a:gd name="T4" fmla="*/ 20 w 64"/>
                <a:gd name="T5" fmla="*/ 38 h 45"/>
                <a:gd name="T6" fmla="*/ 21 w 64"/>
                <a:gd name="T7" fmla="*/ 33 h 45"/>
                <a:gd name="T8" fmla="*/ 25 w 64"/>
                <a:gd name="T9" fmla="*/ 30 h 45"/>
                <a:gd name="T10" fmla="*/ 30 w 64"/>
                <a:gd name="T11" fmla="*/ 33 h 45"/>
                <a:gd name="T12" fmla="*/ 36 w 64"/>
                <a:gd name="T13" fmla="*/ 34 h 45"/>
                <a:gd name="T14" fmla="*/ 39 w 64"/>
                <a:gd name="T15" fmla="*/ 34 h 45"/>
                <a:gd name="T16" fmla="*/ 41 w 64"/>
                <a:gd name="T17" fmla="*/ 30 h 45"/>
                <a:gd name="T18" fmla="*/ 45 w 64"/>
                <a:gd name="T19" fmla="*/ 31 h 45"/>
                <a:gd name="T20" fmla="*/ 50 w 64"/>
                <a:gd name="T21" fmla="*/ 31 h 45"/>
                <a:gd name="T22" fmla="*/ 55 w 64"/>
                <a:gd name="T23" fmla="*/ 29 h 45"/>
                <a:gd name="T24" fmla="*/ 60 w 64"/>
                <a:gd name="T25" fmla="*/ 30 h 45"/>
                <a:gd name="T26" fmla="*/ 58 w 64"/>
                <a:gd name="T27" fmla="*/ 24 h 45"/>
                <a:gd name="T28" fmla="*/ 55 w 64"/>
                <a:gd name="T29" fmla="*/ 20 h 45"/>
                <a:gd name="T30" fmla="*/ 51 w 64"/>
                <a:gd name="T31" fmla="*/ 16 h 45"/>
                <a:gd name="T32" fmla="*/ 47 w 64"/>
                <a:gd name="T33" fmla="*/ 13 h 45"/>
                <a:gd name="T34" fmla="*/ 46 w 64"/>
                <a:gd name="T35" fmla="*/ 12 h 45"/>
                <a:gd name="T36" fmla="*/ 44 w 64"/>
                <a:gd name="T37" fmla="*/ 12 h 45"/>
                <a:gd name="T38" fmla="*/ 44 w 64"/>
                <a:gd name="T39" fmla="*/ 6 h 45"/>
                <a:gd name="T40" fmla="*/ 41 w 64"/>
                <a:gd name="T41" fmla="*/ 1 h 45"/>
                <a:gd name="T42" fmla="*/ 41 w 64"/>
                <a:gd name="T43" fmla="*/ 0 h 45"/>
                <a:gd name="T44" fmla="*/ 38 w 64"/>
                <a:gd name="T45" fmla="*/ 0 h 45"/>
                <a:gd name="T46" fmla="*/ 35 w 64"/>
                <a:gd name="T47" fmla="*/ 3 h 45"/>
                <a:gd name="T48" fmla="*/ 26 w 64"/>
                <a:gd name="T49" fmla="*/ 10 h 45"/>
                <a:gd name="T50" fmla="*/ 22 w 64"/>
                <a:gd name="T51" fmla="*/ 11 h 45"/>
                <a:gd name="T52" fmla="*/ 19 w 64"/>
                <a:gd name="T53" fmla="*/ 15 h 45"/>
                <a:gd name="T54" fmla="*/ 13 w 64"/>
                <a:gd name="T55" fmla="*/ 17 h 45"/>
                <a:gd name="T56" fmla="*/ 9 w 64"/>
                <a:gd name="T57" fmla="*/ 17 h 45"/>
                <a:gd name="T58" fmla="*/ 6 w 64"/>
                <a:gd name="T59" fmla="*/ 18 h 45"/>
                <a:gd name="T60" fmla="*/ 3 w 64"/>
                <a:gd name="T61" fmla="*/ 23 h 45"/>
                <a:gd name="T62" fmla="*/ 4 w 64"/>
                <a:gd name="T63" fmla="*/ 34 h 45"/>
                <a:gd name="T64" fmla="*/ 6 w 64"/>
                <a:gd name="T65" fmla="*/ 39 h 45"/>
                <a:gd name="T66" fmla="*/ 9 w 64"/>
                <a:gd name="T67" fmla="*/ 45 h 45"/>
                <a:gd name="T68" fmla="*/ 12 w 64"/>
                <a:gd name="T6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45">
                  <a:moveTo>
                    <a:pt x="12" y="37"/>
                  </a:moveTo>
                  <a:cubicBezTo>
                    <a:pt x="13" y="37"/>
                    <a:pt x="16" y="36"/>
                    <a:pt x="17" y="37"/>
                  </a:cubicBezTo>
                  <a:cubicBezTo>
                    <a:pt x="17" y="38"/>
                    <a:pt x="20" y="38"/>
                    <a:pt x="20" y="38"/>
                  </a:cubicBezTo>
                  <a:cubicBezTo>
                    <a:pt x="21" y="36"/>
                    <a:pt x="20" y="34"/>
                    <a:pt x="21" y="33"/>
                  </a:cubicBezTo>
                  <a:cubicBezTo>
                    <a:pt x="21" y="32"/>
                    <a:pt x="23" y="29"/>
                    <a:pt x="25" y="30"/>
                  </a:cubicBezTo>
                  <a:cubicBezTo>
                    <a:pt x="27" y="30"/>
                    <a:pt x="28" y="32"/>
                    <a:pt x="30" y="33"/>
                  </a:cubicBezTo>
                  <a:cubicBezTo>
                    <a:pt x="32" y="34"/>
                    <a:pt x="34" y="34"/>
                    <a:pt x="36" y="34"/>
                  </a:cubicBezTo>
                  <a:cubicBezTo>
                    <a:pt x="37" y="34"/>
                    <a:pt x="39" y="35"/>
                    <a:pt x="39" y="34"/>
                  </a:cubicBezTo>
                  <a:cubicBezTo>
                    <a:pt x="40" y="33"/>
                    <a:pt x="40" y="29"/>
                    <a:pt x="41" y="30"/>
                  </a:cubicBezTo>
                  <a:cubicBezTo>
                    <a:pt x="43" y="31"/>
                    <a:pt x="43" y="31"/>
                    <a:pt x="45" y="31"/>
                  </a:cubicBezTo>
                  <a:cubicBezTo>
                    <a:pt x="47" y="30"/>
                    <a:pt x="48" y="31"/>
                    <a:pt x="50" y="31"/>
                  </a:cubicBezTo>
                  <a:cubicBezTo>
                    <a:pt x="52" y="31"/>
                    <a:pt x="53" y="28"/>
                    <a:pt x="55" y="29"/>
                  </a:cubicBezTo>
                  <a:cubicBezTo>
                    <a:pt x="56" y="29"/>
                    <a:pt x="58" y="31"/>
                    <a:pt x="60" y="30"/>
                  </a:cubicBezTo>
                  <a:cubicBezTo>
                    <a:pt x="64" y="28"/>
                    <a:pt x="59" y="26"/>
                    <a:pt x="58" y="24"/>
                  </a:cubicBezTo>
                  <a:cubicBezTo>
                    <a:pt x="57" y="22"/>
                    <a:pt x="57" y="21"/>
                    <a:pt x="55" y="20"/>
                  </a:cubicBezTo>
                  <a:cubicBezTo>
                    <a:pt x="53" y="19"/>
                    <a:pt x="52" y="18"/>
                    <a:pt x="51" y="16"/>
                  </a:cubicBezTo>
                  <a:cubicBezTo>
                    <a:pt x="51" y="14"/>
                    <a:pt x="49" y="14"/>
                    <a:pt x="47" y="13"/>
                  </a:cubicBezTo>
                  <a:cubicBezTo>
                    <a:pt x="47" y="13"/>
                    <a:pt x="47" y="12"/>
                    <a:pt x="46" y="12"/>
                  </a:cubicBezTo>
                  <a:cubicBezTo>
                    <a:pt x="46" y="12"/>
                    <a:pt x="44" y="12"/>
                    <a:pt x="44" y="12"/>
                  </a:cubicBezTo>
                  <a:cubicBezTo>
                    <a:pt x="43" y="11"/>
                    <a:pt x="44" y="7"/>
                    <a:pt x="44" y="6"/>
                  </a:cubicBezTo>
                  <a:cubicBezTo>
                    <a:pt x="44" y="4"/>
                    <a:pt x="42" y="3"/>
                    <a:pt x="41" y="1"/>
                  </a:cubicBezTo>
                  <a:cubicBezTo>
                    <a:pt x="41" y="1"/>
                    <a:pt x="41" y="0"/>
                    <a:pt x="41" y="0"/>
                  </a:cubicBezTo>
                  <a:cubicBezTo>
                    <a:pt x="40" y="0"/>
                    <a:pt x="39" y="0"/>
                    <a:pt x="38" y="0"/>
                  </a:cubicBezTo>
                  <a:cubicBezTo>
                    <a:pt x="36" y="1"/>
                    <a:pt x="36" y="1"/>
                    <a:pt x="35" y="3"/>
                  </a:cubicBezTo>
                  <a:cubicBezTo>
                    <a:pt x="35" y="6"/>
                    <a:pt x="28" y="10"/>
                    <a:pt x="26" y="10"/>
                  </a:cubicBezTo>
                  <a:cubicBezTo>
                    <a:pt x="25" y="10"/>
                    <a:pt x="21" y="10"/>
                    <a:pt x="22" y="11"/>
                  </a:cubicBezTo>
                  <a:cubicBezTo>
                    <a:pt x="23" y="13"/>
                    <a:pt x="20" y="15"/>
                    <a:pt x="19" y="15"/>
                  </a:cubicBezTo>
                  <a:cubicBezTo>
                    <a:pt x="17" y="16"/>
                    <a:pt x="15" y="17"/>
                    <a:pt x="13" y="17"/>
                  </a:cubicBezTo>
                  <a:cubicBezTo>
                    <a:pt x="11" y="18"/>
                    <a:pt x="11" y="16"/>
                    <a:pt x="9" y="17"/>
                  </a:cubicBezTo>
                  <a:cubicBezTo>
                    <a:pt x="7" y="18"/>
                    <a:pt x="6" y="17"/>
                    <a:pt x="6" y="18"/>
                  </a:cubicBezTo>
                  <a:cubicBezTo>
                    <a:pt x="5" y="20"/>
                    <a:pt x="4" y="22"/>
                    <a:pt x="3" y="23"/>
                  </a:cubicBezTo>
                  <a:cubicBezTo>
                    <a:pt x="0" y="27"/>
                    <a:pt x="2" y="30"/>
                    <a:pt x="4" y="34"/>
                  </a:cubicBezTo>
                  <a:cubicBezTo>
                    <a:pt x="5" y="36"/>
                    <a:pt x="5" y="37"/>
                    <a:pt x="6" y="39"/>
                  </a:cubicBezTo>
                  <a:cubicBezTo>
                    <a:pt x="8" y="41"/>
                    <a:pt x="9" y="42"/>
                    <a:pt x="9" y="45"/>
                  </a:cubicBezTo>
                  <a:cubicBezTo>
                    <a:pt x="9" y="44"/>
                    <a:pt x="10" y="37"/>
                    <a:pt x="12" y="3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6" name="Freeform 743"/>
            <p:cNvSpPr>
              <a:spLocks/>
            </p:cNvSpPr>
            <p:nvPr/>
          </p:nvSpPr>
          <p:spPr bwMode="auto">
            <a:xfrm>
              <a:off x="5850027" y="3960658"/>
              <a:ext cx="546322" cy="383858"/>
            </a:xfrm>
            <a:custGeom>
              <a:avLst/>
              <a:gdLst>
                <a:gd name="T0" fmla="*/ 83 w 117"/>
                <a:gd name="T1" fmla="*/ 82 h 82"/>
                <a:gd name="T2" fmla="*/ 93 w 117"/>
                <a:gd name="T3" fmla="*/ 76 h 82"/>
                <a:gd name="T4" fmla="*/ 105 w 117"/>
                <a:gd name="T5" fmla="*/ 68 h 82"/>
                <a:gd name="T6" fmla="*/ 112 w 117"/>
                <a:gd name="T7" fmla="*/ 64 h 82"/>
                <a:gd name="T8" fmla="*/ 107 w 117"/>
                <a:gd name="T9" fmla="*/ 55 h 82"/>
                <a:gd name="T10" fmla="*/ 110 w 117"/>
                <a:gd name="T11" fmla="*/ 46 h 82"/>
                <a:gd name="T12" fmla="*/ 114 w 117"/>
                <a:gd name="T13" fmla="*/ 40 h 82"/>
                <a:gd name="T14" fmla="*/ 117 w 117"/>
                <a:gd name="T15" fmla="*/ 21 h 82"/>
                <a:gd name="T16" fmla="*/ 81 w 117"/>
                <a:gd name="T17" fmla="*/ 1 h 82"/>
                <a:gd name="T18" fmla="*/ 75 w 117"/>
                <a:gd name="T19" fmla="*/ 2 h 82"/>
                <a:gd name="T20" fmla="*/ 67 w 117"/>
                <a:gd name="T21" fmla="*/ 2 h 82"/>
                <a:gd name="T22" fmla="*/ 59 w 117"/>
                <a:gd name="T23" fmla="*/ 1 h 82"/>
                <a:gd name="T24" fmla="*/ 29 w 117"/>
                <a:gd name="T25" fmla="*/ 21 h 82"/>
                <a:gd name="T26" fmla="*/ 22 w 117"/>
                <a:gd name="T27" fmla="*/ 25 h 82"/>
                <a:gd name="T28" fmla="*/ 19 w 117"/>
                <a:gd name="T29" fmla="*/ 42 h 82"/>
                <a:gd name="T30" fmla="*/ 8 w 117"/>
                <a:gd name="T31" fmla="*/ 43 h 82"/>
                <a:gd name="T32" fmla="*/ 5 w 117"/>
                <a:gd name="T33" fmla="*/ 51 h 82"/>
                <a:gd name="T34" fmla="*/ 11 w 117"/>
                <a:gd name="T35" fmla="*/ 56 h 82"/>
                <a:gd name="T36" fmla="*/ 19 w 117"/>
                <a:gd name="T37" fmla="*/ 62 h 82"/>
                <a:gd name="T38" fmla="*/ 21 w 117"/>
                <a:gd name="T39" fmla="*/ 55 h 82"/>
                <a:gd name="T40" fmla="*/ 28 w 117"/>
                <a:gd name="T41" fmla="*/ 50 h 82"/>
                <a:gd name="T42" fmla="*/ 35 w 117"/>
                <a:gd name="T43" fmla="*/ 53 h 82"/>
                <a:gd name="T44" fmla="*/ 46 w 117"/>
                <a:gd name="T45" fmla="*/ 55 h 82"/>
                <a:gd name="T46" fmla="*/ 64 w 117"/>
                <a:gd name="T47" fmla="*/ 53 h 82"/>
                <a:gd name="T48" fmla="*/ 68 w 117"/>
                <a:gd name="T49" fmla="*/ 47 h 82"/>
                <a:gd name="T50" fmla="*/ 77 w 117"/>
                <a:gd name="T51" fmla="*/ 31 h 82"/>
                <a:gd name="T52" fmla="*/ 79 w 117"/>
                <a:gd name="T53" fmla="*/ 16 h 82"/>
                <a:gd name="T54" fmla="*/ 75 w 117"/>
                <a:gd name="T55" fmla="*/ 2 h 82"/>
                <a:gd name="T56" fmla="*/ 78 w 117"/>
                <a:gd name="T57" fmla="*/ 16 h 82"/>
                <a:gd name="T58" fmla="*/ 77 w 117"/>
                <a:gd name="T59" fmla="*/ 35 h 82"/>
                <a:gd name="T60" fmla="*/ 68 w 117"/>
                <a:gd name="T61" fmla="*/ 46 h 82"/>
                <a:gd name="T62" fmla="*/ 72 w 117"/>
                <a:gd name="T63" fmla="*/ 55 h 82"/>
                <a:gd name="T64" fmla="*/ 75 w 117"/>
                <a:gd name="T65" fmla="*/ 65 h 82"/>
                <a:gd name="T66" fmla="*/ 72 w 117"/>
                <a:gd name="T67" fmla="*/ 74 h 82"/>
                <a:gd name="T68" fmla="*/ 77 w 117"/>
                <a:gd name="T69" fmla="*/ 81 h 82"/>
                <a:gd name="T70" fmla="*/ 80 w 117"/>
                <a:gd name="T71" fmla="*/ 8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82">
                  <a:moveTo>
                    <a:pt x="80" y="81"/>
                  </a:moveTo>
                  <a:cubicBezTo>
                    <a:pt x="81" y="80"/>
                    <a:pt x="82" y="82"/>
                    <a:pt x="83" y="82"/>
                  </a:cubicBezTo>
                  <a:cubicBezTo>
                    <a:pt x="85" y="81"/>
                    <a:pt x="87" y="80"/>
                    <a:pt x="89" y="79"/>
                  </a:cubicBezTo>
                  <a:cubicBezTo>
                    <a:pt x="90" y="79"/>
                    <a:pt x="93" y="78"/>
                    <a:pt x="93" y="76"/>
                  </a:cubicBezTo>
                  <a:cubicBezTo>
                    <a:pt x="93" y="74"/>
                    <a:pt x="94" y="75"/>
                    <a:pt x="96" y="74"/>
                  </a:cubicBezTo>
                  <a:cubicBezTo>
                    <a:pt x="99" y="74"/>
                    <a:pt x="103" y="71"/>
                    <a:pt x="105" y="68"/>
                  </a:cubicBezTo>
                  <a:cubicBezTo>
                    <a:pt x="106" y="67"/>
                    <a:pt x="106" y="66"/>
                    <a:pt x="107" y="65"/>
                  </a:cubicBezTo>
                  <a:cubicBezTo>
                    <a:pt x="108" y="64"/>
                    <a:pt x="110" y="64"/>
                    <a:pt x="112" y="64"/>
                  </a:cubicBezTo>
                  <a:cubicBezTo>
                    <a:pt x="112" y="62"/>
                    <a:pt x="110" y="61"/>
                    <a:pt x="109" y="59"/>
                  </a:cubicBezTo>
                  <a:cubicBezTo>
                    <a:pt x="109" y="58"/>
                    <a:pt x="110" y="55"/>
                    <a:pt x="107" y="55"/>
                  </a:cubicBezTo>
                  <a:cubicBezTo>
                    <a:pt x="106" y="55"/>
                    <a:pt x="109" y="53"/>
                    <a:pt x="108" y="52"/>
                  </a:cubicBezTo>
                  <a:cubicBezTo>
                    <a:pt x="108" y="49"/>
                    <a:pt x="109" y="48"/>
                    <a:pt x="110" y="46"/>
                  </a:cubicBezTo>
                  <a:cubicBezTo>
                    <a:pt x="110" y="44"/>
                    <a:pt x="112" y="44"/>
                    <a:pt x="112" y="42"/>
                  </a:cubicBezTo>
                  <a:cubicBezTo>
                    <a:pt x="112" y="41"/>
                    <a:pt x="113" y="40"/>
                    <a:pt x="114" y="40"/>
                  </a:cubicBezTo>
                  <a:cubicBezTo>
                    <a:pt x="117" y="40"/>
                    <a:pt x="117" y="40"/>
                    <a:pt x="117" y="38"/>
                  </a:cubicBezTo>
                  <a:cubicBezTo>
                    <a:pt x="117" y="32"/>
                    <a:pt x="117" y="27"/>
                    <a:pt x="117" y="21"/>
                  </a:cubicBezTo>
                  <a:cubicBezTo>
                    <a:pt x="117" y="19"/>
                    <a:pt x="113" y="18"/>
                    <a:pt x="111" y="17"/>
                  </a:cubicBezTo>
                  <a:cubicBezTo>
                    <a:pt x="101" y="12"/>
                    <a:pt x="91" y="6"/>
                    <a:pt x="81" y="1"/>
                  </a:cubicBezTo>
                  <a:cubicBezTo>
                    <a:pt x="80" y="1"/>
                    <a:pt x="80" y="0"/>
                    <a:pt x="79" y="0"/>
                  </a:cubicBezTo>
                  <a:cubicBezTo>
                    <a:pt x="78" y="1"/>
                    <a:pt x="76" y="2"/>
                    <a:pt x="75" y="2"/>
                  </a:cubicBezTo>
                  <a:cubicBezTo>
                    <a:pt x="74" y="3"/>
                    <a:pt x="72" y="5"/>
                    <a:pt x="71" y="5"/>
                  </a:cubicBezTo>
                  <a:cubicBezTo>
                    <a:pt x="70" y="5"/>
                    <a:pt x="69" y="3"/>
                    <a:pt x="67" y="2"/>
                  </a:cubicBezTo>
                  <a:cubicBezTo>
                    <a:pt x="66" y="1"/>
                    <a:pt x="65" y="1"/>
                    <a:pt x="64" y="1"/>
                  </a:cubicBezTo>
                  <a:cubicBezTo>
                    <a:pt x="62" y="0"/>
                    <a:pt x="61" y="0"/>
                    <a:pt x="59" y="1"/>
                  </a:cubicBezTo>
                  <a:cubicBezTo>
                    <a:pt x="52" y="5"/>
                    <a:pt x="45" y="10"/>
                    <a:pt x="38" y="14"/>
                  </a:cubicBezTo>
                  <a:cubicBezTo>
                    <a:pt x="35" y="16"/>
                    <a:pt x="32" y="18"/>
                    <a:pt x="29" y="21"/>
                  </a:cubicBezTo>
                  <a:cubicBezTo>
                    <a:pt x="28" y="22"/>
                    <a:pt x="27" y="22"/>
                    <a:pt x="26" y="22"/>
                  </a:cubicBezTo>
                  <a:cubicBezTo>
                    <a:pt x="23" y="22"/>
                    <a:pt x="22" y="22"/>
                    <a:pt x="22" y="25"/>
                  </a:cubicBezTo>
                  <a:cubicBezTo>
                    <a:pt x="22" y="28"/>
                    <a:pt x="22" y="31"/>
                    <a:pt x="22" y="34"/>
                  </a:cubicBezTo>
                  <a:cubicBezTo>
                    <a:pt x="22" y="37"/>
                    <a:pt x="21" y="40"/>
                    <a:pt x="19" y="42"/>
                  </a:cubicBezTo>
                  <a:cubicBezTo>
                    <a:pt x="18" y="43"/>
                    <a:pt x="15" y="43"/>
                    <a:pt x="14" y="43"/>
                  </a:cubicBezTo>
                  <a:cubicBezTo>
                    <a:pt x="12" y="43"/>
                    <a:pt x="10" y="43"/>
                    <a:pt x="8" y="43"/>
                  </a:cubicBezTo>
                  <a:cubicBezTo>
                    <a:pt x="6" y="43"/>
                    <a:pt x="4" y="44"/>
                    <a:pt x="2" y="44"/>
                  </a:cubicBezTo>
                  <a:cubicBezTo>
                    <a:pt x="0" y="44"/>
                    <a:pt x="5" y="51"/>
                    <a:pt x="5" y="51"/>
                  </a:cubicBezTo>
                  <a:cubicBezTo>
                    <a:pt x="6" y="54"/>
                    <a:pt x="7" y="56"/>
                    <a:pt x="10" y="57"/>
                  </a:cubicBezTo>
                  <a:cubicBezTo>
                    <a:pt x="10" y="57"/>
                    <a:pt x="11" y="56"/>
                    <a:pt x="11" y="56"/>
                  </a:cubicBezTo>
                  <a:cubicBezTo>
                    <a:pt x="12" y="57"/>
                    <a:pt x="12" y="60"/>
                    <a:pt x="14" y="58"/>
                  </a:cubicBezTo>
                  <a:cubicBezTo>
                    <a:pt x="16" y="56"/>
                    <a:pt x="18" y="61"/>
                    <a:pt x="19" y="62"/>
                  </a:cubicBezTo>
                  <a:cubicBezTo>
                    <a:pt x="19" y="61"/>
                    <a:pt x="20" y="59"/>
                    <a:pt x="20" y="58"/>
                  </a:cubicBezTo>
                  <a:cubicBezTo>
                    <a:pt x="20" y="57"/>
                    <a:pt x="21" y="56"/>
                    <a:pt x="21" y="55"/>
                  </a:cubicBezTo>
                  <a:cubicBezTo>
                    <a:pt x="22" y="52"/>
                    <a:pt x="22" y="52"/>
                    <a:pt x="25" y="51"/>
                  </a:cubicBezTo>
                  <a:cubicBezTo>
                    <a:pt x="26" y="50"/>
                    <a:pt x="27" y="50"/>
                    <a:pt x="28" y="50"/>
                  </a:cubicBezTo>
                  <a:cubicBezTo>
                    <a:pt x="29" y="49"/>
                    <a:pt x="30" y="51"/>
                    <a:pt x="31" y="51"/>
                  </a:cubicBezTo>
                  <a:cubicBezTo>
                    <a:pt x="33" y="51"/>
                    <a:pt x="34" y="52"/>
                    <a:pt x="35" y="53"/>
                  </a:cubicBezTo>
                  <a:cubicBezTo>
                    <a:pt x="36" y="54"/>
                    <a:pt x="37" y="54"/>
                    <a:pt x="39" y="54"/>
                  </a:cubicBezTo>
                  <a:cubicBezTo>
                    <a:pt x="42" y="52"/>
                    <a:pt x="43" y="55"/>
                    <a:pt x="46" y="55"/>
                  </a:cubicBezTo>
                  <a:cubicBezTo>
                    <a:pt x="49" y="55"/>
                    <a:pt x="52" y="53"/>
                    <a:pt x="55" y="53"/>
                  </a:cubicBezTo>
                  <a:cubicBezTo>
                    <a:pt x="57" y="53"/>
                    <a:pt x="61" y="54"/>
                    <a:pt x="64" y="53"/>
                  </a:cubicBezTo>
                  <a:cubicBezTo>
                    <a:pt x="65" y="53"/>
                    <a:pt x="66" y="52"/>
                    <a:pt x="67" y="51"/>
                  </a:cubicBezTo>
                  <a:cubicBezTo>
                    <a:pt x="69" y="50"/>
                    <a:pt x="68" y="49"/>
                    <a:pt x="68" y="47"/>
                  </a:cubicBezTo>
                  <a:cubicBezTo>
                    <a:pt x="68" y="42"/>
                    <a:pt x="73" y="39"/>
                    <a:pt x="77" y="35"/>
                  </a:cubicBezTo>
                  <a:cubicBezTo>
                    <a:pt x="78" y="34"/>
                    <a:pt x="77" y="32"/>
                    <a:pt x="77" y="31"/>
                  </a:cubicBezTo>
                  <a:cubicBezTo>
                    <a:pt x="77" y="28"/>
                    <a:pt x="77" y="26"/>
                    <a:pt x="77" y="23"/>
                  </a:cubicBezTo>
                  <a:cubicBezTo>
                    <a:pt x="78" y="21"/>
                    <a:pt x="79" y="18"/>
                    <a:pt x="79" y="16"/>
                  </a:cubicBezTo>
                  <a:cubicBezTo>
                    <a:pt x="78" y="14"/>
                    <a:pt x="77" y="12"/>
                    <a:pt x="76" y="11"/>
                  </a:cubicBezTo>
                  <a:cubicBezTo>
                    <a:pt x="74" y="8"/>
                    <a:pt x="75" y="5"/>
                    <a:pt x="75" y="2"/>
                  </a:cubicBezTo>
                  <a:cubicBezTo>
                    <a:pt x="75" y="5"/>
                    <a:pt x="75" y="7"/>
                    <a:pt x="75" y="9"/>
                  </a:cubicBezTo>
                  <a:cubicBezTo>
                    <a:pt x="75" y="11"/>
                    <a:pt x="78" y="14"/>
                    <a:pt x="78" y="16"/>
                  </a:cubicBezTo>
                  <a:cubicBezTo>
                    <a:pt x="79" y="19"/>
                    <a:pt x="77" y="23"/>
                    <a:pt x="77" y="26"/>
                  </a:cubicBezTo>
                  <a:cubicBezTo>
                    <a:pt x="77" y="28"/>
                    <a:pt x="78" y="32"/>
                    <a:pt x="77" y="35"/>
                  </a:cubicBezTo>
                  <a:cubicBezTo>
                    <a:pt x="76" y="37"/>
                    <a:pt x="72" y="39"/>
                    <a:pt x="71" y="41"/>
                  </a:cubicBezTo>
                  <a:cubicBezTo>
                    <a:pt x="69" y="42"/>
                    <a:pt x="68" y="44"/>
                    <a:pt x="68" y="46"/>
                  </a:cubicBezTo>
                  <a:cubicBezTo>
                    <a:pt x="67" y="49"/>
                    <a:pt x="69" y="50"/>
                    <a:pt x="70" y="53"/>
                  </a:cubicBezTo>
                  <a:cubicBezTo>
                    <a:pt x="70" y="54"/>
                    <a:pt x="71" y="54"/>
                    <a:pt x="72" y="55"/>
                  </a:cubicBezTo>
                  <a:cubicBezTo>
                    <a:pt x="74" y="56"/>
                    <a:pt x="75" y="57"/>
                    <a:pt x="75" y="59"/>
                  </a:cubicBezTo>
                  <a:cubicBezTo>
                    <a:pt x="75" y="61"/>
                    <a:pt x="75" y="63"/>
                    <a:pt x="75" y="65"/>
                  </a:cubicBezTo>
                  <a:cubicBezTo>
                    <a:pt x="75" y="66"/>
                    <a:pt x="76" y="68"/>
                    <a:pt x="77" y="70"/>
                  </a:cubicBezTo>
                  <a:cubicBezTo>
                    <a:pt x="74" y="70"/>
                    <a:pt x="67" y="70"/>
                    <a:pt x="72" y="74"/>
                  </a:cubicBezTo>
                  <a:cubicBezTo>
                    <a:pt x="74" y="75"/>
                    <a:pt x="75" y="76"/>
                    <a:pt x="76" y="78"/>
                  </a:cubicBezTo>
                  <a:cubicBezTo>
                    <a:pt x="76" y="79"/>
                    <a:pt x="77" y="80"/>
                    <a:pt x="77" y="81"/>
                  </a:cubicBezTo>
                  <a:cubicBezTo>
                    <a:pt x="77" y="82"/>
                    <a:pt x="80" y="81"/>
                    <a:pt x="80" y="81"/>
                  </a:cubicBezTo>
                  <a:cubicBezTo>
                    <a:pt x="82" y="80"/>
                    <a:pt x="80" y="81"/>
                    <a:pt x="80" y="8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7" name="Freeform 744"/>
            <p:cNvSpPr>
              <a:spLocks/>
            </p:cNvSpPr>
            <p:nvPr/>
          </p:nvSpPr>
          <p:spPr bwMode="auto">
            <a:xfrm>
              <a:off x="6343786" y="3970214"/>
              <a:ext cx="383859" cy="473054"/>
            </a:xfrm>
            <a:custGeom>
              <a:avLst/>
              <a:gdLst>
                <a:gd name="T0" fmla="*/ 6 w 82"/>
                <a:gd name="T1" fmla="*/ 39 h 101"/>
                <a:gd name="T2" fmla="*/ 6 w 82"/>
                <a:gd name="T3" fmla="*/ 41 h 101"/>
                <a:gd name="T4" fmla="*/ 4 w 82"/>
                <a:gd name="T5" fmla="*/ 43 h 101"/>
                <a:gd name="T6" fmla="*/ 2 w 82"/>
                <a:gd name="T7" fmla="*/ 49 h 101"/>
                <a:gd name="T8" fmla="*/ 2 w 82"/>
                <a:gd name="T9" fmla="*/ 51 h 101"/>
                <a:gd name="T10" fmla="*/ 1 w 82"/>
                <a:gd name="T11" fmla="*/ 53 h 101"/>
                <a:gd name="T12" fmla="*/ 4 w 82"/>
                <a:gd name="T13" fmla="*/ 58 h 101"/>
                <a:gd name="T14" fmla="*/ 6 w 82"/>
                <a:gd name="T15" fmla="*/ 60 h 101"/>
                <a:gd name="T16" fmla="*/ 6 w 82"/>
                <a:gd name="T17" fmla="*/ 63 h 101"/>
                <a:gd name="T18" fmla="*/ 9 w 82"/>
                <a:gd name="T19" fmla="*/ 68 h 101"/>
                <a:gd name="T20" fmla="*/ 9 w 82"/>
                <a:gd name="T21" fmla="*/ 74 h 101"/>
                <a:gd name="T22" fmla="*/ 15 w 82"/>
                <a:gd name="T23" fmla="*/ 76 h 101"/>
                <a:gd name="T24" fmla="*/ 18 w 82"/>
                <a:gd name="T25" fmla="*/ 81 h 101"/>
                <a:gd name="T26" fmla="*/ 22 w 82"/>
                <a:gd name="T27" fmla="*/ 84 h 101"/>
                <a:gd name="T28" fmla="*/ 26 w 82"/>
                <a:gd name="T29" fmla="*/ 88 h 101"/>
                <a:gd name="T30" fmla="*/ 26 w 82"/>
                <a:gd name="T31" fmla="*/ 91 h 101"/>
                <a:gd name="T32" fmla="*/ 28 w 82"/>
                <a:gd name="T33" fmla="*/ 92 h 101"/>
                <a:gd name="T34" fmla="*/ 32 w 82"/>
                <a:gd name="T35" fmla="*/ 96 h 101"/>
                <a:gd name="T36" fmla="*/ 35 w 82"/>
                <a:gd name="T37" fmla="*/ 95 h 101"/>
                <a:gd name="T38" fmla="*/ 39 w 82"/>
                <a:gd name="T39" fmla="*/ 94 h 101"/>
                <a:gd name="T40" fmla="*/ 44 w 82"/>
                <a:gd name="T41" fmla="*/ 100 h 101"/>
                <a:gd name="T42" fmla="*/ 51 w 82"/>
                <a:gd name="T43" fmla="*/ 100 h 101"/>
                <a:gd name="T44" fmla="*/ 55 w 82"/>
                <a:gd name="T45" fmla="*/ 98 h 101"/>
                <a:gd name="T46" fmla="*/ 59 w 82"/>
                <a:gd name="T47" fmla="*/ 97 h 101"/>
                <a:gd name="T48" fmla="*/ 69 w 82"/>
                <a:gd name="T49" fmla="*/ 94 h 101"/>
                <a:gd name="T50" fmla="*/ 69 w 82"/>
                <a:gd name="T51" fmla="*/ 91 h 101"/>
                <a:gd name="T52" fmla="*/ 66 w 82"/>
                <a:gd name="T53" fmla="*/ 90 h 101"/>
                <a:gd name="T54" fmla="*/ 61 w 82"/>
                <a:gd name="T55" fmla="*/ 83 h 101"/>
                <a:gd name="T56" fmla="*/ 59 w 82"/>
                <a:gd name="T57" fmla="*/ 80 h 101"/>
                <a:gd name="T58" fmla="*/ 56 w 82"/>
                <a:gd name="T59" fmla="*/ 78 h 101"/>
                <a:gd name="T60" fmla="*/ 59 w 82"/>
                <a:gd name="T61" fmla="*/ 75 h 101"/>
                <a:gd name="T62" fmla="*/ 61 w 82"/>
                <a:gd name="T63" fmla="*/ 67 h 101"/>
                <a:gd name="T64" fmla="*/ 62 w 82"/>
                <a:gd name="T65" fmla="*/ 64 h 101"/>
                <a:gd name="T66" fmla="*/ 65 w 82"/>
                <a:gd name="T67" fmla="*/ 62 h 101"/>
                <a:gd name="T68" fmla="*/ 65 w 82"/>
                <a:gd name="T69" fmla="*/ 58 h 101"/>
                <a:gd name="T70" fmla="*/ 67 w 82"/>
                <a:gd name="T71" fmla="*/ 55 h 101"/>
                <a:gd name="T72" fmla="*/ 71 w 82"/>
                <a:gd name="T73" fmla="*/ 52 h 101"/>
                <a:gd name="T74" fmla="*/ 72 w 82"/>
                <a:gd name="T75" fmla="*/ 45 h 101"/>
                <a:gd name="T76" fmla="*/ 72 w 82"/>
                <a:gd name="T77" fmla="*/ 42 h 101"/>
                <a:gd name="T78" fmla="*/ 74 w 82"/>
                <a:gd name="T79" fmla="*/ 37 h 101"/>
                <a:gd name="T80" fmla="*/ 79 w 82"/>
                <a:gd name="T81" fmla="*/ 29 h 101"/>
                <a:gd name="T82" fmla="*/ 82 w 82"/>
                <a:gd name="T83" fmla="*/ 27 h 101"/>
                <a:gd name="T84" fmla="*/ 79 w 82"/>
                <a:gd name="T85" fmla="*/ 23 h 101"/>
                <a:gd name="T86" fmla="*/ 76 w 82"/>
                <a:gd name="T87" fmla="*/ 17 h 101"/>
                <a:gd name="T88" fmla="*/ 76 w 82"/>
                <a:gd name="T89" fmla="*/ 11 h 101"/>
                <a:gd name="T90" fmla="*/ 75 w 82"/>
                <a:gd name="T91" fmla="*/ 9 h 101"/>
                <a:gd name="T92" fmla="*/ 74 w 82"/>
                <a:gd name="T93" fmla="*/ 5 h 101"/>
                <a:gd name="T94" fmla="*/ 68 w 82"/>
                <a:gd name="T95" fmla="*/ 0 h 101"/>
                <a:gd name="T96" fmla="*/ 64 w 82"/>
                <a:gd name="T97" fmla="*/ 2 h 101"/>
                <a:gd name="T98" fmla="*/ 60 w 82"/>
                <a:gd name="T99" fmla="*/ 5 h 101"/>
                <a:gd name="T100" fmla="*/ 56 w 82"/>
                <a:gd name="T101" fmla="*/ 5 h 101"/>
                <a:gd name="T102" fmla="*/ 46 w 82"/>
                <a:gd name="T103" fmla="*/ 5 h 101"/>
                <a:gd name="T104" fmla="*/ 17 w 82"/>
                <a:gd name="T105" fmla="*/ 5 h 101"/>
                <a:gd name="T106" fmla="*/ 16 w 82"/>
                <a:gd name="T107" fmla="*/ 14 h 101"/>
                <a:gd name="T108" fmla="*/ 13 w 82"/>
                <a:gd name="T109" fmla="*/ 16 h 101"/>
                <a:gd name="T110" fmla="*/ 11 w 82"/>
                <a:gd name="T111" fmla="*/ 18 h 101"/>
                <a:gd name="T112" fmla="*/ 11 w 82"/>
                <a:gd name="T113" fmla="*/ 32 h 101"/>
                <a:gd name="T114" fmla="*/ 11 w 82"/>
                <a:gd name="T115" fmla="*/ 37 h 101"/>
                <a:gd name="T116" fmla="*/ 6 w 82"/>
                <a:gd name="T117" fmla="*/ 3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 h="101">
                  <a:moveTo>
                    <a:pt x="6" y="39"/>
                  </a:moveTo>
                  <a:cubicBezTo>
                    <a:pt x="6" y="39"/>
                    <a:pt x="6" y="40"/>
                    <a:pt x="6" y="41"/>
                  </a:cubicBezTo>
                  <a:cubicBezTo>
                    <a:pt x="5" y="42"/>
                    <a:pt x="4" y="42"/>
                    <a:pt x="4" y="43"/>
                  </a:cubicBezTo>
                  <a:cubicBezTo>
                    <a:pt x="4" y="45"/>
                    <a:pt x="2" y="47"/>
                    <a:pt x="2" y="49"/>
                  </a:cubicBezTo>
                  <a:cubicBezTo>
                    <a:pt x="2" y="50"/>
                    <a:pt x="3" y="51"/>
                    <a:pt x="2" y="51"/>
                  </a:cubicBezTo>
                  <a:cubicBezTo>
                    <a:pt x="2" y="52"/>
                    <a:pt x="0" y="53"/>
                    <a:pt x="1" y="53"/>
                  </a:cubicBezTo>
                  <a:cubicBezTo>
                    <a:pt x="4" y="53"/>
                    <a:pt x="3" y="57"/>
                    <a:pt x="4" y="58"/>
                  </a:cubicBezTo>
                  <a:cubicBezTo>
                    <a:pt x="4" y="59"/>
                    <a:pt x="5" y="59"/>
                    <a:pt x="6" y="60"/>
                  </a:cubicBezTo>
                  <a:cubicBezTo>
                    <a:pt x="6" y="61"/>
                    <a:pt x="6" y="62"/>
                    <a:pt x="6" y="63"/>
                  </a:cubicBezTo>
                  <a:cubicBezTo>
                    <a:pt x="7" y="65"/>
                    <a:pt x="9" y="66"/>
                    <a:pt x="9" y="68"/>
                  </a:cubicBezTo>
                  <a:cubicBezTo>
                    <a:pt x="9" y="69"/>
                    <a:pt x="8" y="74"/>
                    <a:pt x="9" y="74"/>
                  </a:cubicBezTo>
                  <a:cubicBezTo>
                    <a:pt x="12" y="74"/>
                    <a:pt x="13" y="75"/>
                    <a:pt x="15" y="76"/>
                  </a:cubicBezTo>
                  <a:cubicBezTo>
                    <a:pt x="17" y="77"/>
                    <a:pt x="16" y="80"/>
                    <a:pt x="18" y="81"/>
                  </a:cubicBezTo>
                  <a:cubicBezTo>
                    <a:pt x="19" y="82"/>
                    <a:pt x="22" y="82"/>
                    <a:pt x="22" y="84"/>
                  </a:cubicBezTo>
                  <a:cubicBezTo>
                    <a:pt x="22" y="86"/>
                    <a:pt x="25" y="87"/>
                    <a:pt x="26" y="88"/>
                  </a:cubicBezTo>
                  <a:cubicBezTo>
                    <a:pt x="26" y="89"/>
                    <a:pt x="26" y="90"/>
                    <a:pt x="26" y="91"/>
                  </a:cubicBezTo>
                  <a:cubicBezTo>
                    <a:pt x="27" y="91"/>
                    <a:pt x="28" y="92"/>
                    <a:pt x="28" y="92"/>
                  </a:cubicBezTo>
                  <a:cubicBezTo>
                    <a:pt x="29" y="93"/>
                    <a:pt x="30" y="95"/>
                    <a:pt x="32" y="96"/>
                  </a:cubicBezTo>
                  <a:cubicBezTo>
                    <a:pt x="33" y="97"/>
                    <a:pt x="33" y="93"/>
                    <a:pt x="35" y="95"/>
                  </a:cubicBezTo>
                  <a:cubicBezTo>
                    <a:pt x="37" y="96"/>
                    <a:pt x="37" y="94"/>
                    <a:pt x="39" y="94"/>
                  </a:cubicBezTo>
                  <a:cubicBezTo>
                    <a:pt x="41" y="95"/>
                    <a:pt x="42" y="98"/>
                    <a:pt x="44" y="100"/>
                  </a:cubicBezTo>
                  <a:cubicBezTo>
                    <a:pt x="46" y="95"/>
                    <a:pt x="49" y="101"/>
                    <a:pt x="51" y="100"/>
                  </a:cubicBezTo>
                  <a:cubicBezTo>
                    <a:pt x="52" y="99"/>
                    <a:pt x="53" y="98"/>
                    <a:pt x="55" y="98"/>
                  </a:cubicBezTo>
                  <a:cubicBezTo>
                    <a:pt x="56" y="98"/>
                    <a:pt x="58" y="98"/>
                    <a:pt x="59" y="97"/>
                  </a:cubicBezTo>
                  <a:cubicBezTo>
                    <a:pt x="61" y="93"/>
                    <a:pt x="65" y="91"/>
                    <a:pt x="69" y="94"/>
                  </a:cubicBezTo>
                  <a:cubicBezTo>
                    <a:pt x="69" y="93"/>
                    <a:pt x="69" y="92"/>
                    <a:pt x="69" y="91"/>
                  </a:cubicBezTo>
                  <a:cubicBezTo>
                    <a:pt x="69" y="90"/>
                    <a:pt x="66" y="90"/>
                    <a:pt x="66" y="90"/>
                  </a:cubicBezTo>
                  <a:cubicBezTo>
                    <a:pt x="64" y="88"/>
                    <a:pt x="63" y="85"/>
                    <a:pt x="61" y="83"/>
                  </a:cubicBezTo>
                  <a:cubicBezTo>
                    <a:pt x="60" y="82"/>
                    <a:pt x="60" y="81"/>
                    <a:pt x="59" y="80"/>
                  </a:cubicBezTo>
                  <a:cubicBezTo>
                    <a:pt x="58" y="79"/>
                    <a:pt x="57" y="79"/>
                    <a:pt x="56" y="78"/>
                  </a:cubicBezTo>
                  <a:cubicBezTo>
                    <a:pt x="53" y="75"/>
                    <a:pt x="59" y="75"/>
                    <a:pt x="59" y="75"/>
                  </a:cubicBezTo>
                  <a:cubicBezTo>
                    <a:pt x="61" y="74"/>
                    <a:pt x="60" y="69"/>
                    <a:pt x="61" y="67"/>
                  </a:cubicBezTo>
                  <a:cubicBezTo>
                    <a:pt x="61" y="66"/>
                    <a:pt x="61" y="64"/>
                    <a:pt x="62" y="64"/>
                  </a:cubicBezTo>
                  <a:cubicBezTo>
                    <a:pt x="63" y="63"/>
                    <a:pt x="65" y="63"/>
                    <a:pt x="65" y="62"/>
                  </a:cubicBezTo>
                  <a:cubicBezTo>
                    <a:pt x="65" y="61"/>
                    <a:pt x="65" y="60"/>
                    <a:pt x="65" y="58"/>
                  </a:cubicBezTo>
                  <a:cubicBezTo>
                    <a:pt x="65" y="57"/>
                    <a:pt x="66" y="56"/>
                    <a:pt x="67" y="55"/>
                  </a:cubicBezTo>
                  <a:cubicBezTo>
                    <a:pt x="68" y="53"/>
                    <a:pt x="70" y="54"/>
                    <a:pt x="71" y="52"/>
                  </a:cubicBezTo>
                  <a:cubicBezTo>
                    <a:pt x="71" y="50"/>
                    <a:pt x="72" y="48"/>
                    <a:pt x="72" y="45"/>
                  </a:cubicBezTo>
                  <a:cubicBezTo>
                    <a:pt x="72" y="44"/>
                    <a:pt x="72" y="43"/>
                    <a:pt x="72" y="42"/>
                  </a:cubicBezTo>
                  <a:cubicBezTo>
                    <a:pt x="72" y="40"/>
                    <a:pt x="74" y="38"/>
                    <a:pt x="74" y="37"/>
                  </a:cubicBezTo>
                  <a:cubicBezTo>
                    <a:pt x="74" y="33"/>
                    <a:pt x="75" y="30"/>
                    <a:pt x="79" y="29"/>
                  </a:cubicBezTo>
                  <a:cubicBezTo>
                    <a:pt x="80" y="29"/>
                    <a:pt x="81" y="29"/>
                    <a:pt x="82" y="27"/>
                  </a:cubicBezTo>
                  <a:cubicBezTo>
                    <a:pt x="82" y="26"/>
                    <a:pt x="80" y="24"/>
                    <a:pt x="79" y="23"/>
                  </a:cubicBezTo>
                  <a:cubicBezTo>
                    <a:pt x="77" y="21"/>
                    <a:pt x="76" y="19"/>
                    <a:pt x="76" y="17"/>
                  </a:cubicBezTo>
                  <a:cubicBezTo>
                    <a:pt x="76" y="16"/>
                    <a:pt x="75" y="11"/>
                    <a:pt x="76" y="11"/>
                  </a:cubicBezTo>
                  <a:cubicBezTo>
                    <a:pt x="77" y="10"/>
                    <a:pt x="76" y="10"/>
                    <a:pt x="75" y="9"/>
                  </a:cubicBezTo>
                  <a:cubicBezTo>
                    <a:pt x="74" y="8"/>
                    <a:pt x="74" y="7"/>
                    <a:pt x="74" y="5"/>
                  </a:cubicBezTo>
                  <a:cubicBezTo>
                    <a:pt x="72" y="3"/>
                    <a:pt x="69" y="2"/>
                    <a:pt x="68" y="0"/>
                  </a:cubicBezTo>
                  <a:cubicBezTo>
                    <a:pt x="67" y="0"/>
                    <a:pt x="65" y="1"/>
                    <a:pt x="64" y="2"/>
                  </a:cubicBezTo>
                  <a:cubicBezTo>
                    <a:pt x="63" y="5"/>
                    <a:pt x="61" y="3"/>
                    <a:pt x="60" y="5"/>
                  </a:cubicBezTo>
                  <a:cubicBezTo>
                    <a:pt x="59" y="9"/>
                    <a:pt x="58" y="5"/>
                    <a:pt x="56" y="5"/>
                  </a:cubicBezTo>
                  <a:cubicBezTo>
                    <a:pt x="52" y="5"/>
                    <a:pt x="49" y="5"/>
                    <a:pt x="46" y="5"/>
                  </a:cubicBezTo>
                  <a:cubicBezTo>
                    <a:pt x="37" y="5"/>
                    <a:pt x="27" y="5"/>
                    <a:pt x="17" y="5"/>
                  </a:cubicBezTo>
                  <a:cubicBezTo>
                    <a:pt x="15" y="5"/>
                    <a:pt x="16" y="12"/>
                    <a:pt x="16" y="14"/>
                  </a:cubicBezTo>
                  <a:cubicBezTo>
                    <a:pt x="16" y="16"/>
                    <a:pt x="15" y="16"/>
                    <a:pt x="13" y="16"/>
                  </a:cubicBezTo>
                  <a:cubicBezTo>
                    <a:pt x="10" y="16"/>
                    <a:pt x="11" y="16"/>
                    <a:pt x="11" y="18"/>
                  </a:cubicBezTo>
                  <a:cubicBezTo>
                    <a:pt x="11" y="23"/>
                    <a:pt x="11" y="27"/>
                    <a:pt x="11" y="32"/>
                  </a:cubicBezTo>
                  <a:cubicBezTo>
                    <a:pt x="11" y="34"/>
                    <a:pt x="11" y="36"/>
                    <a:pt x="11" y="37"/>
                  </a:cubicBezTo>
                  <a:cubicBezTo>
                    <a:pt x="11" y="39"/>
                    <a:pt x="7" y="38"/>
                    <a:pt x="6" y="3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8" name="Freeform 745"/>
            <p:cNvSpPr>
              <a:spLocks/>
            </p:cNvSpPr>
            <p:nvPr/>
          </p:nvSpPr>
          <p:spPr bwMode="auto">
            <a:xfrm>
              <a:off x="6679863" y="4091265"/>
              <a:ext cx="149721" cy="135387"/>
            </a:xfrm>
            <a:custGeom>
              <a:avLst/>
              <a:gdLst>
                <a:gd name="T0" fmla="*/ 3 w 32"/>
                <a:gd name="T1" fmla="*/ 19 h 29"/>
                <a:gd name="T2" fmla="*/ 7 w 32"/>
                <a:gd name="T3" fmla="*/ 20 h 29"/>
                <a:gd name="T4" fmla="*/ 7 w 32"/>
                <a:gd name="T5" fmla="*/ 17 h 29"/>
                <a:gd name="T6" fmla="*/ 10 w 32"/>
                <a:gd name="T7" fmla="*/ 19 h 29"/>
                <a:gd name="T8" fmla="*/ 12 w 32"/>
                <a:gd name="T9" fmla="*/ 18 h 29"/>
                <a:gd name="T10" fmla="*/ 14 w 32"/>
                <a:gd name="T11" fmla="*/ 18 h 29"/>
                <a:gd name="T12" fmla="*/ 29 w 32"/>
                <a:gd name="T13" fmla="*/ 29 h 29"/>
                <a:gd name="T14" fmla="*/ 32 w 32"/>
                <a:gd name="T15" fmla="*/ 27 h 29"/>
                <a:gd name="T16" fmla="*/ 24 w 32"/>
                <a:gd name="T17" fmla="*/ 19 h 29"/>
                <a:gd name="T18" fmla="*/ 19 w 32"/>
                <a:gd name="T19" fmla="*/ 16 h 29"/>
                <a:gd name="T20" fmla="*/ 17 w 32"/>
                <a:gd name="T21" fmla="*/ 14 h 29"/>
                <a:gd name="T22" fmla="*/ 17 w 32"/>
                <a:gd name="T23" fmla="*/ 16 h 29"/>
                <a:gd name="T24" fmla="*/ 16 w 32"/>
                <a:gd name="T25" fmla="*/ 14 h 29"/>
                <a:gd name="T26" fmla="*/ 14 w 32"/>
                <a:gd name="T27" fmla="*/ 9 h 29"/>
                <a:gd name="T28" fmla="*/ 10 w 32"/>
                <a:gd name="T29" fmla="*/ 0 h 29"/>
                <a:gd name="T30" fmla="*/ 2 w 32"/>
                <a:gd name="T31" fmla="*/ 7 h 29"/>
                <a:gd name="T32" fmla="*/ 1 w 32"/>
                <a:gd name="T33" fmla="*/ 13 h 29"/>
                <a:gd name="T34" fmla="*/ 0 w 32"/>
                <a:gd name="T35" fmla="*/ 20 h 29"/>
                <a:gd name="T36" fmla="*/ 3 w 32"/>
                <a:gd name="T37"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9">
                  <a:moveTo>
                    <a:pt x="3" y="19"/>
                  </a:moveTo>
                  <a:cubicBezTo>
                    <a:pt x="4" y="19"/>
                    <a:pt x="6" y="21"/>
                    <a:pt x="7" y="20"/>
                  </a:cubicBezTo>
                  <a:cubicBezTo>
                    <a:pt x="7" y="19"/>
                    <a:pt x="6" y="17"/>
                    <a:pt x="7" y="17"/>
                  </a:cubicBezTo>
                  <a:cubicBezTo>
                    <a:pt x="9" y="17"/>
                    <a:pt x="9" y="19"/>
                    <a:pt x="10" y="19"/>
                  </a:cubicBezTo>
                  <a:cubicBezTo>
                    <a:pt x="11" y="19"/>
                    <a:pt x="12" y="18"/>
                    <a:pt x="12" y="18"/>
                  </a:cubicBezTo>
                  <a:cubicBezTo>
                    <a:pt x="13" y="17"/>
                    <a:pt x="14" y="18"/>
                    <a:pt x="14" y="18"/>
                  </a:cubicBezTo>
                  <a:cubicBezTo>
                    <a:pt x="22" y="18"/>
                    <a:pt x="25" y="24"/>
                    <a:pt x="29" y="29"/>
                  </a:cubicBezTo>
                  <a:cubicBezTo>
                    <a:pt x="30" y="29"/>
                    <a:pt x="31" y="28"/>
                    <a:pt x="32" y="27"/>
                  </a:cubicBezTo>
                  <a:cubicBezTo>
                    <a:pt x="29" y="25"/>
                    <a:pt x="26" y="22"/>
                    <a:pt x="24" y="19"/>
                  </a:cubicBezTo>
                  <a:cubicBezTo>
                    <a:pt x="23" y="17"/>
                    <a:pt x="21" y="17"/>
                    <a:pt x="19" y="16"/>
                  </a:cubicBezTo>
                  <a:cubicBezTo>
                    <a:pt x="18" y="16"/>
                    <a:pt x="18" y="14"/>
                    <a:pt x="17" y="14"/>
                  </a:cubicBezTo>
                  <a:cubicBezTo>
                    <a:pt x="16" y="14"/>
                    <a:pt x="17" y="15"/>
                    <a:pt x="17" y="16"/>
                  </a:cubicBezTo>
                  <a:cubicBezTo>
                    <a:pt x="17" y="16"/>
                    <a:pt x="16" y="14"/>
                    <a:pt x="16" y="14"/>
                  </a:cubicBezTo>
                  <a:cubicBezTo>
                    <a:pt x="15" y="12"/>
                    <a:pt x="14" y="11"/>
                    <a:pt x="14" y="9"/>
                  </a:cubicBezTo>
                  <a:cubicBezTo>
                    <a:pt x="13" y="6"/>
                    <a:pt x="13" y="3"/>
                    <a:pt x="10" y="0"/>
                  </a:cubicBezTo>
                  <a:cubicBezTo>
                    <a:pt x="9" y="4"/>
                    <a:pt x="4" y="4"/>
                    <a:pt x="2" y="7"/>
                  </a:cubicBezTo>
                  <a:cubicBezTo>
                    <a:pt x="1" y="9"/>
                    <a:pt x="2" y="11"/>
                    <a:pt x="1" y="13"/>
                  </a:cubicBezTo>
                  <a:cubicBezTo>
                    <a:pt x="0" y="15"/>
                    <a:pt x="0" y="17"/>
                    <a:pt x="0" y="20"/>
                  </a:cubicBezTo>
                  <a:cubicBezTo>
                    <a:pt x="1" y="19"/>
                    <a:pt x="2" y="19"/>
                    <a:pt x="3" y="1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49" name="Freeform 746"/>
            <p:cNvSpPr>
              <a:spLocks/>
            </p:cNvSpPr>
            <p:nvPr/>
          </p:nvSpPr>
          <p:spPr bwMode="auto">
            <a:xfrm>
              <a:off x="6601816" y="4156570"/>
              <a:ext cx="345631" cy="286699"/>
            </a:xfrm>
            <a:custGeom>
              <a:avLst/>
              <a:gdLst>
                <a:gd name="T0" fmla="*/ 70 w 74"/>
                <a:gd name="T1" fmla="*/ 38 h 61"/>
                <a:gd name="T2" fmla="*/ 57 w 74"/>
                <a:gd name="T3" fmla="*/ 33 h 61"/>
                <a:gd name="T4" fmla="*/ 51 w 74"/>
                <a:gd name="T5" fmla="*/ 29 h 61"/>
                <a:gd name="T6" fmla="*/ 48 w 74"/>
                <a:gd name="T7" fmla="*/ 24 h 61"/>
                <a:gd name="T8" fmla="*/ 51 w 74"/>
                <a:gd name="T9" fmla="*/ 20 h 61"/>
                <a:gd name="T10" fmla="*/ 45 w 74"/>
                <a:gd name="T11" fmla="*/ 23 h 61"/>
                <a:gd name="T12" fmla="*/ 44 w 74"/>
                <a:gd name="T13" fmla="*/ 18 h 61"/>
                <a:gd name="T14" fmla="*/ 44 w 74"/>
                <a:gd name="T15" fmla="*/ 12 h 61"/>
                <a:gd name="T16" fmla="*/ 37 w 74"/>
                <a:gd name="T17" fmla="*/ 5 h 61"/>
                <a:gd name="T18" fmla="*/ 28 w 74"/>
                <a:gd name="T19" fmla="*/ 4 h 61"/>
                <a:gd name="T20" fmla="*/ 24 w 74"/>
                <a:gd name="T21" fmla="*/ 5 h 61"/>
                <a:gd name="T22" fmla="*/ 21 w 74"/>
                <a:gd name="T23" fmla="*/ 5 h 61"/>
                <a:gd name="T24" fmla="*/ 18 w 74"/>
                <a:gd name="T25" fmla="*/ 5 h 61"/>
                <a:gd name="T26" fmla="*/ 17 w 74"/>
                <a:gd name="T27" fmla="*/ 8 h 61"/>
                <a:gd name="T28" fmla="*/ 15 w 74"/>
                <a:gd name="T29" fmla="*/ 13 h 61"/>
                <a:gd name="T30" fmla="*/ 12 w 74"/>
                <a:gd name="T31" fmla="*/ 14 h 61"/>
                <a:gd name="T32" fmla="*/ 10 w 74"/>
                <a:gd name="T33" fmla="*/ 18 h 61"/>
                <a:gd name="T34" fmla="*/ 10 w 74"/>
                <a:gd name="T35" fmla="*/ 23 h 61"/>
                <a:gd name="T36" fmla="*/ 5 w 74"/>
                <a:gd name="T37" fmla="*/ 34 h 61"/>
                <a:gd name="T38" fmla="*/ 1 w 74"/>
                <a:gd name="T39" fmla="*/ 35 h 61"/>
                <a:gd name="T40" fmla="*/ 2 w 74"/>
                <a:gd name="T41" fmla="*/ 38 h 61"/>
                <a:gd name="T42" fmla="*/ 9 w 74"/>
                <a:gd name="T43" fmla="*/ 47 h 61"/>
                <a:gd name="T44" fmla="*/ 13 w 74"/>
                <a:gd name="T45" fmla="*/ 50 h 61"/>
                <a:gd name="T46" fmla="*/ 14 w 74"/>
                <a:gd name="T47" fmla="*/ 54 h 61"/>
                <a:gd name="T48" fmla="*/ 20 w 74"/>
                <a:gd name="T49" fmla="*/ 55 h 61"/>
                <a:gd name="T50" fmla="*/ 25 w 74"/>
                <a:gd name="T51" fmla="*/ 59 h 61"/>
                <a:gd name="T52" fmla="*/ 33 w 74"/>
                <a:gd name="T53" fmla="*/ 60 h 61"/>
                <a:gd name="T54" fmla="*/ 39 w 74"/>
                <a:gd name="T55" fmla="*/ 57 h 61"/>
                <a:gd name="T56" fmla="*/ 47 w 74"/>
                <a:gd name="T57" fmla="*/ 56 h 61"/>
                <a:gd name="T58" fmla="*/ 54 w 74"/>
                <a:gd name="T59" fmla="*/ 53 h 61"/>
                <a:gd name="T60" fmla="*/ 59 w 74"/>
                <a:gd name="T61" fmla="*/ 53 h 61"/>
                <a:gd name="T62" fmla="*/ 74 w 74"/>
                <a:gd name="T63" fmla="*/ 38 h 61"/>
                <a:gd name="T64" fmla="*/ 70 w 74"/>
                <a:gd name="T6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61">
                  <a:moveTo>
                    <a:pt x="70" y="38"/>
                  </a:moveTo>
                  <a:cubicBezTo>
                    <a:pt x="65" y="36"/>
                    <a:pt x="61" y="35"/>
                    <a:pt x="57" y="33"/>
                  </a:cubicBezTo>
                  <a:cubicBezTo>
                    <a:pt x="54" y="32"/>
                    <a:pt x="53" y="31"/>
                    <a:pt x="51" y="29"/>
                  </a:cubicBezTo>
                  <a:cubicBezTo>
                    <a:pt x="50" y="28"/>
                    <a:pt x="49" y="26"/>
                    <a:pt x="48" y="24"/>
                  </a:cubicBezTo>
                  <a:cubicBezTo>
                    <a:pt x="48" y="23"/>
                    <a:pt x="51" y="21"/>
                    <a:pt x="51" y="20"/>
                  </a:cubicBezTo>
                  <a:cubicBezTo>
                    <a:pt x="49" y="21"/>
                    <a:pt x="47" y="22"/>
                    <a:pt x="45" y="23"/>
                  </a:cubicBezTo>
                  <a:cubicBezTo>
                    <a:pt x="43" y="23"/>
                    <a:pt x="43" y="19"/>
                    <a:pt x="44" y="18"/>
                  </a:cubicBezTo>
                  <a:cubicBezTo>
                    <a:pt x="47" y="15"/>
                    <a:pt x="46" y="15"/>
                    <a:pt x="44" y="12"/>
                  </a:cubicBezTo>
                  <a:cubicBezTo>
                    <a:pt x="42" y="10"/>
                    <a:pt x="40" y="6"/>
                    <a:pt x="37" y="5"/>
                  </a:cubicBezTo>
                  <a:cubicBezTo>
                    <a:pt x="35" y="5"/>
                    <a:pt x="30" y="3"/>
                    <a:pt x="28" y="4"/>
                  </a:cubicBezTo>
                  <a:cubicBezTo>
                    <a:pt x="26" y="7"/>
                    <a:pt x="24" y="0"/>
                    <a:pt x="24" y="5"/>
                  </a:cubicBezTo>
                  <a:cubicBezTo>
                    <a:pt x="24" y="7"/>
                    <a:pt x="22" y="6"/>
                    <a:pt x="21" y="5"/>
                  </a:cubicBezTo>
                  <a:cubicBezTo>
                    <a:pt x="20" y="5"/>
                    <a:pt x="19" y="5"/>
                    <a:pt x="18" y="5"/>
                  </a:cubicBezTo>
                  <a:cubicBezTo>
                    <a:pt x="16" y="6"/>
                    <a:pt x="17" y="6"/>
                    <a:pt x="17" y="8"/>
                  </a:cubicBezTo>
                  <a:cubicBezTo>
                    <a:pt x="17" y="9"/>
                    <a:pt x="16" y="12"/>
                    <a:pt x="15" y="13"/>
                  </a:cubicBezTo>
                  <a:cubicBezTo>
                    <a:pt x="15" y="14"/>
                    <a:pt x="12" y="13"/>
                    <a:pt x="12" y="14"/>
                  </a:cubicBezTo>
                  <a:cubicBezTo>
                    <a:pt x="12" y="16"/>
                    <a:pt x="10" y="17"/>
                    <a:pt x="10" y="18"/>
                  </a:cubicBezTo>
                  <a:cubicBezTo>
                    <a:pt x="10" y="19"/>
                    <a:pt x="11" y="22"/>
                    <a:pt x="10" y="23"/>
                  </a:cubicBezTo>
                  <a:cubicBezTo>
                    <a:pt x="4" y="24"/>
                    <a:pt x="6" y="30"/>
                    <a:pt x="5" y="34"/>
                  </a:cubicBezTo>
                  <a:cubicBezTo>
                    <a:pt x="4" y="35"/>
                    <a:pt x="3" y="35"/>
                    <a:pt x="1" y="35"/>
                  </a:cubicBezTo>
                  <a:cubicBezTo>
                    <a:pt x="0" y="36"/>
                    <a:pt x="0" y="38"/>
                    <a:pt x="2" y="38"/>
                  </a:cubicBezTo>
                  <a:cubicBezTo>
                    <a:pt x="5" y="39"/>
                    <a:pt x="8" y="45"/>
                    <a:pt x="9" y="47"/>
                  </a:cubicBezTo>
                  <a:cubicBezTo>
                    <a:pt x="10" y="49"/>
                    <a:pt x="11" y="49"/>
                    <a:pt x="13" y="50"/>
                  </a:cubicBezTo>
                  <a:cubicBezTo>
                    <a:pt x="14" y="51"/>
                    <a:pt x="13" y="53"/>
                    <a:pt x="14" y="54"/>
                  </a:cubicBezTo>
                  <a:cubicBezTo>
                    <a:pt x="16" y="56"/>
                    <a:pt x="18" y="54"/>
                    <a:pt x="20" y="55"/>
                  </a:cubicBezTo>
                  <a:cubicBezTo>
                    <a:pt x="21" y="56"/>
                    <a:pt x="23" y="58"/>
                    <a:pt x="25" y="59"/>
                  </a:cubicBezTo>
                  <a:cubicBezTo>
                    <a:pt x="27" y="59"/>
                    <a:pt x="31" y="61"/>
                    <a:pt x="33" y="60"/>
                  </a:cubicBezTo>
                  <a:cubicBezTo>
                    <a:pt x="35" y="58"/>
                    <a:pt x="36" y="56"/>
                    <a:pt x="39" y="57"/>
                  </a:cubicBezTo>
                  <a:cubicBezTo>
                    <a:pt x="42" y="58"/>
                    <a:pt x="45" y="57"/>
                    <a:pt x="47" y="56"/>
                  </a:cubicBezTo>
                  <a:cubicBezTo>
                    <a:pt x="49" y="54"/>
                    <a:pt x="51" y="53"/>
                    <a:pt x="54" y="53"/>
                  </a:cubicBezTo>
                  <a:cubicBezTo>
                    <a:pt x="55" y="53"/>
                    <a:pt x="59" y="53"/>
                    <a:pt x="59" y="53"/>
                  </a:cubicBezTo>
                  <a:cubicBezTo>
                    <a:pt x="64" y="48"/>
                    <a:pt x="69" y="43"/>
                    <a:pt x="74" y="38"/>
                  </a:cubicBezTo>
                  <a:cubicBezTo>
                    <a:pt x="73" y="38"/>
                    <a:pt x="71" y="38"/>
                    <a:pt x="70" y="3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0" name="Freeform 747"/>
            <p:cNvSpPr>
              <a:spLocks/>
            </p:cNvSpPr>
            <p:nvPr/>
          </p:nvSpPr>
          <p:spPr bwMode="auto">
            <a:xfrm>
              <a:off x="6619337" y="4240986"/>
              <a:ext cx="406157" cy="388636"/>
            </a:xfrm>
            <a:custGeom>
              <a:avLst/>
              <a:gdLst>
                <a:gd name="T0" fmla="*/ 86 w 87"/>
                <a:gd name="T1" fmla="*/ 1 h 83"/>
                <a:gd name="T2" fmla="*/ 83 w 87"/>
                <a:gd name="T3" fmla="*/ 0 h 83"/>
                <a:gd name="T4" fmla="*/ 79 w 87"/>
                <a:gd name="T5" fmla="*/ 3 h 83"/>
                <a:gd name="T6" fmla="*/ 71 w 87"/>
                <a:gd name="T7" fmla="*/ 3 h 83"/>
                <a:gd name="T8" fmla="*/ 69 w 87"/>
                <a:gd name="T9" fmla="*/ 4 h 83"/>
                <a:gd name="T10" fmla="*/ 68 w 87"/>
                <a:gd name="T11" fmla="*/ 3 h 83"/>
                <a:gd name="T12" fmla="*/ 63 w 87"/>
                <a:gd name="T13" fmla="*/ 6 h 83"/>
                <a:gd name="T14" fmla="*/ 58 w 87"/>
                <a:gd name="T15" fmla="*/ 5 h 83"/>
                <a:gd name="T16" fmla="*/ 53 w 87"/>
                <a:gd name="T17" fmla="*/ 7 h 83"/>
                <a:gd name="T18" fmla="*/ 47 w 87"/>
                <a:gd name="T19" fmla="*/ 2 h 83"/>
                <a:gd name="T20" fmla="*/ 44 w 87"/>
                <a:gd name="T21" fmla="*/ 6 h 83"/>
                <a:gd name="T22" fmla="*/ 48 w 87"/>
                <a:gd name="T23" fmla="*/ 12 h 83"/>
                <a:gd name="T24" fmla="*/ 56 w 87"/>
                <a:gd name="T25" fmla="*/ 16 h 83"/>
                <a:gd name="T26" fmla="*/ 70 w 87"/>
                <a:gd name="T27" fmla="*/ 20 h 83"/>
                <a:gd name="T28" fmla="*/ 63 w 87"/>
                <a:gd name="T29" fmla="*/ 27 h 83"/>
                <a:gd name="T30" fmla="*/ 58 w 87"/>
                <a:gd name="T31" fmla="*/ 33 h 83"/>
                <a:gd name="T32" fmla="*/ 55 w 87"/>
                <a:gd name="T33" fmla="*/ 35 h 83"/>
                <a:gd name="T34" fmla="*/ 48 w 87"/>
                <a:gd name="T35" fmla="*/ 35 h 83"/>
                <a:gd name="T36" fmla="*/ 42 w 87"/>
                <a:gd name="T37" fmla="*/ 38 h 83"/>
                <a:gd name="T38" fmla="*/ 36 w 87"/>
                <a:gd name="T39" fmla="*/ 39 h 83"/>
                <a:gd name="T40" fmla="*/ 32 w 87"/>
                <a:gd name="T41" fmla="*/ 39 h 83"/>
                <a:gd name="T42" fmla="*/ 26 w 87"/>
                <a:gd name="T43" fmla="*/ 42 h 83"/>
                <a:gd name="T44" fmla="*/ 21 w 87"/>
                <a:gd name="T45" fmla="*/ 41 h 83"/>
                <a:gd name="T46" fmla="*/ 16 w 87"/>
                <a:gd name="T47" fmla="*/ 37 h 83"/>
                <a:gd name="T48" fmla="*/ 11 w 87"/>
                <a:gd name="T49" fmla="*/ 37 h 83"/>
                <a:gd name="T50" fmla="*/ 7 w 87"/>
                <a:gd name="T51" fmla="*/ 34 h 83"/>
                <a:gd name="T52" fmla="*/ 0 w 87"/>
                <a:gd name="T53" fmla="*/ 39 h 83"/>
                <a:gd name="T54" fmla="*/ 3 w 87"/>
                <a:gd name="T55" fmla="*/ 41 h 83"/>
                <a:gd name="T56" fmla="*/ 4 w 87"/>
                <a:gd name="T57" fmla="*/ 45 h 83"/>
                <a:gd name="T58" fmla="*/ 3 w 87"/>
                <a:gd name="T59" fmla="*/ 54 h 83"/>
                <a:gd name="T60" fmla="*/ 0 w 87"/>
                <a:gd name="T61" fmla="*/ 58 h 83"/>
                <a:gd name="T62" fmla="*/ 3 w 87"/>
                <a:gd name="T63" fmla="*/ 60 h 83"/>
                <a:gd name="T64" fmla="*/ 1 w 87"/>
                <a:gd name="T65" fmla="*/ 65 h 83"/>
                <a:gd name="T66" fmla="*/ 4 w 87"/>
                <a:gd name="T67" fmla="*/ 66 h 83"/>
                <a:gd name="T68" fmla="*/ 15 w 87"/>
                <a:gd name="T69" fmla="*/ 73 h 83"/>
                <a:gd name="T70" fmla="*/ 19 w 87"/>
                <a:gd name="T71" fmla="*/ 77 h 83"/>
                <a:gd name="T72" fmla="*/ 26 w 87"/>
                <a:gd name="T73" fmla="*/ 83 h 83"/>
                <a:gd name="T74" fmla="*/ 30 w 87"/>
                <a:gd name="T75" fmla="*/ 76 h 83"/>
                <a:gd name="T76" fmla="*/ 33 w 87"/>
                <a:gd name="T77" fmla="*/ 72 h 83"/>
                <a:gd name="T78" fmla="*/ 35 w 87"/>
                <a:gd name="T79" fmla="*/ 69 h 83"/>
                <a:gd name="T80" fmla="*/ 40 w 87"/>
                <a:gd name="T81" fmla="*/ 65 h 83"/>
                <a:gd name="T82" fmla="*/ 59 w 87"/>
                <a:gd name="T83" fmla="*/ 48 h 83"/>
                <a:gd name="T84" fmla="*/ 77 w 87"/>
                <a:gd name="T85" fmla="*/ 24 h 83"/>
                <a:gd name="T86" fmla="*/ 84 w 87"/>
                <a:gd name="T87" fmla="*/ 14 h 83"/>
                <a:gd name="T88" fmla="*/ 86 w 87"/>
                <a:gd name="T89" fmla="*/ 7 h 83"/>
                <a:gd name="T90" fmla="*/ 86 w 87"/>
                <a:gd name="T91" fmla="*/ 1 h 83"/>
                <a:gd name="T92" fmla="*/ 86 w 87"/>
                <a:gd name="T93"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83">
                  <a:moveTo>
                    <a:pt x="86" y="1"/>
                  </a:moveTo>
                  <a:cubicBezTo>
                    <a:pt x="87" y="0"/>
                    <a:pt x="84" y="0"/>
                    <a:pt x="83" y="0"/>
                  </a:cubicBezTo>
                  <a:cubicBezTo>
                    <a:pt x="82" y="1"/>
                    <a:pt x="81" y="2"/>
                    <a:pt x="79" y="3"/>
                  </a:cubicBezTo>
                  <a:cubicBezTo>
                    <a:pt x="77" y="3"/>
                    <a:pt x="74" y="3"/>
                    <a:pt x="71" y="3"/>
                  </a:cubicBezTo>
                  <a:cubicBezTo>
                    <a:pt x="71" y="4"/>
                    <a:pt x="70" y="4"/>
                    <a:pt x="69" y="4"/>
                  </a:cubicBezTo>
                  <a:cubicBezTo>
                    <a:pt x="68" y="4"/>
                    <a:pt x="68" y="3"/>
                    <a:pt x="68" y="3"/>
                  </a:cubicBezTo>
                  <a:cubicBezTo>
                    <a:pt x="66" y="4"/>
                    <a:pt x="65" y="6"/>
                    <a:pt x="63" y="6"/>
                  </a:cubicBezTo>
                  <a:cubicBezTo>
                    <a:pt x="61" y="6"/>
                    <a:pt x="61" y="5"/>
                    <a:pt x="58" y="5"/>
                  </a:cubicBezTo>
                  <a:cubicBezTo>
                    <a:pt x="57" y="6"/>
                    <a:pt x="55" y="8"/>
                    <a:pt x="53" y="7"/>
                  </a:cubicBezTo>
                  <a:cubicBezTo>
                    <a:pt x="50" y="6"/>
                    <a:pt x="49" y="5"/>
                    <a:pt x="47" y="2"/>
                  </a:cubicBezTo>
                  <a:cubicBezTo>
                    <a:pt x="47" y="3"/>
                    <a:pt x="44" y="5"/>
                    <a:pt x="44" y="6"/>
                  </a:cubicBezTo>
                  <a:cubicBezTo>
                    <a:pt x="45" y="8"/>
                    <a:pt x="46" y="10"/>
                    <a:pt x="48" y="12"/>
                  </a:cubicBezTo>
                  <a:cubicBezTo>
                    <a:pt x="50" y="14"/>
                    <a:pt x="53" y="15"/>
                    <a:pt x="56" y="16"/>
                  </a:cubicBezTo>
                  <a:cubicBezTo>
                    <a:pt x="61" y="18"/>
                    <a:pt x="65" y="20"/>
                    <a:pt x="70" y="20"/>
                  </a:cubicBezTo>
                  <a:cubicBezTo>
                    <a:pt x="68" y="22"/>
                    <a:pt x="65" y="25"/>
                    <a:pt x="63" y="27"/>
                  </a:cubicBezTo>
                  <a:cubicBezTo>
                    <a:pt x="61" y="29"/>
                    <a:pt x="59" y="31"/>
                    <a:pt x="58" y="33"/>
                  </a:cubicBezTo>
                  <a:cubicBezTo>
                    <a:pt x="57" y="33"/>
                    <a:pt x="56" y="35"/>
                    <a:pt x="55" y="35"/>
                  </a:cubicBezTo>
                  <a:cubicBezTo>
                    <a:pt x="53" y="36"/>
                    <a:pt x="50" y="34"/>
                    <a:pt x="48" y="35"/>
                  </a:cubicBezTo>
                  <a:cubicBezTo>
                    <a:pt x="46" y="35"/>
                    <a:pt x="44" y="37"/>
                    <a:pt x="42" y="38"/>
                  </a:cubicBezTo>
                  <a:cubicBezTo>
                    <a:pt x="40" y="39"/>
                    <a:pt x="38" y="40"/>
                    <a:pt x="36" y="39"/>
                  </a:cubicBezTo>
                  <a:cubicBezTo>
                    <a:pt x="35" y="39"/>
                    <a:pt x="33" y="38"/>
                    <a:pt x="32" y="39"/>
                  </a:cubicBezTo>
                  <a:cubicBezTo>
                    <a:pt x="29" y="41"/>
                    <a:pt x="29" y="43"/>
                    <a:pt x="26" y="42"/>
                  </a:cubicBezTo>
                  <a:cubicBezTo>
                    <a:pt x="24" y="41"/>
                    <a:pt x="22" y="41"/>
                    <a:pt x="21" y="41"/>
                  </a:cubicBezTo>
                  <a:cubicBezTo>
                    <a:pt x="19" y="40"/>
                    <a:pt x="17" y="38"/>
                    <a:pt x="16" y="37"/>
                  </a:cubicBezTo>
                  <a:cubicBezTo>
                    <a:pt x="15" y="37"/>
                    <a:pt x="12" y="38"/>
                    <a:pt x="11" y="37"/>
                  </a:cubicBezTo>
                  <a:cubicBezTo>
                    <a:pt x="10" y="36"/>
                    <a:pt x="8" y="34"/>
                    <a:pt x="7" y="34"/>
                  </a:cubicBezTo>
                  <a:cubicBezTo>
                    <a:pt x="3" y="35"/>
                    <a:pt x="2" y="36"/>
                    <a:pt x="0" y="39"/>
                  </a:cubicBezTo>
                  <a:cubicBezTo>
                    <a:pt x="0" y="40"/>
                    <a:pt x="3" y="40"/>
                    <a:pt x="3" y="41"/>
                  </a:cubicBezTo>
                  <a:cubicBezTo>
                    <a:pt x="3" y="43"/>
                    <a:pt x="3" y="44"/>
                    <a:pt x="4" y="45"/>
                  </a:cubicBezTo>
                  <a:cubicBezTo>
                    <a:pt x="6" y="47"/>
                    <a:pt x="5" y="52"/>
                    <a:pt x="3" y="54"/>
                  </a:cubicBezTo>
                  <a:cubicBezTo>
                    <a:pt x="2" y="55"/>
                    <a:pt x="1" y="56"/>
                    <a:pt x="0" y="58"/>
                  </a:cubicBezTo>
                  <a:cubicBezTo>
                    <a:pt x="0" y="61"/>
                    <a:pt x="2" y="59"/>
                    <a:pt x="3" y="60"/>
                  </a:cubicBezTo>
                  <a:cubicBezTo>
                    <a:pt x="3" y="60"/>
                    <a:pt x="0" y="64"/>
                    <a:pt x="1" y="65"/>
                  </a:cubicBezTo>
                  <a:cubicBezTo>
                    <a:pt x="2" y="65"/>
                    <a:pt x="3" y="66"/>
                    <a:pt x="4" y="66"/>
                  </a:cubicBezTo>
                  <a:cubicBezTo>
                    <a:pt x="8" y="69"/>
                    <a:pt x="12" y="71"/>
                    <a:pt x="15" y="73"/>
                  </a:cubicBezTo>
                  <a:cubicBezTo>
                    <a:pt x="18" y="74"/>
                    <a:pt x="19" y="74"/>
                    <a:pt x="19" y="77"/>
                  </a:cubicBezTo>
                  <a:cubicBezTo>
                    <a:pt x="19" y="79"/>
                    <a:pt x="25" y="82"/>
                    <a:pt x="26" y="83"/>
                  </a:cubicBezTo>
                  <a:cubicBezTo>
                    <a:pt x="28" y="80"/>
                    <a:pt x="29" y="78"/>
                    <a:pt x="30" y="76"/>
                  </a:cubicBezTo>
                  <a:cubicBezTo>
                    <a:pt x="30" y="74"/>
                    <a:pt x="31" y="72"/>
                    <a:pt x="33" y="72"/>
                  </a:cubicBezTo>
                  <a:cubicBezTo>
                    <a:pt x="34" y="71"/>
                    <a:pt x="34" y="70"/>
                    <a:pt x="35" y="69"/>
                  </a:cubicBezTo>
                  <a:cubicBezTo>
                    <a:pt x="37" y="68"/>
                    <a:pt x="38" y="67"/>
                    <a:pt x="40" y="65"/>
                  </a:cubicBezTo>
                  <a:cubicBezTo>
                    <a:pt x="45" y="57"/>
                    <a:pt x="52" y="53"/>
                    <a:pt x="59" y="48"/>
                  </a:cubicBezTo>
                  <a:cubicBezTo>
                    <a:pt x="68" y="42"/>
                    <a:pt x="73" y="33"/>
                    <a:pt x="77" y="24"/>
                  </a:cubicBezTo>
                  <a:cubicBezTo>
                    <a:pt x="79" y="20"/>
                    <a:pt x="82" y="18"/>
                    <a:pt x="84" y="14"/>
                  </a:cubicBezTo>
                  <a:cubicBezTo>
                    <a:pt x="85" y="12"/>
                    <a:pt x="85" y="9"/>
                    <a:pt x="86" y="7"/>
                  </a:cubicBezTo>
                  <a:cubicBezTo>
                    <a:pt x="86" y="6"/>
                    <a:pt x="85" y="2"/>
                    <a:pt x="86" y="1"/>
                  </a:cubicBezTo>
                  <a:cubicBezTo>
                    <a:pt x="86" y="1"/>
                    <a:pt x="86" y="1"/>
                    <a:pt x="86"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1" name="Freeform 748"/>
            <p:cNvSpPr>
              <a:spLocks/>
            </p:cNvSpPr>
            <p:nvPr/>
          </p:nvSpPr>
          <p:spPr bwMode="auto">
            <a:xfrm>
              <a:off x="6802507" y="4218687"/>
              <a:ext cx="41412" cy="50968"/>
            </a:xfrm>
            <a:custGeom>
              <a:avLst/>
              <a:gdLst>
                <a:gd name="T0" fmla="*/ 3 w 9"/>
                <a:gd name="T1" fmla="*/ 2 h 11"/>
                <a:gd name="T2" fmla="*/ 1 w 9"/>
                <a:gd name="T3" fmla="*/ 5 h 11"/>
                <a:gd name="T4" fmla="*/ 0 w 9"/>
                <a:gd name="T5" fmla="*/ 10 h 11"/>
                <a:gd name="T6" fmla="*/ 8 w 9"/>
                <a:gd name="T7" fmla="*/ 7 h 11"/>
                <a:gd name="T8" fmla="*/ 4 w 9"/>
                <a:gd name="T9" fmla="*/ 6 h 11"/>
                <a:gd name="T10" fmla="*/ 8 w 9"/>
                <a:gd name="T11" fmla="*/ 3 h 11"/>
                <a:gd name="T12" fmla="*/ 3 w 9"/>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3" y="2"/>
                  </a:moveTo>
                  <a:cubicBezTo>
                    <a:pt x="2" y="3"/>
                    <a:pt x="1" y="4"/>
                    <a:pt x="1" y="5"/>
                  </a:cubicBezTo>
                  <a:cubicBezTo>
                    <a:pt x="0" y="5"/>
                    <a:pt x="0" y="9"/>
                    <a:pt x="0" y="10"/>
                  </a:cubicBezTo>
                  <a:cubicBezTo>
                    <a:pt x="2" y="11"/>
                    <a:pt x="7" y="7"/>
                    <a:pt x="8" y="7"/>
                  </a:cubicBezTo>
                  <a:cubicBezTo>
                    <a:pt x="8" y="6"/>
                    <a:pt x="5" y="5"/>
                    <a:pt x="4" y="6"/>
                  </a:cubicBezTo>
                  <a:cubicBezTo>
                    <a:pt x="5" y="5"/>
                    <a:pt x="9" y="4"/>
                    <a:pt x="8" y="3"/>
                  </a:cubicBezTo>
                  <a:cubicBezTo>
                    <a:pt x="7" y="0"/>
                    <a:pt x="5" y="0"/>
                    <a:pt x="3" y="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2" name="Freeform 749"/>
            <p:cNvSpPr>
              <a:spLocks/>
            </p:cNvSpPr>
            <p:nvPr/>
          </p:nvSpPr>
          <p:spPr bwMode="auto">
            <a:xfrm>
              <a:off x="6522179" y="4424156"/>
              <a:ext cx="121050" cy="130608"/>
            </a:xfrm>
            <a:custGeom>
              <a:avLst/>
              <a:gdLst>
                <a:gd name="T0" fmla="*/ 22 w 26"/>
                <a:gd name="T1" fmla="*/ 18 h 28"/>
                <a:gd name="T2" fmla="*/ 25 w 26"/>
                <a:gd name="T3" fmla="*/ 14 h 28"/>
                <a:gd name="T4" fmla="*/ 26 w 26"/>
                <a:gd name="T5" fmla="*/ 8 h 28"/>
                <a:gd name="T6" fmla="*/ 24 w 26"/>
                <a:gd name="T7" fmla="*/ 3 h 28"/>
                <a:gd name="T8" fmla="*/ 21 w 26"/>
                <a:gd name="T9" fmla="*/ 0 h 28"/>
                <a:gd name="T10" fmla="*/ 16 w 26"/>
                <a:gd name="T11" fmla="*/ 1 h 28"/>
                <a:gd name="T12" fmla="*/ 12 w 26"/>
                <a:gd name="T13" fmla="*/ 3 h 28"/>
                <a:gd name="T14" fmla="*/ 6 w 26"/>
                <a:gd name="T15" fmla="*/ 2 h 28"/>
                <a:gd name="T16" fmla="*/ 7 w 26"/>
                <a:gd name="T17" fmla="*/ 8 h 28"/>
                <a:gd name="T18" fmla="*/ 6 w 26"/>
                <a:gd name="T19" fmla="*/ 12 h 28"/>
                <a:gd name="T20" fmla="*/ 2 w 26"/>
                <a:gd name="T21" fmla="*/ 16 h 28"/>
                <a:gd name="T22" fmla="*/ 0 w 26"/>
                <a:gd name="T23" fmla="*/ 22 h 28"/>
                <a:gd name="T24" fmla="*/ 0 w 26"/>
                <a:gd name="T25" fmla="*/ 27 h 28"/>
                <a:gd name="T26" fmla="*/ 4 w 26"/>
                <a:gd name="T27" fmla="*/ 26 h 28"/>
                <a:gd name="T28" fmla="*/ 11 w 26"/>
                <a:gd name="T29" fmla="*/ 25 h 28"/>
                <a:gd name="T30" fmla="*/ 14 w 26"/>
                <a:gd name="T31" fmla="*/ 20 h 28"/>
                <a:gd name="T32" fmla="*/ 21 w 26"/>
                <a:gd name="T33" fmla="*/ 20 h 28"/>
                <a:gd name="T34" fmla="*/ 22 w 26"/>
                <a:gd name="T35" fmla="*/ 18 h 28"/>
                <a:gd name="T36" fmla="*/ 22 w 26"/>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8">
                  <a:moveTo>
                    <a:pt x="22" y="18"/>
                  </a:moveTo>
                  <a:cubicBezTo>
                    <a:pt x="22" y="16"/>
                    <a:pt x="24" y="15"/>
                    <a:pt x="25" y="14"/>
                  </a:cubicBezTo>
                  <a:cubicBezTo>
                    <a:pt x="26" y="13"/>
                    <a:pt x="26" y="10"/>
                    <a:pt x="26" y="8"/>
                  </a:cubicBezTo>
                  <a:cubicBezTo>
                    <a:pt x="26" y="6"/>
                    <a:pt x="24" y="5"/>
                    <a:pt x="24" y="3"/>
                  </a:cubicBezTo>
                  <a:cubicBezTo>
                    <a:pt x="24" y="1"/>
                    <a:pt x="22" y="1"/>
                    <a:pt x="21" y="0"/>
                  </a:cubicBezTo>
                  <a:cubicBezTo>
                    <a:pt x="20" y="1"/>
                    <a:pt x="18" y="0"/>
                    <a:pt x="16" y="1"/>
                  </a:cubicBezTo>
                  <a:cubicBezTo>
                    <a:pt x="15" y="2"/>
                    <a:pt x="13" y="4"/>
                    <a:pt x="12" y="3"/>
                  </a:cubicBezTo>
                  <a:cubicBezTo>
                    <a:pt x="10" y="1"/>
                    <a:pt x="7" y="0"/>
                    <a:pt x="6" y="2"/>
                  </a:cubicBezTo>
                  <a:cubicBezTo>
                    <a:pt x="5" y="4"/>
                    <a:pt x="6" y="7"/>
                    <a:pt x="7" y="8"/>
                  </a:cubicBezTo>
                  <a:cubicBezTo>
                    <a:pt x="8" y="10"/>
                    <a:pt x="7" y="10"/>
                    <a:pt x="6" y="12"/>
                  </a:cubicBezTo>
                  <a:cubicBezTo>
                    <a:pt x="5" y="14"/>
                    <a:pt x="3" y="15"/>
                    <a:pt x="2" y="16"/>
                  </a:cubicBezTo>
                  <a:cubicBezTo>
                    <a:pt x="1" y="18"/>
                    <a:pt x="0" y="19"/>
                    <a:pt x="0" y="22"/>
                  </a:cubicBezTo>
                  <a:cubicBezTo>
                    <a:pt x="0" y="23"/>
                    <a:pt x="1" y="25"/>
                    <a:pt x="0" y="27"/>
                  </a:cubicBezTo>
                  <a:cubicBezTo>
                    <a:pt x="2" y="28"/>
                    <a:pt x="2" y="27"/>
                    <a:pt x="4" y="26"/>
                  </a:cubicBezTo>
                  <a:cubicBezTo>
                    <a:pt x="6" y="25"/>
                    <a:pt x="9" y="25"/>
                    <a:pt x="11" y="25"/>
                  </a:cubicBezTo>
                  <a:cubicBezTo>
                    <a:pt x="10" y="22"/>
                    <a:pt x="12" y="21"/>
                    <a:pt x="14" y="20"/>
                  </a:cubicBezTo>
                  <a:cubicBezTo>
                    <a:pt x="16" y="19"/>
                    <a:pt x="20" y="17"/>
                    <a:pt x="21" y="20"/>
                  </a:cubicBezTo>
                  <a:cubicBezTo>
                    <a:pt x="21" y="19"/>
                    <a:pt x="21" y="18"/>
                    <a:pt x="22" y="18"/>
                  </a:cubicBezTo>
                  <a:cubicBezTo>
                    <a:pt x="22" y="16"/>
                    <a:pt x="21" y="18"/>
                    <a:pt x="22" y="18"/>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3" name="Freeform 750"/>
            <p:cNvSpPr>
              <a:spLocks/>
            </p:cNvSpPr>
            <p:nvPr/>
          </p:nvSpPr>
          <p:spPr bwMode="auto">
            <a:xfrm>
              <a:off x="6507843" y="4573876"/>
              <a:ext cx="46190" cy="46190"/>
            </a:xfrm>
            <a:custGeom>
              <a:avLst/>
              <a:gdLst>
                <a:gd name="T0" fmla="*/ 1 w 10"/>
                <a:gd name="T1" fmla="*/ 6 h 10"/>
                <a:gd name="T2" fmla="*/ 3 w 10"/>
                <a:gd name="T3" fmla="*/ 10 h 10"/>
                <a:gd name="T4" fmla="*/ 9 w 10"/>
                <a:gd name="T5" fmla="*/ 5 h 10"/>
                <a:gd name="T6" fmla="*/ 8 w 10"/>
                <a:gd name="T7" fmla="*/ 0 h 10"/>
                <a:gd name="T8" fmla="*/ 4 w 10"/>
                <a:gd name="T9" fmla="*/ 1 h 10"/>
                <a:gd name="T10" fmla="*/ 0 w 10"/>
                <a:gd name="T11" fmla="*/ 1 h 10"/>
                <a:gd name="T12" fmla="*/ 1 w 10"/>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 y="6"/>
                  </a:moveTo>
                  <a:cubicBezTo>
                    <a:pt x="2" y="7"/>
                    <a:pt x="2" y="9"/>
                    <a:pt x="3" y="10"/>
                  </a:cubicBezTo>
                  <a:cubicBezTo>
                    <a:pt x="5" y="9"/>
                    <a:pt x="7" y="7"/>
                    <a:pt x="9" y="5"/>
                  </a:cubicBezTo>
                  <a:cubicBezTo>
                    <a:pt x="10" y="3"/>
                    <a:pt x="5" y="4"/>
                    <a:pt x="8" y="0"/>
                  </a:cubicBezTo>
                  <a:cubicBezTo>
                    <a:pt x="7" y="0"/>
                    <a:pt x="3" y="0"/>
                    <a:pt x="4" y="1"/>
                  </a:cubicBezTo>
                  <a:cubicBezTo>
                    <a:pt x="5" y="3"/>
                    <a:pt x="1" y="2"/>
                    <a:pt x="0" y="1"/>
                  </a:cubicBezTo>
                  <a:cubicBezTo>
                    <a:pt x="0" y="3"/>
                    <a:pt x="1" y="4"/>
                    <a:pt x="1" y="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4" name="Freeform 751"/>
            <p:cNvSpPr>
              <a:spLocks/>
            </p:cNvSpPr>
            <p:nvPr/>
          </p:nvSpPr>
          <p:spPr bwMode="auto">
            <a:xfrm>
              <a:off x="6507843" y="4545206"/>
              <a:ext cx="50968" cy="43005"/>
            </a:xfrm>
            <a:custGeom>
              <a:avLst/>
              <a:gdLst>
                <a:gd name="T0" fmla="*/ 3 w 11"/>
                <a:gd name="T1" fmla="*/ 1 h 9"/>
                <a:gd name="T2" fmla="*/ 0 w 11"/>
                <a:gd name="T3" fmla="*/ 7 h 9"/>
                <a:gd name="T4" fmla="*/ 4 w 11"/>
                <a:gd name="T5" fmla="*/ 7 h 9"/>
                <a:gd name="T6" fmla="*/ 8 w 11"/>
                <a:gd name="T7" fmla="*/ 6 h 9"/>
                <a:gd name="T8" fmla="*/ 7 w 11"/>
                <a:gd name="T9" fmla="*/ 0 h 9"/>
                <a:gd name="T10" fmla="*/ 3 w 11"/>
                <a:gd name="T11" fmla="*/ 1 h 9"/>
                <a:gd name="T12" fmla="*/ 3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3" y="1"/>
                  </a:moveTo>
                  <a:cubicBezTo>
                    <a:pt x="1" y="2"/>
                    <a:pt x="0" y="5"/>
                    <a:pt x="0" y="7"/>
                  </a:cubicBezTo>
                  <a:cubicBezTo>
                    <a:pt x="1" y="8"/>
                    <a:pt x="5" y="9"/>
                    <a:pt x="4" y="7"/>
                  </a:cubicBezTo>
                  <a:cubicBezTo>
                    <a:pt x="3" y="6"/>
                    <a:pt x="7" y="6"/>
                    <a:pt x="8" y="6"/>
                  </a:cubicBezTo>
                  <a:cubicBezTo>
                    <a:pt x="11" y="5"/>
                    <a:pt x="8" y="1"/>
                    <a:pt x="7" y="0"/>
                  </a:cubicBezTo>
                  <a:cubicBezTo>
                    <a:pt x="5" y="1"/>
                    <a:pt x="5" y="2"/>
                    <a:pt x="3" y="1"/>
                  </a:cubicBezTo>
                  <a:cubicBezTo>
                    <a:pt x="2" y="1"/>
                    <a:pt x="4" y="1"/>
                    <a:pt x="3"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5" name="Freeform 752"/>
            <p:cNvSpPr>
              <a:spLocks/>
            </p:cNvSpPr>
            <p:nvPr/>
          </p:nvSpPr>
          <p:spPr bwMode="auto">
            <a:xfrm>
              <a:off x="6517400" y="4530871"/>
              <a:ext cx="251658" cy="272364"/>
            </a:xfrm>
            <a:custGeom>
              <a:avLst/>
              <a:gdLst>
                <a:gd name="T0" fmla="*/ 41 w 54"/>
                <a:gd name="T1" fmla="*/ 13 h 58"/>
                <a:gd name="T2" fmla="*/ 23 w 54"/>
                <a:gd name="T3" fmla="*/ 3 h 58"/>
                <a:gd name="T4" fmla="*/ 17 w 54"/>
                <a:gd name="T5" fmla="*/ 7 h 58"/>
                <a:gd name="T6" fmla="*/ 21 w 54"/>
                <a:gd name="T7" fmla="*/ 9 h 58"/>
                <a:gd name="T8" fmla="*/ 17 w 54"/>
                <a:gd name="T9" fmla="*/ 9 h 58"/>
                <a:gd name="T10" fmla="*/ 13 w 54"/>
                <a:gd name="T11" fmla="*/ 10 h 58"/>
                <a:gd name="T12" fmla="*/ 11 w 54"/>
                <a:gd name="T13" fmla="*/ 8 h 58"/>
                <a:gd name="T14" fmla="*/ 12 w 54"/>
                <a:gd name="T15" fmla="*/ 4 h 58"/>
                <a:gd name="T16" fmla="*/ 5 w 54"/>
                <a:gd name="T17" fmla="*/ 3 h 58"/>
                <a:gd name="T18" fmla="*/ 7 w 54"/>
                <a:gd name="T19" fmla="*/ 8 h 58"/>
                <a:gd name="T20" fmla="*/ 5 w 54"/>
                <a:gd name="T21" fmla="*/ 12 h 58"/>
                <a:gd name="T22" fmla="*/ 6 w 54"/>
                <a:gd name="T23" fmla="*/ 16 h 58"/>
                <a:gd name="T24" fmla="*/ 2 w 54"/>
                <a:gd name="T25" fmla="*/ 18 h 58"/>
                <a:gd name="T26" fmla="*/ 1 w 54"/>
                <a:gd name="T27" fmla="*/ 21 h 58"/>
                <a:gd name="T28" fmla="*/ 5 w 54"/>
                <a:gd name="T29" fmla="*/ 33 h 58"/>
                <a:gd name="T30" fmla="*/ 12 w 54"/>
                <a:gd name="T31" fmla="*/ 42 h 58"/>
                <a:gd name="T32" fmla="*/ 15 w 54"/>
                <a:gd name="T33" fmla="*/ 43 h 58"/>
                <a:gd name="T34" fmla="*/ 17 w 54"/>
                <a:gd name="T35" fmla="*/ 45 h 58"/>
                <a:gd name="T36" fmla="*/ 24 w 54"/>
                <a:gd name="T37" fmla="*/ 47 h 58"/>
                <a:gd name="T38" fmla="*/ 25 w 54"/>
                <a:gd name="T39" fmla="*/ 53 h 58"/>
                <a:gd name="T40" fmla="*/ 27 w 54"/>
                <a:gd name="T41" fmla="*/ 55 h 58"/>
                <a:gd name="T42" fmla="*/ 30 w 54"/>
                <a:gd name="T43" fmla="*/ 55 h 58"/>
                <a:gd name="T44" fmla="*/ 33 w 54"/>
                <a:gd name="T45" fmla="*/ 56 h 58"/>
                <a:gd name="T46" fmla="*/ 36 w 54"/>
                <a:gd name="T47" fmla="*/ 55 h 58"/>
                <a:gd name="T48" fmla="*/ 42 w 54"/>
                <a:gd name="T49" fmla="*/ 55 h 58"/>
                <a:gd name="T50" fmla="*/ 46 w 54"/>
                <a:gd name="T51" fmla="*/ 54 h 58"/>
                <a:gd name="T52" fmla="*/ 54 w 54"/>
                <a:gd name="T53" fmla="*/ 49 h 58"/>
                <a:gd name="T54" fmla="*/ 49 w 54"/>
                <a:gd name="T55" fmla="*/ 36 h 58"/>
                <a:gd name="T56" fmla="*/ 49 w 54"/>
                <a:gd name="T57" fmla="*/ 32 h 58"/>
                <a:gd name="T58" fmla="*/ 46 w 54"/>
                <a:gd name="T59" fmla="*/ 28 h 58"/>
                <a:gd name="T60" fmla="*/ 48 w 54"/>
                <a:gd name="T61" fmla="*/ 20 h 58"/>
                <a:gd name="T62" fmla="*/ 45 w 54"/>
                <a:gd name="T63" fmla="*/ 18 h 58"/>
                <a:gd name="T64" fmla="*/ 41 w 54"/>
                <a:gd name="T65" fmla="*/ 16 h 58"/>
                <a:gd name="T66" fmla="*/ 41 w 54"/>
                <a:gd name="T6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8">
                  <a:moveTo>
                    <a:pt x="41" y="13"/>
                  </a:moveTo>
                  <a:cubicBezTo>
                    <a:pt x="35" y="9"/>
                    <a:pt x="29" y="6"/>
                    <a:pt x="23" y="3"/>
                  </a:cubicBezTo>
                  <a:cubicBezTo>
                    <a:pt x="22" y="5"/>
                    <a:pt x="19" y="7"/>
                    <a:pt x="17" y="7"/>
                  </a:cubicBezTo>
                  <a:cubicBezTo>
                    <a:pt x="17" y="7"/>
                    <a:pt x="21" y="8"/>
                    <a:pt x="21" y="9"/>
                  </a:cubicBezTo>
                  <a:cubicBezTo>
                    <a:pt x="20" y="10"/>
                    <a:pt x="18" y="9"/>
                    <a:pt x="17" y="9"/>
                  </a:cubicBezTo>
                  <a:cubicBezTo>
                    <a:pt x="15" y="8"/>
                    <a:pt x="15" y="9"/>
                    <a:pt x="13" y="10"/>
                  </a:cubicBezTo>
                  <a:cubicBezTo>
                    <a:pt x="13" y="10"/>
                    <a:pt x="11" y="9"/>
                    <a:pt x="11" y="8"/>
                  </a:cubicBezTo>
                  <a:cubicBezTo>
                    <a:pt x="10" y="7"/>
                    <a:pt x="11" y="5"/>
                    <a:pt x="12" y="4"/>
                  </a:cubicBezTo>
                  <a:cubicBezTo>
                    <a:pt x="13" y="0"/>
                    <a:pt x="7" y="2"/>
                    <a:pt x="5" y="3"/>
                  </a:cubicBezTo>
                  <a:cubicBezTo>
                    <a:pt x="6" y="4"/>
                    <a:pt x="8" y="7"/>
                    <a:pt x="7" y="8"/>
                  </a:cubicBezTo>
                  <a:cubicBezTo>
                    <a:pt x="7" y="9"/>
                    <a:pt x="3" y="12"/>
                    <a:pt x="5" y="12"/>
                  </a:cubicBezTo>
                  <a:cubicBezTo>
                    <a:pt x="8" y="13"/>
                    <a:pt x="7" y="14"/>
                    <a:pt x="6" y="16"/>
                  </a:cubicBezTo>
                  <a:cubicBezTo>
                    <a:pt x="5" y="16"/>
                    <a:pt x="3" y="17"/>
                    <a:pt x="2" y="18"/>
                  </a:cubicBezTo>
                  <a:cubicBezTo>
                    <a:pt x="0" y="19"/>
                    <a:pt x="1" y="19"/>
                    <a:pt x="1" y="21"/>
                  </a:cubicBezTo>
                  <a:cubicBezTo>
                    <a:pt x="2" y="26"/>
                    <a:pt x="4" y="29"/>
                    <a:pt x="5" y="33"/>
                  </a:cubicBezTo>
                  <a:cubicBezTo>
                    <a:pt x="5" y="38"/>
                    <a:pt x="9" y="40"/>
                    <a:pt x="12" y="42"/>
                  </a:cubicBezTo>
                  <a:cubicBezTo>
                    <a:pt x="13" y="43"/>
                    <a:pt x="14" y="43"/>
                    <a:pt x="15" y="43"/>
                  </a:cubicBezTo>
                  <a:cubicBezTo>
                    <a:pt x="16" y="43"/>
                    <a:pt x="16" y="44"/>
                    <a:pt x="17" y="45"/>
                  </a:cubicBezTo>
                  <a:cubicBezTo>
                    <a:pt x="19" y="45"/>
                    <a:pt x="22" y="45"/>
                    <a:pt x="24" y="47"/>
                  </a:cubicBezTo>
                  <a:cubicBezTo>
                    <a:pt x="25" y="48"/>
                    <a:pt x="25" y="51"/>
                    <a:pt x="25" y="53"/>
                  </a:cubicBezTo>
                  <a:cubicBezTo>
                    <a:pt x="26" y="54"/>
                    <a:pt x="25" y="55"/>
                    <a:pt x="27" y="55"/>
                  </a:cubicBezTo>
                  <a:cubicBezTo>
                    <a:pt x="28" y="55"/>
                    <a:pt x="29" y="55"/>
                    <a:pt x="30" y="55"/>
                  </a:cubicBezTo>
                  <a:cubicBezTo>
                    <a:pt x="31" y="55"/>
                    <a:pt x="32" y="55"/>
                    <a:pt x="33" y="56"/>
                  </a:cubicBezTo>
                  <a:cubicBezTo>
                    <a:pt x="34" y="57"/>
                    <a:pt x="35" y="56"/>
                    <a:pt x="36" y="55"/>
                  </a:cubicBezTo>
                  <a:cubicBezTo>
                    <a:pt x="38" y="54"/>
                    <a:pt x="40" y="58"/>
                    <a:pt x="42" y="55"/>
                  </a:cubicBezTo>
                  <a:cubicBezTo>
                    <a:pt x="42" y="53"/>
                    <a:pt x="45" y="54"/>
                    <a:pt x="46" y="54"/>
                  </a:cubicBezTo>
                  <a:cubicBezTo>
                    <a:pt x="49" y="53"/>
                    <a:pt x="51" y="51"/>
                    <a:pt x="54" y="49"/>
                  </a:cubicBezTo>
                  <a:cubicBezTo>
                    <a:pt x="49" y="46"/>
                    <a:pt x="49" y="42"/>
                    <a:pt x="49" y="36"/>
                  </a:cubicBezTo>
                  <a:cubicBezTo>
                    <a:pt x="48" y="35"/>
                    <a:pt x="50" y="33"/>
                    <a:pt x="49" y="32"/>
                  </a:cubicBezTo>
                  <a:cubicBezTo>
                    <a:pt x="48" y="31"/>
                    <a:pt x="46" y="30"/>
                    <a:pt x="46" y="28"/>
                  </a:cubicBezTo>
                  <a:cubicBezTo>
                    <a:pt x="46" y="27"/>
                    <a:pt x="48" y="20"/>
                    <a:pt x="48" y="20"/>
                  </a:cubicBezTo>
                  <a:cubicBezTo>
                    <a:pt x="47" y="20"/>
                    <a:pt x="46" y="19"/>
                    <a:pt x="45" y="18"/>
                  </a:cubicBezTo>
                  <a:cubicBezTo>
                    <a:pt x="44" y="17"/>
                    <a:pt x="43" y="17"/>
                    <a:pt x="41" y="16"/>
                  </a:cubicBezTo>
                  <a:cubicBezTo>
                    <a:pt x="41" y="15"/>
                    <a:pt x="41" y="14"/>
                    <a:pt x="41" y="1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6" name="Freeform 753"/>
            <p:cNvSpPr>
              <a:spLocks/>
            </p:cNvSpPr>
            <p:nvPr/>
          </p:nvSpPr>
          <p:spPr bwMode="auto">
            <a:xfrm>
              <a:off x="6060275" y="4465567"/>
              <a:ext cx="125829" cy="144943"/>
            </a:xfrm>
            <a:custGeom>
              <a:avLst/>
              <a:gdLst>
                <a:gd name="T0" fmla="*/ 15 w 27"/>
                <a:gd name="T1" fmla="*/ 29 h 31"/>
                <a:gd name="T2" fmla="*/ 15 w 27"/>
                <a:gd name="T3" fmla="*/ 24 h 31"/>
                <a:gd name="T4" fmla="*/ 17 w 27"/>
                <a:gd name="T5" fmla="*/ 24 h 31"/>
                <a:gd name="T6" fmla="*/ 19 w 27"/>
                <a:gd name="T7" fmla="*/ 21 h 31"/>
                <a:gd name="T8" fmla="*/ 21 w 27"/>
                <a:gd name="T9" fmla="*/ 24 h 31"/>
                <a:gd name="T10" fmla="*/ 24 w 27"/>
                <a:gd name="T11" fmla="*/ 23 h 31"/>
                <a:gd name="T12" fmla="*/ 26 w 27"/>
                <a:gd name="T13" fmla="*/ 24 h 31"/>
                <a:gd name="T14" fmla="*/ 26 w 27"/>
                <a:gd name="T15" fmla="*/ 21 h 31"/>
                <a:gd name="T16" fmla="*/ 26 w 27"/>
                <a:gd name="T17" fmla="*/ 14 h 31"/>
                <a:gd name="T18" fmla="*/ 25 w 27"/>
                <a:gd name="T19" fmla="*/ 11 h 31"/>
                <a:gd name="T20" fmla="*/ 26 w 27"/>
                <a:gd name="T21" fmla="*/ 6 h 31"/>
                <a:gd name="T22" fmla="*/ 21 w 27"/>
                <a:gd name="T23" fmla="*/ 4 h 31"/>
                <a:gd name="T24" fmla="*/ 19 w 27"/>
                <a:gd name="T25" fmla="*/ 0 h 31"/>
                <a:gd name="T26" fmla="*/ 14 w 27"/>
                <a:gd name="T27" fmla="*/ 0 h 31"/>
                <a:gd name="T28" fmla="*/ 11 w 27"/>
                <a:gd name="T29" fmla="*/ 7 h 31"/>
                <a:gd name="T30" fmla="*/ 5 w 27"/>
                <a:gd name="T31" fmla="*/ 7 h 31"/>
                <a:gd name="T32" fmla="*/ 4 w 27"/>
                <a:gd name="T33" fmla="*/ 7 h 31"/>
                <a:gd name="T34" fmla="*/ 4 w 27"/>
                <a:gd name="T35" fmla="*/ 10 h 31"/>
                <a:gd name="T36" fmla="*/ 0 w 27"/>
                <a:gd name="T37" fmla="*/ 16 h 31"/>
                <a:gd name="T38" fmla="*/ 4 w 27"/>
                <a:gd name="T39" fmla="*/ 23 h 31"/>
                <a:gd name="T40" fmla="*/ 9 w 27"/>
                <a:gd name="T41" fmla="*/ 28 h 31"/>
                <a:gd name="T42" fmla="*/ 11 w 27"/>
                <a:gd name="T43" fmla="*/ 31 h 31"/>
                <a:gd name="T44" fmla="*/ 15 w 27"/>
                <a:gd name="T45" fmla="*/ 29 h 31"/>
                <a:gd name="T46" fmla="*/ 15 w 27"/>
                <a:gd name="T4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31">
                  <a:moveTo>
                    <a:pt x="15" y="29"/>
                  </a:moveTo>
                  <a:cubicBezTo>
                    <a:pt x="15" y="28"/>
                    <a:pt x="13" y="24"/>
                    <a:pt x="15" y="24"/>
                  </a:cubicBezTo>
                  <a:cubicBezTo>
                    <a:pt x="15" y="24"/>
                    <a:pt x="17" y="24"/>
                    <a:pt x="17" y="24"/>
                  </a:cubicBezTo>
                  <a:cubicBezTo>
                    <a:pt x="18" y="23"/>
                    <a:pt x="18" y="21"/>
                    <a:pt x="19" y="21"/>
                  </a:cubicBezTo>
                  <a:cubicBezTo>
                    <a:pt x="20" y="22"/>
                    <a:pt x="21" y="23"/>
                    <a:pt x="21" y="24"/>
                  </a:cubicBezTo>
                  <a:cubicBezTo>
                    <a:pt x="22" y="25"/>
                    <a:pt x="22" y="23"/>
                    <a:pt x="24" y="23"/>
                  </a:cubicBezTo>
                  <a:cubicBezTo>
                    <a:pt x="24" y="23"/>
                    <a:pt x="26" y="25"/>
                    <a:pt x="26" y="24"/>
                  </a:cubicBezTo>
                  <a:cubicBezTo>
                    <a:pt x="26" y="23"/>
                    <a:pt x="26" y="22"/>
                    <a:pt x="26" y="21"/>
                  </a:cubicBezTo>
                  <a:cubicBezTo>
                    <a:pt x="27" y="19"/>
                    <a:pt x="27" y="16"/>
                    <a:pt x="26" y="14"/>
                  </a:cubicBezTo>
                  <a:cubicBezTo>
                    <a:pt x="25" y="13"/>
                    <a:pt x="25" y="12"/>
                    <a:pt x="25" y="11"/>
                  </a:cubicBezTo>
                  <a:cubicBezTo>
                    <a:pt x="25" y="9"/>
                    <a:pt x="27" y="8"/>
                    <a:pt x="26" y="6"/>
                  </a:cubicBezTo>
                  <a:cubicBezTo>
                    <a:pt x="25" y="3"/>
                    <a:pt x="21" y="7"/>
                    <a:pt x="21" y="4"/>
                  </a:cubicBezTo>
                  <a:cubicBezTo>
                    <a:pt x="21" y="2"/>
                    <a:pt x="22" y="0"/>
                    <a:pt x="19" y="0"/>
                  </a:cubicBezTo>
                  <a:cubicBezTo>
                    <a:pt x="18" y="0"/>
                    <a:pt x="16" y="0"/>
                    <a:pt x="14" y="0"/>
                  </a:cubicBezTo>
                  <a:cubicBezTo>
                    <a:pt x="10" y="0"/>
                    <a:pt x="15" y="7"/>
                    <a:pt x="11" y="7"/>
                  </a:cubicBezTo>
                  <a:cubicBezTo>
                    <a:pt x="9" y="7"/>
                    <a:pt x="7" y="7"/>
                    <a:pt x="5" y="7"/>
                  </a:cubicBezTo>
                  <a:cubicBezTo>
                    <a:pt x="4" y="7"/>
                    <a:pt x="4" y="7"/>
                    <a:pt x="4" y="7"/>
                  </a:cubicBezTo>
                  <a:cubicBezTo>
                    <a:pt x="2" y="9"/>
                    <a:pt x="4" y="9"/>
                    <a:pt x="4" y="10"/>
                  </a:cubicBezTo>
                  <a:cubicBezTo>
                    <a:pt x="4" y="12"/>
                    <a:pt x="0" y="14"/>
                    <a:pt x="0" y="16"/>
                  </a:cubicBezTo>
                  <a:cubicBezTo>
                    <a:pt x="1" y="18"/>
                    <a:pt x="3" y="21"/>
                    <a:pt x="4" y="23"/>
                  </a:cubicBezTo>
                  <a:cubicBezTo>
                    <a:pt x="6" y="24"/>
                    <a:pt x="7" y="26"/>
                    <a:pt x="9" y="28"/>
                  </a:cubicBezTo>
                  <a:cubicBezTo>
                    <a:pt x="10" y="29"/>
                    <a:pt x="11" y="30"/>
                    <a:pt x="11" y="31"/>
                  </a:cubicBezTo>
                  <a:cubicBezTo>
                    <a:pt x="12" y="30"/>
                    <a:pt x="14" y="30"/>
                    <a:pt x="15" y="29"/>
                  </a:cubicBezTo>
                  <a:cubicBezTo>
                    <a:pt x="15" y="29"/>
                    <a:pt x="14" y="30"/>
                    <a:pt x="15" y="29"/>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7" name="Freeform 754"/>
            <p:cNvSpPr>
              <a:spLocks/>
            </p:cNvSpPr>
            <p:nvPr/>
          </p:nvSpPr>
          <p:spPr bwMode="auto">
            <a:xfrm>
              <a:off x="6068237" y="4465567"/>
              <a:ext cx="52562" cy="33448"/>
            </a:xfrm>
            <a:custGeom>
              <a:avLst/>
              <a:gdLst>
                <a:gd name="T0" fmla="*/ 11 w 11"/>
                <a:gd name="T1" fmla="*/ 7 h 7"/>
                <a:gd name="T2" fmla="*/ 11 w 11"/>
                <a:gd name="T3" fmla="*/ 0 h 7"/>
                <a:gd name="T4" fmla="*/ 3 w 11"/>
                <a:gd name="T5" fmla="*/ 1 h 7"/>
                <a:gd name="T6" fmla="*/ 0 w 11"/>
                <a:gd name="T7" fmla="*/ 4 h 7"/>
                <a:gd name="T8" fmla="*/ 2 w 11"/>
                <a:gd name="T9" fmla="*/ 7 h 7"/>
                <a:gd name="T10" fmla="*/ 11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11" y="7"/>
                  </a:moveTo>
                  <a:cubicBezTo>
                    <a:pt x="11" y="5"/>
                    <a:pt x="11" y="2"/>
                    <a:pt x="11" y="0"/>
                  </a:cubicBezTo>
                  <a:cubicBezTo>
                    <a:pt x="8" y="0"/>
                    <a:pt x="6" y="1"/>
                    <a:pt x="3" y="1"/>
                  </a:cubicBezTo>
                  <a:cubicBezTo>
                    <a:pt x="4" y="2"/>
                    <a:pt x="1" y="3"/>
                    <a:pt x="0" y="4"/>
                  </a:cubicBezTo>
                  <a:cubicBezTo>
                    <a:pt x="0" y="5"/>
                    <a:pt x="2" y="6"/>
                    <a:pt x="2" y="7"/>
                  </a:cubicBezTo>
                  <a:lnTo>
                    <a:pt x="11" y="7"/>
                  </a:ln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8" name="Freeform 755"/>
            <p:cNvSpPr>
              <a:spLocks/>
            </p:cNvSpPr>
            <p:nvPr/>
          </p:nvSpPr>
          <p:spPr bwMode="auto">
            <a:xfrm>
              <a:off x="6050716" y="4213910"/>
              <a:ext cx="172020" cy="265993"/>
            </a:xfrm>
            <a:custGeom>
              <a:avLst/>
              <a:gdLst>
                <a:gd name="T0" fmla="*/ 29 w 37"/>
                <a:gd name="T1" fmla="*/ 55 h 57"/>
                <a:gd name="T2" fmla="*/ 37 w 37"/>
                <a:gd name="T3" fmla="*/ 55 h 57"/>
                <a:gd name="T4" fmla="*/ 33 w 37"/>
                <a:gd name="T5" fmla="*/ 48 h 57"/>
                <a:gd name="T6" fmla="*/ 32 w 37"/>
                <a:gd name="T7" fmla="*/ 44 h 57"/>
                <a:gd name="T8" fmla="*/ 30 w 37"/>
                <a:gd name="T9" fmla="*/ 40 h 57"/>
                <a:gd name="T10" fmla="*/ 32 w 37"/>
                <a:gd name="T11" fmla="*/ 32 h 57"/>
                <a:gd name="T12" fmla="*/ 34 w 37"/>
                <a:gd name="T13" fmla="*/ 27 h 57"/>
                <a:gd name="T14" fmla="*/ 31 w 37"/>
                <a:gd name="T15" fmla="*/ 21 h 57"/>
                <a:gd name="T16" fmla="*/ 28 w 37"/>
                <a:gd name="T17" fmla="*/ 16 h 57"/>
                <a:gd name="T18" fmla="*/ 34 w 37"/>
                <a:gd name="T19" fmla="*/ 16 h 57"/>
                <a:gd name="T20" fmla="*/ 32 w 37"/>
                <a:gd name="T21" fmla="*/ 6 h 57"/>
                <a:gd name="T22" fmla="*/ 30 w 37"/>
                <a:gd name="T23" fmla="*/ 2 h 57"/>
                <a:gd name="T24" fmla="*/ 27 w 37"/>
                <a:gd name="T25" fmla="*/ 0 h 57"/>
                <a:gd name="T26" fmla="*/ 28 w 37"/>
                <a:gd name="T27" fmla="*/ 9 h 57"/>
                <a:gd name="T28" fmla="*/ 23 w 37"/>
                <a:gd name="T29" fmla="*/ 18 h 57"/>
                <a:gd name="T30" fmla="*/ 21 w 37"/>
                <a:gd name="T31" fmla="*/ 22 h 57"/>
                <a:gd name="T32" fmla="*/ 18 w 37"/>
                <a:gd name="T33" fmla="*/ 27 h 57"/>
                <a:gd name="T34" fmla="*/ 15 w 37"/>
                <a:gd name="T35" fmla="*/ 33 h 57"/>
                <a:gd name="T36" fmla="*/ 11 w 37"/>
                <a:gd name="T37" fmla="*/ 31 h 57"/>
                <a:gd name="T38" fmla="*/ 2 w 37"/>
                <a:gd name="T39" fmla="*/ 39 h 57"/>
                <a:gd name="T40" fmla="*/ 1 w 37"/>
                <a:gd name="T41" fmla="*/ 42 h 57"/>
                <a:gd name="T42" fmla="*/ 4 w 37"/>
                <a:gd name="T43" fmla="*/ 45 h 57"/>
                <a:gd name="T44" fmla="*/ 5 w 37"/>
                <a:gd name="T45" fmla="*/ 45 h 57"/>
                <a:gd name="T46" fmla="*/ 7 w 37"/>
                <a:gd name="T47" fmla="*/ 48 h 57"/>
                <a:gd name="T48" fmla="*/ 7 w 37"/>
                <a:gd name="T49" fmla="*/ 55 h 57"/>
                <a:gd name="T50" fmla="*/ 16 w 37"/>
                <a:gd name="T51" fmla="*/ 54 h 57"/>
                <a:gd name="T52" fmla="*/ 29 w 37"/>
                <a:gd name="T53" fmla="*/ 5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57">
                  <a:moveTo>
                    <a:pt x="29" y="55"/>
                  </a:moveTo>
                  <a:cubicBezTo>
                    <a:pt x="32" y="55"/>
                    <a:pt x="35" y="57"/>
                    <a:pt x="37" y="55"/>
                  </a:cubicBezTo>
                  <a:cubicBezTo>
                    <a:pt x="37" y="51"/>
                    <a:pt x="35" y="50"/>
                    <a:pt x="33" y="48"/>
                  </a:cubicBezTo>
                  <a:cubicBezTo>
                    <a:pt x="32" y="47"/>
                    <a:pt x="32" y="46"/>
                    <a:pt x="32" y="44"/>
                  </a:cubicBezTo>
                  <a:cubicBezTo>
                    <a:pt x="31" y="43"/>
                    <a:pt x="30" y="42"/>
                    <a:pt x="30" y="40"/>
                  </a:cubicBezTo>
                  <a:cubicBezTo>
                    <a:pt x="29" y="36"/>
                    <a:pt x="31" y="35"/>
                    <a:pt x="32" y="32"/>
                  </a:cubicBezTo>
                  <a:cubicBezTo>
                    <a:pt x="33" y="30"/>
                    <a:pt x="34" y="29"/>
                    <a:pt x="34" y="27"/>
                  </a:cubicBezTo>
                  <a:cubicBezTo>
                    <a:pt x="33" y="25"/>
                    <a:pt x="33" y="23"/>
                    <a:pt x="31" y="21"/>
                  </a:cubicBezTo>
                  <a:cubicBezTo>
                    <a:pt x="31" y="21"/>
                    <a:pt x="26" y="18"/>
                    <a:pt x="28" y="16"/>
                  </a:cubicBezTo>
                  <a:cubicBezTo>
                    <a:pt x="29" y="15"/>
                    <a:pt x="32" y="16"/>
                    <a:pt x="34" y="16"/>
                  </a:cubicBezTo>
                  <a:cubicBezTo>
                    <a:pt x="32" y="12"/>
                    <a:pt x="32" y="10"/>
                    <a:pt x="32" y="6"/>
                  </a:cubicBezTo>
                  <a:cubicBezTo>
                    <a:pt x="32" y="5"/>
                    <a:pt x="32" y="3"/>
                    <a:pt x="30" y="2"/>
                  </a:cubicBezTo>
                  <a:cubicBezTo>
                    <a:pt x="30" y="1"/>
                    <a:pt x="27" y="0"/>
                    <a:pt x="27" y="0"/>
                  </a:cubicBezTo>
                  <a:cubicBezTo>
                    <a:pt x="27" y="2"/>
                    <a:pt x="33" y="7"/>
                    <a:pt x="28" y="9"/>
                  </a:cubicBezTo>
                  <a:cubicBezTo>
                    <a:pt x="25" y="11"/>
                    <a:pt x="24" y="14"/>
                    <a:pt x="23" y="18"/>
                  </a:cubicBezTo>
                  <a:cubicBezTo>
                    <a:pt x="22" y="19"/>
                    <a:pt x="22" y="22"/>
                    <a:pt x="21" y="22"/>
                  </a:cubicBezTo>
                  <a:cubicBezTo>
                    <a:pt x="19" y="23"/>
                    <a:pt x="19" y="25"/>
                    <a:pt x="18" y="27"/>
                  </a:cubicBezTo>
                  <a:cubicBezTo>
                    <a:pt x="17" y="29"/>
                    <a:pt x="16" y="31"/>
                    <a:pt x="15" y="33"/>
                  </a:cubicBezTo>
                  <a:cubicBezTo>
                    <a:pt x="13" y="35"/>
                    <a:pt x="12" y="31"/>
                    <a:pt x="11" y="31"/>
                  </a:cubicBezTo>
                  <a:cubicBezTo>
                    <a:pt x="6" y="31"/>
                    <a:pt x="3" y="35"/>
                    <a:pt x="2" y="39"/>
                  </a:cubicBezTo>
                  <a:cubicBezTo>
                    <a:pt x="2" y="40"/>
                    <a:pt x="0" y="41"/>
                    <a:pt x="1" y="42"/>
                  </a:cubicBezTo>
                  <a:cubicBezTo>
                    <a:pt x="2" y="43"/>
                    <a:pt x="3" y="44"/>
                    <a:pt x="4" y="45"/>
                  </a:cubicBezTo>
                  <a:cubicBezTo>
                    <a:pt x="4" y="46"/>
                    <a:pt x="5" y="44"/>
                    <a:pt x="5" y="45"/>
                  </a:cubicBezTo>
                  <a:cubicBezTo>
                    <a:pt x="6" y="46"/>
                    <a:pt x="7" y="47"/>
                    <a:pt x="7" y="48"/>
                  </a:cubicBezTo>
                  <a:cubicBezTo>
                    <a:pt x="8" y="50"/>
                    <a:pt x="7" y="53"/>
                    <a:pt x="7" y="55"/>
                  </a:cubicBezTo>
                  <a:cubicBezTo>
                    <a:pt x="10" y="54"/>
                    <a:pt x="13" y="54"/>
                    <a:pt x="16" y="54"/>
                  </a:cubicBezTo>
                  <a:cubicBezTo>
                    <a:pt x="20" y="54"/>
                    <a:pt x="25" y="55"/>
                    <a:pt x="29" y="5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59" name="Freeform 756"/>
            <p:cNvSpPr>
              <a:spLocks/>
            </p:cNvSpPr>
            <p:nvPr/>
          </p:nvSpPr>
          <p:spPr bwMode="auto">
            <a:xfrm>
              <a:off x="5867549" y="4226652"/>
              <a:ext cx="70082" cy="144943"/>
            </a:xfrm>
            <a:custGeom>
              <a:avLst/>
              <a:gdLst>
                <a:gd name="T0" fmla="*/ 11 w 15"/>
                <a:gd name="T1" fmla="*/ 0 h 31"/>
                <a:gd name="T2" fmla="*/ 9 w 15"/>
                <a:gd name="T3" fmla="*/ 4 h 31"/>
                <a:gd name="T4" fmla="*/ 4 w 15"/>
                <a:gd name="T5" fmla="*/ 5 h 31"/>
                <a:gd name="T6" fmla="*/ 1 w 15"/>
                <a:gd name="T7" fmla="*/ 8 h 31"/>
                <a:gd name="T8" fmla="*/ 3 w 15"/>
                <a:gd name="T9" fmla="*/ 13 h 31"/>
                <a:gd name="T10" fmla="*/ 6 w 15"/>
                <a:gd name="T11" fmla="*/ 31 h 31"/>
                <a:gd name="T12" fmla="*/ 11 w 15"/>
                <a:gd name="T13" fmla="*/ 30 h 31"/>
                <a:gd name="T14" fmla="*/ 11 w 15"/>
                <a:gd name="T15" fmla="*/ 27 h 31"/>
                <a:gd name="T16" fmla="*/ 11 w 15"/>
                <a:gd name="T17" fmla="*/ 18 h 31"/>
                <a:gd name="T18" fmla="*/ 15 w 15"/>
                <a:gd name="T19" fmla="*/ 9 h 31"/>
                <a:gd name="T20" fmla="*/ 14 w 15"/>
                <a:gd name="T21" fmla="*/ 3 h 31"/>
                <a:gd name="T22" fmla="*/ 11 w 15"/>
                <a:gd name="T23" fmla="*/ 0 h 31"/>
                <a:gd name="T24" fmla="*/ 11 w 15"/>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1" y="0"/>
                  </a:moveTo>
                  <a:cubicBezTo>
                    <a:pt x="9" y="2"/>
                    <a:pt x="10" y="2"/>
                    <a:pt x="9" y="4"/>
                  </a:cubicBezTo>
                  <a:cubicBezTo>
                    <a:pt x="8" y="6"/>
                    <a:pt x="6" y="5"/>
                    <a:pt x="4" y="5"/>
                  </a:cubicBezTo>
                  <a:cubicBezTo>
                    <a:pt x="4" y="5"/>
                    <a:pt x="2" y="7"/>
                    <a:pt x="1" y="8"/>
                  </a:cubicBezTo>
                  <a:cubicBezTo>
                    <a:pt x="0" y="9"/>
                    <a:pt x="2" y="11"/>
                    <a:pt x="3" y="13"/>
                  </a:cubicBezTo>
                  <a:cubicBezTo>
                    <a:pt x="7" y="18"/>
                    <a:pt x="4" y="25"/>
                    <a:pt x="6" y="31"/>
                  </a:cubicBezTo>
                  <a:cubicBezTo>
                    <a:pt x="7" y="31"/>
                    <a:pt x="9" y="31"/>
                    <a:pt x="11" y="30"/>
                  </a:cubicBezTo>
                  <a:cubicBezTo>
                    <a:pt x="12" y="30"/>
                    <a:pt x="12" y="29"/>
                    <a:pt x="11" y="27"/>
                  </a:cubicBezTo>
                  <a:cubicBezTo>
                    <a:pt x="11" y="24"/>
                    <a:pt x="11" y="21"/>
                    <a:pt x="11" y="18"/>
                  </a:cubicBezTo>
                  <a:cubicBezTo>
                    <a:pt x="11" y="14"/>
                    <a:pt x="14" y="12"/>
                    <a:pt x="15" y="9"/>
                  </a:cubicBezTo>
                  <a:cubicBezTo>
                    <a:pt x="15" y="6"/>
                    <a:pt x="15" y="5"/>
                    <a:pt x="14" y="3"/>
                  </a:cubicBezTo>
                  <a:cubicBezTo>
                    <a:pt x="14" y="3"/>
                    <a:pt x="11" y="0"/>
                    <a:pt x="11" y="0"/>
                  </a:cubicBezTo>
                  <a:cubicBezTo>
                    <a:pt x="10" y="1"/>
                    <a:pt x="11" y="0"/>
                    <a:pt x="11" y="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0" name="Freeform 757"/>
            <p:cNvSpPr>
              <a:spLocks/>
            </p:cNvSpPr>
            <p:nvPr/>
          </p:nvSpPr>
          <p:spPr bwMode="auto">
            <a:xfrm>
              <a:off x="5915332" y="4190016"/>
              <a:ext cx="275550" cy="238916"/>
            </a:xfrm>
            <a:custGeom>
              <a:avLst/>
              <a:gdLst>
                <a:gd name="T0" fmla="*/ 31 w 59"/>
                <a:gd name="T1" fmla="*/ 42 h 51"/>
                <a:gd name="T2" fmla="*/ 37 w 59"/>
                <a:gd name="T3" fmla="*/ 37 h 51"/>
                <a:gd name="T4" fmla="*/ 40 w 59"/>
                <a:gd name="T5" fmla="*/ 36 h 51"/>
                <a:gd name="T6" fmla="*/ 43 w 59"/>
                <a:gd name="T7" fmla="*/ 38 h 51"/>
                <a:gd name="T8" fmla="*/ 47 w 59"/>
                <a:gd name="T9" fmla="*/ 32 h 51"/>
                <a:gd name="T10" fmla="*/ 48 w 59"/>
                <a:gd name="T11" fmla="*/ 28 h 51"/>
                <a:gd name="T12" fmla="*/ 51 w 59"/>
                <a:gd name="T13" fmla="*/ 27 h 51"/>
                <a:gd name="T14" fmla="*/ 56 w 59"/>
                <a:gd name="T15" fmla="*/ 14 h 51"/>
                <a:gd name="T16" fmla="*/ 59 w 59"/>
                <a:gd name="T17" fmla="*/ 11 h 51"/>
                <a:gd name="T18" fmla="*/ 57 w 59"/>
                <a:gd name="T19" fmla="*/ 8 h 51"/>
                <a:gd name="T20" fmla="*/ 56 w 59"/>
                <a:gd name="T21" fmla="*/ 6 h 51"/>
                <a:gd name="T22" fmla="*/ 54 w 59"/>
                <a:gd name="T23" fmla="*/ 1 h 51"/>
                <a:gd name="T24" fmla="*/ 48 w 59"/>
                <a:gd name="T25" fmla="*/ 5 h 51"/>
                <a:gd name="T26" fmla="*/ 40 w 59"/>
                <a:gd name="T27" fmla="*/ 4 h 51"/>
                <a:gd name="T28" fmla="*/ 32 w 59"/>
                <a:gd name="T29" fmla="*/ 6 h 51"/>
                <a:gd name="T30" fmla="*/ 26 w 59"/>
                <a:gd name="T31" fmla="*/ 4 h 51"/>
                <a:gd name="T32" fmla="*/ 19 w 59"/>
                <a:gd name="T33" fmla="*/ 3 h 51"/>
                <a:gd name="T34" fmla="*/ 13 w 59"/>
                <a:gd name="T35" fmla="*/ 1 h 51"/>
                <a:gd name="T36" fmla="*/ 8 w 59"/>
                <a:gd name="T37" fmla="*/ 3 h 51"/>
                <a:gd name="T38" fmla="*/ 7 w 59"/>
                <a:gd name="T39" fmla="*/ 6 h 51"/>
                <a:gd name="T40" fmla="*/ 6 w 59"/>
                <a:gd name="T41" fmla="*/ 10 h 51"/>
                <a:gd name="T42" fmla="*/ 5 w 59"/>
                <a:gd name="T43" fmla="*/ 16 h 51"/>
                <a:gd name="T44" fmla="*/ 1 w 59"/>
                <a:gd name="T45" fmla="*/ 24 h 51"/>
                <a:gd name="T46" fmla="*/ 2 w 59"/>
                <a:gd name="T47" fmla="*/ 38 h 51"/>
                <a:gd name="T48" fmla="*/ 5 w 59"/>
                <a:gd name="T49" fmla="*/ 38 h 51"/>
                <a:gd name="T50" fmla="*/ 9 w 59"/>
                <a:gd name="T51" fmla="*/ 39 h 51"/>
                <a:gd name="T52" fmla="*/ 14 w 59"/>
                <a:gd name="T53" fmla="*/ 43 h 51"/>
                <a:gd name="T54" fmla="*/ 14 w 59"/>
                <a:gd name="T55" fmla="*/ 45 h 51"/>
                <a:gd name="T56" fmla="*/ 16 w 59"/>
                <a:gd name="T57" fmla="*/ 48 h 51"/>
                <a:gd name="T58" fmla="*/ 23 w 59"/>
                <a:gd name="T59" fmla="*/ 47 h 51"/>
                <a:gd name="T60" fmla="*/ 22 w 59"/>
                <a:gd name="T61" fmla="*/ 48 h 51"/>
                <a:gd name="T62" fmla="*/ 27 w 59"/>
                <a:gd name="T63" fmla="*/ 47 h 51"/>
                <a:gd name="T64" fmla="*/ 30 w 59"/>
                <a:gd name="T65" fmla="*/ 47 h 51"/>
                <a:gd name="T66" fmla="*/ 31 w 59"/>
                <a:gd name="T67" fmla="*/ 42 h 51"/>
                <a:gd name="T68" fmla="*/ 31 w 59"/>
                <a:gd name="T69"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51">
                  <a:moveTo>
                    <a:pt x="31" y="42"/>
                  </a:moveTo>
                  <a:cubicBezTo>
                    <a:pt x="32" y="40"/>
                    <a:pt x="35" y="37"/>
                    <a:pt x="37" y="37"/>
                  </a:cubicBezTo>
                  <a:cubicBezTo>
                    <a:pt x="38" y="36"/>
                    <a:pt x="40" y="36"/>
                    <a:pt x="40" y="36"/>
                  </a:cubicBezTo>
                  <a:cubicBezTo>
                    <a:pt x="41" y="37"/>
                    <a:pt x="42" y="39"/>
                    <a:pt x="43" y="38"/>
                  </a:cubicBezTo>
                  <a:cubicBezTo>
                    <a:pt x="45" y="37"/>
                    <a:pt x="46" y="34"/>
                    <a:pt x="47" y="32"/>
                  </a:cubicBezTo>
                  <a:cubicBezTo>
                    <a:pt x="47" y="31"/>
                    <a:pt x="48" y="29"/>
                    <a:pt x="48" y="28"/>
                  </a:cubicBezTo>
                  <a:cubicBezTo>
                    <a:pt x="49" y="27"/>
                    <a:pt x="50" y="28"/>
                    <a:pt x="51" y="27"/>
                  </a:cubicBezTo>
                  <a:cubicBezTo>
                    <a:pt x="51" y="25"/>
                    <a:pt x="53" y="14"/>
                    <a:pt x="56" y="14"/>
                  </a:cubicBezTo>
                  <a:cubicBezTo>
                    <a:pt x="58" y="14"/>
                    <a:pt x="59" y="12"/>
                    <a:pt x="59" y="11"/>
                  </a:cubicBezTo>
                  <a:cubicBezTo>
                    <a:pt x="59" y="9"/>
                    <a:pt x="57" y="9"/>
                    <a:pt x="57" y="8"/>
                  </a:cubicBezTo>
                  <a:cubicBezTo>
                    <a:pt x="57" y="7"/>
                    <a:pt x="56" y="7"/>
                    <a:pt x="56" y="6"/>
                  </a:cubicBezTo>
                  <a:cubicBezTo>
                    <a:pt x="55" y="4"/>
                    <a:pt x="55" y="3"/>
                    <a:pt x="54" y="1"/>
                  </a:cubicBezTo>
                  <a:cubicBezTo>
                    <a:pt x="53" y="2"/>
                    <a:pt x="50" y="5"/>
                    <a:pt x="48" y="5"/>
                  </a:cubicBezTo>
                  <a:cubicBezTo>
                    <a:pt x="45" y="4"/>
                    <a:pt x="43" y="4"/>
                    <a:pt x="40" y="4"/>
                  </a:cubicBezTo>
                  <a:cubicBezTo>
                    <a:pt x="37" y="4"/>
                    <a:pt x="35" y="6"/>
                    <a:pt x="32" y="6"/>
                  </a:cubicBezTo>
                  <a:cubicBezTo>
                    <a:pt x="30" y="6"/>
                    <a:pt x="28" y="3"/>
                    <a:pt x="26" y="4"/>
                  </a:cubicBezTo>
                  <a:cubicBezTo>
                    <a:pt x="22" y="6"/>
                    <a:pt x="21" y="5"/>
                    <a:pt x="19" y="3"/>
                  </a:cubicBezTo>
                  <a:cubicBezTo>
                    <a:pt x="18" y="2"/>
                    <a:pt x="15" y="0"/>
                    <a:pt x="13" y="1"/>
                  </a:cubicBezTo>
                  <a:cubicBezTo>
                    <a:pt x="12" y="1"/>
                    <a:pt x="9" y="2"/>
                    <a:pt x="8" y="3"/>
                  </a:cubicBezTo>
                  <a:cubicBezTo>
                    <a:pt x="7" y="4"/>
                    <a:pt x="8" y="5"/>
                    <a:pt x="7" y="6"/>
                  </a:cubicBezTo>
                  <a:cubicBezTo>
                    <a:pt x="7" y="7"/>
                    <a:pt x="6" y="9"/>
                    <a:pt x="6" y="10"/>
                  </a:cubicBezTo>
                  <a:cubicBezTo>
                    <a:pt x="5" y="12"/>
                    <a:pt x="5" y="14"/>
                    <a:pt x="5" y="16"/>
                  </a:cubicBezTo>
                  <a:cubicBezTo>
                    <a:pt x="5" y="19"/>
                    <a:pt x="2" y="21"/>
                    <a:pt x="1" y="24"/>
                  </a:cubicBezTo>
                  <a:cubicBezTo>
                    <a:pt x="0" y="27"/>
                    <a:pt x="1" y="34"/>
                    <a:pt x="2" y="38"/>
                  </a:cubicBezTo>
                  <a:cubicBezTo>
                    <a:pt x="2" y="39"/>
                    <a:pt x="4" y="38"/>
                    <a:pt x="5" y="38"/>
                  </a:cubicBezTo>
                  <a:cubicBezTo>
                    <a:pt x="6" y="38"/>
                    <a:pt x="8" y="39"/>
                    <a:pt x="9" y="39"/>
                  </a:cubicBezTo>
                  <a:cubicBezTo>
                    <a:pt x="10" y="40"/>
                    <a:pt x="14" y="42"/>
                    <a:pt x="14" y="43"/>
                  </a:cubicBezTo>
                  <a:cubicBezTo>
                    <a:pt x="14" y="44"/>
                    <a:pt x="14" y="44"/>
                    <a:pt x="14" y="45"/>
                  </a:cubicBezTo>
                  <a:cubicBezTo>
                    <a:pt x="14" y="46"/>
                    <a:pt x="15" y="47"/>
                    <a:pt x="16" y="48"/>
                  </a:cubicBezTo>
                  <a:cubicBezTo>
                    <a:pt x="18" y="51"/>
                    <a:pt x="21" y="46"/>
                    <a:pt x="23" y="47"/>
                  </a:cubicBezTo>
                  <a:cubicBezTo>
                    <a:pt x="23" y="47"/>
                    <a:pt x="22" y="48"/>
                    <a:pt x="22" y="48"/>
                  </a:cubicBezTo>
                  <a:cubicBezTo>
                    <a:pt x="22" y="47"/>
                    <a:pt x="27" y="47"/>
                    <a:pt x="27" y="47"/>
                  </a:cubicBezTo>
                  <a:cubicBezTo>
                    <a:pt x="29" y="47"/>
                    <a:pt x="29" y="45"/>
                    <a:pt x="30" y="47"/>
                  </a:cubicBezTo>
                  <a:cubicBezTo>
                    <a:pt x="31" y="45"/>
                    <a:pt x="31" y="44"/>
                    <a:pt x="31" y="42"/>
                  </a:cubicBezTo>
                  <a:cubicBezTo>
                    <a:pt x="32" y="41"/>
                    <a:pt x="31" y="43"/>
                    <a:pt x="31" y="4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1" name="Freeform 758"/>
            <p:cNvSpPr>
              <a:spLocks/>
            </p:cNvSpPr>
            <p:nvPr/>
          </p:nvSpPr>
          <p:spPr bwMode="auto">
            <a:xfrm>
              <a:off x="5717828" y="4161345"/>
              <a:ext cx="197504" cy="140164"/>
            </a:xfrm>
            <a:custGeom>
              <a:avLst/>
              <a:gdLst>
                <a:gd name="T0" fmla="*/ 35 w 42"/>
                <a:gd name="T1" fmla="*/ 20 h 30"/>
                <a:gd name="T2" fmla="*/ 41 w 42"/>
                <a:gd name="T3" fmla="*/ 17 h 30"/>
                <a:gd name="T4" fmla="*/ 38 w 42"/>
                <a:gd name="T5" fmla="*/ 13 h 30"/>
                <a:gd name="T6" fmla="*/ 33 w 42"/>
                <a:gd name="T7" fmla="*/ 10 h 30"/>
                <a:gd name="T8" fmla="*/ 32 w 42"/>
                <a:gd name="T9" fmla="*/ 7 h 30"/>
                <a:gd name="T10" fmla="*/ 30 w 42"/>
                <a:gd name="T11" fmla="*/ 1 h 30"/>
                <a:gd name="T12" fmla="*/ 26 w 42"/>
                <a:gd name="T13" fmla="*/ 0 h 30"/>
                <a:gd name="T14" fmla="*/ 22 w 42"/>
                <a:gd name="T15" fmla="*/ 2 h 30"/>
                <a:gd name="T16" fmla="*/ 19 w 42"/>
                <a:gd name="T17" fmla="*/ 4 h 30"/>
                <a:gd name="T18" fmla="*/ 17 w 42"/>
                <a:gd name="T19" fmla="*/ 5 h 30"/>
                <a:gd name="T20" fmla="*/ 11 w 42"/>
                <a:gd name="T21" fmla="*/ 10 h 30"/>
                <a:gd name="T22" fmla="*/ 9 w 42"/>
                <a:gd name="T23" fmla="*/ 10 h 30"/>
                <a:gd name="T24" fmla="*/ 7 w 42"/>
                <a:gd name="T25" fmla="*/ 14 h 30"/>
                <a:gd name="T26" fmla="*/ 5 w 42"/>
                <a:gd name="T27" fmla="*/ 16 h 30"/>
                <a:gd name="T28" fmla="*/ 2 w 42"/>
                <a:gd name="T29" fmla="*/ 18 h 30"/>
                <a:gd name="T30" fmla="*/ 1 w 42"/>
                <a:gd name="T31" fmla="*/ 24 h 30"/>
                <a:gd name="T32" fmla="*/ 8 w 42"/>
                <a:gd name="T33" fmla="*/ 28 h 30"/>
                <a:gd name="T34" fmla="*/ 16 w 42"/>
                <a:gd name="T35" fmla="*/ 30 h 30"/>
                <a:gd name="T36" fmla="*/ 15 w 42"/>
                <a:gd name="T37" fmla="*/ 22 h 30"/>
                <a:gd name="T38" fmla="*/ 26 w 42"/>
                <a:gd name="T39" fmla="*/ 22 h 30"/>
                <a:gd name="T40" fmla="*/ 35 w 42"/>
                <a:gd name="T41" fmla="*/ 20 h 30"/>
                <a:gd name="T42" fmla="*/ 35 w 42"/>
                <a:gd name="T4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30">
                  <a:moveTo>
                    <a:pt x="35" y="20"/>
                  </a:moveTo>
                  <a:cubicBezTo>
                    <a:pt x="37" y="17"/>
                    <a:pt x="40" y="20"/>
                    <a:pt x="41" y="17"/>
                  </a:cubicBezTo>
                  <a:cubicBezTo>
                    <a:pt x="42" y="16"/>
                    <a:pt x="39" y="13"/>
                    <a:pt x="38" y="13"/>
                  </a:cubicBezTo>
                  <a:cubicBezTo>
                    <a:pt x="37" y="15"/>
                    <a:pt x="34" y="11"/>
                    <a:pt x="33" y="10"/>
                  </a:cubicBezTo>
                  <a:cubicBezTo>
                    <a:pt x="33" y="9"/>
                    <a:pt x="33" y="8"/>
                    <a:pt x="32" y="7"/>
                  </a:cubicBezTo>
                  <a:cubicBezTo>
                    <a:pt x="30" y="5"/>
                    <a:pt x="30" y="4"/>
                    <a:pt x="30" y="1"/>
                  </a:cubicBezTo>
                  <a:cubicBezTo>
                    <a:pt x="29" y="1"/>
                    <a:pt x="27" y="0"/>
                    <a:pt x="26" y="0"/>
                  </a:cubicBezTo>
                  <a:cubicBezTo>
                    <a:pt x="24" y="1"/>
                    <a:pt x="23" y="2"/>
                    <a:pt x="22" y="2"/>
                  </a:cubicBezTo>
                  <a:cubicBezTo>
                    <a:pt x="21" y="3"/>
                    <a:pt x="20" y="4"/>
                    <a:pt x="19" y="4"/>
                  </a:cubicBezTo>
                  <a:cubicBezTo>
                    <a:pt x="18" y="6"/>
                    <a:pt x="18" y="4"/>
                    <a:pt x="17" y="5"/>
                  </a:cubicBezTo>
                  <a:cubicBezTo>
                    <a:pt x="15" y="6"/>
                    <a:pt x="13" y="11"/>
                    <a:pt x="11" y="10"/>
                  </a:cubicBezTo>
                  <a:cubicBezTo>
                    <a:pt x="10" y="10"/>
                    <a:pt x="9" y="8"/>
                    <a:pt x="9" y="10"/>
                  </a:cubicBezTo>
                  <a:cubicBezTo>
                    <a:pt x="8" y="11"/>
                    <a:pt x="8" y="13"/>
                    <a:pt x="7" y="14"/>
                  </a:cubicBezTo>
                  <a:cubicBezTo>
                    <a:pt x="7" y="15"/>
                    <a:pt x="7" y="16"/>
                    <a:pt x="5" y="16"/>
                  </a:cubicBezTo>
                  <a:cubicBezTo>
                    <a:pt x="5" y="16"/>
                    <a:pt x="1" y="17"/>
                    <a:pt x="2" y="18"/>
                  </a:cubicBezTo>
                  <a:cubicBezTo>
                    <a:pt x="5" y="20"/>
                    <a:pt x="0" y="23"/>
                    <a:pt x="1" y="24"/>
                  </a:cubicBezTo>
                  <a:cubicBezTo>
                    <a:pt x="3" y="25"/>
                    <a:pt x="5" y="30"/>
                    <a:pt x="8" y="28"/>
                  </a:cubicBezTo>
                  <a:cubicBezTo>
                    <a:pt x="11" y="26"/>
                    <a:pt x="13" y="27"/>
                    <a:pt x="16" y="30"/>
                  </a:cubicBezTo>
                  <a:cubicBezTo>
                    <a:pt x="15" y="27"/>
                    <a:pt x="15" y="24"/>
                    <a:pt x="15" y="22"/>
                  </a:cubicBezTo>
                  <a:cubicBezTo>
                    <a:pt x="19" y="22"/>
                    <a:pt x="22" y="22"/>
                    <a:pt x="26" y="22"/>
                  </a:cubicBezTo>
                  <a:cubicBezTo>
                    <a:pt x="29" y="22"/>
                    <a:pt x="34" y="23"/>
                    <a:pt x="35" y="20"/>
                  </a:cubicBezTo>
                  <a:cubicBezTo>
                    <a:pt x="36" y="18"/>
                    <a:pt x="35" y="20"/>
                    <a:pt x="35" y="2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2" name="Freeform 759"/>
            <p:cNvSpPr>
              <a:spLocks/>
            </p:cNvSpPr>
            <p:nvPr/>
          </p:nvSpPr>
          <p:spPr bwMode="auto">
            <a:xfrm>
              <a:off x="5850028" y="4264876"/>
              <a:ext cx="46190" cy="111495"/>
            </a:xfrm>
            <a:custGeom>
              <a:avLst/>
              <a:gdLst>
                <a:gd name="T0" fmla="*/ 9 w 10"/>
                <a:gd name="T1" fmla="*/ 10 h 24"/>
                <a:gd name="T2" fmla="*/ 8 w 10"/>
                <a:gd name="T3" fmla="*/ 6 h 24"/>
                <a:gd name="T4" fmla="*/ 5 w 10"/>
                <a:gd name="T5" fmla="*/ 0 h 24"/>
                <a:gd name="T6" fmla="*/ 2 w 10"/>
                <a:gd name="T7" fmla="*/ 0 h 24"/>
                <a:gd name="T8" fmla="*/ 2 w 10"/>
                <a:gd name="T9" fmla="*/ 3 h 24"/>
                <a:gd name="T10" fmla="*/ 2 w 10"/>
                <a:gd name="T11" fmla="*/ 9 h 24"/>
                <a:gd name="T12" fmla="*/ 4 w 10"/>
                <a:gd name="T13" fmla="*/ 15 h 24"/>
                <a:gd name="T14" fmla="*/ 4 w 10"/>
                <a:gd name="T15" fmla="*/ 21 h 24"/>
                <a:gd name="T16" fmla="*/ 6 w 10"/>
                <a:gd name="T17" fmla="*/ 23 h 24"/>
                <a:gd name="T18" fmla="*/ 9 w 10"/>
                <a:gd name="T19" fmla="*/ 23 h 24"/>
                <a:gd name="T20" fmla="*/ 9 w 10"/>
                <a:gd name="T21" fmla="*/ 10 h 24"/>
                <a:gd name="T22" fmla="*/ 9 w 10"/>
                <a:gd name="T23"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4">
                  <a:moveTo>
                    <a:pt x="9" y="10"/>
                  </a:moveTo>
                  <a:cubicBezTo>
                    <a:pt x="9" y="9"/>
                    <a:pt x="9" y="7"/>
                    <a:pt x="8" y="6"/>
                  </a:cubicBezTo>
                  <a:cubicBezTo>
                    <a:pt x="7" y="5"/>
                    <a:pt x="4" y="1"/>
                    <a:pt x="5" y="0"/>
                  </a:cubicBezTo>
                  <a:cubicBezTo>
                    <a:pt x="4" y="0"/>
                    <a:pt x="3" y="0"/>
                    <a:pt x="2" y="0"/>
                  </a:cubicBezTo>
                  <a:cubicBezTo>
                    <a:pt x="0" y="0"/>
                    <a:pt x="2" y="2"/>
                    <a:pt x="2" y="3"/>
                  </a:cubicBezTo>
                  <a:cubicBezTo>
                    <a:pt x="3" y="5"/>
                    <a:pt x="2" y="7"/>
                    <a:pt x="2" y="9"/>
                  </a:cubicBezTo>
                  <a:cubicBezTo>
                    <a:pt x="1" y="12"/>
                    <a:pt x="3" y="12"/>
                    <a:pt x="4" y="15"/>
                  </a:cubicBezTo>
                  <a:cubicBezTo>
                    <a:pt x="4" y="17"/>
                    <a:pt x="3" y="19"/>
                    <a:pt x="4" y="21"/>
                  </a:cubicBezTo>
                  <a:cubicBezTo>
                    <a:pt x="4" y="22"/>
                    <a:pt x="5" y="23"/>
                    <a:pt x="6" y="23"/>
                  </a:cubicBezTo>
                  <a:cubicBezTo>
                    <a:pt x="7" y="24"/>
                    <a:pt x="10" y="24"/>
                    <a:pt x="9" y="23"/>
                  </a:cubicBezTo>
                  <a:cubicBezTo>
                    <a:pt x="9" y="19"/>
                    <a:pt x="9" y="15"/>
                    <a:pt x="9" y="10"/>
                  </a:cubicBezTo>
                  <a:cubicBezTo>
                    <a:pt x="9" y="7"/>
                    <a:pt x="9" y="13"/>
                    <a:pt x="9" y="10"/>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3" name="Freeform 760"/>
            <p:cNvSpPr>
              <a:spLocks/>
            </p:cNvSpPr>
            <p:nvPr/>
          </p:nvSpPr>
          <p:spPr bwMode="auto">
            <a:xfrm>
              <a:off x="5649338" y="4269655"/>
              <a:ext cx="148127" cy="144943"/>
            </a:xfrm>
            <a:custGeom>
              <a:avLst/>
              <a:gdLst>
                <a:gd name="T0" fmla="*/ 26 w 32"/>
                <a:gd name="T1" fmla="*/ 4 h 31"/>
                <a:gd name="T2" fmla="*/ 21 w 32"/>
                <a:gd name="T3" fmla="*/ 5 h 31"/>
                <a:gd name="T4" fmla="*/ 15 w 32"/>
                <a:gd name="T5" fmla="*/ 1 h 31"/>
                <a:gd name="T6" fmla="*/ 13 w 32"/>
                <a:gd name="T7" fmla="*/ 1 h 31"/>
                <a:gd name="T8" fmla="*/ 10 w 32"/>
                <a:gd name="T9" fmla="*/ 2 h 31"/>
                <a:gd name="T10" fmla="*/ 6 w 32"/>
                <a:gd name="T11" fmla="*/ 2 h 31"/>
                <a:gd name="T12" fmla="*/ 4 w 32"/>
                <a:gd name="T13" fmla="*/ 3 h 31"/>
                <a:gd name="T14" fmla="*/ 3 w 32"/>
                <a:gd name="T15" fmla="*/ 6 h 31"/>
                <a:gd name="T16" fmla="*/ 5 w 32"/>
                <a:gd name="T17" fmla="*/ 7 h 31"/>
                <a:gd name="T18" fmla="*/ 3 w 32"/>
                <a:gd name="T19" fmla="*/ 9 h 31"/>
                <a:gd name="T20" fmla="*/ 5 w 32"/>
                <a:gd name="T21" fmla="*/ 12 h 31"/>
                <a:gd name="T22" fmla="*/ 3 w 32"/>
                <a:gd name="T23" fmla="*/ 13 h 31"/>
                <a:gd name="T24" fmla="*/ 2 w 32"/>
                <a:gd name="T25" fmla="*/ 16 h 31"/>
                <a:gd name="T26" fmla="*/ 2 w 32"/>
                <a:gd name="T27" fmla="*/ 19 h 31"/>
                <a:gd name="T28" fmla="*/ 3 w 32"/>
                <a:gd name="T29" fmla="*/ 23 h 31"/>
                <a:gd name="T30" fmla="*/ 7 w 32"/>
                <a:gd name="T31" fmla="*/ 26 h 31"/>
                <a:gd name="T32" fmla="*/ 7 w 32"/>
                <a:gd name="T33" fmla="*/ 31 h 31"/>
                <a:gd name="T34" fmla="*/ 19 w 32"/>
                <a:gd name="T35" fmla="*/ 28 h 31"/>
                <a:gd name="T36" fmla="*/ 26 w 32"/>
                <a:gd name="T37" fmla="*/ 28 h 31"/>
                <a:gd name="T38" fmla="*/ 30 w 32"/>
                <a:gd name="T39" fmla="*/ 26 h 31"/>
                <a:gd name="T40" fmla="*/ 28 w 32"/>
                <a:gd name="T41" fmla="*/ 21 h 31"/>
                <a:gd name="T42" fmla="*/ 30 w 32"/>
                <a:gd name="T43" fmla="*/ 15 h 31"/>
                <a:gd name="T44" fmla="*/ 26 w 32"/>
                <a:gd name="T45"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1">
                  <a:moveTo>
                    <a:pt x="26" y="4"/>
                  </a:moveTo>
                  <a:cubicBezTo>
                    <a:pt x="24" y="4"/>
                    <a:pt x="23" y="6"/>
                    <a:pt x="21" y="5"/>
                  </a:cubicBezTo>
                  <a:cubicBezTo>
                    <a:pt x="19" y="5"/>
                    <a:pt x="17" y="0"/>
                    <a:pt x="15" y="1"/>
                  </a:cubicBezTo>
                  <a:cubicBezTo>
                    <a:pt x="14" y="2"/>
                    <a:pt x="13" y="2"/>
                    <a:pt x="13" y="1"/>
                  </a:cubicBezTo>
                  <a:cubicBezTo>
                    <a:pt x="12" y="0"/>
                    <a:pt x="11" y="2"/>
                    <a:pt x="10" y="2"/>
                  </a:cubicBezTo>
                  <a:cubicBezTo>
                    <a:pt x="8" y="3"/>
                    <a:pt x="7" y="2"/>
                    <a:pt x="6" y="2"/>
                  </a:cubicBezTo>
                  <a:cubicBezTo>
                    <a:pt x="5" y="1"/>
                    <a:pt x="5" y="3"/>
                    <a:pt x="4" y="3"/>
                  </a:cubicBezTo>
                  <a:cubicBezTo>
                    <a:pt x="3" y="3"/>
                    <a:pt x="2" y="5"/>
                    <a:pt x="3" y="6"/>
                  </a:cubicBezTo>
                  <a:cubicBezTo>
                    <a:pt x="3" y="7"/>
                    <a:pt x="5" y="7"/>
                    <a:pt x="5" y="7"/>
                  </a:cubicBezTo>
                  <a:cubicBezTo>
                    <a:pt x="5" y="8"/>
                    <a:pt x="3" y="9"/>
                    <a:pt x="3" y="9"/>
                  </a:cubicBezTo>
                  <a:cubicBezTo>
                    <a:pt x="3" y="10"/>
                    <a:pt x="5" y="11"/>
                    <a:pt x="5" y="12"/>
                  </a:cubicBezTo>
                  <a:cubicBezTo>
                    <a:pt x="5" y="12"/>
                    <a:pt x="3" y="11"/>
                    <a:pt x="3" y="13"/>
                  </a:cubicBezTo>
                  <a:cubicBezTo>
                    <a:pt x="3" y="14"/>
                    <a:pt x="4" y="16"/>
                    <a:pt x="2" y="16"/>
                  </a:cubicBezTo>
                  <a:cubicBezTo>
                    <a:pt x="3" y="17"/>
                    <a:pt x="3" y="18"/>
                    <a:pt x="2" y="19"/>
                  </a:cubicBezTo>
                  <a:cubicBezTo>
                    <a:pt x="2" y="21"/>
                    <a:pt x="0" y="21"/>
                    <a:pt x="3" y="23"/>
                  </a:cubicBezTo>
                  <a:cubicBezTo>
                    <a:pt x="4" y="23"/>
                    <a:pt x="6" y="24"/>
                    <a:pt x="7" y="26"/>
                  </a:cubicBezTo>
                  <a:cubicBezTo>
                    <a:pt x="8" y="27"/>
                    <a:pt x="7" y="29"/>
                    <a:pt x="7" y="31"/>
                  </a:cubicBezTo>
                  <a:cubicBezTo>
                    <a:pt x="11" y="30"/>
                    <a:pt x="14" y="28"/>
                    <a:pt x="19" y="28"/>
                  </a:cubicBezTo>
                  <a:cubicBezTo>
                    <a:pt x="21" y="27"/>
                    <a:pt x="24" y="28"/>
                    <a:pt x="26" y="28"/>
                  </a:cubicBezTo>
                  <a:cubicBezTo>
                    <a:pt x="28" y="28"/>
                    <a:pt x="31" y="29"/>
                    <a:pt x="30" y="26"/>
                  </a:cubicBezTo>
                  <a:cubicBezTo>
                    <a:pt x="30" y="24"/>
                    <a:pt x="29" y="23"/>
                    <a:pt x="28" y="21"/>
                  </a:cubicBezTo>
                  <a:cubicBezTo>
                    <a:pt x="28" y="19"/>
                    <a:pt x="29" y="17"/>
                    <a:pt x="30" y="15"/>
                  </a:cubicBezTo>
                  <a:cubicBezTo>
                    <a:pt x="31" y="11"/>
                    <a:pt x="32" y="4"/>
                    <a:pt x="26"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4" name="Freeform 761"/>
            <p:cNvSpPr>
              <a:spLocks/>
            </p:cNvSpPr>
            <p:nvPr/>
          </p:nvSpPr>
          <p:spPr bwMode="auto">
            <a:xfrm>
              <a:off x="5775168" y="4264876"/>
              <a:ext cx="106717" cy="140164"/>
            </a:xfrm>
            <a:custGeom>
              <a:avLst/>
              <a:gdLst>
                <a:gd name="T0" fmla="*/ 19 w 23"/>
                <a:gd name="T1" fmla="*/ 13 h 30"/>
                <a:gd name="T2" fmla="*/ 18 w 23"/>
                <a:gd name="T3" fmla="*/ 6 h 30"/>
                <a:gd name="T4" fmla="*/ 17 w 23"/>
                <a:gd name="T5" fmla="*/ 0 h 30"/>
                <a:gd name="T6" fmla="*/ 3 w 23"/>
                <a:gd name="T7" fmla="*/ 0 h 30"/>
                <a:gd name="T8" fmla="*/ 4 w 23"/>
                <a:gd name="T9" fmla="*/ 11 h 30"/>
                <a:gd name="T10" fmla="*/ 1 w 23"/>
                <a:gd name="T11" fmla="*/ 22 h 30"/>
                <a:gd name="T12" fmla="*/ 3 w 23"/>
                <a:gd name="T13" fmla="*/ 30 h 30"/>
                <a:gd name="T14" fmla="*/ 10 w 23"/>
                <a:gd name="T15" fmla="*/ 29 h 30"/>
                <a:gd name="T16" fmla="*/ 23 w 23"/>
                <a:gd name="T17" fmla="*/ 24 h 30"/>
                <a:gd name="T18" fmla="*/ 20 w 23"/>
                <a:gd name="T19" fmla="*/ 19 h 30"/>
                <a:gd name="T20" fmla="*/ 19 w 23"/>
                <a:gd name="T21" fmla="*/ 13 h 30"/>
                <a:gd name="T22" fmla="*/ 19 w 23"/>
                <a:gd name="T2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30">
                  <a:moveTo>
                    <a:pt x="19" y="13"/>
                  </a:moveTo>
                  <a:cubicBezTo>
                    <a:pt x="17" y="11"/>
                    <a:pt x="18" y="8"/>
                    <a:pt x="18" y="6"/>
                  </a:cubicBezTo>
                  <a:cubicBezTo>
                    <a:pt x="19" y="4"/>
                    <a:pt x="16" y="2"/>
                    <a:pt x="17" y="0"/>
                  </a:cubicBezTo>
                  <a:cubicBezTo>
                    <a:pt x="12" y="0"/>
                    <a:pt x="8" y="0"/>
                    <a:pt x="3" y="0"/>
                  </a:cubicBezTo>
                  <a:cubicBezTo>
                    <a:pt x="3" y="3"/>
                    <a:pt x="4" y="7"/>
                    <a:pt x="4" y="11"/>
                  </a:cubicBezTo>
                  <a:cubicBezTo>
                    <a:pt x="4" y="15"/>
                    <a:pt x="0" y="18"/>
                    <a:pt x="1" y="22"/>
                  </a:cubicBezTo>
                  <a:cubicBezTo>
                    <a:pt x="2" y="25"/>
                    <a:pt x="4" y="26"/>
                    <a:pt x="3" y="30"/>
                  </a:cubicBezTo>
                  <a:cubicBezTo>
                    <a:pt x="6" y="30"/>
                    <a:pt x="7" y="30"/>
                    <a:pt x="10" y="29"/>
                  </a:cubicBezTo>
                  <a:cubicBezTo>
                    <a:pt x="15" y="28"/>
                    <a:pt x="19" y="26"/>
                    <a:pt x="23" y="24"/>
                  </a:cubicBezTo>
                  <a:cubicBezTo>
                    <a:pt x="21" y="23"/>
                    <a:pt x="20" y="21"/>
                    <a:pt x="20" y="19"/>
                  </a:cubicBezTo>
                  <a:cubicBezTo>
                    <a:pt x="20" y="17"/>
                    <a:pt x="20" y="15"/>
                    <a:pt x="19" y="13"/>
                  </a:cubicBezTo>
                  <a:cubicBezTo>
                    <a:pt x="17" y="11"/>
                    <a:pt x="20" y="15"/>
                    <a:pt x="19" y="13"/>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5" name="Freeform 762"/>
            <p:cNvSpPr>
              <a:spLocks/>
            </p:cNvSpPr>
            <p:nvPr/>
          </p:nvSpPr>
          <p:spPr bwMode="auto">
            <a:xfrm>
              <a:off x="5541030" y="4279211"/>
              <a:ext cx="70082" cy="84417"/>
            </a:xfrm>
            <a:custGeom>
              <a:avLst/>
              <a:gdLst>
                <a:gd name="T0" fmla="*/ 12 w 15"/>
                <a:gd name="T1" fmla="*/ 14 h 18"/>
                <a:gd name="T2" fmla="*/ 14 w 15"/>
                <a:gd name="T3" fmla="*/ 6 h 18"/>
                <a:gd name="T4" fmla="*/ 5 w 15"/>
                <a:gd name="T5" fmla="*/ 3 h 18"/>
                <a:gd name="T6" fmla="*/ 1 w 15"/>
                <a:gd name="T7" fmla="*/ 8 h 18"/>
                <a:gd name="T8" fmla="*/ 4 w 15"/>
                <a:gd name="T9" fmla="*/ 12 h 18"/>
                <a:gd name="T10" fmla="*/ 7 w 15"/>
                <a:gd name="T11" fmla="*/ 16 h 18"/>
                <a:gd name="T12" fmla="*/ 10 w 15"/>
                <a:gd name="T13" fmla="*/ 16 h 18"/>
                <a:gd name="T14" fmla="*/ 12 w 15"/>
                <a:gd name="T15" fmla="*/ 14 h 18"/>
                <a:gd name="T16" fmla="*/ 12 w 15"/>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2" y="14"/>
                  </a:moveTo>
                  <a:cubicBezTo>
                    <a:pt x="15" y="13"/>
                    <a:pt x="15" y="8"/>
                    <a:pt x="14" y="6"/>
                  </a:cubicBezTo>
                  <a:cubicBezTo>
                    <a:pt x="12" y="2"/>
                    <a:pt x="8" y="0"/>
                    <a:pt x="5" y="3"/>
                  </a:cubicBezTo>
                  <a:cubicBezTo>
                    <a:pt x="3" y="4"/>
                    <a:pt x="0" y="6"/>
                    <a:pt x="1" y="8"/>
                  </a:cubicBezTo>
                  <a:cubicBezTo>
                    <a:pt x="2" y="10"/>
                    <a:pt x="2" y="11"/>
                    <a:pt x="4" y="12"/>
                  </a:cubicBezTo>
                  <a:cubicBezTo>
                    <a:pt x="5" y="14"/>
                    <a:pt x="5" y="15"/>
                    <a:pt x="7" y="16"/>
                  </a:cubicBezTo>
                  <a:cubicBezTo>
                    <a:pt x="8" y="17"/>
                    <a:pt x="9" y="18"/>
                    <a:pt x="10" y="16"/>
                  </a:cubicBezTo>
                  <a:cubicBezTo>
                    <a:pt x="10" y="15"/>
                    <a:pt x="11" y="15"/>
                    <a:pt x="12" y="14"/>
                  </a:cubicBezTo>
                  <a:cubicBezTo>
                    <a:pt x="14" y="13"/>
                    <a:pt x="11" y="15"/>
                    <a:pt x="12" y="1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6" name="Freeform 763"/>
            <p:cNvSpPr>
              <a:spLocks/>
            </p:cNvSpPr>
            <p:nvPr/>
          </p:nvSpPr>
          <p:spPr bwMode="auto">
            <a:xfrm>
              <a:off x="5582442" y="4315846"/>
              <a:ext cx="103530" cy="98753"/>
            </a:xfrm>
            <a:custGeom>
              <a:avLst/>
              <a:gdLst>
                <a:gd name="T0" fmla="*/ 21 w 22"/>
                <a:gd name="T1" fmla="*/ 17 h 21"/>
                <a:gd name="T2" fmla="*/ 19 w 22"/>
                <a:gd name="T3" fmla="*/ 13 h 21"/>
                <a:gd name="T4" fmla="*/ 16 w 22"/>
                <a:gd name="T5" fmla="*/ 11 h 21"/>
                <a:gd name="T6" fmla="*/ 16 w 22"/>
                <a:gd name="T7" fmla="*/ 6 h 21"/>
                <a:gd name="T8" fmla="*/ 13 w 22"/>
                <a:gd name="T9" fmla="*/ 8 h 21"/>
                <a:gd name="T10" fmla="*/ 9 w 22"/>
                <a:gd name="T11" fmla="*/ 1 h 21"/>
                <a:gd name="T12" fmla="*/ 5 w 22"/>
                <a:gd name="T13" fmla="*/ 4 h 21"/>
                <a:gd name="T14" fmla="*/ 0 w 22"/>
                <a:gd name="T15" fmla="*/ 9 h 21"/>
                <a:gd name="T16" fmla="*/ 12 w 22"/>
                <a:gd name="T17" fmla="*/ 18 h 21"/>
                <a:gd name="T18" fmla="*/ 19 w 22"/>
                <a:gd name="T19" fmla="*/ 21 h 21"/>
                <a:gd name="T20" fmla="*/ 21 w 22"/>
                <a:gd name="T21" fmla="*/ 17 h 21"/>
                <a:gd name="T22" fmla="*/ 21 w 22"/>
                <a:gd name="T2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
                  <a:moveTo>
                    <a:pt x="21" y="17"/>
                  </a:moveTo>
                  <a:cubicBezTo>
                    <a:pt x="22" y="15"/>
                    <a:pt x="20" y="14"/>
                    <a:pt x="19" y="13"/>
                  </a:cubicBezTo>
                  <a:cubicBezTo>
                    <a:pt x="18" y="13"/>
                    <a:pt x="14" y="12"/>
                    <a:pt x="16" y="11"/>
                  </a:cubicBezTo>
                  <a:cubicBezTo>
                    <a:pt x="17" y="10"/>
                    <a:pt x="17" y="7"/>
                    <a:pt x="16" y="6"/>
                  </a:cubicBezTo>
                  <a:cubicBezTo>
                    <a:pt x="15" y="4"/>
                    <a:pt x="14" y="8"/>
                    <a:pt x="13" y="8"/>
                  </a:cubicBezTo>
                  <a:cubicBezTo>
                    <a:pt x="10" y="8"/>
                    <a:pt x="11" y="0"/>
                    <a:pt x="9" y="1"/>
                  </a:cubicBezTo>
                  <a:cubicBezTo>
                    <a:pt x="8" y="2"/>
                    <a:pt x="6" y="3"/>
                    <a:pt x="5" y="4"/>
                  </a:cubicBezTo>
                  <a:cubicBezTo>
                    <a:pt x="4" y="6"/>
                    <a:pt x="2" y="7"/>
                    <a:pt x="0" y="9"/>
                  </a:cubicBezTo>
                  <a:cubicBezTo>
                    <a:pt x="5" y="12"/>
                    <a:pt x="8" y="15"/>
                    <a:pt x="12" y="18"/>
                  </a:cubicBezTo>
                  <a:cubicBezTo>
                    <a:pt x="14" y="20"/>
                    <a:pt x="16" y="21"/>
                    <a:pt x="19" y="21"/>
                  </a:cubicBezTo>
                  <a:cubicBezTo>
                    <a:pt x="22" y="21"/>
                    <a:pt x="20" y="19"/>
                    <a:pt x="21" y="17"/>
                  </a:cubicBezTo>
                  <a:cubicBezTo>
                    <a:pt x="22" y="15"/>
                    <a:pt x="21" y="19"/>
                    <a:pt x="21" y="1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7" name="Freeform 764"/>
            <p:cNvSpPr>
              <a:spLocks/>
            </p:cNvSpPr>
            <p:nvPr/>
          </p:nvSpPr>
          <p:spPr bwMode="auto">
            <a:xfrm>
              <a:off x="5509174" y="4221873"/>
              <a:ext cx="162463" cy="136979"/>
            </a:xfrm>
            <a:custGeom>
              <a:avLst/>
              <a:gdLst>
                <a:gd name="T0" fmla="*/ 10 w 35"/>
                <a:gd name="T1" fmla="*/ 16 h 29"/>
                <a:gd name="T2" fmla="*/ 20 w 35"/>
                <a:gd name="T3" fmla="*/ 17 h 29"/>
                <a:gd name="T4" fmla="*/ 21 w 35"/>
                <a:gd name="T5" fmla="*/ 23 h 29"/>
                <a:gd name="T6" fmla="*/ 25 w 35"/>
                <a:gd name="T7" fmla="*/ 21 h 29"/>
                <a:gd name="T8" fmla="*/ 29 w 35"/>
                <a:gd name="T9" fmla="*/ 27 h 29"/>
                <a:gd name="T10" fmla="*/ 31 w 35"/>
                <a:gd name="T11" fmla="*/ 26 h 29"/>
                <a:gd name="T12" fmla="*/ 33 w 35"/>
                <a:gd name="T13" fmla="*/ 25 h 29"/>
                <a:gd name="T14" fmla="*/ 33 w 35"/>
                <a:gd name="T15" fmla="*/ 23 h 29"/>
                <a:gd name="T16" fmla="*/ 35 w 35"/>
                <a:gd name="T17" fmla="*/ 22 h 29"/>
                <a:gd name="T18" fmla="*/ 34 w 35"/>
                <a:gd name="T19" fmla="*/ 19 h 29"/>
                <a:gd name="T20" fmla="*/ 33 w 35"/>
                <a:gd name="T21" fmla="*/ 16 h 29"/>
                <a:gd name="T22" fmla="*/ 33 w 35"/>
                <a:gd name="T23" fmla="*/ 12 h 29"/>
                <a:gd name="T24" fmla="*/ 32 w 35"/>
                <a:gd name="T25" fmla="*/ 8 h 29"/>
                <a:gd name="T26" fmla="*/ 26 w 35"/>
                <a:gd name="T27" fmla="*/ 2 h 29"/>
                <a:gd name="T28" fmla="*/ 24 w 35"/>
                <a:gd name="T29" fmla="*/ 3 h 29"/>
                <a:gd name="T30" fmla="*/ 22 w 35"/>
                <a:gd name="T31" fmla="*/ 3 h 29"/>
                <a:gd name="T32" fmla="*/ 19 w 35"/>
                <a:gd name="T33" fmla="*/ 3 h 29"/>
                <a:gd name="T34" fmla="*/ 18 w 35"/>
                <a:gd name="T35" fmla="*/ 3 h 29"/>
                <a:gd name="T36" fmla="*/ 15 w 35"/>
                <a:gd name="T37" fmla="*/ 2 h 29"/>
                <a:gd name="T38" fmla="*/ 10 w 35"/>
                <a:gd name="T39" fmla="*/ 1 h 29"/>
                <a:gd name="T40" fmla="*/ 5 w 35"/>
                <a:gd name="T41" fmla="*/ 1 h 29"/>
                <a:gd name="T42" fmla="*/ 5 w 35"/>
                <a:gd name="T43" fmla="*/ 4 h 29"/>
                <a:gd name="T44" fmla="*/ 3 w 35"/>
                <a:gd name="T45" fmla="*/ 6 h 29"/>
                <a:gd name="T46" fmla="*/ 0 w 35"/>
                <a:gd name="T47" fmla="*/ 8 h 29"/>
                <a:gd name="T48" fmla="*/ 3 w 35"/>
                <a:gd name="T49" fmla="*/ 13 h 29"/>
                <a:gd name="T50" fmla="*/ 8 w 35"/>
                <a:gd name="T51" fmla="*/ 19 h 29"/>
                <a:gd name="T52" fmla="*/ 10 w 35"/>
                <a:gd name="T53" fmla="*/ 16 h 29"/>
                <a:gd name="T54" fmla="*/ 10 w 35"/>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29">
                  <a:moveTo>
                    <a:pt x="10" y="16"/>
                  </a:moveTo>
                  <a:cubicBezTo>
                    <a:pt x="14" y="14"/>
                    <a:pt x="18" y="12"/>
                    <a:pt x="20" y="17"/>
                  </a:cubicBezTo>
                  <a:cubicBezTo>
                    <a:pt x="22" y="19"/>
                    <a:pt x="21" y="20"/>
                    <a:pt x="21" y="23"/>
                  </a:cubicBezTo>
                  <a:cubicBezTo>
                    <a:pt x="22" y="24"/>
                    <a:pt x="24" y="21"/>
                    <a:pt x="25" y="21"/>
                  </a:cubicBezTo>
                  <a:cubicBezTo>
                    <a:pt x="27" y="20"/>
                    <a:pt x="27" y="29"/>
                    <a:pt x="29" y="27"/>
                  </a:cubicBezTo>
                  <a:cubicBezTo>
                    <a:pt x="30" y="27"/>
                    <a:pt x="30" y="26"/>
                    <a:pt x="31" y="26"/>
                  </a:cubicBezTo>
                  <a:cubicBezTo>
                    <a:pt x="31" y="25"/>
                    <a:pt x="33" y="26"/>
                    <a:pt x="33" y="25"/>
                  </a:cubicBezTo>
                  <a:cubicBezTo>
                    <a:pt x="34" y="24"/>
                    <a:pt x="33" y="23"/>
                    <a:pt x="33" y="23"/>
                  </a:cubicBezTo>
                  <a:cubicBezTo>
                    <a:pt x="33" y="21"/>
                    <a:pt x="35" y="22"/>
                    <a:pt x="35" y="22"/>
                  </a:cubicBezTo>
                  <a:cubicBezTo>
                    <a:pt x="35" y="21"/>
                    <a:pt x="32" y="20"/>
                    <a:pt x="34" y="19"/>
                  </a:cubicBezTo>
                  <a:cubicBezTo>
                    <a:pt x="35" y="18"/>
                    <a:pt x="35" y="17"/>
                    <a:pt x="33" y="16"/>
                  </a:cubicBezTo>
                  <a:cubicBezTo>
                    <a:pt x="32" y="15"/>
                    <a:pt x="34" y="13"/>
                    <a:pt x="33" y="12"/>
                  </a:cubicBezTo>
                  <a:cubicBezTo>
                    <a:pt x="32" y="11"/>
                    <a:pt x="33" y="10"/>
                    <a:pt x="32" y="8"/>
                  </a:cubicBezTo>
                  <a:cubicBezTo>
                    <a:pt x="31" y="7"/>
                    <a:pt x="29" y="0"/>
                    <a:pt x="26" y="2"/>
                  </a:cubicBezTo>
                  <a:cubicBezTo>
                    <a:pt x="26" y="2"/>
                    <a:pt x="25" y="3"/>
                    <a:pt x="24" y="3"/>
                  </a:cubicBezTo>
                  <a:cubicBezTo>
                    <a:pt x="23" y="3"/>
                    <a:pt x="23" y="3"/>
                    <a:pt x="22" y="3"/>
                  </a:cubicBezTo>
                  <a:cubicBezTo>
                    <a:pt x="21" y="4"/>
                    <a:pt x="20" y="3"/>
                    <a:pt x="19" y="3"/>
                  </a:cubicBezTo>
                  <a:cubicBezTo>
                    <a:pt x="18" y="3"/>
                    <a:pt x="18" y="4"/>
                    <a:pt x="18" y="3"/>
                  </a:cubicBezTo>
                  <a:cubicBezTo>
                    <a:pt x="16" y="2"/>
                    <a:pt x="17" y="2"/>
                    <a:pt x="15" y="2"/>
                  </a:cubicBezTo>
                  <a:cubicBezTo>
                    <a:pt x="12" y="3"/>
                    <a:pt x="12" y="1"/>
                    <a:pt x="10" y="1"/>
                  </a:cubicBezTo>
                  <a:cubicBezTo>
                    <a:pt x="8" y="0"/>
                    <a:pt x="6" y="0"/>
                    <a:pt x="5" y="1"/>
                  </a:cubicBezTo>
                  <a:cubicBezTo>
                    <a:pt x="5" y="2"/>
                    <a:pt x="3" y="3"/>
                    <a:pt x="5" y="4"/>
                  </a:cubicBezTo>
                  <a:cubicBezTo>
                    <a:pt x="6" y="5"/>
                    <a:pt x="5" y="6"/>
                    <a:pt x="3" y="6"/>
                  </a:cubicBezTo>
                  <a:cubicBezTo>
                    <a:pt x="1" y="6"/>
                    <a:pt x="0" y="6"/>
                    <a:pt x="0" y="8"/>
                  </a:cubicBezTo>
                  <a:cubicBezTo>
                    <a:pt x="1" y="10"/>
                    <a:pt x="2" y="11"/>
                    <a:pt x="3" y="13"/>
                  </a:cubicBezTo>
                  <a:cubicBezTo>
                    <a:pt x="5" y="15"/>
                    <a:pt x="6" y="16"/>
                    <a:pt x="8" y="19"/>
                  </a:cubicBezTo>
                  <a:cubicBezTo>
                    <a:pt x="9" y="18"/>
                    <a:pt x="9" y="17"/>
                    <a:pt x="10" y="16"/>
                  </a:cubicBezTo>
                  <a:cubicBezTo>
                    <a:pt x="11" y="16"/>
                    <a:pt x="10" y="17"/>
                    <a:pt x="10" y="16"/>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8" name="Freeform 765"/>
            <p:cNvSpPr>
              <a:spLocks/>
            </p:cNvSpPr>
            <p:nvPr/>
          </p:nvSpPr>
          <p:spPr bwMode="auto">
            <a:xfrm>
              <a:off x="5466170" y="4226652"/>
              <a:ext cx="74861" cy="33448"/>
            </a:xfrm>
            <a:custGeom>
              <a:avLst/>
              <a:gdLst>
                <a:gd name="T0" fmla="*/ 10 w 16"/>
                <a:gd name="T1" fmla="*/ 5 h 7"/>
                <a:gd name="T2" fmla="*/ 14 w 16"/>
                <a:gd name="T3" fmla="*/ 3 h 7"/>
                <a:gd name="T4" fmla="*/ 14 w 16"/>
                <a:gd name="T5" fmla="*/ 0 h 7"/>
                <a:gd name="T6" fmla="*/ 7 w 16"/>
                <a:gd name="T7" fmla="*/ 0 h 7"/>
                <a:gd name="T8" fmla="*/ 4 w 16"/>
                <a:gd name="T9" fmla="*/ 0 h 7"/>
                <a:gd name="T10" fmla="*/ 0 w 16"/>
                <a:gd name="T11" fmla="*/ 1 h 7"/>
                <a:gd name="T12" fmla="*/ 3 w 16"/>
                <a:gd name="T13" fmla="*/ 3 h 7"/>
                <a:gd name="T14" fmla="*/ 7 w 16"/>
                <a:gd name="T15" fmla="*/ 3 h 7"/>
                <a:gd name="T16" fmla="*/ 9 w 16"/>
                <a:gd name="T17" fmla="*/ 7 h 7"/>
                <a:gd name="T18" fmla="*/ 10 w 16"/>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10" y="5"/>
                  </a:moveTo>
                  <a:cubicBezTo>
                    <a:pt x="11" y="5"/>
                    <a:pt x="16" y="5"/>
                    <a:pt x="14" y="3"/>
                  </a:cubicBezTo>
                  <a:cubicBezTo>
                    <a:pt x="12" y="2"/>
                    <a:pt x="14" y="1"/>
                    <a:pt x="14" y="0"/>
                  </a:cubicBezTo>
                  <a:cubicBezTo>
                    <a:pt x="12" y="0"/>
                    <a:pt x="9" y="0"/>
                    <a:pt x="7" y="0"/>
                  </a:cubicBezTo>
                  <a:cubicBezTo>
                    <a:pt x="5" y="0"/>
                    <a:pt x="5" y="1"/>
                    <a:pt x="4" y="0"/>
                  </a:cubicBezTo>
                  <a:cubicBezTo>
                    <a:pt x="2" y="0"/>
                    <a:pt x="2" y="0"/>
                    <a:pt x="0" y="1"/>
                  </a:cubicBezTo>
                  <a:cubicBezTo>
                    <a:pt x="1" y="2"/>
                    <a:pt x="1" y="3"/>
                    <a:pt x="3" y="3"/>
                  </a:cubicBezTo>
                  <a:cubicBezTo>
                    <a:pt x="4" y="3"/>
                    <a:pt x="7" y="3"/>
                    <a:pt x="7" y="3"/>
                  </a:cubicBezTo>
                  <a:cubicBezTo>
                    <a:pt x="5" y="5"/>
                    <a:pt x="7" y="6"/>
                    <a:pt x="9" y="7"/>
                  </a:cubicBezTo>
                  <a:cubicBezTo>
                    <a:pt x="9" y="7"/>
                    <a:pt x="9" y="5"/>
                    <a:pt x="10" y="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69" name="Freeform 766"/>
            <p:cNvSpPr>
              <a:spLocks/>
            </p:cNvSpPr>
            <p:nvPr/>
          </p:nvSpPr>
          <p:spPr bwMode="auto">
            <a:xfrm>
              <a:off x="5461391" y="4194795"/>
              <a:ext cx="70082" cy="19114"/>
            </a:xfrm>
            <a:custGeom>
              <a:avLst/>
              <a:gdLst>
                <a:gd name="T0" fmla="*/ 4 w 15"/>
                <a:gd name="T1" fmla="*/ 4 h 4"/>
                <a:gd name="T2" fmla="*/ 9 w 15"/>
                <a:gd name="T3" fmla="*/ 3 h 4"/>
                <a:gd name="T4" fmla="*/ 15 w 15"/>
                <a:gd name="T5" fmla="*/ 2 h 4"/>
                <a:gd name="T6" fmla="*/ 8 w 15"/>
                <a:gd name="T7" fmla="*/ 1 h 4"/>
                <a:gd name="T8" fmla="*/ 0 w 15"/>
                <a:gd name="T9" fmla="*/ 4 h 4"/>
                <a:gd name="T10" fmla="*/ 4 w 15"/>
                <a:gd name="T11" fmla="*/ 4 h 4"/>
                <a:gd name="T12" fmla="*/ 4 w 1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4" y="4"/>
                  </a:moveTo>
                  <a:cubicBezTo>
                    <a:pt x="6" y="3"/>
                    <a:pt x="7" y="2"/>
                    <a:pt x="9" y="3"/>
                  </a:cubicBezTo>
                  <a:cubicBezTo>
                    <a:pt x="10" y="3"/>
                    <a:pt x="14" y="4"/>
                    <a:pt x="15" y="2"/>
                  </a:cubicBezTo>
                  <a:cubicBezTo>
                    <a:pt x="15" y="3"/>
                    <a:pt x="9" y="0"/>
                    <a:pt x="8" y="1"/>
                  </a:cubicBezTo>
                  <a:cubicBezTo>
                    <a:pt x="5" y="2"/>
                    <a:pt x="1" y="0"/>
                    <a:pt x="0" y="4"/>
                  </a:cubicBezTo>
                  <a:cubicBezTo>
                    <a:pt x="2" y="4"/>
                    <a:pt x="3" y="4"/>
                    <a:pt x="4" y="4"/>
                  </a:cubicBezTo>
                  <a:cubicBezTo>
                    <a:pt x="5" y="4"/>
                    <a:pt x="4" y="4"/>
                    <a:pt x="4" y="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0" name="Freeform 767"/>
            <p:cNvSpPr>
              <a:spLocks/>
            </p:cNvSpPr>
            <p:nvPr/>
          </p:nvSpPr>
          <p:spPr bwMode="auto">
            <a:xfrm>
              <a:off x="5451834" y="3866685"/>
              <a:ext cx="280328" cy="318553"/>
            </a:xfrm>
            <a:custGeom>
              <a:avLst/>
              <a:gdLst>
                <a:gd name="T0" fmla="*/ 5 w 60"/>
                <a:gd name="T1" fmla="*/ 57 h 68"/>
                <a:gd name="T2" fmla="*/ 15 w 60"/>
                <a:gd name="T3" fmla="*/ 57 h 68"/>
                <a:gd name="T4" fmla="*/ 18 w 60"/>
                <a:gd name="T5" fmla="*/ 59 h 68"/>
                <a:gd name="T6" fmla="*/ 21 w 60"/>
                <a:gd name="T7" fmla="*/ 63 h 68"/>
                <a:gd name="T8" fmla="*/ 27 w 60"/>
                <a:gd name="T9" fmla="*/ 64 h 68"/>
                <a:gd name="T10" fmla="*/ 32 w 60"/>
                <a:gd name="T11" fmla="*/ 64 h 68"/>
                <a:gd name="T12" fmla="*/ 35 w 60"/>
                <a:gd name="T13" fmla="*/ 62 h 68"/>
                <a:gd name="T14" fmla="*/ 39 w 60"/>
                <a:gd name="T15" fmla="*/ 62 h 68"/>
                <a:gd name="T16" fmla="*/ 44 w 60"/>
                <a:gd name="T17" fmla="*/ 61 h 68"/>
                <a:gd name="T18" fmla="*/ 53 w 60"/>
                <a:gd name="T19" fmla="*/ 61 h 68"/>
                <a:gd name="T20" fmla="*/ 58 w 60"/>
                <a:gd name="T21" fmla="*/ 61 h 68"/>
                <a:gd name="T22" fmla="*/ 58 w 60"/>
                <a:gd name="T23" fmla="*/ 54 h 68"/>
                <a:gd name="T24" fmla="*/ 56 w 60"/>
                <a:gd name="T25" fmla="*/ 38 h 68"/>
                <a:gd name="T26" fmla="*/ 52 w 60"/>
                <a:gd name="T27" fmla="*/ 12 h 68"/>
                <a:gd name="T28" fmla="*/ 60 w 60"/>
                <a:gd name="T29" fmla="*/ 12 h 68"/>
                <a:gd name="T30" fmla="*/ 43 w 60"/>
                <a:gd name="T31" fmla="*/ 0 h 68"/>
                <a:gd name="T32" fmla="*/ 42 w 60"/>
                <a:gd name="T33" fmla="*/ 7 h 68"/>
                <a:gd name="T34" fmla="*/ 37 w 60"/>
                <a:gd name="T35" fmla="*/ 7 h 68"/>
                <a:gd name="T36" fmla="*/ 29 w 60"/>
                <a:gd name="T37" fmla="*/ 7 h 68"/>
                <a:gd name="T38" fmla="*/ 26 w 60"/>
                <a:gd name="T39" fmla="*/ 7 h 68"/>
                <a:gd name="T40" fmla="*/ 26 w 60"/>
                <a:gd name="T41" fmla="*/ 12 h 68"/>
                <a:gd name="T42" fmla="*/ 26 w 60"/>
                <a:gd name="T43" fmla="*/ 19 h 68"/>
                <a:gd name="T44" fmla="*/ 20 w 60"/>
                <a:gd name="T45" fmla="*/ 25 h 68"/>
                <a:gd name="T46" fmla="*/ 20 w 60"/>
                <a:gd name="T47" fmla="*/ 32 h 68"/>
                <a:gd name="T48" fmla="*/ 16 w 60"/>
                <a:gd name="T49" fmla="*/ 32 h 68"/>
                <a:gd name="T50" fmla="*/ 3 w 60"/>
                <a:gd name="T51" fmla="*/ 32 h 68"/>
                <a:gd name="T52" fmla="*/ 1 w 60"/>
                <a:gd name="T53" fmla="*/ 33 h 68"/>
                <a:gd name="T54" fmla="*/ 4 w 60"/>
                <a:gd name="T55" fmla="*/ 36 h 68"/>
                <a:gd name="T56" fmla="*/ 3 w 60"/>
                <a:gd name="T57" fmla="*/ 41 h 68"/>
                <a:gd name="T58" fmla="*/ 6 w 60"/>
                <a:gd name="T59" fmla="*/ 48 h 68"/>
                <a:gd name="T60" fmla="*/ 3 w 60"/>
                <a:gd name="T61" fmla="*/ 58 h 68"/>
                <a:gd name="T62" fmla="*/ 5 w 60"/>
                <a:gd name="T63" fmla="*/ 5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68">
                  <a:moveTo>
                    <a:pt x="5" y="57"/>
                  </a:moveTo>
                  <a:cubicBezTo>
                    <a:pt x="7" y="57"/>
                    <a:pt x="13" y="55"/>
                    <a:pt x="15" y="57"/>
                  </a:cubicBezTo>
                  <a:cubicBezTo>
                    <a:pt x="16" y="58"/>
                    <a:pt x="17" y="58"/>
                    <a:pt x="18" y="59"/>
                  </a:cubicBezTo>
                  <a:cubicBezTo>
                    <a:pt x="19" y="61"/>
                    <a:pt x="20" y="62"/>
                    <a:pt x="21" y="63"/>
                  </a:cubicBezTo>
                  <a:cubicBezTo>
                    <a:pt x="22" y="64"/>
                    <a:pt x="26" y="68"/>
                    <a:pt x="27" y="64"/>
                  </a:cubicBezTo>
                  <a:cubicBezTo>
                    <a:pt x="28" y="58"/>
                    <a:pt x="30" y="65"/>
                    <a:pt x="32" y="64"/>
                  </a:cubicBezTo>
                  <a:cubicBezTo>
                    <a:pt x="33" y="62"/>
                    <a:pt x="33" y="62"/>
                    <a:pt x="35" y="62"/>
                  </a:cubicBezTo>
                  <a:cubicBezTo>
                    <a:pt x="37" y="62"/>
                    <a:pt x="38" y="62"/>
                    <a:pt x="39" y="62"/>
                  </a:cubicBezTo>
                  <a:cubicBezTo>
                    <a:pt x="41" y="61"/>
                    <a:pt x="43" y="61"/>
                    <a:pt x="44" y="61"/>
                  </a:cubicBezTo>
                  <a:cubicBezTo>
                    <a:pt x="47" y="61"/>
                    <a:pt x="50" y="61"/>
                    <a:pt x="53" y="61"/>
                  </a:cubicBezTo>
                  <a:cubicBezTo>
                    <a:pt x="54" y="61"/>
                    <a:pt x="57" y="62"/>
                    <a:pt x="58" y="61"/>
                  </a:cubicBezTo>
                  <a:cubicBezTo>
                    <a:pt x="59" y="61"/>
                    <a:pt x="58" y="55"/>
                    <a:pt x="58" y="54"/>
                  </a:cubicBezTo>
                  <a:cubicBezTo>
                    <a:pt x="57" y="48"/>
                    <a:pt x="56" y="43"/>
                    <a:pt x="56" y="38"/>
                  </a:cubicBezTo>
                  <a:cubicBezTo>
                    <a:pt x="55" y="29"/>
                    <a:pt x="53" y="21"/>
                    <a:pt x="52" y="12"/>
                  </a:cubicBezTo>
                  <a:cubicBezTo>
                    <a:pt x="55" y="12"/>
                    <a:pt x="58" y="12"/>
                    <a:pt x="60" y="12"/>
                  </a:cubicBezTo>
                  <a:cubicBezTo>
                    <a:pt x="54" y="8"/>
                    <a:pt x="48" y="4"/>
                    <a:pt x="43" y="0"/>
                  </a:cubicBezTo>
                  <a:cubicBezTo>
                    <a:pt x="43" y="1"/>
                    <a:pt x="43" y="7"/>
                    <a:pt x="42" y="7"/>
                  </a:cubicBezTo>
                  <a:cubicBezTo>
                    <a:pt x="41" y="7"/>
                    <a:pt x="39" y="7"/>
                    <a:pt x="37" y="7"/>
                  </a:cubicBezTo>
                  <a:cubicBezTo>
                    <a:pt x="35" y="7"/>
                    <a:pt x="32" y="7"/>
                    <a:pt x="29" y="7"/>
                  </a:cubicBezTo>
                  <a:cubicBezTo>
                    <a:pt x="29" y="7"/>
                    <a:pt x="26" y="7"/>
                    <a:pt x="26" y="7"/>
                  </a:cubicBezTo>
                  <a:cubicBezTo>
                    <a:pt x="25" y="8"/>
                    <a:pt x="26" y="11"/>
                    <a:pt x="26" y="12"/>
                  </a:cubicBezTo>
                  <a:cubicBezTo>
                    <a:pt x="26" y="14"/>
                    <a:pt x="26" y="17"/>
                    <a:pt x="26" y="19"/>
                  </a:cubicBezTo>
                  <a:cubicBezTo>
                    <a:pt x="26" y="22"/>
                    <a:pt x="20" y="21"/>
                    <a:pt x="20" y="25"/>
                  </a:cubicBezTo>
                  <a:cubicBezTo>
                    <a:pt x="20" y="26"/>
                    <a:pt x="21" y="31"/>
                    <a:pt x="20" y="32"/>
                  </a:cubicBezTo>
                  <a:cubicBezTo>
                    <a:pt x="20" y="32"/>
                    <a:pt x="17" y="32"/>
                    <a:pt x="16" y="32"/>
                  </a:cubicBezTo>
                  <a:cubicBezTo>
                    <a:pt x="12" y="32"/>
                    <a:pt x="7" y="32"/>
                    <a:pt x="3" y="32"/>
                  </a:cubicBezTo>
                  <a:cubicBezTo>
                    <a:pt x="2" y="32"/>
                    <a:pt x="0" y="31"/>
                    <a:pt x="1" y="33"/>
                  </a:cubicBezTo>
                  <a:cubicBezTo>
                    <a:pt x="2" y="34"/>
                    <a:pt x="3" y="35"/>
                    <a:pt x="4" y="36"/>
                  </a:cubicBezTo>
                  <a:cubicBezTo>
                    <a:pt x="5" y="38"/>
                    <a:pt x="4" y="40"/>
                    <a:pt x="3" y="41"/>
                  </a:cubicBezTo>
                  <a:cubicBezTo>
                    <a:pt x="3" y="44"/>
                    <a:pt x="6" y="45"/>
                    <a:pt x="6" y="48"/>
                  </a:cubicBezTo>
                  <a:cubicBezTo>
                    <a:pt x="7" y="51"/>
                    <a:pt x="4" y="55"/>
                    <a:pt x="3" y="58"/>
                  </a:cubicBezTo>
                  <a:cubicBezTo>
                    <a:pt x="4" y="58"/>
                    <a:pt x="4" y="57"/>
                    <a:pt x="5" y="5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1" name="Freeform 768"/>
            <p:cNvSpPr>
              <a:spLocks/>
            </p:cNvSpPr>
            <p:nvPr/>
          </p:nvSpPr>
          <p:spPr bwMode="auto">
            <a:xfrm>
              <a:off x="5451834" y="4129491"/>
              <a:ext cx="135385" cy="106717"/>
            </a:xfrm>
            <a:custGeom>
              <a:avLst/>
              <a:gdLst>
                <a:gd name="T0" fmla="*/ 8 w 29"/>
                <a:gd name="T1" fmla="*/ 22 h 23"/>
                <a:gd name="T2" fmla="*/ 10 w 29"/>
                <a:gd name="T3" fmla="*/ 21 h 23"/>
                <a:gd name="T4" fmla="*/ 15 w 29"/>
                <a:gd name="T5" fmla="*/ 21 h 23"/>
                <a:gd name="T6" fmla="*/ 23 w 29"/>
                <a:gd name="T7" fmla="*/ 21 h 23"/>
                <a:gd name="T8" fmla="*/ 27 w 29"/>
                <a:gd name="T9" fmla="*/ 22 h 23"/>
                <a:gd name="T10" fmla="*/ 29 w 29"/>
                <a:gd name="T11" fmla="*/ 19 h 23"/>
                <a:gd name="T12" fmla="*/ 25 w 29"/>
                <a:gd name="T13" fmla="*/ 14 h 23"/>
                <a:gd name="T14" fmla="*/ 25 w 29"/>
                <a:gd name="T15" fmla="*/ 10 h 23"/>
                <a:gd name="T16" fmla="*/ 19 w 29"/>
                <a:gd name="T17" fmla="*/ 4 h 23"/>
                <a:gd name="T18" fmla="*/ 9 w 29"/>
                <a:gd name="T19" fmla="*/ 1 h 23"/>
                <a:gd name="T20" fmla="*/ 5 w 29"/>
                <a:gd name="T21" fmla="*/ 1 h 23"/>
                <a:gd name="T22" fmla="*/ 2 w 29"/>
                <a:gd name="T23" fmla="*/ 6 h 23"/>
                <a:gd name="T24" fmla="*/ 1 w 29"/>
                <a:gd name="T25" fmla="*/ 10 h 23"/>
                <a:gd name="T26" fmla="*/ 2 w 29"/>
                <a:gd name="T27" fmla="*/ 12 h 23"/>
                <a:gd name="T28" fmla="*/ 2 w 29"/>
                <a:gd name="T29" fmla="*/ 14 h 23"/>
                <a:gd name="T30" fmla="*/ 4 w 29"/>
                <a:gd name="T31" fmla="*/ 15 h 23"/>
                <a:gd name="T32" fmla="*/ 9 w 29"/>
                <a:gd name="T33" fmla="*/ 15 h 23"/>
                <a:gd name="T34" fmla="*/ 10 w 29"/>
                <a:gd name="T35" fmla="*/ 14 h 23"/>
                <a:gd name="T36" fmla="*/ 17 w 29"/>
                <a:gd name="T37" fmla="*/ 16 h 23"/>
                <a:gd name="T38" fmla="*/ 11 w 29"/>
                <a:gd name="T39" fmla="*/ 17 h 23"/>
                <a:gd name="T40" fmla="*/ 6 w 29"/>
                <a:gd name="T41" fmla="*/ 18 h 23"/>
                <a:gd name="T42" fmla="*/ 3 w 29"/>
                <a:gd name="T43" fmla="*/ 21 h 23"/>
                <a:gd name="T44" fmla="*/ 5 w 29"/>
                <a:gd name="T45" fmla="*/ 21 h 23"/>
                <a:gd name="T46" fmla="*/ 8 w 29"/>
                <a:gd name="T4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3">
                  <a:moveTo>
                    <a:pt x="8" y="22"/>
                  </a:moveTo>
                  <a:cubicBezTo>
                    <a:pt x="9" y="22"/>
                    <a:pt x="9" y="21"/>
                    <a:pt x="10" y="21"/>
                  </a:cubicBezTo>
                  <a:cubicBezTo>
                    <a:pt x="12" y="21"/>
                    <a:pt x="13" y="21"/>
                    <a:pt x="15" y="21"/>
                  </a:cubicBezTo>
                  <a:cubicBezTo>
                    <a:pt x="17" y="21"/>
                    <a:pt x="20" y="20"/>
                    <a:pt x="23" y="21"/>
                  </a:cubicBezTo>
                  <a:cubicBezTo>
                    <a:pt x="24" y="22"/>
                    <a:pt x="25" y="23"/>
                    <a:pt x="27" y="22"/>
                  </a:cubicBezTo>
                  <a:cubicBezTo>
                    <a:pt x="29" y="22"/>
                    <a:pt x="29" y="21"/>
                    <a:pt x="29" y="19"/>
                  </a:cubicBezTo>
                  <a:cubicBezTo>
                    <a:pt x="29" y="17"/>
                    <a:pt x="25" y="16"/>
                    <a:pt x="25" y="14"/>
                  </a:cubicBezTo>
                  <a:cubicBezTo>
                    <a:pt x="25" y="14"/>
                    <a:pt x="25" y="10"/>
                    <a:pt x="25" y="10"/>
                  </a:cubicBezTo>
                  <a:cubicBezTo>
                    <a:pt x="24" y="10"/>
                    <a:pt x="20" y="5"/>
                    <a:pt x="19" y="4"/>
                  </a:cubicBezTo>
                  <a:cubicBezTo>
                    <a:pt x="16" y="1"/>
                    <a:pt x="13" y="0"/>
                    <a:pt x="9" y="1"/>
                  </a:cubicBezTo>
                  <a:cubicBezTo>
                    <a:pt x="8" y="1"/>
                    <a:pt x="5" y="0"/>
                    <a:pt x="5" y="1"/>
                  </a:cubicBezTo>
                  <a:cubicBezTo>
                    <a:pt x="4" y="2"/>
                    <a:pt x="2" y="4"/>
                    <a:pt x="2" y="6"/>
                  </a:cubicBezTo>
                  <a:cubicBezTo>
                    <a:pt x="3" y="8"/>
                    <a:pt x="3" y="9"/>
                    <a:pt x="1" y="10"/>
                  </a:cubicBezTo>
                  <a:cubicBezTo>
                    <a:pt x="0" y="10"/>
                    <a:pt x="3" y="12"/>
                    <a:pt x="2" y="12"/>
                  </a:cubicBezTo>
                  <a:cubicBezTo>
                    <a:pt x="4" y="13"/>
                    <a:pt x="2" y="13"/>
                    <a:pt x="2" y="14"/>
                  </a:cubicBezTo>
                  <a:cubicBezTo>
                    <a:pt x="2" y="14"/>
                    <a:pt x="3" y="15"/>
                    <a:pt x="4" y="15"/>
                  </a:cubicBezTo>
                  <a:cubicBezTo>
                    <a:pt x="4" y="16"/>
                    <a:pt x="8" y="15"/>
                    <a:pt x="9" y="15"/>
                  </a:cubicBezTo>
                  <a:cubicBezTo>
                    <a:pt x="10" y="15"/>
                    <a:pt x="10" y="14"/>
                    <a:pt x="10" y="14"/>
                  </a:cubicBezTo>
                  <a:cubicBezTo>
                    <a:pt x="11" y="14"/>
                    <a:pt x="17" y="17"/>
                    <a:pt x="17" y="16"/>
                  </a:cubicBezTo>
                  <a:cubicBezTo>
                    <a:pt x="16" y="18"/>
                    <a:pt x="12" y="17"/>
                    <a:pt x="11" y="17"/>
                  </a:cubicBezTo>
                  <a:cubicBezTo>
                    <a:pt x="9" y="16"/>
                    <a:pt x="8" y="18"/>
                    <a:pt x="6" y="18"/>
                  </a:cubicBezTo>
                  <a:cubicBezTo>
                    <a:pt x="3" y="18"/>
                    <a:pt x="1" y="18"/>
                    <a:pt x="3" y="21"/>
                  </a:cubicBezTo>
                  <a:cubicBezTo>
                    <a:pt x="3" y="22"/>
                    <a:pt x="4" y="21"/>
                    <a:pt x="5" y="21"/>
                  </a:cubicBezTo>
                  <a:cubicBezTo>
                    <a:pt x="6" y="21"/>
                    <a:pt x="7" y="22"/>
                    <a:pt x="8" y="2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2" name="Freeform 769"/>
            <p:cNvSpPr>
              <a:spLocks/>
            </p:cNvSpPr>
            <p:nvPr/>
          </p:nvSpPr>
          <p:spPr bwMode="auto">
            <a:xfrm>
              <a:off x="5569700" y="3919245"/>
              <a:ext cx="391822" cy="364746"/>
            </a:xfrm>
            <a:custGeom>
              <a:avLst/>
              <a:gdLst>
                <a:gd name="T0" fmla="*/ 27 w 84"/>
                <a:gd name="T1" fmla="*/ 1 h 78"/>
                <a:gd name="T2" fmla="*/ 33 w 84"/>
                <a:gd name="T3" fmla="*/ 45 h 78"/>
                <a:gd name="T4" fmla="*/ 32 w 84"/>
                <a:gd name="T5" fmla="*/ 50 h 78"/>
                <a:gd name="T6" fmla="*/ 19 w 84"/>
                <a:gd name="T7" fmla="*/ 50 h 78"/>
                <a:gd name="T8" fmla="*/ 15 w 84"/>
                <a:gd name="T9" fmla="*/ 50 h 78"/>
                <a:gd name="T10" fmla="*/ 12 w 84"/>
                <a:gd name="T11" fmla="*/ 51 h 78"/>
                <a:gd name="T12" fmla="*/ 8 w 84"/>
                <a:gd name="T13" fmla="*/ 51 h 78"/>
                <a:gd name="T14" fmla="*/ 6 w 84"/>
                <a:gd name="T15" fmla="*/ 52 h 78"/>
                <a:gd name="T16" fmla="*/ 3 w 84"/>
                <a:gd name="T17" fmla="*/ 50 h 78"/>
                <a:gd name="T18" fmla="*/ 0 w 84"/>
                <a:gd name="T19" fmla="*/ 55 h 78"/>
                <a:gd name="T20" fmla="*/ 0 w 84"/>
                <a:gd name="T21" fmla="*/ 59 h 78"/>
                <a:gd name="T22" fmla="*/ 3 w 84"/>
                <a:gd name="T23" fmla="*/ 63 h 78"/>
                <a:gd name="T24" fmla="*/ 4 w 84"/>
                <a:gd name="T25" fmla="*/ 67 h 78"/>
                <a:gd name="T26" fmla="*/ 7 w 84"/>
                <a:gd name="T27" fmla="*/ 68 h 78"/>
                <a:gd name="T28" fmla="*/ 11 w 84"/>
                <a:gd name="T29" fmla="*/ 68 h 78"/>
                <a:gd name="T30" fmla="*/ 15 w 84"/>
                <a:gd name="T31" fmla="*/ 66 h 78"/>
                <a:gd name="T32" fmla="*/ 20 w 84"/>
                <a:gd name="T33" fmla="*/ 75 h 78"/>
                <a:gd name="T34" fmla="*/ 20 w 84"/>
                <a:gd name="T35" fmla="*/ 77 h 78"/>
                <a:gd name="T36" fmla="*/ 23 w 84"/>
                <a:gd name="T37" fmla="*/ 77 h 78"/>
                <a:gd name="T38" fmla="*/ 27 w 84"/>
                <a:gd name="T39" fmla="*/ 77 h 78"/>
                <a:gd name="T40" fmla="*/ 30 w 84"/>
                <a:gd name="T41" fmla="*/ 77 h 78"/>
                <a:gd name="T42" fmla="*/ 35 w 84"/>
                <a:gd name="T43" fmla="*/ 71 h 78"/>
                <a:gd name="T44" fmla="*/ 35 w 84"/>
                <a:gd name="T45" fmla="*/ 69 h 78"/>
                <a:gd name="T46" fmla="*/ 39 w 84"/>
                <a:gd name="T47" fmla="*/ 67 h 78"/>
                <a:gd name="T48" fmla="*/ 40 w 84"/>
                <a:gd name="T49" fmla="*/ 63 h 78"/>
                <a:gd name="T50" fmla="*/ 42 w 84"/>
                <a:gd name="T51" fmla="*/ 62 h 78"/>
                <a:gd name="T52" fmla="*/ 49 w 84"/>
                <a:gd name="T53" fmla="*/ 57 h 78"/>
                <a:gd name="T54" fmla="*/ 51 w 84"/>
                <a:gd name="T55" fmla="*/ 57 h 78"/>
                <a:gd name="T56" fmla="*/ 52 w 84"/>
                <a:gd name="T57" fmla="*/ 56 h 78"/>
                <a:gd name="T58" fmla="*/ 55 w 84"/>
                <a:gd name="T59" fmla="*/ 54 h 78"/>
                <a:gd name="T60" fmla="*/ 65 w 84"/>
                <a:gd name="T61" fmla="*/ 53 h 78"/>
                <a:gd name="T62" fmla="*/ 70 w 84"/>
                <a:gd name="T63" fmla="*/ 52 h 78"/>
                <a:gd name="T64" fmla="*/ 78 w 84"/>
                <a:gd name="T65" fmla="*/ 51 h 78"/>
                <a:gd name="T66" fmla="*/ 82 w 84"/>
                <a:gd name="T67" fmla="*/ 31 h 78"/>
                <a:gd name="T68" fmla="*/ 77 w 84"/>
                <a:gd name="T69" fmla="*/ 32 h 78"/>
                <a:gd name="T70" fmla="*/ 77 w 84"/>
                <a:gd name="T71" fmla="*/ 28 h 78"/>
                <a:gd name="T72" fmla="*/ 70 w 84"/>
                <a:gd name="T73" fmla="*/ 26 h 78"/>
                <a:gd name="T74" fmla="*/ 66 w 84"/>
                <a:gd name="T75" fmla="*/ 22 h 78"/>
                <a:gd name="T76" fmla="*/ 63 w 84"/>
                <a:gd name="T77" fmla="*/ 20 h 78"/>
                <a:gd name="T78" fmla="*/ 56 w 84"/>
                <a:gd name="T79" fmla="*/ 14 h 78"/>
                <a:gd name="T80" fmla="*/ 39 w 84"/>
                <a:gd name="T81" fmla="*/ 3 h 78"/>
                <a:gd name="T82" fmla="*/ 35 w 84"/>
                <a:gd name="T83" fmla="*/ 1 h 78"/>
                <a:gd name="T84" fmla="*/ 27 w 84"/>
                <a:gd name="T85"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 h="78">
                  <a:moveTo>
                    <a:pt x="27" y="1"/>
                  </a:moveTo>
                  <a:cubicBezTo>
                    <a:pt x="29" y="16"/>
                    <a:pt x="31" y="31"/>
                    <a:pt x="33" y="45"/>
                  </a:cubicBezTo>
                  <a:cubicBezTo>
                    <a:pt x="33" y="47"/>
                    <a:pt x="35" y="50"/>
                    <a:pt x="32" y="50"/>
                  </a:cubicBezTo>
                  <a:cubicBezTo>
                    <a:pt x="28" y="50"/>
                    <a:pt x="23" y="50"/>
                    <a:pt x="19" y="50"/>
                  </a:cubicBezTo>
                  <a:cubicBezTo>
                    <a:pt x="17" y="50"/>
                    <a:pt x="16" y="50"/>
                    <a:pt x="15" y="50"/>
                  </a:cubicBezTo>
                  <a:cubicBezTo>
                    <a:pt x="14" y="50"/>
                    <a:pt x="13" y="51"/>
                    <a:pt x="12" y="51"/>
                  </a:cubicBezTo>
                  <a:cubicBezTo>
                    <a:pt x="11" y="52"/>
                    <a:pt x="10" y="51"/>
                    <a:pt x="8" y="51"/>
                  </a:cubicBezTo>
                  <a:cubicBezTo>
                    <a:pt x="7" y="51"/>
                    <a:pt x="7" y="53"/>
                    <a:pt x="6" y="52"/>
                  </a:cubicBezTo>
                  <a:cubicBezTo>
                    <a:pt x="5" y="52"/>
                    <a:pt x="4" y="50"/>
                    <a:pt x="3" y="50"/>
                  </a:cubicBezTo>
                  <a:cubicBezTo>
                    <a:pt x="2" y="50"/>
                    <a:pt x="2" y="56"/>
                    <a:pt x="0" y="55"/>
                  </a:cubicBezTo>
                  <a:cubicBezTo>
                    <a:pt x="0" y="56"/>
                    <a:pt x="0" y="58"/>
                    <a:pt x="0" y="59"/>
                  </a:cubicBezTo>
                  <a:cubicBezTo>
                    <a:pt x="0" y="61"/>
                    <a:pt x="2" y="61"/>
                    <a:pt x="3" y="63"/>
                  </a:cubicBezTo>
                  <a:cubicBezTo>
                    <a:pt x="4" y="64"/>
                    <a:pt x="3" y="66"/>
                    <a:pt x="4" y="67"/>
                  </a:cubicBezTo>
                  <a:cubicBezTo>
                    <a:pt x="5" y="69"/>
                    <a:pt x="6" y="67"/>
                    <a:pt x="7" y="68"/>
                  </a:cubicBezTo>
                  <a:cubicBezTo>
                    <a:pt x="7" y="69"/>
                    <a:pt x="10" y="68"/>
                    <a:pt x="11" y="68"/>
                  </a:cubicBezTo>
                  <a:cubicBezTo>
                    <a:pt x="12" y="68"/>
                    <a:pt x="14" y="66"/>
                    <a:pt x="15" y="66"/>
                  </a:cubicBezTo>
                  <a:cubicBezTo>
                    <a:pt x="17" y="68"/>
                    <a:pt x="18" y="73"/>
                    <a:pt x="20" y="75"/>
                  </a:cubicBezTo>
                  <a:cubicBezTo>
                    <a:pt x="20" y="75"/>
                    <a:pt x="19" y="77"/>
                    <a:pt x="20" y="77"/>
                  </a:cubicBezTo>
                  <a:cubicBezTo>
                    <a:pt x="21" y="78"/>
                    <a:pt x="22" y="76"/>
                    <a:pt x="23" y="77"/>
                  </a:cubicBezTo>
                  <a:cubicBezTo>
                    <a:pt x="24" y="78"/>
                    <a:pt x="26" y="78"/>
                    <a:pt x="27" y="77"/>
                  </a:cubicBezTo>
                  <a:cubicBezTo>
                    <a:pt x="29" y="75"/>
                    <a:pt x="29" y="77"/>
                    <a:pt x="30" y="77"/>
                  </a:cubicBezTo>
                  <a:cubicBezTo>
                    <a:pt x="33" y="77"/>
                    <a:pt x="35" y="73"/>
                    <a:pt x="35" y="71"/>
                  </a:cubicBezTo>
                  <a:cubicBezTo>
                    <a:pt x="35" y="70"/>
                    <a:pt x="33" y="70"/>
                    <a:pt x="35" y="69"/>
                  </a:cubicBezTo>
                  <a:cubicBezTo>
                    <a:pt x="36" y="68"/>
                    <a:pt x="38" y="69"/>
                    <a:pt x="39" y="67"/>
                  </a:cubicBezTo>
                  <a:cubicBezTo>
                    <a:pt x="39" y="66"/>
                    <a:pt x="40" y="64"/>
                    <a:pt x="40" y="63"/>
                  </a:cubicBezTo>
                  <a:cubicBezTo>
                    <a:pt x="41" y="61"/>
                    <a:pt x="41" y="60"/>
                    <a:pt x="42" y="62"/>
                  </a:cubicBezTo>
                  <a:cubicBezTo>
                    <a:pt x="45" y="64"/>
                    <a:pt x="47" y="56"/>
                    <a:pt x="49" y="57"/>
                  </a:cubicBezTo>
                  <a:cubicBezTo>
                    <a:pt x="50" y="57"/>
                    <a:pt x="50" y="57"/>
                    <a:pt x="51" y="57"/>
                  </a:cubicBezTo>
                  <a:cubicBezTo>
                    <a:pt x="51" y="57"/>
                    <a:pt x="52" y="56"/>
                    <a:pt x="52" y="56"/>
                  </a:cubicBezTo>
                  <a:cubicBezTo>
                    <a:pt x="53" y="55"/>
                    <a:pt x="54" y="55"/>
                    <a:pt x="55" y="54"/>
                  </a:cubicBezTo>
                  <a:cubicBezTo>
                    <a:pt x="58" y="51"/>
                    <a:pt x="61" y="54"/>
                    <a:pt x="65" y="53"/>
                  </a:cubicBezTo>
                  <a:cubicBezTo>
                    <a:pt x="67" y="53"/>
                    <a:pt x="68" y="52"/>
                    <a:pt x="70" y="52"/>
                  </a:cubicBezTo>
                  <a:cubicBezTo>
                    <a:pt x="73" y="52"/>
                    <a:pt x="76" y="52"/>
                    <a:pt x="78" y="51"/>
                  </a:cubicBezTo>
                  <a:cubicBezTo>
                    <a:pt x="84" y="49"/>
                    <a:pt x="82" y="36"/>
                    <a:pt x="82" y="31"/>
                  </a:cubicBezTo>
                  <a:cubicBezTo>
                    <a:pt x="81" y="32"/>
                    <a:pt x="78" y="34"/>
                    <a:pt x="77" y="32"/>
                  </a:cubicBezTo>
                  <a:cubicBezTo>
                    <a:pt x="76" y="31"/>
                    <a:pt x="78" y="29"/>
                    <a:pt x="77" y="28"/>
                  </a:cubicBezTo>
                  <a:cubicBezTo>
                    <a:pt x="76" y="26"/>
                    <a:pt x="72" y="27"/>
                    <a:pt x="70" y="26"/>
                  </a:cubicBezTo>
                  <a:cubicBezTo>
                    <a:pt x="68" y="26"/>
                    <a:pt x="67" y="23"/>
                    <a:pt x="66" y="22"/>
                  </a:cubicBezTo>
                  <a:cubicBezTo>
                    <a:pt x="66" y="21"/>
                    <a:pt x="65" y="20"/>
                    <a:pt x="63" y="20"/>
                  </a:cubicBezTo>
                  <a:cubicBezTo>
                    <a:pt x="61" y="18"/>
                    <a:pt x="58" y="16"/>
                    <a:pt x="56" y="14"/>
                  </a:cubicBezTo>
                  <a:cubicBezTo>
                    <a:pt x="50" y="11"/>
                    <a:pt x="44" y="7"/>
                    <a:pt x="39" y="3"/>
                  </a:cubicBezTo>
                  <a:cubicBezTo>
                    <a:pt x="38" y="3"/>
                    <a:pt x="36" y="1"/>
                    <a:pt x="35" y="1"/>
                  </a:cubicBezTo>
                  <a:cubicBezTo>
                    <a:pt x="33" y="0"/>
                    <a:pt x="30" y="1"/>
                    <a:pt x="27" y="1"/>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3" name="Freeform 770"/>
            <p:cNvSpPr>
              <a:spLocks/>
            </p:cNvSpPr>
            <p:nvPr/>
          </p:nvSpPr>
          <p:spPr bwMode="auto">
            <a:xfrm>
              <a:off x="6409091" y="3750410"/>
              <a:ext cx="258029" cy="251658"/>
            </a:xfrm>
            <a:custGeom>
              <a:avLst/>
              <a:gdLst>
                <a:gd name="T0" fmla="*/ 45 w 55"/>
                <a:gd name="T1" fmla="*/ 54 h 54"/>
                <a:gd name="T2" fmla="*/ 48 w 55"/>
                <a:gd name="T3" fmla="*/ 51 h 54"/>
                <a:gd name="T4" fmla="*/ 51 w 55"/>
                <a:gd name="T5" fmla="*/ 48 h 54"/>
                <a:gd name="T6" fmla="*/ 54 w 55"/>
                <a:gd name="T7" fmla="*/ 44 h 54"/>
                <a:gd name="T8" fmla="*/ 55 w 55"/>
                <a:gd name="T9" fmla="*/ 42 h 54"/>
                <a:gd name="T10" fmla="*/ 50 w 55"/>
                <a:gd name="T11" fmla="*/ 36 h 54"/>
                <a:gd name="T12" fmla="*/ 45 w 55"/>
                <a:gd name="T13" fmla="*/ 25 h 54"/>
                <a:gd name="T14" fmla="*/ 40 w 55"/>
                <a:gd name="T15" fmla="*/ 16 h 54"/>
                <a:gd name="T16" fmla="*/ 38 w 55"/>
                <a:gd name="T17" fmla="*/ 8 h 54"/>
                <a:gd name="T18" fmla="*/ 47 w 55"/>
                <a:gd name="T19" fmla="*/ 22 h 54"/>
                <a:gd name="T20" fmla="*/ 49 w 55"/>
                <a:gd name="T21" fmla="*/ 19 h 54"/>
                <a:gd name="T22" fmla="*/ 48 w 55"/>
                <a:gd name="T23" fmla="*/ 14 h 54"/>
                <a:gd name="T24" fmla="*/ 47 w 55"/>
                <a:gd name="T25" fmla="*/ 2 h 54"/>
                <a:gd name="T26" fmla="*/ 38 w 55"/>
                <a:gd name="T27" fmla="*/ 2 h 54"/>
                <a:gd name="T28" fmla="*/ 25 w 55"/>
                <a:gd name="T29" fmla="*/ 3 h 54"/>
                <a:gd name="T30" fmla="*/ 16 w 55"/>
                <a:gd name="T31" fmla="*/ 3 h 54"/>
                <a:gd name="T32" fmla="*/ 4 w 55"/>
                <a:gd name="T33" fmla="*/ 1 h 54"/>
                <a:gd name="T34" fmla="*/ 3 w 55"/>
                <a:gd name="T35" fmla="*/ 0 h 54"/>
                <a:gd name="T36" fmla="*/ 1 w 55"/>
                <a:gd name="T37" fmla="*/ 3 h 54"/>
                <a:gd name="T38" fmla="*/ 2 w 55"/>
                <a:gd name="T39" fmla="*/ 7 h 54"/>
                <a:gd name="T40" fmla="*/ 1 w 55"/>
                <a:gd name="T41" fmla="*/ 11 h 54"/>
                <a:gd name="T42" fmla="*/ 2 w 55"/>
                <a:gd name="T43" fmla="*/ 13 h 54"/>
                <a:gd name="T44" fmla="*/ 2 w 55"/>
                <a:gd name="T45" fmla="*/ 25 h 54"/>
                <a:gd name="T46" fmla="*/ 2 w 55"/>
                <a:gd name="T47" fmla="*/ 52 h 54"/>
                <a:gd name="T48" fmla="*/ 34 w 55"/>
                <a:gd name="T49" fmla="*/ 52 h 54"/>
                <a:gd name="T50" fmla="*/ 40 w 55"/>
                <a:gd name="T51" fmla="*/ 52 h 54"/>
                <a:gd name="T52" fmla="*/ 45 w 55"/>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54">
                  <a:moveTo>
                    <a:pt x="45" y="54"/>
                  </a:moveTo>
                  <a:cubicBezTo>
                    <a:pt x="46" y="54"/>
                    <a:pt x="46" y="51"/>
                    <a:pt x="48" y="51"/>
                  </a:cubicBezTo>
                  <a:cubicBezTo>
                    <a:pt x="51" y="51"/>
                    <a:pt x="49" y="49"/>
                    <a:pt x="51" y="48"/>
                  </a:cubicBezTo>
                  <a:cubicBezTo>
                    <a:pt x="54" y="47"/>
                    <a:pt x="54" y="47"/>
                    <a:pt x="54" y="44"/>
                  </a:cubicBezTo>
                  <a:cubicBezTo>
                    <a:pt x="53" y="42"/>
                    <a:pt x="53" y="42"/>
                    <a:pt x="55" y="42"/>
                  </a:cubicBezTo>
                  <a:cubicBezTo>
                    <a:pt x="54" y="42"/>
                    <a:pt x="51" y="37"/>
                    <a:pt x="50" y="36"/>
                  </a:cubicBezTo>
                  <a:cubicBezTo>
                    <a:pt x="49" y="32"/>
                    <a:pt x="47" y="28"/>
                    <a:pt x="45" y="25"/>
                  </a:cubicBezTo>
                  <a:cubicBezTo>
                    <a:pt x="43" y="22"/>
                    <a:pt x="42" y="18"/>
                    <a:pt x="40" y="16"/>
                  </a:cubicBezTo>
                  <a:cubicBezTo>
                    <a:pt x="39" y="15"/>
                    <a:pt x="37" y="9"/>
                    <a:pt x="38" y="8"/>
                  </a:cubicBezTo>
                  <a:cubicBezTo>
                    <a:pt x="38" y="8"/>
                    <a:pt x="46" y="22"/>
                    <a:pt x="47" y="22"/>
                  </a:cubicBezTo>
                  <a:cubicBezTo>
                    <a:pt x="48" y="22"/>
                    <a:pt x="49" y="19"/>
                    <a:pt x="49" y="19"/>
                  </a:cubicBezTo>
                  <a:cubicBezTo>
                    <a:pt x="49" y="17"/>
                    <a:pt x="49" y="15"/>
                    <a:pt x="48" y="14"/>
                  </a:cubicBezTo>
                  <a:cubicBezTo>
                    <a:pt x="48" y="10"/>
                    <a:pt x="47" y="6"/>
                    <a:pt x="47" y="2"/>
                  </a:cubicBezTo>
                  <a:cubicBezTo>
                    <a:pt x="45" y="4"/>
                    <a:pt x="40" y="4"/>
                    <a:pt x="38" y="2"/>
                  </a:cubicBezTo>
                  <a:cubicBezTo>
                    <a:pt x="34" y="0"/>
                    <a:pt x="29" y="1"/>
                    <a:pt x="25" y="3"/>
                  </a:cubicBezTo>
                  <a:cubicBezTo>
                    <a:pt x="22" y="5"/>
                    <a:pt x="19" y="4"/>
                    <a:pt x="16" y="3"/>
                  </a:cubicBezTo>
                  <a:cubicBezTo>
                    <a:pt x="12" y="2"/>
                    <a:pt x="8" y="2"/>
                    <a:pt x="4" y="1"/>
                  </a:cubicBezTo>
                  <a:cubicBezTo>
                    <a:pt x="4" y="1"/>
                    <a:pt x="3" y="0"/>
                    <a:pt x="3" y="0"/>
                  </a:cubicBezTo>
                  <a:cubicBezTo>
                    <a:pt x="2" y="1"/>
                    <a:pt x="2" y="2"/>
                    <a:pt x="1" y="3"/>
                  </a:cubicBezTo>
                  <a:cubicBezTo>
                    <a:pt x="0" y="4"/>
                    <a:pt x="3" y="5"/>
                    <a:pt x="2" y="7"/>
                  </a:cubicBezTo>
                  <a:cubicBezTo>
                    <a:pt x="1" y="8"/>
                    <a:pt x="1" y="9"/>
                    <a:pt x="1" y="11"/>
                  </a:cubicBezTo>
                  <a:cubicBezTo>
                    <a:pt x="2" y="11"/>
                    <a:pt x="2" y="12"/>
                    <a:pt x="2" y="13"/>
                  </a:cubicBezTo>
                  <a:cubicBezTo>
                    <a:pt x="2" y="17"/>
                    <a:pt x="2" y="21"/>
                    <a:pt x="2" y="25"/>
                  </a:cubicBezTo>
                  <a:cubicBezTo>
                    <a:pt x="2" y="28"/>
                    <a:pt x="2" y="52"/>
                    <a:pt x="2" y="52"/>
                  </a:cubicBezTo>
                  <a:cubicBezTo>
                    <a:pt x="13" y="52"/>
                    <a:pt x="23" y="52"/>
                    <a:pt x="34" y="52"/>
                  </a:cubicBezTo>
                  <a:cubicBezTo>
                    <a:pt x="36" y="52"/>
                    <a:pt x="38" y="52"/>
                    <a:pt x="40" y="52"/>
                  </a:cubicBezTo>
                  <a:cubicBezTo>
                    <a:pt x="42" y="52"/>
                    <a:pt x="43" y="54"/>
                    <a:pt x="45" y="5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4" name="Freeform 771"/>
            <p:cNvSpPr>
              <a:spLocks/>
            </p:cNvSpPr>
            <p:nvPr/>
          </p:nvSpPr>
          <p:spPr bwMode="auto">
            <a:xfrm>
              <a:off x="6026825" y="3605470"/>
              <a:ext cx="93975" cy="181577"/>
            </a:xfrm>
            <a:custGeom>
              <a:avLst/>
              <a:gdLst>
                <a:gd name="T0" fmla="*/ 14 w 20"/>
                <a:gd name="T1" fmla="*/ 34 h 39"/>
                <a:gd name="T2" fmla="*/ 17 w 20"/>
                <a:gd name="T3" fmla="*/ 30 h 39"/>
                <a:gd name="T4" fmla="*/ 20 w 20"/>
                <a:gd name="T5" fmla="*/ 27 h 39"/>
                <a:gd name="T6" fmla="*/ 20 w 20"/>
                <a:gd name="T7" fmla="*/ 24 h 39"/>
                <a:gd name="T8" fmla="*/ 19 w 20"/>
                <a:gd name="T9" fmla="*/ 23 h 39"/>
                <a:gd name="T10" fmla="*/ 17 w 20"/>
                <a:gd name="T11" fmla="*/ 20 h 39"/>
                <a:gd name="T12" fmla="*/ 14 w 20"/>
                <a:gd name="T13" fmla="*/ 20 h 39"/>
                <a:gd name="T14" fmla="*/ 16 w 20"/>
                <a:gd name="T15" fmla="*/ 16 h 39"/>
                <a:gd name="T16" fmla="*/ 17 w 20"/>
                <a:gd name="T17" fmla="*/ 10 h 39"/>
                <a:gd name="T18" fmla="*/ 15 w 20"/>
                <a:gd name="T19" fmla="*/ 6 h 39"/>
                <a:gd name="T20" fmla="*/ 18 w 20"/>
                <a:gd name="T21" fmla="*/ 4 h 39"/>
                <a:gd name="T22" fmla="*/ 18 w 20"/>
                <a:gd name="T23" fmla="*/ 1 h 39"/>
                <a:gd name="T24" fmla="*/ 15 w 20"/>
                <a:gd name="T25" fmla="*/ 3 h 39"/>
                <a:gd name="T26" fmla="*/ 14 w 20"/>
                <a:gd name="T27" fmla="*/ 2 h 39"/>
                <a:gd name="T28" fmla="*/ 11 w 20"/>
                <a:gd name="T29" fmla="*/ 0 h 39"/>
                <a:gd name="T30" fmla="*/ 5 w 20"/>
                <a:gd name="T31" fmla="*/ 4 h 39"/>
                <a:gd name="T32" fmla="*/ 2 w 20"/>
                <a:gd name="T33" fmla="*/ 17 h 39"/>
                <a:gd name="T34" fmla="*/ 1 w 20"/>
                <a:gd name="T35" fmla="*/ 21 h 39"/>
                <a:gd name="T36" fmla="*/ 4 w 20"/>
                <a:gd name="T37" fmla="*/ 26 h 39"/>
                <a:gd name="T38" fmla="*/ 8 w 20"/>
                <a:gd name="T39" fmla="*/ 30 h 39"/>
                <a:gd name="T40" fmla="*/ 10 w 20"/>
                <a:gd name="T41" fmla="*/ 39 h 39"/>
                <a:gd name="T42" fmla="*/ 14 w 20"/>
                <a:gd name="T43" fmla="*/ 34 h 39"/>
                <a:gd name="T44" fmla="*/ 14 w 20"/>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39">
                  <a:moveTo>
                    <a:pt x="14" y="34"/>
                  </a:moveTo>
                  <a:cubicBezTo>
                    <a:pt x="12" y="32"/>
                    <a:pt x="16" y="30"/>
                    <a:pt x="17" y="30"/>
                  </a:cubicBezTo>
                  <a:cubicBezTo>
                    <a:pt x="19" y="29"/>
                    <a:pt x="20" y="28"/>
                    <a:pt x="20" y="27"/>
                  </a:cubicBezTo>
                  <a:cubicBezTo>
                    <a:pt x="20" y="26"/>
                    <a:pt x="20" y="25"/>
                    <a:pt x="20" y="24"/>
                  </a:cubicBezTo>
                  <a:cubicBezTo>
                    <a:pt x="20" y="23"/>
                    <a:pt x="19" y="23"/>
                    <a:pt x="19" y="23"/>
                  </a:cubicBezTo>
                  <a:cubicBezTo>
                    <a:pt x="18" y="22"/>
                    <a:pt x="18" y="21"/>
                    <a:pt x="17" y="20"/>
                  </a:cubicBezTo>
                  <a:cubicBezTo>
                    <a:pt x="16" y="20"/>
                    <a:pt x="15" y="21"/>
                    <a:pt x="14" y="20"/>
                  </a:cubicBezTo>
                  <a:cubicBezTo>
                    <a:pt x="11" y="18"/>
                    <a:pt x="14" y="17"/>
                    <a:pt x="16" y="16"/>
                  </a:cubicBezTo>
                  <a:cubicBezTo>
                    <a:pt x="18" y="15"/>
                    <a:pt x="19" y="12"/>
                    <a:pt x="17" y="10"/>
                  </a:cubicBezTo>
                  <a:cubicBezTo>
                    <a:pt x="17" y="9"/>
                    <a:pt x="14" y="7"/>
                    <a:pt x="15" y="6"/>
                  </a:cubicBezTo>
                  <a:cubicBezTo>
                    <a:pt x="16" y="5"/>
                    <a:pt x="17" y="5"/>
                    <a:pt x="18" y="4"/>
                  </a:cubicBezTo>
                  <a:cubicBezTo>
                    <a:pt x="18" y="4"/>
                    <a:pt x="18" y="1"/>
                    <a:pt x="18" y="1"/>
                  </a:cubicBezTo>
                  <a:cubicBezTo>
                    <a:pt x="17" y="1"/>
                    <a:pt x="16" y="4"/>
                    <a:pt x="15" y="3"/>
                  </a:cubicBezTo>
                  <a:cubicBezTo>
                    <a:pt x="15" y="3"/>
                    <a:pt x="14" y="2"/>
                    <a:pt x="14" y="2"/>
                  </a:cubicBezTo>
                  <a:cubicBezTo>
                    <a:pt x="13" y="1"/>
                    <a:pt x="12" y="0"/>
                    <a:pt x="11" y="0"/>
                  </a:cubicBezTo>
                  <a:cubicBezTo>
                    <a:pt x="9" y="1"/>
                    <a:pt x="6" y="2"/>
                    <a:pt x="5" y="4"/>
                  </a:cubicBezTo>
                  <a:cubicBezTo>
                    <a:pt x="3" y="8"/>
                    <a:pt x="5" y="14"/>
                    <a:pt x="2" y="17"/>
                  </a:cubicBezTo>
                  <a:cubicBezTo>
                    <a:pt x="0" y="19"/>
                    <a:pt x="0" y="19"/>
                    <a:pt x="1" y="21"/>
                  </a:cubicBezTo>
                  <a:cubicBezTo>
                    <a:pt x="1" y="23"/>
                    <a:pt x="4" y="24"/>
                    <a:pt x="4" y="26"/>
                  </a:cubicBezTo>
                  <a:cubicBezTo>
                    <a:pt x="5" y="28"/>
                    <a:pt x="8" y="29"/>
                    <a:pt x="8" y="30"/>
                  </a:cubicBezTo>
                  <a:cubicBezTo>
                    <a:pt x="9" y="33"/>
                    <a:pt x="10" y="37"/>
                    <a:pt x="10" y="39"/>
                  </a:cubicBezTo>
                  <a:cubicBezTo>
                    <a:pt x="12" y="39"/>
                    <a:pt x="16" y="37"/>
                    <a:pt x="14" y="34"/>
                  </a:cubicBezTo>
                  <a:cubicBezTo>
                    <a:pt x="13" y="33"/>
                    <a:pt x="15" y="35"/>
                    <a:pt x="14" y="3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5" name="Freeform 772"/>
            <p:cNvSpPr>
              <a:spLocks/>
            </p:cNvSpPr>
            <p:nvPr/>
          </p:nvSpPr>
          <p:spPr bwMode="auto">
            <a:xfrm>
              <a:off x="6068239" y="3712184"/>
              <a:ext cx="355189" cy="342447"/>
            </a:xfrm>
            <a:custGeom>
              <a:avLst/>
              <a:gdLst>
                <a:gd name="T0" fmla="*/ 21 w 76"/>
                <a:gd name="T1" fmla="*/ 55 h 73"/>
                <a:gd name="T2" fmla="*/ 25 w 76"/>
                <a:gd name="T3" fmla="*/ 57 h 73"/>
                <a:gd name="T4" fmla="*/ 28 w 76"/>
                <a:gd name="T5" fmla="*/ 55 h 73"/>
                <a:gd name="T6" fmla="*/ 33 w 76"/>
                <a:gd name="T7" fmla="*/ 53 h 73"/>
                <a:gd name="T8" fmla="*/ 44 w 76"/>
                <a:gd name="T9" fmla="*/ 59 h 73"/>
                <a:gd name="T10" fmla="*/ 70 w 76"/>
                <a:gd name="T11" fmla="*/ 73 h 73"/>
                <a:gd name="T12" fmla="*/ 71 w 76"/>
                <a:gd name="T13" fmla="*/ 71 h 73"/>
                <a:gd name="T14" fmla="*/ 75 w 76"/>
                <a:gd name="T15" fmla="*/ 71 h 73"/>
                <a:gd name="T16" fmla="*/ 75 w 76"/>
                <a:gd name="T17" fmla="*/ 66 h 73"/>
                <a:gd name="T18" fmla="*/ 75 w 76"/>
                <a:gd name="T19" fmla="*/ 44 h 73"/>
                <a:gd name="T20" fmla="*/ 75 w 76"/>
                <a:gd name="T21" fmla="*/ 24 h 73"/>
                <a:gd name="T22" fmla="*/ 75 w 76"/>
                <a:gd name="T23" fmla="*/ 20 h 73"/>
                <a:gd name="T24" fmla="*/ 74 w 76"/>
                <a:gd name="T25" fmla="*/ 17 h 73"/>
                <a:gd name="T26" fmla="*/ 76 w 76"/>
                <a:gd name="T27" fmla="*/ 14 h 73"/>
                <a:gd name="T28" fmla="*/ 74 w 76"/>
                <a:gd name="T29" fmla="*/ 11 h 73"/>
                <a:gd name="T30" fmla="*/ 76 w 76"/>
                <a:gd name="T31" fmla="*/ 8 h 73"/>
                <a:gd name="T32" fmla="*/ 67 w 76"/>
                <a:gd name="T33" fmla="*/ 5 h 73"/>
                <a:gd name="T34" fmla="*/ 61 w 76"/>
                <a:gd name="T35" fmla="*/ 2 h 73"/>
                <a:gd name="T36" fmla="*/ 51 w 76"/>
                <a:gd name="T37" fmla="*/ 6 h 73"/>
                <a:gd name="T38" fmla="*/ 51 w 76"/>
                <a:gd name="T39" fmla="*/ 9 h 73"/>
                <a:gd name="T40" fmla="*/ 50 w 76"/>
                <a:gd name="T41" fmla="*/ 14 h 73"/>
                <a:gd name="T42" fmla="*/ 41 w 76"/>
                <a:gd name="T43" fmla="*/ 13 h 73"/>
                <a:gd name="T44" fmla="*/ 36 w 76"/>
                <a:gd name="T45" fmla="*/ 12 h 73"/>
                <a:gd name="T46" fmla="*/ 31 w 76"/>
                <a:gd name="T47" fmla="*/ 10 h 73"/>
                <a:gd name="T48" fmla="*/ 29 w 76"/>
                <a:gd name="T49" fmla="*/ 6 h 73"/>
                <a:gd name="T50" fmla="*/ 23 w 76"/>
                <a:gd name="T51" fmla="*/ 3 h 73"/>
                <a:gd name="T52" fmla="*/ 17 w 76"/>
                <a:gd name="T53" fmla="*/ 2 h 73"/>
                <a:gd name="T54" fmla="*/ 11 w 76"/>
                <a:gd name="T55" fmla="*/ 0 h 73"/>
                <a:gd name="T56" fmla="*/ 11 w 76"/>
                <a:gd name="T57" fmla="*/ 4 h 73"/>
                <a:gd name="T58" fmla="*/ 9 w 76"/>
                <a:gd name="T59" fmla="*/ 6 h 73"/>
                <a:gd name="T60" fmla="*/ 5 w 76"/>
                <a:gd name="T61" fmla="*/ 8 h 73"/>
                <a:gd name="T62" fmla="*/ 5 w 76"/>
                <a:gd name="T63" fmla="*/ 14 h 73"/>
                <a:gd name="T64" fmla="*/ 1 w 76"/>
                <a:gd name="T65" fmla="*/ 17 h 73"/>
                <a:gd name="T66" fmla="*/ 3 w 76"/>
                <a:gd name="T67" fmla="*/ 21 h 73"/>
                <a:gd name="T68" fmla="*/ 3 w 76"/>
                <a:gd name="T69" fmla="*/ 26 h 73"/>
                <a:gd name="T70" fmla="*/ 3 w 76"/>
                <a:gd name="T71" fmla="*/ 31 h 73"/>
                <a:gd name="T72" fmla="*/ 3 w 76"/>
                <a:gd name="T73" fmla="*/ 34 h 73"/>
                <a:gd name="T74" fmla="*/ 3 w 76"/>
                <a:gd name="T75" fmla="*/ 37 h 73"/>
                <a:gd name="T76" fmla="*/ 1 w 76"/>
                <a:gd name="T77" fmla="*/ 40 h 73"/>
                <a:gd name="T78" fmla="*/ 4 w 76"/>
                <a:gd name="T79" fmla="*/ 46 h 73"/>
                <a:gd name="T80" fmla="*/ 7 w 76"/>
                <a:gd name="T81" fmla="*/ 48 h 73"/>
                <a:gd name="T82" fmla="*/ 11 w 76"/>
                <a:gd name="T83" fmla="*/ 49 h 73"/>
                <a:gd name="T84" fmla="*/ 14 w 76"/>
                <a:gd name="T85" fmla="*/ 53 h 73"/>
                <a:gd name="T86" fmla="*/ 21 w 76"/>
                <a:gd name="T87" fmla="*/ 55 h 73"/>
                <a:gd name="T88" fmla="*/ 21 w 76"/>
                <a:gd name="T89" fmla="*/ 5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3">
                  <a:moveTo>
                    <a:pt x="21" y="55"/>
                  </a:moveTo>
                  <a:cubicBezTo>
                    <a:pt x="21" y="56"/>
                    <a:pt x="24" y="58"/>
                    <a:pt x="25" y="57"/>
                  </a:cubicBezTo>
                  <a:cubicBezTo>
                    <a:pt x="26" y="56"/>
                    <a:pt x="27" y="56"/>
                    <a:pt x="28" y="55"/>
                  </a:cubicBezTo>
                  <a:cubicBezTo>
                    <a:pt x="29" y="55"/>
                    <a:pt x="32" y="53"/>
                    <a:pt x="33" y="53"/>
                  </a:cubicBezTo>
                  <a:cubicBezTo>
                    <a:pt x="37" y="55"/>
                    <a:pt x="40" y="57"/>
                    <a:pt x="44" y="59"/>
                  </a:cubicBezTo>
                  <a:cubicBezTo>
                    <a:pt x="53" y="64"/>
                    <a:pt x="61" y="69"/>
                    <a:pt x="70" y="73"/>
                  </a:cubicBezTo>
                  <a:cubicBezTo>
                    <a:pt x="70" y="71"/>
                    <a:pt x="69" y="71"/>
                    <a:pt x="71" y="71"/>
                  </a:cubicBezTo>
                  <a:cubicBezTo>
                    <a:pt x="71" y="71"/>
                    <a:pt x="75" y="71"/>
                    <a:pt x="75" y="71"/>
                  </a:cubicBezTo>
                  <a:cubicBezTo>
                    <a:pt x="75" y="69"/>
                    <a:pt x="75" y="68"/>
                    <a:pt x="75" y="66"/>
                  </a:cubicBezTo>
                  <a:cubicBezTo>
                    <a:pt x="75" y="59"/>
                    <a:pt x="75" y="52"/>
                    <a:pt x="75" y="44"/>
                  </a:cubicBezTo>
                  <a:cubicBezTo>
                    <a:pt x="75" y="37"/>
                    <a:pt x="75" y="30"/>
                    <a:pt x="75" y="24"/>
                  </a:cubicBezTo>
                  <a:cubicBezTo>
                    <a:pt x="75" y="22"/>
                    <a:pt x="75" y="21"/>
                    <a:pt x="75" y="20"/>
                  </a:cubicBezTo>
                  <a:cubicBezTo>
                    <a:pt x="74" y="19"/>
                    <a:pt x="74" y="18"/>
                    <a:pt x="74" y="17"/>
                  </a:cubicBezTo>
                  <a:cubicBezTo>
                    <a:pt x="74" y="16"/>
                    <a:pt x="76" y="15"/>
                    <a:pt x="76" y="14"/>
                  </a:cubicBezTo>
                  <a:cubicBezTo>
                    <a:pt x="76" y="13"/>
                    <a:pt x="74" y="12"/>
                    <a:pt x="74" y="11"/>
                  </a:cubicBezTo>
                  <a:cubicBezTo>
                    <a:pt x="74" y="10"/>
                    <a:pt x="75" y="9"/>
                    <a:pt x="76" y="8"/>
                  </a:cubicBezTo>
                  <a:cubicBezTo>
                    <a:pt x="73" y="6"/>
                    <a:pt x="70" y="7"/>
                    <a:pt x="67" y="5"/>
                  </a:cubicBezTo>
                  <a:cubicBezTo>
                    <a:pt x="65" y="4"/>
                    <a:pt x="64" y="2"/>
                    <a:pt x="61" y="2"/>
                  </a:cubicBezTo>
                  <a:cubicBezTo>
                    <a:pt x="57" y="2"/>
                    <a:pt x="53" y="3"/>
                    <a:pt x="51" y="6"/>
                  </a:cubicBezTo>
                  <a:cubicBezTo>
                    <a:pt x="50" y="7"/>
                    <a:pt x="50" y="8"/>
                    <a:pt x="51" y="9"/>
                  </a:cubicBezTo>
                  <a:cubicBezTo>
                    <a:pt x="52" y="11"/>
                    <a:pt x="51" y="12"/>
                    <a:pt x="50" y="14"/>
                  </a:cubicBezTo>
                  <a:cubicBezTo>
                    <a:pt x="48" y="17"/>
                    <a:pt x="44" y="15"/>
                    <a:pt x="41" y="13"/>
                  </a:cubicBezTo>
                  <a:cubicBezTo>
                    <a:pt x="39" y="13"/>
                    <a:pt x="38" y="12"/>
                    <a:pt x="36" y="12"/>
                  </a:cubicBezTo>
                  <a:cubicBezTo>
                    <a:pt x="34" y="11"/>
                    <a:pt x="32" y="12"/>
                    <a:pt x="31" y="10"/>
                  </a:cubicBezTo>
                  <a:cubicBezTo>
                    <a:pt x="30" y="9"/>
                    <a:pt x="30" y="7"/>
                    <a:pt x="29" y="6"/>
                  </a:cubicBezTo>
                  <a:cubicBezTo>
                    <a:pt x="28" y="4"/>
                    <a:pt x="25" y="4"/>
                    <a:pt x="23" y="3"/>
                  </a:cubicBezTo>
                  <a:cubicBezTo>
                    <a:pt x="21" y="2"/>
                    <a:pt x="19" y="2"/>
                    <a:pt x="17" y="2"/>
                  </a:cubicBezTo>
                  <a:cubicBezTo>
                    <a:pt x="15" y="2"/>
                    <a:pt x="14" y="1"/>
                    <a:pt x="11" y="0"/>
                  </a:cubicBezTo>
                  <a:cubicBezTo>
                    <a:pt x="11" y="1"/>
                    <a:pt x="11" y="2"/>
                    <a:pt x="11" y="4"/>
                  </a:cubicBezTo>
                  <a:cubicBezTo>
                    <a:pt x="11" y="5"/>
                    <a:pt x="11" y="4"/>
                    <a:pt x="9" y="6"/>
                  </a:cubicBezTo>
                  <a:cubicBezTo>
                    <a:pt x="8" y="7"/>
                    <a:pt x="7" y="7"/>
                    <a:pt x="5" y="8"/>
                  </a:cubicBezTo>
                  <a:cubicBezTo>
                    <a:pt x="3" y="10"/>
                    <a:pt x="6" y="12"/>
                    <a:pt x="5" y="14"/>
                  </a:cubicBezTo>
                  <a:cubicBezTo>
                    <a:pt x="4" y="16"/>
                    <a:pt x="1" y="16"/>
                    <a:pt x="1" y="17"/>
                  </a:cubicBezTo>
                  <a:cubicBezTo>
                    <a:pt x="1" y="19"/>
                    <a:pt x="2" y="20"/>
                    <a:pt x="3" y="21"/>
                  </a:cubicBezTo>
                  <a:cubicBezTo>
                    <a:pt x="3" y="23"/>
                    <a:pt x="3" y="25"/>
                    <a:pt x="3" y="26"/>
                  </a:cubicBezTo>
                  <a:cubicBezTo>
                    <a:pt x="3" y="28"/>
                    <a:pt x="4" y="29"/>
                    <a:pt x="3" y="31"/>
                  </a:cubicBezTo>
                  <a:cubicBezTo>
                    <a:pt x="3" y="32"/>
                    <a:pt x="3" y="33"/>
                    <a:pt x="3" y="34"/>
                  </a:cubicBezTo>
                  <a:cubicBezTo>
                    <a:pt x="3" y="35"/>
                    <a:pt x="4" y="36"/>
                    <a:pt x="3" y="37"/>
                  </a:cubicBezTo>
                  <a:cubicBezTo>
                    <a:pt x="3" y="38"/>
                    <a:pt x="0" y="38"/>
                    <a:pt x="1" y="40"/>
                  </a:cubicBezTo>
                  <a:cubicBezTo>
                    <a:pt x="3" y="42"/>
                    <a:pt x="4" y="43"/>
                    <a:pt x="4" y="46"/>
                  </a:cubicBezTo>
                  <a:cubicBezTo>
                    <a:pt x="4" y="48"/>
                    <a:pt x="6" y="47"/>
                    <a:pt x="7" y="48"/>
                  </a:cubicBezTo>
                  <a:cubicBezTo>
                    <a:pt x="9" y="48"/>
                    <a:pt x="10" y="48"/>
                    <a:pt x="11" y="49"/>
                  </a:cubicBezTo>
                  <a:cubicBezTo>
                    <a:pt x="12" y="50"/>
                    <a:pt x="13" y="52"/>
                    <a:pt x="14" y="53"/>
                  </a:cubicBezTo>
                  <a:cubicBezTo>
                    <a:pt x="16" y="54"/>
                    <a:pt x="19" y="53"/>
                    <a:pt x="21" y="55"/>
                  </a:cubicBezTo>
                  <a:cubicBezTo>
                    <a:pt x="22" y="56"/>
                    <a:pt x="20" y="54"/>
                    <a:pt x="21" y="55"/>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6" name="Freeform 773"/>
            <p:cNvSpPr>
              <a:spLocks/>
            </p:cNvSpPr>
            <p:nvPr/>
          </p:nvSpPr>
          <p:spPr bwMode="auto">
            <a:xfrm>
              <a:off x="5456613" y="3857128"/>
              <a:ext cx="195911" cy="159278"/>
            </a:xfrm>
            <a:custGeom>
              <a:avLst/>
              <a:gdLst>
                <a:gd name="T0" fmla="*/ 19 w 42"/>
                <a:gd name="T1" fmla="*/ 34 h 34"/>
                <a:gd name="T2" fmla="*/ 20 w 42"/>
                <a:gd name="T3" fmla="*/ 25 h 34"/>
                <a:gd name="T4" fmla="*/ 24 w 42"/>
                <a:gd name="T5" fmla="*/ 22 h 34"/>
                <a:gd name="T6" fmla="*/ 25 w 42"/>
                <a:gd name="T7" fmla="*/ 20 h 34"/>
                <a:gd name="T8" fmla="*/ 25 w 42"/>
                <a:gd name="T9" fmla="*/ 9 h 34"/>
                <a:gd name="T10" fmla="*/ 32 w 42"/>
                <a:gd name="T11" fmla="*/ 9 h 34"/>
                <a:gd name="T12" fmla="*/ 41 w 42"/>
                <a:gd name="T13" fmla="*/ 9 h 34"/>
                <a:gd name="T14" fmla="*/ 42 w 42"/>
                <a:gd name="T15" fmla="*/ 2 h 34"/>
                <a:gd name="T16" fmla="*/ 40 w 42"/>
                <a:gd name="T17" fmla="*/ 0 h 34"/>
                <a:gd name="T18" fmla="*/ 20 w 42"/>
                <a:gd name="T19" fmla="*/ 0 h 34"/>
                <a:gd name="T20" fmla="*/ 15 w 42"/>
                <a:gd name="T21" fmla="*/ 6 h 34"/>
                <a:gd name="T22" fmla="*/ 10 w 42"/>
                <a:gd name="T23" fmla="*/ 17 h 34"/>
                <a:gd name="T24" fmla="*/ 8 w 42"/>
                <a:gd name="T25" fmla="*/ 18 h 34"/>
                <a:gd name="T26" fmla="*/ 4 w 42"/>
                <a:gd name="T27" fmla="*/ 25 h 34"/>
                <a:gd name="T28" fmla="*/ 0 w 42"/>
                <a:gd name="T29" fmla="*/ 34 h 34"/>
                <a:gd name="T30" fmla="*/ 19 w 42"/>
                <a:gd name="T3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9" y="34"/>
                  </a:moveTo>
                  <a:cubicBezTo>
                    <a:pt x="19" y="31"/>
                    <a:pt x="18" y="26"/>
                    <a:pt x="20" y="25"/>
                  </a:cubicBezTo>
                  <a:cubicBezTo>
                    <a:pt x="21" y="24"/>
                    <a:pt x="23" y="23"/>
                    <a:pt x="24" y="22"/>
                  </a:cubicBezTo>
                  <a:cubicBezTo>
                    <a:pt x="25" y="22"/>
                    <a:pt x="25" y="20"/>
                    <a:pt x="25" y="20"/>
                  </a:cubicBezTo>
                  <a:cubicBezTo>
                    <a:pt x="25" y="16"/>
                    <a:pt x="25" y="13"/>
                    <a:pt x="25" y="9"/>
                  </a:cubicBezTo>
                  <a:cubicBezTo>
                    <a:pt x="25" y="9"/>
                    <a:pt x="31" y="9"/>
                    <a:pt x="32" y="9"/>
                  </a:cubicBezTo>
                  <a:cubicBezTo>
                    <a:pt x="35" y="9"/>
                    <a:pt x="38" y="9"/>
                    <a:pt x="41" y="9"/>
                  </a:cubicBezTo>
                  <a:cubicBezTo>
                    <a:pt x="42" y="9"/>
                    <a:pt x="42" y="3"/>
                    <a:pt x="42" y="2"/>
                  </a:cubicBezTo>
                  <a:cubicBezTo>
                    <a:pt x="42" y="0"/>
                    <a:pt x="42" y="0"/>
                    <a:pt x="40" y="0"/>
                  </a:cubicBezTo>
                  <a:cubicBezTo>
                    <a:pt x="33" y="0"/>
                    <a:pt x="27" y="0"/>
                    <a:pt x="20" y="0"/>
                  </a:cubicBezTo>
                  <a:cubicBezTo>
                    <a:pt x="18" y="2"/>
                    <a:pt x="17" y="4"/>
                    <a:pt x="15" y="6"/>
                  </a:cubicBezTo>
                  <a:cubicBezTo>
                    <a:pt x="11" y="9"/>
                    <a:pt x="11" y="12"/>
                    <a:pt x="10" y="17"/>
                  </a:cubicBezTo>
                  <a:cubicBezTo>
                    <a:pt x="10" y="17"/>
                    <a:pt x="9" y="18"/>
                    <a:pt x="8" y="18"/>
                  </a:cubicBezTo>
                  <a:cubicBezTo>
                    <a:pt x="6" y="20"/>
                    <a:pt x="5" y="22"/>
                    <a:pt x="4" y="25"/>
                  </a:cubicBezTo>
                  <a:cubicBezTo>
                    <a:pt x="2" y="28"/>
                    <a:pt x="0" y="30"/>
                    <a:pt x="0" y="34"/>
                  </a:cubicBezTo>
                  <a:cubicBezTo>
                    <a:pt x="6" y="34"/>
                    <a:pt x="13" y="34"/>
                    <a:pt x="19" y="34"/>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7" name="Freeform 774"/>
            <p:cNvSpPr>
              <a:spLocks/>
            </p:cNvSpPr>
            <p:nvPr/>
          </p:nvSpPr>
          <p:spPr bwMode="auto">
            <a:xfrm>
              <a:off x="5550586" y="3632546"/>
              <a:ext cx="280328" cy="224582"/>
            </a:xfrm>
            <a:custGeom>
              <a:avLst/>
              <a:gdLst>
                <a:gd name="T0" fmla="*/ 22 w 60"/>
                <a:gd name="T1" fmla="*/ 48 h 48"/>
                <a:gd name="T2" fmla="*/ 23 w 60"/>
                <a:gd name="T3" fmla="*/ 41 h 48"/>
                <a:gd name="T4" fmla="*/ 29 w 60"/>
                <a:gd name="T5" fmla="*/ 37 h 48"/>
                <a:gd name="T6" fmla="*/ 33 w 60"/>
                <a:gd name="T7" fmla="*/ 37 h 48"/>
                <a:gd name="T8" fmla="*/ 38 w 60"/>
                <a:gd name="T9" fmla="*/ 35 h 48"/>
                <a:gd name="T10" fmla="*/ 40 w 60"/>
                <a:gd name="T11" fmla="*/ 32 h 48"/>
                <a:gd name="T12" fmla="*/ 45 w 60"/>
                <a:gd name="T13" fmla="*/ 31 h 48"/>
                <a:gd name="T14" fmla="*/ 46 w 60"/>
                <a:gd name="T15" fmla="*/ 28 h 48"/>
                <a:gd name="T16" fmla="*/ 50 w 60"/>
                <a:gd name="T17" fmla="*/ 25 h 48"/>
                <a:gd name="T18" fmla="*/ 53 w 60"/>
                <a:gd name="T19" fmla="*/ 23 h 48"/>
                <a:gd name="T20" fmla="*/ 58 w 60"/>
                <a:gd name="T21" fmla="*/ 24 h 48"/>
                <a:gd name="T22" fmla="*/ 56 w 60"/>
                <a:gd name="T23" fmla="*/ 16 h 48"/>
                <a:gd name="T24" fmla="*/ 56 w 60"/>
                <a:gd name="T25" fmla="*/ 10 h 48"/>
                <a:gd name="T26" fmla="*/ 55 w 60"/>
                <a:gd name="T27" fmla="*/ 7 h 48"/>
                <a:gd name="T28" fmla="*/ 51 w 60"/>
                <a:gd name="T29" fmla="*/ 6 h 48"/>
                <a:gd name="T30" fmla="*/ 47 w 60"/>
                <a:gd name="T31" fmla="*/ 6 h 48"/>
                <a:gd name="T32" fmla="*/ 42 w 60"/>
                <a:gd name="T33" fmla="*/ 6 h 48"/>
                <a:gd name="T34" fmla="*/ 35 w 60"/>
                <a:gd name="T35" fmla="*/ 4 h 48"/>
                <a:gd name="T36" fmla="*/ 30 w 60"/>
                <a:gd name="T37" fmla="*/ 13 h 48"/>
                <a:gd name="T38" fmla="*/ 20 w 60"/>
                <a:gd name="T39" fmla="*/ 19 h 48"/>
                <a:gd name="T40" fmla="*/ 16 w 60"/>
                <a:gd name="T41" fmla="*/ 27 h 48"/>
                <a:gd name="T42" fmla="*/ 16 w 60"/>
                <a:gd name="T43" fmla="*/ 35 h 48"/>
                <a:gd name="T44" fmla="*/ 14 w 60"/>
                <a:gd name="T45" fmla="*/ 39 h 48"/>
                <a:gd name="T46" fmla="*/ 9 w 60"/>
                <a:gd name="T47" fmla="*/ 42 h 48"/>
                <a:gd name="T48" fmla="*/ 5 w 60"/>
                <a:gd name="T49" fmla="*/ 45 h 48"/>
                <a:gd name="T50" fmla="*/ 0 w 60"/>
                <a:gd name="T51" fmla="*/ 48 h 48"/>
                <a:gd name="T52" fmla="*/ 22 w 60"/>
                <a:gd name="T5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48">
                  <a:moveTo>
                    <a:pt x="22" y="48"/>
                  </a:moveTo>
                  <a:cubicBezTo>
                    <a:pt x="22" y="45"/>
                    <a:pt x="21" y="43"/>
                    <a:pt x="23" y="41"/>
                  </a:cubicBezTo>
                  <a:cubicBezTo>
                    <a:pt x="25" y="40"/>
                    <a:pt x="28" y="39"/>
                    <a:pt x="29" y="37"/>
                  </a:cubicBezTo>
                  <a:cubicBezTo>
                    <a:pt x="30" y="37"/>
                    <a:pt x="32" y="37"/>
                    <a:pt x="33" y="37"/>
                  </a:cubicBezTo>
                  <a:cubicBezTo>
                    <a:pt x="34" y="36"/>
                    <a:pt x="36" y="36"/>
                    <a:pt x="38" y="35"/>
                  </a:cubicBezTo>
                  <a:cubicBezTo>
                    <a:pt x="39" y="34"/>
                    <a:pt x="39" y="33"/>
                    <a:pt x="40" y="32"/>
                  </a:cubicBezTo>
                  <a:cubicBezTo>
                    <a:pt x="41" y="31"/>
                    <a:pt x="44" y="32"/>
                    <a:pt x="45" y="31"/>
                  </a:cubicBezTo>
                  <a:cubicBezTo>
                    <a:pt x="46" y="30"/>
                    <a:pt x="46" y="29"/>
                    <a:pt x="46" y="28"/>
                  </a:cubicBezTo>
                  <a:cubicBezTo>
                    <a:pt x="46" y="26"/>
                    <a:pt x="49" y="26"/>
                    <a:pt x="50" y="25"/>
                  </a:cubicBezTo>
                  <a:cubicBezTo>
                    <a:pt x="51" y="24"/>
                    <a:pt x="51" y="23"/>
                    <a:pt x="53" y="23"/>
                  </a:cubicBezTo>
                  <a:cubicBezTo>
                    <a:pt x="54" y="23"/>
                    <a:pt x="57" y="24"/>
                    <a:pt x="58" y="24"/>
                  </a:cubicBezTo>
                  <a:cubicBezTo>
                    <a:pt x="60" y="23"/>
                    <a:pt x="56" y="17"/>
                    <a:pt x="56" y="16"/>
                  </a:cubicBezTo>
                  <a:cubicBezTo>
                    <a:pt x="56" y="14"/>
                    <a:pt x="56" y="12"/>
                    <a:pt x="56" y="10"/>
                  </a:cubicBezTo>
                  <a:cubicBezTo>
                    <a:pt x="55" y="9"/>
                    <a:pt x="55" y="8"/>
                    <a:pt x="55" y="7"/>
                  </a:cubicBezTo>
                  <a:cubicBezTo>
                    <a:pt x="53" y="7"/>
                    <a:pt x="52" y="6"/>
                    <a:pt x="51" y="6"/>
                  </a:cubicBezTo>
                  <a:cubicBezTo>
                    <a:pt x="50" y="5"/>
                    <a:pt x="48" y="6"/>
                    <a:pt x="47" y="6"/>
                  </a:cubicBezTo>
                  <a:cubicBezTo>
                    <a:pt x="46" y="5"/>
                    <a:pt x="44" y="6"/>
                    <a:pt x="42" y="6"/>
                  </a:cubicBezTo>
                  <a:cubicBezTo>
                    <a:pt x="40" y="6"/>
                    <a:pt x="36" y="0"/>
                    <a:pt x="35" y="4"/>
                  </a:cubicBezTo>
                  <a:cubicBezTo>
                    <a:pt x="34" y="7"/>
                    <a:pt x="33" y="10"/>
                    <a:pt x="30" y="13"/>
                  </a:cubicBezTo>
                  <a:cubicBezTo>
                    <a:pt x="27" y="16"/>
                    <a:pt x="23" y="16"/>
                    <a:pt x="20" y="19"/>
                  </a:cubicBezTo>
                  <a:cubicBezTo>
                    <a:pt x="18" y="21"/>
                    <a:pt x="17" y="24"/>
                    <a:pt x="16" y="27"/>
                  </a:cubicBezTo>
                  <a:cubicBezTo>
                    <a:pt x="16" y="29"/>
                    <a:pt x="17" y="32"/>
                    <a:pt x="16" y="35"/>
                  </a:cubicBezTo>
                  <a:cubicBezTo>
                    <a:pt x="15" y="36"/>
                    <a:pt x="14" y="38"/>
                    <a:pt x="14" y="39"/>
                  </a:cubicBezTo>
                  <a:cubicBezTo>
                    <a:pt x="13" y="41"/>
                    <a:pt x="11" y="41"/>
                    <a:pt x="9" y="42"/>
                  </a:cubicBezTo>
                  <a:cubicBezTo>
                    <a:pt x="8" y="43"/>
                    <a:pt x="7" y="44"/>
                    <a:pt x="5" y="45"/>
                  </a:cubicBezTo>
                  <a:cubicBezTo>
                    <a:pt x="4" y="46"/>
                    <a:pt x="2" y="46"/>
                    <a:pt x="0" y="48"/>
                  </a:cubicBezTo>
                  <a:lnTo>
                    <a:pt x="22" y="48"/>
                  </a:ln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8" name="Freeform 775"/>
            <p:cNvSpPr>
              <a:spLocks/>
            </p:cNvSpPr>
            <p:nvPr/>
          </p:nvSpPr>
          <p:spPr bwMode="auto">
            <a:xfrm>
              <a:off x="5649339" y="3610247"/>
              <a:ext cx="484203" cy="461904"/>
            </a:xfrm>
            <a:custGeom>
              <a:avLst/>
              <a:gdLst>
                <a:gd name="T0" fmla="*/ 35 w 104"/>
                <a:gd name="T1" fmla="*/ 22 h 99"/>
                <a:gd name="T2" fmla="*/ 36 w 104"/>
                <a:gd name="T3" fmla="*/ 29 h 99"/>
                <a:gd name="T4" fmla="*/ 31 w 104"/>
                <a:gd name="T5" fmla="*/ 28 h 99"/>
                <a:gd name="T6" fmla="*/ 29 w 104"/>
                <a:gd name="T7" fmla="*/ 30 h 99"/>
                <a:gd name="T8" fmla="*/ 26 w 104"/>
                <a:gd name="T9" fmla="*/ 31 h 99"/>
                <a:gd name="T10" fmla="*/ 24 w 104"/>
                <a:gd name="T11" fmla="*/ 35 h 99"/>
                <a:gd name="T12" fmla="*/ 20 w 104"/>
                <a:gd name="T13" fmla="*/ 37 h 99"/>
                <a:gd name="T14" fmla="*/ 17 w 104"/>
                <a:gd name="T15" fmla="*/ 40 h 99"/>
                <a:gd name="T16" fmla="*/ 11 w 104"/>
                <a:gd name="T17" fmla="*/ 42 h 99"/>
                <a:gd name="T18" fmla="*/ 8 w 104"/>
                <a:gd name="T19" fmla="*/ 43 h 99"/>
                <a:gd name="T20" fmla="*/ 4 w 104"/>
                <a:gd name="T21" fmla="*/ 45 h 99"/>
                <a:gd name="T22" fmla="*/ 1 w 104"/>
                <a:gd name="T23" fmla="*/ 52 h 99"/>
                <a:gd name="T24" fmla="*/ 2 w 104"/>
                <a:gd name="T25" fmla="*/ 56 h 99"/>
                <a:gd name="T26" fmla="*/ 6 w 104"/>
                <a:gd name="T27" fmla="*/ 59 h 99"/>
                <a:gd name="T28" fmla="*/ 37 w 104"/>
                <a:gd name="T29" fmla="*/ 79 h 99"/>
                <a:gd name="T30" fmla="*/ 48 w 104"/>
                <a:gd name="T31" fmla="*/ 86 h 99"/>
                <a:gd name="T32" fmla="*/ 49 w 104"/>
                <a:gd name="T33" fmla="*/ 87 h 99"/>
                <a:gd name="T34" fmla="*/ 58 w 104"/>
                <a:gd name="T35" fmla="*/ 93 h 99"/>
                <a:gd name="T36" fmla="*/ 61 w 104"/>
                <a:gd name="T37" fmla="*/ 99 h 99"/>
                <a:gd name="T38" fmla="*/ 67 w 104"/>
                <a:gd name="T39" fmla="*/ 97 h 99"/>
                <a:gd name="T40" fmla="*/ 72 w 104"/>
                <a:gd name="T41" fmla="*/ 96 h 99"/>
                <a:gd name="T42" fmla="*/ 85 w 104"/>
                <a:gd name="T43" fmla="*/ 87 h 99"/>
                <a:gd name="T44" fmla="*/ 100 w 104"/>
                <a:gd name="T45" fmla="*/ 77 h 99"/>
                <a:gd name="T46" fmla="*/ 104 w 104"/>
                <a:gd name="T47" fmla="*/ 75 h 99"/>
                <a:gd name="T48" fmla="*/ 97 w 104"/>
                <a:gd name="T49" fmla="*/ 69 h 99"/>
                <a:gd name="T50" fmla="*/ 94 w 104"/>
                <a:gd name="T51" fmla="*/ 69 h 99"/>
                <a:gd name="T52" fmla="*/ 92 w 104"/>
                <a:gd name="T53" fmla="*/ 63 h 99"/>
                <a:gd name="T54" fmla="*/ 92 w 104"/>
                <a:gd name="T55" fmla="*/ 60 h 99"/>
                <a:gd name="T56" fmla="*/ 93 w 104"/>
                <a:gd name="T57" fmla="*/ 55 h 99"/>
                <a:gd name="T58" fmla="*/ 93 w 104"/>
                <a:gd name="T59" fmla="*/ 50 h 99"/>
                <a:gd name="T60" fmla="*/ 93 w 104"/>
                <a:gd name="T61" fmla="*/ 46 h 99"/>
                <a:gd name="T62" fmla="*/ 92 w 104"/>
                <a:gd name="T63" fmla="*/ 42 h 99"/>
                <a:gd name="T64" fmla="*/ 91 w 104"/>
                <a:gd name="T65" fmla="*/ 37 h 99"/>
                <a:gd name="T66" fmla="*/ 87 w 104"/>
                <a:gd name="T67" fmla="*/ 27 h 99"/>
                <a:gd name="T68" fmla="*/ 82 w 104"/>
                <a:gd name="T69" fmla="*/ 20 h 99"/>
                <a:gd name="T70" fmla="*/ 85 w 104"/>
                <a:gd name="T71" fmla="*/ 13 h 99"/>
                <a:gd name="T72" fmla="*/ 86 w 104"/>
                <a:gd name="T73" fmla="*/ 2 h 99"/>
                <a:gd name="T74" fmla="*/ 84 w 104"/>
                <a:gd name="T75" fmla="*/ 1 h 99"/>
                <a:gd name="T76" fmla="*/ 81 w 104"/>
                <a:gd name="T77" fmla="*/ 0 h 99"/>
                <a:gd name="T78" fmla="*/ 79 w 104"/>
                <a:gd name="T79" fmla="*/ 1 h 99"/>
                <a:gd name="T80" fmla="*/ 75 w 104"/>
                <a:gd name="T81" fmla="*/ 0 h 99"/>
                <a:gd name="T82" fmla="*/ 72 w 104"/>
                <a:gd name="T83" fmla="*/ 2 h 99"/>
                <a:gd name="T84" fmla="*/ 68 w 104"/>
                <a:gd name="T85" fmla="*/ 1 h 99"/>
                <a:gd name="T86" fmla="*/ 61 w 104"/>
                <a:gd name="T87" fmla="*/ 2 h 99"/>
                <a:gd name="T88" fmla="*/ 46 w 104"/>
                <a:gd name="T89" fmla="*/ 5 h 99"/>
                <a:gd name="T90" fmla="*/ 43 w 104"/>
                <a:gd name="T91" fmla="*/ 7 h 99"/>
                <a:gd name="T92" fmla="*/ 39 w 104"/>
                <a:gd name="T93" fmla="*/ 8 h 99"/>
                <a:gd name="T94" fmla="*/ 34 w 104"/>
                <a:gd name="T95" fmla="*/ 12 h 99"/>
                <a:gd name="T96" fmla="*/ 35 w 104"/>
                <a:gd name="T97" fmla="*/ 22 h 99"/>
                <a:gd name="T98" fmla="*/ 35 w 104"/>
                <a:gd name="T99" fmla="*/ 2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 h="99">
                  <a:moveTo>
                    <a:pt x="35" y="22"/>
                  </a:moveTo>
                  <a:cubicBezTo>
                    <a:pt x="36" y="23"/>
                    <a:pt x="40" y="29"/>
                    <a:pt x="36" y="29"/>
                  </a:cubicBezTo>
                  <a:cubicBezTo>
                    <a:pt x="35" y="28"/>
                    <a:pt x="32" y="27"/>
                    <a:pt x="31" y="28"/>
                  </a:cubicBezTo>
                  <a:cubicBezTo>
                    <a:pt x="30" y="29"/>
                    <a:pt x="30" y="29"/>
                    <a:pt x="29" y="30"/>
                  </a:cubicBezTo>
                  <a:cubicBezTo>
                    <a:pt x="28" y="31"/>
                    <a:pt x="27" y="31"/>
                    <a:pt x="26" y="31"/>
                  </a:cubicBezTo>
                  <a:cubicBezTo>
                    <a:pt x="24" y="32"/>
                    <a:pt x="25" y="34"/>
                    <a:pt x="24" y="35"/>
                  </a:cubicBezTo>
                  <a:cubicBezTo>
                    <a:pt x="24" y="37"/>
                    <a:pt x="21" y="36"/>
                    <a:pt x="20" y="37"/>
                  </a:cubicBezTo>
                  <a:cubicBezTo>
                    <a:pt x="18" y="37"/>
                    <a:pt x="18" y="39"/>
                    <a:pt x="17" y="40"/>
                  </a:cubicBezTo>
                  <a:cubicBezTo>
                    <a:pt x="15" y="42"/>
                    <a:pt x="13" y="41"/>
                    <a:pt x="11" y="42"/>
                  </a:cubicBezTo>
                  <a:cubicBezTo>
                    <a:pt x="10" y="42"/>
                    <a:pt x="9" y="42"/>
                    <a:pt x="8" y="43"/>
                  </a:cubicBezTo>
                  <a:cubicBezTo>
                    <a:pt x="7" y="43"/>
                    <a:pt x="5" y="44"/>
                    <a:pt x="4" y="45"/>
                  </a:cubicBezTo>
                  <a:cubicBezTo>
                    <a:pt x="0" y="47"/>
                    <a:pt x="1" y="48"/>
                    <a:pt x="1" y="52"/>
                  </a:cubicBezTo>
                  <a:cubicBezTo>
                    <a:pt x="1" y="55"/>
                    <a:pt x="0" y="55"/>
                    <a:pt x="2" y="56"/>
                  </a:cubicBezTo>
                  <a:cubicBezTo>
                    <a:pt x="3" y="57"/>
                    <a:pt x="5" y="58"/>
                    <a:pt x="6" y="59"/>
                  </a:cubicBezTo>
                  <a:cubicBezTo>
                    <a:pt x="16" y="66"/>
                    <a:pt x="26" y="72"/>
                    <a:pt x="37" y="79"/>
                  </a:cubicBezTo>
                  <a:cubicBezTo>
                    <a:pt x="40" y="81"/>
                    <a:pt x="44" y="84"/>
                    <a:pt x="48" y="86"/>
                  </a:cubicBezTo>
                  <a:cubicBezTo>
                    <a:pt x="48" y="87"/>
                    <a:pt x="49" y="87"/>
                    <a:pt x="49" y="87"/>
                  </a:cubicBezTo>
                  <a:cubicBezTo>
                    <a:pt x="52" y="92"/>
                    <a:pt x="54" y="92"/>
                    <a:pt x="58" y="93"/>
                  </a:cubicBezTo>
                  <a:cubicBezTo>
                    <a:pt x="61" y="94"/>
                    <a:pt x="58" y="98"/>
                    <a:pt x="61" y="99"/>
                  </a:cubicBezTo>
                  <a:cubicBezTo>
                    <a:pt x="62" y="99"/>
                    <a:pt x="65" y="98"/>
                    <a:pt x="67" y="97"/>
                  </a:cubicBezTo>
                  <a:cubicBezTo>
                    <a:pt x="68" y="97"/>
                    <a:pt x="71" y="97"/>
                    <a:pt x="72" y="96"/>
                  </a:cubicBezTo>
                  <a:cubicBezTo>
                    <a:pt x="76" y="93"/>
                    <a:pt x="80" y="90"/>
                    <a:pt x="85" y="87"/>
                  </a:cubicBezTo>
                  <a:cubicBezTo>
                    <a:pt x="90" y="84"/>
                    <a:pt x="95" y="80"/>
                    <a:pt x="100" y="77"/>
                  </a:cubicBezTo>
                  <a:cubicBezTo>
                    <a:pt x="101" y="77"/>
                    <a:pt x="102" y="76"/>
                    <a:pt x="104" y="75"/>
                  </a:cubicBezTo>
                  <a:cubicBezTo>
                    <a:pt x="102" y="71"/>
                    <a:pt x="101" y="70"/>
                    <a:pt x="97" y="69"/>
                  </a:cubicBezTo>
                  <a:cubicBezTo>
                    <a:pt x="96" y="69"/>
                    <a:pt x="94" y="69"/>
                    <a:pt x="94" y="69"/>
                  </a:cubicBezTo>
                  <a:cubicBezTo>
                    <a:pt x="94" y="66"/>
                    <a:pt x="94" y="65"/>
                    <a:pt x="92" y="63"/>
                  </a:cubicBezTo>
                  <a:cubicBezTo>
                    <a:pt x="91" y="61"/>
                    <a:pt x="91" y="61"/>
                    <a:pt x="92" y="60"/>
                  </a:cubicBezTo>
                  <a:cubicBezTo>
                    <a:pt x="94" y="58"/>
                    <a:pt x="93" y="57"/>
                    <a:pt x="93" y="55"/>
                  </a:cubicBezTo>
                  <a:cubicBezTo>
                    <a:pt x="93" y="53"/>
                    <a:pt x="94" y="52"/>
                    <a:pt x="93" y="50"/>
                  </a:cubicBezTo>
                  <a:cubicBezTo>
                    <a:pt x="93" y="49"/>
                    <a:pt x="93" y="48"/>
                    <a:pt x="93" y="46"/>
                  </a:cubicBezTo>
                  <a:cubicBezTo>
                    <a:pt x="93" y="45"/>
                    <a:pt x="93" y="43"/>
                    <a:pt x="92" y="42"/>
                  </a:cubicBezTo>
                  <a:cubicBezTo>
                    <a:pt x="91" y="41"/>
                    <a:pt x="91" y="39"/>
                    <a:pt x="91" y="37"/>
                  </a:cubicBezTo>
                  <a:cubicBezTo>
                    <a:pt x="91" y="34"/>
                    <a:pt x="90" y="30"/>
                    <a:pt x="87" y="27"/>
                  </a:cubicBezTo>
                  <a:cubicBezTo>
                    <a:pt x="85" y="25"/>
                    <a:pt x="83" y="23"/>
                    <a:pt x="82" y="20"/>
                  </a:cubicBezTo>
                  <a:cubicBezTo>
                    <a:pt x="80" y="16"/>
                    <a:pt x="84" y="17"/>
                    <a:pt x="85" y="13"/>
                  </a:cubicBezTo>
                  <a:cubicBezTo>
                    <a:pt x="85" y="9"/>
                    <a:pt x="85" y="6"/>
                    <a:pt x="86" y="2"/>
                  </a:cubicBezTo>
                  <a:cubicBezTo>
                    <a:pt x="85" y="2"/>
                    <a:pt x="85" y="1"/>
                    <a:pt x="84" y="1"/>
                  </a:cubicBezTo>
                  <a:cubicBezTo>
                    <a:pt x="82" y="2"/>
                    <a:pt x="82" y="0"/>
                    <a:pt x="81" y="0"/>
                  </a:cubicBezTo>
                  <a:cubicBezTo>
                    <a:pt x="80" y="0"/>
                    <a:pt x="80" y="1"/>
                    <a:pt x="79" y="1"/>
                  </a:cubicBezTo>
                  <a:cubicBezTo>
                    <a:pt x="77" y="1"/>
                    <a:pt x="77" y="0"/>
                    <a:pt x="75" y="0"/>
                  </a:cubicBezTo>
                  <a:cubicBezTo>
                    <a:pt x="74" y="1"/>
                    <a:pt x="73" y="1"/>
                    <a:pt x="72" y="2"/>
                  </a:cubicBezTo>
                  <a:cubicBezTo>
                    <a:pt x="70" y="3"/>
                    <a:pt x="70" y="2"/>
                    <a:pt x="68" y="1"/>
                  </a:cubicBezTo>
                  <a:cubicBezTo>
                    <a:pt x="66" y="1"/>
                    <a:pt x="63" y="1"/>
                    <a:pt x="61" y="2"/>
                  </a:cubicBezTo>
                  <a:cubicBezTo>
                    <a:pt x="56" y="3"/>
                    <a:pt x="51" y="3"/>
                    <a:pt x="46" y="5"/>
                  </a:cubicBezTo>
                  <a:cubicBezTo>
                    <a:pt x="45" y="6"/>
                    <a:pt x="44" y="7"/>
                    <a:pt x="43" y="7"/>
                  </a:cubicBezTo>
                  <a:cubicBezTo>
                    <a:pt x="42" y="8"/>
                    <a:pt x="40" y="8"/>
                    <a:pt x="39" y="8"/>
                  </a:cubicBezTo>
                  <a:cubicBezTo>
                    <a:pt x="37" y="9"/>
                    <a:pt x="37" y="12"/>
                    <a:pt x="34" y="12"/>
                  </a:cubicBezTo>
                  <a:cubicBezTo>
                    <a:pt x="35" y="15"/>
                    <a:pt x="35" y="18"/>
                    <a:pt x="35" y="22"/>
                  </a:cubicBezTo>
                  <a:cubicBezTo>
                    <a:pt x="36" y="23"/>
                    <a:pt x="35" y="20"/>
                    <a:pt x="35" y="22"/>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279" name="Freeform 776"/>
            <p:cNvSpPr>
              <a:spLocks/>
            </p:cNvSpPr>
            <p:nvPr/>
          </p:nvSpPr>
          <p:spPr bwMode="auto">
            <a:xfrm>
              <a:off x="4148946" y="1859791"/>
              <a:ext cx="1425532" cy="1062380"/>
            </a:xfrm>
            <a:custGeom>
              <a:avLst/>
              <a:gdLst>
                <a:gd name="T0" fmla="*/ 33 w 305"/>
                <a:gd name="T1" fmla="*/ 54 h 227"/>
                <a:gd name="T2" fmla="*/ 1 w 305"/>
                <a:gd name="T3" fmla="*/ 63 h 227"/>
                <a:gd name="T4" fmla="*/ 19 w 305"/>
                <a:gd name="T5" fmla="*/ 72 h 227"/>
                <a:gd name="T6" fmla="*/ 24 w 305"/>
                <a:gd name="T7" fmla="*/ 75 h 227"/>
                <a:gd name="T8" fmla="*/ 20 w 305"/>
                <a:gd name="T9" fmla="*/ 81 h 227"/>
                <a:gd name="T10" fmla="*/ 36 w 305"/>
                <a:gd name="T11" fmla="*/ 86 h 227"/>
                <a:gd name="T12" fmla="*/ 73 w 305"/>
                <a:gd name="T13" fmla="*/ 93 h 227"/>
                <a:gd name="T14" fmla="*/ 87 w 305"/>
                <a:gd name="T15" fmla="*/ 112 h 227"/>
                <a:gd name="T16" fmla="*/ 88 w 305"/>
                <a:gd name="T17" fmla="*/ 122 h 227"/>
                <a:gd name="T18" fmla="*/ 89 w 305"/>
                <a:gd name="T19" fmla="*/ 131 h 227"/>
                <a:gd name="T20" fmla="*/ 104 w 305"/>
                <a:gd name="T21" fmla="*/ 129 h 227"/>
                <a:gd name="T22" fmla="*/ 106 w 305"/>
                <a:gd name="T23" fmla="*/ 135 h 227"/>
                <a:gd name="T24" fmla="*/ 106 w 305"/>
                <a:gd name="T25" fmla="*/ 144 h 227"/>
                <a:gd name="T26" fmla="*/ 109 w 305"/>
                <a:gd name="T27" fmla="*/ 155 h 227"/>
                <a:gd name="T28" fmla="*/ 106 w 305"/>
                <a:gd name="T29" fmla="*/ 160 h 227"/>
                <a:gd name="T30" fmla="*/ 100 w 305"/>
                <a:gd name="T31" fmla="*/ 162 h 227"/>
                <a:gd name="T32" fmla="*/ 112 w 305"/>
                <a:gd name="T33" fmla="*/ 165 h 227"/>
                <a:gd name="T34" fmla="*/ 112 w 305"/>
                <a:gd name="T35" fmla="*/ 169 h 227"/>
                <a:gd name="T36" fmla="*/ 107 w 305"/>
                <a:gd name="T37" fmla="*/ 172 h 227"/>
                <a:gd name="T38" fmla="*/ 107 w 305"/>
                <a:gd name="T39" fmla="*/ 180 h 227"/>
                <a:gd name="T40" fmla="*/ 110 w 305"/>
                <a:gd name="T41" fmla="*/ 192 h 227"/>
                <a:gd name="T42" fmla="*/ 114 w 305"/>
                <a:gd name="T43" fmla="*/ 193 h 227"/>
                <a:gd name="T44" fmla="*/ 120 w 305"/>
                <a:gd name="T45" fmla="*/ 210 h 227"/>
                <a:gd name="T46" fmla="*/ 138 w 305"/>
                <a:gd name="T47" fmla="*/ 219 h 227"/>
                <a:gd name="T48" fmla="*/ 142 w 305"/>
                <a:gd name="T49" fmla="*/ 224 h 227"/>
                <a:gd name="T50" fmla="*/ 151 w 305"/>
                <a:gd name="T51" fmla="*/ 214 h 227"/>
                <a:gd name="T52" fmla="*/ 156 w 305"/>
                <a:gd name="T53" fmla="*/ 200 h 227"/>
                <a:gd name="T54" fmla="*/ 163 w 305"/>
                <a:gd name="T55" fmla="*/ 192 h 227"/>
                <a:gd name="T56" fmla="*/ 173 w 305"/>
                <a:gd name="T57" fmla="*/ 179 h 227"/>
                <a:gd name="T58" fmla="*/ 193 w 305"/>
                <a:gd name="T59" fmla="*/ 173 h 227"/>
                <a:gd name="T60" fmla="*/ 216 w 305"/>
                <a:gd name="T61" fmla="*/ 160 h 227"/>
                <a:gd name="T62" fmla="*/ 232 w 305"/>
                <a:gd name="T63" fmla="*/ 142 h 227"/>
                <a:gd name="T64" fmla="*/ 234 w 305"/>
                <a:gd name="T65" fmla="*/ 130 h 227"/>
                <a:gd name="T66" fmla="*/ 253 w 305"/>
                <a:gd name="T67" fmla="*/ 129 h 227"/>
                <a:gd name="T68" fmla="*/ 233 w 305"/>
                <a:gd name="T69" fmla="*/ 119 h 227"/>
                <a:gd name="T70" fmla="*/ 238 w 305"/>
                <a:gd name="T71" fmla="*/ 113 h 227"/>
                <a:gd name="T72" fmla="*/ 262 w 305"/>
                <a:gd name="T73" fmla="*/ 112 h 227"/>
                <a:gd name="T74" fmla="*/ 258 w 305"/>
                <a:gd name="T75" fmla="*/ 106 h 227"/>
                <a:gd name="T76" fmla="*/ 266 w 305"/>
                <a:gd name="T77" fmla="*/ 95 h 227"/>
                <a:gd name="T78" fmla="*/ 253 w 305"/>
                <a:gd name="T79" fmla="*/ 80 h 227"/>
                <a:gd name="T80" fmla="*/ 263 w 305"/>
                <a:gd name="T81" fmla="*/ 66 h 227"/>
                <a:gd name="T82" fmla="*/ 268 w 305"/>
                <a:gd name="T83" fmla="*/ 51 h 227"/>
                <a:gd name="T84" fmla="*/ 283 w 305"/>
                <a:gd name="T85" fmla="*/ 38 h 227"/>
                <a:gd name="T86" fmla="*/ 291 w 305"/>
                <a:gd name="T87" fmla="*/ 33 h 227"/>
                <a:gd name="T88" fmla="*/ 259 w 305"/>
                <a:gd name="T89" fmla="*/ 28 h 227"/>
                <a:gd name="T90" fmla="*/ 238 w 305"/>
                <a:gd name="T91" fmla="*/ 21 h 227"/>
                <a:gd name="T92" fmla="*/ 256 w 305"/>
                <a:gd name="T93" fmla="*/ 14 h 227"/>
                <a:gd name="T94" fmla="*/ 206 w 305"/>
                <a:gd name="T95" fmla="*/ 8 h 227"/>
                <a:gd name="T96" fmla="*/ 213 w 305"/>
                <a:gd name="T97" fmla="*/ 0 h 227"/>
                <a:gd name="T98" fmla="*/ 173 w 305"/>
                <a:gd name="T99" fmla="*/ 8 h 227"/>
                <a:gd name="T100" fmla="*/ 155 w 305"/>
                <a:gd name="T101" fmla="*/ 10 h 227"/>
                <a:gd name="T102" fmla="*/ 154 w 305"/>
                <a:gd name="T103" fmla="*/ 11 h 227"/>
                <a:gd name="T104" fmla="*/ 140 w 305"/>
                <a:gd name="T105" fmla="*/ 14 h 227"/>
                <a:gd name="T106" fmla="*/ 111 w 305"/>
                <a:gd name="T107" fmla="*/ 14 h 227"/>
                <a:gd name="T108" fmla="*/ 98 w 305"/>
                <a:gd name="T109" fmla="*/ 23 h 227"/>
                <a:gd name="T110" fmla="*/ 73 w 305"/>
                <a:gd name="T111" fmla="*/ 21 h 227"/>
                <a:gd name="T112" fmla="*/ 55 w 305"/>
                <a:gd name="T113" fmla="*/ 3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227">
                  <a:moveTo>
                    <a:pt x="32" y="37"/>
                  </a:moveTo>
                  <a:cubicBezTo>
                    <a:pt x="31" y="38"/>
                    <a:pt x="26" y="40"/>
                    <a:pt x="27" y="41"/>
                  </a:cubicBezTo>
                  <a:cubicBezTo>
                    <a:pt x="28" y="42"/>
                    <a:pt x="30" y="42"/>
                    <a:pt x="32" y="43"/>
                  </a:cubicBezTo>
                  <a:cubicBezTo>
                    <a:pt x="34" y="43"/>
                    <a:pt x="36" y="43"/>
                    <a:pt x="39" y="43"/>
                  </a:cubicBezTo>
                  <a:cubicBezTo>
                    <a:pt x="39" y="43"/>
                    <a:pt x="44" y="42"/>
                    <a:pt x="45" y="42"/>
                  </a:cubicBezTo>
                  <a:cubicBezTo>
                    <a:pt x="44" y="42"/>
                    <a:pt x="42" y="43"/>
                    <a:pt x="41" y="44"/>
                  </a:cubicBezTo>
                  <a:cubicBezTo>
                    <a:pt x="40" y="45"/>
                    <a:pt x="39" y="46"/>
                    <a:pt x="40" y="48"/>
                  </a:cubicBezTo>
                  <a:cubicBezTo>
                    <a:pt x="42" y="50"/>
                    <a:pt x="36" y="55"/>
                    <a:pt x="33" y="54"/>
                  </a:cubicBezTo>
                  <a:cubicBezTo>
                    <a:pt x="32" y="53"/>
                    <a:pt x="30" y="54"/>
                    <a:pt x="28" y="54"/>
                  </a:cubicBezTo>
                  <a:cubicBezTo>
                    <a:pt x="27" y="53"/>
                    <a:pt x="25" y="54"/>
                    <a:pt x="24" y="54"/>
                  </a:cubicBezTo>
                  <a:cubicBezTo>
                    <a:pt x="23" y="54"/>
                    <a:pt x="21" y="54"/>
                    <a:pt x="20" y="56"/>
                  </a:cubicBezTo>
                  <a:cubicBezTo>
                    <a:pt x="19" y="57"/>
                    <a:pt x="18" y="57"/>
                    <a:pt x="16" y="57"/>
                  </a:cubicBezTo>
                  <a:cubicBezTo>
                    <a:pt x="13" y="58"/>
                    <a:pt x="10" y="59"/>
                    <a:pt x="7" y="59"/>
                  </a:cubicBezTo>
                  <a:cubicBezTo>
                    <a:pt x="6" y="59"/>
                    <a:pt x="4" y="58"/>
                    <a:pt x="4" y="59"/>
                  </a:cubicBezTo>
                  <a:cubicBezTo>
                    <a:pt x="3" y="60"/>
                    <a:pt x="0" y="60"/>
                    <a:pt x="0" y="62"/>
                  </a:cubicBezTo>
                  <a:cubicBezTo>
                    <a:pt x="0" y="63"/>
                    <a:pt x="1" y="62"/>
                    <a:pt x="1" y="63"/>
                  </a:cubicBezTo>
                  <a:cubicBezTo>
                    <a:pt x="1" y="63"/>
                    <a:pt x="0" y="64"/>
                    <a:pt x="0" y="64"/>
                  </a:cubicBezTo>
                  <a:cubicBezTo>
                    <a:pt x="0" y="65"/>
                    <a:pt x="2" y="67"/>
                    <a:pt x="3" y="68"/>
                  </a:cubicBezTo>
                  <a:cubicBezTo>
                    <a:pt x="3" y="68"/>
                    <a:pt x="4" y="67"/>
                    <a:pt x="4" y="67"/>
                  </a:cubicBezTo>
                  <a:cubicBezTo>
                    <a:pt x="5" y="66"/>
                    <a:pt x="6" y="67"/>
                    <a:pt x="7" y="68"/>
                  </a:cubicBezTo>
                  <a:cubicBezTo>
                    <a:pt x="8" y="68"/>
                    <a:pt x="13" y="69"/>
                    <a:pt x="13" y="67"/>
                  </a:cubicBezTo>
                  <a:cubicBezTo>
                    <a:pt x="13" y="68"/>
                    <a:pt x="12" y="68"/>
                    <a:pt x="13" y="69"/>
                  </a:cubicBezTo>
                  <a:cubicBezTo>
                    <a:pt x="13" y="70"/>
                    <a:pt x="15" y="71"/>
                    <a:pt x="16" y="71"/>
                  </a:cubicBezTo>
                  <a:cubicBezTo>
                    <a:pt x="17" y="72"/>
                    <a:pt x="18" y="72"/>
                    <a:pt x="19" y="72"/>
                  </a:cubicBezTo>
                  <a:cubicBezTo>
                    <a:pt x="21" y="72"/>
                    <a:pt x="21" y="70"/>
                    <a:pt x="22" y="71"/>
                  </a:cubicBezTo>
                  <a:cubicBezTo>
                    <a:pt x="24" y="71"/>
                    <a:pt x="27" y="71"/>
                    <a:pt x="28" y="71"/>
                  </a:cubicBezTo>
                  <a:cubicBezTo>
                    <a:pt x="29" y="71"/>
                    <a:pt x="29" y="70"/>
                    <a:pt x="30" y="69"/>
                  </a:cubicBezTo>
                  <a:cubicBezTo>
                    <a:pt x="31" y="69"/>
                    <a:pt x="34" y="71"/>
                    <a:pt x="34" y="72"/>
                  </a:cubicBezTo>
                  <a:cubicBezTo>
                    <a:pt x="34" y="73"/>
                    <a:pt x="24" y="72"/>
                    <a:pt x="22" y="73"/>
                  </a:cubicBezTo>
                  <a:cubicBezTo>
                    <a:pt x="20" y="73"/>
                    <a:pt x="23" y="74"/>
                    <a:pt x="24" y="74"/>
                  </a:cubicBezTo>
                  <a:cubicBezTo>
                    <a:pt x="26" y="75"/>
                    <a:pt x="27" y="74"/>
                    <a:pt x="29" y="75"/>
                  </a:cubicBezTo>
                  <a:cubicBezTo>
                    <a:pt x="28" y="74"/>
                    <a:pt x="26" y="75"/>
                    <a:pt x="24" y="75"/>
                  </a:cubicBezTo>
                  <a:cubicBezTo>
                    <a:pt x="21" y="75"/>
                    <a:pt x="18" y="74"/>
                    <a:pt x="15" y="74"/>
                  </a:cubicBezTo>
                  <a:cubicBezTo>
                    <a:pt x="13" y="74"/>
                    <a:pt x="9" y="74"/>
                    <a:pt x="9" y="76"/>
                  </a:cubicBezTo>
                  <a:cubicBezTo>
                    <a:pt x="8" y="77"/>
                    <a:pt x="11" y="78"/>
                    <a:pt x="12" y="78"/>
                  </a:cubicBezTo>
                  <a:cubicBezTo>
                    <a:pt x="13" y="78"/>
                    <a:pt x="15" y="77"/>
                    <a:pt x="15" y="77"/>
                  </a:cubicBezTo>
                  <a:cubicBezTo>
                    <a:pt x="16" y="78"/>
                    <a:pt x="15" y="78"/>
                    <a:pt x="15" y="79"/>
                  </a:cubicBezTo>
                  <a:cubicBezTo>
                    <a:pt x="16" y="80"/>
                    <a:pt x="18" y="80"/>
                    <a:pt x="19" y="80"/>
                  </a:cubicBezTo>
                  <a:cubicBezTo>
                    <a:pt x="21" y="80"/>
                    <a:pt x="23" y="80"/>
                    <a:pt x="25" y="80"/>
                  </a:cubicBezTo>
                  <a:cubicBezTo>
                    <a:pt x="25" y="80"/>
                    <a:pt x="21" y="81"/>
                    <a:pt x="20" y="81"/>
                  </a:cubicBezTo>
                  <a:cubicBezTo>
                    <a:pt x="16" y="82"/>
                    <a:pt x="19" y="84"/>
                    <a:pt x="21" y="85"/>
                  </a:cubicBezTo>
                  <a:cubicBezTo>
                    <a:pt x="23" y="86"/>
                    <a:pt x="25" y="86"/>
                    <a:pt x="27" y="87"/>
                  </a:cubicBezTo>
                  <a:cubicBezTo>
                    <a:pt x="27" y="87"/>
                    <a:pt x="31" y="87"/>
                    <a:pt x="31" y="87"/>
                  </a:cubicBezTo>
                  <a:cubicBezTo>
                    <a:pt x="31" y="87"/>
                    <a:pt x="29" y="86"/>
                    <a:pt x="29" y="85"/>
                  </a:cubicBezTo>
                  <a:cubicBezTo>
                    <a:pt x="29" y="84"/>
                    <a:pt x="31" y="85"/>
                    <a:pt x="31" y="85"/>
                  </a:cubicBezTo>
                  <a:cubicBezTo>
                    <a:pt x="32" y="86"/>
                    <a:pt x="33" y="85"/>
                    <a:pt x="34" y="84"/>
                  </a:cubicBezTo>
                  <a:cubicBezTo>
                    <a:pt x="34" y="84"/>
                    <a:pt x="35" y="83"/>
                    <a:pt x="36" y="83"/>
                  </a:cubicBezTo>
                  <a:cubicBezTo>
                    <a:pt x="37" y="84"/>
                    <a:pt x="36" y="86"/>
                    <a:pt x="36" y="86"/>
                  </a:cubicBezTo>
                  <a:cubicBezTo>
                    <a:pt x="37" y="87"/>
                    <a:pt x="40" y="85"/>
                    <a:pt x="41" y="85"/>
                  </a:cubicBezTo>
                  <a:cubicBezTo>
                    <a:pt x="43" y="84"/>
                    <a:pt x="43" y="84"/>
                    <a:pt x="44" y="85"/>
                  </a:cubicBezTo>
                  <a:cubicBezTo>
                    <a:pt x="45" y="86"/>
                    <a:pt x="46" y="84"/>
                    <a:pt x="47" y="84"/>
                  </a:cubicBezTo>
                  <a:cubicBezTo>
                    <a:pt x="48" y="83"/>
                    <a:pt x="50" y="84"/>
                    <a:pt x="51" y="84"/>
                  </a:cubicBezTo>
                  <a:cubicBezTo>
                    <a:pt x="54" y="84"/>
                    <a:pt x="58" y="85"/>
                    <a:pt x="61" y="86"/>
                  </a:cubicBezTo>
                  <a:cubicBezTo>
                    <a:pt x="63" y="86"/>
                    <a:pt x="65" y="88"/>
                    <a:pt x="67" y="88"/>
                  </a:cubicBezTo>
                  <a:cubicBezTo>
                    <a:pt x="69" y="88"/>
                    <a:pt x="71" y="89"/>
                    <a:pt x="72" y="90"/>
                  </a:cubicBezTo>
                  <a:cubicBezTo>
                    <a:pt x="74" y="91"/>
                    <a:pt x="73" y="92"/>
                    <a:pt x="73" y="93"/>
                  </a:cubicBezTo>
                  <a:cubicBezTo>
                    <a:pt x="73" y="94"/>
                    <a:pt x="75" y="96"/>
                    <a:pt x="76" y="96"/>
                  </a:cubicBezTo>
                  <a:cubicBezTo>
                    <a:pt x="77" y="97"/>
                    <a:pt x="79" y="96"/>
                    <a:pt x="80" y="97"/>
                  </a:cubicBezTo>
                  <a:cubicBezTo>
                    <a:pt x="80" y="99"/>
                    <a:pt x="82" y="100"/>
                    <a:pt x="83" y="101"/>
                  </a:cubicBezTo>
                  <a:cubicBezTo>
                    <a:pt x="84" y="102"/>
                    <a:pt x="83" y="104"/>
                    <a:pt x="84" y="105"/>
                  </a:cubicBezTo>
                  <a:cubicBezTo>
                    <a:pt x="84" y="106"/>
                    <a:pt x="86" y="107"/>
                    <a:pt x="86" y="109"/>
                  </a:cubicBezTo>
                  <a:cubicBezTo>
                    <a:pt x="86" y="110"/>
                    <a:pt x="85" y="110"/>
                    <a:pt x="86" y="111"/>
                  </a:cubicBezTo>
                  <a:cubicBezTo>
                    <a:pt x="86" y="111"/>
                    <a:pt x="87" y="112"/>
                    <a:pt x="87" y="112"/>
                  </a:cubicBezTo>
                  <a:cubicBezTo>
                    <a:pt x="87" y="112"/>
                    <a:pt x="87" y="112"/>
                    <a:pt x="87" y="112"/>
                  </a:cubicBezTo>
                  <a:cubicBezTo>
                    <a:pt x="88" y="111"/>
                    <a:pt x="90" y="113"/>
                    <a:pt x="89" y="114"/>
                  </a:cubicBezTo>
                  <a:cubicBezTo>
                    <a:pt x="88" y="115"/>
                    <a:pt x="88" y="115"/>
                    <a:pt x="88" y="117"/>
                  </a:cubicBezTo>
                  <a:cubicBezTo>
                    <a:pt x="88" y="116"/>
                    <a:pt x="90" y="115"/>
                    <a:pt x="91" y="117"/>
                  </a:cubicBezTo>
                  <a:cubicBezTo>
                    <a:pt x="91" y="118"/>
                    <a:pt x="91" y="118"/>
                    <a:pt x="91" y="119"/>
                  </a:cubicBezTo>
                  <a:cubicBezTo>
                    <a:pt x="91" y="119"/>
                    <a:pt x="91" y="121"/>
                    <a:pt x="91" y="120"/>
                  </a:cubicBezTo>
                  <a:cubicBezTo>
                    <a:pt x="91" y="121"/>
                    <a:pt x="93" y="121"/>
                    <a:pt x="93" y="121"/>
                  </a:cubicBezTo>
                  <a:cubicBezTo>
                    <a:pt x="92" y="120"/>
                    <a:pt x="89" y="126"/>
                    <a:pt x="90" y="122"/>
                  </a:cubicBezTo>
                  <a:cubicBezTo>
                    <a:pt x="90" y="122"/>
                    <a:pt x="88" y="121"/>
                    <a:pt x="88" y="122"/>
                  </a:cubicBezTo>
                  <a:cubicBezTo>
                    <a:pt x="88" y="122"/>
                    <a:pt x="89" y="122"/>
                    <a:pt x="89" y="122"/>
                  </a:cubicBezTo>
                  <a:cubicBezTo>
                    <a:pt x="89" y="123"/>
                    <a:pt x="86" y="123"/>
                    <a:pt x="87" y="124"/>
                  </a:cubicBezTo>
                  <a:cubicBezTo>
                    <a:pt x="87" y="124"/>
                    <a:pt x="90" y="125"/>
                    <a:pt x="89" y="125"/>
                  </a:cubicBezTo>
                  <a:cubicBezTo>
                    <a:pt x="87" y="127"/>
                    <a:pt x="91" y="127"/>
                    <a:pt x="92" y="126"/>
                  </a:cubicBezTo>
                  <a:cubicBezTo>
                    <a:pt x="91" y="127"/>
                    <a:pt x="90" y="127"/>
                    <a:pt x="88" y="127"/>
                  </a:cubicBezTo>
                  <a:cubicBezTo>
                    <a:pt x="88" y="127"/>
                    <a:pt x="86" y="129"/>
                    <a:pt x="86" y="129"/>
                  </a:cubicBezTo>
                  <a:cubicBezTo>
                    <a:pt x="86" y="129"/>
                    <a:pt x="87" y="130"/>
                    <a:pt x="87" y="130"/>
                  </a:cubicBezTo>
                  <a:cubicBezTo>
                    <a:pt x="89" y="131"/>
                    <a:pt x="88" y="131"/>
                    <a:pt x="89" y="131"/>
                  </a:cubicBezTo>
                  <a:cubicBezTo>
                    <a:pt x="90" y="131"/>
                    <a:pt x="94" y="133"/>
                    <a:pt x="95" y="131"/>
                  </a:cubicBezTo>
                  <a:cubicBezTo>
                    <a:pt x="95" y="128"/>
                    <a:pt x="97" y="129"/>
                    <a:pt x="98" y="128"/>
                  </a:cubicBezTo>
                  <a:cubicBezTo>
                    <a:pt x="98" y="128"/>
                    <a:pt x="96" y="122"/>
                    <a:pt x="96" y="122"/>
                  </a:cubicBezTo>
                  <a:cubicBezTo>
                    <a:pt x="96" y="123"/>
                    <a:pt x="98" y="126"/>
                    <a:pt x="98" y="126"/>
                  </a:cubicBezTo>
                  <a:cubicBezTo>
                    <a:pt x="99" y="128"/>
                    <a:pt x="100" y="126"/>
                    <a:pt x="101" y="126"/>
                  </a:cubicBezTo>
                  <a:cubicBezTo>
                    <a:pt x="101" y="126"/>
                    <a:pt x="98" y="130"/>
                    <a:pt x="98" y="130"/>
                  </a:cubicBezTo>
                  <a:cubicBezTo>
                    <a:pt x="98" y="130"/>
                    <a:pt x="102" y="129"/>
                    <a:pt x="102" y="129"/>
                  </a:cubicBezTo>
                  <a:cubicBezTo>
                    <a:pt x="103" y="129"/>
                    <a:pt x="104" y="129"/>
                    <a:pt x="104" y="129"/>
                  </a:cubicBezTo>
                  <a:cubicBezTo>
                    <a:pt x="105" y="129"/>
                    <a:pt x="106" y="128"/>
                    <a:pt x="107" y="128"/>
                  </a:cubicBezTo>
                  <a:cubicBezTo>
                    <a:pt x="107" y="129"/>
                    <a:pt x="106" y="130"/>
                    <a:pt x="105" y="130"/>
                  </a:cubicBezTo>
                  <a:cubicBezTo>
                    <a:pt x="104" y="130"/>
                    <a:pt x="102" y="130"/>
                    <a:pt x="101" y="131"/>
                  </a:cubicBezTo>
                  <a:cubicBezTo>
                    <a:pt x="100" y="132"/>
                    <a:pt x="103" y="131"/>
                    <a:pt x="103" y="131"/>
                  </a:cubicBezTo>
                  <a:cubicBezTo>
                    <a:pt x="105" y="131"/>
                    <a:pt x="107" y="131"/>
                    <a:pt x="109" y="131"/>
                  </a:cubicBezTo>
                  <a:cubicBezTo>
                    <a:pt x="108" y="131"/>
                    <a:pt x="104" y="131"/>
                    <a:pt x="104" y="132"/>
                  </a:cubicBezTo>
                  <a:cubicBezTo>
                    <a:pt x="104" y="132"/>
                    <a:pt x="106" y="133"/>
                    <a:pt x="106" y="134"/>
                  </a:cubicBezTo>
                  <a:cubicBezTo>
                    <a:pt x="106" y="134"/>
                    <a:pt x="106" y="135"/>
                    <a:pt x="106" y="135"/>
                  </a:cubicBezTo>
                  <a:cubicBezTo>
                    <a:pt x="106" y="136"/>
                    <a:pt x="105" y="136"/>
                    <a:pt x="106" y="137"/>
                  </a:cubicBezTo>
                  <a:cubicBezTo>
                    <a:pt x="106" y="137"/>
                    <a:pt x="108" y="136"/>
                    <a:pt x="109" y="136"/>
                  </a:cubicBezTo>
                  <a:cubicBezTo>
                    <a:pt x="110" y="136"/>
                    <a:pt x="109" y="136"/>
                    <a:pt x="110" y="137"/>
                  </a:cubicBezTo>
                  <a:cubicBezTo>
                    <a:pt x="111" y="138"/>
                    <a:pt x="111" y="139"/>
                    <a:pt x="112" y="140"/>
                  </a:cubicBezTo>
                  <a:cubicBezTo>
                    <a:pt x="112" y="141"/>
                    <a:pt x="109" y="141"/>
                    <a:pt x="109" y="141"/>
                  </a:cubicBezTo>
                  <a:cubicBezTo>
                    <a:pt x="105" y="138"/>
                    <a:pt x="99" y="136"/>
                    <a:pt x="95" y="137"/>
                  </a:cubicBezTo>
                  <a:cubicBezTo>
                    <a:pt x="91" y="137"/>
                    <a:pt x="96" y="140"/>
                    <a:pt x="98" y="140"/>
                  </a:cubicBezTo>
                  <a:cubicBezTo>
                    <a:pt x="101" y="141"/>
                    <a:pt x="103" y="144"/>
                    <a:pt x="106" y="144"/>
                  </a:cubicBezTo>
                  <a:cubicBezTo>
                    <a:pt x="107" y="144"/>
                    <a:pt x="108" y="143"/>
                    <a:pt x="110" y="143"/>
                  </a:cubicBezTo>
                  <a:cubicBezTo>
                    <a:pt x="110" y="144"/>
                    <a:pt x="113" y="144"/>
                    <a:pt x="113" y="144"/>
                  </a:cubicBezTo>
                  <a:cubicBezTo>
                    <a:pt x="114" y="145"/>
                    <a:pt x="113" y="146"/>
                    <a:pt x="113" y="146"/>
                  </a:cubicBezTo>
                  <a:cubicBezTo>
                    <a:pt x="110" y="147"/>
                    <a:pt x="114" y="148"/>
                    <a:pt x="113" y="149"/>
                  </a:cubicBezTo>
                  <a:cubicBezTo>
                    <a:pt x="113" y="150"/>
                    <a:pt x="111" y="149"/>
                    <a:pt x="111" y="151"/>
                  </a:cubicBezTo>
                  <a:cubicBezTo>
                    <a:pt x="111" y="152"/>
                    <a:pt x="113" y="152"/>
                    <a:pt x="113" y="152"/>
                  </a:cubicBezTo>
                  <a:cubicBezTo>
                    <a:pt x="112" y="153"/>
                    <a:pt x="110" y="151"/>
                    <a:pt x="110" y="152"/>
                  </a:cubicBezTo>
                  <a:cubicBezTo>
                    <a:pt x="109" y="153"/>
                    <a:pt x="109" y="154"/>
                    <a:pt x="109" y="155"/>
                  </a:cubicBezTo>
                  <a:cubicBezTo>
                    <a:pt x="109" y="155"/>
                    <a:pt x="111" y="155"/>
                    <a:pt x="111" y="155"/>
                  </a:cubicBezTo>
                  <a:cubicBezTo>
                    <a:pt x="111" y="156"/>
                    <a:pt x="109" y="157"/>
                    <a:pt x="108" y="157"/>
                  </a:cubicBezTo>
                  <a:cubicBezTo>
                    <a:pt x="107" y="157"/>
                    <a:pt x="106" y="157"/>
                    <a:pt x="105" y="157"/>
                  </a:cubicBezTo>
                  <a:cubicBezTo>
                    <a:pt x="104" y="156"/>
                    <a:pt x="103" y="156"/>
                    <a:pt x="102" y="157"/>
                  </a:cubicBezTo>
                  <a:cubicBezTo>
                    <a:pt x="101" y="158"/>
                    <a:pt x="101" y="157"/>
                    <a:pt x="100" y="158"/>
                  </a:cubicBezTo>
                  <a:cubicBezTo>
                    <a:pt x="100" y="158"/>
                    <a:pt x="103" y="161"/>
                    <a:pt x="104" y="161"/>
                  </a:cubicBezTo>
                  <a:cubicBezTo>
                    <a:pt x="104" y="160"/>
                    <a:pt x="104" y="160"/>
                    <a:pt x="103" y="160"/>
                  </a:cubicBezTo>
                  <a:cubicBezTo>
                    <a:pt x="103" y="160"/>
                    <a:pt x="106" y="160"/>
                    <a:pt x="106" y="160"/>
                  </a:cubicBezTo>
                  <a:cubicBezTo>
                    <a:pt x="106" y="160"/>
                    <a:pt x="111" y="158"/>
                    <a:pt x="111" y="159"/>
                  </a:cubicBezTo>
                  <a:cubicBezTo>
                    <a:pt x="110" y="159"/>
                    <a:pt x="109" y="159"/>
                    <a:pt x="108" y="160"/>
                  </a:cubicBezTo>
                  <a:cubicBezTo>
                    <a:pt x="109" y="159"/>
                    <a:pt x="111" y="161"/>
                    <a:pt x="110" y="161"/>
                  </a:cubicBezTo>
                  <a:cubicBezTo>
                    <a:pt x="111" y="161"/>
                    <a:pt x="114" y="162"/>
                    <a:pt x="115" y="162"/>
                  </a:cubicBezTo>
                  <a:cubicBezTo>
                    <a:pt x="114" y="162"/>
                    <a:pt x="112" y="162"/>
                    <a:pt x="112" y="162"/>
                  </a:cubicBezTo>
                  <a:cubicBezTo>
                    <a:pt x="112" y="162"/>
                    <a:pt x="116" y="165"/>
                    <a:pt x="116" y="165"/>
                  </a:cubicBezTo>
                  <a:cubicBezTo>
                    <a:pt x="113" y="165"/>
                    <a:pt x="111" y="161"/>
                    <a:pt x="108" y="161"/>
                  </a:cubicBezTo>
                  <a:cubicBezTo>
                    <a:pt x="106" y="161"/>
                    <a:pt x="101" y="160"/>
                    <a:pt x="100" y="162"/>
                  </a:cubicBezTo>
                  <a:cubicBezTo>
                    <a:pt x="100" y="163"/>
                    <a:pt x="99" y="163"/>
                    <a:pt x="98" y="164"/>
                  </a:cubicBezTo>
                  <a:cubicBezTo>
                    <a:pt x="97" y="164"/>
                    <a:pt x="97" y="166"/>
                    <a:pt x="98" y="165"/>
                  </a:cubicBezTo>
                  <a:cubicBezTo>
                    <a:pt x="100" y="165"/>
                    <a:pt x="102" y="164"/>
                    <a:pt x="103" y="162"/>
                  </a:cubicBezTo>
                  <a:cubicBezTo>
                    <a:pt x="103" y="163"/>
                    <a:pt x="105" y="163"/>
                    <a:pt x="105" y="163"/>
                  </a:cubicBezTo>
                  <a:cubicBezTo>
                    <a:pt x="106" y="163"/>
                    <a:pt x="108" y="166"/>
                    <a:pt x="108" y="163"/>
                  </a:cubicBezTo>
                  <a:cubicBezTo>
                    <a:pt x="108" y="162"/>
                    <a:pt x="110" y="164"/>
                    <a:pt x="110" y="164"/>
                  </a:cubicBezTo>
                  <a:cubicBezTo>
                    <a:pt x="110" y="164"/>
                    <a:pt x="114" y="164"/>
                    <a:pt x="113" y="165"/>
                  </a:cubicBezTo>
                  <a:cubicBezTo>
                    <a:pt x="113" y="165"/>
                    <a:pt x="112" y="165"/>
                    <a:pt x="112" y="165"/>
                  </a:cubicBezTo>
                  <a:cubicBezTo>
                    <a:pt x="112" y="165"/>
                    <a:pt x="114" y="166"/>
                    <a:pt x="114" y="166"/>
                  </a:cubicBezTo>
                  <a:cubicBezTo>
                    <a:pt x="113" y="166"/>
                    <a:pt x="111" y="166"/>
                    <a:pt x="110" y="165"/>
                  </a:cubicBezTo>
                  <a:cubicBezTo>
                    <a:pt x="109" y="164"/>
                    <a:pt x="109" y="165"/>
                    <a:pt x="109" y="166"/>
                  </a:cubicBezTo>
                  <a:cubicBezTo>
                    <a:pt x="109" y="165"/>
                    <a:pt x="103" y="164"/>
                    <a:pt x="102" y="164"/>
                  </a:cubicBezTo>
                  <a:cubicBezTo>
                    <a:pt x="101" y="164"/>
                    <a:pt x="95" y="166"/>
                    <a:pt x="96" y="168"/>
                  </a:cubicBezTo>
                  <a:cubicBezTo>
                    <a:pt x="97" y="169"/>
                    <a:pt x="103" y="167"/>
                    <a:pt x="104" y="167"/>
                  </a:cubicBezTo>
                  <a:cubicBezTo>
                    <a:pt x="105" y="167"/>
                    <a:pt x="107" y="167"/>
                    <a:pt x="108" y="168"/>
                  </a:cubicBezTo>
                  <a:cubicBezTo>
                    <a:pt x="108" y="168"/>
                    <a:pt x="112" y="169"/>
                    <a:pt x="112" y="169"/>
                  </a:cubicBezTo>
                  <a:cubicBezTo>
                    <a:pt x="112" y="170"/>
                    <a:pt x="107" y="168"/>
                    <a:pt x="107" y="168"/>
                  </a:cubicBezTo>
                  <a:cubicBezTo>
                    <a:pt x="105" y="167"/>
                    <a:pt x="102" y="168"/>
                    <a:pt x="100" y="168"/>
                  </a:cubicBezTo>
                  <a:cubicBezTo>
                    <a:pt x="93" y="170"/>
                    <a:pt x="101" y="172"/>
                    <a:pt x="103" y="171"/>
                  </a:cubicBezTo>
                  <a:cubicBezTo>
                    <a:pt x="102" y="172"/>
                    <a:pt x="101" y="173"/>
                    <a:pt x="99" y="173"/>
                  </a:cubicBezTo>
                  <a:cubicBezTo>
                    <a:pt x="96" y="174"/>
                    <a:pt x="101" y="175"/>
                    <a:pt x="101" y="175"/>
                  </a:cubicBezTo>
                  <a:cubicBezTo>
                    <a:pt x="101" y="175"/>
                    <a:pt x="97" y="174"/>
                    <a:pt x="97" y="176"/>
                  </a:cubicBezTo>
                  <a:cubicBezTo>
                    <a:pt x="97" y="179"/>
                    <a:pt x="99" y="177"/>
                    <a:pt x="101" y="176"/>
                  </a:cubicBezTo>
                  <a:cubicBezTo>
                    <a:pt x="103" y="175"/>
                    <a:pt x="105" y="173"/>
                    <a:pt x="107" y="172"/>
                  </a:cubicBezTo>
                  <a:cubicBezTo>
                    <a:pt x="108" y="172"/>
                    <a:pt x="114" y="169"/>
                    <a:pt x="114" y="171"/>
                  </a:cubicBezTo>
                  <a:cubicBezTo>
                    <a:pt x="114" y="171"/>
                    <a:pt x="111" y="171"/>
                    <a:pt x="111" y="171"/>
                  </a:cubicBezTo>
                  <a:cubicBezTo>
                    <a:pt x="111" y="171"/>
                    <a:pt x="113" y="171"/>
                    <a:pt x="114" y="172"/>
                  </a:cubicBezTo>
                  <a:cubicBezTo>
                    <a:pt x="111" y="170"/>
                    <a:pt x="98" y="178"/>
                    <a:pt x="99" y="179"/>
                  </a:cubicBezTo>
                  <a:cubicBezTo>
                    <a:pt x="99" y="180"/>
                    <a:pt x="105" y="178"/>
                    <a:pt x="106" y="178"/>
                  </a:cubicBezTo>
                  <a:cubicBezTo>
                    <a:pt x="106" y="178"/>
                    <a:pt x="102" y="179"/>
                    <a:pt x="101" y="180"/>
                  </a:cubicBezTo>
                  <a:cubicBezTo>
                    <a:pt x="101" y="180"/>
                    <a:pt x="103" y="184"/>
                    <a:pt x="104" y="183"/>
                  </a:cubicBezTo>
                  <a:cubicBezTo>
                    <a:pt x="105" y="182"/>
                    <a:pt x="106" y="180"/>
                    <a:pt x="107" y="180"/>
                  </a:cubicBezTo>
                  <a:cubicBezTo>
                    <a:pt x="108" y="180"/>
                    <a:pt x="112" y="181"/>
                    <a:pt x="112" y="181"/>
                  </a:cubicBezTo>
                  <a:cubicBezTo>
                    <a:pt x="112" y="181"/>
                    <a:pt x="108" y="181"/>
                    <a:pt x="108" y="181"/>
                  </a:cubicBezTo>
                  <a:cubicBezTo>
                    <a:pt x="106" y="181"/>
                    <a:pt x="105" y="182"/>
                    <a:pt x="104" y="183"/>
                  </a:cubicBezTo>
                  <a:cubicBezTo>
                    <a:pt x="104" y="184"/>
                    <a:pt x="104" y="185"/>
                    <a:pt x="104" y="186"/>
                  </a:cubicBezTo>
                  <a:cubicBezTo>
                    <a:pt x="105" y="189"/>
                    <a:pt x="105" y="188"/>
                    <a:pt x="107" y="187"/>
                  </a:cubicBezTo>
                  <a:cubicBezTo>
                    <a:pt x="106" y="188"/>
                    <a:pt x="105" y="192"/>
                    <a:pt x="106" y="193"/>
                  </a:cubicBezTo>
                  <a:cubicBezTo>
                    <a:pt x="106" y="193"/>
                    <a:pt x="109" y="189"/>
                    <a:pt x="110" y="189"/>
                  </a:cubicBezTo>
                  <a:cubicBezTo>
                    <a:pt x="110" y="190"/>
                    <a:pt x="109" y="191"/>
                    <a:pt x="110" y="192"/>
                  </a:cubicBezTo>
                  <a:cubicBezTo>
                    <a:pt x="110" y="193"/>
                    <a:pt x="111" y="191"/>
                    <a:pt x="112" y="191"/>
                  </a:cubicBezTo>
                  <a:cubicBezTo>
                    <a:pt x="114" y="189"/>
                    <a:pt x="110" y="187"/>
                    <a:pt x="110" y="186"/>
                  </a:cubicBezTo>
                  <a:cubicBezTo>
                    <a:pt x="110" y="186"/>
                    <a:pt x="112" y="189"/>
                    <a:pt x="113" y="189"/>
                  </a:cubicBezTo>
                  <a:cubicBezTo>
                    <a:pt x="114" y="190"/>
                    <a:pt x="114" y="189"/>
                    <a:pt x="115" y="188"/>
                  </a:cubicBezTo>
                  <a:cubicBezTo>
                    <a:pt x="114" y="188"/>
                    <a:pt x="117" y="191"/>
                    <a:pt x="116" y="192"/>
                  </a:cubicBezTo>
                  <a:cubicBezTo>
                    <a:pt x="117" y="191"/>
                    <a:pt x="114" y="189"/>
                    <a:pt x="114" y="191"/>
                  </a:cubicBezTo>
                  <a:cubicBezTo>
                    <a:pt x="114" y="193"/>
                    <a:pt x="116" y="195"/>
                    <a:pt x="114" y="196"/>
                  </a:cubicBezTo>
                  <a:cubicBezTo>
                    <a:pt x="114" y="196"/>
                    <a:pt x="114" y="193"/>
                    <a:pt x="114" y="193"/>
                  </a:cubicBezTo>
                  <a:cubicBezTo>
                    <a:pt x="114" y="192"/>
                    <a:pt x="112" y="194"/>
                    <a:pt x="111" y="194"/>
                  </a:cubicBezTo>
                  <a:cubicBezTo>
                    <a:pt x="110" y="194"/>
                    <a:pt x="109" y="196"/>
                    <a:pt x="109" y="197"/>
                  </a:cubicBezTo>
                  <a:cubicBezTo>
                    <a:pt x="108" y="199"/>
                    <a:pt x="111" y="197"/>
                    <a:pt x="111" y="198"/>
                  </a:cubicBezTo>
                  <a:cubicBezTo>
                    <a:pt x="112" y="199"/>
                    <a:pt x="110" y="200"/>
                    <a:pt x="110" y="200"/>
                  </a:cubicBezTo>
                  <a:cubicBezTo>
                    <a:pt x="110" y="200"/>
                    <a:pt x="112" y="199"/>
                    <a:pt x="113" y="201"/>
                  </a:cubicBezTo>
                  <a:cubicBezTo>
                    <a:pt x="113" y="203"/>
                    <a:pt x="115" y="204"/>
                    <a:pt x="115" y="205"/>
                  </a:cubicBezTo>
                  <a:cubicBezTo>
                    <a:pt x="114" y="207"/>
                    <a:pt x="115" y="207"/>
                    <a:pt x="117" y="209"/>
                  </a:cubicBezTo>
                  <a:cubicBezTo>
                    <a:pt x="118" y="210"/>
                    <a:pt x="119" y="212"/>
                    <a:pt x="120" y="210"/>
                  </a:cubicBezTo>
                  <a:cubicBezTo>
                    <a:pt x="120" y="210"/>
                    <a:pt x="121" y="215"/>
                    <a:pt x="122" y="215"/>
                  </a:cubicBezTo>
                  <a:cubicBezTo>
                    <a:pt x="123" y="216"/>
                    <a:pt x="122" y="215"/>
                    <a:pt x="123" y="215"/>
                  </a:cubicBezTo>
                  <a:cubicBezTo>
                    <a:pt x="124" y="216"/>
                    <a:pt x="125" y="217"/>
                    <a:pt x="126" y="218"/>
                  </a:cubicBezTo>
                  <a:cubicBezTo>
                    <a:pt x="128" y="219"/>
                    <a:pt x="130" y="220"/>
                    <a:pt x="132" y="219"/>
                  </a:cubicBezTo>
                  <a:cubicBezTo>
                    <a:pt x="133" y="219"/>
                    <a:pt x="136" y="219"/>
                    <a:pt x="136" y="218"/>
                  </a:cubicBezTo>
                  <a:cubicBezTo>
                    <a:pt x="136" y="218"/>
                    <a:pt x="136" y="221"/>
                    <a:pt x="136" y="221"/>
                  </a:cubicBezTo>
                  <a:cubicBezTo>
                    <a:pt x="136" y="221"/>
                    <a:pt x="138" y="217"/>
                    <a:pt x="138" y="218"/>
                  </a:cubicBezTo>
                  <a:cubicBezTo>
                    <a:pt x="139" y="218"/>
                    <a:pt x="138" y="219"/>
                    <a:pt x="138" y="219"/>
                  </a:cubicBezTo>
                  <a:cubicBezTo>
                    <a:pt x="138" y="220"/>
                    <a:pt x="139" y="220"/>
                    <a:pt x="139" y="220"/>
                  </a:cubicBezTo>
                  <a:cubicBezTo>
                    <a:pt x="139" y="220"/>
                    <a:pt x="136" y="221"/>
                    <a:pt x="137" y="222"/>
                  </a:cubicBezTo>
                  <a:cubicBezTo>
                    <a:pt x="138" y="222"/>
                    <a:pt x="138" y="222"/>
                    <a:pt x="139" y="221"/>
                  </a:cubicBezTo>
                  <a:cubicBezTo>
                    <a:pt x="140" y="222"/>
                    <a:pt x="139" y="223"/>
                    <a:pt x="139" y="223"/>
                  </a:cubicBezTo>
                  <a:cubicBezTo>
                    <a:pt x="139" y="224"/>
                    <a:pt x="142" y="221"/>
                    <a:pt x="142" y="222"/>
                  </a:cubicBezTo>
                  <a:cubicBezTo>
                    <a:pt x="142" y="223"/>
                    <a:pt x="140" y="224"/>
                    <a:pt x="140" y="225"/>
                  </a:cubicBezTo>
                  <a:cubicBezTo>
                    <a:pt x="140" y="224"/>
                    <a:pt x="143" y="223"/>
                    <a:pt x="142" y="225"/>
                  </a:cubicBezTo>
                  <a:cubicBezTo>
                    <a:pt x="142" y="225"/>
                    <a:pt x="142" y="225"/>
                    <a:pt x="142" y="224"/>
                  </a:cubicBezTo>
                  <a:cubicBezTo>
                    <a:pt x="142" y="226"/>
                    <a:pt x="145" y="223"/>
                    <a:pt x="145" y="223"/>
                  </a:cubicBezTo>
                  <a:cubicBezTo>
                    <a:pt x="146" y="224"/>
                    <a:pt x="145" y="226"/>
                    <a:pt x="145" y="227"/>
                  </a:cubicBezTo>
                  <a:cubicBezTo>
                    <a:pt x="144" y="225"/>
                    <a:pt x="153" y="225"/>
                    <a:pt x="147" y="222"/>
                  </a:cubicBezTo>
                  <a:cubicBezTo>
                    <a:pt x="148" y="222"/>
                    <a:pt x="153" y="222"/>
                    <a:pt x="150" y="221"/>
                  </a:cubicBezTo>
                  <a:cubicBezTo>
                    <a:pt x="147" y="219"/>
                    <a:pt x="151" y="220"/>
                    <a:pt x="152" y="218"/>
                  </a:cubicBezTo>
                  <a:cubicBezTo>
                    <a:pt x="152" y="218"/>
                    <a:pt x="149" y="218"/>
                    <a:pt x="149" y="218"/>
                  </a:cubicBezTo>
                  <a:cubicBezTo>
                    <a:pt x="150" y="217"/>
                    <a:pt x="151" y="216"/>
                    <a:pt x="152" y="216"/>
                  </a:cubicBezTo>
                  <a:cubicBezTo>
                    <a:pt x="154" y="214"/>
                    <a:pt x="151" y="215"/>
                    <a:pt x="151" y="214"/>
                  </a:cubicBezTo>
                  <a:cubicBezTo>
                    <a:pt x="151" y="214"/>
                    <a:pt x="154" y="213"/>
                    <a:pt x="154" y="212"/>
                  </a:cubicBezTo>
                  <a:cubicBezTo>
                    <a:pt x="154" y="211"/>
                    <a:pt x="154" y="209"/>
                    <a:pt x="153" y="208"/>
                  </a:cubicBezTo>
                  <a:cubicBezTo>
                    <a:pt x="152" y="208"/>
                    <a:pt x="154" y="207"/>
                    <a:pt x="153" y="206"/>
                  </a:cubicBezTo>
                  <a:cubicBezTo>
                    <a:pt x="153" y="206"/>
                    <a:pt x="151" y="205"/>
                    <a:pt x="151" y="205"/>
                  </a:cubicBezTo>
                  <a:cubicBezTo>
                    <a:pt x="151" y="205"/>
                    <a:pt x="155" y="204"/>
                    <a:pt x="156" y="204"/>
                  </a:cubicBezTo>
                  <a:cubicBezTo>
                    <a:pt x="159" y="204"/>
                    <a:pt x="156" y="203"/>
                    <a:pt x="155" y="202"/>
                  </a:cubicBezTo>
                  <a:cubicBezTo>
                    <a:pt x="155" y="202"/>
                    <a:pt x="160" y="202"/>
                    <a:pt x="160" y="202"/>
                  </a:cubicBezTo>
                  <a:cubicBezTo>
                    <a:pt x="159" y="201"/>
                    <a:pt x="157" y="201"/>
                    <a:pt x="156" y="200"/>
                  </a:cubicBezTo>
                  <a:cubicBezTo>
                    <a:pt x="156" y="200"/>
                    <a:pt x="160" y="201"/>
                    <a:pt x="160" y="200"/>
                  </a:cubicBezTo>
                  <a:cubicBezTo>
                    <a:pt x="161" y="200"/>
                    <a:pt x="160" y="200"/>
                    <a:pt x="160" y="199"/>
                  </a:cubicBezTo>
                  <a:cubicBezTo>
                    <a:pt x="161" y="199"/>
                    <a:pt x="161" y="199"/>
                    <a:pt x="161" y="199"/>
                  </a:cubicBezTo>
                  <a:cubicBezTo>
                    <a:pt x="162" y="198"/>
                    <a:pt x="158" y="197"/>
                    <a:pt x="158" y="197"/>
                  </a:cubicBezTo>
                  <a:cubicBezTo>
                    <a:pt x="158" y="197"/>
                    <a:pt x="163" y="197"/>
                    <a:pt x="162" y="196"/>
                  </a:cubicBezTo>
                  <a:cubicBezTo>
                    <a:pt x="162" y="195"/>
                    <a:pt x="163" y="195"/>
                    <a:pt x="161" y="194"/>
                  </a:cubicBezTo>
                  <a:cubicBezTo>
                    <a:pt x="161" y="194"/>
                    <a:pt x="158" y="194"/>
                    <a:pt x="158" y="193"/>
                  </a:cubicBezTo>
                  <a:cubicBezTo>
                    <a:pt x="158" y="193"/>
                    <a:pt x="163" y="192"/>
                    <a:pt x="163" y="192"/>
                  </a:cubicBezTo>
                  <a:cubicBezTo>
                    <a:pt x="165" y="192"/>
                    <a:pt x="164" y="189"/>
                    <a:pt x="162" y="189"/>
                  </a:cubicBezTo>
                  <a:cubicBezTo>
                    <a:pt x="161" y="188"/>
                    <a:pt x="158" y="187"/>
                    <a:pt x="161" y="186"/>
                  </a:cubicBezTo>
                  <a:cubicBezTo>
                    <a:pt x="163" y="186"/>
                    <a:pt x="166" y="187"/>
                    <a:pt x="167" y="185"/>
                  </a:cubicBezTo>
                  <a:cubicBezTo>
                    <a:pt x="167" y="185"/>
                    <a:pt x="165" y="183"/>
                    <a:pt x="165" y="183"/>
                  </a:cubicBezTo>
                  <a:cubicBezTo>
                    <a:pt x="165" y="182"/>
                    <a:pt x="167" y="182"/>
                    <a:pt x="167" y="182"/>
                  </a:cubicBezTo>
                  <a:cubicBezTo>
                    <a:pt x="168" y="181"/>
                    <a:pt x="170" y="181"/>
                    <a:pt x="172" y="182"/>
                  </a:cubicBezTo>
                  <a:cubicBezTo>
                    <a:pt x="172" y="182"/>
                    <a:pt x="174" y="182"/>
                    <a:pt x="174" y="182"/>
                  </a:cubicBezTo>
                  <a:cubicBezTo>
                    <a:pt x="175" y="181"/>
                    <a:pt x="173" y="180"/>
                    <a:pt x="173" y="179"/>
                  </a:cubicBezTo>
                  <a:cubicBezTo>
                    <a:pt x="174" y="178"/>
                    <a:pt x="177" y="174"/>
                    <a:pt x="179" y="176"/>
                  </a:cubicBezTo>
                  <a:cubicBezTo>
                    <a:pt x="178" y="175"/>
                    <a:pt x="175" y="181"/>
                    <a:pt x="176" y="181"/>
                  </a:cubicBezTo>
                  <a:cubicBezTo>
                    <a:pt x="177" y="182"/>
                    <a:pt x="179" y="179"/>
                    <a:pt x="181" y="179"/>
                  </a:cubicBezTo>
                  <a:cubicBezTo>
                    <a:pt x="181" y="179"/>
                    <a:pt x="183" y="180"/>
                    <a:pt x="183" y="180"/>
                  </a:cubicBezTo>
                  <a:cubicBezTo>
                    <a:pt x="183" y="180"/>
                    <a:pt x="183" y="178"/>
                    <a:pt x="183" y="178"/>
                  </a:cubicBezTo>
                  <a:cubicBezTo>
                    <a:pt x="186" y="179"/>
                    <a:pt x="186" y="178"/>
                    <a:pt x="187" y="177"/>
                  </a:cubicBezTo>
                  <a:cubicBezTo>
                    <a:pt x="188" y="176"/>
                    <a:pt x="189" y="176"/>
                    <a:pt x="190" y="176"/>
                  </a:cubicBezTo>
                  <a:cubicBezTo>
                    <a:pt x="192" y="175"/>
                    <a:pt x="192" y="174"/>
                    <a:pt x="193" y="173"/>
                  </a:cubicBezTo>
                  <a:cubicBezTo>
                    <a:pt x="194" y="172"/>
                    <a:pt x="196" y="170"/>
                    <a:pt x="197" y="168"/>
                  </a:cubicBezTo>
                  <a:cubicBezTo>
                    <a:pt x="199" y="166"/>
                    <a:pt x="199" y="165"/>
                    <a:pt x="201" y="165"/>
                  </a:cubicBezTo>
                  <a:cubicBezTo>
                    <a:pt x="202" y="164"/>
                    <a:pt x="205" y="164"/>
                    <a:pt x="205" y="162"/>
                  </a:cubicBezTo>
                  <a:cubicBezTo>
                    <a:pt x="204" y="162"/>
                    <a:pt x="203" y="157"/>
                    <a:pt x="203" y="157"/>
                  </a:cubicBezTo>
                  <a:cubicBezTo>
                    <a:pt x="204" y="157"/>
                    <a:pt x="207" y="160"/>
                    <a:pt x="208" y="160"/>
                  </a:cubicBezTo>
                  <a:cubicBezTo>
                    <a:pt x="209" y="161"/>
                    <a:pt x="210" y="161"/>
                    <a:pt x="211" y="161"/>
                  </a:cubicBezTo>
                  <a:cubicBezTo>
                    <a:pt x="211" y="161"/>
                    <a:pt x="213" y="160"/>
                    <a:pt x="213" y="160"/>
                  </a:cubicBezTo>
                  <a:cubicBezTo>
                    <a:pt x="214" y="160"/>
                    <a:pt x="215" y="161"/>
                    <a:pt x="216" y="160"/>
                  </a:cubicBezTo>
                  <a:cubicBezTo>
                    <a:pt x="216" y="160"/>
                    <a:pt x="214" y="158"/>
                    <a:pt x="217" y="159"/>
                  </a:cubicBezTo>
                  <a:cubicBezTo>
                    <a:pt x="219" y="159"/>
                    <a:pt x="221" y="159"/>
                    <a:pt x="223" y="158"/>
                  </a:cubicBezTo>
                  <a:cubicBezTo>
                    <a:pt x="228" y="157"/>
                    <a:pt x="232" y="156"/>
                    <a:pt x="237" y="154"/>
                  </a:cubicBezTo>
                  <a:cubicBezTo>
                    <a:pt x="238" y="153"/>
                    <a:pt x="254" y="143"/>
                    <a:pt x="255" y="143"/>
                  </a:cubicBezTo>
                  <a:cubicBezTo>
                    <a:pt x="254" y="143"/>
                    <a:pt x="247" y="143"/>
                    <a:pt x="246" y="143"/>
                  </a:cubicBezTo>
                  <a:cubicBezTo>
                    <a:pt x="244" y="142"/>
                    <a:pt x="242" y="141"/>
                    <a:pt x="240" y="141"/>
                  </a:cubicBezTo>
                  <a:cubicBezTo>
                    <a:pt x="238" y="141"/>
                    <a:pt x="236" y="142"/>
                    <a:pt x="235" y="142"/>
                  </a:cubicBezTo>
                  <a:cubicBezTo>
                    <a:pt x="233" y="143"/>
                    <a:pt x="233" y="141"/>
                    <a:pt x="232" y="142"/>
                  </a:cubicBezTo>
                  <a:cubicBezTo>
                    <a:pt x="231" y="142"/>
                    <a:pt x="230" y="144"/>
                    <a:pt x="229" y="144"/>
                  </a:cubicBezTo>
                  <a:cubicBezTo>
                    <a:pt x="225" y="144"/>
                    <a:pt x="232" y="140"/>
                    <a:pt x="233" y="141"/>
                  </a:cubicBezTo>
                  <a:cubicBezTo>
                    <a:pt x="232" y="140"/>
                    <a:pt x="229" y="141"/>
                    <a:pt x="228" y="141"/>
                  </a:cubicBezTo>
                  <a:cubicBezTo>
                    <a:pt x="225" y="141"/>
                    <a:pt x="223" y="140"/>
                    <a:pt x="221" y="140"/>
                  </a:cubicBezTo>
                  <a:cubicBezTo>
                    <a:pt x="222" y="140"/>
                    <a:pt x="225" y="138"/>
                    <a:pt x="226" y="137"/>
                  </a:cubicBezTo>
                  <a:cubicBezTo>
                    <a:pt x="226" y="134"/>
                    <a:pt x="228" y="135"/>
                    <a:pt x="229" y="136"/>
                  </a:cubicBezTo>
                  <a:cubicBezTo>
                    <a:pt x="231" y="136"/>
                    <a:pt x="239" y="134"/>
                    <a:pt x="240" y="133"/>
                  </a:cubicBezTo>
                  <a:cubicBezTo>
                    <a:pt x="240" y="132"/>
                    <a:pt x="235" y="131"/>
                    <a:pt x="234" y="130"/>
                  </a:cubicBezTo>
                  <a:cubicBezTo>
                    <a:pt x="235" y="131"/>
                    <a:pt x="239" y="132"/>
                    <a:pt x="240" y="132"/>
                  </a:cubicBezTo>
                  <a:cubicBezTo>
                    <a:pt x="241" y="133"/>
                    <a:pt x="245" y="133"/>
                    <a:pt x="245" y="135"/>
                  </a:cubicBezTo>
                  <a:cubicBezTo>
                    <a:pt x="244" y="138"/>
                    <a:pt x="246" y="139"/>
                    <a:pt x="248" y="139"/>
                  </a:cubicBezTo>
                  <a:cubicBezTo>
                    <a:pt x="248" y="139"/>
                    <a:pt x="254" y="139"/>
                    <a:pt x="253" y="138"/>
                  </a:cubicBezTo>
                  <a:cubicBezTo>
                    <a:pt x="253" y="138"/>
                    <a:pt x="253" y="140"/>
                    <a:pt x="254" y="140"/>
                  </a:cubicBezTo>
                  <a:cubicBezTo>
                    <a:pt x="256" y="139"/>
                    <a:pt x="257" y="136"/>
                    <a:pt x="257" y="134"/>
                  </a:cubicBezTo>
                  <a:cubicBezTo>
                    <a:pt x="257" y="133"/>
                    <a:pt x="257" y="129"/>
                    <a:pt x="255" y="130"/>
                  </a:cubicBezTo>
                  <a:cubicBezTo>
                    <a:pt x="253" y="132"/>
                    <a:pt x="254" y="130"/>
                    <a:pt x="253" y="129"/>
                  </a:cubicBezTo>
                  <a:cubicBezTo>
                    <a:pt x="251" y="127"/>
                    <a:pt x="248" y="126"/>
                    <a:pt x="245" y="124"/>
                  </a:cubicBezTo>
                  <a:cubicBezTo>
                    <a:pt x="244" y="123"/>
                    <a:pt x="243" y="123"/>
                    <a:pt x="242" y="122"/>
                  </a:cubicBezTo>
                  <a:cubicBezTo>
                    <a:pt x="242" y="122"/>
                    <a:pt x="238" y="123"/>
                    <a:pt x="238" y="124"/>
                  </a:cubicBezTo>
                  <a:cubicBezTo>
                    <a:pt x="238" y="124"/>
                    <a:pt x="239" y="123"/>
                    <a:pt x="238" y="123"/>
                  </a:cubicBezTo>
                  <a:cubicBezTo>
                    <a:pt x="238" y="123"/>
                    <a:pt x="237" y="122"/>
                    <a:pt x="237" y="122"/>
                  </a:cubicBezTo>
                  <a:cubicBezTo>
                    <a:pt x="237" y="121"/>
                    <a:pt x="241" y="122"/>
                    <a:pt x="241" y="121"/>
                  </a:cubicBezTo>
                  <a:cubicBezTo>
                    <a:pt x="241" y="119"/>
                    <a:pt x="241" y="118"/>
                    <a:pt x="238" y="118"/>
                  </a:cubicBezTo>
                  <a:cubicBezTo>
                    <a:pt x="236" y="119"/>
                    <a:pt x="235" y="121"/>
                    <a:pt x="233" y="119"/>
                  </a:cubicBezTo>
                  <a:cubicBezTo>
                    <a:pt x="233" y="119"/>
                    <a:pt x="229" y="119"/>
                    <a:pt x="229" y="118"/>
                  </a:cubicBezTo>
                  <a:cubicBezTo>
                    <a:pt x="229" y="116"/>
                    <a:pt x="234" y="119"/>
                    <a:pt x="234" y="119"/>
                  </a:cubicBezTo>
                  <a:cubicBezTo>
                    <a:pt x="235" y="119"/>
                    <a:pt x="240" y="118"/>
                    <a:pt x="240" y="117"/>
                  </a:cubicBezTo>
                  <a:cubicBezTo>
                    <a:pt x="241" y="117"/>
                    <a:pt x="236" y="115"/>
                    <a:pt x="235" y="115"/>
                  </a:cubicBezTo>
                  <a:cubicBezTo>
                    <a:pt x="233" y="115"/>
                    <a:pt x="230" y="115"/>
                    <a:pt x="228" y="116"/>
                  </a:cubicBezTo>
                  <a:cubicBezTo>
                    <a:pt x="229" y="116"/>
                    <a:pt x="233" y="113"/>
                    <a:pt x="233" y="114"/>
                  </a:cubicBezTo>
                  <a:cubicBezTo>
                    <a:pt x="233" y="113"/>
                    <a:pt x="229" y="113"/>
                    <a:pt x="229" y="112"/>
                  </a:cubicBezTo>
                  <a:cubicBezTo>
                    <a:pt x="232" y="113"/>
                    <a:pt x="235" y="115"/>
                    <a:pt x="238" y="113"/>
                  </a:cubicBezTo>
                  <a:cubicBezTo>
                    <a:pt x="238" y="113"/>
                    <a:pt x="241" y="112"/>
                    <a:pt x="241" y="111"/>
                  </a:cubicBezTo>
                  <a:cubicBezTo>
                    <a:pt x="240" y="110"/>
                    <a:pt x="238" y="109"/>
                    <a:pt x="238" y="108"/>
                  </a:cubicBezTo>
                  <a:cubicBezTo>
                    <a:pt x="238" y="109"/>
                    <a:pt x="241" y="110"/>
                    <a:pt x="242" y="110"/>
                  </a:cubicBezTo>
                  <a:cubicBezTo>
                    <a:pt x="244" y="111"/>
                    <a:pt x="243" y="109"/>
                    <a:pt x="245" y="109"/>
                  </a:cubicBezTo>
                  <a:cubicBezTo>
                    <a:pt x="246" y="109"/>
                    <a:pt x="254" y="111"/>
                    <a:pt x="254" y="111"/>
                  </a:cubicBezTo>
                  <a:cubicBezTo>
                    <a:pt x="253" y="111"/>
                    <a:pt x="246" y="110"/>
                    <a:pt x="246" y="110"/>
                  </a:cubicBezTo>
                  <a:cubicBezTo>
                    <a:pt x="248" y="114"/>
                    <a:pt x="254" y="113"/>
                    <a:pt x="257" y="113"/>
                  </a:cubicBezTo>
                  <a:cubicBezTo>
                    <a:pt x="258" y="112"/>
                    <a:pt x="261" y="113"/>
                    <a:pt x="262" y="112"/>
                  </a:cubicBezTo>
                  <a:cubicBezTo>
                    <a:pt x="265" y="111"/>
                    <a:pt x="264" y="109"/>
                    <a:pt x="262" y="108"/>
                  </a:cubicBezTo>
                  <a:cubicBezTo>
                    <a:pt x="261" y="107"/>
                    <a:pt x="258" y="106"/>
                    <a:pt x="257" y="106"/>
                  </a:cubicBezTo>
                  <a:cubicBezTo>
                    <a:pt x="256" y="106"/>
                    <a:pt x="257" y="109"/>
                    <a:pt x="257" y="110"/>
                  </a:cubicBezTo>
                  <a:cubicBezTo>
                    <a:pt x="256" y="109"/>
                    <a:pt x="256" y="108"/>
                    <a:pt x="255" y="107"/>
                  </a:cubicBezTo>
                  <a:cubicBezTo>
                    <a:pt x="255" y="106"/>
                    <a:pt x="254" y="107"/>
                    <a:pt x="253" y="106"/>
                  </a:cubicBezTo>
                  <a:cubicBezTo>
                    <a:pt x="254" y="107"/>
                    <a:pt x="256" y="101"/>
                    <a:pt x="256" y="100"/>
                  </a:cubicBezTo>
                  <a:cubicBezTo>
                    <a:pt x="256" y="100"/>
                    <a:pt x="257" y="103"/>
                    <a:pt x="257" y="103"/>
                  </a:cubicBezTo>
                  <a:cubicBezTo>
                    <a:pt x="257" y="105"/>
                    <a:pt x="257" y="106"/>
                    <a:pt x="258" y="106"/>
                  </a:cubicBezTo>
                  <a:cubicBezTo>
                    <a:pt x="261" y="106"/>
                    <a:pt x="263" y="105"/>
                    <a:pt x="265" y="105"/>
                  </a:cubicBezTo>
                  <a:cubicBezTo>
                    <a:pt x="266" y="105"/>
                    <a:pt x="272" y="103"/>
                    <a:pt x="270" y="101"/>
                  </a:cubicBezTo>
                  <a:cubicBezTo>
                    <a:pt x="268" y="100"/>
                    <a:pt x="267" y="102"/>
                    <a:pt x="266" y="101"/>
                  </a:cubicBezTo>
                  <a:cubicBezTo>
                    <a:pt x="266" y="100"/>
                    <a:pt x="266" y="100"/>
                    <a:pt x="266" y="99"/>
                  </a:cubicBezTo>
                  <a:cubicBezTo>
                    <a:pt x="267" y="98"/>
                    <a:pt x="266" y="97"/>
                    <a:pt x="265" y="97"/>
                  </a:cubicBezTo>
                  <a:cubicBezTo>
                    <a:pt x="265" y="96"/>
                    <a:pt x="262" y="96"/>
                    <a:pt x="261" y="96"/>
                  </a:cubicBezTo>
                  <a:cubicBezTo>
                    <a:pt x="259" y="96"/>
                    <a:pt x="258" y="98"/>
                    <a:pt x="256" y="96"/>
                  </a:cubicBezTo>
                  <a:cubicBezTo>
                    <a:pt x="260" y="99"/>
                    <a:pt x="262" y="91"/>
                    <a:pt x="266" y="95"/>
                  </a:cubicBezTo>
                  <a:cubicBezTo>
                    <a:pt x="267" y="97"/>
                    <a:pt x="269" y="94"/>
                    <a:pt x="269" y="92"/>
                  </a:cubicBezTo>
                  <a:cubicBezTo>
                    <a:pt x="269" y="91"/>
                    <a:pt x="266" y="88"/>
                    <a:pt x="266" y="88"/>
                  </a:cubicBezTo>
                  <a:cubicBezTo>
                    <a:pt x="266" y="87"/>
                    <a:pt x="269" y="90"/>
                    <a:pt x="269" y="91"/>
                  </a:cubicBezTo>
                  <a:cubicBezTo>
                    <a:pt x="269" y="92"/>
                    <a:pt x="271" y="90"/>
                    <a:pt x="270" y="88"/>
                  </a:cubicBezTo>
                  <a:cubicBezTo>
                    <a:pt x="269" y="87"/>
                    <a:pt x="267" y="85"/>
                    <a:pt x="266" y="84"/>
                  </a:cubicBezTo>
                  <a:cubicBezTo>
                    <a:pt x="264" y="84"/>
                    <a:pt x="261" y="85"/>
                    <a:pt x="259" y="84"/>
                  </a:cubicBezTo>
                  <a:cubicBezTo>
                    <a:pt x="258" y="83"/>
                    <a:pt x="258" y="81"/>
                    <a:pt x="256" y="81"/>
                  </a:cubicBezTo>
                  <a:cubicBezTo>
                    <a:pt x="256" y="80"/>
                    <a:pt x="252" y="81"/>
                    <a:pt x="253" y="80"/>
                  </a:cubicBezTo>
                  <a:cubicBezTo>
                    <a:pt x="254" y="78"/>
                    <a:pt x="254" y="77"/>
                    <a:pt x="256" y="79"/>
                  </a:cubicBezTo>
                  <a:cubicBezTo>
                    <a:pt x="258" y="81"/>
                    <a:pt x="260" y="78"/>
                    <a:pt x="262" y="77"/>
                  </a:cubicBezTo>
                  <a:cubicBezTo>
                    <a:pt x="265" y="75"/>
                    <a:pt x="271" y="81"/>
                    <a:pt x="274" y="78"/>
                  </a:cubicBezTo>
                  <a:cubicBezTo>
                    <a:pt x="275" y="77"/>
                    <a:pt x="275" y="72"/>
                    <a:pt x="272" y="73"/>
                  </a:cubicBezTo>
                  <a:cubicBezTo>
                    <a:pt x="271" y="73"/>
                    <a:pt x="270" y="74"/>
                    <a:pt x="269" y="73"/>
                  </a:cubicBezTo>
                  <a:cubicBezTo>
                    <a:pt x="267" y="73"/>
                    <a:pt x="265" y="72"/>
                    <a:pt x="263" y="70"/>
                  </a:cubicBezTo>
                  <a:cubicBezTo>
                    <a:pt x="260" y="68"/>
                    <a:pt x="271" y="71"/>
                    <a:pt x="271" y="70"/>
                  </a:cubicBezTo>
                  <a:cubicBezTo>
                    <a:pt x="270" y="68"/>
                    <a:pt x="265" y="67"/>
                    <a:pt x="263" y="66"/>
                  </a:cubicBezTo>
                  <a:cubicBezTo>
                    <a:pt x="260" y="65"/>
                    <a:pt x="260" y="66"/>
                    <a:pt x="259" y="68"/>
                  </a:cubicBezTo>
                  <a:cubicBezTo>
                    <a:pt x="259" y="69"/>
                    <a:pt x="257" y="70"/>
                    <a:pt x="256" y="69"/>
                  </a:cubicBezTo>
                  <a:cubicBezTo>
                    <a:pt x="255" y="69"/>
                    <a:pt x="258" y="65"/>
                    <a:pt x="258" y="64"/>
                  </a:cubicBezTo>
                  <a:cubicBezTo>
                    <a:pt x="258" y="63"/>
                    <a:pt x="259" y="61"/>
                    <a:pt x="260" y="60"/>
                  </a:cubicBezTo>
                  <a:cubicBezTo>
                    <a:pt x="260" y="59"/>
                    <a:pt x="260" y="57"/>
                    <a:pt x="261" y="57"/>
                  </a:cubicBezTo>
                  <a:cubicBezTo>
                    <a:pt x="262" y="57"/>
                    <a:pt x="264" y="57"/>
                    <a:pt x="265" y="56"/>
                  </a:cubicBezTo>
                  <a:cubicBezTo>
                    <a:pt x="265" y="56"/>
                    <a:pt x="270" y="51"/>
                    <a:pt x="270" y="52"/>
                  </a:cubicBezTo>
                  <a:cubicBezTo>
                    <a:pt x="270" y="52"/>
                    <a:pt x="268" y="51"/>
                    <a:pt x="268" y="51"/>
                  </a:cubicBezTo>
                  <a:cubicBezTo>
                    <a:pt x="268" y="50"/>
                    <a:pt x="268" y="49"/>
                    <a:pt x="268" y="48"/>
                  </a:cubicBezTo>
                  <a:cubicBezTo>
                    <a:pt x="268" y="46"/>
                    <a:pt x="269" y="46"/>
                    <a:pt x="271" y="46"/>
                  </a:cubicBezTo>
                  <a:cubicBezTo>
                    <a:pt x="273" y="46"/>
                    <a:pt x="281" y="43"/>
                    <a:pt x="276" y="43"/>
                  </a:cubicBezTo>
                  <a:cubicBezTo>
                    <a:pt x="273" y="43"/>
                    <a:pt x="268" y="42"/>
                    <a:pt x="266" y="44"/>
                  </a:cubicBezTo>
                  <a:cubicBezTo>
                    <a:pt x="265" y="45"/>
                    <a:pt x="265" y="47"/>
                    <a:pt x="263" y="46"/>
                  </a:cubicBezTo>
                  <a:cubicBezTo>
                    <a:pt x="261" y="45"/>
                    <a:pt x="263" y="43"/>
                    <a:pt x="264" y="42"/>
                  </a:cubicBezTo>
                  <a:cubicBezTo>
                    <a:pt x="266" y="39"/>
                    <a:pt x="270" y="41"/>
                    <a:pt x="273" y="41"/>
                  </a:cubicBezTo>
                  <a:cubicBezTo>
                    <a:pt x="277" y="41"/>
                    <a:pt x="281" y="42"/>
                    <a:pt x="283" y="38"/>
                  </a:cubicBezTo>
                  <a:cubicBezTo>
                    <a:pt x="284" y="38"/>
                    <a:pt x="280" y="37"/>
                    <a:pt x="280" y="37"/>
                  </a:cubicBezTo>
                  <a:cubicBezTo>
                    <a:pt x="278" y="36"/>
                    <a:pt x="276" y="37"/>
                    <a:pt x="274" y="37"/>
                  </a:cubicBezTo>
                  <a:cubicBezTo>
                    <a:pt x="272" y="37"/>
                    <a:pt x="271" y="36"/>
                    <a:pt x="269" y="36"/>
                  </a:cubicBezTo>
                  <a:cubicBezTo>
                    <a:pt x="268" y="36"/>
                    <a:pt x="266" y="36"/>
                    <a:pt x="265" y="36"/>
                  </a:cubicBezTo>
                  <a:cubicBezTo>
                    <a:pt x="266" y="37"/>
                    <a:pt x="269" y="36"/>
                    <a:pt x="271" y="36"/>
                  </a:cubicBezTo>
                  <a:cubicBezTo>
                    <a:pt x="274" y="36"/>
                    <a:pt x="276" y="35"/>
                    <a:pt x="279" y="35"/>
                  </a:cubicBezTo>
                  <a:cubicBezTo>
                    <a:pt x="283" y="36"/>
                    <a:pt x="285" y="34"/>
                    <a:pt x="288" y="34"/>
                  </a:cubicBezTo>
                  <a:cubicBezTo>
                    <a:pt x="289" y="34"/>
                    <a:pt x="291" y="34"/>
                    <a:pt x="291" y="33"/>
                  </a:cubicBezTo>
                  <a:cubicBezTo>
                    <a:pt x="291" y="33"/>
                    <a:pt x="289" y="31"/>
                    <a:pt x="290" y="31"/>
                  </a:cubicBezTo>
                  <a:cubicBezTo>
                    <a:pt x="295" y="30"/>
                    <a:pt x="300" y="29"/>
                    <a:pt x="304" y="26"/>
                  </a:cubicBezTo>
                  <a:cubicBezTo>
                    <a:pt x="305" y="25"/>
                    <a:pt x="301" y="24"/>
                    <a:pt x="301" y="24"/>
                  </a:cubicBezTo>
                  <a:cubicBezTo>
                    <a:pt x="298" y="23"/>
                    <a:pt x="295" y="22"/>
                    <a:pt x="293" y="22"/>
                  </a:cubicBezTo>
                  <a:cubicBezTo>
                    <a:pt x="287" y="21"/>
                    <a:pt x="282" y="20"/>
                    <a:pt x="277" y="25"/>
                  </a:cubicBezTo>
                  <a:cubicBezTo>
                    <a:pt x="275" y="28"/>
                    <a:pt x="273" y="26"/>
                    <a:pt x="269" y="26"/>
                  </a:cubicBezTo>
                  <a:cubicBezTo>
                    <a:pt x="268" y="26"/>
                    <a:pt x="264" y="29"/>
                    <a:pt x="265" y="26"/>
                  </a:cubicBezTo>
                  <a:cubicBezTo>
                    <a:pt x="265" y="24"/>
                    <a:pt x="260" y="27"/>
                    <a:pt x="259" y="28"/>
                  </a:cubicBezTo>
                  <a:cubicBezTo>
                    <a:pt x="257" y="29"/>
                    <a:pt x="255" y="30"/>
                    <a:pt x="253" y="31"/>
                  </a:cubicBezTo>
                  <a:cubicBezTo>
                    <a:pt x="252" y="31"/>
                    <a:pt x="244" y="37"/>
                    <a:pt x="244" y="37"/>
                  </a:cubicBezTo>
                  <a:cubicBezTo>
                    <a:pt x="242" y="35"/>
                    <a:pt x="264" y="22"/>
                    <a:pt x="251" y="19"/>
                  </a:cubicBezTo>
                  <a:cubicBezTo>
                    <a:pt x="246" y="19"/>
                    <a:pt x="247" y="22"/>
                    <a:pt x="243" y="24"/>
                  </a:cubicBezTo>
                  <a:cubicBezTo>
                    <a:pt x="240" y="25"/>
                    <a:pt x="238" y="25"/>
                    <a:pt x="235" y="26"/>
                  </a:cubicBezTo>
                  <a:cubicBezTo>
                    <a:pt x="234" y="26"/>
                    <a:pt x="229" y="28"/>
                    <a:pt x="228" y="28"/>
                  </a:cubicBezTo>
                  <a:cubicBezTo>
                    <a:pt x="226" y="25"/>
                    <a:pt x="233" y="24"/>
                    <a:pt x="235" y="24"/>
                  </a:cubicBezTo>
                  <a:cubicBezTo>
                    <a:pt x="235" y="23"/>
                    <a:pt x="241" y="22"/>
                    <a:pt x="238" y="21"/>
                  </a:cubicBezTo>
                  <a:cubicBezTo>
                    <a:pt x="235" y="20"/>
                    <a:pt x="232" y="20"/>
                    <a:pt x="229" y="20"/>
                  </a:cubicBezTo>
                  <a:cubicBezTo>
                    <a:pt x="221" y="20"/>
                    <a:pt x="213" y="21"/>
                    <a:pt x="205" y="23"/>
                  </a:cubicBezTo>
                  <a:cubicBezTo>
                    <a:pt x="205" y="23"/>
                    <a:pt x="202" y="25"/>
                    <a:pt x="201" y="24"/>
                  </a:cubicBezTo>
                  <a:cubicBezTo>
                    <a:pt x="201" y="22"/>
                    <a:pt x="200" y="22"/>
                    <a:pt x="202" y="22"/>
                  </a:cubicBezTo>
                  <a:cubicBezTo>
                    <a:pt x="206" y="20"/>
                    <a:pt x="210" y="19"/>
                    <a:pt x="214" y="18"/>
                  </a:cubicBezTo>
                  <a:cubicBezTo>
                    <a:pt x="221" y="17"/>
                    <a:pt x="229" y="18"/>
                    <a:pt x="237" y="18"/>
                  </a:cubicBezTo>
                  <a:cubicBezTo>
                    <a:pt x="239" y="18"/>
                    <a:pt x="241" y="18"/>
                    <a:pt x="243" y="18"/>
                  </a:cubicBezTo>
                  <a:cubicBezTo>
                    <a:pt x="247" y="16"/>
                    <a:pt x="252" y="16"/>
                    <a:pt x="256" y="14"/>
                  </a:cubicBezTo>
                  <a:cubicBezTo>
                    <a:pt x="258" y="14"/>
                    <a:pt x="259" y="13"/>
                    <a:pt x="256" y="12"/>
                  </a:cubicBezTo>
                  <a:cubicBezTo>
                    <a:pt x="254" y="11"/>
                    <a:pt x="250" y="10"/>
                    <a:pt x="248" y="11"/>
                  </a:cubicBezTo>
                  <a:cubicBezTo>
                    <a:pt x="246" y="11"/>
                    <a:pt x="246" y="10"/>
                    <a:pt x="244" y="9"/>
                  </a:cubicBezTo>
                  <a:cubicBezTo>
                    <a:pt x="242" y="9"/>
                    <a:pt x="240" y="11"/>
                    <a:pt x="238" y="11"/>
                  </a:cubicBezTo>
                  <a:cubicBezTo>
                    <a:pt x="238" y="11"/>
                    <a:pt x="240" y="8"/>
                    <a:pt x="241" y="8"/>
                  </a:cubicBezTo>
                  <a:cubicBezTo>
                    <a:pt x="242" y="6"/>
                    <a:pt x="238" y="6"/>
                    <a:pt x="237" y="6"/>
                  </a:cubicBezTo>
                  <a:cubicBezTo>
                    <a:pt x="231" y="7"/>
                    <a:pt x="226" y="7"/>
                    <a:pt x="220" y="6"/>
                  </a:cubicBezTo>
                  <a:cubicBezTo>
                    <a:pt x="215" y="6"/>
                    <a:pt x="211" y="8"/>
                    <a:pt x="206" y="8"/>
                  </a:cubicBezTo>
                  <a:cubicBezTo>
                    <a:pt x="204" y="8"/>
                    <a:pt x="201" y="8"/>
                    <a:pt x="199" y="8"/>
                  </a:cubicBezTo>
                  <a:cubicBezTo>
                    <a:pt x="197" y="9"/>
                    <a:pt x="194" y="8"/>
                    <a:pt x="193" y="9"/>
                  </a:cubicBezTo>
                  <a:cubicBezTo>
                    <a:pt x="196" y="8"/>
                    <a:pt x="199" y="8"/>
                    <a:pt x="202" y="7"/>
                  </a:cubicBezTo>
                  <a:cubicBezTo>
                    <a:pt x="207" y="7"/>
                    <a:pt x="211" y="6"/>
                    <a:pt x="215" y="6"/>
                  </a:cubicBezTo>
                  <a:cubicBezTo>
                    <a:pt x="217" y="6"/>
                    <a:pt x="237" y="6"/>
                    <a:pt x="237" y="4"/>
                  </a:cubicBezTo>
                  <a:cubicBezTo>
                    <a:pt x="236" y="4"/>
                    <a:pt x="233" y="3"/>
                    <a:pt x="232" y="2"/>
                  </a:cubicBezTo>
                  <a:cubicBezTo>
                    <a:pt x="229" y="2"/>
                    <a:pt x="227" y="2"/>
                    <a:pt x="224" y="2"/>
                  </a:cubicBezTo>
                  <a:cubicBezTo>
                    <a:pt x="220" y="2"/>
                    <a:pt x="216" y="1"/>
                    <a:pt x="213" y="0"/>
                  </a:cubicBezTo>
                  <a:cubicBezTo>
                    <a:pt x="206" y="0"/>
                    <a:pt x="200" y="0"/>
                    <a:pt x="194" y="0"/>
                  </a:cubicBezTo>
                  <a:cubicBezTo>
                    <a:pt x="191" y="1"/>
                    <a:pt x="188" y="1"/>
                    <a:pt x="185" y="1"/>
                  </a:cubicBezTo>
                  <a:cubicBezTo>
                    <a:pt x="184" y="1"/>
                    <a:pt x="183" y="3"/>
                    <a:pt x="183" y="3"/>
                  </a:cubicBezTo>
                  <a:cubicBezTo>
                    <a:pt x="181" y="3"/>
                    <a:pt x="179" y="2"/>
                    <a:pt x="177" y="2"/>
                  </a:cubicBezTo>
                  <a:cubicBezTo>
                    <a:pt x="176" y="2"/>
                    <a:pt x="175" y="3"/>
                    <a:pt x="173" y="3"/>
                  </a:cubicBezTo>
                  <a:cubicBezTo>
                    <a:pt x="171" y="3"/>
                    <a:pt x="171" y="4"/>
                    <a:pt x="173" y="4"/>
                  </a:cubicBezTo>
                  <a:cubicBezTo>
                    <a:pt x="176" y="5"/>
                    <a:pt x="179" y="5"/>
                    <a:pt x="181" y="6"/>
                  </a:cubicBezTo>
                  <a:cubicBezTo>
                    <a:pt x="180" y="5"/>
                    <a:pt x="174" y="7"/>
                    <a:pt x="173" y="8"/>
                  </a:cubicBezTo>
                  <a:cubicBezTo>
                    <a:pt x="173" y="8"/>
                    <a:pt x="170" y="8"/>
                    <a:pt x="170" y="8"/>
                  </a:cubicBezTo>
                  <a:cubicBezTo>
                    <a:pt x="170" y="8"/>
                    <a:pt x="172" y="10"/>
                    <a:pt x="172" y="10"/>
                  </a:cubicBezTo>
                  <a:cubicBezTo>
                    <a:pt x="171" y="10"/>
                    <a:pt x="169" y="9"/>
                    <a:pt x="168" y="8"/>
                  </a:cubicBezTo>
                  <a:cubicBezTo>
                    <a:pt x="167" y="7"/>
                    <a:pt x="164" y="8"/>
                    <a:pt x="163" y="8"/>
                  </a:cubicBezTo>
                  <a:cubicBezTo>
                    <a:pt x="160" y="7"/>
                    <a:pt x="157" y="6"/>
                    <a:pt x="154" y="5"/>
                  </a:cubicBezTo>
                  <a:cubicBezTo>
                    <a:pt x="152" y="4"/>
                    <a:pt x="150" y="6"/>
                    <a:pt x="147" y="6"/>
                  </a:cubicBezTo>
                  <a:cubicBezTo>
                    <a:pt x="146" y="6"/>
                    <a:pt x="140" y="5"/>
                    <a:pt x="140" y="7"/>
                  </a:cubicBezTo>
                  <a:cubicBezTo>
                    <a:pt x="139" y="7"/>
                    <a:pt x="153" y="9"/>
                    <a:pt x="155" y="10"/>
                  </a:cubicBezTo>
                  <a:cubicBezTo>
                    <a:pt x="158" y="10"/>
                    <a:pt x="161" y="10"/>
                    <a:pt x="163" y="11"/>
                  </a:cubicBezTo>
                  <a:cubicBezTo>
                    <a:pt x="164" y="11"/>
                    <a:pt x="165" y="11"/>
                    <a:pt x="166" y="12"/>
                  </a:cubicBezTo>
                  <a:cubicBezTo>
                    <a:pt x="166" y="12"/>
                    <a:pt x="166" y="15"/>
                    <a:pt x="166" y="15"/>
                  </a:cubicBezTo>
                  <a:cubicBezTo>
                    <a:pt x="166" y="16"/>
                    <a:pt x="165" y="14"/>
                    <a:pt x="165" y="13"/>
                  </a:cubicBezTo>
                  <a:cubicBezTo>
                    <a:pt x="164" y="12"/>
                    <a:pt x="161" y="12"/>
                    <a:pt x="160" y="11"/>
                  </a:cubicBezTo>
                  <a:cubicBezTo>
                    <a:pt x="160" y="11"/>
                    <a:pt x="157" y="11"/>
                    <a:pt x="157" y="11"/>
                  </a:cubicBezTo>
                  <a:cubicBezTo>
                    <a:pt x="157" y="12"/>
                    <a:pt x="158" y="14"/>
                    <a:pt x="158" y="14"/>
                  </a:cubicBezTo>
                  <a:cubicBezTo>
                    <a:pt x="156" y="14"/>
                    <a:pt x="155" y="11"/>
                    <a:pt x="154" y="11"/>
                  </a:cubicBezTo>
                  <a:cubicBezTo>
                    <a:pt x="152" y="11"/>
                    <a:pt x="150" y="11"/>
                    <a:pt x="148" y="10"/>
                  </a:cubicBezTo>
                  <a:cubicBezTo>
                    <a:pt x="147" y="10"/>
                    <a:pt x="139" y="10"/>
                    <a:pt x="139" y="10"/>
                  </a:cubicBezTo>
                  <a:cubicBezTo>
                    <a:pt x="138" y="12"/>
                    <a:pt x="151" y="17"/>
                    <a:pt x="151" y="17"/>
                  </a:cubicBezTo>
                  <a:cubicBezTo>
                    <a:pt x="151" y="18"/>
                    <a:pt x="146" y="17"/>
                    <a:pt x="146" y="17"/>
                  </a:cubicBezTo>
                  <a:cubicBezTo>
                    <a:pt x="143" y="17"/>
                    <a:pt x="142" y="16"/>
                    <a:pt x="143" y="19"/>
                  </a:cubicBezTo>
                  <a:cubicBezTo>
                    <a:pt x="142" y="19"/>
                    <a:pt x="141" y="18"/>
                    <a:pt x="140" y="17"/>
                  </a:cubicBezTo>
                  <a:cubicBezTo>
                    <a:pt x="140" y="16"/>
                    <a:pt x="142" y="17"/>
                    <a:pt x="143" y="16"/>
                  </a:cubicBezTo>
                  <a:cubicBezTo>
                    <a:pt x="143" y="16"/>
                    <a:pt x="141" y="14"/>
                    <a:pt x="140" y="14"/>
                  </a:cubicBezTo>
                  <a:cubicBezTo>
                    <a:pt x="138" y="13"/>
                    <a:pt x="136" y="12"/>
                    <a:pt x="133" y="12"/>
                  </a:cubicBezTo>
                  <a:cubicBezTo>
                    <a:pt x="132" y="12"/>
                    <a:pt x="130" y="11"/>
                    <a:pt x="129" y="12"/>
                  </a:cubicBezTo>
                  <a:cubicBezTo>
                    <a:pt x="128" y="12"/>
                    <a:pt x="131" y="15"/>
                    <a:pt x="131" y="15"/>
                  </a:cubicBezTo>
                  <a:cubicBezTo>
                    <a:pt x="134" y="17"/>
                    <a:pt x="138" y="17"/>
                    <a:pt x="142" y="20"/>
                  </a:cubicBezTo>
                  <a:cubicBezTo>
                    <a:pt x="143" y="20"/>
                    <a:pt x="144" y="21"/>
                    <a:pt x="143" y="22"/>
                  </a:cubicBezTo>
                  <a:cubicBezTo>
                    <a:pt x="141" y="24"/>
                    <a:pt x="139" y="22"/>
                    <a:pt x="137" y="21"/>
                  </a:cubicBezTo>
                  <a:cubicBezTo>
                    <a:pt x="132" y="18"/>
                    <a:pt x="126" y="16"/>
                    <a:pt x="120" y="15"/>
                  </a:cubicBezTo>
                  <a:cubicBezTo>
                    <a:pt x="117" y="14"/>
                    <a:pt x="114" y="13"/>
                    <a:pt x="111" y="14"/>
                  </a:cubicBezTo>
                  <a:cubicBezTo>
                    <a:pt x="110" y="14"/>
                    <a:pt x="113" y="17"/>
                    <a:pt x="113" y="18"/>
                  </a:cubicBezTo>
                  <a:cubicBezTo>
                    <a:pt x="113" y="18"/>
                    <a:pt x="117" y="21"/>
                    <a:pt x="117" y="21"/>
                  </a:cubicBezTo>
                  <a:cubicBezTo>
                    <a:pt x="117" y="22"/>
                    <a:pt x="111" y="21"/>
                    <a:pt x="111" y="21"/>
                  </a:cubicBezTo>
                  <a:cubicBezTo>
                    <a:pt x="111" y="23"/>
                    <a:pt x="115" y="22"/>
                    <a:pt x="115" y="24"/>
                  </a:cubicBezTo>
                  <a:cubicBezTo>
                    <a:pt x="115" y="24"/>
                    <a:pt x="111" y="23"/>
                    <a:pt x="110" y="22"/>
                  </a:cubicBezTo>
                  <a:cubicBezTo>
                    <a:pt x="108" y="21"/>
                    <a:pt x="106" y="21"/>
                    <a:pt x="103" y="20"/>
                  </a:cubicBezTo>
                  <a:cubicBezTo>
                    <a:pt x="101" y="19"/>
                    <a:pt x="101" y="20"/>
                    <a:pt x="101" y="22"/>
                  </a:cubicBezTo>
                  <a:cubicBezTo>
                    <a:pt x="100" y="23"/>
                    <a:pt x="99" y="23"/>
                    <a:pt x="98" y="23"/>
                  </a:cubicBezTo>
                  <a:cubicBezTo>
                    <a:pt x="98" y="24"/>
                    <a:pt x="98" y="26"/>
                    <a:pt x="97" y="26"/>
                  </a:cubicBezTo>
                  <a:cubicBezTo>
                    <a:pt x="97" y="27"/>
                    <a:pt x="97" y="24"/>
                    <a:pt x="97" y="23"/>
                  </a:cubicBezTo>
                  <a:cubicBezTo>
                    <a:pt x="97" y="22"/>
                    <a:pt x="98" y="21"/>
                    <a:pt x="98" y="20"/>
                  </a:cubicBezTo>
                  <a:cubicBezTo>
                    <a:pt x="97" y="16"/>
                    <a:pt x="93" y="16"/>
                    <a:pt x="90" y="16"/>
                  </a:cubicBezTo>
                  <a:cubicBezTo>
                    <a:pt x="86" y="17"/>
                    <a:pt x="82" y="18"/>
                    <a:pt x="78" y="18"/>
                  </a:cubicBezTo>
                  <a:cubicBezTo>
                    <a:pt x="77" y="19"/>
                    <a:pt x="75" y="19"/>
                    <a:pt x="74" y="19"/>
                  </a:cubicBezTo>
                  <a:cubicBezTo>
                    <a:pt x="74" y="19"/>
                    <a:pt x="69" y="20"/>
                    <a:pt x="69" y="20"/>
                  </a:cubicBezTo>
                  <a:cubicBezTo>
                    <a:pt x="70" y="21"/>
                    <a:pt x="72" y="21"/>
                    <a:pt x="73" y="21"/>
                  </a:cubicBezTo>
                  <a:cubicBezTo>
                    <a:pt x="74" y="22"/>
                    <a:pt x="75" y="23"/>
                    <a:pt x="77" y="24"/>
                  </a:cubicBezTo>
                  <a:cubicBezTo>
                    <a:pt x="77" y="24"/>
                    <a:pt x="81" y="27"/>
                    <a:pt x="81" y="27"/>
                  </a:cubicBezTo>
                  <a:cubicBezTo>
                    <a:pt x="80" y="27"/>
                    <a:pt x="76" y="25"/>
                    <a:pt x="75" y="25"/>
                  </a:cubicBezTo>
                  <a:cubicBezTo>
                    <a:pt x="73" y="24"/>
                    <a:pt x="72" y="22"/>
                    <a:pt x="70" y="22"/>
                  </a:cubicBezTo>
                  <a:cubicBezTo>
                    <a:pt x="67" y="21"/>
                    <a:pt x="64" y="22"/>
                    <a:pt x="61" y="22"/>
                  </a:cubicBezTo>
                  <a:cubicBezTo>
                    <a:pt x="58" y="23"/>
                    <a:pt x="58" y="22"/>
                    <a:pt x="60" y="25"/>
                  </a:cubicBezTo>
                  <a:cubicBezTo>
                    <a:pt x="60" y="26"/>
                    <a:pt x="60" y="29"/>
                    <a:pt x="60" y="30"/>
                  </a:cubicBezTo>
                  <a:cubicBezTo>
                    <a:pt x="60" y="32"/>
                    <a:pt x="56" y="30"/>
                    <a:pt x="55" y="30"/>
                  </a:cubicBezTo>
                  <a:cubicBezTo>
                    <a:pt x="54" y="30"/>
                    <a:pt x="51" y="28"/>
                    <a:pt x="50" y="30"/>
                  </a:cubicBezTo>
                  <a:cubicBezTo>
                    <a:pt x="49" y="31"/>
                    <a:pt x="50" y="34"/>
                    <a:pt x="50" y="34"/>
                  </a:cubicBezTo>
                  <a:cubicBezTo>
                    <a:pt x="49" y="35"/>
                    <a:pt x="48" y="33"/>
                    <a:pt x="47" y="32"/>
                  </a:cubicBezTo>
                  <a:cubicBezTo>
                    <a:pt x="45" y="31"/>
                    <a:pt x="43" y="31"/>
                    <a:pt x="42" y="32"/>
                  </a:cubicBezTo>
                  <a:cubicBezTo>
                    <a:pt x="39" y="34"/>
                    <a:pt x="36" y="36"/>
                    <a:pt x="32" y="37"/>
                  </a:cubicBezTo>
                  <a:cubicBezTo>
                    <a:pt x="31" y="38"/>
                    <a:pt x="34" y="37"/>
                    <a:pt x="32" y="37"/>
                  </a:cubicBezTo>
                  <a:close/>
                </a:path>
              </a:pathLst>
            </a:custGeom>
            <a:grpFill/>
            <a:ln w="4763" cap="flat">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grpSp>
      <p:sp>
        <p:nvSpPr>
          <p:cNvPr id="282" name="Title 281"/>
          <p:cNvSpPr>
            <a:spLocks noGrp="1"/>
          </p:cNvSpPr>
          <p:nvPr>
            <p:ph type="title"/>
          </p:nvPr>
        </p:nvSpPr>
        <p:spPr/>
        <p:txBody>
          <a:bodyPr/>
          <a:lstStyle/>
          <a:p>
            <a:r>
              <a:rPr lang="id-ID" dirty="0"/>
              <a:t>WORLD MARKET</a:t>
            </a:r>
            <a:endParaRPr lang="en-AU" dirty="0"/>
          </a:p>
        </p:txBody>
      </p:sp>
      <p:sp>
        <p:nvSpPr>
          <p:cNvPr id="283" name="Content Placeholder 282"/>
          <p:cNvSpPr>
            <a:spLocks noGrp="1"/>
          </p:cNvSpPr>
          <p:nvPr>
            <p:ph idx="1"/>
          </p:nvPr>
        </p:nvSpPr>
        <p:spPr/>
        <p:txBody>
          <a:bodyPr>
            <a:normAutofit fontScale="92500" lnSpcReduction="20000"/>
          </a:bodyPr>
          <a:lstStyle/>
          <a:p>
            <a:r>
              <a:rPr lang="id-ID" dirty="0"/>
              <a:t>Company Slogan Here Please</a:t>
            </a:r>
            <a:endParaRPr lang="en-AU" dirty="0"/>
          </a:p>
        </p:txBody>
      </p:sp>
      <p:sp>
        <p:nvSpPr>
          <p:cNvPr id="284" name="Freeform 283"/>
          <p:cNvSpPr/>
          <p:nvPr/>
        </p:nvSpPr>
        <p:spPr>
          <a:xfrm rot="20324701">
            <a:off x="1747255" y="4076299"/>
            <a:ext cx="487406" cy="738337"/>
          </a:xfrm>
          <a:custGeom>
            <a:avLst/>
            <a:gdLst/>
            <a:ahLst/>
            <a:cxnLst/>
            <a:rect l="l" t="t" r="r" b="b"/>
            <a:pathLst>
              <a:path w="134936" h="204405">
                <a:moveTo>
                  <a:pt x="127331" y="165827"/>
                </a:moveTo>
                <a:cubicBezTo>
                  <a:pt x="123825" y="169180"/>
                  <a:pt x="119711" y="172228"/>
                  <a:pt x="114986" y="174971"/>
                </a:cubicBezTo>
                <a:cubicBezTo>
                  <a:pt x="107519" y="179238"/>
                  <a:pt x="97689" y="181981"/>
                  <a:pt x="85497" y="183201"/>
                </a:cubicBezTo>
                <a:cubicBezTo>
                  <a:pt x="63704" y="185334"/>
                  <a:pt x="41301" y="182210"/>
                  <a:pt x="18288" y="173828"/>
                </a:cubicBezTo>
                <a:cubicBezTo>
                  <a:pt x="14478" y="172456"/>
                  <a:pt x="11126" y="170475"/>
                  <a:pt x="8230" y="167884"/>
                </a:cubicBezTo>
                <a:cubicBezTo>
                  <a:pt x="8535" y="173371"/>
                  <a:pt x="9373" y="177333"/>
                  <a:pt x="10745" y="179772"/>
                </a:cubicBezTo>
                <a:cubicBezTo>
                  <a:pt x="13945" y="185106"/>
                  <a:pt x="19889" y="189297"/>
                  <a:pt x="28575" y="192345"/>
                </a:cubicBezTo>
                <a:cubicBezTo>
                  <a:pt x="37262" y="195393"/>
                  <a:pt x="47397" y="197221"/>
                  <a:pt x="58979" y="197831"/>
                </a:cubicBezTo>
                <a:cubicBezTo>
                  <a:pt x="69952" y="198288"/>
                  <a:pt x="80468" y="197640"/>
                  <a:pt x="90526" y="195888"/>
                </a:cubicBezTo>
                <a:cubicBezTo>
                  <a:pt x="100584" y="194135"/>
                  <a:pt x="108204" y="191735"/>
                  <a:pt x="113386" y="188687"/>
                </a:cubicBezTo>
                <a:cubicBezTo>
                  <a:pt x="114300" y="188077"/>
                  <a:pt x="115291" y="188001"/>
                  <a:pt x="116358" y="188458"/>
                </a:cubicBezTo>
                <a:cubicBezTo>
                  <a:pt x="123216" y="185106"/>
                  <a:pt x="127178" y="181753"/>
                  <a:pt x="128245" y="178400"/>
                </a:cubicBezTo>
                <a:cubicBezTo>
                  <a:pt x="128702" y="176419"/>
                  <a:pt x="128626" y="173447"/>
                  <a:pt x="128016" y="169485"/>
                </a:cubicBezTo>
                <a:cubicBezTo>
                  <a:pt x="128016" y="168875"/>
                  <a:pt x="127788" y="167656"/>
                  <a:pt x="127331" y="165827"/>
                </a:cubicBezTo>
                <a:close/>
                <a:moveTo>
                  <a:pt x="52121" y="157140"/>
                </a:moveTo>
                <a:cubicBezTo>
                  <a:pt x="54255" y="157140"/>
                  <a:pt x="55322" y="158207"/>
                  <a:pt x="55322" y="160341"/>
                </a:cubicBezTo>
                <a:cubicBezTo>
                  <a:pt x="55322" y="162474"/>
                  <a:pt x="54255" y="163541"/>
                  <a:pt x="52121" y="163541"/>
                </a:cubicBezTo>
                <a:cubicBezTo>
                  <a:pt x="49988" y="163541"/>
                  <a:pt x="48921" y="162474"/>
                  <a:pt x="48921" y="160341"/>
                </a:cubicBezTo>
                <a:cubicBezTo>
                  <a:pt x="48921" y="158207"/>
                  <a:pt x="49988" y="157140"/>
                  <a:pt x="52121" y="157140"/>
                </a:cubicBezTo>
                <a:close/>
                <a:moveTo>
                  <a:pt x="73838" y="155769"/>
                </a:moveTo>
                <a:cubicBezTo>
                  <a:pt x="75972" y="155769"/>
                  <a:pt x="77039" y="156835"/>
                  <a:pt x="77039" y="158969"/>
                </a:cubicBezTo>
                <a:cubicBezTo>
                  <a:pt x="77039" y="161103"/>
                  <a:pt x="75972" y="162169"/>
                  <a:pt x="73838" y="162169"/>
                </a:cubicBezTo>
                <a:cubicBezTo>
                  <a:pt x="71705" y="162169"/>
                  <a:pt x="70638" y="161103"/>
                  <a:pt x="70638" y="158969"/>
                </a:cubicBezTo>
                <a:cubicBezTo>
                  <a:pt x="70638" y="156835"/>
                  <a:pt x="71705" y="155769"/>
                  <a:pt x="73838" y="155769"/>
                </a:cubicBezTo>
                <a:close/>
                <a:moveTo>
                  <a:pt x="122987" y="153940"/>
                </a:moveTo>
                <a:cubicBezTo>
                  <a:pt x="122682" y="155464"/>
                  <a:pt x="121768" y="156302"/>
                  <a:pt x="120244" y="156454"/>
                </a:cubicBezTo>
                <a:lnTo>
                  <a:pt x="120244" y="156683"/>
                </a:lnTo>
                <a:cubicBezTo>
                  <a:pt x="120549" y="158512"/>
                  <a:pt x="119787" y="159655"/>
                  <a:pt x="117958" y="160112"/>
                </a:cubicBezTo>
                <a:cubicBezTo>
                  <a:pt x="117501" y="161026"/>
                  <a:pt x="116815" y="161636"/>
                  <a:pt x="115901" y="161941"/>
                </a:cubicBezTo>
                <a:cubicBezTo>
                  <a:pt x="114681" y="162398"/>
                  <a:pt x="110681" y="163998"/>
                  <a:pt x="103899" y="166741"/>
                </a:cubicBezTo>
                <a:cubicBezTo>
                  <a:pt x="97117" y="169485"/>
                  <a:pt x="91745" y="171313"/>
                  <a:pt x="87783" y="172228"/>
                </a:cubicBezTo>
                <a:lnTo>
                  <a:pt x="51980" y="172228"/>
                </a:lnTo>
                <a:lnTo>
                  <a:pt x="47951" y="171670"/>
                </a:lnTo>
                <a:lnTo>
                  <a:pt x="16002" y="159198"/>
                </a:lnTo>
                <a:lnTo>
                  <a:pt x="16002" y="160112"/>
                </a:lnTo>
                <a:cubicBezTo>
                  <a:pt x="16002" y="161026"/>
                  <a:pt x="15736" y="161788"/>
                  <a:pt x="15202" y="162398"/>
                </a:cubicBezTo>
                <a:cubicBezTo>
                  <a:pt x="14669" y="163008"/>
                  <a:pt x="14021" y="163389"/>
                  <a:pt x="13259" y="163541"/>
                </a:cubicBezTo>
                <a:cubicBezTo>
                  <a:pt x="15393" y="165370"/>
                  <a:pt x="17831" y="166818"/>
                  <a:pt x="20574" y="167884"/>
                </a:cubicBezTo>
                <a:lnTo>
                  <a:pt x="47951" y="171670"/>
                </a:lnTo>
                <a:lnTo>
                  <a:pt x="49378" y="172228"/>
                </a:lnTo>
                <a:lnTo>
                  <a:pt x="51980" y="172228"/>
                </a:lnTo>
                <a:lnTo>
                  <a:pt x="85040" y="176800"/>
                </a:lnTo>
                <a:cubicBezTo>
                  <a:pt x="96165" y="175733"/>
                  <a:pt x="105080" y="173295"/>
                  <a:pt x="111786" y="169485"/>
                </a:cubicBezTo>
                <a:cubicBezTo>
                  <a:pt x="119101" y="165370"/>
                  <a:pt x="123978" y="161331"/>
                  <a:pt x="126416" y="157369"/>
                </a:cubicBezTo>
                <a:lnTo>
                  <a:pt x="126873" y="155311"/>
                </a:lnTo>
                <a:cubicBezTo>
                  <a:pt x="126264" y="154702"/>
                  <a:pt x="124968" y="154245"/>
                  <a:pt x="122987" y="153940"/>
                </a:cubicBezTo>
                <a:close/>
                <a:moveTo>
                  <a:pt x="61037" y="152797"/>
                </a:moveTo>
                <a:cubicBezTo>
                  <a:pt x="61951" y="152797"/>
                  <a:pt x="62713" y="153102"/>
                  <a:pt x="63323" y="153711"/>
                </a:cubicBezTo>
                <a:cubicBezTo>
                  <a:pt x="63932" y="154321"/>
                  <a:pt x="64237" y="155083"/>
                  <a:pt x="64237" y="155997"/>
                </a:cubicBezTo>
                <a:cubicBezTo>
                  <a:pt x="64237" y="158131"/>
                  <a:pt x="63170" y="159198"/>
                  <a:pt x="61037" y="159198"/>
                </a:cubicBezTo>
                <a:cubicBezTo>
                  <a:pt x="58903" y="159198"/>
                  <a:pt x="57836" y="158131"/>
                  <a:pt x="57836" y="155997"/>
                </a:cubicBezTo>
                <a:cubicBezTo>
                  <a:pt x="57836" y="155083"/>
                  <a:pt x="58141" y="154321"/>
                  <a:pt x="58751" y="153711"/>
                </a:cubicBezTo>
                <a:cubicBezTo>
                  <a:pt x="59360" y="153102"/>
                  <a:pt x="60122" y="152797"/>
                  <a:pt x="61037" y="152797"/>
                </a:cubicBezTo>
                <a:close/>
                <a:moveTo>
                  <a:pt x="103556" y="150739"/>
                </a:moveTo>
                <a:cubicBezTo>
                  <a:pt x="105690" y="150739"/>
                  <a:pt x="106757" y="151806"/>
                  <a:pt x="106757" y="153940"/>
                </a:cubicBezTo>
                <a:cubicBezTo>
                  <a:pt x="106757" y="156073"/>
                  <a:pt x="105690" y="157140"/>
                  <a:pt x="103556" y="157140"/>
                </a:cubicBezTo>
                <a:cubicBezTo>
                  <a:pt x="101423" y="157140"/>
                  <a:pt x="100356" y="156073"/>
                  <a:pt x="100356" y="153940"/>
                </a:cubicBezTo>
                <a:cubicBezTo>
                  <a:pt x="100356" y="151806"/>
                  <a:pt x="101423" y="150739"/>
                  <a:pt x="103556" y="150739"/>
                </a:cubicBezTo>
                <a:close/>
                <a:moveTo>
                  <a:pt x="91212" y="149368"/>
                </a:moveTo>
                <a:cubicBezTo>
                  <a:pt x="93345" y="149368"/>
                  <a:pt x="94412" y="150435"/>
                  <a:pt x="94412" y="152568"/>
                </a:cubicBezTo>
                <a:cubicBezTo>
                  <a:pt x="94412" y="154702"/>
                  <a:pt x="93345" y="155769"/>
                  <a:pt x="91212" y="155769"/>
                </a:cubicBezTo>
                <a:cubicBezTo>
                  <a:pt x="89078" y="155769"/>
                  <a:pt x="88011" y="154702"/>
                  <a:pt x="88011" y="152568"/>
                </a:cubicBezTo>
                <a:cubicBezTo>
                  <a:pt x="88011" y="150435"/>
                  <a:pt x="89078" y="149368"/>
                  <a:pt x="91212" y="149368"/>
                </a:cubicBezTo>
                <a:close/>
                <a:moveTo>
                  <a:pt x="44577" y="148225"/>
                </a:moveTo>
                <a:cubicBezTo>
                  <a:pt x="46711" y="148225"/>
                  <a:pt x="47778" y="149292"/>
                  <a:pt x="47778" y="151425"/>
                </a:cubicBezTo>
                <a:cubicBezTo>
                  <a:pt x="47778" y="153559"/>
                  <a:pt x="46711" y="154626"/>
                  <a:pt x="44577" y="154626"/>
                </a:cubicBezTo>
                <a:cubicBezTo>
                  <a:pt x="42444" y="154626"/>
                  <a:pt x="41377" y="153559"/>
                  <a:pt x="41377" y="151425"/>
                </a:cubicBezTo>
                <a:cubicBezTo>
                  <a:pt x="41377" y="149292"/>
                  <a:pt x="42444" y="148225"/>
                  <a:pt x="44577" y="148225"/>
                </a:cubicBezTo>
                <a:close/>
                <a:moveTo>
                  <a:pt x="32004" y="147082"/>
                </a:moveTo>
                <a:cubicBezTo>
                  <a:pt x="34138" y="147082"/>
                  <a:pt x="35205" y="148149"/>
                  <a:pt x="35205" y="150282"/>
                </a:cubicBezTo>
                <a:cubicBezTo>
                  <a:pt x="35205" y="152416"/>
                  <a:pt x="34138" y="153483"/>
                  <a:pt x="32004" y="153483"/>
                </a:cubicBezTo>
                <a:cubicBezTo>
                  <a:pt x="29871" y="153483"/>
                  <a:pt x="28804" y="152416"/>
                  <a:pt x="28804" y="150282"/>
                </a:cubicBezTo>
                <a:cubicBezTo>
                  <a:pt x="28804" y="148149"/>
                  <a:pt x="29871" y="147082"/>
                  <a:pt x="32004" y="147082"/>
                </a:cubicBezTo>
                <a:close/>
                <a:moveTo>
                  <a:pt x="101727" y="142281"/>
                </a:moveTo>
                <a:cubicBezTo>
                  <a:pt x="103861" y="142281"/>
                  <a:pt x="104928" y="143348"/>
                  <a:pt x="104928" y="145482"/>
                </a:cubicBezTo>
                <a:cubicBezTo>
                  <a:pt x="104928" y="147615"/>
                  <a:pt x="103861" y="148682"/>
                  <a:pt x="101727" y="148682"/>
                </a:cubicBezTo>
                <a:cubicBezTo>
                  <a:pt x="99594" y="148682"/>
                  <a:pt x="98527" y="147615"/>
                  <a:pt x="98527" y="145482"/>
                </a:cubicBezTo>
                <a:cubicBezTo>
                  <a:pt x="98527" y="143348"/>
                  <a:pt x="99594" y="142281"/>
                  <a:pt x="101727" y="142281"/>
                </a:cubicBezTo>
                <a:close/>
                <a:moveTo>
                  <a:pt x="79096" y="140452"/>
                </a:moveTo>
                <a:cubicBezTo>
                  <a:pt x="81230" y="140452"/>
                  <a:pt x="82296" y="141519"/>
                  <a:pt x="82296" y="143653"/>
                </a:cubicBezTo>
                <a:cubicBezTo>
                  <a:pt x="82296" y="145786"/>
                  <a:pt x="81230" y="146853"/>
                  <a:pt x="79096" y="146853"/>
                </a:cubicBezTo>
                <a:cubicBezTo>
                  <a:pt x="76962" y="146853"/>
                  <a:pt x="75896" y="145786"/>
                  <a:pt x="75896" y="143653"/>
                </a:cubicBezTo>
                <a:cubicBezTo>
                  <a:pt x="75896" y="141519"/>
                  <a:pt x="76962" y="140452"/>
                  <a:pt x="79096" y="140452"/>
                </a:cubicBezTo>
                <a:close/>
                <a:moveTo>
                  <a:pt x="65609" y="139767"/>
                </a:moveTo>
                <a:cubicBezTo>
                  <a:pt x="67742" y="139767"/>
                  <a:pt x="68809" y="140833"/>
                  <a:pt x="68809" y="142967"/>
                </a:cubicBezTo>
                <a:cubicBezTo>
                  <a:pt x="68809" y="145101"/>
                  <a:pt x="67742" y="146167"/>
                  <a:pt x="65609" y="146167"/>
                </a:cubicBezTo>
                <a:cubicBezTo>
                  <a:pt x="63475" y="146167"/>
                  <a:pt x="62408" y="145101"/>
                  <a:pt x="62408" y="142967"/>
                </a:cubicBezTo>
                <a:cubicBezTo>
                  <a:pt x="62408" y="140833"/>
                  <a:pt x="63475" y="139767"/>
                  <a:pt x="65609" y="139767"/>
                </a:cubicBezTo>
                <a:close/>
                <a:moveTo>
                  <a:pt x="50978" y="138166"/>
                </a:moveTo>
                <a:cubicBezTo>
                  <a:pt x="53112" y="138166"/>
                  <a:pt x="54179" y="139233"/>
                  <a:pt x="54179" y="141367"/>
                </a:cubicBezTo>
                <a:cubicBezTo>
                  <a:pt x="54179" y="143500"/>
                  <a:pt x="53112" y="144567"/>
                  <a:pt x="50978" y="144567"/>
                </a:cubicBezTo>
                <a:cubicBezTo>
                  <a:pt x="48845" y="144567"/>
                  <a:pt x="47778" y="143500"/>
                  <a:pt x="47778" y="141367"/>
                </a:cubicBezTo>
                <a:cubicBezTo>
                  <a:pt x="47778" y="139233"/>
                  <a:pt x="48845" y="138166"/>
                  <a:pt x="50978" y="138166"/>
                </a:cubicBezTo>
                <a:close/>
                <a:moveTo>
                  <a:pt x="36576" y="134280"/>
                </a:moveTo>
                <a:cubicBezTo>
                  <a:pt x="38710" y="134280"/>
                  <a:pt x="39777" y="135347"/>
                  <a:pt x="39777" y="137481"/>
                </a:cubicBezTo>
                <a:cubicBezTo>
                  <a:pt x="39777" y="139614"/>
                  <a:pt x="38710" y="140681"/>
                  <a:pt x="36576" y="140681"/>
                </a:cubicBezTo>
                <a:cubicBezTo>
                  <a:pt x="34443" y="140681"/>
                  <a:pt x="33376" y="139614"/>
                  <a:pt x="33376" y="137481"/>
                </a:cubicBezTo>
                <a:cubicBezTo>
                  <a:pt x="33376" y="135347"/>
                  <a:pt x="34443" y="134280"/>
                  <a:pt x="36576" y="134280"/>
                </a:cubicBezTo>
                <a:close/>
                <a:moveTo>
                  <a:pt x="89840" y="134052"/>
                </a:moveTo>
                <a:cubicBezTo>
                  <a:pt x="91974" y="134052"/>
                  <a:pt x="93041" y="135118"/>
                  <a:pt x="93041" y="137252"/>
                </a:cubicBezTo>
                <a:cubicBezTo>
                  <a:pt x="93041" y="139386"/>
                  <a:pt x="91974" y="140452"/>
                  <a:pt x="89840" y="140452"/>
                </a:cubicBezTo>
                <a:cubicBezTo>
                  <a:pt x="87707" y="140452"/>
                  <a:pt x="86640" y="139386"/>
                  <a:pt x="86640" y="137252"/>
                </a:cubicBezTo>
                <a:cubicBezTo>
                  <a:pt x="86640" y="135118"/>
                  <a:pt x="87707" y="134052"/>
                  <a:pt x="89840" y="134052"/>
                </a:cubicBezTo>
                <a:close/>
                <a:moveTo>
                  <a:pt x="75667" y="126508"/>
                </a:moveTo>
                <a:cubicBezTo>
                  <a:pt x="77801" y="126508"/>
                  <a:pt x="78867" y="127575"/>
                  <a:pt x="78867" y="129708"/>
                </a:cubicBezTo>
                <a:cubicBezTo>
                  <a:pt x="78867" y="131842"/>
                  <a:pt x="77801" y="132909"/>
                  <a:pt x="75667" y="132909"/>
                </a:cubicBezTo>
                <a:cubicBezTo>
                  <a:pt x="73533" y="132909"/>
                  <a:pt x="72467" y="131842"/>
                  <a:pt x="72467" y="129708"/>
                </a:cubicBezTo>
                <a:cubicBezTo>
                  <a:pt x="72467" y="127575"/>
                  <a:pt x="73533" y="126508"/>
                  <a:pt x="75667" y="126508"/>
                </a:cubicBezTo>
                <a:close/>
                <a:moveTo>
                  <a:pt x="52807" y="126508"/>
                </a:moveTo>
                <a:cubicBezTo>
                  <a:pt x="54941" y="126508"/>
                  <a:pt x="56007" y="127575"/>
                  <a:pt x="56007" y="129708"/>
                </a:cubicBezTo>
                <a:cubicBezTo>
                  <a:pt x="56007" y="131842"/>
                  <a:pt x="54941" y="132909"/>
                  <a:pt x="52807" y="132909"/>
                </a:cubicBezTo>
                <a:cubicBezTo>
                  <a:pt x="52197" y="133366"/>
                  <a:pt x="51435" y="133594"/>
                  <a:pt x="50521" y="133594"/>
                </a:cubicBezTo>
                <a:cubicBezTo>
                  <a:pt x="48387" y="133594"/>
                  <a:pt x="47321" y="132528"/>
                  <a:pt x="47321" y="130394"/>
                </a:cubicBezTo>
                <a:cubicBezTo>
                  <a:pt x="47321" y="128260"/>
                  <a:pt x="48387" y="127194"/>
                  <a:pt x="50521" y="127194"/>
                </a:cubicBezTo>
                <a:cubicBezTo>
                  <a:pt x="51131" y="126736"/>
                  <a:pt x="51893" y="126508"/>
                  <a:pt x="52807" y="126508"/>
                </a:cubicBezTo>
                <a:close/>
                <a:moveTo>
                  <a:pt x="64923" y="125136"/>
                </a:moveTo>
                <a:cubicBezTo>
                  <a:pt x="67056" y="125136"/>
                  <a:pt x="68123" y="126203"/>
                  <a:pt x="68123" y="128337"/>
                </a:cubicBezTo>
                <a:cubicBezTo>
                  <a:pt x="68123" y="130470"/>
                  <a:pt x="67056" y="131537"/>
                  <a:pt x="64923" y="131537"/>
                </a:cubicBezTo>
                <a:cubicBezTo>
                  <a:pt x="62789" y="131537"/>
                  <a:pt x="61722" y="130470"/>
                  <a:pt x="61722" y="128337"/>
                </a:cubicBezTo>
                <a:cubicBezTo>
                  <a:pt x="61722" y="126203"/>
                  <a:pt x="62789" y="125136"/>
                  <a:pt x="64923" y="125136"/>
                </a:cubicBezTo>
                <a:close/>
                <a:moveTo>
                  <a:pt x="86411" y="122850"/>
                </a:moveTo>
                <a:cubicBezTo>
                  <a:pt x="88545" y="122850"/>
                  <a:pt x="89612" y="123917"/>
                  <a:pt x="89612" y="126051"/>
                </a:cubicBezTo>
                <a:cubicBezTo>
                  <a:pt x="89612" y="128184"/>
                  <a:pt x="88545" y="129251"/>
                  <a:pt x="86411" y="129251"/>
                </a:cubicBezTo>
                <a:cubicBezTo>
                  <a:pt x="84278" y="129251"/>
                  <a:pt x="83211" y="128184"/>
                  <a:pt x="83211" y="126051"/>
                </a:cubicBezTo>
                <a:cubicBezTo>
                  <a:pt x="83211" y="123917"/>
                  <a:pt x="84278" y="122850"/>
                  <a:pt x="86411" y="122850"/>
                </a:cubicBezTo>
                <a:close/>
                <a:moveTo>
                  <a:pt x="60122" y="113935"/>
                </a:moveTo>
                <a:cubicBezTo>
                  <a:pt x="62256" y="113935"/>
                  <a:pt x="63323" y="115002"/>
                  <a:pt x="63323" y="117135"/>
                </a:cubicBezTo>
                <a:cubicBezTo>
                  <a:pt x="63323" y="119269"/>
                  <a:pt x="62256" y="120336"/>
                  <a:pt x="60122" y="120336"/>
                </a:cubicBezTo>
                <a:cubicBezTo>
                  <a:pt x="57989" y="120336"/>
                  <a:pt x="56922" y="119269"/>
                  <a:pt x="56922" y="117135"/>
                </a:cubicBezTo>
                <a:cubicBezTo>
                  <a:pt x="56922" y="115002"/>
                  <a:pt x="57989" y="113935"/>
                  <a:pt x="60122" y="113935"/>
                </a:cubicBezTo>
                <a:close/>
                <a:moveTo>
                  <a:pt x="68809" y="112792"/>
                </a:moveTo>
                <a:cubicBezTo>
                  <a:pt x="70943" y="112792"/>
                  <a:pt x="72009" y="113859"/>
                  <a:pt x="72009" y="115992"/>
                </a:cubicBezTo>
                <a:cubicBezTo>
                  <a:pt x="72009" y="118126"/>
                  <a:pt x="70943" y="119193"/>
                  <a:pt x="68809" y="119193"/>
                </a:cubicBezTo>
                <a:cubicBezTo>
                  <a:pt x="66675" y="119193"/>
                  <a:pt x="65609" y="118126"/>
                  <a:pt x="65609" y="115992"/>
                </a:cubicBezTo>
                <a:cubicBezTo>
                  <a:pt x="65609" y="113859"/>
                  <a:pt x="66675" y="112792"/>
                  <a:pt x="68809" y="112792"/>
                </a:cubicBezTo>
                <a:close/>
                <a:moveTo>
                  <a:pt x="65837" y="101819"/>
                </a:moveTo>
                <a:cubicBezTo>
                  <a:pt x="67971" y="101819"/>
                  <a:pt x="69038" y="102886"/>
                  <a:pt x="69038" y="105019"/>
                </a:cubicBezTo>
                <a:cubicBezTo>
                  <a:pt x="69038" y="107153"/>
                  <a:pt x="67971" y="108220"/>
                  <a:pt x="65837" y="108220"/>
                </a:cubicBezTo>
                <a:cubicBezTo>
                  <a:pt x="63704" y="108220"/>
                  <a:pt x="62637" y="107153"/>
                  <a:pt x="62637" y="105019"/>
                </a:cubicBezTo>
                <a:cubicBezTo>
                  <a:pt x="62637" y="102886"/>
                  <a:pt x="63704" y="101819"/>
                  <a:pt x="65837" y="101819"/>
                </a:cubicBezTo>
                <a:close/>
                <a:moveTo>
                  <a:pt x="66752" y="80331"/>
                </a:moveTo>
                <a:cubicBezTo>
                  <a:pt x="68885" y="80331"/>
                  <a:pt x="69952" y="81397"/>
                  <a:pt x="69952" y="83531"/>
                </a:cubicBezTo>
                <a:cubicBezTo>
                  <a:pt x="69952" y="85665"/>
                  <a:pt x="68885" y="86731"/>
                  <a:pt x="66752" y="86731"/>
                </a:cubicBezTo>
                <a:cubicBezTo>
                  <a:pt x="64618" y="86731"/>
                  <a:pt x="63551" y="85665"/>
                  <a:pt x="63551" y="83531"/>
                </a:cubicBezTo>
                <a:cubicBezTo>
                  <a:pt x="63551" y="81397"/>
                  <a:pt x="64618" y="80331"/>
                  <a:pt x="66752" y="80331"/>
                </a:cubicBezTo>
                <a:close/>
                <a:moveTo>
                  <a:pt x="57836" y="71872"/>
                </a:moveTo>
                <a:cubicBezTo>
                  <a:pt x="59970" y="71872"/>
                  <a:pt x="61037" y="72939"/>
                  <a:pt x="61037" y="75073"/>
                </a:cubicBezTo>
                <a:cubicBezTo>
                  <a:pt x="61037" y="77206"/>
                  <a:pt x="59970" y="78273"/>
                  <a:pt x="57836" y="78273"/>
                </a:cubicBezTo>
                <a:cubicBezTo>
                  <a:pt x="55703" y="78273"/>
                  <a:pt x="54636" y="77206"/>
                  <a:pt x="54636" y="75073"/>
                </a:cubicBezTo>
                <a:cubicBezTo>
                  <a:pt x="54636" y="72939"/>
                  <a:pt x="55703" y="71872"/>
                  <a:pt x="57836" y="71872"/>
                </a:cubicBezTo>
                <a:close/>
                <a:moveTo>
                  <a:pt x="72009" y="70044"/>
                </a:moveTo>
                <a:cubicBezTo>
                  <a:pt x="74143" y="70044"/>
                  <a:pt x="75210" y="71110"/>
                  <a:pt x="75210" y="73244"/>
                </a:cubicBezTo>
                <a:cubicBezTo>
                  <a:pt x="75210" y="75378"/>
                  <a:pt x="74143" y="76444"/>
                  <a:pt x="72009" y="76444"/>
                </a:cubicBezTo>
                <a:cubicBezTo>
                  <a:pt x="69876" y="76444"/>
                  <a:pt x="68809" y="75378"/>
                  <a:pt x="68809" y="73244"/>
                </a:cubicBezTo>
                <a:cubicBezTo>
                  <a:pt x="68809" y="71110"/>
                  <a:pt x="69876" y="70044"/>
                  <a:pt x="72009" y="70044"/>
                </a:cubicBezTo>
                <a:close/>
                <a:moveTo>
                  <a:pt x="87326" y="66843"/>
                </a:moveTo>
                <a:cubicBezTo>
                  <a:pt x="89459" y="66843"/>
                  <a:pt x="90526" y="67910"/>
                  <a:pt x="90526" y="70044"/>
                </a:cubicBezTo>
                <a:cubicBezTo>
                  <a:pt x="90526" y="72177"/>
                  <a:pt x="89459" y="73244"/>
                  <a:pt x="87326" y="73244"/>
                </a:cubicBezTo>
                <a:cubicBezTo>
                  <a:pt x="85192" y="73244"/>
                  <a:pt x="84125" y="72177"/>
                  <a:pt x="84125" y="70044"/>
                </a:cubicBezTo>
                <a:cubicBezTo>
                  <a:pt x="84125" y="67910"/>
                  <a:pt x="85192" y="66843"/>
                  <a:pt x="87326" y="66843"/>
                </a:cubicBezTo>
                <a:close/>
                <a:moveTo>
                  <a:pt x="44806" y="66157"/>
                </a:moveTo>
                <a:cubicBezTo>
                  <a:pt x="46940" y="66157"/>
                  <a:pt x="48006" y="67224"/>
                  <a:pt x="48006" y="69358"/>
                </a:cubicBezTo>
                <a:cubicBezTo>
                  <a:pt x="48006" y="71491"/>
                  <a:pt x="46940" y="72558"/>
                  <a:pt x="44806" y="72558"/>
                </a:cubicBezTo>
                <a:cubicBezTo>
                  <a:pt x="42672" y="72558"/>
                  <a:pt x="41606" y="71491"/>
                  <a:pt x="41606" y="69358"/>
                </a:cubicBezTo>
                <a:cubicBezTo>
                  <a:pt x="41606" y="67224"/>
                  <a:pt x="42672" y="66157"/>
                  <a:pt x="44806" y="66157"/>
                </a:cubicBezTo>
                <a:close/>
                <a:moveTo>
                  <a:pt x="16002" y="49927"/>
                </a:moveTo>
                <a:cubicBezTo>
                  <a:pt x="17069" y="62881"/>
                  <a:pt x="17222" y="81321"/>
                  <a:pt x="16460" y="105248"/>
                </a:cubicBezTo>
                <a:cubicBezTo>
                  <a:pt x="16002" y="115611"/>
                  <a:pt x="15774" y="122317"/>
                  <a:pt x="15774" y="125365"/>
                </a:cubicBezTo>
                <a:cubicBezTo>
                  <a:pt x="15926" y="134661"/>
                  <a:pt x="15850" y="141976"/>
                  <a:pt x="15545" y="147310"/>
                </a:cubicBezTo>
                <a:lnTo>
                  <a:pt x="15545" y="148911"/>
                </a:lnTo>
                <a:lnTo>
                  <a:pt x="16460" y="148911"/>
                </a:lnTo>
                <a:cubicBezTo>
                  <a:pt x="17526" y="138395"/>
                  <a:pt x="21794" y="127117"/>
                  <a:pt x="29261" y="115078"/>
                </a:cubicBezTo>
                <a:cubicBezTo>
                  <a:pt x="36272" y="103495"/>
                  <a:pt x="43815" y="95875"/>
                  <a:pt x="51893" y="92218"/>
                </a:cubicBezTo>
                <a:cubicBezTo>
                  <a:pt x="42139" y="87646"/>
                  <a:pt x="34481" y="82121"/>
                  <a:pt x="28918" y="75644"/>
                </a:cubicBezTo>
                <a:cubicBezTo>
                  <a:pt x="23356" y="69167"/>
                  <a:pt x="19050" y="60595"/>
                  <a:pt x="16002" y="49927"/>
                </a:cubicBezTo>
                <a:close/>
                <a:moveTo>
                  <a:pt x="14402" y="46269"/>
                </a:moveTo>
                <a:lnTo>
                  <a:pt x="14402" y="47184"/>
                </a:lnTo>
                <a:cubicBezTo>
                  <a:pt x="14859" y="47488"/>
                  <a:pt x="15240" y="47869"/>
                  <a:pt x="15545" y="48327"/>
                </a:cubicBezTo>
                <a:cubicBezTo>
                  <a:pt x="15545" y="47869"/>
                  <a:pt x="15621" y="47336"/>
                  <a:pt x="15774" y="46726"/>
                </a:cubicBezTo>
                <a:close/>
                <a:moveTo>
                  <a:pt x="113386" y="43755"/>
                </a:moveTo>
                <a:cubicBezTo>
                  <a:pt x="111557" y="44212"/>
                  <a:pt x="109119" y="44898"/>
                  <a:pt x="106071" y="45812"/>
                </a:cubicBezTo>
                <a:cubicBezTo>
                  <a:pt x="98298" y="48250"/>
                  <a:pt x="93041" y="49774"/>
                  <a:pt x="90297" y="50384"/>
                </a:cubicBezTo>
                <a:cubicBezTo>
                  <a:pt x="78410" y="52518"/>
                  <a:pt x="63551" y="52975"/>
                  <a:pt x="45720" y="51756"/>
                </a:cubicBezTo>
                <a:cubicBezTo>
                  <a:pt x="36729" y="51146"/>
                  <a:pt x="28880" y="50079"/>
                  <a:pt x="22175" y="48555"/>
                </a:cubicBezTo>
                <a:cubicBezTo>
                  <a:pt x="25223" y="58918"/>
                  <a:pt x="29604" y="67110"/>
                  <a:pt x="35319" y="73130"/>
                </a:cubicBezTo>
                <a:cubicBezTo>
                  <a:pt x="41034" y="79149"/>
                  <a:pt x="49149" y="84293"/>
                  <a:pt x="59665" y="88560"/>
                </a:cubicBezTo>
                <a:cubicBezTo>
                  <a:pt x="60732" y="89017"/>
                  <a:pt x="61418" y="89779"/>
                  <a:pt x="61722" y="90846"/>
                </a:cubicBezTo>
                <a:cubicBezTo>
                  <a:pt x="62180" y="91303"/>
                  <a:pt x="62484" y="91913"/>
                  <a:pt x="62637" y="92675"/>
                </a:cubicBezTo>
                <a:cubicBezTo>
                  <a:pt x="62789" y="93589"/>
                  <a:pt x="62599" y="94389"/>
                  <a:pt x="62065" y="95075"/>
                </a:cubicBezTo>
                <a:cubicBezTo>
                  <a:pt x="61532" y="95761"/>
                  <a:pt x="60808" y="96180"/>
                  <a:pt x="59894" y="96333"/>
                </a:cubicBezTo>
                <a:cubicBezTo>
                  <a:pt x="55779" y="96790"/>
                  <a:pt x="51512" y="99038"/>
                  <a:pt x="47092" y="103076"/>
                </a:cubicBezTo>
                <a:cubicBezTo>
                  <a:pt x="42672" y="107115"/>
                  <a:pt x="38558" y="112182"/>
                  <a:pt x="34748" y="118278"/>
                </a:cubicBezTo>
                <a:cubicBezTo>
                  <a:pt x="29718" y="126508"/>
                  <a:pt x="26137" y="134661"/>
                  <a:pt x="24003" y="142738"/>
                </a:cubicBezTo>
                <a:cubicBezTo>
                  <a:pt x="24918" y="142434"/>
                  <a:pt x="25832" y="142510"/>
                  <a:pt x="26747" y="142967"/>
                </a:cubicBezTo>
                <a:cubicBezTo>
                  <a:pt x="28575" y="143881"/>
                  <a:pt x="28956" y="145329"/>
                  <a:pt x="27890" y="147310"/>
                </a:cubicBezTo>
                <a:cubicBezTo>
                  <a:pt x="26670" y="149444"/>
                  <a:pt x="25985" y="150739"/>
                  <a:pt x="25832" y="151197"/>
                </a:cubicBezTo>
                <a:cubicBezTo>
                  <a:pt x="25527" y="151349"/>
                  <a:pt x="25070" y="151730"/>
                  <a:pt x="24461" y="152340"/>
                </a:cubicBezTo>
                <a:lnTo>
                  <a:pt x="22175" y="154854"/>
                </a:lnTo>
                <a:cubicBezTo>
                  <a:pt x="22022" y="155159"/>
                  <a:pt x="21794" y="155388"/>
                  <a:pt x="21489" y="155540"/>
                </a:cubicBezTo>
                <a:cubicBezTo>
                  <a:pt x="27432" y="160417"/>
                  <a:pt x="37034" y="163922"/>
                  <a:pt x="50292" y="166056"/>
                </a:cubicBezTo>
                <a:cubicBezTo>
                  <a:pt x="64313" y="168189"/>
                  <a:pt x="76353" y="168113"/>
                  <a:pt x="86411" y="165827"/>
                </a:cubicBezTo>
                <a:cubicBezTo>
                  <a:pt x="90221" y="165065"/>
                  <a:pt x="95174" y="163427"/>
                  <a:pt x="101270" y="160912"/>
                </a:cubicBezTo>
                <a:cubicBezTo>
                  <a:pt x="107366" y="158397"/>
                  <a:pt x="111481" y="156759"/>
                  <a:pt x="113615" y="155997"/>
                </a:cubicBezTo>
                <a:cubicBezTo>
                  <a:pt x="108433" y="121250"/>
                  <a:pt x="95860" y="100143"/>
                  <a:pt x="75896" y="92675"/>
                </a:cubicBezTo>
                <a:cubicBezTo>
                  <a:pt x="75286" y="92523"/>
                  <a:pt x="74753" y="92142"/>
                  <a:pt x="74295" y="91532"/>
                </a:cubicBezTo>
                <a:cubicBezTo>
                  <a:pt x="73533" y="91227"/>
                  <a:pt x="73000" y="90618"/>
                  <a:pt x="72695" y="89703"/>
                </a:cubicBezTo>
                <a:cubicBezTo>
                  <a:pt x="71933" y="87722"/>
                  <a:pt x="72543" y="86350"/>
                  <a:pt x="74524" y="85588"/>
                </a:cubicBezTo>
                <a:cubicBezTo>
                  <a:pt x="83058" y="82236"/>
                  <a:pt x="91631" y="76140"/>
                  <a:pt x="100242" y="67300"/>
                </a:cubicBezTo>
                <a:cubicBezTo>
                  <a:pt x="108852" y="58461"/>
                  <a:pt x="113234" y="50613"/>
                  <a:pt x="113386" y="43755"/>
                </a:cubicBezTo>
                <a:close/>
                <a:moveTo>
                  <a:pt x="123216" y="41240"/>
                </a:moveTo>
                <a:cubicBezTo>
                  <a:pt x="122759" y="42154"/>
                  <a:pt x="121997" y="42612"/>
                  <a:pt x="120930" y="42612"/>
                </a:cubicBezTo>
                <a:lnTo>
                  <a:pt x="119787" y="42612"/>
                </a:lnTo>
                <a:cubicBezTo>
                  <a:pt x="120244" y="51451"/>
                  <a:pt x="115215" y="61204"/>
                  <a:pt x="104699" y="71872"/>
                </a:cubicBezTo>
                <a:cubicBezTo>
                  <a:pt x="97994" y="78730"/>
                  <a:pt x="90678" y="84369"/>
                  <a:pt x="82754" y="88789"/>
                </a:cubicBezTo>
                <a:cubicBezTo>
                  <a:pt x="99822" y="97171"/>
                  <a:pt x="111481" y="115230"/>
                  <a:pt x="117729" y="142967"/>
                </a:cubicBezTo>
                <a:cubicBezTo>
                  <a:pt x="118187" y="137176"/>
                  <a:pt x="118491" y="129556"/>
                  <a:pt x="118644" y="120107"/>
                </a:cubicBezTo>
                <a:cubicBezTo>
                  <a:pt x="118949" y="101819"/>
                  <a:pt x="119253" y="90618"/>
                  <a:pt x="119558" y="86503"/>
                </a:cubicBezTo>
                <a:cubicBezTo>
                  <a:pt x="119863" y="83455"/>
                  <a:pt x="120358" y="78959"/>
                  <a:pt x="121044" y="73015"/>
                </a:cubicBezTo>
                <a:cubicBezTo>
                  <a:pt x="121730" y="67072"/>
                  <a:pt x="122149" y="63719"/>
                  <a:pt x="122301" y="62957"/>
                </a:cubicBezTo>
                <a:lnTo>
                  <a:pt x="122301" y="46726"/>
                </a:lnTo>
                <a:cubicBezTo>
                  <a:pt x="122301" y="45660"/>
                  <a:pt x="122682" y="44821"/>
                  <a:pt x="123444" y="44212"/>
                </a:cubicBezTo>
                <a:lnTo>
                  <a:pt x="123444" y="41469"/>
                </a:lnTo>
                <a:cubicBezTo>
                  <a:pt x="123444" y="41316"/>
                  <a:pt x="123368" y="41240"/>
                  <a:pt x="123216" y="41240"/>
                </a:cubicBezTo>
                <a:close/>
                <a:moveTo>
                  <a:pt x="122301" y="19066"/>
                </a:moveTo>
                <a:cubicBezTo>
                  <a:pt x="120625" y="19828"/>
                  <a:pt x="118644" y="20590"/>
                  <a:pt x="116358" y="21352"/>
                </a:cubicBezTo>
                <a:cubicBezTo>
                  <a:pt x="108585" y="23943"/>
                  <a:pt x="101956" y="25619"/>
                  <a:pt x="96470" y="26381"/>
                </a:cubicBezTo>
                <a:cubicBezTo>
                  <a:pt x="87021" y="27600"/>
                  <a:pt x="71095" y="27753"/>
                  <a:pt x="48692" y="26838"/>
                </a:cubicBezTo>
                <a:cubicBezTo>
                  <a:pt x="37110" y="26381"/>
                  <a:pt x="27661" y="25619"/>
                  <a:pt x="20346" y="24552"/>
                </a:cubicBezTo>
                <a:cubicBezTo>
                  <a:pt x="16079" y="23943"/>
                  <a:pt x="12573" y="23257"/>
                  <a:pt x="9830" y="22495"/>
                </a:cubicBezTo>
                <a:cubicBezTo>
                  <a:pt x="8763" y="22038"/>
                  <a:pt x="7773" y="21657"/>
                  <a:pt x="6858" y="21352"/>
                </a:cubicBezTo>
                <a:cubicBezTo>
                  <a:pt x="6706" y="23333"/>
                  <a:pt x="6554" y="25009"/>
                  <a:pt x="6401" y="26381"/>
                </a:cubicBezTo>
                <a:cubicBezTo>
                  <a:pt x="6401" y="28819"/>
                  <a:pt x="6477" y="30801"/>
                  <a:pt x="6630" y="32325"/>
                </a:cubicBezTo>
                <a:cubicBezTo>
                  <a:pt x="6935" y="33849"/>
                  <a:pt x="7316" y="34839"/>
                  <a:pt x="7773" y="35296"/>
                </a:cubicBezTo>
                <a:cubicBezTo>
                  <a:pt x="10516" y="38040"/>
                  <a:pt x="15469" y="40326"/>
                  <a:pt x="22632" y="42154"/>
                </a:cubicBezTo>
                <a:cubicBezTo>
                  <a:pt x="28880" y="43678"/>
                  <a:pt x="36729" y="44745"/>
                  <a:pt x="46178" y="45355"/>
                </a:cubicBezTo>
                <a:cubicBezTo>
                  <a:pt x="63551" y="46574"/>
                  <a:pt x="77801" y="46117"/>
                  <a:pt x="88926" y="43983"/>
                </a:cubicBezTo>
                <a:cubicBezTo>
                  <a:pt x="91517" y="43526"/>
                  <a:pt x="96622" y="42154"/>
                  <a:pt x="104242" y="39868"/>
                </a:cubicBezTo>
                <a:cubicBezTo>
                  <a:pt x="110948" y="37735"/>
                  <a:pt x="116358" y="36516"/>
                  <a:pt x="120473" y="36211"/>
                </a:cubicBezTo>
                <a:cubicBezTo>
                  <a:pt x="121082" y="36211"/>
                  <a:pt x="121692" y="36363"/>
                  <a:pt x="122301" y="36668"/>
                </a:cubicBezTo>
                <a:close/>
                <a:moveTo>
                  <a:pt x="88011" y="6721"/>
                </a:moveTo>
                <a:cubicBezTo>
                  <a:pt x="68809" y="5807"/>
                  <a:pt x="50673" y="6798"/>
                  <a:pt x="33605" y="9693"/>
                </a:cubicBezTo>
                <a:cubicBezTo>
                  <a:pt x="22327" y="11674"/>
                  <a:pt x="15012" y="13275"/>
                  <a:pt x="11659" y="14494"/>
                </a:cubicBezTo>
                <a:cubicBezTo>
                  <a:pt x="11049" y="14799"/>
                  <a:pt x="10364" y="15103"/>
                  <a:pt x="9602" y="15408"/>
                </a:cubicBezTo>
                <a:lnTo>
                  <a:pt x="11888" y="16323"/>
                </a:lnTo>
                <a:cubicBezTo>
                  <a:pt x="14174" y="17085"/>
                  <a:pt x="17298" y="17770"/>
                  <a:pt x="21260" y="18380"/>
                </a:cubicBezTo>
                <a:cubicBezTo>
                  <a:pt x="28423" y="19447"/>
                  <a:pt x="37643" y="20133"/>
                  <a:pt x="48921" y="20437"/>
                </a:cubicBezTo>
                <a:cubicBezTo>
                  <a:pt x="70866" y="21352"/>
                  <a:pt x="86411" y="21199"/>
                  <a:pt x="95555" y="19980"/>
                </a:cubicBezTo>
                <a:cubicBezTo>
                  <a:pt x="100737" y="19371"/>
                  <a:pt x="106985" y="17847"/>
                  <a:pt x="114300" y="15408"/>
                </a:cubicBezTo>
                <a:cubicBezTo>
                  <a:pt x="116434" y="14646"/>
                  <a:pt x="118110" y="13960"/>
                  <a:pt x="119330" y="13351"/>
                </a:cubicBezTo>
                <a:cubicBezTo>
                  <a:pt x="119482" y="13198"/>
                  <a:pt x="119711" y="13046"/>
                  <a:pt x="120015" y="12894"/>
                </a:cubicBezTo>
                <a:cubicBezTo>
                  <a:pt x="119406" y="12741"/>
                  <a:pt x="118720" y="12513"/>
                  <a:pt x="117958" y="12208"/>
                </a:cubicBezTo>
                <a:cubicBezTo>
                  <a:pt x="116129" y="11751"/>
                  <a:pt x="113958" y="11370"/>
                  <a:pt x="111443" y="11065"/>
                </a:cubicBezTo>
                <a:cubicBezTo>
                  <a:pt x="108928" y="10760"/>
                  <a:pt x="106833" y="10531"/>
                  <a:pt x="105156" y="10379"/>
                </a:cubicBezTo>
                <a:lnTo>
                  <a:pt x="97841" y="10150"/>
                </a:lnTo>
                <a:cubicBezTo>
                  <a:pt x="94488" y="9998"/>
                  <a:pt x="92202" y="9922"/>
                  <a:pt x="90983" y="9922"/>
                </a:cubicBezTo>
                <a:cubicBezTo>
                  <a:pt x="90221" y="9922"/>
                  <a:pt x="89535" y="9579"/>
                  <a:pt x="88926" y="8893"/>
                </a:cubicBezTo>
                <a:cubicBezTo>
                  <a:pt x="88316" y="8207"/>
                  <a:pt x="88011" y="7483"/>
                  <a:pt x="88011" y="6721"/>
                </a:cubicBezTo>
                <a:close/>
                <a:moveTo>
                  <a:pt x="67037" y="92"/>
                </a:moveTo>
                <a:cubicBezTo>
                  <a:pt x="79039" y="-213"/>
                  <a:pt x="91593" y="244"/>
                  <a:pt x="104699" y="1464"/>
                </a:cubicBezTo>
                <a:cubicBezTo>
                  <a:pt x="106376" y="1616"/>
                  <a:pt x="107366" y="2530"/>
                  <a:pt x="107671" y="4207"/>
                </a:cubicBezTo>
                <a:cubicBezTo>
                  <a:pt x="112395" y="4512"/>
                  <a:pt x="116434" y="5197"/>
                  <a:pt x="119787" y="6264"/>
                </a:cubicBezTo>
                <a:cubicBezTo>
                  <a:pt x="122682" y="7026"/>
                  <a:pt x="124740" y="8017"/>
                  <a:pt x="125959" y="9236"/>
                </a:cubicBezTo>
                <a:cubicBezTo>
                  <a:pt x="126569" y="9846"/>
                  <a:pt x="127026" y="10608"/>
                  <a:pt x="127331" y="11522"/>
                </a:cubicBezTo>
                <a:cubicBezTo>
                  <a:pt x="128245" y="12132"/>
                  <a:pt x="128702" y="12970"/>
                  <a:pt x="128702" y="14037"/>
                </a:cubicBezTo>
                <a:lnTo>
                  <a:pt x="128702" y="30953"/>
                </a:lnTo>
                <a:cubicBezTo>
                  <a:pt x="128855" y="31258"/>
                  <a:pt x="129007" y="31639"/>
                  <a:pt x="129159" y="32096"/>
                </a:cubicBezTo>
                <a:cubicBezTo>
                  <a:pt x="130226" y="40021"/>
                  <a:pt x="130074" y="50460"/>
                  <a:pt x="128702" y="63414"/>
                </a:cubicBezTo>
                <a:cubicBezTo>
                  <a:pt x="128550" y="70425"/>
                  <a:pt x="128283" y="83683"/>
                  <a:pt x="127902" y="103191"/>
                </a:cubicBezTo>
                <a:cubicBezTo>
                  <a:pt x="127521" y="122698"/>
                  <a:pt x="127331" y="137785"/>
                  <a:pt x="127331" y="148453"/>
                </a:cubicBezTo>
                <a:cubicBezTo>
                  <a:pt x="129007" y="148911"/>
                  <a:pt x="130302" y="149596"/>
                  <a:pt x="131217" y="150511"/>
                </a:cubicBezTo>
                <a:cubicBezTo>
                  <a:pt x="133503" y="152644"/>
                  <a:pt x="134036" y="155311"/>
                  <a:pt x="132817" y="158512"/>
                </a:cubicBezTo>
                <a:cubicBezTo>
                  <a:pt x="132817" y="158664"/>
                  <a:pt x="133350" y="161941"/>
                  <a:pt x="134417" y="168342"/>
                </a:cubicBezTo>
                <a:cubicBezTo>
                  <a:pt x="135179" y="173371"/>
                  <a:pt x="135103" y="177333"/>
                  <a:pt x="134189" y="180229"/>
                </a:cubicBezTo>
                <a:cubicBezTo>
                  <a:pt x="132665" y="185563"/>
                  <a:pt x="127407" y="190363"/>
                  <a:pt x="118415" y="194631"/>
                </a:cubicBezTo>
                <a:cubicBezTo>
                  <a:pt x="115824" y="195850"/>
                  <a:pt x="112357" y="197259"/>
                  <a:pt x="108014" y="198860"/>
                </a:cubicBezTo>
                <a:cubicBezTo>
                  <a:pt x="103671" y="200460"/>
                  <a:pt x="101042" y="201489"/>
                  <a:pt x="100127" y="201946"/>
                </a:cubicBezTo>
                <a:cubicBezTo>
                  <a:pt x="98756" y="202555"/>
                  <a:pt x="97536" y="202327"/>
                  <a:pt x="96470" y="201260"/>
                </a:cubicBezTo>
                <a:cubicBezTo>
                  <a:pt x="84735" y="203851"/>
                  <a:pt x="72162" y="204841"/>
                  <a:pt x="58751" y="204232"/>
                </a:cubicBezTo>
                <a:cubicBezTo>
                  <a:pt x="46406" y="203622"/>
                  <a:pt x="35395" y="201603"/>
                  <a:pt x="25718" y="198174"/>
                </a:cubicBezTo>
                <a:cubicBezTo>
                  <a:pt x="16041" y="194745"/>
                  <a:pt x="9221" y="189678"/>
                  <a:pt x="5258" y="182972"/>
                </a:cubicBezTo>
                <a:cubicBezTo>
                  <a:pt x="2210" y="177943"/>
                  <a:pt x="1143" y="170323"/>
                  <a:pt x="2058" y="160112"/>
                </a:cubicBezTo>
                <a:cubicBezTo>
                  <a:pt x="2058" y="159350"/>
                  <a:pt x="2363" y="158664"/>
                  <a:pt x="2972" y="158055"/>
                </a:cubicBezTo>
                <a:cubicBezTo>
                  <a:pt x="2972" y="155616"/>
                  <a:pt x="3963" y="153559"/>
                  <a:pt x="5944" y="151882"/>
                </a:cubicBezTo>
                <a:cubicBezTo>
                  <a:pt x="6858" y="151273"/>
                  <a:pt x="7849" y="150739"/>
                  <a:pt x="8916" y="150282"/>
                </a:cubicBezTo>
                <a:cubicBezTo>
                  <a:pt x="9068" y="149215"/>
                  <a:pt x="9144" y="148149"/>
                  <a:pt x="9144" y="147082"/>
                </a:cubicBezTo>
                <a:cubicBezTo>
                  <a:pt x="8992" y="140833"/>
                  <a:pt x="9068" y="133671"/>
                  <a:pt x="9373" y="125593"/>
                </a:cubicBezTo>
                <a:cubicBezTo>
                  <a:pt x="9221" y="119193"/>
                  <a:pt x="9144" y="114697"/>
                  <a:pt x="9144" y="112106"/>
                </a:cubicBezTo>
                <a:cubicBezTo>
                  <a:pt x="9144" y="109058"/>
                  <a:pt x="9183" y="103876"/>
                  <a:pt x="9259" y="96561"/>
                </a:cubicBezTo>
                <a:cubicBezTo>
                  <a:pt x="9335" y="89246"/>
                  <a:pt x="9373" y="83607"/>
                  <a:pt x="9373" y="79645"/>
                </a:cubicBezTo>
                <a:cubicBezTo>
                  <a:pt x="9373" y="75682"/>
                  <a:pt x="9259" y="70691"/>
                  <a:pt x="9030" y="64671"/>
                </a:cubicBezTo>
                <a:cubicBezTo>
                  <a:pt x="8802" y="58652"/>
                  <a:pt x="8459" y="53127"/>
                  <a:pt x="8001" y="48098"/>
                </a:cubicBezTo>
                <a:lnTo>
                  <a:pt x="8001" y="47869"/>
                </a:lnTo>
                <a:lnTo>
                  <a:pt x="8001" y="44669"/>
                </a:lnTo>
                <a:cubicBezTo>
                  <a:pt x="8001" y="44212"/>
                  <a:pt x="8078" y="43831"/>
                  <a:pt x="8230" y="43526"/>
                </a:cubicBezTo>
                <a:cubicBezTo>
                  <a:pt x="6249" y="42459"/>
                  <a:pt x="4572" y="41240"/>
                  <a:pt x="3201" y="39868"/>
                </a:cubicBezTo>
                <a:cubicBezTo>
                  <a:pt x="1829" y="38344"/>
                  <a:pt x="915" y="36211"/>
                  <a:pt x="458" y="33468"/>
                </a:cubicBezTo>
                <a:cubicBezTo>
                  <a:pt x="153" y="31486"/>
                  <a:pt x="0" y="29048"/>
                  <a:pt x="0" y="26152"/>
                </a:cubicBezTo>
                <a:cubicBezTo>
                  <a:pt x="153" y="24476"/>
                  <a:pt x="305" y="22114"/>
                  <a:pt x="458" y="19066"/>
                </a:cubicBezTo>
                <a:cubicBezTo>
                  <a:pt x="762" y="16475"/>
                  <a:pt x="915" y="14799"/>
                  <a:pt x="915" y="14037"/>
                </a:cubicBezTo>
                <a:cubicBezTo>
                  <a:pt x="915" y="11903"/>
                  <a:pt x="1982" y="10836"/>
                  <a:pt x="4115" y="10836"/>
                </a:cubicBezTo>
                <a:lnTo>
                  <a:pt x="4801" y="10836"/>
                </a:lnTo>
                <a:cubicBezTo>
                  <a:pt x="4953" y="10836"/>
                  <a:pt x="5106" y="10760"/>
                  <a:pt x="5258" y="10608"/>
                </a:cubicBezTo>
                <a:cubicBezTo>
                  <a:pt x="6477" y="9846"/>
                  <a:pt x="7849" y="9160"/>
                  <a:pt x="9373" y="8550"/>
                </a:cubicBezTo>
                <a:cubicBezTo>
                  <a:pt x="13031" y="7026"/>
                  <a:pt x="20803" y="5274"/>
                  <a:pt x="32690" y="3292"/>
                </a:cubicBezTo>
                <a:cubicBezTo>
                  <a:pt x="43587" y="1464"/>
                  <a:pt x="55036" y="397"/>
                  <a:pt x="67037" y="92"/>
                </a:cubicBezTo>
                <a:close/>
              </a:path>
            </a:pathLst>
          </a:custGeom>
          <a:solidFill>
            <a:schemeClr val="tx1">
              <a:lumMod val="65000"/>
              <a:lumOff val="35000"/>
            </a:schemeClr>
          </a:solidFill>
          <a:ln>
            <a:noFill/>
          </a:ln>
          <a:effectLst>
            <a:outerShdw blurRad="76200" dir="18900000" sy="23000" kx="-1200000" algn="bl" rotWithShape="0">
              <a:schemeClr val="tx1">
                <a:alpha val="2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6" name="TextBox 285"/>
          <p:cNvSpPr txBox="1"/>
          <p:nvPr/>
        </p:nvSpPr>
        <p:spPr>
          <a:xfrm>
            <a:off x="3111942" y="4073458"/>
            <a:ext cx="4937842" cy="523220"/>
          </a:xfrm>
          <a:prstGeom prst="rect">
            <a:avLst/>
          </a:prstGeom>
          <a:noFill/>
        </p:spPr>
        <p:txBody>
          <a:bodyPr wrap="square" rtlCol="0">
            <a:spAutoFit/>
          </a:bodyPr>
          <a:lstStyle/>
          <a:p>
            <a:r>
              <a:rPr lang="id-ID" sz="2800" b="1" dirty="0">
                <a:solidFill>
                  <a:schemeClr val="accent1"/>
                </a:solidFill>
                <a:latin typeface="+mj-lt"/>
              </a:rPr>
              <a:t>COUNTRY NAME</a:t>
            </a:r>
          </a:p>
        </p:txBody>
      </p:sp>
      <p:sp>
        <p:nvSpPr>
          <p:cNvPr id="287" name="Rectangle 286"/>
          <p:cNvSpPr/>
          <p:nvPr/>
        </p:nvSpPr>
        <p:spPr>
          <a:xfrm>
            <a:off x="3111940" y="4698386"/>
            <a:ext cx="4937843"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r>
              <a:rPr lang="id-ID" sz="2000" dirty="0">
                <a:solidFill>
                  <a:schemeClr val="tx1">
                    <a:lumMod val="50000"/>
                    <a:lumOff val="50000"/>
                  </a:schemeClr>
                </a:solidFill>
              </a:rPr>
              <a:t> beaquam parcitionet</a:t>
            </a:r>
            <a:endParaRPr lang="id-ID" sz="2000" dirty="0">
              <a:solidFill>
                <a:schemeClr val="bg1">
                  <a:lumMod val="50000"/>
                </a:schemeClr>
              </a:solidFill>
            </a:endParaRPr>
          </a:p>
        </p:txBody>
      </p:sp>
      <p:sp>
        <p:nvSpPr>
          <p:cNvPr id="288" name="Freeform 287"/>
          <p:cNvSpPr/>
          <p:nvPr/>
        </p:nvSpPr>
        <p:spPr>
          <a:xfrm rot="20324701">
            <a:off x="1748305" y="6713018"/>
            <a:ext cx="487406" cy="738337"/>
          </a:xfrm>
          <a:custGeom>
            <a:avLst/>
            <a:gdLst/>
            <a:ahLst/>
            <a:cxnLst/>
            <a:rect l="l" t="t" r="r" b="b"/>
            <a:pathLst>
              <a:path w="134936" h="204405">
                <a:moveTo>
                  <a:pt x="127331" y="165827"/>
                </a:moveTo>
                <a:cubicBezTo>
                  <a:pt x="123825" y="169180"/>
                  <a:pt x="119711" y="172228"/>
                  <a:pt x="114986" y="174971"/>
                </a:cubicBezTo>
                <a:cubicBezTo>
                  <a:pt x="107519" y="179238"/>
                  <a:pt x="97689" y="181981"/>
                  <a:pt x="85497" y="183201"/>
                </a:cubicBezTo>
                <a:cubicBezTo>
                  <a:pt x="63704" y="185334"/>
                  <a:pt x="41301" y="182210"/>
                  <a:pt x="18288" y="173828"/>
                </a:cubicBezTo>
                <a:cubicBezTo>
                  <a:pt x="14478" y="172456"/>
                  <a:pt x="11126" y="170475"/>
                  <a:pt x="8230" y="167884"/>
                </a:cubicBezTo>
                <a:cubicBezTo>
                  <a:pt x="8535" y="173371"/>
                  <a:pt x="9373" y="177333"/>
                  <a:pt x="10745" y="179772"/>
                </a:cubicBezTo>
                <a:cubicBezTo>
                  <a:pt x="13945" y="185106"/>
                  <a:pt x="19889" y="189297"/>
                  <a:pt x="28575" y="192345"/>
                </a:cubicBezTo>
                <a:cubicBezTo>
                  <a:pt x="37262" y="195393"/>
                  <a:pt x="47397" y="197221"/>
                  <a:pt x="58979" y="197831"/>
                </a:cubicBezTo>
                <a:cubicBezTo>
                  <a:pt x="69952" y="198288"/>
                  <a:pt x="80468" y="197640"/>
                  <a:pt x="90526" y="195888"/>
                </a:cubicBezTo>
                <a:cubicBezTo>
                  <a:pt x="100584" y="194135"/>
                  <a:pt x="108204" y="191735"/>
                  <a:pt x="113386" y="188687"/>
                </a:cubicBezTo>
                <a:cubicBezTo>
                  <a:pt x="114300" y="188077"/>
                  <a:pt x="115291" y="188001"/>
                  <a:pt x="116358" y="188458"/>
                </a:cubicBezTo>
                <a:cubicBezTo>
                  <a:pt x="123216" y="185106"/>
                  <a:pt x="127178" y="181753"/>
                  <a:pt x="128245" y="178400"/>
                </a:cubicBezTo>
                <a:cubicBezTo>
                  <a:pt x="128702" y="176419"/>
                  <a:pt x="128626" y="173447"/>
                  <a:pt x="128016" y="169485"/>
                </a:cubicBezTo>
                <a:cubicBezTo>
                  <a:pt x="128016" y="168875"/>
                  <a:pt x="127788" y="167656"/>
                  <a:pt x="127331" y="165827"/>
                </a:cubicBezTo>
                <a:close/>
                <a:moveTo>
                  <a:pt x="52121" y="157140"/>
                </a:moveTo>
                <a:cubicBezTo>
                  <a:pt x="54255" y="157140"/>
                  <a:pt x="55322" y="158207"/>
                  <a:pt x="55322" y="160341"/>
                </a:cubicBezTo>
                <a:cubicBezTo>
                  <a:pt x="55322" y="162474"/>
                  <a:pt x="54255" y="163541"/>
                  <a:pt x="52121" y="163541"/>
                </a:cubicBezTo>
                <a:cubicBezTo>
                  <a:pt x="49988" y="163541"/>
                  <a:pt x="48921" y="162474"/>
                  <a:pt x="48921" y="160341"/>
                </a:cubicBezTo>
                <a:cubicBezTo>
                  <a:pt x="48921" y="158207"/>
                  <a:pt x="49988" y="157140"/>
                  <a:pt x="52121" y="157140"/>
                </a:cubicBezTo>
                <a:close/>
                <a:moveTo>
                  <a:pt x="73838" y="155769"/>
                </a:moveTo>
                <a:cubicBezTo>
                  <a:pt x="75972" y="155769"/>
                  <a:pt x="77039" y="156835"/>
                  <a:pt x="77039" y="158969"/>
                </a:cubicBezTo>
                <a:cubicBezTo>
                  <a:pt x="77039" y="161103"/>
                  <a:pt x="75972" y="162169"/>
                  <a:pt x="73838" y="162169"/>
                </a:cubicBezTo>
                <a:cubicBezTo>
                  <a:pt x="71705" y="162169"/>
                  <a:pt x="70638" y="161103"/>
                  <a:pt x="70638" y="158969"/>
                </a:cubicBezTo>
                <a:cubicBezTo>
                  <a:pt x="70638" y="156835"/>
                  <a:pt x="71705" y="155769"/>
                  <a:pt x="73838" y="155769"/>
                </a:cubicBezTo>
                <a:close/>
                <a:moveTo>
                  <a:pt x="122987" y="153940"/>
                </a:moveTo>
                <a:cubicBezTo>
                  <a:pt x="122682" y="155464"/>
                  <a:pt x="121768" y="156302"/>
                  <a:pt x="120244" y="156454"/>
                </a:cubicBezTo>
                <a:lnTo>
                  <a:pt x="120244" y="156683"/>
                </a:lnTo>
                <a:cubicBezTo>
                  <a:pt x="120549" y="158512"/>
                  <a:pt x="119787" y="159655"/>
                  <a:pt x="117958" y="160112"/>
                </a:cubicBezTo>
                <a:cubicBezTo>
                  <a:pt x="117501" y="161026"/>
                  <a:pt x="116815" y="161636"/>
                  <a:pt x="115901" y="161941"/>
                </a:cubicBezTo>
                <a:cubicBezTo>
                  <a:pt x="114681" y="162398"/>
                  <a:pt x="110681" y="163998"/>
                  <a:pt x="103899" y="166741"/>
                </a:cubicBezTo>
                <a:cubicBezTo>
                  <a:pt x="97117" y="169485"/>
                  <a:pt x="91745" y="171313"/>
                  <a:pt x="87783" y="172228"/>
                </a:cubicBezTo>
                <a:lnTo>
                  <a:pt x="51980" y="172228"/>
                </a:lnTo>
                <a:lnTo>
                  <a:pt x="47951" y="171670"/>
                </a:lnTo>
                <a:lnTo>
                  <a:pt x="16002" y="159198"/>
                </a:lnTo>
                <a:lnTo>
                  <a:pt x="16002" y="160112"/>
                </a:lnTo>
                <a:cubicBezTo>
                  <a:pt x="16002" y="161026"/>
                  <a:pt x="15736" y="161788"/>
                  <a:pt x="15202" y="162398"/>
                </a:cubicBezTo>
                <a:cubicBezTo>
                  <a:pt x="14669" y="163008"/>
                  <a:pt x="14021" y="163389"/>
                  <a:pt x="13259" y="163541"/>
                </a:cubicBezTo>
                <a:cubicBezTo>
                  <a:pt x="15393" y="165370"/>
                  <a:pt x="17831" y="166818"/>
                  <a:pt x="20574" y="167884"/>
                </a:cubicBezTo>
                <a:lnTo>
                  <a:pt x="47951" y="171670"/>
                </a:lnTo>
                <a:lnTo>
                  <a:pt x="49378" y="172228"/>
                </a:lnTo>
                <a:lnTo>
                  <a:pt x="51980" y="172228"/>
                </a:lnTo>
                <a:lnTo>
                  <a:pt x="85040" y="176800"/>
                </a:lnTo>
                <a:cubicBezTo>
                  <a:pt x="96165" y="175733"/>
                  <a:pt x="105080" y="173295"/>
                  <a:pt x="111786" y="169485"/>
                </a:cubicBezTo>
                <a:cubicBezTo>
                  <a:pt x="119101" y="165370"/>
                  <a:pt x="123978" y="161331"/>
                  <a:pt x="126416" y="157369"/>
                </a:cubicBezTo>
                <a:lnTo>
                  <a:pt x="126873" y="155311"/>
                </a:lnTo>
                <a:cubicBezTo>
                  <a:pt x="126264" y="154702"/>
                  <a:pt x="124968" y="154245"/>
                  <a:pt x="122987" y="153940"/>
                </a:cubicBezTo>
                <a:close/>
                <a:moveTo>
                  <a:pt x="61037" y="152797"/>
                </a:moveTo>
                <a:cubicBezTo>
                  <a:pt x="61951" y="152797"/>
                  <a:pt x="62713" y="153102"/>
                  <a:pt x="63323" y="153711"/>
                </a:cubicBezTo>
                <a:cubicBezTo>
                  <a:pt x="63932" y="154321"/>
                  <a:pt x="64237" y="155083"/>
                  <a:pt x="64237" y="155997"/>
                </a:cubicBezTo>
                <a:cubicBezTo>
                  <a:pt x="64237" y="158131"/>
                  <a:pt x="63170" y="159198"/>
                  <a:pt x="61037" y="159198"/>
                </a:cubicBezTo>
                <a:cubicBezTo>
                  <a:pt x="58903" y="159198"/>
                  <a:pt x="57836" y="158131"/>
                  <a:pt x="57836" y="155997"/>
                </a:cubicBezTo>
                <a:cubicBezTo>
                  <a:pt x="57836" y="155083"/>
                  <a:pt x="58141" y="154321"/>
                  <a:pt x="58751" y="153711"/>
                </a:cubicBezTo>
                <a:cubicBezTo>
                  <a:pt x="59360" y="153102"/>
                  <a:pt x="60122" y="152797"/>
                  <a:pt x="61037" y="152797"/>
                </a:cubicBezTo>
                <a:close/>
                <a:moveTo>
                  <a:pt x="103556" y="150739"/>
                </a:moveTo>
                <a:cubicBezTo>
                  <a:pt x="105690" y="150739"/>
                  <a:pt x="106757" y="151806"/>
                  <a:pt x="106757" y="153940"/>
                </a:cubicBezTo>
                <a:cubicBezTo>
                  <a:pt x="106757" y="156073"/>
                  <a:pt x="105690" y="157140"/>
                  <a:pt x="103556" y="157140"/>
                </a:cubicBezTo>
                <a:cubicBezTo>
                  <a:pt x="101423" y="157140"/>
                  <a:pt x="100356" y="156073"/>
                  <a:pt x="100356" y="153940"/>
                </a:cubicBezTo>
                <a:cubicBezTo>
                  <a:pt x="100356" y="151806"/>
                  <a:pt x="101423" y="150739"/>
                  <a:pt x="103556" y="150739"/>
                </a:cubicBezTo>
                <a:close/>
                <a:moveTo>
                  <a:pt x="91212" y="149368"/>
                </a:moveTo>
                <a:cubicBezTo>
                  <a:pt x="93345" y="149368"/>
                  <a:pt x="94412" y="150435"/>
                  <a:pt x="94412" y="152568"/>
                </a:cubicBezTo>
                <a:cubicBezTo>
                  <a:pt x="94412" y="154702"/>
                  <a:pt x="93345" y="155769"/>
                  <a:pt x="91212" y="155769"/>
                </a:cubicBezTo>
                <a:cubicBezTo>
                  <a:pt x="89078" y="155769"/>
                  <a:pt x="88011" y="154702"/>
                  <a:pt x="88011" y="152568"/>
                </a:cubicBezTo>
                <a:cubicBezTo>
                  <a:pt x="88011" y="150435"/>
                  <a:pt x="89078" y="149368"/>
                  <a:pt x="91212" y="149368"/>
                </a:cubicBezTo>
                <a:close/>
                <a:moveTo>
                  <a:pt x="44577" y="148225"/>
                </a:moveTo>
                <a:cubicBezTo>
                  <a:pt x="46711" y="148225"/>
                  <a:pt x="47778" y="149292"/>
                  <a:pt x="47778" y="151425"/>
                </a:cubicBezTo>
                <a:cubicBezTo>
                  <a:pt x="47778" y="153559"/>
                  <a:pt x="46711" y="154626"/>
                  <a:pt x="44577" y="154626"/>
                </a:cubicBezTo>
                <a:cubicBezTo>
                  <a:pt x="42444" y="154626"/>
                  <a:pt x="41377" y="153559"/>
                  <a:pt x="41377" y="151425"/>
                </a:cubicBezTo>
                <a:cubicBezTo>
                  <a:pt x="41377" y="149292"/>
                  <a:pt x="42444" y="148225"/>
                  <a:pt x="44577" y="148225"/>
                </a:cubicBezTo>
                <a:close/>
                <a:moveTo>
                  <a:pt x="32004" y="147082"/>
                </a:moveTo>
                <a:cubicBezTo>
                  <a:pt x="34138" y="147082"/>
                  <a:pt x="35205" y="148149"/>
                  <a:pt x="35205" y="150282"/>
                </a:cubicBezTo>
                <a:cubicBezTo>
                  <a:pt x="35205" y="152416"/>
                  <a:pt x="34138" y="153483"/>
                  <a:pt x="32004" y="153483"/>
                </a:cubicBezTo>
                <a:cubicBezTo>
                  <a:pt x="29871" y="153483"/>
                  <a:pt x="28804" y="152416"/>
                  <a:pt x="28804" y="150282"/>
                </a:cubicBezTo>
                <a:cubicBezTo>
                  <a:pt x="28804" y="148149"/>
                  <a:pt x="29871" y="147082"/>
                  <a:pt x="32004" y="147082"/>
                </a:cubicBezTo>
                <a:close/>
                <a:moveTo>
                  <a:pt x="101727" y="142281"/>
                </a:moveTo>
                <a:cubicBezTo>
                  <a:pt x="103861" y="142281"/>
                  <a:pt x="104928" y="143348"/>
                  <a:pt x="104928" y="145482"/>
                </a:cubicBezTo>
                <a:cubicBezTo>
                  <a:pt x="104928" y="147615"/>
                  <a:pt x="103861" y="148682"/>
                  <a:pt x="101727" y="148682"/>
                </a:cubicBezTo>
                <a:cubicBezTo>
                  <a:pt x="99594" y="148682"/>
                  <a:pt x="98527" y="147615"/>
                  <a:pt x="98527" y="145482"/>
                </a:cubicBezTo>
                <a:cubicBezTo>
                  <a:pt x="98527" y="143348"/>
                  <a:pt x="99594" y="142281"/>
                  <a:pt x="101727" y="142281"/>
                </a:cubicBezTo>
                <a:close/>
                <a:moveTo>
                  <a:pt x="79096" y="140452"/>
                </a:moveTo>
                <a:cubicBezTo>
                  <a:pt x="81230" y="140452"/>
                  <a:pt x="82296" y="141519"/>
                  <a:pt x="82296" y="143653"/>
                </a:cubicBezTo>
                <a:cubicBezTo>
                  <a:pt x="82296" y="145786"/>
                  <a:pt x="81230" y="146853"/>
                  <a:pt x="79096" y="146853"/>
                </a:cubicBezTo>
                <a:cubicBezTo>
                  <a:pt x="76962" y="146853"/>
                  <a:pt x="75896" y="145786"/>
                  <a:pt x="75896" y="143653"/>
                </a:cubicBezTo>
                <a:cubicBezTo>
                  <a:pt x="75896" y="141519"/>
                  <a:pt x="76962" y="140452"/>
                  <a:pt x="79096" y="140452"/>
                </a:cubicBezTo>
                <a:close/>
                <a:moveTo>
                  <a:pt x="65609" y="139767"/>
                </a:moveTo>
                <a:cubicBezTo>
                  <a:pt x="67742" y="139767"/>
                  <a:pt x="68809" y="140833"/>
                  <a:pt x="68809" y="142967"/>
                </a:cubicBezTo>
                <a:cubicBezTo>
                  <a:pt x="68809" y="145101"/>
                  <a:pt x="67742" y="146167"/>
                  <a:pt x="65609" y="146167"/>
                </a:cubicBezTo>
                <a:cubicBezTo>
                  <a:pt x="63475" y="146167"/>
                  <a:pt x="62408" y="145101"/>
                  <a:pt x="62408" y="142967"/>
                </a:cubicBezTo>
                <a:cubicBezTo>
                  <a:pt x="62408" y="140833"/>
                  <a:pt x="63475" y="139767"/>
                  <a:pt x="65609" y="139767"/>
                </a:cubicBezTo>
                <a:close/>
                <a:moveTo>
                  <a:pt x="50978" y="138166"/>
                </a:moveTo>
                <a:cubicBezTo>
                  <a:pt x="53112" y="138166"/>
                  <a:pt x="54179" y="139233"/>
                  <a:pt x="54179" y="141367"/>
                </a:cubicBezTo>
                <a:cubicBezTo>
                  <a:pt x="54179" y="143500"/>
                  <a:pt x="53112" y="144567"/>
                  <a:pt x="50978" y="144567"/>
                </a:cubicBezTo>
                <a:cubicBezTo>
                  <a:pt x="48845" y="144567"/>
                  <a:pt x="47778" y="143500"/>
                  <a:pt x="47778" y="141367"/>
                </a:cubicBezTo>
                <a:cubicBezTo>
                  <a:pt x="47778" y="139233"/>
                  <a:pt x="48845" y="138166"/>
                  <a:pt x="50978" y="138166"/>
                </a:cubicBezTo>
                <a:close/>
                <a:moveTo>
                  <a:pt x="36576" y="134280"/>
                </a:moveTo>
                <a:cubicBezTo>
                  <a:pt x="38710" y="134280"/>
                  <a:pt x="39777" y="135347"/>
                  <a:pt x="39777" y="137481"/>
                </a:cubicBezTo>
                <a:cubicBezTo>
                  <a:pt x="39777" y="139614"/>
                  <a:pt x="38710" y="140681"/>
                  <a:pt x="36576" y="140681"/>
                </a:cubicBezTo>
                <a:cubicBezTo>
                  <a:pt x="34443" y="140681"/>
                  <a:pt x="33376" y="139614"/>
                  <a:pt x="33376" y="137481"/>
                </a:cubicBezTo>
                <a:cubicBezTo>
                  <a:pt x="33376" y="135347"/>
                  <a:pt x="34443" y="134280"/>
                  <a:pt x="36576" y="134280"/>
                </a:cubicBezTo>
                <a:close/>
                <a:moveTo>
                  <a:pt x="89840" y="134052"/>
                </a:moveTo>
                <a:cubicBezTo>
                  <a:pt x="91974" y="134052"/>
                  <a:pt x="93041" y="135118"/>
                  <a:pt x="93041" y="137252"/>
                </a:cubicBezTo>
                <a:cubicBezTo>
                  <a:pt x="93041" y="139386"/>
                  <a:pt x="91974" y="140452"/>
                  <a:pt x="89840" y="140452"/>
                </a:cubicBezTo>
                <a:cubicBezTo>
                  <a:pt x="87707" y="140452"/>
                  <a:pt x="86640" y="139386"/>
                  <a:pt x="86640" y="137252"/>
                </a:cubicBezTo>
                <a:cubicBezTo>
                  <a:pt x="86640" y="135118"/>
                  <a:pt x="87707" y="134052"/>
                  <a:pt x="89840" y="134052"/>
                </a:cubicBezTo>
                <a:close/>
                <a:moveTo>
                  <a:pt x="75667" y="126508"/>
                </a:moveTo>
                <a:cubicBezTo>
                  <a:pt x="77801" y="126508"/>
                  <a:pt x="78867" y="127575"/>
                  <a:pt x="78867" y="129708"/>
                </a:cubicBezTo>
                <a:cubicBezTo>
                  <a:pt x="78867" y="131842"/>
                  <a:pt x="77801" y="132909"/>
                  <a:pt x="75667" y="132909"/>
                </a:cubicBezTo>
                <a:cubicBezTo>
                  <a:pt x="73533" y="132909"/>
                  <a:pt x="72467" y="131842"/>
                  <a:pt x="72467" y="129708"/>
                </a:cubicBezTo>
                <a:cubicBezTo>
                  <a:pt x="72467" y="127575"/>
                  <a:pt x="73533" y="126508"/>
                  <a:pt x="75667" y="126508"/>
                </a:cubicBezTo>
                <a:close/>
                <a:moveTo>
                  <a:pt x="52807" y="126508"/>
                </a:moveTo>
                <a:cubicBezTo>
                  <a:pt x="54941" y="126508"/>
                  <a:pt x="56007" y="127575"/>
                  <a:pt x="56007" y="129708"/>
                </a:cubicBezTo>
                <a:cubicBezTo>
                  <a:pt x="56007" y="131842"/>
                  <a:pt x="54941" y="132909"/>
                  <a:pt x="52807" y="132909"/>
                </a:cubicBezTo>
                <a:cubicBezTo>
                  <a:pt x="52197" y="133366"/>
                  <a:pt x="51435" y="133594"/>
                  <a:pt x="50521" y="133594"/>
                </a:cubicBezTo>
                <a:cubicBezTo>
                  <a:pt x="48387" y="133594"/>
                  <a:pt x="47321" y="132528"/>
                  <a:pt x="47321" y="130394"/>
                </a:cubicBezTo>
                <a:cubicBezTo>
                  <a:pt x="47321" y="128260"/>
                  <a:pt x="48387" y="127194"/>
                  <a:pt x="50521" y="127194"/>
                </a:cubicBezTo>
                <a:cubicBezTo>
                  <a:pt x="51131" y="126736"/>
                  <a:pt x="51893" y="126508"/>
                  <a:pt x="52807" y="126508"/>
                </a:cubicBezTo>
                <a:close/>
                <a:moveTo>
                  <a:pt x="64923" y="125136"/>
                </a:moveTo>
                <a:cubicBezTo>
                  <a:pt x="67056" y="125136"/>
                  <a:pt x="68123" y="126203"/>
                  <a:pt x="68123" y="128337"/>
                </a:cubicBezTo>
                <a:cubicBezTo>
                  <a:pt x="68123" y="130470"/>
                  <a:pt x="67056" y="131537"/>
                  <a:pt x="64923" y="131537"/>
                </a:cubicBezTo>
                <a:cubicBezTo>
                  <a:pt x="62789" y="131537"/>
                  <a:pt x="61722" y="130470"/>
                  <a:pt x="61722" y="128337"/>
                </a:cubicBezTo>
                <a:cubicBezTo>
                  <a:pt x="61722" y="126203"/>
                  <a:pt x="62789" y="125136"/>
                  <a:pt x="64923" y="125136"/>
                </a:cubicBezTo>
                <a:close/>
                <a:moveTo>
                  <a:pt x="86411" y="122850"/>
                </a:moveTo>
                <a:cubicBezTo>
                  <a:pt x="88545" y="122850"/>
                  <a:pt x="89612" y="123917"/>
                  <a:pt x="89612" y="126051"/>
                </a:cubicBezTo>
                <a:cubicBezTo>
                  <a:pt x="89612" y="128184"/>
                  <a:pt x="88545" y="129251"/>
                  <a:pt x="86411" y="129251"/>
                </a:cubicBezTo>
                <a:cubicBezTo>
                  <a:pt x="84278" y="129251"/>
                  <a:pt x="83211" y="128184"/>
                  <a:pt x="83211" y="126051"/>
                </a:cubicBezTo>
                <a:cubicBezTo>
                  <a:pt x="83211" y="123917"/>
                  <a:pt x="84278" y="122850"/>
                  <a:pt x="86411" y="122850"/>
                </a:cubicBezTo>
                <a:close/>
                <a:moveTo>
                  <a:pt x="60122" y="113935"/>
                </a:moveTo>
                <a:cubicBezTo>
                  <a:pt x="62256" y="113935"/>
                  <a:pt x="63323" y="115002"/>
                  <a:pt x="63323" y="117135"/>
                </a:cubicBezTo>
                <a:cubicBezTo>
                  <a:pt x="63323" y="119269"/>
                  <a:pt x="62256" y="120336"/>
                  <a:pt x="60122" y="120336"/>
                </a:cubicBezTo>
                <a:cubicBezTo>
                  <a:pt x="57989" y="120336"/>
                  <a:pt x="56922" y="119269"/>
                  <a:pt x="56922" y="117135"/>
                </a:cubicBezTo>
                <a:cubicBezTo>
                  <a:pt x="56922" y="115002"/>
                  <a:pt x="57989" y="113935"/>
                  <a:pt x="60122" y="113935"/>
                </a:cubicBezTo>
                <a:close/>
                <a:moveTo>
                  <a:pt x="68809" y="112792"/>
                </a:moveTo>
                <a:cubicBezTo>
                  <a:pt x="70943" y="112792"/>
                  <a:pt x="72009" y="113859"/>
                  <a:pt x="72009" y="115992"/>
                </a:cubicBezTo>
                <a:cubicBezTo>
                  <a:pt x="72009" y="118126"/>
                  <a:pt x="70943" y="119193"/>
                  <a:pt x="68809" y="119193"/>
                </a:cubicBezTo>
                <a:cubicBezTo>
                  <a:pt x="66675" y="119193"/>
                  <a:pt x="65609" y="118126"/>
                  <a:pt x="65609" y="115992"/>
                </a:cubicBezTo>
                <a:cubicBezTo>
                  <a:pt x="65609" y="113859"/>
                  <a:pt x="66675" y="112792"/>
                  <a:pt x="68809" y="112792"/>
                </a:cubicBezTo>
                <a:close/>
                <a:moveTo>
                  <a:pt x="65837" y="101819"/>
                </a:moveTo>
                <a:cubicBezTo>
                  <a:pt x="67971" y="101819"/>
                  <a:pt x="69038" y="102886"/>
                  <a:pt x="69038" y="105019"/>
                </a:cubicBezTo>
                <a:cubicBezTo>
                  <a:pt x="69038" y="107153"/>
                  <a:pt x="67971" y="108220"/>
                  <a:pt x="65837" y="108220"/>
                </a:cubicBezTo>
                <a:cubicBezTo>
                  <a:pt x="63704" y="108220"/>
                  <a:pt x="62637" y="107153"/>
                  <a:pt x="62637" y="105019"/>
                </a:cubicBezTo>
                <a:cubicBezTo>
                  <a:pt x="62637" y="102886"/>
                  <a:pt x="63704" y="101819"/>
                  <a:pt x="65837" y="101819"/>
                </a:cubicBezTo>
                <a:close/>
                <a:moveTo>
                  <a:pt x="66752" y="80331"/>
                </a:moveTo>
                <a:cubicBezTo>
                  <a:pt x="68885" y="80331"/>
                  <a:pt x="69952" y="81397"/>
                  <a:pt x="69952" y="83531"/>
                </a:cubicBezTo>
                <a:cubicBezTo>
                  <a:pt x="69952" y="85665"/>
                  <a:pt x="68885" y="86731"/>
                  <a:pt x="66752" y="86731"/>
                </a:cubicBezTo>
                <a:cubicBezTo>
                  <a:pt x="64618" y="86731"/>
                  <a:pt x="63551" y="85665"/>
                  <a:pt x="63551" y="83531"/>
                </a:cubicBezTo>
                <a:cubicBezTo>
                  <a:pt x="63551" y="81397"/>
                  <a:pt x="64618" y="80331"/>
                  <a:pt x="66752" y="80331"/>
                </a:cubicBezTo>
                <a:close/>
                <a:moveTo>
                  <a:pt x="57836" y="71872"/>
                </a:moveTo>
                <a:cubicBezTo>
                  <a:pt x="59970" y="71872"/>
                  <a:pt x="61037" y="72939"/>
                  <a:pt x="61037" y="75073"/>
                </a:cubicBezTo>
                <a:cubicBezTo>
                  <a:pt x="61037" y="77206"/>
                  <a:pt x="59970" y="78273"/>
                  <a:pt x="57836" y="78273"/>
                </a:cubicBezTo>
                <a:cubicBezTo>
                  <a:pt x="55703" y="78273"/>
                  <a:pt x="54636" y="77206"/>
                  <a:pt x="54636" y="75073"/>
                </a:cubicBezTo>
                <a:cubicBezTo>
                  <a:pt x="54636" y="72939"/>
                  <a:pt x="55703" y="71872"/>
                  <a:pt x="57836" y="71872"/>
                </a:cubicBezTo>
                <a:close/>
                <a:moveTo>
                  <a:pt x="72009" y="70044"/>
                </a:moveTo>
                <a:cubicBezTo>
                  <a:pt x="74143" y="70044"/>
                  <a:pt x="75210" y="71110"/>
                  <a:pt x="75210" y="73244"/>
                </a:cubicBezTo>
                <a:cubicBezTo>
                  <a:pt x="75210" y="75378"/>
                  <a:pt x="74143" y="76444"/>
                  <a:pt x="72009" y="76444"/>
                </a:cubicBezTo>
                <a:cubicBezTo>
                  <a:pt x="69876" y="76444"/>
                  <a:pt x="68809" y="75378"/>
                  <a:pt x="68809" y="73244"/>
                </a:cubicBezTo>
                <a:cubicBezTo>
                  <a:pt x="68809" y="71110"/>
                  <a:pt x="69876" y="70044"/>
                  <a:pt x="72009" y="70044"/>
                </a:cubicBezTo>
                <a:close/>
                <a:moveTo>
                  <a:pt x="87326" y="66843"/>
                </a:moveTo>
                <a:cubicBezTo>
                  <a:pt x="89459" y="66843"/>
                  <a:pt x="90526" y="67910"/>
                  <a:pt x="90526" y="70044"/>
                </a:cubicBezTo>
                <a:cubicBezTo>
                  <a:pt x="90526" y="72177"/>
                  <a:pt x="89459" y="73244"/>
                  <a:pt x="87326" y="73244"/>
                </a:cubicBezTo>
                <a:cubicBezTo>
                  <a:pt x="85192" y="73244"/>
                  <a:pt x="84125" y="72177"/>
                  <a:pt x="84125" y="70044"/>
                </a:cubicBezTo>
                <a:cubicBezTo>
                  <a:pt x="84125" y="67910"/>
                  <a:pt x="85192" y="66843"/>
                  <a:pt x="87326" y="66843"/>
                </a:cubicBezTo>
                <a:close/>
                <a:moveTo>
                  <a:pt x="44806" y="66157"/>
                </a:moveTo>
                <a:cubicBezTo>
                  <a:pt x="46940" y="66157"/>
                  <a:pt x="48006" y="67224"/>
                  <a:pt x="48006" y="69358"/>
                </a:cubicBezTo>
                <a:cubicBezTo>
                  <a:pt x="48006" y="71491"/>
                  <a:pt x="46940" y="72558"/>
                  <a:pt x="44806" y="72558"/>
                </a:cubicBezTo>
                <a:cubicBezTo>
                  <a:pt x="42672" y="72558"/>
                  <a:pt x="41606" y="71491"/>
                  <a:pt x="41606" y="69358"/>
                </a:cubicBezTo>
                <a:cubicBezTo>
                  <a:pt x="41606" y="67224"/>
                  <a:pt x="42672" y="66157"/>
                  <a:pt x="44806" y="66157"/>
                </a:cubicBezTo>
                <a:close/>
                <a:moveTo>
                  <a:pt x="16002" y="49927"/>
                </a:moveTo>
                <a:cubicBezTo>
                  <a:pt x="17069" y="62881"/>
                  <a:pt x="17222" y="81321"/>
                  <a:pt x="16460" y="105248"/>
                </a:cubicBezTo>
                <a:cubicBezTo>
                  <a:pt x="16002" y="115611"/>
                  <a:pt x="15774" y="122317"/>
                  <a:pt x="15774" y="125365"/>
                </a:cubicBezTo>
                <a:cubicBezTo>
                  <a:pt x="15926" y="134661"/>
                  <a:pt x="15850" y="141976"/>
                  <a:pt x="15545" y="147310"/>
                </a:cubicBezTo>
                <a:lnTo>
                  <a:pt x="15545" y="148911"/>
                </a:lnTo>
                <a:lnTo>
                  <a:pt x="16460" y="148911"/>
                </a:lnTo>
                <a:cubicBezTo>
                  <a:pt x="17526" y="138395"/>
                  <a:pt x="21794" y="127117"/>
                  <a:pt x="29261" y="115078"/>
                </a:cubicBezTo>
                <a:cubicBezTo>
                  <a:pt x="36272" y="103495"/>
                  <a:pt x="43815" y="95875"/>
                  <a:pt x="51893" y="92218"/>
                </a:cubicBezTo>
                <a:cubicBezTo>
                  <a:pt x="42139" y="87646"/>
                  <a:pt x="34481" y="82121"/>
                  <a:pt x="28918" y="75644"/>
                </a:cubicBezTo>
                <a:cubicBezTo>
                  <a:pt x="23356" y="69167"/>
                  <a:pt x="19050" y="60595"/>
                  <a:pt x="16002" y="49927"/>
                </a:cubicBezTo>
                <a:close/>
                <a:moveTo>
                  <a:pt x="14402" y="46269"/>
                </a:moveTo>
                <a:lnTo>
                  <a:pt x="14402" y="47184"/>
                </a:lnTo>
                <a:cubicBezTo>
                  <a:pt x="14859" y="47488"/>
                  <a:pt x="15240" y="47869"/>
                  <a:pt x="15545" y="48327"/>
                </a:cubicBezTo>
                <a:cubicBezTo>
                  <a:pt x="15545" y="47869"/>
                  <a:pt x="15621" y="47336"/>
                  <a:pt x="15774" y="46726"/>
                </a:cubicBezTo>
                <a:close/>
                <a:moveTo>
                  <a:pt x="113386" y="43755"/>
                </a:moveTo>
                <a:cubicBezTo>
                  <a:pt x="111557" y="44212"/>
                  <a:pt x="109119" y="44898"/>
                  <a:pt x="106071" y="45812"/>
                </a:cubicBezTo>
                <a:cubicBezTo>
                  <a:pt x="98298" y="48250"/>
                  <a:pt x="93041" y="49774"/>
                  <a:pt x="90297" y="50384"/>
                </a:cubicBezTo>
                <a:cubicBezTo>
                  <a:pt x="78410" y="52518"/>
                  <a:pt x="63551" y="52975"/>
                  <a:pt x="45720" y="51756"/>
                </a:cubicBezTo>
                <a:cubicBezTo>
                  <a:pt x="36729" y="51146"/>
                  <a:pt x="28880" y="50079"/>
                  <a:pt x="22175" y="48555"/>
                </a:cubicBezTo>
                <a:cubicBezTo>
                  <a:pt x="25223" y="58918"/>
                  <a:pt x="29604" y="67110"/>
                  <a:pt x="35319" y="73130"/>
                </a:cubicBezTo>
                <a:cubicBezTo>
                  <a:pt x="41034" y="79149"/>
                  <a:pt x="49149" y="84293"/>
                  <a:pt x="59665" y="88560"/>
                </a:cubicBezTo>
                <a:cubicBezTo>
                  <a:pt x="60732" y="89017"/>
                  <a:pt x="61418" y="89779"/>
                  <a:pt x="61722" y="90846"/>
                </a:cubicBezTo>
                <a:cubicBezTo>
                  <a:pt x="62180" y="91303"/>
                  <a:pt x="62484" y="91913"/>
                  <a:pt x="62637" y="92675"/>
                </a:cubicBezTo>
                <a:cubicBezTo>
                  <a:pt x="62789" y="93589"/>
                  <a:pt x="62599" y="94389"/>
                  <a:pt x="62065" y="95075"/>
                </a:cubicBezTo>
                <a:cubicBezTo>
                  <a:pt x="61532" y="95761"/>
                  <a:pt x="60808" y="96180"/>
                  <a:pt x="59894" y="96333"/>
                </a:cubicBezTo>
                <a:cubicBezTo>
                  <a:pt x="55779" y="96790"/>
                  <a:pt x="51512" y="99038"/>
                  <a:pt x="47092" y="103076"/>
                </a:cubicBezTo>
                <a:cubicBezTo>
                  <a:pt x="42672" y="107115"/>
                  <a:pt x="38558" y="112182"/>
                  <a:pt x="34748" y="118278"/>
                </a:cubicBezTo>
                <a:cubicBezTo>
                  <a:pt x="29718" y="126508"/>
                  <a:pt x="26137" y="134661"/>
                  <a:pt x="24003" y="142738"/>
                </a:cubicBezTo>
                <a:cubicBezTo>
                  <a:pt x="24918" y="142434"/>
                  <a:pt x="25832" y="142510"/>
                  <a:pt x="26747" y="142967"/>
                </a:cubicBezTo>
                <a:cubicBezTo>
                  <a:pt x="28575" y="143881"/>
                  <a:pt x="28956" y="145329"/>
                  <a:pt x="27890" y="147310"/>
                </a:cubicBezTo>
                <a:cubicBezTo>
                  <a:pt x="26670" y="149444"/>
                  <a:pt x="25985" y="150739"/>
                  <a:pt x="25832" y="151197"/>
                </a:cubicBezTo>
                <a:cubicBezTo>
                  <a:pt x="25527" y="151349"/>
                  <a:pt x="25070" y="151730"/>
                  <a:pt x="24461" y="152340"/>
                </a:cubicBezTo>
                <a:lnTo>
                  <a:pt x="22175" y="154854"/>
                </a:lnTo>
                <a:cubicBezTo>
                  <a:pt x="22022" y="155159"/>
                  <a:pt x="21794" y="155388"/>
                  <a:pt x="21489" y="155540"/>
                </a:cubicBezTo>
                <a:cubicBezTo>
                  <a:pt x="27432" y="160417"/>
                  <a:pt x="37034" y="163922"/>
                  <a:pt x="50292" y="166056"/>
                </a:cubicBezTo>
                <a:cubicBezTo>
                  <a:pt x="64313" y="168189"/>
                  <a:pt x="76353" y="168113"/>
                  <a:pt x="86411" y="165827"/>
                </a:cubicBezTo>
                <a:cubicBezTo>
                  <a:pt x="90221" y="165065"/>
                  <a:pt x="95174" y="163427"/>
                  <a:pt x="101270" y="160912"/>
                </a:cubicBezTo>
                <a:cubicBezTo>
                  <a:pt x="107366" y="158397"/>
                  <a:pt x="111481" y="156759"/>
                  <a:pt x="113615" y="155997"/>
                </a:cubicBezTo>
                <a:cubicBezTo>
                  <a:pt x="108433" y="121250"/>
                  <a:pt x="95860" y="100143"/>
                  <a:pt x="75896" y="92675"/>
                </a:cubicBezTo>
                <a:cubicBezTo>
                  <a:pt x="75286" y="92523"/>
                  <a:pt x="74753" y="92142"/>
                  <a:pt x="74295" y="91532"/>
                </a:cubicBezTo>
                <a:cubicBezTo>
                  <a:pt x="73533" y="91227"/>
                  <a:pt x="73000" y="90618"/>
                  <a:pt x="72695" y="89703"/>
                </a:cubicBezTo>
                <a:cubicBezTo>
                  <a:pt x="71933" y="87722"/>
                  <a:pt x="72543" y="86350"/>
                  <a:pt x="74524" y="85588"/>
                </a:cubicBezTo>
                <a:cubicBezTo>
                  <a:pt x="83058" y="82236"/>
                  <a:pt x="91631" y="76140"/>
                  <a:pt x="100242" y="67300"/>
                </a:cubicBezTo>
                <a:cubicBezTo>
                  <a:pt x="108852" y="58461"/>
                  <a:pt x="113234" y="50613"/>
                  <a:pt x="113386" y="43755"/>
                </a:cubicBezTo>
                <a:close/>
                <a:moveTo>
                  <a:pt x="123216" y="41240"/>
                </a:moveTo>
                <a:cubicBezTo>
                  <a:pt x="122759" y="42154"/>
                  <a:pt x="121997" y="42612"/>
                  <a:pt x="120930" y="42612"/>
                </a:cubicBezTo>
                <a:lnTo>
                  <a:pt x="119787" y="42612"/>
                </a:lnTo>
                <a:cubicBezTo>
                  <a:pt x="120244" y="51451"/>
                  <a:pt x="115215" y="61204"/>
                  <a:pt x="104699" y="71872"/>
                </a:cubicBezTo>
                <a:cubicBezTo>
                  <a:pt x="97994" y="78730"/>
                  <a:pt x="90678" y="84369"/>
                  <a:pt x="82754" y="88789"/>
                </a:cubicBezTo>
                <a:cubicBezTo>
                  <a:pt x="99822" y="97171"/>
                  <a:pt x="111481" y="115230"/>
                  <a:pt x="117729" y="142967"/>
                </a:cubicBezTo>
                <a:cubicBezTo>
                  <a:pt x="118187" y="137176"/>
                  <a:pt x="118491" y="129556"/>
                  <a:pt x="118644" y="120107"/>
                </a:cubicBezTo>
                <a:cubicBezTo>
                  <a:pt x="118949" y="101819"/>
                  <a:pt x="119253" y="90618"/>
                  <a:pt x="119558" y="86503"/>
                </a:cubicBezTo>
                <a:cubicBezTo>
                  <a:pt x="119863" y="83455"/>
                  <a:pt x="120358" y="78959"/>
                  <a:pt x="121044" y="73015"/>
                </a:cubicBezTo>
                <a:cubicBezTo>
                  <a:pt x="121730" y="67072"/>
                  <a:pt x="122149" y="63719"/>
                  <a:pt x="122301" y="62957"/>
                </a:cubicBezTo>
                <a:lnTo>
                  <a:pt x="122301" y="46726"/>
                </a:lnTo>
                <a:cubicBezTo>
                  <a:pt x="122301" y="45660"/>
                  <a:pt x="122682" y="44821"/>
                  <a:pt x="123444" y="44212"/>
                </a:cubicBezTo>
                <a:lnTo>
                  <a:pt x="123444" y="41469"/>
                </a:lnTo>
                <a:cubicBezTo>
                  <a:pt x="123444" y="41316"/>
                  <a:pt x="123368" y="41240"/>
                  <a:pt x="123216" y="41240"/>
                </a:cubicBezTo>
                <a:close/>
                <a:moveTo>
                  <a:pt x="122301" y="19066"/>
                </a:moveTo>
                <a:cubicBezTo>
                  <a:pt x="120625" y="19828"/>
                  <a:pt x="118644" y="20590"/>
                  <a:pt x="116358" y="21352"/>
                </a:cubicBezTo>
                <a:cubicBezTo>
                  <a:pt x="108585" y="23943"/>
                  <a:pt x="101956" y="25619"/>
                  <a:pt x="96470" y="26381"/>
                </a:cubicBezTo>
                <a:cubicBezTo>
                  <a:pt x="87021" y="27600"/>
                  <a:pt x="71095" y="27753"/>
                  <a:pt x="48692" y="26838"/>
                </a:cubicBezTo>
                <a:cubicBezTo>
                  <a:pt x="37110" y="26381"/>
                  <a:pt x="27661" y="25619"/>
                  <a:pt x="20346" y="24552"/>
                </a:cubicBezTo>
                <a:cubicBezTo>
                  <a:pt x="16079" y="23943"/>
                  <a:pt x="12573" y="23257"/>
                  <a:pt x="9830" y="22495"/>
                </a:cubicBezTo>
                <a:cubicBezTo>
                  <a:pt x="8763" y="22038"/>
                  <a:pt x="7773" y="21657"/>
                  <a:pt x="6858" y="21352"/>
                </a:cubicBezTo>
                <a:cubicBezTo>
                  <a:pt x="6706" y="23333"/>
                  <a:pt x="6554" y="25009"/>
                  <a:pt x="6401" y="26381"/>
                </a:cubicBezTo>
                <a:cubicBezTo>
                  <a:pt x="6401" y="28819"/>
                  <a:pt x="6477" y="30801"/>
                  <a:pt x="6630" y="32325"/>
                </a:cubicBezTo>
                <a:cubicBezTo>
                  <a:pt x="6935" y="33849"/>
                  <a:pt x="7316" y="34839"/>
                  <a:pt x="7773" y="35296"/>
                </a:cubicBezTo>
                <a:cubicBezTo>
                  <a:pt x="10516" y="38040"/>
                  <a:pt x="15469" y="40326"/>
                  <a:pt x="22632" y="42154"/>
                </a:cubicBezTo>
                <a:cubicBezTo>
                  <a:pt x="28880" y="43678"/>
                  <a:pt x="36729" y="44745"/>
                  <a:pt x="46178" y="45355"/>
                </a:cubicBezTo>
                <a:cubicBezTo>
                  <a:pt x="63551" y="46574"/>
                  <a:pt x="77801" y="46117"/>
                  <a:pt x="88926" y="43983"/>
                </a:cubicBezTo>
                <a:cubicBezTo>
                  <a:pt x="91517" y="43526"/>
                  <a:pt x="96622" y="42154"/>
                  <a:pt x="104242" y="39868"/>
                </a:cubicBezTo>
                <a:cubicBezTo>
                  <a:pt x="110948" y="37735"/>
                  <a:pt x="116358" y="36516"/>
                  <a:pt x="120473" y="36211"/>
                </a:cubicBezTo>
                <a:cubicBezTo>
                  <a:pt x="121082" y="36211"/>
                  <a:pt x="121692" y="36363"/>
                  <a:pt x="122301" y="36668"/>
                </a:cubicBezTo>
                <a:close/>
                <a:moveTo>
                  <a:pt x="88011" y="6721"/>
                </a:moveTo>
                <a:cubicBezTo>
                  <a:pt x="68809" y="5807"/>
                  <a:pt x="50673" y="6798"/>
                  <a:pt x="33605" y="9693"/>
                </a:cubicBezTo>
                <a:cubicBezTo>
                  <a:pt x="22327" y="11674"/>
                  <a:pt x="15012" y="13275"/>
                  <a:pt x="11659" y="14494"/>
                </a:cubicBezTo>
                <a:cubicBezTo>
                  <a:pt x="11049" y="14799"/>
                  <a:pt x="10364" y="15103"/>
                  <a:pt x="9602" y="15408"/>
                </a:cubicBezTo>
                <a:lnTo>
                  <a:pt x="11888" y="16323"/>
                </a:lnTo>
                <a:cubicBezTo>
                  <a:pt x="14174" y="17085"/>
                  <a:pt x="17298" y="17770"/>
                  <a:pt x="21260" y="18380"/>
                </a:cubicBezTo>
                <a:cubicBezTo>
                  <a:pt x="28423" y="19447"/>
                  <a:pt x="37643" y="20133"/>
                  <a:pt x="48921" y="20437"/>
                </a:cubicBezTo>
                <a:cubicBezTo>
                  <a:pt x="70866" y="21352"/>
                  <a:pt x="86411" y="21199"/>
                  <a:pt x="95555" y="19980"/>
                </a:cubicBezTo>
                <a:cubicBezTo>
                  <a:pt x="100737" y="19371"/>
                  <a:pt x="106985" y="17847"/>
                  <a:pt x="114300" y="15408"/>
                </a:cubicBezTo>
                <a:cubicBezTo>
                  <a:pt x="116434" y="14646"/>
                  <a:pt x="118110" y="13960"/>
                  <a:pt x="119330" y="13351"/>
                </a:cubicBezTo>
                <a:cubicBezTo>
                  <a:pt x="119482" y="13198"/>
                  <a:pt x="119711" y="13046"/>
                  <a:pt x="120015" y="12894"/>
                </a:cubicBezTo>
                <a:cubicBezTo>
                  <a:pt x="119406" y="12741"/>
                  <a:pt x="118720" y="12513"/>
                  <a:pt x="117958" y="12208"/>
                </a:cubicBezTo>
                <a:cubicBezTo>
                  <a:pt x="116129" y="11751"/>
                  <a:pt x="113958" y="11370"/>
                  <a:pt x="111443" y="11065"/>
                </a:cubicBezTo>
                <a:cubicBezTo>
                  <a:pt x="108928" y="10760"/>
                  <a:pt x="106833" y="10531"/>
                  <a:pt x="105156" y="10379"/>
                </a:cubicBezTo>
                <a:lnTo>
                  <a:pt x="97841" y="10150"/>
                </a:lnTo>
                <a:cubicBezTo>
                  <a:pt x="94488" y="9998"/>
                  <a:pt x="92202" y="9922"/>
                  <a:pt x="90983" y="9922"/>
                </a:cubicBezTo>
                <a:cubicBezTo>
                  <a:pt x="90221" y="9922"/>
                  <a:pt x="89535" y="9579"/>
                  <a:pt x="88926" y="8893"/>
                </a:cubicBezTo>
                <a:cubicBezTo>
                  <a:pt x="88316" y="8207"/>
                  <a:pt x="88011" y="7483"/>
                  <a:pt x="88011" y="6721"/>
                </a:cubicBezTo>
                <a:close/>
                <a:moveTo>
                  <a:pt x="67037" y="92"/>
                </a:moveTo>
                <a:cubicBezTo>
                  <a:pt x="79039" y="-213"/>
                  <a:pt x="91593" y="244"/>
                  <a:pt x="104699" y="1464"/>
                </a:cubicBezTo>
                <a:cubicBezTo>
                  <a:pt x="106376" y="1616"/>
                  <a:pt x="107366" y="2530"/>
                  <a:pt x="107671" y="4207"/>
                </a:cubicBezTo>
                <a:cubicBezTo>
                  <a:pt x="112395" y="4512"/>
                  <a:pt x="116434" y="5197"/>
                  <a:pt x="119787" y="6264"/>
                </a:cubicBezTo>
                <a:cubicBezTo>
                  <a:pt x="122682" y="7026"/>
                  <a:pt x="124740" y="8017"/>
                  <a:pt x="125959" y="9236"/>
                </a:cubicBezTo>
                <a:cubicBezTo>
                  <a:pt x="126569" y="9846"/>
                  <a:pt x="127026" y="10608"/>
                  <a:pt x="127331" y="11522"/>
                </a:cubicBezTo>
                <a:cubicBezTo>
                  <a:pt x="128245" y="12132"/>
                  <a:pt x="128702" y="12970"/>
                  <a:pt x="128702" y="14037"/>
                </a:cubicBezTo>
                <a:lnTo>
                  <a:pt x="128702" y="30953"/>
                </a:lnTo>
                <a:cubicBezTo>
                  <a:pt x="128855" y="31258"/>
                  <a:pt x="129007" y="31639"/>
                  <a:pt x="129159" y="32096"/>
                </a:cubicBezTo>
                <a:cubicBezTo>
                  <a:pt x="130226" y="40021"/>
                  <a:pt x="130074" y="50460"/>
                  <a:pt x="128702" y="63414"/>
                </a:cubicBezTo>
                <a:cubicBezTo>
                  <a:pt x="128550" y="70425"/>
                  <a:pt x="128283" y="83683"/>
                  <a:pt x="127902" y="103191"/>
                </a:cubicBezTo>
                <a:cubicBezTo>
                  <a:pt x="127521" y="122698"/>
                  <a:pt x="127331" y="137785"/>
                  <a:pt x="127331" y="148453"/>
                </a:cubicBezTo>
                <a:cubicBezTo>
                  <a:pt x="129007" y="148911"/>
                  <a:pt x="130302" y="149596"/>
                  <a:pt x="131217" y="150511"/>
                </a:cubicBezTo>
                <a:cubicBezTo>
                  <a:pt x="133503" y="152644"/>
                  <a:pt x="134036" y="155311"/>
                  <a:pt x="132817" y="158512"/>
                </a:cubicBezTo>
                <a:cubicBezTo>
                  <a:pt x="132817" y="158664"/>
                  <a:pt x="133350" y="161941"/>
                  <a:pt x="134417" y="168342"/>
                </a:cubicBezTo>
                <a:cubicBezTo>
                  <a:pt x="135179" y="173371"/>
                  <a:pt x="135103" y="177333"/>
                  <a:pt x="134189" y="180229"/>
                </a:cubicBezTo>
                <a:cubicBezTo>
                  <a:pt x="132665" y="185563"/>
                  <a:pt x="127407" y="190363"/>
                  <a:pt x="118415" y="194631"/>
                </a:cubicBezTo>
                <a:cubicBezTo>
                  <a:pt x="115824" y="195850"/>
                  <a:pt x="112357" y="197259"/>
                  <a:pt x="108014" y="198860"/>
                </a:cubicBezTo>
                <a:cubicBezTo>
                  <a:pt x="103671" y="200460"/>
                  <a:pt x="101042" y="201489"/>
                  <a:pt x="100127" y="201946"/>
                </a:cubicBezTo>
                <a:cubicBezTo>
                  <a:pt x="98756" y="202555"/>
                  <a:pt x="97536" y="202327"/>
                  <a:pt x="96470" y="201260"/>
                </a:cubicBezTo>
                <a:cubicBezTo>
                  <a:pt x="84735" y="203851"/>
                  <a:pt x="72162" y="204841"/>
                  <a:pt x="58751" y="204232"/>
                </a:cubicBezTo>
                <a:cubicBezTo>
                  <a:pt x="46406" y="203622"/>
                  <a:pt x="35395" y="201603"/>
                  <a:pt x="25718" y="198174"/>
                </a:cubicBezTo>
                <a:cubicBezTo>
                  <a:pt x="16041" y="194745"/>
                  <a:pt x="9221" y="189678"/>
                  <a:pt x="5258" y="182972"/>
                </a:cubicBezTo>
                <a:cubicBezTo>
                  <a:pt x="2210" y="177943"/>
                  <a:pt x="1143" y="170323"/>
                  <a:pt x="2058" y="160112"/>
                </a:cubicBezTo>
                <a:cubicBezTo>
                  <a:pt x="2058" y="159350"/>
                  <a:pt x="2363" y="158664"/>
                  <a:pt x="2972" y="158055"/>
                </a:cubicBezTo>
                <a:cubicBezTo>
                  <a:pt x="2972" y="155616"/>
                  <a:pt x="3963" y="153559"/>
                  <a:pt x="5944" y="151882"/>
                </a:cubicBezTo>
                <a:cubicBezTo>
                  <a:pt x="6858" y="151273"/>
                  <a:pt x="7849" y="150739"/>
                  <a:pt x="8916" y="150282"/>
                </a:cubicBezTo>
                <a:cubicBezTo>
                  <a:pt x="9068" y="149215"/>
                  <a:pt x="9144" y="148149"/>
                  <a:pt x="9144" y="147082"/>
                </a:cubicBezTo>
                <a:cubicBezTo>
                  <a:pt x="8992" y="140833"/>
                  <a:pt x="9068" y="133671"/>
                  <a:pt x="9373" y="125593"/>
                </a:cubicBezTo>
                <a:cubicBezTo>
                  <a:pt x="9221" y="119193"/>
                  <a:pt x="9144" y="114697"/>
                  <a:pt x="9144" y="112106"/>
                </a:cubicBezTo>
                <a:cubicBezTo>
                  <a:pt x="9144" y="109058"/>
                  <a:pt x="9183" y="103876"/>
                  <a:pt x="9259" y="96561"/>
                </a:cubicBezTo>
                <a:cubicBezTo>
                  <a:pt x="9335" y="89246"/>
                  <a:pt x="9373" y="83607"/>
                  <a:pt x="9373" y="79645"/>
                </a:cubicBezTo>
                <a:cubicBezTo>
                  <a:pt x="9373" y="75682"/>
                  <a:pt x="9259" y="70691"/>
                  <a:pt x="9030" y="64671"/>
                </a:cubicBezTo>
                <a:cubicBezTo>
                  <a:pt x="8802" y="58652"/>
                  <a:pt x="8459" y="53127"/>
                  <a:pt x="8001" y="48098"/>
                </a:cubicBezTo>
                <a:lnTo>
                  <a:pt x="8001" y="47869"/>
                </a:lnTo>
                <a:lnTo>
                  <a:pt x="8001" y="44669"/>
                </a:lnTo>
                <a:cubicBezTo>
                  <a:pt x="8001" y="44212"/>
                  <a:pt x="8078" y="43831"/>
                  <a:pt x="8230" y="43526"/>
                </a:cubicBezTo>
                <a:cubicBezTo>
                  <a:pt x="6249" y="42459"/>
                  <a:pt x="4572" y="41240"/>
                  <a:pt x="3201" y="39868"/>
                </a:cubicBezTo>
                <a:cubicBezTo>
                  <a:pt x="1829" y="38344"/>
                  <a:pt x="915" y="36211"/>
                  <a:pt x="458" y="33468"/>
                </a:cubicBezTo>
                <a:cubicBezTo>
                  <a:pt x="153" y="31486"/>
                  <a:pt x="0" y="29048"/>
                  <a:pt x="0" y="26152"/>
                </a:cubicBezTo>
                <a:cubicBezTo>
                  <a:pt x="153" y="24476"/>
                  <a:pt x="305" y="22114"/>
                  <a:pt x="458" y="19066"/>
                </a:cubicBezTo>
                <a:cubicBezTo>
                  <a:pt x="762" y="16475"/>
                  <a:pt x="915" y="14799"/>
                  <a:pt x="915" y="14037"/>
                </a:cubicBezTo>
                <a:cubicBezTo>
                  <a:pt x="915" y="11903"/>
                  <a:pt x="1982" y="10836"/>
                  <a:pt x="4115" y="10836"/>
                </a:cubicBezTo>
                <a:lnTo>
                  <a:pt x="4801" y="10836"/>
                </a:lnTo>
                <a:cubicBezTo>
                  <a:pt x="4953" y="10836"/>
                  <a:pt x="5106" y="10760"/>
                  <a:pt x="5258" y="10608"/>
                </a:cubicBezTo>
                <a:cubicBezTo>
                  <a:pt x="6477" y="9846"/>
                  <a:pt x="7849" y="9160"/>
                  <a:pt x="9373" y="8550"/>
                </a:cubicBezTo>
                <a:cubicBezTo>
                  <a:pt x="13031" y="7026"/>
                  <a:pt x="20803" y="5274"/>
                  <a:pt x="32690" y="3292"/>
                </a:cubicBezTo>
                <a:cubicBezTo>
                  <a:pt x="43587" y="1464"/>
                  <a:pt x="55036" y="397"/>
                  <a:pt x="67037" y="92"/>
                </a:cubicBezTo>
                <a:close/>
              </a:path>
            </a:pathLst>
          </a:custGeom>
          <a:solidFill>
            <a:schemeClr val="tx1">
              <a:lumMod val="65000"/>
              <a:lumOff val="35000"/>
            </a:schemeClr>
          </a:solidFill>
          <a:ln>
            <a:noFill/>
          </a:ln>
          <a:effectLst>
            <a:outerShdw blurRad="76200" dir="18900000" sy="23000" kx="-1200000" algn="bl" rotWithShape="0">
              <a:schemeClr val="tx1">
                <a:alpha val="2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9" name="TextBox 288"/>
          <p:cNvSpPr txBox="1"/>
          <p:nvPr/>
        </p:nvSpPr>
        <p:spPr>
          <a:xfrm>
            <a:off x="3112992" y="6710177"/>
            <a:ext cx="4937842" cy="523220"/>
          </a:xfrm>
          <a:prstGeom prst="rect">
            <a:avLst/>
          </a:prstGeom>
          <a:noFill/>
        </p:spPr>
        <p:txBody>
          <a:bodyPr wrap="square" rtlCol="0">
            <a:spAutoFit/>
          </a:bodyPr>
          <a:lstStyle/>
          <a:p>
            <a:r>
              <a:rPr lang="id-ID" sz="2800" b="1" dirty="0">
                <a:solidFill>
                  <a:schemeClr val="accent2"/>
                </a:solidFill>
                <a:latin typeface="+mj-lt"/>
              </a:rPr>
              <a:t>COUNTRY NAME</a:t>
            </a:r>
          </a:p>
        </p:txBody>
      </p:sp>
      <p:sp>
        <p:nvSpPr>
          <p:cNvPr id="290" name="Rectangle 289"/>
          <p:cNvSpPr/>
          <p:nvPr/>
        </p:nvSpPr>
        <p:spPr>
          <a:xfrm>
            <a:off x="3112990" y="7335105"/>
            <a:ext cx="4937843"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r>
              <a:rPr lang="id-ID" sz="2000" dirty="0">
                <a:solidFill>
                  <a:schemeClr val="tx1">
                    <a:lumMod val="50000"/>
                    <a:lumOff val="50000"/>
                  </a:schemeClr>
                </a:solidFill>
              </a:rPr>
              <a:t> beaquam parcitionet</a:t>
            </a:r>
            <a:endParaRPr lang="id-ID" sz="2000" dirty="0">
              <a:solidFill>
                <a:schemeClr val="bg1">
                  <a:lumMod val="50000"/>
                </a:schemeClr>
              </a:solidFill>
            </a:endParaRPr>
          </a:p>
        </p:txBody>
      </p:sp>
      <p:sp>
        <p:nvSpPr>
          <p:cNvPr id="291" name="Freeform 290"/>
          <p:cNvSpPr/>
          <p:nvPr/>
        </p:nvSpPr>
        <p:spPr>
          <a:xfrm rot="20324701">
            <a:off x="1748305" y="9413455"/>
            <a:ext cx="487406" cy="738337"/>
          </a:xfrm>
          <a:custGeom>
            <a:avLst/>
            <a:gdLst/>
            <a:ahLst/>
            <a:cxnLst/>
            <a:rect l="l" t="t" r="r" b="b"/>
            <a:pathLst>
              <a:path w="134936" h="204405">
                <a:moveTo>
                  <a:pt x="127331" y="165827"/>
                </a:moveTo>
                <a:cubicBezTo>
                  <a:pt x="123825" y="169180"/>
                  <a:pt x="119711" y="172228"/>
                  <a:pt x="114986" y="174971"/>
                </a:cubicBezTo>
                <a:cubicBezTo>
                  <a:pt x="107519" y="179238"/>
                  <a:pt x="97689" y="181981"/>
                  <a:pt x="85497" y="183201"/>
                </a:cubicBezTo>
                <a:cubicBezTo>
                  <a:pt x="63704" y="185334"/>
                  <a:pt x="41301" y="182210"/>
                  <a:pt x="18288" y="173828"/>
                </a:cubicBezTo>
                <a:cubicBezTo>
                  <a:pt x="14478" y="172456"/>
                  <a:pt x="11126" y="170475"/>
                  <a:pt x="8230" y="167884"/>
                </a:cubicBezTo>
                <a:cubicBezTo>
                  <a:pt x="8535" y="173371"/>
                  <a:pt x="9373" y="177333"/>
                  <a:pt x="10745" y="179772"/>
                </a:cubicBezTo>
                <a:cubicBezTo>
                  <a:pt x="13945" y="185106"/>
                  <a:pt x="19889" y="189297"/>
                  <a:pt x="28575" y="192345"/>
                </a:cubicBezTo>
                <a:cubicBezTo>
                  <a:pt x="37262" y="195393"/>
                  <a:pt x="47397" y="197221"/>
                  <a:pt x="58979" y="197831"/>
                </a:cubicBezTo>
                <a:cubicBezTo>
                  <a:pt x="69952" y="198288"/>
                  <a:pt x="80468" y="197640"/>
                  <a:pt x="90526" y="195888"/>
                </a:cubicBezTo>
                <a:cubicBezTo>
                  <a:pt x="100584" y="194135"/>
                  <a:pt x="108204" y="191735"/>
                  <a:pt x="113386" y="188687"/>
                </a:cubicBezTo>
                <a:cubicBezTo>
                  <a:pt x="114300" y="188077"/>
                  <a:pt x="115291" y="188001"/>
                  <a:pt x="116358" y="188458"/>
                </a:cubicBezTo>
                <a:cubicBezTo>
                  <a:pt x="123216" y="185106"/>
                  <a:pt x="127178" y="181753"/>
                  <a:pt x="128245" y="178400"/>
                </a:cubicBezTo>
                <a:cubicBezTo>
                  <a:pt x="128702" y="176419"/>
                  <a:pt x="128626" y="173447"/>
                  <a:pt x="128016" y="169485"/>
                </a:cubicBezTo>
                <a:cubicBezTo>
                  <a:pt x="128016" y="168875"/>
                  <a:pt x="127788" y="167656"/>
                  <a:pt x="127331" y="165827"/>
                </a:cubicBezTo>
                <a:close/>
                <a:moveTo>
                  <a:pt x="52121" y="157140"/>
                </a:moveTo>
                <a:cubicBezTo>
                  <a:pt x="54255" y="157140"/>
                  <a:pt x="55322" y="158207"/>
                  <a:pt x="55322" y="160341"/>
                </a:cubicBezTo>
                <a:cubicBezTo>
                  <a:pt x="55322" y="162474"/>
                  <a:pt x="54255" y="163541"/>
                  <a:pt x="52121" y="163541"/>
                </a:cubicBezTo>
                <a:cubicBezTo>
                  <a:pt x="49988" y="163541"/>
                  <a:pt x="48921" y="162474"/>
                  <a:pt x="48921" y="160341"/>
                </a:cubicBezTo>
                <a:cubicBezTo>
                  <a:pt x="48921" y="158207"/>
                  <a:pt x="49988" y="157140"/>
                  <a:pt x="52121" y="157140"/>
                </a:cubicBezTo>
                <a:close/>
                <a:moveTo>
                  <a:pt x="73838" y="155769"/>
                </a:moveTo>
                <a:cubicBezTo>
                  <a:pt x="75972" y="155769"/>
                  <a:pt x="77039" y="156835"/>
                  <a:pt x="77039" y="158969"/>
                </a:cubicBezTo>
                <a:cubicBezTo>
                  <a:pt x="77039" y="161103"/>
                  <a:pt x="75972" y="162169"/>
                  <a:pt x="73838" y="162169"/>
                </a:cubicBezTo>
                <a:cubicBezTo>
                  <a:pt x="71705" y="162169"/>
                  <a:pt x="70638" y="161103"/>
                  <a:pt x="70638" y="158969"/>
                </a:cubicBezTo>
                <a:cubicBezTo>
                  <a:pt x="70638" y="156835"/>
                  <a:pt x="71705" y="155769"/>
                  <a:pt x="73838" y="155769"/>
                </a:cubicBezTo>
                <a:close/>
                <a:moveTo>
                  <a:pt x="122987" y="153940"/>
                </a:moveTo>
                <a:cubicBezTo>
                  <a:pt x="122682" y="155464"/>
                  <a:pt x="121768" y="156302"/>
                  <a:pt x="120244" y="156454"/>
                </a:cubicBezTo>
                <a:lnTo>
                  <a:pt x="120244" y="156683"/>
                </a:lnTo>
                <a:cubicBezTo>
                  <a:pt x="120549" y="158512"/>
                  <a:pt x="119787" y="159655"/>
                  <a:pt x="117958" y="160112"/>
                </a:cubicBezTo>
                <a:cubicBezTo>
                  <a:pt x="117501" y="161026"/>
                  <a:pt x="116815" y="161636"/>
                  <a:pt x="115901" y="161941"/>
                </a:cubicBezTo>
                <a:cubicBezTo>
                  <a:pt x="114681" y="162398"/>
                  <a:pt x="110681" y="163998"/>
                  <a:pt x="103899" y="166741"/>
                </a:cubicBezTo>
                <a:cubicBezTo>
                  <a:pt x="97117" y="169485"/>
                  <a:pt x="91745" y="171313"/>
                  <a:pt x="87783" y="172228"/>
                </a:cubicBezTo>
                <a:lnTo>
                  <a:pt x="51980" y="172228"/>
                </a:lnTo>
                <a:lnTo>
                  <a:pt x="47951" y="171670"/>
                </a:lnTo>
                <a:lnTo>
                  <a:pt x="16002" y="159198"/>
                </a:lnTo>
                <a:lnTo>
                  <a:pt x="16002" y="160112"/>
                </a:lnTo>
                <a:cubicBezTo>
                  <a:pt x="16002" y="161026"/>
                  <a:pt x="15736" y="161788"/>
                  <a:pt x="15202" y="162398"/>
                </a:cubicBezTo>
                <a:cubicBezTo>
                  <a:pt x="14669" y="163008"/>
                  <a:pt x="14021" y="163389"/>
                  <a:pt x="13259" y="163541"/>
                </a:cubicBezTo>
                <a:cubicBezTo>
                  <a:pt x="15393" y="165370"/>
                  <a:pt x="17831" y="166818"/>
                  <a:pt x="20574" y="167884"/>
                </a:cubicBezTo>
                <a:lnTo>
                  <a:pt x="47951" y="171670"/>
                </a:lnTo>
                <a:lnTo>
                  <a:pt x="49378" y="172228"/>
                </a:lnTo>
                <a:lnTo>
                  <a:pt x="51980" y="172228"/>
                </a:lnTo>
                <a:lnTo>
                  <a:pt x="85040" y="176800"/>
                </a:lnTo>
                <a:cubicBezTo>
                  <a:pt x="96165" y="175733"/>
                  <a:pt x="105080" y="173295"/>
                  <a:pt x="111786" y="169485"/>
                </a:cubicBezTo>
                <a:cubicBezTo>
                  <a:pt x="119101" y="165370"/>
                  <a:pt x="123978" y="161331"/>
                  <a:pt x="126416" y="157369"/>
                </a:cubicBezTo>
                <a:lnTo>
                  <a:pt x="126873" y="155311"/>
                </a:lnTo>
                <a:cubicBezTo>
                  <a:pt x="126264" y="154702"/>
                  <a:pt x="124968" y="154245"/>
                  <a:pt x="122987" y="153940"/>
                </a:cubicBezTo>
                <a:close/>
                <a:moveTo>
                  <a:pt x="61037" y="152797"/>
                </a:moveTo>
                <a:cubicBezTo>
                  <a:pt x="61951" y="152797"/>
                  <a:pt x="62713" y="153102"/>
                  <a:pt x="63323" y="153711"/>
                </a:cubicBezTo>
                <a:cubicBezTo>
                  <a:pt x="63932" y="154321"/>
                  <a:pt x="64237" y="155083"/>
                  <a:pt x="64237" y="155997"/>
                </a:cubicBezTo>
                <a:cubicBezTo>
                  <a:pt x="64237" y="158131"/>
                  <a:pt x="63170" y="159198"/>
                  <a:pt x="61037" y="159198"/>
                </a:cubicBezTo>
                <a:cubicBezTo>
                  <a:pt x="58903" y="159198"/>
                  <a:pt x="57836" y="158131"/>
                  <a:pt x="57836" y="155997"/>
                </a:cubicBezTo>
                <a:cubicBezTo>
                  <a:pt x="57836" y="155083"/>
                  <a:pt x="58141" y="154321"/>
                  <a:pt x="58751" y="153711"/>
                </a:cubicBezTo>
                <a:cubicBezTo>
                  <a:pt x="59360" y="153102"/>
                  <a:pt x="60122" y="152797"/>
                  <a:pt x="61037" y="152797"/>
                </a:cubicBezTo>
                <a:close/>
                <a:moveTo>
                  <a:pt x="103556" y="150739"/>
                </a:moveTo>
                <a:cubicBezTo>
                  <a:pt x="105690" y="150739"/>
                  <a:pt x="106757" y="151806"/>
                  <a:pt x="106757" y="153940"/>
                </a:cubicBezTo>
                <a:cubicBezTo>
                  <a:pt x="106757" y="156073"/>
                  <a:pt x="105690" y="157140"/>
                  <a:pt x="103556" y="157140"/>
                </a:cubicBezTo>
                <a:cubicBezTo>
                  <a:pt x="101423" y="157140"/>
                  <a:pt x="100356" y="156073"/>
                  <a:pt x="100356" y="153940"/>
                </a:cubicBezTo>
                <a:cubicBezTo>
                  <a:pt x="100356" y="151806"/>
                  <a:pt x="101423" y="150739"/>
                  <a:pt x="103556" y="150739"/>
                </a:cubicBezTo>
                <a:close/>
                <a:moveTo>
                  <a:pt x="91212" y="149368"/>
                </a:moveTo>
                <a:cubicBezTo>
                  <a:pt x="93345" y="149368"/>
                  <a:pt x="94412" y="150435"/>
                  <a:pt x="94412" y="152568"/>
                </a:cubicBezTo>
                <a:cubicBezTo>
                  <a:pt x="94412" y="154702"/>
                  <a:pt x="93345" y="155769"/>
                  <a:pt x="91212" y="155769"/>
                </a:cubicBezTo>
                <a:cubicBezTo>
                  <a:pt x="89078" y="155769"/>
                  <a:pt x="88011" y="154702"/>
                  <a:pt x="88011" y="152568"/>
                </a:cubicBezTo>
                <a:cubicBezTo>
                  <a:pt x="88011" y="150435"/>
                  <a:pt x="89078" y="149368"/>
                  <a:pt x="91212" y="149368"/>
                </a:cubicBezTo>
                <a:close/>
                <a:moveTo>
                  <a:pt x="44577" y="148225"/>
                </a:moveTo>
                <a:cubicBezTo>
                  <a:pt x="46711" y="148225"/>
                  <a:pt x="47778" y="149292"/>
                  <a:pt x="47778" y="151425"/>
                </a:cubicBezTo>
                <a:cubicBezTo>
                  <a:pt x="47778" y="153559"/>
                  <a:pt x="46711" y="154626"/>
                  <a:pt x="44577" y="154626"/>
                </a:cubicBezTo>
                <a:cubicBezTo>
                  <a:pt x="42444" y="154626"/>
                  <a:pt x="41377" y="153559"/>
                  <a:pt x="41377" y="151425"/>
                </a:cubicBezTo>
                <a:cubicBezTo>
                  <a:pt x="41377" y="149292"/>
                  <a:pt x="42444" y="148225"/>
                  <a:pt x="44577" y="148225"/>
                </a:cubicBezTo>
                <a:close/>
                <a:moveTo>
                  <a:pt x="32004" y="147082"/>
                </a:moveTo>
                <a:cubicBezTo>
                  <a:pt x="34138" y="147082"/>
                  <a:pt x="35205" y="148149"/>
                  <a:pt x="35205" y="150282"/>
                </a:cubicBezTo>
                <a:cubicBezTo>
                  <a:pt x="35205" y="152416"/>
                  <a:pt x="34138" y="153483"/>
                  <a:pt x="32004" y="153483"/>
                </a:cubicBezTo>
                <a:cubicBezTo>
                  <a:pt x="29871" y="153483"/>
                  <a:pt x="28804" y="152416"/>
                  <a:pt x="28804" y="150282"/>
                </a:cubicBezTo>
                <a:cubicBezTo>
                  <a:pt x="28804" y="148149"/>
                  <a:pt x="29871" y="147082"/>
                  <a:pt x="32004" y="147082"/>
                </a:cubicBezTo>
                <a:close/>
                <a:moveTo>
                  <a:pt x="101727" y="142281"/>
                </a:moveTo>
                <a:cubicBezTo>
                  <a:pt x="103861" y="142281"/>
                  <a:pt x="104928" y="143348"/>
                  <a:pt x="104928" y="145482"/>
                </a:cubicBezTo>
                <a:cubicBezTo>
                  <a:pt x="104928" y="147615"/>
                  <a:pt x="103861" y="148682"/>
                  <a:pt x="101727" y="148682"/>
                </a:cubicBezTo>
                <a:cubicBezTo>
                  <a:pt x="99594" y="148682"/>
                  <a:pt x="98527" y="147615"/>
                  <a:pt x="98527" y="145482"/>
                </a:cubicBezTo>
                <a:cubicBezTo>
                  <a:pt x="98527" y="143348"/>
                  <a:pt x="99594" y="142281"/>
                  <a:pt x="101727" y="142281"/>
                </a:cubicBezTo>
                <a:close/>
                <a:moveTo>
                  <a:pt x="79096" y="140452"/>
                </a:moveTo>
                <a:cubicBezTo>
                  <a:pt x="81230" y="140452"/>
                  <a:pt x="82296" y="141519"/>
                  <a:pt x="82296" y="143653"/>
                </a:cubicBezTo>
                <a:cubicBezTo>
                  <a:pt x="82296" y="145786"/>
                  <a:pt x="81230" y="146853"/>
                  <a:pt x="79096" y="146853"/>
                </a:cubicBezTo>
                <a:cubicBezTo>
                  <a:pt x="76962" y="146853"/>
                  <a:pt x="75896" y="145786"/>
                  <a:pt x="75896" y="143653"/>
                </a:cubicBezTo>
                <a:cubicBezTo>
                  <a:pt x="75896" y="141519"/>
                  <a:pt x="76962" y="140452"/>
                  <a:pt x="79096" y="140452"/>
                </a:cubicBezTo>
                <a:close/>
                <a:moveTo>
                  <a:pt x="65609" y="139767"/>
                </a:moveTo>
                <a:cubicBezTo>
                  <a:pt x="67742" y="139767"/>
                  <a:pt x="68809" y="140833"/>
                  <a:pt x="68809" y="142967"/>
                </a:cubicBezTo>
                <a:cubicBezTo>
                  <a:pt x="68809" y="145101"/>
                  <a:pt x="67742" y="146167"/>
                  <a:pt x="65609" y="146167"/>
                </a:cubicBezTo>
                <a:cubicBezTo>
                  <a:pt x="63475" y="146167"/>
                  <a:pt x="62408" y="145101"/>
                  <a:pt x="62408" y="142967"/>
                </a:cubicBezTo>
                <a:cubicBezTo>
                  <a:pt x="62408" y="140833"/>
                  <a:pt x="63475" y="139767"/>
                  <a:pt x="65609" y="139767"/>
                </a:cubicBezTo>
                <a:close/>
                <a:moveTo>
                  <a:pt x="50978" y="138166"/>
                </a:moveTo>
                <a:cubicBezTo>
                  <a:pt x="53112" y="138166"/>
                  <a:pt x="54179" y="139233"/>
                  <a:pt x="54179" y="141367"/>
                </a:cubicBezTo>
                <a:cubicBezTo>
                  <a:pt x="54179" y="143500"/>
                  <a:pt x="53112" y="144567"/>
                  <a:pt x="50978" y="144567"/>
                </a:cubicBezTo>
                <a:cubicBezTo>
                  <a:pt x="48845" y="144567"/>
                  <a:pt x="47778" y="143500"/>
                  <a:pt x="47778" y="141367"/>
                </a:cubicBezTo>
                <a:cubicBezTo>
                  <a:pt x="47778" y="139233"/>
                  <a:pt x="48845" y="138166"/>
                  <a:pt x="50978" y="138166"/>
                </a:cubicBezTo>
                <a:close/>
                <a:moveTo>
                  <a:pt x="36576" y="134280"/>
                </a:moveTo>
                <a:cubicBezTo>
                  <a:pt x="38710" y="134280"/>
                  <a:pt x="39777" y="135347"/>
                  <a:pt x="39777" y="137481"/>
                </a:cubicBezTo>
                <a:cubicBezTo>
                  <a:pt x="39777" y="139614"/>
                  <a:pt x="38710" y="140681"/>
                  <a:pt x="36576" y="140681"/>
                </a:cubicBezTo>
                <a:cubicBezTo>
                  <a:pt x="34443" y="140681"/>
                  <a:pt x="33376" y="139614"/>
                  <a:pt x="33376" y="137481"/>
                </a:cubicBezTo>
                <a:cubicBezTo>
                  <a:pt x="33376" y="135347"/>
                  <a:pt x="34443" y="134280"/>
                  <a:pt x="36576" y="134280"/>
                </a:cubicBezTo>
                <a:close/>
                <a:moveTo>
                  <a:pt x="89840" y="134052"/>
                </a:moveTo>
                <a:cubicBezTo>
                  <a:pt x="91974" y="134052"/>
                  <a:pt x="93041" y="135118"/>
                  <a:pt x="93041" y="137252"/>
                </a:cubicBezTo>
                <a:cubicBezTo>
                  <a:pt x="93041" y="139386"/>
                  <a:pt x="91974" y="140452"/>
                  <a:pt x="89840" y="140452"/>
                </a:cubicBezTo>
                <a:cubicBezTo>
                  <a:pt x="87707" y="140452"/>
                  <a:pt x="86640" y="139386"/>
                  <a:pt x="86640" y="137252"/>
                </a:cubicBezTo>
                <a:cubicBezTo>
                  <a:pt x="86640" y="135118"/>
                  <a:pt x="87707" y="134052"/>
                  <a:pt x="89840" y="134052"/>
                </a:cubicBezTo>
                <a:close/>
                <a:moveTo>
                  <a:pt x="75667" y="126508"/>
                </a:moveTo>
                <a:cubicBezTo>
                  <a:pt x="77801" y="126508"/>
                  <a:pt x="78867" y="127575"/>
                  <a:pt x="78867" y="129708"/>
                </a:cubicBezTo>
                <a:cubicBezTo>
                  <a:pt x="78867" y="131842"/>
                  <a:pt x="77801" y="132909"/>
                  <a:pt x="75667" y="132909"/>
                </a:cubicBezTo>
                <a:cubicBezTo>
                  <a:pt x="73533" y="132909"/>
                  <a:pt x="72467" y="131842"/>
                  <a:pt x="72467" y="129708"/>
                </a:cubicBezTo>
                <a:cubicBezTo>
                  <a:pt x="72467" y="127575"/>
                  <a:pt x="73533" y="126508"/>
                  <a:pt x="75667" y="126508"/>
                </a:cubicBezTo>
                <a:close/>
                <a:moveTo>
                  <a:pt x="52807" y="126508"/>
                </a:moveTo>
                <a:cubicBezTo>
                  <a:pt x="54941" y="126508"/>
                  <a:pt x="56007" y="127575"/>
                  <a:pt x="56007" y="129708"/>
                </a:cubicBezTo>
                <a:cubicBezTo>
                  <a:pt x="56007" y="131842"/>
                  <a:pt x="54941" y="132909"/>
                  <a:pt x="52807" y="132909"/>
                </a:cubicBezTo>
                <a:cubicBezTo>
                  <a:pt x="52197" y="133366"/>
                  <a:pt x="51435" y="133594"/>
                  <a:pt x="50521" y="133594"/>
                </a:cubicBezTo>
                <a:cubicBezTo>
                  <a:pt x="48387" y="133594"/>
                  <a:pt x="47321" y="132528"/>
                  <a:pt x="47321" y="130394"/>
                </a:cubicBezTo>
                <a:cubicBezTo>
                  <a:pt x="47321" y="128260"/>
                  <a:pt x="48387" y="127194"/>
                  <a:pt x="50521" y="127194"/>
                </a:cubicBezTo>
                <a:cubicBezTo>
                  <a:pt x="51131" y="126736"/>
                  <a:pt x="51893" y="126508"/>
                  <a:pt x="52807" y="126508"/>
                </a:cubicBezTo>
                <a:close/>
                <a:moveTo>
                  <a:pt x="64923" y="125136"/>
                </a:moveTo>
                <a:cubicBezTo>
                  <a:pt x="67056" y="125136"/>
                  <a:pt x="68123" y="126203"/>
                  <a:pt x="68123" y="128337"/>
                </a:cubicBezTo>
                <a:cubicBezTo>
                  <a:pt x="68123" y="130470"/>
                  <a:pt x="67056" y="131537"/>
                  <a:pt x="64923" y="131537"/>
                </a:cubicBezTo>
                <a:cubicBezTo>
                  <a:pt x="62789" y="131537"/>
                  <a:pt x="61722" y="130470"/>
                  <a:pt x="61722" y="128337"/>
                </a:cubicBezTo>
                <a:cubicBezTo>
                  <a:pt x="61722" y="126203"/>
                  <a:pt x="62789" y="125136"/>
                  <a:pt x="64923" y="125136"/>
                </a:cubicBezTo>
                <a:close/>
                <a:moveTo>
                  <a:pt x="86411" y="122850"/>
                </a:moveTo>
                <a:cubicBezTo>
                  <a:pt x="88545" y="122850"/>
                  <a:pt x="89612" y="123917"/>
                  <a:pt x="89612" y="126051"/>
                </a:cubicBezTo>
                <a:cubicBezTo>
                  <a:pt x="89612" y="128184"/>
                  <a:pt x="88545" y="129251"/>
                  <a:pt x="86411" y="129251"/>
                </a:cubicBezTo>
                <a:cubicBezTo>
                  <a:pt x="84278" y="129251"/>
                  <a:pt x="83211" y="128184"/>
                  <a:pt x="83211" y="126051"/>
                </a:cubicBezTo>
                <a:cubicBezTo>
                  <a:pt x="83211" y="123917"/>
                  <a:pt x="84278" y="122850"/>
                  <a:pt x="86411" y="122850"/>
                </a:cubicBezTo>
                <a:close/>
                <a:moveTo>
                  <a:pt x="60122" y="113935"/>
                </a:moveTo>
                <a:cubicBezTo>
                  <a:pt x="62256" y="113935"/>
                  <a:pt x="63323" y="115002"/>
                  <a:pt x="63323" y="117135"/>
                </a:cubicBezTo>
                <a:cubicBezTo>
                  <a:pt x="63323" y="119269"/>
                  <a:pt x="62256" y="120336"/>
                  <a:pt x="60122" y="120336"/>
                </a:cubicBezTo>
                <a:cubicBezTo>
                  <a:pt x="57989" y="120336"/>
                  <a:pt x="56922" y="119269"/>
                  <a:pt x="56922" y="117135"/>
                </a:cubicBezTo>
                <a:cubicBezTo>
                  <a:pt x="56922" y="115002"/>
                  <a:pt x="57989" y="113935"/>
                  <a:pt x="60122" y="113935"/>
                </a:cubicBezTo>
                <a:close/>
                <a:moveTo>
                  <a:pt x="68809" y="112792"/>
                </a:moveTo>
                <a:cubicBezTo>
                  <a:pt x="70943" y="112792"/>
                  <a:pt x="72009" y="113859"/>
                  <a:pt x="72009" y="115992"/>
                </a:cubicBezTo>
                <a:cubicBezTo>
                  <a:pt x="72009" y="118126"/>
                  <a:pt x="70943" y="119193"/>
                  <a:pt x="68809" y="119193"/>
                </a:cubicBezTo>
                <a:cubicBezTo>
                  <a:pt x="66675" y="119193"/>
                  <a:pt x="65609" y="118126"/>
                  <a:pt x="65609" y="115992"/>
                </a:cubicBezTo>
                <a:cubicBezTo>
                  <a:pt x="65609" y="113859"/>
                  <a:pt x="66675" y="112792"/>
                  <a:pt x="68809" y="112792"/>
                </a:cubicBezTo>
                <a:close/>
                <a:moveTo>
                  <a:pt x="65837" y="101819"/>
                </a:moveTo>
                <a:cubicBezTo>
                  <a:pt x="67971" y="101819"/>
                  <a:pt x="69038" y="102886"/>
                  <a:pt x="69038" y="105019"/>
                </a:cubicBezTo>
                <a:cubicBezTo>
                  <a:pt x="69038" y="107153"/>
                  <a:pt x="67971" y="108220"/>
                  <a:pt x="65837" y="108220"/>
                </a:cubicBezTo>
                <a:cubicBezTo>
                  <a:pt x="63704" y="108220"/>
                  <a:pt x="62637" y="107153"/>
                  <a:pt x="62637" y="105019"/>
                </a:cubicBezTo>
                <a:cubicBezTo>
                  <a:pt x="62637" y="102886"/>
                  <a:pt x="63704" y="101819"/>
                  <a:pt x="65837" y="101819"/>
                </a:cubicBezTo>
                <a:close/>
                <a:moveTo>
                  <a:pt x="66752" y="80331"/>
                </a:moveTo>
                <a:cubicBezTo>
                  <a:pt x="68885" y="80331"/>
                  <a:pt x="69952" y="81397"/>
                  <a:pt x="69952" y="83531"/>
                </a:cubicBezTo>
                <a:cubicBezTo>
                  <a:pt x="69952" y="85665"/>
                  <a:pt x="68885" y="86731"/>
                  <a:pt x="66752" y="86731"/>
                </a:cubicBezTo>
                <a:cubicBezTo>
                  <a:pt x="64618" y="86731"/>
                  <a:pt x="63551" y="85665"/>
                  <a:pt x="63551" y="83531"/>
                </a:cubicBezTo>
                <a:cubicBezTo>
                  <a:pt x="63551" y="81397"/>
                  <a:pt x="64618" y="80331"/>
                  <a:pt x="66752" y="80331"/>
                </a:cubicBezTo>
                <a:close/>
                <a:moveTo>
                  <a:pt x="57836" y="71872"/>
                </a:moveTo>
                <a:cubicBezTo>
                  <a:pt x="59970" y="71872"/>
                  <a:pt x="61037" y="72939"/>
                  <a:pt x="61037" y="75073"/>
                </a:cubicBezTo>
                <a:cubicBezTo>
                  <a:pt x="61037" y="77206"/>
                  <a:pt x="59970" y="78273"/>
                  <a:pt x="57836" y="78273"/>
                </a:cubicBezTo>
                <a:cubicBezTo>
                  <a:pt x="55703" y="78273"/>
                  <a:pt x="54636" y="77206"/>
                  <a:pt x="54636" y="75073"/>
                </a:cubicBezTo>
                <a:cubicBezTo>
                  <a:pt x="54636" y="72939"/>
                  <a:pt x="55703" y="71872"/>
                  <a:pt x="57836" y="71872"/>
                </a:cubicBezTo>
                <a:close/>
                <a:moveTo>
                  <a:pt x="72009" y="70044"/>
                </a:moveTo>
                <a:cubicBezTo>
                  <a:pt x="74143" y="70044"/>
                  <a:pt x="75210" y="71110"/>
                  <a:pt x="75210" y="73244"/>
                </a:cubicBezTo>
                <a:cubicBezTo>
                  <a:pt x="75210" y="75378"/>
                  <a:pt x="74143" y="76444"/>
                  <a:pt x="72009" y="76444"/>
                </a:cubicBezTo>
                <a:cubicBezTo>
                  <a:pt x="69876" y="76444"/>
                  <a:pt x="68809" y="75378"/>
                  <a:pt x="68809" y="73244"/>
                </a:cubicBezTo>
                <a:cubicBezTo>
                  <a:pt x="68809" y="71110"/>
                  <a:pt x="69876" y="70044"/>
                  <a:pt x="72009" y="70044"/>
                </a:cubicBezTo>
                <a:close/>
                <a:moveTo>
                  <a:pt x="87326" y="66843"/>
                </a:moveTo>
                <a:cubicBezTo>
                  <a:pt x="89459" y="66843"/>
                  <a:pt x="90526" y="67910"/>
                  <a:pt x="90526" y="70044"/>
                </a:cubicBezTo>
                <a:cubicBezTo>
                  <a:pt x="90526" y="72177"/>
                  <a:pt x="89459" y="73244"/>
                  <a:pt x="87326" y="73244"/>
                </a:cubicBezTo>
                <a:cubicBezTo>
                  <a:pt x="85192" y="73244"/>
                  <a:pt x="84125" y="72177"/>
                  <a:pt x="84125" y="70044"/>
                </a:cubicBezTo>
                <a:cubicBezTo>
                  <a:pt x="84125" y="67910"/>
                  <a:pt x="85192" y="66843"/>
                  <a:pt x="87326" y="66843"/>
                </a:cubicBezTo>
                <a:close/>
                <a:moveTo>
                  <a:pt x="44806" y="66157"/>
                </a:moveTo>
                <a:cubicBezTo>
                  <a:pt x="46940" y="66157"/>
                  <a:pt x="48006" y="67224"/>
                  <a:pt x="48006" y="69358"/>
                </a:cubicBezTo>
                <a:cubicBezTo>
                  <a:pt x="48006" y="71491"/>
                  <a:pt x="46940" y="72558"/>
                  <a:pt x="44806" y="72558"/>
                </a:cubicBezTo>
                <a:cubicBezTo>
                  <a:pt x="42672" y="72558"/>
                  <a:pt x="41606" y="71491"/>
                  <a:pt x="41606" y="69358"/>
                </a:cubicBezTo>
                <a:cubicBezTo>
                  <a:pt x="41606" y="67224"/>
                  <a:pt x="42672" y="66157"/>
                  <a:pt x="44806" y="66157"/>
                </a:cubicBezTo>
                <a:close/>
                <a:moveTo>
                  <a:pt x="16002" y="49927"/>
                </a:moveTo>
                <a:cubicBezTo>
                  <a:pt x="17069" y="62881"/>
                  <a:pt x="17222" y="81321"/>
                  <a:pt x="16460" y="105248"/>
                </a:cubicBezTo>
                <a:cubicBezTo>
                  <a:pt x="16002" y="115611"/>
                  <a:pt x="15774" y="122317"/>
                  <a:pt x="15774" y="125365"/>
                </a:cubicBezTo>
                <a:cubicBezTo>
                  <a:pt x="15926" y="134661"/>
                  <a:pt x="15850" y="141976"/>
                  <a:pt x="15545" y="147310"/>
                </a:cubicBezTo>
                <a:lnTo>
                  <a:pt x="15545" y="148911"/>
                </a:lnTo>
                <a:lnTo>
                  <a:pt x="16460" y="148911"/>
                </a:lnTo>
                <a:cubicBezTo>
                  <a:pt x="17526" y="138395"/>
                  <a:pt x="21794" y="127117"/>
                  <a:pt x="29261" y="115078"/>
                </a:cubicBezTo>
                <a:cubicBezTo>
                  <a:pt x="36272" y="103495"/>
                  <a:pt x="43815" y="95875"/>
                  <a:pt x="51893" y="92218"/>
                </a:cubicBezTo>
                <a:cubicBezTo>
                  <a:pt x="42139" y="87646"/>
                  <a:pt x="34481" y="82121"/>
                  <a:pt x="28918" y="75644"/>
                </a:cubicBezTo>
                <a:cubicBezTo>
                  <a:pt x="23356" y="69167"/>
                  <a:pt x="19050" y="60595"/>
                  <a:pt x="16002" y="49927"/>
                </a:cubicBezTo>
                <a:close/>
                <a:moveTo>
                  <a:pt x="14402" y="46269"/>
                </a:moveTo>
                <a:lnTo>
                  <a:pt x="14402" y="47184"/>
                </a:lnTo>
                <a:cubicBezTo>
                  <a:pt x="14859" y="47488"/>
                  <a:pt x="15240" y="47869"/>
                  <a:pt x="15545" y="48327"/>
                </a:cubicBezTo>
                <a:cubicBezTo>
                  <a:pt x="15545" y="47869"/>
                  <a:pt x="15621" y="47336"/>
                  <a:pt x="15774" y="46726"/>
                </a:cubicBezTo>
                <a:close/>
                <a:moveTo>
                  <a:pt x="113386" y="43755"/>
                </a:moveTo>
                <a:cubicBezTo>
                  <a:pt x="111557" y="44212"/>
                  <a:pt x="109119" y="44898"/>
                  <a:pt x="106071" y="45812"/>
                </a:cubicBezTo>
                <a:cubicBezTo>
                  <a:pt x="98298" y="48250"/>
                  <a:pt x="93041" y="49774"/>
                  <a:pt x="90297" y="50384"/>
                </a:cubicBezTo>
                <a:cubicBezTo>
                  <a:pt x="78410" y="52518"/>
                  <a:pt x="63551" y="52975"/>
                  <a:pt x="45720" y="51756"/>
                </a:cubicBezTo>
                <a:cubicBezTo>
                  <a:pt x="36729" y="51146"/>
                  <a:pt x="28880" y="50079"/>
                  <a:pt x="22175" y="48555"/>
                </a:cubicBezTo>
                <a:cubicBezTo>
                  <a:pt x="25223" y="58918"/>
                  <a:pt x="29604" y="67110"/>
                  <a:pt x="35319" y="73130"/>
                </a:cubicBezTo>
                <a:cubicBezTo>
                  <a:pt x="41034" y="79149"/>
                  <a:pt x="49149" y="84293"/>
                  <a:pt x="59665" y="88560"/>
                </a:cubicBezTo>
                <a:cubicBezTo>
                  <a:pt x="60732" y="89017"/>
                  <a:pt x="61418" y="89779"/>
                  <a:pt x="61722" y="90846"/>
                </a:cubicBezTo>
                <a:cubicBezTo>
                  <a:pt x="62180" y="91303"/>
                  <a:pt x="62484" y="91913"/>
                  <a:pt x="62637" y="92675"/>
                </a:cubicBezTo>
                <a:cubicBezTo>
                  <a:pt x="62789" y="93589"/>
                  <a:pt x="62599" y="94389"/>
                  <a:pt x="62065" y="95075"/>
                </a:cubicBezTo>
                <a:cubicBezTo>
                  <a:pt x="61532" y="95761"/>
                  <a:pt x="60808" y="96180"/>
                  <a:pt x="59894" y="96333"/>
                </a:cubicBezTo>
                <a:cubicBezTo>
                  <a:pt x="55779" y="96790"/>
                  <a:pt x="51512" y="99038"/>
                  <a:pt x="47092" y="103076"/>
                </a:cubicBezTo>
                <a:cubicBezTo>
                  <a:pt x="42672" y="107115"/>
                  <a:pt x="38558" y="112182"/>
                  <a:pt x="34748" y="118278"/>
                </a:cubicBezTo>
                <a:cubicBezTo>
                  <a:pt x="29718" y="126508"/>
                  <a:pt x="26137" y="134661"/>
                  <a:pt x="24003" y="142738"/>
                </a:cubicBezTo>
                <a:cubicBezTo>
                  <a:pt x="24918" y="142434"/>
                  <a:pt x="25832" y="142510"/>
                  <a:pt x="26747" y="142967"/>
                </a:cubicBezTo>
                <a:cubicBezTo>
                  <a:pt x="28575" y="143881"/>
                  <a:pt x="28956" y="145329"/>
                  <a:pt x="27890" y="147310"/>
                </a:cubicBezTo>
                <a:cubicBezTo>
                  <a:pt x="26670" y="149444"/>
                  <a:pt x="25985" y="150739"/>
                  <a:pt x="25832" y="151197"/>
                </a:cubicBezTo>
                <a:cubicBezTo>
                  <a:pt x="25527" y="151349"/>
                  <a:pt x="25070" y="151730"/>
                  <a:pt x="24461" y="152340"/>
                </a:cubicBezTo>
                <a:lnTo>
                  <a:pt x="22175" y="154854"/>
                </a:lnTo>
                <a:cubicBezTo>
                  <a:pt x="22022" y="155159"/>
                  <a:pt x="21794" y="155388"/>
                  <a:pt x="21489" y="155540"/>
                </a:cubicBezTo>
                <a:cubicBezTo>
                  <a:pt x="27432" y="160417"/>
                  <a:pt x="37034" y="163922"/>
                  <a:pt x="50292" y="166056"/>
                </a:cubicBezTo>
                <a:cubicBezTo>
                  <a:pt x="64313" y="168189"/>
                  <a:pt x="76353" y="168113"/>
                  <a:pt x="86411" y="165827"/>
                </a:cubicBezTo>
                <a:cubicBezTo>
                  <a:pt x="90221" y="165065"/>
                  <a:pt x="95174" y="163427"/>
                  <a:pt x="101270" y="160912"/>
                </a:cubicBezTo>
                <a:cubicBezTo>
                  <a:pt x="107366" y="158397"/>
                  <a:pt x="111481" y="156759"/>
                  <a:pt x="113615" y="155997"/>
                </a:cubicBezTo>
                <a:cubicBezTo>
                  <a:pt x="108433" y="121250"/>
                  <a:pt x="95860" y="100143"/>
                  <a:pt x="75896" y="92675"/>
                </a:cubicBezTo>
                <a:cubicBezTo>
                  <a:pt x="75286" y="92523"/>
                  <a:pt x="74753" y="92142"/>
                  <a:pt x="74295" y="91532"/>
                </a:cubicBezTo>
                <a:cubicBezTo>
                  <a:pt x="73533" y="91227"/>
                  <a:pt x="73000" y="90618"/>
                  <a:pt x="72695" y="89703"/>
                </a:cubicBezTo>
                <a:cubicBezTo>
                  <a:pt x="71933" y="87722"/>
                  <a:pt x="72543" y="86350"/>
                  <a:pt x="74524" y="85588"/>
                </a:cubicBezTo>
                <a:cubicBezTo>
                  <a:pt x="83058" y="82236"/>
                  <a:pt x="91631" y="76140"/>
                  <a:pt x="100242" y="67300"/>
                </a:cubicBezTo>
                <a:cubicBezTo>
                  <a:pt x="108852" y="58461"/>
                  <a:pt x="113234" y="50613"/>
                  <a:pt x="113386" y="43755"/>
                </a:cubicBezTo>
                <a:close/>
                <a:moveTo>
                  <a:pt x="123216" y="41240"/>
                </a:moveTo>
                <a:cubicBezTo>
                  <a:pt x="122759" y="42154"/>
                  <a:pt x="121997" y="42612"/>
                  <a:pt x="120930" y="42612"/>
                </a:cubicBezTo>
                <a:lnTo>
                  <a:pt x="119787" y="42612"/>
                </a:lnTo>
                <a:cubicBezTo>
                  <a:pt x="120244" y="51451"/>
                  <a:pt x="115215" y="61204"/>
                  <a:pt x="104699" y="71872"/>
                </a:cubicBezTo>
                <a:cubicBezTo>
                  <a:pt x="97994" y="78730"/>
                  <a:pt x="90678" y="84369"/>
                  <a:pt x="82754" y="88789"/>
                </a:cubicBezTo>
                <a:cubicBezTo>
                  <a:pt x="99822" y="97171"/>
                  <a:pt x="111481" y="115230"/>
                  <a:pt x="117729" y="142967"/>
                </a:cubicBezTo>
                <a:cubicBezTo>
                  <a:pt x="118187" y="137176"/>
                  <a:pt x="118491" y="129556"/>
                  <a:pt x="118644" y="120107"/>
                </a:cubicBezTo>
                <a:cubicBezTo>
                  <a:pt x="118949" y="101819"/>
                  <a:pt x="119253" y="90618"/>
                  <a:pt x="119558" y="86503"/>
                </a:cubicBezTo>
                <a:cubicBezTo>
                  <a:pt x="119863" y="83455"/>
                  <a:pt x="120358" y="78959"/>
                  <a:pt x="121044" y="73015"/>
                </a:cubicBezTo>
                <a:cubicBezTo>
                  <a:pt x="121730" y="67072"/>
                  <a:pt x="122149" y="63719"/>
                  <a:pt x="122301" y="62957"/>
                </a:cubicBezTo>
                <a:lnTo>
                  <a:pt x="122301" y="46726"/>
                </a:lnTo>
                <a:cubicBezTo>
                  <a:pt x="122301" y="45660"/>
                  <a:pt x="122682" y="44821"/>
                  <a:pt x="123444" y="44212"/>
                </a:cubicBezTo>
                <a:lnTo>
                  <a:pt x="123444" y="41469"/>
                </a:lnTo>
                <a:cubicBezTo>
                  <a:pt x="123444" y="41316"/>
                  <a:pt x="123368" y="41240"/>
                  <a:pt x="123216" y="41240"/>
                </a:cubicBezTo>
                <a:close/>
                <a:moveTo>
                  <a:pt x="122301" y="19066"/>
                </a:moveTo>
                <a:cubicBezTo>
                  <a:pt x="120625" y="19828"/>
                  <a:pt x="118644" y="20590"/>
                  <a:pt x="116358" y="21352"/>
                </a:cubicBezTo>
                <a:cubicBezTo>
                  <a:pt x="108585" y="23943"/>
                  <a:pt x="101956" y="25619"/>
                  <a:pt x="96470" y="26381"/>
                </a:cubicBezTo>
                <a:cubicBezTo>
                  <a:pt x="87021" y="27600"/>
                  <a:pt x="71095" y="27753"/>
                  <a:pt x="48692" y="26838"/>
                </a:cubicBezTo>
                <a:cubicBezTo>
                  <a:pt x="37110" y="26381"/>
                  <a:pt x="27661" y="25619"/>
                  <a:pt x="20346" y="24552"/>
                </a:cubicBezTo>
                <a:cubicBezTo>
                  <a:pt x="16079" y="23943"/>
                  <a:pt x="12573" y="23257"/>
                  <a:pt x="9830" y="22495"/>
                </a:cubicBezTo>
                <a:cubicBezTo>
                  <a:pt x="8763" y="22038"/>
                  <a:pt x="7773" y="21657"/>
                  <a:pt x="6858" y="21352"/>
                </a:cubicBezTo>
                <a:cubicBezTo>
                  <a:pt x="6706" y="23333"/>
                  <a:pt x="6554" y="25009"/>
                  <a:pt x="6401" y="26381"/>
                </a:cubicBezTo>
                <a:cubicBezTo>
                  <a:pt x="6401" y="28819"/>
                  <a:pt x="6477" y="30801"/>
                  <a:pt x="6630" y="32325"/>
                </a:cubicBezTo>
                <a:cubicBezTo>
                  <a:pt x="6935" y="33849"/>
                  <a:pt x="7316" y="34839"/>
                  <a:pt x="7773" y="35296"/>
                </a:cubicBezTo>
                <a:cubicBezTo>
                  <a:pt x="10516" y="38040"/>
                  <a:pt x="15469" y="40326"/>
                  <a:pt x="22632" y="42154"/>
                </a:cubicBezTo>
                <a:cubicBezTo>
                  <a:pt x="28880" y="43678"/>
                  <a:pt x="36729" y="44745"/>
                  <a:pt x="46178" y="45355"/>
                </a:cubicBezTo>
                <a:cubicBezTo>
                  <a:pt x="63551" y="46574"/>
                  <a:pt x="77801" y="46117"/>
                  <a:pt x="88926" y="43983"/>
                </a:cubicBezTo>
                <a:cubicBezTo>
                  <a:pt x="91517" y="43526"/>
                  <a:pt x="96622" y="42154"/>
                  <a:pt x="104242" y="39868"/>
                </a:cubicBezTo>
                <a:cubicBezTo>
                  <a:pt x="110948" y="37735"/>
                  <a:pt x="116358" y="36516"/>
                  <a:pt x="120473" y="36211"/>
                </a:cubicBezTo>
                <a:cubicBezTo>
                  <a:pt x="121082" y="36211"/>
                  <a:pt x="121692" y="36363"/>
                  <a:pt x="122301" y="36668"/>
                </a:cubicBezTo>
                <a:close/>
                <a:moveTo>
                  <a:pt x="88011" y="6721"/>
                </a:moveTo>
                <a:cubicBezTo>
                  <a:pt x="68809" y="5807"/>
                  <a:pt x="50673" y="6798"/>
                  <a:pt x="33605" y="9693"/>
                </a:cubicBezTo>
                <a:cubicBezTo>
                  <a:pt x="22327" y="11674"/>
                  <a:pt x="15012" y="13275"/>
                  <a:pt x="11659" y="14494"/>
                </a:cubicBezTo>
                <a:cubicBezTo>
                  <a:pt x="11049" y="14799"/>
                  <a:pt x="10364" y="15103"/>
                  <a:pt x="9602" y="15408"/>
                </a:cubicBezTo>
                <a:lnTo>
                  <a:pt x="11888" y="16323"/>
                </a:lnTo>
                <a:cubicBezTo>
                  <a:pt x="14174" y="17085"/>
                  <a:pt x="17298" y="17770"/>
                  <a:pt x="21260" y="18380"/>
                </a:cubicBezTo>
                <a:cubicBezTo>
                  <a:pt x="28423" y="19447"/>
                  <a:pt x="37643" y="20133"/>
                  <a:pt x="48921" y="20437"/>
                </a:cubicBezTo>
                <a:cubicBezTo>
                  <a:pt x="70866" y="21352"/>
                  <a:pt x="86411" y="21199"/>
                  <a:pt x="95555" y="19980"/>
                </a:cubicBezTo>
                <a:cubicBezTo>
                  <a:pt x="100737" y="19371"/>
                  <a:pt x="106985" y="17847"/>
                  <a:pt x="114300" y="15408"/>
                </a:cubicBezTo>
                <a:cubicBezTo>
                  <a:pt x="116434" y="14646"/>
                  <a:pt x="118110" y="13960"/>
                  <a:pt x="119330" y="13351"/>
                </a:cubicBezTo>
                <a:cubicBezTo>
                  <a:pt x="119482" y="13198"/>
                  <a:pt x="119711" y="13046"/>
                  <a:pt x="120015" y="12894"/>
                </a:cubicBezTo>
                <a:cubicBezTo>
                  <a:pt x="119406" y="12741"/>
                  <a:pt x="118720" y="12513"/>
                  <a:pt x="117958" y="12208"/>
                </a:cubicBezTo>
                <a:cubicBezTo>
                  <a:pt x="116129" y="11751"/>
                  <a:pt x="113958" y="11370"/>
                  <a:pt x="111443" y="11065"/>
                </a:cubicBezTo>
                <a:cubicBezTo>
                  <a:pt x="108928" y="10760"/>
                  <a:pt x="106833" y="10531"/>
                  <a:pt x="105156" y="10379"/>
                </a:cubicBezTo>
                <a:lnTo>
                  <a:pt x="97841" y="10150"/>
                </a:lnTo>
                <a:cubicBezTo>
                  <a:pt x="94488" y="9998"/>
                  <a:pt x="92202" y="9922"/>
                  <a:pt x="90983" y="9922"/>
                </a:cubicBezTo>
                <a:cubicBezTo>
                  <a:pt x="90221" y="9922"/>
                  <a:pt x="89535" y="9579"/>
                  <a:pt x="88926" y="8893"/>
                </a:cubicBezTo>
                <a:cubicBezTo>
                  <a:pt x="88316" y="8207"/>
                  <a:pt x="88011" y="7483"/>
                  <a:pt x="88011" y="6721"/>
                </a:cubicBezTo>
                <a:close/>
                <a:moveTo>
                  <a:pt x="67037" y="92"/>
                </a:moveTo>
                <a:cubicBezTo>
                  <a:pt x="79039" y="-213"/>
                  <a:pt x="91593" y="244"/>
                  <a:pt x="104699" y="1464"/>
                </a:cubicBezTo>
                <a:cubicBezTo>
                  <a:pt x="106376" y="1616"/>
                  <a:pt x="107366" y="2530"/>
                  <a:pt x="107671" y="4207"/>
                </a:cubicBezTo>
                <a:cubicBezTo>
                  <a:pt x="112395" y="4512"/>
                  <a:pt x="116434" y="5197"/>
                  <a:pt x="119787" y="6264"/>
                </a:cubicBezTo>
                <a:cubicBezTo>
                  <a:pt x="122682" y="7026"/>
                  <a:pt x="124740" y="8017"/>
                  <a:pt x="125959" y="9236"/>
                </a:cubicBezTo>
                <a:cubicBezTo>
                  <a:pt x="126569" y="9846"/>
                  <a:pt x="127026" y="10608"/>
                  <a:pt x="127331" y="11522"/>
                </a:cubicBezTo>
                <a:cubicBezTo>
                  <a:pt x="128245" y="12132"/>
                  <a:pt x="128702" y="12970"/>
                  <a:pt x="128702" y="14037"/>
                </a:cubicBezTo>
                <a:lnTo>
                  <a:pt x="128702" y="30953"/>
                </a:lnTo>
                <a:cubicBezTo>
                  <a:pt x="128855" y="31258"/>
                  <a:pt x="129007" y="31639"/>
                  <a:pt x="129159" y="32096"/>
                </a:cubicBezTo>
                <a:cubicBezTo>
                  <a:pt x="130226" y="40021"/>
                  <a:pt x="130074" y="50460"/>
                  <a:pt x="128702" y="63414"/>
                </a:cubicBezTo>
                <a:cubicBezTo>
                  <a:pt x="128550" y="70425"/>
                  <a:pt x="128283" y="83683"/>
                  <a:pt x="127902" y="103191"/>
                </a:cubicBezTo>
                <a:cubicBezTo>
                  <a:pt x="127521" y="122698"/>
                  <a:pt x="127331" y="137785"/>
                  <a:pt x="127331" y="148453"/>
                </a:cubicBezTo>
                <a:cubicBezTo>
                  <a:pt x="129007" y="148911"/>
                  <a:pt x="130302" y="149596"/>
                  <a:pt x="131217" y="150511"/>
                </a:cubicBezTo>
                <a:cubicBezTo>
                  <a:pt x="133503" y="152644"/>
                  <a:pt x="134036" y="155311"/>
                  <a:pt x="132817" y="158512"/>
                </a:cubicBezTo>
                <a:cubicBezTo>
                  <a:pt x="132817" y="158664"/>
                  <a:pt x="133350" y="161941"/>
                  <a:pt x="134417" y="168342"/>
                </a:cubicBezTo>
                <a:cubicBezTo>
                  <a:pt x="135179" y="173371"/>
                  <a:pt x="135103" y="177333"/>
                  <a:pt x="134189" y="180229"/>
                </a:cubicBezTo>
                <a:cubicBezTo>
                  <a:pt x="132665" y="185563"/>
                  <a:pt x="127407" y="190363"/>
                  <a:pt x="118415" y="194631"/>
                </a:cubicBezTo>
                <a:cubicBezTo>
                  <a:pt x="115824" y="195850"/>
                  <a:pt x="112357" y="197259"/>
                  <a:pt x="108014" y="198860"/>
                </a:cubicBezTo>
                <a:cubicBezTo>
                  <a:pt x="103671" y="200460"/>
                  <a:pt x="101042" y="201489"/>
                  <a:pt x="100127" y="201946"/>
                </a:cubicBezTo>
                <a:cubicBezTo>
                  <a:pt x="98756" y="202555"/>
                  <a:pt x="97536" y="202327"/>
                  <a:pt x="96470" y="201260"/>
                </a:cubicBezTo>
                <a:cubicBezTo>
                  <a:pt x="84735" y="203851"/>
                  <a:pt x="72162" y="204841"/>
                  <a:pt x="58751" y="204232"/>
                </a:cubicBezTo>
                <a:cubicBezTo>
                  <a:pt x="46406" y="203622"/>
                  <a:pt x="35395" y="201603"/>
                  <a:pt x="25718" y="198174"/>
                </a:cubicBezTo>
                <a:cubicBezTo>
                  <a:pt x="16041" y="194745"/>
                  <a:pt x="9221" y="189678"/>
                  <a:pt x="5258" y="182972"/>
                </a:cubicBezTo>
                <a:cubicBezTo>
                  <a:pt x="2210" y="177943"/>
                  <a:pt x="1143" y="170323"/>
                  <a:pt x="2058" y="160112"/>
                </a:cubicBezTo>
                <a:cubicBezTo>
                  <a:pt x="2058" y="159350"/>
                  <a:pt x="2363" y="158664"/>
                  <a:pt x="2972" y="158055"/>
                </a:cubicBezTo>
                <a:cubicBezTo>
                  <a:pt x="2972" y="155616"/>
                  <a:pt x="3963" y="153559"/>
                  <a:pt x="5944" y="151882"/>
                </a:cubicBezTo>
                <a:cubicBezTo>
                  <a:pt x="6858" y="151273"/>
                  <a:pt x="7849" y="150739"/>
                  <a:pt x="8916" y="150282"/>
                </a:cubicBezTo>
                <a:cubicBezTo>
                  <a:pt x="9068" y="149215"/>
                  <a:pt x="9144" y="148149"/>
                  <a:pt x="9144" y="147082"/>
                </a:cubicBezTo>
                <a:cubicBezTo>
                  <a:pt x="8992" y="140833"/>
                  <a:pt x="9068" y="133671"/>
                  <a:pt x="9373" y="125593"/>
                </a:cubicBezTo>
                <a:cubicBezTo>
                  <a:pt x="9221" y="119193"/>
                  <a:pt x="9144" y="114697"/>
                  <a:pt x="9144" y="112106"/>
                </a:cubicBezTo>
                <a:cubicBezTo>
                  <a:pt x="9144" y="109058"/>
                  <a:pt x="9183" y="103876"/>
                  <a:pt x="9259" y="96561"/>
                </a:cubicBezTo>
                <a:cubicBezTo>
                  <a:pt x="9335" y="89246"/>
                  <a:pt x="9373" y="83607"/>
                  <a:pt x="9373" y="79645"/>
                </a:cubicBezTo>
                <a:cubicBezTo>
                  <a:pt x="9373" y="75682"/>
                  <a:pt x="9259" y="70691"/>
                  <a:pt x="9030" y="64671"/>
                </a:cubicBezTo>
                <a:cubicBezTo>
                  <a:pt x="8802" y="58652"/>
                  <a:pt x="8459" y="53127"/>
                  <a:pt x="8001" y="48098"/>
                </a:cubicBezTo>
                <a:lnTo>
                  <a:pt x="8001" y="47869"/>
                </a:lnTo>
                <a:lnTo>
                  <a:pt x="8001" y="44669"/>
                </a:lnTo>
                <a:cubicBezTo>
                  <a:pt x="8001" y="44212"/>
                  <a:pt x="8078" y="43831"/>
                  <a:pt x="8230" y="43526"/>
                </a:cubicBezTo>
                <a:cubicBezTo>
                  <a:pt x="6249" y="42459"/>
                  <a:pt x="4572" y="41240"/>
                  <a:pt x="3201" y="39868"/>
                </a:cubicBezTo>
                <a:cubicBezTo>
                  <a:pt x="1829" y="38344"/>
                  <a:pt x="915" y="36211"/>
                  <a:pt x="458" y="33468"/>
                </a:cubicBezTo>
                <a:cubicBezTo>
                  <a:pt x="153" y="31486"/>
                  <a:pt x="0" y="29048"/>
                  <a:pt x="0" y="26152"/>
                </a:cubicBezTo>
                <a:cubicBezTo>
                  <a:pt x="153" y="24476"/>
                  <a:pt x="305" y="22114"/>
                  <a:pt x="458" y="19066"/>
                </a:cubicBezTo>
                <a:cubicBezTo>
                  <a:pt x="762" y="16475"/>
                  <a:pt x="915" y="14799"/>
                  <a:pt x="915" y="14037"/>
                </a:cubicBezTo>
                <a:cubicBezTo>
                  <a:pt x="915" y="11903"/>
                  <a:pt x="1982" y="10836"/>
                  <a:pt x="4115" y="10836"/>
                </a:cubicBezTo>
                <a:lnTo>
                  <a:pt x="4801" y="10836"/>
                </a:lnTo>
                <a:cubicBezTo>
                  <a:pt x="4953" y="10836"/>
                  <a:pt x="5106" y="10760"/>
                  <a:pt x="5258" y="10608"/>
                </a:cubicBezTo>
                <a:cubicBezTo>
                  <a:pt x="6477" y="9846"/>
                  <a:pt x="7849" y="9160"/>
                  <a:pt x="9373" y="8550"/>
                </a:cubicBezTo>
                <a:cubicBezTo>
                  <a:pt x="13031" y="7026"/>
                  <a:pt x="20803" y="5274"/>
                  <a:pt x="32690" y="3292"/>
                </a:cubicBezTo>
                <a:cubicBezTo>
                  <a:pt x="43587" y="1464"/>
                  <a:pt x="55036" y="397"/>
                  <a:pt x="67037" y="92"/>
                </a:cubicBezTo>
                <a:close/>
              </a:path>
            </a:pathLst>
          </a:custGeom>
          <a:solidFill>
            <a:schemeClr val="tx1">
              <a:lumMod val="65000"/>
              <a:lumOff val="35000"/>
            </a:schemeClr>
          </a:solidFill>
          <a:ln>
            <a:noFill/>
          </a:ln>
          <a:effectLst>
            <a:outerShdw blurRad="76200" dir="18900000" sy="23000" kx="-1200000" algn="bl" rotWithShape="0">
              <a:schemeClr val="tx1">
                <a:alpha val="2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92" name="TextBox 291"/>
          <p:cNvSpPr txBox="1"/>
          <p:nvPr/>
        </p:nvSpPr>
        <p:spPr>
          <a:xfrm>
            <a:off x="3112992" y="9410614"/>
            <a:ext cx="4937842" cy="523220"/>
          </a:xfrm>
          <a:prstGeom prst="rect">
            <a:avLst/>
          </a:prstGeom>
          <a:noFill/>
        </p:spPr>
        <p:txBody>
          <a:bodyPr wrap="square" rtlCol="0">
            <a:spAutoFit/>
          </a:bodyPr>
          <a:lstStyle/>
          <a:p>
            <a:r>
              <a:rPr lang="id-ID" sz="2800" b="1" dirty="0">
                <a:solidFill>
                  <a:schemeClr val="accent3"/>
                </a:solidFill>
                <a:latin typeface="+mj-lt"/>
              </a:rPr>
              <a:t>COUNTRY NAME</a:t>
            </a:r>
          </a:p>
        </p:txBody>
      </p:sp>
      <p:sp>
        <p:nvSpPr>
          <p:cNvPr id="293" name="Rectangle 292"/>
          <p:cNvSpPr/>
          <p:nvPr/>
        </p:nvSpPr>
        <p:spPr>
          <a:xfrm>
            <a:off x="3112990" y="10035542"/>
            <a:ext cx="4937843"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a:t>
            </a:r>
            <a:r>
              <a:rPr lang="id-ID" sz="2000" dirty="0">
                <a:solidFill>
                  <a:schemeClr val="tx1">
                    <a:lumMod val="50000"/>
                    <a:lumOff val="50000"/>
                  </a:schemeClr>
                </a:solidFill>
              </a:rPr>
              <a:t> beaquam parcitionet</a:t>
            </a:r>
            <a:endParaRPr lang="id-ID" sz="2000" dirty="0">
              <a:solidFill>
                <a:schemeClr val="bg1">
                  <a:lumMod val="50000"/>
                </a:schemeClr>
              </a:solidFill>
            </a:endParaRPr>
          </a:p>
        </p:txBody>
      </p:sp>
      <p:sp>
        <p:nvSpPr>
          <p:cNvPr id="294" name="TextBox 29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22</a:t>
            </a:fld>
            <a:endParaRPr lang="en-US" sz="2400" dirty="0">
              <a:solidFill>
                <a:schemeClr val="bg1"/>
              </a:solidFill>
            </a:endParaRPr>
          </a:p>
        </p:txBody>
      </p:sp>
    </p:spTree>
    <p:extLst>
      <p:ext uri="{BB962C8B-B14F-4D97-AF65-F5344CB8AC3E}">
        <p14:creationId xmlns:p14="http://schemas.microsoft.com/office/powerpoint/2010/main" val="289821107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49" presetClass="entr" presetSubtype="0" decel="100000" fill="hold" grpId="0" nodeType="afterEffect">
                                  <p:stCondLst>
                                    <p:cond delay="0"/>
                                  </p:stCondLst>
                                  <p:childTnLst>
                                    <p:set>
                                      <p:cBhvr>
                                        <p:cTn id="12" dur="1" fill="hold">
                                          <p:stCondLst>
                                            <p:cond delay="0"/>
                                          </p:stCondLst>
                                        </p:cTn>
                                        <p:tgtEl>
                                          <p:spTgt spid="284"/>
                                        </p:tgtEl>
                                        <p:attrNameLst>
                                          <p:attrName>style.visibility</p:attrName>
                                        </p:attrNameLst>
                                      </p:cBhvr>
                                      <p:to>
                                        <p:strVal val="visible"/>
                                      </p:to>
                                    </p:set>
                                    <p:anim calcmode="lin" valueType="num">
                                      <p:cBhvr>
                                        <p:cTn id="13" dur="500" fill="hold"/>
                                        <p:tgtEl>
                                          <p:spTgt spid="284"/>
                                        </p:tgtEl>
                                        <p:attrNameLst>
                                          <p:attrName>ppt_w</p:attrName>
                                        </p:attrNameLst>
                                      </p:cBhvr>
                                      <p:tavLst>
                                        <p:tav tm="0">
                                          <p:val>
                                            <p:fltVal val="0"/>
                                          </p:val>
                                        </p:tav>
                                        <p:tav tm="100000">
                                          <p:val>
                                            <p:strVal val="#ppt_w"/>
                                          </p:val>
                                        </p:tav>
                                      </p:tavLst>
                                    </p:anim>
                                    <p:anim calcmode="lin" valueType="num">
                                      <p:cBhvr>
                                        <p:cTn id="14" dur="500" fill="hold"/>
                                        <p:tgtEl>
                                          <p:spTgt spid="284"/>
                                        </p:tgtEl>
                                        <p:attrNameLst>
                                          <p:attrName>ppt_h</p:attrName>
                                        </p:attrNameLst>
                                      </p:cBhvr>
                                      <p:tavLst>
                                        <p:tav tm="0">
                                          <p:val>
                                            <p:fltVal val="0"/>
                                          </p:val>
                                        </p:tav>
                                        <p:tav tm="100000">
                                          <p:val>
                                            <p:strVal val="#ppt_h"/>
                                          </p:val>
                                        </p:tav>
                                      </p:tavLst>
                                    </p:anim>
                                    <p:anim calcmode="lin" valueType="num">
                                      <p:cBhvr>
                                        <p:cTn id="15" dur="500" fill="hold"/>
                                        <p:tgtEl>
                                          <p:spTgt spid="284"/>
                                        </p:tgtEl>
                                        <p:attrNameLst>
                                          <p:attrName>style.rotation</p:attrName>
                                        </p:attrNameLst>
                                      </p:cBhvr>
                                      <p:tavLst>
                                        <p:tav tm="0">
                                          <p:val>
                                            <p:fltVal val="360"/>
                                          </p:val>
                                        </p:tav>
                                        <p:tav tm="100000">
                                          <p:val>
                                            <p:fltVal val="0"/>
                                          </p:val>
                                        </p:tav>
                                      </p:tavLst>
                                    </p:anim>
                                    <p:animEffect transition="in" filter="fade">
                                      <p:cBhvr>
                                        <p:cTn id="16" dur="500"/>
                                        <p:tgtEl>
                                          <p:spTgt spid="284"/>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286"/>
                                        </p:tgtEl>
                                        <p:attrNameLst>
                                          <p:attrName>style.visibility</p:attrName>
                                        </p:attrNameLst>
                                      </p:cBhvr>
                                      <p:to>
                                        <p:strVal val="visible"/>
                                      </p:to>
                                    </p:set>
                                    <p:animEffect transition="in" filter="wipe(left)">
                                      <p:cBhvr>
                                        <p:cTn id="20" dur="500"/>
                                        <p:tgtEl>
                                          <p:spTgt spid="28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87"/>
                                        </p:tgtEl>
                                        <p:attrNameLst>
                                          <p:attrName>style.visibility</p:attrName>
                                        </p:attrNameLst>
                                      </p:cBhvr>
                                      <p:to>
                                        <p:strVal val="visible"/>
                                      </p:to>
                                    </p:set>
                                    <p:animEffect transition="in" filter="fade">
                                      <p:cBhvr>
                                        <p:cTn id="23" dur="500"/>
                                        <p:tgtEl>
                                          <p:spTgt spid="287"/>
                                        </p:tgtEl>
                                      </p:cBhvr>
                                    </p:animEffect>
                                  </p:childTnLst>
                                </p:cTn>
                              </p:par>
                            </p:childTnLst>
                          </p:cTn>
                        </p:par>
                        <p:par>
                          <p:cTn id="24" fill="hold">
                            <p:stCondLst>
                              <p:cond delay="1500"/>
                            </p:stCondLst>
                            <p:childTnLst>
                              <p:par>
                                <p:cTn id="25" presetID="49" presetClass="entr" presetSubtype="0" decel="100000" fill="hold" grpId="0" nodeType="afterEffect">
                                  <p:stCondLst>
                                    <p:cond delay="0"/>
                                  </p:stCondLst>
                                  <p:childTnLst>
                                    <p:set>
                                      <p:cBhvr>
                                        <p:cTn id="26" dur="1" fill="hold">
                                          <p:stCondLst>
                                            <p:cond delay="0"/>
                                          </p:stCondLst>
                                        </p:cTn>
                                        <p:tgtEl>
                                          <p:spTgt spid="288"/>
                                        </p:tgtEl>
                                        <p:attrNameLst>
                                          <p:attrName>style.visibility</p:attrName>
                                        </p:attrNameLst>
                                      </p:cBhvr>
                                      <p:to>
                                        <p:strVal val="visible"/>
                                      </p:to>
                                    </p:set>
                                    <p:anim calcmode="lin" valueType="num">
                                      <p:cBhvr>
                                        <p:cTn id="27" dur="500" fill="hold"/>
                                        <p:tgtEl>
                                          <p:spTgt spid="288"/>
                                        </p:tgtEl>
                                        <p:attrNameLst>
                                          <p:attrName>ppt_w</p:attrName>
                                        </p:attrNameLst>
                                      </p:cBhvr>
                                      <p:tavLst>
                                        <p:tav tm="0">
                                          <p:val>
                                            <p:fltVal val="0"/>
                                          </p:val>
                                        </p:tav>
                                        <p:tav tm="100000">
                                          <p:val>
                                            <p:strVal val="#ppt_w"/>
                                          </p:val>
                                        </p:tav>
                                      </p:tavLst>
                                    </p:anim>
                                    <p:anim calcmode="lin" valueType="num">
                                      <p:cBhvr>
                                        <p:cTn id="28" dur="500" fill="hold"/>
                                        <p:tgtEl>
                                          <p:spTgt spid="288"/>
                                        </p:tgtEl>
                                        <p:attrNameLst>
                                          <p:attrName>ppt_h</p:attrName>
                                        </p:attrNameLst>
                                      </p:cBhvr>
                                      <p:tavLst>
                                        <p:tav tm="0">
                                          <p:val>
                                            <p:fltVal val="0"/>
                                          </p:val>
                                        </p:tav>
                                        <p:tav tm="100000">
                                          <p:val>
                                            <p:strVal val="#ppt_h"/>
                                          </p:val>
                                        </p:tav>
                                      </p:tavLst>
                                    </p:anim>
                                    <p:anim calcmode="lin" valueType="num">
                                      <p:cBhvr>
                                        <p:cTn id="29" dur="500" fill="hold"/>
                                        <p:tgtEl>
                                          <p:spTgt spid="288"/>
                                        </p:tgtEl>
                                        <p:attrNameLst>
                                          <p:attrName>style.rotation</p:attrName>
                                        </p:attrNameLst>
                                      </p:cBhvr>
                                      <p:tavLst>
                                        <p:tav tm="0">
                                          <p:val>
                                            <p:fltVal val="360"/>
                                          </p:val>
                                        </p:tav>
                                        <p:tav tm="100000">
                                          <p:val>
                                            <p:fltVal val="0"/>
                                          </p:val>
                                        </p:tav>
                                      </p:tavLst>
                                    </p:anim>
                                    <p:animEffect transition="in" filter="fade">
                                      <p:cBhvr>
                                        <p:cTn id="30" dur="500"/>
                                        <p:tgtEl>
                                          <p:spTgt spid="288"/>
                                        </p:tgtEl>
                                      </p:cBhvr>
                                    </p:animEffect>
                                  </p:childTnLst>
                                </p:cTn>
                              </p:par>
                            </p:childTnLst>
                          </p:cTn>
                        </p:par>
                        <p:par>
                          <p:cTn id="31" fill="hold">
                            <p:stCondLst>
                              <p:cond delay="2000"/>
                            </p:stCondLst>
                            <p:childTnLst>
                              <p:par>
                                <p:cTn id="32" presetID="22" presetClass="entr" presetSubtype="8" fill="hold" grpId="0" nodeType="afterEffect">
                                  <p:stCondLst>
                                    <p:cond delay="0"/>
                                  </p:stCondLst>
                                  <p:childTnLst>
                                    <p:set>
                                      <p:cBhvr>
                                        <p:cTn id="33" dur="1" fill="hold">
                                          <p:stCondLst>
                                            <p:cond delay="0"/>
                                          </p:stCondLst>
                                        </p:cTn>
                                        <p:tgtEl>
                                          <p:spTgt spid="289"/>
                                        </p:tgtEl>
                                        <p:attrNameLst>
                                          <p:attrName>style.visibility</p:attrName>
                                        </p:attrNameLst>
                                      </p:cBhvr>
                                      <p:to>
                                        <p:strVal val="visible"/>
                                      </p:to>
                                    </p:set>
                                    <p:animEffect transition="in" filter="wipe(left)">
                                      <p:cBhvr>
                                        <p:cTn id="34" dur="500"/>
                                        <p:tgtEl>
                                          <p:spTgt spid="28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90"/>
                                        </p:tgtEl>
                                        <p:attrNameLst>
                                          <p:attrName>style.visibility</p:attrName>
                                        </p:attrNameLst>
                                      </p:cBhvr>
                                      <p:to>
                                        <p:strVal val="visible"/>
                                      </p:to>
                                    </p:set>
                                    <p:animEffect transition="in" filter="fade">
                                      <p:cBhvr>
                                        <p:cTn id="37" dur="500"/>
                                        <p:tgtEl>
                                          <p:spTgt spid="290"/>
                                        </p:tgtEl>
                                      </p:cBhvr>
                                    </p:animEffect>
                                  </p:childTnLst>
                                </p:cTn>
                              </p:par>
                            </p:childTnLst>
                          </p:cTn>
                        </p:par>
                        <p:par>
                          <p:cTn id="38" fill="hold">
                            <p:stCondLst>
                              <p:cond delay="2500"/>
                            </p:stCondLst>
                            <p:childTnLst>
                              <p:par>
                                <p:cTn id="39" presetID="49" presetClass="entr" presetSubtype="0" decel="100000" fill="hold" grpId="0" nodeType="afterEffect">
                                  <p:stCondLst>
                                    <p:cond delay="0"/>
                                  </p:stCondLst>
                                  <p:childTnLst>
                                    <p:set>
                                      <p:cBhvr>
                                        <p:cTn id="40" dur="1" fill="hold">
                                          <p:stCondLst>
                                            <p:cond delay="0"/>
                                          </p:stCondLst>
                                        </p:cTn>
                                        <p:tgtEl>
                                          <p:spTgt spid="291"/>
                                        </p:tgtEl>
                                        <p:attrNameLst>
                                          <p:attrName>style.visibility</p:attrName>
                                        </p:attrNameLst>
                                      </p:cBhvr>
                                      <p:to>
                                        <p:strVal val="visible"/>
                                      </p:to>
                                    </p:set>
                                    <p:anim calcmode="lin" valueType="num">
                                      <p:cBhvr>
                                        <p:cTn id="41" dur="500" fill="hold"/>
                                        <p:tgtEl>
                                          <p:spTgt spid="291"/>
                                        </p:tgtEl>
                                        <p:attrNameLst>
                                          <p:attrName>ppt_w</p:attrName>
                                        </p:attrNameLst>
                                      </p:cBhvr>
                                      <p:tavLst>
                                        <p:tav tm="0">
                                          <p:val>
                                            <p:fltVal val="0"/>
                                          </p:val>
                                        </p:tav>
                                        <p:tav tm="100000">
                                          <p:val>
                                            <p:strVal val="#ppt_w"/>
                                          </p:val>
                                        </p:tav>
                                      </p:tavLst>
                                    </p:anim>
                                    <p:anim calcmode="lin" valueType="num">
                                      <p:cBhvr>
                                        <p:cTn id="42" dur="500" fill="hold"/>
                                        <p:tgtEl>
                                          <p:spTgt spid="291"/>
                                        </p:tgtEl>
                                        <p:attrNameLst>
                                          <p:attrName>ppt_h</p:attrName>
                                        </p:attrNameLst>
                                      </p:cBhvr>
                                      <p:tavLst>
                                        <p:tav tm="0">
                                          <p:val>
                                            <p:fltVal val="0"/>
                                          </p:val>
                                        </p:tav>
                                        <p:tav tm="100000">
                                          <p:val>
                                            <p:strVal val="#ppt_h"/>
                                          </p:val>
                                        </p:tav>
                                      </p:tavLst>
                                    </p:anim>
                                    <p:anim calcmode="lin" valueType="num">
                                      <p:cBhvr>
                                        <p:cTn id="43" dur="500" fill="hold"/>
                                        <p:tgtEl>
                                          <p:spTgt spid="291"/>
                                        </p:tgtEl>
                                        <p:attrNameLst>
                                          <p:attrName>style.rotation</p:attrName>
                                        </p:attrNameLst>
                                      </p:cBhvr>
                                      <p:tavLst>
                                        <p:tav tm="0">
                                          <p:val>
                                            <p:fltVal val="360"/>
                                          </p:val>
                                        </p:tav>
                                        <p:tav tm="100000">
                                          <p:val>
                                            <p:fltVal val="0"/>
                                          </p:val>
                                        </p:tav>
                                      </p:tavLst>
                                    </p:anim>
                                    <p:animEffect transition="in" filter="fade">
                                      <p:cBhvr>
                                        <p:cTn id="44" dur="500"/>
                                        <p:tgtEl>
                                          <p:spTgt spid="291"/>
                                        </p:tgtEl>
                                      </p:cBhvr>
                                    </p:animEffect>
                                  </p:childTnLst>
                                </p:cTn>
                              </p:par>
                            </p:childTnLst>
                          </p:cTn>
                        </p:par>
                        <p:par>
                          <p:cTn id="45" fill="hold">
                            <p:stCondLst>
                              <p:cond delay="3000"/>
                            </p:stCondLst>
                            <p:childTnLst>
                              <p:par>
                                <p:cTn id="46" presetID="22" presetClass="entr" presetSubtype="8" fill="hold" grpId="0" nodeType="afterEffect">
                                  <p:stCondLst>
                                    <p:cond delay="0"/>
                                  </p:stCondLst>
                                  <p:childTnLst>
                                    <p:set>
                                      <p:cBhvr>
                                        <p:cTn id="47" dur="1" fill="hold">
                                          <p:stCondLst>
                                            <p:cond delay="0"/>
                                          </p:stCondLst>
                                        </p:cTn>
                                        <p:tgtEl>
                                          <p:spTgt spid="292"/>
                                        </p:tgtEl>
                                        <p:attrNameLst>
                                          <p:attrName>style.visibility</p:attrName>
                                        </p:attrNameLst>
                                      </p:cBhvr>
                                      <p:to>
                                        <p:strVal val="visible"/>
                                      </p:to>
                                    </p:set>
                                    <p:animEffect transition="in" filter="wipe(left)">
                                      <p:cBhvr>
                                        <p:cTn id="48" dur="500"/>
                                        <p:tgtEl>
                                          <p:spTgt spid="292"/>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93"/>
                                        </p:tgtEl>
                                        <p:attrNameLst>
                                          <p:attrName>style.visibility</p:attrName>
                                        </p:attrNameLst>
                                      </p:cBhvr>
                                      <p:to>
                                        <p:strVal val="visible"/>
                                      </p:to>
                                    </p:set>
                                    <p:animEffect transition="in" filter="fade">
                                      <p:cBhvr>
                                        <p:cTn id="51" dur="500"/>
                                        <p:tgtEl>
                                          <p:spTgt spid="2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4" grpId="0" animBg="1"/>
      <p:bldP spid="286" grpId="0"/>
      <p:bldP spid="287" grpId="0"/>
      <p:bldP spid="288" grpId="0" animBg="1"/>
      <p:bldP spid="289" grpId="0"/>
      <p:bldP spid="290" grpId="0"/>
      <p:bldP spid="291" grpId="0" animBg="1"/>
      <p:bldP spid="292" grpId="0"/>
      <p:bldP spid="29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102840" y="3522735"/>
            <a:ext cx="9112250" cy="6989135"/>
            <a:chOff x="3127375" y="1144587"/>
            <a:chExt cx="6581775" cy="5048251"/>
          </a:xfrm>
          <a:solidFill>
            <a:schemeClr val="tx1">
              <a:lumMod val="50000"/>
              <a:lumOff val="50000"/>
            </a:schemeClr>
          </a:solidFill>
        </p:grpSpPr>
        <p:sp>
          <p:nvSpPr>
            <p:cNvPr id="3" name="Freeform 2"/>
            <p:cNvSpPr>
              <a:spLocks/>
            </p:cNvSpPr>
            <p:nvPr/>
          </p:nvSpPr>
          <p:spPr bwMode="auto">
            <a:xfrm>
              <a:off x="7824788" y="3460750"/>
              <a:ext cx="868363" cy="554037"/>
            </a:xfrm>
            <a:custGeom>
              <a:avLst/>
              <a:gdLst>
                <a:gd name="T0" fmla="*/ 43 w 350"/>
                <a:gd name="T1" fmla="*/ 154 h 223"/>
                <a:gd name="T2" fmla="*/ 39 w 350"/>
                <a:gd name="T3" fmla="*/ 156 h 223"/>
                <a:gd name="T4" fmla="*/ 20 w 350"/>
                <a:gd name="T5" fmla="*/ 172 h 223"/>
                <a:gd name="T6" fmla="*/ 0 w 350"/>
                <a:gd name="T7" fmla="*/ 184 h 223"/>
                <a:gd name="T8" fmla="*/ 1 w 350"/>
                <a:gd name="T9" fmla="*/ 185 h 223"/>
                <a:gd name="T10" fmla="*/ 13 w 350"/>
                <a:gd name="T11" fmla="*/ 190 h 223"/>
                <a:gd name="T12" fmla="*/ 30 w 350"/>
                <a:gd name="T13" fmla="*/ 202 h 223"/>
                <a:gd name="T14" fmla="*/ 57 w 350"/>
                <a:gd name="T15" fmla="*/ 220 h 223"/>
                <a:gd name="T16" fmla="*/ 79 w 350"/>
                <a:gd name="T17" fmla="*/ 197 h 223"/>
                <a:gd name="T18" fmla="*/ 106 w 350"/>
                <a:gd name="T19" fmla="*/ 204 h 223"/>
                <a:gd name="T20" fmla="*/ 115 w 350"/>
                <a:gd name="T21" fmla="*/ 208 h 223"/>
                <a:gd name="T22" fmla="*/ 124 w 350"/>
                <a:gd name="T23" fmla="*/ 218 h 223"/>
                <a:gd name="T24" fmla="*/ 127 w 350"/>
                <a:gd name="T25" fmla="*/ 223 h 223"/>
                <a:gd name="T26" fmla="*/ 129 w 350"/>
                <a:gd name="T27" fmla="*/ 222 h 223"/>
                <a:gd name="T28" fmla="*/ 158 w 350"/>
                <a:gd name="T29" fmla="*/ 205 h 223"/>
                <a:gd name="T30" fmla="*/ 165 w 350"/>
                <a:gd name="T31" fmla="*/ 210 h 223"/>
                <a:gd name="T32" fmla="*/ 172 w 350"/>
                <a:gd name="T33" fmla="*/ 219 h 223"/>
                <a:gd name="T34" fmla="*/ 185 w 350"/>
                <a:gd name="T35" fmla="*/ 200 h 223"/>
                <a:gd name="T36" fmla="*/ 201 w 350"/>
                <a:gd name="T37" fmla="*/ 188 h 223"/>
                <a:gd name="T38" fmla="*/ 204 w 350"/>
                <a:gd name="T39" fmla="*/ 191 h 223"/>
                <a:gd name="T40" fmla="*/ 207 w 350"/>
                <a:gd name="T41" fmla="*/ 170 h 223"/>
                <a:gd name="T42" fmla="*/ 233 w 350"/>
                <a:gd name="T43" fmla="*/ 141 h 223"/>
                <a:gd name="T44" fmla="*/ 258 w 350"/>
                <a:gd name="T45" fmla="*/ 116 h 223"/>
                <a:gd name="T46" fmla="*/ 271 w 350"/>
                <a:gd name="T47" fmla="*/ 100 h 223"/>
                <a:gd name="T48" fmla="*/ 296 w 350"/>
                <a:gd name="T49" fmla="*/ 77 h 223"/>
                <a:gd name="T50" fmla="*/ 319 w 350"/>
                <a:gd name="T51" fmla="*/ 63 h 223"/>
                <a:gd name="T52" fmla="*/ 342 w 350"/>
                <a:gd name="T53" fmla="*/ 56 h 223"/>
                <a:gd name="T54" fmla="*/ 350 w 350"/>
                <a:gd name="T55" fmla="*/ 26 h 223"/>
                <a:gd name="T56" fmla="*/ 326 w 350"/>
                <a:gd name="T57" fmla="*/ 26 h 223"/>
                <a:gd name="T58" fmla="*/ 308 w 350"/>
                <a:gd name="T59" fmla="*/ 26 h 223"/>
                <a:gd name="T60" fmla="*/ 279 w 350"/>
                <a:gd name="T61" fmla="*/ 26 h 223"/>
                <a:gd name="T62" fmla="*/ 253 w 350"/>
                <a:gd name="T63" fmla="*/ 8 h 223"/>
                <a:gd name="T64" fmla="*/ 226 w 350"/>
                <a:gd name="T65" fmla="*/ 32 h 223"/>
                <a:gd name="T66" fmla="*/ 201 w 350"/>
                <a:gd name="T67" fmla="*/ 54 h 223"/>
                <a:gd name="T68" fmla="*/ 174 w 350"/>
                <a:gd name="T69" fmla="*/ 40 h 223"/>
                <a:gd name="T70" fmla="*/ 181 w 350"/>
                <a:gd name="T71" fmla="*/ 25 h 223"/>
                <a:gd name="T72" fmla="*/ 174 w 350"/>
                <a:gd name="T73" fmla="*/ 17 h 223"/>
                <a:gd name="T74" fmla="*/ 172 w 350"/>
                <a:gd name="T75" fmla="*/ 8 h 223"/>
                <a:gd name="T76" fmla="*/ 147 w 350"/>
                <a:gd name="T77" fmla="*/ 8 h 223"/>
                <a:gd name="T78" fmla="*/ 128 w 350"/>
                <a:gd name="T79" fmla="*/ 13 h 223"/>
                <a:gd name="T80" fmla="*/ 120 w 350"/>
                <a:gd name="T81" fmla="*/ 22 h 223"/>
                <a:gd name="T82" fmla="*/ 119 w 350"/>
                <a:gd name="T83" fmla="*/ 22 h 223"/>
                <a:gd name="T84" fmla="*/ 99 w 350"/>
                <a:gd name="T85" fmla="*/ 33 h 223"/>
                <a:gd name="T86" fmla="*/ 50 w 350"/>
                <a:gd name="T87" fmla="*/ 57 h 223"/>
                <a:gd name="T88" fmla="*/ 26 w 350"/>
                <a:gd name="T89" fmla="*/ 118 h 223"/>
                <a:gd name="T90" fmla="*/ 25 w 350"/>
                <a:gd name="T91" fmla="*/ 118 h 223"/>
                <a:gd name="T92" fmla="*/ 22 w 350"/>
                <a:gd name="T93" fmla="*/ 122 h 223"/>
                <a:gd name="T94" fmla="*/ 24 w 350"/>
                <a:gd name="T95" fmla="*/ 125 h 223"/>
                <a:gd name="T96" fmla="*/ 46 w 350"/>
                <a:gd name="T97" fmla="*/ 139 h 223"/>
                <a:gd name="T98" fmla="*/ 49 w 350"/>
                <a:gd name="T99" fmla="*/ 147 h 223"/>
                <a:gd name="T100" fmla="*/ 43 w 350"/>
                <a:gd name="T101" fmla="*/ 15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 h="223">
                  <a:moveTo>
                    <a:pt x="43" y="154"/>
                  </a:moveTo>
                  <a:cubicBezTo>
                    <a:pt x="41" y="155"/>
                    <a:pt x="40" y="155"/>
                    <a:pt x="39" y="156"/>
                  </a:cubicBezTo>
                  <a:cubicBezTo>
                    <a:pt x="36" y="157"/>
                    <a:pt x="35" y="157"/>
                    <a:pt x="20" y="172"/>
                  </a:cubicBezTo>
                  <a:cubicBezTo>
                    <a:pt x="12" y="180"/>
                    <a:pt x="5" y="183"/>
                    <a:pt x="0" y="184"/>
                  </a:cubicBezTo>
                  <a:cubicBezTo>
                    <a:pt x="1" y="184"/>
                    <a:pt x="1" y="184"/>
                    <a:pt x="1" y="185"/>
                  </a:cubicBezTo>
                  <a:cubicBezTo>
                    <a:pt x="6" y="189"/>
                    <a:pt x="9" y="190"/>
                    <a:pt x="13" y="190"/>
                  </a:cubicBezTo>
                  <a:cubicBezTo>
                    <a:pt x="18" y="191"/>
                    <a:pt x="24" y="193"/>
                    <a:pt x="30" y="202"/>
                  </a:cubicBezTo>
                  <a:cubicBezTo>
                    <a:pt x="36" y="212"/>
                    <a:pt x="50" y="218"/>
                    <a:pt x="57" y="220"/>
                  </a:cubicBezTo>
                  <a:cubicBezTo>
                    <a:pt x="59" y="212"/>
                    <a:pt x="67" y="197"/>
                    <a:pt x="79" y="197"/>
                  </a:cubicBezTo>
                  <a:cubicBezTo>
                    <a:pt x="89" y="197"/>
                    <a:pt x="99" y="201"/>
                    <a:pt x="106" y="204"/>
                  </a:cubicBezTo>
                  <a:cubicBezTo>
                    <a:pt x="109" y="206"/>
                    <a:pt x="112" y="207"/>
                    <a:pt x="115" y="208"/>
                  </a:cubicBezTo>
                  <a:cubicBezTo>
                    <a:pt x="119" y="209"/>
                    <a:pt x="122" y="214"/>
                    <a:pt x="124" y="218"/>
                  </a:cubicBezTo>
                  <a:cubicBezTo>
                    <a:pt x="125" y="220"/>
                    <a:pt x="127" y="222"/>
                    <a:pt x="127" y="223"/>
                  </a:cubicBezTo>
                  <a:cubicBezTo>
                    <a:pt x="128" y="223"/>
                    <a:pt x="128" y="223"/>
                    <a:pt x="129" y="222"/>
                  </a:cubicBezTo>
                  <a:cubicBezTo>
                    <a:pt x="137" y="213"/>
                    <a:pt x="149" y="204"/>
                    <a:pt x="158" y="205"/>
                  </a:cubicBezTo>
                  <a:cubicBezTo>
                    <a:pt x="161" y="206"/>
                    <a:pt x="164" y="207"/>
                    <a:pt x="165" y="210"/>
                  </a:cubicBezTo>
                  <a:cubicBezTo>
                    <a:pt x="167" y="213"/>
                    <a:pt x="170" y="217"/>
                    <a:pt x="172" y="219"/>
                  </a:cubicBezTo>
                  <a:cubicBezTo>
                    <a:pt x="185" y="200"/>
                    <a:pt x="185" y="200"/>
                    <a:pt x="185" y="200"/>
                  </a:cubicBezTo>
                  <a:cubicBezTo>
                    <a:pt x="201" y="188"/>
                    <a:pt x="201" y="188"/>
                    <a:pt x="201" y="188"/>
                  </a:cubicBezTo>
                  <a:cubicBezTo>
                    <a:pt x="204" y="191"/>
                    <a:pt x="204" y="191"/>
                    <a:pt x="204" y="191"/>
                  </a:cubicBezTo>
                  <a:cubicBezTo>
                    <a:pt x="204" y="191"/>
                    <a:pt x="193" y="176"/>
                    <a:pt x="207" y="170"/>
                  </a:cubicBezTo>
                  <a:cubicBezTo>
                    <a:pt x="220" y="164"/>
                    <a:pt x="227" y="145"/>
                    <a:pt x="233" y="141"/>
                  </a:cubicBezTo>
                  <a:cubicBezTo>
                    <a:pt x="239" y="137"/>
                    <a:pt x="250" y="118"/>
                    <a:pt x="258" y="116"/>
                  </a:cubicBezTo>
                  <a:cubicBezTo>
                    <a:pt x="267" y="113"/>
                    <a:pt x="260" y="111"/>
                    <a:pt x="271" y="100"/>
                  </a:cubicBezTo>
                  <a:cubicBezTo>
                    <a:pt x="282" y="89"/>
                    <a:pt x="286" y="77"/>
                    <a:pt x="296" y="77"/>
                  </a:cubicBezTo>
                  <a:cubicBezTo>
                    <a:pt x="306" y="77"/>
                    <a:pt x="313" y="63"/>
                    <a:pt x="319" y="63"/>
                  </a:cubicBezTo>
                  <a:cubicBezTo>
                    <a:pt x="326" y="63"/>
                    <a:pt x="335" y="72"/>
                    <a:pt x="342" y="56"/>
                  </a:cubicBezTo>
                  <a:cubicBezTo>
                    <a:pt x="349" y="39"/>
                    <a:pt x="350" y="26"/>
                    <a:pt x="350" y="26"/>
                  </a:cubicBezTo>
                  <a:cubicBezTo>
                    <a:pt x="326" y="26"/>
                    <a:pt x="326" y="26"/>
                    <a:pt x="326" y="26"/>
                  </a:cubicBezTo>
                  <a:cubicBezTo>
                    <a:pt x="326" y="26"/>
                    <a:pt x="314" y="25"/>
                    <a:pt x="308" y="26"/>
                  </a:cubicBezTo>
                  <a:cubicBezTo>
                    <a:pt x="303" y="28"/>
                    <a:pt x="279" y="26"/>
                    <a:pt x="279" y="26"/>
                  </a:cubicBezTo>
                  <a:cubicBezTo>
                    <a:pt x="279" y="26"/>
                    <a:pt x="264" y="4"/>
                    <a:pt x="253" y="8"/>
                  </a:cubicBezTo>
                  <a:cubicBezTo>
                    <a:pt x="241" y="12"/>
                    <a:pt x="230" y="24"/>
                    <a:pt x="226" y="32"/>
                  </a:cubicBezTo>
                  <a:cubicBezTo>
                    <a:pt x="222" y="40"/>
                    <a:pt x="220" y="57"/>
                    <a:pt x="201" y="54"/>
                  </a:cubicBezTo>
                  <a:cubicBezTo>
                    <a:pt x="181" y="51"/>
                    <a:pt x="172" y="49"/>
                    <a:pt x="174" y="40"/>
                  </a:cubicBezTo>
                  <a:cubicBezTo>
                    <a:pt x="177" y="32"/>
                    <a:pt x="181" y="29"/>
                    <a:pt x="181" y="25"/>
                  </a:cubicBezTo>
                  <a:cubicBezTo>
                    <a:pt x="181" y="21"/>
                    <a:pt x="174" y="22"/>
                    <a:pt x="174" y="17"/>
                  </a:cubicBezTo>
                  <a:cubicBezTo>
                    <a:pt x="174" y="11"/>
                    <a:pt x="187" y="11"/>
                    <a:pt x="172" y="8"/>
                  </a:cubicBezTo>
                  <a:cubicBezTo>
                    <a:pt x="156" y="4"/>
                    <a:pt x="154" y="0"/>
                    <a:pt x="147" y="8"/>
                  </a:cubicBezTo>
                  <a:cubicBezTo>
                    <a:pt x="141" y="13"/>
                    <a:pt x="133" y="15"/>
                    <a:pt x="128" y="13"/>
                  </a:cubicBezTo>
                  <a:cubicBezTo>
                    <a:pt x="120" y="22"/>
                    <a:pt x="120" y="22"/>
                    <a:pt x="120" y="22"/>
                  </a:cubicBezTo>
                  <a:cubicBezTo>
                    <a:pt x="119" y="22"/>
                    <a:pt x="119" y="22"/>
                    <a:pt x="119" y="22"/>
                  </a:cubicBezTo>
                  <a:cubicBezTo>
                    <a:pt x="119" y="22"/>
                    <a:pt x="106" y="28"/>
                    <a:pt x="99" y="33"/>
                  </a:cubicBezTo>
                  <a:cubicBezTo>
                    <a:pt x="92" y="38"/>
                    <a:pt x="58" y="53"/>
                    <a:pt x="50" y="57"/>
                  </a:cubicBezTo>
                  <a:cubicBezTo>
                    <a:pt x="26" y="118"/>
                    <a:pt x="26" y="118"/>
                    <a:pt x="26" y="118"/>
                  </a:cubicBezTo>
                  <a:cubicBezTo>
                    <a:pt x="25" y="118"/>
                    <a:pt x="25" y="118"/>
                    <a:pt x="25" y="118"/>
                  </a:cubicBezTo>
                  <a:cubicBezTo>
                    <a:pt x="23" y="119"/>
                    <a:pt x="21" y="121"/>
                    <a:pt x="22" y="122"/>
                  </a:cubicBezTo>
                  <a:cubicBezTo>
                    <a:pt x="22" y="123"/>
                    <a:pt x="22" y="123"/>
                    <a:pt x="24" y="125"/>
                  </a:cubicBezTo>
                  <a:cubicBezTo>
                    <a:pt x="36" y="130"/>
                    <a:pt x="45" y="139"/>
                    <a:pt x="46" y="139"/>
                  </a:cubicBezTo>
                  <a:cubicBezTo>
                    <a:pt x="46" y="139"/>
                    <a:pt x="49" y="142"/>
                    <a:pt x="49" y="147"/>
                  </a:cubicBezTo>
                  <a:cubicBezTo>
                    <a:pt x="49" y="149"/>
                    <a:pt x="47" y="152"/>
                    <a:pt x="43"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 name="Freeform 3"/>
            <p:cNvSpPr>
              <a:spLocks/>
            </p:cNvSpPr>
            <p:nvPr/>
          </p:nvSpPr>
          <p:spPr bwMode="auto">
            <a:xfrm>
              <a:off x="5265739" y="2733674"/>
              <a:ext cx="2114550" cy="1671637"/>
            </a:xfrm>
            <a:custGeom>
              <a:avLst/>
              <a:gdLst>
                <a:gd name="T0" fmla="*/ 798 w 851"/>
                <a:gd name="T1" fmla="*/ 525 h 673"/>
                <a:gd name="T2" fmla="*/ 812 w 851"/>
                <a:gd name="T3" fmla="*/ 415 h 673"/>
                <a:gd name="T4" fmla="*/ 820 w 851"/>
                <a:gd name="T5" fmla="*/ 321 h 673"/>
                <a:gd name="T6" fmla="*/ 843 w 851"/>
                <a:gd name="T7" fmla="*/ 244 h 673"/>
                <a:gd name="T8" fmla="*/ 743 w 851"/>
                <a:gd name="T9" fmla="*/ 310 h 673"/>
                <a:gd name="T10" fmla="*/ 683 w 851"/>
                <a:gd name="T11" fmla="*/ 341 h 673"/>
                <a:gd name="T12" fmla="*/ 711 w 851"/>
                <a:gd name="T13" fmla="*/ 396 h 673"/>
                <a:gd name="T14" fmla="*/ 729 w 851"/>
                <a:gd name="T15" fmla="*/ 471 h 673"/>
                <a:gd name="T16" fmla="*/ 685 w 851"/>
                <a:gd name="T17" fmla="*/ 487 h 673"/>
                <a:gd name="T18" fmla="*/ 671 w 851"/>
                <a:gd name="T19" fmla="*/ 509 h 673"/>
                <a:gd name="T20" fmla="*/ 618 w 851"/>
                <a:gd name="T21" fmla="*/ 517 h 673"/>
                <a:gd name="T22" fmla="*/ 631 w 851"/>
                <a:gd name="T23" fmla="*/ 544 h 673"/>
                <a:gd name="T24" fmla="*/ 623 w 851"/>
                <a:gd name="T25" fmla="*/ 590 h 673"/>
                <a:gd name="T26" fmla="*/ 587 w 851"/>
                <a:gd name="T27" fmla="*/ 614 h 673"/>
                <a:gd name="T28" fmla="*/ 625 w 851"/>
                <a:gd name="T29" fmla="*/ 557 h 673"/>
                <a:gd name="T30" fmla="*/ 623 w 851"/>
                <a:gd name="T31" fmla="*/ 542 h 673"/>
                <a:gd name="T32" fmla="*/ 622 w 851"/>
                <a:gd name="T33" fmla="*/ 487 h 673"/>
                <a:gd name="T34" fmla="*/ 569 w 851"/>
                <a:gd name="T35" fmla="*/ 409 h 673"/>
                <a:gd name="T36" fmla="*/ 513 w 851"/>
                <a:gd name="T37" fmla="*/ 344 h 673"/>
                <a:gd name="T38" fmla="*/ 480 w 851"/>
                <a:gd name="T39" fmla="*/ 311 h 673"/>
                <a:gd name="T40" fmla="*/ 503 w 851"/>
                <a:gd name="T41" fmla="*/ 227 h 673"/>
                <a:gd name="T42" fmla="*/ 427 w 851"/>
                <a:gd name="T43" fmla="*/ 237 h 673"/>
                <a:gd name="T44" fmla="*/ 356 w 851"/>
                <a:gd name="T45" fmla="*/ 216 h 673"/>
                <a:gd name="T46" fmla="*/ 338 w 851"/>
                <a:gd name="T47" fmla="*/ 137 h 673"/>
                <a:gd name="T48" fmla="*/ 267 w 851"/>
                <a:gd name="T49" fmla="*/ 138 h 673"/>
                <a:gd name="T50" fmla="*/ 246 w 851"/>
                <a:gd name="T51" fmla="*/ 64 h 673"/>
                <a:gd name="T52" fmla="*/ 184 w 851"/>
                <a:gd name="T53" fmla="*/ 0 h 673"/>
                <a:gd name="T54" fmla="*/ 159 w 851"/>
                <a:gd name="T55" fmla="*/ 57 h 673"/>
                <a:gd name="T56" fmla="*/ 26 w 851"/>
                <a:gd name="T57" fmla="*/ 128 h 673"/>
                <a:gd name="T58" fmla="*/ 45 w 851"/>
                <a:gd name="T59" fmla="*/ 218 h 673"/>
                <a:gd name="T60" fmla="*/ 92 w 851"/>
                <a:gd name="T61" fmla="*/ 239 h 673"/>
                <a:gd name="T62" fmla="*/ 170 w 851"/>
                <a:gd name="T63" fmla="*/ 244 h 673"/>
                <a:gd name="T64" fmla="*/ 228 w 851"/>
                <a:gd name="T65" fmla="*/ 225 h 673"/>
                <a:gd name="T66" fmla="*/ 332 w 851"/>
                <a:gd name="T67" fmla="*/ 262 h 673"/>
                <a:gd name="T68" fmla="*/ 421 w 851"/>
                <a:gd name="T69" fmla="*/ 329 h 673"/>
                <a:gd name="T70" fmla="*/ 443 w 851"/>
                <a:gd name="T71" fmla="*/ 433 h 673"/>
                <a:gd name="T72" fmla="*/ 404 w 851"/>
                <a:gd name="T73" fmla="*/ 500 h 673"/>
                <a:gd name="T74" fmla="*/ 344 w 851"/>
                <a:gd name="T75" fmla="*/ 525 h 673"/>
                <a:gd name="T76" fmla="*/ 388 w 851"/>
                <a:gd name="T77" fmla="*/ 577 h 673"/>
                <a:gd name="T78" fmla="*/ 405 w 851"/>
                <a:gd name="T79" fmla="*/ 553 h 673"/>
                <a:gd name="T80" fmla="*/ 446 w 851"/>
                <a:gd name="T81" fmla="*/ 518 h 673"/>
                <a:gd name="T82" fmla="*/ 519 w 851"/>
                <a:gd name="T83" fmla="*/ 585 h 673"/>
                <a:gd name="T84" fmla="*/ 536 w 851"/>
                <a:gd name="T85" fmla="*/ 622 h 673"/>
                <a:gd name="T86" fmla="*/ 618 w 851"/>
                <a:gd name="T87" fmla="*/ 625 h 673"/>
                <a:gd name="T88" fmla="*/ 720 w 851"/>
                <a:gd name="T89" fmla="*/ 656 h 673"/>
                <a:gd name="T90" fmla="*/ 768 w 851"/>
                <a:gd name="T91" fmla="*/ 644 h 673"/>
                <a:gd name="T92" fmla="*/ 760 w 851"/>
                <a:gd name="T93" fmla="*/ 598 h 673"/>
                <a:gd name="T94" fmla="*/ 818 w 851"/>
                <a:gd name="T95" fmla="*/ 597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1" h="673">
                  <a:moveTo>
                    <a:pt x="831" y="566"/>
                  </a:moveTo>
                  <a:cubicBezTo>
                    <a:pt x="813" y="529"/>
                    <a:pt x="813" y="529"/>
                    <a:pt x="813" y="529"/>
                  </a:cubicBezTo>
                  <a:cubicBezTo>
                    <a:pt x="811" y="529"/>
                    <a:pt x="809" y="529"/>
                    <a:pt x="805" y="529"/>
                  </a:cubicBezTo>
                  <a:cubicBezTo>
                    <a:pt x="802" y="529"/>
                    <a:pt x="800" y="528"/>
                    <a:pt x="798" y="525"/>
                  </a:cubicBezTo>
                  <a:cubicBezTo>
                    <a:pt x="791" y="513"/>
                    <a:pt x="808" y="475"/>
                    <a:pt x="812" y="467"/>
                  </a:cubicBezTo>
                  <a:cubicBezTo>
                    <a:pt x="817" y="459"/>
                    <a:pt x="814" y="444"/>
                    <a:pt x="813" y="438"/>
                  </a:cubicBezTo>
                  <a:cubicBezTo>
                    <a:pt x="812" y="437"/>
                    <a:pt x="812" y="436"/>
                    <a:pt x="812" y="436"/>
                  </a:cubicBezTo>
                  <a:cubicBezTo>
                    <a:pt x="812" y="434"/>
                    <a:pt x="812" y="428"/>
                    <a:pt x="812" y="415"/>
                  </a:cubicBezTo>
                  <a:cubicBezTo>
                    <a:pt x="812" y="404"/>
                    <a:pt x="812" y="393"/>
                    <a:pt x="812" y="388"/>
                  </a:cubicBezTo>
                  <a:cubicBezTo>
                    <a:pt x="812" y="378"/>
                    <a:pt x="820" y="366"/>
                    <a:pt x="822" y="363"/>
                  </a:cubicBezTo>
                  <a:cubicBezTo>
                    <a:pt x="823" y="360"/>
                    <a:pt x="828" y="346"/>
                    <a:pt x="830" y="337"/>
                  </a:cubicBezTo>
                  <a:cubicBezTo>
                    <a:pt x="831" y="331"/>
                    <a:pt x="825" y="326"/>
                    <a:pt x="820" y="321"/>
                  </a:cubicBezTo>
                  <a:cubicBezTo>
                    <a:pt x="816" y="318"/>
                    <a:pt x="813" y="316"/>
                    <a:pt x="812" y="313"/>
                  </a:cubicBezTo>
                  <a:cubicBezTo>
                    <a:pt x="810" y="306"/>
                    <a:pt x="818" y="301"/>
                    <a:pt x="829" y="293"/>
                  </a:cubicBezTo>
                  <a:cubicBezTo>
                    <a:pt x="834" y="290"/>
                    <a:pt x="839" y="286"/>
                    <a:pt x="844" y="283"/>
                  </a:cubicBezTo>
                  <a:cubicBezTo>
                    <a:pt x="851" y="276"/>
                    <a:pt x="847" y="255"/>
                    <a:pt x="843" y="244"/>
                  </a:cubicBezTo>
                  <a:cubicBezTo>
                    <a:pt x="839" y="245"/>
                    <a:pt x="835" y="245"/>
                    <a:pt x="835" y="245"/>
                  </a:cubicBezTo>
                  <a:cubicBezTo>
                    <a:pt x="816" y="245"/>
                    <a:pt x="816" y="245"/>
                    <a:pt x="816" y="245"/>
                  </a:cubicBezTo>
                  <a:cubicBezTo>
                    <a:pt x="774" y="270"/>
                    <a:pt x="774" y="270"/>
                    <a:pt x="774" y="270"/>
                  </a:cubicBezTo>
                  <a:cubicBezTo>
                    <a:pt x="743" y="310"/>
                    <a:pt x="743" y="310"/>
                    <a:pt x="743" y="310"/>
                  </a:cubicBezTo>
                  <a:cubicBezTo>
                    <a:pt x="743" y="310"/>
                    <a:pt x="733" y="324"/>
                    <a:pt x="731" y="338"/>
                  </a:cubicBezTo>
                  <a:cubicBezTo>
                    <a:pt x="731" y="342"/>
                    <a:pt x="729" y="344"/>
                    <a:pt x="727" y="345"/>
                  </a:cubicBezTo>
                  <a:cubicBezTo>
                    <a:pt x="721" y="349"/>
                    <a:pt x="712" y="347"/>
                    <a:pt x="701" y="344"/>
                  </a:cubicBezTo>
                  <a:cubicBezTo>
                    <a:pt x="695" y="342"/>
                    <a:pt x="688" y="341"/>
                    <a:pt x="683" y="341"/>
                  </a:cubicBezTo>
                  <a:cubicBezTo>
                    <a:pt x="669" y="365"/>
                    <a:pt x="669" y="365"/>
                    <a:pt x="669" y="365"/>
                  </a:cubicBezTo>
                  <a:cubicBezTo>
                    <a:pt x="676" y="372"/>
                    <a:pt x="676" y="372"/>
                    <a:pt x="676" y="372"/>
                  </a:cubicBezTo>
                  <a:cubicBezTo>
                    <a:pt x="710" y="395"/>
                    <a:pt x="710" y="395"/>
                    <a:pt x="710" y="395"/>
                  </a:cubicBezTo>
                  <a:cubicBezTo>
                    <a:pt x="711" y="396"/>
                    <a:pt x="711" y="396"/>
                    <a:pt x="711" y="396"/>
                  </a:cubicBezTo>
                  <a:cubicBezTo>
                    <a:pt x="711" y="396"/>
                    <a:pt x="712" y="408"/>
                    <a:pt x="719" y="415"/>
                  </a:cubicBezTo>
                  <a:cubicBezTo>
                    <a:pt x="727" y="422"/>
                    <a:pt x="729" y="429"/>
                    <a:pt x="729" y="440"/>
                  </a:cubicBezTo>
                  <a:cubicBezTo>
                    <a:pt x="729" y="443"/>
                    <a:pt x="729" y="446"/>
                    <a:pt x="730" y="450"/>
                  </a:cubicBezTo>
                  <a:cubicBezTo>
                    <a:pt x="730" y="461"/>
                    <a:pt x="730" y="468"/>
                    <a:pt x="729" y="471"/>
                  </a:cubicBezTo>
                  <a:cubicBezTo>
                    <a:pt x="727" y="475"/>
                    <a:pt x="717" y="481"/>
                    <a:pt x="708" y="484"/>
                  </a:cubicBezTo>
                  <a:cubicBezTo>
                    <a:pt x="707" y="485"/>
                    <a:pt x="707" y="485"/>
                    <a:pt x="707" y="485"/>
                  </a:cubicBezTo>
                  <a:cubicBezTo>
                    <a:pt x="706" y="485"/>
                    <a:pt x="706" y="485"/>
                    <a:pt x="706" y="485"/>
                  </a:cubicBezTo>
                  <a:cubicBezTo>
                    <a:pt x="700" y="484"/>
                    <a:pt x="688" y="485"/>
                    <a:pt x="685" y="487"/>
                  </a:cubicBezTo>
                  <a:cubicBezTo>
                    <a:pt x="685" y="488"/>
                    <a:pt x="685" y="488"/>
                    <a:pt x="685" y="488"/>
                  </a:cubicBezTo>
                  <a:cubicBezTo>
                    <a:pt x="685" y="489"/>
                    <a:pt x="685" y="490"/>
                    <a:pt x="685" y="491"/>
                  </a:cubicBezTo>
                  <a:cubicBezTo>
                    <a:pt x="685" y="497"/>
                    <a:pt x="685" y="502"/>
                    <a:pt x="682" y="505"/>
                  </a:cubicBezTo>
                  <a:cubicBezTo>
                    <a:pt x="679" y="508"/>
                    <a:pt x="676" y="509"/>
                    <a:pt x="671" y="509"/>
                  </a:cubicBezTo>
                  <a:cubicBezTo>
                    <a:pt x="671" y="509"/>
                    <a:pt x="671" y="509"/>
                    <a:pt x="671" y="509"/>
                  </a:cubicBezTo>
                  <a:cubicBezTo>
                    <a:pt x="659" y="509"/>
                    <a:pt x="644" y="499"/>
                    <a:pt x="643" y="499"/>
                  </a:cubicBezTo>
                  <a:cubicBezTo>
                    <a:pt x="628" y="491"/>
                    <a:pt x="628" y="491"/>
                    <a:pt x="628" y="491"/>
                  </a:cubicBezTo>
                  <a:cubicBezTo>
                    <a:pt x="624" y="498"/>
                    <a:pt x="618" y="510"/>
                    <a:pt x="618" y="517"/>
                  </a:cubicBezTo>
                  <a:cubicBezTo>
                    <a:pt x="618" y="523"/>
                    <a:pt x="621" y="525"/>
                    <a:pt x="625" y="526"/>
                  </a:cubicBezTo>
                  <a:cubicBezTo>
                    <a:pt x="626" y="526"/>
                    <a:pt x="628" y="527"/>
                    <a:pt x="629" y="527"/>
                  </a:cubicBezTo>
                  <a:cubicBezTo>
                    <a:pt x="634" y="530"/>
                    <a:pt x="632" y="538"/>
                    <a:pt x="631" y="544"/>
                  </a:cubicBezTo>
                  <a:cubicBezTo>
                    <a:pt x="631" y="544"/>
                    <a:pt x="631" y="544"/>
                    <a:pt x="631" y="544"/>
                  </a:cubicBezTo>
                  <a:cubicBezTo>
                    <a:pt x="632" y="545"/>
                    <a:pt x="634" y="547"/>
                    <a:pt x="635" y="549"/>
                  </a:cubicBezTo>
                  <a:cubicBezTo>
                    <a:pt x="636" y="553"/>
                    <a:pt x="635" y="556"/>
                    <a:pt x="632" y="561"/>
                  </a:cubicBezTo>
                  <a:cubicBezTo>
                    <a:pt x="625" y="571"/>
                    <a:pt x="623" y="585"/>
                    <a:pt x="623" y="585"/>
                  </a:cubicBezTo>
                  <a:cubicBezTo>
                    <a:pt x="623" y="590"/>
                    <a:pt x="623" y="590"/>
                    <a:pt x="623" y="590"/>
                  </a:cubicBezTo>
                  <a:cubicBezTo>
                    <a:pt x="618" y="588"/>
                    <a:pt x="618" y="588"/>
                    <a:pt x="618" y="588"/>
                  </a:cubicBezTo>
                  <a:cubicBezTo>
                    <a:pt x="608" y="585"/>
                    <a:pt x="597" y="583"/>
                    <a:pt x="595" y="584"/>
                  </a:cubicBezTo>
                  <a:cubicBezTo>
                    <a:pt x="595" y="596"/>
                    <a:pt x="595" y="614"/>
                    <a:pt x="595" y="615"/>
                  </a:cubicBezTo>
                  <a:cubicBezTo>
                    <a:pt x="587" y="614"/>
                    <a:pt x="587" y="614"/>
                    <a:pt x="587" y="614"/>
                  </a:cubicBezTo>
                  <a:cubicBezTo>
                    <a:pt x="587" y="614"/>
                    <a:pt x="587" y="596"/>
                    <a:pt x="587" y="585"/>
                  </a:cubicBezTo>
                  <a:cubicBezTo>
                    <a:pt x="587" y="582"/>
                    <a:pt x="588" y="579"/>
                    <a:pt x="590" y="578"/>
                  </a:cubicBezTo>
                  <a:cubicBezTo>
                    <a:pt x="596" y="574"/>
                    <a:pt x="609" y="577"/>
                    <a:pt x="616" y="579"/>
                  </a:cubicBezTo>
                  <a:cubicBezTo>
                    <a:pt x="617" y="574"/>
                    <a:pt x="620" y="564"/>
                    <a:pt x="625" y="557"/>
                  </a:cubicBezTo>
                  <a:cubicBezTo>
                    <a:pt x="627" y="553"/>
                    <a:pt x="627" y="551"/>
                    <a:pt x="627" y="551"/>
                  </a:cubicBezTo>
                  <a:cubicBezTo>
                    <a:pt x="627" y="551"/>
                    <a:pt x="626" y="551"/>
                    <a:pt x="626" y="550"/>
                  </a:cubicBezTo>
                  <a:cubicBezTo>
                    <a:pt x="625" y="550"/>
                    <a:pt x="623" y="548"/>
                    <a:pt x="623" y="546"/>
                  </a:cubicBezTo>
                  <a:cubicBezTo>
                    <a:pt x="623" y="545"/>
                    <a:pt x="623" y="544"/>
                    <a:pt x="623" y="542"/>
                  </a:cubicBezTo>
                  <a:cubicBezTo>
                    <a:pt x="624" y="541"/>
                    <a:pt x="625" y="536"/>
                    <a:pt x="624" y="534"/>
                  </a:cubicBezTo>
                  <a:cubicBezTo>
                    <a:pt x="624" y="534"/>
                    <a:pt x="623" y="534"/>
                    <a:pt x="623" y="534"/>
                  </a:cubicBezTo>
                  <a:cubicBezTo>
                    <a:pt x="619" y="532"/>
                    <a:pt x="610" y="530"/>
                    <a:pt x="610" y="517"/>
                  </a:cubicBezTo>
                  <a:cubicBezTo>
                    <a:pt x="610" y="507"/>
                    <a:pt x="618" y="493"/>
                    <a:pt x="622" y="487"/>
                  </a:cubicBezTo>
                  <a:cubicBezTo>
                    <a:pt x="615" y="480"/>
                    <a:pt x="606" y="472"/>
                    <a:pt x="602" y="471"/>
                  </a:cubicBezTo>
                  <a:cubicBezTo>
                    <a:pt x="593" y="469"/>
                    <a:pt x="571" y="452"/>
                    <a:pt x="570" y="436"/>
                  </a:cubicBezTo>
                  <a:cubicBezTo>
                    <a:pt x="570" y="431"/>
                    <a:pt x="570" y="427"/>
                    <a:pt x="570" y="423"/>
                  </a:cubicBezTo>
                  <a:cubicBezTo>
                    <a:pt x="570" y="417"/>
                    <a:pt x="570" y="412"/>
                    <a:pt x="569" y="409"/>
                  </a:cubicBezTo>
                  <a:cubicBezTo>
                    <a:pt x="568" y="406"/>
                    <a:pt x="568" y="402"/>
                    <a:pt x="569" y="397"/>
                  </a:cubicBezTo>
                  <a:cubicBezTo>
                    <a:pt x="570" y="391"/>
                    <a:pt x="571" y="384"/>
                    <a:pt x="569" y="376"/>
                  </a:cubicBezTo>
                  <a:cubicBezTo>
                    <a:pt x="566" y="365"/>
                    <a:pt x="553" y="354"/>
                    <a:pt x="549" y="351"/>
                  </a:cubicBezTo>
                  <a:cubicBezTo>
                    <a:pt x="538" y="350"/>
                    <a:pt x="524" y="347"/>
                    <a:pt x="513" y="344"/>
                  </a:cubicBezTo>
                  <a:cubicBezTo>
                    <a:pt x="506" y="343"/>
                    <a:pt x="498" y="341"/>
                    <a:pt x="496" y="341"/>
                  </a:cubicBezTo>
                  <a:cubicBezTo>
                    <a:pt x="494" y="342"/>
                    <a:pt x="493" y="342"/>
                    <a:pt x="491" y="341"/>
                  </a:cubicBezTo>
                  <a:cubicBezTo>
                    <a:pt x="486" y="337"/>
                    <a:pt x="482" y="321"/>
                    <a:pt x="480" y="312"/>
                  </a:cubicBezTo>
                  <a:cubicBezTo>
                    <a:pt x="480" y="311"/>
                    <a:pt x="480" y="311"/>
                    <a:pt x="480" y="311"/>
                  </a:cubicBezTo>
                  <a:cubicBezTo>
                    <a:pt x="480" y="284"/>
                    <a:pt x="480" y="284"/>
                    <a:pt x="480" y="284"/>
                  </a:cubicBezTo>
                  <a:cubicBezTo>
                    <a:pt x="482" y="283"/>
                    <a:pt x="482" y="283"/>
                    <a:pt x="482" y="283"/>
                  </a:cubicBezTo>
                  <a:cubicBezTo>
                    <a:pt x="482" y="283"/>
                    <a:pt x="501" y="266"/>
                    <a:pt x="510" y="255"/>
                  </a:cubicBezTo>
                  <a:cubicBezTo>
                    <a:pt x="517" y="247"/>
                    <a:pt x="512" y="238"/>
                    <a:pt x="503" y="227"/>
                  </a:cubicBezTo>
                  <a:cubicBezTo>
                    <a:pt x="500" y="223"/>
                    <a:pt x="485" y="231"/>
                    <a:pt x="478" y="234"/>
                  </a:cubicBezTo>
                  <a:cubicBezTo>
                    <a:pt x="469" y="238"/>
                    <a:pt x="464" y="241"/>
                    <a:pt x="460" y="241"/>
                  </a:cubicBezTo>
                  <a:cubicBezTo>
                    <a:pt x="456" y="241"/>
                    <a:pt x="453" y="240"/>
                    <a:pt x="450" y="238"/>
                  </a:cubicBezTo>
                  <a:cubicBezTo>
                    <a:pt x="444" y="236"/>
                    <a:pt x="438" y="234"/>
                    <a:pt x="427" y="237"/>
                  </a:cubicBezTo>
                  <a:cubicBezTo>
                    <a:pt x="411" y="242"/>
                    <a:pt x="404" y="259"/>
                    <a:pt x="404" y="259"/>
                  </a:cubicBezTo>
                  <a:cubicBezTo>
                    <a:pt x="402" y="263"/>
                    <a:pt x="402" y="263"/>
                    <a:pt x="402" y="263"/>
                  </a:cubicBezTo>
                  <a:cubicBezTo>
                    <a:pt x="367" y="249"/>
                    <a:pt x="367" y="249"/>
                    <a:pt x="367" y="249"/>
                  </a:cubicBezTo>
                  <a:cubicBezTo>
                    <a:pt x="356" y="216"/>
                    <a:pt x="356" y="216"/>
                    <a:pt x="356" y="216"/>
                  </a:cubicBezTo>
                  <a:cubicBezTo>
                    <a:pt x="340" y="207"/>
                    <a:pt x="340" y="207"/>
                    <a:pt x="340" y="207"/>
                  </a:cubicBezTo>
                  <a:cubicBezTo>
                    <a:pt x="329" y="199"/>
                    <a:pt x="316" y="188"/>
                    <a:pt x="316" y="181"/>
                  </a:cubicBezTo>
                  <a:cubicBezTo>
                    <a:pt x="316" y="178"/>
                    <a:pt x="318" y="174"/>
                    <a:pt x="324" y="167"/>
                  </a:cubicBezTo>
                  <a:cubicBezTo>
                    <a:pt x="330" y="158"/>
                    <a:pt x="338" y="146"/>
                    <a:pt x="338" y="137"/>
                  </a:cubicBezTo>
                  <a:cubicBezTo>
                    <a:pt x="338" y="130"/>
                    <a:pt x="338" y="129"/>
                    <a:pt x="334" y="129"/>
                  </a:cubicBezTo>
                  <a:cubicBezTo>
                    <a:pt x="332" y="129"/>
                    <a:pt x="329" y="129"/>
                    <a:pt x="326" y="127"/>
                  </a:cubicBezTo>
                  <a:cubicBezTo>
                    <a:pt x="318" y="124"/>
                    <a:pt x="290" y="133"/>
                    <a:pt x="286" y="138"/>
                  </a:cubicBezTo>
                  <a:cubicBezTo>
                    <a:pt x="279" y="144"/>
                    <a:pt x="271" y="141"/>
                    <a:pt x="267" y="138"/>
                  </a:cubicBezTo>
                  <a:cubicBezTo>
                    <a:pt x="267" y="137"/>
                    <a:pt x="267" y="137"/>
                    <a:pt x="267" y="137"/>
                  </a:cubicBezTo>
                  <a:cubicBezTo>
                    <a:pt x="247" y="112"/>
                    <a:pt x="247" y="112"/>
                    <a:pt x="247" y="112"/>
                  </a:cubicBezTo>
                  <a:cubicBezTo>
                    <a:pt x="235" y="80"/>
                    <a:pt x="235" y="80"/>
                    <a:pt x="235" y="80"/>
                  </a:cubicBezTo>
                  <a:cubicBezTo>
                    <a:pt x="246" y="64"/>
                    <a:pt x="246" y="64"/>
                    <a:pt x="246" y="64"/>
                  </a:cubicBezTo>
                  <a:cubicBezTo>
                    <a:pt x="235" y="49"/>
                    <a:pt x="235" y="49"/>
                    <a:pt x="235" y="49"/>
                  </a:cubicBezTo>
                  <a:cubicBezTo>
                    <a:pt x="235" y="1"/>
                    <a:pt x="235" y="1"/>
                    <a:pt x="235" y="1"/>
                  </a:cubicBezTo>
                  <a:cubicBezTo>
                    <a:pt x="239" y="1"/>
                    <a:pt x="239" y="1"/>
                    <a:pt x="239" y="1"/>
                  </a:cubicBezTo>
                  <a:cubicBezTo>
                    <a:pt x="219" y="0"/>
                    <a:pt x="184" y="0"/>
                    <a:pt x="184" y="0"/>
                  </a:cubicBezTo>
                  <a:cubicBezTo>
                    <a:pt x="188" y="1"/>
                    <a:pt x="188" y="1"/>
                    <a:pt x="188" y="1"/>
                  </a:cubicBezTo>
                  <a:cubicBezTo>
                    <a:pt x="185" y="13"/>
                    <a:pt x="185" y="13"/>
                    <a:pt x="185" y="13"/>
                  </a:cubicBezTo>
                  <a:cubicBezTo>
                    <a:pt x="185" y="36"/>
                    <a:pt x="185" y="36"/>
                    <a:pt x="185" y="36"/>
                  </a:cubicBezTo>
                  <a:cubicBezTo>
                    <a:pt x="185" y="39"/>
                    <a:pt x="184" y="49"/>
                    <a:pt x="159" y="57"/>
                  </a:cubicBezTo>
                  <a:cubicBezTo>
                    <a:pt x="138" y="63"/>
                    <a:pt x="113" y="59"/>
                    <a:pt x="106" y="57"/>
                  </a:cubicBezTo>
                  <a:cubicBezTo>
                    <a:pt x="66" y="95"/>
                    <a:pt x="66" y="95"/>
                    <a:pt x="66" y="95"/>
                  </a:cubicBezTo>
                  <a:cubicBezTo>
                    <a:pt x="63" y="97"/>
                    <a:pt x="48" y="109"/>
                    <a:pt x="42" y="111"/>
                  </a:cubicBezTo>
                  <a:cubicBezTo>
                    <a:pt x="40" y="112"/>
                    <a:pt x="32" y="120"/>
                    <a:pt x="26" y="128"/>
                  </a:cubicBezTo>
                  <a:cubicBezTo>
                    <a:pt x="0" y="191"/>
                    <a:pt x="0" y="191"/>
                    <a:pt x="0" y="191"/>
                  </a:cubicBezTo>
                  <a:cubicBezTo>
                    <a:pt x="26" y="207"/>
                    <a:pt x="26" y="207"/>
                    <a:pt x="26" y="207"/>
                  </a:cubicBezTo>
                  <a:cubicBezTo>
                    <a:pt x="45" y="207"/>
                    <a:pt x="45" y="207"/>
                    <a:pt x="45" y="207"/>
                  </a:cubicBezTo>
                  <a:cubicBezTo>
                    <a:pt x="45" y="218"/>
                    <a:pt x="45" y="218"/>
                    <a:pt x="45" y="218"/>
                  </a:cubicBezTo>
                  <a:cubicBezTo>
                    <a:pt x="65" y="216"/>
                    <a:pt x="65" y="216"/>
                    <a:pt x="65" y="216"/>
                  </a:cubicBezTo>
                  <a:cubicBezTo>
                    <a:pt x="80" y="230"/>
                    <a:pt x="80" y="230"/>
                    <a:pt x="80" y="230"/>
                  </a:cubicBezTo>
                  <a:cubicBezTo>
                    <a:pt x="80" y="240"/>
                    <a:pt x="80" y="240"/>
                    <a:pt x="80" y="240"/>
                  </a:cubicBezTo>
                  <a:cubicBezTo>
                    <a:pt x="92" y="239"/>
                    <a:pt x="92" y="239"/>
                    <a:pt x="92" y="239"/>
                  </a:cubicBezTo>
                  <a:cubicBezTo>
                    <a:pt x="110" y="245"/>
                    <a:pt x="110" y="245"/>
                    <a:pt x="110" y="245"/>
                  </a:cubicBezTo>
                  <a:cubicBezTo>
                    <a:pt x="133" y="259"/>
                    <a:pt x="133" y="259"/>
                    <a:pt x="133" y="259"/>
                  </a:cubicBezTo>
                  <a:cubicBezTo>
                    <a:pt x="155" y="261"/>
                    <a:pt x="155" y="261"/>
                    <a:pt x="155" y="261"/>
                  </a:cubicBezTo>
                  <a:cubicBezTo>
                    <a:pt x="170" y="244"/>
                    <a:pt x="170" y="244"/>
                    <a:pt x="170" y="244"/>
                  </a:cubicBezTo>
                  <a:cubicBezTo>
                    <a:pt x="180" y="221"/>
                    <a:pt x="180" y="221"/>
                    <a:pt x="180" y="221"/>
                  </a:cubicBezTo>
                  <a:cubicBezTo>
                    <a:pt x="180" y="207"/>
                    <a:pt x="180" y="207"/>
                    <a:pt x="180" y="207"/>
                  </a:cubicBezTo>
                  <a:cubicBezTo>
                    <a:pt x="208" y="207"/>
                    <a:pt x="208" y="207"/>
                    <a:pt x="208" y="207"/>
                  </a:cubicBezTo>
                  <a:cubicBezTo>
                    <a:pt x="228" y="225"/>
                    <a:pt x="228" y="225"/>
                    <a:pt x="228" y="225"/>
                  </a:cubicBezTo>
                  <a:cubicBezTo>
                    <a:pt x="270" y="218"/>
                    <a:pt x="270" y="218"/>
                    <a:pt x="270" y="218"/>
                  </a:cubicBezTo>
                  <a:cubicBezTo>
                    <a:pt x="312" y="279"/>
                    <a:pt x="312" y="279"/>
                    <a:pt x="312" y="279"/>
                  </a:cubicBezTo>
                  <a:cubicBezTo>
                    <a:pt x="329" y="259"/>
                    <a:pt x="329" y="259"/>
                    <a:pt x="329" y="259"/>
                  </a:cubicBezTo>
                  <a:cubicBezTo>
                    <a:pt x="332" y="262"/>
                    <a:pt x="332" y="262"/>
                    <a:pt x="332" y="262"/>
                  </a:cubicBezTo>
                  <a:cubicBezTo>
                    <a:pt x="333" y="263"/>
                    <a:pt x="351" y="287"/>
                    <a:pt x="358" y="296"/>
                  </a:cubicBezTo>
                  <a:cubicBezTo>
                    <a:pt x="363" y="302"/>
                    <a:pt x="385" y="312"/>
                    <a:pt x="399" y="317"/>
                  </a:cubicBezTo>
                  <a:cubicBezTo>
                    <a:pt x="418" y="317"/>
                    <a:pt x="418" y="317"/>
                    <a:pt x="418" y="317"/>
                  </a:cubicBezTo>
                  <a:cubicBezTo>
                    <a:pt x="421" y="329"/>
                    <a:pt x="421" y="329"/>
                    <a:pt x="421" y="329"/>
                  </a:cubicBezTo>
                  <a:cubicBezTo>
                    <a:pt x="422" y="332"/>
                    <a:pt x="434" y="360"/>
                    <a:pt x="444" y="372"/>
                  </a:cubicBezTo>
                  <a:cubicBezTo>
                    <a:pt x="456" y="386"/>
                    <a:pt x="463" y="421"/>
                    <a:pt x="464" y="422"/>
                  </a:cubicBezTo>
                  <a:cubicBezTo>
                    <a:pt x="465" y="426"/>
                    <a:pt x="465" y="426"/>
                    <a:pt x="465" y="426"/>
                  </a:cubicBezTo>
                  <a:cubicBezTo>
                    <a:pt x="443" y="433"/>
                    <a:pt x="443" y="433"/>
                    <a:pt x="443" y="433"/>
                  </a:cubicBezTo>
                  <a:cubicBezTo>
                    <a:pt x="443" y="453"/>
                    <a:pt x="443" y="453"/>
                    <a:pt x="443" y="453"/>
                  </a:cubicBezTo>
                  <a:cubicBezTo>
                    <a:pt x="424" y="467"/>
                    <a:pt x="424" y="467"/>
                    <a:pt x="424" y="467"/>
                  </a:cubicBezTo>
                  <a:cubicBezTo>
                    <a:pt x="412" y="489"/>
                    <a:pt x="412" y="489"/>
                    <a:pt x="412" y="489"/>
                  </a:cubicBezTo>
                  <a:cubicBezTo>
                    <a:pt x="404" y="500"/>
                    <a:pt x="404" y="500"/>
                    <a:pt x="404" y="500"/>
                  </a:cubicBezTo>
                  <a:cubicBezTo>
                    <a:pt x="404" y="500"/>
                    <a:pt x="399" y="507"/>
                    <a:pt x="404" y="517"/>
                  </a:cubicBezTo>
                  <a:cubicBezTo>
                    <a:pt x="406" y="522"/>
                    <a:pt x="405" y="527"/>
                    <a:pt x="401" y="530"/>
                  </a:cubicBezTo>
                  <a:cubicBezTo>
                    <a:pt x="393" y="536"/>
                    <a:pt x="378" y="535"/>
                    <a:pt x="368" y="526"/>
                  </a:cubicBezTo>
                  <a:cubicBezTo>
                    <a:pt x="360" y="520"/>
                    <a:pt x="349" y="523"/>
                    <a:pt x="344" y="525"/>
                  </a:cubicBezTo>
                  <a:cubicBezTo>
                    <a:pt x="353" y="547"/>
                    <a:pt x="353" y="547"/>
                    <a:pt x="353" y="547"/>
                  </a:cubicBezTo>
                  <a:cubicBezTo>
                    <a:pt x="374" y="564"/>
                    <a:pt x="374" y="564"/>
                    <a:pt x="374" y="564"/>
                  </a:cubicBezTo>
                  <a:cubicBezTo>
                    <a:pt x="374" y="576"/>
                    <a:pt x="374" y="576"/>
                    <a:pt x="374" y="576"/>
                  </a:cubicBezTo>
                  <a:cubicBezTo>
                    <a:pt x="388" y="577"/>
                    <a:pt x="388" y="577"/>
                    <a:pt x="388" y="577"/>
                  </a:cubicBezTo>
                  <a:cubicBezTo>
                    <a:pt x="390" y="575"/>
                    <a:pt x="399" y="571"/>
                    <a:pt x="410" y="566"/>
                  </a:cubicBezTo>
                  <a:cubicBezTo>
                    <a:pt x="411" y="566"/>
                    <a:pt x="413" y="565"/>
                    <a:pt x="413" y="563"/>
                  </a:cubicBezTo>
                  <a:cubicBezTo>
                    <a:pt x="413" y="561"/>
                    <a:pt x="410" y="558"/>
                    <a:pt x="408" y="556"/>
                  </a:cubicBezTo>
                  <a:cubicBezTo>
                    <a:pt x="405" y="553"/>
                    <a:pt x="405" y="553"/>
                    <a:pt x="405" y="553"/>
                  </a:cubicBezTo>
                  <a:cubicBezTo>
                    <a:pt x="408" y="550"/>
                    <a:pt x="408" y="550"/>
                    <a:pt x="408" y="550"/>
                  </a:cubicBezTo>
                  <a:cubicBezTo>
                    <a:pt x="408" y="550"/>
                    <a:pt x="419" y="539"/>
                    <a:pt x="426" y="524"/>
                  </a:cubicBezTo>
                  <a:cubicBezTo>
                    <a:pt x="428" y="520"/>
                    <a:pt x="430" y="515"/>
                    <a:pt x="435" y="514"/>
                  </a:cubicBezTo>
                  <a:cubicBezTo>
                    <a:pt x="439" y="512"/>
                    <a:pt x="443" y="515"/>
                    <a:pt x="446" y="518"/>
                  </a:cubicBezTo>
                  <a:cubicBezTo>
                    <a:pt x="448" y="519"/>
                    <a:pt x="451" y="521"/>
                    <a:pt x="453" y="521"/>
                  </a:cubicBezTo>
                  <a:cubicBezTo>
                    <a:pt x="463" y="523"/>
                    <a:pt x="464" y="541"/>
                    <a:pt x="464" y="550"/>
                  </a:cubicBezTo>
                  <a:cubicBezTo>
                    <a:pt x="471" y="553"/>
                    <a:pt x="489" y="559"/>
                    <a:pt x="495" y="563"/>
                  </a:cubicBezTo>
                  <a:cubicBezTo>
                    <a:pt x="503" y="567"/>
                    <a:pt x="513" y="573"/>
                    <a:pt x="519" y="585"/>
                  </a:cubicBezTo>
                  <a:cubicBezTo>
                    <a:pt x="522" y="592"/>
                    <a:pt x="521" y="598"/>
                    <a:pt x="520" y="603"/>
                  </a:cubicBezTo>
                  <a:cubicBezTo>
                    <a:pt x="519" y="608"/>
                    <a:pt x="517" y="614"/>
                    <a:pt x="519" y="621"/>
                  </a:cubicBezTo>
                  <a:cubicBezTo>
                    <a:pt x="520" y="624"/>
                    <a:pt x="521" y="624"/>
                    <a:pt x="521" y="624"/>
                  </a:cubicBezTo>
                  <a:cubicBezTo>
                    <a:pt x="524" y="626"/>
                    <a:pt x="531" y="624"/>
                    <a:pt x="536" y="622"/>
                  </a:cubicBezTo>
                  <a:cubicBezTo>
                    <a:pt x="542" y="621"/>
                    <a:pt x="547" y="619"/>
                    <a:pt x="551" y="620"/>
                  </a:cubicBezTo>
                  <a:cubicBezTo>
                    <a:pt x="554" y="620"/>
                    <a:pt x="560" y="620"/>
                    <a:pt x="566" y="619"/>
                  </a:cubicBezTo>
                  <a:cubicBezTo>
                    <a:pt x="576" y="618"/>
                    <a:pt x="587" y="616"/>
                    <a:pt x="595" y="620"/>
                  </a:cubicBezTo>
                  <a:cubicBezTo>
                    <a:pt x="599" y="622"/>
                    <a:pt x="609" y="624"/>
                    <a:pt x="618" y="625"/>
                  </a:cubicBezTo>
                  <a:cubicBezTo>
                    <a:pt x="637" y="627"/>
                    <a:pt x="648" y="629"/>
                    <a:pt x="649" y="636"/>
                  </a:cubicBezTo>
                  <a:cubicBezTo>
                    <a:pt x="651" y="639"/>
                    <a:pt x="672" y="649"/>
                    <a:pt x="690" y="655"/>
                  </a:cubicBezTo>
                  <a:cubicBezTo>
                    <a:pt x="720" y="655"/>
                    <a:pt x="720" y="655"/>
                    <a:pt x="720" y="655"/>
                  </a:cubicBezTo>
                  <a:cubicBezTo>
                    <a:pt x="720" y="656"/>
                    <a:pt x="720" y="656"/>
                    <a:pt x="720" y="656"/>
                  </a:cubicBezTo>
                  <a:cubicBezTo>
                    <a:pt x="762" y="672"/>
                    <a:pt x="762" y="672"/>
                    <a:pt x="762" y="672"/>
                  </a:cubicBezTo>
                  <a:cubicBezTo>
                    <a:pt x="766" y="673"/>
                    <a:pt x="766" y="673"/>
                    <a:pt x="766" y="673"/>
                  </a:cubicBezTo>
                  <a:cubicBezTo>
                    <a:pt x="766" y="645"/>
                    <a:pt x="766" y="645"/>
                    <a:pt x="766" y="645"/>
                  </a:cubicBezTo>
                  <a:cubicBezTo>
                    <a:pt x="768" y="644"/>
                    <a:pt x="768" y="644"/>
                    <a:pt x="768" y="644"/>
                  </a:cubicBezTo>
                  <a:cubicBezTo>
                    <a:pt x="780" y="640"/>
                    <a:pt x="793" y="635"/>
                    <a:pt x="797" y="633"/>
                  </a:cubicBezTo>
                  <a:cubicBezTo>
                    <a:pt x="797" y="631"/>
                    <a:pt x="797" y="629"/>
                    <a:pt x="797" y="626"/>
                  </a:cubicBezTo>
                  <a:cubicBezTo>
                    <a:pt x="783" y="617"/>
                    <a:pt x="783" y="617"/>
                    <a:pt x="783" y="617"/>
                  </a:cubicBezTo>
                  <a:cubicBezTo>
                    <a:pt x="760" y="598"/>
                    <a:pt x="760" y="598"/>
                    <a:pt x="760" y="598"/>
                  </a:cubicBezTo>
                  <a:cubicBezTo>
                    <a:pt x="770" y="597"/>
                    <a:pt x="770" y="597"/>
                    <a:pt x="770" y="597"/>
                  </a:cubicBezTo>
                  <a:cubicBezTo>
                    <a:pt x="770" y="597"/>
                    <a:pt x="779" y="597"/>
                    <a:pt x="786" y="597"/>
                  </a:cubicBezTo>
                  <a:cubicBezTo>
                    <a:pt x="787" y="597"/>
                    <a:pt x="790" y="597"/>
                    <a:pt x="793" y="596"/>
                  </a:cubicBezTo>
                  <a:cubicBezTo>
                    <a:pt x="799" y="595"/>
                    <a:pt x="809" y="593"/>
                    <a:pt x="818" y="597"/>
                  </a:cubicBezTo>
                  <a:cubicBezTo>
                    <a:pt x="825" y="601"/>
                    <a:pt x="840" y="606"/>
                    <a:pt x="849" y="609"/>
                  </a:cubicBezTo>
                  <a:cubicBezTo>
                    <a:pt x="842" y="588"/>
                    <a:pt x="842" y="588"/>
                    <a:pt x="842" y="588"/>
                  </a:cubicBezTo>
                  <a:lnTo>
                    <a:pt x="831" y="5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 name="Freeform 4"/>
            <p:cNvSpPr>
              <a:spLocks/>
            </p:cNvSpPr>
            <p:nvPr/>
          </p:nvSpPr>
          <p:spPr bwMode="auto">
            <a:xfrm>
              <a:off x="6375401" y="4840287"/>
              <a:ext cx="790574" cy="641350"/>
            </a:xfrm>
            <a:custGeom>
              <a:avLst/>
              <a:gdLst>
                <a:gd name="T0" fmla="*/ 174 w 318"/>
                <a:gd name="T1" fmla="*/ 209 h 258"/>
                <a:gd name="T2" fmla="*/ 208 w 318"/>
                <a:gd name="T3" fmla="*/ 233 h 258"/>
                <a:gd name="T4" fmla="*/ 216 w 318"/>
                <a:gd name="T5" fmla="*/ 233 h 258"/>
                <a:gd name="T6" fmla="*/ 221 w 318"/>
                <a:gd name="T7" fmla="*/ 226 h 258"/>
                <a:gd name="T8" fmla="*/ 248 w 318"/>
                <a:gd name="T9" fmla="*/ 208 h 258"/>
                <a:gd name="T10" fmla="*/ 274 w 318"/>
                <a:gd name="T11" fmla="*/ 207 h 258"/>
                <a:gd name="T12" fmla="*/ 307 w 318"/>
                <a:gd name="T13" fmla="*/ 194 h 258"/>
                <a:gd name="T14" fmla="*/ 307 w 318"/>
                <a:gd name="T15" fmla="*/ 194 h 258"/>
                <a:gd name="T16" fmla="*/ 313 w 318"/>
                <a:gd name="T17" fmla="*/ 194 h 258"/>
                <a:gd name="T18" fmla="*/ 310 w 318"/>
                <a:gd name="T19" fmla="*/ 153 h 258"/>
                <a:gd name="T20" fmla="*/ 318 w 318"/>
                <a:gd name="T21" fmla="*/ 132 h 258"/>
                <a:gd name="T22" fmla="*/ 310 w 318"/>
                <a:gd name="T23" fmla="*/ 125 h 258"/>
                <a:gd name="T24" fmla="*/ 287 w 318"/>
                <a:gd name="T25" fmla="*/ 123 h 258"/>
                <a:gd name="T26" fmla="*/ 287 w 318"/>
                <a:gd name="T27" fmla="*/ 110 h 258"/>
                <a:gd name="T28" fmla="*/ 311 w 318"/>
                <a:gd name="T29" fmla="*/ 94 h 258"/>
                <a:gd name="T30" fmla="*/ 312 w 318"/>
                <a:gd name="T31" fmla="*/ 67 h 258"/>
                <a:gd name="T32" fmla="*/ 313 w 318"/>
                <a:gd name="T33" fmla="*/ 55 h 258"/>
                <a:gd name="T34" fmla="*/ 290 w 318"/>
                <a:gd name="T35" fmla="*/ 55 h 258"/>
                <a:gd name="T36" fmla="*/ 255 w 318"/>
                <a:gd name="T37" fmla="*/ 30 h 258"/>
                <a:gd name="T38" fmla="*/ 256 w 318"/>
                <a:gd name="T39" fmla="*/ 27 h 258"/>
                <a:gd name="T40" fmla="*/ 261 w 318"/>
                <a:gd name="T41" fmla="*/ 7 h 258"/>
                <a:gd name="T42" fmla="*/ 260 w 318"/>
                <a:gd name="T43" fmla="*/ 7 h 258"/>
                <a:gd name="T44" fmla="*/ 232 w 318"/>
                <a:gd name="T45" fmla="*/ 7 h 258"/>
                <a:gd name="T46" fmla="*/ 231 w 318"/>
                <a:gd name="T47" fmla="*/ 5 h 258"/>
                <a:gd name="T48" fmla="*/ 223 w 318"/>
                <a:gd name="T49" fmla="*/ 1 h 258"/>
                <a:gd name="T50" fmla="*/ 219 w 318"/>
                <a:gd name="T51" fmla="*/ 5 h 258"/>
                <a:gd name="T52" fmla="*/ 199 w 318"/>
                <a:gd name="T53" fmla="*/ 20 h 258"/>
                <a:gd name="T54" fmla="*/ 186 w 318"/>
                <a:gd name="T55" fmla="*/ 26 h 258"/>
                <a:gd name="T56" fmla="*/ 186 w 318"/>
                <a:gd name="T57" fmla="*/ 40 h 258"/>
                <a:gd name="T58" fmla="*/ 160 w 318"/>
                <a:gd name="T59" fmla="*/ 38 h 258"/>
                <a:gd name="T60" fmla="*/ 134 w 318"/>
                <a:gd name="T61" fmla="*/ 28 h 258"/>
                <a:gd name="T62" fmla="*/ 130 w 318"/>
                <a:gd name="T63" fmla="*/ 38 h 258"/>
                <a:gd name="T64" fmla="*/ 145 w 318"/>
                <a:gd name="T65" fmla="*/ 61 h 258"/>
                <a:gd name="T66" fmla="*/ 147 w 318"/>
                <a:gd name="T67" fmla="*/ 63 h 258"/>
                <a:gd name="T68" fmla="*/ 138 w 318"/>
                <a:gd name="T69" fmla="*/ 83 h 258"/>
                <a:gd name="T70" fmla="*/ 99 w 318"/>
                <a:gd name="T71" fmla="*/ 83 h 258"/>
                <a:gd name="T72" fmla="*/ 82 w 318"/>
                <a:gd name="T73" fmla="*/ 97 h 258"/>
                <a:gd name="T74" fmla="*/ 48 w 318"/>
                <a:gd name="T75" fmla="*/ 107 h 258"/>
                <a:gd name="T76" fmla="*/ 16 w 318"/>
                <a:gd name="T77" fmla="*/ 101 h 258"/>
                <a:gd name="T78" fmla="*/ 0 w 318"/>
                <a:gd name="T79" fmla="*/ 111 h 258"/>
                <a:gd name="T80" fmla="*/ 9 w 318"/>
                <a:gd name="T81" fmla="*/ 127 h 258"/>
                <a:gd name="T82" fmla="*/ 5 w 318"/>
                <a:gd name="T83" fmla="*/ 133 h 258"/>
                <a:gd name="T84" fmla="*/ 4 w 318"/>
                <a:gd name="T85" fmla="*/ 133 h 258"/>
                <a:gd name="T86" fmla="*/ 6 w 318"/>
                <a:gd name="T87" fmla="*/ 135 h 258"/>
                <a:gd name="T88" fmla="*/ 14 w 318"/>
                <a:gd name="T89" fmla="*/ 140 h 258"/>
                <a:gd name="T90" fmla="*/ 22 w 318"/>
                <a:gd name="T91" fmla="*/ 136 h 258"/>
                <a:gd name="T92" fmla="*/ 34 w 318"/>
                <a:gd name="T93" fmla="*/ 131 h 258"/>
                <a:gd name="T94" fmla="*/ 42 w 318"/>
                <a:gd name="T95" fmla="*/ 138 h 258"/>
                <a:gd name="T96" fmla="*/ 40 w 318"/>
                <a:gd name="T97" fmla="*/ 173 h 258"/>
                <a:gd name="T98" fmla="*/ 39 w 318"/>
                <a:gd name="T99" fmla="*/ 179 h 258"/>
                <a:gd name="T100" fmla="*/ 44 w 318"/>
                <a:gd name="T101" fmla="*/ 214 h 258"/>
                <a:gd name="T102" fmla="*/ 44 w 318"/>
                <a:gd name="T103" fmla="*/ 215 h 258"/>
                <a:gd name="T104" fmla="*/ 44 w 318"/>
                <a:gd name="T105" fmla="*/ 215 h 258"/>
                <a:gd name="T106" fmla="*/ 41 w 318"/>
                <a:gd name="T107" fmla="*/ 252 h 258"/>
                <a:gd name="T108" fmla="*/ 41 w 318"/>
                <a:gd name="T109" fmla="*/ 255 h 258"/>
                <a:gd name="T110" fmla="*/ 85 w 318"/>
                <a:gd name="T111" fmla="*/ 238 h 258"/>
                <a:gd name="T112" fmla="*/ 87 w 318"/>
                <a:gd name="T113" fmla="*/ 239 h 258"/>
                <a:gd name="T114" fmla="*/ 118 w 318"/>
                <a:gd name="T115" fmla="*/ 256 h 258"/>
                <a:gd name="T116" fmla="*/ 130 w 318"/>
                <a:gd name="T117" fmla="*/ 251 h 258"/>
                <a:gd name="T118" fmla="*/ 135 w 318"/>
                <a:gd name="T119" fmla="*/ 248 h 258"/>
                <a:gd name="T120" fmla="*/ 158 w 318"/>
                <a:gd name="T121" fmla="*/ 231 h 258"/>
                <a:gd name="T122" fmla="*/ 161 w 318"/>
                <a:gd name="T123" fmla="*/ 209 h 258"/>
                <a:gd name="T124" fmla="*/ 174 w 318"/>
                <a:gd name="T125" fmla="*/ 20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8" h="258">
                  <a:moveTo>
                    <a:pt x="174" y="209"/>
                  </a:moveTo>
                  <a:cubicBezTo>
                    <a:pt x="190" y="216"/>
                    <a:pt x="206" y="230"/>
                    <a:pt x="208" y="233"/>
                  </a:cubicBezTo>
                  <a:cubicBezTo>
                    <a:pt x="209" y="233"/>
                    <a:pt x="213" y="235"/>
                    <a:pt x="216" y="233"/>
                  </a:cubicBezTo>
                  <a:cubicBezTo>
                    <a:pt x="217" y="232"/>
                    <a:pt x="219" y="229"/>
                    <a:pt x="221" y="226"/>
                  </a:cubicBezTo>
                  <a:cubicBezTo>
                    <a:pt x="228" y="216"/>
                    <a:pt x="237" y="203"/>
                    <a:pt x="248" y="208"/>
                  </a:cubicBezTo>
                  <a:cubicBezTo>
                    <a:pt x="258" y="212"/>
                    <a:pt x="270" y="210"/>
                    <a:pt x="274" y="207"/>
                  </a:cubicBezTo>
                  <a:cubicBezTo>
                    <a:pt x="280" y="204"/>
                    <a:pt x="304" y="195"/>
                    <a:pt x="307" y="194"/>
                  </a:cubicBezTo>
                  <a:cubicBezTo>
                    <a:pt x="307" y="194"/>
                    <a:pt x="307" y="194"/>
                    <a:pt x="307" y="194"/>
                  </a:cubicBezTo>
                  <a:cubicBezTo>
                    <a:pt x="313" y="194"/>
                    <a:pt x="313" y="194"/>
                    <a:pt x="313" y="194"/>
                  </a:cubicBezTo>
                  <a:cubicBezTo>
                    <a:pt x="310" y="153"/>
                    <a:pt x="310" y="153"/>
                    <a:pt x="310" y="153"/>
                  </a:cubicBezTo>
                  <a:cubicBezTo>
                    <a:pt x="318" y="132"/>
                    <a:pt x="318" y="132"/>
                    <a:pt x="318" y="132"/>
                  </a:cubicBezTo>
                  <a:cubicBezTo>
                    <a:pt x="310" y="125"/>
                    <a:pt x="310" y="125"/>
                    <a:pt x="310" y="125"/>
                  </a:cubicBezTo>
                  <a:cubicBezTo>
                    <a:pt x="287" y="123"/>
                    <a:pt x="287" y="123"/>
                    <a:pt x="287" y="123"/>
                  </a:cubicBezTo>
                  <a:cubicBezTo>
                    <a:pt x="287" y="110"/>
                    <a:pt x="287" y="110"/>
                    <a:pt x="287" y="110"/>
                  </a:cubicBezTo>
                  <a:cubicBezTo>
                    <a:pt x="311" y="94"/>
                    <a:pt x="311" y="94"/>
                    <a:pt x="311" y="94"/>
                  </a:cubicBezTo>
                  <a:cubicBezTo>
                    <a:pt x="310" y="89"/>
                    <a:pt x="309" y="77"/>
                    <a:pt x="312" y="67"/>
                  </a:cubicBezTo>
                  <a:cubicBezTo>
                    <a:pt x="312" y="64"/>
                    <a:pt x="313" y="60"/>
                    <a:pt x="313" y="55"/>
                  </a:cubicBezTo>
                  <a:cubicBezTo>
                    <a:pt x="290" y="55"/>
                    <a:pt x="290" y="55"/>
                    <a:pt x="290" y="55"/>
                  </a:cubicBezTo>
                  <a:cubicBezTo>
                    <a:pt x="255" y="30"/>
                    <a:pt x="255" y="30"/>
                    <a:pt x="255" y="30"/>
                  </a:cubicBezTo>
                  <a:cubicBezTo>
                    <a:pt x="256" y="27"/>
                    <a:pt x="256" y="27"/>
                    <a:pt x="256" y="27"/>
                  </a:cubicBezTo>
                  <a:cubicBezTo>
                    <a:pt x="260" y="20"/>
                    <a:pt x="263" y="10"/>
                    <a:pt x="261" y="7"/>
                  </a:cubicBezTo>
                  <a:cubicBezTo>
                    <a:pt x="261" y="7"/>
                    <a:pt x="261" y="7"/>
                    <a:pt x="260" y="7"/>
                  </a:cubicBezTo>
                  <a:cubicBezTo>
                    <a:pt x="232" y="7"/>
                    <a:pt x="232" y="7"/>
                    <a:pt x="232" y="7"/>
                  </a:cubicBezTo>
                  <a:cubicBezTo>
                    <a:pt x="231" y="5"/>
                    <a:pt x="231" y="5"/>
                    <a:pt x="231" y="5"/>
                  </a:cubicBezTo>
                  <a:cubicBezTo>
                    <a:pt x="230" y="4"/>
                    <a:pt x="226" y="0"/>
                    <a:pt x="223" y="1"/>
                  </a:cubicBezTo>
                  <a:cubicBezTo>
                    <a:pt x="221" y="1"/>
                    <a:pt x="220" y="2"/>
                    <a:pt x="219" y="5"/>
                  </a:cubicBezTo>
                  <a:cubicBezTo>
                    <a:pt x="211" y="17"/>
                    <a:pt x="202" y="20"/>
                    <a:pt x="199" y="20"/>
                  </a:cubicBezTo>
                  <a:cubicBezTo>
                    <a:pt x="186" y="26"/>
                    <a:pt x="186" y="26"/>
                    <a:pt x="186" y="26"/>
                  </a:cubicBezTo>
                  <a:cubicBezTo>
                    <a:pt x="186" y="40"/>
                    <a:pt x="186" y="40"/>
                    <a:pt x="186" y="40"/>
                  </a:cubicBezTo>
                  <a:cubicBezTo>
                    <a:pt x="160" y="38"/>
                    <a:pt x="160" y="38"/>
                    <a:pt x="160" y="38"/>
                  </a:cubicBezTo>
                  <a:cubicBezTo>
                    <a:pt x="134" y="28"/>
                    <a:pt x="134" y="28"/>
                    <a:pt x="134" y="28"/>
                  </a:cubicBezTo>
                  <a:cubicBezTo>
                    <a:pt x="132" y="30"/>
                    <a:pt x="130" y="33"/>
                    <a:pt x="130" y="38"/>
                  </a:cubicBezTo>
                  <a:cubicBezTo>
                    <a:pt x="130" y="43"/>
                    <a:pt x="139" y="55"/>
                    <a:pt x="145" y="61"/>
                  </a:cubicBezTo>
                  <a:cubicBezTo>
                    <a:pt x="147" y="63"/>
                    <a:pt x="147" y="63"/>
                    <a:pt x="147" y="63"/>
                  </a:cubicBezTo>
                  <a:cubicBezTo>
                    <a:pt x="138" y="83"/>
                    <a:pt x="138" y="83"/>
                    <a:pt x="138" y="83"/>
                  </a:cubicBezTo>
                  <a:cubicBezTo>
                    <a:pt x="99" y="83"/>
                    <a:pt x="99" y="83"/>
                    <a:pt x="99" y="83"/>
                  </a:cubicBezTo>
                  <a:cubicBezTo>
                    <a:pt x="82" y="97"/>
                    <a:pt x="82" y="97"/>
                    <a:pt x="82" y="97"/>
                  </a:cubicBezTo>
                  <a:cubicBezTo>
                    <a:pt x="77" y="104"/>
                    <a:pt x="63" y="111"/>
                    <a:pt x="48" y="107"/>
                  </a:cubicBezTo>
                  <a:cubicBezTo>
                    <a:pt x="26" y="100"/>
                    <a:pt x="17" y="100"/>
                    <a:pt x="16" y="101"/>
                  </a:cubicBezTo>
                  <a:cubicBezTo>
                    <a:pt x="14" y="102"/>
                    <a:pt x="7" y="107"/>
                    <a:pt x="0" y="111"/>
                  </a:cubicBezTo>
                  <a:cubicBezTo>
                    <a:pt x="5" y="115"/>
                    <a:pt x="10" y="122"/>
                    <a:pt x="9" y="127"/>
                  </a:cubicBezTo>
                  <a:cubicBezTo>
                    <a:pt x="9" y="129"/>
                    <a:pt x="7" y="131"/>
                    <a:pt x="5" y="133"/>
                  </a:cubicBezTo>
                  <a:cubicBezTo>
                    <a:pt x="5" y="133"/>
                    <a:pt x="4" y="133"/>
                    <a:pt x="4" y="133"/>
                  </a:cubicBezTo>
                  <a:cubicBezTo>
                    <a:pt x="4" y="133"/>
                    <a:pt x="4" y="134"/>
                    <a:pt x="6" y="135"/>
                  </a:cubicBezTo>
                  <a:cubicBezTo>
                    <a:pt x="7" y="138"/>
                    <a:pt x="11" y="140"/>
                    <a:pt x="14" y="140"/>
                  </a:cubicBezTo>
                  <a:cubicBezTo>
                    <a:pt x="16" y="140"/>
                    <a:pt x="19" y="138"/>
                    <a:pt x="22" y="136"/>
                  </a:cubicBezTo>
                  <a:cubicBezTo>
                    <a:pt x="25" y="133"/>
                    <a:pt x="29" y="130"/>
                    <a:pt x="34" y="131"/>
                  </a:cubicBezTo>
                  <a:cubicBezTo>
                    <a:pt x="37" y="131"/>
                    <a:pt x="40" y="134"/>
                    <a:pt x="42" y="138"/>
                  </a:cubicBezTo>
                  <a:cubicBezTo>
                    <a:pt x="48" y="151"/>
                    <a:pt x="44" y="164"/>
                    <a:pt x="40" y="173"/>
                  </a:cubicBezTo>
                  <a:cubicBezTo>
                    <a:pt x="40" y="175"/>
                    <a:pt x="39" y="178"/>
                    <a:pt x="39" y="179"/>
                  </a:cubicBezTo>
                  <a:cubicBezTo>
                    <a:pt x="39" y="183"/>
                    <a:pt x="42" y="202"/>
                    <a:pt x="44" y="214"/>
                  </a:cubicBezTo>
                  <a:cubicBezTo>
                    <a:pt x="44" y="215"/>
                    <a:pt x="44" y="215"/>
                    <a:pt x="44" y="215"/>
                  </a:cubicBezTo>
                  <a:cubicBezTo>
                    <a:pt x="44" y="215"/>
                    <a:pt x="44" y="215"/>
                    <a:pt x="44" y="215"/>
                  </a:cubicBezTo>
                  <a:cubicBezTo>
                    <a:pt x="44" y="215"/>
                    <a:pt x="41" y="234"/>
                    <a:pt x="41" y="252"/>
                  </a:cubicBezTo>
                  <a:cubicBezTo>
                    <a:pt x="41" y="253"/>
                    <a:pt x="41" y="254"/>
                    <a:pt x="41" y="255"/>
                  </a:cubicBezTo>
                  <a:cubicBezTo>
                    <a:pt x="85" y="238"/>
                    <a:pt x="85" y="238"/>
                    <a:pt x="85" y="238"/>
                  </a:cubicBezTo>
                  <a:cubicBezTo>
                    <a:pt x="87" y="239"/>
                    <a:pt x="87" y="239"/>
                    <a:pt x="87" y="239"/>
                  </a:cubicBezTo>
                  <a:cubicBezTo>
                    <a:pt x="87" y="239"/>
                    <a:pt x="113" y="254"/>
                    <a:pt x="118" y="256"/>
                  </a:cubicBezTo>
                  <a:cubicBezTo>
                    <a:pt x="121" y="258"/>
                    <a:pt x="127" y="253"/>
                    <a:pt x="130" y="251"/>
                  </a:cubicBezTo>
                  <a:cubicBezTo>
                    <a:pt x="132" y="250"/>
                    <a:pt x="134" y="249"/>
                    <a:pt x="135" y="248"/>
                  </a:cubicBezTo>
                  <a:cubicBezTo>
                    <a:pt x="139" y="245"/>
                    <a:pt x="153" y="235"/>
                    <a:pt x="158" y="231"/>
                  </a:cubicBezTo>
                  <a:cubicBezTo>
                    <a:pt x="157" y="225"/>
                    <a:pt x="156" y="214"/>
                    <a:pt x="161" y="209"/>
                  </a:cubicBezTo>
                  <a:cubicBezTo>
                    <a:pt x="164" y="208"/>
                    <a:pt x="167" y="206"/>
                    <a:pt x="174"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 name="Freeform 5"/>
            <p:cNvSpPr>
              <a:spLocks/>
            </p:cNvSpPr>
            <p:nvPr/>
          </p:nvSpPr>
          <p:spPr bwMode="auto">
            <a:xfrm>
              <a:off x="7108826" y="4684712"/>
              <a:ext cx="682624" cy="823913"/>
            </a:xfrm>
            <a:custGeom>
              <a:avLst/>
              <a:gdLst>
                <a:gd name="T0" fmla="*/ 215 w 275"/>
                <a:gd name="T1" fmla="*/ 281 h 332"/>
                <a:gd name="T2" fmla="*/ 255 w 275"/>
                <a:gd name="T3" fmla="*/ 281 h 332"/>
                <a:gd name="T4" fmla="*/ 264 w 275"/>
                <a:gd name="T5" fmla="*/ 283 h 332"/>
                <a:gd name="T6" fmla="*/ 268 w 275"/>
                <a:gd name="T7" fmla="*/ 283 h 332"/>
                <a:gd name="T8" fmla="*/ 275 w 275"/>
                <a:gd name="T9" fmla="*/ 240 h 332"/>
                <a:gd name="T10" fmla="*/ 275 w 275"/>
                <a:gd name="T11" fmla="*/ 211 h 332"/>
                <a:gd name="T12" fmla="*/ 271 w 275"/>
                <a:gd name="T13" fmla="*/ 202 h 332"/>
                <a:gd name="T14" fmla="*/ 268 w 275"/>
                <a:gd name="T15" fmla="*/ 174 h 332"/>
                <a:gd name="T16" fmla="*/ 243 w 275"/>
                <a:gd name="T17" fmla="*/ 145 h 332"/>
                <a:gd name="T18" fmla="*/ 260 w 275"/>
                <a:gd name="T19" fmla="*/ 114 h 332"/>
                <a:gd name="T20" fmla="*/ 275 w 275"/>
                <a:gd name="T21" fmla="*/ 79 h 332"/>
                <a:gd name="T22" fmla="*/ 263 w 275"/>
                <a:gd name="T23" fmla="*/ 66 h 332"/>
                <a:gd name="T24" fmla="*/ 245 w 275"/>
                <a:gd name="T25" fmla="*/ 66 h 332"/>
                <a:gd name="T26" fmla="*/ 243 w 275"/>
                <a:gd name="T27" fmla="*/ 31 h 332"/>
                <a:gd name="T28" fmla="*/ 230 w 275"/>
                <a:gd name="T29" fmla="*/ 31 h 332"/>
                <a:gd name="T30" fmla="*/ 208 w 275"/>
                <a:gd name="T31" fmla="*/ 54 h 332"/>
                <a:gd name="T32" fmla="*/ 208 w 275"/>
                <a:gd name="T33" fmla="*/ 25 h 332"/>
                <a:gd name="T34" fmla="*/ 182 w 275"/>
                <a:gd name="T35" fmla="*/ 25 h 332"/>
                <a:gd name="T36" fmla="*/ 125 w 275"/>
                <a:gd name="T37" fmla="*/ 12 h 332"/>
                <a:gd name="T38" fmla="*/ 78 w 275"/>
                <a:gd name="T39" fmla="*/ 3 h 332"/>
                <a:gd name="T40" fmla="*/ 78 w 275"/>
                <a:gd name="T41" fmla="*/ 7 h 332"/>
                <a:gd name="T42" fmla="*/ 77 w 275"/>
                <a:gd name="T43" fmla="*/ 34 h 332"/>
                <a:gd name="T44" fmla="*/ 74 w 275"/>
                <a:gd name="T45" fmla="*/ 39 h 332"/>
                <a:gd name="T46" fmla="*/ 71 w 275"/>
                <a:gd name="T47" fmla="*/ 35 h 332"/>
                <a:gd name="T48" fmla="*/ 52 w 275"/>
                <a:gd name="T49" fmla="*/ 31 h 332"/>
                <a:gd name="T50" fmla="*/ 24 w 275"/>
                <a:gd name="T51" fmla="*/ 62 h 332"/>
                <a:gd name="T52" fmla="*/ 25 w 275"/>
                <a:gd name="T53" fmla="*/ 96 h 332"/>
                <a:gd name="T54" fmla="*/ 24 w 275"/>
                <a:gd name="T55" fmla="*/ 132 h 332"/>
                <a:gd name="T56" fmla="*/ 24 w 275"/>
                <a:gd name="T57" fmla="*/ 158 h 332"/>
                <a:gd name="T58" fmla="*/ 25 w 275"/>
                <a:gd name="T59" fmla="*/ 160 h 332"/>
                <a:gd name="T60" fmla="*/ 0 w 275"/>
                <a:gd name="T61" fmla="*/ 177 h 332"/>
                <a:gd name="T62" fmla="*/ 0 w 275"/>
                <a:gd name="T63" fmla="*/ 179 h 332"/>
                <a:gd name="T64" fmla="*/ 18 w 275"/>
                <a:gd name="T65" fmla="*/ 181 h 332"/>
                <a:gd name="T66" fmla="*/ 33 w 275"/>
                <a:gd name="T67" fmla="*/ 193 h 332"/>
                <a:gd name="T68" fmla="*/ 23 w 275"/>
                <a:gd name="T69" fmla="*/ 217 h 332"/>
                <a:gd name="T70" fmla="*/ 26 w 275"/>
                <a:gd name="T71" fmla="*/ 257 h 332"/>
                <a:gd name="T72" fmla="*/ 32 w 275"/>
                <a:gd name="T73" fmla="*/ 257 h 332"/>
                <a:gd name="T74" fmla="*/ 40 w 275"/>
                <a:gd name="T75" fmla="*/ 224 h 332"/>
                <a:gd name="T76" fmla="*/ 46 w 275"/>
                <a:gd name="T77" fmla="*/ 229 h 332"/>
                <a:gd name="T78" fmla="*/ 61 w 275"/>
                <a:gd name="T79" fmla="*/ 240 h 332"/>
                <a:gd name="T80" fmla="*/ 75 w 275"/>
                <a:gd name="T81" fmla="*/ 226 h 332"/>
                <a:gd name="T82" fmla="*/ 81 w 275"/>
                <a:gd name="T83" fmla="*/ 228 h 332"/>
                <a:gd name="T84" fmla="*/ 105 w 275"/>
                <a:gd name="T85" fmla="*/ 227 h 332"/>
                <a:gd name="T86" fmla="*/ 108 w 275"/>
                <a:gd name="T87" fmla="*/ 226 h 332"/>
                <a:gd name="T88" fmla="*/ 109 w 275"/>
                <a:gd name="T89" fmla="*/ 228 h 332"/>
                <a:gd name="T90" fmla="*/ 121 w 275"/>
                <a:gd name="T91" fmla="*/ 255 h 332"/>
                <a:gd name="T92" fmla="*/ 112 w 275"/>
                <a:gd name="T93" fmla="*/ 288 h 332"/>
                <a:gd name="T94" fmla="*/ 104 w 275"/>
                <a:gd name="T95" fmla="*/ 305 h 332"/>
                <a:gd name="T96" fmla="*/ 120 w 275"/>
                <a:gd name="T97" fmla="*/ 298 h 332"/>
                <a:gd name="T98" fmla="*/ 128 w 275"/>
                <a:gd name="T99" fmla="*/ 323 h 332"/>
                <a:gd name="T100" fmla="*/ 138 w 275"/>
                <a:gd name="T101" fmla="*/ 318 h 332"/>
                <a:gd name="T102" fmla="*/ 154 w 275"/>
                <a:gd name="T103" fmla="*/ 329 h 332"/>
                <a:gd name="T104" fmla="*/ 154 w 275"/>
                <a:gd name="T105" fmla="*/ 330 h 332"/>
                <a:gd name="T106" fmla="*/ 155 w 275"/>
                <a:gd name="T107" fmla="*/ 331 h 332"/>
                <a:gd name="T108" fmla="*/ 155 w 275"/>
                <a:gd name="T109" fmla="*/ 332 h 332"/>
                <a:gd name="T110" fmla="*/ 169 w 275"/>
                <a:gd name="T111" fmla="*/ 317 h 332"/>
                <a:gd name="T112" fmla="*/ 180 w 275"/>
                <a:gd name="T113" fmla="*/ 294 h 332"/>
                <a:gd name="T114" fmla="*/ 192 w 275"/>
                <a:gd name="T115" fmla="*/ 295 h 332"/>
                <a:gd name="T116" fmla="*/ 209 w 275"/>
                <a:gd name="T117" fmla="*/ 307 h 332"/>
                <a:gd name="T118" fmla="*/ 210 w 275"/>
                <a:gd name="T119" fmla="*/ 285 h 332"/>
                <a:gd name="T120" fmla="*/ 215 w 275"/>
                <a:gd name="T121" fmla="*/ 281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 h="332">
                  <a:moveTo>
                    <a:pt x="215" y="281"/>
                  </a:moveTo>
                  <a:cubicBezTo>
                    <a:pt x="225" y="279"/>
                    <a:pt x="238" y="279"/>
                    <a:pt x="255" y="281"/>
                  </a:cubicBezTo>
                  <a:cubicBezTo>
                    <a:pt x="260" y="281"/>
                    <a:pt x="263" y="282"/>
                    <a:pt x="264" y="283"/>
                  </a:cubicBezTo>
                  <a:cubicBezTo>
                    <a:pt x="265" y="283"/>
                    <a:pt x="266" y="283"/>
                    <a:pt x="268" y="283"/>
                  </a:cubicBezTo>
                  <a:cubicBezTo>
                    <a:pt x="275" y="240"/>
                    <a:pt x="275" y="240"/>
                    <a:pt x="275" y="240"/>
                  </a:cubicBezTo>
                  <a:cubicBezTo>
                    <a:pt x="275" y="211"/>
                    <a:pt x="275" y="211"/>
                    <a:pt x="275" y="211"/>
                  </a:cubicBezTo>
                  <a:cubicBezTo>
                    <a:pt x="271" y="202"/>
                    <a:pt x="271" y="202"/>
                    <a:pt x="271" y="202"/>
                  </a:cubicBezTo>
                  <a:cubicBezTo>
                    <a:pt x="268" y="174"/>
                    <a:pt x="268" y="174"/>
                    <a:pt x="268" y="174"/>
                  </a:cubicBezTo>
                  <a:cubicBezTo>
                    <a:pt x="256" y="164"/>
                    <a:pt x="243" y="151"/>
                    <a:pt x="243" y="145"/>
                  </a:cubicBezTo>
                  <a:cubicBezTo>
                    <a:pt x="243" y="139"/>
                    <a:pt x="255" y="122"/>
                    <a:pt x="260" y="114"/>
                  </a:cubicBezTo>
                  <a:cubicBezTo>
                    <a:pt x="275" y="79"/>
                    <a:pt x="275" y="79"/>
                    <a:pt x="275" y="79"/>
                  </a:cubicBezTo>
                  <a:cubicBezTo>
                    <a:pt x="274" y="76"/>
                    <a:pt x="272" y="66"/>
                    <a:pt x="263" y="66"/>
                  </a:cubicBezTo>
                  <a:cubicBezTo>
                    <a:pt x="245" y="66"/>
                    <a:pt x="245" y="66"/>
                    <a:pt x="245" y="66"/>
                  </a:cubicBezTo>
                  <a:cubicBezTo>
                    <a:pt x="243" y="31"/>
                    <a:pt x="243" y="31"/>
                    <a:pt x="243" y="31"/>
                  </a:cubicBezTo>
                  <a:cubicBezTo>
                    <a:pt x="230" y="31"/>
                    <a:pt x="230" y="31"/>
                    <a:pt x="230" y="31"/>
                  </a:cubicBezTo>
                  <a:cubicBezTo>
                    <a:pt x="208" y="54"/>
                    <a:pt x="208" y="54"/>
                    <a:pt x="208" y="54"/>
                  </a:cubicBezTo>
                  <a:cubicBezTo>
                    <a:pt x="208" y="25"/>
                    <a:pt x="208" y="25"/>
                    <a:pt x="208" y="25"/>
                  </a:cubicBezTo>
                  <a:cubicBezTo>
                    <a:pt x="182" y="25"/>
                    <a:pt x="182" y="25"/>
                    <a:pt x="182" y="25"/>
                  </a:cubicBezTo>
                  <a:cubicBezTo>
                    <a:pt x="181" y="25"/>
                    <a:pt x="153" y="21"/>
                    <a:pt x="125" y="12"/>
                  </a:cubicBezTo>
                  <a:cubicBezTo>
                    <a:pt x="91" y="0"/>
                    <a:pt x="81" y="1"/>
                    <a:pt x="78" y="3"/>
                  </a:cubicBezTo>
                  <a:cubicBezTo>
                    <a:pt x="78" y="4"/>
                    <a:pt x="77" y="5"/>
                    <a:pt x="78" y="7"/>
                  </a:cubicBezTo>
                  <a:cubicBezTo>
                    <a:pt x="82" y="25"/>
                    <a:pt x="78" y="33"/>
                    <a:pt x="77" y="34"/>
                  </a:cubicBezTo>
                  <a:cubicBezTo>
                    <a:pt x="74" y="39"/>
                    <a:pt x="74" y="39"/>
                    <a:pt x="74" y="39"/>
                  </a:cubicBezTo>
                  <a:cubicBezTo>
                    <a:pt x="71" y="35"/>
                    <a:pt x="71" y="35"/>
                    <a:pt x="71" y="35"/>
                  </a:cubicBezTo>
                  <a:cubicBezTo>
                    <a:pt x="71" y="35"/>
                    <a:pt x="66" y="31"/>
                    <a:pt x="52" y="31"/>
                  </a:cubicBezTo>
                  <a:cubicBezTo>
                    <a:pt x="37" y="31"/>
                    <a:pt x="26" y="43"/>
                    <a:pt x="24" y="62"/>
                  </a:cubicBezTo>
                  <a:cubicBezTo>
                    <a:pt x="24" y="72"/>
                    <a:pt x="24" y="84"/>
                    <a:pt x="25" y="96"/>
                  </a:cubicBezTo>
                  <a:cubicBezTo>
                    <a:pt x="26" y="111"/>
                    <a:pt x="27" y="124"/>
                    <a:pt x="24" y="132"/>
                  </a:cubicBezTo>
                  <a:cubicBezTo>
                    <a:pt x="21" y="144"/>
                    <a:pt x="24" y="158"/>
                    <a:pt x="24" y="158"/>
                  </a:cubicBezTo>
                  <a:cubicBezTo>
                    <a:pt x="25" y="160"/>
                    <a:pt x="25" y="160"/>
                    <a:pt x="25" y="160"/>
                  </a:cubicBezTo>
                  <a:cubicBezTo>
                    <a:pt x="0" y="177"/>
                    <a:pt x="0" y="177"/>
                    <a:pt x="0" y="177"/>
                  </a:cubicBezTo>
                  <a:cubicBezTo>
                    <a:pt x="0" y="179"/>
                    <a:pt x="0" y="179"/>
                    <a:pt x="0" y="179"/>
                  </a:cubicBezTo>
                  <a:cubicBezTo>
                    <a:pt x="18" y="181"/>
                    <a:pt x="18" y="181"/>
                    <a:pt x="18" y="181"/>
                  </a:cubicBezTo>
                  <a:cubicBezTo>
                    <a:pt x="33" y="193"/>
                    <a:pt x="33" y="193"/>
                    <a:pt x="33" y="193"/>
                  </a:cubicBezTo>
                  <a:cubicBezTo>
                    <a:pt x="23" y="217"/>
                    <a:pt x="23" y="217"/>
                    <a:pt x="23" y="217"/>
                  </a:cubicBezTo>
                  <a:cubicBezTo>
                    <a:pt x="26" y="257"/>
                    <a:pt x="26" y="257"/>
                    <a:pt x="26" y="257"/>
                  </a:cubicBezTo>
                  <a:cubicBezTo>
                    <a:pt x="32" y="257"/>
                    <a:pt x="32" y="257"/>
                    <a:pt x="32" y="257"/>
                  </a:cubicBezTo>
                  <a:cubicBezTo>
                    <a:pt x="33" y="225"/>
                    <a:pt x="37" y="225"/>
                    <a:pt x="40" y="224"/>
                  </a:cubicBezTo>
                  <a:cubicBezTo>
                    <a:pt x="42" y="224"/>
                    <a:pt x="45" y="224"/>
                    <a:pt x="46" y="229"/>
                  </a:cubicBezTo>
                  <a:cubicBezTo>
                    <a:pt x="50" y="237"/>
                    <a:pt x="57" y="239"/>
                    <a:pt x="61" y="240"/>
                  </a:cubicBezTo>
                  <a:cubicBezTo>
                    <a:pt x="64" y="235"/>
                    <a:pt x="69" y="226"/>
                    <a:pt x="75" y="226"/>
                  </a:cubicBezTo>
                  <a:cubicBezTo>
                    <a:pt x="77" y="225"/>
                    <a:pt x="79" y="226"/>
                    <a:pt x="81" y="228"/>
                  </a:cubicBezTo>
                  <a:cubicBezTo>
                    <a:pt x="83" y="230"/>
                    <a:pt x="95" y="229"/>
                    <a:pt x="105" y="227"/>
                  </a:cubicBezTo>
                  <a:cubicBezTo>
                    <a:pt x="108" y="226"/>
                    <a:pt x="108" y="226"/>
                    <a:pt x="108" y="226"/>
                  </a:cubicBezTo>
                  <a:cubicBezTo>
                    <a:pt x="109" y="228"/>
                    <a:pt x="109" y="228"/>
                    <a:pt x="109" y="228"/>
                  </a:cubicBezTo>
                  <a:cubicBezTo>
                    <a:pt x="111" y="231"/>
                    <a:pt x="121" y="247"/>
                    <a:pt x="121" y="255"/>
                  </a:cubicBezTo>
                  <a:cubicBezTo>
                    <a:pt x="121" y="263"/>
                    <a:pt x="113" y="286"/>
                    <a:pt x="112" y="288"/>
                  </a:cubicBezTo>
                  <a:cubicBezTo>
                    <a:pt x="104" y="305"/>
                    <a:pt x="104" y="305"/>
                    <a:pt x="104" y="305"/>
                  </a:cubicBezTo>
                  <a:cubicBezTo>
                    <a:pt x="120" y="298"/>
                    <a:pt x="120" y="298"/>
                    <a:pt x="120" y="298"/>
                  </a:cubicBezTo>
                  <a:cubicBezTo>
                    <a:pt x="128" y="323"/>
                    <a:pt x="128" y="323"/>
                    <a:pt x="128" y="323"/>
                  </a:cubicBezTo>
                  <a:cubicBezTo>
                    <a:pt x="130" y="320"/>
                    <a:pt x="134" y="318"/>
                    <a:pt x="138" y="318"/>
                  </a:cubicBezTo>
                  <a:cubicBezTo>
                    <a:pt x="145" y="318"/>
                    <a:pt x="152" y="327"/>
                    <a:pt x="154" y="329"/>
                  </a:cubicBezTo>
                  <a:cubicBezTo>
                    <a:pt x="154" y="330"/>
                    <a:pt x="154" y="330"/>
                    <a:pt x="154" y="330"/>
                  </a:cubicBezTo>
                  <a:cubicBezTo>
                    <a:pt x="155" y="331"/>
                    <a:pt x="155" y="331"/>
                    <a:pt x="155" y="331"/>
                  </a:cubicBezTo>
                  <a:cubicBezTo>
                    <a:pt x="155" y="331"/>
                    <a:pt x="155" y="332"/>
                    <a:pt x="155" y="332"/>
                  </a:cubicBezTo>
                  <a:cubicBezTo>
                    <a:pt x="163" y="326"/>
                    <a:pt x="169" y="319"/>
                    <a:pt x="169" y="317"/>
                  </a:cubicBezTo>
                  <a:cubicBezTo>
                    <a:pt x="169" y="311"/>
                    <a:pt x="172" y="298"/>
                    <a:pt x="180" y="294"/>
                  </a:cubicBezTo>
                  <a:cubicBezTo>
                    <a:pt x="183" y="291"/>
                    <a:pt x="188" y="292"/>
                    <a:pt x="192" y="295"/>
                  </a:cubicBezTo>
                  <a:cubicBezTo>
                    <a:pt x="197" y="298"/>
                    <a:pt x="204" y="303"/>
                    <a:pt x="209" y="307"/>
                  </a:cubicBezTo>
                  <a:cubicBezTo>
                    <a:pt x="207" y="299"/>
                    <a:pt x="207" y="290"/>
                    <a:pt x="210" y="285"/>
                  </a:cubicBezTo>
                  <a:cubicBezTo>
                    <a:pt x="211" y="283"/>
                    <a:pt x="213" y="281"/>
                    <a:pt x="215" y="2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6"/>
            <p:cNvSpPr>
              <a:spLocks/>
            </p:cNvSpPr>
            <p:nvPr/>
          </p:nvSpPr>
          <p:spPr bwMode="auto">
            <a:xfrm>
              <a:off x="4776789" y="3219449"/>
              <a:ext cx="1619250" cy="1093787"/>
            </a:xfrm>
            <a:custGeom>
              <a:avLst/>
              <a:gdLst>
                <a:gd name="T0" fmla="*/ 0 w 652"/>
                <a:gd name="T1" fmla="*/ 216 h 440"/>
                <a:gd name="T2" fmla="*/ 1 w 652"/>
                <a:gd name="T3" fmla="*/ 251 h 440"/>
                <a:gd name="T4" fmla="*/ 13 w 652"/>
                <a:gd name="T5" fmla="*/ 279 h 440"/>
                <a:gd name="T6" fmla="*/ 44 w 652"/>
                <a:gd name="T7" fmla="*/ 304 h 440"/>
                <a:gd name="T8" fmla="*/ 89 w 652"/>
                <a:gd name="T9" fmla="*/ 343 h 440"/>
                <a:gd name="T10" fmla="*/ 127 w 652"/>
                <a:gd name="T11" fmla="*/ 348 h 440"/>
                <a:gd name="T12" fmla="*/ 197 w 652"/>
                <a:gd name="T13" fmla="*/ 388 h 440"/>
                <a:gd name="T14" fmla="*/ 228 w 652"/>
                <a:gd name="T15" fmla="*/ 394 h 440"/>
                <a:gd name="T16" fmla="*/ 271 w 652"/>
                <a:gd name="T17" fmla="*/ 440 h 440"/>
                <a:gd name="T18" fmla="*/ 296 w 652"/>
                <a:gd name="T19" fmla="*/ 430 h 440"/>
                <a:gd name="T20" fmla="*/ 315 w 652"/>
                <a:gd name="T21" fmla="*/ 440 h 440"/>
                <a:gd name="T22" fmla="*/ 349 w 652"/>
                <a:gd name="T23" fmla="*/ 411 h 440"/>
                <a:gd name="T24" fmla="*/ 357 w 652"/>
                <a:gd name="T25" fmla="*/ 395 h 440"/>
                <a:gd name="T26" fmla="*/ 381 w 652"/>
                <a:gd name="T27" fmla="*/ 323 h 440"/>
                <a:gd name="T28" fmla="*/ 427 w 652"/>
                <a:gd name="T29" fmla="*/ 333 h 440"/>
                <a:gd name="T30" fmla="*/ 441 w 652"/>
                <a:gd name="T31" fmla="*/ 370 h 440"/>
                <a:gd name="T32" fmla="*/ 486 w 652"/>
                <a:gd name="T33" fmla="*/ 394 h 440"/>
                <a:gd name="T34" fmla="*/ 514 w 652"/>
                <a:gd name="T35" fmla="*/ 412 h 440"/>
                <a:gd name="T36" fmla="*/ 544 w 652"/>
                <a:gd name="T37" fmla="*/ 402 h 440"/>
                <a:gd name="T38" fmla="*/ 563 w 652"/>
                <a:gd name="T39" fmla="*/ 372 h 440"/>
                <a:gd name="T40" fmla="*/ 531 w 652"/>
                <a:gd name="T41" fmla="*/ 326 h 440"/>
                <a:gd name="T42" fmla="*/ 570 w 652"/>
                <a:gd name="T43" fmla="*/ 324 h 440"/>
                <a:gd name="T44" fmla="*/ 593 w 652"/>
                <a:gd name="T45" fmla="*/ 324 h 440"/>
                <a:gd name="T46" fmla="*/ 603 w 652"/>
                <a:gd name="T47" fmla="*/ 288 h 440"/>
                <a:gd name="T48" fmla="*/ 632 w 652"/>
                <a:gd name="T49" fmla="*/ 253 h 440"/>
                <a:gd name="T50" fmla="*/ 652 w 652"/>
                <a:gd name="T51" fmla="*/ 224 h 440"/>
                <a:gd name="T52" fmla="*/ 610 w 652"/>
                <a:gd name="T53" fmla="*/ 136 h 440"/>
                <a:gd name="T54" fmla="*/ 609 w 652"/>
                <a:gd name="T55" fmla="*/ 129 h 440"/>
                <a:gd name="T56" fmla="*/ 594 w 652"/>
                <a:gd name="T57" fmla="*/ 128 h 440"/>
                <a:gd name="T58" fmla="*/ 526 w 652"/>
                <a:gd name="T59" fmla="*/ 75 h 440"/>
                <a:gd name="T60" fmla="*/ 463 w 652"/>
                <a:gd name="T61" fmla="*/ 31 h 440"/>
                <a:gd name="T62" fmla="*/ 402 w 652"/>
                <a:gd name="T63" fmla="*/ 19 h 440"/>
                <a:gd name="T64" fmla="*/ 385 w 652"/>
                <a:gd name="T65" fmla="*/ 27 h 440"/>
                <a:gd name="T66" fmla="*/ 355 w 652"/>
                <a:gd name="T67" fmla="*/ 73 h 440"/>
                <a:gd name="T68" fmla="*/ 303 w 652"/>
                <a:gd name="T69" fmla="*/ 56 h 440"/>
                <a:gd name="T70" fmla="*/ 269 w 652"/>
                <a:gd name="T71" fmla="*/ 53 h 440"/>
                <a:gd name="T72" fmla="*/ 259 w 652"/>
                <a:gd name="T73" fmla="*/ 28 h 440"/>
                <a:gd name="T74" fmla="*/ 234 w 652"/>
                <a:gd name="T75" fmla="*/ 19 h 440"/>
                <a:gd name="T76" fmla="*/ 190 w 652"/>
                <a:gd name="T77" fmla="*/ 0 h 440"/>
                <a:gd name="T78" fmla="*/ 80 w 652"/>
                <a:gd name="T79" fmla="*/ 11 h 440"/>
                <a:gd name="T80" fmla="*/ 103 w 652"/>
                <a:gd name="T81" fmla="*/ 61 h 440"/>
                <a:gd name="T82" fmla="*/ 103 w 652"/>
                <a:gd name="T83" fmla="*/ 103 h 440"/>
                <a:gd name="T84" fmla="*/ 84 w 652"/>
                <a:gd name="T85" fmla="*/ 145 h 440"/>
                <a:gd name="T86" fmla="*/ 15 w 652"/>
                <a:gd name="T87" fmla="*/ 17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2" h="440">
                  <a:moveTo>
                    <a:pt x="0" y="195"/>
                  </a:moveTo>
                  <a:cubicBezTo>
                    <a:pt x="0" y="216"/>
                    <a:pt x="0" y="216"/>
                    <a:pt x="0" y="216"/>
                  </a:cubicBezTo>
                  <a:cubicBezTo>
                    <a:pt x="15" y="226"/>
                    <a:pt x="15" y="226"/>
                    <a:pt x="15" y="226"/>
                  </a:cubicBezTo>
                  <a:cubicBezTo>
                    <a:pt x="1" y="251"/>
                    <a:pt x="1" y="251"/>
                    <a:pt x="1" y="251"/>
                  </a:cubicBezTo>
                  <a:cubicBezTo>
                    <a:pt x="13" y="278"/>
                    <a:pt x="13" y="278"/>
                    <a:pt x="13" y="278"/>
                  </a:cubicBezTo>
                  <a:cubicBezTo>
                    <a:pt x="13" y="279"/>
                    <a:pt x="13" y="279"/>
                    <a:pt x="13" y="279"/>
                  </a:cubicBezTo>
                  <a:cubicBezTo>
                    <a:pt x="14" y="284"/>
                    <a:pt x="17" y="300"/>
                    <a:pt x="25" y="305"/>
                  </a:cubicBezTo>
                  <a:cubicBezTo>
                    <a:pt x="28" y="308"/>
                    <a:pt x="37" y="306"/>
                    <a:pt x="44" y="304"/>
                  </a:cubicBezTo>
                  <a:cubicBezTo>
                    <a:pt x="53" y="301"/>
                    <a:pt x="64" y="298"/>
                    <a:pt x="69" y="307"/>
                  </a:cubicBezTo>
                  <a:cubicBezTo>
                    <a:pt x="73" y="316"/>
                    <a:pt x="85" y="336"/>
                    <a:pt x="89" y="343"/>
                  </a:cubicBezTo>
                  <a:cubicBezTo>
                    <a:pt x="98" y="340"/>
                    <a:pt x="117" y="336"/>
                    <a:pt x="124" y="341"/>
                  </a:cubicBezTo>
                  <a:cubicBezTo>
                    <a:pt x="126" y="343"/>
                    <a:pt x="127" y="345"/>
                    <a:pt x="127" y="348"/>
                  </a:cubicBezTo>
                  <a:cubicBezTo>
                    <a:pt x="127" y="353"/>
                    <a:pt x="141" y="366"/>
                    <a:pt x="154" y="374"/>
                  </a:cubicBezTo>
                  <a:cubicBezTo>
                    <a:pt x="197" y="388"/>
                    <a:pt x="197" y="388"/>
                    <a:pt x="197" y="388"/>
                  </a:cubicBezTo>
                  <a:cubicBezTo>
                    <a:pt x="201" y="386"/>
                    <a:pt x="213" y="382"/>
                    <a:pt x="222" y="389"/>
                  </a:cubicBezTo>
                  <a:cubicBezTo>
                    <a:pt x="224" y="391"/>
                    <a:pt x="226" y="392"/>
                    <a:pt x="228" y="394"/>
                  </a:cubicBezTo>
                  <a:cubicBezTo>
                    <a:pt x="235" y="399"/>
                    <a:pt x="244" y="405"/>
                    <a:pt x="253" y="420"/>
                  </a:cubicBezTo>
                  <a:cubicBezTo>
                    <a:pt x="261" y="433"/>
                    <a:pt x="268" y="438"/>
                    <a:pt x="271" y="440"/>
                  </a:cubicBezTo>
                  <a:cubicBezTo>
                    <a:pt x="294" y="429"/>
                    <a:pt x="294" y="429"/>
                    <a:pt x="294" y="429"/>
                  </a:cubicBezTo>
                  <a:cubicBezTo>
                    <a:pt x="296" y="430"/>
                    <a:pt x="296" y="430"/>
                    <a:pt x="296" y="430"/>
                  </a:cubicBezTo>
                  <a:cubicBezTo>
                    <a:pt x="303" y="435"/>
                    <a:pt x="311" y="440"/>
                    <a:pt x="313" y="440"/>
                  </a:cubicBezTo>
                  <a:cubicBezTo>
                    <a:pt x="315" y="440"/>
                    <a:pt x="315" y="440"/>
                    <a:pt x="315" y="440"/>
                  </a:cubicBezTo>
                  <a:cubicBezTo>
                    <a:pt x="339" y="430"/>
                    <a:pt x="339" y="430"/>
                    <a:pt x="339" y="430"/>
                  </a:cubicBezTo>
                  <a:cubicBezTo>
                    <a:pt x="349" y="411"/>
                    <a:pt x="349" y="411"/>
                    <a:pt x="349" y="411"/>
                  </a:cubicBezTo>
                  <a:cubicBezTo>
                    <a:pt x="364" y="411"/>
                    <a:pt x="364" y="411"/>
                    <a:pt x="364" y="411"/>
                  </a:cubicBezTo>
                  <a:cubicBezTo>
                    <a:pt x="357" y="395"/>
                    <a:pt x="357" y="395"/>
                    <a:pt x="357" y="395"/>
                  </a:cubicBezTo>
                  <a:cubicBezTo>
                    <a:pt x="366" y="364"/>
                    <a:pt x="366" y="364"/>
                    <a:pt x="366" y="364"/>
                  </a:cubicBezTo>
                  <a:cubicBezTo>
                    <a:pt x="367" y="348"/>
                    <a:pt x="369" y="323"/>
                    <a:pt x="381" y="323"/>
                  </a:cubicBezTo>
                  <a:cubicBezTo>
                    <a:pt x="391" y="323"/>
                    <a:pt x="422" y="332"/>
                    <a:pt x="425" y="333"/>
                  </a:cubicBezTo>
                  <a:cubicBezTo>
                    <a:pt x="427" y="333"/>
                    <a:pt x="427" y="333"/>
                    <a:pt x="427" y="333"/>
                  </a:cubicBezTo>
                  <a:cubicBezTo>
                    <a:pt x="428" y="335"/>
                    <a:pt x="428" y="335"/>
                    <a:pt x="428" y="335"/>
                  </a:cubicBezTo>
                  <a:cubicBezTo>
                    <a:pt x="428" y="335"/>
                    <a:pt x="433" y="350"/>
                    <a:pt x="441" y="370"/>
                  </a:cubicBezTo>
                  <a:cubicBezTo>
                    <a:pt x="452" y="400"/>
                    <a:pt x="463" y="412"/>
                    <a:pt x="467" y="411"/>
                  </a:cubicBezTo>
                  <a:cubicBezTo>
                    <a:pt x="475" y="408"/>
                    <a:pt x="483" y="398"/>
                    <a:pt x="486" y="394"/>
                  </a:cubicBezTo>
                  <a:cubicBezTo>
                    <a:pt x="488" y="390"/>
                    <a:pt x="488" y="390"/>
                    <a:pt x="488" y="390"/>
                  </a:cubicBezTo>
                  <a:cubicBezTo>
                    <a:pt x="514" y="412"/>
                    <a:pt x="514" y="412"/>
                    <a:pt x="514" y="412"/>
                  </a:cubicBezTo>
                  <a:cubicBezTo>
                    <a:pt x="527" y="422"/>
                    <a:pt x="527" y="422"/>
                    <a:pt x="527" y="422"/>
                  </a:cubicBezTo>
                  <a:cubicBezTo>
                    <a:pt x="544" y="402"/>
                    <a:pt x="544" y="402"/>
                    <a:pt x="544" y="402"/>
                  </a:cubicBezTo>
                  <a:cubicBezTo>
                    <a:pt x="563" y="393"/>
                    <a:pt x="563" y="393"/>
                    <a:pt x="563" y="393"/>
                  </a:cubicBezTo>
                  <a:cubicBezTo>
                    <a:pt x="563" y="372"/>
                    <a:pt x="563" y="372"/>
                    <a:pt x="563" y="372"/>
                  </a:cubicBezTo>
                  <a:cubicBezTo>
                    <a:pt x="543" y="356"/>
                    <a:pt x="543" y="356"/>
                    <a:pt x="543" y="356"/>
                  </a:cubicBezTo>
                  <a:cubicBezTo>
                    <a:pt x="531" y="326"/>
                    <a:pt x="531" y="326"/>
                    <a:pt x="531" y="326"/>
                  </a:cubicBezTo>
                  <a:cubicBezTo>
                    <a:pt x="534" y="324"/>
                    <a:pt x="534" y="324"/>
                    <a:pt x="534" y="324"/>
                  </a:cubicBezTo>
                  <a:cubicBezTo>
                    <a:pt x="534" y="323"/>
                    <a:pt x="555" y="311"/>
                    <a:pt x="570" y="324"/>
                  </a:cubicBezTo>
                  <a:cubicBezTo>
                    <a:pt x="578" y="331"/>
                    <a:pt x="589" y="331"/>
                    <a:pt x="593" y="328"/>
                  </a:cubicBezTo>
                  <a:cubicBezTo>
                    <a:pt x="594" y="327"/>
                    <a:pt x="594" y="326"/>
                    <a:pt x="593" y="324"/>
                  </a:cubicBezTo>
                  <a:cubicBezTo>
                    <a:pt x="587" y="310"/>
                    <a:pt x="594" y="299"/>
                    <a:pt x="595" y="299"/>
                  </a:cubicBezTo>
                  <a:cubicBezTo>
                    <a:pt x="603" y="288"/>
                    <a:pt x="603" y="288"/>
                    <a:pt x="603" y="288"/>
                  </a:cubicBezTo>
                  <a:cubicBezTo>
                    <a:pt x="614" y="265"/>
                    <a:pt x="614" y="265"/>
                    <a:pt x="614" y="265"/>
                  </a:cubicBezTo>
                  <a:cubicBezTo>
                    <a:pt x="632" y="253"/>
                    <a:pt x="632" y="253"/>
                    <a:pt x="632" y="253"/>
                  </a:cubicBezTo>
                  <a:cubicBezTo>
                    <a:pt x="632" y="232"/>
                    <a:pt x="632" y="232"/>
                    <a:pt x="632" y="232"/>
                  </a:cubicBezTo>
                  <a:cubicBezTo>
                    <a:pt x="652" y="224"/>
                    <a:pt x="652" y="224"/>
                    <a:pt x="652" y="224"/>
                  </a:cubicBezTo>
                  <a:cubicBezTo>
                    <a:pt x="650" y="215"/>
                    <a:pt x="643" y="192"/>
                    <a:pt x="635" y="181"/>
                  </a:cubicBezTo>
                  <a:cubicBezTo>
                    <a:pt x="623" y="168"/>
                    <a:pt x="610" y="137"/>
                    <a:pt x="610" y="136"/>
                  </a:cubicBezTo>
                  <a:cubicBezTo>
                    <a:pt x="610" y="135"/>
                    <a:pt x="610" y="135"/>
                    <a:pt x="610" y="135"/>
                  </a:cubicBezTo>
                  <a:cubicBezTo>
                    <a:pt x="609" y="129"/>
                    <a:pt x="609" y="129"/>
                    <a:pt x="609" y="129"/>
                  </a:cubicBezTo>
                  <a:cubicBezTo>
                    <a:pt x="594" y="129"/>
                    <a:pt x="594" y="129"/>
                    <a:pt x="594" y="129"/>
                  </a:cubicBezTo>
                  <a:cubicBezTo>
                    <a:pt x="594" y="128"/>
                    <a:pt x="594" y="128"/>
                    <a:pt x="594" y="128"/>
                  </a:cubicBezTo>
                  <a:cubicBezTo>
                    <a:pt x="590" y="127"/>
                    <a:pt x="557" y="115"/>
                    <a:pt x="549" y="105"/>
                  </a:cubicBezTo>
                  <a:cubicBezTo>
                    <a:pt x="544" y="98"/>
                    <a:pt x="532" y="83"/>
                    <a:pt x="526" y="75"/>
                  </a:cubicBezTo>
                  <a:cubicBezTo>
                    <a:pt x="509" y="97"/>
                    <a:pt x="509" y="97"/>
                    <a:pt x="509" y="97"/>
                  </a:cubicBezTo>
                  <a:cubicBezTo>
                    <a:pt x="463" y="31"/>
                    <a:pt x="463" y="31"/>
                    <a:pt x="463" y="31"/>
                  </a:cubicBezTo>
                  <a:cubicBezTo>
                    <a:pt x="423" y="38"/>
                    <a:pt x="423" y="38"/>
                    <a:pt x="423" y="38"/>
                  </a:cubicBezTo>
                  <a:cubicBezTo>
                    <a:pt x="402" y="19"/>
                    <a:pt x="402" y="19"/>
                    <a:pt x="402" y="19"/>
                  </a:cubicBezTo>
                  <a:cubicBezTo>
                    <a:pt x="385" y="19"/>
                    <a:pt x="385" y="19"/>
                    <a:pt x="385" y="19"/>
                  </a:cubicBezTo>
                  <a:cubicBezTo>
                    <a:pt x="385" y="27"/>
                    <a:pt x="385" y="27"/>
                    <a:pt x="385" y="27"/>
                  </a:cubicBezTo>
                  <a:cubicBezTo>
                    <a:pt x="373" y="53"/>
                    <a:pt x="373" y="53"/>
                    <a:pt x="373" y="53"/>
                  </a:cubicBezTo>
                  <a:cubicBezTo>
                    <a:pt x="355" y="73"/>
                    <a:pt x="355" y="73"/>
                    <a:pt x="355" y="73"/>
                  </a:cubicBezTo>
                  <a:cubicBezTo>
                    <a:pt x="328" y="71"/>
                    <a:pt x="328" y="71"/>
                    <a:pt x="328" y="71"/>
                  </a:cubicBezTo>
                  <a:cubicBezTo>
                    <a:pt x="303" y="56"/>
                    <a:pt x="303" y="56"/>
                    <a:pt x="303" y="56"/>
                  </a:cubicBezTo>
                  <a:cubicBezTo>
                    <a:pt x="288" y="51"/>
                    <a:pt x="288" y="51"/>
                    <a:pt x="288" y="51"/>
                  </a:cubicBezTo>
                  <a:cubicBezTo>
                    <a:pt x="269" y="53"/>
                    <a:pt x="269" y="53"/>
                    <a:pt x="269" y="53"/>
                  </a:cubicBezTo>
                  <a:cubicBezTo>
                    <a:pt x="269" y="37"/>
                    <a:pt x="269" y="37"/>
                    <a:pt x="269" y="37"/>
                  </a:cubicBezTo>
                  <a:cubicBezTo>
                    <a:pt x="259" y="28"/>
                    <a:pt x="259" y="28"/>
                    <a:pt x="259" y="28"/>
                  </a:cubicBezTo>
                  <a:cubicBezTo>
                    <a:pt x="234" y="30"/>
                    <a:pt x="234" y="30"/>
                    <a:pt x="234" y="30"/>
                  </a:cubicBezTo>
                  <a:cubicBezTo>
                    <a:pt x="234" y="19"/>
                    <a:pt x="234" y="19"/>
                    <a:pt x="234" y="19"/>
                  </a:cubicBezTo>
                  <a:cubicBezTo>
                    <a:pt x="220" y="19"/>
                    <a:pt x="220" y="19"/>
                    <a:pt x="220" y="19"/>
                  </a:cubicBezTo>
                  <a:cubicBezTo>
                    <a:pt x="190" y="0"/>
                    <a:pt x="190" y="0"/>
                    <a:pt x="190" y="0"/>
                  </a:cubicBezTo>
                  <a:cubicBezTo>
                    <a:pt x="100" y="0"/>
                    <a:pt x="100" y="0"/>
                    <a:pt x="100" y="0"/>
                  </a:cubicBezTo>
                  <a:cubicBezTo>
                    <a:pt x="91" y="0"/>
                    <a:pt x="81" y="9"/>
                    <a:pt x="80" y="11"/>
                  </a:cubicBezTo>
                  <a:cubicBezTo>
                    <a:pt x="80" y="30"/>
                    <a:pt x="80" y="30"/>
                    <a:pt x="80" y="30"/>
                  </a:cubicBezTo>
                  <a:cubicBezTo>
                    <a:pt x="85" y="35"/>
                    <a:pt x="101" y="50"/>
                    <a:pt x="103" y="61"/>
                  </a:cubicBezTo>
                  <a:cubicBezTo>
                    <a:pt x="105" y="72"/>
                    <a:pt x="103" y="101"/>
                    <a:pt x="103" y="102"/>
                  </a:cubicBezTo>
                  <a:cubicBezTo>
                    <a:pt x="103" y="103"/>
                    <a:pt x="103" y="103"/>
                    <a:pt x="103" y="103"/>
                  </a:cubicBezTo>
                  <a:cubicBezTo>
                    <a:pt x="84" y="123"/>
                    <a:pt x="84" y="123"/>
                    <a:pt x="84" y="123"/>
                  </a:cubicBezTo>
                  <a:cubicBezTo>
                    <a:pt x="84" y="145"/>
                    <a:pt x="84" y="145"/>
                    <a:pt x="84" y="145"/>
                  </a:cubicBezTo>
                  <a:cubicBezTo>
                    <a:pt x="25" y="145"/>
                    <a:pt x="25" y="145"/>
                    <a:pt x="25" y="145"/>
                  </a:cubicBezTo>
                  <a:cubicBezTo>
                    <a:pt x="23" y="152"/>
                    <a:pt x="18" y="167"/>
                    <a:pt x="15" y="172"/>
                  </a:cubicBezTo>
                  <a:cubicBezTo>
                    <a:pt x="11" y="176"/>
                    <a:pt x="3" y="191"/>
                    <a:pt x="0" y="19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7"/>
            <p:cNvSpPr>
              <a:spLocks/>
            </p:cNvSpPr>
            <p:nvPr/>
          </p:nvSpPr>
          <p:spPr bwMode="auto">
            <a:xfrm>
              <a:off x="7732713" y="4684712"/>
              <a:ext cx="603250" cy="814388"/>
            </a:xfrm>
            <a:custGeom>
              <a:avLst/>
              <a:gdLst>
                <a:gd name="T0" fmla="*/ 216 w 243"/>
                <a:gd name="T1" fmla="*/ 34 h 328"/>
                <a:gd name="T2" fmla="*/ 219 w 243"/>
                <a:gd name="T3" fmla="*/ 24 h 328"/>
                <a:gd name="T4" fmla="*/ 218 w 243"/>
                <a:gd name="T5" fmla="*/ 23 h 328"/>
                <a:gd name="T6" fmla="*/ 211 w 243"/>
                <a:gd name="T7" fmla="*/ 19 h 328"/>
                <a:gd name="T8" fmla="*/ 198 w 243"/>
                <a:gd name="T9" fmla="*/ 14 h 328"/>
                <a:gd name="T10" fmla="*/ 180 w 243"/>
                <a:gd name="T11" fmla="*/ 6 h 328"/>
                <a:gd name="T12" fmla="*/ 168 w 243"/>
                <a:gd name="T13" fmla="*/ 1 h 328"/>
                <a:gd name="T14" fmla="*/ 161 w 243"/>
                <a:gd name="T15" fmla="*/ 10 h 328"/>
                <a:gd name="T16" fmla="*/ 148 w 243"/>
                <a:gd name="T17" fmla="*/ 1 h 328"/>
                <a:gd name="T18" fmla="*/ 137 w 243"/>
                <a:gd name="T19" fmla="*/ 2 h 328"/>
                <a:gd name="T20" fmla="*/ 96 w 243"/>
                <a:gd name="T21" fmla="*/ 16 h 328"/>
                <a:gd name="T22" fmla="*/ 53 w 243"/>
                <a:gd name="T23" fmla="*/ 32 h 328"/>
                <a:gd name="T24" fmla="*/ 24 w 243"/>
                <a:gd name="T25" fmla="*/ 62 h 328"/>
                <a:gd name="T26" fmla="*/ 32 w 243"/>
                <a:gd name="T27" fmla="*/ 79 h 328"/>
                <a:gd name="T28" fmla="*/ 32 w 243"/>
                <a:gd name="T29" fmla="*/ 80 h 328"/>
                <a:gd name="T30" fmla="*/ 15 w 243"/>
                <a:gd name="T31" fmla="*/ 118 h 328"/>
                <a:gd name="T32" fmla="*/ 0 w 243"/>
                <a:gd name="T33" fmla="*/ 146 h 328"/>
                <a:gd name="T34" fmla="*/ 23 w 243"/>
                <a:gd name="T35" fmla="*/ 168 h 328"/>
                <a:gd name="T36" fmla="*/ 24 w 243"/>
                <a:gd name="T37" fmla="*/ 169 h 328"/>
                <a:gd name="T38" fmla="*/ 28 w 243"/>
                <a:gd name="T39" fmla="*/ 200 h 328"/>
                <a:gd name="T40" fmla="*/ 32 w 243"/>
                <a:gd name="T41" fmla="*/ 210 h 328"/>
                <a:gd name="T42" fmla="*/ 32 w 243"/>
                <a:gd name="T43" fmla="*/ 241 h 328"/>
                <a:gd name="T44" fmla="*/ 25 w 243"/>
                <a:gd name="T45" fmla="*/ 283 h 328"/>
                <a:gd name="T46" fmla="*/ 51 w 243"/>
                <a:gd name="T47" fmla="*/ 280 h 328"/>
                <a:gd name="T48" fmla="*/ 56 w 243"/>
                <a:gd name="T49" fmla="*/ 278 h 328"/>
                <a:gd name="T50" fmla="*/ 56 w 243"/>
                <a:gd name="T51" fmla="*/ 314 h 328"/>
                <a:gd name="T52" fmla="*/ 54 w 243"/>
                <a:gd name="T53" fmla="*/ 315 h 328"/>
                <a:gd name="T54" fmla="*/ 39 w 243"/>
                <a:gd name="T55" fmla="*/ 325 h 328"/>
                <a:gd name="T56" fmla="*/ 39 w 243"/>
                <a:gd name="T57" fmla="*/ 326 h 328"/>
                <a:gd name="T58" fmla="*/ 80 w 243"/>
                <a:gd name="T59" fmla="*/ 322 h 328"/>
                <a:gd name="T60" fmla="*/ 87 w 243"/>
                <a:gd name="T61" fmla="*/ 318 h 328"/>
                <a:gd name="T62" fmla="*/ 107 w 243"/>
                <a:gd name="T63" fmla="*/ 317 h 328"/>
                <a:gd name="T64" fmla="*/ 112 w 243"/>
                <a:gd name="T65" fmla="*/ 319 h 328"/>
                <a:gd name="T66" fmla="*/ 112 w 243"/>
                <a:gd name="T67" fmla="*/ 286 h 328"/>
                <a:gd name="T68" fmla="*/ 130 w 243"/>
                <a:gd name="T69" fmla="*/ 261 h 328"/>
                <a:gd name="T70" fmla="*/ 142 w 243"/>
                <a:gd name="T71" fmla="*/ 226 h 328"/>
                <a:gd name="T72" fmla="*/ 150 w 243"/>
                <a:gd name="T73" fmla="*/ 213 h 328"/>
                <a:gd name="T74" fmla="*/ 150 w 243"/>
                <a:gd name="T75" fmla="*/ 201 h 328"/>
                <a:gd name="T76" fmla="*/ 162 w 243"/>
                <a:gd name="T77" fmla="*/ 181 h 328"/>
                <a:gd name="T78" fmla="*/ 176 w 243"/>
                <a:gd name="T79" fmla="*/ 157 h 328"/>
                <a:gd name="T80" fmla="*/ 175 w 243"/>
                <a:gd name="T81" fmla="*/ 155 h 328"/>
                <a:gd name="T82" fmla="*/ 169 w 243"/>
                <a:gd name="T83" fmla="*/ 127 h 328"/>
                <a:gd name="T84" fmla="*/ 180 w 243"/>
                <a:gd name="T85" fmla="*/ 119 h 328"/>
                <a:gd name="T86" fmla="*/ 202 w 243"/>
                <a:gd name="T87" fmla="*/ 117 h 328"/>
                <a:gd name="T88" fmla="*/ 220 w 243"/>
                <a:gd name="T89" fmla="*/ 113 h 328"/>
                <a:gd name="T90" fmla="*/ 226 w 243"/>
                <a:gd name="T91" fmla="*/ 106 h 328"/>
                <a:gd name="T92" fmla="*/ 243 w 243"/>
                <a:gd name="T93" fmla="*/ 88 h 328"/>
                <a:gd name="T94" fmla="*/ 243 w 243"/>
                <a:gd name="T95" fmla="*/ 62 h 328"/>
                <a:gd name="T96" fmla="*/ 214 w 243"/>
                <a:gd name="T97" fmla="*/ 37 h 328"/>
                <a:gd name="T98" fmla="*/ 216 w 243"/>
                <a:gd name="T99" fmla="*/ 34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3" h="328">
                  <a:moveTo>
                    <a:pt x="216" y="34"/>
                  </a:moveTo>
                  <a:cubicBezTo>
                    <a:pt x="217" y="31"/>
                    <a:pt x="219" y="26"/>
                    <a:pt x="219" y="24"/>
                  </a:cubicBezTo>
                  <a:cubicBezTo>
                    <a:pt x="218" y="23"/>
                    <a:pt x="218" y="23"/>
                    <a:pt x="218" y="23"/>
                  </a:cubicBezTo>
                  <a:cubicBezTo>
                    <a:pt x="215" y="21"/>
                    <a:pt x="213" y="20"/>
                    <a:pt x="211" y="19"/>
                  </a:cubicBezTo>
                  <a:cubicBezTo>
                    <a:pt x="208" y="17"/>
                    <a:pt x="206" y="15"/>
                    <a:pt x="198" y="14"/>
                  </a:cubicBezTo>
                  <a:cubicBezTo>
                    <a:pt x="192" y="13"/>
                    <a:pt x="185" y="9"/>
                    <a:pt x="180" y="6"/>
                  </a:cubicBezTo>
                  <a:cubicBezTo>
                    <a:pt x="176" y="4"/>
                    <a:pt x="170" y="0"/>
                    <a:pt x="168" y="1"/>
                  </a:cubicBezTo>
                  <a:cubicBezTo>
                    <a:pt x="161" y="10"/>
                    <a:pt x="161" y="10"/>
                    <a:pt x="161" y="10"/>
                  </a:cubicBezTo>
                  <a:cubicBezTo>
                    <a:pt x="148" y="1"/>
                    <a:pt x="148" y="1"/>
                    <a:pt x="148" y="1"/>
                  </a:cubicBezTo>
                  <a:cubicBezTo>
                    <a:pt x="137" y="2"/>
                    <a:pt x="137" y="2"/>
                    <a:pt x="137" y="2"/>
                  </a:cubicBezTo>
                  <a:cubicBezTo>
                    <a:pt x="133" y="3"/>
                    <a:pt x="108" y="12"/>
                    <a:pt x="96" y="16"/>
                  </a:cubicBezTo>
                  <a:cubicBezTo>
                    <a:pt x="84" y="19"/>
                    <a:pt x="58" y="30"/>
                    <a:pt x="53" y="32"/>
                  </a:cubicBezTo>
                  <a:cubicBezTo>
                    <a:pt x="24" y="62"/>
                    <a:pt x="24" y="62"/>
                    <a:pt x="24" y="62"/>
                  </a:cubicBezTo>
                  <a:cubicBezTo>
                    <a:pt x="29" y="67"/>
                    <a:pt x="31" y="74"/>
                    <a:pt x="32" y="79"/>
                  </a:cubicBezTo>
                  <a:cubicBezTo>
                    <a:pt x="32" y="80"/>
                    <a:pt x="32" y="80"/>
                    <a:pt x="32" y="80"/>
                  </a:cubicBezTo>
                  <a:cubicBezTo>
                    <a:pt x="15" y="118"/>
                    <a:pt x="15" y="118"/>
                    <a:pt x="15" y="118"/>
                  </a:cubicBezTo>
                  <a:cubicBezTo>
                    <a:pt x="8" y="129"/>
                    <a:pt x="0" y="143"/>
                    <a:pt x="0" y="146"/>
                  </a:cubicBezTo>
                  <a:cubicBezTo>
                    <a:pt x="1" y="148"/>
                    <a:pt x="13" y="160"/>
                    <a:pt x="23" y="168"/>
                  </a:cubicBezTo>
                  <a:cubicBezTo>
                    <a:pt x="24" y="169"/>
                    <a:pt x="24" y="169"/>
                    <a:pt x="24" y="169"/>
                  </a:cubicBezTo>
                  <a:cubicBezTo>
                    <a:pt x="28" y="200"/>
                    <a:pt x="28" y="200"/>
                    <a:pt x="28" y="200"/>
                  </a:cubicBezTo>
                  <a:cubicBezTo>
                    <a:pt x="32" y="210"/>
                    <a:pt x="32" y="210"/>
                    <a:pt x="32" y="210"/>
                  </a:cubicBezTo>
                  <a:cubicBezTo>
                    <a:pt x="32" y="241"/>
                    <a:pt x="32" y="241"/>
                    <a:pt x="32" y="241"/>
                  </a:cubicBezTo>
                  <a:cubicBezTo>
                    <a:pt x="25" y="283"/>
                    <a:pt x="25" y="283"/>
                    <a:pt x="25" y="283"/>
                  </a:cubicBezTo>
                  <a:cubicBezTo>
                    <a:pt x="40" y="282"/>
                    <a:pt x="51" y="280"/>
                    <a:pt x="51" y="280"/>
                  </a:cubicBezTo>
                  <a:cubicBezTo>
                    <a:pt x="56" y="278"/>
                    <a:pt x="56" y="278"/>
                    <a:pt x="56" y="278"/>
                  </a:cubicBezTo>
                  <a:cubicBezTo>
                    <a:pt x="56" y="314"/>
                    <a:pt x="56" y="314"/>
                    <a:pt x="56" y="314"/>
                  </a:cubicBezTo>
                  <a:cubicBezTo>
                    <a:pt x="54" y="315"/>
                    <a:pt x="54" y="315"/>
                    <a:pt x="54" y="315"/>
                  </a:cubicBezTo>
                  <a:cubicBezTo>
                    <a:pt x="47" y="318"/>
                    <a:pt x="41" y="323"/>
                    <a:pt x="39" y="325"/>
                  </a:cubicBezTo>
                  <a:cubicBezTo>
                    <a:pt x="39" y="326"/>
                    <a:pt x="39" y="326"/>
                    <a:pt x="39" y="326"/>
                  </a:cubicBezTo>
                  <a:cubicBezTo>
                    <a:pt x="52" y="327"/>
                    <a:pt x="69" y="328"/>
                    <a:pt x="80" y="322"/>
                  </a:cubicBezTo>
                  <a:cubicBezTo>
                    <a:pt x="83" y="321"/>
                    <a:pt x="85" y="320"/>
                    <a:pt x="87" y="318"/>
                  </a:cubicBezTo>
                  <a:cubicBezTo>
                    <a:pt x="93" y="315"/>
                    <a:pt x="99" y="311"/>
                    <a:pt x="107" y="317"/>
                  </a:cubicBezTo>
                  <a:cubicBezTo>
                    <a:pt x="108" y="318"/>
                    <a:pt x="110" y="319"/>
                    <a:pt x="112" y="319"/>
                  </a:cubicBezTo>
                  <a:cubicBezTo>
                    <a:pt x="112" y="286"/>
                    <a:pt x="112" y="286"/>
                    <a:pt x="112" y="286"/>
                  </a:cubicBezTo>
                  <a:cubicBezTo>
                    <a:pt x="130" y="261"/>
                    <a:pt x="130" y="261"/>
                    <a:pt x="130" y="261"/>
                  </a:cubicBezTo>
                  <a:cubicBezTo>
                    <a:pt x="142" y="226"/>
                    <a:pt x="142" y="226"/>
                    <a:pt x="142" y="226"/>
                  </a:cubicBezTo>
                  <a:cubicBezTo>
                    <a:pt x="150" y="213"/>
                    <a:pt x="150" y="213"/>
                    <a:pt x="150" y="213"/>
                  </a:cubicBezTo>
                  <a:cubicBezTo>
                    <a:pt x="150" y="201"/>
                    <a:pt x="150" y="201"/>
                    <a:pt x="150" y="201"/>
                  </a:cubicBezTo>
                  <a:cubicBezTo>
                    <a:pt x="151" y="199"/>
                    <a:pt x="153" y="186"/>
                    <a:pt x="162" y="181"/>
                  </a:cubicBezTo>
                  <a:cubicBezTo>
                    <a:pt x="167" y="179"/>
                    <a:pt x="175" y="162"/>
                    <a:pt x="176" y="157"/>
                  </a:cubicBezTo>
                  <a:cubicBezTo>
                    <a:pt x="176" y="157"/>
                    <a:pt x="176" y="156"/>
                    <a:pt x="175" y="155"/>
                  </a:cubicBezTo>
                  <a:cubicBezTo>
                    <a:pt x="171" y="149"/>
                    <a:pt x="164" y="136"/>
                    <a:pt x="169" y="127"/>
                  </a:cubicBezTo>
                  <a:cubicBezTo>
                    <a:pt x="170" y="124"/>
                    <a:pt x="173" y="120"/>
                    <a:pt x="180" y="119"/>
                  </a:cubicBezTo>
                  <a:cubicBezTo>
                    <a:pt x="188" y="118"/>
                    <a:pt x="195" y="117"/>
                    <a:pt x="202" y="117"/>
                  </a:cubicBezTo>
                  <a:cubicBezTo>
                    <a:pt x="210" y="116"/>
                    <a:pt x="218" y="115"/>
                    <a:pt x="220" y="113"/>
                  </a:cubicBezTo>
                  <a:cubicBezTo>
                    <a:pt x="222" y="112"/>
                    <a:pt x="224" y="109"/>
                    <a:pt x="226" y="106"/>
                  </a:cubicBezTo>
                  <a:cubicBezTo>
                    <a:pt x="231" y="99"/>
                    <a:pt x="236" y="91"/>
                    <a:pt x="243" y="88"/>
                  </a:cubicBezTo>
                  <a:cubicBezTo>
                    <a:pt x="243" y="62"/>
                    <a:pt x="243" y="62"/>
                    <a:pt x="243" y="62"/>
                  </a:cubicBezTo>
                  <a:cubicBezTo>
                    <a:pt x="214" y="37"/>
                    <a:pt x="214" y="37"/>
                    <a:pt x="214" y="37"/>
                  </a:cubicBezTo>
                  <a:lnTo>
                    <a:pt x="2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7254876" y="3135312"/>
              <a:ext cx="482600" cy="892176"/>
            </a:xfrm>
            <a:custGeom>
              <a:avLst/>
              <a:gdLst>
                <a:gd name="T0" fmla="*/ 150 w 194"/>
                <a:gd name="T1" fmla="*/ 35 h 359"/>
                <a:gd name="T2" fmla="*/ 145 w 194"/>
                <a:gd name="T3" fmla="*/ 34 h 359"/>
                <a:gd name="T4" fmla="*/ 128 w 194"/>
                <a:gd name="T5" fmla="*/ 34 h 359"/>
                <a:gd name="T6" fmla="*/ 89 w 194"/>
                <a:gd name="T7" fmla="*/ 35 h 359"/>
                <a:gd name="T8" fmla="*/ 66 w 194"/>
                <a:gd name="T9" fmla="*/ 71 h 359"/>
                <a:gd name="T10" fmla="*/ 50 w 194"/>
                <a:gd name="T11" fmla="*/ 80 h 359"/>
                <a:gd name="T12" fmla="*/ 48 w 194"/>
                <a:gd name="T13" fmla="*/ 127 h 359"/>
                <a:gd name="T14" fmla="*/ 33 w 194"/>
                <a:gd name="T15" fmla="*/ 138 h 359"/>
                <a:gd name="T16" fmla="*/ 19 w 194"/>
                <a:gd name="T17" fmla="*/ 148 h 359"/>
                <a:gd name="T18" fmla="*/ 24 w 194"/>
                <a:gd name="T19" fmla="*/ 153 h 359"/>
                <a:gd name="T20" fmla="*/ 37 w 194"/>
                <a:gd name="T21" fmla="*/ 176 h 359"/>
                <a:gd name="T22" fmla="*/ 28 w 194"/>
                <a:gd name="T23" fmla="*/ 205 h 359"/>
                <a:gd name="T24" fmla="*/ 28 w 194"/>
                <a:gd name="T25" fmla="*/ 205 h 359"/>
                <a:gd name="T26" fmla="*/ 28 w 194"/>
                <a:gd name="T27" fmla="*/ 206 h 359"/>
                <a:gd name="T28" fmla="*/ 19 w 194"/>
                <a:gd name="T29" fmla="*/ 226 h 359"/>
                <a:gd name="T30" fmla="*/ 19 w 194"/>
                <a:gd name="T31" fmla="*/ 253 h 359"/>
                <a:gd name="T32" fmla="*/ 19 w 194"/>
                <a:gd name="T33" fmla="*/ 273 h 359"/>
                <a:gd name="T34" fmla="*/ 19 w 194"/>
                <a:gd name="T35" fmla="*/ 275 h 359"/>
                <a:gd name="T36" fmla="*/ 18 w 194"/>
                <a:gd name="T37" fmla="*/ 310 h 359"/>
                <a:gd name="T38" fmla="*/ 4 w 194"/>
                <a:gd name="T39" fmla="*/ 359 h 359"/>
                <a:gd name="T40" fmla="*/ 18 w 194"/>
                <a:gd name="T41" fmla="*/ 357 h 359"/>
                <a:gd name="T42" fmla="*/ 42 w 194"/>
                <a:gd name="T43" fmla="*/ 351 h 359"/>
                <a:gd name="T44" fmla="*/ 90 w 194"/>
                <a:gd name="T45" fmla="*/ 334 h 359"/>
                <a:gd name="T46" fmla="*/ 113 w 194"/>
                <a:gd name="T47" fmla="*/ 316 h 359"/>
                <a:gd name="T48" fmla="*/ 121 w 194"/>
                <a:gd name="T49" fmla="*/ 313 h 359"/>
                <a:gd name="T50" fmla="*/ 159 w 194"/>
                <a:gd name="T51" fmla="*/ 291 h 359"/>
                <a:gd name="T52" fmla="*/ 171 w 194"/>
                <a:gd name="T53" fmla="*/ 248 h 359"/>
                <a:gd name="T54" fmla="*/ 162 w 194"/>
                <a:gd name="T55" fmla="*/ 219 h 359"/>
                <a:gd name="T56" fmla="*/ 167 w 194"/>
                <a:gd name="T57" fmla="*/ 200 h 359"/>
                <a:gd name="T58" fmla="*/ 171 w 194"/>
                <a:gd name="T59" fmla="*/ 184 h 359"/>
                <a:gd name="T60" fmla="*/ 176 w 194"/>
                <a:gd name="T61" fmla="*/ 174 h 359"/>
                <a:gd name="T62" fmla="*/ 172 w 194"/>
                <a:gd name="T63" fmla="*/ 154 h 359"/>
                <a:gd name="T64" fmla="*/ 156 w 194"/>
                <a:gd name="T65" fmla="*/ 110 h 359"/>
                <a:gd name="T66" fmla="*/ 156 w 194"/>
                <a:gd name="T67" fmla="*/ 108 h 359"/>
                <a:gd name="T68" fmla="*/ 158 w 194"/>
                <a:gd name="T69" fmla="*/ 107 h 359"/>
                <a:gd name="T70" fmla="*/ 180 w 194"/>
                <a:gd name="T71" fmla="*/ 91 h 359"/>
                <a:gd name="T72" fmla="*/ 182 w 194"/>
                <a:gd name="T73" fmla="*/ 89 h 359"/>
                <a:gd name="T74" fmla="*/ 194 w 194"/>
                <a:gd name="T75" fmla="*/ 69 h 359"/>
                <a:gd name="T76" fmla="*/ 186 w 194"/>
                <a:gd name="T77" fmla="*/ 53 h 359"/>
                <a:gd name="T78" fmla="*/ 183 w 194"/>
                <a:gd name="T79" fmla="*/ 54 h 359"/>
                <a:gd name="T80" fmla="*/ 175 w 194"/>
                <a:gd name="T81" fmla="*/ 42 h 359"/>
                <a:gd name="T82" fmla="*/ 173 w 194"/>
                <a:gd name="T83" fmla="*/ 33 h 359"/>
                <a:gd name="T84" fmla="*/ 181 w 194"/>
                <a:gd name="T85" fmla="*/ 38 h 359"/>
                <a:gd name="T86" fmla="*/ 182 w 194"/>
                <a:gd name="T87" fmla="*/ 39 h 359"/>
                <a:gd name="T88" fmla="*/ 182 w 194"/>
                <a:gd name="T89" fmla="*/ 30 h 359"/>
                <a:gd name="T90" fmla="*/ 179 w 194"/>
                <a:gd name="T91" fmla="*/ 0 h 359"/>
                <a:gd name="T92" fmla="*/ 174 w 194"/>
                <a:gd name="T93" fmla="*/ 1 h 359"/>
                <a:gd name="T94" fmla="*/ 174 w 194"/>
                <a:gd name="T95" fmla="*/ 1 h 359"/>
                <a:gd name="T96" fmla="*/ 150 w 194"/>
                <a:gd name="T97" fmla="*/ 10 h 359"/>
                <a:gd name="T98" fmla="*/ 150 w 194"/>
                <a:gd name="T99" fmla="*/ 35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4" h="359">
                  <a:moveTo>
                    <a:pt x="150" y="35"/>
                  </a:moveTo>
                  <a:cubicBezTo>
                    <a:pt x="145" y="34"/>
                    <a:pt x="145" y="34"/>
                    <a:pt x="145" y="34"/>
                  </a:cubicBezTo>
                  <a:cubicBezTo>
                    <a:pt x="145" y="34"/>
                    <a:pt x="136" y="33"/>
                    <a:pt x="128" y="34"/>
                  </a:cubicBezTo>
                  <a:cubicBezTo>
                    <a:pt x="120" y="36"/>
                    <a:pt x="97" y="35"/>
                    <a:pt x="89" y="35"/>
                  </a:cubicBezTo>
                  <a:cubicBezTo>
                    <a:pt x="86" y="42"/>
                    <a:pt x="78" y="61"/>
                    <a:pt x="66" y="71"/>
                  </a:cubicBezTo>
                  <a:cubicBezTo>
                    <a:pt x="61" y="75"/>
                    <a:pt x="55" y="78"/>
                    <a:pt x="50" y="80"/>
                  </a:cubicBezTo>
                  <a:cubicBezTo>
                    <a:pt x="53" y="90"/>
                    <a:pt x="60" y="117"/>
                    <a:pt x="48" y="127"/>
                  </a:cubicBezTo>
                  <a:cubicBezTo>
                    <a:pt x="43" y="131"/>
                    <a:pt x="38" y="134"/>
                    <a:pt x="33" y="138"/>
                  </a:cubicBezTo>
                  <a:cubicBezTo>
                    <a:pt x="28" y="141"/>
                    <a:pt x="20" y="146"/>
                    <a:pt x="19" y="148"/>
                  </a:cubicBezTo>
                  <a:cubicBezTo>
                    <a:pt x="20" y="150"/>
                    <a:pt x="22" y="152"/>
                    <a:pt x="24" y="153"/>
                  </a:cubicBezTo>
                  <a:cubicBezTo>
                    <a:pt x="30" y="159"/>
                    <a:pt x="39" y="167"/>
                    <a:pt x="37" y="176"/>
                  </a:cubicBezTo>
                  <a:cubicBezTo>
                    <a:pt x="34" y="188"/>
                    <a:pt x="29" y="204"/>
                    <a:pt x="28" y="205"/>
                  </a:cubicBezTo>
                  <a:cubicBezTo>
                    <a:pt x="28" y="205"/>
                    <a:pt x="28" y="205"/>
                    <a:pt x="28" y="205"/>
                  </a:cubicBezTo>
                  <a:cubicBezTo>
                    <a:pt x="28" y="206"/>
                    <a:pt x="28" y="206"/>
                    <a:pt x="28" y="206"/>
                  </a:cubicBezTo>
                  <a:cubicBezTo>
                    <a:pt x="25" y="209"/>
                    <a:pt x="19" y="219"/>
                    <a:pt x="19" y="226"/>
                  </a:cubicBezTo>
                  <a:cubicBezTo>
                    <a:pt x="19" y="230"/>
                    <a:pt x="19" y="242"/>
                    <a:pt x="19" y="253"/>
                  </a:cubicBezTo>
                  <a:cubicBezTo>
                    <a:pt x="19" y="262"/>
                    <a:pt x="19" y="271"/>
                    <a:pt x="19" y="273"/>
                  </a:cubicBezTo>
                  <a:cubicBezTo>
                    <a:pt x="19" y="273"/>
                    <a:pt x="19" y="274"/>
                    <a:pt x="19" y="275"/>
                  </a:cubicBezTo>
                  <a:cubicBezTo>
                    <a:pt x="21" y="282"/>
                    <a:pt x="25" y="299"/>
                    <a:pt x="18" y="310"/>
                  </a:cubicBezTo>
                  <a:cubicBezTo>
                    <a:pt x="10" y="322"/>
                    <a:pt x="0" y="355"/>
                    <a:pt x="4" y="359"/>
                  </a:cubicBezTo>
                  <a:cubicBezTo>
                    <a:pt x="11" y="359"/>
                    <a:pt x="12" y="359"/>
                    <a:pt x="18" y="357"/>
                  </a:cubicBezTo>
                  <a:cubicBezTo>
                    <a:pt x="23" y="356"/>
                    <a:pt x="29" y="354"/>
                    <a:pt x="42" y="351"/>
                  </a:cubicBezTo>
                  <a:cubicBezTo>
                    <a:pt x="89" y="341"/>
                    <a:pt x="90" y="334"/>
                    <a:pt x="90" y="334"/>
                  </a:cubicBezTo>
                  <a:cubicBezTo>
                    <a:pt x="89" y="324"/>
                    <a:pt x="98" y="321"/>
                    <a:pt x="113" y="316"/>
                  </a:cubicBezTo>
                  <a:cubicBezTo>
                    <a:pt x="121" y="313"/>
                    <a:pt x="121" y="313"/>
                    <a:pt x="121" y="313"/>
                  </a:cubicBezTo>
                  <a:cubicBezTo>
                    <a:pt x="136" y="309"/>
                    <a:pt x="153" y="303"/>
                    <a:pt x="159" y="291"/>
                  </a:cubicBezTo>
                  <a:cubicBezTo>
                    <a:pt x="165" y="279"/>
                    <a:pt x="170" y="254"/>
                    <a:pt x="171" y="248"/>
                  </a:cubicBezTo>
                  <a:cubicBezTo>
                    <a:pt x="168" y="243"/>
                    <a:pt x="158" y="228"/>
                    <a:pt x="162" y="219"/>
                  </a:cubicBezTo>
                  <a:cubicBezTo>
                    <a:pt x="164" y="213"/>
                    <a:pt x="166" y="207"/>
                    <a:pt x="167" y="200"/>
                  </a:cubicBezTo>
                  <a:cubicBezTo>
                    <a:pt x="169" y="194"/>
                    <a:pt x="170" y="189"/>
                    <a:pt x="171" y="184"/>
                  </a:cubicBezTo>
                  <a:cubicBezTo>
                    <a:pt x="173" y="180"/>
                    <a:pt x="174" y="176"/>
                    <a:pt x="176" y="174"/>
                  </a:cubicBezTo>
                  <a:cubicBezTo>
                    <a:pt x="179" y="167"/>
                    <a:pt x="181" y="164"/>
                    <a:pt x="172" y="154"/>
                  </a:cubicBezTo>
                  <a:cubicBezTo>
                    <a:pt x="157" y="136"/>
                    <a:pt x="156" y="111"/>
                    <a:pt x="156" y="110"/>
                  </a:cubicBezTo>
                  <a:cubicBezTo>
                    <a:pt x="156" y="108"/>
                    <a:pt x="156" y="108"/>
                    <a:pt x="156" y="108"/>
                  </a:cubicBezTo>
                  <a:cubicBezTo>
                    <a:pt x="158" y="107"/>
                    <a:pt x="158" y="107"/>
                    <a:pt x="158" y="107"/>
                  </a:cubicBezTo>
                  <a:cubicBezTo>
                    <a:pt x="166" y="102"/>
                    <a:pt x="177" y="93"/>
                    <a:pt x="180" y="91"/>
                  </a:cubicBezTo>
                  <a:cubicBezTo>
                    <a:pt x="181" y="90"/>
                    <a:pt x="181" y="89"/>
                    <a:pt x="182" y="89"/>
                  </a:cubicBezTo>
                  <a:cubicBezTo>
                    <a:pt x="187" y="85"/>
                    <a:pt x="192" y="80"/>
                    <a:pt x="194" y="69"/>
                  </a:cubicBezTo>
                  <a:cubicBezTo>
                    <a:pt x="194" y="63"/>
                    <a:pt x="190" y="57"/>
                    <a:pt x="186" y="53"/>
                  </a:cubicBezTo>
                  <a:cubicBezTo>
                    <a:pt x="185" y="53"/>
                    <a:pt x="184" y="54"/>
                    <a:pt x="183" y="54"/>
                  </a:cubicBezTo>
                  <a:cubicBezTo>
                    <a:pt x="179" y="54"/>
                    <a:pt x="177" y="51"/>
                    <a:pt x="175" y="42"/>
                  </a:cubicBezTo>
                  <a:cubicBezTo>
                    <a:pt x="173" y="33"/>
                    <a:pt x="173" y="33"/>
                    <a:pt x="173" y="33"/>
                  </a:cubicBezTo>
                  <a:cubicBezTo>
                    <a:pt x="181" y="38"/>
                    <a:pt x="181" y="38"/>
                    <a:pt x="181" y="38"/>
                  </a:cubicBezTo>
                  <a:cubicBezTo>
                    <a:pt x="181" y="38"/>
                    <a:pt x="181" y="38"/>
                    <a:pt x="182" y="39"/>
                  </a:cubicBezTo>
                  <a:cubicBezTo>
                    <a:pt x="182" y="36"/>
                    <a:pt x="182" y="34"/>
                    <a:pt x="182" y="30"/>
                  </a:cubicBezTo>
                  <a:cubicBezTo>
                    <a:pt x="184" y="8"/>
                    <a:pt x="180" y="1"/>
                    <a:pt x="179" y="0"/>
                  </a:cubicBezTo>
                  <a:cubicBezTo>
                    <a:pt x="174" y="1"/>
                    <a:pt x="174" y="1"/>
                    <a:pt x="174" y="1"/>
                  </a:cubicBezTo>
                  <a:cubicBezTo>
                    <a:pt x="174" y="1"/>
                    <a:pt x="174" y="1"/>
                    <a:pt x="174" y="1"/>
                  </a:cubicBezTo>
                  <a:cubicBezTo>
                    <a:pt x="150" y="10"/>
                    <a:pt x="150" y="10"/>
                    <a:pt x="150" y="10"/>
                  </a:cubicBezTo>
                  <a:lnTo>
                    <a:pt x="15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9"/>
            <p:cNvSpPr>
              <a:spLocks/>
            </p:cNvSpPr>
            <p:nvPr/>
          </p:nvSpPr>
          <p:spPr bwMode="auto">
            <a:xfrm>
              <a:off x="8037514" y="3935412"/>
              <a:ext cx="690563" cy="577850"/>
            </a:xfrm>
            <a:custGeom>
              <a:avLst/>
              <a:gdLst>
                <a:gd name="T0" fmla="*/ 105 w 278"/>
                <a:gd name="T1" fmla="*/ 14 h 232"/>
                <a:gd name="T2" fmla="*/ 88 w 278"/>
                <a:gd name="T3" fmla="*/ 39 h 232"/>
                <a:gd name="T4" fmla="*/ 85 w 278"/>
                <a:gd name="T5" fmla="*/ 37 h 232"/>
                <a:gd name="T6" fmla="*/ 72 w 278"/>
                <a:gd name="T7" fmla="*/ 23 h 232"/>
                <a:gd name="T8" fmla="*/ 71 w 278"/>
                <a:gd name="T9" fmla="*/ 22 h 232"/>
                <a:gd name="T10" fmla="*/ 49 w 278"/>
                <a:gd name="T11" fmla="*/ 36 h 232"/>
                <a:gd name="T12" fmla="*/ 41 w 278"/>
                <a:gd name="T13" fmla="*/ 40 h 232"/>
                <a:gd name="T14" fmla="*/ 41 w 278"/>
                <a:gd name="T15" fmla="*/ 40 h 232"/>
                <a:gd name="T16" fmla="*/ 31 w 278"/>
                <a:gd name="T17" fmla="*/ 31 h 232"/>
                <a:gd name="T18" fmla="*/ 27 w 278"/>
                <a:gd name="T19" fmla="*/ 25 h 232"/>
                <a:gd name="T20" fmla="*/ 17 w 278"/>
                <a:gd name="T21" fmla="*/ 21 h 232"/>
                <a:gd name="T22" fmla="*/ 0 w 278"/>
                <a:gd name="T23" fmla="*/ 14 h 232"/>
                <a:gd name="T24" fmla="*/ 15 w 278"/>
                <a:gd name="T25" fmla="*/ 38 h 232"/>
                <a:gd name="T26" fmla="*/ 51 w 278"/>
                <a:gd name="T27" fmla="*/ 52 h 232"/>
                <a:gd name="T28" fmla="*/ 52 w 278"/>
                <a:gd name="T29" fmla="*/ 53 h 232"/>
                <a:gd name="T30" fmla="*/ 80 w 278"/>
                <a:gd name="T31" fmla="*/ 67 h 232"/>
                <a:gd name="T32" fmla="*/ 80 w 278"/>
                <a:gd name="T33" fmla="*/ 70 h 232"/>
                <a:gd name="T34" fmla="*/ 80 w 278"/>
                <a:gd name="T35" fmla="*/ 94 h 232"/>
                <a:gd name="T36" fmla="*/ 100 w 278"/>
                <a:gd name="T37" fmla="*/ 126 h 232"/>
                <a:gd name="T38" fmla="*/ 116 w 278"/>
                <a:gd name="T39" fmla="*/ 126 h 232"/>
                <a:gd name="T40" fmla="*/ 134 w 278"/>
                <a:gd name="T41" fmla="*/ 110 h 232"/>
                <a:gd name="T42" fmla="*/ 139 w 278"/>
                <a:gd name="T43" fmla="*/ 117 h 232"/>
                <a:gd name="T44" fmla="*/ 125 w 278"/>
                <a:gd name="T45" fmla="*/ 144 h 232"/>
                <a:gd name="T46" fmla="*/ 118 w 278"/>
                <a:gd name="T47" fmla="*/ 158 h 232"/>
                <a:gd name="T48" fmla="*/ 103 w 278"/>
                <a:gd name="T49" fmla="*/ 166 h 232"/>
                <a:gd name="T50" fmla="*/ 102 w 278"/>
                <a:gd name="T51" fmla="*/ 166 h 232"/>
                <a:gd name="T52" fmla="*/ 103 w 278"/>
                <a:gd name="T53" fmla="*/ 174 h 232"/>
                <a:gd name="T54" fmla="*/ 119 w 278"/>
                <a:gd name="T55" fmla="*/ 192 h 232"/>
                <a:gd name="T56" fmla="*/ 126 w 278"/>
                <a:gd name="T57" fmla="*/ 199 h 232"/>
                <a:gd name="T58" fmla="*/ 128 w 278"/>
                <a:gd name="T59" fmla="*/ 205 h 232"/>
                <a:gd name="T60" fmla="*/ 139 w 278"/>
                <a:gd name="T61" fmla="*/ 212 h 232"/>
                <a:gd name="T62" fmla="*/ 147 w 278"/>
                <a:gd name="T63" fmla="*/ 215 h 232"/>
                <a:gd name="T64" fmla="*/ 175 w 278"/>
                <a:gd name="T65" fmla="*/ 213 h 232"/>
                <a:gd name="T66" fmla="*/ 184 w 278"/>
                <a:gd name="T67" fmla="*/ 206 h 232"/>
                <a:gd name="T68" fmla="*/ 194 w 278"/>
                <a:gd name="T69" fmla="*/ 214 h 232"/>
                <a:gd name="T70" fmla="*/ 219 w 278"/>
                <a:gd name="T71" fmla="*/ 232 h 232"/>
                <a:gd name="T72" fmla="*/ 235 w 278"/>
                <a:gd name="T73" fmla="*/ 224 h 232"/>
                <a:gd name="T74" fmla="*/ 251 w 278"/>
                <a:gd name="T75" fmla="*/ 194 h 232"/>
                <a:gd name="T76" fmla="*/ 255 w 278"/>
                <a:gd name="T77" fmla="*/ 196 h 232"/>
                <a:gd name="T78" fmla="*/ 233 w 278"/>
                <a:gd name="T79" fmla="*/ 178 h 232"/>
                <a:gd name="T80" fmla="*/ 246 w 278"/>
                <a:gd name="T81" fmla="*/ 167 h 232"/>
                <a:gd name="T82" fmla="*/ 266 w 278"/>
                <a:gd name="T83" fmla="*/ 176 h 232"/>
                <a:gd name="T84" fmla="*/ 267 w 278"/>
                <a:gd name="T85" fmla="*/ 166 h 232"/>
                <a:gd name="T86" fmla="*/ 245 w 278"/>
                <a:gd name="T87" fmla="*/ 146 h 232"/>
                <a:gd name="T88" fmla="*/ 233 w 278"/>
                <a:gd name="T89" fmla="*/ 123 h 232"/>
                <a:gd name="T90" fmla="*/ 214 w 278"/>
                <a:gd name="T91" fmla="*/ 123 h 232"/>
                <a:gd name="T92" fmla="*/ 214 w 278"/>
                <a:gd name="T93" fmla="*/ 103 h 232"/>
                <a:gd name="T94" fmla="*/ 196 w 278"/>
                <a:gd name="T95" fmla="*/ 89 h 232"/>
                <a:gd name="T96" fmla="*/ 189 w 278"/>
                <a:gd name="T97" fmla="*/ 68 h 232"/>
                <a:gd name="T98" fmla="*/ 151 w 278"/>
                <a:gd name="T99" fmla="*/ 21 h 232"/>
                <a:gd name="T100" fmla="*/ 118 w 278"/>
                <a:gd name="T101" fmla="*/ 0 h 232"/>
                <a:gd name="T102" fmla="*/ 120 w 278"/>
                <a:gd name="T103" fmla="*/ 3 h 232"/>
                <a:gd name="T104" fmla="*/ 105 w 278"/>
                <a:gd name="T105" fmla="*/ 1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8" h="232">
                  <a:moveTo>
                    <a:pt x="105" y="14"/>
                  </a:moveTo>
                  <a:cubicBezTo>
                    <a:pt x="88" y="39"/>
                    <a:pt x="88" y="39"/>
                    <a:pt x="88" y="39"/>
                  </a:cubicBezTo>
                  <a:cubicBezTo>
                    <a:pt x="85" y="37"/>
                    <a:pt x="85" y="37"/>
                    <a:pt x="85" y="37"/>
                  </a:cubicBezTo>
                  <a:cubicBezTo>
                    <a:pt x="84" y="36"/>
                    <a:pt x="77" y="31"/>
                    <a:pt x="72" y="23"/>
                  </a:cubicBezTo>
                  <a:cubicBezTo>
                    <a:pt x="72" y="22"/>
                    <a:pt x="72" y="22"/>
                    <a:pt x="71" y="22"/>
                  </a:cubicBezTo>
                  <a:cubicBezTo>
                    <a:pt x="67" y="22"/>
                    <a:pt x="57" y="27"/>
                    <a:pt x="49" y="36"/>
                  </a:cubicBezTo>
                  <a:cubicBezTo>
                    <a:pt x="48" y="37"/>
                    <a:pt x="45" y="40"/>
                    <a:pt x="41" y="40"/>
                  </a:cubicBezTo>
                  <a:cubicBezTo>
                    <a:pt x="41" y="40"/>
                    <a:pt x="41" y="40"/>
                    <a:pt x="41" y="40"/>
                  </a:cubicBezTo>
                  <a:cubicBezTo>
                    <a:pt x="36" y="40"/>
                    <a:pt x="33" y="35"/>
                    <a:pt x="31" y="31"/>
                  </a:cubicBezTo>
                  <a:cubicBezTo>
                    <a:pt x="30" y="29"/>
                    <a:pt x="28" y="25"/>
                    <a:pt x="27" y="25"/>
                  </a:cubicBezTo>
                  <a:cubicBezTo>
                    <a:pt x="24" y="24"/>
                    <a:pt x="20" y="22"/>
                    <a:pt x="17" y="21"/>
                  </a:cubicBezTo>
                  <a:cubicBezTo>
                    <a:pt x="12" y="18"/>
                    <a:pt x="6" y="16"/>
                    <a:pt x="0" y="14"/>
                  </a:cubicBezTo>
                  <a:cubicBezTo>
                    <a:pt x="6" y="25"/>
                    <a:pt x="12" y="36"/>
                    <a:pt x="15" y="38"/>
                  </a:cubicBezTo>
                  <a:cubicBezTo>
                    <a:pt x="19" y="40"/>
                    <a:pt x="39" y="48"/>
                    <a:pt x="51" y="52"/>
                  </a:cubicBezTo>
                  <a:cubicBezTo>
                    <a:pt x="52" y="53"/>
                    <a:pt x="52" y="53"/>
                    <a:pt x="52" y="53"/>
                  </a:cubicBezTo>
                  <a:cubicBezTo>
                    <a:pt x="80" y="67"/>
                    <a:pt x="80" y="67"/>
                    <a:pt x="80" y="67"/>
                  </a:cubicBezTo>
                  <a:cubicBezTo>
                    <a:pt x="80" y="70"/>
                    <a:pt x="80" y="70"/>
                    <a:pt x="80" y="70"/>
                  </a:cubicBezTo>
                  <a:cubicBezTo>
                    <a:pt x="80" y="70"/>
                    <a:pt x="78" y="86"/>
                    <a:pt x="80" y="94"/>
                  </a:cubicBezTo>
                  <a:cubicBezTo>
                    <a:pt x="81" y="101"/>
                    <a:pt x="95" y="122"/>
                    <a:pt x="100" y="126"/>
                  </a:cubicBezTo>
                  <a:cubicBezTo>
                    <a:pt x="102" y="126"/>
                    <a:pt x="107" y="125"/>
                    <a:pt x="116" y="126"/>
                  </a:cubicBezTo>
                  <a:cubicBezTo>
                    <a:pt x="123" y="114"/>
                    <a:pt x="129" y="109"/>
                    <a:pt x="134" y="110"/>
                  </a:cubicBezTo>
                  <a:cubicBezTo>
                    <a:pt x="136" y="110"/>
                    <a:pt x="139" y="112"/>
                    <a:pt x="139" y="117"/>
                  </a:cubicBezTo>
                  <a:cubicBezTo>
                    <a:pt x="141" y="130"/>
                    <a:pt x="141" y="141"/>
                    <a:pt x="125" y="144"/>
                  </a:cubicBezTo>
                  <a:cubicBezTo>
                    <a:pt x="126" y="148"/>
                    <a:pt x="124" y="152"/>
                    <a:pt x="118" y="158"/>
                  </a:cubicBezTo>
                  <a:cubicBezTo>
                    <a:pt x="112" y="163"/>
                    <a:pt x="107" y="165"/>
                    <a:pt x="103" y="166"/>
                  </a:cubicBezTo>
                  <a:cubicBezTo>
                    <a:pt x="103" y="166"/>
                    <a:pt x="102" y="166"/>
                    <a:pt x="102" y="166"/>
                  </a:cubicBezTo>
                  <a:cubicBezTo>
                    <a:pt x="102" y="167"/>
                    <a:pt x="102" y="169"/>
                    <a:pt x="103" y="174"/>
                  </a:cubicBezTo>
                  <a:cubicBezTo>
                    <a:pt x="109" y="190"/>
                    <a:pt x="113" y="191"/>
                    <a:pt x="119" y="192"/>
                  </a:cubicBezTo>
                  <a:cubicBezTo>
                    <a:pt x="124" y="193"/>
                    <a:pt x="126" y="195"/>
                    <a:pt x="126" y="199"/>
                  </a:cubicBezTo>
                  <a:cubicBezTo>
                    <a:pt x="126" y="201"/>
                    <a:pt x="127" y="202"/>
                    <a:pt x="128" y="205"/>
                  </a:cubicBezTo>
                  <a:cubicBezTo>
                    <a:pt x="130" y="209"/>
                    <a:pt x="133" y="210"/>
                    <a:pt x="139" y="212"/>
                  </a:cubicBezTo>
                  <a:cubicBezTo>
                    <a:pt x="141" y="212"/>
                    <a:pt x="144" y="213"/>
                    <a:pt x="147" y="215"/>
                  </a:cubicBezTo>
                  <a:cubicBezTo>
                    <a:pt x="150" y="216"/>
                    <a:pt x="163" y="215"/>
                    <a:pt x="175" y="213"/>
                  </a:cubicBezTo>
                  <a:cubicBezTo>
                    <a:pt x="177" y="208"/>
                    <a:pt x="180" y="206"/>
                    <a:pt x="184" y="206"/>
                  </a:cubicBezTo>
                  <a:cubicBezTo>
                    <a:pt x="189" y="206"/>
                    <a:pt x="193" y="211"/>
                    <a:pt x="194" y="214"/>
                  </a:cubicBezTo>
                  <a:cubicBezTo>
                    <a:pt x="204" y="222"/>
                    <a:pt x="216" y="232"/>
                    <a:pt x="219" y="232"/>
                  </a:cubicBezTo>
                  <a:cubicBezTo>
                    <a:pt x="222" y="232"/>
                    <a:pt x="229" y="228"/>
                    <a:pt x="235" y="224"/>
                  </a:cubicBezTo>
                  <a:cubicBezTo>
                    <a:pt x="251" y="194"/>
                    <a:pt x="251" y="194"/>
                    <a:pt x="251" y="194"/>
                  </a:cubicBezTo>
                  <a:cubicBezTo>
                    <a:pt x="255" y="196"/>
                    <a:pt x="255" y="196"/>
                    <a:pt x="255" y="196"/>
                  </a:cubicBezTo>
                  <a:cubicBezTo>
                    <a:pt x="247" y="191"/>
                    <a:pt x="237" y="183"/>
                    <a:pt x="233" y="178"/>
                  </a:cubicBezTo>
                  <a:cubicBezTo>
                    <a:pt x="228" y="171"/>
                    <a:pt x="236" y="163"/>
                    <a:pt x="246" y="167"/>
                  </a:cubicBezTo>
                  <a:cubicBezTo>
                    <a:pt x="256" y="171"/>
                    <a:pt x="266" y="176"/>
                    <a:pt x="266" y="176"/>
                  </a:cubicBezTo>
                  <a:cubicBezTo>
                    <a:pt x="266" y="176"/>
                    <a:pt x="278" y="178"/>
                    <a:pt x="267" y="166"/>
                  </a:cubicBezTo>
                  <a:cubicBezTo>
                    <a:pt x="256" y="155"/>
                    <a:pt x="247" y="150"/>
                    <a:pt x="245" y="146"/>
                  </a:cubicBezTo>
                  <a:cubicBezTo>
                    <a:pt x="242" y="142"/>
                    <a:pt x="243" y="123"/>
                    <a:pt x="233" y="123"/>
                  </a:cubicBezTo>
                  <a:cubicBezTo>
                    <a:pt x="224" y="123"/>
                    <a:pt x="214" y="123"/>
                    <a:pt x="214" y="123"/>
                  </a:cubicBezTo>
                  <a:cubicBezTo>
                    <a:pt x="214" y="123"/>
                    <a:pt x="215" y="107"/>
                    <a:pt x="214" y="103"/>
                  </a:cubicBezTo>
                  <a:cubicBezTo>
                    <a:pt x="213" y="99"/>
                    <a:pt x="196" y="89"/>
                    <a:pt x="196" y="89"/>
                  </a:cubicBezTo>
                  <a:cubicBezTo>
                    <a:pt x="196" y="89"/>
                    <a:pt x="189" y="78"/>
                    <a:pt x="189" y="68"/>
                  </a:cubicBezTo>
                  <a:cubicBezTo>
                    <a:pt x="189" y="58"/>
                    <a:pt x="169" y="36"/>
                    <a:pt x="151" y="21"/>
                  </a:cubicBezTo>
                  <a:cubicBezTo>
                    <a:pt x="133" y="5"/>
                    <a:pt x="118" y="0"/>
                    <a:pt x="118" y="0"/>
                  </a:cubicBezTo>
                  <a:cubicBezTo>
                    <a:pt x="120" y="3"/>
                    <a:pt x="120" y="3"/>
                    <a:pt x="120" y="3"/>
                  </a:cubicBezTo>
                  <a:lnTo>
                    <a:pt x="105"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10"/>
            <p:cNvSpPr>
              <a:spLocks/>
            </p:cNvSpPr>
            <p:nvPr/>
          </p:nvSpPr>
          <p:spPr bwMode="auto">
            <a:xfrm>
              <a:off x="5868988" y="1184274"/>
              <a:ext cx="2859087" cy="2401887"/>
            </a:xfrm>
            <a:custGeom>
              <a:avLst/>
              <a:gdLst>
                <a:gd name="T0" fmla="*/ 1 w 1151"/>
                <a:gd name="T1" fmla="*/ 704 h 966"/>
                <a:gd name="T2" fmla="*/ 37 w 1151"/>
                <a:gd name="T3" fmla="*/ 755 h 966"/>
                <a:gd name="T4" fmla="*/ 103 w 1151"/>
                <a:gd name="T5" fmla="*/ 760 h 966"/>
                <a:gd name="T6" fmla="*/ 101 w 1151"/>
                <a:gd name="T7" fmla="*/ 823 h 966"/>
                <a:gd name="T8" fmla="*/ 155 w 1151"/>
                <a:gd name="T9" fmla="*/ 875 h 966"/>
                <a:gd name="T10" fmla="*/ 217 w 1151"/>
                <a:gd name="T11" fmla="*/ 856 h 966"/>
                <a:gd name="T12" fmla="*/ 273 w 1151"/>
                <a:gd name="T13" fmla="*/ 883 h 966"/>
                <a:gd name="T14" fmla="*/ 252 w 1151"/>
                <a:gd name="T15" fmla="*/ 956 h 966"/>
                <a:gd name="T16" fmla="*/ 345 w 1151"/>
                <a:gd name="T17" fmla="*/ 946 h 966"/>
                <a:gd name="T18" fmla="*/ 364 w 1151"/>
                <a:gd name="T19" fmla="*/ 887 h 966"/>
                <a:gd name="T20" fmla="*/ 401 w 1151"/>
                <a:gd name="T21" fmla="*/ 880 h 966"/>
                <a:gd name="T22" fmla="*/ 437 w 1151"/>
                <a:gd name="T23" fmla="*/ 957 h 966"/>
                <a:gd name="T24" fmla="*/ 480 w 1151"/>
                <a:gd name="T25" fmla="*/ 960 h 966"/>
                <a:gd name="T26" fmla="*/ 570 w 1151"/>
                <a:gd name="T27" fmla="*/ 860 h 966"/>
                <a:gd name="T28" fmla="*/ 640 w 1151"/>
                <a:gd name="T29" fmla="*/ 814 h 966"/>
                <a:gd name="T30" fmla="*/ 684 w 1151"/>
                <a:gd name="T31" fmla="*/ 811 h 966"/>
                <a:gd name="T32" fmla="*/ 723 w 1151"/>
                <a:gd name="T33" fmla="*/ 781 h 966"/>
                <a:gd name="T34" fmla="*/ 752 w 1151"/>
                <a:gd name="T35" fmla="*/ 690 h 966"/>
                <a:gd name="T36" fmla="*/ 806 w 1151"/>
                <a:gd name="T37" fmla="*/ 700 h 966"/>
                <a:gd name="T38" fmla="*/ 849 w 1151"/>
                <a:gd name="T39" fmla="*/ 665 h 966"/>
                <a:gd name="T40" fmla="*/ 916 w 1151"/>
                <a:gd name="T41" fmla="*/ 705 h 966"/>
                <a:gd name="T42" fmla="*/ 950 w 1151"/>
                <a:gd name="T43" fmla="*/ 727 h 966"/>
                <a:gd name="T44" fmla="*/ 953 w 1151"/>
                <a:gd name="T45" fmla="*/ 666 h 966"/>
                <a:gd name="T46" fmla="*/ 1130 w 1151"/>
                <a:gd name="T47" fmla="*/ 595 h 966"/>
                <a:gd name="T48" fmla="*/ 1110 w 1151"/>
                <a:gd name="T49" fmla="*/ 536 h 966"/>
                <a:gd name="T50" fmla="*/ 1057 w 1151"/>
                <a:gd name="T51" fmla="*/ 521 h 966"/>
                <a:gd name="T52" fmla="*/ 1027 w 1151"/>
                <a:gd name="T53" fmla="*/ 462 h 966"/>
                <a:gd name="T54" fmla="*/ 1075 w 1151"/>
                <a:gd name="T55" fmla="*/ 432 h 966"/>
                <a:gd name="T56" fmla="*/ 1094 w 1151"/>
                <a:gd name="T57" fmla="*/ 382 h 966"/>
                <a:gd name="T58" fmla="*/ 1062 w 1151"/>
                <a:gd name="T59" fmla="*/ 369 h 966"/>
                <a:gd name="T60" fmla="*/ 1096 w 1151"/>
                <a:gd name="T61" fmla="*/ 302 h 966"/>
                <a:gd name="T62" fmla="*/ 1132 w 1151"/>
                <a:gd name="T63" fmla="*/ 164 h 966"/>
                <a:gd name="T64" fmla="*/ 1040 w 1151"/>
                <a:gd name="T65" fmla="*/ 115 h 966"/>
                <a:gd name="T66" fmla="*/ 977 w 1151"/>
                <a:gd name="T67" fmla="*/ 71 h 966"/>
                <a:gd name="T68" fmla="*/ 974 w 1151"/>
                <a:gd name="T69" fmla="*/ 2 h 966"/>
                <a:gd name="T70" fmla="*/ 925 w 1151"/>
                <a:gd name="T71" fmla="*/ 29 h 966"/>
                <a:gd name="T72" fmla="*/ 927 w 1151"/>
                <a:gd name="T73" fmla="*/ 115 h 966"/>
                <a:gd name="T74" fmla="*/ 897 w 1151"/>
                <a:gd name="T75" fmla="*/ 194 h 966"/>
                <a:gd name="T76" fmla="*/ 837 w 1151"/>
                <a:gd name="T77" fmla="*/ 248 h 966"/>
                <a:gd name="T78" fmla="*/ 777 w 1151"/>
                <a:gd name="T79" fmla="*/ 302 h 966"/>
                <a:gd name="T80" fmla="*/ 818 w 1151"/>
                <a:gd name="T81" fmla="*/ 355 h 966"/>
                <a:gd name="T82" fmla="*/ 918 w 1151"/>
                <a:gd name="T83" fmla="*/ 366 h 966"/>
                <a:gd name="T84" fmla="*/ 892 w 1151"/>
                <a:gd name="T85" fmla="*/ 406 h 966"/>
                <a:gd name="T86" fmla="*/ 832 w 1151"/>
                <a:gd name="T87" fmla="*/ 432 h 966"/>
                <a:gd name="T88" fmla="*/ 793 w 1151"/>
                <a:gd name="T89" fmla="*/ 486 h 966"/>
                <a:gd name="T90" fmla="*/ 731 w 1151"/>
                <a:gd name="T91" fmla="*/ 507 h 966"/>
                <a:gd name="T92" fmla="*/ 621 w 1151"/>
                <a:gd name="T93" fmla="*/ 530 h 966"/>
                <a:gd name="T94" fmla="*/ 621 w 1151"/>
                <a:gd name="T95" fmla="*/ 609 h 966"/>
                <a:gd name="T96" fmla="*/ 568 w 1151"/>
                <a:gd name="T97" fmla="*/ 648 h 966"/>
                <a:gd name="T98" fmla="*/ 475 w 1151"/>
                <a:gd name="T99" fmla="*/ 684 h 966"/>
                <a:gd name="T100" fmla="*/ 296 w 1151"/>
                <a:gd name="T101" fmla="*/ 712 h 966"/>
                <a:gd name="T102" fmla="*/ 206 w 1151"/>
                <a:gd name="T103" fmla="*/ 679 h 966"/>
                <a:gd name="T104" fmla="*/ 59 w 1151"/>
                <a:gd name="T105" fmla="*/ 640 h 966"/>
                <a:gd name="T106" fmla="*/ 0 w 1151"/>
                <a:gd name="T107" fmla="*/ 66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1" h="966">
                  <a:moveTo>
                    <a:pt x="0" y="669"/>
                  </a:moveTo>
                  <a:cubicBezTo>
                    <a:pt x="13" y="687"/>
                    <a:pt x="13" y="687"/>
                    <a:pt x="13" y="687"/>
                  </a:cubicBezTo>
                  <a:cubicBezTo>
                    <a:pt x="1" y="704"/>
                    <a:pt x="1" y="704"/>
                    <a:pt x="1" y="704"/>
                  </a:cubicBezTo>
                  <a:cubicBezTo>
                    <a:pt x="12" y="732"/>
                    <a:pt x="12" y="732"/>
                    <a:pt x="12" y="732"/>
                  </a:cubicBezTo>
                  <a:cubicBezTo>
                    <a:pt x="30" y="755"/>
                    <a:pt x="30" y="755"/>
                    <a:pt x="30" y="755"/>
                  </a:cubicBezTo>
                  <a:cubicBezTo>
                    <a:pt x="31" y="756"/>
                    <a:pt x="34" y="758"/>
                    <a:pt x="37" y="755"/>
                  </a:cubicBezTo>
                  <a:cubicBezTo>
                    <a:pt x="44" y="748"/>
                    <a:pt x="75" y="739"/>
                    <a:pt x="86" y="743"/>
                  </a:cubicBezTo>
                  <a:cubicBezTo>
                    <a:pt x="88" y="744"/>
                    <a:pt x="90" y="744"/>
                    <a:pt x="92" y="744"/>
                  </a:cubicBezTo>
                  <a:cubicBezTo>
                    <a:pt x="100" y="745"/>
                    <a:pt x="103" y="748"/>
                    <a:pt x="103" y="760"/>
                  </a:cubicBezTo>
                  <a:cubicBezTo>
                    <a:pt x="103" y="772"/>
                    <a:pt x="94" y="785"/>
                    <a:pt x="87" y="795"/>
                  </a:cubicBezTo>
                  <a:cubicBezTo>
                    <a:pt x="85" y="798"/>
                    <a:pt x="82" y="803"/>
                    <a:pt x="81" y="804"/>
                  </a:cubicBezTo>
                  <a:cubicBezTo>
                    <a:pt x="82" y="807"/>
                    <a:pt x="92" y="816"/>
                    <a:pt x="101" y="823"/>
                  </a:cubicBezTo>
                  <a:cubicBezTo>
                    <a:pt x="119" y="833"/>
                    <a:pt x="119" y="833"/>
                    <a:pt x="119" y="833"/>
                  </a:cubicBezTo>
                  <a:cubicBezTo>
                    <a:pt x="130" y="866"/>
                    <a:pt x="130" y="866"/>
                    <a:pt x="130" y="866"/>
                  </a:cubicBezTo>
                  <a:cubicBezTo>
                    <a:pt x="155" y="875"/>
                    <a:pt x="155" y="875"/>
                    <a:pt x="155" y="875"/>
                  </a:cubicBezTo>
                  <a:cubicBezTo>
                    <a:pt x="158" y="869"/>
                    <a:pt x="167" y="857"/>
                    <a:pt x="182" y="852"/>
                  </a:cubicBezTo>
                  <a:cubicBezTo>
                    <a:pt x="195" y="848"/>
                    <a:pt x="204" y="852"/>
                    <a:pt x="210" y="854"/>
                  </a:cubicBezTo>
                  <a:cubicBezTo>
                    <a:pt x="212" y="855"/>
                    <a:pt x="215" y="856"/>
                    <a:pt x="217" y="856"/>
                  </a:cubicBezTo>
                  <a:cubicBezTo>
                    <a:pt x="219" y="856"/>
                    <a:pt x="226" y="853"/>
                    <a:pt x="231" y="850"/>
                  </a:cubicBezTo>
                  <a:cubicBezTo>
                    <a:pt x="244" y="844"/>
                    <a:pt x="259" y="836"/>
                    <a:pt x="266" y="845"/>
                  </a:cubicBezTo>
                  <a:cubicBezTo>
                    <a:pt x="272" y="852"/>
                    <a:pt x="285" y="869"/>
                    <a:pt x="273" y="883"/>
                  </a:cubicBezTo>
                  <a:cubicBezTo>
                    <a:pt x="265" y="893"/>
                    <a:pt x="250" y="907"/>
                    <a:pt x="245" y="911"/>
                  </a:cubicBezTo>
                  <a:cubicBezTo>
                    <a:pt x="245" y="934"/>
                    <a:pt x="245" y="934"/>
                    <a:pt x="245" y="934"/>
                  </a:cubicBezTo>
                  <a:cubicBezTo>
                    <a:pt x="247" y="944"/>
                    <a:pt x="250" y="954"/>
                    <a:pt x="252" y="956"/>
                  </a:cubicBezTo>
                  <a:cubicBezTo>
                    <a:pt x="255" y="956"/>
                    <a:pt x="261" y="957"/>
                    <a:pt x="272" y="960"/>
                  </a:cubicBezTo>
                  <a:cubicBezTo>
                    <a:pt x="283" y="962"/>
                    <a:pt x="297" y="966"/>
                    <a:pt x="308" y="966"/>
                  </a:cubicBezTo>
                  <a:cubicBezTo>
                    <a:pt x="327" y="966"/>
                    <a:pt x="342" y="953"/>
                    <a:pt x="345" y="946"/>
                  </a:cubicBezTo>
                  <a:cubicBezTo>
                    <a:pt x="348" y="937"/>
                    <a:pt x="363" y="889"/>
                    <a:pt x="363" y="889"/>
                  </a:cubicBezTo>
                  <a:cubicBezTo>
                    <a:pt x="363" y="888"/>
                    <a:pt x="363" y="888"/>
                    <a:pt x="363" y="888"/>
                  </a:cubicBezTo>
                  <a:cubicBezTo>
                    <a:pt x="364" y="887"/>
                    <a:pt x="364" y="887"/>
                    <a:pt x="364" y="887"/>
                  </a:cubicBezTo>
                  <a:cubicBezTo>
                    <a:pt x="366" y="884"/>
                    <a:pt x="381" y="865"/>
                    <a:pt x="392" y="867"/>
                  </a:cubicBezTo>
                  <a:cubicBezTo>
                    <a:pt x="395" y="868"/>
                    <a:pt x="399" y="870"/>
                    <a:pt x="401" y="878"/>
                  </a:cubicBezTo>
                  <a:cubicBezTo>
                    <a:pt x="401" y="880"/>
                    <a:pt x="401" y="880"/>
                    <a:pt x="401" y="880"/>
                  </a:cubicBezTo>
                  <a:cubicBezTo>
                    <a:pt x="406" y="901"/>
                    <a:pt x="408" y="908"/>
                    <a:pt x="400" y="920"/>
                  </a:cubicBezTo>
                  <a:cubicBezTo>
                    <a:pt x="399" y="922"/>
                    <a:pt x="400" y="927"/>
                    <a:pt x="405" y="934"/>
                  </a:cubicBezTo>
                  <a:cubicBezTo>
                    <a:pt x="416" y="948"/>
                    <a:pt x="431" y="958"/>
                    <a:pt x="437" y="957"/>
                  </a:cubicBezTo>
                  <a:cubicBezTo>
                    <a:pt x="443" y="955"/>
                    <a:pt x="452" y="957"/>
                    <a:pt x="460" y="959"/>
                  </a:cubicBezTo>
                  <a:cubicBezTo>
                    <a:pt x="467" y="961"/>
                    <a:pt x="477" y="964"/>
                    <a:pt x="479" y="962"/>
                  </a:cubicBezTo>
                  <a:cubicBezTo>
                    <a:pt x="480" y="962"/>
                    <a:pt x="480" y="961"/>
                    <a:pt x="480" y="960"/>
                  </a:cubicBezTo>
                  <a:cubicBezTo>
                    <a:pt x="482" y="944"/>
                    <a:pt x="493" y="929"/>
                    <a:pt x="494" y="928"/>
                  </a:cubicBezTo>
                  <a:cubicBezTo>
                    <a:pt x="526" y="887"/>
                    <a:pt x="526" y="887"/>
                    <a:pt x="526" y="887"/>
                  </a:cubicBezTo>
                  <a:cubicBezTo>
                    <a:pt x="570" y="860"/>
                    <a:pt x="570" y="860"/>
                    <a:pt x="570" y="860"/>
                  </a:cubicBezTo>
                  <a:cubicBezTo>
                    <a:pt x="592" y="860"/>
                    <a:pt x="592" y="860"/>
                    <a:pt x="592" y="860"/>
                  </a:cubicBezTo>
                  <a:cubicBezTo>
                    <a:pt x="592" y="860"/>
                    <a:pt x="607" y="860"/>
                    <a:pt x="619" y="850"/>
                  </a:cubicBezTo>
                  <a:cubicBezTo>
                    <a:pt x="631" y="839"/>
                    <a:pt x="640" y="814"/>
                    <a:pt x="640" y="814"/>
                  </a:cubicBezTo>
                  <a:cubicBezTo>
                    <a:pt x="641" y="811"/>
                    <a:pt x="641" y="811"/>
                    <a:pt x="641" y="811"/>
                  </a:cubicBezTo>
                  <a:cubicBezTo>
                    <a:pt x="644" y="811"/>
                    <a:pt x="644" y="811"/>
                    <a:pt x="644" y="811"/>
                  </a:cubicBezTo>
                  <a:cubicBezTo>
                    <a:pt x="653" y="812"/>
                    <a:pt x="677" y="813"/>
                    <a:pt x="684" y="811"/>
                  </a:cubicBezTo>
                  <a:cubicBezTo>
                    <a:pt x="690" y="810"/>
                    <a:pt x="696" y="810"/>
                    <a:pt x="700" y="811"/>
                  </a:cubicBezTo>
                  <a:cubicBezTo>
                    <a:pt x="700" y="789"/>
                    <a:pt x="700" y="789"/>
                    <a:pt x="700" y="789"/>
                  </a:cubicBezTo>
                  <a:cubicBezTo>
                    <a:pt x="723" y="781"/>
                    <a:pt x="723" y="781"/>
                    <a:pt x="723" y="781"/>
                  </a:cubicBezTo>
                  <a:cubicBezTo>
                    <a:pt x="714" y="739"/>
                    <a:pt x="714" y="739"/>
                    <a:pt x="714" y="739"/>
                  </a:cubicBezTo>
                  <a:cubicBezTo>
                    <a:pt x="715" y="737"/>
                    <a:pt x="715" y="737"/>
                    <a:pt x="715" y="737"/>
                  </a:cubicBezTo>
                  <a:cubicBezTo>
                    <a:pt x="725" y="720"/>
                    <a:pt x="743" y="690"/>
                    <a:pt x="752" y="690"/>
                  </a:cubicBezTo>
                  <a:cubicBezTo>
                    <a:pt x="754" y="690"/>
                    <a:pt x="756" y="691"/>
                    <a:pt x="757" y="692"/>
                  </a:cubicBezTo>
                  <a:cubicBezTo>
                    <a:pt x="761" y="698"/>
                    <a:pt x="766" y="708"/>
                    <a:pt x="769" y="714"/>
                  </a:cubicBezTo>
                  <a:cubicBezTo>
                    <a:pt x="806" y="700"/>
                    <a:pt x="806" y="700"/>
                    <a:pt x="806" y="700"/>
                  </a:cubicBezTo>
                  <a:cubicBezTo>
                    <a:pt x="810" y="698"/>
                    <a:pt x="830" y="689"/>
                    <a:pt x="839" y="695"/>
                  </a:cubicBezTo>
                  <a:cubicBezTo>
                    <a:pt x="842" y="692"/>
                    <a:pt x="846" y="680"/>
                    <a:pt x="848" y="668"/>
                  </a:cubicBezTo>
                  <a:cubicBezTo>
                    <a:pt x="849" y="665"/>
                    <a:pt x="849" y="665"/>
                    <a:pt x="849" y="665"/>
                  </a:cubicBezTo>
                  <a:cubicBezTo>
                    <a:pt x="893" y="655"/>
                    <a:pt x="893" y="655"/>
                    <a:pt x="893" y="655"/>
                  </a:cubicBezTo>
                  <a:cubicBezTo>
                    <a:pt x="908" y="682"/>
                    <a:pt x="908" y="682"/>
                    <a:pt x="908" y="682"/>
                  </a:cubicBezTo>
                  <a:cubicBezTo>
                    <a:pt x="916" y="705"/>
                    <a:pt x="916" y="705"/>
                    <a:pt x="916" y="705"/>
                  </a:cubicBezTo>
                  <a:cubicBezTo>
                    <a:pt x="909" y="711"/>
                    <a:pt x="909" y="711"/>
                    <a:pt x="909" y="711"/>
                  </a:cubicBezTo>
                  <a:cubicBezTo>
                    <a:pt x="923" y="721"/>
                    <a:pt x="923" y="721"/>
                    <a:pt x="923" y="721"/>
                  </a:cubicBezTo>
                  <a:cubicBezTo>
                    <a:pt x="928" y="725"/>
                    <a:pt x="944" y="734"/>
                    <a:pt x="950" y="727"/>
                  </a:cubicBezTo>
                  <a:cubicBezTo>
                    <a:pt x="952" y="724"/>
                    <a:pt x="948" y="712"/>
                    <a:pt x="946" y="703"/>
                  </a:cubicBezTo>
                  <a:cubicBezTo>
                    <a:pt x="942" y="690"/>
                    <a:pt x="938" y="677"/>
                    <a:pt x="943" y="671"/>
                  </a:cubicBezTo>
                  <a:cubicBezTo>
                    <a:pt x="944" y="669"/>
                    <a:pt x="947" y="666"/>
                    <a:pt x="953" y="666"/>
                  </a:cubicBezTo>
                  <a:cubicBezTo>
                    <a:pt x="972" y="666"/>
                    <a:pt x="984" y="685"/>
                    <a:pt x="989" y="694"/>
                  </a:cubicBezTo>
                  <a:cubicBezTo>
                    <a:pt x="1006" y="681"/>
                    <a:pt x="1072" y="633"/>
                    <a:pt x="1114" y="620"/>
                  </a:cubicBezTo>
                  <a:cubicBezTo>
                    <a:pt x="1130" y="595"/>
                    <a:pt x="1130" y="595"/>
                    <a:pt x="1130" y="595"/>
                  </a:cubicBezTo>
                  <a:cubicBezTo>
                    <a:pt x="1114" y="577"/>
                    <a:pt x="1114" y="577"/>
                    <a:pt x="1114" y="577"/>
                  </a:cubicBezTo>
                  <a:cubicBezTo>
                    <a:pt x="1114" y="575"/>
                    <a:pt x="1114" y="575"/>
                    <a:pt x="1114" y="575"/>
                  </a:cubicBezTo>
                  <a:cubicBezTo>
                    <a:pt x="1115" y="562"/>
                    <a:pt x="1115" y="541"/>
                    <a:pt x="1110" y="536"/>
                  </a:cubicBezTo>
                  <a:cubicBezTo>
                    <a:pt x="1109" y="535"/>
                    <a:pt x="1109" y="535"/>
                    <a:pt x="1109" y="535"/>
                  </a:cubicBezTo>
                  <a:cubicBezTo>
                    <a:pt x="1082" y="535"/>
                    <a:pt x="1082" y="535"/>
                    <a:pt x="1082" y="535"/>
                  </a:cubicBezTo>
                  <a:cubicBezTo>
                    <a:pt x="1057" y="521"/>
                    <a:pt x="1057" y="521"/>
                    <a:pt x="1057" y="521"/>
                  </a:cubicBezTo>
                  <a:cubicBezTo>
                    <a:pt x="1049" y="490"/>
                    <a:pt x="1049" y="490"/>
                    <a:pt x="1049" y="490"/>
                  </a:cubicBezTo>
                  <a:cubicBezTo>
                    <a:pt x="1049" y="479"/>
                    <a:pt x="1049" y="479"/>
                    <a:pt x="1049" y="479"/>
                  </a:cubicBezTo>
                  <a:cubicBezTo>
                    <a:pt x="1027" y="462"/>
                    <a:pt x="1027" y="462"/>
                    <a:pt x="1027" y="462"/>
                  </a:cubicBezTo>
                  <a:cubicBezTo>
                    <a:pt x="1029" y="438"/>
                    <a:pt x="1029" y="438"/>
                    <a:pt x="1029" y="438"/>
                  </a:cubicBezTo>
                  <a:cubicBezTo>
                    <a:pt x="1074" y="438"/>
                    <a:pt x="1074" y="438"/>
                    <a:pt x="1074" y="438"/>
                  </a:cubicBezTo>
                  <a:cubicBezTo>
                    <a:pt x="1075" y="432"/>
                    <a:pt x="1075" y="432"/>
                    <a:pt x="1075" y="432"/>
                  </a:cubicBezTo>
                  <a:cubicBezTo>
                    <a:pt x="1081" y="397"/>
                    <a:pt x="1081" y="397"/>
                    <a:pt x="1081" y="397"/>
                  </a:cubicBezTo>
                  <a:cubicBezTo>
                    <a:pt x="1082" y="396"/>
                    <a:pt x="1082" y="396"/>
                    <a:pt x="1082" y="396"/>
                  </a:cubicBezTo>
                  <a:cubicBezTo>
                    <a:pt x="1087" y="391"/>
                    <a:pt x="1092" y="385"/>
                    <a:pt x="1094" y="382"/>
                  </a:cubicBezTo>
                  <a:cubicBezTo>
                    <a:pt x="1094" y="382"/>
                    <a:pt x="1093" y="382"/>
                    <a:pt x="1093" y="382"/>
                  </a:cubicBezTo>
                  <a:cubicBezTo>
                    <a:pt x="1076" y="386"/>
                    <a:pt x="1066" y="375"/>
                    <a:pt x="1062" y="369"/>
                  </a:cubicBezTo>
                  <a:cubicBezTo>
                    <a:pt x="1062" y="369"/>
                    <a:pt x="1062" y="369"/>
                    <a:pt x="1062" y="369"/>
                  </a:cubicBezTo>
                  <a:cubicBezTo>
                    <a:pt x="1046" y="312"/>
                    <a:pt x="1046" y="312"/>
                    <a:pt x="1046" y="312"/>
                  </a:cubicBezTo>
                  <a:cubicBezTo>
                    <a:pt x="1052" y="313"/>
                    <a:pt x="1052" y="313"/>
                    <a:pt x="1052" y="313"/>
                  </a:cubicBezTo>
                  <a:cubicBezTo>
                    <a:pt x="1052" y="313"/>
                    <a:pt x="1086" y="318"/>
                    <a:pt x="1096" y="302"/>
                  </a:cubicBezTo>
                  <a:cubicBezTo>
                    <a:pt x="1105" y="286"/>
                    <a:pt x="1117" y="279"/>
                    <a:pt x="1122" y="277"/>
                  </a:cubicBezTo>
                  <a:cubicBezTo>
                    <a:pt x="1131" y="241"/>
                    <a:pt x="1131" y="241"/>
                    <a:pt x="1131" y="241"/>
                  </a:cubicBezTo>
                  <a:cubicBezTo>
                    <a:pt x="1128" y="231"/>
                    <a:pt x="1117" y="179"/>
                    <a:pt x="1132" y="164"/>
                  </a:cubicBezTo>
                  <a:cubicBezTo>
                    <a:pt x="1141" y="155"/>
                    <a:pt x="1151" y="126"/>
                    <a:pt x="1143" y="112"/>
                  </a:cubicBezTo>
                  <a:cubicBezTo>
                    <a:pt x="1139" y="105"/>
                    <a:pt x="1130" y="102"/>
                    <a:pt x="1117" y="105"/>
                  </a:cubicBezTo>
                  <a:cubicBezTo>
                    <a:pt x="1067" y="117"/>
                    <a:pt x="1041" y="115"/>
                    <a:pt x="1040" y="115"/>
                  </a:cubicBezTo>
                  <a:cubicBezTo>
                    <a:pt x="1038" y="115"/>
                    <a:pt x="1038" y="115"/>
                    <a:pt x="1038" y="115"/>
                  </a:cubicBezTo>
                  <a:cubicBezTo>
                    <a:pt x="1005" y="66"/>
                    <a:pt x="1005" y="66"/>
                    <a:pt x="1005" y="66"/>
                  </a:cubicBezTo>
                  <a:cubicBezTo>
                    <a:pt x="999" y="69"/>
                    <a:pt x="985" y="75"/>
                    <a:pt x="977" y="71"/>
                  </a:cubicBezTo>
                  <a:cubicBezTo>
                    <a:pt x="975" y="69"/>
                    <a:pt x="972" y="67"/>
                    <a:pt x="971" y="61"/>
                  </a:cubicBezTo>
                  <a:cubicBezTo>
                    <a:pt x="970" y="55"/>
                    <a:pt x="972" y="46"/>
                    <a:pt x="973" y="37"/>
                  </a:cubicBezTo>
                  <a:cubicBezTo>
                    <a:pt x="974" y="26"/>
                    <a:pt x="977" y="5"/>
                    <a:pt x="974" y="2"/>
                  </a:cubicBezTo>
                  <a:cubicBezTo>
                    <a:pt x="973" y="2"/>
                    <a:pt x="972" y="2"/>
                    <a:pt x="969" y="4"/>
                  </a:cubicBezTo>
                  <a:cubicBezTo>
                    <a:pt x="967" y="0"/>
                    <a:pt x="967" y="0"/>
                    <a:pt x="967" y="0"/>
                  </a:cubicBezTo>
                  <a:cubicBezTo>
                    <a:pt x="947" y="8"/>
                    <a:pt x="934" y="20"/>
                    <a:pt x="925" y="29"/>
                  </a:cubicBezTo>
                  <a:cubicBezTo>
                    <a:pt x="913" y="42"/>
                    <a:pt x="922" y="44"/>
                    <a:pt x="931" y="51"/>
                  </a:cubicBezTo>
                  <a:cubicBezTo>
                    <a:pt x="939" y="58"/>
                    <a:pt x="955" y="79"/>
                    <a:pt x="948" y="88"/>
                  </a:cubicBezTo>
                  <a:cubicBezTo>
                    <a:pt x="941" y="96"/>
                    <a:pt x="929" y="106"/>
                    <a:pt x="927" y="115"/>
                  </a:cubicBezTo>
                  <a:cubicBezTo>
                    <a:pt x="924" y="125"/>
                    <a:pt x="918" y="138"/>
                    <a:pt x="917" y="142"/>
                  </a:cubicBezTo>
                  <a:cubicBezTo>
                    <a:pt x="915" y="146"/>
                    <a:pt x="902" y="162"/>
                    <a:pt x="902" y="166"/>
                  </a:cubicBezTo>
                  <a:cubicBezTo>
                    <a:pt x="902" y="170"/>
                    <a:pt x="897" y="194"/>
                    <a:pt x="897" y="194"/>
                  </a:cubicBezTo>
                  <a:cubicBezTo>
                    <a:pt x="897" y="194"/>
                    <a:pt x="911" y="202"/>
                    <a:pt x="902" y="206"/>
                  </a:cubicBezTo>
                  <a:cubicBezTo>
                    <a:pt x="892" y="210"/>
                    <a:pt x="876" y="213"/>
                    <a:pt x="872" y="220"/>
                  </a:cubicBezTo>
                  <a:cubicBezTo>
                    <a:pt x="868" y="227"/>
                    <a:pt x="837" y="248"/>
                    <a:pt x="837" y="248"/>
                  </a:cubicBezTo>
                  <a:cubicBezTo>
                    <a:pt x="837" y="248"/>
                    <a:pt x="832" y="242"/>
                    <a:pt x="815" y="240"/>
                  </a:cubicBezTo>
                  <a:cubicBezTo>
                    <a:pt x="798" y="237"/>
                    <a:pt x="805" y="242"/>
                    <a:pt x="797" y="255"/>
                  </a:cubicBezTo>
                  <a:cubicBezTo>
                    <a:pt x="789" y="267"/>
                    <a:pt x="779" y="295"/>
                    <a:pt x="777" y="302"/>
                  </a:cubicBezTo>
                  <a:cubicBezTo>
                    <a:pt x="776" y="309"/>
                    <a:pt x="759" y="325"/>
                    <a:pt x="762" y="333"/>
                  </a:cubicBezTo>
                  <a:cubicBezTo>
                    <a:pt x="765" y="341"/>
                    <a:pt x="783" y="361"/>
                    <a:pt x="790" y="360"/>
                  </a:cubicBezTo>
                  <a:cubicBezTo>
                    <a:pt x="797" y="358"/>
                    <a:pt x="807" y="357"/>
                    <a:pt x="818" y="355"/>
                  </a:cubicBezTo>
                  <a:cubicBezTo>
                    <a:pt x="829" y="354"/>
                    <a:pt x="840" y="369"/>
                    <a:pt x="844" y="360"/>
                  </a:cubicBezTo>
                  <a:cubicBezTo>
                    <a:pt x="849" y="350"/>
                    <a:pt x="844" y="350"/>
                    <a:pt x="867" y="350"/>
                  </a:cubicBezTo>
                  <a:cubicBezTo>
                    <a:pt x="889" y="350"/>
                    <a:pt x="906" y="346"/>
                    <a:pt x="918" y="366"/>
                  </a:cubicBezTo>
                  <a:cubicBezTo>
                    <a:pt x="931" y="387"/>
                    <a:pt x="959" y="400"/>
                    <a:pt x="945" y="407"/>
                  </a:cubicBezTo>
                  <a:cubicBezTo>
                    <a:pt x="931" y="414"/>
                    <a:pt x="936" y="419"/>
                    <a:pt x="921" y="414"/>
                  </a:cubicBezTo>
                  <a:cubicBezTo>
                    <a:pt x="906" y="408"/>
                    <a:pt x="892" y="406"/>
                    <a:pt x="892" y="406"/>
                  </a:cubicBezTo>
                  <a:cubicBezTo>
                    <a:pt x="868" y="414"/>
                    <a:pt x="868" y="414"/>
                    <a:pt x="868" y="414"/>
                  </a:cubicBezTo>
                  <a:cubicBezTo>
                    <a:pt x="868" y="414"/>
                    <a:pt x="849" y="415"/>
                    <a:pt x="847" y="419"/>
                  </a:cubicBezTo>
                  <a:cubicBezTo>
                    <a:pt x="846" y="424"/>
                    <a:pt x="832" y="432"/>
                    <a:pt x="832" y="432"/>
                  </a:cubicBezTo>
                  <a:cubicBezTo>
                    <a:pt x="816" y="438"/>
                    <a:pt x="816" y="438"/>
                    <a:pt x="816" y="438"/>
                  </a:cubicBezTo>
                  <a:cubicBezTo>
                    <a:pt x="816" y="438"/>
                    <a:pt x="797" y="465"/>
                    <a:pt x="797" y="470"/>
                  </a:cubicBezTo>
                  <a:cubicBezTo>
                    <a:pt x="797" y="474"/>
                    <a:pt x="793" y="486"/>
                    <a:pt x="793" y="486"/>
                  </a:cubicBezTo>
                  <a:cubicBezTo>
                    <a:pt x="777" y="489"/>
                    <a:pt x="777" y="489"/>
                    <a:pt x="777" y="489"/>
                  </a:cubicBezTo>
                  <a:cubicBezTo>
                    <a:pt x="757" y="503"/>
                    <a:pt x="757" y="503"/>
                    <a:pt x="757" y="503"/>
                  </a:cubicBezTo>
                  <a:cubicBezTo>
                    <a:pt x="731" y="507"/>
                    <a:pt x="731" y="507"/>
                    <a:pt x="731" y="507"/>
                  </a:cubicBezTo>
                  <a:cubicBezTo>
                    <a:pt x="697" y="537"/>
                    <a:pt x="697" y="537"/>
                    <a:pt x="697" y="537"/>
                  </a:cubicBezTo>
                  <a:cubicBezTo>
                    <a:pt x="652" y="537"/>
                    <a:pt x="652" y="537"/>
                    <a:pt x="652" y="537"/>
                  </a:cubicBezTo>
                  <a:cubicBezTo>
                    <a:pt x="652" y="537"/>
                    <a:pt x="630" y="524"/>
                    <a:pt x="621" y="530"/>
                  </a:cubicBezTo>
                  <a:cubicBezTo>
                    <a:pt x="613" y="535"/>
                    <a:pt x="602" y="559"/>
                    <a:pt x="602" y="564"/>
                  </a:cubicBezTo>
                  <a:cubicBezTo>
                    <a:pt x="602" y="570"/>
                    <a:pt x="613" y="583"/>
                    <a:pt x="616" y="587"/>
                  </a:cubicBezTo>
                  <a:cubicBezTo>
                    <a:pt x="618" y="591"/>
                    <a:pt x="621" y="609"/>
                    <a:pt x="621" y="609"/>
                  </a:cubicBezTo>
                  <a:cubicBezTo>
                    <a:pt x="621" y="609"/>
                    <a:pt x="613" y="623"/>
                    <a:pt x="609" y="623"/>
                  </a:cubicBezTo>
                  <a:cubicBezTo>
                    <a:pt x="605" y="623"/>
                    <a:pt x="588" y="630"/>
                    <a:pt x="588" y="630"/>
                  </a:cubicBezTo>
                  <a:cubicBezTo>
                    <a:pt x="588" y="630"/>
                    <a:pt x="571" y="640"/>
                    <a:pt x="568" y="648"/>
                  </a:cubicBezTo>
                  <a:cubicBezTo>
                    <a:pt x="564" y="657"/>
                    <a:pt x="561" y="665"/>
                    <a:pt x="547" y="669"/>
                  </a:cubicBezTo>
                  <a:cubicBezTo>
                    <a:pt x="533" y="673"/>
                    <a:pt x="545" y="663"/>
                    <a:pt x="533" y="673"/>
                  </a:cubicBezTo>
                  <a:cubicBezTo>
                    <a:pt x="522" y="683"/>
                    <a:pt x="493" y="683"/>
                    <a:pt x="475" y="684"/>
                  </a:cubicBezTo>
                  <a:cubicBezTo>
                    <a:pt x="457" y="686"/>
                    <a:pt x="401" y="691"/>
                    <a:pt x="383" y="697"/>
                  </a:cubicBezTo>
                  <a:cubicBezTo>
                    <a:pt x="365" y="703"/>
                    <a:pt x="348" y="726"/>
                    <a:pt x="323" y="723"/>
                  </a:cubicBezTo>
                  <a:cubicBezTo>
                    <a:pt x="298" y="721"/>
                    <a:pt x="316" y="714"/>
                    <a:pt x="296" y="712"/>
                  </a:cubicBezTo>
                  <a:cubicBezTo>
                    <a:pt x="277" y="711"/>
                    <a:pt x="273" y="718"/>
                    <a:pt x="259" y="711"/>
                  </a:cubicBezTo>
                  <a:cubicBezTo>
                    <a:pt x="245" y="704"/>
                    <a:pt x="242" y="700"/>
                    <a:pt x="234" y="693"/>
                  </a:cubicBezTo>
                  <a:cubicBezTo>
                    <a:pt x="225" y="686"/>
                    <a:pt x="225" y="679"/>
                    <a:pt x="206" y="679"/>
                  </a:cubicBezTo>
                  <a:cubicBezTo>
                    <a:pt x="186" y="679"/>
                    <a:pt x="174" y="662"/>
                    <a:pt x="174" y="662"/>
                  </a:cubicBezTo>
                  <a:cubicBezTo>
                    <a:pt x="174" y="662"/>
                    <a:pt x="164" y="644"/>
                    <a:pt x="123" y="644"/>
                  </a:cubicBezTo>
                  <a:cubicBezTo>
                    <a:pt x="83" y="644"/>
                    <a:pt x="77" y="647"/>
                    <a:pt x="59" y="640"/>
                  </a:cubicBezTo>
                  <a:cubicBezTo>
                    <a:pt x="41" y="633"/>
                    <a:pt x="22" y="626"/>
                    <a:pt x="5" y="624"/>
                  </a:cubicBezTo>
                  <a:cubicBezTo>
                    <a:pt x="4" y="624"/>
                    <a:pt x="2" y="624"/>
                    <a:pt x="0" y="624"/>
                  </a:cubicBezTo>
                  <a:lnTo>
                    <a:pt x="0" y="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11"/>
            <p:cNvSpPr>
              <a:spLocks/>
            </p:cNvSpPr>
            <p:nvPr/>
          </p:nvSpPr>
          <p:spPr bwMode="auto">
            <a:xfrm>
              <a:off x="7842251" y="3998912"/>
              <a:ext cx="622300" cy="730250"/>
            </a:xfrm>
            <a:custGeom>
              <a:avLst/>
              <a:gdLst>
                <a:gd name="T0" fmla="*/ 47 w 251"/>
                <a:gd name="T1" fmla="*/ 171 h 294"/>
                <a:gd name="T2" fmla="*/ 42 w 251"/>
                <a:gd name="T3" fmla="*/ 168 h 294"/>
                <a:gd name="T4" fmla="*/ 35 w 251"/>
                <a:gd name="T5" fmla="*/ 195 h 294"/>
                <a:gd name="T6" fmla="*/ 58 w 251"/>
                <a:gd name="T7" fmla="*/ 200 h 294"/>
                <a:gd name="T8" fmla="*/ 75 w 251"/>
                <a:gd name="T9" fmla="*/ 222 h 294"/>
                <a:gd name="T10" fmla="*/ 54 w 251"/>
                <a:gd name="T11" fmla="*/ 231 h 294"/>
                <a:gd name="T12" fmla="*/ 58 w 251"/>
                <a:gd name="T13" fmla="*/ 236 h 294"/>
                <a:gd name="T14" fmla="*/ 77 w 251"/>
                <a:gd name="T15" fmla="*/ 275 h 294"/>
                <a:gd name="T16" fmla="*/ 91 w 251"/>
                <a:gd name="T17" fmla="*/ 270 h 294"/>
                <a:gd name="T18" fmla="*/ 115 w 251"/>
                <a:gd name="T19" fmla="*/ 275 h 294"/>
                <a:gd name="T20" fmla="*/ 140 w 251"/>
                <a:gd name="T21" fmla="*/ 275 h 294"/>
                <a:gd name="T22" fmla="*/ 172 w 251"/>
                <a:gd name="T23" fmla="*/ 288 h 294"/>
                <a:gd name="T24" fmla="*/ 180 w 251"/>
                <a:gd name="T25" fmla="*/ 294 h 294"/>
                <a:gd name="T26" fmla="*/ 212 w 251"/>
                <a:gd name="T27" fmla="*/ 261 h 294"/>
                <a:gd name="T28" fmla="*/ 213 w 251"/>
                <a:gd name="T29" fmla="*/ 243 h 294"/>
                <a:gd name="T30" fmla="*/ 242 w 251"/>
                <a:gd name="T31" fmla="*/ 239 h 294"/>
                <a:gd name="T32" fmla="*/ 238 w 251"/>
                <a:gd name="T33" fmla="*/ 235 h 294"/>
                <a:gd name="T34" fmla="*/ 251 w 251"/>
                <a:gd name="T35" fmla="*/ 196 h 294"/>
                <a:gd name="T36" fmla="*/ 222 w 251"/>
                <a:gd name="T37" fmla="*/ 196 h 294"/>
                <a:gd name="T38" fmla="*/ 200 w 251"/>
                <a:gd name="T39" fmla="*/ 183 h 294"/>
                <a:gd name="T40" fmla="*/ 197 w 251"/>
                <a:gd name="T41" fmla="*/ 175 h 294"/>
                <a:gd name="T42" fmla="*/ 175 w 251"/>
                <a:gd name="T43" fmla="*/ 151 h 294"/>
                <a:gd name="T44" fmla="*/ 180 w 251"/>
                <a:gd name="T45" fmla="*/ 133 h 294"/>
                <a:gd name="T46" fmla="*/ 196 w 251"/>
                <a:gd name="T47" fmla="*/ 119 h 294"/>
                <a:gd name="T48" fmla="*/ 203 w 251"/>
                <a:gd name="T49" fmla="*/ 111 h 294"/>
                <a:gd name="T50" fmla="*/ 200 w 251"/>
                <a:gd name="T51" fmla="*/ 107 h 294"/>
                <a:gd name="T52" fmla="*/ 196 w 251"/>
                <a:gd name="T53" fmla="*/ 109 h 294"/>
                <a:gd name="T54" fmla="*/ 177 w 251"/>
                <a:gd name="T55" fmla="*/ 109 h 294"/>
                <a:gd name="T56" fmla="*/ 150 w 251"/>
                <a:gd name="T57" fmla="*/ 46 h 294"/>
                <a:gd name="T58" fmla="*/ 89 w 251"/>
                <a:gd name="T59" fmla="*/ 20 h 294"/>
                <a:gd name="T60" fmla="*/ 71 w 251"/>
                <a:gd name="T61" fmla="*/ 4 h 294"/>
                <a:gd name="T62" fmla="*/ 78 w 251"/>
                <a:gd name="T63" fmla="*/ 16 h 294"/>
                <a:gd name="T64" fmla="*/ 75 w 251"/>
                <a:gd name="T65" fmla="*/ 49 h 294"/>
                <a:gd name="T66" fmla="*/ 45 w 251"/>
                <a:gd name="T67" fmla="*/ 42 h 294"/>
                <a:gd name="T68" fmla="*/ 40 w 251"/>
                <a:gd name="T69" fmla="*/ 58 h 294"/>
                <a:gd name="T70" fmla="*/ 35 w 251"/>
                <a:gd name="T71" fmla="*/ 82 h 294"/>
                <a:gd name="T72" fmla="*/ 22 w 251"/>
                <a:gd name="T73" fmla="*/ 97 h 294"/>
                <a:gd name="T74" fmla="*/ 0 w 251"/>
                <a:gd name="T75" fmla="*/ 101 h 294"/>
                <a:gd name="T76" fmla="*/ 37 w 251"/>
                <a:gd name="T77" fmla="*/ 124 h 294"/>
                <a:gd name="T78" fmla="*/ 66 w 251"/>
                <a:gd name="T79" fmla="*/ 146 h 294"/>
                <a:gd name="T80" fmla="*/ 61 w 251"/>
                <a:gd name="T81" fmla="*/ 17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294">
                  <a:moveTo>
                    <a:pt x="61" y="175"/>
                  </a:moveTo>
                  <a:cubicBezTo>
                    <a:pt x="56" y="176"/>
                    <a:pt x="51" y="173"/>
                    <a:pt x="47" y="171"/>
                  </a:cubicBezTo>
                  <a:cubicBezTo>
                    <a:pt x="45" y="170"/>
                    <a:pt x="43" y="168"/>
                    <a:pt x="42" y="168"/>
                  </a:cubicBezTo>
                  <a:cubicBezTo>
                    <a:pt x="42" y="168"/>
                    <a:pt x="42" y="168"/>
                    <a:pt x="42" y="168"/>
                  </a:cubicBezTo>
                  <a:cubicBezTo>
                    <a:pt x="42" y="168"/>
                    <a:pt x="41" y="169"/>
                    <a:pt x="41" y="172"/>
                  </a:cubicBezTo>
                  <a:cubicBezTo>
                    <a:pt x="39" y="181"/>
                    <a:pt x="37" y="190"/>
                    <a:pt x="35" y="195"/>
                  </a:cubicBezTo>
                  <a:cubicBezTo>
                    <a:pt x="40" y="194"/>
                    <a:pt x="47" y="194"/>
                    <a:pt x="51" y="197"/>
                  </a:cubicBezTo>
                  <a:cubicBezTo>
                    <a:pt x="52" y="198"/>
                    <a:pt x="55" y="199"/>
                    <a:pt x="58" y="200"/>
                  </a:cubicBezTo>
                  <a:cubicBezTo>
                    <a:pt x="69" y="205"/>
                    <a:pt x="77" y="209"/>
                    <a:pt x="78" y="215"/>
                  </a:cubicBezTo>
                  <a:cubicBezTo>
                    <a:pt x="78" y="216"/>
                    <a:pt x="78" y="219"/>
                    <a:pt x="75" y="222"/>
                  </a:cubicBezTo>
                  <a:cubicBezTo>
                    <a:pt x="71" y="225"/>
                    <a:pt x="66" y="227"/>
                    <a:pt x="62" y="228"/>
                  </a:cubicBezTo>
                  <a:cubicBezTo>
                    <a:pt x="59" y="229"/>
                    <a:pt x="55" y="230"/>
                    <a:pt x="54" y="231"/>
                  </a:cubicBezTo>
                  <a:cubicBezTo>
                    <a:pt x="54" y="232"/>
                    <a:pt x="55" y="232"/>
                    <a:pt x="56" y="233"/>
                  </a:cubicBezTo>
                  <a:cubicBezTo>
                    <a:pt x="58" y="236"/>
                    <a:pt x="58" y="236"/>
                    <a:pt x="58" y="236"/>
                  </a:cubicBezTo>
                  <a:cubicBezTo>
                    <a:pt x="69" y="249"/>
                    <a:pt x="76" y="257"/>
                    <a:pt x="76" y="263"/>
                  </a:cubicBezTo>
                  <a:cubicBezTo>
                    <a:pt x="77" y="266"/>
                    <a:pt x="77" y="271"/>
                    <a:pt x="77" y="275"/>
                  </a:cubicBezTo>
                  <a:cubicBezTo>
                    <a:pt x="84" y="272"/>
                    <a:pt x="90" y="270"/>
                    <a:pt x="90" y="270"/>
                  </a:cubicBezTo>
                  <a:cubicBezTo>
                    <a:pt x="91" y="270"/>
                    <a:pt x="91" y="270"/>
                    <a:pt x="91" y="270"/>
                  </a:cubicBezTo>
                  <a:cubicBezTo>
                    <a:pt x="106" y="268"/>
                    <a:pt x="106" y="268"/>
                    <a:pt x="106" y="268"/>
                  </a:cubicBezTo>
                  <a:cubicBezTo>
                    <a:pt x="115" y="275"/>
                    <a:pt x="115" y="275"/>
                    <a:pt x="115" y="275"/>
                  </a:cubicBezTo>
                  <a:cubicBezTo>
                    <a:pt x="118" y="271"/>
                    <a:pt x="118" y="271"/>
                    <a:pt x="118" y="271"/>
                  </a:cubicBezTo>
                  <a:cubicBezTo>
                    <a:pt x="124" y="265"/>
                    <a:pt x="132" y="270"/>
                    <a:pt x="140" y="275"/>
                  </a:cubicBezTo>
                  <a:cubicBezTo>
                    <a:pt x="145" y="278"/>
                    <a:pt x="150" y="281"/>
                    <a:pt x="155" y="282"/>
                  </a:cubicBezTo>
                  <a:cubicBezTo>
                    <a:pt x="165" y="283"/>
                    <a:pt x="169" y="286"/>
                    <a:pt x="172" y="288"/>
                  </a:cubicBezTo>
                  <a:cubicBezTo>
                    <a:pt x="174" y="289"/>
                    <a:pt x="175" y="290"/>
                    <a:pt x="177" y="292"/>
                  </a:cubicBezTo>
                  <a:cubicBezTo>
                    <a:pt x="179" y="292"/>
                    <a:pt x="180" y="293"/>
                    <a:pt x="180" y="294"/>
                  </a:cubicBezTo>
                  <a:cubicBezTo>
                    <a:pt x="200" y="279"/>
                    <a:pt x="200" y="279"/>
                    <a:pt x="200" y="279"/>
                  </a:cubicBezTo>
                  <a:cubicBezTo>
                    <a:pt x="212" y="261"/>
                    <a:pt x="212" y="261"/>
                    <a:pt x="212" y="261"/>
                  </a:cubicBezTo>
                  <a:cubicBezTo>
                    <a:pt x="210" y="251"/>
                    <a:pt x="210" y="251"/>
                    <a:pt x="210" y="251"/>
                  </a:cubicBezTo>
                  <a:cubicBezTo>
                    <a:pt x="210" y="247"/>
                    <a:pt x="211" y="244"/>
                    <a:pt x="213" y="243"/>
                  </a:cubicBezTo>
                  <a:cubicBezTo>
                    <a:pt x="217" y="238"/>
                    <a:pt x="226" y="238"/>
                    <a:pt x="235" y="239"/>
                  </a:cubicBezTo>
                  <a:cubicBezTo>
                    <a:pt x="238" y="239"/>
                    <a:pt x="240" y="239"/>
                    <a:pt x="242" y="239"/>
                  </a:cubicBezTo>
                  <a:cubicBezTo>
                    <a:pt x="241" y="238"/>
                    <a:pt x="241" y="237"/>
                    <a:pt x="240" y="237"/>
                  </a:cubicBezTo>
                  <a:cubicBezTo>
                    <a:pt x="238" y="235"/>
                    <a:pt x="238" y="235"/>
                    <a:pt x="238" y="235"/>
                  </a:cubicBezTo>
                  <a:cubicBezTo>
                    <a:pt x="239" y="232"/>
                    <a:pt x="239" y="232"/>
                    <a:pt x="239" y="232"/>
                  </a:cubicBezTo>
                  <a:cubicBezTo>
                    <a:pt x="239" y="232"/>
                    <a:pt x="246" y="211"/>
                    <a:pt x="251" y="196"/>
                  </a:cubicBezTo>
                  <a:cubicBezTo>
                    <a:pt x="245" y="197"/>
                    <a:pt x="238" y="198"/>
                    <a:pt x="232" y="198"/>
                  </a:cubicBezTo>
                  <a:cubicBezTo>
                    <a:pt x="227" y="198"/>
                    <a:pt x="224" y="198"/>
                    <a:pt x="222" y="196"/>
                  </a:cubicBezTo>
                  <a:cubicBezTo>
                    <a:pt x="220" y="196"/>
                    <a:pt x="218" y="195"/>
                    <a:pt x="216" y="194"/>
                  </a:cubicBezTo>
                  <a:cubicBezTo>
                    <a:pt x="210" y="193"/>
                    <a:pt x="203" y="191"/>
                    <a:pt x="200" y="183"/>
                  </a:cubicBezTo>
                  <a:cubicBezTo>
                    <a:pt x="198" y="180"/>
                    <a:pt x="198" y="177"/>
                    <a:pt x="197" y="175"/>
                  </a:cubicBezTo>
                  <a:cubicBezTo>
                    <a:pt x="197" y="175"/>
                    <a:pt x="197" y="175"/>
                    <a:pt x="197" y="175"/>
                  </a:cubicBezTo>
                  <a:cubicBezTo>
                    <a:pt x="197" y="175"/>
                    <a:pt x="197" y="175"/>
                    <a:pt x="196" y="175"/>
                  </a:cubicBezTo>
                  <a:cubicBezTo>
                    <a:pt x="188" y="173"/>
                    <a:pt x="181" y="171"/>
                    <a:pt x="175" y="151"/>
                  </a:cubicBezTo>
                  <a:cubicBezTo>
                    <a:pt x="173" y="145"/>
                    <a:pt x="172" y="141"/>
                    <a:pt x="174" y="138"/>
                  </a:cubicBezTo>
                  <a:cubicBezTo>
                    <a:pt x="175" y="135"/>
                    <a:pt x="178" y="134"/>
                    <a:pt x="180" y="133"/>
                  </a:cubicBezTo>
                  <a:cubicBezTo>
                    <a:pt x="183" y="132"/>
                    <a:pt x="187" y="131"/>
                    <a:pt x="192" y="127"/>
                  </a:cubicBezTo>
                  <a:cubicBezTo>
                    <a:pt x="197" y="122"/>
                    <a:pt x="196" y="120"/>
                    <a:pt x="196" y="119"/>
                  </a:cubicBezTo>
                  <a:cubicBezTo>
                    <a:pt x="196" y="119"/>
                    <a:pt x="194" y="117"/>
                    <a:pt x="195" y="114"/>
                  </a:cubicBezTo>
                  <a:cubicBezTo>
                    <a:pt x="197" y="112"/>
                    <a:pt x="200" y="111"/>
                    <a:pt x="203" y="111"/>
                  </a:cubicBezTo>
                  <a:cubicBezTo>
                    <a:pt x="210" y="110"/>
                    <a:pt x="212" y="108"/>
                    <a:pt x="210" y="94"/>
                  </a:cubicBezTo>
                  <a:cubicBezTo>
                    <a:pt x="208" y="96"/>
                    <a:pt x="204" y="102"/>
                    <a:pt x="200" y="107"/>
                  </a:cubicBezTo>
                  <a:cubicBezTo>
                    <a:pt x="199" y="110"/>
                    <a:pt x="199" y="110"/>
                    <a:pt x="199" y="110"/>
                  </a:cubicBezTo>
                  <a:cubicBezTo>
                    <a:pt x="196" y="109"/>
                    <a:pt x="196" y="109"/>
                    <a:pt x="196" y="109"/>
                  </a:cubicBezTo>
                  <a:cubicBezTo>
                    <a:pt x="190" y="109"/>
                    <a:pt x="183" y="108"/>
                    <a:pt x="181" y="109"/>
                  </a:cubicBezTo>
                  <a:cubicBezTo>
                    <a:pt x="180" y="110"/>
                    <a:pt x="178" y="110"/>
                    <a:pt x="177" y="109"/>
                  </a:cubicBezTo>
                  <a:cubicBezTo>
                    <a:pt x="171" y="107"/>
                    <a:pt x="153" y="80"/>
                    <a:pt x="151" y="71"/>
                  </a:cubicBezTo>
                  <a:cubicBezTo>
                    <a:pt x="149" y="63"/>
                    <a:pt x="150" y="52"/>
                    <a:pt x="150" y="46"/>
                  </a:cubicBezTo>
                  <a:cubicBezTo>
                    <a:pt x="127" y="35"/>
                    <a:pt x="127" y="35"/>
                    <a:pt x="127" y="35"/>
                  </a:cubicBezTo>
                  <a:cubicBezTo>
                    <a:pt x="123" y="33"/>
                    <a:pt x="95" y="23"/>
                    <a:pt x="89" y="20"/>
                  </a:cubicBezTo>
                  <a:cubicBezTo>
                    <a:pt x="85" y="17"/>
                    <a:pt x="80" y="8"/>
                    <a:pt x="76" y="0"/>
                  </a:cubicBezTo>
                  <a:cubicBezTo>
                    <a:pt x="74" y="1"/>
                    <a:pt x="72" y="3"/>
                    <a:pt x="71" y="4"/>
                  </a:cubicBezTo>
                  <a:cubicBezTo>
                    <a:pt x="71" y="4"/>
                    <a:pt x="72" y="5"/>
                    <a:pt x="72" y="5"/>
                  </a:cubicBezTo>
                  <a:cubicBezTo>
                    <a:pt x="75" y="7"/>
                    <a:pt x="77" y="10"/>
                    <a:pt x="78" y="16"/>
                  </a:cubicBezTo>
                  <a:cubicBezTo>
                    <a:pt x="79" y="19"/>
                    <a:pt x="79" y="19"/>
                    <a:pt x="79" y="19"/>
                  </a:cubicBezTo>
                  <a:cubicBezTo>
                    <a:pt x="81" y="33"/>
                    <a:pt x="83" y="42"/>
                    <a:pt x="75" y="49"/>
                  </a:cubicBezTo>
                  <a:cubicBezTo>
                    <a:pt x="66" y="57"/>
                    <a:pt x="66" y="57"/>
                    <a:pt x="66" y="57"/>
                  </a:cubicBezTo>
                  <a:cubicBezTo>
                    <a:pt x="45" y="42"/>
                    <a:pt x="45" y="42"/>
                    <a:pt x="45" y="42"/>
                  </a:cubicBezTo>
                  <a:cubicBezTo>
                    <a:pt x="41" y="46"/>
                    <a:pt x="38" y="50"/>
                    <a:pt x="38" y="52"/>
                  </a:cubicBezTo>
                  <a:cubicBezTo>
                    <a:pt x="38" y="52"/>
                    <a:pt x="39" y="55"/>
                    <a:pt x="40" y="58"/>
                  </a:cubicBezTo>
                  <a:cubicBezTo>
                    <a:pt x="42" y="64"/>
                    <a:pt x="45" y="72"/>
                    <a:pt x="42" y="77"/>
                  </a:cubicBezTo>
                  <a:cubicBezTo>
                    <a:pt x="41" y="79"/>
                    <a:pt x="39" y="81"/>
                    <a:pt x="35" y="82"/>
                  </a:cubicBezTo>
                  <a:cubicBezTo>
                    <a:pt x="26" y="83"/>
                    <a:pt x="23" y="94"/>
                    <a:pt x="23" y="94"/>
                  </a:cubicBezTo>
                  <a:cubicBezTo>
                    <a:pt x="22" y="97"/>
                    <a:pt x="22" y="97"/>
                    <a:pt x="22" y="97"/>
                  </a:cubicBezTo>
                  <a:cubicBezTo>
                    <a:pt x="19" y="97"/>
                    <a:pt x="19" y="97"/>
                    <a:pt x="19" y="97"/>
                  </a:cubicBezTo>
                  <a:cubicBezTo>
                    <a:pt x="10" y="97"/>
                    <a:pt x="1" y="99"/>
                    <a:pt x="0" y="101"/>
                  </a:cubicBezTo>
                  <a:cubicBezTo>
                    <a:pt x="0" y="101"/>
                    <a:pt x="0" y="101"/>
                    <a:pt x="2" y="103"/>
                  </a:cubicBezTo>
                  <a:cubicBezTo>
                    <a:pt x="11" y="114"/>
                    <a:pt x="34" y="123"/>
                    <a:pt x="37" y="124"/>
                  </a:cubicBezTo>
                  <a:cubicBezTo>
                    <a:pt x="46" y="125"/>
                    <a:pt x="64" y="127"/>
                    <a:pt x="64" y="137"/>
                  </a:cubicBezTo>
                  <a:cubicBezTo>
                    <a:pt x="64" y="139"/>
                    <a:pt x="65" y="143"/>
                    <a:pt x="66" y="146"/>
                  </a:cubicBezTo>
                  <a:cubicBezTo>
                    <a:pt x="68" y="158"/>
                    <a:pt x="70" y="167"/>
                    <a:pt x="66" y="172"/>
                  </a:cubicBezTo>
                  <a:cubicBezTo>
                    <a:pt x="65" y="174"/>
                    <a:pt x="63" y="175"/>
                    <a:pt x="61" y="1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12"/>
            <p:cNvSpPr>
              <a:spLocks/>
            </p:cNvSpPr>
            <p:nvPr/>
          </p:nvSpPr>
          <p:spPr bwMode="auto">
            <a:xfrm>
              <a:off x="5683250" y="4027488"/>
              <a:ext cx="2332038" cy="1211262"/>
            </a:xfrm>
            <a:custGeom>
              <a:avLst/>
              <a:gdLst>
                <a:gd name="T0" fmla="*/ 620 w 939"/>
                <a:gd name="T1" fmla="*/ 90 h 487"/>
                <a:gd name="T2" fmla="*/ 606 w 939"/>
                <a:gd name="T3" fmla="*/ 130 h 487"/>
                <a:gd name="T4" fmla="*/ 642 w 939"/>
                <a:gd name="T5" fmla="*/ 217 h 487"/>
                <a:gd name="T6" fmla="*/ 570 w 939"/>
                <a:gd name="T7" fmla="*/ 246 h 487"/>
                <a:gd name="T8" fmla="*/ 564 w 939"/>
                <a:gd name="T9" fmla="*/ 285 h 487"/>
                <a:gd name="T10" fmla="*/ 567 w 939"/>
                <a:gd name="T11" fmla="*/ 307 h 487"/>
                <a:gd name="T12" fmla="*/ 544 w 939"/>
                <a:gd name="T13" fmla="*/ 259 h 487"/>
                <a:gd name="T14" fmla="*/ 632 w 939"/>
                <a:gd name="T15" fmla="*/ 216 h 487"/>
                <a:gd name="T16" fmla="*/ 552 w 939"/>
                <a:gd name="T17" fmla="*/ 144 h 487"/>
                <a:gd name="T18" fmla="*/ 526 w 939"/>
                <a:gd name="T19" fmla="*/ 213 h 487"/>
                <a:gd name="T20" fmla="*/ 499 w 939"/>
                <a:gd name="T21" fmla="*/ 254 h 487"/>
                <a:gd name="T22" fmla="*/ 430 w 939"/>
                <a:gd name="T23" fmla="*/ 270 h 487"/>
                <a:gd name="T24" fmla="*/ 408 w 939"/>
                <a:gd name="T25" fmla="*/ 264 h 487"/>
                <a:gd name="T26" fmla="*/ 401 w 939"/>
                <a:gd name="T27" fmla="*/ 308 h 487"/>
                <a:gd name="T28" fmla="*/ 408 w 939"/>
                <a:gd name="T29" fmla="*/ 324 h 487"/>
                <a:gd name="T30" fmla="*/ 401 w 939"/>
                <a:gd name="T31" fmla="*/ 275 h 487"/>
                <a:gd name="T32" fmla="*/ 427 w 939"/>
                <a:gd name="T33" fmla="*/ 258 h 487"/>
                <a:gd name="T34" fmla="*/ 460 w 939"/>
                <a:gd name="T35" fmla="*/ 248 h 487"/>
                <a:gd name="T36" fmla="*/ 492 w 939"/>
                <a:gd name="T37" fmla="*/ 222 h 487"/>
                <a:gd name="T38" fmla="*/ 544 w 939"/>
                <a:gd name="T39" fmla="*/ 174 h 487"/>
                <a:gd name="T40" fmla="*/ 473 w 939"/>
                <a:gd name="T41" fmla="*/ 117 h 487"/>
                <a:gd name="T42" fmla="*/ 382 w 939"/>
                <a:gd name="T43" fmla="*/ 107 h 487"/>
                <a:gd name="T44" fmla="*/ 344 w 939"/>
                <a:gd name="T45" fmla="*/ 81 h 487"/>
                <a:gd name="T46" fmla="*/ 288 w 939"/>
                <a:gd name="T47" fmla="*/ 35 h 487"/>
                <a:gd name="T48" fmla="*/ 269 w 939"/>
                <a:gd name="T49" fmla="*/ 0 h 487"/>
                <a:gd name="T50" fmla="*/ 245 w 939"/>
                <a:gd name="T51" fmla="*/ 53 h 487"/>
                <a:gd name="T52" fmla="*/ 206 w 939"/>
                <a:gd name="T53" fmla="*/ 74 h 487"/>
                <a:gd name="T54" fmla="*/ 125 w 939"/>
                <a:gd name="T55" fmla="*/ 77 h 487"/>
                <a:gd name="T56" fmla="*/ 16 w 939"/>
                <a:gd name="T57" fmla="*/ 6 h 487"/>
                <a:gd name="T58" fmla="*/ 8 w 939"/>
                <a:gd name="T59" fmla="*/ 86 h 487"/>
                <a:gd name="T60" fmla="*/ 66 w 939"/>
                <a:gd name="T61" fmla="*/ 164 h 487"/>
                <a:gd name="T62" fmla="*/ 63 w 939"/>
                <a:gd name="T63" fmla="*/ 231 h 487"/>
                <a:gd name="T64" fmla="*/ 59 w 939"/>
                <a:gd name="T65" fmla="*/ 337 h 487"/>
                <a:gd name="T66" fmla="*/ 109 w 939"/>
                <a:gd name="T67" fmla="*/ 360 h 487"/>
                <a:gd name="T68" fmla="*/ 130 w 939"/>
                <a:gd name="T69" fmla="*/ 376 h 487"/>
                <a:gd name="T70" fmla="*/ 194 w 939"/>
                <a:gd name="T71" fmla="*/ 487 h 487"/>
                <a:gd name="T72" fmla="*/ 242 w 939"/>
                <a:gd name="T73" fmla="*/ 413 h 487"/>
                <a:gd name="T74" fmla="*/ 272 w 939"/>
                <a:gd name="T75" fmla="*/ 363 h 487"/>
                <a:gd name="T76" fmla="*/ 319 w 939"/>
                <a:gd name="T77" fmla="*/ 346 h 487"/>
                <a:gd name="T78" fmla="*/ 362 w 939"/>
                <a:gd name="T79" fmla="*/ 379 h 487"/>
                <a:gd name="T80" fmla="*/ 412 w 939"/>
                <a:gd name="T81" fmla="*/ 402 h 487"/>
                <a:gd name="T82" fmla="*/ 412 w 939"/>
                <a:gd name="T83" fmla="*/ 346 h 487"/>
                <a:gd name="T84" fmla="*/ 477 w 939"/>
                <a:gd name="T85" fmla="*/ 340 h 487"/>
                <a:gd name="T86" fmla="*/ 539 w 939"/>
                <a:gd name="T87" fmla="*/ 326 h 487"/>
                <a:gd name="T88" fmla="*/ 592 w 939"/>
                <a:gd name="T89" fmla="*/ 374 h 487"/>
                <a:gd name="T90" fmla="*/ 645 w 939"/>
                <a:gd name="T91" fmla="*/ 290 h 487"/>
                <a:gd name="T92" fmla="*/ 756 w 939"/>
                <a:gd name="T93" fmla="*/ 281 h 487"/>
                <a:gd name="T94" fmla="*/ 825 w 939"/>
                <a:gd name="T95" fmla="*/ 287 h 487"/>
                <a:gd name="T96" fmla="*/ 843 w 939"/>
                <a:gd name="T97" fmla="*/ 321 h 487"/>
                <a:gd name="T98" fmla="*/ 938 w 939"/>
                <a:gd name="T99" fmla="*/ 266 h 487"/>
                <a:gd name="T100" fmla="*/ 916 w 939"/>
                <a:gd name="T101" fmla="*/ 217 h 487"/>
                <a:gd name="T102" fmla="*/ 924 w 939"/>
                <a:gd name="T103" fmla="*/ 196 h 487"/>
                <a:gd name="T104" fmla="*/ 896 w 939"/>
                <a:gd name="T105" fmla="*/ 192 h 487"/>
                <a:gd name="T106" fmla="*/ 812 w 939"/>
                <a:gd name="T107" fmla="*/ 141 h 487"/>
                <a:gd name="T108" fmla="*/ 711 w 939"/>
                <a:gd name="T109" fmla="*/ 123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9" h="487">
                  <a:moveTo>
                    <a:pt x="626" y="83"/>
                  </a:moveTo>
                  <a:cubicBezTo>
                    <a:pt x="623" y="84"/>
                    <a:pt x="620" y="84"/>
                    <a:pt x="617" y="84"/>
                  </a:cubicBezTo>
                  <a:cubicBezTo>
                    <a:pt x="616" y="84"/>
                    <a:pt x="614" y="84"/>
                    <a:pt x="612" y="84"/>
                  </a:cubicBezTo>
                  <a:cubicBezTo>
                    <a:pt x="620" y="90"/>
                    <a:pt x="620" y="90"/>
                    <a:pt x="620" y="90"/>
                  </a:cubicBezTo>
                  <a:cubicBezTo>
                    <a:pt x="636" y="100"/>
                    <a:pt x="636" y="100"/>
                    <a:pt x="636" y="100"/>
                  </a:cubicBezTo>
                  <a:cubicBezTo>
                    <a:pt x="636" y="102"/>
                    <a:pt x="636" y="102"/>
                    <a:pt x="636" y="102"/>
                  </a:cubicBezTo>
                  <a:cubicBezTo>
                    <a:pt x="638" y="113"/>
                    <a:pt x="636" y="115"/>
                    <a:pt x="636" y="116"/>
                  </a:cubicBezTo>
                  <a:cubicBezTo>
                    <a:pt x="635" y="117"/>
                    <a:pt x="634" y="119"/>
                    <a:pt x="606" y="130"/>
                  </a:cubicBezTo>
                  <a:cubicBezTo>
                    <a:pt x="606" y="155"/>
                    <a:pt x="606" y="155"/>
                    <a:pt x="606" y="155"/>
                  </a:cubicBezTo>
                  <a:cubicBezTo>
                    <a:pt x="621" y="159"/>
                    <a:pt x="621" y="159"/>
                    <a:pt x="621" y="159"/>
                  </a:cubicBezTo>
                  <a:cubicBezTo>
                    <a:pt x="621" y="185"/>
                    <a:pt x="621" y="185"/>
                    <a:pt x="621" y="185"/>
                  </a:cubicBezTo>
                  <a:cubicBezTo>
                    <a:pt x="642" y="217"/>
                    <a:pt x="642" y="217"/>
                    <a:pt x="642" y="217"/>
                  </a:cubicBezTo>
                  <a:cubicBezTo>
                    <a:pt x="640" y="219"/>
                    <a:pt x="640" y="219"/>
                    <a:pt x="640" y="219"/>
                  </a:cubicBezTo>
                  <a:cubicBezTo>
                    <a:pt x="638" y="221"/>
                    <a:pt x="617" y="242"/>
                    <a:pt x="605" y="246"/>
                  </a:cubicBezTo>
                  <a:cubicBezTo>
                    <a:pt x="597" y="249"/>
                    <a:pt x="591" y="248"/>
                    <a:pt x="584" y="247"/>
                  </a:cubicBezTo>
                  <a:cubicBezTo>
                    <a:pt x="580" y="247"/>
                    <a:pt x="576" y="246"/>
                    <a:pt x="570" y="246"/>
                  </a:cubicBezTo>
                  <a:cubicBezTo>
                    <a:pt x="560" y="246"/>
                    <a:pt x="553" y="258"/>
                    <a:pt x="552" y="261"/>
                  </a:cubicBezTo>
                  <a:cubicBezTo>
                    <a:pt x="552" y="277"/>
                    <a:pt x="552" y="277"/>
                    <a:pt x="552" y="277"/>
                  </a:cubicBezTo>
                  <a:cubicBezTo>
                    <a:pt x="564" y="284"/>
                    <a:pt x="564" y="284"/>
                    <a:pt x="564" y="284"/>
                  </a:cubicBezTo>
                  <a:cubicBezTo>
                    <a:pt x="564" y="285"/>
                    <a:pt x="564" y="285"/>
                    <a:pt x="564" y="285"/>
                  </a:cubicBezTo>
                  <a:cubicBezTo>
                    <a:pt x="569" y="291"/>
                    <a:pt x="576" y="303"/>
                    <a:pt x="574" y="309"/>
                  </a:cubicBezTo>
                  <a:cubicBezTo>
                    <a:pt x="575" y="311"/>
                    <a:pt x="581" y="317"/>
                    <a:pt x="587" y="320"/>
                  </a:cubicBezTo>
                  <a:cubicBezTo>
                    <a:pt x="583" y="327"/>
                    <a:pt x="583" y="327"/>
                    <a:pt x="583" y="327"/>
                  </a:cubicBezTo>
                  <a:cubicBezTo>
                    <a:pt x="570" y="319"/>
                    <a:pt x="565" y="312"/>
                    <a:pt x="567" y="307"/>
                  </a:cubicBezTo>
                  <a:cubicBezTo>
                    <a:pt x="567" y="305"/>
                    <a:pt x="563" y="297"/>
                    <a:pt x="558" y="290"/>
                  </a:cubicBezTo>
                  <a:cubicBezTo>
                    <a:pt x="544" y="282"/>
                    <a:pt x="544" y="282"/>
                    <a:pt x="544" y="282"/>
                  </a:cubicBezTo>
                  <a:cubicBezTo>
                    <a:pt x="544" y="260"/>
                    <a:pt x="544" y="260"/>
                    <a:pt x="544" y="260"/>
                  </a:cubicBezTo>
                  <a:cubicBezTo>
                    <a:pt x="544" y="259"/>
                    <a:pt x="544" y="259"/>
                    <a:pt x="544" y="259"/>
                  </a:cubicBezTo>
                  <a:cubicBezTo>
                    <a:pt x="545" y="258"/>
                    <a:pt x="553" y="238"/>
                    <a:pt x="570" y="238"/>
                  </a:cubicBezTo>
                  <a:cubicBezTo>
                    <a:pt x="576" y="238"/>
                    <a:pt x="581" y="239"/>
                    <a:pt x="585" y="239"/>
                  </a:cubicBezTo>
                  <a:cubicBezTo>
                    <a:pt x="591" y="240"/>
                    <a:pt x="596" y="240"/>
                    <a:pt x="602" y="238"/>
                  </a:cubicBezTo>
                  <a:cubicBezTo>
                    <a:pt x="610" y="236"/>
                    <a:pt x="625" y="223"/>
                    <a:pt x="632" y="216"/>
                  </a:cubicBezTo>
                  <a:cubicBezTo>
                    <a:pt x="613" y="188"/>
                    <a:pt x="613" y="188"/>
                    <a:pt x="613" y="188"/>
                  </a:cubicBezTo>
                  <a:cubicBezTo>
                    <a:pt x="613" y="165"/>
                    <a:pt x="613" y="165"/>
                    <a:pt x="613" y="165"/>
                  </a:cubicBezTo>
                  <a:cubicBezTo>
                    <a:pt x="591" y="159"/>
                    <a:pt x="591" y="159"/>
                    <a:pt x="591" y="159"/>
                  </a:cubicBezTo>
                  <a:cubicBezTo>
                    <a:pt x="552" y="144"/>
                    <a:pt x="552" y="144"/>
                    <a:pt x="552" y="144"/>
                  </a:cubicBezTo>
                  <a:cubicBezTo>
                    <a:pt x="552" y="176"/>
                    <a:pt x="552" y="176"/>
                    <a:pt x="552" y="176"/>
                  </a:cubicBezTo>
                  <a:cubicBezTo>
                    <a:pt x="542" y="195"/>
                    <a:pt x="542" y="195"/>
                    <a:pt x="542" y="195"/>
                  </a:cubicBezTo>
                  <a:cubicBezTo>
                    <a:pt x="541" y="195"/>
                    <a:pt x="541" y="195"/>
                    <a:pt x="541" y="195"/>
                  </a:cubicBezTo>
                  <a:cubicBezTo>
                    <a:pt x="533" y="202"/>
                    <a:pt x="525" y="211"/>
                    <a:pt x="526" y="213"/>
                  </a:cubicBezTo>
                  <a:cubicBezTo>
                    <a:pt x="526" y="215"/>
                    <a:pt x="526" y="217"/>
                    <a:pt x="524" y="219"/>
                  </a:cubicBezTo>
                  <a:cubicBezTo>
                    <a:pt x="521" y="225"/>
                    <a:pt x="507" y="228"/>
                    <a:pt x="500" y="229"/>
                  </a:cubicBezTo>
                  <a:cubicBezTo>
                    <a:pt x="500" y="253"/>
                    <a:pt x="500" y="253"/>
                    <a:pt x="500" y="253"/>
                  </a:cubicBezTo>
                  <a:cubicBezTo>
                    <a:pt x="499" y="254"/>
                    <a:pt x="499" y="254"/>
                    <a:pt x="499" y="254"/>
                  </a:cubicBezTo>
                  <a:cubicBezTo>
                    <a:pt x="494" y="259"/>
                    <a:pt x="483" y="269"/>
                    <a:pt x="476" y="266"/>
                  </a:cubicBezTo>
                  <a:cubicBezTo>
                    <a:pt x="470" y="263"/>
                    <a:pt x="461" y="257"/>
                    <a:pt x="457" y="255"/>
                  </a:cubicBezTo>
                  <a:cubicBezTo>
                    <a:pt x="454" y="255"/>
                    <a:pt x="440" y="255"/>
                    <a:pt x="436" y="264"/>
                  </a:cubicBezTo>
                  <a:cubicBezTo>
                    <a:pt x="435" y="266"/>
                    <a:pt x="433" y="269"/>
                    <a:pt x="430" y="270"/>
                  </a:cubicBezTo>
                  <a:cubicBezTo>
                    <a:pt x="426" y="270"/>
                    <a:pt x="423" y="267"/>
                    <a:pt x="421" y="263"/>
                  </a:cubicBezTo>
                  <a:cubicBezTo>
                    <a:pt x="418" y="260"/>
                    <a:pt x="415" y="255"/>
                    <a:pt x="411" y="255"/>
                  </a:cubicBezTo>
                  <a:cubicBezTo>
                    <a:pt x="409" y="255"/>
                    <a:pt x="408" y="256"/>
                    <a:pt x="408" y="256"/>
                  </a:cubicBezTo>
                  <a:cubicBezTo>
                    <a:pt x="408" y="257"/>
                    <a:pt x="408" y="261"/>
                    <a:pt x="408" y="264"/>
                  </a:cubicBezTo>
                  <a:cubicBezTo>
                    <a:pt x="409" y="267"/>
                    <a:pt x="409" y="272"/>
                    <a:pt x="409" y="276"/>
                  </a:cubicBezTo>
                  <a:cubicBezTo>
                    <a:pt x="407" y="283"/>
                    <a:pt x="404" y="286"/>
                    <a:pt x="401" y="288"/>
                  </a:cubicBezTo>
                  <a:cubicBezTo>
                    <a:pt x="399" y="290"/>
                    <a:pt x="396" y="293"/>
                    <a:pt x="394" y="299"/>
                  </a:cubicBezTo>
                  <a:cubicBezTo>
                    <a:pt x="392" y="303"/>
                    <a:pt x="393" y="304"/>
                    <a:pt x="401" y="308"/>
                  </a:cubicBezTo>
                  <a:cubicBezTo>
                    <a:pt x="408" y="310"/>
                    <a:pt x="416" y="314"/>
                    <a:pt x="416" y="324"/>
                  </a:cubicBezTo>
                  <a:cubicBezTo>
                    <a:pt x="416" y="335"/>
                    <a:pt x="434" y="340"/>
                    <a:pt x="434" y="340"/>
                  </a:cubicBezTo>
                  <a:cubicBezTo>
                    <a:pt x="432" y="347"/>
                    <a:pt x="432" y="347"/>
                    <a:pt x="432" y="347"/>
                  </a:cubicBezTo>
                  <a:cubicBezTo>
                    <a:pt x="431" y="347"/>
                    <a:pt x="408" y="341"/>
                    <a:pt x="408" y="324"/>
                  </a:cubicBezTo>
                  <a:cubicBezTo>
                    <a:pt x="408" y="320"/>
                    <a:pt x="405" y="318"/>
                    <a:pt x="398" y="315"/>
                  </a:cubicBezTo>
                  <a:cubicBezTo>
                    <a:pt x="392" y="312"/>
                    <a:pt x="382" y="308"/>
                    <a:pt x="386" y="297"/>
                  </a:cubicBezTo>
                  <a:cubicBezTo>
                    <a:pt x="389" y="288"/>
                    <a:pt x="393" y="285"/>
                    <a:pt x="396" y="282"/>
                  </a:cubicBezTo>
                  <a:cubicBezTo>
                    <a:pt x="399" y="280"/>
                    <a:pt x="400" y="279"/>
                    <a:pt x="401" y="275"/>
                  </a:cubicBezTo>
                  <a:cubicBezTo>
                    <a:pt x="401" y="272"/>
                    <a:pt x="401" y="268"/>
                    <a:pt x="400" y="265"/>
                  </a:cubicBezTo>
                  <a:cubicBezTo>
                    <a:pt x="400" y="259"/>
                    <a:pt x="399" y="254"/>
                    <a:pt x="402" y="251"/>
                  </a:cubicBezTo>
                  <a:cubicBezTo>
                    <a:pt x="404" y="249"/>
                    <a:pt x="407" y="247"/>
                    <a:pt x="411" y="247"/>
                  </a:cubicBezTo>
                  <a:cubicBezTo>
                    <a:pt x="419" y="247"/>
                    <a:pt x="424" y="254"/>
                    <a:pt x="427" y="258"/>
                  </a:cubicBezTo>
                  <a:cubicBezTo>
                    <a:pt x="428" y="259"/>
                    <a:pt x="428" y="260"/>
                    <a:pt x="429" y="261"/>
                  </a:cubicBezTo>
                  <a:cubicBezTo>
                    <a:pt x="429" y="261"/>
                    <a:pt x="429" y="260"/>
                    <a:pt x="429" y="260"/>
                  </a:cubicBezTo>
                  <a:cubicBezTo>
                    <a:pt x="436" y="246"/>
                    <a:pt x="458" y="247"/>
                    <a:pt x="459" y="247"/>
                  </a:cubicBezTo>
                  <a:cubicBezTo>
                    <a:pt x="460" y="248"/>
                    <a:pt x="460" y="248"/>
                    <a:pt x="460" y="248"/>
                  </a:cubicBezTo>
                  <a:cubicBezTo>
                    <a:pt x="461" y="248"/>
                    <a:pt x="461" y="248"/>
                    <a:pt x="461" y="248"/>
                  </a:cubicBezTo>
                  <a:cubicBezTo>
                    <a:pt x="461" y="248"/>
                    <a:pt x="473" y="256"/>
                    <a:pt x="479" y="258"/>
                  </a:cubicBezTo>
                  <a:cubicBezTo>
                    <a:pt x="480" y="259"/>
                    <a:pt x="487" y="255"/>
                    <a:pt x="492" y="250"/>
                  </a:cubicBezTo>
                  <a:cubicBezTo>
                    <a:pt x="492" y="222"/>
                    <a:pt x="492" y="222"/>
                    <a:pt x="492" y="222"/>
                  </a:cubicBezTo>
                  <a:cubicBezTo>
                    <a:pt x="495" y="221"/>
                    <a:pt x="495" y="221"/>
                    <a:pt x="495" y="221"/>
                  </a:cubicBezTo>
                  <a:cubicBezTo>
                    <a:pt x="506" y="220"/>
                    <a:pt x="516" y="217"/>
                    <a:pt x="518" y="215"/>
                  </a:cubicBezTo>
                  <a:cubicBezTo>
                    <a:pt x="516" y="206"/>
                    <a:pt x="529" y="195"/>
                    <a:pt x="536" y="189"/>
                  </a:cubicBezTo>
                  <a:cubicBezTo>
                    <a:pt x="544" y="174"/>
                    <a:pt x="544" y="174"/>
                    <a:pt x="544" y="174"/>
                  </a:cubicBezTo>
                  <a:cubicBezTo>
                    <a:pt x="544" y="142"/>
                    <a:pt x="544" y="142"/>
                    <a:pt x="544" y="142"/>
                  </a:cubicBezTo>
                  <a:cubicBezTo>
                    <a:pt x="521" y="142"/>
                    <a:pt x="521" y="142"/>
                    <a:pt x="521" y="142"/>
                  </a:cubicBezTo>
                  <a:cubicBezTo>
                    <a:pt x="520" y="142"/>
                    <a:pt x="520" y="142"/>
                    <a:pt x="520" y="142"/>
                  </a:cubicBezTo>
                  <a:cubicBezTo>
                    <a:pt x="500" y="135"/>
                    <a:pt x="476" y="125"/>
                    <a:pt x="473" y="117"/>
                  </a:cubicBezTo>
                  <a:cubicBezTo>
                    <a:pt x="471" y="115"/>
                    <a:pt x="457" y="113"/>
                    <a:pt x="449" y="112"/>
                  </a:cubicBezTo>
                  <a:cubicBezTo>
                    <a:pt x="439" y="110"/>
                    <a:pt x="429" y="109"/>
                    <a:pt x="423" y="106"/>
                  </a:cubicBezTo>
                  <a:cubicBezTo>
                    <a:pt x="418" y="103"/>
                    <a:pt x="408" y="105"/>
                    <a:pt x="399" y="106"/>
                  </a:cubicBezTo>
                  <a:cubicBezTo>
                    <a:pt x="392" y="107"/>
                    <a:pt x="386" y="108"/>
                    <a:pt x="382" y="107"/>
                  </a:cubicBezTo>
                  <a:cubicBezTo>
                    <a:pt x="380" y="106"/>
                    <a:pt x="375" y="108"/>
                    <a:pt x="371" y="109"/>
                  </a:cubicBezTo>
                  <a:cubicBezTo>
                    <a:pt x="364" y="111"/>
                    <a:pt x="355" y="114"/>
                    <a:pt x="349" y="110"/>
                  </a:cubicBezTo>
                  <a:cubicBezTo>
                    <a:pt x="346" y="109"/>
                    <a:pt x="344" y="106"/>
                    <a:pt x="343" y="102"/>
                  </a:cubicBezTo>
                  <a:cubicBezTo>
                    <a:pt x="341" y="93"/>
                    <a:pt x="343" y="86"/>
                    <a:pt x="344" y="81"/>
                  </a:cubicBezTo>
                  <a:cubicBezTo>
                    <a:pt x="345" y="75"/>
                    <a:pt x="346" y="72"/>
                    <a:pt x="344" y="67"/>
                  </a:cubicBezTo>
                  <a:cubicBezTo>
                    <a:pt x="339" y="57"/>
                    <a:pt x="330" y="52"/>
                    <a:pt x="323" y="49"/>
                  </a:cubicBezTo>
                  <a:cubicBezTo>
                    <a:pt x="316" y="45"/>
                    <a:pt x="291" y="36"/>
                    <a:pt x="291" y="36"/>
                  </a:cubicBezTo>
                  <a:cubicBezTo>
                    <a:pt x="288" y="35"/>
                    <a:pt x="288" y="35"/>
                    <a:pt x="288" y="35"/>
                  </a:cubicBezTo>
                  <a:cubicBezTo>
                    <a:pt x="288" y="32"/>
                    <a:pt x="288" y="32"/>
                    <a:pt x="288" y="32"/>
                  </a:cubicBezTo>
                  <a:cubicBezTo>
                    <a:pt x="289" y="20"/>
                    <a:pt x="286" y="9"/>
                    <a:pt x="283" y="8"/>
                  </a:cubicBezTo>
                  <a:cubicBezTo>
                    <a:pt x="279" y="7"/>
                    <a:pt x="276" y="5"/>
                    <a:pt x="274" y="3"/>
                  </a:cubicBezTo>
                  <a:cubicBezTo>
                    <a:pt x="272" y="2"/>
                    <a:pt x="270" y="0"/>
                    <a:pt x="269" y="0"/>
                  </a:cubicBezTo>
                  <a:cubicBezTo>
                    <a:pt x="269" y="0"/>
                    <a:pt x="268" y="1"/>
                    <a:pt x="265" y="6"/>
                  </a:cubicBezTo>
                  <a:cubicBezTo>
                    <a:pt x="260" y="18"/>
                    <a:pt x="252" y="28"/>
                    <a:pt x="249" y="32"/>
                  </a:cubicBezTo>
                  <a:cubicBezTo>
                    <a:pt x="251" y="35"/>
                    <a:pt x="253" y="39"/>
                    <a:pt x="253" y="44"/>
                  </a:cubicBezTo>
                  <a:cubicBezTo>
                    <a:pt x="252" y="46"/>
                    <a:pt x="251" y="50"/>
                    <a:pt x="245" y="53"/>
                  </a:cubicBezTo>
                  <a:cubicBezTo>
                    <a:pt x="232" y="58"/>
                    <a:pt x="222" y="63"/>
                    <a:pt x="222" y="63"/>
                  </a:cubicBezTo>
                  <a:cubicBezTo>
                    <a:pt x="221" y="64"/>
                    <a:pt x="221" y="64"/>
                    <a:pt x="221" y="64"/>
                  </a:cubicBezTo>
                  <a:cubicBezTo>
                    <a:pt x="206" y="63"/>
                    <a:pt x="206" y="63"/>
                    <a:pt x="206" y="63"/>
                  </a:cubicBezTo>
                  <a:cubicBezTo>
                    <a:pt x="206" y="74"/>
                    <a:pt x="206" y="74"/>
                    <a:pt x="206" y="74"/>
                  </a:cubicBezTo>
                  <a:cubicBezTo>
                    <a:pt x="184" y="83"/>
                    <a:pt x="184" y="83"/>
                    <a:pt x="184" y="83"/>
                  </a:cubicBezTo>
                  <a:cubicBezTo>
                    <a:pt x="164" y="108"/>
                    <a:pt x="164" y="108"/>
                    <a:pt x="164" y="108"/>
                  </a:cubicBezTo>
                  <a:cubicBezTo>
                    <a:pt x="144" y="93"/>
                    <a:pt x="144" y="93"/>
                    <a:pt x="144" y="93"/>
                  </a:cubicBezTo>
                  <a:cubicBezTo>
                    <a:pt x="125" y="77"/>
                    <a:pt x="125" y="77"/>
                    <a:pt x="125" y="77"/>
                  </a:cubicBezTo>
                  <a:cubicBezTo>
                    <a:pt x="121" y="82"/>
                    <a:pt x="114" y="91"/>
                    <a:pt x="105" y="94"/>
                  </a:cubicBezTo>
                  <a:cubicBezTo>
                    <a:pt x="94" y="97"/>
                    <a:pt x="81" y="82"/>
                    <a:pt x="68" y="47"/>
                  </a:cubicBezTo>
                  <a:cubicBezTo>
                    <a:pt x="62" y="32"/>
                    <a:pt x="58" y="20"/>
                    <a:pt x="56" y="15"/>
                  </a:cubicBezTo>
                  <a:cubicBezTo>
                    <a:pt x="46" y="12"/>
                    <a:pt x="23" y="6"/>
                    <a:pt x="16" y="6"/>
                  </a:cubicBezTo>
                  <a:cubicBezTo>
                    <a:pt x="13" y="8"/>
                    <a:pt x="10" y="24"/>
                    <a:pt x="9" y="40"/>
                  </a:cubicBezTo>
                  <a:cubicBezTo>
                    <a:pt x="9" y="41"/>
                    <a:pt x="9" y="41"/>
                    <a:pt x="9" y="41"/>
                  </a:cubicBezTo>
                  <a:cubicBezTo>
                    <a:pt x="0" y="69"/>
                    <a:pt x="0" y="69"/>
                    <a:pt x="0" y="69"/>
                  </a:cubicBezTo>
                  <a:cubicBezTo>
                    <a:pt x="8" y="86"/>
                    <a:pt x="8" y="86"/>
                    <a:pt x="8" y="86"/>
                  </a:cubicBezTo>
                  <a:cubicBezTo>
                    <a:pt x="17" y="86"/>
                    <a:pt x="17" y="86"/>
                    <a:pt x="17" y="86"/>
                  </a:cubicBezTo>
                  <a:cubicBezTo>
                    <a:pt x="30" y="97"/>
                    <a:pt x="30" y="97"/>
                    <a:pt x="30" y="97"/>
                  </a:cubicBezTo>
                  <a:cubicBezTo>
                    <a:pt x="42" y="134"/>
                    <a:pt x="42" y="134"/>
                    <a:pt x="42" y="134"/>
                  </a:cubicBezTo>
                  <a:cubicBezTo>
                    <a:pt x="66" y="164"/>
                    <a:pt x="66" y="164"/>
                    <a:pt x="66" y="164"/>
                  </a:cubicBezTo>
                  <a:cubicBezTo>
                    <a:pt x="60" y="166"/>
                    <a:pt x="60" y="166"/>
                    <a:pt x="60" y="166"/>
                  </a:cubicBezTo>
                  <a:cubicBezTo>
                    <a:pt x="55" y="168"/>
                    <a:pt x="48" y="173"/>
                    <a:pt x="48" y="175"/>
                  </a:cubicBezTo>
                  <a:cubicBezTo>
                    <a:pt x="48" y="180"/>
                    <a:pt x="57" y="211"/>
                    <a:pt x="63" y="230"/>
                  </a:cubicBezTo>
                  <a:cubicBezTo>
                    <a:pt x="63" y="231"/>
                    <a:pt x="63" y="231"/>
                    <a:pt x="63" y="231"/>
                  </a:cubicBezTo>
                  <a:cubicBezTo>
                    <a:pt x="63" y="232"/>
                    <a:pt x="63" y="232"/>
                    <a:pt x="63" y="232"/>
                  </a:cubicBezTo>
                  <a:cubicBezTo>
                    <a:pt x="62" y="238"/>
                    <a:pt x="53" y="294"/>
                    <a:pt x="48" y="305"/>
                  </a:cubicBezTo>
                  <a:cubicBezTo>
                    <a:pt x="46" y="308"/>
                    <a:pt x="44" y="310"/>
                    <a:pt x="43" y="311"/>
                  </a:cubicBezTo>
                  <a:cubicBezTo>
                    <a:pt x="59" y="337"/>
                    <a:pt x="59" y="337"/>
                    <a:pt x="59" y="337"/>
                  </a:cubicBezTo>
                  <a:cubicBezTo>
                    <a:pt x="73" y="320"/>
                    <a:pt x="73" y="320"/>
                    <a:pt x="73" y="320"/>
                  </a:cubicBezTo>
                  <a:cubicBezTo>
                    <a:pt x="76" y="323"/>
                    <a:pt x="76" y="323"/>
                    <a:pt x="76" y="323"/>
                  </a:cubicBezTo>
                  <a:cubicBezTo>
                    <a:pt x="85" y="330"/>
                    <a:pt x="95" y="337"/>
                    <a:pt x="99" y="339"/>
                  </a:cubicBezTo>
                  <a:cubicBezTo>
                    <a:pt x="101" y="339"/>
                    <a:pt x="102" y="342"/>
                    <a:pt x="109" y="360"/>
                  </a:cubicBezTo>
                  <a:cubicBezTo>
                    <a:pt x="110" y="360"/>
                    <a:pt x="110" y="360"/>
                    <a:pt x="110" y="360"/>
                  </a:cubicBezTo>
                  <a:cubicBezTo>
                    <a:pt x="110" y="376"/>
                    <a:pt x="110" y="376"/>
                    <a:pt x="110" y="376"/>
                  </a:cubicBezTo>
                  <a:cubicBezTo>
                    <a:pt x="129" y="376"/>
                    <a:pt x="129" y="376"/>
                    <a:pt x="129" y="376"/>
                  </a:cubicBezTo>
                  <a:cubicBezTo>
                    <a:pt x="130" y="376"/>
                    <a:pt x="130" y="376"/>
                    <a:pt x="130" y="376"/>
                  </a:cubicBezTo>
                  <a:cubicBezTo>
                    <a:pt x="132" y="377"/>
                    <a:pt x="152" y="389"/>
                    <a:pt x="152" y="402"/>
                  </a:cubicBezTo>
                  <a:cubicBezTo>
                    <a:pt x="152" y="409"/>
                    <a:pt x="163" y="430"/>
                    <a:pt x="171" y="443"/>
                  </a:cubicBezTo>
                  <a:cubicBezTo>
                    <a:pt x="175" y="451"/>
                    <a:pt x="178" y="458"/>
                    <a:pt x="180" y="462"/>
                  </a:cubicBezTo>
                  <a:cubicBezTo>
                    <a:pt x="184" y="471"/>
                    <a:pt x="190" y="482"/>
                    <a:pt x="194" y="487"/>
                  </a:cubicBezTo>
                  <a:cubicBezTo>
                    <a:pt x="212" y="474"/>
                    <a:pt x="212" y="474"/>
                    <a:pt x="212" y="474"/>
                  </a:cubicBezTo>
                  <a:cubicBezTo>
                    <a:pt x="228" y="476"/>
                    <a:pt x="228" y="476"/>
                    <a:pt x="228" y="476"/>
                  </a:cubicBezTo>
                  <a:cubicBezTo>
                    <a:pt x="228" y="453"/>
                    <a:pt x="228" y="453"/>
                    <a:pt x="228" y="453"/>
                  </a:cubicBezTo>
                  <a:cubicBezTo>
                    <a:pt x="242" y="413"/>
                    <a:pt x="242" y="413"/>
                    <a:pt x="242" y="413"/>
                  </a:cubicBezTo>
                  <a:cubicBezTo>
                    <a:pt x="244" y="413"/>
                    <a:pt x="244" y="413"/>
                    <a:pt x="244" y="413"/>
                  </a:cubicBezTo>
                  <a:cubicBezTo>
                    <a:pt x="245" y="413"/>
                    <a:pt x="262" y="411"/>
                    <a:pt x="263" y="400"/>
                  </a:cubicBezTo>
                  <a:cubicBezTo>
                    <a:pt x="264" y="397"/>
                    <a:pt x="264" y="394"/>
                    <a:pt x="264" y="390"/>
                  </a:cubicBezTo>
                  <a:cubicBezTo>
                    <a:pt x="266" y="378"/>
                    <a:pt x="267" y="367"/>
                    <a:pt x="272" y="363"/>
                  </a:cubicBezTo>
                  <a:cubicBezTo>
                    <a:pt x="277" y="361"/>
                    <a:pt x="292" y="346"/>
                    <a:pt x="298" y="341"/>
                  </a:cubicBezTo>
                  <a:cubicBezTo>
                    <a:pt x="299" y="340"/>
                    <a:pt x="299" y="340"/>
                    <a:pt x="299" y="340"/>
                  </a:cubicBezTo>
                  <a:cubicBezTo>
                    <a:pt x="324" y="340"/>
                    <a:pt x="324" y="340"/>
                    <a:pt x="324" y="340"/>
                  </a:cubicBezTo>
                  <a:cubicBezTo>
                    <a:pt x="319" y="346"/>
                    <a:pt x="319" y="346"/>
                    <a:pt x="319" y="346"/>
                  </a:cubicBezTo>
                  <a:cubicBezTo>
                    <a:pt x="318" y="347"/>
                    <a:pt x="308" y="359"/>
                    <a:pt x="318" y="369"/>
                  </a:cubicBezTo>
                  <a:cubicBezTo>
                    <a:pt x="328" y="379"/>
                    <a:pt x="335" y="383"/>
                    <a:pt x="338" y="385"/>
                  </a:cubicBezTo>
                  <a:cubicBezTo>
                    <a:pt x="364" y="370"/>
                    <a:pt x="364" y="370"/>
                    <a:pt x="364" y="370"/>
                  </a:cubicBezTo>
                  <a:cubicBezTo>
                    <a:pt x="362" y="379"/>
                    <a:pt x="362" y="379"/>
                    <a:pt x="362" y="379"/>
                  </a:cubicBezTo>
                  <a:cubicBezTo>
                    <a:pt x="359" y="393"/>
                    <a:pt x="358" y="408"/>
                    <a:pt x="361" y="410"/>
                  </a:cubicBezTo>
                  <a:cubicBezTo>
                    <a:pt x="362" y="411"/>
                    <a:pt x="362" y="411"/>
                    <a:pt x="363" y="412"/>
                  </a:cubicBezTo>
                  <a:cubicBezTo>
                    <a:pt x="376" y="402"/>
                    <a:pt x="376" y="402"/>
                    <a:pt x="376" y="402"/>
                  </a:cubicBezTo>
                  <a:cubicBezTo>
                    <a:pt x="412" y="402"/>
                    <a:pt x="412" y="402"/>
                    <a:pt x="412" y="402"/>
                  </a:cubicBezTo>
                  <a:cubicBezTo>
                    <a:pt x="417" y="392"/>
                    <a:pt x="417" y="392"/>
                    <a:pt x="417" y="392"/>
                  </a:cubicBezTo>
                  <a:cubicBezTo>
                    <a:pt x="412" y="386"/>
                    <a:pt x="401" y="374"/>
                    <a:pt x="401" y="365"/>
                  </a:cubicBezTo>
                  <a:cubicBezTo>
                    <a:pt x="400" y="353"/>
                    <a:pt x="410" y="348"/>
                    <a:pt x="410" y="347"/>
                  </a:cubicBezTo>
                  <a:cubicBezTo>
                    <a:pt x="412" y="346"/>
                    <a:pt x="412" y="346"/>
                    <a:pt x="412" y="346"/>
                  </a:cubicBezTo>
                  <a:cubicBezTo>
                    <a:pt x="441" y="357"/>
                    <a:pt x="441" y="357"/>
                    <a:pt x="441" y="357"/>
                  </a:cubicBezTo>
                  <a:cubicBezTo>
                    <a:pt x="457" y="359"/>
                    <a:pt x="457" y="359"/>
                    <a:pt x="457" y="359"/>
                  </a:cubicBezTo>
                  <a:cubicBezTo>
                    <a:pt x="457" y="348"/>
                    <a:pt x="457" y="348"/>
                    <a:pt x="457" y="348"/>
                  </a:cubicBezTo>
                  <a:cubicBezTo>
                    <a:pt x="477" y="340"/>
                    <a:pt x="477" y="340"/>
                    <a:pt x="477" y="340"/>
                  </a:cubicBezTo>
                  <a:cubicBezTo>
                    <a:pt x="477" y="340"/>
                    <a:pt x="484" y="338"/>
                    <a:pt x="491" y="328"/>
                  </a:cubicBezTo>
                  <a:cubicBezTo>
                    <a:pt x="494" y="322"/>
                    <a:pt x="498" y="320"/>
                    <a:pt x="501" y="320"/>
                  </a:cubicBezTo>
                  <a:cubicBezTo>
                    <a:pt x="507" y="319"/>
                    <a:pt x="512" y="323"/>
                    <a:pt x="514" y="326"/>
                  </a:cubicBezTo>
                  <a:cubicBezTo>
                    <a:pt x="539" y="326"/>
                    <a:pt x="539" y="326"/>
                    <a:pt x="539" y="326"/>
                  </a:cubicBezTo>
                  <a:cubicBezTo>
                    <a:pt x="542" y="326"/>
                    <a:pt x="545" y="327"/>
                    <a:pt x="547" y="330"/>
                  </a:cubicBezTo>
                  <a:cubicBezTo>
                    <a:pt x="551" y="336"/>
                    <a:pt x="547" y="348"/>
                    <a:pt x="544" y="354"/>
                  </a:cubicBezTo>
                  <a:cubicBezTo>
                    <a:pt x="572" y="374"/>
                    <a:pt x="572" y="374"/>
                    <a:pt x="572" y="374"/>
                  </a:cubicBezTo>
                  <a:cubicBezTo>
                    <a:pt x="592" y="374"/>
                    <a:pt x="592" y="374"/>
                    <a:pt x="592" y="374"/>
                  </a:cubicBezTo>
                  <a:cubicBezTo>
                    <a:pt x="591" y="370"/>
                    <a:pt x="591" y="365"/>
                    <a:pt x="591" y="360"/>
                  </a:cubicBezTo>
                  <a:cubicBezTo>
                    <a:pt x="590" y="348"/>
                    <a:pt x="590" y="336"/>
                    <a:pt x="590" y="326"/>
                  </a:cubicBezTo>
                  <a:cubicBezTo>
                    <a:pt x="592" y="302"/>
                    <a:pt x="606" y="287"/>
                    <a:pt x="626" y="287"/>
                  </a:cubicBezTo>
                  <a:cubicBezTo>
                    <a:pt x="635" y="287"/>
                    <a:pt x="642" y="288"/>
                    <a:pt x="645" y="290"/>
                  </a:cubicBezTo>
                  <a:cubicBezTo>
                    <a:pt x="646" y="287"/>
                    <a:pt x="646" y="281"/>
                    <a:pt x="644" y="273"/>
                  </a:cubicBezTo>
                  <a:cubicBezTo>
                    <a:pt x="643" y="267"/>
                    <a:pt x="645" y="263"/>
                    <a:pt x="647" y="261"/>
                  </a:cubicBezTo>
                  <a:cubicBezTo>
                    <a:pt x="653" y="255"/>
                    <a:pt x="669" y="257"/>
                    <a:pt x="702" y="268"/>
                  </a:cubicBezTo>
                  <a:cubicBezTo>
                    <a:pt x="728" y="277"/>
                    <a:pt x="754" y="281"/>
                    <a:pt x="756" y="281"/>
                  </a:cubicBezTo>
                  <a:cubicBezTo>
                    <a:pt x="790" y="281"/>
                    <a:pt x="790" y="281"/>
                    <a:pt x="790" y="281"/>
                  </a:cubicBezTo>
                  <a:cubicBezTo>
                    <a:pt x="790" y="298"/>
                    <a:pt x="790" y="298"/>
                    <a:pt x="790" y="298"/>
                  </a:cubicBezTo>
                  <a:cubicBezTo>
                    <a:pt x="801" y="287"/>
                    <a:pt x="801" y="287"/>
                    <a:pt x="801" y="287"/>
                  </a:cubicBezTo>
                  <a:cubicBezTo>
                    <a:pt x="825" y="287"/>
                    <a:pt x="825" y="287"/>
                    <a:pt x="825" y="287"/>
                  </a:cubicBezTo>
                  <a:cubicBezTo>
                    <a:pt x="827" y="322"/>
                    <a:pt x="827" y="322"/>
                    <a:pt x="827" y="322"/>
                  </a:cubicBezTo>
                  <a:cubicBezTo>
                    <a:pt x="837" y="322"/>
                    <a:pt x="837" y="322"/>
                    <a:pt x="837" y="322"/>
                  </a:cubicBezTo>
                  <a:cubicBezTo>
                    <a:pt x="840" y="322"/>
                    <a:pt x="843" y="323"/>
                    <a:pt x="846" y="324"/>
                  </a:cubicBezTo>
                  <a:cubicBezTo>
                    <a:pt x="843" y="321"/>
                    <a:pt x="843" y="321"/>
                    <a:pt x="843" y="321"/>
                  </a:cubicBezTo>
                  <a:cubicBezTo>
                    <a:pt x="873" y="289"/>
                    <a:pt x="873" y="289"/>
                    <a:pt x="873" y="289"/>
                  </a:cubicBezTo>
                  <a:cubicBezTo>
                    <a:pt x="874" y="289"/>
                    <a:pt x="874" y="289"/>
                    <a:pt x="874" y="289"/>
                  </a:cubicBezTo>
                  <a:cubicBezTo>
                    <a:pt x="875" y="288"/>
                    <a:pt x="906" y="276"/>
                    <a:pt x="919" y="272"/>
                  </a:cubicBezTo>
                  <a:cubicBezTo>
                    <a:pt x="924" y="270"/>
                    <a:pt x="931" y="268"/>
                    <a:pt x="938" y="266"/>
                  </a:cubicBezTo>
                  <a:cubicBezTo>
                    <a:pt x="938" y="262"/>
                    <a:pt x="938" y="256"/>
                    <a:pt x="938" y="252"/>
                  </a:cubicBezTo>
                  <a:cubicBezTo>
                    <a:pt x="937" y="248"/>
                    <a:pt x="928" y="237"/>
                    <a:pt x="921" y="229"/>
                  </a:cubicBezTo>
                  <a:cubicBezTo>
                    <a:pt x="919" y="226"/>
                    <a:pt x="919" y="226"/>
                    <a:pt x="919" y="226"/>
                  </a:cubicBezTo>
                  <a:cubicBezTo>
                    <a:pt x="918" y="225"/>
                    <a:pt x="914" y="221"/>
                    <a:pt x="916" y="217"/>
                  </a:cubicBezTo>
                  <a:cubicBezTo>
                    <a:pt x="917" y="212"/>
                    <a:pt x="922" y="211"/>
                    <a:pt x="928" y="209"/>
                  </a:cubicBezTo>
                  <a:cubicBezTo>
                    <a:pt x="932" y="207"/>
                    <a:pt x="936" y="206"/>
                    <a:pt x="939" y="204"/>
                  </a:cubicBezTo>
                  <a:cubicBezTo>
                    <a:pt x="939" y="204"/>
                    <a:pt x="939" y="204"/>
                    <a:pt x="939" y="204"/>
                  </a:cubicBezTo>
                  <a:cubicBezTo>
                    <a:pt x="937" y="201"/>
                    <a:pt x="928" y="197"/>
                    <a:pt x="924" y="196"/>
                  </a:cubicBezTo>
                  <a:cubicBezTo>
                    <a:pt x="920" y="194"/>
                    <a:pt x="917" y="193"/>
                    <a:pt x="916" y="192"/>
                  </a:cubicBezTo>
                  <a:cubicBezTo>
                    <a:pt x="913" y="190"/>
                    <a:pt x="904" y="191"/>
                    <a:pt x="898" y="192"/>
                  </a:cubicBezTo>
                  <a:cubicBezTo>
                    <a:pt x="897" y="192"/>
                    <a:pt x="897" y="192"/>
                    <a:pt x="897" y="192"/>
                  </a:cubicBezTo>
                  <a:cubicBezTo>
                    <a:pt x="896" y="192"/>
                    <a:pt x="896" y="192"/>
                    <a:pt x="896" y="192"/>
                  </a:cubicBezTo>
                  <a:cubicBezTo>
                    <a:pt x="893" y="191"/>
                    <a:pt x="860" y="180"/>
                    <a:pt x="852" y="173"/>
                  </a:cubicBezTo>
                  <a:cubicBezTo>
                    <a:pt x="848" y="168"/>
                    <a:pt x="841" y="166"/>
                    <a:pt x="835" y="164"/>
                  </a:cubicBezTo>
                  <a:cubicBezTo>
                    <a:pt x="833" y="163"/>
                    <a:pt x="831" y="162"/>
                    <a:pt x="829" y="161"/>
                  </a:cubicBezTo>
                  <a:cubicBezTo>
                    <a:pt x="823" y="158"/>
                    <a:pt x="815" y="145"/>
                    <a:pt x="812" y="141"/>
                  </a:cubicBezTo>
                  <a:cubicBezTo>
                    <a:pt x="803" y="131"/>
                    <a:pt x="803" y="131"/>
                    <a:pt x="803" y="131"/>
                  </a:cubicBezTo>
                  <a:cubicBezTo>
                    <a:pt x="797" y="133"/>
                    <a:pt x="778" y="139"/>
                    <a:pt x="755" y="142"/>
                  </a:cubicBezTo>
                  <a:cubicBezTo>
                    <a:pt x="732" y="145"/>
                    <a:pt x="719" y="132"/>
                    <a:pt x="713" y="126"/>
                  </a:cubicBezTo>
                  <a:cubicBezTo>
                    <a:pt x="712" y="125"/>
                    <a:pt x="711" y="124"/>
                    <a:pt x="711" y="123"/>
                  </a:cubicBezTo>
                  <a:cubicBezTo>
                    <a:pt x="708" y="123"/>
                    <a:pt x="703" y="120"/>
                    <a:pt x="685" y="97"/>
                  </a:cubicBezTo>
                  <a:cubicBezTo>
                    <a:pt x="679" y="95"/>
                    <a:pt x="657" y="89"/>
                    <a:pt x="646" y="84"/>
                  </a:cubicBezTo>
                  <a:cubicBezTo>
                    <a:pt x="640" y="80"/>
                    <a:pt x="633" y="82"/>
                    <a:pt x="626"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p:cNvSpPr>
            <p:nvPr/>
          </p:nvSpPr>
          <p:spPr bwMode="auto">
            <a:xfrm>
              <a:off x="5513389" y="4800600"/>
              <a:ext cx="1165225" cy="1165225"/>
            </a:xfrm>
            <a:custGeom>
              <a:avLst/>
              <a:gdLst>
                <a:gd name="T0" fmla="*/ 445 w 469"/>
                <a:gd name="T1" fmla="*/ 346 h 469"/>
                <a:gd name="T2" fmla="*/ 468 w 469"/>
                <a:gd name="T3" fmla="*/ 318 h 469"/>
                <a:gd name="T4" fmla="*/ 426 w 469"/>
                <a:gd name="T5" fmla="*/ 306 h 469"/>
                <a:gd name="T6" fmla="*/ 393 w 469"/>
                <a:gd name="T7" fmla="*/ 287 h 469"/>
                <a:gd name="T8" fmla="*/ 383 w 469"/>
                <a:gd name="T9" fmla="*/ 230 h 469"/>
                <a:gd name="T10" fmla="*/ 380 w 469"/>
                <a:gd name="T11" fmla="*/ 186 h 469"/>
                <a:gd name="T12" fmla="*/ 379 w 469"/>
                <a:gd name="T13" fmla="*/ 154 h 469"/>
                <a:gd name="T14" fmla="*/ 361 w 469"/>
                <a:gd name="T15" fmla="*/ 164 h 469"/>
                <a:gd name="T16" fmla="*/ 348 w 469"/>
                <a:gd name="T17" fmla="*/ 142 h 469"/>
                <a:gd name="T18" fmla="*/ 334 w 469"/>
                <a:gd name="T19" fmla="*/ 126 h 469"/>
                <a:gd name="T20" fmla="*/ 359 w 469"/>
                <a:gd name="T21" fmla="*/ 110 h 469"/>
                <a:gd name="T22" fmla="*/ 421 w 469"/>
                <a:gd name="T23" fmla="*/ 110 h 469"/>
                <a:gd name="T24" fmla="*/ 421 w 469"/>
                <a:gd name="T25" fmla="*/ 75 h 469"/>
                <a:gd name="T26" fmla="*/ 404 w 469"/>
                <a:gd name="T27" fmla="*/ 82 h 469"/>
                <a:gd name="T28" fmla="*/ 376 w 469"/>
                <a:gd name="T29" fmla="*/ 37 h 469"/>
                <a:gd name="T30" fmla="*/ 345 w 469"/>
                <a:gd name="T31" fmla="*/ 59 h 469"/>
                <a:gd name="T32" fmla="*/ 339 w 469"/>
                <a:gd name="T33" fmla="*/ 90 h 469"/>
                <a:gd name="T34" fmla="*/ 304 w 469"/>
                <a:gd name="T35" fmla="*/ 144 h 469"/>
                <a:gd name="T36" fmla="*/ 282 w 469"/>
                <a:gd name="T37" fmla="*/ 171 h 469"/>
                <a:gd name="T38" fmla="*/ 258 w 469"/>
                <a:gd name="T39" fmla="*/ 184 h 469"/>
                <a:gd name="T40" fmla="*/ 231 w 469"/>
                <a:gd name="T41" fmla="*/ 136 h 469"/>
                <a:gd name="T42" fmla="*/ 195 w 469"/>
                <a:gd name="T43" fmla="*/ 73 h 469"/>
                <a:gd name="T44" fmla="*/ 170 w 469"/>
                <a:gd name="T45" fmla="*/ 51 h 469"/>
                <a:gd name="T46" fmla="*/ 142 w 469"/>
                <a:gd name="T47" fmla="*/ 20 h 469"/>
                <a:gd name="T48" fmla="*/ 102 w 469"/>
                <a:gd name="T49" fmla="*/ 1 h 469"/>
                <a:gd name="T50" fmla="*/ 99 w 469"/>
                <a:gd name="T51" fmla="*/ 37 h 469"/>
                <a:gd name="T52" fmla="*/ 63 w 469"/>
                <a:gd name="T53" fmla="*/ 33 h 469"/>
                <a:gd name="T54" fmla="*/ 87 w 469"/>
                <a:gd name="T55" fmla="*/ 88 h 469"/>
                <a:gd name="T56" fmla="*/ 28 w 469"/>
                <a:gd name="T57" fmla="*/ 212 h 469"/>
                <a:gd name="T58" fmla="*/ 13 w 469"/>
                <a:gd name="T59" fmla="*/ 253 h 469"/>
                <a:gd name="T60" fmla="*/ 0 w 469"/>
                <a:gd name="T61" fmla="*/ 281 h 469"/>
                <a:gd name="T62" fmla="*/ 63 w 469"/>
                <a:gd name="T63" fmla="*/ 277 h 469"/>
                <a:gd name="T64" fmla="*/ 63 w 469"/>
                <a:gd name="T65" fmla="*/ 311 h 469"/>
                <a:gd name="T66" fmla="*/ 94 w 469"/>
                <a:gd name="T67" fmla="*/ 341 h 469"/>
                <a:gd name="T68" fmla="*/ 87 w 469"/>
                <a:gd name="T69" fmla="*/ 362 h 469"/>
                <a:gd name="T70" fmla="*/ 77 w 469"/>
                <a:gd name="T71" fmla="*/ 401 h 469"/>
                <a:gd name="T72" fmla="*/ 128 w 469"/>
                <a:gd name="T73" fmla="*/ 437 h 469"/>
                <a:gd name="T74" fmla="*/ 191 w 469"/>
                <a:gd name="T75" fmla="*/ 469 h 469"/>
                <a:gd name="T76" fmla="*/ 225 w 469"/>
                <a:gd name="T77" fmla="*/ 440 h 469"/>
                <a:gd name="T78" fmla="*/ 229 w 469"/>
                <a:gd name="T79" fmla="*/ 396 h 469"/>
                <a:gd name="T80" fmla="*/ 278 w 469"/>
                <a:gd name="T81" fmla="*/ 392 h 469"/>
                <a:gd name="T82" fmla="*/ 329 w 469"/>
                <a:gd name="T83" fmla="*/ 391 h 469"/>
                <a:gd name="T84" fmla="*/ 378 w 469"/>
                <a:gd name="T85" fmla="*/ 385 h 469"/>
                <a:gd name="T86" fmla="*/ 434 w 469"/>
                <a:gd name="T87" fmla="*/ 367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9" h="469">
                  <a:moveTo>
                    <a:pt x="444" y="346"/>
                  </a:moveTo>
                  <a:cubicBezTo>
                    <a:pt x="445" y="346"/>
                    <a:pt x="445" y="346"/>
                    <a:pt x="445" y="346"/>
                  </a:cubicBezTo>
                  <a:cubicBezTo>
                    <a:pt x="454" y="342"/>
                    <a:pt x="466" y="335"/>
                    <a:pt x="468" y="332"/>
                  </a:cubicBezTo>
                  <a:cubicBezTo>
                    <a:pt x="469" y="330"/>
                    <a:pt x="469" y="324"/>
                    <a:pt x="468" y="318"/>
                  </a:cubicBezTo>
                  <a:cubicBezTo>
                    <a:pt x="448" y="318"/>
                    <a:pt x="448" y="318"/>
                    <a:pt x="448" y="318"/>
                  </a:cubicBezTo>
                  <a:cubicBezTo>
                    <a:pt x="426" y="306"/>
                    <a:pt x="426" y="306"/>
                    <a:pt x="426" y="306"/>
                  </a:cubicBezTo>
                  <a:cubicBezTo>
                    <a:pt x="425" y="306"/>
                    <a:pt x="411" y="295"/>
                    <a:pt x="400" y="290"/>
                  </a:cubicBezTo>
                  <a:cubicBezTo>
                    <a:pt x="398" y="288"/>
                    <a:pt x="395" y="288"/>
                    <a:pt x="393" y="287"/>
                  </a:cubicBezTo>
                  <a:cubicBezTo>
                    <a:pt x="385" y="285"/>
                    <a:pt x="380" y="283"/>
                    <a:pt x="380" y="268"/>
                  </a:cubicBezTo>
                  <a:cubicBezTo>
                    <a:pt x="380" y="251"/>
                    <a:pt x="383" y="234"/>
                    <a:pt x="383" y="230"/>
                  </a:cubicBezTo>
                  <a:cubicBezTo>
                    <a:pt x="382" y="225"/>
                    <a:pt x="378" y="201"/>
                    <a:pt x="378" y="195"/>
                  </a:cubicBezTo>
                  <a:cubicBezTo>
                    <a:pt x="378" y="193"/>
                    <a:pt x="379" y="190"/>
                    <a:pt x="380" y="186"/>
                  </a:cubicBezTo>
                  <a:cubicBezTo>
                    <a:pt x="383" y="179"/>
                    <a:pt x="386" y="167"/>
                    <a:pt x="382" y="158"/>
                  </a:cubicBezTo>
                  <a:cubicBezTo>
                    <a:pt x="380" y="155"/>
                    <a:pt x="379" y="154"/>
                    <a:pt x="379" y="154"/>
                  </a:cubicBezTo>
                  <a:cubicBezTo>
                    <a:pt x="378" y="154"/>
                    <a:pt x="375" y="156"/>
                    <a:pt x="374" y="158"/>
                  </a:cubicBezTo>
                  <a:cubicBezTo>
                    <a:pt x="370" y="161"/>
                    <a:pt x="366" y="164"/>
                    <a:pt x="361" y="164"/>
                  </a:cubicBezTo>
                  <a:cubicBezTo>
                    <a:pt x="353" y="164"/>
                    <a:pt x="345" y="157"/>
                    <a:pt x="344" y="151"/>
                  </a:cubicBezTo>
                  <a:cubicBezTo>
                    <a:pt x="343" y="147"/>
                    <a:pt x="344" y="144"/>
                    <a:pt x="348" y="142"/>
                  </a:cubicBezTo>
                  <a:cubicBezTo>
                    <a:pt x="347" y="139"/>
                    <a:pt x="343" y="134"/>
                    <a:pt x="338" y="129"/>
                  </a:cubicBezTo>
                  <a:cubicBezTo>
                    <a:pt x="334" y="126"/>
                    <a:pt x="334" y="126"/>
                    <a:pt x="334" y="126"/>
                  </a:cubicBezTo>
                  <a:cubicBezTo>
                    <a:pt x="339" y="123"/>
                    <a:pt x="339" y="123"/>
                    <a:pt x="339" y="123"/>
                  </a:cubicBezTo>
                  <a:cubicBezTo>
                    <a:pt x="340" y="122"/>
                    <a:pt x="356" y="112"/>
                    <a:pt x="359" y="110"/>
                  </a:cubicBezTo>
                  <a:cubicBezTo>
                    <a:pt x="366" y="107"/>
                    <a:pt x="384" y="111"/>
                    <a:pt x="398" y="115"/>
                  </a:cubicBezTo>
                  <a:cubicBezTo>
                    <a:pt x="407" y="118"/>
                    <a:pt x="416" y="114"/>
                    <a:pt x="421" y="110"/>
                  </a:cubicBezTo>
                  <a:cubicBezTo>
                    <a:pt x="424" y="108"/>
                    <a:pt x="424" y="106"/>
                    <a:pt x="424" y="105"/>
                  </a:cubicBezTo>
                  <a:cubicBezTo>
                    <a:pt x="417" y="100"/>
                    <a:pt x="419" y="85"/>
                    <a:pt x="421" y="75"/>
                  </a:cubicBezTo>
                  <a:cubicBezTo>
                    <a:pt x="406" y="82"/>
                    <a:pt x="406" y="82"/>
                    <a:pt x="406" y="82"/>
                  </a:cubicBezTo>
                  <a:cubicBezTo>
                    <a:pt x="404" y="82"/>
                    <a:pt x="404" y="82"/>
                    <a:pt x="404" y="82"/>
                  </a:cubicBezTo>
                  <a:cubicBezTo>
                    <a:pt x="404" y="82"/>
                    <a:pt x="394" y="78"/>
                    <a:pt x="381" y="64"/>
                  </a:cubicBezTo>
                  <a:cubicBezTo>
                    <a:pt x="372" y="55"/>
                    <a:pt x="373" y="44"/>
                    <a:pt x="376" y="37"/>
                  </a:cubicBezTo>
                  <a:cubicBezTo>
                    <a:pt x="370" y="37"/>
                    <a:pt x="370" y="37"/>
                    <a:pt x="370" y="37"/>
                  </a:cubicBezTo>
                  <a:cubicBezTo>
                    <a:pt x="366" y="41"/>
                    <a:pt x="350" y="56"/>
                    <a:pt x="345" y="59"/>
                  </a:cubicBezTo>
                  <a:cubicBezTo>
                    <a:pt x="342" y="61"/>
                    <a:pt x="341" y="72"/>
                    <a:pt x="340" y="80"/>
                  </a:cubicBezTo>
                  <a:cubicBezTo>
                    <a:pt x="340" y="83"/>
                    <a:pt x="340" y="87"/>
                    <a:pt x="339" y="90"/>
                  </a:cubicBezTo>
                  <a:cubicBezTo>
                    <a:pt x="337" y="104"/>
                    <a:pt x="322" y="108"/>
                    <a:pt x="316" y="109"/>
                  </a:cubicBezTo>
                  <a:cubicBezTo>
                    <a:pt x="304" y="144"/>
                    <a:pt x="304" y="144"/>
                    <a:pt x="304" y="144"/>
                  </a:cubicBezTo>
                  <a:cubicBezTo>
                    <a:pt x="304" y="174"/>
                    <a:pt x="304" y="174"/>
                    <a:pt x="304" y="174"/>
                  </a:cubicBezTo>
                  <a:cubicBezTo>
                    <a:pt x="282" y="171"/>
                    <a:pt x="282" y="171"/>
                    <a:pt x="282" y="171"/>
                  </a:cubicBezTo>
                  <a:cubicBezTo>
                    <a:pt x="260" y="188"/>
                    <a:pt x="260" y="188"/>
                    <a:pt x="260" y="188"/>
                  </a:cubicBezTo>
                  <a:cubicBezTo>
                    <a:pt x="258" y="184"/>
                    <a:pt x="258" y="184"/>
                    <a:pt x="258" y="184"/>
                  </a:cubicBezTo>
                  <a:cubicBezTo>
                    <a:pt x="257" y="184"/>
                    <a:pt x="246" y="167"/>
                    <a:pt x="240" y="154"/>
                  </a:cubicBezTo>
                  <a:cubicBezTo>
                    <a:pt x="239" y="150"/>
                    <a:pt x="235" y="144"/>
                    <a:pt x="231" y="136"/>
                  </a:cubicBezTo>
                  <a:cubicBezTo>
                    <a:pt x="221" y="115"/>
                    <a:pt x="212" y="99"/>
                    <a:pt x="212" y="91"/>
                  </a:cubicBezTo>
                  <a:cubicBezTo>
                    <a:pt x="212" y="85"/>
                    <a:pt x="202" y="77"/>
                    <a:pt x="195" y="73"/>
                  </a:cubicBezTo>
                  <a:cubicBezTo>
                    <a:pt x="170" y="73"/>
                    <a:pt x="170" y="73"/>
                    <a:pt x="170" y="73"/>
                  </a:cubicBezTo>
                  <a:cubicBezTo>
                    <a:pt x="170" y="51"/>
                    <a:pt x="170" y="51"/>
                    <a:pt x="170" y="51"/>
                  </a:cubicBezTo>
                  <a:cubicBezTo>
                    <a:pt x="167" y="45"/>
                    <a:pt x="164" y="38"/>
                    <a:pt x="163" y="36"/>
                  </a:cubicBezTo>
                  <a:cubicBezTo>
                    <a:pt x="160" y="34"/>
                    <a:pt x="154" y="30"/>
                    <a:pt x="142" y="20"/>
                  </a:cubicBezTo>
                  <a:cubicBezTo>
                    <a:pt x="127" y="39"/>
                    <a:pt x="127" y="39"/>
                    <a:pt x="127" y="39"/>
                  </a:cubicBezTo>
                  <a:cubicBezTo>
                    <a:pt x="102" y="1"/>
                    <a:pt x="102" y="1"/>
                    <a:pt x="102" y="1"/>
                  </a:cubicBezTo>
                  <a:cubicBezTo>
                    <a:pt x="101" y="1"/>
                    <a:pt x="100" y="0"/>
                    <a:pt x="99" y="0"/>
                  </a:cubicBezTo>
                  <a:cubicBezTo>
                    <a:pt x="99" y="37"/>
                    <a:pt x="99" y="37"/>
                    <a:pt x="99" y="37"/>
                  </a:cubicBezTo>
                  <a:cubicBezTo>
                    <a:pt x="63" y="37"/>
                    <a:pt x="63" y="37"/>
                    <a:pt x="63" y="37"/>
                  </a:cubicBezTo>
                  <a:cubicBezTo>
                    <a:pt x="63" y="33"/>
                    <a:pt x="63" y="33"/>
                    <a:pt x="63" y="33"/>
                  </a:cubicBezTo>
                  <a:cubicBezTo>
                    <a:pt x="63" y="33"/>
                    <a:pt x="59" y="49"/>
                    <a:pt x="70" y="65"/>
                  </a:cubicBezTo>
                  <a:cubicBezTo>
                    <a:pt x="81" y="80"/>
                    <a:pt x="87" y="84"/>
                    <a:pt x="87" y="88"/>
                  </a:cubicBezTo>
                  <a:cubicBezTo>
                    <a:pt x="87" y="93"/>
                    <a:pt x="94" y="147"/>
                    <a:pt x="78" y="168"/>
                  </a:cubicBezTo>
                  <a:cubicBezTo>
                    <a:pt x="63" y="189"/>
                    <a:pt x="28" y="212"/>
                    <a:pt x="28" y="212"/>
                  </a:cubicBezTo>
                  <a:cubicBezTo>
                    <a:pt x="14" y="242"/>
                    <a:pt x="14" y="242"/>
                    <a:pt x="14" y="242"/>
                  </a:cubicBezTo>
                  <a:cubicBezTo>
                    <a:pt x="13" y="253"/>
                    <a:pt x="13" y="253"/>
                    <a:pt x="13" y="253"/>
                  </a:cubicBezTo>
                  <a:cubicBezTo>
                    <a:pt x="13" y="267"/>
                    <a:pt x="13" y="267"/>
                    <a:pt x="13" y="267"/>
                  </a:cubicBezTo>
                  <a:cubicBezTo>
                    <a:pt x="0" y="281"/>
                    <a:pt x="0" y="281"/>
                    <a:pt x="0" y="281"/>
                  </a:cubicBezTo>
                  <a:cubicBezTo>
                    <a:pt x="31" y="285"/>
                    <a:pt x="31" y="285"/>
                    <a:pt x="31" y="285"/>
                  </a:cubicBezTo>
                  <a:cubicBezTo>
                    <a:pt x="63" y="277"/>
                    <a:pt x="63" y="277"/>
                    <a:pt x="63" y="277"/>
                  </a:cubicBezTo>
                  <a:cubicBezTo>
                    <a:pt x="59" y="289"/>
                    <a:pt x="59" y="289"/>
                    <a:pt x="59" y="289"/>
                  </a:cubicBezTo>
                  <a:cubicBezTo>
                    <a:pt x="63" y="311"/>
                    <a:pt x="63" y="311"/>
                    <a:pt x="63" y="311"/>
                  </a:cubicBezTo>
                  <a:cubicBezTo>
                    <a:pt x="73" y="335"/>
                    <a:pt x="73" y="335"/>
                    <a:pt x="73" y="335"/>
                  </a:cubicBezTo>
                  <a:cubicBezTo>
                    <a:pt x="94" y="341"/>
                    <a:pt x="94" y="341"/>
                    <a:pt x="94" y="341"/>
                  </a:cubicBezTo>
                  <a:cubicBezTo>
                    <a:pt x="103" y="346"/>
                    <a:pt x="103" y="346"/>
                    <a:pt x="103" y="346"/>
                  </a:cubicBezTo>
                  <a:cubicBezTo>
                    <a:pt x="87" y="362"/>
                    <a:pt x="87" y="362"/>
                    <a:pt x="87" y="362"/>
                  </a:cubicBezTo>
                  <a:cubicBezTo>
                    <a:pt x="87" y="362"/>
                    <a:pt x="87" y="370"/>
                    <a:pt x="87" y="378"/>
                  </a:cubicBezTo>
                  <a:cubicBezTo>
                    <a:pt x="87" y="387"/>
                    <a:pt x="77" y="401"/>
                    <a:pt x="77" y="401"/>
                  </a:cubicBezTo>
                  <a:cubicBezTo>
                    <a:pt x="119" y="409"/>
                    <a:pt x="119" y="409"/>
                    <a:pt x="119" y="409"/>
                  </a:cubicBezTo>
                  <a:cubicBezTo>
                    <a:pt x="119" y="409"/>
                    <a:pt x="106" y="427"/>
                    <a:pt x="128" y="437"/>
                  </a:cubicBezTo>
                  <a:cubicBezTo>
                    <a:pt x="151" y="447"/>
                    <a:pt x="169" y="438"/>
                    <a:pt x="180" y="440"/>
                  </a:cubicBezTo>
                  <a:cubicBezTo>
                    <a:pt x="191" y="441"/>
                    <a:pt x="191" y="469"/>
                    <a:pt x="191" y="469"/>
                  </a:cubicBezTo>
                  <a:cubicBezTo>
                    <a:pt x="222" y="469"/>
                    <a:pt x="222" y="469"/>
                    <a:pt x="222" y="469"/>
                  </a:cubicBezTo>
                  <a:cubicBezTo>
                    <a:pt x="225" y="440"/>
                    <a:pt x="225" y="440"/>
                    <a:pt x="225" y="440"/>
                  </a:cubicBezTo>
                  <a:cubicBezTo>
                    <a:pt x="218" y="412"/>
                    <a:pt x="218" y="412"/>
                    <a:pt x="218" y="412"/>
                  </a:cubicBezTo>
                  <a:cubicBezTo>
                    <a:pt x="218" y="412"/>
                    <a:pt x="218" y="396"/>
                    <a:pt x="229" y="396"/>
                  </a:cubicBezTo>
                  <a:cubicBezTo>
                    <a:pt x="240" y="396"/>
                    <a:pt x="262" y="390"/>
                    <a:pt x="262" y="390"/>
                  </a:cubicBezTo>
                  <a:cubicBezTo>
                    <a:pt x="262" y="390"/>
                    <a:pt x="272" y="387"/>
                    <a:pt x="278" y="392"/>
                  </a:cubicBezTo>
                  <a:cubicBezTo>
                    <a:pt x="283" y="398"/>
                    <a:pt x="303" y="402"/>
                    <a:pt x="308" y="398"/>
                  </a:cubicBezTo>
                  <a:cubicBezTo>
                    <a:pt x="314" y="394"/>
                    <a:pt x="318" y="391"/>
                    <a:pt x="329" y="391"/>
                  </a:cubicBezTo>
                  <a:cubicBezTo>
                    <a:pt x="340" y="391"/>
                    <a:pt x="357" y="391"/>
                    <a:pt x="360" y="390"/>
                  </a:cubicBezTo>
                  <a:cubicBezTo>
                    <a:pt x="363" y="388"/>
                    <a:pt x="374" y="388"/>
                    <a:pt x="378" y="385"/>
                  </a:cubicBezTo>
                  <a:cubicBezTo>
                    <a:pt x="382" y="383"/>
                    <a:pt x="378" y="369"/>
                    <a:pt x="407" y="363"/>
                  </a:cubicBezTo>
                  <a:cubicBezTo>
                    <a:pt x="426" y="359"/>
                    <a:pt x="429" y="362"/>
                    <a:pt x="434" y="367"/>
                  </a:cubicBezTo>
                  <a:lnTo>
                    <a:pt x="44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14"/>
            <p:cNvSpPr>
              <a:spLocks/>
            </p:cNvSpPr>
            <p:nvPr/>
          </p:nvSpPr>
          <p:spPr bwMode="auto">
            <a:xfrm>
              <a:off x="7305676" y="2224087"/>
              <a:ext cx="2168525" cy="2259012"/>
            </a:xfrm>
            <a:custGeom>
              <a:avLst/>
              <a:gdLst>
                <a:gd name="T0" fmla="*/ 793 w 873"/>
                <a:gd name="T1" fmla="*/ 106 h 909"/>
                <a:gd name="T2" fmla="*/ 745 w 873"/>
                <a:gd name="T3" fmla="*/ 96 h 909"/>
                <a:gd name="T4" fmla="*/ 703 w 873"/>
                <a:gd name="T5" fmla="*/ 70 h 909"/>
                <a:gd name="T6" fmla="*/ 668 w 873"/>
                <a:gd name="T7" fmla="*/ 55 h 909"/>
                <a:gd name="T8" fmla="*/ 546 w 873"/>
                <a:gd name="T9" fmla="*/ 26 h 909"/>
                <a:gd name="T10" fmla="*/ 502 w 873"/>
                <a:gd name="T11" fmla="*/ 28 h 909"/>
                <a:gd name="T12" fmla="*/ 479 w 873"/>
                <a:gd name="T13" fmla="*/ 72 h 909"/>
                <a:gd name="T14" fmla="*/ 538 w 873"/>
                <a:gd name="T15" fmla="*/ 112 h 909"/>
                <a:gd name="T16" fmla="*/ 574 w 873"/>
                <a:gd name="T17" fmla="*/ 154 h 909"/>
                <a:gd name="T18" fmla="*/ 630 w 873"/>
                <a:gd name="T19" fmla="*/ 231 h 909"/>
                <a:gd name="T20" fmla="*/ 667 w 873"/>
                <a:gd name="T21" fmla="*/ 297 h 909"/>
                <a:gd name="T22" fmla="*/ 623 w 873"/>
                <a:gd name="T23" fmla="*/ 226 h 909"/>
                <a:gd name="T24" fmla="*/ 572 w 873"/>
                <a:gd name="T25" fmla="*/ 162 h 909"/>
                <a:gd name="T26" fmla="*/ 539 w 873"/>
                <a:gd name="T27" fmla="*/ 209 h 909"/>
                <a:gd name="T28" fmla="*/ 375 w 873"/>
                <a:gd name="T29" fmla="*/ 256 h 909"/>
                <a:gd name="T30" fmla="*/ 341 w 873"/>
                <a:gd name="T31" fmla="*/ 310 h 909"/>
                <a:gd name="T32" fmla="*/ 311 w 873"/>
                <a:gd name="T33" fmla="*/ 246 h 909"/>
                <a:gd name="T34" fmla="*/ 231 w 873"/>
                <a:gd name="T35" fmla="*/ 289 h 909"/>
                <a:gd name="T36" fmla="*/ 174 w 873"/>
                <a:gd name="T37" fmla="*/ 280 h 909"/>
                <a:gd name="T38" fmla="*/ 159 w 873"/>
                <a:gd name="T39" fmla="*/ 358 h 909"/>
                <a:gd name="T40" fmla="*/ 182 w 873"/>
                <a:gd name="T41" fmla="*/ 437 h 909"/>
                <a:gd name="T42" fmla="*/ 158 w 873"/>
                <a:gd name="T43" fmla="*/ 516 h 909"/>
                <a:gd name="T44" fmla="*/ 150 w 873"/>
                <a:gd name="T45" fmla="*/ 589 h 909"/>
                <a:gd name="T46" fmla="*/ 146 w 873"/>
                <a:gd name="T47" fmla="*/ 661 h 909"/>
                <a:gd name="T48" fmla="*/ 24 w 873"/>
                <a:gd name="T49" fmla="*/ 726 h 909"/>
                <a:gd name="T50" fmla="*/ 29 w 873"/>
                <a:gd name="T51" fmla="*/ 790 h 909"/>
                <a:gd name="T52" fmla="*/ 101 w 873"/>
                <a:gd name="T53" fmla="*/ 860 h 909"/>
                <a:gd name="T54" fmla="*/ 180 w 873"/>
                <a:gd name="T55" fmla="*/ 880 h 909"/>
                <a:gd name="T56" fmla="*/ 249 w 873"/>
                <a:gd name="T57" fmla="*/ 884 h 909"/>
                <a:gd name="T58" fmla="*/ 274 w 873"/>
                <a:gd name="T59" fmla="*/ 862 h 909"/>
                <a:gd name="T60" fmla="*/ 212 w 873"/>
                <a:gd name="T61" fmla="*/ 822 h 909"/>
                <a:gd name="T62" fmla="*/ 251 w 873"/>
                <a:gd name="T63" fmla="*/ 787 h 909"/>
                <a:gd name="T64" fmla="*/ 261 w 873"/>
                <a:gd name="T65" fmla="*/ 746 h 909"/>
                <a:gd name="T66" fmla="*/ 286 w 873"/>
                <a:gd name="T67" fmla="*/ 731 h 909"/>
                <a:gd name="T68" fmla="*/ 274 w 873"/>
                <a:gd name="T69" fmla="*/ 725 h 909"/>
                <a:gd name="T70" fmla="*/ 286 w 873"/>
                <a:gd name="T71" fmla="*/ 703 h 909"/>
                <a:gd name="T72" fmla="*/ 232 w 873"/>
                <a:gd name="T73" fmla="*/ 704 h 909"/>
                <a:gd name="T74" fmla="*/ 204 w 873"/>
                <a:gd name="T75" fmla="*/ 675 h 909"/>
                <a:gd name="T76" fmla="*/ 250 w 873"/>
                <a:gd name="T77" fmla="*/ 644 h 909"/>
                <a:gd name="T78" fmla="*/ 228 w 873"/>
                <a:gd name="T79" fmla="*/ 611 h 909"/>
                <a:gd name="T80" fmla="*/ 324 w 873"/>
                <a:gd name="T81" fmla="*/ 513 h 909"/>
                <a:gd name="T82" fmla="*/ 324 w 873"/>
                <a:gd name="T83" fmla="*/ 481 h 909"/>
                <a:gd name="T84" fmla="*/ 280 w 873"/>
                <a:gd name="T85" fmla="*/ 469 h 909"/>
                <a:gd name="T86" fmla="*/ 284 w 873"/>
                <a:gd name="T87" fmla="*/ 434 h 909"/>
                <a:gd name="T88" fmla="*/ 237 w 873"/>
                <a:gd name="T89" fmla="*/ 434 h 909"/>
                <a:gd name="T90" fmla="*/ 208 w 873"/>
                <a:gd name="T91" fmla="*/ 408 h 909"/>
                <a:gd name="T92" fmla="*/ 230 w 873"/>
                <a:gd name="T93" fmla="*/ 387 h 909"/>
                <a:gd name="T94" fmla="*/ 269 w 873"/>
                <a:gd name="T95" fmla="*/ 334 h 909"/>
                <a:gd name="T96" fmla="*/ 306 w 873"/>
                <a:gd name="T97" fmla="*/ 345 h 909"/>
                <a:gd name="T98" fmla="*/ 310 w 873"/>
                <a:gd name="T99" fmla="*/ 373 h 909"/>
                <a:gd name="T100" fmla="*/ 329 w 873"/>
                <a:gd name="T101" fmla="*/ 396 h 909"/>
                <a:gd name="T102" fmla="*/ 338 w 873"/>
                <a:gd name="T103" fmla="*/ 436 h 909"/>
                <a:gd name="T104" fmla="*/ 316 w 873"/>
                <a:gd name="T105" fmla="*/ 383 h 909"/>
                <a:gd name="T106" fmla="*/ 291 w 873"/>
                <a:gd name="T107" fmla="*/ 431 h 909"/>
                <a:gd name="T108" fmla="*/ 286 w 873"/>
                <a:gd name="T109" fmla="*/ 463 h 909"/>
                <a:gd name="T110" fmla="*/ 396 w 873"/>
                <a:gd name="T111" fmla="*/ 418 h 909"/>
                <a:gd name="T112" fmla="*/ 462 w 873"/>
                <a:gd name="T113" fmla="*/ 319 h 909"/>
                <a:gd name="T114" fmla="*/ 489 w 873"/>
                <a:gd name="T115" fmla="*/ 418 h 909"/>
                <a:gd name="T116" fmla="*/ 626 w 873"/>
                <a:gd name="T117" fmla="*/ 343 h 909"/>
                <a:gd name="T118" fmla="*/ 771 w 873"/>
                <a:gd name="T119" fmla="*/ 229 h 909"/>
                <a:gd name="T120" fmla="*/ 835 w 873"/>
                <a:gd name="T121" fmla="*/ 151 h 909"/>
                <a:gd name="T122" fmla="*/ 873 w 873"/>
                <a:gd name="T123" fmla="*/ 110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3" h="909">
                  <a:moveTo>
                    <a:pt x="830" y="90"/>
                  </a:moveTo>
                  <a:cubicBezTo>
                    <a:pt x="817" y="100"/>
                    <a:pt x="817" y="100"/>
                    <a:pt x="817" y="100"/>
                  </a:cubicBezTo>
                  <a:cubicBezTo>
                    <a:pt x="803" y="90"/>
                    <a:pt x="803" y="90"/>
                    <a:pt x="803" y="90"/>
                  </a:cubicBezTo>
                  <a:cubicBezTo>
                    <a:pt x="801" y="91"/>
                    <a:pt x="795" y="95"/>
                    <a:pt x="793" y="106"/>
                  </a:cubicBezTo>
                  <a:cubicBezTo>
                    <a:pt x="790" y="124"/>
                    <a:pt x="771" y="128"/>
                    <a:pt x="761" y="128"/>
                  </a:cubicBezTo>
                  <a:cubicBezTo>
                    <a:pt x="758" y="128"/>
                    <a:pt x="758" y="128"/>
                    <a:pt x="758" y="128"/>
                  </a:cubicBezTo>
                  <a:cubicBezTo>
                    <a:pt x="749" y="90"/>
                    <a:pt x="749" y="90"/>
                    <a:pt x="749" y="90"/>
                  </a:cubicBezTo>
                  <a:cubicBezTo>
                    <a:pt x="748" y="92"/>
                    <a:pt x="746" y="94"/>
                    <a:pt x="745" y="96"/>
                  </a:cubicBezTo>
                  <a:cubicBezTo>
                    <a:pt x="742" y="98"/>
                    <a:pt x="738" y="101"/>
                    <a:pt x="731" y="99"/>
                  </a:cubicBezTo>
                  <a:cubicBezTo>
                    <a:pt x="708" y="94"/>
                    <a:pt x="704" y="81"/>
                    <a:pt x="704" y="81"/>
                  </a:cubicBezTo>
                  <a:cubicBezTo>
                    <a:pt x="703" y="80"/>
                    <a:pt x="703" y="80"/>
                    <a:pt x="703" y="80"/>
                  </a:cubicBezTo>
                  <a:cubicBezTo>
                    <a:pt x="703" y="70"/>
                    <a:pt x="703" y="70"/>
                    <a:pt x="703" y="70"/>
                  </a:cubicBezTo>
                  <a:cubicBezTo>
                    <a:pt x="688" y="70"/>
                    <a:pt x="688" y="70"/>
                    <a:pt x="688" y="70"/>
                  </a:cubicBezTo>
                  <a:cubicBezTo>
                    <a:pt x="687" y="67"/>
                    <a:pt x="687" y="67"/>
                    <a:pt x="687" y="67"/>
                  </a:cubicBezTo>
                  <a:cubicBezTo>
                    <a:pt x="687" y="67"/>
                    <a:pt x="684" y="58"/>
                    <a:pt x="676" y="53"/>
                  </a:cubicBezTo>
                  <a:cubicBezTo>
                    <a:pt x="673" y="52"/>
                    <a:pt x="672" y="52"/>
                    <a:pt x="668" y="55"/>
                  </a:cubicBezTo>
                  <a:cubicBezTo>
                    <a:pt x="664" y="58"/>
                    <a:pt x="658" y="62"/>
                    <a:pt x="649" y="61"/>
                  </a:cubicBezTo>
                  <a:cubicBezTo>
                    <a:pt x="636" y="59"/>
                    <a:pt x="620" y="44"/>
                    <a:pt x="615" y="39"/>
                  </a:cubicBezTo>
                  <a:cubicBezTo>
                    <a:pt x="571" y="49"/>
                    <a:pt x="571" y="49"/>
                    <a:pt x="571" y="49"/>
                  </a:cubicBezTo>
                  <a:cubicBezTo>
                    <a:pt x="546" y="26"/>
                    <a:pt x="546" y="26"/>
                    <a:pt x="546" y="26"/>
                  </a:cubicBezTo>
                  <a:cubicBezTo>
                    <a:pt x="536" y="0"/>
                    <a:pt x="536" y="0"/>
                    <a:pt x="536" y="0"/>
                  </a:cubicBezTo>
                  <a:cubicBezTo>
                    <a:pt x="508" y="0"/>
                    <a:pt x="508" y="0"/>
                    <a:pt x="508" y="0"/>
                  </a:cubicBezTo>
                  <a:cubicBezTo>
                    <a:pt x="505" y="15"/>
                    <a:pt x="505" y="15"/>
                    <a:pt x="505" y="15"/>
                  </a:cubicBezTo>
                  <a:cubicBezTo>
                    <a:pt x="502" y="28"/>
                    <a:pt x="502" y="28"/>
                    <a:pt x="502" y="28"/>
                  </a:cubicBezTo>
                  <a:cubicBezTo>
                    <a:pt x="458" y="28"/>
                    <a:pt x="458" y="28"/>
                    <a:pt x="458" y="28"/>
                  </a:cubicBezTo>
                  <a:cubicBezTo>
                    <a:pt x="457" y="41"/>
                    <a:pt x="457" y="41"/>
                    <a:pt x="457" y="41"/>
                  </a:cubicBezTo>
                  <a:cubicBezTo>
                    <a:pt x="479" y="57"/>
                    <a:pt x="479" y="57"/>
                    <a:pt x="479" y="57"/>
                  </a:cubicBezTo>
                  <a:cubicBezTo>
                    <a:pt x="479" y="72"/>
                    <a:pt x="479" y="72"/>
                    <a:pt x="479" y="72"/>
                  </a:cubicBezTo>
                  <a:cubicBezTo>
                    <a:pt x="486" y="97"/>
                    <a:pt x="486" y="97"/>
                    <a:pt x="486" y="97"/>
                  </a:cubicBezTo>
                  <a:cubicBezTo>
                    <a:pt x="506" y="109"/>
                    <a:pt x="506" y="109"/>
                    <a:pt x="506" y="109"/>
                  </a:cubicBezTo>
                  <a:cubicBezTo>
                    <a:pt x="531" y="109"/>
                    <a:pt x="531" y="109"/>
                    <a:pt x="531" y="109"/>
                  </a:cubicBezTo>
                  <a:cubicBezTo>
                    <a:pt x="534" y="109"/>
                    <a:pt x="536" y="110"/>
                    <a:pt x="538" y="112"/>
                  </a:cubicBezTo>
                  <a:cubicBezTo>
                    <a:pt x="546" y="121"/>
                    <a:pt x="545" y="148"/>
                    <a:pt x="544" y="156"/>
                  </a:cubicBezTo>
                  <a:cubicBezTo>
                    <a:pt x="551" y="163"/>
                    <a:pt x="551" y="163"/>
                    <a:pt x="551" y="163"/>
                  </a:cubicBezTo>
                  <a:cubicBezTo>
                    <a:pt x="572" y="153"/>
                    <a:pt x="572" y="153"/>
                    <a:pt x="572" y="153"/>
                  </a:cubicBezTo>
                  <a:cubicBezTo>
                    <a:pt x="574" y="154"/>
                    <a:pt x="574" y="154"/>
                    <a:pt x="574" y="154"/>
                  </a:cubicBezTo>
                  <a:cubicBezTo>
                    <a:pt x="583" y="159"/>
                    <a:pt x="603" y="173"/>
                    <a:pt x="605" y="181"/>
                  </a:cubicBezTo>
                  <a:cubicBezTo>
                    <a:pt x="606" y="183"/>
                    <a:pt x="612" y="187"/>
                    <a:pt x="615" y="191"/>
                  </a:cubicBezTo>
                  <a:cubicBezTo>
                    <a:pt x="625" y="199"/>
                    <a:pt x="635" y="207"/>
                    <a:pt x="635" y="217"/>
                  </a:cubicBezTo>
                  <a:cubicBezTo>
                    <a:pt x="635" y="223"/>
                    <a:pt x="632" y="227"/>
                    <a:pt x="630" y="231"/>
                  </a:cubicBezTo>
                  <a:cubicBezTo>
                    <a:pt x="626" y="236"/>
                    <a:pt x="625" y="238"/>
                    <a:pt x="634" y="246"/>
                  </a:cubicBezTo>
                  <a:cubicBezTo>
                    <a:pt x="651" y="260"/>
                    <a:pt x="664" y="263"/>
                    <a:pt x="664" y="263"/>
                  </a:cubicBezTo>
                  <a:cubicBezTo>
                    <a:pt x="667" y="264"/>
                    <a:pt x="667" y="264"/>
                    <a:pt x="667" y="264"/>
                  </a:cubicBezTo>
                  <a:cubicBezTo>
                    <a:pt x="667" y="297"/>
                    <a:pt x="667" y="297"/>
                    <a:pt x="667" y="297"/>
                  </a:cubicBezTo>
                  <a:cubicBezTo>
                    <a:pt x="659" y="297"/>
                    <a:pt x="659" y="297"/>
                    <a:pt x="659" y="297"/>
                  </a:cubicBezTo>
                  <a:cubicBezTo>
                    <a:pt x="659" y="270"/>
                    <a:pt x="659" y="270"/>
                    <a:pt x="659" y="270"/>
                  </a:cubicBezTo>
                  <a:cubicBezTo>
                    <a:pt x="654" y="268"/>
                    <a:pt x="643" y="263"/>
                    <a:pt x="629" y="252"/>
                  </a:cubicBezTo>
                  <a:cubicBezTo>
                    <a:pt x="615" y="241"/>
                    <a:pt x="618" y="233"/>
                    <a:pt x="623" y="226"/>
                  </a:cubicBezTo>
                  <a:cubicBezTo>
                    <a:pt x="625" y="223"/>
                    <a:pt x="627" y="221"/>
                    <a:pt x="627" y="217"/>
                  </a:cubicBezTo>
                  <a:cubicBezTo>
                    <a:pt x="627" y="211"/>
                    <a:pt x="617" y="203"/>
                    <a:pt x="610" y="197"/>
                  </a:cubicBezTo>
                  <a:cubicBezTo>
                    <a:pt x="603" y="191"/>
                    <a:pt x="599" y="187"/>
                    <a:pt x="598" y="183"/>
                  </a:cubicBezTo>
                  <a:cubicBezTo>
                    <a:pt x="597" y="180"/>
                    <a:pt x="585" y="170"/>
                    <a:pt x="572" y="162"/>
                  </a:cubicBezTo>
                  <a:cubicBezTo>
                    <a:pt x="556" y="169"/>
                    <a:pt x="556" y="169"/>
                    <a:pt x="556" y="169"/>
                  </a:cubicBezTo>
                  <a:cubicBezTo>
                    <a:pt x="562" y="176"/>
                    <a:pt x="562" y="176"/>
                    <a:pt x="562" y="176"/>
                  </a:cubicBezTo>
                  <a:cubicBezTo>
                    <a:pt x="541" y="208"/>
                    <a:pt x="541" y="208"/>
                    <a:pt x="541" y="208"/>
                  </a:cubicBezTo>
                  <a:cubicBezTo>
                    <a:pt x="539" y="209"/>
                    <a:pt x="539" y="209"/>
                    <a:pt x="539" y="209"/>
                  </a:cubicBezTo>
                  <a:cubicBezTo>
                    <a:pt x="494" y="222"/>
                    <a:pt x="413" y="285"/>
                    <a:pt x="412" y="285"/>
                  </a:cubicBezTo>
                  <a:cubicBezTo>
                    <a:pt x="408" y="288"/>
                    <a:pt x="408" y="288"/>
                    <a:pt x="408" y="288"/>
                  </a:cubicBezTo>
                  <a:cubicBezTo>
                    <a:pt x="406" y="284"/>
                    <a:pt x="406" y="284"/>
                    <a:pt x="406" y="284"/>
                  </a:cubicBezTo>
                  <a:cubicBezTo>
                    <a:pt x="406" y="283"/>
                    <a:pt x="394" y="256"/>
                    <a:pt x="375" y="256"/>
                  </a:cubicBezTo>
                  <a:cubicBezTo>
                    <a:pt x="372" y="256"/>
                    <a:pt x="372" y="257"/>
                    <a:pt x="371" y="257"/>
                  </a:cubicBezTo>
                  <a:cubicBezTo>
                    <a:pt x="369" y="261"/>
                    <a:pt x="373" y="273"/>
                    <a:pt x="375" y="283"/>
                  </a:cubicBezTo>
                  <a:cubicBezTo>
                    <a:pt x="379" y="296"/>
                    <a:pt x="383" y="308"/>
                    <a:pt x="378" y="314"/>
                  </a:cubicBezTo>
                  <a:cubicBezTo>
                    <a:pt x="366" y="328"/>
                    <a:pt x="342" y="310"/>
                    <a:pt x="341" y="310"/>
                  </a:cubicBezTo>
                  <a:cubicBezTo>
                    <a:pt x="318" y="294"/>
                    <a:pt x="318" y="294"/>
                    <a:pt x="318" y="294"/>
                  </a:cubicBezTo>
                  <a:cubicBezTo>
                    <a:pt x="329" y="285"/>
                    <a:pt x="329" y="285"/>
                    <a:pt x="329" y="285"/>
                  </a:cubicBezTo>
                  <a:cubicBezTo>
                    <a:pt x="323" y="267"/>
                    <a:pt x="323" y="267"/>
                    <a:pt x="323" y="267"/>
                  </a:cubicBezTo>
                  <a:cubicBezTo>
                    <a:pt x="311" y="246"/>
                    <a:pt x="311" y="246"/>
                    <a:pt x="311" y="246"/>
                  </a:cubicBezTo>
                  <a:cubicBezTo>
                    <a:pt x="278" y="254"/>
                    <a:pt x="278" y="254"/>
                    <a:pt x="278" y="254"/>
                  </a:cubicBezTo>
                  <a:cubicBezTo>
                    <a:pt x="275" y="265"/>
                    <a:pt x="270" y="282"/>
                    <a:pt x="263" y="284"/>
                  </a:cubicBezTo>
                  <a:cubicBezTo>
                    <a:pt x="261" y="285"/>
                    <a:pt x="259" y="285"/>
                    <a:pt x="257" y="283"/>
                  </a:cubicBezTo>
                  <a:cubicBezTo>
                    <a:pt x="254" y="281"/>
                    <a:pt x="241" y="285"/>
                    <a:pt x="231" y="289"/>
                  </a:cubicBezTo>
                  <a:cubicBezTo>
                    <a:pt x="231" y="290"/>
                    <a:pt x="231" y="290"/>
                    <a:pt x="231" y="290"/>
                  </a:cubicBezTo>
                  <a:cubicBezTo>
                    <a:pt x="187" y="306"/>
                    <a:pt x="187" y="306"/>
                    <a:pt x="187" y="306"/>
                  </a:cubicBezTo>
                  <a:cubicBezTo>
                    <a:pt x="185" y="302"/>
                    <a:pt x="185" y="302"/>
                    <a:pt x="185" y="302"/>
                  </a:cubicBezTo>
                  <a:cubicBezTo>
                    <a:pt x="185" y="302"/>
                    <a:pt x="179" y="288"/>
                    <a:pt x="174" y="280"/>
                  </a:cubicBezTo>
                  <a:cubicBezTo>
                    <a:pt x="168" y="284"/>
                    <a:pt x="155" y="304"/>
                    <a:pt x="145" y="322"/>
                  </a:cubicBezTo>
                  <a:cubicBezTo>
                    <a:pt x="153" y="360"/>
                    <a:pt x="153" y="360"/>
                    <a:pt x="153" y="360"/>
                  </a:cubicBezTo>
                  <a:cubicBezTo>
                    <a:pt x="158" y="358"/>
                    <a:pt x="158" y="358"/>
                    <a:pt x="158" y="358"/>
                  </a:cubicBezTo>
                  <a:cubicBezTo>
                    <a:pt x="159" y="358"/>
                    <a:pt x="159" y="358"/>
                    <a:pt x="159" y="358"/>
                  </a:cubicBezTo>
                  <a:cubicBezTo>
                    <a:pt x="160" y="358"/>
                    <a:pt x="162" y="358"/>
                    <a:pt x="164" y="361"/>
                  </a:cubicBezTo>
                  <a:cubicBezTo>
                    <a:pt x="169" y="366"/>
                    <a:pt x="171" y="378"/>
                    <a:pt x="170" y="398"/>
                  </a:cubicBezTo>
                  <a:cubicBezTo>
                    <a:pt x="170" y="404"/>
                    <a:pt x="170" y="408"/>
                    <a:pt x="169" y="412"/>
                  </a:cubicBezTo>
                  <a:cubicBezTo>
                    <a:pt x="175" y="417"/>
                    <a:pt x="183" y="427"/>
                    <a:pt x="182" y="437"/>
                  </a:cubicBezTo>
                  <a:cubicBezTo>
                    <a:pt x="180" y="451"/>
                    <a:pt x="172" y="458"/>
                    <a:pt x="168" y="462"/>
                  </a:cubicBezTo>
                  <a:cubicBezTo>
                    <a:pt x="167" y="462"/>
                    <a:pt x="166" y="463"/>
                    <a:pt x="166" y="463"/>
                  </a:cubicBezTo>
                  <a:cubicBezTo>
                    <a:pt x="162" y="467"/>
                    <a:pt x="149" y="476"/>
                    <a:pt x="144" y="479"/>
                  </a:cubicBezTo>
                  <a:cubicBezTo>
                    <a:pt x="145" y="485"/>
                    <a:pt x="147" y="503"/>
                    <a:pt x="158" y="516"/>
                  </a:cubicBezTo>
                  <a:cubicBezTo>
                    <a:pt x="170" y="529"/>
                    <a:pt x="168" y="536"/>
                    <a:pt x="163" y="545"/>
                  </a:cubicBezTo>
                  <a:cubicBezTo>
                    <a:pt x="161" y="547"/>
                    <a:pt x="160" y="550"/>
                    <a:pt x="159" y="553"/>
                  </a:cubicBezTo>
                  <a:cubicBezTo>
                    <a:pt x="158" y="558"/>
                    <a:pt x="156" y="563"/>
                    <a:pt x="155" y="568"/>
                  </a:cubicBezTo>
                  <a:cubicBezTo>
                    <a:pt x="154" y="576"/>
                    <a:pt x="152" y="583"/>
                    <a:pt x="150" y="589"/>
                  </a:cubicBezTo>
                  <a:cubicBezTo>
                    <a:pt x="147" y="594"/>
                    <a:pt x="155" y="606"/>
                    <a:pt x="158" y="612"/>
                  </a:cubicBezTo>
                  <a:cubicBezTo>
                    <a:pt x="160" y="613"/>
                    <a:pt x="160" y="613"/>
                    <a:pt x="160" y="613"/>
                  </a:cubicBezTo>
                  <a:cubicBezTo>
                    <a:pt x="159" y="615"/>
                    <a:pt x="159" y="615"/>
                    <a:pt x="159" y="615"/>
                  </a:cubicBezTo>
                  <a:cubicBezTo>
                    <a:pt x="159" y="616"/>
                    <a:pt x="153" y="646"/>
                    <a:pt x="146" y="661"/>
                  </a:cubicBezTo>
                  <a:cubicBezTo>
                    <a:pt x="138" y="677"/>
                    <a:pt x="120" y="683"/>
                    <a:pt x="103" y="688"/>
                  </a:cubicBezTo>
                  <a:cubicBezTo>
                    <a:pt x="96" y="690"/>
                    <a:pt x="96" y="690"/>
                    <a:pt x="96" y="690"/>
                  </a:cubicBezTo>
                  <a:cubicBezTo>
                    <a:pt x="81" y="695"/>
                    <a:pt x="78" y="697"/>
                    <a:pt x="78" y="700"/>
                  </a:cubicBezTo>
                  <a:cubicBezTo>
                    <a:pt x="79" y="707"/>
                    <a:pt x="73" y="716"/>
                    <a:pt x="24" y="726"/>
                  </a:cubicBezTo>
                  <a:cubicBezTo>
                    <a:pt x="11" y="729"/>
                    <a:pt x="5" y="731"/>
                    <a:pt x="0" y="732"/>
                  </a:cubicBezTo>
                  <a:cubicBezTo>
                    <a:pt x="0" y="732"/>
                    <a:pt x="0" y="732"/>
                    <a:pt x="0" y="732"/>
                  </a:cubicBezTo>
                  <a:cubicBezTo>
                    <a:pt x="18" y="768"/>
                    <a:pt x="18" y="768"/>
                    <a:pt x="18" y="768"/>
                  </a:cubicBezTo>
                  <a:cubicBezTo>
                    <a:pt x="29" y="790"/>
                    <a:pt x="29" y="790"/>
                    <a:pt x="29" y="790"/>
                  </a:cubicBezTo>
                  <a:cubicBezTo>
                    <a:pt x="38" y="818"/>
                    <a:pt x="38" y="818"/>
                    <a:pt x="38" y="818"/>
                  </a:cubicBezTo>
                  <a:cubicBezTo>
                    <a:pt x="46" y="828"/>
                    <a:pt x="56" y="840"/>
                    <a:pt x="59" y="842"/>
                  </a:cubicBezTo>
                  <a:cubicBezTo>
                    <a:pt x="62" y="842"/>
                    <a:pt x="63" y="844"/>
                    <a:pt x="66" y="846"/>
                  </a:cubicBezTo>
                  <a:cubicBezTo>
                    <a:pt x="72" y="852"/>
                    <a:pt x="82" y="863"/>
                    <a:pt x="101" y="860"/>
                  </a:cubicBezTo>
                  <a:cubicBezTo>
                    <a:pt x="128" y="856"/>
                    <a:pt x="150" y="849"/>
                    <a:pt x="150" y="849"/>
                  </a:cubicBezTo>
                  <a:cubicBezTo>
                    <a:pt x="153" y="848"/>
                    <a:pt x="153" y="848"/>
                    <a:pt x="153" y="848"/>
                  </a:cubicBezTo>
                  <a:cubicBezTo>
                    <a:pt x="166" y="862"/>
                    <a:pt x="166" y="862"/>
                    <a:pt x="166" y="862"/>
                  </a:cubicBezTo>
                  <a:cubicBezTo>
                    <a:pt x="170" y="870"/>
                    <a:pt x="177" y="879"/>
                    <a:pt x="180" y="880"/>
                  </a:cubicBezTo>
                  <a:cubicBezTo>
                    <a:pt x="181" y="881"/>
                    <a:pt x="183" y="881"/>
                    <a:pt x="185" y="882"/>
                  </a:cubicBezTo>
                  <a:cubicBezTo>
                    <a:pt x="191" y="884"/>
                    <a:pt x="199" y="887"/>
                    <a:pt x="205" y="893"/>
                  </a:cubicBezTo>
                  <a:cubicBezTo>
                    <a:pt x="209" y="897"/>
                    <a:pt x="229" y="905"/>
                    <a:pt x="242" y="909"/>
                  </a:cubicBezTo>
                  <a:cubicBezTo>
                    <a:pt x="244" y="905"/>
                    <a:pt x="247" y="895"/>
                    <a:pt x="249" y="884"/>
                  </a:cubicBezTo>
                  <a:cubicBezTo>
                    <a:pt x="249" y="883"/>
                    <a:pt x="250" y="877"/>
                    <a:pt x="254" y="875"/>
                  </a:cubicBezTo>
                  <a:cubicBezTo>
                    <a:pt x="258" y="873"/>
                    <a:pt x="263" y="875"/>
                    <a:pt x="267" y="878"/>
                  </a:cubicBezTo>
                  <a:cubicBezTo>
                    <a:pt x="270" y="880"/>
                    <a:pt x="273" y="881"/>
                    <a:pt x="276" y="881"/>
                  </a:cubicBezTo>
                  <a:cubicBezTo>
                    <a:pt x="278" y="879"/>
                    <a:pt x="275" y="867"/>
                    <a:pt x="274" y="862"/>
                  </a:cubicBezTo>
                  <a:cubicBezTo>
                    <a:pt x="273" y="857"/>
                    <a:pt x="272" y="854"/>
                    <a:pt x="272" y="851"/>
                  </a:cubicBezTo>
                  <a:cubicBezTo>
                    <a:pt x="271" y="849"/>
                    <a:pt x="262" y="846"/>
                    <a:pt x="252" y="846"/>
                  </a:cubicBezTo>
                  <a:cubicBezTo>
                    <a:pt x="251" y="846"/>
                    <a:pt x="251" y="846"/>
                    <a:pt x="251" y="846"/>
                  </a:cubicBezTo>
                  <a:cubicBezTo>
                    <a:pt x="250" y="845"/>
                    <a:pt x="223" y="836"/>
                    <a:pt x="212" y="822"/>
                  </a:cubicBezTo>
                  <a:cubicBezTo>
                    <a:pt x="208" y="817"/>
                    <a:pt x="208" y="813"/>
                    <a:pt x="209" y="811"/>
                  </a:cubicBezTo>
                  <a:cubicBezTo>
                    <a:pt x="212" y="804"/>
                    <a:pt x="225" y="803"/>
                    <a:pt x="232" y="803"/>
                  </a:cubicBezTo>
                  <a:cubicBezTo>
                    <a:pt x="234" y="798"/>
                    <a:pt x="239" y="789"/>
                    <a:pt x="249" y="788"/>
                  </a:cubicBezTo>
                  <a:cubicBezTo>
                    <a:pt x="250" y="787"/>
                    <a:pt x="251" y="787"/>
                    <a:pt x="251" y="787"/>
                  </a:cubicBezTo>
                  <a:cubicBezTo>
                    <a:pt x="252" y="785"/>
                    <a:pt x="250" y="778"/>
                    <a:pt x="248" y="774"/>
                  </a:cubicBezTo>
                  <a:cubicBezTo>
                    <a:pt x="247" y="771"/>
                    <a:pt x="246" y="768"/>
                    <a:pt x="246" y="766"/>
                  </a:cubicBezTo>
                  <a:cubicBezTo>
                    <a:pt x="246" y="759"/>
                    <a:pt x="256" y="750"/>
                    <a:pt x="259" y="748"/>
                  </a:cubicBezTo>
                  <a:cubicBezTo>
                    <a:pt x="261" y="746"/>
                    <a:pt x="261" y="746"/>
                    <a:pt x="261" y="746"/>
                  </a:cubicBezTo>
                  <a:cubicBezTo>
                    <a:pt x="282" y="760"/>
                    <a:pt x="282" y="760"/>
                    <a:pt x="282" y="760"/>
                  </a:cubicBezTo>
                  <a:cubicBezTo>
                    <a:pt x="286" y="757"/>
                    <a:pt x="286" y="757"/>
                    <a:pt x="286" y="757"/>
                  </a:cubicBezTo>
                  <a:cubicBezTo>
                    <a:pt x="290" y="753"/>
                    <a:pt x="289" y="747"/>
                    <a:pt x="287" y="735"/>
                  </a:cubicBezTo>
                  <a:cubicBezTo>
                    <a:pt x="286" y="731"/>
                    <a:pt x="286" y="731"/>
                    <a:pt x="286" y="731"/>
                  </a:cubicBezTo>
                  <a:cubicBezTo>
                    <a:pt x="286" y="727"/>
                    <a:pt x="284" y="726"/>
                    <a:pt x="284" y="726"/>
                  </a:cubicBezTo>
                  <a:cubicBezTo>
                    <a:pt x="284" y="725"/>
                    <a:pt x="282" y="726"/>
                    <a:pt x="281" y="726"/>
                  </a:cubicBezTo>
                  <a:cubicBezTo>
                    <a:pt x="280" y="727"/>
                    <a:pt x="278" y="727"/>
                    <a:pt x="276" y="726"/>
                  </a:cubicBezTo>
                  <a:cubicBezTo>
                    <a:pt x="274" y="725"/>
                    <a:pt x="274" y="725"/>
                    <a:pt x="274" y="725"/>
                  </a:cubicBezTo>
                  <a:cubicBezTo>
                    <a:pt x="274" y="722"/>
                    <a:pt x="274" y="722"/>
                    <a:pt x="274" y="722"/>
                  </a:cubicBezTo>
                  <a:cubicBezTo>
                    <a:pt x="274" y="721"/>
                    <a:pt x="274" y="718"/>
                    <a:pt x="288" y="707"/>
                  </a:cubicBezTo>
                  <a:cubicBezTo>
                    <a:pt x="288" y="708"/>
                    <a:pt x="288" y="708"/>
                    <a:pt x="288" y="708"/>
                  </a:cubicBezTo>
                  <a:cubicBezTo>
                    <a:pt x="288" y="706"/>
                    <a:pt x="287" y="704"/>
                    <a:pt x="286" y="703"/>
                  </a:cubicBezTo>
                  <a:cubicBezTo>
                    <a:pt x="279" y="705"/>
                    <a:pt x="274" y="719"/>
                    <a:pt x="272" y="723"/>
                  </a:cubicBezTo>
                  <a:cubicBezTo>
                    <a:pt x="271" y="727"/>
                    <a:pt x="271" y="727"/>
                    <a:pt x="271" y="727"/>
                  </a:cubicBezTo>
                  <a:cubicBezTo>
                    <a:pt x="268" y="726"/>
                    <a:pt x="268" y="726"/>
                    <a:pt x="268" y="726"/>
                  </a:cubicBezTo>
                  <a:cubicBezTo>
                    <a:pt x="266" y="726"/>
                    <a:pt x="242" y="721"/>
                    <a:pt x="232" y="704"/>
                  </a:cubicBezTo>
                  <a:cubicBezTo>
                    <a:pt x="228" y="698"/>
                    <a:pt x="225" y="697"/>
                    <a:pt x="220" y="696"/>
                  </a:cubicBezTo>
                  <a:cubicBezTo>
                    <a:pt x="216" y="695"/>
                    <a:pt x="211" y="694"/>
                    <a:pt x="205" y="689"/>
                  </a:cubicBezTo>
                  <a:cubicBezTo>
                    <a:pt x="199" y="684"/>
                    <a:pt x="197" y="682"/>
                    <a:pt x="198" y="679"/>
                  </a:cubicBezTo>
                  <a:cubicBezTo>
                    <a:pt x="199" y="676"/>
                    <a:pt x="202" y="676"/>
                    <a:pt x="204" y="675"/>
                  </a:cubicBezTo>
                  <a:cubicBezTo>
                    <a:pt x="208" y="674"/>
                    <a:pt x="215" y="673"/>
                    <a:pt x="224" y="664"/>
                  </a:cubicBezTo>
                  <a:cubicBezTo>
                    <a:pt x="239" y="649"/>
                    <a:pt x="241" y="648"/>
                    <a:pt x="245" y="646"/>
                  </a:cubicBezTo>
                  <a:cubicBezTo>
                    <a:pt x="246" y="646"/>
                    <a:pt x="247" y="645"/>
                    <a:pt x="248" y="645"/>
                  </a:cubicBezTo>
                  <a:cubicBezTo>
                    <a:pt x="250" y="644"/>
                    <a:pt x="250" y="644"/>
                    <a:pt x="250" y="644"/>
                  </a:cubicBezTo>
                  <a:cubicBezTo>
                    <a:pt x="250" y="644"/>
                    <a:pt x="249" y="643"/>
                    <a:pt x="249" y="643"/>
                  </a:cubicBezTo>
                  <a:cubicBezTo>
                    <a:pt x="249" y="643"/>
                    <a:pt x="240" y="635"/>
                    <a:pt x="230" y="630"/>
                  </a:cubicBezTo>
                  <a:cubicBezTo>
                    <a:pt x="224" y="627"/>
                    <a:pt x="223" y="623"/>
                    <a:pt x="223" y="621"/>
                  </a:cubicBezTo>
                  <a:cubicBezTo>
                    <a:pt x="222" y="616"/>
                    <a:pt x="226" y="612"/>
                    <a:pt x="228" y="611"/>
                  </a:cubicBezTo>
                  <a:cubicBezTo>
                    <a:pt x="253" y="549"/>
                    <a:pt x="253" y="549"/>
                    <a:pt x="253" y="549"/>
                  </a:cubicBezTo>
                  <a:cubicBezTo>
                    <a:pt x="254" y="548"/>
                    <a:pt x="254" y="548"/>
                    <a:pt x="254" y="548"/>
                  </a:cubicBezTo>
                  <a:cubicBezTo>
                    <a:pt x="266" y="543"/>
                    <a:pt x="298" y="529"/>
                    <a:pt x="303" y="524"/>
                  </a:cubicBezTo>
                  <a:cubicBezTo>
                    <a:pt x="310" y="519"/>
                    <a:pt x="321" y="514"/>
                    <a:pt x="324" y="513"/>
                  </a:cubicBezTo>
                  <a:cubicBezTo>
                    <a:pt x="332" y="505"/>
                    <a:pt x="332" y="505"/>
                    <a:pt x="332" y="505"/>
                  </a:cubicBezTo>
                  <a:cubicBezTo>
                    <a:pt x="335" y="508"/>
                    <a:pt x="335" y="508"/>
                    <a:pt x="335" y="508"/>
                  </a:cubicBezTo>
                  <a:cubicBezTo>
                    <a:pt x="333" y="502"/>
                    <a:pt x="329" y="498"/>
                    <a:pt x="326" y="489"/>
                  </a:cubicBezTo>
                  <a:cubicBezTo>
                    <a:pt x="324" y="481"/>
                    <a:pt x="332" y="495"/>
                    <a:pt x="324" y="481"/>
                  </a:cubicBezTo>
                  <a:cubicBezTo>
                    <a:pt x="322" y="479"/>
                    <a:pt x="321" y="477"/>
                    <a:pt x="320" y="475"/>
                  </a:cubicBezTo>
                  <a:cubicBezTo>
                    <a:pt x="320" y="479"/>
                    <a:pt x="320" y="479"/>
                    <a:pt x="320" y="479"/>
                  </a:cubicBezTo>
                  <a:cubicBezTo>
                    <a:pt x="320" y="479"/>
                    <a:pt x="320" y="479"/>
                    <a:pt x="318" y="479"/>
                  </a:cubicBezTo>
                  <a:cubicBezTo>
                    <a:pt x="312" y="479"/>
                    <a:pt x="291" y="478"/>
                    <a:pt x="280" y="469"/>
                  </a:cubicBezTo>
                  <a:cubicBezTo>
                    <a:pt x="275" y="464"/>
                    <a:pt x="274" y="463"/>
                    <a:pt x="274" y="460"/>
                  </a:cubicBezTo>
                  <a:cubicBezTo>
                    <a:pt x="275" y="458"/>
                    <a:pt x="277" y="457"/>
                    <a:pt x="278" y="456"/>
                  </a:cubicBezTo>
                  <a:cubicBezTo>
                    <a:pt x="280" y="456"/>
                    <a:pt x="282" y="455"/>
                    <a:pt x="284" y="449"/>
                  </a:cubicBezTo>
                  <a:cubicBezTo>
                    <a:pt x="286" y="443"/>
                    <a:pt x="285" y="438"/>
                    <a:pt x="284" y="434"/>
                  </a:cubicBezTo>
                  <a:cubicBezTo>
                    <a:pt x="281" y="436"/>
                    <a:pt x="279" y="437"/>
                    <a:pt x="276" y="438"/>
                  </a:cubicBezTo>
                  <a:cubicBezTo>
                    <a:pt x="272" y="439"/>
                    <a:pt x="268" y="440"/>
                    <a:pt x="263" y="440"/>
                  </a:cubicBezTo>
                  <a:cubicBezTo>
                    <a:pt x="263" y="440"/>
                    <a:pt x="263" y="440"/>
                    <a:pt x="263" y="440"/>
                  </a:cubicBezTo>
                  <a:cubicBezTo>
                    <a:pt x="254" y="440"/>
                    <a:pt x="246" y="437"/>
                    <a:pt x="237" y="434"/>
                  </a:cubicBezTo>
                  <a:cubicBezTo>
                    <a:pt x="233" y="433"/>
                    <a:pt x="228" y="432"/>
                    <a:pt x="224" y="431"/>
                  </a:cubicBezTo>
                  <a:cubicBezTo>
                    <a:pt x="211" y="428"/>
                    <a:pt x="208" y="422"/>
                    <a:pt x="209" y="416"/>
                  </a:cubicBezTo>
                  <a:cubicBezTo>
                    <a:pt x="209" y="415"/>
                    <a:pt x="209" y="414"/>
                    <a:pt x="209" y="414"/>
                  </a:cubicBezTo>
                  <a:cubicBezTo>
                    <a:pt x="208" y="412"/>
                    <a:pt x="207" y="410"/>
                    <a:pt x="208" y="408"/>
                  </a:cubicBezTo>
                  <a:cubicBezTo>
                    <a:pt x="211" y="401"/>
                    <a:pt x="225" y="395"/>
                    <a:pt x="234" y="393"/>
                  </a:cubicBezTo>
                  <a:cubicBezTo>
                    <a:pt x="234" y="393"/>
                    <a:pt x="235" y="393"/>
                    <a:pt x="235" y="393"/>
                  </a:cubicBezTo>
                  <a:cubicBezTo>
                    <a:pt x="235" y="392"/>
                    <a:pt x="233" y="389"/>
                    <a:pt x="231" y="388"/>
                  </a:cubicBezTo>
                  <a:cubicBezTo>
                    <a:pt x="230" y="387"/>
                    <a:pt x="230" y="387"/>
                    <a:pt x="230" y="387"/>
                  </a:cubicBezTo>
                  <a:cubicBezTo>
                    <a:pt x="230" y="360"/>
                    <a:pt x="230" y="360"/>
                    <a:pt x="230" y="360"/>
                  </a:cubicBezTo>
                  <a:cubicBezTo>
                    <a:pt x="232" y="358"/>
                    <a:pt x="232" y="358"/>
                    <a:pt x="232" y="358"/>
                  </a:cubicBezTo>
                  <a:cubicBezTo>
                    <a:pt x="232" y="358"/>
                    <a:pt x="248" y="343"/>
                    <a:pt x="255" y="337"/>
                  </a:cubicBezTo>
                  <a:cubicBezTo>
                    <a:pt x="258" y="335"/>
                    <a:pt x="263" y="334"/>
                    <a:pt x="269" y="334"/>
                  </a:cubicBezTo>
                  <a:cubicBezTo>
                    <a:pt x="278" y="334"/>
                    <a:pt x="289" y="336"/>
                    <a:pt x="289" y="336"/>
                  </a:cubicBezTo>
                  <a:cubicBezTo>
                    <a:pt x="291" y="337"/>
                    <a:pt x="291" y="337"/>
                    <a:pt x="291" y="337"/>
                  </a:cubicBezTo>
                  <a:cubicBezTo>
                    <a:pt x="292" y="338"/>
                    <a:pt x="292" y="338"/>
                    <a:pt x="292" y="338"/>
                  </a:cubicBezTo>
                  <a:cubicBezTo>
                    <a:pt x="292" y="338"/>
                    <a:pt x="298" y="345"/>
                    <a:pt x="306" y="345"/>
                  </a:cubicBezTo>
                  <a:cubicBezTo>
                    <a:pt x="311" y="345"/>
                    <a:pt x="315" y="346"/>
                    <a:pt x="317" y="349"/>
                  </a:cubicBezTo>
                  <a:cubicBezTo>
                    <a:pt x="318" y="351"/>
                    <a:pt x="318" y="354"/>
                    <a:pt x="317" y="356"/>
                  </a:cubicBezTo>
                  <a:cubicBezTo>
                    <a:pt x="317" y="356"/>
                    <a:pt x="317" y="356"/>
                    <a:pt x="317" y="356"/>
                  </a:cubicBezTo>
                  <a:cubicBezTo>
                    <a:pt x="314" y="361"/>
                    <a:pt x="310" y="370"/>
                    <a:pt x="310" y="373"/>
                  </a:cubicBezTo>
                  <a:cubicBezTo>
                    <a:pt x="310" y="375"/>
                    <a:pt x="310" y="376"/>
                    <a:pt x="310" y="377"/>
                  </a:cubicBezTo>
                  <a:cubicBezTo>
                    <a:pt x="311" y="377"/>
                    <a:pt x="311" y="376"/>
                    <a:pt x="312" y="376"/>
                  </a:cubicBezTo>
                  <a:cubicBezTo>
                    <a:pt x="314" y="374"/>
                    <a:pt x="317" y="374"/>
                    <a:pt x="319" y="375"/>
                  </a:cubicBezTo>
                  <a:cubicBezTo>
                    <a:pt x="326" y="378"/>
                    <a:pt x="328" y="390"/>
                    <a:pt x="329" y="396"/>
                  </a:cubicBezTo>
                  <a:cubicBezTo>
                    <a:pt x="336" y="412"/>
                    <a:pt x="336" y="412"/>
                    <a:pt x="336" y="412"/>
                  </a:cubicBezTo>
                  <a:cubicBezTo>
                    <a:pt x="346" y="412"/>
                    <a:pt x="346" y="412"/>
                    <a:pt x="346" y="412"/>
                  </a:cubicBezTo>
                  <a:cubicBezTo>
                    <a:pt x="346" y="436"/>
                    <a:pt x="346" y="436"/>
                    <a:pt x="346" y="436"/>
                  </a:cubicBezTo>
                  <a:cubicBezTo>
                    <a:pt x="338" y="436"/>
                    <a:pt x="338" y="436"/>
                    <a:pt x="338" y="436"/>
                  </a:cubicBezTo>
                  <a:cubicBezTo>
                    <a:pt x="338" y="420"/>
                    <a:pt x="338" y="420"/>
                    <a:pt x="338" y="420"/>
                  </a:cubicBezTo>
                  <a:cubicBezTo>
                    <a:pt x="331" y="420"/>
                    <a:pt x="331" y="420"/>
                    <a:pt x="331" y="420"/>
                  </a:cubicBezTo>
                  <a:cubicBezTo>
                    <a:pt x="321" y="398"/>
                    <a:pt x="321" y="398"/>
                    <a:pt x="321" y="398"/>
                  </a:cubicBezTo>
                  <a:cubicBezTo>
                    <a:pt x="320" y="391"/>
                    <a:pt x="318" y="384"/>
                    <a:pt x="316" y="383"/>
                  </a:cubicBezTo>
                  <a:cubicBezTo>
                    <a:pt x="314" y="384"/>
                    <a:pt x="312" y="385"/>
                    <a:pt x="310" y="385"/>
                  </a:cubicBezTo>
                  <a:cubicBezTo>
                    <a:pt x="304" y="420"/>
                    <a:pt x="304" y="420"/>
                    <a:pt x="304" y="420"/>
                  </a:cubicBezTo>
                  <a:cubicBezTo>
                    <a:pt x="303" y="421"/>
                    <a:pt x="303" y="421"/>
                    <a:pt x="303" y="421"/>
                  </a:cubicBezTo>
                  <a:cubicBezTo>
                    <a:pt x="303" y="421"/>
                    <a:pt x="299" y="426"/>
                    <a:pt x="291" y="431"/>
                  </a:cubicBezTo>
                  <a:cubicBezTo>
                    <a:pt x="291" y="431"/>
                    <a:pt x="291" y="432"/>
                    <a:pt x="291" y="432"/>
                  </a:cubicBezTo>
                  <a:cubicBezTo>
                    <a:pt x="292" y="437"/>
                    <a:pt x="294" y="443"/>
                    <a:pt x="291" y="452"/>
                  </a:cubicBezTo>
                  <a:cubicBezTo>
                    <a:pt x="290" y="457"/>
                    <a:pt x="287" y="460"/>
                    <a:pt x="285" y="462"/>
                  </a:cubicBezTo>
                  <a:cubicBezTo>
                    <a:pt x="285" y="462"/>
                    <a:pt x="285" y="462"/>
                    <a:pt x="286" y="463"/>
                  </a:cubicBezTo>
                  <a:cubicBezTo>
                    <a:pt x="293" y="469"/>
                    <a:pt x="311" y="471"/>
                    <a:pt x="319" y="471"/>
                  </a:cubicBezTo>
                  <a:cubicBezTo>
                    <a:pt x="312" y="453"/>
                    <a:pt x="309" y="427"/>
                    <a:pt x="332" y="438"/>
                  </a:cubicBezTo>
                  <a:cubicBezTo>
                    <a:pt x="360" y="452"/>
                    <a:pt x="356" y="434"/>
                    <a:pt x="381" y="435"/>
                  </a:cubicBezTo>
                  <a:cubicBezTo>
                    <a:pt x="406" y="437"/>
                    <a:pt x="396" y="423"/>
                    <a:pt x="396" y="418"/>
                  </a:cubicBezTo>
                  <a:cubicBezTo>
                    <a:pt x="396" y="414"/>
                    <a:pt x="397" y="400"/>
                    <a:pt x="402" y="397"/>
                  </a:cubicBezTo>
                  <a:cubicBezTo>
                    <a:pt x="406" y="395"/>
                    <a:pt x="425" y="377"/>
                    <a:pt x="429" y="374"/>
                  </a:cubicBezTo>
                  <a:cubicBezTo>
                    <a:pt x="434" y="371"/>
                    <a:pt x="443" y="363"/>
                    <a:pt x="448" y="354"/>
                  </a:cubicBezTo>
                  <a:cubicBezTo>
                    <a:pt x="452" y="346"/>
                    <a:pt x="452" y="319"/>
                    <a:pt x="462" y="319"/>
                  </a:cubicBezTo>
                  <a:cubicBezTo>
                    <a:pt x="471" y="319"/>
                    <a:pt x="492" y="307"/>
                    <a:pt x="498" y="319"/>
                  </a:cubicBezTo>
                  <a:cubicBezTo>
                    <a:pt x="503" y="332"/>
                    <a:pt x="519" y="339"/>
                    <a:pt x="510" y="351"/>
                  </a:cubicBezTo>
                  <a:cubicBezTo>
                    <a:pt x="502" y="364"/>
                    <a:pt x="487" y="389"/>
                    <a:pt x="481" y="399"/>
                  </a:cubicBezTo>
                  <a:cubicBezTo>
                    <a:pt x="476" y="409"/>
                    <a:pt x="488" y="413"/>
                    <a:pt x="489" y="418"/>
                  </a:cubicBezTo>
                  <a:cubicBezTo>
                    <a:pt x="491" y="424"/>
                    <a:pt x="478" y="418"/>
                    <a:pt x="477" y="432"/>
                  </a:cubicBezTo>
                  <a:cubicBezTo>
                    <a:pt x="476" y="446"/>
                    <a:pt x="484" y="457"/>
                    <a:pt x="491" y="450"/>
                  </a:cubicBezTo>
                  <a:cubicBezTo>
                    <a:pt x="498" y="443"/>
                    <a:pt x="548" y="382"/>
                    <a:pt x="566" y="378"/>
                  </a:cubicBezTo>
                  <a:cubicBezTo>
                    <a:pt x="584" y="374"/>
                    <a:pt x="604" y="374"/>
                    <a:pt x="626" y="343"/>
                  </a:cubicBezTo>
                  <a:cubicBezTo>
                    <a:pt x="648" y="312"/>
                    <a:pt x="683" y="291"/>
                    <a:pt x="686" y="285"/>
                  </a:cubicBezTo>
                  <a:cubicBezTo>
                    <a:pt x="689" y="278"/>
                    <a:pt x="699" y="233"/>
                    <a:pt x="711" y="243"/>
                  </a:cubicBezTo>
                  <a:cubicBezTo>
                    <a:pt x="724" y="252"/>
                    <a:pt x="750" y="254"/>
                    <a:pt x="757" y="252"/>
                  </a:cubicBezTo>
                  <a:cubicBezTo>
                    <a:pt x="764" y="251"/>
                    <a:pt x="782" y="244"/>
                    <a:pt x="771" y="229"/>
                  </a:cubicBezTo>
                  <a:cubicBezTo>
                    <a:pt x="760" y="213"/>
                    <a:pt x="767" y="209"/>
                    <a:pt x="775" y="206"/>
                  </a:cubicBezTo>
                  <a:cubicBezTo>
                    <a:pt x="782" y="204"/>
                    <a:pt x="798" y="195"/>
                    <a:pt x="806" y="191"/>
                  </a:cubicBezTo>
                  <a:cubicBezTo>
                    <a:pt x="814" y="187"/>
                    <a:pt x="821" y="188"/>
                    <a:pt x="821" y="177"/>
                  </a:cubicBezTo>
                  <a:cubicBezTo>
                    <a:pt x="821" y="166"/>
                    <a:pt x="827" y="135"/>
                    <a:pt x="835" y="151"/>
                  </a:cubicBezTo>
                  <a:cubicBezTo>
                    <a:pt x="844" y="166"/>
                    <a:pt x="860" y="179"/>
                    <a:pt x="860" y="162"/>
                  </a:cubicBezTo>
                  <a:cubicBezTo>
                    <a:pt x="860" y="145"/>
                    <a:pt x="860" y="140"/>
                    <a:pt x="860" y="140"/>
                  </a:cubicBezTo>
                  <a:cubicBezTo>
                    <a:pt x="873" y="140"/>
                    <a:pt x="873" y="140"/>
                    <a:pt x="873" y="140"/>
                  </a:cubicBezTo>
                  <a:cubicBezTo>
                    <a:pt x="873" y="110"/>
                    <a:pt x="873" y="110"/>
                    <a:pt x="873" y="110"/>
                  </a:cubicBezTo>
                  <a:cubicBezTo>
                    <a:pt x="853" y="110"/>
                    <a:pt x="853" y="110"/>
                    <a:pt x="853" y="110"/>
                  </a:cubicBezTo>
                  <a:lnTo>
                    <a:pt x="830"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15"/>
            <p:cNvSpPr>
              <a:spLocks/>
            </p:cNvSpPr>
            <p:nvPr/>
          </p:nvSpPr>
          <p:spPr bwMode="auto">
            <a:xfrm>
              <a:off x="7842251" y="3073400"/>
              <a:ext cx="233363" cy="223837"/>
            </a:xfrm>
            <a:custGeom>
              <a:avLst/>
              <a:gdLst>
                <a:gd name="T0" fmla="*/ 69 w 94"/>
                <a:gd name="T1" fmla="*/ 61 h 90"/>
                <a:gd name="T2" fmla="*/ 69 w 94"/>
                <a:gd name="T3" fmla="*/ 43 h 90"/>
                <a:gd name="T4" fmla="*/ 84 w 94"/>
                <a:gd name="T5" fmla="*/ 37 h 90"/>
                <a:gd name="T6" fmla="*/ 86 w 94"/>
                <a:gd name="T7" fmla="*/ 36 h 90"/>
                <a:gd name="T8" fmla="*/ 86 w 94"/>
                <a:gd name="T9" fmla="*/ 32 h 90"/>
                <a:gd name="T10" fmla="*/ 94 w 94"/>
                <a:gd name="T11" fmla="*/ 11 h 90"/>
                <a:gd name="T12" fmla="*/ 90 w 94"/>
                <a:gd name="T13" fmla="*/ 11 h 90"/>
                <a:gd name="T14" fmla="*/ 70 w 94"/>
                <a:gd name="T15" fmla="*/ 2 h 90"/>
                <a:gd name="T16" fmla="*/ 53 w 94"/>
                <a:gd name="T17" fmla="*/ 0 h 90"/>
                <a:gd name="T18" fmla="*/ 44 w 94"/>
                <a:gd name="T19" fmla="*/ 1 h 90"/>
                <a:gd name="T20" fmla="*/ 22 w 94"/>
                <a:gd name="T21" fmla="*/ 21 h 90"/>
                <a:gd name="T22" fmla="*/ 22 w 94"/>
                <a:gd name="T23" fmla="*/ 41 h 90"/>
                <a:gd name="T24" fmla="*/ 27 w 94"/>
                <a:gd name="T25" fmla="*/ 54 h 90"/>
                <a:gd name="T26" fmla="*/ 19 w 94"/>
                <a:gd name="T27" fmla="*/ 59 h 90"/>
                <a:gd name="T28" fmla="*/ 0 w 94"/>
                <a:gd name="T29" fmla="*/ 68 h 90"/>
                <a:gd name="T30" fmla="*/ 1 w 94"/>
                <a:gd name="T31" fmla="*/ 75 h 90"/>
                <a:gd name="T32" fmla="*/ 9 w 94"/>
                <a:gd name="T33" fmla="*/ 81 h 90"/>
                <a:gd name="T34" fmla="*/ 23 w 94"/>
                <a:gd name="T35" fmla="*/ 85 h 90"/>
                <a:gd name="T36" fmla="*/ 47 w 94"/>
                <a:gd name="T37" fmla="*/ 90 h 90"/>
                <a:gd name="T38" fmla="*/ 47 w 94"/>
                <a:gd name="T39" fmla="*/ 90 h 90"/>
                <a:gd name="T40" fmla="*/ 57 w 94"/>
                <a:gd name="T41" fmla="*/ 88 h 90"/>
                <a:gd name="T42" fmla="*/ 67 w 94"/>
                <a:gd name="T43" fmla="*/ 84 h 90"/>
                <a:gd name="T44" fmla="*/ 69 w 94"/>
                <a:gd name="T45" fmla="*/ 78 h 90"/>
                <a:gd name="T46" fmla="*/ 69 w 94"/>
                <a:gd name="T47" fmla="*/ 6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4" h="90">
                  <a:moveTo>
                    <a:pt x="69" y="61"/>
                  </a:moveTo>
                  <a:cubicBezTo>
                    <a:pt x="68" y="54"/>
                    <a:pt x="66" y="47"/>
                    <a:pt x="69" y="43"/>
                  </a:cubicBezTo>
                  <a:cubicBezTo>
                    <a:pt x="72" y="37"/>
                    <a:pt x="79" y="37"/>
                    <a:pt x="84" y="37"/>
                  </a:cubicBezTo>
                  <a:cubicBezTo>
                    <a:pt x="85" y="37"/>
                    <a:pt x="85" y="37"/>
                    <a:pt x="86" y="36"/>
                  </a:cubicBezTo>
                  <a:cubicBezTo>
                    <a:pt x="86" y="35"/>
                    <a:pt x="86" y="34"/>
                    <a:pt x="86" y="32"/>
                  </a:cubicBezTo>
                  <a:cubicBezTo>
                    <a:pt x="85" y="25"/>
                    <a:pt x="91" y="15"/>
                    <a:pt x="94" y="11"/>
                  </a:cubicBezTo>
                  <a:cubicBezTo>
                    <a:pt x="93" y="11"/>
                    <a:pt x="92" y="11"/>
                    <a:pt x="90" y="11"/>
                  </a:cubicBezTo>
                  <a:cubicBezTo>
                    <a:pt x="80" y="11"/>
                    <a:pt x="73" y="4"/>
                    <a:pt x="70" y="2"/>
                  </a:cubicBezTo>
                  <a:cubicBezTo>
                    <a:pt x="68" y="1"/>
                    <a:pt x="60" y="0"/>
                    <a:pt x="53" y="0"/>
                  </a:cubicBezTo>
                  <a:cubicBezTo>
                    <a:pt x="47" y="0"/>
                    <a:pt x="45" y="1"/>
                    <a:pt x="44" y="1"/>
                  </a:cubicBezTo>
                  <a:cubicBezTo>
                    <a:pt x="39" y="6"/>
                    <a:pt x="26" y="17"/>
                    <a:pt x="22" y="21"/>
                  </a:cubicBezTo>
                  <a:cubicBezTo>
                    <a:pt x="22" y="41"/>
                    <a:pt x="22" y="41"/>
                    <a:pt x="22" y="41"/>
                  </a:cubicBezTo>
                  <a:cubicBezTo>
                    <a:pt x="25" y="44"/>
                    <a:pt x="28" y="49"/>
                    <a:pt x="27" y="54"/>
                  </a:cubicBezTo>
                  <a:cubicBezTo>
                    <a:pt x="26" y="56"/>
                    <a:pt x="24" y="59"/>
                    <a:pt x="19" y="59"/>
                  </a:cubicBezTo>
                  <a:cubicBezTo>
                    <a:pt x="11" y="60"/>
                    <a:pt x="2" y="65"/>
                    <a:pt x="0" y="68"/>
                  </a:cubicBezTo>
                  <a:cubicBezTo>
                    <a:pt x="2" y="70"/>
                    <a:pt x="1" y="73"/>
                    <a:pt x="1" y="75"/>
                  </a:cubicBezTo>
                  <a:cubicBezTo>
                    <a:pt x="1" y="77"/>
                    <a:pt x="1" y="79"/>
                    <a:pt x="9" y="81"/>
                  </a:cubicBezTo>
                  <a:cubicBezTo>
                    <a:pt x="14" y="82"/>
                    <a:pt x="19" y="83"/>
                    <a:pt x="23" y="85"/>
                  </a:cubicBezTo>
                  <a:cubicBezTo>
                    <a:pt x="32" y="87"/>
                    <a:pt x="39" y="90"/>
                    <a:pt x="47" y="90"/>
                  </a:cubicBezTo>
                  <a:cubicBezTo>
                    <a:pt x="47" y="90"/>
                    <a:pt x="47" y="90"/>
                    <a:pt x="47" y="90"/>
                  </a:cubicBezTo>
                  <a:cubicBezTo>
                    <a:pt x="51" y="90"/>
                    <a:pt x="54" y="89"/>
                    <a:pt x="57" y="88"/>
                  </a:cubicBezTo>
                  <a:cubicBezTo>
                    <a:pt x="61" y="87"/>
                    <a:pt x="64" y="85"/>
                    <a:pt x="67" y="84"/>
                  </a:cubicBezTo>
                  <a:cubicBezTo>
                    <a:pt x="67" y="82"/>
                    <a:pt x="68" y="80"/>
                    <a:pt x="69" y="78"/>
                  </a:cubicBezTo>
                  <a:cubicBezTo>
                    <a:pt x="71" y="75"/>
                    <a:pt x="70" y="68"/>
                    <a:pt x="69"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16"/>
            <p:cNvSpPr>
              <a:spLocks/>
            </p:cNvSpPr>
            <p:nvPr/>
          </p:nvSpPr>
          <p:spPr bwMode="auto">
            <a:xfrm>
              <a:off x="8027989" y="3186113"/>
              <a:ext cx="26988" cy="76200"/>
            </a:xfrm>
            <a:custGeom>
              <a:avLst/>
              <a:gdLst>
                <a:gd name="T0" fmla="*/ 5 w 11"/>
                <a:gd name="T1" fmla="*/ 29 h 31"/>
                <a:gd name="T2" fmla="*/ 11 w 11"/>
                <a:gd name="T3" fmla="*/ 0 h 31"/>
                <a:gd name="T4" fmla="*/ 10 w 11"/>
                <a:gd name="T5" fmla="*/ 0 h 31"/>
                <a:gd name="T6" fmla="*/ 1 w 11"/>
                <a:gd name="T7" fmla="*/ 2 h 31"/>
                <a:gd name="T8" fmla="*/ 2 w 11"/>
                <a:gd name="T9" fmla="*/ 15 h 31"/>
                <a:gd name="T10" fmla="*/ 3 w 11"/>
                <a:gd name="T11" fmla="*/ 31 h 31"/>
                <a:gd name="T12" fmla="*/ 5 w 11"/>
                <a:gd name="T13" fmla="*/ 29 h 31"/>
              </a:gdLst>
              <a:ahLst/>
              <a:cxnLst>
                <a:cxn ang="0">
                  <a:pos x="T0" y="T1"/>
                </a:cxn>
                <a:cxn ang="0">
                  <a:pos x="T2" y="T3"/>
                </a:cxn>
                <a:cxn ang="0">
                  <a:pos x="T4" y="T5"/>
                </a:cxn>
                <a:cxn ang="0">
                  <a:pos x="T6" y="T7"/>
                </a:cxn>
                <a:cxn ang="0">
                  <a:pos x="T8" y="T9"/>
                </a:cxn>
                <a:cxn ang="0">
                  <a:pos x="T10" y="T11"/>
                </a:cxn>
                <a:cxn ang="0">
                  <a:pos x="T12" y="T13"/>
                </a:cxn>
              </a:cxnLst>
              <a:rect l="0" t="0" r="r" b="b"/>
              <a:pathLst>
                <a:path w="11" h="31">
                  <a:moveTo>
                    <a:pt x="5" y="29"/>
                  </a:moveTo>
                  <a:cubicBezTo>
                    <a:pt x="11" y="0"/>
                    <a:pt x="11" y="0"/>
                    <a:pt x="11" y="0"/>
                  </a:cubicBezTo>
                  <a:cubicBezTo>
                    <a:pt x="10" y="0"/>
                    <a:pt x="10" y="0"/>
                    <a:pt x="10" y="0"/>
                  </a:cubicBezTo>
                  <a:cubicBezTo>
                    <a:pt x="6" y="0"/>
                    <a:pt x="2" y="0"/>
                    <a:pt x="1" y="2"/>
                  </a:cubicBezTo>
                  <a:cubicBezTo>
                    <a:pt x="0" y="4"/>
                    <a:pt x="1" y="10"/>
                    <a:pt x="2" y="15"/>
                  </a:cubicBezTo>
                  <a:cubicBezTo>
                    <a:pt x="3" y="21"/>
                    <a:pt x="4" y="26"/>
                    <a:pt x="3" y="31"/>
                  </a:cubicBezTo>
                  <a:cubicBezTo>
                    <a:pt x="4" y="31"/>
                    <a:pt x="5" y="30"/>
                    <a:pt x="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17"/>
            <p:cNvSpPr>
              <a:spLocks/>
            </p:cNvSpPr>
            <p:nvPr/>
          </p:nvSpPr>
          <p:spPr bwMode="auto">
            <a:xfrm>
              <a:off x="8299450" y="1144587"/>
              <a:ext cx="1409700" cy="1377950"/>
            </a:xfrm>
            <a:custGeom>
              <a:avLst/>
              <a:gdLst>
                <a:gd name="T0" fmla="*/ 527 w 568"/>
                <a:gd name="T1" fmla="*/ 222 h 554"/>
                <a:gd name="T2" fmla="*/ 469 w 568"/>
                <a:gd name="T3" fmla="*/ 278 h 554"/>
                <a:gd name="T4" fmla="*/ 403 w 568"/>
                <a:gd name="T5" fmla="*/ 288 h 554"/>
                <a:gd name="T6" fmla="*/ 395 w 568"/>
                <a:gd name="T7" fmla="*/ 249 h 554"/>
                <a:gd name="T8" fmla="*/ 349 w 568"/>
                <a:gd name="T9" fmla="*/ 226 h 554"/>
                <a:gd name="T10" fmla="*/ 292 w 568"/>
                <a:gd name="T11" fmla="*/ 211 h 554"/>
                <a:gd name="T12" fmla="*/ 241 w 568"/>
                <a:gd name="T13" fmla="*/ 172 h 554"/>
                <a:gd name="T14" fmla="*/ 17 w 568"/>
                <a:gd name="T15" fmla="*/ 9 h 554"/>
                <a:gd name="T16" fmla="*/ 3 w 568"/>
                <a:gd name="T17" fmla="*/ 54 h 554"/>
                <a:gd name="T18" fmla="*/ 3 w 568"/>
                <a:gd name="T19" fmla="*/ 79 h 554"/>
                <a:gd name="T20" fmla="*/ 30 w 568"/>
                <a:gd name="T21" fmla="*/ 71 h 554"/>
                <a:gd name="T22" fmla="*/ 137 w 568"/>
                <a:gd name="T23" fmla="*/ 114 h 554"/>
                <a:gd name="T24" fmla="*/ 160 w 568"/>
                <a:gd name="T25" fmla="*/ 185 h 554"/>
                <a:gd name="T26" fmla="*/ 161 w 568"/>
                <a:gd name="T27" fmla="*/ 257 h 554"/>
                <a:gd name="T28" fmla="*/ 149 w 568"/>
                <a:gd name="T29" fmla="*/ 300 h 554"/>
                <a:gd name="T30" fmla="*/ 79 w 568"/>
                <a:gd name="T31" fmla="*/ 338 h 554"/>
                <a:gd name="T32" fmla="*/ 113 w 568"/>
                <a:gd name="T33" fmla="*/ 391 h 554"/>
                <a:gd name="T34" fmla="*/ 110 w 568"/>
                <a:gd name="T35" fmla="*/ 417 h 554"/>
                <a:gd name="T36" fmla="*/ 141 w 568"/>
                <a:gd name="T37" fmla="*/ 426 h 554"/>
                <a:gd name="T38" fmla="*/ 173 w 568"/>
                <a:gd name="T39" fmla="*/ 474 h 554"/>
                <a:gd name="T40" fmla="*/ 219 w 568"/>
                <a:gd name="T41" fmla="*/ 466 h 554"/>
                <a:gd name="T42" fmla="*/ 264 w 568"/>
                <a:gd name="T43" fmla="*/ 483 h 554"/>
                <a:gd name="T44" fmla="*/ 293 w 568"/>
                <a:gd name="T45" fmla="*/ 496 h 554"/>
                <a:gd name="T46" fmla="*/ 311 w 568"/>
                <a:gd name="T47" fmla="*/ 513 h 554"/>
                <a:gd name="T48" fmla="*/ 339 w 568"/>
                <a:gd name="T49" fmla="*/ 524 h 554"/>
                <a:gd name="T50" fmla="*/ 350 w 568"/>
                <a:gd name="T51" fmla="*/ 499 h 554"/>
                <a:gd name="T52" fmla="*/ 385 w 568"/>
                <a:gd name="T53" fmla="*/ 539 h 554"/>
                <a:gd name="T54" fmla="*/ 405 w 568"/>
                <a:gd name="T55" fmla="*/ 515 h 554"/>
                <a:gd name="T56" fmla="*/ 430 w 568"/>
                <a:gd name="T57" fmla="*/ 514 h 554"/>
                <a:gd name="T58" fmla="*/ 473 w 568"/>
                <a:gd name="T59" fmla="*/ 536 h 554"/>
                <a:gd name="T60" fmla="*/ 456 w 568"/>
                <a:gd name="T61" fmla="*/ 454 h 554"/>
                <a:gd name="T62" fmla="*/ 529 w 568"/>
                <a:gd name="T63" fmla="*/ 396 h 554"/>
                <a:gd name="T64" fmla="*/ 543 w 568"/>
                <a:gd name="T65" fmla="*/ 282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8" h="554">
                  <a:moveTo>
                    <a:pt x="557" y="254"/>
                  </a:moveTo>
                  <a:cubicBezTo>
                    <a:pt x="545" y="246"/>
                    <a:pt x="548" y="203"/>
                    <a:pt x="527" y="222"/>
                  </a:cubicBezTo>
                  <a:cubicBezTo>
                    <a:pt x="506" y="242"/>
                    <a:pt x="473" y="261"/>
                    <a:pt x="473" y="261"/>
                  </a:cubicBezTo>
                  <a:cubicBezTo>
                    <a:pt x="469" y="278"/>
                    <a:pt x="469" y="278"/>
                    <a:pt x="469" y="278"/>
                  </a:cubicBezTo>
                  <a:cubicBezTo>
                    <a:pt x="469" y="278"/>
                    <a:pt x="437" y="285"/>
                    <a:pt x="425" y="288"/>
                  </a:cubicBezTo>
                  <a:cubicBezTo>
                    <a:pt x="414" y="290"/>
                    <a:pt x="403" y="288"/>
                    <a:pt x="403" y="288"/>
                  </a:cubicBezTo>
                  <a:cubicBezTo>
                    <a:pt x="395" y="274"/>
                    <a:pt x="395" y="274"/>
                    <a:pt x="395" y="274"/>
                  </a:cubicBezTo>
                  <a:cubicBezTo>
                    <a:pt x="395" y="274"/>
                    <a:pt x="399" y="250"/>
                    <a:pt x="395" y="249"/>
                  </a:cubicBezTo>
                  <a:cubicBezTo>
                    <a:pt x="391" y="247"/>
                    <a:pt x="385" y="233"/>
                    <a:pt x="375" y="233"/>
                  </a:cubicBezTo>
                  <a:cubicBezTo>
                    <a:pt x="366" y="233"/>
                    <a:pt x="356" y="233"/>
                    <a:pt x="349" y="226"/>
                  </a:cubicBezTo>
                  <a:cubicBezTo>
                    <a:pt x="342" y="219"/>
                    <a:pt x="336" y="211"/>
                    <a:pt x="324" y="211"/>
                  </a:cubicBezTo>
                  <a:cubicBezTo>
                    <a:pt x="311" y="211"/>
                    <a:pt x="306" y="218"/>
                    <a:pt x="292" y="211"/>
                  </a:cubicBezTo>
                  <a:cubicBezTo>
                    <a:pt x="278" y="204"/>
                    <a:pt x="261" y="211"/>
                    <a:pt x="261" y="211"/>
                  </a:cubicBezTo>
                  <a:cubicBezTo>
                    <a:pt x="241" y="172"/>
                    <a:pt x="241" y="172"/>
                    <a:pt x="241" y="172"/>
                  </a:cubicBezTo>
                  <a:cubicBezTo>
                    <a:pt x="241" y="172"/>
                    <a:pt x="194" y="17"/>
                    <a:pt x="119" y="9"/>
                  </a:cubicBezTo>
                  <a:cubicBezTo>
                    <a:pt x="43" y="0"/>
                    <a:pt x="55" y="3"/>
                    <a:pt x="17" y="9"/>
                  </a:cubicBezTo>
                  <a:cubicBezTo>
                    <a:pt x="11" y="10"/>
                    <a:pt x="6" y="11"/>
                    <a:pt x="1" y="12"/>
                  </a:cubicBezTo>
                  <a:cubicBezTo>
                    <a:pt x="7" y="18"/>
                    <a:pt x="6" y="32"/>
                    <a:pt x="3" y="54"/>
                  </a:cubicBezTo>
                  <a:cubicBezTo>
                    <a:pt x="2" y="63"/>
                    <a:pt x="0" y="72"/>
                    <a:pt x="1" y="76"/>
                  </a:cubicBezTo>
                  <a:cubicBezTo>
                    <a:pt x="1" y="79"/>
                    <a:pt x="2" y="79"/>
                    <a:pt x="3" y="79"/>
                  </a:cubicBezTo>
                  <a:cubicBezTo>
                    <a:pt x="7" y="82"/>
                    <a:pt x="19" y="77"/>
                    <a:pt x="27" y="73"/>
                  </a:cubicBezTo>
                  <a:cubicBezTo>
                    <a:pt x="30" y="71"/>
                    <a:pt x="30" y="71"/>
                    <a:pt x="30" y="71"/>
                  </a:cubicBezTo>
                  <a:cubicBezTo>
                    <a:pt x="64" y="123"/>
                    <a:pt x="64" y="123"/>
                    <a:pt x="64" y="123"/>
                  </a:cubicBezTo>
                  <a:cubicBezTo>
                    <a:pt x="71" y="123"/>
                    <a:pt x="96" y="123"/>
                    <a:pt x="137" y="114"/>
                  </a:cubicBezTo>
                  <a:cubicBezTo>
                    <a:pt x="159" y="109"/>
                    <a:pt x="168" y="117"/>
                    <a:pt x="172" y="124"/>
                  </a:cubicBezTo>
                  <a:cubicBezTo>
                    <a:pt x="182" y="143"/>
                    <a:pt x="170" y="175"/>
                    <a:pt x="160" y="185"/>
                  </a:cubicBezTo>
                  <a:cubicBezTo>
                    <a:pt x="150" y="195"/>
                    <a:pt x="155" y="234"/>
                    <a:pt x="161" y="256"/>
                  </a:cubicBezTo>
                  <a:cubicBezTo>
                    <a:pt x="161" y="257"/>
                    <a:pt x="161" y="257"/>
                    <a:pt x="161" y="257"/>
                  </a:cubicBezTo>
                  <a:cubicBezTo>
                    <a:pt x="151" y="299"/>
                    <a:pt x="151" y="299"/>
                    <a:pt x="151" y="299"/>
                  </a:cubicBezTo>
                  <a:cubicBezTo>
                    <a:pt x="149" y="300"/>
                    <a:pt x="149" y="300"/>
                    <a:pt x="149" y="300"/>
                  </a:cubicBezTo>
                  <a:cubicBezTo>
                    <a:pt x="149" y="300"/>
                    <a:pt x="135" y="305"/>
                    <a:pt x="125" y="322"/>
                  </a:cubicBezTo>
                  <a:cubicBezTo>
                    <a:pt x="115" y="338"/>
                    <a:pt x="90" y="339"/>
                    <a:pt x="79" y="338"/>
                  </a:cubicBezTo>
                  <a:cubicBezTo>
                    <a:pt x="92" y="382"/>
                    <a:pt x="92" y="382"/>
                    <a:pt x="92" y="382"/>
                  </a:cubicBezTo>
                  <a:cubicBezTo>
                    <a:pt x="93" y="384"/>
                    <a:pt x="99" y="393"/>
                    <a:pt x="113" y="391"/>
                  </a:cubicBezTo>
                  <a:cubicBezTo>
                    <a:pt x="115" y="390"/>
                    <a:pt x="122" y="389"/>
                    <a:pt x="124" y="394"/>
                  </a:cubicBezTo>
                  <a:cubicBezTo>
                    <a:pt x="126" y="398"/>
                    <a:pt x="122" y="406"/>
                    <a:pt x="110" y="417"/>
                  </a:cubicBezTo>
                  <a:cubicBezTo>
                    <a:pt x="109" y="426"/>
                    <a:pt x="109" y="426"/>
                    <a:pt x="109" y="426"/>
                  </a:cubicBezTo>
                  <a:cubicBezTo>
                    <a:pt x="141" y="426"/>
                    <a:pt x="141" y="426"/>
                    <a:pt x="141" y="426"/>
                  </a:cubicBezTo>
                  <a:cubicBezTo>
                    <a:pt x="153" y="455"/>
                    <a:pt x="153" y="455"/>
                    <a:pt x="153" y="455"/>
                  </a:cubicBezTo>
                  <a:cubicBezTo>
                    <a:pt x="173" y="474"/>
                    <a:pt x="173" y="474"/>
                    <a:pt x="173" y="474"/>
                  </a:cubicBezTo>
                  <a:cubicBezTo>
                    <a:pt x="218" y="465"/>
                    <a:pt x="218" y="465"/>
                    <a:pt x="218" y="465"/>
                  </a:cubicBezTo>
                  <a:cubicBezTo>
                    <a:pt x="219" y="466"/>
                    <a:pt x="219" y="466"/>
                    <a:pt x="219" y="466"/>
                  </a:cubicBezTo>
                  <a:cubicBezTo>
                    <a:pt x="224" y="472"/>
                    <a:pt x="239" y="486"/>
                    <a:pt x="250" y="487"/>
                  </a:cubicBezTo>
                  <a:cubicBezTo>
                    <a:pt x="256" y="488"/>
                    <a:pt x="260" y="485"/>
                    <a:pt x="264" y="483"/>
                  </a:cubicBezTo>
                  <a:cubicBezTo>
                    <a:pt x="268" y="480"/>
                    <a:pt x="273" y="476"/>
                    <a:pt x="280" y="480"/>
                  </a:cubicBezTo>
                  <a:cubicBezTo>
                    <a:pt x="287" y="485"/>
                    <a:pt x="291" y="492"/>
                    <a:pt x="293" y="496"/>
                  </a:cubicBezTo>
                  <a:cubicBezTo>
                    <a:pt x="311" y="496"/>
                    <a:pt x="311" y="496"/>
                    <a:pt x="311" y="496"/>
                  </a:cubicBezTo>
                  <a:cubicBezTo>
                    <a:pt x="311" y="513"/>
                    <a:pt x="311" y="513"/>
                    <a:pt x="311" y="513"/>
                  </a:cubicBezTo>
                  <a:cubicBezTo>
                    <a:pt x="312" y="515"/>
                    <a:pt x="317" y="522"/>
                    <a:pt x="332" y="525"/>
                  </a:cubicBezTo>
                  <a:cubicBezTo>
                    <a:pt x="337" y="526"/>
                    <a:pt x="338" y="525"/>
                    <a:pt x="339" y="524"/>
                  </a:cubicBezTo>
                  <a:cubicBezTo>
                    <a:pt x="344" y="520"/>
                    <a:pt x="344" y="507"/>
                    <a:pt x="343" y="501"/>
                  </a:cubicBezTo>
                  <a:cubicBezTo>
                    <a:pt x="350" y="499"/>
                    <a:pt x="350" y="499"/>
                    <a:pt x="350" y="499"/>
                  </a:cubicBezTo>
                  <a:cubicBezTo>
                    <a:pt x="364" y="554"/>
                    <a:pt x="364" y="554"/>
                    <a:pt x="364" y="554"/>
                  </a:cubicBezTo>
                  <a:cubicBezTo>
                    <a:pt x="370" y="553"/>
                    <a:pt x="383" y="550"/>
                    <a:pt x="385" y="539"/>
                  </a:cubicBezTo>
                  <a:cubicBezTo>
                    <a:pt x="390" y="518"/>
                    <a:pt x="403" y="515"/>
                    <a:pt x="403" y="515"/>
                  </a:cubicBezTo>
                  <a:cubicBezTo>
                    <a:pt x="405" y="515"/>
                    <a:pt x="405" y="515"/>
                    <a:pt x="405" y="515"/>
                  </a:cubicBezTo>
                  <a:cubicBezTo>
                    <a:pt x="417" y="524"/>
                    <a:pt x="417" y="524"/>
                    <a:pt x="417" y="524"/>
                  </a:cubicBezTo>
                  <a:cubicBezTo>
                    <a:pt x="430" y="514"/>
                    <a:pt x="430" y="514"/>
                    <a:pt x="430" y="514"/>
                  </a:cubicBezTo>
                  <a:cubicBezTo>
                    <a:pt x="456" y="536"/>
                    <a:pt x="456" y="536"/>
                    <a:pt x="456" y="536"/>
                  </a:cubicBezTo>
                  <a:cubicBezTo>
                    <a:pt x="473" y="536"/>
                    <a:pt x="473" y="536"/>
                    <a:pt x="473" y="536"/>
                  </a:cubicBezTo>
                  <a:cubicBezTo>
                    <a:pt x="473" y="511"/>
                    <a:pt x="473" y="511"/>
                    <a:pt x="473" y="511"/>
                  </a:cubicBezTo>
                  <a:cubicBezTo>
                    <a:pt x="473" y="511"/>
                    <a:pt x="441" y="462"/>
                    <a:pt x="456" y="454"/>
                  </a:cubicBezTo>
                  <a:cubicBezTo>
                    <a:pt x="472" y="445"/>
                    <a:pt x="469" y="427"/>
                    <a:pt x="494" y="428"/>
                  </a:cubicBezTo>
                  <a:cubicBezTo>
                    <a:pt x="519" y="430"/>
                    <a:pt x="527" y="427"/>
                    <a:pt x="529" y="396"/>
                  </a:cubicBezTo>
                  <a:cubicBezTo>
                    <a:pt x="530" y="366"/>
                    <a:pt x="543" y="352"/>
                    <a:pt x="543" y="352"/>
                  </a:cubicBezTo>
                  <a:cubicBezTo>
                    <a:pt x="543" y="282"/>
                    <a:pt x="543" y="282"/>
                    <a:pt x="543" y="282"/>
                  </a:cubicBezTo>
                  <a:cubicBezTo>
                    <a:pt x="543" y="282"/>
                    <a:pt x="568" y="263"/>
                    <a:pt x="557" y="25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9" name="Freeform 18"/>
            <p:cNvSpPr>
              <a:spLocks/>
            </p:cNvSpPr>
            <p:nvPr/>
          </p:nvSpPr>
          <p:spPr bwMode="auto">
            <a:xfrm>
              <a:off x="8288338" y="4427538"/>
              <a:ext cx="519113" cy="604837"/>
            </a:xfrm>
            <a:custGeom>
              <a:avLst/>
              <a:gdLst>
                <a:gd name="T0" fmla="*/ 178 w 209"/>
                <a:gd name="T1" fmla="*/ 72 h 243"/>
                <a:gd name="T2" fmla="*/ 129 w 209"/>
                <a:gd name="T3" fmla="*/ 68 h 243"/>
                <a:gd name="T4" fmla="*/ 127 w 209"/>
                <a:gd name="T5" fmla="*/ 57 h 243"/>
                <a:gd name="T6" fmla="*/ 149 w 209"/>
                <a:gd name="T7" fmla="*/ 36 h 243"/>
                <a:gd name="T8" fmla="*/ 165 w 209"/>
                <a:gd name="T9" fmla="*/ 26 h 243"/>
                <a:gd name="T10" fmla="*/ 162 w 209"/>
                <a:gd name="T11" fmla="*/ 3 h 243"/>
                <a:gd name="T12" fmla="*/ 157 w 209"/>
                <a:gd name="T13" fmla="*/ 0 h 243"/>
                <a:gd name="T14" fmla="*/ 140 w 209"/>
                <a:gd name="T15" fmla="*/ 32 h 243"/>
                <a:gd name="T16" fmla="*/ 139 w 209"/>
                <a:gd name="T17" fmla="*/ 32 h 243"/>
                <a:gd name="T18" fmla="*/ 118 w 209"/>
                <a:gd name="T19" fmla="*/ 42 h 243"/>
                <a:gd name="T20" fmla="*/ 88 w 209"/>
                <a:gd name="T21" fmla="*/ 21 h 243"/>
                <a:gd name="T22" fmla="*/ 87 w 209"/>
                <a:gd name="T23" fmla="*/ 21 h 243"/>
                <a:gd name="T24" fmla="*/ 87 w 209"/>
                <a:gd name="T25" fmla="*/ 20 h 243"/>
                <a:gd name="T26" fmla="*/ 83 w 209"/>
                <a:gd name="T27" fmla="*/ 16 h 243"/>
                <a:gd name="T28" fmla="*/ 81 w 209"/>
                <a:gd name="T29" fmla="*/ 20 h 243"/>
                <a:gd name="T30" fmla="*/ 67 w 209"/>
                <a:gd name="T31" fmla="*/ 60 h 243"/>
                <a:gd name="T32" fmla="*/ 71 w 209"/>
                <a:gd name="T33" fmla="*/ 69 h 243"/>
                <a:gd name="T34" fmla="*/ 62 w 209"/>
                <a:gd name="T35" fmla="*/ 74 h 243"/>
                <a:gd name="T36" fmla="*/ 55 w 209"/>
                <a:gd name="T37" fmla="*/ 74 h 243"/>
                <a:gd name="T38" fmla="*/ 39 w 209"/>
                <a:gd name="T39" fmla="*/ 75 h 243"/>
                <a:gd name="T40" fmla="*/ 38 w 209"/>
                <a:gd name="T41" fmla="*/ 77 h 243"/>
                <a:gd name="T42" fmla="*/ 40 w 209"/>
                <a:gd name="T43" fmla="*/ 89 h 243"/>
                <a:gd name="T44" fmla="*/ 26 w 209"/>
                <a:gd name="T45" fmla="*/ 112 h 243"/>
                <a:gd name="T46" fmla="*/ 3 w 209"/>
                <a:gd name="T47" fmla="*/ 130 h 243"/>
                <a:gd name="T48" fmla="*/ 0 w 209"/>
                <a:gd name="T49" fmla="*/ 138 h 243"/>
                <a:gd name="T50" fmla="*/ 27 w 209"/>
                <a:gd name="T51" fmla="*/ 161 h 243"/>
                <a:gd name="T52" fmla="*/ 27 w 209"/>
                <a:gd name="T53" fmla="*/ 190 h 243"/>
                <a:gd name="T54" fmla="*/ 28 w 209"/>
                <a:gd name="T55" fmla="*/ 190 h 243"/>
                <a:gd name="T56" fmla="*/ 49 w 209"/>
                <a:gd name="T57" fmla="*/ 210 h 243"/>
                <a:gd name="T58" fmla="*/ 65 w 209"/>
                <a:gd name="T59" fmla="*/ 239 h 243"/>
                <a:gd name="T60" fmla="*/ 74 w 209"/>
                <a:gd name="T61" fmla="*/ 225 h 243"/>
                <a:gd name="T62" fmla="*/ 75 w 209"/>
                <a:gd name="T63" fmla="*/ 225 h 243"/>
                <a:gd name="T64" fmla="*/ 92 w 209"/>
                <a:gd name="T65" fmla="*/ 220 h 243"/>
                <a:gd name="T66" fmla="*/ 98 w 209"/>
                <a:gd name="T67" fmla="*/ 227 h 243"/>
                <a:gd name="T68" fmla="*/ 109 w 209"/>
                <a:gd name="T69" fmla="*/ 241 h 243"/>
                <a:gd name="T70" fmla="*/ 136 w 209"/>
                <a:gd name="T71" fmla="*/ 239 h 243"/>
                <a:gd name="T72" fmla="*/ 137 w 209"/>
                <a:gd name="T73" fmla="*/ 243 h 243"/>
                <a:gd name="T74" fmla="*/ 157 w 209"/>
                <a:gd name="T75" fmla="*/ 200 h 243"/>
                <a:gd name="T76" fmla="*/ 176 w 209"/>
                <a:gd name="T77" fmla="*/ 176 h 243"/>
                <a:gd name="T78" fmla="*/ 176 w 209"/>
                <a:gd name="T79" fmla="*/ 159 h 243"/>
                <a:gd name="T80" fmla="*/ 176 w 209"/>
                <a:gd name="T81" fmla="*/ 131 h 243"/>
                <a:gd name="T82" fmla="*/ 192 w 209"/>
                <a:gd name="T83" fmla="*/ 118 h 243"/>
                <a:gd name="T84" fmla="*/ 192 w 209"/>
                <a:gd name="T85" fmla="*/ 98 h 243"/>
                <a:gd name="T86" fmla="*/ 205 w 209"/>
                <a:gd name="T87" fmla="*/ 91 h 243"/>
                <a:gd name="T88" fmla="*/ 205 w 209"/>
                <a:gd name="T89" fmla="*/ 59 h 243"/>
                <a:gd name="T90" fmla="*/ 178 w 209"/>
                <a:gd name="T91" fmla="*/ 72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9" h="243">
                  <a:moveTo>
                    <a:pt x="178" y="72"/>
                  </a:moveTo>
                  <a:cubicBezTo>
                    <a:pt x="178" y="72"/>
                    <a:pt x="146" y="59"/>
                    <a:pt x="129" y="68"/>
                  </a:cubicBezTo>
                  <a:cubicBezTo>
                    <a:pt x="129" y="68"/>
                    <a:pt x="119" y="67"/>
                    <a:pt x="127" y="57"/>
                  </a:cubicBezTo>
                  <a:cubicBezTo>
                    <a:pt x="135" y="47"/>
                    <a:pt x="141" y="40"/>
                    <a:pt x="149" y="36"/>
                  </a:cubicBezTo>
                  <a:cubicBezTo>
                    <a:pt x="158" y="32"/>
                    <a:pt x="165" y="36"/>
                    <a:pt x="165" y="26"/>
                  </a:cubicBezTo>
                  <a:cubicBezTo>
                    <a:pt x="165" y="17"/>
                    <a:pt x="169" y="5"/>
                    <a:pt x="162" y="3"/>
                  </a:cubicBezTo>
                  <a:cubicBezTo>
                    <a:pt x="160" y="2"/>
                    <a:pt x="159" y="1"/>
                    <a:pt x="157" y="0"/>
                  </a:cubicBezTo>
                  <a:cubicBezTo>
                    <a:pt x="140" y="32"/>
                    <a:pt x="140" y="32"/>
                    <a:pt x="140" y="32"/>
                  </a:cubicBezTo>
                  <a:cubicBezTo>
                    <a:pt x="139" y="32"/>
                    <a:pt x="139" y="32"/>
                    <a:pt x="139" y="32"/>
                  </a:cubicBezTo>
                  <a:cubicBezTo>
                    <a:pt x="136" y="35"/>
                    <a:pt x="124" y="42"/>
                    <a:pt x="118" y="42"/>
                  </a:cubicBezTo>
                  <a:cubicBezTo>
                    <a:pt x="112" y="42"/>
                    <a:pt x="96" y="29"/>
                    <a:pt x="88" y="21"/>
                  </a:cubicBezTo>
                  <a:cubicBezTo>
                    <a:pt x="87" y="21"/>
                    <a:pt x="87" y="21"/>
                    <a:pt x="87" y="21"/>
                  </a:cubicBezTo>
                  <a:cubicBezTo>
                    <a:pt x="87" y="20"/>
                    <a:pt x="87" y="20"/>
                    <a:pt x="87" y="20"/>
                  </a:cubicBezTo>
                  <a:cubicBezTo>
                    <a:pt x="86" y="18"/>
                    <a:pt x="84" y="16"/>
                    <a:pt x="83" y="16"/>
                  </a:cubicBezTo>
                  <a:cubicBezTo>
                    <a:pt x="83" y="16"/>
                    <a:pt x="82" y="17"/>
                    <a:pt x="81" y="20"/>
                  </a:cubicBezTo>
                  <a:cubicBezTo>
                    <a:pt x="76" y="31"/>
                    <a:pt x="69" y="52"/>
                    <a:pt x="67" y="60"/>
                  </a:cubicBezTo>
                  <a:cubicBezTo>
                    <a:pt x="70" y="62"/>
                    <a:pt x="72" y="66"/>
                    <a:pt x="71" y="69"/>
                  </a:cubicBezTo>
                  <a:cubicBezTo>
                    <a:pt x="70" y="72"/>
                    <a:pt x="67" y="74"/>
                    <a:pt x="62" y="74"/>
                  </a:cubicBezTo>
                  <a:cubicBezTo>
                    <a:pt x="60" y="74"/>
                    <a:pt x="57" y="74"/>
                    <a:pt x="55" y="74"/>
                  </a:cubicBezTo>
                  <a:cubicBezTo>
                    <a:pt x="49" y="73"/>
                    <a:pt x="40" y="73"/>
                    <a:pt x="39" y="75"/>
                  </a:cubicBezTo>
                  <a:cubicBezTo>
                    <a:pt x="38" y="75"/>
                    <a:pt x="38" y="76"/>
                    <a:pt x="38" y="77"/>
                  </a:cubicBezTo>
                  <a:cubicBezTo>
                    <a:pt x="40" y="89"/>
                    <a:pt x="40" y="89"/>
                    <a:pt x="40" y="89"/>
                  </a:cubicBezTo>
                  <a:cubicBezTo>
                    <a:pt x="26" y="112"/>
                    <a:pt x="26" y="112"/>
                    <a:pt x="26" y="112"/>
                  </a:cubicBezTo>
                  <a:cubicBezTo>
                    <a:pt x="3" y="130"/>
                    <a:pt x="3" y="130"/>
                    <a:pt x="3" y="130"/>
                  </a:cubicBezTo>
                  <a:cubicBezTo>
                    <a:pt x="2" y="133"/>
                    <a:pt x="1" y="136"/>
                    <a:pt x="0" y="138"/>
                  </a:cubicBezTo>
                  <a:cubicBezTo>
                    <a:pt x="27" y="161"/>
                    <a:pt x="27" y="161"/>
                    <a:pt x="27" y="161"/>
                  </a:cubicBezTo>
                  <a:cubicBezTo>
                    <a:pt x="27" y="190"/>
                    <a:pt x="27" y="190"/>
                    <a:pt x="27" y="190"/>
                  </a:cubicBezTo>
                  <a:cubicBezTo>
                    <a:pt x="27" y="190"/>
                    <a:pt x="27" y="190"/>
                    <a:pt x="28" y="190"/>
                  </a:cubicBezTo>
                  <a:cubicBezTo>
                    <a:pt x="37" y="189"/>
                    <a:pt x="44" y="190"/>
                    <a:pt x="49" y="210"/>
                  </a:cubicBezTo>
                  <a:cubicBezTo>
                    <a:pt x="53" y="225"/>
                    <a:pt x="61" y="235"/>
                    <a:pt x="65" y="239"/>
                  </a:cubicBezTo>
                  <a:cubicBezTo>
                    <a:pt x="74" y="225"/>
                    <a:pt x="74" y="225"/>
                    <a:pt x="74" y="225"/>
                  </a:cubicBezTo>
                  <a:cubicBezTo>
                    <a:pt x="75" y="225"/>
                    <a:pt x="75" y="225"/>
                    <a:pt x="75" y="225"/>
                  </a:cubicBezTo>
                  <a:cubicBezTo>
                    <a:pt x="77" y="224"/>
                    <a:pt x="86" y="217"/>
                    <a:pt x="92" y="220"/>
                  </a:cubicBezTo>
                  <a:cubicBezTo>
                    <a:pt x="94" y="221"/>
                    <a:pt x="97" y="223"/>
                    <a:pt x="98" y="227"/>
                  </a:cubicBezTo>
                  <a:cubicBezTo>
                    <a:pt x="99" y="235"/>
                    <a:pt x="106" y="240"/>
                    <a:pt x="109" y="241"/>
                  </a:cubicBezTo>
                  <a:cubicBezTo>
                    <a:pt x="136" y="239"/>
                    <a:pt x="136" y="239"/>
                    <a:pt x="136" y="239"/>
                  </a:cubicBezTo>
                  <a:cubicBezTo>
                    <a:pt x="137" y="243"/>
                    <a:pt x="137" y="243"/>
                    <a:pt x="137" y="243"/>
                  </a:cubicBezTo>
                  <a:cubicBezTo>
                    <a:pt x="137" y="243"/>
                    <a:pt x="140" y="210"/>
                    <a:pt x="157" y="200"/>
                  </a:cubicBezTo>
                  <a:cubicBezTo>
                    <a:pt x="174" y="191"/>
                    <a:pt x="176" y="176"/>
                    <a:pt x="176" y="176"/>
                  </a:cubicBezTo>
                  <a:cubicBezTo>
                    <a:pt x="176" y="176"/>
                    <a:pt x="174" y="165"/>
                    <a:pt x="176" y="159"/>
                  </a:cubicBezTo>
                  <a:cubicBezTo>
                    <a:pt x="178" y="154"/>
                    <a:pt x="170" y="137"/>
                    <a:pt x="176" y="131"/>
                  </a:cubicBezTo>
                  <a:cubicBezTo>
                    <a:pt x="181" y="126"/>
                    <a:pt x="192" y="118"/>
                    <a:pt x="192" y="118"/>
                  </a:cubicBezTo>
                  <a:cubicBezTo>
                    <a:pt x="192" y="98"/>
                    <a:pt x="192" y="98"/>
                    <a:pt x="192" y="98"/>
                  </a:cubicBezTo>
                  <a:cubicBezTo>
                    <a:pt x="205" y="91"/>
                    <a:pt x="205" y="91"/>
                    <a:pt x="205" y="91"/>
                  </a:cubicBezTo>
                  <a:cubicBezTo>
                    <a:pt x="205" y="91"/>
                    <a:pt x="209" y="64"/>
                    <a:pt x="205" y="59"/>
                  </a:cubicBezTo>
                  <a:cubicBezTo>
                    <a:pt x="202" y="53"/>
                    <a:pt x="185" y="38"/>
                    <a:pt x="17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0" name="Freeform 19"/>
            <p:cNvSpPr>
              <a:spLocks/>
            </p:cNvSpPr>
            <p:nvPr/>
          </p:nvSpPr>
          <p:spPr bwMode="auto">
            <a:xfrm>
              <a:off x="6483351" y="5265738"/>
              <a:ext cx="1743075" cy="927100"/>
            </a:xfrm>
            <a:custGeom>
              <a:avLst/>
              <a:gdLst>
                <a:gd name="T0" fmla="*/ 669 w 702"/>
                <a:gd name="T1" fmla="*/ 79 h 373"/>
                <a:gd name="T2" fmla="*/ 663 w 702"/>
                <a:gd name="T3" fmla="*/ 78 h 373"/>
                <a:gd name="T4" fmla="*/ 627 w 702"/>
                <a:gd name="T5" fmla="*/ 90 h 373"/>
                <a:gd name="T6" fmla="*/ 594 w 702"/>
                <a:gd name="T7" fmla="*/ 91 h 373"/>
                <a:gd name="T8" fmla="*/ 542 w 702"/>
                <a:gd name="T9" fmla="*/ 100 h 373"/>
                <a:gd name="T10" fmla="*/ 551 w 702"/>
                <a:gd name="T11" fmla="*/ 75 h 373"/>
                <a:gd name="T12" fmla="*/ 523 w 702"/>
                <a:gd name="T13" fmla="*/ 57 h 373"/>
                <a:gd name="T14" fmla="*/ 506 w 702"/>
                <a:gd name="T15" fmla="*/ 55 h 373"/>
                <a:gd name="T16" fmla="*/ 471 w 702"/>
                <a:gd name="T17" fmla="*/ 82 h 373"/>
                <a:gd name="T18" fmla="*/ 465 w 702"/>
                <a:gd name="T19" fmla="*/ 87 h 373"/>
                <a:gd name="T20" fmla="*/ 435 w 702"/>
                <a:gd name="T21" fmla="*/ 67 h 373"/>
                <a:gd name="T22" fmla="*/ 408 w 702"/>
                <a:gd name="T23" fmla="*/ 107 h 373"/>
                <a:gd name="T24" fmla="*/ 373 w 702"/>
                <a:gd name="T25" fmla="*/ 157 h 373"/>
                <a:gd name="T26" fmla="*/ 347 w 702"/>
                <a:gd name="T27" fmla="*/ 219 h 373"/>
                <a:gd name="T28" fmla="*/ 334 w 702"/>
                <a:gd name="T29" fmla="*/ 244 h 373"/>
                <a:gd name="T30" fmla="*/ 295 w 702"/>
                <a:gd name="T31" fmla="*/ 272 h 373"/>
                <a:gd name="T32" fmla="*/ 275 w 702"/>
                <a:gd name="T33" fmla="*/ 278 h 373"/>
                <a:gd name="T34" fmla="*/ 293 w 702"/>
                <a:gd name="T35" fmla="*/ 264 h 373"/>
                <a:gd name="T36" fmla="*/ 333 w 702"/>
                <a:gd name="T37" fmla="*/ 236 h 373"/>
                <a:gd name="T38" fmla="*/ 362 w 702"/>
                <a:gd name="T39" fmla="*/ 196 h 373"/>
                <a:gd name="T40" fmla="*/ 367 w 702"/>
                <a:gd name="T41" fmla="*/ 152 h 373"/>
                <a:gd name="T42" fmla="*/ 399 w 702"/>
                <a:gd name="T43" fmla="*/ 99 h 373"/>
                <a:gd name="T44" fmla="*/ 382 w 702"/>
                <a:gd name="T45" fmla="*/ 99 h 373"/>
                <a:gd name="T46" fmla="*/ 367 w 702"/>
                <a:gd name="T47" fmla="*/ 75 h 373"/>
                <a:gd name="T48" fmla="*/ 356 w 702"/>
                <a:gd name="T49" fmla="*/ 51 h 373"/>
                <a:gd name="T50" fmla="*/ 356 w 702"/>
                <a:gd name="T51" fmla="*/ 1 h 373"/>
                <a:gd name="T52" fmla="*/ 319 w 702"/>
                <a:gd name="T53" fmla="*/ 12 h 373"/>
                <a:gd name="T54" fmla="*/ 315 w 702"/>
                <a:gd name="T55" fmla="*/ 14 h 373"/>
                <a:gd name="T56" fmla="*/ 291 w 702"/>
                <a:gd name="T57" fmla="*/ 27 h 373"/>
                <a:gd name="T58" fmla="*/ 266 w 702"/>
                <a:gd name="T59" fmla="*/ 31 h 373"/>
                <a:gd name="T60" fmla="*/ 202 w 702"/>
                <a:gd name="T61" fmla="*/ 44 h 373"/>
                <a:gd name="T62" fmla="*/ 178 w 702"/>
                <a:gd name="T63" fmla="*/ 68 h 373"/>
                <a:gd name="T64" fmla="*/ 160 w 702"/>
                <a:gd name="T65" fmla="*/ 68 h 373"/>
                <a:gd name="T66" fmla="*/ 124 w 702"/>
                <a:gd name="T67" fmla="*/ 45 h 373"/>
                <a:gd name="T68" fmla="*/ 125 w 702"/>
                <a:gd name="T69" fmla="*/ 64 h 373"/>
                <a:gd name="T70" fmla="*/ 96 w 702"/>
                <a:gd name="T71" fmla="*/ 84 h 373"/>
                <a:gd name="T72" fmla="*/ 72 w 702"/>
                <a:gd name="T73" fmla="*/ 93 h 373"/>
                <a:gd name="T74" fmla="*/ 0 w 702"/>
                <a:gd name="T75" fmla="*/ 91 h 373"/>
                <a:gd name="T76" fmla="*/ 14 w 702"/>
                <a:gd name="T77" fmla="*/ 96 h 373"/>
                <a:gd name="T78" fmla="*/ 60 w 702"/>
                <a:gd name="T79" fmla="*/ 123 h 373"/>
                <a:gd name="T80" fmla="*/ 85 w 702"/>
                <a:gd name="T81" fmla="*/ 126 h 373"/>
                <a:gd name="T82" fmla="*/ 60 w 702"/>
                <a:gd name="T83" fmla="*/ 165 h 373"/>
                <a:gd name="T84" fmla="*/ 48 w 702"/>
                <a:gd name="T85" fmla="*/ 183 h 373"/>
                <a:gd name="T86" fmla="*/ 104 w 702"/>
                <a:gd name="T87" fmla="*/ 197 h 373"/>
                <a:gd name="T88" fmla="*/ 114 w 702"/>
                <a:gd name="T89" fmla="*/ 253 h 373"/>
                <a:gd name="T90" fmla="*/ 185 w 702"/>
                <a:gd name="T91" fmla="*/ 285 h 373"/>
                <a:gd name="T92" fmla="*/ 224 w 702"/>
                <a:gd name="T93" fmla="*/ 276 h 373"/>
                <a:gd name="T94" fmla="*/ 267 w 702"/>
                <a:gd name="T95" fmla="*/ 290 h 373"/>
                <a:gd name="T96" fmla="*/ 316 w 702"/>
                <a:gd name="T97" fmla="*/ 366 h 373"/>
                <a:gd name="T98" fmla="*/ 323 w 702"/>
                <a:gd name="T99" fmla="*/ 334 h 373"/>
                <a:gd name="T100" fmla="*/ 445 w 702"/>
                <a:gd name="T101" fmla="*/ 274 h 373"/>
                <a:gd name="T102" fmla="*/ 509 w 702"/>
                <a:gd name="T103" fmla="*/ 211 h 373"/>
                <a:gd name="T104" fmla="*/ 568 w 702"/>
                <a:gd name="T105" fmla="*/ 210 h 373"/>
                <a:gd name="T106" fmla="*/ 648 w 702"/>
                <a:gd name="T107" fmla="*/ 198 h 373"/>
                <a:gd name="T108" fmla="*/ 702 w 702"/>
                <a:gd name="T109" fmla="*/ 151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02" h="373">
                  <a:moveTo>
                    <a:pt x="698" y="153"/>
                  </a:moveTo>
                  <a:cubicBezTo>
                    <a:pt x="698" y="152"/>
                    <a:pt x="680" y="102"/>
                    <a:pt x="669" y="79"/>
                  </a:cubicBezTo>
                  <a:cubicBezTo>
                    <a:pt x="667" y="75"/>
                    <a:pt x="665" y="73"/>
                    <a:pt x="664" y="72"/>
                  </a:cubicBezTo>
                  <a:cubicBezTo>
                    <a:pt x="664" y="73"/>
                    <a:pt x="663" y="75"/>
                    <a:pt x="663" y="78"/>
                  </a:cubicBezTo>
                  <a:cubicBezTo>
                    <a:pt x="663" y="80"/>
                    <a:pt x="663" y="80"/>
                    <a:pt x="663" y="80"/>
                  </a:cubicBezTo>
                  <a:cubicBezTo>
                    <a:pt x="627" y="90"/>
                    <a:pt x="627" y="90"/>
                    <a:pt x="627" y="90"/>
                  </a:cubicBezTo>
                  <a:cubicBezTo>
                    <a:pt x="625" y="91"/>
                    <a:pt x="613" y="96"/>
                    <a:pt x="605" y="89"/>
                  </a:cubicBezTo>
                  <a:cubicBezTo>
                    <a:pt x="601" y="87"/>
                    <a:pt x="600" y="87"/>
                    <a:pt x="594" y="91"/>
                  </a:cubicBezTo>
                  <a:cubicBezTo>
                    <a:pt x="592" y="93"/>
                    <a:pt x="590" y="94"/>
                    <a:pt x="587" y="95"/>
                  </a:cubicBezTo>
                  <a:cubicBezTo>
                    <a:pt x="573" y="102"/>
                    <a:pt x="556" y="101"/>
                    <a:pt x="542" y="100"/>
                  </a:cubicBezTo>
                  <a:cubicBezTo>
                    <a:pt x="537" y="99"/>
                    <a:pt x="534" y="97"/>
                    <a:pt x="533" y="94"/>
                  </a:cubicBezTo>
                  <a:cubicBezTo>
                    <a:pt x="532" y="89"/>
                    <a:pt x="538" y="82"/>
                    <a:pt x="551" y="75"/>
                  </a:cubicBezTo>
                  <a:cubicBezTo>
                    <a:pt x="551" y="54"/>
                    <a:pt x="551" y="54"/>
                    <a:pt x="551" y="54"/>
                  </a:cubicBezTo>
                  <a:cubicBezTo>
                    <a:pt x="545" y="55"/>
                    <a:pt x="536" y="57"/>
                    <a:pt x="523" y="57"/>
                  </a:cubicBezTo>
                  <a:cubicBezTo>
                    <a:pt x="514" y="57"/>
                    <a:pt x="512" y="57"/>
                    <a:pt x="511" y="56"/>
                  </a:cubicBezTo>
                  <a:cubicBezTo>
                    <a:pt x="510" y="55"/>
                    <a:pt x="509" y="55"/>
                    <a:pt x="506" y="55"/>
                  </a:cubicBezTo>
                  <a:cubicBezTo>
                    <a:pt x="490" y="53"/>
                    <a:pt x="477" y="53"/>
                    <a:pt x="468" y="55"/>
                  </a:cubicBezTo>
                  <a:cubicBezTo>
                    <a:pt x="467" y="56"/>
                    <a:pt x="467" y="69"/>
                    <a:pt x="471" y="82"/>
                  </a:cubicBezTo>
                  <a:cubicBezTo>
                    <a:pt x="475" y="95"/>
                    <a:pt x="475" y="95"/>
                    <a:pt x="475" y="95"/>
                  </a:cubicBezTo>
                  <a:cubicBezTo>
                    <a:pt x="465" y="87"/>
                    <a:pt x="465" y="87"/>
                    <a:pt x="465" y="87"/>
                  </a:cubicBezTo>
                  <a:cubicBezTo>
                    <a:pt x="465" y="87"/>
                    <a:pt x="450" y="75"/>
                    <a:pt x="439" y="67"/>
                  </a:cubicBezTo>
                  <a:cubicBezTo>
                    <a:pt x="437" y="66"/>
                    <a:pt x="436" y="66"/>
                    <a:pt x="435" y="67"/>
                  </a:cubicBezTo>
                  <a:cubicBezTo>
                    <a:pt x="432" y="69"/>
                    <a:pt x="429" y="78"/>
                    <a:pt x="429" y="83"/>
                  </a:cubicBezTo>
                  <a:cubicBezTo>
                    <a:pt x="429" y="91"/>
                    <a:pt x="414" y="103"/>
                    <a:pt x="408" y="107"/>
                  </a:cubicBezTo>
                  <a:cubicBezTo>
                    <a:pt x="409" y="116"/>
                    <a:pt x="410" y="127"/>
                    <a:pt x="405" y="132"/>
                  </a:cubicBezTo>
                  <a:cubicBezTo>
                    <a:pt x="400" y="137"/>
                    <a:pt x="379" y="153"/>
                    <a:pt x="373" y="157"/>
                  </a:cubicBezTo>
                  <a:cubicBezTo>
                    <a:pt x="369" y="200"/>
                    <a:pt x="369" y="200"/>
                    <a:pt x="369" y="200"/>
                  </a:cubicBezTo>
                  <a:cubicBezTo>
                    <a:pt x="347" y="219"/>
                    <a:pt x="347" y="219"/>
                    <a:pt x="347" y="219"/>
                  </a:cubicBezTo>
                  <a:cubicBezTo>
                    <a:pt x="338" y="246"/>
                    <a:pt x="338" y="246"/>
                    <a:pt x="338" y="246"/>
                  </a:cubicBezTo>
                  <a:cubicBezTo>
                    <a:pt x="334" y="244"/>
                    <a:pt x="334" y="244"/>
                    <a:pt x="334" y="244"/>
                  </a:cubicBezTo>
                  <a:cubicBezTo>
                    <a:pt x="333" y="244"/>
                    <a:pt x="324" y="241"/>
                    <a:pt x="319" y="253"/>
                  </a:cubicBezTo>
                  <a:cubicBezTo>
                    <a:pt x="312" y="269"/>
                    <a:pt x="299" y="272"/>
                    <a:pt x="295" y="272"/>
                  </a:cubicBezTo>
                  <a:cubicBezTo>
                    <a:pt x="281" y="284"/>
                    <a:pt x="281" y="284"/>
                    <a:pt x="281" y="284"/>
                  </a:cubicBezTo>
                  <a:cubicBezTo>
                    <a:pt x="275" y="278"/>
                    <a:pt x="275" y="278"/>
                    <a:pt x="275" y="278"/>
                  </a:cubicBezTo>
                  <a:cubicBezTo>
                    <a:pt x="291" y="264"/>
                    <a:pt x="291" y="264"/>
                    <a:pt x="291" y="264"/>
                  </a:cubicBezTo>
                  <a:cubicBezTo>
                    <a:pt x="293" y="264"/>
                    <a:pt x="293" y="264"/>
                    <a:pt x="293" y="264"/>
                  </a:cubicBezTo>
                  <a:cubicBezTo>
                    <a:pt x="293" y="264"/>
                    <a:pt x="305" y="264"/>
                    <a:pt x="312" y="250"/>
                  </a:cubicBezTo>
                  <a:cubicBezTo>
                    <a:pt x="317" y="237"/>
                    <a:pt x="327" y="235"/>
                    <a:pt x="333" y="236"/>
                  </a:cubicBezTo>
                  <a:cubicBezTo>
                    <a:pt x="340" y="214"/>
                    <a:pt x="340" y="214"/>
                    <a:pt x="340" y="214"/>
                  </a:cubicBezTo>
                  <a:cubicBezTo>
                    <a:pt x="362" y="196"/>
                    <a:pt x="362" y="196"/>
                    <a:pt x="362" y="196"/>
                  </a:cubicBezTo>
                  <a:cubicBezTo>
                    <a:pt x="365" y="153"/>
                    <a:pt x="365" y="153"/>
                    <a:pt x="365" y="153"/>
                  </a:cubicBezTo>
                  <a:cubicBezTo>
                    <a:pt x="367" y="152"/>
                    <a:pt x="367" y="152"/>
                    <a:pt x="367" y="152"/>
                  </a:cubicBezTo>
                  <a:cubicBezTo>
                    <a:pt x="374" y="146"/>
                    <a:pt x="395" y="131"/>
                    <a:pt x="400" y="126"/>
                  </a:cubicBezTo>
                  <a:cubicBezTo>
                    <a:pt x="402" y="124"/>
                    <a:pt x="401" y="111"/>
                    <a:pt x="399" y="99"/>
                  </a:cubicBezTo>
                  <a:cubicBezTo>
                    <a:pt x="396" y="96"/>
                    <a:pt x="392" y="92"/>
                    <a:pt x="390" y="92"/>
                  </a:cubicBezTo>
                  <a:cubicBezTo>
                    <a:pt x="388" y="92"/>
                    <a:pt x="384" y="96"/>
                    <a:pt x="382" y="99"/>
                  </a:cubicBezTo>
                  <a:cubicBezTo>
                    <a:pt x="377" y="107"/>
                    <a:pt x="377" y="107"/>
                    <a:pt x="377" y="107"/>
                  </a:cubicBezTo>
                  <a:cubicBezTo>
                    <a:pt x="367" y="75"/>
                    <a:pt x="367" y="75"/>
                    <a:pt x="367" y="75"/>
                  </a:cubicBezTo>
                  <a:cubicBezTo>
                    <a:pt x="341" y="87"/>
                    <a:pt x="341" y="87"/>
                    <a:pt x="341" y="87"/>
                  </a:cubicBezTo>
                  <a:cubicBezTo>
                    <a:pt x="356" y="51"/>
                    <a:pt x="356" y="51"/>
                    <a:pt x="356" y="51"/>
                  </a:cubicBezTo>
                  <a:cubicBezTo>
                    <a:pt x="360" y="42"/>
                    <a:pt x="365" y="26"/>
                    <a:pt x="365" y="21"/>
                  </a:cubicBezTo>
                  <a:cubicBezTo>
                    <a:pt x="365" y="17"/>
                    <a:pt x="360" y="8"/>
                    <a:pt x="356" y="1"/>
                  </a:cubicBezTo>
                  <a:cubicBezTo>
                    <a:pt x="349" y="3"/>
                    <a:pt x="333" y="6"/>
                    <a:pt x="327" y="0"/>
                  </a:cubicBezTo>
                  <a:cubicBezTo>
                    <a:pt x="325" y="1"/>
                    <a:pt x="321" y="6"/>
                    <a:pt x="319" y="12"/>
                  </a:cubicBezTo>
                  <a:cubicBezTo>
                    <a:pt x="318" y="14"/>
                    <a:pt x="318" y="14"/>
                    <a:pt x="318" y="14"/>
                  </a:cubicBezTo>
                  <a:cubicBezTo>
                    <a:pt x="315" y="14"/>
                    <a:pt x="315" y="14"/>
                    <a:pt x="315" y="14"/>
                  </a:cubicBezTo>
                  <a:cubicBezTo>
                    <a:pt x="315" y="14"/>
                    <a:pt x="301" y="14"/>
                    <a:pt x="294" y="3"/>
                  </a:cubicBezTo>
                  <a:cubicBezTo>
                    <a:pt x="293" y="9"/>
                    <a:pt x="292" y="18"/>
                    <a:pt x="291" y="27"/>
                  </a:cubicBezTo>
                  <a:cubicBezTo>
                    <a:pt x="291" y="31"/>
                    <a:pt x="291" y="31"/>
                    <a:pt x="291" y="31"/>
                  </a:cubicBezTo>
                  <a:cubicBezTo>
                    <a:pt x="266" y="31"/>
                    <a:pt x="266" y="31"/>
                    <a:pt x="266" y="31"/>
                  </a:cubicBezTo>
                  <a:cubicBezTo>
                    <a:pt x="255" y="34"/>
                    <a:pt x="239" y="41"/>
                    <a:pt x="236" y="43"/>
                  </a:cubicBezTo>
                  <a:cubicBezTo>
                    <a:pt x="228" y="48"/>
                    <a:pt x="214" y="49"/>
                    <a:pt x="202" y="44"/>
                  </a:cubicBezTo>
                  <a:cubicBezTo>
                    <a:pt x="197" y="42"/>
                    <a:pt x="190" y="53"/>
                    <a:pt x="185" y="59"/>
                  </a:cubicBezTo>
                  <a:cubicBezTo>
                    <a:pt x="182" y="63"/>
                    <a:pt x="180" y="66"/>
                    <a:pt x="178" y="68"/>
                  </a:cubicBezTo>
                  <a:cubicBezTo>
                    <a:pt x="172" y="73"/>
                    <a:pt x="164" y="71"/>
                    <a:pt x="161" y="68"/>
                  </a:cubicBezTo>
                  <a:cubicBezTo>
                    <a:pt x="160" y="68"/>
                    <a:pt x="160" y="68"/>
                    <a:pt x="160" y="68"/>
                  </a:cubicBezTo>
                  <a:cubicBezTo>
                    <a:pt x="160" y="68"/>
                    <a:pt x="144" y="52"/>
                    <a:pt x="128" y="45"/>
                  </a:cubicBezTo>
                  <a:cubicBezTo>
                    <a:pt x="125" y="44"/>
                    <a:pt x="124" y="44"/>
                    <a:pt x="124" y="45"/>
                  </a:cubicBezTo>
                  <a:cubicBezTo>
                    <a:pt x="122" y="46"/>
                    <a:pt x="122" y="55"/>
                    <a:pt x="124" y="61"/>
                  </a:cubicBezTo>
                  <a:cubicBezTo>
                    <a:pt x="125" y="64"/>
                    <a:pt x="125" y="64"/>
                    <a:pt x="125" y="64"/>
                  </a:cubicBezTo>
                  <a:cubicBezTo>
                    <a:pt x="122" y="65"/>
                    <a:pt x="122" y="65"/>
                    <a:pt x="122" y="65"/>
                  </a:cubicBezTo>
                  <a:cubicBezTo>
                    <a:pt x="122" y="66"/>
                    <a:pt x="102" y="80"/>
                    <a:pt x="96" y="84"/>
                  </a:cubicBezTo>
                  <a:cubicBezTo>
                    <a:pt x="95" y="84"/>
                    <a:pt x="93" y="85"/>
                    <a:pt x="92" y="86"/>
                  </a:cubicBezTo>
                  <a:cubicBezTo>
                    <a:pt x="86" y="91"/>
                    <a:pt x="78" y="96"/>
                    <a:pt x="72" y="93"/>
                  </a:cubicBezTo>
                  <a:cubicBezTo>
                    <a:pt x="67" y="90"/>
                    <a:pt x="47" y="79"/>
                    <a:pt x="42" y="76"/>
                  </a:cubicBezTo>
                  <a:cubicBezTo>
                    <a:pt x="0" y="91"/>
                    <a:pt x="0" y="91"/>
                    <a:pt x="0" y="91"/>
                  </a:cubicBezTo>
                  <a:cubicBezTo>
                    <a:pt x="1" y="92"/>
                    <a:pt x="3" y="92"/>
                    <a:pt x="5" y="93"/>
                  </a:cubicBezTo>
                  <a:cubicBezTo>
                    <a:pt x="7" y="93"/>
                    <a:pt x="10" y="94"/>
                    <a:pt x="14" y="96"/>
                  </a:cubicBezTo>
                  <a:cubicBezTo>
                    <a:pt x="25" y="101"/>
                    <a:pt x="38" y="111"/>
                    <a:pt x="40" y="113"/>
                  </a:cubicBezTo>
                  <a:cubicBezTo>
                    <a:pt x="60" y="123"/>
                    <a:pt x="60" y="123"/>
                    <a:pt x="60" y="123"/>
                  </a:cubicBezTo>
                  <a:cubicBezTo>
                    <a:pt x="84" y="123"/>
                    <a:pt x="84" y="123"/>
                    <a:pt x="84" y="123"/>
                  </a:cubicBezTo>
                  <a:cubicBezTo>
                    <a:pt x="85" y="126"/>
                    <a:pt x="85" y="126"/>
                    <a:pt x="85" y="126"/>
                  </a:cubicBezTo>
                  <a:cubicBezTo>
                    <a:pt x="86" y="129"/>
                    <a:pt x="89" y="143"/>
                    <a:pt x="84" y="150"/>
                  </a:cubicBezTo>
                  <a:cubicBezTo>
                    <a:pt x="81" y="155"/>
                    <a:pt x="65" y="163"/>
                    <a:pt x="60" y="165"/>
                  </a:cubicBezTo>
                  <a:cubicBezTo>
                    <a:pt x="51" y="185"/>
                    <a:pt x="51" y="185"/>
                    <a:pt x="51" y="185"/>
                  </a:cubicBezTo>
                  <a:cubicBezTo>
                    <a:pt x="48" y="183"/>
                    <a:pt x="48" y="183"/>
                    <a:pt x="48" y="183"/>
                  </a:cubicBezTo>
                  <a:cubicBezTo>
                    <a:pt x="50" y="185"/>
                    <a:pt x="52" y="187"/>
                    <a:pt x="56" y="189"/>
                  </a:cubicBezTo>
                  <a:cubicBezTo>
                    <a:pt x="74" y="197"/>
                    <a:pt x="101" y="193"/>
                    <a:pt x="104" y="197"/>
                  </a:cubicBezTo>
                  <a:cubicBezTo>
                    <a:pt x="107" y="201"/>
                    <a:pt x="100" y="222"/>
                    <a:pt x="100" y="229"/>
                  </a:cubicBezTo>
                  <a:cubicBezTo>
                    <a:pt x="100" y="236"/>
                    <a:pt x="114" y="253"/>
                    <a:pt x="114" y="253"/>
                  </a:cubicBezTo>
                  <a:cubicBezTo>
                    <a:pt x="114" y="253"/>
                    <a:pt x="118" y="282"/>
                    <a:pt x="147" y="276"/>
                  </a:cubicBezTo>
                  <a:cubicBezTo>
                    <a:pt x="176" y="271"/>
                    <a:pt x="172" y="285"/>
                    <a:pt x="185" y="285"/>
                  </a:cubicBezTo>
                  <a:cubicBezTo>
                    <a:pt x="197" y="285"/>
                    <a:pt x="217" y="283"/>
                    <a:pt x="217" y="283"/>
                  </a:cubicBezTo>
                  <a:cubicBezTo>
                    <a:pt x="224" y="276"/>
                    <a:pt x="224" y="276"/>
                    <a:pt x="224" y="276"/>
                  </a:cubicBezTo>
                  <a:cubicBezTo>
                    <a:pt x="224" y="276"/>
                    <a:pt x="236" y="276"/>
                    <a:pt x="240" y="286"/>
                  </a:cubicBezTo>
                  <a:cubicBezTo>
                    <a:pt x="245" y="296"/>
                    <a:pt x="254" y="290"/>
                    <a:pt x="267" y="290"/>
                  </a:cubicBezTo>
                  <a:cubicBezTo>
                    <a:pt x="279" y="290"/>
                    <a:pt x="292" y="283"/>
                    <a:pt x="284" y="304"/>
                  </a:cubicBezTo>
                  <a:cubicBezTo>
                    <a:pt x="275" y="325"/>
                    <a:pt x="282" y="373"/>
                    <a:pt x="316" y="366"/>
                  </a:cubicBezTo>
                  <a:cubicBezTo>
                    <a:pt x="349" y="359"/>
                    <a:pt x="323" y="354"/>
                    <a:pt x="323" y="354"/>
                  </a:cubicBezTo>
                  <a:cubicBezTo>
                    <a:pt x="323" y="334"/>
                    <a:pt x="323" y="334"/>
                    <a:pt x="323" y="334"/>
                  </a:cubicBezTo>
                  <a:cubicBezTo>
                    <a:pt x="323" y="334"/>
                    <a:pt x="308" y="291"/>
                    <a:pt x="360" y="289"/>
                  </a:cubicBezTo>
                  <a:cubicBezTo>
                    <a:pt x="412" y="287"/>
                    <a:pt x="438" y="283"/>
                    <a:pt x="445" y="274"/>
                  </a:cubicBezTo>
                  <a:cubicBezTo>
                    <a:pt x="453" y="265"/>
                    <a:pt x="451" y="261"/>
                    <a:pt x="473" y="255"/>
                  </a:cubicBezTo>
                  <a:cubicBezTo>
                    <a:pt x="496" y="250"/>
                    <a:pt x="494" y="203"/>
                    <a:pt x="509" y="211"/>
                  </a:cubicBezTo>
                  <a:cubicBezTo>
                    <a:pt x="523" y="218"/>
                    <a:pt x="522" y="248"/>
                    <a:pt x="536" y="239"/>
                  </a:cubicBezTo>
                  <a:cubicBezTo>
                    <a:pt x="551" y="229"/>
                    <a:pt x="557" y="206"/>
                    <a:pt x="568" y="210"/>
                  </a:cubicBezTo>
                  <a:cubicBezTo>
                    <a:pt x="579" y="215"/>
                    <a:pt x="602" y="212"/>
                    <a:pt x="613" y="210"/>
                  </a:cubicBezTo>
                  <a:cubicBezTo>
                    <a:pt x="624" y="207"/>
                    <a:pt x="635" y="205"/>
                    <a:pt x="648" y="198"/>
                  </a:cubicBezTo>
                  <a:cubicBezTo>
                    <a:pt x="661" y="190"/>
                    <a:pt x="678" y="161"/>
                    <a:pt x="685" y="157"/>
                  </a:cubicBezTo>
                  <a:cubicBezTo>
                    <a:pt x="690" y="155"/>
                    <a:pt x="695" y="155"/>
                    <a:pt x="702" y="151"/>
                  </a:cubicBezTo>
                  <a:lnTo>
                    <a:pt x="698"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20"/>
            <p:cNvSpPr>
              <a:spLocks/>
            </p:cNvSpPr>
            <p:nvPr/>
          </p:nvSpPr>
          <p:spPr bwMode="auto">
            <a:xfrm>
              <a:off x="8031163" y="4918075"/>
              <a:ext cx="581025" cy="717550"/>
            </a:xfrm>
            <a:custGeom>
              <a:avLst/>
              <a:gdLst>
                <a:gd name="T0" fmla="*/ 211 w 234"/>
                <a:gd name="T1" fmla="*/ 52 h 289"/>
                <a:gd name="T2" fmla="*/ 210 w 234"/>
                <a:gd name="T3" fmla="*/ 52 h 289"/>
                <a:gd name="T4" fmla="*/ 194 w 234"/>
                <a:gd name="T5" fmla="*/ 32 h 289"/>
                <a:gd name="T6" fmla="*/ 193 w 234"/>
                <a:gd name="T7" fmla="*/ 30 h 289"/>
                <a:gd name="T8" fmla="*/ 184 w 234"/>
                <a:gd name="T9" fmla="*/ 34 h 289"/>
                <a:gd name="T10" fmla="*/ 171 w 234"/>
                <a:gd name="T11" fmla="*/ 54 h 289"/>
                <a:gd name="T12" fmla="*/ 168 w 234"/>
                <a:gd name="T13" fmla="*/ 52 h 289"/>
                <a:gd name="T14" fmla="*/ 146 w 234"/>
                <a:gd name="T15" fmla="*/ 15 h 289"/>
                <a:gd name="T16" fmla="*/ 132 w 234"/>
                <a:gd name="T17" fmla="*/ 1 h 289"/>
                <a:gd name="T18" fmla="*/ 127 w 234"/>
                <a:gd name="T19" fmla="*/ 2 h 289"/>
                <a:gd name="T20" fmla="*/ 112 w 234"/>
                <a:gd name="T21" fmla="*/ 17 h 289"/>
                <a:gd name="T22" fmla="*/ 106 w 234"/>
                <a:gd name="T23" fmla="*/ 25 h 289"/>
                <a:gd name="T24" fmla="*/ 82 w 234"/>
                <a:gd name="T25" fmla="*/ 31 h 289"/>
                <a:gd name="T26" fmla="*/ 61 w 234"/>
                <a:gd name="T27" fmla="*/ 33 h 289"/>
                <a:gd name="T28" fmla="*/ 56 w 234"/>
                <a:gd name="T29" fmla="*/ 36 h 289"/>
                <a:gd name="T30" fmla="*/ 62 w 234"/>
                <a:gd name="T31" fmla="*/ 58 h 289"/>
                <a:gd name="T32" fmla="*/ 64 w 234"/>
                <a:gd name="T33" fmla="*/ 63 h 289"/>
                <a:gd name="T34" fmla="*/ 45 w 234"/>
                <a:gd name="T35" fmla="*/ 94 h 289"/>
                <a:gd name="T36" fmla="*/ 38 w 234"/>
                <a:gd name="T37" fmla="*/ 108 h 289"/>
                <a:gd name="T38" fmla="*/ 38 w 234"/>
                <a:gd name="T39" fmla="*/ 122 h 289"/>
                <a:gd name="T40" fmla="*/ 29 w 234"/>
                <a:gd name="T41" fmla="*/ 136 h 289"/>
                <a:gd name="T42" fmla="*/ 17 w 234"/>
                <a:gd name="T43" fmla="*/ 171 h 289"/>
                <a:gd name="T44" fmla="*/ 0 w 234"/>
                <a:gd name="T45" fmla="*/ 194 h 289"/>
                <a:gd name="T46" fmla="*/ 0 w 234"/>
                <a:gd name="T47" fmla="*/ 223 h 289"/>
                <a:gd name="T48" fmla="*/ 1 w 234"/>
                <a:gd name="T49" fmla="*/ 223 h 289"/>
                <a:gd name="T50" fmla="*/ 2 w 234"/>
                <a:gd name="T51" fmla="*/ 222 h 289"/>
                <a:gd name="T52" fmla="*/ 32 w 234"/>
                <a:gd name="T53" fmla="*/ 214 h 289"/>
                <a:gd name="T54" fmla="*/ 40 w 234"/>
                <a:gd name="T55" fmla="*/ 203 h 289"/>
                <a:gd name="T56" fmla="*/ 53 w 234"/>
                <a:gd name="T57" fmla="*/ 216 h 289"/>
                <a:gd name="T58" fmla="*/ 82 w 234"/>
                <a:gd name="T59" fmla="*/ 289 h 289"/>
                <a:gd name="T60" fmla="*/ 92 w 234"/>
                <a:gd name="T61" fmla="*/ 275 h 289"/>
                <a:gd name="T62" fmla="*/ 111 w 234"/>
                <a:gd name="T63" fmla="*/ 243 h 289"/>
                <a:gd name="T64" fmla="*/ 111 w 234"/>
                <a:gd name="T65" fmla="*/ 217 h 289"/>
                <a:gd name="T66" fmla="*/ 142 w 234"/>
                <a:gd name="T67" fmla="*/ 217 h 289"/>
                <a:gd name="T68" fmla="*/ 157 w 234"/>
                <a:gd name="T69" fmla="*/ 185 h 289"/>
                <a:gd name="T70" fmla="*/ 177 w 234"/>
                <a:gd name="T71" fmla="*/ 165 h 289"/>
                <a:gd name="T72" fmla="*/ 205 w 234"/>
                <a:gd name="T73" fmla="*/ 146 h 289"/>
                <a:gd name="T74" fmla="*/ 208 w 234"/>
                <a:gd name="T75" fmla="*/ 100 h 289"/>
                <a:gd name="T76" fmla="*/ 224 w 234"/>
                <a:gd name="T77" fmla="*/ 66 h 289"/>
                <a:gd name="T78" fmla="*/ 234 w 234"/>
                <a:gd name="T79" fmla="*/ 51 h 289"/>
                <a:gd name="T80" fmla="*/ 211 w 234"/>
                <a:gd name="T81" fmla="*/ 5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4" h="289">
                  <a:moveTo>
                    <a:pt x="211" y="52"/>
                  </a:moveTo>
                  <a:cubicBezTo>
                    <a:pt x="210" y="52"/>
                    <a:pt x="210" y="52"/>
                    <a:pt x="210" y="52"/>
                  </a:cubicBezTo>
                  <a:cubicBezTo>
                    <a:pt x="210" y="52"/>
                    <a:pt x="196" y="45"/>
                    <a:pt x="194" y="32"/>
                  </a:cubicBezTo>
                  <a:cubicBezTo>
                    <a:pt x="194" y="31"/>
                    <a:pt x="194" y="30"/>
                    <a:pt x="193" y="30"/>
                  </a:cubicBezTo>
                  <a:cubicBezTo>
                    <a:pt x="192" y="30"/>
                    <a:pt x="188" y="31"/>
                    <a:pt x="184" y="34"/>
                  </a:cubicBezTo>
                  <a:cubicBezTo>
                    <a:pt x="171" y="54"/>
                    <a:pt x="171" y="54"/>
                    <a:pt x="171" y="54"/>
                  </a:cubicBezTo>
                  <a:cubicBezTo>
                    <a:pt x="168" y="52"/>
                    <a:pt x="168" y="52"/>
                    <a:pt x="168" y="52"/>
                  </a:cubicBezTo>
                  <a:cubicBezTo>
                    <a:pt x="167" y="51"/>
                    <a:pt x="152" y="39"/>
                    <a:pt x="146" y="15"/>
                  </a:cubicBezTo>
                  <a:cubicBezTo>
                    <a:pt x="142" y="0"/>
                    <a:pt x="139" y="1"/>
                    <a:pt x="132" y="1"/>
                  </a:cubicBezTo>
                  <a:cubicBezTo>
                    <a:pt x="131" y="1"/>
                    <a:pt x="129" y="2"/>
                    <a:pt x="127" y="2"/>
                  </a:cubicBezTo>
                  <a:cubicBezTo>
                    <a:pt x="123" y="2"/>
                    <a:pt x="116" y="11"/>
                    <a:pt x="112" y="17"/>
                  </a:cubicBezTo>
                  <a:cubicBezTo>
                    <a:pt x="110" y="20"/>
                    <a:pt x="108" y="23"/>
                    <a:pt x="106" y="25"/>
                  </a:cubicBezTo>
                  <a:cubicBezTo>
                    <a:pt x="101" y="29"/>
                    <a:pt x="93" y="30"/>
                    <a:pt x="82" y="31"/>
                  </a:cubicBezTo>
                  <a:cubicBezTo>
                    <a:pt x="76" y="31"/>
                    <a:pt x="69" y="32"/>
                    <a:pt x="61" y="33"/>
                  </a:cubicBezTo>
                  <a:cubicBezTo>
                    <a:pt x="57" y="34"/>
                    <a:pt x="56" y="36"/>
                    <a:pt x="56" y="36"/>
                  </a:cubicBezTo>
                  <a:cubicBezTo>
                    <a:pt x="53" y="42"/>
                    <a:pt x="60" y="53"/>
                    <a:pt x="62" y="58"/>
                  </a:cubicBezTo>
                  <a:cubicBezTo>
                    <a:pt x="64" y="60"/>
                    <a:pt x="64" y="61"/>
                    <a:pt x="64" y="63"/>
                  </a:cubicBezTo>
                  <a:cubicBezTo>
                    <a:pt x="64" y="66"/>
                    <a:pt x="54" y="90"/>
                    <a:pt x="45" y="94"/>
                  </a:cubicBezTo>
                  <a:cubicBezTo>
                    <a:pt x="41" y="96"/>
                    <a:pt x="39" y="105"/>
                    <a:pt x="38" y="108"/>
                  </a:cubicBezTo>
                  <a:cubicBezTo>
                    <a:pt x="38" y="122"/>
                    <a:pt x="38" y="122"/>
                    <a:pt x="38" y="122"/>
                  </a:cubicBezTo>
                  <a:cubicBezTo>
                    <a:pt x="29" y="136"/>
                    <a:pt x="29" y="136"/>
                    <a:pt x="29" y="136"/>
                  </a:cubicBezTo>
                  <a:cubicBezTo>
                    <a:pt x="17" y="171"/>
                    <a:pt x="17" y="171"/>
                    <a:pt x="17" y="171"/>
                  </a:cubicBezTo>
                  <a:cubicBezTo>
                    <a:pt x="0" y="194"/>
                    <a:pt x="0" y="194"/>
                    <a:pt x="0" y="194"/>
                  </a:cubicBezTo>
                  <a:cubicBezTo>
                    <a:pt x="0" y="223"/>
                    <a:pt x="0" y="223"/>
                    <a:pt x="0" y="223"/>
                  </a:cubicBezTo>
                  <a:cubicBezTo>
                    <a:pt x="1" y="223"/>
                    <a:pt x="1" y="223"/>
                    <a:pt x="1" y="223"/>
                  </a:cubicBezTo>
                  <a:cubicBezTo>
                    <a:pt x="2" y="222"/>
                    <a:pt x="2" y="222"/>
                    <a:pt x="2" y="222"/>
                  </a:cubicBezTo>
                  <a:cubicBezTo>
                    <a:pt x="32" y="214"/>
                    <a:pt x="32" y="214"/>
                    <a:pt x="32" y="214"/>
                  </a:cubicBezTo>
                  <a:cubicBezTo>
                    <a:pt x="33" y="209"/>
                    <a:pt x="35" y="204"/>
                    <a:pt x="40" y="203"/>
                  </a:cubicBezTo>
                  <a:cubicBezTo>
                    <a:pt x="45" y="202"/>
                    <a:pt x="50" y="209"/>
                    <a:pt x="53" y="216"/>
                  </a:cubicBezTo>
                  <a:cubicBezTo>
                    <a:pt x="63" y="237"/>
                    <a:pt x="79" y="281"/>
                    <a:pt x="82" y="289"/>
                  </a:cubicBezTo>
                  <a:cubicBezTo>
                    <a:pt x="85" y="286"/>
                    <a:pt x="89" y="281"/>
                    <a:pt x="92" y="275"/>
                  </a:cubicBezTo>
                  <a:cubicBezTo>
                    <a:pt x="103" y="252"/>
                    <a:pt x="111" y="243"/>
                    <a:pt x="111" y="243"/>
                  </a:cubicBezTo>
                  <a:cubicBezTo>
                    <a:pt x="111" y="243"/>
                    <a:pt x="96" y="217"/>
                    <a:pt x="111" y="217"/>
                  </a:cubicBezTo>
                  <a:cubicBezTo>
                    <a:pt x="125" y="217"/>
                    <a:pt x="137" y="230"/>
                    <a:pt x="142" y="217"/>
                  </a:cubicBezTo>
                  <a:cubicBezTo>
                    <a:pt x="148" y="204"/>
                    <a:pt x="148" y="198"/>
                    <a:pt x="157" y="185"/>
                  </a:cubicBezTo>
                  <a:cubicBezTo>
                    <a:pt x="166" y="172"/>
                    <a:pt x="170" y="165"/>
                    <a:pt x="177" y="165"/>
                  </a:cubicBezTo>
                  <a:cubicBezTo>
                    <a:pt x="185" y="165"/>
                    <a:pt x="218" y="158"/>
                    <a:pt x="205" y="146"/>
                  </a:cubicBezTo>
                  <a:cubicBezTo>
                    <a:pt x="192" y="135"/>
                    <a:pt x="193" y="111"/>
                    <a:pt x="208" y="100"/>
                  </a:cubicBezTo>
                  <a:cubicBezTo>
                    <a:pt x="224" y="89"/>
                    <a:pt x="220" y="81"/>
                    <a:pt x="224" y="66"/>
                  </a:cubicBezTo>
                  <a:cubicBezTo>
                    <a:pt x="226" y="59"/>
                    <a:pt x="230" y="54"/>
                    <a:pt x="234" y="51"/>
                  </a:cubicBezTo>
                  <a:lnTo>
                    <a:pt x="211" y="5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21"/>
            <p:cNvSpPr>
              <a:spLocks/>
            </p:cNvSpPr>
            <p:nvPr/>
          </p:nvSpPr>
          <p:spPr bwMode="auto">
            <a:xfrm>
              <a:off x="6808789" y="3649663"/>
              <a:ext cx="250825" cy="328612"/>
            </a:xfrm>
            <a:custGeom>
              <a:avLst/>
              <a:gdLst>
                <a:gd name="T0" fmla="*/ 85 w 101"/>
                <a:gd name="T1" fmla="*/ 108 h 132"/>
                <a:gd name="T2" fmla="*/ 101 w 101"/>
                <a:gd name="T3" fmla="*/ 99 h 132"/>
                <a:gd name="T4" fmla="*/ 101 w 101"/>
                <a:gd name="T5" fmla="*/ 82 h 132"/>
                <a:gd name="T6" fmla="*/ 100 w 101"/>
                <a:gd name="T7" fmla="*/ 71 h 132"/>
                <a:gd name="T8" fmla="*/ 92 w 101"/>
                <a:gd name="T9" fmla="*/ 51 h 132"/>
                <a:gd name="T10" fmla="*/ 82 w 101"/>
                <a:gd name="T11" fmla="*/ 30 h 132"/>
                <a:gd name="T12" fmla="*/ 49 w 101"/>
                <a:gd name="T13" fmla="*/ 9 h 132"/>
                <a:gd name="T14" fmla="*/ 41 w 101"/>
                <a:gd name="T15" fmla="*/ 0 h 132"/>
                <a:gd name="T16" fmla="*/ 25 w 101"/>
                <a:gd name="T17" fmla="*/ 0 h 132"/>
                <a:gd name="T18" fmla="*/ 14 w 101"/>
                <a:gd name="T19" fmla="*/ 14 h 132"/>
                <a:gd name="T20" fmla="*/ 14 w 101"/>
                <a:gd name="T21" fmla="*/ 38 h 132"/>
                <a:gd name="T22" fmla="*/ 36 w 101"/>
                <a:gd name="T23" fmla="*/ 64 h 132"/>
                <a:gd name="T24" fmla="*/ 36 w 101"/>
                <a:gd name="T25" fmla="*/ 65 h 132"/>
                <a:gd name="T26" fmla="*/ 11 w 101"/>
                <a:gd name="T27" fmla="*/ 91 h 132"/>
                <a:gd name="T28" fmla="*/ 3 w 101"/>
                <a:gd name="T29" fmla="*/ 95 h 132"/>
                <a:gd name="T30" fmla="*/ 3 w 101"/>
                <a:gd name="T31" fmla="*/ 109 h 132"/>
                <a:gd name="T32" fmla="*/ 8 w 101"/>
                <a:gd name="T33" fmla="*/ 114 h 132"/>
                <a:gd name="T34" fmla="*/ 26 w 101"/>
                <a:gd name="T35" fmla="*/ 123 h 132"/>
                <a:gd name="T36" fmla="*/ 50 w 101"/>
                <a:gd name="T37" fmla="*/ 132 h 132"/>
                <a:gd name="T38" fmla="*/ 50 w 101"/>
                <a:gd name="T39" fmla="*/ 132 h 132"/>
                <a:gd name="T40" fmla="*/ 55 w 101"/>
                <a:gd name="T41" fmla="*/ 131 h 132"/>
                <a:gd name="T42" fmla="*/ 56 w 101"/>
                <a:gd name="T43" fmla="*/ 123 h 132"/>
                <a:gd name="T44" fmla="*/ 56 w 101"/>
                <a:gd name="T45" fmla="*/ 119 h 132"/>
                <a:gd name="T46" fmla="*/ 59 w 101"/>
                <a:gd name="T47" fmla="*/ 113 h 132"/>
                <a:gd name="T48" fmla="*/ 85 w 101"/>
                <a:gd name="T49" fmla="*/ 10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1" h="132">
                  <a:moveTo>
                    <a:pt x="85" y="108"/>
                  </a:moveTo>
                  <a:cubicBezTo>
                    <a:pt x="93" y="104"/>
                    <a:pt x="100" y="100"/>
                    <a:pt x="101" y="99"/>
                  </a:cubicBezTo>
                  <a:cubicBezTo>
                    <a:pt x="101" y="97"/>
                    <a:pt x="101" y="87"/>
                    <a:pt x="101" y="82"/>
                  </a:cubicBezTo>
                  <a:cubicBezTo>
                    <a:pt x="100" y="78"/>
                    <a:pt x="100" y="74"/>
                    <a:pt x="100" y="71"/>
                  </a:cubicBezTo>
                  <a:cubicBezTo>
                    <a:pt x="100" y="63"/>
                    <a:pt x="99" y="58"/>
                    <a:pt x="92" y="51"/>
                  </a:cubicBezTo>
                  <a:cubicBezTo>
                    <a:pt x="86" y="45"/>
                    <a:pt x="83" y="34"/>
                    <a:pt x="82" y="30"/>
                  </a:cubicBezTo>
                  <a:cubicBezTo>
                    <a:pt x="49" y="9"/>
                    <a:pt x="49" y="9"/>
                    <a:pt x="49" y="9"/>
                  </a:cubicBezTo>
                  <a:cubicBezTo>
                    <a:pt x="41" y="0"/>
                    <a:pt x="41" y="0"/>
                    <a:pt x="41" y="0"/>
                  </a:cubicBezTo>
                  <a:cubicBezTo>
                    <a:pt x="25" y="0"/>
                    <a:pt x="25" y="0"/>
                    <a:pt x="25" y="0"/>
                  </a:cubicBezTo>
                  <a:cubicBezTo>
                    <a:pt x="22" y="2"/>
                    <a:pt x="14" y="12"/>
                    <a:pt x="14" y="14"/>
                  </a:cubicBezTo>
                  <a:cubicBezTo>
                    <a:pt x="15" y="19"/>
                    <a:pt x="14" y="33"/>
                    <a:pt x="14" y="38"/>
                  </a:cubicBezTo>
                  <a:cubicBezTo>
                    <a:pt x="36" y="64"/>
                    <a:pt x="36" y="64"/>
                    <a:pt x="36" y="64"/>
                  </a:cubicBezTo>
                  <a:cubicBezTo>
                    <a:pt x="36" y="65"/>
                    <a:pt x="36" y="65"/>
                    <a:pt x="36" y="65"/>
                  </a:cubicBezTo>
                  <a:cubicBezTo>
                    <a:pt x="35" y="74"/>
                    <a:pt x="29" y="90"/>
                    <a:pt x="11" y="91"/>
                  </a:cubicBezTo>
                  <a:cubicBezTo>
                    <a:pt x="7" y="92"/>
                    <a:pt x="4" y="93"/>
                    <a:pt x="3" y="95"/>
                  </a:cubicBezTo>
                  <a:cubicBezTo>
                    <a:pt x="0" y="99"/>
                    <a:pt x="2" y="106"/>
                    <a:pt x="3" y="109"/>
                  </a:cubicBezTo>
                  <a:cubicBezTo>
                    <a:pt x="5" y="111"/>
                    <a:pt x="7" y="113"/>
                    <a:pt x="8" y="114"/>
                  </a:cubicBezTo>
                  <a:cubicBezTo>
                    <a:pt x="26" y="123"/>
                    <a:pt x="26" y="123"/>
                    <a:pt x="26" y="123"/>
                  </a:cubicBezTo>
                  <a:cubicBezTo>
                    <a:pt x="26" y="123"/>
                    <a:pt x="40" y="132"/>
                    <a:pt x="50" y="132"/>
                  </a:cubicBezTo>
                  <a:cubicBezTo>
                    <a:pt x="50" y="132"/>
                    <a:pt x="50" y="132"/>
                    <a:pt x="50" y="132"/>
                  </a:cubicBezTo>
                  <a:cubicBezTo>
                    <a:pt x="53" y="132"/>
                    <a:pt x="54" y="131"/>
                    <a:pt x="55" y="131"/>
                  </a:cubicBezTo>
                  <a:cubicBezTo>
                    <a:pt x="56" y="130"/>
                    <a:pt x="56" y="126"/>
                    <a:pt x="56" y="123"/>
                  </a:cubicBezTo>
                  <a:cubicBezTo>
                    <a:pt x="56" y="121"/>
                    <a:pt x="56" y="120"/>
                    <a:pt x="56" y="119"/>
                  </a:cubicBezTo>
                  <a:cubicBezTo>
                    <a:pt x="56" y="117"/>
                    <a:pt x="57" y="114"/>
                    <a:pt x="59" y="113"/>
                  </a:cubicBezTo>
                  <a:cubicBezTo>
                    <a:pt x="65" y="107"/>
                    <a:pt x="80" y="107"/>
                    <a:pt x="85"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22"/>
            <p:cNvSpPr>
              <a:spLocks/>
            </p:cNvSpPr>
            <p:nvPr/>
          </p:nvSpPr>
          <p:spPr bwMode="auto">
            <a:xfrm>
              <a:off x="3127375" y="1589087"/>
              <a:ext cx="2622550" cy="1971675"/>
            </a:xfrm>
            <a:custGeom>
              <a:avLst/>
              <a:gdLst>
                <a:gd name="T0" fmla="*/ 240 w 1056"/>
                <a:gd name="T1" fmla="*/ 713 h 793"/>
                <a:gd name="T2" fmla="*/ 361 w 1056"/>
                <a:gd name="T3" fmla="*/ 730 h 793"/>
                <a:gd name="T4" fmla="*/ 479 w 1056"/>
                <a:gd name="T5" fmla="*/ 766 h 793"/>
                <a:gd name="T6" fmla="*/ 590 w 1056"/>
                <a:gd name="T7" fmla="*/ 756 h 793"/>
                <a:gd name="T8" fmla="*/ 647 w 1056"/>
                <a:gd name="T9" fmla="*/ 766 h 793"/>
                <a:gd name="T10" fmla="*/ 740 w 1056"/>
                <a:gd name="T11" fmla="*/ 793 h 793"/>
                <a:gd name="T12" fmla="*/ 759 w 1056"/>
                <a:gd name="T13" fmla="*/ 756 h 793"/>
                <a:gd name="T14" fmla="*/ 738 w 1056"/>
                <a:gd name="T15" fmla="*/ 691 h 793"/>
                <a:gd name="T16" fmla="*/ 736 w 1056"/>
                <a:gd name="T17" fmla="*/ 667 h 793"/>
                <a:gd name="T18" fmla="*/ 853 w 1056"/>
                <a:gd name="T19" fmla="*/ 648 h 793"/>
                <a:gd name="T20" fmla="*/ 901 w 1056"/>
                <a:gd name="T21" fmla="*/ 563 h 793"/>
                <a:gd name="T22" fmla="*/ 964 w 1056"/>
                <a:gd name="T23" fmla="*/ 509 h 793"/>
                <a:gd name="T24" fmla="*/ 1018 w 1056"/>
                <a:gd name="T25" fmla="*/ 509 h 793"/>
                <a:gd name="T26" fmla="*/ 1037 w 1056"/>
                <a:gd name="T27" fmla="*/ 496 h 793"/>
                <a:gd name="T28" fmla="*/ 1038 w 1056"/>
                <a:gd name="T29" fmla="*/ 471 h 793"/>
                <a:gd name="T30" fmla="*/ 1045 w 1056"/>
                <a:gd name="T31" fmla="*/ 460 h 793"/>
                <a:gd name="T32" fmla="*/ 1020 w 1056"/>
                <a:gd name="T33" fmla="*/ 374 h 793"/>
                <a:gd name="T34" fmla="*/ 905 w 1056"/>
                <a:gd name="T35" fmla="*/ 298 h 793"/>
                <a:gd name="T36" fmla="*/ 844 w 1056"/>
                <a:gd name="T37" fmla="*/ 244 h 793"/>
                <a:gd name="T38" fmla="*/ 861 w 1056"/>
                <a:gd name="T39" fmla="*/ 166 h 793"/>
                <a:gd name="T40" fmla="*/ 826 w 1056"/>
                <a:gd name="T41" fmla="*/ 103 h 793"/>
                <a:gd name="T42" fmla="*/ 770 w 1056"/>
                <a:gd name="T43" fmla="*/ 42 h 793"/>
                <a:gd name="T44" fmla="*/ 725 w 1056"/>
                <a:gd name="T45" fmla="*/ 7 h 793"/>
                <a:gd name="T46" fmla="*/ 685 w 1056"/>
                <a:gd name="T47" fmla="*/ 47 h 793"/>
                <a:gd name="T48" fmla="*/ 657 w 1056"/>
                <a:gd name="T49" fmla="*/ 104 h 793"/>
                <a:gd name="T50" fmla="*/ 606 w 1056"/>
                <a:gd name="T51" fmla="*/ 120 h 793"/>
                <a:gd name="T52" fmla="*/ 560 w 1056"/>
                <a:gd name="T53" fmla="*/ 84 h 793"/>
                <a:gd name="T54" fmla="*/ 494 w 1056"/>
                <a:gd name="T55" fmla="*/ 160 h 793"/>
                <a:gd name="T56" fmla="*/ 498 w 1056"/>
                <a:gd name="T57" fmla="*/ 188 h 793"/>
                <a:gd name="T58" fmla="*/ 472 w 1056"/>
                <a:gd name="T59" fmla="*/ 174 h 793"/>
                <a:gd name="T60" fmla="*/ 396 w 1056"/>
                <a:gd name="T61" fmla="*/ 170 h 793"/>
                <a:gd name="T62" fmla="*/ 396 w 1056"/>
                <a:gd name="T63" fmla="*/ 205 h 793"/>
                <a:gd name="T64" fmla="*/ 396 w 1056"/>
                <a:gd name="T65" fmla="*/ 284 h 793"/>
                <a:gd name="T66" fmla="*/ 366 w 1056"/>
                <a:gd name="T67" fmla="*/ 304 h 793"/>
                <a:gd name="T68" fmla="*/ 332 w 1056"/>
                <a:gd name="T69" fmla="*/ 342 h 793"/>
                <a:gd name="T70" fmla="*/ 261 w 1056"/>
                <a:gd name="T71" fmla="*/ 350 h 793"/>
                <a:gd name="T72" fmla="*/ 214 w 1056"/>
                <a:gd name="T73" fmla="*/ 367 h 793"/>
                <a:gd name="T74" fmla="*/ 165 w 1056"/>
                <a:gd name="T75" fmla="*/ 371 h 793"/>
                <a:gd name="T76" fmla="*/ 111 w 1056"/>
                <a:gd name="T77" fmla="*/ 347 h 793"/>
                <a:gd name="T78" fmla="*/ 80 w 1056"/>
                <a:gd name="T79" fmla="*/ 360 h 793"/>
                <a:gd name="T80" fmla="*/ 28 w 1056"/>
                <a:gd name="T81" fmla="*/ 383 h 793"/>
                <a:gd name="T82" fmla="*/ 12 w 1056"/>
                <a:gd name="T83" fmla="*/ 411 h 793"/>
                <a:gd name="T84" fmla="*/ 12 w 1056"/>
                <a:gd name="T85" fmla="*/ 439 h 793"/>
                <a:gd name="T86" fmla="*/ 41 w 1056"/>
                <a:gd name="T87" fmla="*/ 484 h 793"/>
                <a:gd name="T88" fmla="*/ 12 w 1056"/>
                <a:gd name="T89" fmla="*/ 526 h 793"/>
                <a:gd name="T90" fmla="*/ 12 w 1056"/>
                <a:gd name="T91" fmla="*/ 537 h 793"/>
                <a:gd name="T92" fmla="*/ 51 w 1056"/>
                <a:gd name="T93" fmla="*/ 572 h 793"/>
                <a:gd name="T94" fmla="*/ 49 w 1056"/>
                <a:gd name="T95" fmla="*/ 626 h 793"/>
                <a:gd name="T96" fmla="*/ 81 w 1056"/>
                <a:gd name="T97" fmla="*/ 648 h 793"/>
                <a:gd name="T98" fmla="*/ 119 w 1056"/>
                <a:gd name="T99" fmla="*/ 680 h 793"/>
                <a:gd name="T100" fmla="*/ 125 w 1056"/>
                <a:gd name="T101" fmla="*/ 735 h 793"/>
                <a:gd name="T102" fmla="*/ 138 w 1056"/>
                <a:gd name="T103" fmla="*/ 742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6" h="793">
                  <a:moveTo>
                    <a:pt x="200" y="742"/>
                  </a:moveTo>
                  <a:cubicBezTo>
                    <a:pt x="240" y="713"/>
                    <a:pt x="240" y="713"/>
                    <a:pt x="240" y="713"/>
                  </a:cubicBezTo>
                  <a:cubicBezTo>
                    <a:pt x="283" y="727"/>
                    <a:pt x="283" y="727"/>
                    <a:pt x="283" y="727"/>
                  </a:cubicBezTo>
                  <a:cubicBezTo>
                    <a:pt x="294" y="723"/>
                    <a:pt x="349" y="704"/>
                    <a:pt x="361" y="730"/>
                  </a:cubicBezTo>
                  <a:cubicBezTo>
                    <a:pt x="371" y="751"/>
                    <a:pt x="403" y="764"/>
                    <a:pt x="408" y="766"/>
                  </a:cubicBezTo>
                  <a:cubicBezTo>
                    <a:pt x="479" y="766"/>
                    <a:pt x="479" y="766"/>
                    <a:pt x="479" y="766"/>
                  </a:cubicBezTo>
                  <a:cubicBezTo>
                    <a:pt x="488" y="763"/>
                    <a:pt x="512" y="754"/>
                    <a:pt x="517" y="754"/>
                  </a:cubicBezTo>
                  <a:cubicBezTo>
                    <a:pt x="523" y="754"/>
                    <a:pt x="587" y="756"/>
                    <a:pt x="590" y="756"/>
                  </a:cubicBezTo>
                  <a:cubicBezTo>
                    <a:pt x="590" y="756"/>
                    <a:pt x="590" y="756"/>
                    <a:pt x="590" y="756"/>
                  </a:cubicBezTo>
                  <a:cubicBezTo>
                    <a:pt x="647" y="766"/>
                    <a:pt x="647" y="766"/>
                    <a:pt x="647" y="766"/>
                  </a:cubicBezTo>
                  <a:cubicBezTo>
                    <a:pt x="680" y="793"/>
                    <a:pt x="680" y="793"/>
                    <a:pt x="680" y="793"/>
                  </a:cubicBezTo>
                  <a:cubicBezTo>
                    <a:pt x="740" y="793"/>
                    <a:pt x="740" y="793"/>
                    <a:pt x="740" y="793"/>
                  </a:cubicBezTo>
                  <a:cubicBezTo>
                    <a:pt x="740" y="775"/>
                    <a:pt x="740" y="775"/>
                    <a:pt x="740" y="775"/>
                  </a:cubicBezTo>
                  <a:cubicBezTo>
                    <a:pt x="759" y="756"/>
                    <a:pt x="759" y="756"/>
                    <a:pt x="759" y="756"/>
                  </a:cubicBezTo>
                  <a:cubicBezTo>
                    <a:pt x="759" y="750"/>
                    <a:pt x="760" y="727"/>
                    <a:pt x="759" y="718"/>
                  </a:cubicBezTo>
                  <a:cubicBezTo>
                    <a:pt x="758" y="711"/>
                    <a:pt x="745" y="698"/>
                    <a:pt x="738" y="691"/>
                  </a:cubicBezTo>
                  <a:cubicBezTo>
                    <a:pt x="736" y="690"/>
                    <a:pt x="736" y="690"/>
                    <a:pt x="736" y="690"/>
                  </a:cubicBezTo>
                  <a:cubicBezTo>
                    <a:pt x="736" y="667"/>
                    <a:pt x="736" y="667"/>
                    <a:pt x="736" y="667"/>
                  </a:cubicBezTo>
                  <a:cubicBezTo>
                    <a:pt x="736" y="659"/>
                    <a:pt x="752" y="648"/>
                    <a:pt x="764" y="648"/>
                  </a:cubicBezTo>
                  <a:cubicBezTo>
                    <a:pt x="853" y="648"/>
                    <a:pt x="853" y="648"/>
                    <a:pt x="853" y="648"/>
                  </a:cubicBezTo>
                  <a:cubicBezTo>
                    <a:pt x="880" y="583"/>
                    <a:pt x="880" y="583"/>
                    <a:pt x="880" y="583"/>
                  </a:cubicBezTo>
                  <a:cubicBezTo>
                    <a:pt x="884" y="579"/>
                    <a:pt x="895" y="565"/>
                    <a:pt x="901" y="563"/>
                  </a:cubicBezTo>
                  <a:cubicBezTo>
                    <a:pt x="904" y="562"/>
                    <a:pt x="916" y="554"/>
                    <a:pt x="922" y="549"/>
                  </a:cubicBezTo>
                  <a:cubicBezTo>
                    <a:pt x="964" y="509"/>
                    <a:pt x="964" y="509"/>
                    <a:pt x="964" y="509"/>
                  </a:cubicBezTo>
                  <a:cubicBezTo>
                    <a:pt x="966" y="509"/>
                    <a:pt x="966" y="509"/>
                    <a:pt x="966" y="509"/>
                  </a:cubicBezTo>
                  <a:cubicBezTo>
                    <a:pt x="967" y="509"/>
                    <a:pt x="995" y="516"/>
                    <a:pt x="1018" y="509"/>
                  </a:cubicBezTo>
                  <a:cubicBezTo>
                    <a:pt x="1034" y="504"/>
                    <a:pt x="1038" y="498"/>
                    <a:pt x="1038" y="497"/>
                  </a:cubicBezTo>
                  <a:cubicBezTo>
                    <a:pt x="1037" y="496"/>
                    <a:pt x="1037" y="496"/>
                    <a:pt x="1037" y="496"/>
                  </a:cubicBezTo>
                  <a:cubicBezTo>
                    <a:pt x="1038" y="496"/>
                    <a:pt x="1038" y="496"/>
                    <a:pt x="1038" y="496"/>
                  </a:cubicBezTo>
                  <a:cubicBezTo>
                    <a:pt x="1038" y="471"/>
                    <a:pt x="1038" y="471"/>
                    <a:pt x="1038" y="471"/>
                  </a:cubicBezTo>
                  <a:cubicBezTo>
                    <a:pt x="1041" y="459"/>
                    <a:pt x="1041" y="459"/>
                    <a:pt x="1041" y="459"/>
                  </a:cubicBezTo>
                  <a:cubicBezTo>
                    <a:pt x="1045" y="460"/>
                    <a:pt x="1045" y="460"/>
                    <a:pt x="1045" y="460"/>
                  </a:cubicBezTo>
                  <a:cubicBezTo>
                    <a:pt x="1045" y="460"/>
                    <a:pt x="1039" y="441"/>
                    <a:pt x="1032" y="428"/>
                  </a:cubicBezTo>
                  <a:cubicBezTo>
                    <a:pt x="1025" y="415"/>
                    <a:pt x="1056" y="392"/>
                    <a:pt x="1020" y="374"/>
                  </a:cubicBezTo>
                  <a:cubicBezTo>
                    <a:pt x="983" y="355"/>
                    <a:pt x="970" y="326"/>
                    <a:pt x="970" y="326"/>
                  </a:cubicBezTo>
                  <a:cubicBezTo>
                    <a:pt x="970" y="326"/>
                    <a:pt x="911" y="301"/>
                    <a:pt x="905" y="298"/>
                  </a:cubicBezTo>
                  <a:cubicBezTo>
                    <a:pt x="900" y="296"/>
                    <a:pt x="844" y="280"/>
                    <a:pt x="844" y="272"/>
                  </a:cubicBezTo>
                  <a:cubicBezTo>
                    <a:pt x="844" y="263"/>
                    <a:pt x="833" y="255"/>
                    <a:pt x="844" y="244"/>
                  </a:cubicBezTo>
                  <a:cubicBezTo>
                    <a:pt x="855" y="233"/>
                    <a:pt x="864" y="219"/>
                    <a:pt x="864" y="210"/>
                  </a:cubicBezTo>
                  <a:cubicBezTo>
                    <a:pt x="864" y="202"/>
                    <a:pt x="866" y="181"/>
                    <a:pt x="861" y="166"/>
                  </a:cubicBezTo>
                  <a:cubicBezTo>
                    <a:pt x="855" y="150"/>
                    <a:pt x="848" y="130"/>
                    <a:pt x="848" y="130"/>
                  </a:cubicBezTo>
                  <a:cubicBezTo>
                    <a:pt x="826" y="103"/>
                    <a:pt x="826" y="103"/>
                    <a:pt x="826" y="103"/>
                  </a:cubicBezTo>
                  <a:cubicBezTo>
                    <a:pt x="802" y="92"/>
                    <a:pt x="802" y="92"/>
                    <a:pt x="802" y="92"/>
                  </a:cubicBezTo>
                  <a:cubicBezTo>
                    <a:pt x="802" y="92"/>
                    <a:pt x="770" y="64"/>
                    <a:pt x="770" y="42"/>
                  </a:cubicBezTo>
                  <a:cubicBezTo>
                    <a:pt x="770" y="19"/>
                    <a:pt x="780" y="17"/>
                    <a:pt x="760" y="17"/>
                  </a:cubicBezTo>
                  <a:cubicBezTo>
                    <a:pt x="741" y="17"/>
                    <a:pt x="732" y="0"/>
                    <a:pt x="725" y="7"/>
                  </a:cubicBezTo>
                  <a:cubicBezTo>
                    <a:pt x="719" y="14"/>
                    <a:pt x="724" y="25"/>
                    <a:pt x="714" y="32"/>
                  </a:cubicBezTo>
                  <a:cubicBezTo>
                    <a:pt x="705" y="39"/>
                    <a:pt x="712" y="46"/>
                    <a:pt x="685" y="47"/>
                  </a:cubicBezTo>
                  <a:cubicBezTo>
                    <a:pt x="659" y="49"/>
                    <a:pt x="657" y="58"/>
                    <a:pt x="657" y="63"/>
                  </a:cubicBezTo>
                  <a:cubicBezTo>
                    <a:pt x="657" y="67"/>
                    <a:pt x="657" y="104"/>
                    <a:pt x="657" y="104"/>
                  </a:cubicBezTo>
                  <a:cubicBezTo>
                    <a:pt x="657" y="104"/>
                    <a:pt x="663" y="121"/>
                    <a:pt x="649" y="121"/>
                  </a:cubicBezTo>
                  <a:cubicBezTo>
                    <a:pt x="635" y="121"/>
                    <a:pt x="606" y="120"/>
                    <a:pt x="606" y="120"/>
                  </a:cubicBezTo>
                  <a:cubicBezTo>
                    <a:pt x="583" y="109"/>
                    <a:pt x="583" y="109"/>
                    <a:pt x="583" y="109"/>
                  </a:cubicBezTo>
                  <a:cubicBezTo>
                    <a:pt x="560" y="84"/>
                    <a:pt x="560" y="84"/>
                    <a:pt x="560" y="84"/>
                  </a:cubicBezTo>
                  <a:cubicBezTo>
                    <a:pt x="525" y="113"/>
                    <a:pt x="525" y="113"/>
                    <a:pt x="525" y="113"/>
                  </a:cubicBezTo>
                  <a:cubicBezTo>
                    <a:pt x="494" y="160"/>
                    <a:pt x="494" y="160"/>
                    <a:pt x="494" y="160"/>
                  </a:cubicBezTo>
                  <a:cubicBezTo>
                    <a:pt x="494" y="160"/>
                    <a:pt x="490" y="170"/>
                    <a:pt x="494" y="174"/>
                  </a:cubicBezTo>
                  <a:cubicBezTo>
                    <a:pt x="498" y="178"/>
                    <a:pt x="498" y="188"/>
                    <a:pt x="498" y="188"/>
                  </a:cubicBezTo>
                  <a:cubicBezTo>
                    <a:pt x="484" y="184"/>
                    <a:pt x="484" y="184"/>
                    <a:pt x="484" y="184"/>
                  </a:cubicBezTo>
                  <a:cubicBezTo>
                    <a:pt x="472" y="174"/>
                    <a:pt x="472" y="174"/>
                    <a:pt x="472" y="174"/>
                  </a:cubicBezTo>
                  <a:cubicBezTo>
                    <a:pt x="472" y="174"/>
                    <a:pt x="424" y="170"/>
                    <a:pt x="410" y="170"/>
                  </a:cubicBezTo>
                  <a:cubicBezTo>
                    <a:pt x="396" y="170"/>
                    <a:pt x="396" y="170"/>
                    <a:pt x="396" y="170"/>
                  </a:cubicBezTo>
                  <a:cubicBezTo>
                    <a:pt x="381" y="174"/>
                    <a:pt x="381" y="174"/>
                    <a:pt x="381" y="174"/>
                  </a:cubicBezTo>
                  <a:cubicBezTo>
                    <a:pt x="381" y="174"/>
                    <a:pt x="402" y="190"/>
                    <a:pt x="396" y="205"/>
                  </a:cubicBezTo>
                  <a:cubicBezTo>
                    <a:pt x="391" y="220"/>
                    <a:pt x="394" y="236"/>
                    <a:pt x="394" y="243"/>
                  </a:cubicBezTo>
                  <a:cubicBezTo>
                    <a:pt x="394" y="249"/>
                    <a:pt x="396" y="284"/>
                    <a:pt x="396" y="284"/>
                  </a:cubicBezTo>
                  <a:cubicBezTo>
                    <a:pt x="381" y="290"/>
                    <a:pt x="381" y="290"/>
                    <a:pt x="381" y="290"/>
                  </a:cubicBezTo>
                  <a:cubicBezTo>
                    <a:pt x="366" y="304"/>
                    <a:pt x="366" y="304"/>
                    <a:pt x="366" y="304"/>
                  </a:cubicBezTo>
                  <a:cubicBezTo>
                    <a:pt x="356" y="332"/>
                    <a:pt x="356" y="332"/>
                    <a:pt x="356" y="332"/>
                  </a:cubicBezTo>
                  <a:cubicBezTo>
                    <a:pt x="356" y="332"/>
                    <a:pt x="357" y="337"/>
                    <a:pt x="332" y="342"/>
                  </a:cubicBezTo>
                  <a:cubicBezTo>
                    <a:pt x="307" y="346"/>
                    <a:pt x="283" y="347"/>
                    <a:pt x="283" y="347"/>
                  </a:cubicBezTo>
                  <a:cubicBezTo>
                    <a:pt x="261" y="350"/>
                    <a:pt x="261" y="350"/>
                    <a:pt x="261" y="350"/>
                  </a:cubicBezTo>
                  <a:cubicBezTo>
                    <a:pt x="239" y="354"/>
                    <a:pt x="239" y="354"/>
                    <a:pt x="239" y="354"/>
                  </a:cubicBezTo>
                  <a:cubicBezTo>
                    <a:pt x="214" y="367"/>
                    <a:pt x="214" y="367"/>
                    <a:pt x="214" y="367"/>
                  </a:cubicBezTo>
                  <a:cubicBezTo>
                    <a:pt x="214" y="367"/>
                    <a:pt x="198" y="348"/>
                    <a:pt x="193" y="350"/>
                  </a:cubicBezTo>
                  <a:cubicBezTo>
                    <a:pt x="187" y="351"/>
                    <a:pt x="165" y="371"/>
                    <a:pt x="165" y="371"/>
                  </a:cubicBezTo>
                  <a:cubicBezTo>
                    <a:pt x="165" y="371"/>
                    <a:pt x="143" y="376"/>
                    <a:pt x="134" y="368"/>
                  </a:cubicBezTo>
                  <a:cubicBezTo>
                    <a:pt x="126" y="360"/>
                    <a:pt x="111" y="347"/>
                    <a:pt x="111" y="347"/>
                  </a:cubicBezTo>
                  <a:cubicBezTo>
                    <a:pt x="97" y="347"/>
                    <a:pt x="97" y="347"/>
                    <a:pt x="97" y="347"/>
                  </a:cubicBezTo>
                  <a:cubicBezTo>
                    <a:pt x="80" y="360"/>
                    <a:pt x="80" y="360"/>
                    <a:pt x="80" y="360"/>
                  </a:cubicBezTo>
                  <a:cubicBezTo>
                    <a:pt x="48" y="360"/>
                    <a:pt x="48" y="360"/>
                    <a:pt x="48" y="360"/>
                  </a:cubicBezTo>
                  <a:cubicBezTo>
                    <a:pt x="48" y="360"/>
                    <a:pt x="32" y="383"/>
                    <a:pt x="28" y="383"/>
                  </a:cubicBezTo>
                  <a:cubicBezTo>
                    <a:pt x="24" y="383"/>
                    <a:pt x="12" y="397"/>
                    <a:pt x="12" y="397"/>
                  </a:cubicBezTo>
                  <a:cubicBezTo>
                    <a:pt x="12" y="411"/>
                    <a:pt x="12" y="411"/>
                    <a:pt x="12" y="411"/>
                  </a:cubicBezTo>
                  <a:cubicBezTo>
                    <a:pt x="12" y="427"/>
                    <a:pt x="12" y="427"/>
                    <a:pt x="12" y="427"/>
                  </a:cubicBezTo>
                  <a:cubicBezTo>
                    <a:pt x="12" y="439"/>
                    <a:pt x="12" y="439"/>
                    <a:pt x="12" y="439"/>
                  </a:cubicBezTo>
                  <a:cubicBezTo>
                    <a:pt x="34" y="446"/>
                    <a:pt x="34" y="446"/>
                    <a:pt x="34" y="446"/>
                  </a:cubicBezTo>
                  <a:cubicBezTo>
                    <a:pt x="34" y="446"/>
                    <a:pt x="46" y="464"/>
                    <a:pt x="41" y="484"/>
                  </a:cubicBezTo>
                  <a:cubicBezTo>
                    <a:pt x="35" y="503"/>
                    <a:pt x="31" y="527"/>
                    <a:pt x="31" y="527"/>
                  </a:cubicBezTo>
                  <a:cubicBezTo>
                    <a:pt x="12" y="526"/>
                    <a:pt x="12" y="526"/>
                    <a:pt x="12" y="526"/>
                  </a:cubicBezTo>
                  <a:cubicBezTo>
                    <a:pt x="0" y="526"/>
                    <a:pt x="0" y="526"/>
                    <a:pt x="0" y="526"/>
                  </a:cubicBezTo>
                  <a:cubicBezTo>
                    <a:pt x="12" y="537"/>
                    <a:pt x="12" y="537"/>
                    <a:pt x="12" y="537"/>
                  </a:cubicBezTo>
                  <a:cubicBezTo>
                    <a:pt x="37" y="553"/>
                    <a:pt x="37" y="553"/>
                    <a:pt x="37" y="553"/>
                  </a:cubicBezTo>
                  <a:cubicBezTo>
                    <a:pt x="51" y="572"/>
                    <a:pt x="51" y="572"/>
                    <a:pt x="51" y="572"/>
                  </a:cubicBezTo>
                  <a:cubicBezTo>
                    <a:pt x="51" y="572"/>
                    <a:pt x="55" y="577"/>
                    <a:pt x="52" y="594"/>
                  </a:cubicBezTo>
                  <a:cubicBezTo>
                    <a:pt x="49" y="611"/>
                    <a:pt x="49" y="626"/>
                    <a:pt x="49" y="626"/>
                  </a:cubicBezTo>
                  <a:cubicBezTo>
                    <a:pt x="66" y="633"/>
                    <a:pt x="66" y="633"/>
                    <a:pt x="66" y="633"/>
                  </a:cubicBezTo>
                  <a:cubicBezTo>
                    <a:pt x="81" y="648"/>
                    <a:pt x="81" y="648"/>
                    <a:pt x="81" y="648"/>
                  </a:cubicBezTo>
                  <a:cubicBezTo>
                    <a:pt x="112" y="671"/>
                    <a:pt x="112" y="671"/>
                    <a:pt x="112" y="671"/>
                  </a:cubicBezTo>
                  <a:cubicBezTo>
                    <a:pt x="119" y="680"/>
                    <a:pt x="119" y="680"/>
                    <a:pt x="119" y="680"/>
                  </a:cubicBezTo>
                  <a:cubicBezTo>
                    <a:pt x="126" y="701"/>
                    <a:pt x="126" y="701"/>
                    <a:pt x="126" y="701"/>
                  </a:cubicBezTo>
                  <a:cubicBezTo>
                    <a:pt x="125" y="735"/>
                    <a:pt x="125" y="735"/>
                    <a:pt x="125" y="735"/>
                  </a:cubicBezTo>
                  <a:cubicBezTo>
                    <a:pt x="138" y="746"/>
                    <a:pt x="138" y="746"/>
                    <a:pt x="138" y="746"/>
                  </a:cubicBezTo>
                  <a:cubicBezTo>
                    <a:pt x="138" y="742"/>
                    <a:pt x="138" y="742"/>
                    <a:pt x="138" y="742"/>
                  </a:cubicBezTo>
                  <a:lnTo>
                    <a:pt x="200" y="74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23"/>
            <p:cNvSpPr>
              <a:spLocks/>
            </p:cNvSpPr>
            <p:nvPr/>
          </p:nvSpPr>
          <p:spPr bwMode="auto">
            <a:xfrm>
              <a:off x="6656388" y="3357563"/>
              <a:ext cx="284163" cy="542925"/>
            </a:xfrm>
            <a:custGeom>
              <a:avLst/>
              <a:gdLst>
                <a:gd name="T0" fmla="*/ 77 w 114"/>
                <a:gd name="T1" fmla="*/ 8 h 219"/>
                <a:gd name="T2" fmla="*/ 76 w 114"/>
                <a:gd name="T3" fmla="*/ 6 h 219"/>
                <a:gd name="T4" fmla="*/ 73 w 114"/>
                <a:gd name="T5" fmla="*/ 1 h 219"/>
                <a:gd name="T6" fmla="*/ 54 w 114"/>
                <a:gd name="T7" fmla="*/ 18 h 219"/>
                <a:gd name="T8" fmla="*/ 35 w 114"/>
                <a:gd name="T9" fmla="*/ 75 h 219"/>
                <a:gd name="T10" fmla="*/ 0 w 114"/>
                <a:gd name="T11" fmla="*/ 99 h 219"/>
                <a:gd name="T12" fmla="*/ 16 w 114"/>
                <a:gd name="T13" fmla="*/ 123 h 219"/>
                <a:gd name="T14" fmla="*/ 17 w 114"/>
                <a:gd name="T15" fmla="*/ 147 h 219"/>
                <a:gd name="T16" fmla="*/ 16 w 114"/>
                <a:gd name="T17" fmla="*/ 156 h 219"/>
                <a:gd name="T18" fmla="*/ 18 w 114"/>
                <a:gd name="T19" fmla="*/ 172 h 219"/>
                <a:gd name="T20" fmla="*/ 18 w 114"/>
                <a:gd name="T21" fmla="*/ 185 h 219"/>
                <a:gd name="T22" fmla="*/ 44 w 114"/>
                <a:gd name="T23" fmla="*/ 213 h 219"/>
                <a:gd name="T24" fmla="*/ 55 w 114"/>
                <a:gd name="T25" fmla="*/ 219 h 219"/>
                <a:gd name="T26" fmla="*/ 57 w 114"/>
                <a:gd name="T27" fmla="*/ 209 h 219"/>
                <a:gd name="T28" fmla="*/ 71 w 114"/>
                <a:gd name="T29" fmla="*/ 201 h 219"/>
                <a:gd name="T30" fmla="*/ 89 w 114"/>
                <a:gd name="T31" fmla="*/ 184 h 219"/>
                <a:gd name="T32" fmla="*/ 67 w 114"/>
                <a:gd name="T33" fmla="*/ 158 h 219"/>
                <a:gd name="T34" fmla="*/ 67 w 114"/>
                <a:gd name="T35" fmla="*/ 157 h 219"/>
                <a:gd name="T36" fmla="*/ 67 w 114"/>
                <a:gd name="T37" fmla="*/ 133 h 219"/>
                <a:gd name="T38" fmla="*/ 75 w 114"/>
                <a:gd name="T39" fmla="*/ 118 h 219"/>
                <a:gd name="T40" fmla="*/ 85 w 114"/>
                <a:gd name="T41" fmla="*/ 110 h 219"/>
                <a:gd name="T42" fmla="*/ 102 w 114"/>
                <a:gd name="T43" fmla="*/ 110 h 219"/>
                <a:gd name="T44" fmla="*/ 114 w 114"/>
                <a:gd name="T45" fmla="*/ 90 h 219"/>
                <a:gd name="T46" fmla="*/ 82 w 114"/>
                <a:gd name="T47" fmla="*/ 64 h 219"/>
                <a:gd name="T48" fmla="*/ 76 w 114"/>
                <a:gd name="T49" fmla="*/ 41 h 219"/>
                <a:gd name="T50" fmla="*/ 77 w 114"/>
                <a:gd name="T51" fmla="*/ 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4" h="219">
                  <a:moveTo>
                    <a:pt x="77" y="8"/>
                  </a:moveTo>
                  <a:cubicBezTo>
                    <a:pt x="76" y="6"/>
                    <a:pt x="76" y="6"/>
                    <a:pt x="76" y="6"/>
                  </a:cubicBezTo>
                  <a:cubicBezTo>
                    <a:pt x="76" y="4"/>
                    <a:pt x="75" y="1"/>
                    <a:pt x="73" y="1"/>
                  </a:cubicBezTo>
                  <a:cubicBezTo>
                    <a:pt x="69" y="0"/>
                    <a:pt x="60" y="9"/>
                    <a:pt x="54" y="18"/>
                  </a:cubicBezTo>
                  <a:cubicBezTo>
                    <a:pt x="52" y="24"/>
                    <a:pt x="39" y="66"/>
                    <a:pt x="35" y="75"/>
                  </a:cubicBezTo>
                  <a:cubicBezTo>
                    <a:pt x="32" y="84"/>
                    <a:pt x="18" y="96"/>
                    <a:pt x="0" y="99"/>
                  </a:cubicBezTo>
                  <a:cubicBezTo>
                    <a:pt x="6" y="104"/>
                    <a:pt x="14" y="113"/>
                    <a:pt x="16" y="123"/>
                  </a:cubicBezTo>
                  <a:cubicBezTo>
                    <a:pt x="19" y="132"/>
                    <a:pt x="18" y="141"/>
                    <a:pt x="17" y="147"/>
                  </a:cubicBezTo>
                  <a:cubicBezTo>
                    <a:pt x="16" y="151"/>
                    <a:pt x="16" y="154"/>
                    <a:pt x="16" y="156"/>
                  </a:cubicBezTo>
                  <a:cubicBezTo>
                    <a:pt x="18" y="160"/>
                    <a:pt x="18" y="165"/>
                    <a:pt x="18" y="172"/>
                  </a:cubicBezTo>
                  <a:cubicBezTo>
                    <a:pt x="18" y="176"/>
                    <a:pt x="18" y="180"/>
                    <a:pt x="18" y="185"/>
                  </a:cubicBezTo>
                  <a:cubicBezTo>
                    <a:pt x="19" y="195"/>
                    <a:pt x="37" y="211"/>
                    <a:pt x="44" y="213"/>
                  </a:cubicBezTo>
                  <a:cubicBezTo>
                    <a:pt x="47" y="213"/>
                    <a:pt x="51" y="216"/>
                    <a:pt x="55" y="219"/>
                  </a:cubicBezTo>
                  <a:cubicBezTo>
                    <a:pt x="55" y="216"/>
                    <a:pt x="55" y="212"/>
                    <a:pt x="57" y="209"/>
                  </a:cubicBezTo>
                  <a:cubicBezTo>
                    <a:pt x="59" y="206"/>
                    <a:pt x="63" y="202"/>
                    <a:pt x="71" y="201"/>
                  </a:cubicBezTo>
                  <a:cubicBezTo>
                    <a:pt x="84" y="200"/>
                    <a:pt x="88" y="189"/>
                    <a:pt x="89" y="184"/>
                  </a:cubicBezTo>
                  <a:cubicBezTo>
                    <a:pt x="67" y="158"/>
                    <a:pt x="67" y="158"/>
                    <a:pt x="67" y="158"/>
                  </a:cubicBezTo>
                  <a:cubicBezTo>
                    <a:pt x="67" y="157"/>
                    <a:pt x="67" y="157"/>
                    <a:pt x="67" y="157"/>
                  </a:cubicBezTo>
                  <a:cubicBezTo>
                    <a:pt x="67" y="152"/>
                    <a:pt x="68" y="138"/>
                    <a:pt x="67" y="133"/>
                  </a:cubicBezTo>
                  <a:cubicBezTo>
                    <a:pt x="67" y="129"/>
                    <a:pt x="71" y="122"/>
                    <a:pt x="75" y="118"/>
                  </a:cubicBezTo>
                  <a:cubicBezTo>
                    <a:pt x="82" y="110"/>
                    <a:pt x="84" y="110"/>
                    <a:pt x="85" y="110"/>
                  </a:cubicBezTo>
                  <a:cubicBezTo>
                    <a:pt x="102" y="110"/>
                    <a:pt x="102" y="110"/>
                    <a:pt x="102" y="110"/>
                  </a:cubicBezTo>
                  <a:cubicBezTo>
                    <a:pt x="114" y="90"/>
                    <a:pt x="114" y="90"/>
                    <a:pt x="114" y="90"/>
                  </a:cubicBezTo>
                  <a:cubicBezTo>
                    <a:pt x="103" y="87"/>
                    <a:pt x="89" y="75"/>
                    <a:pt x="82" y="64"/>
                  </a:cubicBezTo>
                  <a:cubicBezTo>
                    <a:pt x="75" y="55"/>
                    <a:pt x="73" y="47"/>
                    <a:pt x="76" y="41"/>
                  </a:cubicBezTo>
                  <a:cubicBezTo>
                    <a:pt x="83" y="32"/>
                    <a:pt x="82" y="28"/>
                    <a:pt x="7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24"/>
            <p:cNvSpPr>
              <a:spLocks/>
            </p:cNvSpPr>
            <p:nvPr/>
          </p:nvSpPr>
          <p:spPr bwMode="auto">
            <a:xfrm>
              <a:off x="3325813" y="3368674"/>
              <a:ext cx="2493963" cy="1628775"/>
            </a:xfrm>
            <a:custGeom>
              <a:avLst/>
              <a:gdLst>
                <a:gd name="T0" fmla="*/ 972 w 1004"/>
                <a:gd name="T1" fmla="*/ 559 h 655"/>
                <a:gd name="T2" fmla="*/ 987 w 1004"/>
                <a:gd name="T3" fmla="*/ 569 h 655"/>
                <a:gd name="T4" fmla="*/ 1004 w 1004"/>
                <a:gd name="T5" fmla="*/ 496 h 655"/>
                <a:gd name="T6" fmla="*/ 1002 w 1004"/>
                <a:gd name="T7" fmla="*/ 426 h 655"/>
                <a:gd name="T8" fmla="*/ 972 w 1004"/>
                <a:gd name="T9" fmla="*/ 366 h 655"/>
                <a:gd name="T10" fmla="*/ 938 w 1004"/>
                <a:gd name="T11" fmla="*/ 359 h 655"/>
                <a:gd name="T12" fmla="*/ 901 w 1004"/>
                <a:gd name="T13" fmla="*/ 388 h 655"/>
                <a:gd name="T14" fmla="*/ 877 w 1004"/>
                <a:gd name="T15" fmla="*/ 378 h 655"/>
                <a:gd name="T16" fmla="*/ 854 w 1004"/>
                <a:gd name="T17" fmla="*/ 388 h 655"/>
                <a:gd name="T18" fmla="*/ 807 w 1004"/>
                <a:gd name="T19" fmla="*/ 340 h 655"/>
                <a:gd name="T20" fmla="*/ 783 w 1004"/>
                <a:gd name="T21" fmla="*/ 336 h 655"/>
                <a:gd name="T22" fmla="*/ 734 w 1004"/>
                <a:gd name="T23" fmla="*/ 321 h 655"/>
                <a:gd name="T24" fmla="*/ 673 w 1004"/>
                <a:gd name="T25" fmla="*/ 292 h 655"/>
                <a:gd name="T26" fmla="*/ 668 w 1004"/>
                <a:gd name="T27" fmla="*/ 290 h 655"/>
                <a:gd name="T28" fmla="*/ 630 w 1004"/>
                <a:gd name="T29" fmla="*/ 252 h 655"/>
                <a:gd name="T30" fmla="*/ 590 w 1004"/>
                <a:gd name="T31" fmla="*/ 220 h 655"/>
                <a:gd name="T32" fmla="*/ 588 w 1004"/>
                <a:gd name="T33" fmla="*/ 168 h 655"/>
                <a:gd name="T34" fmla="*/ 576 w 1004"/>
                <a:gd name="T35" fmla="*/ 132 h 655"/>
                <a:gd name="T36" fmla="*/ 592 w 1004"/>
                <a:gd name="T37" fmla="*/ 107 h 655"/>
                <a:gd name="T38" fmla="*/ 598 w 1004"/>
                <a:gd name="T39" fmla="*/ 85 h 655"/>
                <a:gd name="T40" fmla="*/ 509 w 1004"/>
                <a:gd name="T41" fmla="*/ 48 h 655"/>
                <a:gd name="T42" fmla="*/ 401 w 1004"/>
                <a:gd name="T43" fmla="*/ 57 h 655"/>
                <a:gd name="T44" fmla="*/ 327 w 1004"/>
                <a:gd name="T45" fmla="*/ 58 h 655"/>
                <a:gd name="T46" fmla="*/ 274 w 1004"/>
                <a:gd name="T47" fmla="*/ 17 h 655"/>
                <a:gd name="T48" fmla="*/ 203 w 1004"/>
                <a:gd name="T49" fmla="*/ 20 h 655"/>
                <a:gd name="T50" fmla="*/ 123 w 1004"/>
                <a:gd name="T51" fmla="*/ 34 h 655"/>
                <a:gd name="T52" fmla="*/ 58 w 1004"/>
                <a:gd name="T53" fmla="*/ 30 h 655"/>
                <a:gd name="T54" fmla="*/ 43 w 1004"/>
                <a:gd name="T55" fmla="*/ 72 h 655"/>
                <a:gd name="T56" fmla="*/ 51 w 1004"/>
                <a:gd name="T57" fmla="*/ 103 h 655"/>
                <a:gd name="T58" fmla="*/ 31 w 1004"/>
                <a:gd name="T59" fmla="*/ 147 h 655"/>
                <a:gd name="T60" fmla="*/ 11 w 1004"/>
                <a:gd name="T61" fmla="*/ 130 h 655"/>
                <a:gd name="T62" fmla="*/ 5 w 1004"/>
                <a:gd name="T63" fmla="*/ 168 h 655"/>
                <a:gd name="T64" fmla="*/ 24 w 1004"/>
                <a:gd name="T65" fmla="*/ 238 h 655"/>
                <a:gd name="T66" fmla="*/ 60 w 1004"/>
                <a:gd name="T67" fmla="*/ 279 h 655"/>
                <a:gd name="T68" fmla="*/ 100 w 1004"/>
                <a:gd name="T69" fmla="*/ 316 h 655"/>
                <a:gd name="T70" fmla="*/ 150 w 1004"/>
                <a:gd name="T71" fmla="*/ 341 h 655"/>
                <a:gd name="T72" fmla="*/ 209 w 1004"/>
                <a:gd name="T73" fmla="*/ 402 h 655"/>
                <a:gd name="T74" fmla="*/ 240 w 1004"/>
                <a:gd name="T75" fmla="*/ 440 h 655"/>
                <a:gd name="T76" fmla="*/ 298 w 1004"/>
                <a:gd name="T77" fmla="*/ 496 h 655"/>
                <a:gd name="T78" fmla="*/ 346 w 1004"/>
                <a:gd name="T79" fmla="*/ 510 h 655"/>
                <a:gd name="T80" fmla="*/ 428 w 1004"/>
                <a:gd name="T81" fmla="*/ 533 h 655"/>
                <a:gd name="T82" fmla="*/ 446 w 1004"/>
                <a:gd name="T83" fmla="*/ 560 h 655"/>
                <a:gd name="T84" fmla="*/ 473 w 1004"/>
                <a:gd name="T85" fmla="*/ 583 h 655"/>
                <a:gd name="T86" fmla="*/ 510 w 1004"/>
                <a:gd name="T87" fmla="*/ 540 h 655"/>
                <a:gd name="T88" fmla="*/ 569 w 1004"/>
                <a:gd name="T89" fmla="*/ 572 h 655"/>
                <a:gd name="T90" fmla="*/ 599 w 1004"/>
                <a:gd name="T91" fmla="*/ 599 h 655"/>
                <a:gd name="T92" fmla="*/ 615 w 1004"/>
                <a:gd name="T93" fmla="*/ 641 h 655"/>
                <a:gd name="T94" fmla="*/ 703 w 1004"/>
                <a:gd name="T95" fmla="*/ 653 h 655"/>
                <a:gd name="T96" fmla="*/ 803 w 1004"/>
                <a:gd name="T97" fmla="*/ 602 h 655"/>
                <a:gd name="T98" fmla="*/ 896 w 1004"/>
                <a:gd name="T99" fmla="*/ 627 h 655"/>
                <a:gd name="T100" fmla="*/ 926 w 1004"/>
                <a:gd name="T101" fmla="*/ 588 h 655"/>
                <a:gd name="T102" fmla="*/ 944 w 1004"/>
                <a:gd name="T103" fmla="*/ 609 h 655"/>
                <a:gd name="T104" fmla="*/ 972 w 1004"/>
                <a:gd name="T105" fmla="*/ 605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4" h="655">
                  <a:moveTo>
                    <a:pt x="972" y="605"/>
                  </a:moveTo>
                  <a:cubicBezTo>
                    <a:pt x="972" y="559"/>
                    <a:pt x="972" y="559"/>
                    <a:pt x="972" y="559"/>
                  </a:cubicBezTo>
                  <a:cubicBezTo>
                    <a:pt x="979" y="566"/>
                    <a:pt x="979" y="566"/>
                    <a:pt x="979" y="566"/>
                  </a:cubicBezTo>
                  <a:cubicBezTo>
                    <a:pt x="981" y="567"/>
                    <a:pt x="984" y="570"/>
                    <a:pt x="987" y="569"/>
                  </a:cubicBezTo>
                  <a:cubicBezTo>
                    <a:pt x="987" y="569"/>
                    <a:pt x="988" y="569"/>
                    <a:pt x="990" y="567"/>
                  </a:cubicBezTo>
                  <a:cubicBezTo>
                    <a:pt x="994" y="558"/>
                    <a:pt x="1001" y="514"/>
                    <a:pt x="1004" y="496"/>
                  </a:cubicBezTo>
                  <a:cubicBezTo>
                    <a:pt x="1001" y="486"/>
                    <a:pt x="989" y="448"/>
                    <a:pt x="989" y="440"/>
                  </a:cubicBezTo>
                  <a:cubicBezTo>
                    <a:pt x="989" y="433"/>
                    <a:pt x="996" y="428"/>
                    <a:pt x="1002" y="426"/>
                  </a:cubicBezTo>
                  <a:cubicBezTo>
                    <a:pt x="984" y="403"/>
                    <a:pt x="984" y="403"/>
                    <a:pt x="984" y="403"/>
                  </a:cubicBezTo>
                  <a:cubicBezTo>
                    <a:pt x="972" y="366"/>
                    <a:pt x="972" y="366"/>
                    <a:pt x="972" y="366"/>
                  </a:cubicBezTo>
                  <a:cubicBezTo>
                    <a:pt x="963" y="359"/>
                    <a:pt x="963" y="359"/>
                    <a:pt x="963" y="359"/>
                  </a:cubicBezTo>
                  <a:cubicBezTo>
                    <a:pt x="938" y="359"/>
                    <a:pt x="938" y="359"/>
                    <a:pt x="938" y="359"/>
                  </a:cubicBezTo>
                  <a:cubicBezTo>
                    <a:pt x="929" y="376"/>
                    <a:pt x="929" y="376"/>
                    <a:pt x="929" y="376"/>
                  </a:cubicBezTo>
                  <a:cubicBezTo>
                    <a:pt x="901" y="388"/>
                    <a:pt x="901" y="388"/>
                    <a:pt x="901" y="388"/>
                  </a:cubicBezTo>
                  <a:cubicBezTo>
                    <a:pt x="896" y="388"/>
                    <a:pt x="896" y="388"/>
                    <a:pt x="896" y="388"/>
                  </a:cubicBezTo>
                  <a:cubicBezTo>
                    <a:pt x="893" y="388"/>
                    <a:pt x="884" y="383"/>
                    <a:pt x="877" y="378"/>
                  </a:cubicBezTo>
                  <a:cubicBezTo>
                    <a:pt x="856" y="389"/>
                    <a:pt x="856" y="389"/>
                    <a:pt x="856" y="389"/>
                  </a:cubicBezTo>
                  <a:cubicBezTo>
                    <a:pt x="854" y="388"/>
                    <a:pt x="854" y="388"/>
                    <a:pt x="854" y="388"/>
                  </a:cubicBezTo>
                  <a:cubicBezTo>
                    <a:pt x="854" y="388"/>
                    <a:pt x="842" y="384"/>
                    <a:pt x="830" y="364"/>
                  </a:cubicBezTo>
                  <a:cubicBezTo>
                    <a:pt x="822" y="350"/>
                    <a:pt x="815" y="345"/>
                    <a:pt x="807" y="340"/>
                  </a:cubicBezTo>
                  <a:cubicBezTo>
                    <a:pt x="805" y="339"/>
                    <a:pt x="803" y="337"/>
                    <a:pt x="801" y="336"/>
                  </a:cubicBezTo>
                  <a:cubicBezTo>
                    <a:pt x="794" y="330"/>
                    <a:pt x="783" y="336"/>
                    <a:pt x="783" y="336"/>
                  </a:cubicBezTo>
                  <a:cubicBezTo>
                    <a:pt x="782" y="337"/>
                    <a:pt x="782" y="337"/>
                    <a:pt x="782" y="337"/>
                  </a:cubicBezTo>
                  <a:cubicBezTo>
                    <a:pt x="734" y="321"/>
                    <a:pt x="734" y="321"/>
                    <a:pt x="734" y="321"/>
                  </a:cubicBezTo>
                  <a:cubicBezTo>
                    <a:pt x="729" y="318"/>
                    <a:pt x="703" y="301"/>
                    <a:pt x="703" y="288"/>
                  </a:cubicBezTo>
                  <a:cubicBezTo>
                    <a:pt x="701" y="286"/>
                    <a:pt x="686" y="287"/>
                    <a:pt x="673" y="292"/>
                  </a:cubicBezTo>
                  <a:cubicBezTo>
                    <a:pt x="670" y="293"/>
                    <a:pt x="670" y="293"/>
                    <a:pt x="670" y="293"/>
                  </a:cubicBezTo>
                  <a:cubicBezTo>
                    <a:pt x="668" y="290"/>
                    <a:pt x="668" y="290"/>
                    <a:pt x="668" y="290"/>
                  </a:cubicBezTo>
                  <a:cubicBezTo>
                    <a:pt x="667" y="289"/>
                    <a:pt x="651" y="262"/>
                    <a:pt x="646" y="251"/>
                  </a:cubicBezTo>
                  <a:cubicBezTo>
                    <a:pt x="644" y="248"/>
                    <a:pt x="636" y="250"/>
                    <a:pt x="630" y="252"/>
                  </a:cubicBezTo>
                  <a:cubicBezTo>
                    <a:pt x="621" y="254"/>
                    <a:pt x="611" y="257"/>
                    <a:pt x="604" y="252"/>
                  </a:cubicBezTo>
                  <a:cubicBezTo>
                    <a:pt x="593" y="244"/>
                    <a:pt x="590" y="224"/>
                    <a:pt x="590" y="220"/>
                  </a:cubicBezTo>
                  <a:cubicBezTo>
                    <a:pt x="576" y="191"/>
                    <a:pt x="576" y="191"/>
                    <a:pt x="576" y="191"/>
                  </a:cubicBezTo>
                  <a:cubicBezTo>
                    <a:pt x="588" y="168"/>
                    <a:pt x="588" y="168"/>
                    <a:pt x="588" y="168"/>
                  </a:cubicBezTo>
                  <a:cubicBezTo>
                    <a:pt x="576" y="160"/>
                    <a:pt x="576" y="160"/>
                    <a:pt x="576" y="160"/>
                  </a:cubicBezTo>
                  <a:cubicBezTo>
                    <a:pt x="576" y="132"/>
                    <a:pt x="576" y="132"/>
                    <a:pt x="576" y="132"/>
                  </a:cubicBezTo>
                  <a:cubicBezTo>
                    <a:pt x="577" y="131"/>
                    <a:pt x="577" y="131"/>
                    <a:pt x="577" y="131"/>
                  </a:cubicBezTo>
                  <a:cubicBezTo>
                    <a:pt x="577" y="131"/>
                    <a:pt x="588" y="113"/>
                    <a:pt x="592" y="107"/>
                  </a:cubicBezTo>
                  <a:cubicBezTo>
                    <a:pt x="594" y="104"/>
                    <a:pt x="598" y="94"/>
                    <a:pt x="601" y="85"/>
                  </a:cubicBezTo>
                  <a:cubicBezTo>
                    <a:pt x="598" y="85"/>
                    <a:pt x="598" y="85"/>
                    <a:pt x="598" y="85"/>
                  </a:cubicBezTo>
                  <a:cubicBezTo>
                    <a:pt x="564" y="57"/>
                    <a:pt x="564" y="57"/>
                    <a:pt x="564" y="57"/>
                  </a:cubicBezTo>
                  <a:cubicBezTo>
                    <a:pt x="509" y="48"/>
                    <a:pt x="509" y="48"/>
                    <a:pt x="509" y="48"/>
                  </a:cubicBezTo>
                  <a:cubicBezTo>
                    <a:pt x="505" y="48"/>
                    <a:pt x="443" y="46"/>
                    <a:pt x="437" y="46"/>
                  </a:cubicBezTo>
                  <a:cubicBezTo>
                    <a:pt x="434" y="46"/>
                    <a:pt x="417" y="52"/>
                    <a:pt x="401" y="57"/>
                  </a:cubicBezTo>
                  <a:cubicBezTo>
                    <a:pt x="401" y="58"/>
                    <a:pt x="401" y="58"/>
                    <a:pt x="401" y="58"/>
                  </a:cubicBezTo>
                  <a:cubicBezTo>
                    <a:pt x="327" y="58"/>
                    <a:pt x="327" y="58"/>
                    <a:pt x="327" y="58"/>
                  </a:cubicBezTo>
                  <a:cubicBezTo>
                    <a:pt x="326" y="57"/>
                    <a:pt x="326" y="57"/>
                    <a:pt x="326" y="57"/>
                  </a:cubicBezTo>
                  <a:cubicBezTo>
                    <a:pt x="325" y="57"/>
                    <a:pt x="285" y="43"/>
                    <a:pt x="274" y="17"/>
                  </a:cubicBezTo>
                  <a:cubicBezTo>
                    <a:pt x="266" y="0"/>
                    <a:pt x="220" y="13"/>
                    <a:pt x="204" y="19"/>
                  </a:cubicBezTo>
                  <a:cubicBezTo>
                    <a:pt x="203" y="20"/>
                    <a:pt x="203" y="20"/>
                    <a:pt x="203" y="20"/>
                  </a:cubicBezTo>
                  <a:cubicBezTo>
                    <a:pt x="161" y="6"/>
                    <a:pt x="161" y="6"/>
                    <a:pt x="161" y="6"/>
                  </a:cubicBezTo>
                  <a:cubicBezTo>
                    <a:pt x="123" y="34"/>
                    <a:pt x="123" y="34"/>
                    <a:pt x="123" y="34"/>
                  </a:cubicBezTo>
                  <a:cubicBezTo>
                    <a:pt x="58" y="34"/>
                    <a:pt x="58" y="34"/>
                    <a:pt x="58" y="34"/>
                  </a:cubicBezTo>
                  <a:cubicBezTo>
                    <a:pt x="58" y="30"/>
                    <a:pt x="58" y="30"/>
                    <a:pt x="58" y="30"/>
                  </a:cubicBezTo>
                  <a:cubicBezTo>
                    <a:pt x="51" y="54"/>
                    <a:pt x="51" y="54"/>
                    <a:pt x="51" y="54"/>
                  </a:cubicBezTo>
                  <a:cubicBezTo>
                    <a:pt x="51" y="54"/>
                    <a:pt x="43" y="66"/>
                    <a:pt x="43" y="72"/>
                  </a:cubicBezTo>
                  <a:cubicBezTo>
                    <a:pt x="43" y="77"/>
                    <a:pt x="47" y="95"/>
                    <a:pt x="47" y="95"/>
                  </a:cubicBezTo>
                  <a:cubicBezTo>
                    <a:pt x="51" y="103"/>
                    <a:pt x="51" y="103"/>
                    <a:pt x="51" y="103"/>
                  </a:cubicBezTo>
                  <a:cubicBezTo>
                    <a:pt x="51" y="103"/>
                    <a:pt x="47" y="129"/>
                    <a:pt x="47" y="133"/>
                  </a:cubicBezTo>
                  <a:cubicBezTo>
                    <a:pt x="47" y="137"/>
                    <a:pt x="31" y="147"/>
                    <a:pt x="31" y="147"/>
                  </a:cubicBezTo>
                  <a:cubicBezTo>
                    <a:pt x="24" y="133"/>
                    <a:pt x="24" y="133"/>
                    <a:pt x="24" y="133"/>
                  </a:cubicBezTo>
                  <a:cubicBezTo>
                    <a:pt x="11" y="130"/>
                    <a:pt x="11" y="130"/>
                    <a:pt x="11" y="130"/>
                  </a:cubicBezTo>
                  <a:cubicBezTo>
                    <a:pt x="1" y="155"/>
                    <a:pt x="1" y="155"/>
                    <a:pt x="1" y="155"/>
                  </a:cubicBezTo>
                  <a:cubicBezTo>
                    <a:pt x="5" y="168"/>
                    <a:pt x="5" y="168"/>
                    <a:pt x="5" y="168"/>
                  </a:cubicBezTo>
                  <a:cubicBezTo>
                    <a:pt x="5" y="168"/>
                    <a:pt x="0" y="175"/>
                    <a:pt x="4" y="199"/>
                  </a:cubicBezTo>
                  <a:cubicBezTo>
                    <a:pt x="8" y="222"/>
                    <a:pt x="19" y="238"/>
                    <a:pt x="24" y="238"/>
                  </a:cubicBezTo>
                  <a:cubicBezTo>
                    <a:pt x="28" y="238"/>
                    <a:pt x="49" y="249"/>
                    <a:pt x="49" y="249"/>
                  </a:cubicBezTo>
                  <a:cubicBezTo>
                    <a:pt x="49" y="249"/>
                    <a:pt x="56" y="277"/>
                    <a:pt x="60" y="279"/>
                  </a:cubicBezTo>
                  <a:cubicBezTo>
                    <a:pt x="64" y="282"/>
                    <a:pt x="78" y="298"/>
                    <a:pt x="78" y="298"/>
                  </a:cubicBezTo>
                  <a:cubicBezTo>
                    <a:pt x="100" y="316"/>
                    <a:pt x="100" y="316"/>
                    <a:pt x="100" y="316"/>
                  </a:cubicBezTo>
                  <a:cubicBezTo>
                    <a:pt x="128" y="310"/>
                    <a:pt x="128" y="310"/>
                    <a:pt x="128" y="310"/>
                  </a:cubicBezTo>
                  <a:cubicBezTo>
                    <a:pt x="128" y="310"/>
                    <a:pt x="146" y="335"/>
                    <a:pt x="150" y="341"/>
                  </a:cubicBezTo>
                  <a:cubicBezTo>
                    <a:pt x="155" y="346"/>
                    <a:pt x="170" y="366"/>
                    <a:pt x="178" y="372"/>
                  </a:cubicBezTo>
                  <a:cubicBezTo>
                    <a:pt x="187" y="377"/>
                    <a:pt x="209" y="402"/>
                    <a:pt x="209" y="402"/>
                  </a:cubicBezTo>
                  <a:cubicBezTo>
                    <a:pt x="224" y="408"/>
                    <a:pt x="224" y="408"/>
                    <a:pt x="224" y="408"/>
                  </a:cubicBezTo>
                  <a:cubicBezTo>
                    <a:pt x="224" y="408"/>
                    <a:pt x="233" y="431"/>
                    <a:pt x="240" y="440"/>
                  </a:cubicBezTo>
                  <a:cubicBezTo>
                    <a:pt x="247" y="448"/>
                    <a:pt x="268" y="457"/>
                    <a:pt x="272" y="458"/>
                  </a:cubicBezTo>
                  <a:cubicBezTo>
                    <a:pt x="276" y="459"/>
                    <a:pt x="291" y="490"/>
                    <a:pt x="298" y="496"/>
                  </a:cubicBezTo>
                  <a:cubicBezTo>
                    <a:pt x="305" y="501"/>
                    <a:pt x="316" y="510"/>
                    <a:pt x="322" y="510"/>
                  </a:cubicBezTo>
                  <a:cubicBezTo>
                    <a:pt x="328" y="510"/>
                    <a:pt x="333" y="504"/>
                    <a:pt x="346" y="510"/>
                  </a:cubicBezTo>
                  <a:cubicBezTo>
                    <a:pt x="358" y="515"/>
                    <a:pt x="397" y="532"/>
                    <a:pt x="397" y="532"/>
                  </a:cubicBezTo>
                  <a:cubicBezTo>
                    <a:pt x="397" y="532"/>
                    <a:pt x="424" y="533"/>
                    <a:pt x="428" y="533"/>
                  </a:cubicBezTo>
                  <a:cubicBezTo>
                    <a:pt x="432" y="533"/>
                    <a:pt x="447" y="533"/>
                    <a:pt x="447" y="533"/>
                  </a:cubicBezTo>
                  <a:cubicBezTo>
                    <a:pt x="446" y="560"/>
                    <a:pt x="446" y="560"/>
                    <a:pt x="446" y="560"/>
                  </a:cubicBezTo>
                  <a:cubicBezTo>
                    <a:pt x="454" y="588"/>
                    <a:pt x="454" y="588"/>
                    <a:pt x="454" y="588"/>
                  </a:cubicBezTo>
                  <a:cubicBezTo>
                    <a:pt x="473" y="583"/>
                    <a:pt x="473" y="583"/>
                    <a:pt x="473" y="583"/>
                  </a:cubicBezTo>
                  <a:cubicBezTo>
                    <a:pt x="475" y="558"/>
                    <a:pt x="475" y="558"/>
                    <a:pt x="475" y="558"/>
                  </a:cubicBezTo>
                  <a:cubicBezTo>
                    <a:pt x="510" y="540"/>
                    <a:pt x="510" y="540"/>
                    <a:pt x="510" y="540"/>
                  </a:cubicBezTo>
                  <a:cubicBezTo>
                    <a:pt x="540" y="551"/>
                    <a:pt x="540" y="551"/>
                    <a:pt x="540" y="551"/>
                  </a:cubicBezTo>
                  <a:cubicBezTo>
                    <a:pt x="569" y="572"/>
                    <a:pt x="569" y="572"/>
                    <a:pt x="569" y="572"/>
                  </a:cubicBezTo>
                  <a:cubicBezTo>
                    <a:pt x="586" y="572"/>
                    <a:pt x="586" y="572"/>
                    <a:pt x="586" y="572"/>
                  </a:cubicBezTo>
                  <a:cubicBezTo>
                    <a:pt x="599" y="599"/>
                    <a:pt x="599" y="599"/>
                    <a:pt x="599" y="599"/>
                  </a:cubicBezTo>
                  <a:cubicBezTo>
                    <a:pt x="604" y="616"/>
                    <a:pt x="604" y="616"/>
                    <a:pt x="604" y="616"/>
                  </a:cubicBezTo>
                  <a:cubicBezTo>
                    <a:pt x="615" y="641"/>
                    <a:pt x="615" y="641"/>
                    <a:pt x="615" y="641"/>
                  </a:cubicBezTo>
                  <a:cubicBezTo>
                    <a:pt x="654" y="650"/>
                    <a:pt x="654" y="650"/>
                    <a:pt x="654" y="650"/>
                  </a:cubicBezTo>
                  <a:cubicBezTo>
                    <a:pt x="654" y="650"/>
                    <a:pt x="698" y="655"/>
                    <a:pt x="703" y="653"/>
                  </a:cubicBezTo>
                  <a:cubicBezTo>
                    <a:pt x="707" y="652"/>
                    <a:pt x="722" y="618"/>
                    <a:pt x="753" y="618"/>
                  </a:cubicBezTo>
                  <a:cubicBezTo>
                    <a:pt x="784" y="618"/>
                    <a:pt x="797" y="604"/>
                    <a:pt x="803" y="602"/>
                  </a:cubicBezTo>
                  <a:cubicBezTo>
                    <a:pt x="809" y="599"/>
                    <a:pt x="832" y="588"/>
                    <a:pt x="860" y="607"/>
                  </a:cubicBezTo>
                  <a:cubicBezTo>
                    <a:pt x="888" y="627"/>
                    <a:pt x="887" y="632"/>
                    <a:pt x="896" y="627"/>
                  </a:cubicBezTo>
                  <a:cubicBezTo>
                    <a:pt x="906" y="621"/>
                    <a:pt x="909" y="606"/>
                    <a:pt x="913" y="599"/>
                  </a:cubicBezTo>
                  <a:cubicBezTo>
                    <a:pt x="917" y="592"/>
                    <a:pt x="926" y="588"/>
                    <a:pt x="926" y="588"/>
                  </a:cubicBezTo>
                  <a:cubicBezTo>
                    <a:pt x="931" y="604"/>
                    <a:pt x="931" y="604"/>
                    <a:pt x="931" y="604"/>
                  </a:cubicBezTo>
                  <a:cubicBezTo>
                    <a:pt x="944" y="609"/>
                    <a:pt x="944" y="609"/>
                    <a:pt x="944" y="609"/>
                  </a:cubicBezTo>
                  <a:cubicBezTo>
                    <a:pt x="944" y="605"/>
                    <a:pt x="944" y="605"/>
                    <a:pt x="944" y="605"/>
                  </a:cubicBezTo>
                  <a:lnTo>
                    <a:pt x="972" y="60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6" name="Title 25"/>
          <p:cNvSpPr>
            <a:spLocks noGrp="1"/>
          </p:cNvSpPr>
          <p:nvPr>
            <p:ph type="title"/>
          </p:nvPr>
        </p:nvSpPr>
        <p:spPr/>
        <p:txBody>
          <a:bodyPr/>
          <a:lstStyle/>
          <a:p>
            <a:r>
              <a:rPr lang="id-ID" dirty="0"/>
              <a:t>REPUBLIC CHINA RAYA</a:t>
            </a:r>
            <a:endParaRPr lang="en-AU" dirty="0"/>
          </a:p>
        </p:txBody>
      </p:sp>
      <p:sp>
        <p:nvSpPr>
          <p:cNvPr id="27" name="Content Placeholder 26"/>
          <p:cNvSpPr>
            <a:spLocks noGrp="1"/>
          </p:cNvSpPr>
          <p:nvPr>
            <p:ph idx="1"/>
          </p:nvPr>
        </p:nvSpPr>
        <p:spPr/>
        <p:txBody>
          <a:bodyPr>
            <a:normAutofit fontScale="92500" lnSpcReduction="20000"/>
          </a:bodyPr>
          <a:lstStyle/>
          <a:p>
            <a:r>
              <a:rPr lang="id-ID" dirty="0"/>
              <a:t>Slogan Dimari Ya Kawanku</a:t>
            </a:r>
            <a:endParaRPr lang="en-AU" dirty="0"/>
          </a:p>
        </p:txBody>
      </p:sp>
      <p:grpSp>
        <p:nvGrpSpPr>
          <p:cNvPr id="28" name="Group 27"/>
          <p:cNvGrpSpPr/>
          <p:nvPr/>
        </p:nvGrpSpPr>
        <p:grpSpPr>
          <a:xfrm>
            <a:off x="13590206" y="10333741"/>
            <a:ext cx="3889975" cy="1257997"/>
            <a:chOff x="13823724" y="9446225"/>
            <a:chExt cx="3889975" cy="1257997"/>
          </a:xfrm>
        </p:grpSpPr>
        <p:grpSp>
          <p:nvGrpSpPr>
            <p:cNvPr id="29" name="Group 28"/>
            <p:cNvGrpSpPr/>
            <p:nvPr/>
          </p:nvGrpSpPr>
          <p:grpSpPr>
            <a:xfrm>
              <a:off x="13823724" y="9475731"/>
              <a:ext cx="225900" cy="574722"/>
              <a:chOff x="4422775" y="2198688"/>
              <a:chExt cx="292100" cy="742950"/>
            </a:xfrm>
            <a:solidFill>
              <a:schemeClr val="tx1">
                <a:lumMod val="85000"/>
                <a:lumOff val="15000"/>
              </a:schemeClr>
            </a:solidFill>
          </p:grpSpPr>
          <p:sp>
            <p:nvSpPr>
              <p:cNvPr id="34"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35"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0" name="Group 29"/>
            <p:cNvGrpSpPr/>
            <p:nvPr/>
          </p:nvGrpSpPr>
          <p:grpSpPr>
            <a:xfrm>
              <a:off x="14205733" y="9446225"/>
              <a:ext cx="3507966" cy="1257997"/>
              <a:chOff x="14205733" y="9446225"/>
              <a:chExt cx="3507966" cy="1257997"/>
            </a:xfrm>
          </p:grpSpPr>
          <p:sp>
            <p:nvSpPr>
              <p:cNvPr id="31" name="TextBox 30"/>
              <p:cNvSpPr txBox="1"/>
              <p:nvPr/>
            </p:nvSpPr>
            <p:spPr>
              <a:xfrm>
                <a:off x="14205733" y="9455079"/>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75 %</a:t>
                </a:r>
                <a:endParaRPr lang="en-US" sz="3200" b="1" dirty="0">
                  <a:solidFill>
                    <a:schemeClr val="tx1">
                      <a:lumMod val="85000"/>
                      <a:lumOff val="15000"/>
                    </a:schemeClr>
                  </a:solidFill>
                  <a:latin typeface="+mj-lt"/>
                </a:endParaRPr>
              </a:p>
            </p:txBody>
          </p:sp>
          <p:sp>
            <p:nvSpPr>
              <p:cNvPr id="32" name="TextBox 31"/>
              <p:cNvSpPr txBox="1"/>
              <p:nvPr/>
            </p:nvSpPr>
            <p:spPr>
              <a:xfrm>
                <a:off x="14257733" y="10021513"/>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33" name="TextBox 32"/>
              <p:cNvSpPr txBox="1"/>
              <p:nvPr/>
            </p:nvSpPr>
            <p:spPr>
              <a:xfrm>
                <a:off x="15591031" y="9446225"/>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Male</a:t>
                </a:r>
                <a:endParaRPr lang="en-US" sz="3200" b="1" dirty="0">
                  <a:solidFill>
                    <a:schemeClr val="tx1">
                      <a:lumMod val="75000"/>
                      <a:lumOff val="25000"/>
                    </a:schemeClr>
                  </a:solidFill>
                  <a:latin typeface="+mj-lt"/>
                </a:endParaRPr>
              </a:p>
            </p:txBody>
          </p:sp>
        </p:grpSp>
      </p:grpSp>
      <p:grpSp>
        <p:nvGrpSpPr>
          <p:cNvPr id="36" name="Group 35"/>
          <p:cNvGrpSpPr/>
          <p:nvPr/>
        </p:nvGrpSpPr>
        <p:grpSpPr>
          <a:xfrm>
            <a:off x="18407155" y="10363247"/>
            <a:ext cx="3875315" cy="1257997"/>
            <a:chOff x="13753530" y="10799472"/>
            <a:chExt cx="3875315" cy="1257997"/>
          </a:xfrm>
        </p:grpSpPr>
        <p:grpSp>
          <p:nvGrpSpPr>
            <p:cNvPr id="37" name="Group 36"/>
            <p:cNvGrpSpPr/>
            <p:nvPr/>
          </p:nvGrpSpPr>
          <p:grpSpPr>
            <a:xfrm>
              <a:off x="13753530" y="10905835"/>
              <a:ext cx="258253" cy="557116"/>
              <a:chOff x="4302618" y="2198688"/>
              <a:chExt cx="344488" cy="742951"/>
            </a:xfrm>
            <a:solidFill>
              <a:srgbClr val="C00000"/>
            </a:solidFill>
          </p:grpSpPr>
          <p:sp>
            <p:nvSpPr>
              <p:cNvPr id="42" name="Oval 41"/>
              <p:cNvSpPr>
                <a:spLocks noChangeArrowheads="1"/>
              </p:cNvSpPr>
              <p:nvPr/>
            </p:nvSpPr>
            <p:spPr bwMode="auto">
              <a:xfrm>
                <a:off x="4418505" y="2198688"/>
                <a:ext cx="109539"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43" name="Freeform 7"/>
              <p:cNvSpPr>
                <a:spLocks/>
              </p:cNvSpPr>
              <p:nvPr/>
            </p:nvSpPr>
            <p:spPr bwMode="auto">
              <a:xfrm>
                <a:off x="430261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8" name="Group 37"/>
            <p:cNvGrpSpPr/>
            <p:nvPr/>
          </p:nvGrpSpPr>
          <p:grpSpPr>
            <a:xfrm>
              <a:off x="14120879" y="10799472"/>
              <a:ext cx="3507966" cy="1257997"/>
              <a:chOff x="14120879" y="10799472"/>
              <a:chExt cx="3507966" cy="1257997"/>
            </a:xfrm>
          </p:grpSpPr>
          <p:sp>
            <p:nvSpPr>
              <p:cNvPr id="39" name="TextBox 38"/>
              <p:cNvSpPr txBox="1"/>
              <p:nvPr/>
            </p:nvSpPr>
            <p:spPr>
              <a:xfrm>
                <a:off x="14120879" y="10808326"/>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25 %</a:t>
                </a:r>
                <a:endParaRPr lang="en-US" sz="3200" b="1" dirty="0">
                  <a:solidFill>
                    <a:schemeClr val="tx1">
                      <a:lumMod val="85000"/>
                      <a:lumOff val="15000"/>
                    </a:schemeClr>
                  </a:solidFill>
                  <a:latin typeface="+mj-lt"/>
                </a:endParaRPr>
              </a:p>
            </p:txBody>
          </p:sp>
          <p:sp>
            <p:nvSpPr>
              <p:cNvPr id="40" name="TextBox 39"/>
              <p:cNvSpPr txBox="1"/>
              <p:nvPr/>
            </p:nvSpPr>
            <p:spPr>
              <a:xfrm>
                <a:off x="14172879" y="11374760"/>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41" name="TextBox 40"/>
              <p:cNvSpPr txBox="1"/>
              <p:nvPr/>
            </p:nvSpPr>
            <p:spPr>
              <a:xfrm>
                <a:off x="15506177" y="10799472"/>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Female</a:t>
                </a:r>
                <a:endParaRPr lang="en-US" sz="3200" b="1" dirty="0">
                  <a:solidFill>
                    <a:schemeClr val="tx1">
                      <a:lumMod val="75000"/>
                      <a:lumOff val="25000"/>
                    </a:schemeClr>
                  </a:solidFill>
                  <a:latin typeface="+mj-lt"/>
                </a:endParaRPr>
              </a:p>
            </p:txBody>
          </p:sp>
        </p:grpSp>
      </p:grpSp>
      <p:sp>
        <p:nvSpPr>
          <p:cNvPr id="44" name="Freeform 43"/>
          <p:cNvSpPr/>
          <p:nvPr/>
        </p:nvSpPr>
        <p:spPr>
          <a:xfrm rot="20280238">
            <a:off x="12243071" y="389490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45" name="TextBox 44"/>
          <p:cNvSpPr txBox="1"/>
          <p:nvPr/>
        </p:nvSpPr>
        <p:spPr>
          <a:xfrm>
            <a:off x="13590206" y="3807485"/>
            <a:ext cx="7800140" cy="954107"/>
          </a:xfrm>
          <a:prstGeom prst="rect">
            <a:avLst/>
          </a:prstGeom>
          <a:noFill/>
        </p:spPr>
        <p:txBody>
          <a:bodyPr wrap="square" rtlCol="0">
            <a:spAutoFit/>
          </a:bodyPr>
          <a:lstStyle/>
          <a:p>
            <a:r>
              <a:rPr lang="id-ID" sz="2800" b="1" dirty="0">
                <a:solidFill>
                  <a:schemeClr val="tx1">
                    <a:lumMod val="75000"/>
                    <a:lumOff val="25000"/>
                  </a:schemeClr>
                </a:solidFill>
                <a:latin typeface="+mj-lt"/>
              </a:rPr>
              <a:t>ANY SUBTITLE SHOULD JUST GO HERE IN THIS VERY TEXT FRAME OR BOX</a:t>
            </a:r>
          </a:p>
        </p:txBody>
      </p:sp>
      <p:sp>
        <p:nvSpPr>
          <p:cNvPr id="46" name="Rectangle 45"/>
          <p:cNvSpPr/>
          <p:nvPr/>
        </p:nvSpPr>
        <p:spPr>
          <a:xfrm>
            <a:off x="13590206" y="4817190"/>
            <a:ext cx="7800140" cy="4460965"/>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ipsum dolor sit amet here please. ipis platusti officiet sequo beaquam parcitionet facifit hil inimagniam assum escidis aliqui </a:t>
            </a:r>
            <a:r>
              <a:rPr lang="id-ID" sz="2400" b="1" dirty="0">
                <a:solidFill>
                  <a:schemeClr val="tx1">
                    <a:lumMod val="50000"/>
                    <a:lumOff val="50000"/>
                  </a:schemeClr>
                </a:solidFill>
              </a:rPr>
              <a:t>offictotas exereicid nusto ium apiet modit essum veriam sit amet business again and agai. Everyday create and produce tired of living like this just to earn small dollar.</a:t>
            </a:r>
            <a:endParaRPr lang="id-ID" sz="2400" dirty="0">
              <a:solidFill>
                <a:schemeClr val="tx1">
                  <a:lumMod val="50000"/>
                  <a:lumOff val="50000"/>
                </a:schemeClr>
              </a:solidFill>
            </a:endParaRPr>
          </a:p>
        </p:txBody>
      </p:sp>
      <p:sp>
        <p:nvSpPr>
          <p:cNvPr id="47" name="Rectangle 46"/>
          <p:cNvSpPr/>
          <p:nvPr/>
        </p:nvSpPr>
        <p:spPr>
          <a:xfrm>
            <a:off x="1763297" y="10553472"/>
            <a:ext cx="408440" cy="408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48" name="TextBox 47"/>
          <p:cNvSpPr txBox="1"/>
          <p:nvPr/>
        </p:nvSpPr>
        <p:spPr>
          <a:xfrm>
            <a:off x="2499092" y="10531250"/>
            <a:ext cx="2296793" cy="430662"/>
          </a:xfrm>
          <a:prstGeom prst="rect">
            <a:avLst/>
          </a:prstGeom>
          <a:noFill/>
        </p:spPr>
        <p:txBody>
          <a:bodyPr wrap="square" rtlCol="0">
            <a:noAutofit/>
          </a:bodyPr>
          <a:lstStyle/>
          <a:p>
            <a:r>
              <a:rPr lang="id-ID" sz="2400" b="1" dirty="0">
                <a:solidFill>
                  <a:schemeClr val="tx1">
                    <a:lumMod val="75000"/>
                    <a:lumOff val="25000"/>
                  </a:schemeClr>
                </a:solidFill>
              </a:rPr>
              <a:t>State</a:t>
            </a:r>
          </a:p>
        </p:txBody>
      </p:sp>
      <p:sp>
        <p:nvSpPr>
          <p:cNvPr id="49" name="Rectangle 48"/>
          <p:cNvSpPr/>
          <p:nvPr/>
        </p:nvSpPr>
        <p:spPr>
          <a:xfrm>
            <a:off x="5123240" y="10575694"/>
            <a:ext cx="408440" cy="408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0" name="TextBox 49"/>
          <p:cNvSpPr txBox="1"/>
          <p:nvPr/>
        </p:nvSpPr>
        <p:spPr>
          <a:xfrm>
            <a:off x="5859035" y="10553472"/>
            <a:ext cx="2296793" cy="430662"/>
          </a:xfrm>
          <a:prstGeom prst="rect">
            <a:avLst/>
          </a:prstGeom>
          <a:noFill/>
        </p:spPr>
        <p:txBody>
          <a:bodyPr wrap="square" rtlCol="0">
            <a:noAutofit/>
          </a:bodyPr>
          <a:lstStyle/>
          <a:p>
            <a:r>
              <a:rPr lang="id-ID" sz="2400" b="1" dirty="0">
                <a:solidFill>
                  <a:schemeClr val="tx1">
                    <a:lumMod val="75000"/>
                    <a:lumOff val="25000"/>
                  </a:schemeClr>
                </a:solidFill>
              </a:rPr>
              <a:t>State</a:t>
            </a:r>
          </a:p>
        </p:txBody>
      </p:sp>
      <p:sp>
        <p:nvSpPr>
          <p:cNvPr id="51" name="Rectangle 50"/>
          <p:cNvSpPr/>
          <p:nvPr/>
        </p:nvSpPr>
        <p:spPr>
          <a:xfrm>
            <a:off x="1763297" y="11428135"/>
            <a:ext cx="408440" cy="408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2" name="TextBox 51"/>
          <p:cNvSpPr txBox="1"/>
          <p:nvPr/>
        </p:nvSpPr>
        <p:spPr>
          <a:xfrm>
            <a:off x="2499092" y="11405913"/>
            <a:ext cx="2296793" cy="430662"/>
          </a:xfrm>
          <a:prstGeom prst="rect">
            <a:avLst/>
          </a:prstGeom>
          <a:noFill/>
        </p:spPr>
        <p:txBody>
          <a:bodyPr wrap="square" rtlCol="0">
            <a:noAutofit/>
          </a:bodyPr>
          <a:lstStyle/>
          <a:p>
            <a:r>
              <a:rPr lang="id-ID" sz="2400" b="1" dirty="0">
                <a:solidFill>
                  <a:schemeClr val="tx1">
                    <a:lumMod val="75000"/>
                    <a:lumOff val="25000"/>
                  </a:schemeClr>
                </a:solidFill>
              </a:rPr>
              <a:t>State</a:t>
            </a:r>
          </a:p>
        </p:txBody>
      </p:sp>
      <p:sp>
        <p:nvSpPr>
          <p:cNvPr id="53" name="Rectangle 52"/>
          <p:cNvSpPr/>
          <p:nvPr/>
        </p:nvSpPr>
        <p:spPr>
          <a:xfrm>
            <a:off x="5123240" y="11428135"/>
            <a:ext cx="408440" cy="408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4" name="TextBox 53"/>
          <p:cNvSpPr txBox="1"/>
          <p:nvPr/>
        </p:nvSpPr>
        <p:spPr>
          <a:xfrm>
            <a:off x="5859035" y="11405913"/>
            <a:ext cx="2296793" cy="430662"/>
          </a:xfrm>
          <a:prstGeom prst="rect">
            <a:avLst/>
          </a:prstGeom>
          <a:noFill/>
        </p:spPr>
        <p:txBody>
          <a:bodyPr wrap="square" rtlCol="0">
            <a:noAutofit/>
          </a:bodyPr>
          <a:lstStyle/>
          <a:p>
            <a:r>
              <a:rPr lang="id-ID" sz="2400" b="1" dirty="0">
                <a:solidFill>
                  <a:schemeClr val="tx1">
                    <a:lumMod val="75000"/>
                    <a:lumOff val="25000"/>
                  </a:schemeClr>
                </a:solidFill>
              </a:rPr>
              <a:t>State</a:t>
            </a:r>
          </a:p>
        </p:txBody>
      </p:sp>
      <p:sp>
        <p:nvSpPr>
          <p:cNvPr id="55" name="TextBox 54"/>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23</a:t>
            </a:fld>
            <a:endParaRPr lang="en-US" sz="2400" dirty="0">
              <a:solidFill>
                <a:schemeClr val="bg1"/>
              </a:solidFill>
            </a:endParaRPr>
          </a:p>
        </p:txBody>
      </p:sp>
    </p:spTree>
    <p:extLst>
      <p:ext uri="{BB962C8B-B14F-4D97-AF65-F5344CB8AC3E}">
        <p14:creationId xmlns:p14="http://schemas.microsoft.com/office/powerpoint/2010/main" val="185852558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49" presetClass="entr" presetSubtype="0" decel="100000" fill="hold" grpId="0" nodeType="afterEffect">
                                  <p:stCondLst>
                                    <p:cond delay="0"/>
                                  </p:stCondLst>
                                  <p:childTnLst>
                                    <p:set>
                                      <p:cBhvr>
                                        <p:cTn id="11" dur="1" fill="hold">
                                          <p:stCondLst>
                                            <p:cond delay="0"/>
                                          </p:stCondLst>
                                        </p:cTn>
                                        <p:tgtEl>
                                          <p:spTgt spid="44"/>
                                        </p:tgtEl>
                                        <p:attrNameLst>
                                          <p:attrName>style.visibility</p:attrName>
                                        </p:attrNameLst>
                                      </p:cBhvr>
                                      <p:to>
                                        <p:strVal val="visible"/>
                                      </p:to>
                                    </p:set>
                                    <p:anim calcmode="lin" valueType="num">
                                      <p:cBhvr>
                                        <p:cTn id="12" dur="500" fill="hold"/>
                                        <p:tgtEl>
                                          <p:spTgt spid="44"/>
                                        </p:tgtEl>
                                        <p:attrNameLst>
                                          <p:attrName>ppt_w</p:attrName>
                                        </p:attrNameLst>
                                      </p:cBhvr>
                                      <p:tavLst>
                                        <p:tav tm="0">
                                          <p:val>
                                            <p:fltVal val="0"/>
                                          </p:val>
                                        </p:tav>
                                        <p:tav tm="100000">
                                          <p:val>
                                            <p:strVal val="#ppt_w"/>
                                          </p:val>
                                        </p:tav>
                                      </p:tavLst>
                                    </p:anim>
                                    <p:anim calcmode="lin" valueType="num">
                                      <p:cBhvr>
                                        <p:cTn id="13" dur="500" fill="hold"/>
                                        <p:tgtEl>
                                          <p:spTgt spid="44"/>
                                        </p:tgtEl>
                                        <p:attrNameLst>
                                          <p:attrName>ppt_h</p:attrName>
                                        </p:attrNameLst>
                                      </p:cBhvr>
                                      <p:tavLst>
                                        <p:tav tm="0">
                                          <p:val>
                                            <p:fltVal val="0"/>
                                          </p:val>
                                        </p:tav>
                                        <p:tav tm="100000">
                                          <p:val>
                                            <p:strVal val="#ppt_h"/>
                                          </p:val>
                                        </p:tav>
                                      </p:tavLst>
                                    </p:anim>
                                    <p:anim calcmode="lin" valueType="num">
                                      <p:cBhvr>
                                        <p:cTn id="14" dur="500" fill="hold"/>
                                        <p:tgtEl>
                                          <p:spTgt spid="44"/>
                                        </p:tgtEl>
                                        <p:attrNameLst>
                                          <p:attrName>style.rotation</p:attrName>
                                        </p:attrNameLst>
                                      </p:cBhvr>
                                      <p:tavLst>
                                        <p:tav tm="0">
                                          <p:val>
                                            <p:fltVal val="360"/>
                                          </p:val>
                                        </p:tav>
                                        <p:tav tm="100000">
                                          <p:val>
                                            <p:fltVal val="0"/>
                                          </p:val>
                                        </p:tav>
                                      </p:tavLst>
                                    </p:anim>
                                    <p:animEffect transition="in" filter="fade">
                                      <p:cBhvr>
                                        <p:cTn id="15" dur="500"/>
                                        <p:tgtEl>
                                          <p:spTgt spid="44"/>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wipe(left)">
                                      <p:cBhvr>
                                        <p:cTn id="18" dur="500"/>
                                        <p:tgtEl>
                                          <p:spTgt spid="45"/>
                                        </p:tgtEl>
                                      </p:cBhvr>
                                    </p:animEffect>
                                  </p:childTnLst>
                                </p:cTn>
                              </p:par>
                            </p:childTnLst>
                          </p:cTn>
                        </p:par>
                        <p:par>
                          <p:cTn id="19"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fade">
                                      <p:cBhvr>
                                        <p:cTn id="22" dur="500"/>
                                        <p:tgtEl>
                                          <p:spTgt spid="46"/>
                                        </p:tgtEl>
                                      </p:cBhvr>
                                    </p:animEffect>
                                  </p:childTnLst>
                                </p:cTn>
                              </p:par>
                            </p:childTnLst>
                          </p:cTn>
                        </p:par>
                        <p:par>
                          <p:cTn id="23" fill="hold">
                            <p:stCondLst>
                              <p:cond delay="1500"/>
                            </p:stCondLst>
                            <p:childTnLst>
                              <p:par>
                                <p:cTn id="24" presetID="53" presetClass="entr" presetSubtype="16" fill="hold" grpId="0" nodeType="after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p:cTn id="26" dur="500" fill="hold"/>
                                        <p:tgtEl>
                                          <p:spTgt spid="47"/>
                                        </p:tgtEl>
                                        <p:attrNameLst>
                                          <p:attrName>ppt_w</p:attrName>
                                        </p:attrNameLst>
                                      </p:cBhvr>
                                      <p:tavLst>
                                        <p:tav tm="0">
                                          <p:val>
                                            <p:fltVal val="0"/>
                                          </p:val>
                                        </p:tav>
                                        <p:tav tm="100000">
                                          <p:val>
                                            <p:strVal val="#ppt_w"/>
                                          </p:val>
                                        </p:tav>
                                      </p:tavLst>
                                    </p:anim>
                                    <p:anim calcmode="lin" valueType="num">
                                      <p:cBhvr>
                                        <p:cTn id="27" dur="500" fill="hold"/>
                                        <p:tgtEl>
                                          <p:spTgt spid="47"/>
                                        </p:tgtEl>
                                        <p:attrNameLst>
                                          <p:attrName>ppt_h</p:attrName>
                                        </p:attrNameLst>
                                      </p:cBhvr>
                                      <p:tavLst>
                                        <p:tav tm="0">
                                          <p:val>
                                            <p:fltVal val="0"/>
                                          </p:val>
                                        </p:tav>
                                        <p:tav tm="100000">
                                          <p:val>
                                            <p:strVal val="#ppt_h"/>
                                          </p:val>
                                        </p:tav>
                                      </p:tavLst>
                                    </p:anim>
                                    <p:animEffect transition="in" filter="fade">
                                      <p:cBhvr>
                                        <p:cTn id="28" dur="500"/>
                                        <p:tgtEl>
                                          <p:spTgt spid="47"/>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48"/>
                                        </p:tgtEl>
                                        <p:attrNameLst>
                                          <p:attrName>style.visibility</p:attrName>
                                        </p:attrNameLst>
                                      </p:cBhvr>
                                      <p:to>
                                        <p:strVal val="visible"/>
                                      </p:to>
                                    </p:set>
                                    <p:animEffect transition="in" filter="fade">
                                      <p:cBhvr>
                                        <p:cTn id="32" dur="500"/>
                                        <p:tgtEl>
                                          <p:spTgt spid="48"/>
                                        </p:tgtEl>
                                      </p:cBhvr>
                                    </p:animEffect>
                                  </p:childTnLst>
                                </p:cTn>
                              </p:par>
                            </p:childTnLst>
                          </p:cTn>
                        </p:par>
                        <p:par>
                          <p:cTn id="33" fill="hold">
                            <p:stCondLst>
                              <p:cond delay="2500"/>
                            </p:stCondLst>
                            <p:childTnLst>
                              <p:par>
                                <p:cTn id="34" presetID="53" presetClass="entr" presetSubtype="16" fill="hold" grpId="0" nodeType="afterEffect">
                                  <p:stCondLst>
                                    <p:cond delay="0"/>
                                  </p:stCondLst>
                                  <p:childTnLst>
                                    <p:set>
                                      <p:cBhvr>
                                        <p:cTn id="35" dur="1" fill="hold">
                                          <p:stCondLst>
                                            <p:cond delay="0"/>
                                          </p:stCondLst>
                                        </p:cTn>
                                        <p:tgtEl>
                                          <p:spTgt spid="49"/>
                                        </p:tgtEl>
                                        <p:attrNameLst>
                                          <p:attrName>style.visibility</p:attrName>
                                        </p:attrNameLst>
                                      </p:cBhvr>
                                      <p:to>
                                        <p:strVal val="visible"/>
                                      </p:to>
                                    </p:set>
                                    <p:anim calcmode="lin" valueType="num">
                                      <p:cBhvr>
                                        <p:cTn id="36" dur="500" fill="hold"/>
                                        <p:tgtEl>
                                          <p:spTgt spid="49"/>
                                        </p:tgtEl>
                                        <p:attrNameLst>
                                          <p:attrName>ppt_w</p:attrName>
                                        </p:attrNameLst>
                                      </p:cBhvr>
                                      <p:tavLst>
                                        <p:tav tm="0">
                                          <p:val>
                                            <p:fltVal val="0"/>
                                          </p:val>
                                        </p:tav>
                                        <p:tav tm="100000">
                                          <p:val>
                                            <p:strVal val="#ppt_w"/>
                                          </p:val>
                                        </p:tav>
                                      </p:tavLst>
                                    </p:anim>
                                    <p:anim calcmode="lin" valueType="num">
                                      <p:cBhvr>
                                        <p:cTn id="37" dur="500" fill="hold"/>
                                        <p:tgtEl>
                                          <p:spTgt spid="49"/>
                                        </p:tgtEl>
                                        <p:attrNameLst>
                                          <p:attrName>ppt_h</p:attrName>
                                        </p:attrNameLst>
                                      </p:cBhvr>
                                      <p:tavLst>
                                        <p:tav tm="0">
                                          <p:val>
                                            <p:fltVal val="0"/>
                                          </p:val>
                                        </p:tav>
                                        <p:tav tm="100000">
                                          <p:val>
                                            <p:strVal val="#ppt_h"/>
                                          </p:val>
                                        </p:tav>
                                      </p:tavLst>
                                    </p:anim>
                                    <p:animEffect transition="in" filter="fade">
                                      <p:cBhvr>
                                        <p:cTn id="38" dur="500"/>
                                        <p:tgtEl>
                                          <p:spTgt spid="49"/>
                                        </p:tgtEl>
                                      </p:cBhvr>
                                    </p:animEffect>
                                  </p:childTnLst>
                                </p:cTn>
                              </p:par>
                            </p:childTnLst>
                          </p:cTn>
                        </p:par>
                        <p:par>
                          <p:cTn id="39" fill="hold">
                            <p:stCondLst>
                              <p:cond delay="3000"/>
                            </p:stCondLst>
                            <p:childTnLst>
                              <p:par>
                                <p:cTn id="40" presetID="10" presetClass="entr" presetSubtype="0" fill="hold" grpId="0" nodeType="afterEffect">
                                  <p:stCondLst>
                                    <p:cond delay="0"/>
                                  </p:stCondLst>
                                  <p:childTnLst>
                                    <p:set>
                                      <p:cBhvr>
                                        <p:cTn id="41" dur="1" fill="hold">
                                          <p:stCondLst>
                                            <p:cond delay="0"/>
                                          </p:stCondLst>
                                        </p:cTn>
                                        <p:tgtEl>
                                          <p:spTgt spid="50"/>
                                        </p:tgtEl>
                                        <p:attrNameLst>
                                          <p:attrName>style.visibility</p:attrName>
                                        </p:attrNameLst>
                                      </p:cBhvr>
                                      <p:to>
                                        <p:strVal val="visible"/>
                                      </p:to>
                                    </p:set>
                                    <p:animEffect transition="in" filter="fade">
                                      <p:cBhvr>
                                        <p:cTn id="42" dur="500"/>
                                        <p:tgtEl>
                                          <p:spTgt spid="50"/>
                                        </p:tgtEl>
                                      </p:cBhvr>
                                    </p:animEffect>
                                  </p:childTnLst>
                                </p:cTn>
                              </p:par>
                            </p:childTnLst>
                          </p:cTn>
                        </p:par>
                        <p:par>
                          <p:cTn id="43" fill="hold">
                            <p:stCondLst>
                              <p:cond delay="3500"/>
                            </p:stCondLst>
                            <p:childTnLst>
                              <p:par>
                                <p:cTn id="44" presetID="53" presetClass="entr" presetSubtype="16" fill="hold" grpId="0" nodeType="afterEffect">
                                  <p:stCondLst>
                                    <p:cond delay="0"/>
                                  </p:stCondLst>
                                  <p:childTnLst>
                                    <p:set>
                                      <p:cBhvr>
                                        <p:cTn id="45" dur="1" fill="hold">
                                          <p:stCondLst>
                                            <p:cond delay="0"/>
                                          </p:stCondLst>
                                        </p:cTn>
                                        <p:tgtEl>
                                          <p:spTgt spid="51"/>
                                        </p:tgtEl>
                                        <p:attrNameLst>
                                          <p:attrName>style.visibility</p:attrName>
                                        </p:attrNameLst>
                                      </p:cBhvr>
                                      <p:to>
                                        <p:strVal val="visible"/>
                                      </p:to>
                                    </p:set>
                                    <p:anim calcmode="lin" valueType="num">
                                      <p:cBhvr>
                                        <p:cTn id="46" dur="500" fill="hold"/>
                                        <p:tgtEl>
                                          <p:spTgt spid="51"/>
                                        </p:tgtEl>
                                        <p:attrNameLst>
                                          <p:attrName>ppt_w</p:attrName>
                                        </p:attrNameLst>
                                      </p:cBhvr>
                                      <p:tavLst>
                                        <p:tav tm="0">
                                          <p:val>
                                            <p:fltVal val="0"/>
                                          </p:val>
                                        </p:tav>
                                        <p:tav tm="100000">
                                          <p:val>
                                            <p:strVal val="#ppt_w"/>
                                          </p:val>
                                        </p:tav>
                                      </p:tavLst>
                                    </p:anim>
                                    <p:anim calcmode="lin" valueType="num">
                                      <p:cBhvr>
                                        <p:cTn id="47" dur="500" fill="hold"/>
                                        <p:tgtEl>
                                          <p:spTgt spid="51"/>
                                        </p:tgtEl>
                                        <p:attrNameLst>
                                          <p:attrName>ppt_h</p:attrName>
                                        </p:attrNameLst>
                                      </p:cBhvr>
                                      <p:tavLst>
                                        <p:tav tm="0">
                                          <p:val>
                                            <p:fltVal val="0"/>
                                          </p:val>
                                        </p:tav>
                                        <p:tav tm="100000">
                                          <p:val>
                                            <p:strVal val="#ppt_h"/>
                                          </p:val>
                                        </p:tav>
                                      </p:tavLst>
                                    </p:anim>
                                    <p:animEffect transition="in" filter="fade">
                                      <p:cBhvr>
                                        <p:cTn id="48" dur="500"/>
                                        <p:tgtEl>
                                          <p:spTgt spid="51"/>
                                        </p:tgtEl>
                                      </p:cBhvr>
                                    </p:animEffect>
                                  </p:childTnLst>
                                </p:cTn>
                              </p:par>
                            </p:childTnLst>
                          </p:cTn>
                        </p:par>
                        <p:par>
                          <p:cTn id="49" fill="hold">
                            <p:stCondLst>
                              <p:cond delay="4000"/>
                            </p:stCondLst>
                            <p:childTnLst>
                              <p:par>
                                <p:cTn id="50" presetID="10" presetClass="entr" presetSubtype="0" fill="hold" grpId="0" nodeType="afterEffect">
                                  <p:stCondLst>
                                    <p:cond delay="0"/>
                                  </p:stCondLst>
                                  <p:childTnLst>
                                    <p:set>
                                      <p:cBhvr>
                                        <p:cTn id="51" dur="1" fill="hold">
                                          <p:stCondLst>
                                            <p:cond delay="0"/>
                                          </p:stCondLst>
                                        </p:cTn>
                                        <p:tgtEl>
                                          <p:spTgt spid="52"/>
                                        </p:tgtEl>
                                        <p:attrNameLst>
                                          <p:attrName>style.visibility</p:attrName>
                                        </p:attrNameLst>
                                      </p:cBhvr>
                                      <p:to>
                                        <p:strVal val="visible"/>
                                      </p:to>
                                    </p:set>
                                    <p:animEffect transition="in" filter="fade">
                                      <p:cBhvr>
                                        <p:cTn id="52" dur="500"/>
                                        <p:tgtEl>
                                          <p:spTgt spid="52"/>
                                        </p:tgtEl>
                                      </p:cBhvr>
                                    </p:animEffect>
                                  </p:childTnLst>
                                </p:cTn>
                              </p:par>
                            </p:childTnLst>
                          </p:cTn>
                        </p:par>
                        <p:par>
                          <p:cTn id="53" fill="hold">
                            <p:stCondLst>
                              <p:cond delay="4500"/>
                            </p:stCondLst>
                            <p:childTnLst>
                              <p:par>
                                <p:cTn id="54" presetID="53" presetClass="entr" presetSubtype="16" fill="hold" grpId="0" nodeType="afterEffect">
                                  <p:stCondLst>
                                    <p:cond delay="0"/>
                                  </p:stCondLst>
                                  <p:childTnLst>
                                    <p:set>
                                      <p:cBhvr>
                                        <p:cTn id="55" dur="1" fill="hold">
                                          <p:stCondLst>
                                            <p:cond delay="0"/>
                                          </p:stCondLst>
                                        </p:cTn>
                                        <p:tgtEl>
                                          <p:spTgt spid="53"/>
                                        </p:tgtEl>
                                        <p:attrNameLst>
                                          <p:attrName>style.visibility</p:attrName>
                                        </p:attrNameLst>
                                      </p:cBhvr>
                                      <p:to>
                                        <p:strVal val="visible"/>
                                      </p:to>
                                    </p:set>
                                    <p:anim calcmode="lin" valueType="num">
                                      <p:cBhvr>
                                        <p:cTn id="56" dur="500" fill="hold"/>
                                        <p:tgtEl>
                                          <p:spTgt spid="53"/>
                                        </p:tgtEl>
                                        <p:attrNameLst>
                                          <p:attrName>ppt_w</p:attrName>
                                        </p:attrNameLst>
                                      </p:cBhvr>
                                      <p:tavLst>
                                        <p:tav tm="0">
                                          <p:val>
                                            <p:fltVal val="0"/>
                                          </p:val>
                                        </p:tav>
                                        <p:tav tm="100000">
                                          <p:val>
                                            <p:strVal val="#ppt_w"/>
                                          </p:val>
                                        </p:tav>
                                      </p:tavLst>
                                    </p:anim>
                                    <p:anim calcmode="lin" valueType="num">
                                      <p:cBhvr>
                                        <p:cTn id="57" dur="500" fill="hold"/>
                                        <p:tgtEl>
                                          <p:spTgt spid="53"/>
                                        </p:tgtEl>
                                        <p:attrNameLst>
                                          <p:attrName>ppt_h</p:attrName>
                                        </p:attrNameLst>
                                      </p:cBhvr>
                                      <p:tavLst>
                                        <p:tav tm="0">
                                          <p:val>
                                            <p:fltVal val="0"/>
                                          </p:val>
                                        </p:tav>
                                        <p:tav tm="100000">
                                          <p:val>
                                            <p:strVal val="#ppt_h"/>
                                          </p:val>
                                        </p:tav>
                                      </p:tavLst>
                                    </p:anim>
                                    <p:animEffect transition="in" filter="fade">
                                      <p:cBhvr>
                                        <p:cTn id="58" dur="500"/>
                                        <p:tgtEl>
                                          <p:spTgt spid="53"/>
                                        </p:tgtEl>
                                      </p:cBhvr>
                                    </p:animEffect>
                                  </p:childTnLst>
                                </p:cTn>
                              </p:par>
                            </p:childTnLst>
                          </p:cTn>
                        </p:par>
                        <p:par>
                          <p:cTn id="59" fill="hold">
                            <p:stCondLst>
                              <p:cond delay="5000"/>
                            </p:stCondLst>
                            <p:childTnLst>
                              <p:par>
                                <p:cTn id="60" presetID="10" presetClass="entr" presetSubtype="0" fill="hold" grpId="0" nodeType="afterEffect">
                                  <p:stCondLst>
                                    <p:cond delay="0"/>
                                  </p:stCondLst>
                                  <p:childTnLst>
                                    <p:set>
                                      <p:cBhvr>
                                        <p:cTn id="61" dur="1" fill="hold">
                                          <p:stCondLst>
                                            <p:cond delay="0"/>
                                          </p:stCondLst>
                                        </p:cTn>
                                        <p:tgtEl>
                                          <p:spTgt spid="54"/>
                                        </p:tgtEl>
                                        <p:attrNameLst>
                                          <p:attrName>style.visibility</p:attrName>
                                        </p:attrNameLst>
                                      </p:cBhvr>
                                      <p:to>
                                        <p:strVal val="visible"/>
                                      </p:to>
                                    </p:set>
                                    <p:animEffect transition="in" filter="fade">
                                      <p:cBhvr>
                                        <p:cTn id="62" dur="500"/>
                                        <p:tgtEl>
                                          <p:spTgt spid="54"/>
                                        </p:tgtEl>
                                      </p:cBhvr>
                                    </p:animEffect>
                                  </p:childTnLst>
                                </p:cTn>
                              </p:par>
                            </p:childTnLst>
                          </p:cTn>
                        </p:par>
                        <p:par>
                          <p:cTn id="63" fill="hold">
                            <p:stCondLst>
                              <p:cond delay="5500"/>
                            </p:stCondLst>
                            <p:childTnLst>
                              <p:par>
                                <p:cTn id="64" presetID="53" presetClass="entr" presetSubtype="16"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 calcmode="lin" valueType="num">
                                      <p:cBhvr>
                                        <p:cTn id="66" dur="500" fill="hold"/>
                                        <p:tgtEl>
                                          <p:spTgt spid="28"/>
                                        </p:tgtEl>
                                        <p:attrNameLst>
                                          <p:attrName>ppt_w</p:attrName>
                                        </p:attrNameLst>
                                      </p:cBhvr>
                                      <p:tavLst>
                                        <p:tav tm="0">
                                          <p:val>
                                            <p:fltVal val="0"/>
                                          </p:val>
                                        </p:tav>
                                        <p:tav tm="100000">
                                          <p:val>
                                            <p:strVal val="#ppt_w"/>
                                          </p:val>
                                        </p:tav>
                                      </p:tavLst>
                                    </p:anim>
                                    <p:anim calcmode="lin" valueType="num">
                                      <p:cBhvr>
                                        <p:cTn id="67" dur="500" fill="hold"/>
                                        <p:tgtEl>
                                          <p:spTgt spid="28"/>
                                        </p:tgtEl>
                                        <p:attrNameLst>
                                          <p:attrName>ppt_h</p:attrName>
                                        </p:attrNameLst>
                                      </p:cBhvr>
                                      <p:tavLst>
                                        <p:tav tm="0">
                                          <p:val>
                                            <p:fltVal val="0"/>
                                          </p:val>
                                        </p:tav>
                                        <p:tav tm="100000">
                                          <p:val>
                                            <p:strVal val="#ppt_h"/>
                                          </p:val>
                                        </p:tav>
                                      </p:tavLst>
                                    </p:anim>
                                    <p:animEffect transition="in" filter="fade">
                                      <p:cBhvr>
                                        <p:cTn id="68" dur="500"/>
                                        <p:tgtEl>
                                          <p:spTgt spid="28"/>
                                        </p:tgtEl>
                                      </p:cBhvr>
                                    </p:animEffect>
                                  </p:childTnLst>
                                </p:cTn>
                              </p:par>
                              <p:par>
                                <p:cTn id="69" presetID="53" presetClass="entr" presetSubtype="16" fill="hold" nodeType="withEffect">
                                  <p:stCondLst>
                                    <p:cond delay="0"/>
                                  </p:stCondLst>
                                  <p:childTnLst>
                                    <p:set>
                                      <p:cBhvr>
                                        <p:cTn id="70" dur="1" fill="hold">
                                          <p:stCondLst>
                                            <p:cond delay="0"/>
                                          </p:stCondLst>
                                        </p:cTn>
                                        <p:tgtEl>
                                          <p:spTgt spid="36"/>
                                        </p:tgtEl>
                                        <p:attrNameLst>
                                          <p:attrName>style.visibility</p:attrName>
                                        </p:attrNameLst>
                                      </p:cBhvr>
                                      <p:to>
                                        <p:strVal val="visible"/>
                                      </p:to>
                                    </p:set>
                                    <p:anim calcmode="lin" valueType="num">
                                      <p:cBhvr>
                                        <p:cTn id="71" dur="500" fill="hold"/>
                                        <p:tgtEl>
                                          <p:spTgt spid="36"/>
                                        </p:tgtEl>
                                        <p:attrNameLst>
                                          <p:attrName>ppt_w</p:attrName>
                                        </p:attrNameLst>
                                      </p:cBhvr>
                                      <p:tavLst>
                                        <p:tav tm="0">
                                          <p:val>
                                            <p:fltVal val="0"/>
                                          </p:val>
                                        </p:tav>
                                        <p:tav tm="100000">
                                          <p:val>
                                            <p:strVal val="#ppt_w"/>
                                          </p:val>
                                        </p:tav>
                                      </p:tavLst>
                                    </p:anim>
                                    <p:anim calcmode="lin" valueType="num">
                                      <p:cBhvr>
                                        <p:cTn id="72" dur="500" fill="hold"/>
                                        <p:tgtEl>
                                          <p:spTgt spid="36"/>
                                        </p:tgtEl>
                                        <p:attrNameLst>
                                          <p:attrName>ppt_h</p:attrName>
                                        </p:attrNameLst>
                                      </p:cBhvr>
                                      <p:tavLst>
                                        <p:tav tm="0">
                                          <p:val>
                                            <p:fltVal val="0"/>
                                          </p:val>
                                        </p:tav>
                                        <p:tav tm="100000">
                                          <p:val>
                                            <p:strVal val="#ppt_h"/>
                                          </p:val>
                                        </p:tav>
                                      </p:tavLst>
                                    </p:anim>
                                    <p:animEffect transition="in" filter="fade">
                                      <p:cBhvr>
                                        <p:cTn id="7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P spid="46" grpId="0"/>
      <p:bldP spid="47" grpId="0" animBg="1"/>
      <p:bldP spid="48" grpId="0"/>
      <p:bldP spid="49" grpId="0" animBg="1"/>
      <p:bldP spid="50" grpId="0"/>
      <p:bldP spid="51" grpId="0" animBg="1"/>
      <p:bldP spid="52" grpId="0"/>
      <p:bldP spid="53" grpId="0" animBg="1"/>
      <p:bldP spid="5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BAGAN PIRAMIDA</a:t>
            </a:r>
            <a:endParaRPr lang="en-AU" dirty="0"/>
          </a:p>
        </p:txBody>
      </p:sp>
      <p:sp>
        <p:nvSpPr>
          <p:cNvPr id="14" name="Content Placeholder 13"/>
          <p:cNvSpPr>
            <a:spLocks noGrp="1"/>
          </p:cNvSpPr>
          <p:nvPr>
            <p:ph idx="1"/>
          </p:nvPr>
        </p:nvSpPr>
        <p:spPr/>
        <p:txBody>
          <a:bodyPr>
            <a:normAutofit fontScale="92500" lnSpcReduction="20000"/>
          </a:bodyPr>
          <a:lstStyle/>
          <a:p>
            <a:r>
              <a:rPr lang="id-ID" dirty="0"/>
              <a:t>Slogan Di mari Ya Kawan</a:t>
            </a:r>
            <a:endParaRPr lang="en-AU" dirty="0"/>
          </a:p>
        </p:txBody>
      </p:sp>
      <p:sp>
        <p:nvSpPr>
          <p:cNvPr id="15" name="Oval 14"/>
          <p:cNvSpPr/>
          <p:nvPr/>
        </p:nvSpPr>
        <p:spPr>
          <a:xfrm>
            <a:off x="12188825" y="4395516"/>
            <a:ext cx="592495" cy="5924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6" name="TextBox 15"/>
          <p:cNvSpPr txBox="1"/>
          <p:nvPr/>
        </p:nvSpPr>
        <p:spPr>
          <a:xfrm>
            <a:off x="13472574" y="4371209"/>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17" name="Oval 16"/>
          <p:cNvSpPr/>
          <p:nvPr/>
        </p:nvSpPr>
        <p:spPr>
          <a:xfrm>
            <a:off x="12188825" y="6347612"/>
            <a:ext cx="592495" cy="5924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8" name="TextBox 17"/>
          <p:cNvSpPr txBox="1"/>
          <p:nvPr/>
        </p:nvSpPr>
        <p:spPr>
          <a:xfrm>
            <a:off x="13472574" y="6323305"/>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19" name="Oval 18"/>
          <p:cNvSpPr/>
          <p:nvPr/>
        </p:nvSpPr>
        <p:spPr>
          <a:xfrm>
            <a:off x="12189437" y="8684296"/>
            <a:ext cx="592495" cy="5924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0" name="TextBox 19"/>
          <p:cNvSpPr txBox="1"/>
          <p:nvPr/>
        </p:nvSpPr>
        <p:spPr>
          <a:xfrm>
            <a:off x="13473186" y="8659989"/>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21" name="Oval 20"/>
          <p:cNvSpPr/>
          <p:nvPr/>
        </p:nvSpPr>
        <p:spPr>
          <a:xfrm>
            <a:off x="18288749" y="4395516"/>
            <a:ext cx="592495" cy="5924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2" name="TextBox 21"/>
          <p:cNvSpPr txBox="1"/>
          <p:nvPr/>
        </p:nvSpPr>
        <p:spPr>
          <a:xfrm>
            <a:off x="19572498" y="4371209"/>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23" name="TextBox 22"/>
          <p:cNvSpPr txBox="1"/>
          <p:nvPr/>
        </p:nvSpPr>
        <p:spPr>
          <a:xfrm>
            <a:off x="13472574" y="4931861"/>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24" name="TextBox 23"/>
          <p:cNvSpPr txBox="1"/>
          <p:nvPr/>
        </p:nvSpPr>
        <p:spPr>
          <a:xfrm>
            <a:off x="13473186" y="9221855"/>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25" name="TextBox 24"/>
          <p:cNvSpPr txBox="1"/>
          <p:nvPr/>
        </p:nvSpPr>
        <p:spPr>
          <a:xfrm>
            <a:off x="13472574" y="6890181"/>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26" name="TextBox 25"/>
          <p:cNvSpPr txBox="1"/>
          <p:nvPr/>
        </p:nvSpPr>
        <p:spPr>
          <a:xfrm>
            <a:off x="19550489" y="4894429"/>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27" name="Oval 26"/>
          <p:cNvSpPr/>
          <p:nvPr/>
        </p:nvSpPr>
        <p:spPr>
          <a:xfrm>
            <a:off x="18322459" y="6377551"/>
            <a:ext cx="592495" cy="5924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8" name="TextBox 27"/>
          <p:cNvSpPr txBox="1"/>
          <p:nvPr/>
        </p:nvSpPr>
        <p:spPr>
          <a:xfrm>
            <a:off x="19606208" y="6353244"/>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29" name="TextBox 28"/>
          <p:cNvSpPr txBox="1"/>
          <p:nvPr/>
        </p:nvSpPr>
        <p:spPr>
          <a:xfrm>
            <a:off x="19584199" y="6876464"/>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grpSp>
        <p:nvGrpSpPr>
          <p:cNvPr id="4" name="Group 3"/>
          <p:cNvGrpSpPr/>
          <p:nvPr/>
        </p:nvGrpSpPr>
        <p:grpSpPr>
          <a:xfrm>
            <a:off x="-27709" y="2391872"/>
            <a:ext cx="10983693" cy="10060622"/>
            <a:chOff x="-27709" y="2391872"/>
            <a:chExt cx="10983693" cy="10060622"/>
          </a:xfrm>
        </p:grpSpPr>
        <p:sp>
          <p:nvSpPr>
            <p:cNvPr id="3" name="Freeform 66"/>
            <p:cNvSpPr>
              <a:spLocks/>
            </p:cNvSpPr>
            <p:nvPr/>
          </p:nvSpPr>
          <p:spPr bwMode="auto">
            <a:xfrm flipH="1">
              <a:off x="6478159" y="7865591"/>
              <a:ext cx="2784243" cy="2686551"/>
            </a:xfrm>
            <a:custGeom>
              <a:avLst/>
              <a:gdLst>
                <a:gd name="T0" fmla="*/ 256 w 1197"/>
                <a:gd name="T1" fmla="*/ 0 h 1155"/>
                <a:gd name="T2" fmla="*/ 0 w 1197"/>
                <a:gd name="T3" fmla="*/ 353 h 1155"/>
                <a:gd name="T4" fmla="*/ 1197 w 1197"/>
                <a:gd name="T5" fmla="*/ 1155 h 1155"/>
                <a:gd name="T6" fmla="*/ 1197 w 1197"/>
                <a:gd name="T7" fmla="*/ 633 h 1155"/>
                <a:gd name="T8" fmla="*/ 256 w 1197"/>
                <a:gd name="T9" fmla="*/ 0 h 1155"/>
              </a:gdLst>
              <a:ahLst/>
              <a:cxnLst>
                <a:cxn ang="0">
                  <a:pos x="T0" y="T1"/>
                </a:cxn>
                <a:cxn ang="0">
                  <a:pos x="T2" y="T3"/>
                </a:cxn>
                <a:cxn ang="0">
                  <a:pos x="T4" y="T5"/>
                </a:cxn>
                <a:cxn ang="0">
                  <a:pos x="T6" y="T7"/>
                </a:cxn>
                <a:cxn ang="0">
                  <a:pos x="T8" y="T9"/>
                </a:cxn>
              </a:cxnLst>
              <a:rect l="0" t="0" r="r" b="b"/>
              <a:pathLst>
                <a:path w="1197" h="1155">
                  <a:moveTo>
                    <a:pt x="256" y="0"/>
                  </a:moveTo>
                  <a:lnTo>
                    <a:pt x="0" y="353"/>
                  </a:lnTo>
                  <a:lnTo>
                    <a:pt x="1197" y="1155"/>
                  </a:lnTo>
                  <a:lnTo>
                    <a:pt x="1197" y="633"/>
                  </a:lnTo>
                  <a:lnTo>
                    <a:pt x="256" y="0"/>
                  </a:ln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6" name="Freeform 72"/>
            <p:cNvSpPr>
              <a:spLocks/>
            </p:cNvSpPr>
            <p:nvPr/>
          </p:nvSpPr>
          <p:spPr bwMode="auto">
            <a:xfrm flipH="1">
              <a:off x="6492115" y="8921599"/>
              <a:ext cx="3712324" cy="3530893"/>
            </a:xfrm>
            <a:custGeom>
              <a:avLst/>
              <a:gdLst>
                <a:gd name="T0" fmla="*/ 330 w 1596"/>
                <a:gd name="T1" fmla="*/ 0 h 1518"/>
                <a:gd name="T2" fmla="*/ 0 w 1596"/>
                <a:gd name="T3" fmla="*/ 451 h 1518"/>
                <a:gd name="T4" fmla="*/ 1596 w 1596"/>
                <a:gd name="T5" fmla="*/ 1518 h 1518"/>
                <a:gd name="T6" fmla="*/ 1596 w 1596"/>
                <a:gd name="T7" fmla="*/ 848 h 1518"/>
                <a:gd name="T8" fmla="*/ 330 w 1596"/>
                <a:gd name="T9" fmla="*/ 0 h 1518"/>
              </a:gdLst>
              <a:ahLst/>
              <a:cxnLst>
                <a:cxn ang="0">
                  <a:pos x="T0" y="T1"/>
                </a:cxn>
                <a:cxn ang="0">
                  <a:pos x="T2" y="T3"/>
                </a:cxn>
                <a:cxn ang="0">
                  <a:pos x="T4" y="T5"/>
                </a:cxn>
                <a:cxn ang="0">
                  <a:pos x="T6" y="T7"/>
                </a:cxn>
                <a:cxn ang="0">
                  <a:pos x="T8" y="T9"/>
                </a:cxn>
              </a:cxnLst>
              <a:rect l="0" t="0" r="r" b="b"/>
              <a:pathLst>
                <a:path w="1596" h="1518">
                  <a:moveTo>
                    <a:pt x="330" y="0"/>
                  </a:moveTo>
                  <a:lnTo>
                    <a:pt x="0" y="451"/>
                  </a:lnTo>
                  <a:lnTo>
                    <a:pt x="1596" y="1518"/>
                  </a:lnTo>
                  <a:lnTo>
                    <a:pt x="1596" y="848"/>
                  </a:lnTo>
                  <a:lnTo>
                    <a:pt x="330" y="0"/>
                  </a:ln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7" name="Freeform 67"/>
            <p:cNvSpPr>
              <a:spLocks/>
            </p:cNvSpPr>
            <p:nvPr/>
          </p:nvSpPr>
          <p:spPr bwMode="auto">
            <a:xfrm flipH="1">
              <a:off x="-17683" y="5595384"/>
              <a:ext cx="6505869" cy="4952089"/>
            </a:xfrm>
            <a:custGeom>
              <a:avLst/>
              <a:gdLst>
                <a:gd name="T0" fmla="*/ 0 w 2797"/>
                <a:gd name="T1" fmla="*/ 1607 h 2129"/>
                <a:gd name="T2" fmla="*/ 0 w 2797"/>
                <a:gd name="T3" fmla="*/ 2129 h 2129"/>
                <a:gd name="T4" fmla="*/ 2797 w 2797"/>
                <a:gd name="T5" fmla="*/ 543 h 2129"/>
                <a:gd name="T6" fmla="*/ 2797 w 2797"/>
                <a:gd name="T7" fmla="*/ 0 h 2129"/>
                <a:gd name="T8" fmla="*/ 0 w 2797"/>
                <a:gd name="T9" fmla="*/ 1607 h 2129"/>
              </a:gdLst>
              <a:ahLst/>
              <a:cxnLst>
                <a:cxn ang="0">
                  <a:pos x="T0" y="T1"/>
                </a:cxn>
                <a:cxn ang="0">
                  <a:pos x="T2" y="T3"/>
                </a:cxn>
                <a:cxn ang="0">
                  <a:pos x="T4" y="T5"/>
                </a:cxn>
                <a:cxn ang="0">
                  <a:pos x="T6" y="T7"/>
                </a:cxn>
                <a:cxn ang="0">
                  <a:pos x="T8" y="T9"/>
                </a:cxn>
              </a:cxnLst>
              <a:rect l="0" t="0" r="r" b="b"/>
              <a:pathLst>
                <a:path w="2797" h="2129">
                  <a:moveTo>
                    <a:pt x="0" y="1607"/>
                  </a:moveTo>
                  <a:lnTo>
                    <a:pt x="0" y="2129"/>
                  </a:lnTo>
                  <a:lnTo>
                    <a:pt x="2797" y="543"/>
                  </a:lnTo>
                  <a:lnTo>
                    <a:pt x="2797" y="0"/>
                  </a:lnTo>
                  <a:lnTo>
                    <a:pt x="0" y="1607"/>
                  </a:ln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10" name="Freeform 73"/>
            <p:cNvSpPr>
              <a:spLocks/>
            </p:cNvSpPr>
            <p:nvPr/>
          </p:nvSpPr>
          <p:spPr bwMode="auto">
            <a:xfrm flipH="1">
              <a:off x="-27709" y="7195696"/>
              <a:ext cx="6519826" cy="5256798"/>
            </a:xfrm>
            <a:custGeom>
              <a:avLst/>
              <a:gdLst>
                <a:gd name="T0" fmla="*/ 0 w 2803"/>
                <a:gd name="T1" fmla="*/ 1590 h 2260"/>
                <a:gd name="T2" fmla="*/ 0 w 2803"/>
                <a:gd name="T3" fmla="*/ 2260 h 2260"/>
                <a:gd name="T4" fmla="*/ 2803 w 2803"/>
                <a:gd name="T5" fmla="*/ 692 h 2260"/>
                <a:gd name="T6" fmla="*/ 2803 w 2803"/>
                <a:gd name="T7" fmla="*/ 0 h 2260"/>
                <a:gd name="T8" fmla="*/ 0 w 2803"/>
                <a:gd name="T9" fmla="*/ 1590 h 2260"/>
              </a:gdLst>
              <a:ahLst/>
              <a:cxnLst>
                <a:cxn ang="0">
                  <a:pos x="T0" y="T1"/>
                </a:cxn>
                <a:cxn ang="0">
                  <a:pos x="T2" y="T3"/>
                </a:cxn>
                <a:cxn ang="0">
                  <a:pos x="T4" y="T5"/>
                </a:cxn>
                <a:cxn ang="0">
                  <a:pos x="T6" y="T7"/>
                </a:cxn>
                <a:cxn ang="0">
                  <a:pos x="T8" y="T9"/>
                </a:cxn>
              </a:cxnLst>
              <a:rect l="0" t="0" r="r" b="b"/>
              <a:pathLst>
                <a:path w="2803" h="2260">
                  <a:moveTo>
                    <a:pt x="0" y="1590"/>
                  </a:moveTo>
                  <a:lnTo>
                    <a:pt x="0" y="2260"/>
                  </a:lnTo>
                  <a:lnTo>
                    <a:pt x="2803" y="692"/>
                  </a:lnTo>
                  <a:lnTo>
                    <a:pt x="2803" y="0"/>
                  </a:lnTo>
                  <a:lnTo>
                    <a:pt x="0" y="1590"/>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11" name="Freeform 53"/>
            <p:cNvSpPr>
              <a:spLocks/>
            </p:cNvSpPr>
            <p:nvPr/>
          </p:nvSpPr>
          <p:spPr bwMode="auto">
            <a:xfrm flipH="1">
              <a:off x="5433360" y="4280978"/>
              <a:ext cx="1041457" cy="1449831"/>
            </a:xfrm>
            <a:custGeom>
              <a:avLst/>
              <a:gdLst>
                <a:gd name="T0" fmla="*/ 0 w 498"/>
                <a:gd name="T1" fmla="*/ 853 h 853"/>
                <a:gd name="T2" fmla="*/ 0 w 498"/>
                <a:gd name="T3" fmla="*/ 0 h 853"/>
                <a:gd name="T4" fmla="*/ 498 w 498"/>
                <a:gd name="T5" fmla="*/ 562 h 853"/>
                <a:gd name="T6" fmla="*/ 0 w 498"/>
                <a:gd name="T7" fmla="*/ 853 h 853"/>
              </a:gdLst>
              <a:ahLst/>
              <a:cxnLst>
                <a:cxn ang="0">
                  <a:pos x="T0" y="T1"/>
                </a:cxn>
                <a:cxn ang="0">
                  <a:pos x="T2" y="T3"/>
                </a:cxn>
                <a:cxn ang="0">
                  <a:pos x="T4" y="T5"/>
                </a:cxn>
                <a:cxn ang="0">
                  <a:pos x="T6" y="T7"/>
                </a:cxn>
              </a:cxnLst>
              <a:rect l="0" t="0" r="r" b="b"/>
              <a:pathLst>
                <a:path w="498" h="853">
                  <a:moveTo>
                    <a:pt x="0" y="853"/>
                  </a:moveTo>
                  <a:lnTo>
                    <a:pt x="0" y="0"/>
                  </a:lnTo>
                  <a:lnTo>
                    <a:pt x="498" y="562"/>
                  </a:lnTo>
                  <a:lnTo>
                    <a:pt x="0" y="853"/>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0" name="Freeform 29"/>
            <p:cNvSpPr>
              <a:spLocks noEditPoints="1"/>
            </p:cNvSpPr>
            <p:nvPr/>
          </p:nvSpPr>
          <p:spPr bwMode="auto">
            <a:xfrm>
              <a:off x="7360184" y="4136287"/>
              <a:ext cx="659548" cy="861538"/>
            </a:xfrm>
            <a:custGeom>
              <a:avLst/>
              <a:gdLst>
                <a:gd name="T0" fmla="*/ 60 w 74"/>
                <a:gd name="T1" fmla="*/ 0 h 97"/>
                <a:gd name="T2" fmla="*/ 72 w 74"/>
                <a:gd name="T3" fmla="*/ 11 h 97"/>
                <a:gd name="T4" fmla="*/ 70 w 74"/>
                <a:gd name="T5" fmla="*/ 52 h 97"/>
                <a:gd name="T6" fmla="*/ 63 w 74"/>
                <a:gd name="T7" fmla="*/ 11 h 97"/>
                <a:gd name="T8" fmla="*/ 60 w 74"/>
                <a:gd name="T9" fmla="*/ 8 h 97"/>
                <a:gd name="T10" fmla="*/ 26 w 74"/>
                <a:gd name="T11" fmla="*/ 11 h 97"/>
                <a:gd name="T12" fmla="*/ 26 w 74"/>
                <a:gd name="T13" fmla="*/ 18 h 97"/>
                <a:gd name="T14" fmla="*/ 19 w 74"/>
                <a:gd name="T15" fmla="*/ 24 h 97"/>
                <a:gd name="T16" fmla="*/ 12 w 74"/>
                <a:gd name="T17" fmla="*/ 24 h 97"/>
                <a:gd name="T18" fmla="*/ 8 w 74"/>
                <a:gd name="T19" fmla="*/ 79 h 97"/>
                <a:gd name="T20" fmla="*/ 9 w 74"/>
                <a:gd name="T21" fmla="*/ 81 h 97"/>
                <a:gd name="T22" fmla="*/ 28 w 74"/>
                <a:gd name="T23" fmla="*/ 82 h 97"/>
                <a:gd name="T24" fmla="*/ 37 w 74"/>
                <a:gd name="T25" fmla="*/ 90 h 97"/>
                <a:gd name="T26" fmla="*/ 3 w 74"/>
                <a:gd name="T27" fmla="*/ 87 h 97"/>
                <a:gd name="T28" fmla="*/ 3 w 74"/>
                <a:gd name="T29" fmla="*/ 87 h 97"/>
                <a:gd name="T30" fmla="*/ 0 w 74"/>
                <a:gd name="T31" fmla="*/ 20 h 97"/>
                <a:gd name="T32" fmla="*/ 1 w 74"/>
                <a:gd name="T33" fmla="*/ 17 h 97"/>
                <a:gd name="T34" fmla="*/ 19 w 74"/>
                <a:gd name="T35" fmla="*/ 0 h 97"/>
                <a:gd name="T36" fmla="*/ 17 w 74"/>
                <a:gd name="T37" fmla="*/ 52 h 97"/>
                <a:gd name="T38" fmla="*/ 27 w 74"/>
                <a:gd name="T39" fmla="*/ 56 h 97"/>
                <a:gd name="T40" fmla="*/ 17 w 74"/>
                <a:gd name="T41" fmla="*/ 52 h 97"/>
                <a:gd name="T42" fmla="*/ 17 w 74"/>
                <a:gd name="T43" fmla="*/ 44 h 97"/>
                <a:gd name="T44" fmla="*/ 56 w 74"/>
                <a:gd name="T45" fmla="*/ 40 h 97"/>
                <a:gd name="T46" fmla="*/ 17 w 74"/>
                <a:gd name="T47" fmla="*/ 28 h 97"/>
                <a:gd name="T48" fmla="*/ 56 w 74"/>
                <a:gd name="T49" fmla="*/ 33 h 97"/>
                <a:gd name="T50" fmla="*/ 17 w 74"/>
                <a:gd name="T51" fmla="*/ 28 h 97"/>
                <a:gd name="T52" fmla="*/ 34 w 74"/>
                <a:gd name="T53" fmla="*/ 22 h 97"/>
                <a:gd name="T54" fmla="*/ 56 w 74"/>
                <a:gd name="T55" fmla="*/ 17 h 97"/>
                <a:gd name="T56" fmla="*/ 41 w 74"/>
                <a:gd name="T57" fmla="*/ 69 h 97"/>
                <a:gd name="T58" fmla="*/ 41 w 74"/>
                <a:gd name="T59" fmla="*/ 69 h 97"/>
                <a:gd name="T60" fmla="*/ 31 w 74"/>
                <a:gd name="T61" fmla="*/ 66 h 97"/>
                <a:gd name="T62" fmla="*/ 47 w 74"/>
                <a:gd name="T63" fmla="*/ 86 h 97"/>
                <a:gd name="T64" fmla="*/ 59 w 74"/>
                <a:gd name="T65" fmla="*/ 87 h 97"/>
                <a:gd name="T66" fmla="*/ 71 w 74"/>
                <a:gd name="T67" fmla="*/ 96 h 97"/>
                <a:gd name="T68" fmla="*/ 72 w 74"/>
                <a:gd name="T69" fmla="*/ 90 h 97"/>
                <a:gd name="T70" fmla="*/ 63 w 74"/>
                <a:gd name="T71" fmla="*/ 80 h 97"/>
                <a:gd name="T72" fmla="*/ 64 w 74"/>
                <a:gd name="T73" fmla="*/ 57 h 97"/>
                <a:gd name="T74" fmla="*/ 38 w 74"/>
                <a:gd name="T75" fmla="*/ 54 h 97"/>
                <a:gd name="T76" fmla="*/ 42 w 74"/>
                <a:gd name="T77" fmla="*/ 58 h 97"/>
                <a:gd name="T78" fmla="*/ 40 w 74"/>
                <a:gd name="T79" fmla="*/ 76 h 97"/>
                <a:gd name="T80" fmla="*/ 57 w 74"/>
                <a:gd name="T81" fmla="*/ 78 h 97"/>
                <a:gd name="T82" fmla="*/ 59 w 74"/>
                <a:gd name="T83" fmla="*/ 61 h 97"/>
                <a:gd name="T84" fmla="*/ 21 w 74"/>
                <a:gd name="T85" fmla="*/ 9 h 97"/>
                <a:gd name="T86" fmla="*/ 13 w 74"/>
                <a:gd name="T87" fmla="*/ 19 h 97"/>
                <a:gd name="T88" fmla="*/ 17 w 74"/>
                <a:gd name="T89" fmla="*/ 20 h 97"/>
                <a:gd name="T90" fmla="*/ 18 w 74"/>
                <a:gd name="T91" fmla="*/ 20 h 97"/>
                <a:gd name="T92" fmla="*/ 22 w 74"/>
                <a:gd name="T93" fmla="*/ 17 h 97"/>
                <a:gd name="T94" fmla="*/ 22 w 74"/>
                <a:gd name="T95" fmla="*/ 15 h 97"/>
                <a:gd name="T96" fmla="*/ 21 w 74"/>
                <a:gd name="T97" fmla="*/ 1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7">
                  <a:moveTo>
                    <a:pt x="21" y="0"/>
                  </a:moveTo>
                  <a:cubicBezTo>
                    <a:pt x="60" y="0"/>
                    <a:pt x="60" y="0"/>
                    <a:pt x="60" y="0"/>
                  </a:cubicBezTo>
                  <a:cubicBezTo>
                    <a:pt x="64" y="0"/>
                    <a:pt x="66" y="1"/>
                    <a:pt x="68" y="3"/>
                  </a:cubicBezTo>
                  <a:cubicBezTo>
                    <a:pt x="70" y="5"/>
                    <a:pt x="72" y="8"/>
                    <a:pt x="72" y="11"/>
                  </a:cubicBezTo>
                  <a:cubicBezTo>
                    <a:pt x="72" y="56"/>
                    <a:pt x="72" y="56"/>
                    <a:pt x="72" y="56"/>
                  </a:cubicBezTo>
                  <a:cubicBezTo>
                    <a:pt x="71" y="55"/>
                    <a:pt x="70" y="53"/>
                    <a:pt x="70" y="52"/>
                  </a:cubicBezTo>
                  <a:cubicBezTo>
                    <a:pt x="68" y="50"/>
                    <a:pt x="66" y="48"/>
                    <a:pt x="63" y="47"/>
                  </a:cubicBezTo>
                  <a:cubicBezTo>
                    <a:pt x="63" y="11"/>
                    <a:pt x="63" y="11"/>
                    <a:pt x="63" y="11"/>
                  </a:cubicBezTo>
                  <a:cubicBezTo>
                    <a:pt x="63" y="10"/>
                    <a:pt x="63" y="9"/>
                    <a:pt x="62" y="9"/>
                  </a:cubicBezTo>
                  <a:cubicBezTo>
                    <a:pt x="62" y="8"/>
                    <a:pt x="61" y="8"/>
                    <a:pt x="60" y="8"/>
                  </a:cubicBezTo>
                  <a:cubicBezTo>
                    <a:pt x="25" y="8"/>
                    <a:pt x="25" y="8"/>
                    <a:pt x="25" y="8"/>
                  </a:cubicBezTo>
                  <a:cubicBezTo>
                    <a:pt x="26" y="11"/>
                    <a:pt x="26" y="11"/>
                    <a:pt x="26" y="11"/>
                  </a:cubicBezTo>
                  <a:cubicBezTo>
                    <a:pt x="26" y="14"/>
                    <a:pt x="26" y="14"/>
                    <a:pt x="26" y="14"/>
                  </a:cubicBezTo>
                  <a:cubicBezTo>
                    <a:pt x="26" y="16"/>
                    <a:pt x="26" y="17"/>
                    <a:pt x="26" y="18"/>
                  </a:cubicBezTo>
                  <a:cubicBezTo>
                    <a:pt x="26" y="19"/>
                    <a:pt x="25" y="21"/>
                    <a:pt x="23" y="22"/>
                  </a:cubicBezTo>
                  <a:cubicBezTo>
                    <a:pt x="22" y="23"/>
                    <a:pt x="21" y="24"/>
                    <a:pt x="19" y="24"/>
                  </a:cubicBezTo>
                  <a:cubicBezTo>
                    <a:pt x="18" y="24"/>
                    <a:pt x="17" y="24"/>
                    <a:pt x="16" y="24"/>
                  </a:cubicBezTo>
                  <a:cubicBezTo>
                    <a:pt x="12" y="24"/>
                    <a:pt x="12" y="24"/>
                    <a:pt x="12" y="24"/>
                  </a:cubicBezTo>
                  <a:cubicBezTo>
                    <a:pt x="8" y="23"/>
                    <a:pt x="8" y="23"/>
                    <a:pt x="8" y="23"/>
                  </a:cubicBezTo>
                  <a:cubicBezTo>
                    <a:pt x="8" y="79"/>
                    <a:pt x="8" y="79"/>
                    <a:pt x="8" y="79"/>
                  </a:cubicBezTo>
                  <a:cubicBezTo>
                    <a:pt x="8" y="80"/>
                    <a:pt x="9" y="80"/>
                    <a:pt x="9" y="81"/>
                  </a:cubicBezTo>
                  <a:cubicBezTo>
                    <a:pt x="9" y="81"/>
                    <a:pt x="9" y="81"/>
                    <a:pt x="9" y="81"/>
                  </a:cubicBezTo>
                  <a:cubicBezTo>
                    <a:pt x="10" y="81"/>
                    <a:pt x="10" y="82"/>
                    <a:pt x="11" y="82"/>
                  </a:cubicBezTo>
                  <a:cubicBezTo>
                    <a:pt x="28" y="82"/>
                    <a:pt x="28" y="82"/>
                    <a:pt x="28" y="82"/>
                  </a:cubicBezTo>
                  <a:cubicBezTo>
                    <a:pt x="28" y="82"/>
                    <a:pt x="29" y="83"/>
                    <a:pt x="29" y="84"/>
                  </a:cubicBezTo>
                  <a:cubicBezTo>
                    <a:pt x="31" y="86"/>
                    <a:pt x="34" y="88"/>
                    <a:pt x="37" y="90"/>
                  </a:cubicBezTo>
                  <a:cubicBezTo>
                    <a:pt x="11" y="90"/>
                    <a:pt x="11" y="90"/>
                    <a:pt x="11" y="90"/>
                  </a:cubicBezTo>
                  <a:cubicBezTo>
                    <a:pt x="8" y="90"/>
                    <a:pt x="5" y="89"/>
                    <a:pt x="3" y="87"/>
                  </a:cubicBezTo>
                  <a:cubicBezTo>
                    <a:pt x="3" y="87"/>
                    <a:pt x="3" y="87"/>
                    <a:pt x="3" y="87"/>
                  </a:cubicBezTo>
                  <a:cubicBezTo>
                    <a:pt x="3" y="87"/>
                    <a:pt x="3" y="87"/>
                    <a:pt x="3" y="87"/>
                  </a:cubicBezTo>
                  <a:cubicBezTo>
                    <a:pt x="1" y="85"/>
                    <a:pt x="0" y="82"/>
                    <a:pt x="0" y="79"/>
                  </a:cubicBezTo>
                  <a:cubicBezTo>
                    <a:pt x="0" y="20"/>
                    <a:pt x="0" y="20"/>
                    <a:pt x="0" y="20"/>
                  </a:cubicBezTo>
                  <a:cubicBezTo>
                    <a:pt x="0" y="18"/>
                    <a:pt x="0" y="18"/>
                    <a:pt x="0" y="18"/>
                  </a:cubicBezTo>
                  <a:cubicBezTo>
                    <a:pt x="1" y="17"/>
                    <a:pt x="1" y="17"/>
                    <a:pt x="1" y="17"/>
                  </a:cubicBezTo>
                  <a:cubicBezTo>
                    <a:pt x="18" y="1"/>
                    <a:pt x="18" y="1"/>
                    <a:pt x="18" y="1"/>
                  </a:cubicBezTo>
                  <a:cubicBezTo>
                    <a:pt x="19" y="0"/>
                    <a:pt x="19" y="0"/>
                    <a:pt x="19" y="0"/>
                  </a:cubicBezTo>
                  <a:cubicBezTo>
                    <a:pt x="21" y="0"/>
                    <a:pt x="21" y="0"/>
                    <a:pt x="21" y="0"/>
                  </a:cubicBezTo>
                  <a:close/>
                  <a:moveTo>
                    <a:pt x="17" y="52"/>
                  </a:moveTo>
                  <a:cubicBezTo>
                    <a:pt x="17" y="56"/>
                    <a:pt x="17" y="56"/>
                    <a:pt x="17" y="56"/>
                  </a:cubicBezTo>
                  <a:cubicBezTo>
                    <a:pt x="27" y="56"/>
                    <a:pt x="27" y="56"/>
                    <a:pt x="27" y="56"/>
                  </a:cubicBezTo>
                  <a:cubicBezTo>
                    <a:pt x="27" y="52"/>
                    <a:pt x="27" y="52"/>
                    <a:pt x="27" y="52"/>
                  </a:cubicBezTo>
                  <a:cubicBezTo>
                    <a:pt x="17" y="52"/>
                    <a:pt x="17" y="52"/>
                    <a:pt x="17" y="52"/>
                  </a:cubicBezTo>
                  <a:close/>
                  <a:moveTo>
                    <a:pt x="17" y="40"/>
                  </a:moveTo>
                  <a:cubicBezTo>
                    <a:pt x="17" y="44"/>
                    <a:pt x="17" y="44"/>
                    <a:pt x="17" y="44"/>
                  </a:cubicBezTo>
                  <a:cubicBezTo>
                    <a:pt x="56" y="44"/>
                    <a:pt x="56" y="44"/>
                    <a:pt x="56" y="44"/>
                  </a:cubicBezTo>
                  <a:cubicBezTo>
                    <a:pt x="56" y="40"/>
                    <a:pt x="56" y="40"/>
                    <a:pt x="56" y="40"/>
                  </a:cubicBezTo>
                  <a:cubicBezTo>
                    <a:pt x="17" y="40"/>
                    <a:pt x="17" y="40"/>
                    <a:pt x="17" y="40"/>
                  </a:cubicBezTo>
                  <a:close/>
                  <a:moveTo>
                    <a:pt x="17" y="28"/>
                  </a:moveTo>
                  <a:cubicBezTo>
                    <a:pt x="17" y="33"/>
                    <a:pt x="17" y="33"/>
                    <a:pt x="17" y="33"/>
                  </a:cubicBezTo>
                  <a:cubicBezTo>
                    <a:pt x="56" y="33"/>
                    <a:pt x="56" y="33"/>
                    <a:pt x="56" y="33"/>
                  </a:cubicBezTo>
                  <a:cubicBezTo>
                    <a:pt x="56" y="28"/>
                    <a:pt x="56" y="28"/>
                    <a:pt x="56" y="28"/>
                  </a:cubicBezTo>
                  <a:cubicBezTo>
                    <a:pt x="17" y="28"/>
                    <a:pt x="17" y="28"/>
                    <a:pt x="17" y="28"/>
                  </a:cubicBezTo>
                  <a:close/>
                  <a:moveTo>
                    <a:pt x="34" y="17"/>
                  </a:moveTo>
                  <a:cubicBezTo>
                    <a:pt x="34" y="22"/>
                    <a:pt x="34" y="22"/>
                    <a:pt x="34" y="22"/>
                  </a:cubicBezTo>
                  <a:cubicBezTo>
                    <a:pt x="56" y="22"/>
                    <a:pt x="56" y="22"/>
                    <a:pt x="56" y="22"/>
                  </a:cubicBezTo>
                  <a:cubicBezTo>
                    <a:pt x="56" y="17"/>
                    <a:pt x="56" y="17"/>
                    <a:pt x="56" y="17"/>
                  </a:cubicBezTo>
                  <a:cubicBezTo>
                    <a:pt x="34" y="17"/>
                    <a:pt x="34" y="17"/>
                    <a:pt x="34" y="17"/>
                  </a:cubicBezTo>
                  <a:close/>
                  <a:moveTo>
                    <a:pt x="41" y="69"/>
                  </a:moveTo>
                  <a:cubicBezTo>
                    <a:pt x="43" y="64"/>
                    <a:pt x="48" y="61"/>
                    <a:pt x="55" y="60"/>
                  </a:cubicBezTo>
                  <a:cubicBezTo>
                    <a:pt x="48" y="56"/>
                    <a:pt x="39" y="62"/>
                    <a:pt x="41" y="69"/>
                  </a:cubicBezTo>
                  <a:close/>
                  <a:moveTo>
                    <a:pt x="38" y="54"/>
                  </a:moveTo>
                  <a:cubicBezTo>
                    <a:pt x="34" y="57"/>
                    <a:pt x="32" y="61"/>
                    <a:pt x="31" y="66"/>
                  </a:cubicBezTo>
                  <a:cubicBezTo>
                    <a:pt x="31" y="70"/>
                    <a:pt x="32" y="75"/>
                    <a:pt x="35" y="79"/>
                  </a:cubicBezTo>
                  <a:cubicBezTo>
                    <a:pt x="38" y="83"/>
                    <a:pt x="43" y="86"/>
                    <a:pt x="47" y="86"/>
                  </a:cubicBezTo>
                  <a:cubicBezTo>
                    <a:pt x="51" y="87"/>
                    <a:pt x="55" y="86"/>
                    <a:pt x="58" y="84"/>
                  </a:cubicBezTo>
                  <a:cubicBezTo>
                    <a:pt x="58" y="85"/>
                    <a:pt x="58" y="86"/>
                    <a:pt x="59" y="87"/>
                  </a:cubicBezTo>
                  <a:cubicBezTo>
                    <a:pt x="65" y="95"/>
                    <a:pt x="65" y="95"/>
                    <a:pt x="65" y="95"/>
                  </a:cubicBezTo>
                  <a:cubicBezTo>
                    <a:pt x="67" y="97"/>
                    <a:pt x="69" y="97"/>
                    <a:pt x="71" y="96"/>
                  </a:cubicBezTo>
                  <a:cubicBezTo>
                    <a:pt x="71" y="96"/>
                    <a:pt x="71" y="96"/>
                    <a:pt x="71" y="96"/>
                  </a:cubicBezTo>
                  <a:cubicBezTo>
                    <a:pt x="73" y="94"/>
                    <a:pt x="74" y="91"/>
                    <a:pt x="72" y="90"/>
                  </a:cubicBezTo>
                  <a:cubicBezTo>
                    <a:pt x="66" y="82"/>
                    <a:pt x="66" y="82"/>
                    <a:pt x="66" y="82"/>
                  </a:cubicBezTo>
                  <a:cubicBezTo>
                    <a:pt x="65" y="81"/>
                    <a:pt x="64" y="80"/>
                    <a:pt x="63" y="80"/>
                  </a:cubicBezTo>
                  <a:cubicBezTo>
                    <a:pt x="66" y="77"/>
                    <a:pt x="67" y="74"/>
                    <a:pt x="68" y="70"/>
                  </a:cubicBezTo>
                  <a:cubicBezTo>
                    <a:pt x="68" y="66"/>
                    <a:pt x="67" y="61"/>
                    <a:pt x="64" y="57"/>
                  </a:cubicBezTo>
                  <a:cubicBezTo>
                    <a:pt x="61" y="53"/>
                    <a:pt x="56" y="50"/>
                    <a:pt x="52" y="50"/>
                  </a:cubicBezTo>
                  <a:cubicBezTo>
                    <a:pt x="47" y="49"/>
                    <a:pt x="42" y="50"/>
                    <a:pt x="38" y="54"/>
                  </a:cubicBezTo>
                  <a:close/>
                  <a:moveTo>
                    <a:pt x="51" y="56"/>
                  </a:moveTo>
                  <a:cubicBezTo>
                    <a:pt x="48" y="56"/>
                    <a:pt x="45" y="56"/>
                    <a:pt x="42" y="58"/>
                  </a:cubicBezTo>
                  <a:cubicBezTo>
                    <a:pt x="39" y="61"/>
                    <a:pt x="38" y="63"/>
                    <a:pt x="37" y="67"/>
                  </a:cubicBezTo>
                  <a:cubicBezTo>
                    <a:pt x="37" y="70"/>
                    <a:pt x="38" y="73"/>
                    <a:pt x="40" y="76"/>
                  </a:cubicBezTo>
                  <a:cubicBezTo>
                    <a:pt x="42" y="78"/>
                    <a:pt x="45" y="80"/>
                    <a:pt x="48" y="80"/>
                  </a:cubicBezTo>
                  <a:cubicBezTo>
                    <a:pt x="51" y="80"/>
                    <a:pt x="54" y="80"/>
                    <a:pt x="57" y="78"/>
                  </a:cubicBezTo>
                  <a:cubicBezTo>
                    <a:pt x="60" y="76"/>
                    <a:pt x="61" y="73"/>
                    <a:pt x="61" y="69"/>
                  </a:cubicBezTo>
                  <a:cubicBezTo>
                    <a:pt x="62" y="66"/>
                    <a:pt x="61" y="63"/>
                    <a:pt x="59" y="61"/>
                  </a:cubicBezTo>
                  <a:cubicBezTo>
                    <a:pt x="57" y="58"/>
                    <a:pt x="54" y="56"/>
                    <a:pt x="51" y="56"/>
                  </a:cubicBezTo>
                  <a:close/>
                  <a:moveTo>
                    <a:pt x="21" y="9"/>
                  </a:moveTo>
                  <a:cubicBezTo>
                    <a:pt x="11" y="19"/>
                    <a:pt x="11" y="19"/>
                    <a:pt x="11" y="19"/>
                  </a:cubicBezTo>
                  <a:cubicBezTo>
                    <a:pt x="13" y="19"/>
                    <a:pt x="13" y="19"/>
                    <a:pt x="13" y="19"/>
                  </a:cubicBezTo>
                  <a:cubicBezTo>
                    <a:pt x="17" y="20"/>
                    <a:pt x="17" y="20"/>
                    <a:pt x="17" y="20"/>
                  </a:cubicBezTo>
                  <a:cubicBezTo>
                    <a:pt x="17" y="20"/>
                    <a:pt x="17" y="20"/>
                    <a:pt x="17" y="20"/>
                  </a:cubicBezTo>
                  <a:cubicBezTo>
                    <a:pt x="17" y="20"/>
                    <a:pt x="17" y="20"/>
                    <a:pt x="17" y="20"/>
                  </a:cubicBezTo>
                  <a:cubicBezTo>
                    <a:pt x="17" y="20"/>
                    <a:pt x="18" y="20"/>
                    <a:pt x="18" y="20"/>
                  </a:cubicBezTo>
                  <a:cubicBezTo>
                    <a:pt x="19" y="20"/>
                    <a:pt x="20" y="19"/>
                    <a:pt x="21" y="19"/>
                  </a:cubicBezTo>
                  <a:cubicBezTo>
                    <a:pt x="21" y="18"/>
                    <a:pt x="22" y="17"/>
                    <a:pt x="22" y="17"/>
                  </a:cubicBezTo>
                  <a:cubicBezTo>
                    <a:pt x="22" y="16"/>
                    <a:pt x="22" y="16"/>
                    <a:pt x="22" y="15"/>
                  </a:cubicBezTo>
                  <a:cubicBezTo>
                    <a:pt x="22" y="15"/>
                    <a:pt x="22" y="15"/>
                    <a:pt x="22" y="15"/>
                  </a:cubicBezTo>
                  <a:cubicBezTo>
                    <a:pt x="22" y="15"/>
                    <a:pt x="22" y="15"/>
                    <a:pt x="22" y="15"/>
                  </a:cubicBezTo>
                  <a:cubicBezTo>
                    <a:pt x="21" y="11"/>
                    <a:pt x="21" y="11"/>
                    <a:pt x="21" y="11"/>
                  </a:cubicBezTo>
                  <a:lnTo>
                    <a:pt x="21" y="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1" name="Freeform 30"/>
            <p:cNvSpPr>
              <a:spLocks noEditPoints="1"/>
            </p:cNvSpPr>
            <p:nvPr/>
          </p:nvSpPr>
          <p:spPr bwMode="auto">
            <a:xfrm>
              <a:off x="8904939" y="6335092"/>
              <a:ext cx="597714" cy="94398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2" name="Freeform 31"/>
            <p:cNvSpPr>
              <a:spLocks noEditPoints="1"/>
            </p:cNvSpPr>
            <p:nvPr/>
          </p:nvSpPr>
          <p:spPr bwMode="auto">
            <a:xfrm>
              <a:off x="8074324" y="5415833"/>
              <a:ext cx="836800" cy="717260"/>
            </a:xfrm>
            <a:custGeom>
              <a:avLst/>
              <a:gdLst>
                <a:gd name="T0" fmla="*/ 4 w 94"/>
                <a:gd name="T1" fmla="*/ 19 h 81"/>
                <a:gd name="T2" fmla="*/ 46 w 94"/>
                <a:gd name="T3" fmla="*/ 19 h 81"/>
                <a:gd name="T4" fmla="*/ 50 w 94"/>
                <a:gd name="T5" fmla="*/ 16 h 81"/>
                <a:gd name="T6" fmla="*/ 73 w 94"/>
                <a:gd name="T7" fmla="*/ 0 h 81"/>
                <a:gd name="T8" fmla="*/ 73 w 94"/>
                <a:gd name="T9" fmla="*/ 33 h 81"/>
                <a:gd name="T10" fmla="*/ 73 w 94"/>
                <a:gd name="T11" fmla="*/ 66 h 81"/>
                <a:gd name="T12" fmla="*/ 50 w 94"/>
                <a:gd name="T13" fmla="*/ 49 h 81"/>
                <a:gd name="T14" fmla="*/ 46 w 94"/>
                <a:gd name="T15" fmla="*/ 47 h 81"/>
                <a:gd name="T16" fmla="*/ 33 w 94"/>
                <a:gd name="T17" fmla="*/ 47 h 81"/>
                <a:gd name="T18" fmla="*/ 40 w 94"/>
                <a:gd name="T19" fmla="*/ 70 h 81"/>
                <a:gd name="T20" fmla="*/ 45 w 94"/>
                <a:gd name="T21" fmla="*/ 70 h 81"/>
                <a:gd name="T22" fmla="*/ 45 w 94"/>
                <a:gd name="T23" fmla="*/ 81 h 81"/>
                <a:gd name="T24" fmla="*/ 43 w 94"/>
                <a:gd name="T25" fmla="*/ 81 h 81"/>
                <a:gd name="T26" fmla="*/ 21 w 94"/>
                <a:gd name="T27" fmla="*/ 81 h 81"/>
                <a:gd name="T28" fmla="*/ 11 w 94"/>
                <a:gd name="T29" fmla="*/ 47 h 81"/>
                <a:gd name="T30" fmla="*/ 4 w 94"/>
                <a:gd name="T31" fmla="*/ 47 h 81"/>
                <a:gd name="T32" fmla="*/ 4 w 94"/>
                <a:gd name="T33" fmla="*/ 19 h 81"/>
                <a:gd name="T34" fmla="*/ 87 w 94"/>
                <a:gd name="T35" fmla="*/ 23 h 81"/>
                <a:gd name="T36" fmla="*/ 94 w 94"/>
                <a:gd name="T37" fmla="*/ 33 h 81"/>
                <a:gd name="T38" fmla="*/ 87 w 94"/>
                <a:gd name="T39" fmla="*/ 43 h 81"/>
                <a:gd name="T40" fmla="*/ 87 w 94"/>
                <a:gd name="T41" fmla="*/ 66 h 81"/>
                <a:gd name="T42" fmla="*/ 78 w 94"/>
                <a:gd name="T43" fmla="*/ 66 h 81"/>
                <a:gd name="T44" fmla="*/ 78 w 94"/>
                <a:gd name="T45" fmla="*/ 0 h 81"/>
                <a:gd name="T46" fmla="*/ 87 w 94"/>
                <a:gd name="T47" fmla="*/ 0 h 81"/>
                <a:gd name="T48" fmla="*/ 87 w 94"/>
                <a:gd name="T49" fmla="*/ 23 h 81"/>
                <a:gd name="T50" fmla="*/ 46 w 94"/>
                <a:gd name="T51" fmla="*/ 49 h 81"/>
                <a:gd name="T52" fmla="*/ 37 w 94"/>
                <a:gd name="T53" fmla="*/ 49 h 81"/>
                <a:gd name="T54" fmla="*/ 40 w 94"/>
                <a:gd name="T55" fmla="*/ 61 h 81"/>
                <a:gd name="T56" fmla="*/ 43 w 94"/>
                <a:gd name="T57" fmla="*/ 61 h 81"/>
                <a:gd name="T58" fmla="*/ 43 w 94"/>
                <a:gd name="T59" fmla="*/ 57 h 81"/>
                <a:gd name="T60" fmla="*/ 46 w 94"/>
                <a:gd name="T61"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6" name="Freeform 67"/>
            <p:cNvSpPr>
              <a:spLocks/>
            </p:cNvSpPr>
            <p:nvPr/>
          </p:nvSpPr>
          <p:spPr bwMode="auto">
            <a:xfrm flipH="1">
              <a:off x="9067" y="3958229"/>
              <a:ext cx="6505869" cy="4952089"/>
            </a:xfrm>
            <a:custGeom>
              <a:avLst/>
              <a:gdLst>
                <a:gd name="T0" fmla="*/ 0 w 2797"/>
                <a:gd name="T1" fmla="*/ 1607 h 2129"/>
                <a:gd name="T2" fmla="*/ 0 w 2797"/>
                <a:gd name="T3" fmla="*/ 2129 h 2129"/>
                <a:gd name="T4" fmla="*/ 2797 w 2797"/>
                <a:gd name="T5" fmla="*/ 543 h 2129"/>
                <a:gd name="T6" fmla="*/ 2797 w 2797"/>
                <a:gd name="T7" fmla="*/ 0 h 2129"/>
                <a:gd name="T8" fmla="*/ 0 w 2797"/>
                <a:gd name="T9" fmla="*/ 1607 h 2129"/>
              </a:gdLst>
              <a:ahLst/>
              <a:cxnLst>
                <a:cxn ang="0">
                  <a:pos x="T0" y="T1"/>
                </a:cxn>
                <a:cxn ang="0">
                  <a:pos x="T2" y="T3"/>
                </a:cxn>
                <a:cxn ang="0">
                  <a:pos x="T4" y="T5"/>
                </a:cxn>
                <a:cxn ang="0">
                  <a:pos x="T6" y="T7"/>
                </a:cxn>
                <a:cxn ang="0">
                  <a:pos x="T8" y="T9"/>
                </a:cxn>
              </a:cxnLst>
              <a:rect l="0" t="0" r="r" b="b"/>
              <a:pathLst>
                <a:path w="2797" h="2129">
                  <a:moveTo>
                    <a:pt x="0" y="1607"/>
                  </a:moveTo>
                  <a:lnTo>
                    <a:pt x="0" y="2129"/>
                  </a:lnTo>
                  <a:lnTo>
                    <a:pt x="2797" y="543"/>
                  </a:lnTo>
                  <a:lnTo>
                    <a:pt x="2797" y="0"/>
                  </a:lnTo>
                  <a:lnTo>
                    <a:pt x="0" y="1607"/>
                  </a:ln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39" name="Freeform 67"/>
            <p:cNvSpPr>
              <a:spLocks/>
            </p:cNvSpPr>
            <p:nvPr/>
          </p:nvSpPr>
          <p:spPr bwMode="auto">
            <a:xfrm flipH="1">
              <a:off x="1494" y="2391872"/>
              <a:ext cx="6505869" cy="4952089"/>
            </a:xfrm>
            <a:custGeom>
              <a:avLst/>
              <a:gdLst>
                <a:gd name="T0" fmla="*/ 0 w 2797"/>
                <a:gd name="T1" fmla="*/ 1607 h 2129"/>
                <a:gd name="T2" fmla="*/ 0 w 2797"/>
                <a:gd name="T3" fmla="*/ 2129 h 2129"/>
                <a:gd name="T4" fmla="*/ 2797 w 2797"/>
                <a:gd name="T5" fmla="*/ 543 h 2129"/>
                <a:gd name="T6" fmla="*/ 2797 w 2797"/>
                <a:gd name="T7" fmla="*/ 0 h 2129"/>
                <a:gd name="T8" fmla="*/ 0 w 2797"/>
                <a:gd name="T9" fmla="*/ 1607 h 2129"/>
              </a:gdLst>
              <a:ahLst/>
              <a:cxnLst>
                <a:cxn ang="0">
                  <a:pos x="T0" y="T1"/>
                </a:cxn>
                <a:cxn ang="0">
                  <a:pos x="T2" y="T3"/>
                </a:cxn>
                <a:cxn ang="0">
                  <a:pos x="T4" y="T5"/>
                </a:cxn>
                <a:cxn ang="0">
                  <a:pos x="T6" y="T7"/>
                </a:cxn>
                <a:cxn ang="0">
                  <a:pos x="T8" y="T9"/>
                </a:cxn>
              </a:cxnLst>
              <a:rect l="0" t="0" r="r" b="b"/>
              <a:pathLst>
                <a:path w="2797" h="2129">
                  <a:moveTo>
                    <a:pt x="0" y="1607"/>
                  </a:moveTo>
                  <a:lnTo>
                    <a:pt x="0" y="2129"/>
                  </a:lnTo>
                  <a:lnTo>
                    <a:pt x="2797" y="543"/>
                  </a:lnTo>
                  <a:lnTo>
                    <a:pt x="2797" y="0"/>
                  </a:lnTo>
                  <a:lnTo>
                    <a:pt x="0" y="1607"/>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43" name="Freeform 42"/>
            <p:cNvSpPr>
              <a:spLocks/>
            </p:cNvSpPr>
            <p:nvPr/>
          </p:nvSpPr>
          <p:spPr bwMode="auto">
            <a:xfrm flipH="1">
              <a:off x="6516151" y="6692553"/>
              <a:ext cx="2018400" cy="2215083"/>
            </a:xfrm>
            <a:custGeom>
              <a:avLst/>
              <a:gdLst>
                <a:gd name="connsiteX0" fmla="*/ 530488 w 2018400"/>
                <a:gd name="connsiteY0" fmla="*/ 0 h 2215083"/>
                <a:gd name="connsiteX1" fmla="*/ 0 w 2018400"/>
                <a:gd name="connsiteY1" fmla="*/ 862737 h 2215083"/>
                <a:gd name="connsiteX2" fmla="*/ 2018400 w 2018400"/>
                <a:gd name="connsiteY2" fmla="*/ 2215083 h 2215083"/>
                <a:gd name="connsiteX3" fmla="*/ 2018400 w 2018400"/>
                <a:gd name="connsiteY3" fmla="*/ 1000902 h 2215083"/>
              </a:gdLst>
              <a:ahLst/>
              <a:cxnLst>
                <a:cxn ang="0">
                  <a:pos x="connsiteX0" y="connsiteY0"/>
                </a:cxn>
                <a:cxn ang="0">
                  <a:pos x="connsiteX1" y="connsiteY1"/>
                </a:cxn>
                <a:cxn ang="0">
                  <a:pos x="connsiteX2" y="connsiteY2"/>
                </a:cxn>
                <a:cxn ang="0">
                  <a:pos x="connsiteX3" y="connsiteY3"/>
                </a:cxn>
              </a:cxnLst>
              <a:rect l="l" t="t" r="r" b="b"/>
              <a:pathLst>
                <a:path w="2018400" h="2215083">
                  <a:moveTo>
                    <a:pt x="530488" y="0"/>
                  </a:moveTo>
                  <a:lnTo>
                    <a:pt x="0" y="862737"/>
                  </a:lnTo>
                  <a:lnTo>
                    <a:pt x="2018400" y="2215083"/>
                  </a:lnTo>
                  <a:lnTo>
                    <a:pt x="2018400" y="1000902"/>
                  </a:lnTo>
                  <a:close/>
                </a:path>
              </a:pathLst>
            </a:custGeom>
            <a:solidFill>
              <a:schemeClr val="accent3">
                <a:lumMod val="75000"/>
              </a:schemeClr>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46" name="Freeform 45"/>
            <p:cNvSpPr>
              <a:spLocks/>
            </p:cNvSpPr>
            <p:nvPr/>
          </p:nvSpPr>
          <p:spPr bwMode="auto">
            <a:xfrm flipH="1">
              <a:off x="6504772" y="5584344"/>
              <a:ext cx="1341647" cy="1760369"/>
            </a:xfrm>
            <a:custGeom>
              <a:avLst/>
              <a:gdLst>
                <a:gd name="connsiteX0" fmla="*/ 529700 w 1341647"/>
                <a:gd name="connsiteY0" fmla="*/ 0 h 1760369"/>
                <a:gd name="connsiteX1" fmla="*/ 0 w 1341647"/>
                <a:gd name="connsiteY1" fmla="*/ 861454 h 1760369"/>
                <a:gd name="connsiteX2" fmla="*/ 1341647 w 1341647"/>
                <a:gd name="connsiteY2" fmla="*/ 1760369 h 1760369"/>
                <a:gd name="connsiteX3" fmla="*/ 1341647 w 1341647"/>
                <a:gd name="connsiteY3" fmla="*/ 546187 h 1760369"/>
              </a:gdLst>
              <a:ahLst/>
              <a:cxnLst>
                <a:cxn ang="0">
                  <a:pos x="connsiteX0" y="connsiteY0"/>
                </a:cxn>
                <a:cxn ang="0">
                  <a:pos x="connsiteX1" y="connsiteY1"/>
                </a:cxn>
                <a:cxn ang="0">
                  <a:pos x="connsiteX2" y="connsiteY2"/>
                </a:cxn>
                <a:cxn ang="0">
                  <a:pos x="connsiteX3" y="connsiteY3"/>
                </a:cxn>
              </a:cxnLst>
              <a:rect l="l" t="t" r="r" b="b"/>
              <a:pathLst>
                <a:path w="1341647" h="1760369">
                  <a:moveTo>
                    <a:pt x="529700" y="0"/>
                  </a:moveTo>
                  <a:lnTo>
                    <a:pt x="0" y="861454"/>
                  </a:lnTo>
                  <a:lnTo>
                    <a:pt x="1341647" y="1760369"/>
                  </a:lnTo>
                  <a:lnTo>
                    <a:pt x="1341647" y="546187"/>
                  </a:lnTo>
                  <a:close/>
                </a:path>
              </a:pathLst>
            </a:custGeom>
            <a:solidFill>
              <a:schemeClr val="accent2">
                <a:lumMod val="75000"/>
              </a:schemeClr>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49" name="Freeform 48"/>
            <p:cNvSpPr>
              <a:spLocks/>
            </p:cNvSpPr>
            <p:nvPr/>
          </p:nvSpPr>
          <p:spPr bwMode="auto">
            <a:xfrm flipH="1">
              <a:off x="6474818" y="4280978"/>
              <a:ext cx="661183" cy="1448594"/>
            </a:xfrm>
            <a:custGeom>
              <a:avLst/>
              <a:gdLst>
                <a:gd name="connsiteX0" fmla="*/ 661183 w 661183"/>
                <a:gd name="connsiteY0" fmla="*/ 0 h 1448594"/>
                <a:gd name="connsiteX1" fmla="*/ 0 w 661183"/>
                <a:gd name="connsiteY1" fmla="*/ 1075287 h 1448594"/>
                <a:gd name="connsiteX2" fmla="*/ 661183 w 661183"/>
                <a:gd name="connsiteY2" fmla="*/ 1448594 h 1448594"/>
              </a:gdLst>
              <a:ahLst/>
              <a:cxnLst>
                <a:cxn ang="0">
                  <a:pos x="connsiteX0" y="connsiteY0"/>
                </a:cxn>
                <a:cxn ang="0">
                  <a:pos x="connsiteX1" y="connsiteY1"/>
                </a:cxn>
                <a:cxn ang="0">
                  <a:pos x="connsiteX2" y="connsiteY2"/>
                </a:cxn>
              </a:cxnLst>
              <a:rect l="l" t="t" r="r" b="b"/>
              <a:pathLst>
                <a:path w="661183" h="1448594">
                  <a:moveTo>
                    <a:pt x="661183" y="0"/>
                  </a:moveTo>
                  <a:lnTo>
                    <a:pt x="0" y="1075287"/>
                  </a:lnTo>
                  <a:lnTo>
                    <a:pt x="661183" y="1448594"/>
                  </a:ln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50" name="Freeform 49"/>
            <p:cNvSpPr>
              <a:spLocks noEditPoints="1"/>
            </p:cNvSpPr>
            <p:nvPr/>
          </p:nvSpPr>
          <p:spPr bwMode="auto">
            <a:xfrm>
              <a:off x="9429147" y="7509533"/>
              <a:ext cx="775292" cy="792621"/>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1" name="AutoShape 117"/>
            <p:cNvSpPr>
              <a:spLocks/>
            </p:cNvSpPr>
            <p:nvPr/>
          </p:nvSpPr>
          <p:spPr bwMode="auto">
            <a:xfrm>
              <a:off x="10132365" y="8843273"/>
              <a:ext cx="823619" cy="679872"/>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5"/>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34" name="TextBox 3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24</a:t>
            </a:fld>
            <a:endParaRPr lang="en-US" sz="2400" dirty="0">
              <a:solidFill>
                <a:schemeClr val="bg1"/>
              </a:solidFill>
            </a:endParaRPr>
          </a:p>
        </p:txBody>
      </p:sp>
    </p:spTree>
    <p:extLst>
      <p:ext uri="{BB962C8B-B14F-4D97-AF65-F5344CB8AC3E}">
        <p14:creationId xmlns:p14="http://schemas.microsoft.com/office/powerpoint/2010/main" val="262656283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500"/>
                                        <p:tgtEl>
                                          <p:spTgt spid="16"/>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500"/>
                                        <p:tgtEl>
                                          <p:spTgt spid="18"/>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par>
                          <p:cTn id="28" fill="hold">
                            <p:stCondLst>
                              <p:cond delay="1500"/>
                            </p:stCondLst>
                            <p:childTnLst>
                              <p:par>
                                <p:cTn id="29" presetID="10" presetClass="entr" presetSubtype="0" fill="hold" grpId="0" nodeType="after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par>
                          <p:cTn id="38" fill="hold">
                            <p:stCondLst>
                              <p:cond delay="2000"/>
                            </p:stCondLst>
                            <p:childTnLst>
                              <p:par>
                                <p:cTn id="39" presetID="10" presetClass="entr" presetSubtype="0" fill="hold" grpId="0" nodeType="after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childTnLst>
                          </p:cTn>
                        </p:par>
                        <p:par>
                          <p:cTn id="48" fill="hold">
                            <p:stCondLst>
                              <p:cond delay="2500"/>
                            </p:stCondLst>
                            <p:childTnLst>
                              <p:par>
                                <p:cTn id="49" presetID="10" presetClass="entr" presetSubtype="0" fill="hold" grpId="0" nodeType="after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8"/>
                                        </p:tgtEl>
                                        <p:attrNameLst>
                                          <p:attrName>style.visibility</p:attrName>
                                        </p:attrNameLst>
                                      </p:cBhvr>
                                      <p:to>
                                        <p:strVal val="visible"/>
                                      </p:to>
                                    </p:set>
                                    <p:animEffect transition="in" filter="fade">
                                      <p:cBhvr>
                                        <p:cTn id="54" dur="500"/>
                                        <p:tgtEl>
                                          <p:spTgt spid="28"/>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p:bldP spid="17" grpId="0" animBg="1"/>
      <p:bldP spid="18" grpId="0"/>
      <p:bldP spid="19" grpId="0" animBg="1"/>
      <p:bldP spid="20" grpId="0"/>
      <p:bldP spid="21" grpId="0" animBg="1"/>
      <p:bldP spid="22" grpId="0"/>
      <p:bldP spid="23" grpId="0"/>
      <p:bldP spid="24" grpId="0"/>
      <p:bldP spid="25" grpId="0"/>
      <p:bldP spid="26" grpId="0"/>
      <p:bldP spid="27" grpId="0" animBg="1"/>
      <p:bldP spid="28" grpId="0"/>
      <p:bldP spid="29"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3"/>
          <p:cNvSpPr/>
          <p:nvPr/>
        </p:nvSpPr>
        <p:spPr>
          <a:xfrm>
            <a:off x="5450296" y="8649080"/>
            <a:ext cx="3706808" cy="3249234"/>
          </a:xfrm>
          <a:custGeom>
            <a:avLst/>
            <a:gdLst>
              <a:gd name="connsiteX0" fmla="*/ 0 w 4563647"/>
              <a:gd name="connsiteY0" fmla="*/ 0 h 4000304"/>
              <a:gd name="connsiteX1" fmla="*/ 4563647 w 4563647"/>
              <a:gd name="connsiteY1" fmla="*/ 0 h 4000304"/>
              <a:gd name="connsiteX2" fmla="*/ 4563647 w 4563647"/>
              <a:gd name="connsiteY2" fmla="*/ 4000304 h 4000304"/>
              <a:gd name="connsiteX3" fmla="*/ 0 w 4563647"/>
              <a:gd name="connsiteY3" fmla="*/ 4000304 h 4000304"/>
              <a:gd name="connsiteX4" fmla="*/ 0 w 4563647"/>
              <a:gd name="connsiteY4" fmla="*/ 0 h 4000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3647" h="4000304">
                <a:moveTo>
                  <a:pt x="0" y="0"/>
                </a:moveTo>
                <a:lnTo>
                  <a:pt x="4563647" y="0"/>
                </a:lnTo>
                <a:lnTo>
                  <a:pt x="4563647" y="4000304"/>
                </a:lnTo>
                <a:lnTo>
                  <a:pt x="0" y="4000304"/>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247650" tIns="247650" rIns="247650" bIns="247650" numCol="1" spcCol="1270" anchor="t" anchorCtr="0">
            <a:noAutofit/>
          </a:bodyPr>
          <a:lstStyle/>
          <a:p>
            <a:pPr lvl="0" algn="l" defTabSz="2889250">
              <a:lnSpc>
                <a:spcPct val="90000"/>
              </a:lnSpc>
              <a:spcBef>
                <a:spcPct val="0"/>
              </a:spcBef>
              <a:spcAft>
                <a:spcPct val="35000"/>
              </a:spcAft>
            </a:pPr>
            <a:endParaRPr lang="en-AU" sz="6500" kern="1200"/>
          </a:p>
        </p:txBody>
      </p:sp>
      <p:grpSp>
        <p:nvGrpSpPr>
          <p:cNvPr id="4" name="Group 3"/>
          <p:cNvGrpSpPr/>
          <p:nvPr/>
        </p:nvGrpSpPr>
        <p:grpSpPr>
          <a:xfrm>
            <a:off x="3385651" y="5099212"/>
            <a:ext cx="17694762" cy="6799101"/>
            <a:chOff x="3385651" y="5099212"/>
            <a:chExt cx="17694762" cy="6799101"/>
          </a:xfrm>
        </p:grpSpPr>
        <p:sp>
          <p:nvSpPr>
            <p:cNvPr id="23" name="L-Shape 22"/>
            <p:cNvSpPr/>
            <p:nvPr/>
          </p:nvSpPr>
          <p:spPr>
            <a:xfrm rot="5400000">
              <a:off x="4204835" y="8611622"/>
              <a:ext cx="2467507" cy="4105876"/>
            </a:xfrm>
            <a:prstGeom prst="corner">
              <a:avLst>
                <a:gd name="adj1" fmla="val 16120"/>
                <a:gd name="adj2" fmla="val 16110"/>
              </a:avLst>
            </a:prstGeom>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5" name="Isosceles Triangle 24"/>
            <p:cNvSpPr/>
            <p:nvPr/>
          </p:nvSpPr>
          <p:spPr>
            <a:xfrm>
              <a:off x="6800357" y="8309343"/>
              <a:ext cx="699397" cy="699397"/>
            </a:xfrm>
            <a:prstGeom prst="triangle">
              <a:avLst>
                <a:gd name="adj" fmla="val 100000"/>
              </a:avLst>
            </a:prstGeom>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6" name="L-Shape 25"/>
            <p:cNvSpPr/>
            <p:nvPr/>
          </p:nvSpPr>
          <p:spPr>
            <a:xfrm rot="5400000">
              <a:off x="8742692" y="7488725"/>
              <a:ext cx="2467507" cy="4105876"/>
            </a:xfrm>
            <a:prstGeom prst="corner">
              <a:avLst>
                <a:gd name="adj1" fmla="val 16120"/>
                <a:gd name="adj2" fmla="val 16110"/>
              </a:avLst>
            </a:prstGeom>
            <a:solidFill>
              <a:schemeClr val="accent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8" name="Isosceles Triangle 27"/>
            <p:cNvSpPr/>
            <p:nvPr/>
          </p:nvSpPr>
          <p:spPr>
            <a:xfrm>
              <a:off x="11338214" y="7186446"/>
              <a:ext cx="699397" cy="699397"/>
            </a:xfrm>
            <a:prstGeom prst="triangle">
              <a:avLst>
                <a:gd name="adj" fmla="val 100000"/>
              </a:avLst>
            </a:prstGeom>
            <a:solidFill>
              <a:schemeClr val="accent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9" name="L-Shape 28"/>
            <p:cNvSpPr/>
            <p:nvPr/>
          </p:nvSpPr>
          <p:spPr>
            <a:xfrm rot="5400000">
              <a:off x="13280549" y="6365828"/>
              <a:ext cx="2467507" cy="4105876"/>
            </a:xfrm>
            <a:prstGeom prst="corner">
              <a:avLst>
                <a:gd name="adj1" fmla="val 16120"/>
                <a:gd name="adj2" fmla="val 16110"/>
              </a:avLst>
            </a:prstGeom>
            <a:solidFill>
              <a:schemeClr val="accent3"/>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1" name="Isosceles Triangle 30"/>
            <p:cNvSpPr/>
            <p:nvPr/>
          </p:nvSpPr>
          <p:spPr>
            <a:xfrm>
              <a:off x="15851386" y="6156487"/>
              <a:ext cx="699397" cy="699397"/>
            </a:xfrm>
            <a:prstGeom prst="triangle">
              <a:avLst>
                <a:gd name="adj" fmla="val 100000"/>
              </a:avLst>
            </a:prstGeom>
            <a:solidFill>
              <a:schemeClr val="accent3"/>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2" name="L-Shape 31"/>
            <p:cNvSpPr/>
            <p:nvPr/>
          </p:nvSpPr>
          <p:spPr>
            <a:xfrm rot="5400000">
              <a:off x="17793721" y="5335869"/>
              <a:ext cx="2467507" cy="4105876"/>
            </a:xfrm>
            <a:prstGeom prst="corner">
              <a:avLst>
                <a:gd name="adj1" fmla="val 16120"/>
                <a:gd name="adj2" fmla="val 16110"/>
              </a:avLst>
            </a:prstGeom>
            <a:solidFill>
              <a:schemeClr val="accent4"/>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3" name="Isosceles Triangle 32"/>
            <p:cNvSpPr/>
            <p:nvPr/>
          </p:nvSpPr>
          <p:spPr>
            <a:xfrm>
              <a:off x="20381016" y="5099212"/>
              <a:ext cx="699397" cy="699397"/>
            </a:xfrm>
            <a:prstGeom prst="triangle">
              <a:avLst>
                <a:gd name="adj" fmla="val 100000"/>
              </a:avLst>
            </a:prstGeom>
            <a:solidFill>
              <a:schemeClr val="accent4"/>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sp>
        <p:nvSpPr>
          <p:cNvPr id="2" name="Title 1"/>
          <p:cNvSpPr>
            <a:spLocks noGrp="1"/>
          </p:cNvSpPr>
          <p:nvPr>
            <p:ph type="title"/>
          </p:nvPr>
        </p:nvSpPr>
        <p:spPr/>
        <p:txBody>
          <a:bodyPr/>
          <a:lstStyle/>
          <a:p>
            <a:r>
              <a:rPr lang="id-ID" dirty="0"/>
              <a:t>PROCESS TANGGA</a:t>
            </a:r>
            <a:endParaRPr lang="en-AU" dirty="0"/>
          </a:p>
        </p:txBody>
      </p:sp>
      <p:sp>
        <p:nvSpPr>
          <p:cNvPr id="3" name="Content Placeholder 2"/>
          <p:cNvSpPr>
            <a:spLocks noGrp="1"/>
          </p:cNvSpPr>
          <p:nvPr>
            <p:ph idx="1"/>
          </p:nvPr>
        </p:nvSpPr>
        <p:spPr/>
        <p:txBody>
          <a:bodyPr>
            <a:normAutofit fontScale="92500" lnSpcReduction="20000"/>
          </a:bodyPr>
          <a:lstStyle/>
          <a:p>
            <a:r>
              <a:rPr lang="id-ID" dirty="0"/>
              <a:t>Lorem Slogan Here Please</a:t>
            </a:r>
            <a:endParaRPr lang="en-AU" dirty="0"/>
          </a:p>
        </p:txBody>
      </p:sp>
      <p:sp>
        <p:nvSpPr>
          <p:cNvPr id="14" name="TextBox 13"/>
          <p:cNvSpPr txBox="1"/>
          <p:nvPr/>
        </p:nvSpPr>
        <p:spPr>
          <a:xfrm>
            <a:off x="2427504" y="7167117"/>
            <a:ext cx="3846925" cy="523220"/>
          </a:xfrm>
          <a:prstGeom prst="rect">
            <a:avLst/>
          </a:prstGeom>
          <a:noFill/>
        </p:spPr>
        <p:txBody>
          <a:bodyPr wrap="square" rtlCol="0">
            <a:spAutoFit/>
          </a:bodyPr>
          <a:lstStyle/>
          <a:p>
            <a:r>
              <a:rPr lang="id-ID" sz="2800" b="1" dirty="0">
                <a:solidFill>
                  <a:schemeClr val="accent1"/>
                </a:solidFill>
                <a:latin typeface="+mj-lt"/>
              </a:rPr>
              <a:t>SUBTITLE HERE</a:t>
            </a:r>
          </a:p>
        </p:txBody>
      </p:sp>
      <p:sp>
        <p:nvSpPr>
          <p:cNvPr id="15" name="TextBox 14"/>
          <p:cNvSpPr txBox="1"/>
          <p:nvPr/>
        </p:nvSpPr>
        <p:spPr>
          <a:xfrm>
            <a:off x="2427504" y="7727769"/>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16" name="TextBox 15"/>
          <p:cNvSpPr txBox="1"/>
          <p:nvPr/>
        </p:nvSpPr>
        <p:spPr>
          <a:xfrm>
            <a:off x="6698182" y="5864336"/>
            <a:ext cx="3846925" cy="523220"/>
          </a:xfrm>
          <a:prstGeom prst="rect">
            <a:avLst/>
          </a:prstGeom>
          <a:noFill/>
        </p:spPr>
        <p:txBody>
          <a:bodyPr wrap="square" rtlCol="0">
            <a:spAutoFit/>
          </a:bodyPr>
          <a:lstStyle/>
          <a:p>
            <a:r>
              <a:rPr lang="id-ID" sz="2800" b="1" dirty="0">
                <a:solidFill>
                  <a:schemeClr val="accent2"/>
                </a:solidFill>
                <a:latin typeface="+mj-lt"/>
              </a:rPr>
              <a:t>SUBTITLE HERE</a:t>
            </a:r>
          </a:p>
        </p:txBody>
      </p:sp>
      <p:sp>
        <p:nvSpPr>
          <p:cNvPr id="17" name="TextBox 16"/>
          <p:cNvSpPr txBox="1"/>
          <p:nvPr/>
        </p:nvSpPr>
        <p:spPr>
          <a:xfrm>
            <a:off x="6698182" y="6424988"/>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18" name="TextBox 17"/>
          <p:cNvSpPr txBox="1"/>
          <p:nvPr/>
        </p:nvSpPr>
        <p:spPr>
          <a:xfrm>
            <a:off x="11468606" y="4818650"/>
            <a:ext cx="3846925" cy="523220"/>
          </a:xfrm>
          <a:prstGeom prst="rect">
            <a:avLst/>
          </a:prstGeom>
          <a:noFill/>
        </p:spPr>
        <p:txBody>
          <a:bodyPr wrap="square" rtlCol="0">
            <a:spAutoFit/>
          </a:bodyPr>
          <a:lstStyle/>
          <a:p>
            <a:r>
              <a:rPr lang="id-ID" sz="2800" b="1" dirty="0">
                <a:solidFill>
                  <a:schemeClr val="accent3"/>
                </a:solidFill>
                <a:latin typeface="+mj-lt"/>
              </a:rPr>
              <a:t>SUBTITLE HERE</a:t>
            </a:r>
          </a:p>
        </p:txBody>
      </p:sp>
      <p:sp>
        <p:nvSpPr>
          <p:cNvPr id="19" name="TextBox 18"/>
          <p:cNvSpPr txBox="1"/>
          <p:nvPr/>
        </p:nvSpPr>
        <p:spPr>
          <a:xfrm>
            <a:off x="11468606" y="5379302"/>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20" name="TextBox 19"/>
          <p:cNvSpPr txBox="1"/>
          <p:nvPr/>
        </p:nvSpPr>
        <p:spPr>
          <a:xfrm>
            <a:off x="15848491" y="3594320"/>
            <a:ext cx="3846925" cy="523220"/>
          </a:xfrm>
          <a:prstGeom prst="rect">
            <a:avLst/>
          </a:prstGeom>
          <a:noFill/>
        </p:spPr>
        <p:txBody>
          <a:bodyPr wrap="square" rtlCol="0">
            <a:spAutoFit/>
          </a:bodyPr>
          <a:lstStyle/>
          <a:p>
            <a:r>
              <a:rPr lang="id-ID" sz="2800" b="1" dirty="0">
                <a:solidFill>
                  <a:schemeClr val="accent4"/>
                </a:solidFill>
                <a:latin typeface="+mj-lt"/>
              </a:rPr>
              <a:t>SUBTITLE HERE</a:t>
            </a:r>
          </a:p>
        </p:txBody>
      </p:sp>
      <p:sp>
        <p:nvSpPr>
          <p:cNvPr id="21" name="TextBox 20"/>
          <p:cNvSpPr txBox="1"/>
          <p:nvPr/>
        </p:nvSpPr>
        <p:spPr>
          <a:xfrm>
            <a:off x="15848491" y="4154972"/>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grpSp>
        <p:nvGrpSpPr>
          <p:cNvPr id="22" name="Group 21"/>
          <p:cNvGrpSpPr/>
          <p:nvPr/>
        </p:nvGrpSpPr>
        <p:grpSpPr>
          <a:xfrm>
            <a:off x="13590206" y="10333741"/>
            <a:ext cx="3889975" cy="1257997"/>
            <a:chOff x="13823724" y="9446225"/>
            <a:chExt cx="3889975" cy="1257997"/>
          </a:xfrm>
        </p:grpSpPr>
        <p:grpSp>
          <p:nvGrpSpPr>
            <p:cNvPr id="27" name="Group 26"/>
            <p:cNvGrpSpPr/>
            <p:nvPr/>
          </p:nvGrpSpPr>
          <p:grpSpPr>
            <a:xfrm>
              <a:off x="13823724" y="9475731"/>
              <a:ext cx="225900" cy="574722"/>
              <a:chOff x="4422775" y="2198688"/>
              <a:chExt cx="292100" cy="742950"/>
            </a:xfrm>
            <a:solidFill>
              <a:schemeClr val="tx1">
                <a:lumMod val="85000"/>
                <a:lumOff val="15000"/>
              </a:schemeClr>
            </a:solidFill>
          </p:grpSpPr>
          <p:sp>
            <p:nvSpPr>
              <p:cNvPr id="37"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38"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0" name="Group 29"/>
            <p:cNvGrpSpPr/>
            <p:nvPr/>
          </p:nvGrpSpPr>
          <p:grpSpPr>
            <a:xfrm>
              <a:off x="14205733" y="9446225"/>
              <a:ext cx="3507966" cy="1257997"/>
              <a:chOff x="14205733" y="9446225"/>
              <a:chExt cx="3507966" cy="1257997"/>
            </a:xfrm>
          </p:grpSpPr>
          <p:sp>
            <p:nvSpPr>
              <p:cNvPr id="34" name="TextBox 33"/>
              <p:cNvSpPr txBox="1"/>
              <p:nvPr/>
            </p:nvSpPr>
            <p:spPr>
              <a:xfrm>
                <a:off x="14205733" y="9455079"/>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75 %</a:t>
                </a:r>
                <a:endParaRPr lang="en-US" sz="3200" b="1" dirty="0">
                  <a:solidFill>
                    <a:schemeClr val="tx1">
                      <a:lumMod val="85000"/>
                      <a:lumOff val="15000"/>
                    </a:schemeClr>
                  </a:solidFill>
                  <a:latin typeface="+mj-lt"/>
                </a:endParaRPr>
              </a:p>
            </p:txBody>
          </p:sp>
          <p:sp>
            <p:nvSpPr>
              <p:cNvPr id="35" name="TextBox 34"/>
              <p:cNvSpPr txBox="1"/>
              <p:nvPr/>
            </p:nvSpPr>
            <p:spPr>
              <a:xfrm>
                <a:off x="14257733" y="10021513"/>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36" name="TextBox 35"/>
              <p:cNvSpPr txBox="1"/>
              <p:nvPr/>
            </p:nvSpPr>
            <p:spPr>
              <a:xfrm>
                <a:off x="15591031" y="9446225"/>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Male</a:t>
                </a:r>
                <a:endParaRPr lang="en-US" sz="3200" b="1" dirty="0">
                  <a:solidFill>
                    <a:schemeClr val="tx1">
                      <a:lumMod val="75000"/>
                      <a:lumOff val="25000"/>
                    </a:schemeClr>
                  </a:solidFill>
                  <a:latin typeface="+mj-lt"/>
                </a:endParaRPr>
              </a:p>
            </p:txBody>
          </p:sp>
        </p:grpSp>
      </p:grpSp>
      <p:grpSp>
        <p:nvGrpSpPr>
          <p:cNvPr id="39" name="Group 38"/>
          <p:cNvGrpSpPr/>
          <p:nvPr/>
        </p:nvGrpSpPr>
        <p:grpSpPr>
          <a:xfrm>
            <a:off x="18407155" y="10363247"/>
            <a:ext cx="3875315" cy="1257997"/>
            <a:chOff x="13753530" y="10799472"/>
            <a:chExt cx="3875315" cy="1257997"/>
          </a:xfrm>
        </p:grpSpPr>
        <p:grpSp>
          <p:nvGrpSpPr>
            <p:cNvPr id="40" name="Group 39"/>
            <p:cNvGrpSpPr/>
            <p:nvPr/>
          </p:nvGrpSpPr>
          <p:grpSpPr>
            <a:xfrm>
              <a:off x="13753530" y="10905835"/>
              <a:ext cx="258253" cy="557116"/>
              <a:chOff x="4302618" y="2198688"/>
              <a:chExt cx="344488" cy="742951"/>
            </a:xfrm>
            <a:solidFill>
              <a:srgbClr val="C00000"/>
            </a:solidFill>
          </p:grpSpPr>
          <p:sp>
            <p:nvSpPr>
              <p:cNvPr id="45" name="Oval 44"/>
              <p:cNvSpPr>
                <a:spLocks noChangeArrowheads="1"/>
              </p:cNvSpPr>
              <p:nvPr/>
            </p:nvSpPr>
            <p:spPr bwMode="auto">
              <a:xfrm>
                <a:off x="4418505" y="2198688"/>
                <a:ext cx="109539"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46" name="Freeform 7"/>
              <p:cNvSpPr>
                <a:spLocks/>
              </p:cNvSpPr>
              <p:nvPr/>
            </p:nvSpPr>
            <p:spPr bwMode="auto">
              <a:xfrm>
                <a:off x="430261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41" name="Group 40"/>
            <p:cNvGrpSpPr/>
            <p:nvPr/>
          </p:nvGrpSpPr>
          <p:grpSpPr>
            <a:xfrm>
              <a:off x="14120879" y="10799472"/>
              <a:ext cx="3507966" cy="1257997"/>
              <a:chOff x="14120879" y="10799472"/>
              <a:chExt cx="3507966" cy="1257997"/>
            </a:xfrm>
          </p:grpSpPr>
          <p:sp>
            <p:nvSpPr>
              <p:cNvPr id="42" name="TextBox 41"/>
              <p:cNvSpPr txBox="1"/>
              <p:nvPr/>
            </p:nvSpPr>
            <p:spPr>
              <a:xfrm>
                <a:off x="14120879" y="10808326"/>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25 %</a:t>
                </a:r>
                <a:endParaRPr lang="en-US" sz="3200" b="1" dirty="0">
                  <a:solidFill>
                    <a:schemeClr val="tx1">
                      <a:lumMod val="85000"/>
                      <a:lumOff val="15000"/>
                    </a:schemeClr>
                  </a:solidFill>
                  <a:latin typeface="+mj-lt"/>
                </a:endParaRPr>
              </a:p>
            </p:txBody>
          </p:sp>
          <p:sp>
            <p:nvSpPr>
              <p:cNvPr id="43" name="TextBox 42"/>
              <p:cNvSpPr txBox="1"/>
              <p:nvPr/>
            </p:nvSpPr>
            <p:spPr>
              <a:xfrm>
                <a:off x="14172879" y="11374760"/>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44" name="TextBox 43"/>
              <p:cNvSpPr txBox="1"/>
              <p:nvPr/>
            </p:nvSpPr>
            <p:spPr>
              <a:xfrm>
                <a:off x="15506177" y="10799472"/>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Female</a:t>
                </a:r>
                <a:endParaRPr lang="en-US" sz="3200" b="1" dirty="0">
                  <a:solidFill>
                    <a:schemeClr val="tx1">
                      <a:lumMod val="75000"/>
                      <a:lumOff val="25000"/>
                    </a:schemeClr>
                  </a:solidFill>
                  <a:latin typeface="+mj-lt"/>
                </a:endParaRPr>
              </a:p>
            </p:txBody>
          </p:sp>
        </p:grpSp>
      </p:grpSp>
      <p:sp>
        <p:nvSpPr>
          <p:cNvPr id="47" name="TextBox 46"/>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25</a:t>
            </a:fld>
            <a:endParaRPr lang="en-US" sz="2400" dirty="0">
              <a:solidFill>
                <a:schemeClr val="bg1"/>
              </a:solidFill>
            </a:endParaRPr>
          </a:p>
        </p:txBody>
      </p:sp>
    </p:spTree>
    <p:extLst>
      <p:ext uri="{BB962C8B-B14F-4D97-AF65-F5344CB8AC3E}">
        <p14:creationId xmlns:p14="http://schemas.microsoft.com/office/powerpoint/2010/main" val="4219303870"/>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500"/>
                                        <p:tgtEl>
                                          <p:spTgt spid="17"/>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500"/>
                                        <p:tgtEl>
                                          <p:spTgt spid="19"/>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500"/>
                                        <p:tgtEl>
                                          <p:spTgt spid="21"/>
                                        </p:tgtEl>
                                      </p:cBhvr>
                                    </p:animEffect>
                                  </p:childTnLst>
                                </p:cTn>
                              </p:par>
                            </p:childTnLst>
                          </p:cTn>
                        </p:par>
                        <p:par>
                          <p:cTn id="36" fill="hold">
                            <p:stCondLst>
                              <p:cond delay="2500"/>
                            </p:stCondLst>
                            <p:childTnLst>
                              <p:par>
                                <p:cTn id="37" presetID="53" presetClass="entr" presetSubtype="16"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p:cTn id="39" dur="500" fill="hold"/>
                                        <p:tgtEl>
                                          <p:spTgt spid="22"/>
                                        </p:tgtEl>
                                        <p:attrNameLst>
                                          <p:attrName>ppt_w</p:attrName>
                                        </p:attrNameLst>
                                      </p:cBhvr>
                                      <p:tavLst>
                                        <p:tav tm="0">
                                          <p:val>
                                            <p:fltVal val="0"/>
                                          </p:val>
                                        </p:tav>
                                        <p:tav tm="100000">
                                          <p:val>
                                            <p:strVal val="#ppt_w"/>
                                          </p:val>
                                        </p:tav>
                                      </p:tavLst>
                                    </p:anim>
                                    <p:anim calcmode="lin" valueType="num">
                                      <p:cBhvr>
                                        <p:cTn id="40" dur="500" fill="hold"/>
                                        <p:tgtEl>
                                          <p:spTgt spid="22"/>
                                        </p:tgtEl>
                                        <p:attrNameLst>
                                          <p:attrName>ppt_h</p:attrName>
                                        </p:attrNameLst>
                                      </p:cBhvr>
                                      <p:tavLst>
                                        <p:tav tm="0">
                                          <p:val>
                                            <p:fltVal val="0"/>
                                          </p:val>
                                        </p:tav>
                                        <p:tav tm="100000">
                                          <p:val>
                                            <p:strVal val="#ppt_h"/>
                                          </p:val>
                                        </p:tav>
                                      </p:tavLst>
                                    </p:anim>
                                    <p:animEffect transition="in" filter="fade">
                                      <p:cBhvr>
                                        <p:cTn id="41" dur="500"/>
                                        <p:tgtEl>
                                          <p:spTgt spid="22"/>
                                        </p:tgtEl>
                                      </p:cBhvr>
                                    </p:animEffect>
                                  </p:childTnLst>
                                </p:cTn>
                              </p:par>
                              <p:par>
                                <p:cTn id="42" presetID="53" presetClass="entr" presetSubtype="16" fill="hold" nodeType="withEffect">
                                  <p:stCondLst>
                                    <p:cond delay="0"/>
                                  </p:stCondLst>
                                  <p:childTnLst>
                                    <p:set>
                                      <p:cBhvr>
                                        <p:cTn id="43" dur="1" fill="hold">
                                          <p:stCondLst>
                                            <p:cond delay="0"/>
                                          </p:stCondLst>
                                        </p:cTn>
                                        <p:tgtEl>
                                          <p:spTgt spid="39"/>
                                        </p:tgtEl>
                                        <p:attrNameLst>
                                          <p:attrName>style.visibility</p:attrName>
                                        </p:attrNameLst>
                                      </p:cBhvr>
                                      <p:to>
                                        <p:strVal val="visible"/>
                                      </p:to>
                                    </p:set>
                                    <p:anim calcmode="lin" valueType="num">
                                      <p:cBhvr>
                                        <p:cTn id="44" dur="500" fill="hold"/>
                                        <p:tgtEl>
                                          <p:spTgt spid="39"/>
                                        </p:tgtEl>
                                        <p:attrNameLst>
                                          <p:attrName>ppt_w</p:attrName>
                                        </p:attrNameLst>
                                      </p:cBhvr>
                                      <p:tavLst>
                                        <p:tav tm="0">
                                          <p:val>
                                            <p:fltVal val="0"/>
                                          </p:val>
                                        </p:tav>
                                        <p:tav tm="100000">
                                          <p:val>
                                            <p:strVal val="#ppt_w"/>
                                          </p:val>
                                        </p:tav>
                                      </p:tavLst>
                                    </p:anim>
                                    <p:anim calcmode="lin" valueType="num">
                                      <p:cBhvr>
                                        <p:cTn id="45" dur="500" fill="hold"/>
                                        <p:tgtEl>
                                          <p:spTgt spid="39"/>
                                        </p:tgtEl>
                                        <p:attrNameLst>
                                          <p:attrName>ppt_h</p:attrName>
                                        </p:attrNameLst>
                                      </p:cBhvr>
                                      <p:tavLst>
                                        <p:tav tm="0">
                                          <p:val>
                                            <p:fltVal val="0"/>
                                          </p:val>
                                        </p:tav>
                                        <p:tav tm="100000">
                                          <p:val>
                                            <p:strVal val="#ppt_h"/>
                                          </p:val>
                                        </p:tav>
                                      </p:tavLst>
                                    </p:anim>
                                    <p:animEffect transition="in" filter="fade">
                                      <p:cBhvr>
                                        <p:cTn id="46"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P spid="20" grpId="0"/>
      <p:bldP spid="21"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57"/>
          <p:cNvGrpSpPr/>
          <p:nvPr/>
        </p:nvGrpSpPr>
        <p:grpSpPr>
          <a:xfrm>
            <a:off x="9421091" y="3973605"/>
            <a:ext cx="13585396" cy="2356116"/>
            <a:chOff x="2801129" y="6142809"/>
            <a:chExt cx="18690034" cy="2128654"/>
          </a:xfrm>
        </p:grpSpPr>
        <p:grpSp>
          <p:nvGrpSpPr>
            <p:cNvPr id="35" name="Group 34"/>
            <p:cNvGrpSpPr/>
            <p:nvPr/>
          </p:nvGrpSpPr>
          <p:grpSpPr>
            <a:xfrm>
              <a:off x="2801129" y="6142809"/>
              <a:ext cx="5266225" cy="2106489"/>
              <a:chOff x="1919686" y="9648949"/>
              <a:chExt cx="5266225" cy="2106489"/>
            </a:xfrm>
          </p:grpSpPr>
          <p:sp>
            <p:nvSpPr>
              <p:cNvPr id="26" name="Freeform 25"/>
              <p:cNvSpPr/>
              <p:nvPr/>
            </p:nvSpPr>
            <p:spPr>
              <a:xfrm>
                <a:off x="1919688" y="9648949"/>
                <a:ext cx="5266223" cy="2106489"/>
              </a:xfrm>
              <a:custGeom>
                <a:avLst/>
                <a:gdLst>
                  <a:gd name="connsiteX0" fmla="*/ 0 w 5800801"/>
                  <a:gd name="connsiteY0" fmla="*/ 0 h 2320320"/>
                  <a:gd name="connsiteX1" fmla="*/ 4640641 w 5800801"/>
                  <a:gd name="connsiteY1" fmla="*/ 0 h 2320320"/>
                  <a:gd name="connsiteX2" fmla="*/ 5800801 w 5800801"/>
                  <a:gd name="connsiteY2" fmla="*/ 1160160 h 2320320"/>
                  <a:gd name="connsiteX3" fmla="*/ 4640641 w 5800801"/>
                  <a:gd name="connsiteY3" fmla="*/ 2320320 h 2320320"/>
                  <a:gd name="connsiteX4" fmla="*/ 0 w 5800801"/>
                  <a:gd name="connsiteY4" fmla="*/ 2320320 h 2320320"/>
                  <a:gd name="connsiteX5" fmla="*/ 1160160 w 5800801"/>
                  <a:gd name="connsiteY5" fmla="*/ 1160160 h 2320320"/>
                  <a:gd name="connsiteX6" fmla="*/ 0 w 5800801"/>
                  <a:gd name="connsiteY6" fmla="*/ 0 h 232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0801" h="2320320">
                    <a:moveTo>
                      <a:pt x="0" y="0"/>
                    </a:moveTo>
                    <a:lnTo>
                      <a:pt x="4640641" y="0"/>
                    </a:lnTo>
                    <a:lnTo>
                      <a:pt x="5800801" y="1160160"/>
                    </a:lnTo>
                    <a:lnTo>
                      <a:pt x="4640641" y="2320320"/>
                    </a:lnTo>
                    <a:lnTo>
                      <a:pt x="0" y="2320320"/>
                    </a:lnTo>
                    <a:lnTo>
                      <a:pt x="1160160" y="1160160"/>
                    </a:lnTo>
                    <a:lnTo>
                      <a:pt x="0" y="0"/>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sp>
            <p:nvSpPr>
              <p:cNvPr id="27" name="Freeform 26"/>
              <p:cNvSpPr/>
              <p:nvPr/>
            </p:nvSpPr>
            <p:spPr>
              <a:xfrm>
                <a:off x="1919686" y="9648949"/>
                <a:ext cx="4559641" cy="346663"/>
              </a:xfrm>
              <a:custGeom>
                <a:avLst/>
                <a:gdLst>
                  <a:gd name="connsiteX0" fmla="*/ 0 w 4559641"/>
                  <a:gd name="connsiteY0" fmla="*/ 0 h 346663"/>
                  <a:gd name="connsiteX1" fmla="*/ 4212978 w 4559641"/>
                  <a:gd name="connsiteY1" fmla="*/ 0 h 346663"/>
                  <a:gd name="connsiteX2" fmla="*/ 4559641 w 4559641"/>
                  <a:gd name="connsiteY2" fmla="*/ 346663 h 346663"/>
                  <a:gd name="connsiteX3" fmla="*/ 346662 w 4559641"/>
                  <a:gd name="connsiteY3" fmla="*/ 346663 h 346663"/>
                </a:gdLst>
                <a:ahLst/>
                <a:cxnLst>
                  <a:cxn ang="0">
                    <a:pos x="connsiteX0" y="connsiteY0"/>
                  </a:cxn>
                  <a:cxn ang="0">
                    <a:pos x="connsiteX1" y="connsiteY1"/>
                  </a:cxn>
                  <a:cxn ang="0">
                    <a:pos x="connsiteX2" y="connsiteY2"/>
                  </a:cxn>
                  <a:cxn ang="0">
                    <a:pos x="connsiteX3" y="connsiteY3"/>
                  </a:cxn>
                </a:cxnLst>
                <a:rect l="l" t="t" r="r" b="b"/>
                <a:pathLst>
                  <a:path w="4559641" h="346663">
                    <a:moveTo>
                      <a:pt x="0" y="0"/>
                    </a:moveTo>
                    <a:lnTo>
                      <a:pt x="4212978" y="0"/>
                    </a:lnTo>
                    <a:lnTo>
                      <a:pt x="4559641" y="346663"/>
                    </a:lnTo>
                    <a:lnTo>
                      <a:pt x="346662" y="346663"/>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1" name="Freeform 30"/>
              <p:cNvSpPr/>
              <p:nvPr/>
            </p:nvSpPr>
            <p:spPr>
              <a:xfrm>
                <a:off x="5700375" y="9648949"/>
                <a:ext cx="1485536" cy="1278731"/>
              </a:xfrm>
              <a:custGeom>
                <a:avLst/>
                <a:gdLst>
                  <a:gd name="connsiteX0" fmla="*/ 0 w 1485536"/>
                  <a:gd name="connsiteY0" fmla="*/ 0 h 1278731"/>
                  <a:gd name="connsiteX1" fmla="*/ 432292 w 1485536"/>
                  <a:gd name="connsiteY1" fmla="*/ 0 h 1278731"/>
                  <a:gd name="connsiteX2" fmla="*/ 1485536 w 1485536"/>
                  <a:gd name="connsiteY2" fmla="*/ 1053245 h 1278731"/>
                  <a:gd name="connsiteX3" fmla="*/ 1260050 w 1485536"/>
                  <a:gd name="connsiteY3" fmla="*/ 1278731 h 1278731"/>
                </a:gdLst>
                <a:ahLst/>
                <a:cxnLst>
                  <a:cxn ang="0">
                    <a:pos x="connsiteX0" y="connsiteY0"/>
                  </a:cxn>
                  <a:cxn ang="0">
                    <a:pos x="connsiteX1" y="connsiteY1"/>
                  </a:cxn>
                  <a:cxn ang="0">
                    <a:pos x="connsiteX2" y="connsiteY2"/>
                  </a:cxn>
                  <a:cxn ang="0">
                    <a:pos x="connsiteX3" y="connsiteY3"/>
                  </a:cxn>
                </a:cxnLst>
                <a:rect l="l" t="t" r="r" b="b"/>
                <a:pathLst>
                  <a:path w="1485536" h="1278731">
                    <a:moveTo>
                      <a:pt x="0" y="0"/>
                    </a:moveTo>
                    <a:lnTo>
                      <a:pt x="432292" y="0"/>
                    </a:lnTo>
                    <a:lnTo>
                      <a:pt x="1485536" y="1053245"/>
                    </a:lnTo>
                    <a:lnTo>
                      <a:pt x="1260050" y="1278731"/>
                    </a:lnTo>
                    <a:close/>
                  </a:path>
                </a:pathLst>
              </a:custGeom>
              <a:solidFill>
                <a:schemeClr val="accent1">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grpSp>
        <p:grpSp>
          <p:nvGrpSpPr>
            <p:cNvPr id="36" name="Group 35"/>
            <p:cNvGrpSpPr/>
            <p:nvPr/>
          </p:nvGrpSpPr>
          <p:grpSpPr>
            <a:xfrm>
              <a:off x="7276041" y="6164974"/>
              <a:ext cx="5266225" cy="2106489"/>
              <a:chOff x="1919686" y="9648949"/>
              <a:chExt cx="5266225" cy="2106489"/>
            </a:xfrm>
          </p:grpSpPr>
          <p:sp>
            <p:nvSpPr>
              <p:cNvPr id="37" name="Freeform 36"/>
              <p:cNvSpPr/>
              <p:nvPr/>
            </p:nvSpPr>
            <p:spPr>
              <a:xfrm>
                <a:off x="1919688" y="9648949"/>
                <a:ext cx="5266223" cy="2106489"/>
              </a:xfrm>
              <a:custGeom>
                <a:avLst/>
                <a:gdLst>
                  <a:gd name="connsiteX0" fmla="*/ 0 w 5800801"/>
                  <a:gd name="connsiteY0" fmla="*/ 0 h 2320320"/>
                  <a:gd name="connsiteX1" fmla="*/ 4640641 w 5800801"/>
                  <a:gd name="connsiteY1" fmla="*/ 0 h 2320320"/>
                  <a:gd name="connsiteX2" fmla="*/ 5800801 w 5800801"/>
                  <a:gd name="connsiteY2" fmla="*/ 1160160 h 2320320"/>
                  <a:gd name="connsiteX3" fmla="*/ 4640641 w 5800801"/>
                  <a:gd name="connsiteY3" fmla="*/ 2320320 h 2320320"/>
                  <a:gd name="connsiteX4" fmla="*/ 0 w 5800801"/>
                  <a:gd name="connsiteY4" fmla="*/ 2320320 h 2320320"/>
                  <a:gd name="connsiteX5" fmla="*/ 1160160 w 5800801"/>
                  <a:gd name="connsiteY5" fmla="*/ 1160160 h 2320320"/>
                  <a:gd name="connsiteX6" fmla="*/ 0 w 5800801"/>
                  <a:gd name="connsiteY6" fmla="*/ 0 h 232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0801" h="2320320">
                    <a:moveTo>
                      <a:pt x="0" y="0"/>
                    </a:moveTo>
                    <a:lnTo>
                      <a:pt x="4640641" y="0"/>
                    </a:lnTo>
                    <a:lnTo>
                      <a:pt x="5800801" y="1160160"/>
                    </a:lnTo>
                    <a:lnTo>
                      <a:pt x="4640641" y="2320320"/>
                    </a:lnTo>
                    <a:lnTo>
                      <a:pt x="0" y="2320320"/>
                    </a:lnTo>
                    <a:lnTo>
                      <a:pt x="1160160" y="1160160"/>
                    </a:lnTo>
                    <a:lnTo>
                      <a:pt x="0" y="0"/>
                    </a:lnTo>
                    <a:close/>
                  </a:path>
                </a:pathLst>
              </a:cu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sp>
            <p:nvSpPr>
              <p:cNvPr id="38" name="Freeform 37"/>
              <p:cNvSpPr/>
              <p:nvPr/>
            </p:nvSpPr>
            <p:spPr>
              <a:xfrm>
                <a:off x="1919686" y="9648949"/>
                <a:ext cx="4559641" cy="346663"/>
              </a:xfrm>
              <a:custGeom>
                <a:avLst/>
                <a:gdLst>
                  <a:gd name="connsiteX0" fmla="*/ 0 w 4559641"/>
                  <a:gd name="connsiteY0" fmla="*/ 0 h 346663"/>
                  <a:gd name="connsiteX1" fmla="*/ 4212978 w 4559641"/>
                  <a:gd name="connsiteY1" fmla="*/ 0 h 346663"/>
                  <a:gd name="connsiteX2" fmla="*/ 4559641 w 4559641"/>
                  <a:gd name="connsiteY2" fmla="*/ 346663 h 346663"/>
                  <a:gd name="connsiteX3" fmla="*/ 346662 w 4559641"/>
                  <a:gd name="connsiteY3" fmla="*/ 346663 h 346663"/>
                </a:gdLst>
                <a:ahLst/>
                <a:cxnLst>
                  <a:cxn ang="0">
                    <a:pos x="connsiteX0" y="connsiteY0"/>
                  </a:cxn>
                  <a:cxn ang="0">
                    <a:pos x="connsiteX1" y="connsiteY1"/>
                  </a:cxn>
                  <a:cxn ang="0">
                    <a:pos x="connsiteX2" y="connsiteY2"/>
                  </a:cxn>
                  <a:cxn ang="0">
                    <a:pos x="connsiteX3" y="connsiteY3"/>
                  </a:cxn>
                </a:cxnLst>
                <a:rect l="l" t="t" r="r" b="b"/>
                <a:pathLst>
                  <a:path w="4559641" h="346663">
                    <a:moveTo>
                      <a:pt x="0" y="0"/>
                    </a:moveTo>
                    <a:lnTo>
                      <a:pt x="4212978" y="0"/>
                    </a:lnTo>
                    <a:lnTo>
                      <a:pt x="4559641" y="346663"/>
                    </a:lnTo>
                    <a:lnTo>
                      <a:pt x="346662" y="346663"/>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9" name="Freeform 38"/>
              <p:cNvSpPr/>
              <p:nvPr/>
            </p:nvSpPr>
            <p:spPr>
              <a:xfrm>
                <a:off x="5700375" y="9648949"/>
                <a:ext cx="1485536" cy="1278731"/>
              </a:xfrm>
              <a:custGeom>
                <a:avLst/>
                <a:gdLst>
                  <a:gd name="connsiteX0" fmla="*/ 0 w 1485536"/>
                  <a:gd name="connsiteY0" fmla="*/ 0 h 1278731"/>
                  <a:gd name="connsiteX1" fmla="*/ 432292 w 1485536"/>
                  <a:gd name="connsiteY1" fmla="*/ 0 h 1278731"/>
                  <a:gd name="connsiteX2" fmla="*/ 1485536 w 1485536"/>
                  <a:gd name="connsiteY2" fmla="*/ 1053245 h 1278731"/>
                  <a:gd name="connsiteX3" fmla="*/ 1260050 w 1485536"/>
                  <a:gd name="connsiteY3" fmla="*/ 1278731 h 1278731"/>
                </a:gdLst>
                <a:ahLst/>
                <a:cxnLst>
                  <a:cxn ang="0">
                    <a:pos x="connsiteX0" y="connsiteY0"/>
                  </a:cxn>
                  <a:cxn ang="0">
                    <a:pos x="connsiteX1" y="connsiteY1"/>
                  </a:cxn>
                  <a:cxn ang="0">
                    <a:pos x="connsiteX2" y="connsiteY2"/>
                  </a:cxn>
                  <a:cxn ang="0">
                    <a:pos x="connsiteX3" y="connsiteY3"/>
                  </a:cxn>
                </a:cxnLst>
                <a:rect l="l" t="t" r="r" b="b"/>
                <a:pathLst>
                  <a:path w="1485536" h="1278731">
                    <a:moveTo>
                      <a:pt x="0" y="0"/>
                    </a:moveTo>
                    <a:lnTo>
                      <a:pt x="432292" y="0"/>
                    </a:lnTo>
                    <a:lnTo>
                      <a:pt x="1485536" y="1053245"/>
                    </a:lnTo>
                    <a:lnTo>
                      <a:pt x="1260050" y="1278731"/>
                    </a:lnTo>
                    <a:close/>
                  </a:path>
                </a:pathLst>
              </a:custGeom>
              <a:solidFill>
                <a:schemeClr val="accent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grpSp>
        <p:grpSp>
          <p:nvGrpSpPr>
            <p:cNvPr id="40" name="Group 39"/>
            <p:cNvGrpSpPr/>
            <p:nvPr/>
          </p:nvGrpSpPr>
          <p:grpSpPr>
            <a:xfrm>
              <a:off x="11750953" y="6142810"/>
              <a:ext cx="5266225" cy="2106489"/>
              <a:chOff x="1919686" y="9648949"/>
              <a:chExt cx="5266225" cy="2106489"/>
            </a:xfrm>
          </p:grpSpPr>
          <p:sp>
            <p:nvSpPr>
              <p:cNvPr id="41" name="Freeform 40"/>
              <p:cNvSpPr/>
              <p:nvPr/>
            </p:nvSpPr>
            <p:spPr>
              <a:xfrm>
                <a:off x="1919688" y="9648949"/>
                <a:ext cx="5266223" cy="2106489"/>
              </a:xfrm>
              <a:custGeom>
                <a:avLst/>
                <a:gdLst>
                  <a:gd name="connsiteX0" fmla="*/ 0 w 5800801"/>
                  <a:gd name="connsiteY0" fmla="*/ 0 h 2320320"/>
                  <a:gd name="connsiteX1" fmla="*/ 4640641 w 5800801"/>
                  <a:gd name="connsiteY1" fmla="*/ 0 h 2320320"/>
                  <a:gd name="connsiteX2" fmla="*/ 5800801 w 5800801"/>
                  <a:gd name="connsiteY2" fmla="*/ 1160160 h 2320320"/>
                  <a:gd name="connsiteX3" fmla="*/ 4640641 w 5800801"/>
                  <a:gd name="connsiteY3" fmla="*/ 2320320 h 2320320"/>
                  <a:gd name="connsiteX4" fmla="*/ 0 w 5800801"/>
                  <a:gd name="connsiteY4" fmla="*/ 2320320 h 2320320"/>
                  <a:gd name="connsiteX5" fmla="*/ 1160160 w 5800801"/>
                  <a:gd name="connsiteY5" fmla="*/ 1160160 h 2320320"/>
                  <a:gd name="connsiteX6" fmla="*/ 0 w 5800801"/>
                  <a:gd name="connsiteY6" fmla="*/ 0 h 232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0801" h="2320320">
                    <a:moveTo>
                      <a:pt x="0" y="0"/>
                    </a:moveTo>
                    <a:lnTo>
                      <a:pt x="4640641" y="0"/>
                    </a:lnTo>
                    <a:lnTo>
                      <a:pt x="5800801" y="1160160"/>
                    </a:lnTo>
                    <a:lnTo>
                      <a:pt x="4640641" y="2320320"/>
                    </a:lnTo>
                    <a:lnTo>
                      <a:pt x="0" y="2320320"/>
                    </a:lnTo>
                    <a:lnTo>
                      <a:pt x="1160160" y="1160160"/>
                    </a:lnTo>
                    <a:lnTo>
                      <a:pt x="0" y="0"/>
                    </a:ln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sp>
            <p:nvSpPr>
              <p:cNvPr id="42" name="Freeform 41"/>
              <p:cNvSpPr/>
              <p:nvPr/>
            </p:nvSpPr>
            <p:spPr>
              <a:xfrm>
                <a:off x="1919686" y="9648949"/>
                <a:ext cx="4559641" cy="346663"/>
              </a:xfrm>
              <a:custGeom>
                <a:avLst/>
                <a:gdLst>
                  <a:gd name="connsiteX0" fmla="*/ 0 w 4559641"/>
                  <a:gd name="connsiteY0" fmla="*/ 0 h 346663"/>
                  <a:gd name="connsiteX1" fmla="*/ 4212978 w 4559641"/>
                  <a:gd name="connsiteY1" fmla="*/ 0 h 346663"/>
                  <a:gd name="connsiteX2" fmla="*/ 4559641 w 4559641"/>
                  <a:gd name="connsiteY2" fmla="*/ 346663 h 346663"/>
                  <a:gd name="connsiteX3" fmla="*/ 346662 w 4559641"/>
                  <a:gd name="connsiteY3" fmla="*/ 346663 h 346663"/>
                </a:gdLst>
                <a:ahLst/>
                <a:cxnLst>
                  <a:cxn ang="0">
                    <a:pos x="connsiteX0" y="connsiteY0"/>
                  </a:cxn>
                  <a:cxn ang="0">
                    <a:pos x="connsiteX1" y="connsiteY1"/>
                  </a:cxn>
                  <a:cxn ang="0">
                    <a:pos x="connsiteX2" y="connsiteY2"/>
                  </a:cxn>
                  <a:cxn ang="0">
                    <a:pos x="connsiteX3" y="connsiteY3"/>
                  </a:cxn>
                </a:cxnLst>
                <a:rect l="l" t="t" r="r" b="b"/>
                <a:pathLst>
                  <a:path w="4559641" h="346663">
                    <a:moveTo>
                      <a:pt x="0" y="0"/>
                    </a:moveTo>
                    <a:lnTo>
                      <a:pt x="4212978" y="0"/>
                    </a:lnTo>
                    <a:lnTo>
                      <a:pt x="4559641" y="346663"/>
                    </a:lnTo>
                    <a:lnTo>
                      <a:pt x="346662" y="346663"/>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3" name="Freeform 42"/>
              <p:cNvSpPr/>
              <p:nvPr/>
            </p:nvSpPr>
            <p:spPr>
              <a:xfrm>
                <a:off x="5700375" y="9648949"/>
                <a:ext cx="1485536" cy="1278731"/>
              </a:xfrm>
              <a:custGeom>
                <a:avLst/>
                <a:gdLst>
                  <a:gd name="connsiteX0" fmla="*/ 0 w 1485536"/>
                  <a:gd name="connsiteY0" fmla="*/ 0 h 1278731"/>
                  <a:gd name="connsiteX1" fmla="*/ 432292 w 1485536"/>
                  <a:gd name="connsiteY1" fmla="*/ 0 h 1278731"/>
                  <a:gd name="connsiteX2" fmla="*/ 1485536 w 1485536"/>
                  <a:gd name="connsiteY2" fmla="*/ 1053245 h 1278731"/>
                  <a:gd name="connsiteX3" fmla="*/ 1260050 w 1485536"/>
                  <a:gd name="connsiteY3" fmla="*/ 1278731 h 1278731"/>
                </a:gdLst>
                <a:ahLst/>
                <a:cxnLst>
                  <a:cxn ang="0">
                    <a:pos x="connsiteX0" y="connsiteY0"/>
                  </a:cxn>
                  <a:cxn ang="0">
                    <a:pos x="connsiteX1" y="connsiteY1"/>
                  </a:cxn>
                  <a:cxn ang="0">
                    <a:pos x="connsiteX2" y="connsiteY2"/>
                  </a:cxn>
                  <a:cxn ang="0">
                    <a:pos x="connsiteX3" y="connsiteY3"/>
                  </a:cxn>
                </a:cxnLst>
                <a:rect l="l" t="t" r="r" b="b"/>
                <a:pathLst>
                  <a:path w="1485536" h="1278731">
                    <a:moveTo>
                      <a:pt x="0" y="0"/>
                    </a:moveTo>
                    <a:lnTo>
                      <a:pt x="432292" y="0"/>
                    </a:lnTo>
                    <a:lnTo>
                      <a:pt x="1485536" y="1053245"/>
                    </a:lnTo>
                    <a:lnTo>
                      <a:pt x="1260050" y="1278731"/>
                    </a:lnTo>
                    <a:close/>
                  </a:path>
                </a:pathLst>
              </a:custGeom>
              <a:solidFill>
                <a:schemeClr val="accent3">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grpSp>
        <p:grpSp>
          <p:nvGrpSpPr>
            <p:cNvPr id="44" name="Group 43"/>
            <p:cNvGrpSpPr/>
            <p:nvPr/>
          </p:nvGrpSpPr>
          <p:grpSpPr>
            <a:xfrm>
              <a:off x="16224938" y="6142810"/>
              <a:ext cx="5266225" cy="2106489"/>
              <a:chOff x="1919686" y="9648949"/>
              <a:chExt cx="5266225" cy="2106489"/>
            </a:xfrm>
          </p:grpSpPr>
          <p:sp>
            <p:nvSpPr>
              <p:cNvPr id="45" name="Freeform 44"/>
              <p:cNvSpPr/>
              <p:nvPr/>
            </p:nvSpPr>
            <p:spPr>
              <a:xfrm>
                <a:off x="1919688" y="9648949"/>
                <a:ext cx="5266223" cy="2106489"/>
              </a:xfrm>
              <a:custGeom>
                <a:avLst/>
                <a:gdLst>
                  <a:gd name="connsiteX0" fmla="*/ 0 w 5800801"/>
                  <a:gd name="connsiteY0" fmla="*/ 0 h 2320320"/>
                  <a:gd name="connsiteX1" fmla="*/ 4640641 w 5800801"/>
                  <a:gd name="connsiteY1" fmla="*/ 0 h 2320320"/>
                  <a:gd name="connsiteX2" fmla="*/ 5800801 w 5800801"/>
                  <a:gd name="connsiteY2" fmla="*/ 1160160 h 2320320"/>
                  <a:gd name="connsiteX3" fmla="*/ 4640641 w 5800801"/>
                  <a:gd name="connsiteY3" fmla="*/ 2320320 h 2320320"/>
                  <a:gd name="connsiteX4" fmla="*/ 0 w 5800801"/>
                  <a:gd name="connsiteY4" fmla="*/ 2320320 h 2320320"/>
                  <a:gd name="connsiteX5" fmla="*/ 1160160 w 5800801"/>
                  <a:gd name="connsiteY5" fmla="*/ 1160160 h 2320320"/>
                  <a:gd name="connsiteX6" fmla="*/ 0 w 5800801"/>
                  <a:gd name="connsiteY6" fmla="*/ 0 h 232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0801" h="2320320">
                    <a:moveTo>
                      <a:pt x="0" y="0"/>
                    </a:moveTo>
                    <a:lnTo>
                      <a:pt x="4640641" y="0"/>
                    </a:lnTo>
                    <a:lnTo>
                      <a:pt x="5800801" y="1160160"/>
                    </a:lnTo>
                    <a:lnTo>
                      <a:pt x="4640641" y="2320320"/>
                    </a:lnTo>
                    <a:lnTo>
                      <a:pt x="0" y="2320320"/>
                    </a:lnTo>
                    <a:lnTo>
                      <a:pt x="1160160" y="1160160"/>
                    </a:lnTo>
                    <a:lnTo>
                      <a:pt x="0" y="0"/>
                    </a:lnTo>
                    <a:close/>
                  </a:path>
                </a:pathLst>
              </a:custGeom>
              <a:solidFill>
                <a:schemeClr val="accent4"/>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sp>
            <p:nvSpPr>
              <p:cNvPr id="46" name="Freeform 45"/>
              <p:cNvSpPr/>
              <p:nvPr/>
            </p:nvSpPr>
            <p:spPr>
              <a:xfrm>
                <a:off x="1919686" y="9648949"/>
                <a:ext cx="4559641" cy="346663"/>
              </a:xfrm>
              <a:custGeom>
                <a:avLst/>
                <a:gdLst>
                  <a:gd name="connsiteX0" fmla="*/ 0 w 4559641"/>
                  <a:gd name="connsiteY0" fmla="*/ 0 h 346663"/>
                  <a:gd name="connsiteX1" fmla="*/ 4212978 w 4559641"/>
                  <a:gd name="connsiteY1" fmla="*/ 0 h 346663"/>
                  <a:gd name="connsiteX2" fmla="*/ 4559641 w 4559641"/>
                  <a:gd name="connsiteY2" fmla="*/ 346663 h 346663"/>
                  <a:gd name="connsiteX3" fmla="*/ 346662 w 4559641"/>
                  <a:gd name="connsiteY3" fmla="*/ 346663 h 346663"/>
                </a:gdLst>
                <a:ahLst/>
                <a:cxnLst>
                  <a:cxn ang="0">
                    <a:pos x="connsiteX0" y="connsiteY0"/>
                  </a:cxn>
                  <a:cxn ang="0">
                    <a:pos x="connsiteX1" y="connsiteY1"/>
                  </a:cxn>
                  <a:cxn ang="0">
                    <a:pos x="connsiteX2" y="connsiteY2"/>
                  </a:cxn>
                  <a:cxn ang="0">
                    <a:pos x="connsiteX3" y="connsiteY3"/>
                  </a:cxn>
                </a:cxnLst>
                <a:rect l="l" t="t" r="r" b="b"/>
                <a:pathLst>
                  <a:path w="4559641" h="346663">
                    <a:moveTo>
                      <a:pt x="0" y="0"/>
                    </a:moveTo>
                    <a:lnTo>
                      <a:pt x="4212978" y="0"/>
                    </a:lnTo>
                    <a:lnTo>
                      <a:pt x="4559641" y="346663"/>
                    </a:lnTo>
                    <a:lnTo>
                      <a:pt x="346662" y="346663"/>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47" name="Freeform 46"/>
              <p:cNvSpPr/>
              <p:nvPr/>
            </p:nvSpPr>
            <p:spPr>
              <a:xfrm>
                <a:off x="5700375" y="9648949"/>
                <a:ext cx="1485536" cy="1278731"/>
              </a:xfrm>
              <a:custGeom>
                <a:avLst/>
                <a:gdLst>
                  <a:gd name="connsiteX0" fmla="*/ 0 w 1485536"/>
                  <a:gd name="connsiteY0" fmla="*/ 0 h 1278731"/>
                  <a:gd name="connsiteX1" fmla="*/ 432292 w 1485536"/>
                  <a:gd name="connsiteY1" fmla="*/ 0 h 1278731"/>
                  <a:gd name="connsiteX2" fmla="*/ 1485536 w 1485536"/>
                  <a:gd name="connsiteY2" fmla="*/ 1053245 h 1278731"/>
                  <a:gd name="connsiteX3" fmla="*/ 1260050 w 1485536"/>
                  <a:gd name="connsiteY3" fmla="*/ 1278731 h 1278731"/>
                </a:gdLst>
                <a:ahLst/>
                <a:cxnLst>
                  <a:cxn ang="0">
                    <a:pos x="connsiteX0" y="connsiteY0"/>
                  </a:cxn>
                  <a:cxn ang="0">
                    <a:pos x="connsiteX1" y="connsiteY1"/>
                  </a:cxn>
                  <a:cxn ang="0">
                    <a:pos x="connsiteX2" y="connsiteY2"/>
                  </a:cxn>
                  <a:cxn ang="0">
                    <a:pos x="connsiteX3" y="connsiteY3"/>
                  </a:cxn>
                </a:cxnLst>
                <a:rect l="l" t="t" r="r" b="b"/>
                <a:pathLst>
                  <a:path w="1485536" h="1278731">
                    <a:moveTo>
                      <a:pt x="0" y="0"/>
                    </a:moveTo>
                    <a:lnTo>
                      <a:pt x="432292" y="0"/>
                    </a:lnTo>
                    <a:lnTo>
                      <a:pt x="1485536" y="1053245"/>
                    </a:lnTo>
                    <a:lnTo>
                      <a:pt x="1260050" y="1278731"/>
                    </a:lnTo>
                    <a:close/>
                  </a:path>
                </a:pathLst>
              </a:custGeom>
              <a:solidFill>
                <a:schemeClr val="accent4">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20193" tIns="86678" rIns="1246838" bIns="86678" numCol="1" spcCol="1270" anchor="ctr" anchorCtr="0">
                <a:noAutofit/>
              </a:bodyPr>
              <a:lstStyle/>
              <a:p>
                <a:pPr lvl="0" algn="ctr" defTabSz="2889250">
                  <a:lnSpc>
                    <a:spcPct val="90000"/>
                  </a:lnSpc>
                  <a:spcBef>
                    <a:spcPct val="0"/>
                  </a:spcBef>
                  <a:spcAft>
                    <a:spcPct val="35000"/>
                  </a:spcAft>
                </a:pPr>
                <a:endParaRPr lang="en-AU" sz="6500" kern="1200"/>
              </a:p>
            </p:txBody>
          </p:sp>
        </p:grpSp>
      </p:grpSp>
      <p:sp>
        <p:nvSpPr>
          <p:cNvPr id="59" name="Title 58"/>
          <p:cNvSpPr>
            <a:spLocks noGrp="1"/>
          </p:cNvSpPr>
          <p:nvPr>
            <p:ph type="title"/>
          </p:nvPr>
        </p:nvSpPr>
        <p:spPr/>
        <p:txBody>
          <a:bodyPr/>
          <a:lstStyle/>
          <a:p>
            <a:r>
              <a:rPr lang="id-ID" dirty="0"/>
              <a:t>ARROW PROCESS</a:t>
            </a:r>
            <a:endParaRPr lang="en-AU" dirty="0"/>
          </a:p>
        </p:txBody>
      </p:sp>
      <p:sp>
        <p:nvSpPr>
          <p:cNvPr id="60" name="Content Placeholder 59"/>
          <p:cNvSpPr>
            <a:spLocks noGrp="1"/>
          </p:cNvSpPr>
          <p:nvPr>
            <p:ph idx="1"/>
          </p:nvPr>
        </p:nvSpPr>
        <p:spPr/>
        <p:txBody>
          <a:bodyPr>
            <a:normAutofit fontScale="92500" lnSpcReduction="20000"/>
          </a:bodyPr>
          <a:lstStyle/>
          <a:p>
            <a:r>
              <a:rPr lang="id-ID" dirty="0"/>
              <a:t>Slogan Here Please Teman</a:t>
            </a:r>
            <a:endParaRPr lang="en-AU" dirty="0"/>
          </a:p>
        </p:txBody>
      </p:sp>
      <p:sp>
        <p:nvSpPr>
          <p:cNvPr id="61" name="Freeform 60"/>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62" name="TextBox 61"/>
          <p:cNvSpPr txBox="1"/>
          <p:nvPr/>
        </p:nvSpPr>
        <p:spPr>
          <a:xfrm>
            <a:off x="2590771" y="3975555"/>
            <a:ext cx="4641303"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a:t>
            </a:r>
          </a:p>
        </p:txBody>
      </p:sp>
      <p:sp>
        <p:nvSpPr>
          <p:cNvPr id="63" name="Rectangle 62"/>
          <p:cNvSpPr/>
          <p:nvPr/>
        </p:nvSpPr>
        <p:spPr>
          <a:xfrm>
            <a:off x="2590771" y="4985260"/>
            <a:ext cx="4641303" cy="4460965"/>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ipsum dolor sit amet here please.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64" name="Freeform 63"/>
          <p:cNvSpPr>
            <a:spLocks noEditPoints="1"/>
          </p:cNvSpPr>
          <p:nvPr/>
        </p:nvSpPr>
        <p:spPr bwMode="auto">
          <a:xfrm>
            <a:off x="10862314" y="7030307"/>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65" name="Freeform 64"/>
          <p:cNvSpPr>
            <a:spLocks noEditPoints="1"/>
          </p:cNvSpPr>
          <p:nvPr/>
        </p:nvSpPr>
        <p:spPr bwMode="auto">
          <a:xfrm>
            <a:off x="14234904" y="6963182"/>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66" name="Freeform 65"/>
          <p:cNvSpPr>
            <a:spLocks/>
          </p:cNvSpPr>
          <p:nvPr/>
        </p:nvSpPr>
        <p:spPr bwMode="auto">
          <a:xfrm>
            <a:off x="17401776" y="7138217"/>
            <a:ext cx="877419" cy="805500"/>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67" name="Freeform 66"/>
          <p:cNvSpPr>
            <a:spLocks noEditPoints="1"/>
          </p:cNvSpPr>
          <p:nvPr/>
        </p:nvSpPr>
        <p:spPr bwMode="auto">
          <a:xfrm>
            <a:off x="20529163" y="7085475"/>
            <a:ext cx="1126740" cy="910984"/>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68" name="TextBox 67"/>
          <p:cNvSpPr txBox="1"/>
          <p:nvPr/>
        </p:nvSpPr>
        <p:spPr>
          <a:xfrm>
            <a:off x="9465523" y="8719151"/>
            <a:ext cx="3243574" cy="1631216"/>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69" name="TextBox 68"/>
          <p:cNvSpPr txBox="1"/>
          <p:nvPr/>
        </p:nvSpPr>
        <p:spPr>
          <a:xfrm>
            <a:off x="12960727" y="8727030"/>
            <a:ext cx="3243574" cy="1631216"/>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70" name="TextBox 69"/>
          <p:cNvSpPr txBox="1"/>
          <p:nvPr/>
        </p:nvSpPr>
        <p:spPr>
          <a:xfrm>
            <a:off x="16501720" y="8776745"/>
            <a:ext cx="3243574" cy="1631216"/>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71" name="TextBox 70"/>
          <p:cNvSpPr txBox="1"/>
          <p:nvPr/>
        </p:nvSpPr>
        <p:spPr>
          <a:xfrm>
            <a:off x="19984021" y="8776745"/>
            <a:ext cx="3243574" cy="1631216"/>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72" name="TextBox 71"/>
          <p:cNvSpPr txBox="1"/>
          <p:nvPr/>
        </p:nvSpPr>
        <p:spPr>
          <a:xfrm>
            <a:off x="10620658" y="4748430"/>
            <a:ext cx="1800846" cy="830997"/>
          </a:xfrm>
          <a:prstGeom prst="rect">
            <a:avLst/>
          </a:prstGeom>
          <a:noFill/>
        </p:spPr>
        <p:txBody>
          <a:bodyPr wrap="square" rtlCol="0">
            <a:spAutoFit/>
          </a:bodyPr>
          <a:lstStyle/>
          <a:p>
            <a:r>
              <a:rPr lang="id-ID" sz="2400" b="1" dirty="0">
                <a:solidFill>
                  <a:schemeClr val="bg1"/>
                </a:solidFill>
                <a:latin typeface="+mj-lt"/>
              </a:rPr>
              <a:t>SUBTITLE HERE</a:t>
            </a:r>
          </a:p>
        </p:txBody>
      </p:sp>
      <p:sp>
        <p:nvSpPr>
          <p:cNvPr id="73" name="TextBox 72"/>
          <p:cNvSpPr txBox="1"/>
          <p:nvPr/>
        </p:nvSpPr>
        <p:spPr>
          <a:xfrm>
            <a:off x="13970041" y="4723897"/>
            <a:ext cx="1800846" cy="830997"/>
          </a:xfrm>
          <a:prstGeom prst="rect">
            <a:avLst/>
          </a:prstGeom>
          <a:noFill/>
        </p:spPr>
        <p:txBody>
          <a:bodyPr wrap="square" rtlCol="0">
            <a:spAutoFit/>
          </a:bodyPr>
          <a:lstStyle/>
          <a:p>
            <a:r>
              <a:rPr lang="id-ID" sz="2400" b="1" dirty="0">
                <a:solidFill>
                  <a:schemeClr val="bg1"/>
                </a:solidFill>
                <a:latin typeface="+mj-lt"/>
              </a:rPr>
              <a:t>SUBTITLE HERE</a:t>
            </a:r>
          </a:p>
        </p:txBody>
      </p:sp>
      <p:sp>
        <p:nvSpPr>
          <p:cNvPr id="74" name="TextBox 73"/>
          <p:cNvSpPr txBox="1"/>
          <p:nvPr/>
        </p:nvSpPr>
        <p:spPr>
          <a:xfrm>
            <a:off x="17233432" y="4746723"/>
            <a:ext cx="1800846" cy="830997"/>
          </a:xfrm>
          <a:prstGeom prst="rect">
            <a:avLst/>
          </a:prstGeom>
          <a:noFill/>
        </p:spPr>
        <p:txBody>
          <a:bodyPr wrap="square" rtlCol="0">
            <a:spAutoFit/>
          </a:bodyPr>
          <a:lstStyle/>
          <a:p>
            <a:r>
              <a:rPr lang="id-ID" sz="2400" b="1" dirty="0">
                <a:solidFill>
                  <a:schemeClr val="bg1"/>
                </a:solidFill>
                <a:latin typeface="+mj-lt"/>
              </a:rPr>
              <a:t>SUBTITLE HERE</a:t>
            </a:r>
          </a:p>
        </p:txBody>
      </p:sp>
      <p:sp>
        <p:nvSpPr>
          <p:cNvPr id="75" name="TextBox 74"/>
          <p:cNvSpPr txBox="1"/>
          <p:nvPr/>
        </p:nvSpPr>
        <p:spPr>
          <a:xfrm>
            <a:off x="20455929" y="4746722"/>
            <a:ext cx="1800846" cy="830997"/>
          </a:xfrm>
          <a:prstGeom prst="rect">
            <a:avLst/>
          </a:prstGeom>
          <a:noFill/>
        </p:spPr>
        <p:txBody>
          <a:bodyPr wrap="square" rtlCol="0">
            <a:spAutoFit/>
          </a:bodyPr>
          <a:lstStyle/>
          <a:p>
            <a:r>
              <a:rPr lang="id-ID" sz="2400" b="1" dirty="0">
                <a:solidFill>
                  <a:schemeClr val="bg1"/>
                </a:solidFill>
                <a:latin typeface="+mj-lt"/>
              </a:rPr>
              <a:t>SUBTITLE HERE</a:t>
            </a:r>
          </a:p>
        </p:txBody>
      </p:sp>
      <p:sp>
        <p:nvSpPr>
          <p:cNvPr id="48" name="TextBox 4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26</a:t>
            </a:fld>
            <a:endParaRPr lang="en-US" sz="2400" dirty="0">
              <a:solidFill>
                <a:schemeClr val="bg1"/>
              </a:solidFill>
            </a:endParaRPr>
          </a:p>
        </p:txBody>
      </p:sp>
    </p:spTree>
    <p:extLst>
      <p:ext uri="{BB962C8B-B14F-4D97-AF65-F5344CB8AC3E}">
        <p14:creationId xmlns:p14="http://schemas.microsoft.com/office/powerpoint/2010/main" val="346863111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p:cTn id="7" dur="500" fill="hold"/>
                                        <p:tgtEl>
                                          <p:spTgt spid="61"/>
                                        </p:tgtEl>
                                        <p:attrNameLst>
                                          <p:attrName>ppt_w</p:attrName>
                                        </p:attrNameLst>
                                      </p:cBhvr>
                                      <p:tavLst>
                                        <p:tav tm="0">
                                          <p:val>
                                            <p:fltVal val="0"/>
                                          </p:val>
                                        </p:tav>
                                        <p:tav tm="100000">
                                          <p:val>
                                            <p:strVal val="#ppt_w"/>
                                          </p:val>
                                        </p:tav>
                                      </p:tavLst>
                                    </p:anim>
                                    <p:anim calcmode="lin" valueType="num">
                                      <p:cBhvr>
                                        <p:cTn id="8" dur="500" fill="hold"/>
                                        <p:tgtEl>
                                          <p:spTgt spid="61"/>
                                        </p:tgtEl>
                                        <p:attrNameLst>
                                          <p:attrName>ppt_h</p:attrName>
                                        </p:attrNameLst>
                                      </p:cBhvr>
                                      <p:tavLst>
                                        <p:tav tm="0">
                                          <p:val>
                                            <p:fltVal val="0"/>
                                          </p:val>
                                        </p:tav>
                                        <p:tav tm="100000">
                                          <p:val>
                                            <p:strVal val="#ppt_h"/>
                                          </p:val>
                                        </p:tav>
                                      </p:tavLst>
                                    </p:anim>
                                    <p:anim calcmode="lin" valueType="num">
                                      <p:cBhvr>
                                        <p:cTn id="9" dur="500" fill="hold"/>
                                        <p:tgtEl>
                                          <p:spTgt spid="61"/>
                                        </p:tgtEl>
                                        <p:attrNameLst>
                                          <p:attrName>style.rotation</p:attrName>
                                        </p:attrNameLst>
                                      </p:cBhvr>
                                      <p:tavLst>
                                        <p:tav tm="0">
                                          <p:val>
                                            <p:fltVal val="360"/>
                                          </p:val>
                                        </p:tav>
                                        <p:tav tm="100000">
                                          <p:val>
                                            <p:fltVal val="0"/>
                                          </p:val>
                                        </p:tav>
                                      </p:tavLst>
                                    </p:anim>
                                    <p:animEffect transition="in" filter="fade">
                                      <p:cBhvr>
                                        <p:cTn id="10" dur="500"/>
                                        <p:tgtEl>
                                          <p:spTgt spid="61"/>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2"/>
                                        </p:tgtEl>
                                        <p:attrNameLst>
                                          <p:attrName>style.visibility</p:attrName>
                                        </p:attrNameLst>
                                      </p:cBhvr>
                                      <p:to>
                                        <p:strVal val="visible"/>
                                      </p:to>
                                    </p:set>
                                    <p:animEffect transition="in" filter="wipe(left)">
                                      <p:cBhvr>
                                        <p:cTn id="13" dur="500"/>
                                        <p:tgtEl>
                                          <p:spTgt spid="62"/>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63"/>
                                        </p:tgtEl>
                                        <p:attrNameLst>
                                          <p:attrName>style.visibility</p:attrName>
                                        </p:attrNameLst>
                                      </p:cBhvr>
                                      <p:to>
                                        <p:strVal val="visible"/>
                                      </p:to>
                                    </p:set>
                                    <p:animEffect transition="in" filter="fade">
                                      <p:cBhvr>
                                        <p:cTn id="17" dur="500"/>
                                        <p:tgtEl>
                                          <p:spTgt spid="63"/>
                                        </p:tgtEl>
                                      </p:cBhvr>
                                    </p:animEffect>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58"/>
                                        </p:tgtEl>
                                        <p:attrNameLst>
                                          <p:attrName>style.visibility</p:attrName>
                                        </p:attrNameLst>
                                      </p:cBhvr>
                                      <p:to>
                                        <p:strVal val="visible"/>
                                      </p:to>
                                    </p:set>
                                    <p:animEffect transition="in" filter="wipe(left)">
                                      <p:cBhvr>
                                        <p:cTn id="21" dur="500"/>
                                        <p:tgtEl>
                                          <p:spTgt spid="58"/>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72"/>
                                        </p:tgtEl>
                                        <p:attrNameLst>
                                          <p:attrName>style.visibility</p:attrName>
                                        </p:attrNameLst>
                                      </p:cBhvr>
                                      <p:to>
                                        <p:strVal val="visible"/>
                                      </p:to>
                                    </p:set>
                                    <p:animEffect transition="in" filter="wipe(left)">
                                      <p:cBhvr>
                                        <p:cTn id="25" dur="500"/>
                                        <p:tgtEl>
                                          <p:spTgt spid="72"/>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wipe(left)">
                                      <p:cBhvr>
                                        <p:cTn id="28" dur="500"/>
                                        <p:tgtEl>
                                          <p:spTgt spid="73"/>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74"/>
                                        </p:tgtEl>
                                        <p:attrNameLst>
                                          <p:attrName>style.visibility</p:attrName>
                                        </p:attrNameLst>
                                      </p:cBhvr>
                                      <p:to>
                                        <p:strVal val="visible"/>
                                      </p:to>
                                    </p:set>
                                    <p:animEffect transition="in" filter="wipe(left)">
                                      <p:cBhvr>
                                        <p:cTn id="31" dur="500"/>
                                        <p:tgtEl>
                                          <p:spTgt spid="74"/>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75"/>
                                        </p:tgtEl>
                                        <p:attrNameLst>
                                          <p:attrName>style.visibility</p:attrName>
                                        </p:attrNameLst>
                                      </p:cBhvr>
                                      <p:to>
                                        <p:strVal val="visible"/>
                                      </p:to>
                                    </p:set>
                                    <p:animEffect transition="in" filter="wipe(left)">
                                      <p:cBhvr>
                                        <p:cTn id="34" dur="500"/>
                                        <p:tgtEl>
                                          <p:spTgt spid="75"/>
                                        </p:tgtEl>
                                      </p:cBhvr>
                                    </p:animEffect>
                                  </p:childTnLst>
                                </p:cTn>
                              </p:par>
                            </p:childTnLst>
                          </p:cTn>
                        </p:par>
                        <p:par>
                          <p:cTn id="35" fill="hold">
                            <p:stCondLst>
                              <p:cond delay="2000"/>
                            </p:stCondLst>
                            <p:childTnLst>
                              <p:par>
                                <p:cTn id="36" presetID="10" presetClass="entr" presetSubtype="0" fill="hold" grpId="0" nodeType="afterEffect">
                                  <p:stCondLst>
                                    <p:cond delay="0"/>
                                  </p:stCondLst>
                                  <p:childTnLst>
                                    <p:set>
                                      <p:cBhvr>
                                        <p:cTn id="37" dur="1" fill="hold">
                                          <p:stCondLst>
                                            <p:cond delay="0"/>
                                          </p:stCondLst>
                                        </p:cTn>
                                        <p:tgtEl>
                                          <p:spTgt spid="64"/>
                                        </p:tgtEl>
                                        <p:attrNameLst>
                                          <p:attrName>style.visibility</p:attrName>
                                        </p:attrNameLst>
                                      </p:cBhvr>
                                      <p:to>
                                        <p:strVal val="visible"/>
                                      </p:to>
                                    </p:set>
                                    <p:animEffect transition="in" filter="fade">
                                      <p:cBhvr>
                                        <p:cTn id="38" dur="500"/>
                                        <p:tgtEl>
                                          <p:spTgt spid="6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68"/>
                                        </p:tgtEl>
                                        <p:attrNameLst>
                                          <p:attrName>style.visibility</p:attrName>
                                        </p:attrNameLst>
                                      </p:cBhvr>
                                      <p:to>
                                        <p:strVal val="visible"/>
                                      </p:to>
                                    </p:set>
                                    <p:animEffect transition="in" filter="fade">
                                      <p:cBhvr>
                                        <p:cTn id="41" dur="500"/>
                                        <p:tgtEl>
                                          <p:spTgt spid="68"/>
                                        </p:tgtEl>
                                      </p:cBhvr>
                                    </p:animEffect>
                                  </p:childTnLst>
                                </p:cTn>
                              </p:par>
                            </p:childTnLst>
                          </p:cTn>
                        </p:par>
                        <p:par>
                          <p:cTn id="42" fill="hold">
                            <p:stCondLst>
                              <p:cond delay="2500"/>
                            </p:stCondLst>
                            <p:childTnLst>
                              <p:par>
                                <p:cTn id="43" presetID="10" presetClass="entr" presetSubtype="0" fill="hold" grpId="0" nodeType="afterEffect">
                                  <p:stCondLst>
                                    <p:cond delay="0"/>
                                  </p:stCondLst>
                                  <p:childTnLst>
                                    <p:set>
                                      <p:cBhvr>
                                        <p:cTn id="44" dur="1" fill="hold">
                                          <p:stCondLst>
                                            <p:cond delay="0"/>
                                          </p:stCondLst>
                                        </p:cTn>
                                        <p:tgtEl>
                                          <p:spTgt spid="65"/>
                                        </p:tgtEl>
                                        <p:attrNameLst>
                                          <p:attrName>style.visibility</p:attrName>
                                        </p:attrNameLst>
                                      </p:cBhvr>
                                      <p:to>
                                        <p:strVal val="visible"/>
                                      </p:to>
                                    </p:set>
                                    <p:animEffect transition="in" filter="fade">
                                      <p:cBhvr>
                                        <p:cTn id="45" dur="500"/>
                                        <p:tgtEl>
                                          <p:spTgt spid="6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500"/>
                                        <p:tgtEl>
                                          <p:spTgt spid="69"/>
                                        </p:tgtEl>
                                      </p:cBhvr>
                                    </p:animEffect>
                                  </p:childTnLst>
                                </p:cTn>
                              </p:par>
                            </p:childTnLst>
                          </p:cTn>
                        </p:par>
                        <p:par>
                          <p:cTn id="49" fill="hold">
                            <p:stCondLst>
                              <p:cond delay="3000"/>
                            </p:stCondLst>
                            <p:childTnLst>
                              <p:par>
                                <p:cTn id="50" presetID="10" presetClass="entr" presetSubtype="0" fill="hold" grpId="0" nodeType="afterEffect">
                                  <p:stCondLst>
                                    <p:cond delay="0"/>
                                  </p:stCondLst>
                                  <p:childTnLst>
                                    <p:set>
                                      <p:cBhvr>
                                        <p:cTn id="51" dur="1" fill="hold">
                                          <p:stCondLst>
                                            <p:cond delay="0"/>
                                          </p:stCondLst>
                                        </p:cTn>
                                        <p:tgtEl>
                                          <p:spTgt spid="66"/>
                                        </p:tgtEl>
                                        <p:attrNameLst>
                                          <p:attrName>style.visibility</p:attrName>
                                        </p:attrNameLst>
                                      </p:cBhvr>
                                      <p:to>
                                        <p:strVal val="visible"/>
                                      </p:to>
                                    </p:set>
                                    <p:animEffect transition="in" filter="fade">
                                      <p:cBhvr>
                                        <p:cTn id="52" dur="500"/>
                                        <p:tgtEl>
                                          <p:spTgt spid="66"/>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70"/>
                                        </p:tgtEl>
                                        <p:attrNameLst>
                                          <p:attrName>style.visibility</p:attrName>
                                        </p:attrNameLst>
                                      </p:cBhvr>
                                      <p:to>
                                        <p:strVal val="visible"/>
                                      </p:to>
                                    </p:set>
                                    <p:animEffect transition="in" filter="fade">
                                      <p:cBhvr>
                                        <p:cTn id="55" dur="500"/>
                                        <p:tgtEl>
                                          <p:spTgt spid="70"/>
                                        </p:tgtEl>
                                      </p:cBhvr>
                                    </p:animEffect>
                                  </p:childTnLst>
                                </p:cTn>
                              </p:par>
                            </p:childTnLst>
                          </p:cTn>
                        </p:par>
                        <p:par>
                          <p:cTn id="56" fill="hold">
                            <p:stCondLst>
                              <p:cond delay="3500"/>
                            </p:stCondLst>
                            <p:childTnLst>
                              <p:par>
                                <p:cTn id="57" presetID="10" presetClass="entr" presetSubtype="0" fill="hold" grpId="0" nodeType="afterEffect">
                                  <p:stCondLst>
                                    <p:cond delay="0"/>
                                  </p:stCondLst>
                                  <p:childTnLst>
                                    <p:set>
                                      <p:cBhvr>
                                        <p:cTn id="58" dur="1" fill="hold">
                                          <p:stCondLst>
                                            <p:cond delay="0"/>
                                          </p:stCondLst>
                                        </p:cTn>
                                        <p:tgtEl>
                                          <p:spTgt spid="67"/>
                                        </p:tgtEl>
                                        <p:attrNameLst>
                                          <p:attrName>style.visibility</p:attrName>
                                        </p:attrNameLst>
                                      </p:cBhvr>
                                      <p:to>
                                        <p:strVal val="visible"/>
                                      </p:to>
                                    </p:set>
                                    <p:animEffect transition="in" filter="fade">
                                      <p:cBhvr>
                                        <p:cTn id="59" dur="500"/>
                                        <p:tgtEl>
                                          <p:spTgt spid="6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71"/>
                                        </p:tgtEl>
                                        <p:attrNameLst>
                                          <p:attrName>style.visibility</p:attrName>
                                        </p:attrNameLst>
                                      </p:cBhvr>
                                      <p:to>
                                        <p:strVal val="visible"/>
                                      </p:to>
                                    </p:set>
                                    <p:animEffect transition="in" filter="fade">
                                      <p:cBhvr>
                                        <p:cTn id="62"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p:bldP spid="63" grpId="0"/>
      <p:bldP spid="64" grpId="0" animBg="1"/>
      <p:bldP spid="65" grpId="0" animBg="1"/>
      <p:bldP spid="66" grpId="0" animBg="1"/>
      <p:bldP spid="67" grpId="0" animBg="1"/>
      <p:bldP spid="68" grpId="0"/>
      <p:bldP spid="69" grpId="0"/>
      <p:bldP spid="70" grpId="0"/>
      <p:bldP spid="71" grpId="0"/>
      <p:bldP spid="72" grpId="0"/>
      <p:bldP spid="73" grpId="0"/>
      <p:bldP spid="74" grpId="0"/>
      <p:bldP spid="7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CIRCLED ARROW</a:t>
            </a:r>
            <a:endParaRPr lang="en-AU" dirty="0"/>
          </a:p>
        </p:txBody>
      </p:sp>
      <p:sp>
        <p:nvSpPr>
          <p:cNvPr id="12" name="Content Placeholder 11"/>
          <p:cNvSpPr>
            <a:spLocks noGrp="1"/>
          </p:cNvSpPr>
          <p:nvPr>
            <p:ph idx="1"/>
          </p:nvPr>
        </p:nvSpPr>
        <p:spPr/>
        <p:txBody>
          <a:bodyPr>
            <a:normAutofit fontScale="92500" lnSpcReduction="20000"/>
          </a:bodyPr>
          <a:lstStyle/>
          <a:p>
            <a:r>
              <a:rPr lang="id-ID" dirty="0"/>
              <a:t>Slogan of The Company Here</a:t>
            </a:r>
            <a:endParaRPr lang="en-AU" dirty="0"/>
          </a:p>
        </p:txBody>
      </p:sp>
      <p:grpSp>
        <p:nvGrpSpPr>
          <p:cNvPr id="17" name="Group 16"/>
          <p:cNvGrpSpPr/>
          <p:nvPr/>
        </p:nvGrpSpPr>
        <p:grpSpPr>
          <a:xfrm>
            <a:off x="2023524" y="9777983"/>
            <a:ext cx="4415271" cy="2062519"/>
            <a:chOff x="1956807" y="5382896"/>
            <a:chExt cx="4415271" cy="2062519"/>
          </a:xfrm>
        </p:grpSpPr>
        <p:sp>
          <p:nvSpPr>
            <p:cNvPr id="18" name="TextBox 17"/>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19" name="TextBox 18"/>
            <p:cNvSpPr txBox="1"/>
            <p:nvPr/>
          </p:nvSpPr>
          <p:spPr>
            <a:xfrm>
              <a:off x="2007548" y="5382896"/>
              <a:ext cx="4364530" cy="632659"/>
            </a:xfrm>
            <a:prstGeom prst="rect">
              <a:avLst/>
            </a:prstGeom>
            <a:noFill/>
          </p:spPr>
          <p:txBody>
            <a:bodyPr wrap="square" rtlCol="0">
              <a:noAutofit/>
            </a:bodyPr>
            <a:lstStyle/>
            <a:p>
              <a:r>
                <a:rPr lang="id-ID" sz="3200" b="1" dirty="0">
                  <a:solidFill>
                    <a:schemeClr val="accent1"/>
                  </a:solidFill>
                  <a:latin typeface="+mj-lt"/>
                </a:rPr>
                <a:t>HEADER HERE</a:t>
              </a:r>
              <a:endParaRPr lang="en-US" sz="3200" b="1" dirty="0">
                <a:solidFill>
                  <a:schemeClr val="accent1"/>
                </a:solidFill>
                <a:latin typeface="+mj-lt"/>
              </a:endParaRPr>
            </a:p>
          </p:txBody>
        </p:sp>
      </p:grpSp>
      <p:grpSp>
        <p:nvGrpSpPr>
          <p:cNvPr id="20" name="Group 19"/>
          <p:cNvGrpSpPr/>
          <p:nvPr/>
        </p:nvGrpSpPr>
        <p:grpSpPr>
          <a:xfrm>
            <a:off x="7562080" y="9777983"/>
            <a:ext cx="4116530" cy="2062519"/>
            <a:chOff x="1956807" y="5382896"/>
            <a:chExt cx="4116530" cy="2062519"/>
          </a:xfrm>
        </p:grpSpPr>
        <p:sp>
          <p:nvSpPr>
            <p:cNvPr id="21" name="TextBox 20"/>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22" name="TextBox 21"/>
            <p:cNvSpPr txBox="1"/>
            <p:nvPr/>
          </p:nvSpPr>
          <p:spPr>
            <a:xfrm>
              <a:off x="2007548" y="5382896"/>
              <a:ext cx="4065789" cy="632659"/>
            </a:xfrm>
            <a:prstGeom prst="rect">
              <a:avLst/>
            </a:prstGeom>
            <a:noFill/>
          </p:spPr>
          <p:txBody>
            <a:bodyPr wrap="square" rtlCol="0">
              <a:noAutofit/>
            </a:bodyPr>
            <a:lstStyle/>
            <a:p>
              <a:r>
                <a:rPr lang="id-ID" sz="3200" b="1" dirty="0">
                  <a:solidFill>
                    <a:schemeClr val="accent2"/>
                  </a:solidFill>
                  <a:latin typeface="+mj-lt"/>
                </a:rPr>
                <a:t>HEADER HERE</a:t>
              </a:r>
              <a:endParaRPr lang="en-US" sz="3200" b="1" dirty="0">
                <a:solidFill>
                  <a:schemeClr val="accent2"/>
                </a:solidFill>
                <a:latin typeface="+mj-lt"/>
              </a:endParaRPr>
            </a:p>
          </p:txBody>
        </p:sp>
      </p:grpSp>
      <p:grpSp>
        <p:nvGrpSpPr>
          <p:cNvPr id="23" name="Group 22"/>
          <p:cNvGrpSpPr/>
          <p:nvPr/>
        </p:nvGrpSpPr>
        <p:grpSpPr>
          <a:xfrm>
            <a:off x="13151778" y="9777983"/>
            <a:ext cx="4167271" cy="2062519"/>
            <a:chOff x="1956807" y="5382896"/>
            <a:chExt cx="4167271" cy="2062519"/>
          </a:xfrm>
        </p:grpSpPr>
        <p:sp>
          <p:nvSpPr>
            <p:cNvPr id="24" name="TextBox 23"/>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25" name="TextBox 24"/>
            <p:cNvSpPr txBox="1"/>
            <p:nvPr/>
          </p:nvSpPr>
          <p:spPr>
            <a:xfrm>
              <a:off x="2007548" y="5382896"/>
              <a:ext cx="4116530" cy="632659"/>
            </a:xfrm>
            <a:prstGeom prst="rect">
              <a:avLst/>
            </a:prstGeom>
            <a:noFill/>
          </p:spPr>
          <p:txBody>
            <a:bodyPr wrap="square" rtlCol="0">
              <a:noAutofit/>
            </a:bodyPr>
            <a:lstStyle/>
            <a:p>
              <a:r>
                <a:rPr lang="id-ID" sz="3200" b="1" dirty="0">
                  <a:solidFill>
                    <a:schemeClr val="accent3"/>
                  </a:solidFill>
                  <a:latin typeface="+mj-lt"/>
                </a:rPr>
                <a:t>HEADER HERE</a:t>
              </a:r>
              <a:endParaRPr lang="en-US" sz="3200" b="1" dirty="0">
                <a:solidFill>
                  <a:schemeClr val="accent3"/>
                </a:solidFill>
                <a:latin typeface="+mj-lt"/>
              </a:endParaRPr>
            </a:p>
          </p:txBody>
        </p:sp>
      </p:grpSp>
      <p:grpSp>
        <p:nvGrpSpPr>
          <p:cNvPr id="26" name="Group 25"/>
          <p:cNvGrpSpPr/>
          <p:nvPr/>
        </p:nvGrpSpPr>
        <p:grpSpPr>
          <a:xfrm>
            <a:off x="18442334" y="9720172"/>
            <a:ext cx="4116530" cy="2062519"/>
            <a:chOff x="1956807" y="5382896"/>
            <a:chExt cx="4116530" cy="2062519"/>
          </a:xfrm>
        </p:grpSpPr>
        <p:sp>
          <p:nvSpPr>
            <p:cNvPr id="27" name="TextBox 26"/>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28" name="TextBox 27"/>
            <p:cNvSpPr txBox="1"/>
            <p:nvPr/>
          </p:nvSpPr>
          <p:spPr>
            <a:xfrm>
              <a:off x="2007548" y="5382896"/>
              <a:ext cx="4065789" cy="632659"/>
            </a:xfrm>
            <a:prstGeom prst="rect">
              <a:avLst/>
            </a:prstGeom>
            <a:noFill/>
          </p:spPr>
          <p:txBody>
            <a:bodyPr wrap="square" rtlCol="0">
              <a:noAutofit/>
            </a:bodyPr>
            <a:lstStyle/>
            <a:p>
              <a:r>
                <a:rPr lang="id-ID" sz="3200" b="1" dirty="0">
                  <a:solidFill>
                    <a:schemeClr val="accent4"/>
                  </a:solidFill>
                  <a:latin typeface="+mj-lt"/>
                </a:rPr>
                <a:t>HEADER HERE</a:t>
              </a:r>
              <a:endParaRPr lang="en-US" sz="3200" b="1" dirty="0">
                <a:solidFill>
                  <a:schemeClr val="accent4"/>
                </a:solidFill>
                <a:latin typeface="+mj-lt"/>
              </a:endParaRPr>
            </a:p>
          </p:txBody>
        </p:sp>
      </p:grpSp>
      <p:grpSp>
        <p:nvGrpSpPr>
          <p:cNvPr id="33" name="Group 32"/>
          <p:cNvGrpSpPr/>
          <p:nvPr/>
        </p:nvGrpSpPr>
        <p:grpSpPr>
          <a:xfrm>
            <a:off x="6438795" y="3816813"/>
            <a:ext cx="11077112" cy="5337094"/>
            <a:chOff x="6334018" y="3516405"/>
            <a:chExt cx="11077112" cy="5337094"/>
          </a:xfrm>
        </p:grpSpPr>
        <p:grpSp>
          <p:nvGrpSpPr>
            <p:cNvPr id="3" name="Group 2"/>
            <p:cNvGrpSpPr/>
            <p:nvPr/>
          </p:nvGrpSpPr>
          <p:grpSpPr>
            <a:xfrm rot="16200000">
              <a:off x="9204027" y="646396"/>
              <a:ext cx="5337094" cy="11077112"/>
              <a:chOff x="9578721" y="1440744"/>
              <a:chExt cx="5220205" cy="10834510"/>
            </a:xfrm>
          </p:grpSpPr>
          <p:sp>
            <p:nvSpPr>
              <p:cNvPr id="4" name="Circular Arrow 3"/>
              <p:cNvSpPr/>
              <p:nvPr/>
            </p:nvSpPr>
            <p:spPr>
              <a:xfrm>
                <a:off x="10713648" y="1440744"/>
                <a:ext cx="4085278" cy="4085694"/>
              </a:xfrm>
              <a:prstGeom prst="circularArrow">
                <a:avLst>
                  <a:gd name="adj1" fmla="val 10980"/>
                  <a:gd name="adj2" fmla="val 1142322"/>
                  <a:gd name="adj3" fmla="val 4500000"/>
                  <a:gd name="adj4" fmla="val 10800000"/>
                  <a:gd name="adj5" fmla="val 125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6" name="Shape 5"/>
              <p:cNvSpPr/>
              <p:nvPr/>
            </p:nvSpPr>
            <p:spPr>
              <a:xfrm>
                <a:off x="9578721" y="3788582"/>
                <a:ext cx="4085278" cy="4085694"/>
              </a:xfrm>
              <a:prstGeom prst="leftCircularArrow">
                <a:avLst>
                  <a:gd name="adj1" fmla="val 10980"/>
                  <a:gd name="adj2" fmla="val 1142322"/>
                  <a:gd name="adj3" fmla="val 6300000"/>
                  <a:gd name="adj4" fmla="val 18900000"/>
                  <a:gd name="adj5" fmla="val 12500"/>
                </a:avLst>
              </a:pr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8" name="Circular Arrow 7"/>
              <p:cNvSpPr/>
              <p:nvPr/>
            </p:nvSpPr>
            <p:spPr>
              <a:xfrm>
                <a:off x="10713648" y="6145088"/>
                <a:ext cx="4085278" cy="4085694"/>
              </a:xfrm>
              <a:prstGeom prst="circularArrow">
                <a:avLst>
                  <a:gd name="adj1" fmla="val 10980"/>
                  <a:gd name="adj2" fmla="val 1142322"/>
                  <a:gd name="adj3" fmla="val 4500000"/>
                  <a:gd name="adj4" fmla="val 13500000"/>
                  <a:gd name="adj5" fmla="val 12500"/>
                </a:avLst>
              </a:pr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0" name="Block Arc 9"/>
              <p:cNvSpPr/>
              <p:nvPr/>
            </p:nvSpPr>
            <p:spPr>
              <a:xfrm>
                <a:off x="9869925" y="8763789"/>
                <a:ext cx="3509768" cy="3511465"/>
              </a:xfrm>
              <a:prstGeom prst="blockArc">
                <a:avLst>
                  <a:gd name="adj1" fmla="val 0"/>
                  <a:gd name="adj2" fmla="val 18900000"/>
                  <a:gd name="adj3" fmla="val 12740"/>
                </a:avLst>
              </a:prstGeom>
              <a:solidFill>
                <a:schemeClr val="accent4"/>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sp>
          <p:nvSpPr>
            <p:cNvPr id="29" name="TextBox 28"/>
            <p:cNvSpPr txBox="1"/>
            <p:nvPr/>
          </p:nvSpPr>
          <p:spPr>
            <a:xfrm>
              <a:off x="7050588" y="5114546"/>
              <a:ext cx="2542969" cy="980470"/>
            </a:xfrm>
            <a:prstGeom prst="rect">
              <a:avLst/>
            </a:prstGeom>
            <a:noFill/>
          </p:spPr>
          <p:txBody>
            <a:bodyPr wrap="square" rtlCol="0">
              <a:noAutofit/>
            </a:bodyPr>
            <a:lstStyle/>
            <a:p>
              <a:pPr algn="ctr"/>
              <a:r>
                <a:rPr lang="id-ID" sz="5400" b="1" i="1" dirty="0">
                  <a:solidFill>
                    <a:schemeClr val="tx1">
                      <a:lumMod val="50000"/>
                      <a:lumOff val="50000"/>
                    </a:schemeClr>
                  </a:solidFill>
                  <a:latin typeface="+mj-lt"/>
                </a:rPr>
                <a:t>15%</a:t>
              </a:r>
              <a:endParaRPr lang="en-US" sz="5400" b="1" i="1" dirty="0">
                <a:solidFill>
                  <a:schemeClr val="tx1">
                    <a:lumMod val="50000"/>
                    <a:lumOff val="50000"/>
                  </a:schemeClr>
                </a:solidFill>
                <a:latin typeface="+mj-lt"/>
              </a:endParaRPr>
            </a:p>
          </p:txBody>
        </p:sp>
        <p:sp>
          <p:nvSpPr>
            <p:cNvPr id="30" name="TextBox 29"/>
            <p:cNvSpPr txBox="1"/>
            <p:nvPr/>
          </p:nvSpPr>
          <p:spPr>
            <a:xfrm>
              <a:off x="9631465" y="6684972"/>
              <a:ext cx="2542969" cy="980470"/>
            </a:xfrm>
            <a:prstGeom prst="rect">
              <a:avLst/>
            </a:prstGeom>
            <a:noFill/>
          </p:spPr>
          <p:txBody>
            <a:bodyPr wrap="square" rtlCol="0">
              <a:noAutofit/>
            </a:bodyPr>
            <a:lstStyle/>
            <a:p>
              <a:pPr algn="ctr"/>
              <a:r>
                <a:rPr lang="id-ID" sz="5400" b="1" i="1" dirty="0">
                  <a:solidFill>
                    <a:schemeClr val="tx1">
                      <a:lumMod val="50000"/>
                      <a:lumOff val="50000"/>
                    </a:schemeClr>
                  </a:solidFill>
                  <a:latin typeface="+mj-lt"/>
                </a:rPr>
                <a:t>25%</a:t>
              </a:r>
              <a:endParaRPr lang="en-US" sz="5400" b="1" i="1" dirty="0">
                <a:solidFill>
                  <a:schemeClr val="tx1">
                    <a:lumMod val="50000"/>
                    <a:lumOff val="50000"/>
                  </a:schemeClr>
                </a:solidFill>
                <a:latin typeface="+mj-lt"/>
              </a:endParaRPr>
            </a:p>
          </p:txBody>
        </p:sp>
        <p:sp>
          <p:nvSpPr>
            <p:cNvPr id="31" name="TextBox 30"/>
            <p:cNvSpPr txBox="1"/>
            <p:nvPr/>
          </p:nvSpPr>
          <p:spPr>
            <a:xfrm>
              <a:off x="11931034" y="5089871"/>
              <a:ext cx="2542969" cy="980470"/>
            </a:xfrm>
            <a:prstGeom prst="rect">
              <a:avLst/>
            </a:prstGeom>
            <a:noFill/>
          </p:spPr>
          <p:txBody>
            <a:bodyPr wrap="square" rtlCol="0">
              <a:noAutofit/>
            </a:bodyPr>
            <a:lstStyle/>
            <a:p>
              <a:pPr algn="ctr"/>
              <a:r>
                <a:rPr lang="id-ID" sz="5400" b="1" i="1" dirty="0">
                  <a:solidFill>
                    <a:schemeClr val="tx1">
                      <a:lumMod val="50000"/>
                      <a:lumOff val="50000"/>
                    </a:schemeClr>
                  </a:solidFill>
                  <a:latin typeface="+mj-lt"/>
                </a:rPr>
                <a:t>45%</a:t>
              </a:r>
              <a:endParaRPr lang="en-US" sz="5400" b="1" i="1" dirty="0">
                <a:solidFill>
                  <a:schemeClr val="tx1">
                    <a:lumMod val="50000"/>
                    <a:lumOff val="50000"/>
                  </a:schemeClr>
                </a:solidFill>
                <a:latin typeface="+mj-lt"/>
              </a:endParaRPr>
            </a:p>
          </p:txBody>
        </p:sp>
        <p:sp>
          <p:nvSpPr>
            <p:cNvPr id="32" name="TextBox 31"/>
            <p:cNvSpPr txBox="1"/>
            <p:nvPr/>
          </p:nvSpPr>
          <p:spPr>
            <a:xfrm>
              <a:off x="14425383" y="6391515"/>
              <a:ext cx="2542969" cy="980470"/>
            </a:xfrm>
            <a:prstGeom prst="rect">
              <a:avLst/>
            </a:prstGeom>
            <a:noFill/>
          </p:spPr>
          <p:txBody>
            <a:bodyPr wrap="square" rtlCol="0">
              <a:noAutofit/>
            </a:bodyPr>
            <a:lstStyle/>
            <a:p>
              <a:pPr algn="ctr"/>
              <a:r>
                <a:rPr lang="id-ID" sz="5400" b="1" i="1" dirty="0">
                  <a:solidFill>
                    <a:schemeClr val="tx1">
                      <a:lumMod val="50000"/>
                      <a:lumOff val="50000"/>
                    </a:schemeClr>
                  </a:solidFill>
                  <a:latin typeface="+mj-lt"/>
                </a:rPr>
                <a:t>100%</a:t>
              </a:r>
              <a:endParaRPr lang="en-US" sz="5400" b="1" i="1" dirty="0">
                <a:solidFill>
                  <a:schemeClr val="tx1">
                    <a:lumMod val="50000"/>
                    <a:lumOff val="50000"/>
                  </a:schemeClr>
                </a:solidFill>
                <a:latin typeface="+mj-lt"/>
              </a:endParaRPr>
            </a:p>
          </p:txBody>
        </p:sp>
      </p:grpSp>
      <p:sp>
        <p:nvSpPr>
          <p:cNvPr id="34" name="TextBox 3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27</a:t>
            </a:fld>
            <a:endParaRPr lang="en-US" sz="2400" dirty="0">
              <a:solidFill>
                <a:schemeClr val="bg1"/>
              </a:solidFill>
            </a:endParaRPr>
          </a:p>
        </p:txBody>
      </p:sp>
      <p:sp>
        <p:nvSpPr>
          <p:cNvPr id="35" name="Rectangle 34"/>
          <p:cNvSpPr/>
          <p:nvPr/>
        </p:nvSpPr>
        <p:spPr>
          <a:xfrm>
            <a:off x="9979367" y="12470939"/>
            <a:ext cx="4418913" cy="830997"/>
          </a:xfrm>
          <a:prstGeom prst="rect">
            <a:avLst/>
          </a:prstGeom>
        </p:spPr>
        <p:txBody>
          <a:bodyPr wrap="square">
            <a:spAutoFit/>
          </a:bodyPr>
          <a:lstStyle/>
          <a:p>
            <a:pPr algn="ctr"/>
            <a:r>
              <a:rPr lang="id-ID" sz="2400" dirty="0">
                <a:solidFill>
                  <a:schemeClr val="accent5"/>
                </a:solidFill>
                <a:hlinkClick r:id="rId3"/>
              </a:rPr>
              <a:t>www.yourwebsitehere.com</a:t>
            </a:r>
            <a:endParaRPr lang="en-US" sz="2400" dirty="0">
              <a:solidFill>
                <a:schemeClr val="accent5"/>
              </a:solidFill>
            </a:endParaRPr>
          </a:p>
          <a:p>
            <a:pPr algn="ctr"/>
            <a:r>
              <a:rPr lang="id-ID" sz="2400" dirty="0">
                <a:solidFill>
                  <a:schemeClr val="tx1">
                    <a:lumMod val="50000"/>
                    <a:lumOff val="50000"/>
                  </a:schemeClr>
                </a:solidFill>
              </a:rPr>
              <a:t>PITCH DECK</a:t>
            </a:r>
          </a:p>
        </p:txBody>
      </p:sp>
    </p:spTree>
    <p:extLst>
      <p:ext uri="{BB962C8B-B14F-4D97-AF65-F5344CB8AC3E}">
        <p14:creationId xmlns:p14="http://schemas.microsoft.com/office/powerpoint/2010/main" val="2246602727"/>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par>
                                <p:cTn id="12" presetID="10" presetClass="entr" presetSubtype="0" fill="hold" nodeType="with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fade">
                                      <p:cBhvr>
                                        <p:cTn id="14" dur="500"/>
                                        <p:tgtEl>
                                          <p:spTgt spid="20"/>
                                        </p:tgtEl>
                                      </p:cBhvr>
                                    </p:animEffect>
                                  </p:childTnLst>
                                </p:cTn>
                              </p:par>
                              <p:par>
                                <p:cTn id="15" presetID="10"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par>
                                <p:cTn id="18" presetID="10" presetClass="entr" presetSubtype="0" fill="hold"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5" grpId="1"/>
      <p:bldP spid="35" grpId="2"/>
      <p:bldP spid="35" grpId="3"/>
      <p:bldP spid="35" grpId="4"/>
      <p:bldP spid="35" grpId="5"/>
      <p:bldP spid="35" grpId="6"/>
      <p:bldP spid="35" grpId="7"/>
      <p:bldP spid="35" grpId="8"/>
      <p:bldP spid="35" grpId="9"/>
      <p:bldP spid="35" grpId="10"/>
      <p:bldP spid="35" grpId="11"/>
      <p:bldP spid="35" grpId="12"/>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FUNNEL DIAGRAM</a:t>
            </a:r>
            <a:endParaRPr lang="en-AU" dirty="0"/>
          </a:p>
        </p:txBody>
      </p:sp>
      <p:sp>
        <p:nvSpPr>
          <p:cNvPr id="3" name="Content Placeholder 2"/>
          <p:cNvSpPr>
            <a:spLocks noGrp="1"/>
          </p:cNvSpPr>
          <p:nvPr>
            <p:ph idx="1"/>
          </p:nvPr>
        </p:nvSpPr>
        <p:spPr/>
        <p:txBody>
          <a:bodyPr>
            <a:normAutofit fontScale="92500" lnSpcReduction="20000"/>
          </a:bodyPr>
          <a:lstStyle/>
          <a:p>
            <a:r>
              <a:rPr lang="id-ID" dirty="0"/>
              <a:t>Lorem Slogan Should Be Here</a:t>
            </a:r>
            <a:endParaRPr lang="en-AU" dirty="0"/>
          </a:p>
        </p:txBody>
      </p:sp>
      <p:grpSp>
        <p:nvGrpSpPr>
          <p:cNvPr id="4" name="Group 3"/>
          <p:cNvGrpSpPr/>
          <p:nvPr/>
        </p:nvGrpSpPr>
        <p:grpSpPr>
          <a:xfrm>
            <a:off x="7749246" y="3334336"/>
            <a:ext cx="6505804" cy="6111889"/>
            <a:chOff x="8472449" y="3180004"/>
            <a:chExt cx="7709312" cy="7242527"/>
          </a:xfrm>
        </p:grpSpPr>
        <p:sp>
          <p:nvSpPr>
            <p:cNvPr id="8" name="Oval 7"/>
            <p:cNvSpPr/>
            <p:nvPr/>
          </p:nvSpPr>
          <p:spPr>
            <a:xfrm>
              <a:off x="8826430" y="3500670"/>
              <a:ext cx="7103580" cy="2466980"/>
            </a:xfrm>
            <a:prstGeom prst="ellipse">
              <a:avLst/>
            </a:prstGeom>
            <a:solidFill>
              <a:schemeClr val="accent1">
                <a:lumMod val="50000"/>
                <a:alpha val="40000"/>
              </a:schemeClr>
            </a:solidFill>
          </p:spPr>
          <p:style>
            <a:lnRef idx="0">
              <a:schemeClr val="accent1">
                <a:hueOff val="0"/>
                <a:satOff val="0"/>
                <a:lumOff val="0"/>
                <a:alphaOff val="0"/>
              </a:schemeClr>
            </a:lnRef>
            <a:fillRef idx="1">
              <a:schemeClr val="accent1">
                <a:tint val="50000"/>
                <a:alpha val="40000"/>
                <a:hueOff val="0"/>
                <a:satOff val="0"/>
                <a:lumOff val="0"/>
                <a:alphaOff val="0"/>
              </a:schemeClr>
            </a:fillRef>
            <a:effectRef idx="0">
              <a:schemeClr val="accent1">
                <a:tint val="50000"/>
                <a:alpha val="40000"/>
                <a:hueOff val="0"/>
                <a:satOff val="0"/>
                <a:lumOff val="0"/>
                <a:alphaOff val="0"/>
              </a:schemeClr>
            </a:effectRef>
            <a:fontRef idx="minor">
              <a:schemeClr val="lt1">
                <a:hueOff val="0"/>
                <a:satOff val="0"/>
                <a:lumOff val="0"/>
                <a:alphaOff val="0"/>
              </a:schemeClr>
            </a:fontRef>
          </p:style>
        </p:sp>
        <p:sp>
          <p:nvSpPr>
            <p:cNvPr id="9" name="Down Arrow 8"/>
            <p:cNvSpPr/>
            <p:nvPr/>
          </p:nvSpPr>
          <p:spPr>
            <a:xfrm>
              <a:off x="11700902" y="9541467"/>
              <a:ext cx="1376663" cy="881064"/>
            </a:xfrm>
            <a:prstGeom prst="downArrow">
              <a:avLst/>
            </a:prstGeom>
            <a:solidFill>
              <a:schemeClr val="accent1"/>
            </a:solidFill>
          </p:spPr>
          <p:style>
            <a:lnRef idx="2">
              <a:schemeClr val="lt1">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dk1">
                <a:hueOff val="0"/>
                <a:satOff val="0"/>
                <a:lumOff val="0"/>
                <a:alphaOff val="0"/>
              </a:schemeClr>
            </a:fontRef>
          </p:style>
        </p:sp>
        <p:sp>
          <p:nvSpPr>
            <p:cNvPr id="11" name="Freeform 10"/>
            <p:cNvSpPr/>
            <p:nvPr/>
          </p:nvSpPr>
          <p:spPr>
            <a:xfrm>
              <a:off x="11700902" y="5701498"/>
              <a:ext cx="1859046" cy="1859046"/>
            </a:xfrm>
            <a:custGeom>
              <a:avLst/>
              <a:gdLst>
                <a:gd name="connsiteX0" fmla="*/ 0 w 3047206"/>
                <a:gd name="connsiteY0" fmla="*/ 1523603 h 3047206"/>
                <a:gd name="connsiteX1" fmla="*/ 1523603 w 3047206"/>
                <a:gd name="connsiteY1" fmla="*/ 0 h 3047206"/>
                <a:gd name="connsiteX2" fmla="*/ 3047206 w 3047206"/>
                <a:gd name="connsiteY2" fmla="*/ 1523603 h 3047206"/>
                <a:gd name="connsiteX3" fmla="*/ 1523603 w 3047206"/>
                <a:gd name="connsiteY3" fmla="*/ 3047206 h 3047206"/>
                <a:gd name="connsiteX4" fmla="*/ 0 w 3047206"/>
                <a:gd name="connsiteY4" fmla="*/ 1523603 h 3047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7206" h="3047206">
                  <a:moveTo>
                    <a:pt x="0" y="1523603"/>
                  </a:moveTo>
                  <a:cubicBezTo>
                    <a:pt x="0" y="682140"/>
                    <a:pt x="682140" y="0"/>
                    <a:pt x="1523603" y="0"/>
                  </a:cubicBezTo>
                  <a:cubicBezTo>
                    <a:pt x="2365066" y="0"/>
                    <a:pt x="3047206" y="682140"/>
                    <a:pt x="3047206" y="1523603"/>
                  </a:cubicBezTo>
                  <a:cubicBezTo>
                    <a:pt x="3047206" y="2365066"/>
                    <a:pt x="2365066" y="3047206"/>
                    <a:pt x="1523603" y="3047206"/>
                  </a:cubicBezTo>
                  <a:cubicBezTo>
                    <a:pt x="682140" y="3047206"/>
                    <a:pt x="0" y="2365066"/>
                    <a:pt x="0" y="1523603"/>
                  </a:cubicBezTo>
                  <a:close/>
                </a:path>
              </a:pathLst>
            </a:custGeom>
            <a:solidFill>
              <a:schemeClr val="accent4"/>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2453" tIns="522453" rIns="522453" bIns="522453" numCol="1" spcCol="1270" anchor="ctr" anchorCtr="0">
              <a:noAutofit/>
            </a:bodyPr>
            <a:lstStyle/>
            <a:p>
              <a:pPr lvl="0" algn="ctr" defTabSz="2667000">
                <a:lnSpc>
                  <a:spcPct val="90000"/>
                </a:lnSpc>
                <a:spcBef>
                  <a:spcPct val="0"/>
                </a:spcBef>
                <a:spcAft>
                  <a:spcPct val="35000"/>
                </a:spcAft>
              </a:pPr>
              <a:endParaRPr lang="en-AU" sz="6000" kern="1200"/>
            </a:p>
          </p:txBody>
        </p:sp>
        <p:sp>
          <p:nvSpPr>
            <p:cNvPr id="12" name="Freeform 11"/>
            <p:cNvSpPr/>
            <p:nvPr/>
          </p:nvSpPr>
          <p:spPr>
            <a:xfrm>
              <a:off x="9327501" y="4610667"/>
              <a:ext cx="1773143" cy="1773143"/>
            </a:xfrm>
            <a:custGeom>
              <a:avLst/>
              <a:gdLst>
                <a:gd name="connsiteX0" fmla="*/ 0 w 3047206"/>
                <a:gd name="connsiteY0" fmla="*/ 1523603 h 3047206"/>
                <a:gd name="connsiteX1" fmla="*/ 1523603 w 3047206"/>
                <a:gd name="connsiteY1" fmla="*/ 0 h 3047206"/>
                <a:gd name="connsiteX2" fmla="*/ 3047206 w 3047206"/>
                <a:gd name="connsiteY2" fmla="*/ 1523603 h 3047206"/>
                <a:gd name="connsiteX3" fmla="*/ 1523603 w 3047206"/>
                <a:gd name="connsiteY3" fmla="*/ 3047206 h 3047206"/>
                <a:gd name="connsiteX4" fmla="*/ 0 w 3047206"/>
                <a:gd name="connsiteY4" fmla="*/ 1523603 h 3047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7206" h="3047206">
                  <a:moveTo>
                    <a:pt x="0" y="1523603"/>
                  </a:moveTo>
                  <a:cubicBezTo>
                    <a:pt x="0" y="682140"/>
                    <a:pt x="682140" y="0"/>
                    <a:pt x="1523603" y="0"/>
                  </a:cubicBezTo>
                  <a:cubicBezTo>
                    <a:pt x="2365066" y="0"/>
                    <a:pt x="3047206" y="682140"/>
                    <a:pt x="3047206" y="1523603"/>
                  </a:cubicBezTo>
                  <a:cubicBezTo>
                    <a:pt x="3047206" y="2365066"/>
                    <a:pt x="2365066" y="3047206"/>
                    <a:pt x="1523603" y="3047206"/>
                  </a:cubicBezTo>
                  <a:cubicBezTo>
                    <a:pt x="682140" y="3047206"/>
                    <a:pt x="0" y="2365066"/>
                    <a:pt x="0" y="1523603"/>
                  </a:cubicBezTo>
                  <a:close/>
                </a:path>
              </a:pathLst>
            </a:custGeom>
            <a:solidFill>
              <a:schemeClr val="accent2"/>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2453" tIns="522453" rIns="522453" bIns="522453" numCol="1" spcCol="1270" anchor="ctr" anchorCtr="0">
              <a:noAutofit/>
            </a:bodyPr>
            <a:lstStyle/>
            <a:p>
              <a:pPr lvl="0" algn="ctr" defTabSz="2667000">
                <a:lnSpc>
                  <a:spcPct val="90000"/>
                </a:lnSpc>
                <a:spcBef>
                  <a:spcPct val="0"/>
                </a:spcBef>
                <a:spcAft>
                  <a:spcPct val="35000"/>
                </a:spcAft>
              </a:pPr>
              <a:endParaRPr lang="en-AU" sz="6000" kern="1200"/>
            </a:p>
          </p:txBody>
        </p:sp>
        <p:sp>
          <p:nvSpPr>
            <p:cNvPr id="13" name="Freeform 12"/>
            <p:cNvSpPr/>
            <p:nvPr/>
          </p:nvSpPr>
          <p:spPr>
            <a:xfrm>
              <a:off x="13090100" y="3810323"/>
              <a:ext cx="2477993" cy="2477993"/>
            </a:xfrm>
            <a:custGeom>
              <a:avLst/>
              <a:gdLst>
                <a:gd name="connsiteX0" fmla="*/ 0 w 3047206"/>
                <a:gd name="connsiteY0" fmla="*/ 1523603 h 3047206"/>
                <a:gd name="connsiteX1" fmla="*/ 1523603 w 3047206"/>
                <a:gd name="connsiteY1" fmla="*/ 0 h 3047206"/>
                <a:gd name="connsiteX2" fmla="*/ 3047206 w 3047206"/>
                <a:gd name="connsiteY2" fmla="*/ 1523603 h 3047206"/>
                <a:gd name="connsiteX3" fmla="*/ 1523603 w 3047206"/>
                <a:gd name="connsiteY3" fmla="*/ 3047206 h 3047206"/>
                <a:gd name="connsiteX4" fmla="*/ 0 w 3047206"/>
                <a:gd name="connsiteY4" fmla="*/ 1523603 h 3047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7206" h="3047206">
                  <a:moveTo>
                    <a:pt x="0" y="1523603"/>
                  </a:moveTo>
                  <a:cubicBezTo>
                    <a:pt x="0" y="682140"/>
                    <a:pt x="682140" y="0"/>
                    <a:pt x="1523603" y="0"/>
                  </a:cubicBezTo>
                  <a:cubicBezTo>
                    <a:pt x="2365066" y="0"/>
                    <a:pt x="3047206" y="682140"/>
                    <a:pt x="3047206" y="1523603"/>
                  </a:cubicBezTo>
                  <a:cubicBezTo>
                    <a:pt x="3047206" y="2365066"/>
                    <a:pt x="2365066" y="3047206"/>
                    <a:pt x="1523603" y="3047206"/>
                  </a:cubicBezTo>
                  <a:cubicBezTo>
                    <a:pt x="682140" y="3047206"/>
                    <a:pt x="0" y="2365066"/>
                    <a:pt x="0" y="1523603"/>
                  </a:cubicBezTo>
                  <a:close/>
                </a:path>
              </a:pathLst>
            </a:custGeom>
            <a:solidFill>
              <a:schemeClr val="accent3"/>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2453" tIns="522453" rIns="522453" bIns="522453" numCol="1" spcCol="1270" anchor="ctr" anchorCtr="0">
              <a:noAutofit/>
            </a:bodyPr>
            <a:lstStyle/>
            <a:p>
              <a:pPr lvl="0" algn="ctr" defTabSz="2667000">
                <a:lnSpc>
                  <a:spcPct val="90000"/>
                </a:lnSpc>
                <a:spcBef>
                  <a:spcPct val="0"/>
                </a:spcBef>
                <a:spcAft>
                  <a:spcPct val="35000"/>
                </a:spcAft>
              </a:pPr>
              <a:endParaRPr lang="en-AU" sz="6000" kern="1200"/>
            </a:p>
          </p:txBody>
        </p:sp>
        <p:sp>
          <p:nvSpPr>
            <p:cNvPr id="15" name="Freeform 14"/>
            <p:cNvSpPr/>
            <p:nvPr/>
          </p:nvSpPr>
          <p:spPr>
            <a:xfrm>
              <a:off x="11020585" y="3559215"/>
              <a:ext cx="2065159" cy="2065159"/>
            </a:xfrm>
            <a:custGeom>
              <a:avLst/>
              <a:gdLst>
                <a:gd name="connsiteX0" fmla="*/ 0 w 3047206"/>
                <a:gd name="connsiteY0" fmla="*/ 1523603 h 3047206"/>
                <a:gd name="connsiteX1" fmla="*/ 1523603 w 3047206"/>
                <a:gd name="connsiteY1" fmla="*/ 0 h 3047206"/>
                <a:gd name="connsiteX2" fmla="*/ 3047206 w 3047206"/>
                <a:gd name="connsiteY2" fmla="*/ 1523603 h 3047206"/>
                <a:gd name="connsiteX3" fmla="*/ 1523603 w 3047206"/>
                <a:gd name="connsiteY3" fmla="*/ 3047206 h 3047206"/>
                <a:gd name="connsiteX4" fmla="*/ 0 w 3047206"/>
                <a:gd name="connsiteY4" fmla="*/ 1523603 h 3047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7206" h="3047206">
                  <a:moveTo>
                    <a:pt x="0" y="1523603"/>
                  </a:moveTo>
                  <a:cubicBezTo>
                    <a:pt x="0" y="682140"/>
                    <a:pt x="682140" y="0"/>
                    <a:pt x="1523603" y="0"/>
                  </a:cubicBezTo>
                  <a:cubicBezTo>
                    <a:pt x="2365066" y="0"/>
                    <a:pt x="3047206" y="682140"/>
                    <a:pt x="3047206" y="1523603"/>
                  </a:cubicBezTo>
                  <a:cubicBezTo>
                    <a:pt x="3047206" y="2365066"/>
                    <a:pt x="2365066" y="3047206"/>
                    <a:pt x="1523603" y="3047206"/>
                  </a:cubicBezTo>
                  <a:cubicBezTo>
                    <a:pt x="682140" y="3047206"/>
                    <a:pt x="0" y="2365066"/>
                    <a:pt x="0" y="1523603"/>
                  </a:cubicBezTo>
                  <a:close/>
                </a:path>
              </a:pathLst>
            </a:custGeom>
            <a:solidFill>
              <a:schemeClr val="accent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2453" tIns="522453" rIns="522453" bIns="522453" numCol="1" spcCol="1270" anchor="ctr" anchorCtr="0">
              <a:noAutofit/>
            </a:bodyPr>
            <a:lstStyle/>
            <a:p>
              <a:pPr lvl="0" algn="ctr" defTabSz="2667000">
                <a:lnSpc>
                  <a:spcPct val="90000"/>
                </a:lnSpc>
                <a:spcBef>
                  <a:spcPct val="0"/>
                </a:spcBef>
                <a:spcAft>
                  <a:spcPct val="35000"/>
                </a:spcAft>
              </a:pPr>
              <a:endParaRPr lang="en-AU" sz="6000" kern="1200"/>
            </a:p>
          </p:txBody>
        </p:sp>
        <p:sp>
          <p:nvSpPr>
            <p:cNvPr id="16" name="Freeform 15"/>
            <p:cNvSpPr/>
            <p:nvPr/>
          </p:nvSpPr>
          <p:spPr>
            <a:xfrm>
              <a:off x="11719921" y="7825336"/>
              <a:ext cx="1316597" cy="1316597"/>
            </a:xfrm>
            <a:custGeom>
              <a:avLst/>
              <a:gdLst>
                <a:gd name="connsiteX0" fmla="*/ 0 w 3047206"/>
                <a:gd name="connsiteY0" fmla="*/ 1523603 h 3047206"/>
                <a:gd name="connsiteX1" fmla="*/ 1523603 w 3047206"/>
                <a:gd name="connsiteY1" fmla="*/ 0 h 3047206"/>
                <a:gd name="connsiteX2" fmla="*/ 3047206 w 3047206"/>
                <a:gd name="connsiteY2" fmla="*/ 1523603 h 3047206"/>
                <a:gd name="connsiteX3" fmla="*/ 1523603 w 3047206"/>
                <a:gd name="connsiteY3" fmla="*/ 3047206 h 3047206"/>
                <a:gd name="connsiteX4" fmla="*/ 0 w 3047206"/>
                <a:gd name="connsiteY4" fmla="*/ 1523603 h 3047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7206" h="3047206">
                  <a:moveTo>
                    <a:pt x="0" y="1523603"/>
                  </a:moveTo>
                  <a:cubicBezTo>
                    <a:pt x="0" y="682140"/>
                    <a:pt x="682140" y="0"/>
                    <a:pt x="1523603" y="0"/>
                  </a:cubicBezTo>
                  <a:cubicBezTo>
                    <a:pt x="2365066" y="0"/>
                    <a:pt x="3047206" y="682140"/>
                    <a:pt x="3047206" y="1523603"/>
                  </a:cubicBezTo>
                  <a:cubicBezTo>
                    <a:pt x="3047206" y="2365066"/>
                    <a:pt x="2365066" y="3047206"/>
                    <a:pt x="1523603" y="3047206"/>
                  </a:cubicBezTo>
                  <a:cubicBezTo>
                    <a:pt x="682140" y="3047206"/>
                    <a:pt x="0" y="2365066"/>
                    <a:pt x="0" y="1523603"/>
                  </a:cubicBezTo>
                  <a:close/>
                </a:path>
              </a:pathLst>
            </a:custGeom>
            <a:solidFill>
              <a:schemeClr val="accent5"/>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2453" tIns="522453" rIns="522453" bIns="522453" numCol="1" spcCol="1270" anchor="ctr" anchorCtr="0">
              <a:noAutofit/>
            </a:bodyPr>
            <a:lstStyle/>
            <a:p>
              <a:pPr lvl="0" algn="ctr" defTabSz="2667000">
                <a:lnSpc>
                  <a:spcPct val="90000"/>
                </a:lnSpc>
                <a:spcBef>
                  <a:spcPct val="0"/>
                </a:spcBef>
                <a:spcAft>
                  <a:spcPct val="35000"/>
                </a:spcAft>
              </a:pPr>
              <a:endParaRPr lang="en-AU" sz="6000" kern="1200"/>
            </a:p>
          </p:txBody>
        </p:sp>
        <p:sp>
          <p:nvSpPr>
            <p:cNvPr id="14" name="Shape 13"/>
            <p:cNvSpPr/>
            <p:nvPr/>
          </p:nvSpPr>
          <p:spPr>
            <a:xfrm>
              <a:off x="8472449" y="3180004"/>
              <a:ext cx="7709312" cy="6167449"/>
            </a:xfrm>
            <a:prstGeom prst="funnel">
              <a:avLst/>
            </a:prstGeom>
          </p:spPr>
          <p:style>
            <a:lnRef idx="1">
              <a:schemeClr val="accent1">
                <a:hueOff val="0"/>
                <a:satOff val="0"/>
                <a:lumOff val="0"/>
                <a:alphaOff val="0"/>
              </a:schemeClr>
            </a:lnRef>
            <a:fillRef idx="1">
              <a:schemeClr val="lt1">
                <a:alpha val="40000"/>
                <a:hueOff val="0"/>
                <a:satOff val="0"/>
                <a:lumOff val="0"/>
                <a:alphaOff val="0"/>
              </a:schemeClr>
            </a:fillRef>
            <a:effectRef idx="0">
              <a:schemeClr val="lt1">
                <a:alpha val="40000"/>
                <a:hueOff val="0"/>
                <a:satOff val="0"/>
                <a:lumOff val="0"/>
                <a:alphaOff val="0"/>
              </a:schemeClr>
            </a:effectRef>
            <a:fontRef idx="minor">
              <a:schemeClr val="dk1">
                <a:hueOff val="0"/>
                <a:satOff val="0"/>
                <a:lumOff val="0"/>
                <a:alphaOff val="0"/>
              </a:schemeClr>
            </a:fontRef>
          </p:style>
        </p:sp>
      </p:grpSp>
      <p:sp>
        <p:nvSpPr>
          <p:cNvPr id="17" name="Freeform 16"/>
          <p:cNvSpPr/>
          <p:nvPr/>
        </p:nvSpPr>
        <p:spPr>
          <a:xfrm rot="20324701">
            <a:off x="1432930" y="4076299"/>
            <a:ext cx="487406" cy="738337"/>
          </a:xfrm>
          <a:custGeom>
            <a:avLst/>
            <a:gdLst/>
            <a:ahLst/>
            <a:cxnLst/>
            <a:rect l="l" t="t" r="r" b="b"/>
            <a:pathLst>
              <a:path w="134936" h="204405">
                <a:moveTo>
                  <a:pt x="127331" y="165827"/>
                </a:moveTo>
                <a:cubicBezTo>
                  <a:pt x="123825" y="169180"/>
                  <a:pt x="119711" y="172228"/>
                  <a:pt x="114986" y="174971"/>
                </a:cubicBezTo>
                <a:cubicBezTo>
                  <a:pt x="107519" y="179238"/>
                  <a:pt x="97689" y="181981"/>
                  <a:pt x="85497" y="183201"/>
                </a:cubicBezTo>
                <a:cubicBezTo>
                  <a:pt x="63704" y="185334"/>
                  <a:pt x="41301" y="182210"/>
                  <a:pt x="18288" y="173828"/>
                </a:cubicBezTo>
                <a:cubicBezTo>
                  <a:pt x="14478" y="172456"/>
                  <a:pt x="11126" y="170475"/>
                  <a:pt x="8230" y="167884"/>
                </a:cubicBezTo>
                <a:cubicBezTo>
                  <a:pt x="8535" y="173371"/>
                  <a:pt x="9373" y="177333"/>
                  <a:pt x="10745" y="179772"/>
                </a:cubicBezTo>
                <a:cubicBezTo>
                  <a:pt x="13945" y="185106"/>
                  <a:pt x="19889" y="189297"/>
                  <a:pt x="28575" y="192345"/>
                </a:cubicBezTo>
                <a:cubicBezTo>
                  <a:pt x="37262" y="195393"/>
                  <a:pt x="47397" y="197221"/>
                  <a:pt x="58979" y="197831"/>
                </a:cubicBezTo>
                <a:cubicBezTo>
                  <a:pt x="69952" y="198288"/>
                  <a:pt x="80468" y="197640"/>
                  <a:pt x="90526" y="195888"/>
                </a:cubicBezTo>
                <a:cubicBezTo>
                  <a:pt x="100584" y="194135"/>
                  <a:pt x="108204" y="191735"/>
                  <a:pt x="113386" y="188687"/>
                </a:cubicBezTo>
                <a:cubicBezTo>
                  <a:pt x="114300" y="188077"/>
                  <a:pt x="115291" y="188001"/>
                  <a:pt x="116358" y="188458"/>
                </a:cubicBezTo>
                <a:cubicBezTo>
                  <a:pt x="123216" y="185106"/>
                  <a:pt x="127178" y="181753"/>
                  <a:pt x="128245" y="178400"/>
                </a:cubicBezTo>
                <a:cubicBezTo>
                  <a:pt x="128702" y="176419"/>
                  <a:pt x="128626" y="173447"/>
                  <a:pt x="128016" y="169485"/>
                </a:cubicBezTo>
                <a:cubicBezTo>
                  <a:pt x="128016" y="168875"/>
                  <a:pt x="127788" y="167656"/>
                  <a:pt x="127331" y="165827"/>
                </a:cubicBezTo>
                <a:close/>
                <a:moveTo>
                  <a:pt x="52121" y="157140"/>
                </a:moveTo>
                <a:cubicBezTo>
                  <a:pt x="54255" y="157140"/>
                  <a:pt x="55322" y="158207"/>
                  <a:pt x="55322" y="160341"/>
                </a:cubicBezTo>
                <a:cubicBezTo>
                  <a:pt x="55322" y="162474"/>
                  <a:pt x="54255" y="163541"/>
                  <a:pt x="52121" y="163541"/>
                </a:cubicBezTo>
                <a:cubicBezTo>
                  <a:pt x="49988" y="163541"/>
                  <a:pt x="48921" y="162474"/>
                  <a:pt x="48921" y="160341"/>
                </a:cubicBezTo>
                <a:cubicBezTo>
                  <a:pt x="48921" y="158207"/>
                  <a:pt x="49988" y="157140"/>
                  <a:pt x="52121" y="157140"/>
                </a:cubicBezTo>
                <a:close/>
                <a:moveTo>
                  <a:pt x="73838" y="155769"/>
                </a:moveTo>
                <a:cubicBezTo>
                  <a:pt x="75972" y="155769"/>
                  <a:pt x="77039" y="156835"/>
                  <a:pt x="77039" y="158969"/>
                </a:cubicBezTo>
                <a:cubicBezTo>
                  <a:pt x="77039" y="161103"/>
                  <a:pt x="75972" y="162169"/>
                  <a:pt x="73838" y="162169"/>
                </a:cubicBezTo>
                <a:cubicBezTo>
                  <a:pt x="71705" y="162169"/>
                  <a:pt x="70638" y="161103"/>
                  <a:pt x="70638" y="158969"/>
                </a:cubicBezTo>
                <a:cubicBezTo>
                  <a:pt x="70638" y="156835"/>
                  <a:pt x="71705" y="155769"/>
                  <a:pt x="73838" y="155769"/>
                </a:cubicBezTo>
                <a:close/>
                <a:moveTo>
                  <a:pt x="122987" y="153940"/>
                </a:moveTo>
                <a:cubicBezTo>
                  <a:pt x="122682" y="155464"/>
                  <a:pt x="121768" y="156302"/>
                  <a:pt x="120244" y="156454"/>
                </a:cubicBezTo>
                <a:lnTo>
                  <a:pt x="120244" y="156683"/>
                </a:lnTo>
                <a:cubicBezTo>
                  <a:pt x="120549" y="158512"/>
                  <a:pt x="119787" y="159655"/>
                  <a:pt x="117958" y="160112"/>
                </a:cubicBezTo>
                <a:cubicBezTo>
                  <a:pt x="117501" y="161026"/>
                  <a:pt x="116815" y="161636"/>
                  <a:pt x="115901" y="161941"/>
                </a:cubicBezTo>
                <a:cubicBezTo>
                  <a:pt x="114681" y="162398"/>
                  <a:pt x="110681" y="163998"/>
                  <a:pt x="103899" y="166741"/>
                </a:cubicBezTo>
                <a:cubicBezTo>
                  <a:pt x="97117" y="169485"/>
                  <a:pt x="91745" y="171313"/>
                  <a:pt x="87783" y="172228"/>
                </a:cubicBezTo>
                <a:lnTo>
                  <a:pt x="51980" y="172228"/>
                </a:lnTo>
                <a:lnTo>
                  <a:pt x="47951" y="171670"/>
                </a:lnTo>
                <a:lnTo>
                  <a:pt x="16002" y="159198"/>
                </a:lnTo>
                <a:lnTo>
                  <a:pt x="16002" y="160112"/>
                </a:lnTo>
                <a:cubicBezTo>
                  <a:pt x="16002" y="161026"/>
                  <a:pt x="15736" y="161788"/>
                  <a:pt x="15202" y="162398"/>
                </a:cubicBezTo>
                <a:cubicBezTo>
                  <a:pt x="14669" y="163008"/>
                  <a:pt x="14021" y="163389"/>
                  <a:pt x="13259" y="163541"/>
                </a:cubicBezTo>
                <a:cubicBezTo>
                  <a:pt x="15393" y="165370"/>
                  <a:pt x="17831" y="166818"/>
                  <a:pt x="20574" y="167884"/>
                </a:cubicBezTo>
                <a:lnTo>
                  <a:pt x="47951" y="171670"/>
                </a:lnTo>
                <a:lnTo>
                  <a:pt x="49378" y="172228"/>
                </a:lnTo>
                <a:lnTo>
                  <a:pt x="51980" y="172228"/>
                </a:lnTo>
                <a:lnTo>
                  <a:pt x="85040" y="176800"/>
                </a:lnTo>
                <a:cubicBezTo>
                  <a:pt x="96165" y="175733"/>
                  <a:pt x="105080" y="173295"/>
                  <a:pt x="111786" y="169485"/>
                </a:cubicBezTo>
                <a:cubicBezTo>
                  <a:pt x="119101" y="165370"/>
                  <a:pt x="123978" y="161331"/>
                  <a:pt x="126416" y="157369"/>
                </a:cubicBezTo>
                <a:lnTo>
                  <a:pt x="126873" y="155311"/>
                </a:lnTo>
                <a:cubicBezTo>
                  <a:pt x="126264" y="154702"/>
                  <a:pt x="124968" y="154245"/>
                  <a:pt x="122987" y="153940"/>
                </a:cubicBezTo>
                <a:close/>
                <a:moveTo>
                  <a:pt x="61037" y="152797"/>
                </a:moveTo>
                <a:cubicBezTo>
                  <a:pt x="61951" y="152797"/>
                  <a:pt x="62713" y="153102"/>
                  <a:pt x="63323" y="153711"/>
                </a:cubicBezTo>
                <a:cubicBezTo>
                  <a:pt x="63932" y="154321"/>
                  <a:pt x="64237" y="155083"/>
                  <a:pt x="64237" y="155997"/>
                </a:cubicBezTo>
                <a:cubicBezTo>
                  <a:pt x="64237" y="158131"/>
                  <a:pt x="63170" y="159198"/>
                  <a:pt x="61037" y="159198"/>
                </a:cubicBezTo>
                <a:cubicBezTo>
                  <a:pt x="58903" y="159198"/>
                  <a:pt x="57836" y="158131"/>
                  <a:pt x="57836" y="155997"/>
                </a:cubicBezTo>
                <a:cubicBezTo>
                  <a:pt x="57836" y="155083"/>
                  <a:pt x="58141" y="154321"/>
                  <a:pt x="58751" y="153711"/>
                </a:cubicBezTo>
                <a:cubicBezTo>
                  <a:pt x="59360" y="153102"/>
                  <a:pt x="60122" y="152797"/>
                  <a:pt x="61037" y="152797"/>
                </a:cubicBezTo>
                <a:close/>
                <a:moveTo>
                  <a:pt x="103556" y="150739"/>
                </a:moveTo>
                <a:cubicBezTo>
                  <a:pt x="105690" y="150739"/>
                  <a:pt x="106757" y="151806"/>
                  <a:pt x="106757" y="153940"/>
                </a:cubicBezTo>
                <a:cubicBezTo>
                  <a:pt x="106757" y="156073"/>
                  <a:pt x="105690" y="157140"/>
                  <a:pt x="103556" y="157140"/>
                </a:cubicBezTo>
                <a:cubicBezTo>
                  <a:pt x="101423" y="157140"/>
                  <a:pt x="100356" y="156073"/>
                  <a:pt x="100356" y="153940"/>
                </a:cubicBezTo>
                <a:cubicBezTo>
                  <a:pt x="100356" y="151806"/>
                  <a:pt x="101423" y="150739"/>
                  <a:pt x="103556" y="150739"/>
                </a:cubicBezTo>
                <a:close/>
                <a:moveTo>
                  <a:pt x="91212" y="149368"/>
                </a:moveTo>
                <a:cubicBezTo>
                  <a:pt x="93345" y="149368"/>
                  <a:pt x="94412" y="150435"/>
                  <a:pt x="94412" y="152568"/>
                </a:cubicBezTo>
                <a:cubicBezTo>
                  <a:pt x="94412" y="154702"/>
                  <a:pt x="93345" y="155769"/>
                  <a:pt x="91212" y="155769"/>
                </a:cubicBezTo>
                <a:cubicBezTo>
                  <a:pt x="89078" y="155769"/>
                  <a:pt x="88011" y="154702"/>
                  <a:pt x="88011" y="152568"/>
                </a:cubicBezTo>
                <a:cubicBezTo>
                  <a:pt x="88011" y="150435"/>
                  <a:pt x="89078" y="149368"/>
                  <a:pt x="91212" y="149368"/>
                </a:cubicBezTo>
                <a:close/>
                <a:moveTo>
                  <a:pt x="44577" y="148225"/>
                </a:moveTo>
                <a:cubicBezTo>
                  <a:pt x="46711" y="148225"/>
                  <a:pt x="47778" y="149292"/>
                  <a:pt x="47778" y="151425"/>
                </a:cubicBezTo>
                <a:cubicBezTo>
                  <a:pt x="47778" y="153559"/>
                  <a:pt x="46711" y="154626"/>
                  <a:pt x="44577" y="154626"/>
                </a:cubicBezTo>
                <a:cubicBezTo>
                  <a:pt x="42444" y="154626"/>
                  <a:pt x="41377" y="153559"/>
                  <a:pt x="41377" y="151425"/>
                </a:cubicBezTo>
                <a:cubicBezTo>
                  <a:pt x="41377" y="149292"/>
                  <a:pt x="42444" y="148225"/>
                  <a:pt x="44577" y="148225"/>
                </a:cubicBezTo>
                <a:close/>
                <a:moveTo>
                  <a:pt x="32004" y="147082"/>
                </a:moveTo>
                <a:cubicBezTo>
                  <a:pt x="34138" y="147082"/>
                  <a:pt x="35205" y="148149"/>
                  <a:pt x="35205" y="150282"/>
                </a:cubicBezTo>
                <a:cubicBezTo>
                  <a:pt x="35205" y="152416"/>
                  <a:pt x="34138" y="153483"/>
                  <a:pt x="32004" y="153483"/>
                </a:cubicBezTo>
                <a:cubicBezTo>
                  <a:pt x="29871" y="153483"/>
                  <a:pt x="28804" y="152416"/>
                  <a:pt x="28804" y="150282"/>
                </a:cubicBezTo>
                <a:cubicBezTo>
                  <a:pt x="28804" y="148149"/>
                  <a:pt x="29871" y="147082"/>
                  <a:pt x="32004" y="147082"/>
                </a:cubicBezTo>
                <a:close/>
                <a:moveTo>
                  <a:pt x="101727" y="142281"/>
                </a:moveTo>
                <a:cubicBezTo>
                  <a:pt x="103861" y="142281"/>
                  <a:pt x="104928" y="143348"/>
                  <a:pt x="104928" y="145482"/>
                </a:cubicBezTo>
                <a:cubicBezTo>
                  <a:pt x="104928" y="147615"/>
                  <a:pt x="103861" y="148682"/>
                  <a:pt x="101727" y="148682"/>
                </a:cubicBezTo>
                <a:cubicBezTo>
                  <a:pt x="99594" y="148682"/>
                  <a:pt x="98527" y="147615"/>
                  <a:pt x="98527" y="145482"/>
                </a:cubicBezTo>
                <a:cubicBezTo>
                  <a:pt x="98527" y="143348"/>
                  <a:pt x="99594" y="142281"/>
                  <a:pt x="101727" y="142281"/>
                </a:cubicBezTo>
                <a:close/>
                <a:moveTo>
                  <a:pt x="79096" y="140452"/>
                </a:moveTo>
                <a:cubicBezTo>
                  <a:pt x="81230" y="140452"/>
                  <a:pt x="82296" y="141519"/>
                  <a:pt x="82296" y="143653"/>
                </a:cubicBezTo>
                <a:cubicBezTo>
                  <a:pt x="82296" y="145786"/>
                  <a:pt x="81230" y="146853"/>
                  <a:pt x="79096" y="146853"/>
                </a:cubicBezTo>
                <a:cubicBezTo>
                  <a:pt x="76962" y="146853"/>
                  <a:pt x="75896" y="145786"/>
                  <a:pt x="75896" y="143653"/>
                </a:cubicBezTo>
                <a:cubicBezTo>
                  <a:pt x="75896" y="141519"/>
                  <a:pt x="76962" y="140452"/>
                  <a:pt x="79096" y="140452"/>
                </a:cubicBezTo>
                <a:close/>
                <a:moveTo>
                  <a:pt x="65609" y="139767"/>
                </a:moveTo>
                <a:cubicBezTo>
                  <a:pt x="67742" y="139767"/>
                  <a:pt x="68809" y="140833"/>
                  <a:pt x="68809" y="142967"/>
                </a:cubicBezTo>
                <a:cubicBezTo>
                  <a:pt x="68809" y="145101"/>
                  <a:pt x="67742" y="146167"/>
                  <a:pt x="65609" y="146167"/>
                </a:cubicBezTo>
                <a:cubicBezTo>
                  <a:pt x="63475" y="146167"/>
                  <a:pt x="62408" y="145101"/>
                  <a:pt x="62408" y="142967"/>
                </a:cubicBezTo>
                <a:cubicBezTo>
                  <a:pt x="62408" y="140833"/>
                  <a:pt x="63475" y="139767"/>
                  <a:pt x="65609" y="139767"/>
                </a:cubicBezTo>
                <a:close/>
                <a:moveTo>
                  <a:pt x="50978" y="138166"/>
                </a:moveTo>
                <a:cubicBezTo>
                  <a:pt x="53112" y="138166"/>
                  <a:pt x="54179" y="139233"/>
                  <a:pt x="54179" y="141367"/>
                </a:cubicBezTo>
                <a:cubicBezTo>
                  <a:pt x="54179" y="143500"/>
                  <a:pt x="53112" y="144567"/>
                  <a:pt x="50978" y="144567"/>
                </a:cubicBezTo>
                <a:cubicBezTo>
                  <a:pt x="48845" y="144567"/>
                  <a:pt x="47778" y="143500"/>
                  <a:pt x="47778" y="141367"/>
                </a:cubicBezTo>
                <a:cubicBezTo>
                  <a:pt x="47778" y="139233"/>
                  <a:pt x="48845" y="138166"/>
                  <a:pt x="50978" y="138166"/>
                </a:cubicBezTo>
                <a:close/>
                <a:moveTo>
                  <a:pt x="36576" y="134280"/>
                </a:moveTo>
                <a:cubicBezTo>
                  <a:pt x="38710" y="134280"/>
                  <a:pt x="39777" y="135347"/>
                  <a:pt x="39777" y="137481"/>
                </a:cubicBezTo>
                <a:cubicBezTo>
                  <a:pt x="39777" y="139614"/>
                  <a:pt x="38710" y="140681"/>
                  <a:pt x="36576" y="140681"/>
                </a:cubicBezTo>
                <a:cubicBezTo>
                  <a:pt x="34443" y="140681"/>
                  <a:pt x="33376" y="139614"/>
                  <a:pt x="33376" y="137481"/>
                </a:cubicBezTo>
                <a:cubicBezTo>
                  <a:pt x="33376" y="135347"/>
                  <a:pt x="34443" y="134280"/>
                  <a:pt x="36576" y="134280"/>
                </a:cubicBezTo>
                <a:close/>
                <a:moveTo>
                  <a:pt x="89840" y="134052"/>
                </a:moveTo>
                <a:cubicBezTo>
                  <a:pt x="91974" y="134052"/>
                  <a:pt x="93041" y="135118"/>
                  <a:pt x="93041" y="137252"/>
                </a:cubicBezTo>
                <a:cubicBezTo>
                  <a:pt x="93041" y="139386"/>
                  <a:pt x="91974" y="140452"/>
                  <a:pt x="89840" y="140452"/>
                </a:cubicBezTo>
                <a:cubicBezTo>
                  <a:pt x="87707" y="140452"/>
                  <a:pt x="86640" y="139386"/>
                  <a:pt x="86640" y="137252"/>
                </a:cubicBezTo>
                <a:cubicBezTo>
                  <a:pt x="86640" y="135118"/>
                  <a:pt x="87707" y="134052"/>
                  <a:pt x="89840" y="134052"/>
                </a:cubicBezTo>
                <a:close/>
                <a:moveTo>
                  <a:pt x="75667" y="126508"/>
                </a:moveTo>
                <a:cubicBezTo>
                  <a:pt x="77801" y="126508"/>
                  <a:pt x="78867" y="127575"/>
                  <a:pt x="78867" y="129708"/>
                </a:cubicBezTo>
                <a:cubicBezTo>
                  <a:pt x="78867" y="131842"/>
                  <a:pt x="77801" y="132909"/>
                  <a:pt x="75667" y="132909"/>
                </a:cubicBezTo>
                <a:cubicBezTo>
                  <a:pt x="73533" y="132909"/>
                  <a:pt x="72467" y="131842"/>
                  <a:pt x="72467" y="129708"/>
                </a:cubicBezTo>
                <a:cubicBezTo>
                  <a:pt x="72467" y="127575"/>
                  <a:pt x="73533" y="126508"/>
                  <a:pt x="75667" y="126508"/>
                </a:cubicBezTo>
                <a:close/>
                <a:moveTo>
                  <a:pt x="52807" y="126508"/>
                </a:moveTo>
                <a:cubicBezTo>
                  <a:pt x="54941" y="126508"/>
                  <a:pt x="56007" y="127575"/>
                  <a:pt x="56007" y="129708"/>
                </a:cubicBezTo>
                <a:cubicBezTo>
                  <a:pt x="56007" y="131842"/>
                  <a:pt x="54941" y="132909"/>
                  <a:pt x="52807" y="132909"/>
                </a:cubicBezTo>
                <a:cubicBezTo>
                  <a:pt x="52197" y="133366"/>
                  <a:pt x="51435" y="133594"/>
                  <a:pt x="50521" y="133594"/>
                </a:cubicBezTo>
                <a:cubicBezTo>
                  <a:pt x="48387" y="133594"/>
                  <a:pt x="47321" y="132528"/>
                  <a:pt x="47321" y="130394"/>
                </a:cubicBezTo>
                <a:cubicBezTo>
                  <a:pt x="47321" y="128260"/>
                  <a:pt x="48387" y="127194"/>
                  <a:pt x="50521" y="127194"/>
                </a:cubicBezTo>
                <a:cubicBezTo>
                  <a:pt x="51131" y="126736"/>
                  <a:pt x="51893" y="126508"/>
                  <a:pt x="52807" y="126508"/>
                </a:cubicBezTo>
                <a:close/>
                <a:moveTo>
                  <a:pt x="64923" y="125136"/>
                </a:moveTo>
                <a:cubicBezTo>
                  <a:pt x="67056" y="125136"/>
                  <a:pt x="68123" y="126203"/>
                  <a:pt x="68123" y="128337"/>
                </a:cubicBezTo>
                <a:cubicBezTo>
                  <a:pt x="68123" y="130470"/>
                  <a:pt x="67056" y="131537"/>
                  <a:pt x="64923" y="131537"/>
                </a:cubicBezTo>
                <a:cubicBezTo>
                  <a:pt x="62789" y="131537"/>
                  <a:pt x="61722" y="130470"/>
                  <a:pt x="61722" y="128337"/>
                </a:cubicBezTo>
                <a:cubicBezTo>
                  <a:pt x="61722" y="126203"/>
                  <a:pt x="62789" y="125136"/>
                  <a:pt x="64923" y="125136"/>
                </a:cubicBezTo>
                <a:close/>
                <a:moveTo>
                  <a:pt x="86411" y="122850"/>
                </a:moveTo>
                <a:cubicBezTo>
                  <a:pt x="88545" y="122850"/>
                  <a:pt x="89612" y="123917"/>
                  <a:pt x="89612" y="126051"/>
                </a:cubicBezTo>
                <a:cubicBezTo>
                  <a:pt x="89612" y="128184"/>
                  <a:pt x="88545" y="129251"/>
                  <a:pt x="86411" y="129251"/>
                </a:cubicBezTo>
                <a:cubicBezTo>
                  <a:pt x="84278" y="129251"/>
                  <a:pt x="83211" y="128184"/>
                  <a:pt x="83211" y="126051"/>
                </a:cubicBezTo>
                <a:cubicBezTo>
                  <a:pt x="83211" y="123917"/>
                  <a:pt x="84278" y="122850"/>
                  <a:pt x="86411" y="122850"/>
                </a:cubicBezTo>
                <a:close/>
                <a:moveTo>
                  <a:pt x="60122" y="113935"/>
                </a:moveTo>
                <a:cubicBezTo>
                  <a:pt x="62256" y="113935"/>
                  <a:pt x="63323" y="115002"/>
                  <a:pt x="63323" y="117135"/>
                </a:cubicBezTo>
                <a:cubicBezTo>
                  <a:pt x="63323" y="119269"/>
                  <a:pt x="62256" y="120336"/>
                  <a:pt x="60122" y="120336"/>
                </a:cubicBezTo>
                <a:cubicBezTo>
                  <a:pt x="57989" y="120336"/>
                  <a:pt x="56922" y="119269"/>
                  <a:pt x="56922" y="117135"/>
                </a:cubicBezTo>
                <a:cubicBezTo>
                  <a:pt x="56922" y="115002"/>
                  <a:pt x="57989" y="113935"/>
                  <a:pt x="60122" y="113935"/>
                </a:cubicBezTo>
                <a:close/>
                <a:moveTo>
                  <a:pt x="68809" y="112792"/>
                </a:moveTo>
                <a:cubicBezTo>
                  <a:pt x="70943" y="112792"/>
                  <a:pt x="72009" y="113859"/>
                  <a:pt x="72009" y="115992"/>
                </a:cubicBezTo>
                <a:cubicBezTo>
                  <a:pt x="72009" y="118126"/>
                  <a:pt x="70943" y="119193"/>
                  <a:pt x="68809" y="119193"/>
                </a:cubicBezTo>
                <a:cubicBezTo>
                  <a:pt x="66675" y="119193"/>
                  <a:pt x="65609" y="118126"/>
                  <a:pt x="65609" y="115992"/>
                </a:cubicBezTo>
                <a:cubicBezTo>
                  <a:pt x="65609" y="113859"/>
                  <a:pt x="66675" y="112792"/>
                  <a:pt x="68809" y="112792"/>
                </a:cubicBezTo>
                <a:close/>
                <a:moveTo>
                  <a:pt x="65837" y="101819"/>
                </a:moveTo>
                <a:cubicBezTo>
                  <a:pt x="67971" y="101819"/>
                  <a:pt x="69038" y="102886"/>
                  <a:pt x="69038" y="105019"/>
                </a:cubicBezTo>
                <a:cubicBezTo>
                  <a:pt x="69038" y="107153"/>
                  <a:pt x="67971" y="108220"/>
                  <a:pt x="65837" y="108220"/>
                </a:cubicBezTo>
                <a:cubicBezTo>
                  <a:pt x="63704" y="108220"/>
                  <a:pt x="62637" y="107153"/>
                  <a:pt x="62637" y="105019"/>
                </a:cubicBezTo>
                <a:cubicBezTo>
                  <a:pt x="62637" y="102886"/>
                  <a:pt x="63704" y="101819"/>
                  <a:pt x="65837" y="101819"/>
                </a:cubicBezTo>
                <a:close/>
                <a:moveTo>
                  <a:pt x="66752" y="80331"/>
                </a:moveTo>
                <a:cubicBezTo>
                  <a:pt x="68885" y="80331"/>
                  <a:pt x="69952" y="81397"/>
                  <a:pt x="69952" y="83531"/>
                </a:cubicBezTo>
                <a:cubicBezTo>
                  <a:pt x="69952" y="85665"/>
                  <a:pt x="68885" y="86731"/>
                  <a:pt x="66752" y="86731"/>
                </a:cubicBezTo>
                <a:cubicBezTo>
                  <a:pt x="64618" y="86731"/>
                  <a:pt x="63551" y="85665"/>
                  <a:pt x="63551" y="83531"/>
                </a:cubicBezTo>
                <a:cubicBezTo>
                  <a:pt x="63551" y="81397"/>
                  <a:pt x="64618" y="80331"/>
                  <a:pt x="66752" y="80331"/>
                </a:cubicBezTo>
                <a:close/>
                <a:moveTo>
                  <a:pt x="57836" y="71872"/>
                </a:moveTo>
                <a:cubicBezTo>
                  <a:pt x="59970" y="71872"/>
                  <a:pt x="61037" y="72939"/>
                  <a:pt x="61037" y="75073"/>
                </a:cubicBezTo>
                <a:cubicBezTo>
                  <a:pt x="61037" y="77206"/>
                  <a:pt x="59970" y="78273"/>
                  <a:pt x="57836" y="78273"/>
                </a:cubicBezTo>
                <a:cubicBezTo>
                  <a:pt x="55703" y="78273"/>
                  <a:pt x="54636" y="77206"/>
                  <a:pt x="54636" y="75073"/>
                </a:cubicBezTo>
                <a:cubicBezTo>
                  <a:pt x="54636" y="72939"/>
                  <a:pt x="55703" y="71872"/>
                  <a:pt x="57836" y="71872"/>
                </a:cubicBezTo>
                <a:close/>
                <a:moveTo>
                  <a:pt x="72009" y="70044"/>
                </a:moveTo>
                <a:cubicBezTo>
                  <a:pt x="74143" y="70044"/>
                  <a:pt x="75210" y="71110"/>
                  <a:pt x="75210" y="73244"/>
                </a:cubicBezTo>
                <a:cubicBezTo>
                  <a:pt x="75210" y="75378"/>
                  <a:pt x="74143" y="76444"/>
                  <a:pt x="72009" y="76444"/>
                </a:cubicBezTo>
                <a:cubicBezTo>
                  <a:pt x="69876" y="76444"/>
                  <a:pt x="68809" y="75378"/>
                  <a:pt x="68809" y="73244"/>
                </a:cubicBezTo>
                <a:cubicBezTo>
                  <a:pt x="68809" y="71110"/>
                  <a:pt x="69876" y="70044"/>
                  <a:pt x="72009" y="70044"/>
                </a:cubicBezTo>
                <a:close/>
                <a:moveTo>
                  <a:pt x="87326" y="66843"/>
                </a:moveTo>
                <a:cubicBezTo>
                  <a:pt x="89459" y="66843"/>
                  <a:pt x="90526" y="67910"/>
                  <a:pt x="90526" y="70044"/>
                </a:cubicBezTo>
                <a:cubicBezTo>
                  <a:pt x="90526" y="72177"/>
                  <a:pt x="89459" y="73244"/>
                  <a:pt x="87326" y="73244"/>
                </a:cubicBezTo>
                <a:cubicBezTo>
                  <a:pt x="85192" y="73244"/>
                  <a:pt x="84125" y="72177"/>
                  <a:pt x="84125" y="70044"/>
                </a:cubicBezTo>
                <a:cubicBezTo>
                  <a:pt x="84125" y="67910"/>
                  <a:pt x="85192" y="66843"/>
                  <a:pt x="87326" y="66843"/>
                </a:cubicBezTo>
                <a:close/>
                <a:moveTo>
                  <a:pt x="44806" y="66157"/>
                </a:moveTo>
                <a:cubicBezTo>
                  <a:pt x="46940" y="66157"/>
                  <a:pt x="48006" y="67224"/>
                  <a:pt x="48006" y="69358"/>
                </a:cubicBezTo>
                <a:cubicBezTo>
                  <a:pt x="48006" y="71491"/>
                  <a:pt x="46940" y="72558"/>
                  <a:pt x="44806" y="72558"/>
                </a:cubicBezTo>
                <a:cubicBezTo>
                  <a:pt x="42672" y="72558"/>
                  <a:pt x="41606" y="71491"/>
                  <a:pt x="41606" y="69358"/>
                </a:cubicBezTo>
                <a:cubicBezTo>
                  <a:pt x="41606" y="67224"/>
                  <a:pt x="42672" y="66157"/>
                  <a:pt x="44806" y="66157"/>
                </a:cubicBezTo>
                <a:close/>
                <a:moveTo>
                  <a:pt x="16002" y="49927"/>
                </a:moveTo>
                <a:cubicBezTo>
                  <a:pt x="17069" y="62881"/>
                  <a:pt x="17222" y="81321"/>
                  <a:pt x="16460" y="105248"/>
                </a:cubicBezTo>
                <a:cubicBezTo>
                  <a:pt x="16002" y="115611"/>
                  <a:pt x="15774" y="122317"/>
                  <a:pt x="15774" y="125365"/>
                </a:cubicBezTo>
                <a:cubicBezTo>
                  <a:pt x="15926" y="134661"/>
                  <a:pt x="15850" y="141976"/>
                  <a:pt x="15545" y="147310"/>
                </a:cubicBezTo>
                <a:lnTo>
                  <a:pt x="15545" y="148911"/>
                </a:lnTo>
                <a:lnTo>
                  <a:pt x="16460" y="148911"/>
                </a:lnTo>
                <a:cubicBezTo>
                  <a:pt x="17526" y="138395"/>
                  <a:pt x="21794" y="127117"/>
                  <a:pt x="29261" y="115078"/>
                </a:cubicBezTo>
                <a:cubicBezTo>
                  <a:pt x="36272" y="103495"/>
                  <a:pt x="43815" y="95875"/>
                  <a:pt x="51893" y="92218"/>
                </a:cubicBezTo>
                <a:cubicBezTo>
                  <a:pt x="42139" y="87646"/>
                  <a:pt x="34481" y="82121"/>
                  <a:pt x="28918" y="75644"/>
                </a:cubicBezTo>
                <a:cubicBezTo>
                  <a:pt x="23356" y="69167"/>
                  <a:pt x="19050" y="60595"/>
                  <a:pt x="16002" y="49927"/>
                </a:cubicBezTo>
                <a:close/>
                <a:moveTo>
                  <a:pt x="14402" y="46269"/>
                </a:moveTo>
                <a:lnTo>
                  <a:pt x="14402" y="47184"/>
                </a:lnTo>
                <a:cubicBezTo>
                  <a:pt x="14859" y="47488"/>
                  <a:pt x="15240" y="47869"/>
                  <a:pt x="15545" y="48327"/>
                </a:cubicBezTo>
                <a:cubicBezTo>
                  <a:pt x="15545" y="47869"/>
                  <a:pt x="15621" y="47336"/>
                  <a:pt x="15774" y="46726"/>
                </a:cubicBezTo>
                <a:close/>
                <a:moveTo>
                  <a:pt x="113386" y="43755"/>
                </a:moveTo>
                <a:cubicBezTo>
                  <a:pt x="111557" y="44212"/>
                  <a:pt x="109119" y="44898"/>
                  <a:pt x="106071" y="45812"/>
                </a:cubicBezTo>
                <a:cubicBezTo>
                  <a:pt x="98298" y="48250"/>
                  <a:pt x="93041" y="49774"/>
                  <a:pt x="90297" y="50384"/>
                </a:cubicBezTo>
                <a:cubicBezTo>
                  <a:pt x="78410" y="52518"/>
                  <a:pt x="63551" y="52975"/>
                  <a:pt x="45720" y="51756"/>
                </a:cubicBezTo>
                <a:cubicBezTo>
                  <a:pt x="36729" y="51146"/>
                  <a:pt x="28880" y="50079"/>
                  <a:pt x="22175" y="48555"/>
                </a:cubicBezTo>
                <a:cubicBezTo>
                  <a:pt x="25223" y="58918"/>
                  <a:pt x="29604" y="67110"/>
                  <a:pt x="35319" y="73130"/>
                </a:cubicBezTo>
                <a:cubicBezTo>
                  <a:pt x="41034" y="79149"/>
                  <a:pt x="49149" y="84293"/>
                  <a:pt x="59665" y="88560"/>
                </a:cubicBezTo>
                <a:cubicBezTo>
                  <a:pt x="60732" y="89017"/>
                  <a:pt x="61418" y="89779"/>
                  <a:pt x="61722" y="90846"/>
                </a:cubicBezTo>
                <a:cubicBezTo>
                  <a:pt x="62180" y="91303"/>
                  <a:pt x="62484" y="91913"/>
                  <a:pt x="62637" y="92675"/>
                </a:cubicBezTo>
                <a:cubicBezTo>
                  <a:pt x="62789" y="93589"/>
                  <a:pt x="62599" y="94389"/>
                  <a:pt x="62065" y="95075"/>
                </a:cubicBezTo>
                <a:cubicBezTo>
                  <a:pt x="61532" y="95761"/>
                  <a:pt x="60808" y="96180"/>
                  <a:pt x="59894" y="96333"/>
                </a:cubicBezTo>
                <a:cubicBezTo>
                  <a:pt x="55779" y="96790"/>
                  <a:pt x="51512" y="99038"/>
                  <a:pt x="47092" y="103076"/>
                </a:cubicBezTo>
                <a:cubicBezTo>
                  <a:pt x="42672" y="107115"/>
                  <a:pt x="38558" y="112182"/>
                  <a:pt x="34748" y="118278"/>
                </a:cubicBezTo>
                <a:cubicBezTo>
                  <a:pt x="29718" y="126508"/>
                  <a:pt x="26137" y="134661"/>
                  <a:pt x="24003" y="142738"/>
                </a:cubicBezTo>
                <a:cubicBezTo>
                  <a:pt x="24918" y="142434"/>
                  <a:pt x="25832" y="142510"/>
                  <a:pt x="26747" y="142967"/>
                </a:cubicBezTo>
                <a:cubicBezTo>
                  <a:pt x="28575" y="143881"/>
                  <a:pt x="28956" y="145329"/>
                  <a:pt x="27890" y="147310"/>
                </a:cubicBezTo>
                <a:cubicBezTo>
                  <a:pt x="26670" y="149444"/>
                  <a:pt x="25985" y="150739"/>
                  <a:pt x="25832" y="151197"/>
                </a:cubicBezTo>
                <a:cubicBezTo>
                  <a:pt x="25527" y="151349"/>
                  <a:pt x="25070" y="151730"/>
                  <a:pt x="24461" y="152340"/>
                </a:cubicBezTo>
                <a:lnTo>
                  <a:pt x="22175" y="154854"/>
                </a:lnTo>
                <a:cubicBezTo>
                  <a:pt x="22022" y="155159"/>
                  <a:pt x="21794" y="155388"/>
                  <a:pt x="21489" y="155540"/>
                </a:cubicBezTo>
                <a:cubicBezTo>
                  <a:pt x="27432" y="160417"/>
                  <a:pt x="37034" y="163922"/>
                  <a:pt x="50292" y="166056"/>
                </a:cubicBezTo>
                <a:cubicBezTo>
                  <a:pt x="64313" y="168189"/>
                  <a:pt x="76353" y="168113"/>
                  <a:pt x="86411" y="165827"/>
                </a:cubicBezTo>
                <a:cubicBezTo>
                  <a:pt x="90221" y="165065"/>
                  <a:pt x="95174" y="163427"/>
                  <a:pt x="101270" y="160912"/>
                </a:cubicBezTo>
                <a:cubicBezTo>
                  <a:pt x="107366" y="158397"/>
                  <a:pt x="111481" y="156759"/>
                  <a:pt x="113615" y="155997"/>
                </a:cubicBezTo>
                <a:cubicBezTo>
                  <a:pt x="108433" y="121250"/>
                  <a:pt x="95860" y="100143"/>
                  <a:pt x="75896" y="92675"/>
                </a:cubicBezTo>
                <a:cubicBezTo>
                  <a:pt x="75286" y="92523"/>
                  <a:pt x="74753" y="92142"/>
                  <a:pt x="74295" y="91532"/>
                </a:cubicBezTo>
                <a:cubicBezTo>
                  <a:pt x="73533" y="91227"/>
                  <a:pt x="73000" y="90618"/>
                  <a:pt x="72695" y="89703"/>
                </a:cubicBezTo>
                <a:cubicBezTo>
                  <a:pt x="71933" y="87722"/>
                  <a:pt x="72543" y="86350"/>
                  <a:pt x="74524" y="85588"/>
                </a:cubicBezTo>
                <a:cubicBezTo>
                  <a:pt x="83058" y="82236"/>
                  <a:pt x="91631" y="76140"/>
                  <a:pt x="100242" y="67300"/>
                </a:cubicBezTo>
                <a:cubicBezTo>
                  <a:pt x="108852" y="58461"/>
                  <a:pt x="113234" y="50613"/>
                  <a:pt x="113386" y="43755"/>
                </a:cubicBezTo>
                <a:close/>
                <a:moveTo>
                  <a:pt x="123216" y="41240"/>
                </a:moveTo>
                <a:cubicBezTo>
                  <a:pt x="122759" y="42154"/>
                  <a:pt x="121997" y="42612"/>
                  <a:pt x="120930" y="42612"/>
                </a:cubicBezTo>
                <a:lnTo>
                  <a:pt x="119787" y="42612"/>
                </a:lnTo>
                <a:cubicBezTo>
                  <a:pt x="120244" y="51451"/>
                  <a:pt x="115215" y="61204"/>
                  <a:pt x="104699" y="71872"/>
                </a:cubicBezTo>
                <a:cubicBezTo>
                  <a:pt x="97994" y="78730"/>
                  <a:pt x="90678" y="84369"/>
                  <a:pt x="82754" y="88789"/>
                </a:cubicBezTo>
                <a:cubicBezTo>
                  <a:pt x="99822" y="97171"/>
                  <a:pt x="111481" y="115230"/>
                  <a:pt x="117729" y="142967"/>
                </a:cubicBezTo>
                <a:cubicBezTo>
                  <a:pt x="118187" y="137176"/>
                  <a:pt x="118491" y="129556"/>
                  <a:pt x="118644" y="120107"/>
                </a:cubicBezTo>
                <a:cubicBezTo>
                  <a:pt x="118949" y="101819"/>
                  <a:pt x="119253" y="90618"/>
                  <a:pt x="119558" y="86503"/>
                </a:cubicBezTo>
                <a:cubicBezTo>
                  <a:pt x="119863" y="83455"/>
                  <a:pt x="120358" y="78959"/>
                  <a:pt x="121044" y="73015"/>
                </a:cubicBezTo>
                <a:cubicBezTo>
                  <a:pt x="121730" y="67072"/>
                  <a:pt x="122149" y="63719"/>
                  <a:pt x="122301" y="62957"/>
                </a:cubicBezTo>
                <a:lnTo>
                  <a:pt x="122301" y="46726"/>
                </a:lnTo>
                <a:cubicBezTo>
                  <a:pt x="122301" y="45660"/>
                  <a:pt x="122682" y="44821"/>
                  <a:pt x="123444" y="44212"/>
                </a:cubicBezTo>
                <a:lnTo>
                  <a:pt x="123444" y="41469"/>
                </a:lnTo>
                <a:cubicBezTo>
                  <a:pt x="123444" y="41316"/>
                  <a:pt x="123368" y="41240"/>
                  <a:pt x="123216" y="41240"/>
                </a:cubicBezTo>
                <a:close/>
                <a:moveTo>
                  <a:pt x="122301" y="19066"/>
                </a:moveTo>
                <a:cubicBezTo>
                  <a:pt x="120625" y="19828"/>
                  <a:pt x="118644" y="20590"/>
                  <a:pt x="116358" y="21352"/>
                </a:cubicBezTo>
                <a:cubicBezTo>
                  <a:pt x="108585" y="23943"/>
                  <a:pt x="101956" y="25619"/>
                  <a:pt x="96470" y="26381"/>
                </a:cubicBezTo>
                <a:cubicBezTo>
                  <a:pt x="87021" y="27600"/>
                  <a:pt x="71095" y="27753"/>
                  <a:pt x="48692" y="26838"/>
                </a:cubicBezTo>
                <a:cubicBezTo>
                  <a:pt x="37110" y="26381"/>
                  <a:pt x="27661" y="25619"/>
                  <a:pt x="20346" y="24552"/>
                </a:cubicBezTo>
                <a:cubicBezTo>
                  <a:pt x="16079" y="23943"/>
                  <a:pt x="12573" y="23257"/>
                  <a:pt x="9830" y="22495"/>
                </a:cubicBezTo>
                <a:cubicBezTo>
                  <a:pt x="8763" y="22038"/>
                  <a:pt x="7773" y="21657"/>
                  <a:pt x="6858" y="21352"/>
                </a:cubicBezTo>
                <a:cubicBezTo>
                  <a:pt x="6706" y="23333"/>
                  <a:pt x="6554" y="25009"/>
                  <a:pt x="6401" y="26381"/>
                </a:cubicBezTo>
                <a:cubicBezTo>
                  <a:pt x="6401" y="28819"/>
                  <a:pt x="6477" y="30801"/>
                  <a:pt x="6630" y="32325"/>
                </a:cubicBezTo>
                <a:cubicBezTo>
                  <a:pt x="6935" y="33849"/>
                  <a:pt x="7316" y="34839"/>
                  <a:pt x="7773" y="35296"/>
                </a:cubicBezTo>
                <a:cubicBezTo>
                  <a:pt x="10516" y="38040"/>
                  <a:pt x="15469" y="40326"/>
                  <a:pt x="22632" y="42154"/>
                </a:cubicBezTo>
                <a:cubicBezTo>
                  <a:pt x="28880" y="43678"/>
                  <a:pt x="36729" y="44745"/>
                  <a:pt x="46178" y="45355"/>
                </a:cubicBezTo>
                <a:cubicBezTo>
                  <a:pt x="63551" y="46574"/>
                  <a:pt x="77801" y="46117"/>
                  <a:pt x="88926" y="43983"/>
                </a:cubicBezTo>
                <a:cubicBezTo>
                  <a:pt x="91517" y="43526"/>
                  <a:pt x="96622" y="42154"/>
                  <a:pt x="104242" y="39868"/>
                </a:cubicBezTo>
                <a:cubicBezTo>
                  <a:pt x="110948" y="37735"/>
                  <a:pt x="116358" y="36516"/>
                  <a:pt x="120473" y="36211"/>
                </a:cubicBezTo>
                <a:cubicBezTo>
                  <a:pt x="121082" y="36211"/>
                  <a:pt x="121692" y="36363"/>
                  <a:pt x="122301" y="36668"/>
                </a:cubicBezTo>
                <a:close/>
                <a:moveTo>
                  <a:pt x="88011" y="6721"/>
                </a:moveTo>
                <a:cubicBezTo>
                  <a:pt x="68809" y="5807"/>
                  <a:pt x="50673" y="6798"/>
                  <a:pt x="33605" y="9693"/>
                </a:cubicBezTo>
                <a:cubicBezTo>
                  <a:pt x="22327" y="11674"/>
                  <a:pt x="15012" y="13275"/>
                  <a:pt x="11659" y="14494"/>
                </a:cubicBezTo>
                <a:cubicBezTo>
                  <a:pt x="11049" y="14799"/>
                  <a:pt x="10364" y="15103"/>
                  <a:pt x="9602" y="15408"/>
                </a:cubicBezTo>
                <a:lnTo>
                  <a:pt x="11888" y="16323"/>
                </a:lnTo>
                <a:cubicBezTo>
                  <a:pt x="14174" y="17085"/>
                  <a:pt x="17298" y="17770"/>
                  <a:pt x="21260" y="18380"/>
                </a:cubicBezTo>
                <a:cubicBezTo>
                  <a:pt x="28423" y="19447"/>
                  <a:pt x="37643" y="20133"/>
                  <a:pt x="48921" y="20437"/>
                </a:cubicBezTo>
                <a:cubicBezTo>
                  <a:pt x="70866" y="21352"/>
                  <a:pt x="86411" y="21199"/>
                  <a:pt x="95555" y="19980"/>
                </a:cubicBezTo>
                <a:cubicBezTo>
                  <a:pt x="100737" y="19371"/>
                  <a:pt x="106985" y="17847"/>
                  <a:pt x="114300" y="15408"/>
                </a:cubicBezTo>
                <a:cubicBezTo>
                  <a:pt x="116434" y="14646"/>
                  <a:pt x="118110" y="13960"/>
                  <a:pt x="119330" y="13351"/>
                </a:cubicBezTo>
                <a:cubicBezTo>
                  <a:pt x="119482" y="13198"/>
                  <a:pt x="119711" y="13046"/>
                  <a:pt x="120015" y="12894"/>
                </a:cubicBezTo>
                <a:cubicBezTo>
                  <a:pt x="119406" y="12741"/>
                  <a:pt x="118720" y="12513"/>
                  <a:pt x="117958" y="12208"/>
                </a:cubicBezTo>
                <a:cubicBezTo>
                  <a:pt x="116129" y="11751"/>
                  <a:pt x="113958" y="11370"/>
                  <a:pt x="111443" y="11065"/>
                </a:cubicBezTo>
                <a:cubicBezTo>
                  <a:pt x="108928" y="10760"/>
                  <a:pt x="106833" y="10531"/>
                  <a:pt x="105156" y="10379"/>
                </a:cubicBezTo>
                <a:lnTo>
                  <a:pt x="97841" y="10150"/>
                </a:lnTo>
                <a:cubicBezTo>
                  <a:pt x="94488" y="9998"/>
                  <a:pt x="92202" y="9922"/>
                  <a:pt x="90983" y="9922"/>
                </a:cubicBezTo>
                <a:cubicBezTo>
                  <a:pt x="90221" y="9922"/>
                  <a:pt x="89535" y="9579"/>
                  <a:pt x="88926" y="8893"/>
                </a:cubicBezTo>
                <a:cubicBezTo>
                  <a:pt x="88316" y="8207"/>
                  <a:pt x="88011" y="7483"/>
                  <a:pt x="88011" y="6721"/>
                </a:cubicBezTo>
                <a:close/>
                <a:moveTo>
                  <a:pt x="67037" y="92"/>
                </a:moveTo>
                <a:cubicBezTo>
                  <a:pt x="79039" y="-213"/>
                  <a:pt x="91593" y="244"/>
                  <a:pt x="104699" y="1464"/>
                </a:cubicBezTo>
                <a:cubicBezTo>
                  <a:pt x="106376" y="1616"/>
                  <a:pt x="107366" y="2530"/>
                  <a:pt x="107671" y="4207"/>
                </a:cubicBezTo>
                <a:cubicBezTo>
                  <a:pt x="112395" y="4512"/>
                  <a:pt x="116434" y="5197"/>
                  <a:pt x="119787" y="6264"/>
                </a:cubicBezTo>
                <a:cubicBezTo>
                  <a:pt x="122682" y="7026"/>
                  <a:pt x="124740" y="8017"/>
                  <a:pt x="125959" y="9236"/>
                </a:cubicBezTo>
                <a:cubicBezTo>
                  <a:pt x="126569" y="9846"/>
                  <a:pt x="127026" y="10608"/>
                  <a:pt x="127331" y="11522"/>
                </a:cubicBezTo>
                <a:cubicBezTo>
                  <a:pt x="128245" y="12132"/>
                  <a:pt x="128702" y="12970"/>
                  <a:pt x="128702" y="14037"/>
                </a:cubicBezTo>
                <a:lnTo>
                  <a:pt x="128702" y="30953"/>
                </a:lnTo>
                <a:cubicBezTo>
                  <a:pt x="128855" y="31258"/>
                  <a:pt x="129007" y="31639"/>
                  <a:pt x="129159" y="32096"/>
                </a:cubicBezTo>
                <a:cubicBezTo>
                  <a:pt x="130226" y="40021"/>
                  <a:pt x="130074" y="50460"/>
                  <a:pt x="128702" y="63414"/>
                </a:cubicBezTo>
                <a:cubicBezTo>
                  <a:pt x="128550" y="70425"/>
                  <a:pt x="128283" y="83683"/>
                  <a:pt x="127902" y="103191"/>
                </a:cubicBezTo>
                <a:cubicBezTo>
                  <a:pt x="127521" y="122698"/>
                  <a:pt x="127331" y="137785"/>
                  <a:pt x="127331" y="148453"/>
                </a:cubicBezTo>
                <a:cubicBezTo>
                  <a:pt x="129007" y="148911"/>
                  <a:pt x="130302" y="149596"/>
                  <a:pt x="131217" y="150511"/>
                </a:cubicBezTo>
                <a:cubicBezTo>
                  <a:pt x="133503" y="152644"/>
                  <a:pt x="134036" y="155311"/>
                  <a:pt x="132817" y="158512"/>
                </a:cubicBezTo>
                <a:cubicBezTo>
                  <a:pt x="132817" y="158664"/>
                  <a:pt x="133350" y="161941"/>
                  <a:pt x="134417" y="168342"/>
                </a:cubicBezTo>
                <a:cubicBezTo>
                  <a:pt x="135179" y="173371"/>
                  <a:pt x="135103" y="177333"/>
                  <a:pt x="134189" y="180229"/>
                </a:cubicBezTo>
                <a:cubicBezTo>
                  <a:pt x="132665" y="185563"/>
                  <a:pt x="127407" y="190363"/>
                  <a:pt x="118415" y="194631"/>
                </a:cubicBezTo>
                <a:cubicBezTo>
                  <a:pt x="115824" y="195850"/>
                  <a:pt x="112357" y="197259"/>
                  <a:pt x="108014" y="198860"/>
                </a:cubicBezTo>
                <a:cubicBezTo>
                  <a:pt x="103671" y="200460"/>
                  <a:pt x="101042" y="201489"/>
                  <a:pt x="100127" y="201946"/>
                </a:cubicBezTo>
                <a:cubicBezTo>
                  <a:pt x="98756" y="202555"/>
                  <a:pt x="97536" y="202327"/>
                  <a:pt x="96470" y="201260"/>
                </a:cubicBezTo>
                <a:cubicBezTo>
                  <a:pt x="84735" y="203851"/>
                  <a:pt x="72162" y="204841"/>
                  <a:pt x="58751" y="204232"/>
                </a:cubicBezTo>
                <a:cubicBezTo>
                  <a:pt x="46406" y="203622"/>
                  <a:pt x="35395" y="201603"/>
                  <a:pt x="25718" y="198174"/>
                </a:cubicBezTo>
                <a:cubicBezTo>
                  <a:pt x="16041" y="194745"/>
                  <a:pt x="9221" y="189678"/>
                  <a:pt x="5258" y="182972"/>
                </a:cubicBezTo>
                <a:cubicBezTo>
                  <a:pt x="2210" y="177943"/>
                  <a:pt x="1143" y="170323"/>
                  <a:pt x="2058" y="160112"/>
                </a:cubicBezTo>
                <a:cubicBezTo>
                  <a:pt x="2058" y="159350"/>
                  <a:pt x="2363" y="158664"/>
                  <a:pt x="2972" y="158055"/>
                </a:cubicBezTo>
                <a:cubicBezTo>
                  <a:pt x="2972" y="155616"/>
                  <a:pt x="3963" y="153559"/>
                  <a:pt x="5944" y="151882"/>
                </a:cubicBezTo>
                <a:cubicBezTo>
                  <a:pt x="6858" y="151273"/>
                  <a:pt x="7849" y="150739"/>
                  <a:pt x="8916" y="150282"/>
                </a:cubicBezTo>
                <a:cubicBezTo>
                  <a:pt x="9068" y="149215"/>
                  <a:pt x="9144" y="148149"/>
                  <a:pt x="9144" y="147082"/>
                </a:cubicBezTo>
                <a:cubicBezTo>
                  <a:pt x="8992" y="140833"/>
                  <a:pt x="9068" y="133671"/>
                  <a:pt x="9373" y="125593"/>
                </a:cubicBezTo>
                <a:cubicBezTo>
                  <a:pt x="9221" y="119193"/>
                  <a:pt x="9144" y="114697"/>
                  <a:pt x="9144" y="112106"/>
                </a:cubicBezTo>
                <a:cubicBezTo>
                  <a:pt x="9144" y="109058"/>
                  <a:pt x="9183" y="103876"/>
                  <a:pt x="9259" y="96561"/>
                </a:cubicBezTo>
                <a:cubicBezTo>
                  <a:pt x="9335" y="89246"/>
                  <a:pt x="9373" y="83607"/>
                  <a:pt x="9373" y="79645"/>
                </a:cubicBezTo>
                <a:cubicBezTo>
                  <a:pt x="9373" y="75682"/>
                  <a:pt x="9259" y="70691"/>
                  <a:pt x="9030" y="64671"/>
                </a:cubicBezTo>
                <a:cubicBezTo>
                  <a:pt x="8802" y="58652"/>
                  <a:pt x="8459" y="53127"/>
                  <a:pt x="8001" y="48098"/>
                </a:cubicBezTo>
                <a:lnTo>
                  <a:pt x="8001" y="47869"/>
                </a:lnTo>
                <a:lnTo>
                  <a:pt x="8001" y="44669"/>
                </a:lnTo>
                <a:cubicBezTo>
                  <a:pt x="8001" y="44212"/>
                  <a:pt x="8078" y="43831"/>
                  <a:pt x="8230" y="43526"/>
                </a:cubicBezTo>
                <a:cubicBezTo>
                  <a:pt x="6249" y="42459"/>
                  <a:pt x="4572" y="41240"/>
                  <a:pt x="3201" y="39868"/>
                </a:cubicBezTo>
                <a:cubicBezTo>
                  <a:pt x="1829" y="38344"/>
                  <a:pt x="915" y="36211"/>
                  <a:pt x="458" y="33468"/>
                </a:cubicBezTo>
                <a:cubicBezTo>
                  <a:pt x="153" y="31486"/>
                  <a:pt x="0" y="29048"/>
                  <a:pt x="0" y="26152"/>
                </a:cubicBezTo>
                <a:cubicBezTo>
                  <a:pt x="153" y="24476"/>
                  <a:pt x="305" y="22114"/>
                  <a:pt x="458" y="19066"/>
                </a:cubicBezTo>
                <a:cubicBezTo>
                  <a:pt x="762" y="16475"/>
                  <a:pt x="915" y="14799"/>
                  <a:pt x="915" y="14037"/>
                </a:cubicBezTo>
                <a:cubicBezTo>
                  <a:pt x="915" y="11903"/>
                  <a:pt x="1982" y="10836"/>
                  <a:pt x="4115" y="10836"/>
                </a:cubicBezTo>
                <a:lnTo>
                  <a:pt x="4801" y="10836"/>
                </a:lnTo>
                <a:cubicBezTo>
                  <a:pt x="4953" y="10836"/>
                  <a:pt x="5106" y="10760"/>
                  <a:pt x="5258" y="10608"/>
                </a:cubicBezTo>
                <a:cubicBezTo>
                  <a:pt x="6477" y="9846"/>
                  <a:pt x="7849" y="9160"/>
                  <a:pt x="9373" y="8550"/>
                </a:cubicBezTo>
                <a:cubicBezTo>
                  <a:pt x="13031" y="7026"/>
                  <a:pt x="20803" y="5274"/>
                  <a:pt x="32690" y="3292"/>
                </a:cubicBezTo>
                <a:cubicBezTo>
                  <a:pt x="43587" y="1464"/>
                  <a:pt x="55036" y="397"/>
                  <a:pt x="67037" y="92"/>
                </a:cubicBezTo>
                <a:close/>
              </a:path>
            </a:pathLst>
          </a:custGeom>
          <a:solidFill>
            <a:schemeClr val="tx1">
              <a:lumMod val="65000"/>
              <a:lumOff val="35000"/>
            </a:schemeClr>
          </a:solidFill>
          <a:ln>
            <a:noFill/>
          </a:ln>
          <a:effectLst>
            <a:outerShdw blurRad="76200" dir="18900000" sy="23000" kx="-1200000" algn="bl" rotWithShape="0">
              <a:schemeClr val="tx1">
                <a:alpha val="2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8" name="TextBox 17"/>
          <p:cNvSpPr txBox="1"/>
          <p:nvPr/>
        </p:nvSpPr>
        <p:spPr>
          <a:xfrm>
            <a:off x="2276446" y="3975555"/>
            <a:ext cx="4641303"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a:t>
            </a:r>
          </a:p>
        </p:txBody>
      </p:sp>
      <p:sp>
        <p:nvSpPr>
          <p:cNvPr id="19" name="Rectangle 18"/>
          <p:cNvSpPr/>
          <p:nvPr/>
        </p:nvSpPr>
        <p:spPr>
          <a:xfrm>
            <a:off x="2276446" y="4985260"/>
            <a:ext cx="4641303" cy="4460965"/>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ipsum dolor sit amet here please.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20" name="Freeform 19"/>
          <p:cNvSpPr>
            <a:spLocks noEditPoints="1"/>
          </p:cNvSpPr>
          <p:nvPr/>
        </p:nvSpPr>
        <p:spPr bwMode="auto">
          <a:xfrm>
            <a:off x="15967221" y="4113155"/>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21" name="Freeform 20"/>
          <p:cNvSpPr>
            <a:spLocks noEditPoints="1"/>
          </p:cNvSpPr>
          <p:nvPr/>
        </p:nvSpPr>
        <p:spPr bwMode="auto">
          <a:xfrm>
            <a:off x="20785471" y="4113155"/>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22" name="Freeform 21"/>
          <p:cNvSpPr>
            <a:spLocks/>
          </p:cNvSpPr>
          <p:nvPr/>
        </p:nvSpPr>
        <p:spPr bwMode="auto">
          <a:xfrm>
            <a:off x="15753139" y="8524589"/>
            <a:ext cx="877419" cy="805500"/>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23" name="Freeform 22"/>
          <p:cNvSpPr>
            <a:spLocks noEditPoints="1"/>
          </p:cNvSpPr>
          <p:nvPr/>
        </p:nvSpPr>
        <p:spPr bwMode="auto">
          <a:xfrm>
            <a:off x="20569711" y="8565690"/>
            <a:ext cx="1126740" cy="910984"/>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24" name="TextBox 23"/>
          <p:cNvSpPr txBox="1"/>
          <p:nvPr/>
        </p:nvSpPr>
        <p:spPr>
          <a:xfrm>
            <a:off x="14448472" y="5749841"/>
            <a:ext cx="3922868" cy="1323439"/>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25" name="TextBox 24"/>
          <p:cNvSpPr txBox="1"/>
          <p:nvPr/>
        </p:nvSpPr>
        <p:spPr>
          <a:xfrm>
            <a:off x="19229551" y="5757720"/>
            <a:ext cx="3922868" cy="1323439"/>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26" name="TextBox 25"/>
          <p:cNvSpPr txBox="1"/>
          <p:nvPr/>
        </p:nvSpPr>
        <p:spPr>
          <a:xfrm>
            <a:off x="14413380" y="10056882"/>
            <a:ext cx="3922868" cy="1323439"/>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sp>
        <p:nvSpPr>
          <p:cNvPr id="27" name="TextBox 26"/>
          <p:cNvSpPr txBox="1"/>
          <p:nvPr/>
        </p:nvSpPr>
        <p:spPr>
          <a:xfrm>
            <a:off x="19181556" y="10056882"/>
            <a:ext cx="3922868" cy="1323439"/>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 amet aced</a:t>
            </a:r>
            <a:endParaRPr lang="en-AU" sz="2000" dirty="0">
              <a:solidFill>
                <a:schemeClr val="tx1">
                  <a:lumMod val="50000"/>
                  <a:lumOff val="50000"/>
                </a:schemeClr>
              </a:solidFill>
            </a:endParaRPr>
          </a:p>
        </p:txBody>
      </p:sp>
      <p:grpSp>
        <p:nvGrpSpPr>
          <p:cNvPr id="28" name="Group 27"/>
          <p:cNvGrpSpPr/>
          <p:nvPr/>
        </p:nvGrpSpPr>
        <p:grpSpPr>
          <a:xfrm>
            <a:off x="2276446" y="10382939"/>
            <a:ext cx="3889975" cy="1257997"/>
            <a:chOff x="13823724" y="9446225"/>
            <a:chExt cx="3889975" cy="1257997"/>
          </a:xfrm>
        </p:grpSpPr>
        <p:grpSp>
          <p:nvGrpSpPr>
            <p:cNvPr id="29" name="Group 28"/>
            <p:cNvGrpSpPr/>
            <p:nvPr/>
          </p:nvGrpSpPr>
          <p:grpSpPr>
            <a:xfrm>
              <a:off x="13823724" y="9475731"/>
              <a:ext cx="225900" cy="574722"/>
              <a:chOff x="4422775" y="2198688"/>
              <a:chExt cx="292100" cy="742950"/>
            </a:xfrm>
            <a:solidFill>
              <a:schemeClr val="tx1">
                <a:lumMod val="85000"/>
                <a:lumOff val="15000"/>
              </a:schemeClr>
            </a:solidFill>
          </p:grpSpPr>
          <p:sp>
            <p:nvSpPr>
              <p:cNvPr id="34"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35"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0" name="Group 29"/>
            <p:cNvGrpSpPr/>
            <p:nvPr/>
          </p:nvGrpSpPr>
          <p:grpSpPr>
            <a:xfrm>
              <a:off x="14205733" y="9446225"/>
              <a:ext cx="3507966" cy="1257997"/>
              <a:chOff x="14205733" y="9446225"/>
              <a:chExt cx="3507966" cy="1257997"/>
            </a:xfrm>
          </p:grpSpPr>
          <p:sp>
            <p:nvSpPr>
              <p:cNvPr id="31" name="TextBox 30"/>
              <p:cNvSpPr txBox="1"/>
              <p:nvPr/>
            </p:nvSpPr>
            <p:spPr>
              <a:xfrm>
                <a:off x="14205733" y="9455079"/>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75 %</a:t>
                </a:r>
                <a:endParaRPr lang="en-US" sz="3200" b="1" dirty="0">
                  <a:solidFill>
                    <a:schemeClr val="tx1">
                      <a:lumMod val="85000"/>
                      <a:lumOff val="15000"/>
                    </a:schemeClr>
                  </a:solidFill>
                  <a:latin typeface="+mj-lt"/>
                </a:endParaRPr>
              </a:p>
            </p:txBody>
          </p:sp>
          <p:sp>
            <p:nvSpPr>
              <p:cNvPr id="32" name="TextBox 31"/>
              <p:cNvSpPr txBox="1"/>
              <p:nvPr/>
            </p:nvSpPr>
            <p:spPr>
              <a:xfrm>
                <a:off x="14257733" y="10021513"/>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33" name="TextBox 32"/>
              <p:cNvSpPr txBox="1"/>
              <p:nvPr/>
            </p:nvSpPr>
            <p:spPr>
              <a:xfrm>
                <a:off x="15591031" y="9446225"/>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Male</a:t>
                </a:r>
                <a:endParaRPr lang="en-US" sz="3200" b="1" dirty="0">
                  <a:solidFill>
                    <a:schemeClr val="tx1">
                      <a:lumMod val="75000"/>
                      <a:lumOff val="25000"/>
                    </a:schemeClr>
                  </a:solidFill>
                  <a:latin typeface="+mj-lt"/>
                </a:endParaRPr>
              </a:p>
            </p:txBody>
          </p:sp>
        </p:grpSp>
      </p:grpSp>
      <p:grpSp>
        <p:nvGrpSpPr>
          <p:cNvPr id="36" name="Group 35"/>
          <p:cNvGrpSpPr/>
          <p:nvPr/>
        </p:nvGrpSpPr>
        <p:grpSpPr>
          <a:xfrm>
            <a:off x="7093395" y="10412445"/>
            <a:ext cx="3875315" cy="1257997"/>
            <a:chOff x="13753530" y="10799472"/>
            <a:chExt cx="3875315" cy="1257997"/>
          </a:xfrm>
        </p:grpSpPr>
        <p:grpSp>
          <p:nvGrpSpPr>
            <p:cNvPr id="37" name="Group 36"/>
            <p:cNvGrpSpPr/>
            <p:nvPr/>
          </p:nvGrpSpPr>
          <p:grpSpPr>
            <a:xfrm>
              <a:off x="13753530" y="10905835"/>
              <a:ext cx="258253" cy="557116"/>
              <a:chOff x="4302618" y="2198688"/>
              <a:chExt cx="344488" cy="742951"/>
            </a:xfrm>
            <a:solidFill>
              <a:srgbClr val="C00000"/>
            </a:solidFill>
          </p:grpSpPr>
          <p:sp>
            <p:nvSpPr>
              <p:cNvPr id="42" name="Oval 41"/>
              <p:cNvSpPr>
                <a:spLocks noChangeArrowheads="1"/>
              </p:cNvSpPr>
              <p:nvPr/>
            </p:nvSpPr>
            <p:spPr bwMode="auto">
              <a:xfrm>
                <a:off x="4418505" y="2198688"/>
                <a:ext cx="109539"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43" name="Freeform 7"/>
              <p:cNvSpPr>
                <a:spLocks/>
              </p:cNvSpPr>
              <p:nvPr/>
            </p:nvSpPr>
            <p:spPr bwMode="auto">
              <a:xfrm>
                <a:off x="430261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8" name="Group 37"/>
            <p:cNvGrpSpPr/>
            <p:nvPr/>
          </p:nvGrpSpPr>
          <p:grpSpPr>
            <a:xfrm>
              <a:off x="14120879" y="10799472"/>
              <a:ext cx="3507966" cy="1257997"/>
              <a:chOff x="14120879" y="10799472"/>
              <a:chExt cx="3507966" cy="1257997"/>
            </a:xfrm>
          </p:grpSpPr>
          <p:sp>
            <p:nvSpPr>
              <p:cNvPr id="39" name="TextBox 38"/>
              <p:cNvSpPr txBox="1"/>
              <p:nvPr/>
            </p:nvSpPr>
            <p:spPr>
              <a:xfrm>
                <a:off x="14120879" y="10808326"/>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25 %</a:t>
                </a:r>
                <a:endParaRPr lang="en-US" sz="3200" b="1" dirty="0">
                  <a:solidFill>
                    <a:schemeClr val="tx1">
                      <a:lumMod val="85000"/>
                      <a:lumOff val="15000"/>
                    </a:schemeClr>
                  </a:solidFill>
                  <a:latin typeface="+mj-lt"/>
                </a:endParaRPr>
              </a:p>
            </p:txBody>
          </p:sp>
          <p:sp>
            <p:nvSpPr>
              <p:cNvPr id="40" name="TextBox 39"/>
              <p:cNvSpPr txBox="1"/>
              <p:nvPr/>
            </p:nvSpPr>
            <p:spPr>
              <a:xfrm>
                <a:off x="14172879" y="11374760"/>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41" name="TextBox 40"/>
              <p:cNvSpPr txBox="1"/>
              <p:nvPr/>
            </p:nvSpPr>
            <p:spPr>
              <a:xfrm>
                <a:off x="15506177" y="10799472"/>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Female</a:t>
                </a:r>
                <a:endParaRPr lang="en-US" sz="3200" b="1" dirty="0">
                  <a:solidFill>
                    <a:schemeClr val="tx1">
                      <a:lumMod val="75000"/>
                      <a:lumOff val="25000"/>
                    </a:schemeClr>
                  </a:solidFill>
                  <a:latin typeface="+mj-lt"/>
                </a:endParaRPr>
              </a:p>
            </p:txBody>
          </p:sp>
        </p:grpSp>
      </p:grpSp>
      <p:sp>
        <p:nvSpPr>
          <p:cNvPr id="44" name="TextBox 4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28</a:t>
            </a:fld>
            <a:endParaRPr lang="en-US" sz="2400" dirty="0">
              <a:solidFill>
                <a:schemeClr val="bg1"/>
              </a:solidFill>
            </a:endParaRPr>
          </a:p>
        </p:txBody>
      </p:sp>
    </p:spTree>
    <p:extLst>
      <p:ext uri="{BB962C8B-B14F-4D97-AF65-F5344CB8AC3E}">
        <p14:creationId xmlns:p14="http://schemas.microsoft.com/office/powerpoint/2010/main" val="345156851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 calcmode="lin" valueType="num">
                                      <p:cBhvr>
                                        <p:cTn id="9" dur="500" fill="hold"/>
                                        <p:tgtEl>
                                          <p:spTgt spid="17"/>
                                        </p:tgtEl>
                                        <p:attrNameLst>
                                          <p:attrName>style.rotation</p:attrName>
                                        </p:attrNameLst>
                                      </p:cBhvr>
                                      <p:tavLst>
                                        <p:tav tm="0">
                                          <p:val>
                                            <p:fltVal val="360"/>
                                          </p:val>
                                        </p:tav>
                                        <p:tav tm="100000">
                                          <p:val>
                                            <p:fltVal val="0"/>
                                          </p:val>
                                        </p:tav>
                                      </p:tavLst>
                                    </p:anim>
                                    <p:animEffect transition="in" filter="fade">
                                      <p:cBhvr>
                                        <p:cTn id="10" dur="500"/>
                                        <p:tgtEl>
                                          <p:spTgt spid="17"/>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left)">
                                      <p:cBhvr>
                                        <p:cTn id="13" dur="500"/>
                                        <p:tgtEl>
                                          <p:spTgt spid="18"/>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p:cTn id="25" dur="500" fill="hold"/>
                                        <p:tgtEl>
                                          <p:spTgt spid="28"/>
                                        </p:tgtEl>
                                        <p:attrNameLst>
                                          <p:attrName>ppt_w</p:attrName>
                                        </p:attrNameLst>
                                      </p:cBhvr>
                                      <p:tavLst>
                                        <p:tav tm="0">
                                          <p:val>
                                            <p:fltVal val="0"/>
                                          </p:val>
                                        </p:tav>
                                        <p:tav tm="100000">
                                          <p:val>
                                            <p:strVal val="#ppt_w"/>
                                          </p:val>
                                        </p:tav>
                                      </p:tavLst>
                                    </p:anim>
                                    <p:anim calcmode="lin" valueType="num">
                                      <p:cBhvr>
                                        <p:cTn id="26" dur="500" fill="hold"/>
                                        <p:tgtEl>
                                          <p:spTgt spid="28"/>
                                        </p:tgtEl>
                                        <p:attrNameLst>
                                          <p:attrName>ppt_h</p:attrName>
                                        </p:attrNameLst>
                                      </p:cBhvr>
                                      <p:tavLst>
                                        <p:tav tm="0">
                                          <p:val>
                                            <p:fltVal val="0"/>
                                          </p:val>
                                        </p:tav>
                                        <p:tav tm="100000">
                                          <p:val>
                                            <p:strVal val="#ppt_h"/>
                                          </p:val>
                                        </p:tav>
                                      </p:tavLst>
                                    </p:anim>
                                    <p:animEffect transition="in" filter="fade">
                                      <p:cBhvr>
                                        <p:cTn id="27" dur="500"/>
                                        <p:tgtEl>
                                          <p:spTgt spid="28"/>
                                        </p:tgtEl>
                                      </p:cBhvr>
                                    </p:animEffect>
                                  </p:childTnLst>
                                </p:cTn>
                              </p:par>
                              <p:par>
                                <p:cTn id="28" presetID="53" presetClass="entr" presetSubtype="16" fill="hold" nodeType="withEffect">
                                  <p:stCondLst>
                                    <p:cond delay="0"/>
                                  </p:stCondLst>
                                  <p:childTnLst>
                                    <p:set>
                                      <p:cBhvr>
                                        <p:cTn id="29" dur="1" fill="hold">
                                          <p:stCondLst>
                                            <p:cond delay="0"/>
                                          </p:stCondLst>
                                        </p:cTn>
                                        <p:tgtEl>
                                          <p:spTgt spid="36"/>
                                        </p:tgtEl>
                                        <p:attrNameLst>
                                          <p:attrName>style.visibility</p:attrName>
                                        </p:attrNameLst>
                                      </p:cBhvr>
                                      <p:to>
                                        <p:strVal val="visible"/>
                                      </p:to>
                                    </p:set>
                                    <p:anim calcmode="lin" valueType="num">
                                      <p:cBhvr>
                                        <p:cTn id="30" dur="500" fill="hold"/>
                                        <p:tgtEl>
                                          <p:spTgt spid="36"/>
                                        </p:tgtEl>
                                        <p:attrNameLst>
                                          <p:attrName>ppt_w</p:attrName>
                                        </p:attrNameLst>
                                      </p:cBhvr>
                                      <p:tavLst>
                                        <p:tav tm="0">
                                          <p:val>
                                            <p:fltVal val="0"/>
                                          </p:val>
                                        </p:tav>
                                        <p:tav tm="100000">
                                          <p:val>
                                            <p:strVal val="#ppt_w"/>
                                          </p:val>
                                        </p:tav>
                                      </p:tavLst>
                                    </p:anim>
                                    <p:anim calcmode="lin" valueType="num">
                                      <p:cBhvr>
                                        <p:cTn id="31" dur="500" fill="hold"/>
                                        <p:tgtEl>
                                          <p:spTgt spid="36"/>
                                        </p:tgtEl>
                                        <p:attrNameLst>
                                          <p:attrName>ppt_h</p:attrName>
                                        </p:attrNameLst>
                                      </p:cBhvr>
                                      <p:tavLst>
                                        <p:tav tm="0">
                                          <p:val>
                                            <p:fltVal val="0"/>
                                          </p:val>
                                        </p:tav>
                                        <p:tav tm="100000">
                                          <p:val>
                                            <p:strVal val="#ppt_h"/>
                                          </p:val>
                                        </p:tav>
                                      </p:tavLst>
                                    </p:anim>
                                    <p:animEffect transition="in" filter="fade">
                                      <p:cBhvr>
                                        <p:cTn id="32" dur="500"/>
                                        <p:tgtEl>
                                          <p:spTgt spid="36"/>
                                        </p:tgtEl>
                                      </p:cBhvr>
                                    </p:animEffect>
                                  </p:childTnLst>
                                </p:cTn>
                              </p:par>
                            </p:childTnLst>
                          </p:cTn>
                        </p:par>
                        <p:par>
                          <p:cTn id="33" fill="hold">
                            <p:stCondLst>
                              <p:cond delay="2000"/>
                            </p:stCondLst>
                            <p:childTnLst>
                              <p:par>
                                <p:cTn id="34" presetID="10" presetClass="entr" presetSubtype="0" fill="hold" grpId="0" nodeType="after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fade">
                                      <p:cBhvr>
                                        <p:cTn id="39" dur="500"/>
                                        <p:tgtEl>
                                          <p:spTgt spid="24"/>
                                        </p:tgtEl>
                                      </p:cBhvr>
                                    </p:animEffect>
                                  </p:childTnLst>
                                </p:cTn>
                              </p:par>
                            </p:childTnLst>
                          </p:cTn>
                        </p:par>
                        <p:par>
                          <p:cTn id="40" fill="hold">
                            <p:stCondLst>
                              <p:cond delay="2500"/>
                            </p:stCondLst>
                            <p:childTnLst>
                              <p:par>
                                <p:cTn id="41" presetID="10" presetClass="entr" presetSubtype="0" fill="hold" grpId="0" nodeType="after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par>
                          <p:cTn id="47" fill="hold">
                            <p:stCondLst>
                              <p:cond delay="3000"/>
                            </p:stCondLst>
                            <p:childTnLst>
                              <p:par>
                                <p:cTn id="48" presetID="10" presetClass="entr" presetSubtype="0" fill="hold" grpId="0" nodeType="afterEffect">
                                  <p:stCondLst>
                                    <p:cond delay="0"/>
                                  </p:stCondLst>
                                  <p:childTnLst>
                                    <p:set>
                                      <p:cBhvr>
                                        <p:cTn id="49" dur="1" fill="hold">
                                          <p:stCondLst>
                                            <p:cond delay="0"/>
                                          </p:stCondLst>
                                        </p:cTn>
                                        <p:tgtEl>
                                          <p:spTgt spid="22"/>
                                        </p:tgtEl>
                                        <p:attrNameLst>
                                          <p:attrName>style.visibility</p:attrName>
                                        </p:attrNameLst>
                                      </p:cBhvr>
                                      <p:to>
                                        <p:strVal val="visible"/>
                                      </p:to>
                                    </p:set>
                                    <p:animEffect transition="in" filter="fade">
                                      <p:cBhvr>
                                        <p:cTn id="50" dur="500"/>
                                        <p:tgtEl>
                                          <p:spTgt spid="2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500"/>
                                        <p:tgtEl>
                                          <p:spTgt spid="26"/>
                                        </p:tgtEl>
                                      </p:cBhvr>
                                    </p:animEffect>
                                  </p:childTnLst>
                                </p:cTn>
                              </p:par>
                            </p:childTnLst>
                          </p:cTn>
                        </p:par>
                        <p:par>
                          <p:cTn id="54" fill="hold">
                            <p:stCondLst>
                              <p:cond delay="3500"/>
                            </p:stCondLst>
                            <p:childTnLst>
                              <p:par>
                                <p:cTn id="55" presetID="10" presetClass="entr" presetSubtype="0" fill="hold" grpId="0" nodeType="after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500"/>
                                        <p:tgtEl>
                                          <p:spTgt spid="2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p:bldP spid="19" grpId="0"/>
      <p:bldP spid="20" grpId="0" animBg="1"/>
      <p:bldP spid="21" grpId="0" animBg="1"/>
      <p:bldP spid="22" grpId="0" animBg="1"/>
      <p:bldP spid="23" grpId="0" animBg="1"/>
      <p:bldP spid="24" grpId="0"/>
      <p:bldP spid="25" grpId="0"/>
      <p:bldP spid="26" grpId="0"/>
      <p:bldP spid="2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CIRCLE INFOGRAPHIC</a:t>
            </a:r>
            <a:endParaRPr lang="en-AU" dirty="0"/>
          </a:p>
        </p:txBody>
      </p:sp>
      <p:sp>
        <p:nvSpPr>
          <p:cNvPr id="3" name="Content Placeholder 2"/>
          <p:cNvSpPr>
            <a:spLocks noGrp="1"/>
          </p:cNvSpPr>
          <p:nvPr>
            <p:ph idx="1"/>
          </p:nvPr>
        </p:nvSpPr>
        <p:spPr/>
        <p:txBody>
          <a:bodyPr>
            <a:normAutofit fontScale="92500" lnSpcReduction="20000"/>
          </a:bodyPr>
          <a:lstStyle/>
          <a:p>
            <a:r>
              <a:rPr lang="id-ID" dirty="0"/>
              <a:t>Slogan Goes Here Right Away</a:t>
            </a:r>
            <a:endParaRPr lang="en-AU" dirty="0"/>
          </a:p>
        </p:txBody>
      </p:sp>
      <p:sp>
        <p:nvSpPr>
          <p:cNvPr id="20" name="TextBox 19"/>
          <p:cNvSpPr txBox="1"/>
          <p:nvPr/>
        </p:nvSpPr>
        <p:spPr>
          <a:xfrm>
            <a:off x="2863669" y="3281344"/>
            <a:ext cx="4937842" cy="523220"/>
          </a:xfrm>
          <a:prstGeom prst="rect">
            <a:avLst/>
          </a:prstGeom>
          <a:noFill/>
        </p:spPr>
        <p:txBody>
          <a:bodyPr wrap="square" rtlCol="0">
            <a:spAutoFit/>
          </a:bodyPr>
          <a:lstStyle/>
          <a:p>
            <a:pPr algn="r"/>
            <a:r>
              <a:rPr lang="id-ID" sz="2800" b="1" dirty="0">
                <a:solidFill>
                  <a:schemeClr val="accent2"/>
                </a:solidFill>
                <a:latin typeface="+mj-lt"/>
              </a:rPr>
              <a:t>PROCESS HERE</a:t>
            </a:r>
          </a:p>
        </p:txBody>
      </p:sp>
      <p:sp>
        <p:nvSpPr>
          <p:cNvPr id="21" name="Rectangle 20"/>
          <p:cNvSpPr/>
          <p:nvPr/>
        </p:nvSpPr>
        <p:spPr>
          <a:xfrm>
            <a:off x="2863667" y="3740018"/>
            <a:ext cx="4937843" cy="1754326"/>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put something here</a:t>
            </a:r>
          </a:p>
        </p:txBody>
      </p:sp>
      <p:sp>
        <p:nvSpPr>
          <p:cNvPr id="22" name="TextBox 21"/>
          <p:cNvSpPr txBox="1"/>
          <p:nvPr/>
        </p:nvSpPr>
        <p:spPr>
          <a:xfrm>
            <a:off x="2863667" y="5620426"/>
            <a:ext cx="4865254" cy="707886"/>
          </a:xfrm>
          <a:prstGeom prst="rect">
            <a:avLst/>
          </a:prstGeom>
          <a:noFill/>
        </p:spPr>
        <p:txBody>
          <a:bodyPr wrap="square" rtlCol="0">
            <a:spAutoFit/>
          </a:bodyPr>
          <a:lstStyle/>
          <a:p>
            <a:pPr algn="r"/>
            <a:r>
              <a:rPr lang="id-ID" sz="2000" b="1" dirty="0">
                <a:solidFill>
                  <a:schemeClr val="tx1">
                    <a:lumMod val="65000"/>
                    <a:lumOff val="35000"/>
                  </a:schemeClr>
                </a:solidFill>
              </a:rPr>
              <a:t>Great expectation from young generation in the future for our item demand</a:t>
            </a:r>
          </a:p>
        </p:txBody>
      </p:sp>
      <p:sp>
        <p:nvSpPr>
          <p:cNvPr id="23" name="TextBox 22"/>
          <p:cNvSpPr txBox="1"/>
          <p:nvPr/>
        </p:nvSpPr>
        <p:spPr>
          <a:xfrm>
            <a:off x="1639886" y="9560472"/>
            <a:ext cx="4937842" cy="523220"/>
          </a:xfrm>
          <a:prstGeom prst="rect">
            <a:avLst/>
          </a:prstGeom>
          <a:noFill/>
        </p:spPr>
        <p:txBody>
          <a:bodyPr wrap="square" rtlCol="0">
            <a:spAutoFit/>
          </a:bodyPr>
          <a:lstStyle/>
          <a:p>
            <a:pPr algn="r"/>
            <a:r>
              <a:rPr lang="id-ID" sz="2800" b="1" dirty="0">
                <a:solidFill>
                  <a:schemeClr val="accent1"/>
                </a:solidFill>
                <a:latin typeface="+mj-lt"/>
              </a:rPr>
              <a:t>PROCESS HERE</a:t>
            </a:r>
          </a:p>
        </p:txBody>
      </p:sp>
      <p:sp>
        <p:nvSpPr>
          <p:cNvPr id="24" name="Rectangle 23"/>
          <p:cNvSpPr/>
          <p:nvPr/>
        </p:nvSpPr>
        <p:spPr>
          <a:xfrm>
            <a:off x="1639884" y="10019146"/>
            <a:ext cx="4937843" cy="1754326"/>
          </a:xfrm>
          <a:prstGeom prst="rect">
            <a:avLst/>
          </a:prstGeom>
        </p:spPr>
        <p:txBody>
          <a:bodyPr wrap="square">
            <a:spAutoFit/>
          </a:bodyPr>
          <a:lstStyle/>
          <a:p>
            <a:pPr algn="r">
              <a:lnSpc>
                <a:spcPct val="150000"/>
              </a:lnSpc>
            </a:pPr>
            <a:r>
              <a:rPr lang="id-ID" sz="2400" dirty="0">
                <a:solidFill>
                  <a:schemeClr val="bg1">
                    <a:lumMod val="50000"/>
                  </a:schemeClr>
                </a:solidFill>
              </a:rPr>
              <a:t>Geplis dipsam volorib vendian debist lignist quantium temab ium exper put something here</a:t>
            </a:r>
          </a:p>
        </p:txBody>
      </p:sp>
      <p:sp>
        <p:nvSpPr>
          <p:cNvPr id="25" name="TextBox 24"/>
          <p:cNvSpPr txBox="1"/>
          <p:nvPr/>
        </p:nvSpPr>
        <p:spPr>
          <a:xfrm>
            <a:off x="1639884" y="11899554"/>
            <a:ext cx="4865254" cy="707886"/>
          </a:xfrm>
          <a:prstGeom prst="rect">
            <a:avLst/>
          </a:prstGeom>
          <a:noFill/>
        </p:spPr>
        <p:txBody>
          <a:bodyPr wrap="square" rtlCol="0">
            <a:spAutoFit/>
          </a:bodyPr>
          <a:lstStyle/>
          <a:p>
            <a:pPr algn="r"/>
            <a:r>
              <a:rPr lang="id-ID" sz="2000" b="1" dirty="0">
                <a:solidFill>
                  <a:schemeClr val="tx1">
                    <a:lumMod val="65000"/>
                    <a:lumOff val="35000"/>
                  </a:schemeClr>
                </a:solidFill>
              </a:rPr>
              <a:t>Great expectation from young generation in the future for our item demand</a:t>
            </a:r>
          </a:p>
        </p:txBody>
      </p:sp>
      <p:sp>
        <p:nvSpPr>
          <p:cNvPr id="26" name="TextBox 25"/>
          <p:cNvSpPr txBox="1"/>
          <p:nvPr/>
        </p:nvSpPr>
        <p:spPr>
          <a:xfrm>
            <a:off x="17872511" y="3281344"/>
            <a:ext cx="4937842" cy="523220"/>
          </a:xfrm>
          <a:prstGeom prst="rect">
            <a:avLst/>
          </a:prstGeom>
          <a:noFill/>
        </p:spPr>
        <p:txBody>
          <a:bodyPr wrap="square" rtlCol="0">
            <a:spAutoFit/>
          </a:bodyPr>
          <a:lstStyle/>
          <a:p>
            <a:r>
              <a:rPr lang="id-ID" sz="2800" b="1" dirty="0">
                <a:solidFill>
                  <a:schemeClr val="accent3"/>
                </a:solidFill>
                <a:latin typeface="+mj-lt"/>
              </a:rPr>
              <a:t>PROCESS HERE</a:t>
            </a:r>
          </a:p>
        </p:txBody>
      </p:sp>
      <p:sp>
        <p:nvSpPr>
          <p:cNvPr id="27" name="Rectangle 26"/>
          <p:cNvSpPr/>
          <p:nvPr/>
        </p:nvSpPr>
        <p:spPr>
          <a:xfrm>
            <a:off x="17872509" y="3740018"/>
            <a:ext cx="4937843" cy="1754326"/>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put something here</a:t>
            </a:r>
          </a:p>
        </p:txBody>
      </p:sp>
      <p:sp>
        <p:nvSpPr>
          <p:cNvPr id="28" name="TextBox 27"/>
          <p:cNvSpPr txBox="1"/>
          <p:nvPr/>
        </p:nvSpPr>
        <p:spPr>
          <a:xfrm>
            <a:off x="17872509" y="5620426"/>
            <a:ext cx="4865254" cy="707886"/>
          </a:xfrm>
          <a:prstGeom prst="rect">
            <a:avLst/>
          </a:prstGeom>
          <a:noFill/>
        </p:spPr>
        <p:txBody>
          <a:bodyPr wrap="square" rtlCol="0">
            <a:spAutoFit/>
          </a:bodyPr>
          <a:lstStyle/>
          <a:p>
            <a:r>
              <a:rPr lang="id-ID" sz="2000" b="1" dirty="0">
                <a:solidFill>
                  <a:schemeClr val="tx1">
                    <a:lumMod val="65000"/>
                    <a:lumOff val="35000"/>
                  </a:schemeClr>
                </a:solidFill>
              </a:rPr>
              <a:t>Great expectation from young generation in the future for our item demand</a:t>
            </a:r>
          </a:p>
        </p:txBody>
      </p:sp>
      <p:sp>
        <p:nvSpPr>
          <p:cNvPr id="29" name="TextBox 28"/>
          <p:cNvSpPr txBox="1"/>
          <p:nvPr/>
        </p:nvSpPr>
        <p:spPr>
          <a:xfrm>
            <a:off x="17044795" y="9475682"/>
            <a:ext cx="4937842" cy="523220"/>
          </a:xfrm>
          <a:prstGeom prst="rect">
            <a:avLst/>
          </a:prstGeom>
          <a:noFill/>
        </p:spPr>
        <p:txBody>
          <a:bodyPr wrap="square" rtlCol="0">
            <a:spAutoFit/>
          </a:bodyPr>
          <a:lstStyle/>
          <a:p>
            <a:r>
              <a:rPr lang="id-ID" sz="2800" b="1" dirty="0">
                <a:solidFill>
                  <a:schemeClr val="accent4"/>
                </a:solidFill>
                <a:latin typeface="+mj-lt"/>
              </a:rPr>
              <a:t>PROCESS HERE</a:t>
            </a:r>
          </a:p>
        </p:txBody>
      </p:sp>
      <p:sp>
        <p:nvSpPr>
          <p:cNvPr id="30" name="Rectangle 29"/>
          <p:cNvSpPr/>
          <p:nvPr/>
        </p:nvSpPr>
        <p:spPr>
          <a:xfrm>
            <a:off x="17044793" y="9934356"/>
            <a:ext cx="4937843" cy="1754326"/>
          </a:xfrm>
          <a:prstGeom prst="rect">
            <a:avLst/>
          </a:prstGeom>
        </p:spPr>
        <p:txBody>
          <a:bodyPr wrap="square">
            <a:spAutoFit/>
          </a:bodyPr>
          <a:lstStyle/>
          <a:p>
            <a:pPr>
              <a:lnSpc>
                <a:spcPct val="150000"/>
              </a:lnSpc>
            </a:pPr>
            <a:r>
              <a:rPr lang="id-ID" sz="2400" dirty="0">
                <a:solidFill>
                  <a:schemeClr val="bg1">
                    <a:lumMod val="50000"/>
                  </a:schemeClr>
                </a:solidFill>
              </a:rPr>
              <a:t>Geplis dipsam volorib vendian debist lignist quantium temab ium exper put something here</a:t>
            </a:r>
          </a:p>
        </p:txBody>
      </p:sp>
      <p:sp>
        <p:nvSpPr>
          <p:cNvPr id="31" name="TextBox 30"/>
          <p:cNvSpPr txBox="1"/>
          <p:nvPr/>
        </p:nvSpPr>
        <p:spPr>
          <a:xfrm>
            <a:off x="17044793" y="11814764"/>
            <a:ext cx="4865254" cy="707886"/>
          </a:xfrm>
          <a:prstGeom prst="rect">
            <a:avLst/>
          </a:prstGeom>
          <a:noFill/>
        </p:spPr>
        <p:txBody>
          <a:bodyPr wrap="square" rtlCol="0">
            <a:spAutoFit/>
          </a:bodyPr>
          <a:lstStyle/>
          <a:p>
            <a:r>
              <a:rPr lang="id-ID" sz="2000" b="1" dirty="0">
                <a:solidFill>
                  <a:schemeClr val="tx1">
                    <a:lumMod val="65000"/>
                    <a:lumOff val="35000"/>
                  </a:schemeClr>
                </a:solidFill>
              </a:rPr>
              <a:t>Great expectation from young generation in the future for our item demand</a:t>
            </a:r>
          </a:p>
        </p:txBody>
      </p:sp>
      <p:grpSp>
        <p:nvGrpSpPr>
          <p:cNvPr id="4" name="Group 3"/>
          <p:cNvGrpSpPr/>
          <p:nvPr/>
        </p:nvGrpSpPr>
        <p:grpSpPr>
          <a:xfrm>
            <a:off x="6776484" y="1931434"/>
            <a:ext cx="10824680" cy="10824680"/>
            <a:chOff x="6776484" y="1931434"/>
            <a:chExt cx="10824680" cy="10824680"/>
          </a:xfrm>
        </p:grpSpPr>
        <p:grpSp>
          <p:nvGrpSpPr>
            <p:cNvPr id="6" name="Group 5"/>
            <p:cNvGrpSpPr/>
            <p:nvPr/>
          </p:nvGrpSpPr>
          <p:grpSpPr>
            <a:xfrm>
              <a:off x="6776484" y="1931434"/>
              <a:ext cx="10824680" cy="10824680"/>
              <a:chOff x="6776484" y="1445659"/>
              <a:chExt cx="10824680" cy="10824680"/>
            </a:xfrm>
            <a:scene3d>
              <a:camera prst="perspectiveRelaxed">
                <a:rot lat="19149996" lon="20104178" rev="1577324"/>
              </a:camera>
              <a:lightRig rig="soft" dir="t"/>
              <a:backdrop>
                <a:anchor x="0" y="0" z="-210000"/>
                <a:norm dx="0" dy="0" dz="914400"/>
                <a:up dx="0" dy="914400" dz="0"/>
              </a:backdrop>
            </a:scene3d>
          </p:grpSpPr>
          <p:sp>
            <p:nvSpPr>
              <p:cNvPr id="7" name="Block Arc 6"/>
              <p:cNvSpPr/>
              <p:nvPr/>
            </p:nvSpPr>
            <p:spPr>
              <a:xfrm>
                <a:off x="8022671" y="2691846"/>
                <a:ext cx="8332306" cy="8332306"/>
              </a:xfrm>
              <a:prstGeom prst="blockArc">
                <a:avLst>
                  <a:gd name="adj1" fmla="val 10800000"/>
                  <a:gd name="adj2" fmla="val 16200000"/>
                  <a:gd name="adj3" fmla="val 4642"/>
                </a:avLst>
              </a:prstGeom>
              <a:solidFill>
                <a:schemeClr val="bg1">
                  <a:lumMod val="50000"/>
                </a:schemeClr>
              </a:solidFill>
              <a:sp3d z="-227350" prstMaterial="matte"/>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8" name="Block Arc 7"/>
              <p:cNvSpPr/>
              <p:nvPr/>
            </p:nvSpPr>
            <p:spPr>
              <a:xfrm>
                <a:off x="8022671" y="2691846"/>
                <a:ext cx="8332306" cy="8332306"/>
              </a:xfrm>
              <a:prstGeom prst="blockArc">
                <a:avLst>
                  <a:gd name="adj1" fmla="val 5400000"/>
                  <a:gd name="adj2" fmla="val 10800000"/>
                  <a:gd name="adj3" fmla="val 4642"/>
                </a:avLst>
              </a:prstGeom>
              <a:solidFill>
                <a:schemeClr val="bg1">
                  <a:lumMod val="50000"/>
                </a:schemeClr>
              </a:solidFill>
              <a:sp3d z="-227350" prstMaterial="matte"/>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9" name="Block Arc 8"/>
              <p:cNvSpPr/>
              <p:nvPr/>
            </p:nvSpPr>
            <p:spPr>
              <a:xfrm>
                <a:off x="8022671" y="2691846"/>
                <a:ext cx="8332306" cy="8332306"/>
              </a:xfrm>
              <a:prstGeom prst="blockArc">
                <a:avLst>
                  <a:gd name="adj1" fmla="val 0"/>
                  <a:gd name="adj2" fmla="val 5400000"/>
                  <a:gd name="adj3" fmla="val 4642"/>
                </a:avLst>
              </a:prstGeom>
              <a:solidFill>
                <a:schemeClr val="bg1">
                  <a:lumMod val="50000"/>
                </a:schemeClr>
              </a:solidFill>
              <a:sp3d z="-227350" prstMaterial="matte"/>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10" name="Block Arc 9"/>
              <p:cNvSpPr/>
              <p:nvPr/>
            </p:nvSpPr>
            <p:spPr>
              <a:xfrm>
                <a:off x="8022671" y="2691846"/>
                <a:ext cx="8332306" cy="8332306"/>
              </a:xfrm>
              <a:prstGeom prst="blockArc">
                <a:avLst>
                  <a:gd name="adj1" fmla="val 16200000"/>
                  <a:gd name="adj2" fmla="val 0"/>
                  <a:gd name="adj3" fmla="val 4642"/>
                </a:avLst>
              </a:prstGeom>
              <a:solidFill>
                <a:schemeClr val="bg1">
                  <a:lumMod val="50000"/>
                </a:schemeClr>
              </a:solidFill>
              <a:sp3d z="-227350" prstMaterial="matte"/>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11" name="Freeform 10"/>
              <p:cNvSpPr/>
              <p:nvPr/>
            </p:nvSpPr>
            <p:spPr>
              <a:xfrm>
                <a:off x="10270433" y="4939608"/>
                <a:ext cx="3836781" cy="3836781"/>
              </a:xfrm>
              <a:custGeom>
                <a:avLst/>
                <a:gdLst>
                  <a:gd name="connsiteX0" fmla="*/ 0 w 3836781"/>
                  <a:gd name="connsiteY0" fmla="*/ 1918391 h 3836781"/>
                  <a:gd name="connsiteX1" fmla="*/ 1918391 w 3836781"/>
                  <a:gd name="connsiteY1" fmla="*/ 0 h 3836781"/>
                  <a:gd name="connsiteX2" fmla="*/ 3836782 w 3836781"/>
                  <a:gd name="connsiteY2" fmla="*/ 1918391 h 3836781"/>
                  <a:gd name="connsiteX3" fmla="*/ 1918391 w 3836781"/>
                  <a:gd name="connsiteY3" fmla="*/ 3836782 h 3836781"/>
                  <a:gd name="connsiteX4" fmla="*/ 0 w 3836781"/>
                  <a:gd name="connsiteY4" fmla="*/ 1918391 h 3836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6781" h="3836781">
                    <a:moveTo>
                      <a:pt x="0" y="1918391"/>
                    </a:moveTo>
                    <a:cubicBezTo>
                      <a:pt x="0" y="858893"/>
                      <a:pt x="858893" y="0"/>
                      <a:pt x="1918391" y="0"/>
                    </a:cubicBezTo>
                    <a:cubicBezTo>
                      <a:pt x="2977889" y="0"/>
                      <a:pt x="3836782" y="858893"/>
                      <a:pt x="3836782" y="1918391"/>
                    </a:cubicBezTo>
                    <a:cubicBezTo>
                      <a:pt x="3836782" y="2977889"/>
                      <a:pt x="2977889" y="3836782"/>
                      <a:pt x="1918391" y="3836782"/>
                    </a:cubicBezTo>
                    <a:cubicBezTo>
                      <a:pt x="858893" y="3836782"/>
                      <a:pt x="0" y="2977889"/>
                      <a:pt x="0" y="1918391"/>
                    </a:cubicBezTo>
                    <a:close/>
                  </a:path>
                </a:pathLst>
              </a:custGeom>
              <a:solidFill>
                <a:schemeClr val="accent5"/>
              </a:solidFill>
              <a:sp3d extrusionH="152250" prstMaterial="matte">
                <a:bevelT w="165100" prst="coolSlant"/>
              </a:sp3d>
            </p:spPr>
            <p:style>
              <a:lnRef idx="0">
                <a:schemeClr val="lt1">
                  <a:hueOff val="0"/>
                  <a:satOff val="0"/>
                  <a:lumOff val="0"/>
                  <a:alphaOff val="0"/>
                </a:schemeClr>
              </a:lnRef>
              <a:fillRef idx="1">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644434" tIns="644434" rIns="644434" bIns="644434" numCol="1" spcCol="1270" anchor="ctr" anchorCtr="0">
                <a:noAutofit/>
                <a:sp3d extrusionH="28000" prstMaterial="matte"/>
              </a:bodyPr>
              <a:lstStyle/>
              <a:p>
                <a:pPr lvl="0" algn="ctr" defTabSz="2889250">
                  <a:lnSpc>
                    <a:spcPct val="90000"/>
                  </a:lnSpc>
                  <a:spcBef>
                    <a:spcPct val="0"/>
                  </a:spcBef>
                  <a:spcAft>
                    <a:spcPct val="35000"/>
                  </a:spcAft>
                </a:pPr>
                <a:endParaRPr lang="en-AU" sz="6500" kern="1200"/>
              </a:p>
            </p:txBody>
          </p:sp>
          <p:sp>
            <p:nvSpPr>
              <p:cNvPr id="12" name="Freeform 11"/>
              <p:cNvSpPr/>
              <p:nvPr/>
            </p:nvSpPr>
            <p:spPr>
              <a:xfrm>
                <a:off x="10845950" y="1445659"/>
                <a:ext cx="2685747" cy="2685747"/>
              </a:xfrm>
              <a:custGeom>
                <a:avLst/>
                <a:gdLst>
                  <a:gd name="connsiteX0" fmla="*/ 0 w 2685747"/>
                  <a:gd name="connsiteY0" fmla="*/ 1342874 h 2685747"/>
                  <a:gd name="connsiteX1" fmla="*/ 1342874 w 2685747"/>
                  <a:gd name="connsiteY1" fmla="*/ 0 h 2685747"/>
                  <a:gd name="connsiteX2" fmla="*/ 2685748 w 2685747"/>
                  <a:gd name="connsiteY2" fmla="*/ 1342874 h 2685747"/>
                  <a:gd name="connsiteX3" fmla="*/ 1342874 w 2685747"/>
                  <a:gd name="connsiteY3" fmla="*/ 2685748 h 2685747"/>
                  <a:gd name="connsiteX4" fmla="*/ 0 w 2685747"/>
                  <a:gd name="connsiteY4" fmla="*/ 1342874 h 2685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747" h="2685747">
                    <a:moveTo>
                      <a:pt x="0" y="1342874"/>
                    </a:moveTo>
                    <a:cubicBezTo>
                      <a:pt x="0" y="601225"/>
                      <a:pt x="601225" y="0"/>
                      <a:pt x="1342874" y="0"/>
                    </a:cubicBezTo>
                    <a:cubicBezTo>
                      <a:pt x="2084523" y="0"/>
                      <a:pt x="2685748" y="601225"/>
                      <a:pt x="2685748" y="1342874"/>
                    </a:cubicBezTo>
                    <a:cubicBezTo>
                      <a:pt x="2685748" y="2084523"/>
                      <a:pt x="2084523" y="2685748"/>
                      <a:pt x="1342874" y="2685748"/>
                    </a:cubicBezTo>
                    <a:cubicBezTo>
                      <a:pt x="601225" y="2685748"/>
                      <a:pt x="0" y="2084523"/>
                      <a:pt x="0" y="1342874"/>
                    </a:cubicBezTo>
                    <a:close/>
                  </a:path>
                </a:pathLst>
              </a:custGeom>
              <a:solidFill>
                <a:schemeClr val="accent2"/>
              </a:solidFill>
              <a:sp3d extrusionH="152250" prstMaterial="matte">
                <a:bevelT w="165100" prst="coolSlant"/>
              </a:sp3d>
            </p:spPr>
            <p:style>
              <a:lnRef idx="0">
                <a:schemeClr val="lt1">
                  <a:hueOff val="0"/>
                  <a:satOff val="0"/>
                  <a:lumOff val="0"/>
                  <a:alphaOff val="0"/>
                </a:schemeClr>
              </a:lnRef>
              <a:fillRef idx="1">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458089" tIns="458089" rIns="458089" bIns="458089" numCol="1" spcCol="1270" anchor="ctr" anchorCtr="0">
                <a:noAutofit/>
                <a:sp3d extrusionH="28000" prstMaterial="matte"/>
              </a:bodyPr>
              <a:lstStyle/>
              <a:p>
                <a:pPr lvl="0" algn="ctr" defTabSz="2266950">
                  <a:lnSpc>
                    <a:spcPct val="90000"/>
                  </a:lnSpc>
                  <a:spcBef>
                    <a:spcPct val="0"/>
                  </a:spcBef>
                  <a:spcAft>
                    <a:spcPct val="35000"/>
                  </a:spcAft>
                </a:pPr>
                <a:endParaRPr lang="en-AU" sz="5100" kern="1200"/>
              </a:p>
            </p:txBody>
          </p:sp>
          <p:sp>
            <p:nvSpPr>
              <p:cNvPr id="13" name="Freeform 12"/>
              <p:cNvSpPr/>
              <p:nvPr/>
            </p:nvSpPr>
            <p:spPr>
              <a:xfrm>
                <a:off x="14915417" y="5515125"/>
                <a:ext cx="2685747" cy="2685747"/>
              </a:xfrm>
              <a:custGeom>
                <a:avLst/>
                <a:gdLst>
                  <a:gd name="connsiteX0" fmla="*/ 0 w 2685747"/>
                  <a:gd name="connsiteY0" fmla="*/ 1342874 h 2685747"/>
                  <a:gd name="connsiteX1" fmla="*/ 1342874 w 2685747"/>
                  <a:gd name="connsiteY1" fmla="*/ 0 h 2685747"/>
                  <a:gd name="connsiteX2" fmla="*/ 2685748 w 2685747"/>
                  <a:gd name="connsiteY2" fmla="*/ 1342874 h 2685747"/>
                  <a:gd name="connsiteX3" fmla="*/ 1342874 w 2685747"/>
                  <a:gd name="connsiteY3" fmla="*/ 2685748 h 2685747"/>
                  <a:gd name="connsiteX4" fmla="*/ 0 w 2685747"/>
                  <a:gd name="connsiteY4" fmla="*/ 1342874 h 2685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747" h="2685747">
                    <a:moveTo>
                      <a:pt x="0" y="1342874"/>
                    </a:moveTo>
                    <a:cubicBezTo>
                      <a:pt x="0" y="601225"/>
                      <a:pt x="601225" y="0"/>
                      <a:pt x="1342874" y="0"/>
                    </a:cubicBezTo>
                    <a:cubicBezTo>
                      <a:pt x="2084523" y="0"/>
                      <a:pt x="2685748" y="601225"/>
                      <a:pt x="2685748" y="1342874"/>
                    </a:cubicBezTo>
                    <a:cubicBezTo>
                      <a:pt x="2685748" y="2084523"/>
                      <a:pt x="2084523" y="2685748"/>
                      <a:pt x="1342874" y="2685748"/>
                    </a:cubicBezTo>
                    <a:cubicBezTo>
                      <a:pt x="601225" y="2685748"/>
                      <a:pt x="0" y="2084523"/>
                      <a:pt x="0" y="1342874"/>
                    </a:cubicBezTo>
                    <a:close/>
                  </a:path>
                </a:pathLst>
              </a:custGeom>
              <a:solidFill>
                <a:schemeClr val="accent3"/>
              </a:solidFill>
              <a:sp3d extrusionH="152250" prstMaterial="matte">
                <a:bevelT w="165100" prst="coolSlant"/>
              </a:sp3d>
            </p:spPr>
            <p:style>
              <a:lnRef idx="0">
                <a:schemeClr val="lt1">
                  <a:hueOff val="0"/>
                  <a:satOff val="0"/>
                  <a:lumOff val="0"/>
                  <a:alphaOff val="0"/>
                </a:schemeClr>
              </a:lnRef>
              <a:fillRef idx="1">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458089" tIns="458089" rIns="458089" bIns="458089" numCol="1" spcCol="1270" anchor="ctr" anchorCtr="0">
                <a:noAutofit/>
                <a:sp3d extrusionH="28000" prstMaterial="matte"/>
              </a:bodyPr>
              <a:lstStyle/>
              <a:p>
                <a:pPr lvl="0" algn="ctr" defTabSz="2266950">
                  <a:lnSpc>
                    <a:spcPct val="90000"/>
                  </a:lnSpc>
                  <a:spcBef>
                    <a:spcPct val="0"/>
                  </a:spcBef>
                  <a:spcAft>
                    <a:spcPct val="35000"/>
                  </a:spcAft>
                </a:pPr>
                <a:endParaRPr lang="en-AU" sz="5100" kern="1200"/>
              </a:p>
            </p:txBody>
          </p:sp>
          <p:sp>
            <p:nvSpPr>
              <p:cNvPr id="14" name="Freeform 13"/>
              <p:cNvSpPr/>
              <p:nvPr/>
            </p:nvSpPr>
            <p:spPr>
              <a:xfrm>
                <a:off x="10845950" y="9584592"/>
                <a:ext cx="2685747" cy="2685747"/>
              </a:xfrm>
              <a:custGeom>
                <a:avLst/>
                <a:gdLst>
                  <a:gd name="connsiteX0" fmla="*/ 0 w 2685747"/>
                  <a:gd name="connsiteY0" fmla="*/ 1342874 h 2685747"/>
                  <a:gd name="connsiteX1" fmla="*/ 1342874 w 2685747"/>
                  <a:gd name="connsiteY1" fmla="*/ 0 h 2685747"/>
                  <a:gd name="connsiteX2" fmla="*/ 2685748 w 2685747"/>
                  <a:gd name="connsiteY2" fmla="*/ 1342874 h 2685747"/>
                  <a:gd name="connsiteX3" fmla="*/ 1342874 w 2685747"/>
                  <a:gd name="connsiteY3" fmla="*/ 2685748 h 2685747"/>
                  <a:gd name="connsiteX4" fmla="*/ 0 w 2685747"/>
                  <a:gd name="connsiteY4" fmla="*/ 1342874 h 2685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747" h="2685747">
                    <a:moveTo>
                      <a:pt x="0" y="1342874"/>
                    </a:moveTo>
                    <a:cubicBezTo>
                      <a:pt x="0" y="601225"/>
                      <a:pt x="601225" y="0"/>
                      <a:pt x="1342874" y="0"/>
                    </a:cubicBezTo>
                    <a:cubicBezTo>
                      <a:pt x="2084523" y="0"/>
                      <a:pt x="2685748" y="601225"/>
                      <a:pt x="2685748" y="1342874"/>
                    </a:cubicBezTo>
                    <a:cubicBezTo>
                      <a:pt x="2685748" y="2084523"/>
                      <a:pt x="2084523" y="2685748"/>
                      <a:pt x="1342874" y="2685748"/>
                    </a:cubicBezTo>
                    <a:cubicBezTo>
                      <a:pt x="601225" y="2685748"/>
                      <a:pt x="0" y="2084523"/>
                      <a:pt x="0" y="1342874"/>
                    </a:cubicBezTo>
                    <a:close/>
                  </a:path>
                </a:pathLst>
              </a:custGeom>
              <a:solidFill>
                <a:schemeClr val="accent4"/>
              </a:solidFill>
              <a:sp3d extrusionH="152250" prstMaterial="matte">
                <a:bevelT w="165100" prst="coolSlant"/>
              </a:sp3d>
            </p:spPr>
            <p:style>
              <a:lnRef idx="0">
                <a:schemeClr val="lt1">
                  <a:hueOff val="0"/>
                  <a:satOff val="0"/>
                  <a:lumOff val="0"/>
                  <a:alphaOff val="0"/>
                </a:schemeClr>
              </a:lnRef>
              <a:fillRef idx="1">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458089" tIns="458089" rIns="458089" bIns="458089" numCol="1" spcCol="1270" anchor="ctr" anchorCtr="0">
                <a:noAutofit/>
                <a:sp3d extrusionH="28000" prstMaterial="matte"/>
              </a:bodyPr>
              <a:lstStyle/>
              <a:p>
                <a:pPr lvl="0" algn="ctr" defTabSz="2266950">
                  <a:lnSpc>
                    <a:spcPct val="90000"/>
                  </a:lnSpc>
                  <a:spcBef>
                    <a:spcPct val="0"/>
                  </a:spcBef>
                  <a:spcAft>
                    <a:spcPct val="35000"/>
                  </a:spcAft>
                </a:pPr>
                <a:endParaRPr lang="en-AU" sz="5100" kern="1200"/>
              </a:p>
            </p:txBody>
          </p:sp>
          <p:sp>
            <p:nvSpPr>
              <p:cNvPr id="15" name="Freeform 14"/>
              <p:cNvSpPr/>
              <p:nvPr/>
            </p:nvSpPr>
            <p:spPr>
              <a:xfrm>
                <a:off x="6776484" y="5515125"/>
                <a:ext cx="2685747" cy="2685747"/>
              </a:xfrm>
              <a:custGeom>
                <a:avLst/>
                <a:gdLst>
                  <a:gd name="connsiteX0" fmla="*/ 0 w 2685747"/>
                  <a:gd name="connsiteY0" fmla="*/ 1342874 h 2685747"/>
                  <a:gd name="connsiteX1" fmla="*/ 1342874 w 2685747"/>
                  <a:gd name="connsiteY1" fmla="*/ 0 h 2685747"/>
                  <a:gd name="connsiteX2" fmla="*/ 2685748 w 2685747"/>
                  <a:gd name="connsiteY2" fmla="*/ 1342874 h 2685747"/>
                  <a:gd name="connsiteX3" fmla="*/ 1342874 w 2685747"/>
                  <a:gd name="connsiteY3" fmla="*/ 2685748 h 2685747"/>
                  <a:gd name="connsiteX4" fmla="*/ 0 w 2685747"/>
                  <a:gd name="connsiteY4" fmla="*/ 1342874 h 2685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747" h="2685747">
                    <a:moveTo>
                      <a:pt x="0" y="1342874"/>
                    </a:moveTo>
                    <a:cubicBezTo>
                      <a:pt x="0" y="601225"/>
                      <a:pt x="601225" y="0"/>
                      <a:pt x="1342874" y="0"/>
                    </a:cubicBezTo>
                    <a:cubicBezTo>
                      <a:pt x="2084523" y="0"/>
                      <a:pt x="2685748" y="601225"/>
                      <a:pt x="2685748" y="1342874"/>
                    </a:cubicBezTo>
                    <a:cubicBezTo>
                      <a:pt x="2685748" y="2084523"/>
                      <a:pt x="2084523" y="2685748"/>
                      <a:pt x="1342874" y="2685748"/>
                    </a:cubicBezTo>
                    <a:cubicBezTo>
                      <a:pt x="601225" y="2685748"/>
                      <a:pt x="0" y="2084523"/>
                      <a:pt x="0" y="1342874"/>
                    </a:cubicBezTo>
                    <a:close/>
                  </a:path>
                </a:pathLst>
              </a:custGeom>
              <a:sp3d extrusionH="152250" prstMaterial="matte">
                <a:bevelT w="165100" prst="coolSlant"/>
              </a:sp3d>
            </p:spPr>
            <p:style>
              <a:lnRef idx="0">
                <a:schemeClr val="lt1">
                  <a:hueOff val="0"/>
                  <a:satOff val="0"/>
                  <a:lumOff val="0"/>
                  <a:alphaOff val="0"/>
                </a:schemeClr>
              </a:lnRef>
              <a:fillRef idx="1">
                <a:schemeClr val="accent1">
                  <a:hueOff val="0"/>
                  <a:satOff val="0"/>
                  <a:lumOff val="0"/>
                  <a:alphaOff val="0"/>
                </a:schemeClr>
              </a:fillRef>
              <a:effectRef idx="2">
                <a:schemeClr val="accent1">
                  <a:hueOff val="0"/>
                  <a:satOff val="0"/>
                  <a:lumOff val="0"/>
                  <a:alphaOff val="0"/>
                </a:schemeClr>
              </a:effectRef>
              <a:fontRef idx="minor">
                <a:schemeClr val="lt1"/>
              </a:fontRef>
            </p:style>
            <p:txBody>
              <a:bodyPr spcFirstLastPara="0" vert="horz" wrap="square" lIns="458089" tIns="458089" rIns="458089" bIns="458089" numCol="1" spcCol="1270" anchor="ctr" anchorCtr="0">
                <a:noAutofit/>
                <a:sp3d extrusionH="28000" prstMaterial="matte"/>
              </a:bodyPr>
              <a:lstStyle/>
              <a:p>
                <a:pPr lvl="0" algn="ctr" defTabSz="2266950">
                  <a:lnSpc>
                    <a:spcPct val="90000"/>
                  </a:lnSpc>
                  <a:spcBef>
                    <a:spcPct val="0"/>
                  </a:spcBef>
                  <a:spcAft>
                    <a:spcPct val="35000"/>
                  </a:spcAft>
                </a:pPr>
                <a:endParaRPr lang="en-AU" sz="5100" kern="1200"/>
              </a:p>
            </p:txBody>
          </p:sp>
        </p:grpSp>
        <p:sp>
          <p:nvSpPr>
            <p:cNvPr id="32" name="Freeform 31"/>
            <p:cNvSpPr>
              <a:spLocks noEditPoints="1"/>
            </p:cNvSpPr>
            <p:nvPr/>
          </p:nvSpPr>
          <p:spPr bwMode="auto">
            <a:xfrm>
              <a:off x="10693549" y="4664675"/>
              <a:ext cx="795911" cy="713214"/>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3" name="Freeform 32"/>
            <p:cNvSpPr>
              <a:spLocks noEditPoints="1"/>
            </p:cNvSpPr>
            <p:nvPr/>
          </p:nvSpPr>
          <p:spPr bwMode="auto">
            <a:xfrm rot="804429">
              <a:off x="15275047" y="6397847"/>
              <a:ext cx="699399" cy="847686"/>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4" name="Freeform 33"/>
            <p:cNvSpPr>
              <a:spLocks/>
            </p:cNvSpPr>
            <p:nvPr/>
          </p:nvSpPr>
          <p:spPr bwMode="auto">
            <a:xfrm rot="2112099">
              <a:off x="7440467" y="7506938"/>
              <a:ext cx="975285" cy="897386"/>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5" name="Freeform 34"/>
            <p:cNvSpPr>
              <a:spLocks noEditPoints="1"/>
            </p:cNvSpPr>
            <p:nvPr/>
          </p:nvSpPr>
          <p:spPr bwMode="auto">
            <a:xfrm rot="20539590">
              <a:off x="13216594" y="10333189"/>
              <a:ext cx="1320023" cy="1126240"/>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sp>
        <p:nvSpPr>
          <p:cNvPr id="36" name="TextBox 35"/>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29</a:t>
            </a:fld>
            <a:endParaRPr lang="en-US" sz="2400" dirty="0">
              <a:solidFill>
                <a:schemeClr val="bg1"/>
              </a:solidFill>
            </a:endParaRPr>
          </a:p>
        </p:txBody>
      </p:sp>
    </p:spTree>
    <p:extLst>
      <p:ext uri="{BB962C8B-B14F-4D97-AF65-F5344CB8AC3E}">
        <p14:creationId xmlns:p14="http://schemas.microsoft.com/office/powerpoint/2010/main" val="398565892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22" presetClass="entr" presetSubtype="2" fill="hold" grpId="0" nodeType="after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wipe(right)">
                                      <p:cBhvr>
                                        <p:cTn id="13" dur="500"/>
                                        <p:tgtEl>
                                          <p:spTgt spid="2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500"/>
                                        <p:tgtEl>
                                          <p:spTgt spid="21"/>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22"/>
                                        </p:tgtEl>
                                        <p:attrNameLst>
                                          <p:attrName>style.visibility</p:attrName>
                                        </p:attrNameLst>
                                      </p:cBhvr>
                                      <p:to>
                                        <p:strVal val="visible"/>
                                      </p:to>
                                    </p:set>
                                    <p:animEffect transition="in" filter="wipe(left)">
                                      <p:cBhvr>
                                        <p:cTn id="20" dur="500"/>
                                        <p:tgtEl>
                                          <p:spTgt spid="22"/>
                                        </p:tgtEl>
                                      </p:cBhvr>
                                    </p:animEffect>
                                  </p:childTnLst>
                                </p:cTn>
                              </p:par>
                            </p:childTnLst>
                          </p:cTn>
                        </p:par>
                        <p:par>
                          <p:cTn id="21" fill="hold">
                            <p:stCondLst>
                              <p:cond delay="1500"/>
                            </p:stCondLst>
                            <p:childTnLst>
                              <p:par>
                                <p:cTn id="22" presetID="22" presetClass="entr" presetSubtype="2" fill="hold" grpId="0" nodeType="after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wipe(right)">
                                      <p:cBhvr>
                                        <p:cTn id="24" dur="500"/>
                                        <p:tgtEl>
                                          <p:spTgt spid="2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par>
                          <p:cTn id="28" fill="hold">
                            <p:stCondLst>
                              <p:cond delay="2000"/>
                            </p:stCondLst>
                            <p:childTnLst>
                              <p:par>
                                <p:cTn id="29" presetID="22" presetClass="entr" presetSubtype="8"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wipe(left)">
                                      <p:cBhvr>
                                        <p:cTn id="31" dur="500"/>
                                        <p:tgtEl>
                                          <p:spTgt spid="25"/>
                                        </p:tgtEl>
                                      </p:cBhvr>
                                    </p:animEffect>
                                  </p:childTnLst>
                                </p:cTn>
                              </p:par>
                            </p:childTnLst>
                          </p:cTn>
                        </p:par>
                        <p:par>
                          <p:cTn id="32" fill="hold">
                            <p:stCondLst>
                              <p:cond delay="2500"/>
                            </p:stCondLst>
                            <p:childTnLst>
                              <p:par>
                                <p:cTn id="33" presetID="22" presetClass="entr" presetSubtype="8" fill="hold" grpId="0" nodeType="afterEffect">
                                  <p:stCondLst>
                                    <p:cond delay="0"/>
                                  </p:stCondLst>
                                  <p:childTnLst>
                                    <p:set>
                                      <p:cBhvr>
                                        <p:cTn id="34" dur="1" fill="hold">
                                          <p:stCondLst>
                                            <p:cond delay="0"/>
                                          </p:stCondLst>
                                        </p:cTn>
                                        <p:tgtEl>
                                          <p:spTgt spid="26"/>
                                        </p:tgtEl>
                                        <p:attrNameLst>
                                          <p:attrName>style.visibility</p:attrName>
                                        </p:attrNameLst>
                                      </p:cBhvr>
                                      <p:to>
                                        <p:strVal val="visible"/>
                                      </p:to>
                                    </p:set>
                                    <p:animEffect transition="in" filter="wipe(left)">
                                      <p:cBhvr>
                                        <p:cTn id="35" dur="500"/>
                                        <p:tgtEl>
                                          <p:spTgt spid="2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childTnLst>
                          </p:cTn>
                        </p:par>
                        <p:par>
                          <p:cTn id="39" fill="hold">
                            <p:stCondLst>
                              <p:cond delay="3000"/>
                            </p:stCondLst>
                            <p:childTnLst>
                              <p:par>
                                <p:cTn id="40" presetID="22" presetClass="entr" presetSubtype="8" fill="hold" grpId="0" nodeType="after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childTnLst>
                          </p:cTn>
                        </p:par>
                        <p:par>
                          <p:cTn id="43" fill="hold">
                            <p:stCondLst>
                              <p:cond delay="3500"/>
                            </p:stCondLst>
                            <p:childTnLst>
                              <p:par>
                                <p:cTn id="44" presetID="22" presetClass="entr" presetSubtype="8" fill="hold" grpId="0" nodeType="after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500"/>
                                        <p:tgtEl>
                                          <p:spTgt spid="30"/>
                                        </p:tgtEl>
                                      </p:cBhvr>
                                    </p:animEffect>
                                  </p:childTnLst>
                                </p:cTn>
                              </p:par>
                            </p:childTnLst>
                          </p:cTn>
                        </p:par>
                        <p:par>
                          <p:cTn id="50" fill="hold">
                            <p:stCondLst>
                              <p:cond delay="4000"/>
                            </p:stCondLst>
                            <p:childTnLst>
                              <p:par>
                                <p:cTn id="51" presetID="22" presetClass="entr" presetSubtype="8" fill="hold" grpId="0" nodeType="afterEffect">
                                  <p:stCondLst>
                                    <p:cond delay="0"/>
                                  </p:stCondLst>
                                  <p:childTnLst>
                                    <p:set>
                                      <p:cBhvr>
                                        <p:cTn id="52" dur="1" fill="hold">
                                          <p:stCondLst>
                                            <p:cond delay="0"/>
                                          </p:stCondLst>
                                        </p:cTn>
                                        <p:tgtEl>
                                          <p:spTgt spid="31"/>
                                        </p:tgtEl>
                                        <p:attrNameLst>
                                          <p:attrName>style.visibility</p:attrName>
                                        </p:attrNameLst>
                                      </p:cBhvr>
                                      <p:to>
                                        <p:strVal val="visible"/>
                                      </p:to>
                                    </p:set>
                                    <p:animEffect transition="in" filter="wipe(left)">
                                      <p:cBhvr>
                                        <p:cTn id="5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3" grpId="0"/>
      <p:bldP spid="24" grpId="0"/>
      <p:bldP spid="25" grpId="0"/>
      <p:bldP spid="26" grpId="0"/>
      <p:bldP spid="27" grpId="0"/>
      <p:bldP spid="28" grpId="0"/>
      <p:bldP spid="29" grpId="0"/>
      <p:bldP spid="30" grpId="0"/>
      <p:bldP spid="3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id-ID" dirty="0"/>
              <a:t>3D ARROW INFO</a:t>
            </a:r>
            <a:endParaRPr lang="en-AU" dirty="0"/>
          </a:p>
        </p:txBody>
      </p:sp>
      <p:sp>
        <p:nvSpPr>
          <p:cNvPr id="6" name="Content Placeholder 5"/>
          <p:cNvSpPr>
            <a:spLocks noGrp="1"/>
          </p:cNvSpPr>
          <p:nvPr>
            <p:ph idx="1"/>
          </p:nvPr>
        </p:nvSpPr>
        <p:spPr/>
        <p:txBody>
          <a:bodyPr>
            <a:normAutofit fontScale="92500" lnSpcReduction="20000"/>
          </a:bodyPr>
          <a:lstStyle/>
          <a:p>
            <a:r>
              <a:rPr lang="id-ID" dirty="0"/>
              <a:t>Lorem Slogan Goes Here Please</a:t>
            </a:r>
            <a:endParaRPr lang="en-AU" dirty="0"/>
          </a:p>
        </p:txBody>
      </p:sp>
      <p:grpSp>
        <p:nvGrpSpPr>
          <p:cNvPr id="7" name="Group 6"/>
          <p:cNvGrpSpPr/>
          <p:nvPr/>
        </p:nvGrpSpPr>
        <p:grpSpPr>
          <a:xfrm>
            <a:off x="10107107" y="3513128"/>
            <a:ext cx="10009011" cy="5220205"/>
            <a:chOff x="7165269" y="4990847"/>
            <a:chExt cx="10009011" cy="5220205"/>
          </a:xfrm>
        </p:grpSpPr>
        <p:grpSp>
          <p:nvGrpSpPr>
            <p:cNvPr id="4" name="Group 3"/>
            <p:cNvGrpSpPr/>
            <p:nvPr/>
          </p:nvGrpSpPr>
          <p:grpSpPr>
            <a:xfrm>
              <a:off x="7165269" y="4990847"/>
              <a:ext cx="10009011" cy="5220205"/>
              <a:chOff x="7165269" y="4990847"/>
              <a:chExt cx="10009011" cy="5220205"/>
            </a:xfrm>
          </p:grpSpPr>
          <p:sp>
            <p:nvSpPr>
              <p:cNvPr id="19" name="Block Arc 18"/>
              <p:cNvSpPr/>
              <p:nvPr/>
            </p:nvSpPr>
            <p:spPr>
              <a:xfrm rot="5400000">
                <a:off x="7166118" y="5395503"/>
                <a:ext cx="3509768" cy="3511465"/>
              </a:xfrm>
              <a:prstGeom prst="blockArc">
                <a:avLst>
                  <a:gd name="adj1" fmla="val 0"/>
                  <a:gd name="adj2" fmla="val 18900000"/>
                  <a:gd name="adj3" fmla="val 12740"/>
                </a:avLst>
              </a:prstGeom>
              <a:solidFill>
                <a:schemeClr val="accent4"/>
              </a:solidFill>
              <a:scene3d>
                <a:camera prst="isometricOffAxis2Left" zoom="95000"/>
                <a:lightRig rig="flat" dir="t"/>
              </a:scene3d>
              <a:sp3d extrusionH="381000" contourW="38100" prstMaterial="matte">
                <a:contourClr>
                  <a:schemeClr val="lt1"/>
                </a:contourClr>
              </a:sp3d>
            </p:spPr>
            <p:style>
              <a:lnRef idx="0">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Shape 14"/>
              <p:cNvSpPr/>
              <p:nvPr/>
            </p:nvSpPr>
            <p:spPr>
              <a:xfrm rot="5400000">
                <a:off x="11172756" y="4990639"/>
                <a:ext cx="4085278" cy="4085694"/>
              </a:xfrm>
              <a:prstGeom prst="leftCircularArrow">
                <a:avLst>
                  <a:gd name="adj1" fmla="val 10980"/>
                  <a:gd name="adj2" fmla="val 1142322"/>
                  <a:gd name="adj3" fmla="val 6300000"/>
                  <a:gd name="adj4" fmla="val 18900000"/>
                  <a:gd name="adj5" fmla="val 12500"/>
                </a:avLst>
              </a:prstGeom>
              <a:solidFill>
                <a:schemeClr val="accent2"/>
              </a:solidFill>
              <a:scene3d>
                <a:camera prst="isometricOffAxis2Left" zoom="95000"/>
                <a:lightRig rig="flat" dir="t"/>
              </a:scene3d>
              <a:sp3d extrusionH="381000" contourW="38100" prstMaterial="matte">
                <a:contourClr>
                  <a:schemeClr val="lt1"/>
                </a:contourClr>
              </a:sp3d>
            </p:spPr>
            <p:style>
              <a:lnRef idx="0">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7" name="Circular Arrow 16"/>
              <p:cNvSpPr/>
              <p:nvPr/>
            </p:nvSpPr>
            <p:spPr>
              <a:xfrm rot="5400000">
                <a:off x="8816250" y="6125566"/>
                <a:ext cx="4085278" cy="4085694"/>
              </a:xfrm>
              <a:prstGeom prst="circularArrow">
                <a:avLst>
                  <a:gd name="adj1" fmla="val 10980"/>
                  <a:gd name="adj2" fmla="val 1142322"/>
                  <a:gd name="adj3" fmla="val 4500000"/>
                  <a:gd name="adj4" fmla="val 13500000"/>
                  <a:gd name="adj5" fmla="val 12500"/>
                </a:avLst>
              </a:prstGeom>
              <a:solidFill>
                <a:schemeClr val="accent3"/>
              </a:solidFill>
              <a:scene3d>
                <a:camera prst="isometricOffAxis2Left" zoom="95000"/>
                <a:lightRig rig="flat" dir="t"/>
              </a:scene3d>
              <a:sp3d extrusionH="381000" contourW="38100" prstMaterial="matte">
                <a:contourClr>
                  <a:schemeClr val="lt1"/>
                </a:contourClr>
              </a:sp3d>
            </p:spPr>
            <p:style>
              <a:lnRef idx="0">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Circular Arrow 12"/>
              <p:cNvSpPr/>
              <p:nvPr/>
            </p:nvSpPr>
            <p:spPr>
              <a:xfrm rot="5400000">
                <a:off x="13088794" y="6125566"/>
                <a:ext cx="4085278" cy="4085694"/>
              </a:xfrm>
              <a:prstGeom prst="circularArrow">
                <a:avLst>
                  <a:gd name="adj1" fmla="val 10980"/>
                  <a:gd name="adj2" fmla="val 1142322"/>
                  <a:gd name="adj3" fmla="val 4500000"/>
                  <a:gd name="adj4" fmla="val 10800000"/>
                  <a:gd name="adj5" fmla="val 12500"/>
                </a:avLst>
              </a:prstGeom>
              <a:scene3d>
                <a:camera prst="isometricOffAxis2Left" zoom="95000"/>
                <a:lightRig rig="flat" dir="t"/>
              </a:scene3d>
              <a:sp3d extrusionH="381000" contourW="38100" prstMaterial="matte">
                <a:contourClr>
                  <a:schemeClr val="lt1"/>
                </a:contourClr>
              </a:sp3d>
            </p:spPr>
            <p:style>
              <a:lnRef idx="0">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grpSp>
          <p:nvGrpSpPr>
            <p:cNvPr id="21" name="Group 20"/>
            <p:cNvGrpSpPr/>
            <p:nvPr/>
          </p:nvGrpSpPr>
          <p:grpSpPr>
            <a:xfrm>
              <a:off x="14673104" y="7622573"/>
              <a:ext cx="1091680" cy="1091680"/>
              <a:chOff x="3175" y="4763"/>
              <a:chExt cx="6792913" cy="6792912"/>
            </a:xfrm>
            <a:solidFill>
              <a:schemeClr val="accent1"/>
            </a:solidFill>
          </p:grpSpPr>
          <p:sp>
            <p:nvSpPr>
              <p:cNvPr id="22" name="Freeform 10"/>
              <p:cNvSpPr>
                <a:spLocks noEditPoints="1"/>
              </p:cNvSpPr>
              <p:nvPr/>
            </p:nvSpPr>
            <p:spPr bwMode="auto">
              <a:xfrm>
                <a:off x="3175" y="4763"/>
                <a:ext cx="6792913" cy="6792912"/>
              </a:xfrm>
              <a:custGeom>
                <a:avLst/>
                <a:gdLst>
                  <a:gd name="T0" fmla="*/ 904 w 1808"/>
                  <a:gd name="T1" fmla="*/ 1808 h 1808"/>
                  <a:gd name="T2" fmla="*/ 723 w 1808"/>
                  <a:gd name="T3" fmla="*/ 1627 h 1808"/>
                  <a:gd name="T4" fmla="*/ 723 w 1808"/>
                  <a:gd name="T5" fmla="*/ 1604 h 1808"/>
                  <a:gd name="T6" fmla="*/ 204 w 1808"/>
                  <a:gd name="T7" fmla="*/ 1085 h 1808"/>
                  <a:gd name="T8" fmla="*/ 181 w 1808"/>
                  <a:gd name="T9" fmla="*/ 1085 h 1808"/>
                  <a:gd name="T10" fmla="*/ 0 w 1808"/>
                  <a:gd name="T11" fmla="*/ 904 h 1808"/>
                  <a:gd name="T12" fmla="*/ 181 w 1808"/>
                  <a:gd name="T13" fmla="*/ 723 h 1808"/>
                  <a:gd name="T14" fmla="*/ 204 w 1808"/>
                  <a:gd name="T15" fmla="*/ 723 h 1808"/>
                  <a:gd name="T16" fmla="*/ 723 w 1808"/>
                  <a:gd name="T17" fmla="*/ 204 h 1808"/>
                  <a:gd name="T18" fmla="*/ 723 w 1808"/>
                  <a:gd name="T19" fmla="*/ 181 h 1808"/>
                  <a:gd name="T20" fmla="*/ 904 w 1808"/>
                  <a:gd name="T21" fmla="*/ 0 h 1808"/>
                  <a:gd name="T22" fmla="*/ 1085 w 1808"/>
                  <a:gd name="T23" fmla="*/ 181 h 1808"/>
                  <a:gd name="T24" fmla="*/ 1085 w 1808"/>
                  <a:gd name="T25" fmla="*/ 204 h 1808"/>
                  <a:gd name="T26" fmla="*/ 1604 w 1808"/>
                  <a:gd name="T27" fmla="*/ 723 h 1808"/>
                  <a:gd name="T28" fmla="*/ 1627 w 1808"/>
                  <a:gd name="T29" fmla="*/ 723 h 1808"/>
                  <a:gd name="T30" fmla="*/ 1808 w 1808"/>
                  <a:gd name="T31" fmla="*/ 904 h 1808"/>
                  <a:gd name="T32" fmla="*/ 1627 w 1808"/>
                  <a:gd name="T33" fmla="*/ 1085 h 1808"/>
                  <a:gd name="T34" fmla="*/ 1604 w 1808"/>
                  <a:gd name="T35" fmla="*/ 1085 h 1808"/>
                  <a:gd name="T36" fmla="*/ 1085 w 1808"/>
                  <a:gd name="T37" fmla="*/ 1604 h 1808"/>
                  <a:gd name="T38" fmla="*/ 1085 w 1808"/>
                  <a:gd name="T39" fmla="*/ 1627 h 1808"/>
                  <a:gd name="T40" fmla="*/ 904 w 1808"/>
                  <a:gd name="T41" fmla="*/ 1808 h 1808"/>
                  <a:gd name="T42" fmla="*/ 181 w 1808"/>
                  <a:gd name="T43" fmla="*/ 844 h 1808"/>
                  <a:gd name="T44" fmla="*/ 121 w 1808"/>
                  <a:gd name="T45" fmla="*/ 904 h 1808"/>
                  <a:gd name="T46" fmla="*/ 181 w 1808"/>
                  <a:gd name="T47" fmla="*/ 964 h 1808"/>
                  <a:gd name="T48" fmla="*/ 252 w 1808"/>
                  <a:gd name="T49" fmla="*/ 964 h 1808"/>
                  <a:gd name="T50" fmla="*/ 312 w 1808"/>
                  <a:gd name="T51" fmla="*/ 1014 h 1808"/>
                  <a:gd name="T52" fmla="*/ 794 w 1808"/>
                  <a:gd name="T53" fmla="*/ 1496 h 1808"/>
                  <a:gd name="T54" fmla="*/ 844 w 1808"/>
                  <a:gd name="T55" fmla="*/ 1555 h 1808"/>
                  <a:gd name="T56" fmla="*/ 844 w 1808"/>
                  <a:gd name="T57" fmla="*/ 1627 h 1808"/>
                  <a:gd name="T58" fmla="*/ 904 w 1808"/>
                  <a:gd name="T59" fmla="*/ 1687 h 1808"/>
                  <a:gd name="T60" fmla="*/ 964 w 1808"/>
                  <a:gd name="T61" fmla="*/ 1627 h 1808"/>
                  <a:gd name="T62" fmla="*/ 964 w 1808"/>
                  <a:gd name="T63" fmla="*/ 1555 h 1808"/>
                  <a:gd name="T64" fmla="*/ 1014 w 1808"/>
                  <a:gd name="T65" fmla="*/ 1496 h 1808"/>
                  <a:gd name="T66" fmla="*/ 1496 w 1808"/>
                  <a:gd name="T67" fmla="*/ 1014 h 1808"/>
                  <a:gd name="T68" fmla="*/ 1555 w 1808"/>
                  <a:gd name="T69" fmla="*/ 964 h 1808"/>
                  <a:gd name="T70" fmla="*/ 1627 w 1808"/>
                  <a:gd name="T71" fmla="*/ 964 h 1808"/>
                  <a:gd name="T72" fmla="*/ 1687 w 1808"/>
                  <a:gd name="T73" fmla="*/ 904 h 1808"/>
                  <a:gd name="T74" fmla="*/ 1627 w 1808"/>
                  <a:gd name="T75" fmla="*/ 844 h 1808"/>
                  <a:gd name="T76" fmla="*/ 1555 w 1808"/>
                  <a:gd name="T77" fmla="*/ 844 h 1808"/>
                  <a:gd name="T78" fmla="*/ 1496 w 1808"/>
                  <a:gd name="T79" fmla="*/ 794 h 1808"/>
                  <a:gd name="T80" fmla="*/ 1014 w 1808"/>
                  <a:gd name="T81" fmla="*/ 312 h 1808"/>
                  <a:gd name="T82" fmla="*/ 964 w 1808"/>
                  <a:gd name="T83" fmla="*/ 253 h 1808"/>
                  <a:gd name="T84" fmla="*/ 964 w 1808"/>
                  <a:gd name="T85" fmla="*/ 181 h 1808"/>
                  <a:gd name="T86" fmla="*/ 904 w 1808"/>
                  <a:gd name="T87" fmla="*/ 121 h 1808"/>
                  <a:gd name="T88" fmla="*/ 844 w 1808"/>
                  <a:gd name="T89" fmla="*/ 181 h 1808"/>
                  <a:gd name="T90" fmla="*/ 844 w 1808"/>
                  <a:gd name="T91" fmla="*/ 253 h 1808"/>
                  <a:gd name="T92" fmla="*/ 794 w 1808"/>
                  <a:gd name="T93" fmla="*/ 312 h 1808"/>
                  <a:gd name="T94" fmla="*/ 312 w 1808"/>
                  <a:gd name="T95" fmla="*/ 794 h 1808"/>
                  <a:gd name="T96" fmla="*/ 252 w 1808"/>
                  <a:gd name="T97" fmla="*/ 844 h 1808"/>
                  <a:gd name="T98" fmla="*/ 181 w 1808"/>
                  <a:gd name="T99" fmla="*/ 844 h 1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8" h="1808">
                    <a:moveTo>
                      <a:pt x="904" y="1808"/>
                    </a:moveTo>
                    <a:cubicBezTo>
                      <a:pt x="804" y="1808"/>
                      <a:pt x="723" y="1727"/>
                      <a:pt x="723" y="1627"/>
                    </a:cubicBezTo>
                    <a:cubicBezTo>
                      <a:pt x="723" y="1604"/>
                      <a:pt x="723" y="1604"/>
                      <a:pt x="723" y="1604"/>
                    </a:cubicBezTo>
                    <a:cubicBezTo>
                      <a:pt x="470" y="1538"/>
                      <a:pt x="270" y="1338"/>
                      <a:pt x="204" y="1085"/>
                    </a:cubicBezTo>
                    <a:cubicBezTo>
                      <a:pt x="181" y="1085"/>
                      <a:pt x="181" y="1085"/>
                      <a:pt x="181" y="1085"/>
                    </a:cubicBezTo>
                    <a:cubicBezTo>
                      <a:pt x="81" y="1085"/>
                      <a:pt x="0" y="1004"/>
                      <a:pt x="0" y="904"/>
                    </a:cubicBezTo>
                    <a:cubicBezTo>
                      <a:pt x="0" y="804"/>
                      <a:pt x="81" y="723"/>
                      <a:pt x="181" y="723"/>
                    </a:cubicBezTo>
                    <a:cubicBezTo>
                      <a:pt x="204" y="723"/>
                      <a:pt x="204" y="723"/>
                      <a:pt x="204" y="723"/>
                    </a:cubicBezTo>
                    <a:cubicBezTo>
                      <a:pt x="270" y="470"/>
                      <a:pt x="470" y="270"/>
                      <a:pt x="723" y="204"/>
                    </a:cubicBezTo>
                    <a:cubicBezTo>
                      <a:pt x="723" y="181"/>
                      <a:pt x="723" y="181"/>
                      <a:pt x="723" y="181"/>
                    </a:cubicBezTo>
                    <a:cubicBezTo>
                      <a:pt x="723" y="81"/>
                      <a:pt x="804" y="0"/>
                      <a:pt x="904" y="0"/>
                    </a:cubicBezTo>
                    <a:cubicBezTo>
                      <a:pt x="1004" y="0"/>
                      <a:pt x="1085" y="81"/>
                      <a:pt x="1085" y="181"/>
                    </a:cubicBezTo>
                    <a:cubicBezTo>
                      <a:pt x="1085" y="204"/>
                      <a:pt x="1085" y="204"/>
                      <a:pt x="1085" y="204"/>
                    </a:cubicBezTo>
                    <a:cubicBezTo>
                      <a:pt x="1338" y="270"/>
                      <a:pt x="1538" y="470"/>
                      <a:pt x="1604" y="723"/>
                    </a:cubicBezTo>
                    <a:cubicBezTo>
                      <a:pt x="1627" y="723"/>
                      <a:pt x="1627" y="723"/>
                      <a:pt x="1627" y="723"/>
                    </a:cubicBezTo>
                    <a:cubicBezTo>
                      <a:pt x="1727" y="723"/>
                      <a:pt x="1808" y="804"/>
                      <a:pt x="1808" y="904"/>
                    </a:cubicBezTo>
                    <a:cubicBezTo>
                      <a:pt x="1808" y="1004"/>
                      <a:pt x="1727" y="1085"/>
                      <a:pt x="1627" y="1085"/>
                    </a:cubicBezTo>
                    <a:cubicBezTo>
                      <a:pt x="1604" y="1085"/>
                      <a:pt x="1604" y="1085"/>
                      <a:pt x="1604" y="1085"/>
                    </a:cubicBezTo>
                    <a:cubicBezTo>
                      <a:pt x="1538" y="1338"/>
                      <a:pt x="1338" y="1538"/>
                      <a:pt x="1085" y="1604"/>
                    </a:cubicBezTo>
                    <a:cubicBezTo>
                      <a:pt x="1085" y="1627"/>
                      <a:pt x="1085" y="1627"/>
                      <a:pt x="1085" y="1627"/>
                    </a:cubicBezTo>
                    <a:cubicBezTo>
                      <a:pt x="1085" y="1727"/>
                      <a:pt x="1004" y="1808"/>
                      <a:pt x="904" y="1808"/>
                    </a:cubicBezTo>
                    <a:close/>
                    <a:moveTo>
                      <a:pt x="181" y="844"/>
                    </a:moveTo>
                    <a:cubicBezTo>
                      <a:pt x="148" y="844"/>
                      <a:pt x="121" y="871"/>
                      <a:pt x="121" y="904"/>
                    </a:cubicBezTo>
                    <a:cubicBezTo>
                      <a:pt x="121" y="937"/>
                      <a:pt x="148" y="964"/>
                      <a:pt x="181" y="964"/>
                    </a:cubicBezTo>
                    <a:cubicBezTo>
                      <a:pt x="252" y="964"/>
                      <a:pt x="252" y="964"/>
                      <a:pt x="252" y="964"/>
                    </a:cubicBezTo>
                    <a:cubicBezTo>
                      <a:pt x="282" y="964"/>
                      <a:pt x="307" y="985"/>
                      <a:pt x="312" y="1014"/>
                    </a:cubicBezTo>
                    <a:cubicBezTo>
                      <a:pt x="357" y="1257"/>
                      <a:pt x="551" y="1451"/>
                      <a:pt x="794" y="1496"/>
                    </a:cubicBezTo>
                    <a:cubicBezTo>
                      <a:pt x="823" y="1501"/>
                      <a:pt x="844" y="1526"/>
                      <a:pt x="844" y="1555"/>
                    </a:cubicBezTo>
                    <a:cubicBezTo>
                      <a:pt x="844" y="1627"/>
                      <a:pt x="844" y="1627"/>
                      <a:pt x="844" y="1627"/>
                    </a:cubicBezTo>
                    <a:cubicBezTo>
                      <a:pt x="844" y="1660"/>
                      <a:pt x="871" y="1687"/>
                      <a:pt x="904" y="1687"/>
                    </a:cubicBezTo>
                    <a:cubicBezTo>
                      <a:pt x="937" y="1687"/>
                      <a:pt x="964" y="1660"/>
                      <a:pt x="964" y="1627"/>
                    </a:cubicBezTo>
                    <a:cubicBezTo>
                      <a:pt x="964" y="1555"/>
                      <a:pt x="964" y="1555"/>
                      <a:pt x="964" y="1555"/>
                    </a:cubicBezTo>
                    <a:cubicBezTo>
                      <a:pt x="964" y="1526"/>
                      <a:pt x="985" y="1501"/>
                      <a:pt x="1014" y="1496"/>
                    </a:cubicBezTo>
                    <a:cubicBezTo>
                      <a:pt x="1257" y="1451"/>
                      <a:pt x="1451" y="1257"/>
                      <a:pt x="1496" y="1014"/>
                    </a:cubicBezTo>
                    <a:cubicBezTo>
                      <a:pt x="1501" y="985"/>
                      <a:pt x="1526" y="964"/>
                      <a:pt x="1555" y="964"/>
                    </a:cubicBezTo>
                    <a:cubicBezTo>
                      <a:pt x="1627" y="964"/>
                      <a:pt x="1627" y="964"/>
                      <a:pt x="1627" y="964"/>
                    </a:cubicBezTo>
                    <a:cubicBezTo>
                      <a:pt x="1660" y="964"/>
                      <a:pt x="1687" y="937"/>
                      <a:pt x="1687" y="904"/>
                    </a:cubicBezTo>
                    <a:cubicBezTo>
                      <a:pt x="1687" y="871"/>
                      <a:pt x="1660" y="844"/>
                      <a:pt x="1627" y="844"/>
                    </a:cubicBezTo>
                    <a:cubicBezTo>
                      <a:pt x="1555" y="844"/>
                      <a:pt x="1555" y="844"/>
                      <a:pt x="1555" y="844"/>
                    </a:cubicBezTo>
                    <a:cubicBezTo>
                      <a:pt x="1526" y="844"/>
                      <a:pt x="1501" y="823"/>
                      <a:pt x="1496" y="794"/>
                    </a:cubicBezTo>
                    <a:cubicBezTo>
                      <a:pt x="1451" y="551"/>
                      <a:pt x="1257" y="357"/>
                      <a:pt x="1014" y="312"/>
                    </a:cubicBezTo>
                    <a:cubicBezTo>
                      <a:pt x="985" y="307"/>
                      <a:pt x="964" y="282"/>
                      <a:pt x="964" y="253"/>
                    </a:cubicBezTo>
                    <a:cubicBezTo>
                      <a:pt x="964" y="181"/>
                      <a:pt x="964" y="181"/>
                      <a:pt x="964" y="181"/>
                    </a:cubicBezTo>
                    <a:cubicBezTo>
                      <a:pt x="964" y="148"/>
                      <a:pt x="937" y="121"/>
                      <a:pt x="904" y="121"/>
                    </a:cubicBezTo>
                    <a:cubicBezTo>
                      <a:pt x="871" y="121"/>
                      <a:pt x="844" y="148"/>
                      <a:pt x="844" y="181"/>
                    </a:cubicBezTo>
                    <a:cubicBezTo>
                      <a:pt x="844" y="253"/>
                      <a:pt x="844" y="253"/>
                      <a:pt x="844" y="253"/>
                    </a:cubicBezTo>
                    <a:cubicBezTo>
                      <a:pt x="844" y="282"/>
                      <a:pt x="823" y="307"/>
                      <a:pt x="794" y="312"/>
                    </a:cubicBezTo>
                    <a:cubicBezTo>
                      <a:pt x="551" y="357"/>
                      <a:pt x="357" y="551"/>
                      <a:pt x="312" y="794"/>
                    </a:cubicBezTo>
                    <a:cubicBezTo>
                      <a:pt x="307" y="823"/>
                      <a:pt x="282" y="844"/>
                      <a:pt x="252" y="844"/>
                    </a:cubicBezTo>
                    <a:lnTo>
                      <a:pt x="181" y="8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11"/>
              <p:cNvSpPr>
                <a:spLocks noEditPoints="1"/>
              </p:cNvSpPr>
              <p:nvPr/>
            </p:nvSpPr>
            <p:spPr bwMode="auto">
              <a:xfrm>
                <a:off x="2155825" y="2157413"/>
                <a:ext cx="2487613" cy="2487612"/>
              </a:xfrm>
              <a:custGeom>
                <a:avLst/>
                <a:gdLst>
                  <a:gd name="T0" fmla="*/ 331 w 662"/>
                  <a:gd name="T1" fmla="*/ 662 h 662"/>
                  <a:gd name="T2" fmla="*/ 0 w 662"/>
                  <a:gd name="T3" fmla="*/ 331 h 662"/>
                  <a:gd name="T4" fmla="*/ 331 w 662"/>
                  <a:gd name="T5" fmla="*/ 0 h 662"/>
                  <a:gd name="T6" fmla="*/ 662 w 662"/>
                  <a:gd name="T7" fmla="*/ 331 h 662"/>
                  <a:gd name="T8" fmla="*/ 331 w 662"/>
                  <a:gd name="T9" fmla="*/ 662 h 662"/>
                  <a:gd name="T10" fmla="*/ 331 w 662"/>
                  <a:gd name="T11" fmla="*/ 60 h 662"/>
                  <a:gd name="T12" fmla="*/ 60 w 662"/>
                  <a:gd name="T13" fmla="*/ 331 h 662"/>
                  <a:gd name="T14" fmla="*/ 331 w 662"/>
                  <a:gd name="T15" fmla="*/ 602 h 662"/>
                  <a:gd name="T16" fmla="*/ 602 w 662"/>
                  <a:gd name="T17" fmla="*/ 331 h 662"/>
                  <a:gd name="T18" fmla="*/ 331 w 662"/>
                  <a:gd name="T19" fmla="*/ 6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2" h="662">
                    <a:moveTo>
                      <a:pt x="331" y="662"/>
                    </a:moveTo>
                    <a:cubicBezTo>
                      <a:pt x="148" y="662"/>
                      <a:pt x="0" y="514"/>
                      <a:pt x="0" y="331"/>
                    </a:cubicBezTo>
                    <a:cubicBezTo>
                      <a:pt x="0" y="148"/>
                      <a:pt x="148" y="0"/>
                      <a:pt x="331" y="0"/>
                    </a:cubicBezTo>
                    <a:cubicBezTo>
                      <a:pt x="514" y="0"/>
                      <a:pt x="662" y="148"/>
                      <a:pt x="662" y="331"/>
                    </a:cubicBezTo>
                    <a:cubicBezTo>
                      <a:pt x="662" y="514"/>
                      <a:pt x="514" y="662"/>
                      <a:pt x="331" y="662"/>
                    </a:cubicBezTo>
                    <a:close/>
                    <a:moveTo>
                      <a:pt x="331" y="60"/>
                    </a:moveTo>
                    <a:cubicBezTo>
                      <a:pt x="182" y="60"/>
                      <a:pt x="60" y="182"/>
                      <a:pt x="60" y="331"/>
                    </a:cubicBezTo>
                    <a:cubicBezTo>
                      <a:pt x="60" y="480"/>
                      <a:pt x="182" y="602"/>
                      <a:pt x="331" y="602"/>
                    </a:cubicBezTo>
                    <a:cubicBezTo>
                      <a:pt x="480" y="602"/>
                      <a:pt x="602" y="480"/>
                      <a:pt x="602" y="331"/>
                    </a:cubicBezTo>
                    <a:cubicBezTo>
                      <a:pt x="602" y="182"/>
                      <a:pt x="480" y="60"/>
                      <a:pt x="33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4" name="Freeform 15"/>
            <p:cNvSpPr>
              <a:spLocks noEditPoints="1"/>
            </p:cNvSpPr>
            <p:nvPr/>
          </p:nvSpPr>
          <p:spPr bwMode="auto">
            <a:xfrm>
              <a:off x="12514809" y="6487645"/>
              <a:ext cx="1426458" cy="1091682"/>
            </a:xfrm>
            <a:custGeom>
              <a:avLst/>
              <a:gdLst>
                <a:gd name="T0" fmla="*/ 2181 w 2472"/>
                <a:gd name="T1" fmla="*/ 0 h 1891"/>
                <a:gd name="T2" fmla="*/ 1891 w 2472"/>
                <a:gd name="T3" fmla="*/ 291 h 1891"/>
                <a:gd name="T4" fmla="*/ 1992 w 2472"/>
                <a:gd name="T5" fmla="*/ 509 h 1891"/>
                <a:gd name="T6" fmla="*/ 1638 w 2472"/>
                <a:gd name="T7" fmla="*/ 1040 h 1891"/>
                <a:gd name="T8" fmla="*/ 1527 w 2472"/>
                <a:gd name="T9" fmla="*/ 1018 h 1891"/>
                <a:gd name="T10" fmla="*/ 1271 w 2472"/>
                <a:gd name="T11" fmla="*/ 1172 h 1891"/>
                <a:gd name="T12" fmla="*/ 1070 w 2472"/>
                <a:gd name="T13" fmla="*/ 1051 h 1891"/>
                <a:gd name="T14" fmla="*/ 1090 w 2472"/>
                <a:gd name="T15" fmla="*/ 946 h 1891"/>
                <a:gd name="T16" fmla="*/ 799 w 2472"/>
                <a:gd name="T17" fmla="*/ 656 h 1891"/>
                <a:gd name="T18" fmla="*/ 508 w 2472"/>
                <a:gd name="T19" fmla="*/ 946 h 1891"/>
                <a:gd name="T20" fmla="*/ 608 w 2472"/>
                <a:gd name="T21" fmla="*/ 1163 h 1891"/>
                <a:gd name="T22" fmla="*/ 457 w 2472"/>
                <a:gd name="T23" fmla="*/ 1364 h 1891"/>
                <a:gd name="T24" fmla="*/ 290 w 2472"/>
                <a:gd name="T25" fmla="*/ 1309 h 1891"/>
                <a:gd name="T26" fmla="*/ 0 w 2472"/>
                <a:gd name="T27" fmla="*/ 1600 h 1891"/>
                <a:gd name="T28" fmla="*/ 290 w 2472"/>
                <a:gd name="T29" fmla="*/ 1891 h 1891"/>
                <a:gd name="T30" fmla="*/ 579 w 2472"/>
                <a:gd name="T31" fmla="*/ 1600 h 1891"/>
                <a:gd name="T32" fmla="*/ 511 w 2472"/>
                <a:gd name="T33" fmla="*/ 1415 h 1891"/>
                <a:gd name="T34" fmla="*/ 669 w 2472"/>
                <a:gd name="T35" fmla="*/ 1204 h 1891"/>
                <a:gd name="T36" fmla="*/ 799 w 2472"/>
                <a:gd name="T37" fmla="*/ 1236 h 1891"/>
                <a:gd name="T38" fmla="*/ 1035 w 2472"/>
                <a:gd name="T39" fmla="*/ 1115 h 1891"/>
                <a:gd name="T40" fmla="*/ 1244 w 2472"/>
                <a:gd name="T41" fmla="*/ 1241 h 1891"/>
                <a:gd name="T42" fmla="*/ 1235 w 2472"/>
                <a:gd name="T43" fmla="*/ 1309 h 1891"/>
                <a:gd name="T44" fmla="*/ 1527 w 2472"/>
                <a:gd name="T45" fmla="*/ 1600 h 1891"/>
                <a:gd name="T46" fmla="*/ 1818 w 2472"/>
                <a:gd name="T47" fmla="*/ 1309 h 1891"/>
                <a:gd name="T48" fmla="*/ 1700 w 2472"/>
                <a:gd name="T49" fmla="*/ 1077 h 1891"/>
                <a:gd name="T50" fmla="*/ 2052 w 2472"/>
                <a:gd name="T51" fmla="*/ 550 h 1891"/>
                <a:gd name="T52" fmla="*/ 2181 w 2472"/>
                <a:gd name="T53" fmla="*/ 582 h 1891"/>
                <a:gd name="T54" fmla="*/ 2472 w 2472"/>
                <a:gd name="T55" fmla="*/ 291 h 1891"/>
                <a:gd name="T56" fmla="*/ 2181 w 2472"/>
                <a:gd name="T57" fmla="*/ 0 h 1891"/>
                <a:gd name="T58" fmla="*/ 290 w 2472"/>
                <a:gd name="T59" fmla="*/ 1746 h 1891"/>
                <a:gd name="T60" fmla="*/ 145 w 2472"/>
                <a:gd name="T61" fmla="*/ 1600 h 1891"/>
                <a:gd name="T62" fmla="*/ 290 w 2472"/>
                <a:gd name="T63" fmla="*/ 1455 h 1891"/>
                <a:gd name="T64" fmla="*/ 434 w 2472"/>
                <a:gd name="T65" fmla="*/ 1600 h 1891"/>
                <a:gd name="T66" fmla="*/ 290 w 2472"/>
                <a:gd name="T67" fmla="*/ 1746 h 1891"/>
                <a:gd name="T68" fmla="*/ 799 w 2472"/>
                <a:gd name="T69" fmla="*/ 1091 h 1891"/>
                <a:gd name="T70" fmla="*/ 653 w 2472"/>
                <a:gd name="T71" fmla="*/ 946 h 1891"/>
                <a:gd name="T72" fmla="*/ 799 w 2472"/>
                <a:gd name="T73" fmla="*/ 801 h 1891"/>
                <a:gd name="T74" fmla="*/ 945 w 2472"/>
                <a:gd name="T75" fmla="*/ 946 h 1891"/>
                <a:gd name="T76" fmla="*/ 799 w 2472"/>
                <a:gd name="T77" fmla="*/ 1091 h 1891"/>
                <a:gd name="T78" fmla="*/ 1527 w 2472"/>
                <a:gd name="T79" fmla="*/ 1454 h 1891"/>
                <a:gd name="T80" fmla="*/ 1381 w 2472"/>
                <a:gd name="T81" fmla="*/ 1309 h 1891"/>
                <a:gd name="T82" fmla="*/ 1527 w 2472"/>
                <a:gd name="T83" fmla="*/ 1164 h 1891"/>
                <a:gd name="T84" fmla="*/ 1672 w 2472"/>
                <a:gd name="T85" fmla="*/ 1309 h 1891"/>
                <a:gd name="T86" fmla="*/ 1527 w 2472"/>
                <a:gd name="T87" fmla="*/ 1454 h 1891"/>
                <a:gd name="T88" fmla="*/ 2181 w 2472"/>
                <a:gd name="T89" fmla="*/ 436 h 1891"/>
                <a:gd name="T90" fmla="*/ 2037 w 2472"/>
                <a:gd name="T91" fmla="*/ 291 h 1891"/>
                <a:gd name="T92" fmla="*/ 2181 w 2472"/>
                <a:gd name="T93" fmla="*/ 145 h 1891"/>
                <a:gd name="T94" fmla="*/ 2326 w 2472"/>
                <a:gd name="T95" fmla="*/ 291 h 1891"/>
                <a:gd name="T96" fmla="*/ 2181 w 2472"/>
                <a:gd name="T97" fmla="*/ 436 h 1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2" h="1891">
                  <a:moveTo>
                    <a:pt x="2181" y="0"/>
                  </a:moveTo>
                  <a:cubicBezTo>
                    <a:pt x="2021" y="0"/>
                    <a:pt x="1891" y="130"/>
                    <a:pt x="1891" y="291"/>
                  </a:cubicBezTo>
                  <a:cubicBezTo>
                    <a:pt x="1891" y="378"/>
                    <a:pt x="1931" y="456"/>
                    <a:pt x="1992" y="509"/>
                  </a:cubicBezTo>
                  <a:cubicBezTo>
                    <a:pt x="1638" y="1040"/>
                    <a:pt x="1638" y="1040"/>
                    <a:pt x="1638" y="1040"/>
                  </a:cubicBezTo>
                  <a:cubicBezTo>
                    <a:pt x="1603" y="1026"/>
                    <a:pt x="1566" y="1018"/>
                    <a:pt x="1527" y="1018"/>
                  </a:cubicBezTo>
                  <a:cubicBezTo>
                    <a:pt x="1416" y="1018"/>
                    <a:pt x="1321" y="1081"/>
                    <a:pt x="1271" y="1172"/>
                  </a:cubicBezTo>
                  <a:cubicBezTo>
                    <a:pt x="1070" y="1051"/>
                    <a:pt x="1070" y="1051"/>
                    <a:pt x="1070" y="1051"/>
                  </a:cubicBezTo>
                  <a:cubicBezTo>
                    <a:pt x="1082" y="1018"/>
                    <a:pt x="1090" y="983"/>
                    <a:pt x="1090" y="946"/>
                  </a:cubicBezTo>
                  <a:cubicBezTo>
                    <a:pt x="1090" y="786"/>
                    <a:pt x="959" y="656"/>
                    <a:pt x="799" y="656"/>
                  </a:cubicBezTo>
                  <a:cubicBezTo>
                    <a:pt x="638" y="656"/>
                    <a:pt x="508" y="786"/>
                    <a:pt x="508" y="946"/>
                  </a:cubicBezTo>
                  <a:cubicBezTo>
                    <a:pt x="508" y="1033"/>
                    <a:pt x="547" y="1110"/>
                    <a:pt x="608" y="1163"/>
                  </a:cubicBezTo>
                  <a:cubicBezTo>
                    <a:pt x="457" y="1364"/>
                    <a:pt x="457" y="1364"/>
                    <a:pt x="457" y="1364"/>
                  </a:cubicBezTo>
                  <a:cubicBezTo>
                    <a:pt x="410" y="1330"/>
                    <a:pt x="352" y="1309"/>
                    <a:pt x="290" y="1309"/>
                  </a:cubicBezTo>
                  <a:cubicBezTo>
                    <a:pt x="130" y="1309"/>
                    <a:pt x="0" y="1440"/>
                    <a:pt x="0" y="1600"/>
                  </a:cubicBezTo>
                  <a:cubicBezTo>
                    <a:pt x="0" y="1761"/>
                    <a:pt x="130" y="1891"/>
                    <a:pt x="290" y="1891"/>
                  </a:cubicBezTo>
                  <a:cubicBezTo>
                    <a:pt x="449" y="1891"/>
                    <a:pt x="579" y="1761"/>
                    <a:pt x="579" y="1600"/>
                  </a:cubicBezTo>
                  <a:cubicBezTo>
                    <a:pt x="579" y="1529"/>
                    <a:pt x="553" y="1465"/>
                    <a:pt x="511" y="1415"/>
                  </a:cubicBezTo>
                  <a:cubicBezTo>
                    <a:pt x="669" y="1204"/>
                    <a:pt x="669" y="1204"/>
                    <a:pt x="669" y="1204"/>
                  </a:cubicBezTo>
                  <a:cubicBezTo>
                    <a:pt x="708" y="1224"/>
                    <a:pt x="752" y="1236"/>
                    <a:pt x="799" y="1236"/>
                  </a:cubicBezTo>
                  <a:cubicBezTo>
                    <a:pt x="896" y="1236"/>
                    <a:pt x="982" y="1188"/>
                    <a:pt x="1035" y="1115"/>
                  </a:cubicBezTo>
                  <a:cubicBezTo>
                    <a:pt x="1244" y="1241"/>
                    <a:pt x="1244" y="1241"/>
                    <a:pt x="1244" y="1241"/>
                  </a:cubicBezTo>
                  <a:cubicBezTo>
                    <a:pt x="1239" y="1263"/>
                    <a:pt x="1235" y="1285"/>
                    <a:pt x="1235" y="1309"/>
                  </a:cubicBezTo>
                  <a:cubicBezTo>
                    <a:pt x="1235" y="1469"/>
                    <a:pt x="1366" y="1600"/>
                    <a:pt x="1527" y="1600"/>
                  </a:cubicBezTo>
                  <a:cubicBezTo>
                    <a:pt x="1687" y="1600"/>
                    <a:pt x="1818" y="1469"/>
                    <a:pt x="1818" y="1309"/>
                  </a:cubicBezTo>
                  <a:cubicBezTo>
                    <a:pt x="1818" y="1214"/>
                    <a:pt x="1771" y="1130"/>
                    <a:pt x="1700" y="1077"/>
                  </a:cubicBezTo>
                  <a:cubicBezTo>
                    <a:pt x="2052" y="550"/>
                    <a:pt x="2052" y="550"/>
                    <a:pt x="2052" y="550"/>
                  </a:cubicBezTo>
                  <a:cubicBezTo>
                    <a:pt x="2091" y="570"/>
                    <a:pt x="2135" y="582"/>
                    <a:pt x="2181" y="582"/>
                  </a:cubicBezTo>
                  <a:cubicBezTo>
                    <a:pt x="2341" y="582"/>
                    <a:pt x="2472" y="451"/>
                    <a:pt x="2472" y="291"/>
                  </a:cubicBezTo>
                  <a:cubicBezTo>
                    <a:pt x="2472" y="130"/>
                    <a:pt x="2341" y="0"/>
                    <a:pt x="2181" y="0"/>
                  </a:cubicBezTo>
                  <a:close/>
                  <a:moveTo>
                    <a:pt x="290" y="1746"/>
                  </a:moveTo>
                  <a:cubicBezTo>
                    <a:pt x="210" y="1746"/>
                    <a:pt x="145" y="1681"/>
                    <a:pt x="145" y="1600"/>
                  </a:cubicBezTo>
                  <a:cubicBezTo>
                    <a:pt x="145" y="1520"/>
                    <a:pt x="210" y="1455"/>
                    <a:pt x="290" y="1455"/>
                  </a:cubicBezTo>
                  <a:cubicBezTo>
                    <a:pt x="369" y="1455"/>
                    <a:pt x="434" y="1520"/>
                    <a:pt x="434" y="1600"/>
                  </a:cubicBezTo>
                  <a:cubicBezTo>
                    <a:pt x="434" y="1681"/>
                    <a:pt x="369" y="1746"/>
                    <a:pt x="290" y="1746"/>
                  </a:cubicBezTo>
                  <a:close/>
                  <a:moveTo>
                    <a:pt x="799" y="1091"/>
                  </a:moveTo>
                  <a:cubicBezTo>
                    <a:pt x="719" y="1091"/>
                    <a:pt x="653" y="1026"/>
                    <a:pt x="653" y="946"/>
                  </a:cubicBezTo>
                  <a:cubicBezTo>
                    <a:pt x="653" y="866"/>
                    <a:pt x="719" y="801"/>
                    <a:pt x="799" y="801"/>
                  </a:cubicBezTo>
                  <a:cubicBezTo>
                    <a:pt x="879" y="801"/>
                    <a:pt x="945" y="866"/>
                    <a:pt x="945" y="946"/>
                  </a:cubicBezTo>
                  <a:cubicBezTo>
                    <a:pt x="945" y="1026"/>
                    <a:pt x="879" y="1091"/>
                    <a:pt x="799" y="1091"/>
                  </a:cubicBezTo>
                  <a:close/>
                  <a:moveTo>
                    <a:pt x="1527" y="1454"/>
                  </a:moveTo>
                  <a:cubicBezTo>
                    <a:pt x="1446" y="1454"/>
                    <a:pt x="1381" y="1389"/>
                    <a:pt x="1381" y="1309"/>
                  </a:cubicBezTo>
                  <a:cubicBezTo>
                    <a:pt x="1381" y="1229"/>
                    <a:pt x="1446" y="1164"/>
                    <a:pt x="1527" y="1164"/>
                  </a:cubicBezTo>
                  <a:cubicBezTo>
                    <a:pt x="1607" y="1164"/>
                    <a:pt x="1672" y="1229"/>
                    <a:pt x="1672" y="1309"/>
                  </a:cubicBezTo>
                  <a:cubicBezTo>
                    <a:pt x="1672" y="1389"/>
                    <a:pt x="1607" y="1454"/>
                    <a:pt x="1527" y="1454"/>
                  </a:cubicBezTo>
                  <a:close/>
                  <a:moveTo>
                    <a:pt x="2181" y="436"/>
                  </a:moveTo>
                  <a:cubicBezTo>
                    <a:pt x="2101" y="436"/>
                    <a:pt x="2037" y="371"/>
                    <a:pt x="2037" y="291"/>
                  </a:cubicBezTo>
                  <a:cubicBezTo>
                    <a:pt x="2037" y="210"/>
                    <a:pt x="2101" y="145"/>
                    <a:pt x="2181" y="145"/>
                  </a:cubicBezTo>
                  <a:cubicBezTo>
                    <a:pt x="2261" y="145"/>
                    <a:pt x="2326" y="210"/>
                    <a:pt x="2326" y="291"/>
                  </a:cubicBezTo>
                  <a:cubicBezTo>
                    <a:pt x="2326" y="371"/>
                    <a:pt x="2261" y="436"/>
                    <a:pt x="2181" y="43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25" name="Group 24"/>
            <p:cNvGrpSpPr/>
            <p:nvPr/>
          </p:nvGrpSpPr>
          <p:grpSpPr>
            <a:xfrm>
              <a:off x="10567831" y="7812692"/>
              <a:ext cx="909708" cy="1076159"/>
              <a:chOff x="7938" y="4763"/>
              <a:chExt cx="2125662" cy="2514600"/>
            </a:xfrm>
            <a:solidFill>
              <a:schemeClr val="accent3"/>
            </a:solidFill>
          </p:grpSpPr>
          <p:sp>
            <p:nvSpPr>
              <p:cNvPr id="26" name="Freeform 19"/>
              <p:cNvSpPr>
                <a:spLocks noEditPoints="1"/>
              </p:cNvSpPr>
              <p:nvPr/>
            </p:nvSpPr>
            <p:spPr bwMode="auto">
              <a:xfrm>
                <a:off x="7938" y="4763"/>
                <a:ext cx="2125662" cy="2514600"/>
              </a:xfrm>
              <a:custGeom>
                <a:avLst/>
                <a:gdLst>
                  <a:gd name="T0" fmla="*/ 502 w 564"/>
                  <a:gd name="T1" fmla="*/ 0 h 667"/>
                  <a:gd name="T2" fmla="*/ 166 w 564"/>
                  <a:gd name="T3" fmla="*/ 0 h 667"/>
                  <a:gd name="T4" fmla="*/ 104 w 564"/>
                  <a:gd name="T5" fmla="*/ 61 h 667"/>
                  <a:gd name="T6" fmla="*/ 104 w 564"/>
                  <a:gd name="T7" fmla="*/ 104 h 667"/>
                  <a:gd name="T8" fmla="*/ 62 w 564"/>
                  <a:gd name="T9" fmla="*/ 104 h 667"/>
                  <a:gd name="T10" fmla="*/ 0 w 564"/>
                  <a:gd name="T11" fmla="*/ 165 h 667"/>
                  <a:gd name="T12" fmla="*/ 0 w 564"/>
                  <a:gd name="T13" fmla="*/ 606 h 667"/>
                  <a:gd name="T14" fmla="*/ 62 w 564"/>
                  <a:gd name="T15" fmla="*/ 667 h 667"/>
                  <a:gd name="T16" fmla="*/ 398 w 564"/>
                  <a:gd name="T17" fmla="*/ 667 h 667"/>
                  <a:gd name="T18" fmla="*/ 460 w 564"/>
                  <a:gd name="T19" fmla="*/ 606 h 667"/>
                  <a:gd name="T20" fmla="*/ 460 w 564"/>
                  <a:gd name="T21" fmla="*/ 564 h 667"/>
                  <a:gd name="T22" fmla="*/ 502 w 564"/>
                  <a:gd name="T23" fmla="*/ 564 h 667"/>
                  <a:gd name="T24" fmla="*/ 564 w 564"/>
                  <a:gd name="T25" fmla="*/ 502 h 667"/>
                  <a:gd name="T26" fmla="*/ 564 w 564"/>
                  <a:gd name="T27" fmla="*/ 61 h 667"/>
                  <a:gd name="T28" fmla="*/ 502 w 564"/>
                  <a:gd name="T29" fmla="*/ 0 h 667"/>
                  <a:gd name="T30" fmla="*/ 418 w 564"/>
                  <a:gd name="T31" fmla="*/ 606 h 667"/>
                  <a:gd name="T32" fmla="*/ 398 w 564"/>
                  <a:gd name="T33" fmla="*/ 626 h 667"/>
                  <a:gd name="T34" fmla="*/ 62 w 564"/>
                  <a:gd name="T35" fmla="*/ 626 h 667"/>
                  <a:gd name="T36" fmla="*/ 42 w 564"/>
                  <a:gd name="T37" fmla="*/ 606 h 667"/>
                  <a:gd name="T38" fmla="*/ 42 w 564"/>
                  <a:gd name="T39" fmla="*/ 165 h 667"/>
                  <a:gd name="T40" fmla="*/ 62 w 564"/>
                  <a:gd name="T41" fmla="*/ 145 h 667"/>
                  <a:gd name="T42" fmla="*/ 398 w 564"/>
                  <a:gd name="T43" fmla="*/ 145 h 667"/>
                  <a:gd name="T44" fmla="*/ 418 w 564"/>
                  <a:gd name="T45" fmla="*/ 165 h 667"/>
                  <a:gd name="T46" fmla="*/ 418 w 564"/>
                  <a:gd name="T47" fmla="*/ 606 h 667"/>
                  <a:gd name="T48" fmla="*/ 522 w 564"/>
                  <a:gd name="T49" fmla="*/ 502 h 667"/>
                  <a:gd name="T50" fmla="*/ 502 w 564"/>
                  <a:gd name="T51" fmla="*/ 522 h 667"/>
                  <a:gd name="T52" fmla="*/ 460 w 564"/>
                  <a:gd name="T53" fmla="*/ 522 h 667"/>
                  <a:gd name="T54" fmla="*/ 460 w 564"/>
                  <a:gd name="T55" fmla="*/ 165 h 667"/>
                  <a:gd name="T56" fmla="*/ 398 w 564"/>
                  <a:gd name="T57" fmla="*/ 104 h 667"/>
                  <a:gd name="T58" fmla="*/ 146 w 564"/>
                  <a:gd name="T59" fmla="*/ 104 h 667"/>
                  <a:gd name="T60" fmla="*/ 146 w 564"/>
                  <a:gd name="T61" fmla="*/ 61 h 667"/>
                  <a:gd name="T62" fmla="*/ 166 w 564"/>
                  <a:gd name="T63" fmla="*/ 41 h 667"/>
                  <a:gd name="T64" fmla="*/ 502 w 564"/>
                  <a:gd name="T65" fmla="*/ 41 h 667"/>
                  <a:gd name="T66" fmla="*/ 522 w 564"/>
                  <a:gd name="T67" fmla="*/ 61 h 667"/>
                  <a:gd name="T68" fmla="*/ 522 w 564"/>
                  <a:gd name="T69" fmla="*/ 502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4" h="667">
                    <a:moveTo>
                      <a:pt x="502" y="0"/>
                    </a:moveTo>
                    <a:cubicBezTo>
                      <a:pt x="166" y="0"/>
                      <a:pt x="166" y="0"/>
                      <a:pt x="166" y="0"/>
                    </a:cubicBezTo>
                    <a:cubicBezTo>
                      <a:pt x="132" y="0"/>
                      <a:pt x="104" y="27"/>
                      <a:pt x="104" y="61"/>
                    </a:cubicBezTo>
                    <a:cubicBezTo>
                      <a:pt x="104" y="104"/>
                      <a:pt x="104" y="104"/>
                      <a:pt x="104" y="104"/>
                    </a:cubicBezTo>
                    <a:cubicBezTo>
                      <a:pt x="62" y="104"/>
                      <a:pt x="62" y="104"/>
                      <a:pt x="62" y="104"/>
                    </a:cubicBezTo>
                    <a:cubicBezTo>
                      <a:pt x="28" y="104"/>
                      <a:pt x="0" y="131"/>
                      <a:pt x="0" y="165"/>
                    </a:cubicBezTo>
                    <a:cubicBezTo>
                      <a:pt x="0" y="606"/>
                      <a:pt x="0" y="606"/>
                      <a:pt x="0" y="606"/>
                    </a:cubicBezTo>
                    <a:cubicBezTo>
                      <a:pt x="0" y="640"/>
                      <a:pt x="28" y="667"/>
                      <a:pt x="62" y="667"/>
                    </a:cubicBezTo>
                    <a:cubicBezTo>
                      <a:pt x="398" y="667"/>
                      <a:pt x="398" y="667"/>
                      <a:pt x="398" y="667"/>
                    </a:cubicBezTo>
                    <a:cubicBezTo>
                      <a:pt x="432" y="667"/>
                      <a:pt x="460" y="640"/>
                      <a:pt x="460" y="606"/>
                    </a:cubicBezTo>
                    <a:cubicBezTo>
                      <a:pt x="460" y="564"/>
                      <a:pt x="460" y="564"/>
                      <a:pt x="460" y="564"/>
                    </a:cubicBezTo>
                    <a:cubicBezTo>
                      <a:pt x="502" y="564"/>
                      <a:pt x="502" y="564"/>
                      <a:pt x="502" y="564"/>
                    </a:cubicBezTo>
                    <a:cubicBezTo>
                      <a:pt x="536" y="564"/>
                      <a:pt x="564" y="536"/>
                      <a:pt x="564" y="502"/>
                    </a:cubicBezTo>
                    <a:cubicBezTo>
                      <a:pt x="564" y="61"/>
                      <a:pt x="564" y="61"/>
                      <a:pt x="564" y="61"/>
                    </a:cubicBezTo>
                    <a:cubicBezTo>
                      <a:pt x="564" y="27"/>
                      <a:pt x="536" y="0"/>
                      <a:pt x="502" y="0"/>
                    </a:cubicBezTo>
                    <a:close/>
                    <a:moveTo>
                      <a:pt x="418" y="606"/>
                    </a:moveTo>
                    <a:cubicBezTo>
                      <a:pt x="418" y="617"/>
                      <a:pt x="409" y="626"/>
                      <a:pt x="398" y="626"/>
                    </a:cubicBezTo>
                    <a:cubicBezTo>
                      <a:pt x="62" y="626"/>
                      <a:pt x="62" y="626"/>
                      <a:pt x="62" y="626"/>
                    </a:cubicBezTo>
                    <a:cubicBezTo>
                      <a:pt x="51" y="626"/>
                      <a:pt x="42" y="617"/>
                      <a:pt x="42" y="606"/>
                    </a:cubicBezTo>
                    <a:cubicBezTo>
                      <a:pt x="42" y="165"/>
                      <a:pt x="42" y="165"/>
                      <a:pt x="42" y="165"/>
                    </a:cubicBezTo>
                    <a:cubicBezTo>
                      <a:pt x="42" y="154"/>
                      <a:pt x="51" y="145"/>
                      <a:pt x="62" y="145"/>
                    </a:cubicBezTo>
                    <a:cubicBezTo>
                      <a:pt x="398" y="145"/>
                      <a:pt x="398" y="145"/>
                      <a:pt x="398" y="145"/>
                    </a:cubicBezTo>
                    <a:cubicBezTo>
                      <a:pt x="409" y="145"/>
                      <a:pt x="418" y="154"/>
                      <a:pt x="418" y="165"/>
                    </a:cubicBezTo>
                    <a:lnTo>
                      <a:pt x="418" y="606"/>
                    </a:lnTo>
                    <a:close/>
                    <a:moveTo>
                      <a:pt x="522" y="502"/>
                    </a:moveTo>
                    <a:cubicBezTo>
                      <a:pt x="522" y="513"/>
                      <a:pt x="513" y="522"/>
                      <a:pt x="502" y="522"/>
                    </a:cubicBezTo>
                    <a:cubicBezTo>
                      <a:pt x="460" y="522"/>
                      <a:pt x="460" y="522"/>
                      <a:pt x="460" y="522"/>
                    </a:cubicBezTo>
                    <a:cubicBezTo>
                      <a:pt x="460" y="165"/>
                      <a:pt x="460" y="165"/>
                      <a:pt x="460" y="165"/>
                    </a:cubicBezTo>
                    <a:cubicBezTo>
                      <a:pt x="460" y="131"/>
                      <a:pt x="432" y="104"/>
                      <a:pt x="398" y="104"/>
                    </a:cubicBezTo>
                    <a:cubicBezTo>
                      <a:pt x="146" y="104"/>
                      <a:pt x="146" y="104"/>
                      <a:pt x="146" y="104"/>
                    </a:cubicBezTo>
                    <a:cubicBezTo>
                      <a:pt x="146" y="61"/>
                      <a:pt x="146" y="61"/>
                      <a:pt x="146" y="61"/>
                    </a:cubicBezTo>
                    <a:cubicBezTo>
                      <a:pt x="146" y="50"/>
                      <a:pt x="155" y="41"/>
                      <a:pt x="166" y="41"/>
                    </a:cubicBezTo>
                    <a:cubicBezTo>
                      <a:pt x="502" y="41"/>
                      <a:pt x="502" y="41"/>
                      <a:pt x="502" y="41"/>
                    </a:cubicBezTo>
                    <a:cubicBezTo>
                      <a:pt x="513" y="41"/>
                      <a:pt x="522" y="50"/>
                      <a:pt x="522" y="61"/>
                    </a:cubicBezTo>
                    <a:lnTo>
                      <a:pt x="522" y="5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20"/>
              <p:cNvSpPr>
                <a:spLocks/>
              </p:cNvSpPr>
              <p:nvPr/>
            </p:nvSpPr>
            <p:spPr bwMode="auto">
              <a:xfrm>
                <a:off x="558800" y="1104901"/>
                <a:ext cx="628650" cy="630238"/>
              </a:xfrm>
              <a:custGeom>
                <a:avLst/>
                <a:gdLst>
                  <a:gd name="T0" fmla="*/ 146 w 167"/>
                  <a:gd name="T1" fmla="*/ 62 h 167"/>
                  <a:gd name="T2" fmla="*/ 105 w 167"/>
                  <a:gd name="T3" fmla="*/ 62 h 167"/>
                  <a:gd name="T4" fmla="*/ 105 w 167"/>
                  <a:gd name="T5" fmla="*/ 21 h 167"/>
                  <a:gd name="T6" fmla="*/ 84 w 167"/>
                  <a:gd name="T7" fmla="*/ 0 h 167"/>
                  <a:gd name="T8" fmla="*/ 63 w 167"/>
                  <a:gd name="T9" fmla="*/ 21 h 167"/>
                  <a:gd name="T10" fmla="*/ 63 w 167"/>
                  <a:gd name="T11" fmla="*/ 62 h 167"/>
                  <a:gd name="T12" fmla="*/ 21 w 167"/>
                  <a:gd name="T13" fmla="*/ 62 h 167"/>
                  <a:gd name="T14" fmla="*/ 0 w 167"/>
                  <a:gd name="T15" fmla="*/ 83 h 167"/>
                  <a:gd name="T16" fmla="*/ 21 w 167"/>
                  <a:gd name="T17" fmla="*/ 104 h 167"/>
                  <a:gd name="T18" fmla="*/ 63 w 167"/>
                  <a:gd name="T19" fmla="*/ 104 h 167"/>
                  <a:gd name="T20" fmla="*/ 63 w 167"/>
                  <a:gd name="T21" fmla="*/ 146 h 167"/>
                  <a:gd name="T22" fmla="*/ 84 w 167"/>
                  <a:gd name="T23" fmla="*/ 167 h 167"/>
                  <a:gd name="T24" fmla="*/ 105 w 167"/>
                  <a:gd name="T25" fmla="*/ 146 h 167"/>
                  <a:gd name="T26" fmla="*/ 105 w 167"/>
                  <a:gd name="T27" fmla="*/ 104 h 167"/>
                  <a:gd name="T28" fmla="*/ 146 w 167"/>
                  <a:gd name="T29" fmla="*/ 104 h 167"/>
                  <a:gd name="T30" fmla="*/ 167 w 167"/>
                  <a:gd name="T31" fmla="*/ 83 h 167"/>
                  <a:gd name="T32" fmla="*/ 146 w 167"/>
                  <a:gd name="T33" fmla="*/ 6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7" h="167">
                    <a:moveTo>
                      <a:pt x="146" y="62"/>
                    </a:moveTo>
                    <a:cubicBezTo>
                      <a:pt x="105" y="62"/>
                      <a:pt x="105" y="62"/>
                      <a:pt x="105" y="62"/>
                    </a:cubicBezTo>
                    <a:cubicBezTo>
                      <a:pt x="105" y="21"/>
                      <a:pt x="105" y="21"/>
                      <a:pt x="105" y="21"/>
                    </a:cubicBezTo>
                    <a:cubicBezTo>
                      <a:pt x="105" y="9"/>
                      <a:pt x="95" y="0"/>
                      <a:pt x="84" y="0"/>
                    </a:cubicBezTo>
                    <a:cubicBezTo>
                      <a:pt x="72" y="0"/>
                      <a:pt x="63" y="9"/>
                      <a:pt x="63" y="21"/>
                    </a:cubicBezTo>
                    <a:cubicBezTo>
                      <a:pt x="63" y="62"/>
                      <a:pt x="63" y="62"/>
                      <a:pt x="63" y="62"/>
                    </a:cubicBezTo>
                    <a:cubicBezTo>
                      <a:pt x="21" y="62"/>
                      <a:pt x="21" y="62"/>
                      <a:pt x="21" y="62"/>
                    </a:cubicBezTo>
                    <a:cubicBezTo>
                      <a:pt x="9" y="62"/>
                      <a:pt x="0" y="72"/>
                      <a:pt x="0" y="83"/>
                    </a:cubicBezTo>
                    <a:cubicBezTo>
                      <a:pt x="0" y="95"/>
                      <a:pt x="9" y="104"/>
                      <a:pt x="21" y="104"/>
                    </a:cubicBezTo>
                    <a:cubicBezTo>
                      <a:pt x="63" y="104"/>
                      <a:pt x="63" y="104"/>
                      <a:pt x="63" y="104"/>
                    </a:cubicBezTo>
                    <a:cubicBezTo>
                      <a:pt x="63" y="146"/>
                      <a:pt x="63" y="146"/>
                      <a:pt x="63" y="146"/>
                    </a:cubicBezTo>
                    <a:cubicBezTo>
                      <a:pt x="63" y="158"/>
                      <a:pt x="72" y="167"/>
                      <a:pt x="84" y="167"/>
                    </a:cubicBezTo>
                    <a:cubicBezTo>
                      <a:pt x="95" y="167"/>
                      <a:pt x="105" y="158"/>
                      <a:pt x="105" y="146"/>
                    </a:cubicBezTo>
                    <a:cubicBezTo>
                      <a:pt x="105" y="104"/>
                      <a:pt x="105" y="104"/>
                      <a:pt x="105" y="104"/>
                    </a:cubicBezTo>
                    <a:cubicBezTo>
                      <a:pt x="146" y="104"/>
                      <a:pt x="146" y="104"/>
                      <a:pt x="146" y="104"/>
                    </a:cubicBezTo>
                    <a:cubicBezTo>
                      <a:pt x="158" y="104"/>
                      <a:pt x="167" y="95"/>
                      <a:pt x="167" y="83"/>
                    </a:cubicBezTo>
                    <a:cubicBezTo>
                      <a:pt x="167" y="72"/>
                      <a:pt x="158" y="62"/>
                      <a:pt x="146"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8" name="Freeform 28"/>
            <p:cNvSpPr>
              <a:spLocks noEditPoints="1"/>
            </p:cNvSpPr>
            <p:nvPr/>
          </p:nvSpPr>
          <p:spPr bwMode="auto">
            <a:xfrm>
              <a:off x="8401601" y="6736531"/>
              <a:ext cx="1038801" cy="1076161"/>
            </a:xfrm>
            <a:custGeom>
              <a:avLst/>
              <a:gdLst>
                <a:gd name="T0" fmla="*/ 1468 w 1504"/>
                <a:gd name="T1" fmla="*/ 510 h 1558"/>
                <a:gd name="T2" fmla="*/ 1053 w 1504"/>
                <a:gd name="T3" fmla="*/ 418 h 1558"/>
                <a:gd name="T4" fmla="*/ 1044 w 1504"/>
                <a:gd name="T5" fmla="*/ 292 h 1558"/>
                <a:gd name="T6" fmla="*/ 460 w 1504"/>
                <a:gd name="T7" fmla="*/ 292 h 1558"/>
                <a:gd name="T8" fmla="*/ 451 w 1504"/>
                <a:gd name="T9" fmla="*/ 418 h 1558"/>
                <a:gd name="T10" fmla="*/ 36 w 1504"/>
                <a:gd name="T11" fmla="*/ 510 h 1558"/>
                <a:gd name="T12" fmla="*/ 0 w 1504"/>
                <a:gd name="T13" fmla="*/ 691 h 1558"/>
                <a:gd name="T14" fmla="*/ 73 w 1504"/>
                <a:gd name="T15" fmla="*/ 1108 h 1558"/>
                <a:gd name="T16" fmla="*/ 182 w 1504"/>
                <a:gd name="T17" fmla="*/ 1454 h 1558"/>
                <a:gd name="T18" fmla="*/ 327 w 1504"/>
                <a:gd name="T19" fmla="*/ 1454 h 1558"/>
                <a:gd name="T20" fmla="*/ 436 w 1504"/>
                <a:gd name="T21" fmla="*/ 1108 h 1558"/>
                <a:gd name="T22" fmla="*/ 508 w 1504"/>
                <a:gd name="T23" fmla="*/ 1094 h 1558"/>
                <a:gd name="T24" fmla="*/ 655 w 1504"/>
                <a:gd name="T25" fmla="*/ 1558 h 1558"/>
                <a:gd name="T26" fmla="*/ 849 w 1504"/>
                <a:gd name="T27" fmla="*/ 1558 h 1558"/>
                <a:gd name="T28" fmla="*/ 996 w 1504"/>
                <a:gd name="T29" fmla="*/ 1094 h 1558"/>
                <a:gd name="T30" fmla="*/ 1068 w 1504"/>
                <a:gd name="T31" fmla="*/ 1108 h 1558"/>
                <a:gd name="T32" fmla="*/ 1177 w 1504"/>
                <a:gd name="T33" fmla="*/ 1454 h 1558"/>
                <a:gd name="T34" fmla="*/ 1322 w 1504"/>
                <a:gd name="T35" fmla="*/ 1454 h 1558"/>
                <a:gd name="T36" fmla="*/ 1431 w 1504"/>
                <a:gd name="T37" fmla="*/ 1108 h 1558"/>
                <a:gd name="T38" fmla="*/ 1504 w 1504"/>
                <a:gd name="T39" fmla="*/ 691 h 1558"/>
                <a:gd name="T40" fmla="*/ 218 w 1504"/>
                <a:gd name="T41" fmla="*/ 1048 h 1558"/>
                <a:gd name="T42" fmla="*/ 182 w 1504"/>
                <a:gd name="T43" fmla="*/ 1381 h 1558"/>
                <a:gd name="T44" fmla="*/ 145 w 1504"/>
                <a:gd name="T45" fmla="*/ 1054 h 1558"/>
                <a:gd name="T46" fmla="*/ 73 w 1504"/>
                <a:gd name="T47" fmla="*/ 691 h 1558"/>
                <a:gd name="T48" fmla="*/ 109 w 1504"/>
                <a:gd name="T49" fmla="*/ 510 h 1558"/>
                <a:gd name="T50" fmla="*/ 400 w 1504"/>
                <a:gd name="T51" fmla="*/ 510 h 1558"/>
                <a:gd name="T52" fmla="*/ 411 w 1504"/>
                <a:gd name="T53" fmla="*/ 637 h 1558"/>
                <a:gd name="T54" fmla="*/ 430 w 1504"/>
                <a:gd name="T55" fmla="*/ 1009 h 1558"/>
                <a:gd name="T56" fmla="*/ 363 w 1504"/>
                <a:gd name="T57" fmla="*/ 1345 h 1558"/>
                <a:gd name="T58" fmla="*/ 291 w 1504"/>
                <a:gd name="T59" fmla="*/ 1345 h 1558"/>
                <a:gd name="T60" fmla="*/ 703 w 1504"/>
                <a:gd name="T61" fmla="*/ 1014 h 1558"/>
                <a:gd name="T62" fmla="*/ 655 w 1504"/>
                <a:gd name="T63" fmla="*/ 1461 h 1558"/>
                <a:gd name="T64" fmla="*/ 606 w 1504"/>
                <a:gd name="T65" fmla="*/ 1023 h 1558"/>
                <a:gd name="T66" fmla="*/ 508 w 1504"/>
                <a:gd name="T67" fmla="*/ 691 h 1558"/>
                <a:gd name="T68" fmla="*/ 508 w 1504"/>
                <a:gd name="T69" fmla="*/ 535 h 1558"/>
                <a:gd name="T70" fmla="*/ 557 w 1504"/>
                <a:gd name="T71" fmla="*/ 292 h 1558"/>
                <a:gd name="T72" fmla="*/ 947 w 1504"/>
                <a:gd name="T73" fmla="*/ 292 h 1558"/>
                <a:gd name="T74" fmla="*/ 996 w 1504"/>
                <a:gd name="T75" fmla="*/ 535 h 1558"/>
                <a:gd name="T76" fmla="*/ 996 w 1504"/>
                <a:gd name="T77" fmla="*/ 925 h 1558"/>
                <a:gd name="T78" fmla="*/ 898 w 1504"/>
                <a:gd name="T79" fmla="*/ 1412 h 1558"/>
                <a:gd name="T80" fmla="*/ 801 w 1504"/>
                <a:gd name="T81" fmla="*/ 1412 h 1558"/>
                <a:gd name="T82" fmla="*/ 703 w 1504"/>
                <a:gd name="T83" fmla="*/ 1014 h 1558"/>
                <a:gd name="T84" fmla="*/ 1213 w 1504"/>
                <a:gd name="T85" fmla="*/ 1345 h 1558"/>
                <a:gd name="T86" fmla="*/ 1141 w 1504"/>
                <a:gd name="T87" fmla="*/ 1345 h 1558"/>
                <a:gd name="T88" fmla="*/ 1073 w 1504"/>
                <a:gd name="T89" fmla="*/ 1009 h 1558"/>
                <a:gd name="T90" fmla="*/ 1093 w 1504"/>
                <a:gd name="T91" fmla="*/ 637 h 1558"/>
                <a:gd name="T92" fmla="*/ 1104 w 1504"/>
                <a:gd name="T93" fmla="*/ 510 h 1558"/>
                <a:gd name="T94" fmla="*/ 1395 w 1504"/>
                <a:gd name="T95" fmla="*/ 510 h 1558"/>
                <a:gd name="T96" fmla="*/ 1431 w 1504"/>
                <a:gd name="T97" fmla="*/ 691 h 1558"/>
                <a:gd name="T98" fmla="*/ 1359 w 1504"/>
                <a:gd name="T99" fmla="*/ 1054 h 1558"/>
                <a:gd name="T100" fmla="*/ 1322 w 1504"/>
                <a:gd name="T101" fmla="*/ 1381 h 1558"/>
                <a:gd name="T102" fmla="*/ 1286 w 1504"/>
                <a:gd name="T103" fmla="*/ 1048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4" h="1558">
                  <a:moveTo>
                    <a:pt x="1455" y="583"/>
                  </a:moveTo>
                  <a:cubicBezTo>
                    <a:pt x="1463" y="559"/>
                    <a:pt x="1468" y="535"/>
                    <a:pt x="1468" y="510"/>
                  </a:cubicBezTo>
                  <a:cubicBezTo>
                    <a:pt x="1468" y="390"/>
                    <a:pt x="1370" y="292"/>
                    <a:pt x="1250" y="292"/>
                  </a:cubicBezTo>
                  <a:cubicBezTo>
                    <a:pt x="1163" y="292"/>
                    <a:pt x="1088" y="344"/>
                    <a:pt x="1053" y="418"/>
                  </a:cubicBezTo>
                  <a:cubicBezTo>
                    <a:pt x="1045" y="408"/>
                    <a:pt x="1037" y="398"/>
                    <a:pt x="1027" y="390"/>
                  </a:cubicBezTo>
                  <a:cubicBezTo>
                    <a:pt x="1038" y="358"/>
                    <a:pt x="1044" y="325"/>
                    <a:pt x="1044" y="292"/>
                  </a:cubicBezTo>
                  <a:cubicBezTo>
                    <a:pt x="1044" y="131"/>
                    <a:pt x="913" y="0"/>
                    <a:pt x="752" y="0"/>
                  </a:cubicBezTo>
                  <a:cubicBezTo>
                    <a:pt x="591" y="0"/>
                    <a:pt x="460" y="131"/>
                    <a:pt x="460" y="292"/>
                  </a:cubicBezTo>
                  <a:cubicBezTo>
                    <a:pt x="460" y="325"/>
                    <a:pt x="466" y="358"/>
                    <a:pt x="477" y="390"/>
                  </a:cubicBezTo>
                  <a:cubicBezTo>
                    <a:pt x="467" y="398"/>
                    <a:pt x="459" y="408"/>
                    <a:pt x="451" y="418"/>
                  </a:cubicBezTo>
                  <a:cubicBezTo>
                    <a:pt x="416" y="344"/>
                    <a:pt x="341" y="292"/>
                    <a:pt x="254" y="292"/>
                  </a:cubicBezTo>
                  <a:cubicBezTo>
                    <a:pt x="134" y="292"/>
                    <a:pt x="36" y="390"/>
                    <a:pt x="36" y="510"/>
                  </a:cubicBezTo>
                  <a:cubicBezTo>
                    <a:pt x="36" y="535"/>
                    <a:pt x="41" y="559"/>
                    <a:pt x="49" y="583"/>
                  </a:cubicBezTo>
                  <a:cubicBezTo>
                    <a:pt x="19" y="609"/>
                    <a:pt x="0" y="648"/>
                    <a:pt x="0" y="691"/>
                  </a:cubicBezTo>
                  <a:cubicBezTo>
                    <a:pt x="0" y="982"/>
                    <a:pt x="0" y="982"/>
                    <a:pt x="0" y="982"/>
                  </a:cubicBezTo>
                  <a:cubicBezTo>
                    <a:pt x="0" y="1036"/>
                    <a:pt x="29" y="1082"/>
                    <a:pt x="73" y="1108"/>
                  </a:cubicBezTo>
                  <a:cubicBezTo>
                    <a:pt x="73" y="1345"/>
                    <a:pt x="73" y="1345"/>
                    <a:pt x="73" y="1345"/>
                  </a:cubicBezTo>
                  <a:cubicBezTo>
                    <a:pt x="73" y="1405"/>
                    <a:pt x="122" y="1454"/>
                    <a:pt x="182" y="1454"/>
                  </a:cubicBezTo>
                  <a:cubicBezTo>
                    <a:pt x="209" y="1454"/>
                    <a:pt x="235" y="1443"/>
                    <a:pt x="254" y="1426"/>
                  </a:cubicBezTo>
                  <a:cubicBezTo>
                    <a:pt x="273" y="1443"/>
                    <a:pt x="299" y="1454"/>
                    <a:pt x="327" y="1454"/>
                  </a:cubicBezTo>
                  <a:cubicBezTo>
                    <a:pt x="387" y="1454"/>
                    <a:pt x="436" y="1405"/>
                    <a:pt x="436" y="1345"/>
                  </a:cubicBezTo>
                  <a:cubicBezTo>
                    <a:pt x="436" y="1108"/>
                    <a:pt x="436" y="1108"/>
                    <a:pt x="436" y="1108"/>
                  </a:cubicBezTo>
                  <a:cubicBezTo>
                    <a:pt x="452" y="1098"/>
                    <a:pt x="465" y="1085"/>
                    <a:pt x="477" y="1070"/>
                  </a:cubicBezTo>
                  <a:cubicBezTo>
                    <a:pt x="487" y="1079"/>
                    <a:pt x="497" y="1087"/>
                    <a:pt x="508" y="1094"/>
                  </a:cubicBezTo>
                  <a:cubicBezTo>
                    <a:pt x="508" y="1412"/>
                    <a:pt x="508" y="1412"/>
                    <a:pt x="508" y="1412"/>
                  </a:cubicBezTo>
                  <a:cubicBezTo>
                    <a:pt x="508" y="1493"/>
                    <a:pt x="574" y="1558"/>
                    <a:pt x="655" y="1558"/>
                  </a:cubicBezTo>
                  <a:cubicBezTo>
                    <a:pt x="692" y="1558"/>
                    <a:pt x="726" y="1544"/>
                    <a:pt x="752" y="1521"/>
                  </a:cubicBezTo>
                  <a:cubicBezTo>
                    <a:pt x="778" y="1544"/>
                    <a:pt x="812" y="1558"/>
                    <a:pt x="849" y="1558"/>
                  </a:cubicBezTo>
                  <a:cubicBezTo>
                    <a:pt x="930" y="1558"/>
                    <a:pt x="996" y="1493"/>
                    <a:pt x="996" y="1412"/>
                  </a:cubicBezTo>
                  <a:cubicBezTo>
                    <a:pt x="996" y="1094"/>
                    <a:pt x="996" y="1094"/>
                    <a:pt x="996" y="1094"/>
                  </a:cubicBezTo>
                  <a:cubicBezTo>
                    <a:pt x="1007" y="1087"/>
                    <a:pt x="1017" y="1079"/>
                    <a:pt x="1027" y="1070"/>
                  </a:cubicBezTo>
                  <a:cubicBezTo>
                    <a:pt x="1039" y="1085"/>
                    <a:pt x="1052" y="1098"/>
                    <a:pt x="1068" y="1108"/>
                  </a:cubicBezTo>
                  <a:cubicBezTo>
                    <a:pt x="1068" y="1345"/>
                    <a:pt x="1068" y="1345"/>
                    <a:pt x="1068" y="1345"/>
                  </a:cubicBezTo>
                  <a:cubicBezTo>
                    <a:pt x="1068" y="1405"/>
                    <a:pt x="1117" y="1454"/>
                    <a:pt x="1177" y="1454"/>
                  </a:cubicBezTo>
                  <a:cubicBezTo>
                    <a:pt x="1205" y="1454"/>
                    <a:pt x="1230" y="1443"/>
                    <a:pt x="1250" y="1426"/>
                  </a:cubicBezTo>
                  <a:cubicBezTo>
                    <a:pt x="1269" y="1443"/>
                    <a:pt x="1295" y="1454"/>
                    <a:pt x="1322" y="1454"/>
                  </a:cubicBezTo>
                  <a:cubicBezTo>
                    <a:pt x="1382" y="1454"/>
                    <a:pt x="1431" y="1405"/>
                    <a:pt x="1431" y="1345"/>
                  </a:cubicBezTo>
                  <a:cubicBezTo>
                    <a:pt x="1431" y="1108"/>
                    <a:pt x="1431" y="1108"/>
                    <a:pt x="1431" y="1108"/>
                  </a:cubicBezTo>
                  <a:cubicBezTo>
                    <a:pt x="1475" y="1082"/>
                    <a:pt x="1504" y="1036"/>
                    <a:pt x="1504" y="982"/>
                  </a:cubicBezTo>
                  <a:cubicBezTo>
                    <a:pt x="1504" y="691"/>
                    <a:pt x="1504" y="691"/>
                    <a:pt x="1504" y="691"/>
                  </a:cubicBezTo>
                  <a:cubicBezTo>
                    <a:pt x="1504" y="648"/>
                    <a:pt x="1485" y="609"/>
                    <a:pt x="1455" y="583"/>
                  </a:cubicBezTo>
                  <a:close/>
                  <a:moveTo>
                    <a:pt x="218" y="1048"/>
                  </a:moveTo>
                  <a:cubicBezTo>
                    <a:pt x="218" y="1345"/>
                    <a:pt x="218" y="1345"/>
                    <a:pt x="218" y="1345"/>
                  </a:cubicBezTo>
                  <a:cubicBezTo>
                    <a:pt x="218" y="1365"/>
                    <a:pt x="202" y="1381"/>
                    <a:pt x="182" y="1381"/>
                  </a:cubicBezTo>
                  <a:cubicBezTo>
                    <a:pt x="162" y="1381"/>
                    <a:pt x="145" y="1365"/>
                    <a:pt x="145" y="1345"/>
                  </a:cubicBezTo>
                  <a:cubicBezTo>
                    <a:pt x="145" y="1054"/>
                    <a:pt x="145" y="1054"/>
                    <a:pt x="145" y="1054"/>
                  </a:cubicBezTo>
                  <a:cubicBezTo>
                    <a:pt x="105" y="1054"/>
                    <a:pt x="73" y="1022"/>
                    <a:pt x="73" y="982"/>
                  </a:cubicBezTo>
                  <a:cubicBezTo>
                    <a:pt x="73" y="691"/>
                    <a:pt x="73" y="691"/>
                    <a:pt x="73" y="691"/>
                  </a:cubicBezTo>
                  <a:cubicBezTo>
                    <a:pt x="73" y="651"/>
                    <a:pt x="105" y="619"/>
                    <a:pt x="145" y="619"/>
                  </a:cubicBezTo>
                  <a:cubicBezTo>
                    <a:pt x="145" y="619"/>
                    <a:pt x="109" y="590"/>
                    <a:pt x="109" y="510"/>
                  </a:cubicBezTo>
                  <a:cubicBezTo>
                    <a:pt x="109" y="430"/>
                    <a:pt x="174" y="365"/>
                    <a:pt x="254" y="365"/>
                  </a:cubicBezTo>
                  <a:cubicBezTo>
                    <a:pt x="334" y="365"/>
                    <a:pt x="400" y="432"/>
                    <a:pt x="400" y="510"/>
                  </a:cubicBezTo>
                  <a:cubicBezTo>
                    <a:pt x="400" y="588"/>
                    <a:pt x="363" y="619"/>
                    <a:pt x="363" y="619"/>
                  </a:cubicBezTo>
                  <a:cubicBezTo>
                    <a:pt x="382" y="619"/>
                    <a:pt x="398" y="626"/>
                    <a:pt x="411" y="637"/>
                  </a:cubicBezTo>
                  <a:cubicBezTo>
                    <a:pt x="411" y="925"/>
                    <a:pt x="411" y="925"/>
                    <a:pt x="411" y="925"/>
                  </a:cubicBezTo>
                  <a:cubicBezTo>
                    <a:pt x="411" y="955"/>
                    <a:pt x="418" y="984"/>
                    <a:pt x="430" y="1009"/>
                  </a:cubicBezTo>
                  <a:cubicBezTo>
                    <a:pt x="420" y="1036"/>
                    <a:pt x="394" y="1054"/>
                    <a:pt x="363" y="1054"/>
                  </a:cubicBezTo>
                  <a:cubicBezTo>
                    <a:pt x="363" y="1345"/>
                    <a:pt x="363" y="1345"/>
                    <a:pt x="363" y="1345"/>
                  </a:cubicBezTo>
                  <a:cubicBezTo>
                    <a:pt x="363" y="1365"/>
                    <a:pt x="347" y="1381"/>
                    <a:pt x="327" y="1381"/>
                  </a:cubicBezTo>
                  <a:cubicBezTo>
                    <a:pt x="307" y="1381"/>
                    <a:pt x="291" y="1365"/>
                    <a:pt x="291" y="1345"/>
                  </a:cubicBezTo>
                  <a:cubicBezTo>
                    <a:pt x="291" y="1048"/>
                    <a:pt x="291" y="1048"/>
                    <a:pt x="291" y="1048"/>
                  </a:cubicBezTo>
                  <a:moveTo>
                    <a:pt x="703" y="1014"/>
                  </a:moveTo>
                  <a:cubicBezTo>
                    <a:pt x="703" y="1412"/>
                    <a:pt x="703" y="1412"/>
                    <a:pt x="703" y="1412"/>
                  </a:cubicBezTo>
                  <a:cubicBezTo>
                    <a:pt x="703" y="1439"/>
                    <a:pt x="682" y="1461"/>
                    <a:pt x="655" y="1461"/>
                  </a:cubicBezTo>
                  <a:cubicBezTo>
                    <a:pt x="628" y="1461"/>
                    <a:pt x="606" y="1439"/>
                    <a:pt x="606" y="1412"/>
                  </a:cubicBezTo>
                  <a:cubicBezTo>
                    <a:pt x="606" y="1023"/>
                    <a:pt x="606" y="1023"/>
                    <a:pt x="606" y="1023"/>
                  </a:cubicBezTo>
                  <a:cubicBezTo>
                    <a:pt x="552" y="1023"/>
                    <a:pt x="509" y="979"/>
                    <a:pt x="508" y="926"/>
                  </a:cubicBezTo>
                  <a:cubicBezTo>
                    <a:pt x="508" y="691"/>
                    <a:pt x="508" y="691"/>
                    <a:pt x="508" y="691"/>
                  </a:cubicBezTo>
                  <a:cubicBezTo>
                    <a:pt x="508" y="691"/>
                    <a:pt x="508" y="691"/>
                    <a:pt x="508" y="690"/>
                  </a:cubicBezTo>
                  <a:cubicBezTo>
                    <a:pt x="508" y="535"/>
                    <a:pt x="508" y="535"/>
                    <a:pt x="508" y="535"/>
                  </a:cubicBezTo>
                  <a:cubicBezTo>
                    <a:pt x="508" y="482"/>
                    <a:pt x="552" y="438"/>
                    <a:pt x="606" y="438"/>
                  </a:cubicBezTo>
                  <a:cubicBezTo>
                    <a:pt x="606" y="438"/>
                    <a:pt x="557" y="400"/>
                    <a:pt x="557" y="292"/>
                  </a:cubicBezTo>
                  <a:cubicBezTo>
                    <a:pt x="557" y="184"/>
                    <a:pt x="644" y="97"/>
                    <a:pt x="752" y="97"/>
                  </a:cubicBezTo>
                  <a:cubicBezTo>
                    <a:pt x="860" y="97"/>
                    <a:pt x="947" y="187"/>
                    <a:pt x="947" y="292"/>
                  </a:cubicBezTo>
                  <a:cubicBezTo>
                    <a:pt x="947" y="397"/>
                    <a:pt x="898" y="438"/>
                    <a:pt x="898" y="438"/>
                  </a:cubicBezTo>
                  <a:cubicBezTo>
                    <a:pt x="952" y="438"/>
                    <a:pt x="996" y="482"/>
                    <a:pt x="996" y="535"/>
                  </a:cubicBezTo>
                  <a:cubicBezTo>
                    <a:pt x="996" y="691"/>
                    <a:pt x="996" y="691"/>
                    <a:pt x="996" y="691"/>
                  </a:cubicBezTo>
                  <a:cubicBezTo>
                    <a:pt x="996" y="925"/>
                    <a:pt x="996" y="925"/>
                    <a:pt x="996" y="925"/>
                  </a:cubicBezTo>
                  <a:cubicBezTo>
                    <a:pt x="996" y="979"/>
                    <a:pt x="952" y="1023"/>
                    <a:pt x="898" y="1023"/>
                  </a:cubicBezTo>
                  <a:cubicBezTo>
                    <a:pt x="898" y="1412"/>
                    <a:pt x="898" y="1412"/>
                    <a:pt x="898" y="1412"/>
                  </a:cubicBezTo>
                  <a:cubicBezTo>
                    <a:pt x="898" y="1439"/>
                    <a:pt x="876" y="1461"/>
                    <a:pt x="849" y="1461"/>
                  </a:cubicBezTo>
                  <a:cubicBezTo>
                    <a:pt x="822" y="1461"/>
                    <a:pt x="801" y="1439"/>
                    <a:pt x="801" y="1412"/>
                  </a:cubicBezTo>
                  <a:cubicBezTo>
                    <a:pt x="801" y="1014"/>
                    <a:pt x="801" y="1014"/>
                    <a:pt x="801" y="1014"/>
                  </a:cubicBezTo>
                  <a:lnTo>
                    <a:pt x="703" y="1014"/>
                  </a:lnTo>
                  <a:close/>
                  <a:moveTo>
                    <a:pt x="1213" y="1048"/>
                  </a:moveTo>
                  <a:cubicBezTo>
                    <a:pt x="1213" y="1345"/>
                    <a:pt x="1213" y="1345"/>
                    <a:pt x="1213" y="1345"/>
                  </a:cubicBezTo>
                  <a:cubicBezTo>
                    <a:pt x="1213" y="1365"/>
                    <a:pt x="1197" y="1381"/>
                    <a:pt x="1177" y="1381"/>
                  </a:cubicBezTo>
                  <a:cubicBezTo>
                    <a:pt x="1157" y="1381"/>
                    <a:pt x="1141" y="1365"/>
                    <a:pt x="1141" y="1345"/>
                  </a:cubicBezTo>
                  <a:cubicBezTo>
                    <a:pt x="1141" y="1054"/>
                    <a:pt x="1141" y="1054"/>
                    <a:pt x="1141" y="1054"/>
                  </a:cubicBezTo>
                  <a:cubicBezTo>
                    <a:pt x="1110" y="1054"/>
                    <a:pt x="1084" y="1036"/>
                    <a:pt x="1073" y="1009"/>
                  </a:cubicBezTo>
                  <a:cubicBezTo>
                    <a:pt x="1086" y="984"/>
                    <a:pt x="1093" y="955"/>
                    <a:pt x="1093" y="925"/>
                  </a:cubicBezTo>
                  <a:cubicBezTo>
                    <a:pt x="1093" y="637"/>
                    <a:pt x="1093" y="637"/>
                    <a:pt x="1093" y="637"/>
                  </a:cubicBezTo>
                  <a:cubicBezTo>
                    <a:pt x="1106" y="626"/>
                    <a:pt x="1122" y="619"/>
                    <a:pt x="1141" y="619"/>
                  </a:cubicBezTo>
                  <a:cubicBezTo>
                    <a:pt x="1141" y="619"/>
                    <a:pt x="1104" y="590"/>
                    <a:pt x="1104" y="510"/>
                  </a:cubicBezTo>
                  <a:cubicBezTo>
                    <a:pt x="1104" y="430"/>
                    <a:pt x="1170" y="365"/>
                    <a:pt x="1250" y="365"/>
                  </a:cubicBezTo>
                  <a:cubicBezTo>
                    <a:pt x="1330" y="365"/>
                    <a:pt x="1395" y="431"/>
                    <a:pt x="1395" y="510"/>
                  </a:cubicBezTo>
                  <a:cubicBezTo>
                    <a:pt x="1395" y="589"/>
                    <a:pt x="1359" y="619"/>
                    <a:pt x="1359" y="619"/>
                  </a:cubicBezTo>
                  <a:cubicBezTo>
                    <a:pt x="1399" y="619"/>
                    <a:pt x="1431" y="651"/>
                    <a:pt x="1431" y="691"/>
                  </a:cubicBezTo>
                  <a:cubicBezTo>
                    <a:pt x="1431" y="982"/>
                    <a:pt x="1431" y="982"/>
                    <a:pt x="1431" y="982"/>
                  </a:cubicBezTo>
                  <a:cubicBezTo>
                    <a:pt x="1431" y="1022"/>
                    <a:pt x="1399" y="1054"/>
                    <a:pt x="1359" y="1054"/>
                  </a:cubicBezTo>
                  <a:cubicBezTo>
                    <a:pt x="1359" y="1345"/>
                    <a:pt x="1359" y="1345"/>
                    <a:pt x="1359" y="1345"/>
                  </a:cubicBezTo>
                  <a:cubicBezTo>
                    <a:pt x="1359" y="1365"/>
                    <a:pt x="1342" y="1381"/>
                    <a:pt x="1322" y="1381"/>
                  </a:cubicBezTo>
                  <a:cubicBezTo>
                    <a:pt x="1302" y="1381"/>
                    <a:pt x="1286" y="1365"/>
                    <a:pt x="1286" y="1345"/>
                  </a:cubicBezTo>
                  <a:cubicBezTo>
                    <a:pt x="1286" y="1048"/>
                    <a:pt x="1286" y="1048"/>
                    <a:pt x="1286" y="1048"/>
                  </a:cubicBezTo>
                  <a:lnTo>
                    <a:pt x="1213" y="104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29" name="Freeform 28"/>
          <p:cNvSpPr/>
          <p:nvPr/>
        </p:nvSpPr>
        <p:spPr>
          <a:xfrm rot="20324701">
            <a:off x="1094986" y="3957044"/>
            <a:ext cx="487406" cy="738337"/>
          </a:xfrm>
          <a:custGeom>
            <a:avLst/>
            <a:gdLst/>
            <a:ahLst/>
            <a:cxnLst/>
            <a:rect l="l" t="t" r="r" b="b"/>
            <a:pathLst>
              <a:path w="134936" h="204405">
                <a:moveTo>
                  <a:pt x="127331" y="165827"/>
                </a:moveTo>
                <a:cubicBezTo>
                  <a:pt x="123825" y="169180"/>
                  <a:pt x="119711" y="172228"/>
                  <a:pt x="114986" y="174971"/>
                </a:cubicBezTo>
                <a:cubicBezTo>
                  <a:pt x="107519" y="179238"/>
                  <a:pt x="97689" y="181981"/>
                  <a:pt x="85497" y="183201"/>
                </a:cubicBezTo>
                <a:cubicBezTo>
                  <a:pt x="63704" y="185334"/>
                  <a:pt x="41301" y="182210"/>
                  <a:pt x="18288" y="173828"/>
                </a:cubicBezTo>
                <a:cubicBezTo>
                  <a:pt x="14478" y="172456"/>
                  <a:pt x="11126" y="170475"/>
                  <a:pt x="8230" y="167884"/>
                </a:cubicBezTo>
                <a:cubicBezTo>
                  <a:pt x="8535" y="173371"/>
                  <a:pt x="9373" y="177333"/>
                  <a:pt x="10745" y="179772"/>
                </a:cubicBezTo>
                <a:cubicBezTo>
                  <a:pt x="13945" y="185106"/>
                  <a:pt x="19889" y="189297"/>
                  <a:pt x="28575" y="192345"/>
                </a:cubicBezTo>
                <a:cubicBezTo>
                  <a:pt x="37262" y="195393"/>
                  <a:pt x="47397" y="197221"/>
                  <a:pt x="58979" y="197831"/>
                </a:cubicBezTo>
                <a:cubicBezTo>
                  <a:pt x="69952" y="198288"/>
                  <a:pt x="80468" y="197640"/>
                  <a:pt x="90526" y="195888"/>
                </a:cubicBezTo>
                <a:cubicBezTo>
                  <a:pt x="100584" y="194135"/>
                  <a:pt x="108204" y="191735"/>
                  <a:pt x="113386" y="188687"/>
                </a:cubicBezTo>
                <a:cubicBezTo>
                  <a:pt x="114300" y="188077"/>
                  <a:pt x="115291" y="188001"/>
                  <a:pt x="116358" y="188458"/>
                </a:cubicBezTo>
                <a:cubicBezTo>
                  <a:pt x="123216" y="185106"/>
                  <a:pt x="127178" y="181753"/>
                  <a:pt x="128245" y="178400"/>
                </a:cubicBezTo>
                <a:cubicBezTo>
                  <a:pt x="128702" y="176419"/>
                  <a:pt x="128626" y="173447"/>
                  <a:pt x="128016" y="169485"/>
                </a:cubicBezTo>
                <a:cubicBezTo>
                  <a:pt x="128016" y="168875"/>
                  <a:pt x="127788" y="167656"/>
                  <a:pt x="127331" y="165827"/>
                </a:cubicBezTo>
                <a:close/>
                <a:moveTo>
                  <a:pt x="52121" y="157140"/>
                </a:moveTo>
                <a:cubicBezTo>
                  <a:pt x="54255" y="157140"/>
                  <a:pt x="55322" y="158207"/>
                  <a:pt x="55322" y="160341"/>
                </a:cubicBezTo>
                <a:cubicBezTo>
                  <a:pt x="55322" y="162474"/>
                  <a:pt x="54255" y="163541"/>
                  <a:pt x="52121" y="163541"/>
                </a:cubicBezTo>
                <a:cubicBezTo>
                  <a:pt x="49988" y="163541"/>
                  <a:pt x="48921" y="162474"/>
                  <a:pt x="48921" y="160341"/>
                </a:cubicBezTo>
                <a:cubicBezTo>
                  <a:pt x="48921" y="158207"/>
                  <a:pt x="49988" y="157140"/>
                  <a:pt x="52121" y="157140"/>
                </a:cubicBezTo>
                <a:close/>
                <a:moveTo>
                  <a:pt x="73838" y="155769"/>
                </a:moveTo>
                <a:cubicBezTo>
                  <a:pt x="75972" y="155769"/>
                  <a:pt x="77039" y="156835"/>
                  <a:pt x="77039" y="158969"/>
                </a:cubicBezTo>
                <a:cubicBezTo>
                  <a:pt x="77039" y="161103"/>
                  <a:pt x="75972" y="162169"/>
                  <a:pt x="73838" y="162169"/>
                </a:cubicBezTo>
                <a:cubicBezTo>
                  <a:pt x="71705" y="162169"/>
                  <a:pt x="70638" y="161103"/>
                  <a:pt x="70638" y="158969"/>
                </a:cubicBezTo>
                <a:cubicBezTo>
                  <a:pt x="70638" y="156835"/>
                  <a:pt x="71705" y="155769"/>
                  <a:pt x="73838" y="155769"/>
                </a:cubicBezTo>
                <a:close/>
                <a:moveTo>
                  <a:pt x="122987" y="153940"/>
                </a:moveTo>
                <a:cubicBezTo>
                  <a:pt x="122682" y="155464"/>
                  <a:pt x="121768" y="156302"/>
                  <a:pt x="120244" y="156454"/>
                </a:cubicBezTo>
                <a:lnTo>
                  <a:pt x="120244" y="156683"/>
                </a:lnTo>
                <a:cubicBezTo>
                  <a:pt x="120549" y="158512"/>
                  <a:pt x="119787" y="159655"/>
                  <a:pt x="117958" y="160112"/>
                </a:cubicBezTo>
                <a:cubicBezTo>
                  <a:pt x="117501" y="161026"/>
                  <a:pt x="116815" y="161636"/>
                  <a:pt x="115901" y="161941"/>
                </a:cubicBezTo>
                <a:cubicBezTo>
                  <a:pt x="114681" y="162398"/>
                  <a:pt x="110681" y="163998"/>
                  <a:pt x="103899" y="166741"/>
                </a:cubicBezTo>
                <a:cubicBezTo>
                  <a:pt x="97117" y="169485"/>
                  <a:pt x="91745" y="171313"/>
                  <a:pt x="87783" y="172228"/>
                </a:cubicBezTo>
                <a:lnTo>
                  <a:pt x="51980" y="172228"/>
                </a:lnTo>
                <a:lnTo>
                  <a:pt x="47951" y="171670"/>
                </a:lnTo>
                <a:lnTo>
                  <a:pt x="16002" y="159198"/>
                </a:lnTo>
                <a:lnTo>
                  <a:pt x="16002" y="160112"/>
                </a:lnTo>
                <a:cubicBezTo>
                  <a:pt x="16002" y="161026"/>
                  <a:pt x="15736" y="161788"/>
                  <a:pt x="15202" y="162398"/>
                </a:cubicBezTo>
                <a:cubicBezTo>
                  <a:pt x="14669" y="163008"/>
                  <a:pt x="14021" y="163389"/>
                  <a:pt x="13259" y="163541"/>
                </a:cubicBezTo>
                <a:cubicBezTo>
                  <a:pt x="15393" y="165370"/>
                  <a:pt x="17831" y="166818"/>
                  <a:pt x="20574" y="167884"/>
                </a:cubicBezTo>
                <a:lnTo>
                  <a:pt x="47951" y="171670"/>
                </a:lnTo>
                <a:lnTo>
                  <a:pt x="49378" y="172228"/>
                </a:lnTo>
                <a:lnTo>
                  <a:pt x="51980" y="172228"/>
                </a:lnTo>
                <a:lnTo>
                  <a:pt x="85040" y="176800"/>
                </a:lnTo>
                <a:cubicBezTo>
                  <a:pt x="96165" y="175733"/>
                  <a:pt x="105080" y="173295"/>
                  <a:pt x="111786" y="169485"/>
                </a:cubicBezTo>
                <a:cubicBezTo>
                  <a:pt x="119101" y="165370"/>
                  <a:pt x="123978" y="161331"/>
                  <a:pt x="126416" y="157369"/>
                </a:cubicBezTo>
                <a:lnTo>
                  <a:pt x="126873" y="155311"/>
                </a:lnTo>
                <a:cubicBezTo>
                  <a:pt x="126264" y="154702"/>
                  <a:pt x="124968" y="154245"/>
                  <a:pt x="122987" y="153940"/>
                </a:cubicBezTo>
                <a:close/>
                <a:moveTo>
                  <a:pt x="61037" y="152797"/>
                </a:moveTo>
                <a:cubicBezTo>
                  <a:pt x="61951" y="152797"/>
                  <a:pt x="62713" y="153102"/>
                  <a:pt x="63323" y="153711"/>
                </a:cubicBezTo>
                <a:cubicBezTo>
                  <a:pt x="63932" y="154321"/>
                  <a:pt x="64237" y="155083"/>
                  <a:pt x="64237" y="155997"/>
                </a:cubicBezTo>
                <a:cubicBezTo>
                  <a:pt x="64237" y="158131"/>
                  <a:pt x="63170" y="159198"/>
                  <a:pt x="61037" y="159198"/>
                </a:cubicBezTo>
                <a:cubicBezTo>
                  <a:pt x="58903" y="159198"/>
                  <a:pt x="57836" y="158131"/>
                  <a:pt x="57836" y="155997"/>
                </a:cubicBezTo>
                <a:cubicBezTo>
                  <a:pt x="57836" y="155083"/>
                  <a:pt x="58141" y="154321"/>
                  <a:pt x="58751" y="153711"/>
                </a:cubicBezTo>
                <a:cubicBezTo>
                  <a:pt x="59360" y="153102"/>
                  <a:pt x="60122" y="152797"/>
                  <a:pt x="61037" y="152797"/>
                </a:cubicBezTo>
                <a:close/>
                <a:moveTo>
                  <a:pt x="103556" y="150739"/>
                </a:moveTo>
                <a:cubicBezTo>
                  <a:pt x="105690" y="150739"/>
                  <a:pt x="106757" y="151806"/>
                  <a:pt x="106757" y="153940"/>
                </a:cubicBezTo>
                <a:cubicBezTo>
                  <a:pt x="106757" y="156073"/>
                  <a:pt x="105690" y="157140"/>
                  <a:pt x="103556" y="157140"/>
                </a:cubicBezTo>
                <a:cubicBezTo>
                  <a:pt x="101423" y="157140"/>
                  <a:pt x="100356" y="156073"/>
                  <a:pt x="100356" y="153940"/>
                </a:cubicBezTo>
                <a:cubicBezTo>
                  <a:pt x="100356" y="151806"/>
                  <a:pt x="101423" y="150739"/>
                  <a:pt x="103556" y="150739"/>
                </a:cubicBezTo>
                <a:close/>
                <a:moveTo>
                  <a:pt x="91212" y="149368"/>
                </a:moveTo>
                <a:cubicBezTo>
                  <a:pt x="93345" y="149368"/>
                  <a:pt x="94412" y="150435"/>
                  <a:pt x="94412" y="152568"/>
                </a:cubicBezTo>
                <a:cubicBezTo>
                  <a:pt x="94412" y="154702"/>
                  <a:pt x="93345" y="155769"/>
                  <a:pt x="91212" y="155769"/>
                </a:cubicBezTo>
                <a:cubicBezTo>
                  <a:pt x="89078" y="155769"/>
                  <a:pt x="88011" y="154702"/>
                  <a:pt x="88011" y="152568"/>
                </a:cubicBezTo>
                <a:cubicBezTo>
                  <a:pt x="88011" y="150435"/>
                  <a:pt x="89078" y="149368"/>
                  <a:pt x="91212" y="149368"/>
                </a:cubicBezTo>
                <a:close/>
                <a:moveTo>
                  <a:pt x="44577" y="148225"/>
                </a:moveTo>
                <a:cubicBezTo>
                  <a:pt x="46711" y="148225"/>
                  <a:pt x="47778" y="149292"/>
                  <a:pt x="47778" y="151425"/>
                </a:cubicBezTo>
                <a:cubicBezTo>
                  <a:pt x="47778" y="153559"/>
                  <a:pt x="46711" y="154626"/>
                  <a:pt x="44577" y="154626"/>
                </a:cubicBezTo>
                <a:cubicBezTo>
                  <a:pt x="42444" y="154626"/>
                  <a:pt x="41377" y="153559"/>
                  <a:pt x="41377" y="151425"/>
                </a:cubicBezTo>
                <a:cubicBezTo>
                  <a:pt x="41377" y="149292"/>
                  <a:pt x="42444" y="148225"/>
                  <a:pt x="44577" y="148225"/>
                </a:cubicBezTo>
                <a:close/>
                <a:moveTo>
                  <a:pt x="32004" y="147082"/>
                </a:moveTo>
                <a:cubicBezTo>
                  <a:pt x="34138" y="147082"/>
                  <a:pt x="35205" y="148149"/>
                  <a:pt x="35205" y="150282"/>
                </a:cubicBezTo>
                <a:cubicBezTo>
                  <a:pt x="35205" y="152416"/>
                  <a:pt x="34138" y="153483"/>
                  <a:pt x="32004" y="153483"/>
                </a:cubicBezTo>
                <a:cubicBezTo>
                  <a:pt x="29871" y="153483"/>
                  <a:pt x="28804" y="152416"/>
                  <a:pt x="28804" y="150282"/>
                </a:cubicBezTo>
                <a:cubicBezTo>
                  <a:pt x="28804" y="148149"/>
                  <a:pt x="29871" y="147082"/>
                  <a:pt x="32004" y="147082"/>
                </a:cubicBezTo>
                <a:close/>
                <a:moveTo>
                  <a:pt x="101727" y="142281"/>
                </a:moveTo>
                <a:cubicBezTo>
                  <a:pt x="103861" y="142281"/>
                  <a:pt x="104928" y="143348"/>
                  <a:pt x="104928" y="145482"/>
                </a:cubicBezTo>
                <a:cubicBezTo>
                  <a:pt x="104928" y="147615"/>
                  <a:pt x="103861" y="148682"/>
                  <a:pt x="101727" y="148682"/>
                </a:cubicBezTo>
                <a:cubicBezTo>
                  <a:pt x="99594" y="148682"/>
                  <a:pt x="98527" y="147615"/>
                  <a:pt x="98527" y="145482"/>
                </a:cubicBezTo>
                <a:cubicBezTo>
                  <a:pt x="98527" y="143348"/>
                  <a:pt x="99594" y="142281"/>
                  <a:pt x="101727" y="142281"/>
                </a:cubicBezTo>
                <a:close/>
                <a:moveTo>
                  <a:pt x="79096" y="140452"/>
                </a:moveTo>
                <a:cubicBezTo>
                  <a:pt x="81230" y="140452"/>
                  <a:pt x="82296" y="141519"/>
                  <a:pt x="82296" y="143653"/>
                </a:cubicBezTo>
                <a:cubicBezTo>
                  <a:pt x="82296" y="145786"/>
                  <a:pt x="81230" y="146853"/>
                  <a:pt x="79096" y="146853"/>
                </a:cubicBezTo>
                <a:cubicBezTo>
                  <a:pt x="76962" y="146853"/>
                  <a:pt x="75896" y="145786"/>
                  <a:pt x="75896" y="143653"/>
                </a:cubicBezTo>
                <a:cubicBezTo>
                  <a:pt x="75896" y="141519"/>
                  <a:pt x="76962" y="140452"/>
                  <a:pt x="79096" y="140452"/>
                </a:cubicBezTo>
                <a:close/>
                <a:moveTo>
                  <a:pt x="65609" y="139767"/>
                </a:moveTo>
                <a:cubicBezTo>
                  <a:pt x="67742" y="139767"/>
                  <a:pt x="68809" y="140833"/>
                  <a:pt x="68809" y="142967"/>
                </a:cubicBezTo>
                <a:cubicBezTo>
                  <a:pt x="68809" y="145101"/>
                  <a:pt x="67742" y="146167"/>
                  <a:pt x="65609" y="146167"/>
                </a:cubicBezTo>
                <a:cubicBezTo>
                  <a:pt x="63475" y="146167"/>
                  <a:pt x="62408" y="145101"/>
                  <a:pt x="62408" y="142967"/>
                </a:cubicBezTo>
                <a:cubicBezTo>
                  <a:pt x="62408" y="140833"/>
                  <a:pt x="63475" y="139767"/>
                  <a:pt x="65609" y="139767"/>
                </a:cubicBezTo>
                <a:close/>
                <a:moveTo>
                  <a:pt x="50978" y="138166"/>
                </a:moveTo>
                <a:cubicBezTo>
                  <a:pt x="53112" y="138166"/>
                  <a:pt x="54179" y="139233"/>
                  <a:pt x="54179" y="141367"/>
                </a:cubicBezTo>
                <a:cubicBezTo>
                  <a:pt x="54179" y="143500"/>
                  <a:pt x="53112" y="144567"/>
                  <a:pt x="50978" y="144567"/>
                </a:cubicBezTo>
                <a:cubicBezTo>
                  <a:pt x="48845" y="144567"/>
                  <a:pt x="47778" y="143500"/>
                  <a:pt x="47778" y="141367"/>
                </a:cubicBezTo>
                <a:cubicBezTo>
                  <a:pt x="47778" y="139233"/>
                  <a:pt x="48845" y="138166"/>
                  <a:pt x="50978" y="138166"/>
                </a:cubicBezTo>
                <a:close/>
                <a:moveTo>
                  <a:pt x="36576" y="134280"/>
                </a:moveTo>
                <a:cubicBezTo>
                  <a:pt x="38710" y="134280"/>
                  <a:pt x="39777" y="135347"/>
                  <a:pt x="39777" y="137481"/>
                </a:cubicBezTo>
                <a:cubicBezTo>
                  <a:pt x="39777" y="139614"/>
                  <a:pt x="38710" y="140681"/>
                  <a:pt x="36576" y="140681"/>
                </a:cubicBezTo>
                <a:cubicBezTo>
                  <a:pt x="34443" y="140681"/>
                  <a:pt x="33376" y="139614"/>
                  <a:pt x="33376" y="137481"/>
                </a:cubicBezTo>
                <a:cubicBezTo>
                  <a:pt x="33376" y="135347"/>
                  <a:pt x="34443" y="134280"/>
                  <a:pt x="36576" y="134280"/>
                </a:cubicBezTo>
                <a:close/>
                <a:moveTo>
                  <a:pt x="89840" y="134052"/>
                </a:moveTo>
                <a:cubicBezTo>
                  <a:pt x="91974" y="134052"/>
                  <a:pt x="93041" y="135118"/>
                  <a:pt x="93041" y="137252"/>
                </a:cubicBezTo>
                <a:cubicBezTo>
                  <a:pt x="93041" y="139386"/>
                  <a:pt x="91974" y="140452"/>
                  <a:pt x="89840" y="140452"/>
                </a:cubicBezTo>
                <a:cubicBezTo>
                  <a:pt x="87707" y="140452"/>
                  <a:pt x="86640" y="139386"/>
                  <a:pt x="86640" y="137252"/>
                </a:cubicBezTo>
                <a:cubicBezTo>
                  <a:pt x="86640" y="135118"/>
                  <a:pt x="87707" y="134052"/>
                  <a:pt x="89840" y="134052"/>
                </a:cubicBezTo>
                <a:close/>
                <a:moveTo>
                  <a:pt x="75667" y="126508"/>
                </a:moveTo>
                <a:cubicBezTo>
                  <a:pt x="77801" y="126508"/>
                  <a:pt x="78867" y="127575"/>
                  <a:pt x="78867" y="129708"/>
                </a:cubicBezTo>
                <a:cubicBezTo>
                  <a:pt x="78867" y="131842"/>
                  <a:pt x="77801" y="132909"/>
                  <a:pt x="75667" y="132909"/>
                </a:cubicBezTo>
                <a:cubicBezTo>
                  <a:pt x="73533" y="132909"/>
                  <a:pt x="72467" y="131842"/>
                  <a:pt x="72467" y="129708"/>
                </a:cubicBezTo>
                <a:cubicBezTo>
                  <a:pt x="72467" y="127575"/>
                  <a:pt x="73533" y="126508"/>
                  <a:pt x="75667" y="126508"/>
                </a:cubicBezTo>
                <a:close/>
                <a:moveTo>
                  <a:pt x="52807" y="126508"/>
                </a:moveTo>
                <a:cubicBezTo>
                  <a:pt x="54941" y="126508"/>
                  <a:pt x="56007" y="127575"/>
                  <a:pt x="56007" y="129708"/>
                </a:cubicBezTo>
                <a:cubicBezTo>
                  <a:pt x="56007" y="131842"/>
                  <a:pt x="54941" y="132909"/>
                  <a:pt x="52807" y="132909"/>
                </a:cubicBezTo>
                <a:cubicBezTo>
                  <a:pt x="52197" y="133366"/>
                  <a:pt x="51435" y="133594"/>
                  <a:pt x="50521" y="133594"/>
                </a:cubicBezTo>
                <a:cubicBezTo>
                  <a:pt x="48387" y="133594"/>
                  <a:pt x="47321" y="132528"/>
                  <a:pt x="47321" y="130394"/>
                </a:cubicBezTo>
                <a:cubicBezTo>
                  <a:pt x="47321" y="128260"/>
                  <a:pt x="48387" y="127194"/>
                  <a:pt x="50521" y="127194"/>
                </a:cubicBezTo>
                <a:cubicBezTo>
                  <a:pt x="51131" y="126736"/>
                  <a:pt x="51893" y="126508"/>
                  <a:pt x="52807" y="126508"/>
                </a:cubicBezTo>
                <a:close/>
                <a:moveTo>
                  <a:pt x="64923" y="125136"/>
                </a:moveTo>
                <a:cubicBezTo>
                  <a:pt x="67056" y="125136"/>
                  <a:pt x="68123" y="126203"/>
                  <a:pt x="68123" y="128337"/>
                </a:cubicBezTo>
                <a:cubicBezTo>
                  <a:pt x="68123" y="130470"/>
                  <a:pt x="67056" y="131537"/>
                  <a:pt x="64923" y="131537"/>
                </a:cubicBezTo>
                <a:cubicBezTo>
                  <a:pt x="62789" y="131537"/>
                  <a:pt x="61722" y="130470"/>
                  <a:pt x="61722" y="128337"/>
                </a:cubicBezTo>
                <a:cubicBezTo>
                  <a:pt x="61722" y="126203"/>
                  <a:pt x="62789" y="125136"/>
                  <a:pt x="64923" y="125136"/>
                </a:cubicBezTo>
                <a:close/>
                <a:moveTo>
                  <a:pt x="86411" y="122850"/>
                </a:moveTo>
                <a:cubicBezTo>
                  <a:pt x="88545" y="122850"/>
                  <a:pt x="89612" y="123917"/>
                  <a:pt x="89612" y="126051"/>
                </a:cubicBezTo>
                <a:cubicBezTo>
                  <a:pt x="89612" y="128184"/>
                  <a:pt x="88545" y="129251"/>
                  <a:pt x="86411" y="129251"/>
                </a:cubicBezTo>
                <a:cubicBezTo>
                  <a:pt x="84278" y="129251"/>
                  <a:pt x="83211" y="128184"/>
                  <a:pt x="83211" y="126051"/>
                </a:cubicBezTo>
                <a:cubicBezTo>
                  <a:pt x="83211" y="123917"/>
                  <a:pt x="84278" y="122850"/>
                  <a:pt x="86411" y="122850"/>
                </a:cubicBezTo>
                <a:close/>
                <a:moveTo>
                  <a:pt x="60122" y="113935"/>
                </a:moveTo>
                <a:cubicBezTo>
                  <a:pt x="62256" y="113935"/>
                  <a:pt x="63323" y="115002"/>
                  <a:pt x="63323" y="117135"/>
                </a:cubicBezTo>
                <a:cubicBezTo>
                  <a:pt x="63323" y="119269"/>
                  <a:pt x="62256" y="120336"/>
                  <a:pt x="60122" y="120336"/>
                </a:cubicBezTo>
                <a:cubicBezTo>
                  <a:pt x="57989" y="120336"/>
                  <a:pt x="56922" y="119269"/>
                  <a:pt x="56922" y="117135"/>
                </a:cubicBezTo>
                <a:cubicBezTo>
                  <a:pt x="56922" y="115002"/>
                  <a:pt x="57989" y="113935"/>
                  <a:pt x="60122" y="113935"/>
                </a:cubicBezTo>
                <a:close/>
                <a:moveTo>
                  <a:pt x="68809" y="112792"/>
                </a:moveTo>
                <a:cubicBezTo>
                  <a:pt x="70943" y="112792"/>
                  <a:pt x="72009" y="113859"/>
                  <a:pt x="72009" y="115992"/>
                </a:cubicBezTo>
                <a:cubicBezTo>
                  <a:pt x="72009" y="118126"/>
                  <a:pt x="70943" y="119193"/>
                  <a:pt x="68809" y="119193"/>
                </a:cubicBezTo>
                <a:cubicBezTo>
                  <a:pt x="66675" y="119193"/>
                  <a:pt x="65609" y="118126"/>
                  <a:pt x="65609" y="115992"/>
                </a:cubicBezTo>
                <a:cubicBezTo>
                  <a:pt x="65609" y="113859"/>
                  <a:pt x="66675" y="112792"/>
                  <a:pt x="68809" y="112792"/>
                </a:cubicBezTo>
                <a:close/>
                <a:moveTo>
                  <a:pt x="65837" y="101819"/>
                </a:moveTo>
                <a:cubicBezTo>
                  <a:pt x="67971" y="101819"/>
                  <a:pt x="69038" y="102886"/>
                  <a:pt x="69038" y="105019"/>
                </a:cubicBezTo>
                <a:cubicBezTo>
                  <a:pt x="69038" y="107153"/>
                  <a:pt x="67971" y="108220"/>
                  <a:pt x="65837" y="108220"/>
                </a:cubicBezTo>
                <a:cubicBezTo>
                  <a:pt x="63704" y="108220"/>
                  <a:pt x="62637" y="107153"/>
                  <a:pt x="62637" y="105019"/>
                </a:cubicBezTo>
                <a:cubicBezTo>
                  <a:pt x="62637" y="102886"/>
                  <a:pt x="63704" y="101819"/>
                  <a:pt x="65837" y="101819"/>
                </a:cubicBezTo>
                <a:close/>
                <a:moveTo>
                  <a:pt x="66752" y="80331"/>
                </a:moveTo>
                <a:cubicBezTo>
                  <a:pt x="68885" y="80331"/>
                  <a:pt x="69952" y="81397"/>
                  <a:pt x="69952" y="83531"/>
                </a:cubicBezTo>
                <a:cubicBezTo>
                  <a:pt x="69952" y="85665"/>
                  <a:pt x="68885" y="86731"/>
                  <a:pt x="66752" y="86731"/>
                </a:cubicBezTo>
                <a:cubicBezTo>
                  <a:pt x="64618" y="86731"/>
                  <a:pt x="63551" y="85665"/>
                  <a:pt x="63551" y="83531"/>
                </a:cubicBezTo>
                <a:cubicBezTo>
                  <a:pt x="63551" y="81397"/>
                  <a:pt x="64618" y="80331"/>
                  <a:pt x="66752" y="80331"/>
                </a:cubicBezTo>
                <a:close/>
                <a:moveTo>
                  <a:pt x="57836" y="71872"/>
                </a:moveTo>
                <a:cubicBezTo>
                  <a:pt x="59970" y="71872"/>
                  <a:pt x="61037" y="72939"/>
                  <a:pt x="61037" y="75073"/>
                </a:cubicBezTo>
                <a:cubicBezTo>
                  <a:pt x="61037" y="77206"/>
                  <a:pt x="59970" y="78273"/>
                  <a:pt x="57836" y="78273"/>
                </a:cubicBezTo>
                <a:cubicBezTo>
                  <a:pt x="55703" y="78273"/>
                  <a:pt x="54636" y="77206"/>
                  <a:pt x="54636" y="75073"/>
                </a:cubicBezTo>
                <a:cubicBezTo>
                  <a:pt x="54636" y="72939"/>
                  <a:pt x="55703" y="71872"/>
                  <a:pt x="57836" y="71872"/>
                </a:cubicBezTo>
                <a:close/>
                <a:moveTo>
                  <a:pt x="72009" y="70044"/>
                </a:moveTo>
                <a:cubicBezTo>
                  <a:pt x="74143" y="70044"/>
                  <a:pt x="75210" y="71110"/>
                  <a:pt x="75210" y="73244"/>
                </a:cubicBezTo>
                <a:cubicBezTo>
                  <a:pt x="75210" y="75378"/>
                  <a:pt x="74143" y="76444"/>
                  <a:pt x="72009" y="76444"/>
                </a:cubicBezTo>
                <a:cubicBezTo>
                  <a:pt x="69876" y="76444"/>
                  <a:pt x="68809" y="75378"/>
                  <a:pt x="68809" y="73244"/>
                </a:cubicBezTo>
                <a:cubicBezTo>
                  <a:pt x="68809" y="71110"/>
                  <a:pt x="69876" y="70044"/>
                  <a:pt x="72009" y="70044"/>
                </a:cubicBezTo>
                <a:close/>
                <a:moveTo>
                  <a:pt x="87326" y="66843"/>
                </a:moveTo>
                <a:cubicBezTo>
                  <a:pt x="89459" y="66843"/>
                  <a:pt x="90526" y="67910"/>
                  <a:pt x="90526" y="70044"/>
                </a:cubicBezTo>
                <a:cubicBezTo>
                  <a:pt x="90526" y="72177"/>
                  <a:pt x="89459" y="73244"/>
                  <a:pt x="87326" y="73244"/>
                </a:cubicBezTo>
                <a:cubicBezTo>
                  <a:pt x="85192" y="73244"/>
                  <a:pt x="84125" y="72177"/>
                  <a:pt x="84125" y="70044"/>
                </a:cubicBezTo>
                <a:cubicBezTo>
                  <a:pt x="84125" y="67910"/>
                  <a:pt x="85192" y="66843"/>
                  <a:pt x="87326" y="66843"/>
                </a:cubicBezTo>
                <a:close/>
                <a:moveTo>
                  <a:pt x="44806" y="66157"/>
                </a:moveTo>
                <a:cubicBezTo>
                  <a:pt x="46940" y="66157"/>
                  <a:pt x="48006" y="67224"/>
                  <a:pt x="48006" y="69358"/>
                </a:cubicBezTo>
                <a:cubicBezTo>
                  <a:pt x="48006" y="71491"/>
                  <a:pt x="46940" y="72558"/>
                  <a:pt x="44806" y="72558"/>
                </a:cubicBezTo>
                <a:cubicBezTo>
                  <a:pt x="42672" y="72558"/>
                  <a:pt x="41606" y="71491"/>
                  <a:pt x="41606" y="69358"/>
                </a:cubicBezTo>
                <a:cubicBezTo>
                  <a:pt x="41606" y="67224"/>
                  <a:pt x="42672" y="66157"/>
                  <a:pt x="44806" y="66157"/>
                </a:cubicBezTo>
                <a:close/>
                <a:moveTo>
                  <a:pt x="16002" y="49927"/>
                </a:moveTo>
                <a:cubicBezTo>
                  <a:pt x="17069" y="62881"/>
                  <a:pt x="17222" y="81321"/>
                  <a:pt x="16460" y="105248"/>
                </a:cubicBezTo>
                <a:cubicBezTo>
                  <a:pt x="16002" y="115611"/>
                  <a:pt x="15774" y="122317"/>
                  <a:pt x="15774" y="125365"/>
                </a:cubicBezTo>
                <a:cubicBezTo>
                  <a:pt x="15926" y="134661"/>
                  <a:pt x="15850" y="141976"/>
                  <a:pt x="15545" y="147310"/>
                </a:cubicBezTo>
                <a:lnTo>
                  <a:pt x="15545" y="148911"/>
                </a:lnTo>
                <a:lnTo>
                  <a:pt x="16460" y="148911"/>
                </a:lnTo>
                <a:cubicBezTo>
                  <a:pt x="17526" y="138395"/>
                  <a:pt x="21794" y="127117"/>
                  <a:pt x="29261" y="115078"/>
                </a:cubicBezTo>
                <a:cubicBezTo>
                  <a:pt x="36272" y="103495"/>
                  <a:pt x="43815" y="95875"/>
                  <a:pt x="51893" y="92218"/>
                </a:cubicBezTo>
                <a:cubicBezTo>
                  <a:pt x="42139" y="87646"/>
                  <a:pt x="34481" y="82121"/>
                  <a:pt x="28918" y="75644"/>
                </a:cubicBezTo>
                <a:cubicBezTo>
                  <a:pt x="23356" y="69167"/>
                  <a:pt x="19050" y="60595"/>
                  <a:pt x="16002" y="49927"/>
                </a:cubicBezTo>
                <a:close/>
                <a:moveTo>
                  <a:pt x="14402" y="46269"/>
                </a:moveTo>
                <a:lnTo>
                  <a:pt x="14402" y="47184"/>
                </a:lnTo>
                <a:cubicBezTo>
                  <a:pt x="14859" y="47488"/>
                  <a:pt x="15240" y="47869"/>
                  <a:pt x="15545" y="48327"/>
                </a:cubicBezTo>
                <a:cubicBezTo>
                  <a:pt x="15545" y="47869"/>
                  <a:pt x="15621" y="47336"/>
                  <a:pt x="15774" y="46726"/>
                </a:cubicBezTo>
                <a:close/>
                <a:moveTo>
                  <a:pt x="113386" y="43755"/>
                </a:moveTo>
                <a:cubicBezTo>
                  <a:pt x="111557" y="44212"/>
                  <a:pt x="109119" y="44898"/>
                  <a:pt x="106071" y="45812"/>
                </a:cubicBezTo>
                <a:cubicBezTo>
                  <a:pt x="98298" y="48250"/>
                  <a:pt x="93041" y="49774"/>
                  <a:pt x="90297" y="50384"/>
                </a:cubicBezTo>
                <a:cubicBezTo>
                  <a:pt x="78410" y="52518"/>
                  <a:pt x="63551" y="52975"/>
                  <a:pt x="45720" y="51756"/>
                </a:cubicBezTo>
                <a:cubicBezTo>
                  <a:pt x="36729" y="51146"/>
                  <a:pt x="28880" y="50079"/>
                  <a:pt x="22175" y="48555"/>
                </a:cubicBezTo>
                <a:cubicBezTo>
                  <a:pt x="25223" y="58918"/>
                  <a:pt x="29604" y="67110"/>
                  <a:pt x="35319" y="73130"/>
                </a:cubicBezTo>
                <a:cubicBezTo>
                  <a:pt x="41034" y="79149"/>
                  <a:pt x="49149" y="84293"/>
                  <a:pt x="59665" y="88560"/>
                </a:cubicBezTo>
                <a:cubicBezTo>
                  <a:pt x="60732" y="89017"/>
                  <a:pt x="61418" y="89779"/>
                  <a:pt x="61722" y="90846"/>
                </a:cubicBezTo>
                <a:cubicBezTo>
                  <a:pt x="62180" y="91303"/>
                  <a:pt x="62484" y="91913"/>
                  <a:pt x="62637" y="92675"/>
                </a:cubicBezTo>
                <a:cubicBezTo>
                  <a:pt x="62789" y="93589"/>
                  <a:pt x="62599" y="94389"/>
                  <a:pt x="62065" y="95075"/>
                </a:cubicBezTo>
                <a:cubicBezTo>
                  <a:pt x="61532" y="95761"/>
                  <a:pt x="60808" y="96180"/>
                  <a:pt x="59894" y="96333"/>
                </a:cubicBezTo>
                <a:cubicBezTo>
                  <a:pt x="55779" y="96790"/>
                  <a:pt x="51512" y="99038"/>
                  <a:pt x="47092" y="103076"/>
                </a:cubicBezTo>
                <a:cubicBezTo>
                  <a:pt x="42672" y="107115"/>
                  <a:pt x="38558" y="112182"/>
                  <a:pt x="34748" y="118278"/>
                </a:cubicBezTo>
                <a:cubicBezTo>
                  <a:pt x="29718" y="126508"/>
                  <a:pt x="26137" y="134661"/>
                  <a:pt x="24003" y="142738"/>
                </a:cubicBezTo>
                <a:cubicBezTo>
                  <a:pt x="24918" y="142434"/>
                  <a:pt x="25832" y="142510"/>
                  <a:pt x="26747" y="142967"/>
                </a:cubicBezTo>
                <a:cubicBezTo>
                  <a:pt x="28575" y="143881"/>
                  <a:pt x="28956" y="145329"/>
                  <a:pt x="27890" y="147310"/>
                </a:cubicBezTo>
                <a:cubicBezTo>
                  <a:pt x="26670" y="149444"/>
                  <a:pt x="25985" y="150739"/>
                  <a:pt x="25832" y="151197"/>
                </a:cubicBezTo>
                <a:cubicBezTo>
                  <a:pt x="25527" y="151349"/>
                  <a:pt x="25070" y="151730"/>
                  <a:pt x="24461" y="152340"/>
                </a:cubicBezTo>
                <a:lnTo>
                  <a:pt x="22175" y="154854"/>
                </a:lnTo>
                <a:cubicBezTo>
                  <a:pt x="22022" y="155159"/>
                  <a:pt x="21794" y="155388"/>
                  <a:pt x="21489" y="155540"/>
                </a:cubicBezTo>
                <a:cubicBezTo>
                  <a:pt x="27432" y="160417"/>
                  <a:pt x="37034" y="163922"/>
                  <a:pt x="50292" y="166056"/>
                </a:cubicBezTo>
                <a:cubicBezTo>
                  <a:pt x="64313" y="168189"/>
                  <a:pt x="76353" y="168113"/>
                  <a:pt x="86411" y="165827"/>
                </a:cubicBezTo>
                <a:cubicBezTo>
                  <a:pt x="90221" y="165065"/>
                  <a:pt x="95174" y="163427"/>
                  <a:pt x="101270" y="160912"/>
                </a:cubicBezTo>
                <a:cubicBezTo>
                  <a:pt x="107366" y="158397"/>
                  <a:pt x="111481" y="156759"/>
                  <a:pt x="113615" y="155997"/>
                </a:cubicBezTo>
                <a:cubicBezTo>
                  <a:pt x="108433" y="121250"/>
                  <a:pt x="95860" y="100143"/>
                  <a:pt x="75896" y="92675"/>
                </a:cubicBezTo>
                <a:cubicBezTo>
                  <a:pt x="75286" y="92523"/>
                  <a:pt x="74753" y="92142"/>
                  <a:pt x="74295" y="91532"/>
                </a:cubicBezTo>
                <a:cubicBezTo>
                  <a:pt x="73533" y="91227"/>
                  <a:pt x="73000" y="90618"/>
                  <a:pt x="72695" y="89703"/>
                </a:cubicBezTo>
                <a:cubicBezTo>
                  <a:pt x="71933" y="87722"/>
                  <a:pt x="72543" y="86350"/>
                  <a:pt x="74524" y="85588"/>
                </a:cubicBezTo>
                <a:cubicBezTo>
                  <a:pt x="83058" y="82236"/>
                  <a:pt x="91631" y="76140"/>
                  <a:pt x="100242" y="67300"/>
                </a:cubicBezTo>
                <a:cubicBezTo>
                  <a:pt x="108852" y="58461"/>
                  <a:pt x="113234" y="50613"/>
                  <a:pt x="113386" y="43755"/>
                </a:cubicBezTo>
                <a:close/>
                <a:moveTo>
                  <a:pt x="123216" y="41240"/>
                </a:moveTo>
                <a:cubicBezTo>
                  <a:pt x="122759" y="42154"/>
                  <a:pt x="121997" y="42612"/>
                  <a:pt x="120930" y="42612"/>
                </a:cubicBezTo>
                <a:lnTo>
                  <a:pt x="119787" y="42612"/>
                </a:lnTo>
                <a:cubicBezTo>
                  <a:pt x="120244" y="51451"/>
                  <a:pt x="115215" y="61204"/>
                  <a:pt x="104699" y="71872"/>
                </a:cubicBezTo>
                <a:cubicBezTo>
                  <a:pt x="97994" y="78730"/>
                  <a:pt x="90678" y="84369"/>
                  <a:pt x="82754" y="88789"/>
                </a:cubicBezTo>
                <a:cubicBezTo>
                  <a:pt x="99822" y="97171"/>
                  <a:pt x="111481" y="115230"/>
                  <a:pt x="117729" y="142967"/>
                </a:cubicBezTo>
                <a:cubicBezTo>
                  <a:pt x="118187" y="137176"/>
                  <a:pt x="118491" y="129556"/>
                  <a:pt x="118644" y="120107"/>
                </a:cubicBezTo>
                <a:cubicBezTo>
                  <a:pt x="118949" y="101819"/>
                  <a:pt x="119253" y="90618"/>
                  <a:pt x="119558" y="86503"/>
                </a:cubicBezTo>
                <a:cubicBezTo>
                  <a:pt x="119863" y="83455"/>
                  <a:pt x="120358" y="78959"/>
                  <a:pt x="121044" y="73015"/>
                </a:cubicBezTo>
                <a:cubicBezTo>
                  <a:pt x="121730" y="67072"/>
                  <a:pt x="122149" y="63719"/>
                  <a:pt x="122301" y="62957"/>
                </a:cubicBezTo>
                <a:lnTo>
                  <a:pt x="122301" y="46726"/>
                </a:lnTo>
                <a:cubicBezTo>
                  <a:pt x="122301" y="45660"/>
                  <a:pt x="122682" y="44821"/>
                  <a:pt x="123444" y="44212"/>
                </a:cubicBezTo>
                <a:lnTo>
                  <a:pt x="123444" y="41469"/>
                </a:lnTo>
                <a:cubicBezTo>
                  <a:pt x="123444" y="41316"/>
                  <a:pt x="123368" y="41240"/>
                  <a:pt x="123216" y="41240"/>
                </a:cubicBezTo>
                <a:close/>
                <a:moveTo>
                  <a:pt x="122301" y="19066"/>
                </a:moveTo>
                <a:cubicBezTo>
                  <a:pt x="120625" y="19828"/>
                  <a:pt x="118644" y="20590"/>
                  <a:pt x="116358" y="21352"/>
                </a:cubicBezTo>
                <a:cubicBezTo>
                  <a:pt x="108585" y="23943"/>
                  <a:pt x="101956" y="25619"/>
                  <a:pt x="96470" y="26381"/>
                </a:cubicBezTo>
                <a:cubicBezTo>
                  <a:pt x="87021" y="27600"/>
                  <a:pt x="71095" y="27753"/>
                  <a:pt x="48692" y="26838"/>
                </a:cubicBezTo>
                <a:cubicBezTo>
                  <a:pt x="37110" y="26381"/>
                  <a:pt x="27661" y="25619"/>
                  <a:pt x="20346" y="24552"/>
                </a:cubicBezTo>
                <a:cubicBezTo>
                  <a:pt x="16079" y="23943"/>
                  <a:pt x="12573" y="23257"/>
                  <a:pt x="9830" y="22495"/>
                </a:cubicBezTo>
                <a:cubicBezTo>
                  <a:pt x="8763" y="22038"/>
                  <a:pt x="7773" y="21657"/>
                  <a:pt x="6858" y="21352"/>
                </a:cubicBezTo>
                <a:cubicBezTo>
                  <a:pt x="6706" y="23333"/>
                  <a:pt x="6554" y="25009"/>
                  <a:pt x="6401" y="26381"/>
                </a:cubicBezTo>
                <a:cubicBezTo>
                  <a:pt x="6401" y="28819"/>
                  <a:pt x="6477" y="30801"/>
                  <a:pt x="6630" y="32325"/>
                </a:cubicBezTo>
                <a:cubicBezTo>
                  <a:pt x="6935" y="33849"/>
                  <a:pt x="7316" y="34839"/>
                  <a:pt x="7773" y="35296"/>
                </a:cubicBezTo>
                <a:cubicBezTo>
                  <a:pt x="10516" y="38040"/>
                  <a:pt x="15469" y="40326"/>
                  <a:pt x="22632" y="42154"/>
                </a:cubicBezTo>
                <a:cubicBezTo>
                  <a:pt x="28880" y="43678"/>
                  <a:pt x="36729" y="44745"/>
                  <a:pt x="46178" y="45355"/>
                </a:cubicBezTo>
                <a:cubicBezTo>
                  <a:pt x="63551" y="46574"/>
                  <a:pt x="77801" y="46117"/>
                  <a:pt x="88926" y="43983"/>
                </a:cubicBezTo>
                <a:cubicBezTo>
                  <a:pt x="91517" y="43526"/>
                  <a:pt x="96622" y="42154"/>
                  <a:pt x="104242" y="39868"/>
                </a:cubicBezTo>
                <a:cubicBezTo>
                  <a:pt x="110948" y="37735"/>
                  <a:pt x="116358" y="36516"/>
                  <a:pt x="120473" y="36211"/>
                </a:cubicBezTo>
                <a:cubicBezTo>
                  <a:pt x="121082" y="36211"/>
                  <a:pt x="121692" y="36363"/>
                  <a:pt x="122301" y="36668"/>
                </a:cubicBezTo>
                <a:close/>
                <a:moveTo>
                  <a:pt x="88011" y="6721"/>
                </a:moveTo>
                <a:cubicBezTo>
                  <a:pt x="68809" y="5807"/>
                  <a:pt x="50673" y="6798"/>
                  <a:pt x="33605" y="9693"/>
                </a:cubicBezTo>
                <a:cubicBezTo>
                  <a:pt x="22327" y="11674"/>
                  <a:pt x="15012" y="13275"/>
                  <a:pt x="11659" y="14494"/>
                </a:cubicBezTo>
                <a:cubicBezTo>
                  <a:pt x="11049" y="14799"/>
                  <a:pt x="10364" y="15103"/>
                  <a:pt x="9602" y="15408"/>
                </a:cubicBezTo>
                <a:lnTo>
                  <a:pt x="11888" y="16323"/>
                </a:lnTo>
                <a:cubicBezTo>
                  <a:pt x="14174" y="17085"/>
                  <a:pt x="17298" y="17770"/>
                  <a:pt x="21260" y="18380"/>
                </a:cubicBezTo>
                <a:cubicBezTo>
                  <a:pt x="28423" y="19447"/>
                  <a:pt x="37643" y="20133"/>
                  <a:pt x="48921" y="20437"/>
                </a:cubicBezTo>
                <a:cubicBezTo>
                  <a:pt x="70866" y="21352"/>
                  <a:pt x="86411" y="21199"/>
                  <a:pt x="95555" y="19980"/>
                </a:cubicBezTo>
                <a:cubicBezTo>
                  <a:pt x="100737" y="19371"/>
                  <a:pt x="106985" y="17847"/>
                  <a:pt x="114300" y="15408"/>
                </a:cubicBezTo>
                <a:cubicBezTo>
                  <a:pt x="116434" y="14646"/>
                  <a:pt x="118110" y="13960"/>
                  <a:pt x="119330" y="13351"/>
                </a:cubicBezTo>
                <a:cubicBezTo>
                  <a:pt x="119482" y="13198"/>
                  <a:pt x="119711" y="13046"/>
                  <a:pt x="120015" y="12894"/>
                </a:cubicBezTo>
                <a:cubicBezTo>
                  <a:pt x="119406" y="12741"/>
                  <a:pt x="118720" y="12513"/>
                  <a:pt x="117958" y="12208"/>
                </a:cubicBezTo>
                <a:cubicBezTo>
                  <a:pt x="116129" y="11751"/>
                  <a:pt x="113958" y="11370"/>
                  <a:pt x="111443" y="11065"/>
                </a:cubicBezTo>
                <a:cubicBezTo>
                  <a:pt x="108928" y="10760"/>
                  <a:pt x="106833" y="10531"/>
                  <a:pt x="105156" y="10379"/>
                </a:cubicBezTo>
                <a:lnTo>
                  <a:pt x="97841" y="10150"/>
                </a:lnTo>
                <a:cubicBezTo>
                  <a:pt x="94488" y="9998"/>
                  <a:pt x="92202" y="9922"/>
                  <a:pt x="90983" y="9922"/>
                </a:cubicBezTo>
                <a:cubicBezTo>
                  <a:pt x="90221" y="9922"/>
                  <a:pt x="89535" y="9579"/>
                  <a:pt x="88926" y="8893"/>
                </a:cubicBezTo>
                <a:cubicBezTo>
                  <a:pt x="88316" y="8207"/>
                  <a:pt x="88011" y="7483"/>
                  <a:pt x="88011" y="6721"/>
                </a:cubicBezTo>
                <a:close/>
                <a:moveTo>
                  <a:pt x="67037" y="92"/>
                </a:moveTo>
                <a:cubicBezTo>
                  <a:pt x="79039" y="-213"/>
                  <a:pt x="91593" y="244"/>
                  <a:pt x="104699" y="1464"/>
                </a:cubicBezTo>
                <a:cubicBezTo>
                  <a:pt x="106376" y="1616"/>
                  <a:pt x="107366" y="2530"/>
                  <a:pt x="107671" y="4207"/>
                </a:cubicBezTo>
                <a:cubicBezTo>
                  <a:pt x="112395" y="4512"/>
                  <a:pt x="116434" y="5197"/>
                  <a:pt x="119787" y="6264"/>
                </a:cubicBezTo>
                <a:cubicBezTo>
                  <a:pt x="122682" y="7026"/>
                  <a:pt x="124740" y="8017"/>
                  <a:pt x="125959" y="9236"/>
                </a:cubicBezTo>
                <a:cubicBezTo>
                  <a:pt x="126569" y="9846"/>
                  <a:pt x="127026" y="10608"/>
                  <a:pt x="127331" y="11522"/>
                </a:cubicBezTo>
                <a:cubicBezTo>
                  <a:pt x="128245" y="12132"/>
                  <a:pt x="128702" y="12970"/>
                  <a:pt x="128702" y="14037"/>
                </a:cubicBezTo>
                <a:lnTo>
                  <a:pt x="128702" y="30953"/>
                </a:lnTo>
                <a:cubicBezTo>
                  <a:pt x="128855" y="31258"/>
                  <a:pt x="129007" y="31639"/>
                  <a:pt x="129159" y="32096"/>
                </a:cubicBezTo>
                <a:cubicBezTo>
                  <a:pt x="130226" y="40021"/>
                  <a:pt x="130074" y="50460"/>
                  <a:pt x="128702" y="63414"/>
                </a:cubicBezTo>
                <a:cubicBezTo>
                  <a:pt x="128550" y="70425"/>
                  <a:pt x="128283" y="83683"/>
                  <a:pt x="127902" y="103191"/>
                </a:cubicBezTo>
                <a:cubicBezTo>
                  <a:pt x="127521" y="122698"/>
                  <a:pt x="127331" y="137785"/>
                  <a:pt x="127331" y="148453"/>
                </a:cubicBezTo>
                <a:cubicBezTo>
                  <a:pt x="129007" y="148911"/>
                  <a:pt x="130302" y="149596"/>
                  <a:pt x="131217" y="150511"/>
                </a:cubicBezTo>
                <a:cubicBezTo>
                  <a:pt x="133503" y="152644"/>
                  <a:pt x="134036" y="155311"/>
                  <a:pt x="132817" y="158512"/>
                </a:cubicBezTo>
                <a:cubicBezTo>
                  <a:pt x="132817" y="158664"/>
                  <a:pt x="133350" y="161941"/>
                  <a:pt x="134417" y="168342"/>
                </a:cubicBezTo>
                <a:cubicBezTo>
                  <a:pt x="135179" y="173371"/>
                  <a:pt x="135103" y="177333"/>
                  <a:pt x="134189" y="180229"/>
                </a:cubicBezTo>
                <a:cubicBezTo>
                  <a:pt x="132665" y="185563"/>
                  <a:pt x="127407" y="190363"/>
                  <a:pt x="118415" y="194631"/>
                </a:cubicBezTo>
                <a:cubicBezTo>
                  <a:pt x="115824" y="195850"/>
                  <a:pt x="112357" y="197259"/>
                  <a:pt x="108014" y="198860"/>
                </a:cubicBezTo>
                <a:cubicBezTo>
                  <a:pt x="103671" y="200460"/>
                  <a:pt x="101042" y="201489"/>
                  <a:pt x="100127" y="201946"/>
                </a:cubicBezTo>
                <a:cubicBezTo>
                  <a:pt x="98756" y="202555"/>
                  <a:pt x="97536" y="202327"/>
                  <a:pt x="96470" y="201260"/>
                </a:cubicBezTo>
                <a:cubicBezTo>
                  <a:pt x="84735" y="203851"/>
                  <a:pt x="72162" y="204841"/>
                  <a:pt x="58751" y="204232"/>
                </a:cubicBezTo>
                <a:cubicBezTo>
                  <a:pt x="46406" y="203622"/>
                  <a:pt x="35395" y="201603"/>
                  <a:pt x="25718" y="198174"/>
                </a:cubicBezTo>
                <a:cubicBezTo>
                  <a:pt x="16041" y="194745"/>
                  <a:pt x="9221" y="189678"/>
                  <a:pt x="5258" y="182972"/>
                </a:cubicBezTo>
                <a:cubicBezTo>
                  <a:pt x="2210" y="177943"/>
                  <a:pt x="1143" y="170323"/>
                  <a:pt x="2058" y="160112"/>
                </a:cubicBezTo>
                <a:cubicBezTo>
                  <a:pt x="2058" y="159350"/>
                  <a:pt x="2363" y="158664"/>
                  <a:pt x="2972" y="158055"/>
                </a:cubicBezTo>
                <a:cubicBezTo>
                  <a:pt x="2972" y="155616"/>
                  <a:pt x="3963" y="153559"/>
                  <a:pt x="5944" y="151882"/>
                </a:cubicBezTo>
                <a:cubicBezTo>
                  <a:pt x="6858" y="151273"/>
                  <a:pt x="7849" y="150739"/>
                  <a:pt x="8916" y="150282"/>
                </a:cubicBezTo>
                <a:cubicBezTo>
                  <a:pt x="9068" y="149215"/>
                  <a:pt x="9144" y="148149"/>
                  <a:pt x="9144" y="147082"/>
                </a:cubicBezTo>
                <a:cubicBezTo>
                  <a:pt x="8992" y="140833"/>
                  <a:pt x="9068" y="133671"/>
                  <a:pt x="9373" y="125593"/>
                </a:cubicBezTo>
                <a:cubicBezTo>
                  <a:pt x="9221" y="119193"/>
                  <a:pt x="9144" y="114697"/>
                  <a:pt x="9144" y="112106"/>
                </a:cubicBezTo>
                <a:cubicBezTo>
                  <a:pt x="9144" y="109058"/>
                  <a:pt x="9183" y="103876"/>
                  <a:pt x="9259" y="96561"/>
                </a:cubicBezTo>
                <a:cubicBezTo>
                  <a:pt x="9335" y="89246"/>
                  <a:pt x="9373" y="83607"/>
                  <a:pt x="9373" y="79645"/>
                </a:cubicBezTo>
                <a:cubicBezTo>
                  <a:pt x="9373" y="75682"/>
                  <a:pt x="9259" y="70691"/>
                  <a:pt x="9030" y="64671"/>
                </a:cubicBezTo>
                <a:cubicBezTo>
                  <a:pt x="8802" y="58652"/>
                  <a:pt x="8459" y="53127"/>
                  <a:pt x="8001" y="48098"/>
                </a:cubicBezTo>
                <a:lnTo>
                  <a:pt x="8001" y="47869"/>
                </a:lnTo>
                <a:lnTo>
                  <a:pt x="8001" y="44669"/>
                </a:lnTo>
                <a:cubicBezTo>
                  <a:pt x="8001" y="44212"/>
                  <a:pt x="8078" y="43831"/>
                  <a:pt x="8230" y="43526"/>
                </a:cubicBezTo>
                <a:cubicBezTo>
                  <a:pt x="6249" y="42459"/>
                  <a:pt x="4572" y="41240"/>
                  <a:pt x="3201" y="39868"/>
                </a:cubicBezTo>
                <a:cubicBezTo>
                  <a:pt x="1829" y="38344"/>
                  <a:pt x="915" y="36211"/>
                  <a:pt x="458" y="33468"/>
                </a:cubicBezTo>
                <a:cubicBezTo>
                  <a:pt x="153" y="31486"/>
                  <a:pt x="0" y="29048"/>
                  <a:pt x="0" y="26152"/>
                </a:cubicBezTo>
                <a:cubicBezTo>
                  <a:pt x="153" y="24476"/>
                  <a:pt x="305" y="22114"/>
                  <a:pt x="458" y="19066"/>
                </a:cubicBezTo>
                <a:cubicBezTo>
                  <a:pt x="762" y="16475"/>
                  <a:pt x="915" y="14799"/>
                  <a:pt x="915" y="14037"/>
                </a:cubicBezTo>
                <a:cubicBezTo>
                  <a:pt x="915" y="11903"/>
                  <a:pt x="1982" y="10836"/>
                  <a:pt x="4115" y="10836"/>
                </a:cubicBezTo>
                <a:lnTo>
                  <a:pt x="4801" y="10836"/>
                </a:lnTo>
                <a:cubicBezTo>
                  <a:pt x="4953" y="10836"/>
                  <a:pt x="5106" y="10760"/>
                  <a:pt x="5258" y="10608"/>
                </a:cubicBezTo>
                <a:cubicBezTo>
                  <a:pt x="6477" y="9846"/>
                  <a:pt x="7849" y="9160"/>
                  <a:pt x="9373" y="8550"/>
                </a:cubicBezTo>
                <a:cubicBezTo>
                  <a:pt x="13031" y="7026"/>
                  <a:pt x="20803" y="5274"/>
                  <a:pt x="32690" y="3292"/>
                </a:cubicBezTo>
                <a:cubicBezTo>
                  <a:pt x="43587" y="1464"/>
                  <a:pt x="55036" y="397"/>
                  <a:pt x="67037" y="92"/>
                </a:cubicBezTo>
                <a:close/>
              </a:path>
            </a:pathLst>
          </a:custGeom>
          <a:solidFill>
            <a:schemeClr val="tx1">
              <a:lumMod val="65000"/>
              <a:lumOff val="35000"/>
            </a:schemeClr>
          </a:solidFill>
          <a:ln>
            <a:noFill/>
          </a:ln>
          <a:effectLst>
            <a:outerShdw blurRad="76200" dir="18900000" sy="23000" kx="-1200000" algn="bl" rotWithShape="0">
              <a:schemeClr val="tx1">
                <a:alpha val="2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0" name="TextBox 29"/>
          <p:cNvSpPr txBox="1"/>
          <p:nvPr/>
        </p:nvSpPr>
        <p:spPr>
          <a:xfrm>
            <a:off x="1938502" y="3856300"/>
            <a:ext cx="4641303"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a:t>
            </a:r>
          </a:p>
        </p:txBody>
      </p:sp>
      <p:sp>
        <p:nvSpPr>
          <p:cNvPr id="31" name="Rectangle 30"/>
          <p:cNvSpPr/>
          <p:nvPr/>
        </p:nvSpPr>
        <p:spPr>
          <a:xfrm>
            <a:off x="1938502" y="4866005"/>
            <a:ext cx="4641303" cy="3970318"/>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dolor sit amet here please.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32" name="Oval 31"/>
          <p:cNvSpPr/>
          <p:nvPr/>
        </p:nvSpPr>
        <p:spPr>
          <a:xfrm>
            <a:off x="977733" y="10149170"/>
            <a:ext cx="1056120" cy="10561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TextBox 32"/>
          <p:cNvSpPr txBox="1"/>
          <p:nvPr/>
        </p:nvSpPr>
        <p:spPr>
          <a:xfrm>
            <a:off x="2317956" y="9994842"/>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ONE HERE</a:t>
            </a:r>
          </a:p>
        </p:txBody>
      </p:sp>
      <p:sp>
        <p:nvSpPr>
          <p:cNvPr id="34" name="Rectangle 33"/>
          <p:cNvSpPr/>
          <p:nvPr/>
        </p:nvSpPr>
        <p:spPr>
          <a:xfrm>
            <a:off x="2317956" y="10568970"/>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35" name="Oval 34"/>
          <p:cNvSpPr/>
          <p:nvPr/>
        </p:nvSpPr>
        <p:spPr>
          <a:xfrm>
            <a:off x="6843422" y="10149141"/>
            <a:ext cx="1056120" cy="10561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TextBox 35"/>
          <p:cNvSpPr txBox="1"/>
          <p:nvPr/>
        </p:nvSpPr>
        <p:spPr>
          <a:xfrm>
            <a:off x="8183645" y="9994813"/>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TWO HERE</a:t>
            </a:r>
          </a:p>
        </p:txBody>
      </p:sp>
      <p:sp>
        <p:nvSpPr>
          <p:cNvPr id="37" name="Rectangle 36"/>
          <p:cNvSpPr/>
          <p:nvPr/>
        </p:nvSpPr>
        <p:spPr>
          <a:xfrm>
            <a:off x="8183645" y="10568941"/>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38" name="Oval 37"/>
          <p:cNvSpPr/>
          <p:nvPr/>
        </p:nvSpPr>
        <p:spPr>
          <a:xfrm>
            <a:off x="12709110" y="10149141"/>
            <a:ext cx="1056120" cy="105612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TextBox 38"/>
          <p:cNvSpPr txBox="1"/>
          <p:nvPr/>
        </p:nvSpPr>
        <p:spPr>
          <a:xfrm>
            <a:off x="14049333" y="9994813"/>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THREE HERE</a:t>
            </a:r>
          </a:p>
        </p:txBody>
      </p:sp>
      <p:sp>
        <p:nvSpPr>
          <p:cNvPr id="40" name="Rectangle 39"/>
          <p:cNvSpPr/>
          <p:nvPr/>
        </p:nvSpPr>
        <p:spPr>
          <a:xfrm>
            <a:off x="14049333" y="10568941"/>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41" name="Oval 40"/>
          <p:cNvSpPr/>
          <p:nvPr/>
        </p:nvSpPr>
        <p:spPr>
          <a:xfrm>
            <a:off x="18574797" y="10149141"/>
            <a:ext cx="1056120" cy="10561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TextBox 41"/>
          <p:cNvSpPr txBox="1"/>
          <p:nvPr/>
        </p:nvSpPr>
        <p:spPr>
          <a:xfrm>
            <a:off x="19915020" y="9994813"/>
            <a:ext cx="3846925"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FOUR HERE</a:t>
            </a:r>
          </a:p>
        </p:txBody>
      </p:sp>
      <p:sp>
        <p:nvSpPr>
          <p:cNvPr id="43" name="Rectangle 42"/>
          <p:cNvSpPr/>
          <p:nvPr/>
        </p:nvSpPr>
        <p:spPr>
          <a:xfrm>
            <a:off x="19915020" y="10568941"/>
            <a:ext cx="3846926"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44" name="TextBox 4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30</a:t>
            </a:fld>
            <a:endParaRPr lang="en-US" sz="2400" dirty="0">
              <a:solidFill>
                <a:schemeClr val="bg1"/>
              </a:solidFill>
            </a:endParaRPr>
          </a:p>
        </p:txBody>
      </p:sp>
    </p:spTree>
    <p:extLst>
      <p:ext uri="{BB962C8B-B14F-4D97-AF65-F5344CB8AC3E}">
        <p14:creationId xmlns:p14="http://schemas.microsoft.com/office/powerpoint/2010/main" val="65371217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 calcmode="lin" valueType="num">
                                      <p:cBhvr>
                                        <p:cTn id="9" dur="500" fill="hold"/>
                                        <p:tgtEl>
                                          <p:spTgt spid="29"/>
                                        </p:tgtEl>
                                        <p:attrNameLst>
                                          <p:attrName>style.rotation</p:attrName>
                                        </p:attrNameLst>
                                      </p:cBhvr>
                                      <p:tavLst>
                                        <p:tav tm="0">
                                          <p:val>
                                            <p:fltVal val="360"/>
                                          </p:val>
                                        </p:tav>
                                        <p:tav tm="100000">
                                          <p:val>
                                            <p:fltVal val="0"/>
                                          </p:val>
                                        </p:tav>
                                      </p:tavLst>
                                    </p:anim>
                                    <p:animEffect transition="in" filter="fade">
                                      <p:cBhvr>
                                        <p:cTn id="10" dur="500"/>
                                        <p:tgtEl>
                                          <p:spTgt spid="2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0"/>
                                        <p:tgtEl>
                                          <p:spTgt spid="3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500"/>
                                        <p:tgtEl>
                                          <p:spTgt spid="34"/>
                                        </p:tgtEl>
                                      </p:cBhvr>
                                    </p:animEffect>
                                  </p:childTnLst>
                                </p:cTn>
                              </p:par>
                            </p:childTnLst>
                          </p:cTn>
                        </p:par>
                        <p:par>
                          <p:cTn id="32" fill="hold">
                            <p:stCondLst>
                              <p:cond delay="2000"/>
                            </p:stCondLst>
                            <p:childTnLst>
                              <p:par>
                                <p:cTn id="33" presetID="10" presetClass="entr" presetSubtype="0" fill="hold" grpId="0"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6"/>
                                        </p:tgtEl>
                                        <p:attrNameLst>
                                          <p:attrName>style.visibility</p:attrName>
                                        </p:attrNameLst>
                                      </p:cBhvr>
                                      <p:to>
                                        <p:strVal val="visible"/>
                                      </p:to>
                                    </p:set>
                                    <p:animEffect transition="in" filter="fade">
                                      <p:cBhvr>
                                        <p:cTn id="38" dur="500"/>
                                        <p:tgtEl>
                                          <p:spTgt spid="36"/>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7"/>
                                        </p:tgtEl>
                                        <p:attrNameLst>
                                          <p:attrName>style.visibility</p:attrName>
                                        </p:attrNameLst>
                                      </p:cBhvr>
                                      <p:to>
                                        <p:strVal val="visible"/>
                                      </p:to>
                                    </p:set>
                                    <p:animEffect transition="in" filter="fade">
                                      <p:cBhvr>
                                        <p:cTn id="41" dur="500"/>
                                        <p:tgtEl>
                                          <p:spTgt spid="37"/>
                                        </p:tgtEl>
                                      </p:cBhvr>
                                    </p:animEffect>
                                  </p:childTnLst>
                                </p:cTn>
                              </p:par>
                            </p:childTnLst>
                          </p:cTn>
                        </p:par>
                        <p:par>
                          <p:cTn id="42" fill="hold">
                            <p:stCondLst>
                              <p:cond delay="2500"/>
                            </p:stCondLst>
                            <p:childTnLst>
                              <p:par>
                                <p:cTn id="43" presetID="10" presetClass="entr" presetSubtype="0" fill="hold" grpId="0" nodeType="afterEffect">
                                  <p:stCondLst>
                                    <p:cond delay="0"/>
                                  </p:stCondLst>
                                  <p:childTnLst>
                                    <p:set>
                                      <p:cBhvr>
                                        <p:cTn id="44" dur="1" fill="hold">
                                          <p:stCondLst>
                                            <p:cond delay="0"/>
                                          </p:stCondLst>
                                        </p:cTn>
                                        <p:tgtEl>
                                          <p:spTgt spid="38"/>
                                        </p:tgtEl>
                                        <p:attrNameLst>
                                          <p:attrName>style.visibility</p:attrName>
                                        </p:attrNameLst>
                                      </p:cBhvr>
                                      <p:to>
                                        <p:strVal val="visible"/>
                                      </p:to>
                                    </p:set>
                                    <p:animEffect transition="in" filter="fade">
                                      <p:cBhvr>
                                        <p:cTn id="45" dur="500"/>
                                        <p:tgtEl>
                                          <p:spTgt spid="3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9"/>
                                        </p:tgtEl>
                                        <p:attrNameLst>
                                          <p:attrName>style.visibility</p:attrName>
                                        </p:attrNameLst>
                                      </p:cBhvr>
                                      <p:to>
                                        <p:strVal val="visible"/>
                                      </p:to>
                                    </p:set>
                                    <p:animEffect transition="in" filter="fade">
                                      <p:cBhvr>
                                        <p:cTn id="48" dur="500"/>
                                        <p:tgtEl>
                                          <p:spTgt spid="39"/>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animEffect transition="in" filter="fade">
                                      <p:cBhvr>
                                        <p:cTn id="51" dur="500"/>
                                        <p:tgtEl>
                                          <p:spTgt spid="40"/>
                                        </p:tgtEl>
                                      </p:cBhvr>
                                    </p:animEffect>
                                  </p:childTnLst>
                                </p:cTn>
                              </p:par>
                            </p:childTnLst>
                          </p:cTn>
                        </p:par>
                        <p:par>
                          <p:cTn id="52" fill="hold">
                            <p:stCondLst>
                              <p:cond delay="3000"/>
                            </p:stCondLst>
                            <p:childTnLst>
                              <p:par>
                                <p:cTn id="53" presetID="10" presetClass="entr" presetSubtype="0" fill="hold" grpId="0" nodeType="afterEffect">
                                  <p:stCondLst>
                                    <p:cond delay="0"/>
                                  </p:stCondLst>
                                  <p:childTnLst>
                                    <p:set>
                                      <p:cBhvr>
                                        <p:cTn id="54" dur="1" fill="hold">
                                          <p:stCondLst>
                                            <p:cond delay="0"/>
                                          </p:stCondLst>
                                        </p:cTn>
                                        <p:tgtEl>
                                          <p:spTgt spid="41"/>
                                        </p:tgtEl>
                                        <p:attrNameLst>
                                          <p:attrName>style.visibility</p:attrName>
                                        </p:attrNameLst>
                                      </p:cBhvr>
                                      <p:to>
                                        <p:strVal val="visible"/>
                                      </p:to>
                                    </p:set>
                                    <p:animEffect transition="in" filter="fade">
                                      <p:cBhvr>
                                        <p:cTn id="55" dur="500"/>
                                        <p:tgtEl>
                                          <p:spTgt spid="4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fade">
                                      <p:cBhvr>
                                        <p:cTn id="58" dur="500"/>
                                        <p:tgtEl>
                                          <p:spTgt spid="42"/>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3"/>
                                        </p:tgtEl>
                                        <p:attrNameLst>
                                          <p:attrName>style.visibility</p:attrName>
                                        </p:attrNameLst>
                                      </p:cBhvr>
                                      <p:to>
                                        <p:strVal val="visible"/>
                                      </p:to>
                                    </p:set>
                                    <p:animEffect transition="in" filter="fade">
                                      <p:cBhvr>
                                        <p:cTn id="61"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P spid="31" grpId="0"/>
      <p:bldP spid="32" grpId="0" animBg="1"/>
      <p:bldP spid="33" grpId="0"/>
      <p:bldP spid="34" grpId="0"/>
      <p:bldP spid="35" grpId="0" animBg="1"/>
      <p:bldP spid="36" grpId="0"/>
      <p:bldP spid="37" grpId="0"/>
      <p:bldP spid="38" grpId="0" animBg="1"/>
      <p:bldP spid="39" grpId="0"/>
      <p:bldP spid="40" grpId="0"/>
      <p:bldP spid="41" grpId="0" animBg="1"/>
      <p:bldP spid="42" grpId="0"/>
      <p:bldP spid="43"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p:cNvGrpSpPr/>
          <p:nvPr/>
        </p:nvGrpSpPr>
        <p:grpSpPr>
          <a:xfrm>
            <a:off x="11307743" y="3723707"/>
            <a:ext cx="4955021" cy="8174606"/>
            <a:chOff x="10185400" y="3552825"/>
            <a:chExt cx="4006850" cy="6610350"/>
          </a:xfrm>
        </p:grpSpPr>
        <p:sp>
          <p:nvSpPr>
            <p:cNvPr id="5" name="Freeform 5"/>
            <p:cNvSpPr>
              <a:spLocks/>
            </p:cNvSpPr>
            <p:nvPr/>
          </p:nvSpPr>
          <p:spPr bwMode="auto">
            <a:xfrm>
              <a:off x="11633200" y="9880600"/>
              <a:ext cx="1076325" cy="282575"/>
            </a:xfrm>
            <a:custGeom>
              <a:avLst/>
              <a:gdLst>
                <a:gd name="T0" fmla="*/ 678 w 678"/>
                <a:gd name="T1" fmla="*/ 90 h 178"/>
                <a:gd name="T2" fmla="*/ 678 w 678"/>
                <a:gd name="T3" fmla="*/ 90 h 178"/>
                <a:gd name="T4" fmla="*/ 676 w 678"/>
                <a:gd name="T5" fmla="*/ 108 h 178"/>
                <a:gd name="T6" fmla="*/ 670 w 678"/>
                <a:gd name="T7" fmla="*/ 124 h 178"/>
                <a:gd name="T8" fmla="*/ 662 w 678"/>
                <a:gd name="T9" fmla="*/ 140 h 178"/>
                <a:gd name="T10" fmla="*/ 650 w 678"/>
                <a:gd name="T11" fmla="*/ 152 h 178"/>
                <a:gd name="T12" fmla="*/ 636 w 678"/>
                <a:gd name="T13" fmla="*/ 164 h 178"/>
                <a:gd name="T14" fmla="*/ 620 w 678"/>
                <a:gd name="T15" fmla="*/ 172 h 178"/>
                <a:gd name="T16" fmla="*/ 602 w 678"/>
                <a:gd name="T17" fmla="*/ 176 h 178"/>
                <a:gd name="T18" fmla="*/ 582 w 678"/>
                <a:gd name="T19" fmla="*/ 178 h 178"/>
                <a:gd name="T20" fmla="*/ 96 w 678"/>
                <a:gd name="T21" fmla="*/ 178 h 178"/>
                <a:gd name="T22" fmla="*/ 96 w 678"/>
                <a:gd name="T23" fmla="*/ 178 h 178"/>
                <a:gd name="T24" fmla="*/ 76 w 678"/>
                <a:gd name="T25" fmla="*/ 176 h 178"/>
                <a:gd name="T26" fmla="*/ 58 w 678"/>
                <a:gd name="T27" fmla="*/ 172 h 178"/>
                <a:gd name="T28" fmla="*/ 42 w 678"/>
                <a:gd name="T29" fmla="*/ 164 h 178"/>
                <a:gd name="T30" fmla="*/ 28 w 678"/>
                <a:gd name="T31" fmla="*/ 152 h 178"/>
                <a:gd name="T32" fmla="*/ 16 w 678"/>
                <a:gd name="T33" fmla="*/ 140 h 178"/>
                <a:gd name="T34" fmla="*/ 8 w 678"/>
                <a:gd name="T35" fmla="*/ 124 h 178"/>
                <a:gd name="T36" fmla="*/ 2 w 678"/>
                <a:gd name="T37" fmla="*/ 108 h 178"/>
                <a:gd name="T38" fmla="*/ 0 w 678"/>
                <a:gd name="T39" fmla="*/ 90 h 178"/>
                <a:gd name="T40" fmla="*/ 0 w 678"/>
                <a:gd name="T41" fmla="*/ 90 h 178"/>
                <a:gd name="T42" fmla="*/ 0 w 678"/>
                <a:gd name="T43" fmla="*/ 90 h 178"/>
                <a:gd name="T44" fmla="*/ 2 w 678"/>
                <a:gd name="T45" fmla="*/ 72 h 178"/>
                <a:gd name="T46" fmla="*/ 8 w 678"/>
                <a:gd name="T47" fmla="*/ 54 h 178"/>
                <a:gd name="T48" fmla="*/ 16 w 678"/>
                <a:gd name="T49" fmla="*/ 40 h 178"/>
                <a:gd name="T50" fmla="*/ 28 w 678"/>
                <a:gd name="T51" fmla="*/ 26 h 178"/>
                <a:gd name="T52" fmla="*/ 42 w 678"/>
                <a:gd name="T53" fmla="*/ 16 h 178"/>
                <a:gd name="T54" fmla="*/ 58 w 678"/>
                <a:gd name="T55" fmla="*/ 8 h 178"/>
                <a:gd name="T56" fmla="*/ 76 w 678"/>
                <a:gd name="T57" fmla="*/ 2 h 178"/>
                <a:gd name="T58" fmla="*/ 96 w 678"/>
                <a:gd name="T59" fmla="*/ 0 h 178"/>
                <a:gd name="T60" fmla="*/ 582 w 678"/>
                <a:gd name="T61" fmla="*/ 0 h 178"/>
                <a:gd name="T62" fmla="*/ 582 w 678"/>
                <a:gd name="T63" fmla="*/ 0 h 178"/>
                <a:gd name="T64" fmla="*/ 602 w 678"/>
                <a:gd name="T65" fmla="*/ 2 h 178"/>
                <a:gd name="T66" fmla="*/ 620 w 678"/>
                <a:gd name="T67" fmla="*/ 8 h 178"/>
                <a:gd name="T68" fmla="*/ 636 w 678"/>
                <a:gd name="T69" fmla="*/ 16 h 178"/>
                <a:gd name="T70" fmla="*/ 650 w 678"/>
                <a:gd name="T71" fmla="*/ 26 h 178"/>
                <a:gd name="T72" fmla="*/ 662 w 678"/>
                <a:gd name="T73" fmla="*/ 40 h 178"/>
                <a:gd name="T74" fmla="*/ 670 w 678"/>
                <a:gd name="T75" fmla="*/ 54 h 178"/>
                <a:gd name="T76" fmla="*/ 676 w 678"/>
                <a:gd name="T77" fmla="*/ 72 h 178"/>
                <a:gd name="T78" fmla="*/ 678 w 678"/>
                <a:gd name="T79" fmla="*/ 90 h 178"/>
                <a:gd name="T80" fmla="*/ 678 w 678"/>
                <a:gd name="T81" fmla="*/ 9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8" h="178">
                  <a:moveTo>
                    <a:pt x="678" y="90"/>
                  </a:moveTo>
                  <a:lnTo>
                    <a:pt x="678" y="90"/>
                  </a:lnTo>
                  <a:lnTo>
                    <a:pt x="676" y="108"/>
                  </a:lnTo>
                  <a:lnTo>
                    <a:pt x="670" y="124"/>
                  </a:lnTo>
                  <a:lnTo>
                    <a:pt x="662" y="140"/>
                  </a:lnTo>
                  <a:lnTo>
                    <a:pt x="650" y="152"/>
                  </a:lnTo>
                  <a:lnTo>
                    <a:pt x="636" y="164"/>
                  </a:lnTo>
                  <a:lnTo>
                    <a:pt x="620" y="172"/>
                  </a:lnTo>
                  <a:lnTo>
                    <a:pt x="602" y="176"/>
                  </a:lnTo>
                  <a:lnTo>
                    <a:pt x="582" y="178"/>
                  </a:lnTo>
                  <a:lnTo>
                    <a:pt x="96" y="178"/>
                  </a:lnTo>
                  <a:lnTo>
                    <a:pt x="96" y="178"/>
                  </a:lnTo>
                  <a:lnTo>
                    <a:pt x="76" y="176"/>
                  </a:lnTo>
                  <a:lnTo>
                    <a:pt x="58" y="172"/>
                  </a:lnTo>
                  <a:lnTo>
                    <a:pt x="42" y="164"/>
                  </a:lnTo>
                  <a:lnTo>
                    <a:pt x="28" y="152"/>
                  </a:lnTo>
                  <a:lnTo>
                    <a:pt x="16" y="140"/>
                  </a:lnTo>
                  <a:lnTo>
                    <a:pt x="8" y="124"/>
                  </a:lnTo>
                  <a:lnTo>
                    <a:pt x="2" y="108"/>
                  </a:lnTo>
                  <a:lnTo>
                    <a:pt x="0" y="90"/>
                  </a:lnTo>
                  <a:lnTo>
                    <a:pt x="0" y="90"/>
                  </a:lnTo>
                  <a:lnTo>
                    <a:pt x="0" y="90"/>
                  </a:lnTo>
                  <a:lnTo>
                    <a:pt x="2" y="72"/>
                  </a:lnTo>
                  <a:lnTo>
                    <a:pt x="8" y="54"/>
                  </a:lnTo>
                  <a:lnTo>
                    <a:pt x="16" y="40"/>
                  </a:lnTo>
                  <a:lnTo>
                    <a:pt x="28" y="26"/>
                  </a:lnTo>
                  <a:lnTo>
                    <a:pt x="42" y="16"/>
                  </a:lnTo>
                  <a:lnTo>
                    <a:pt x="58" y="8"/>
                  </a:lnTo>
                  <a:lnTo>
                    <a:pt x="76" y="2"/>
                  </a:lnTo>
                  <a:lnTo>
                    <a:pt x="96" y="0"/>
                  </a:lnTo>
                  <a:lnTo>
                    <a:pt x="582" y="0"/>
                  </a:lnTo>
                  <a:lnTo>
                    <a:pt x="582" y="0"/>
                  </a:lnTo>
                  <a:lnTo>
                    <a:pt x="602" y="2"/>
                  </a:lnTo>
                  <a:lnTo>
                    <a:pt x="620" y="8"/>
                  </a:lnTo>
                  <a:lnTo>
                    <a:pt x="636" y="16"/>
                  </a:lnTo>
                  <a:lnTo>
                    <a:pt x="650" y="26"/>
                  </a:lnTo>
                  <a:lnTo>
                    <a:pt x="662" y="40"/>
                  </a:lnTo>
                  <a:lnTo>
                    <a:pt x="670" y="54"/>
                  </a:lnTo>
                  <a:lnTo>
                    <a:pt x="676" y="72"/>
                  </a:lnTo>
                  <a:lnTo>
                    <a:pt x="678" y="90"/>
                  </a:lnTo>
                  <a:lnTo>
                    <a:pt x="678" y="9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 name="Freeform 6"/>
            <p:cNvSpPr>
              <a:spLocks/>
            </p:cNvSpPr>
            <p:nvPr/>
          </p:nvSpPr>
          <p:spPr bwMode="auto">
            <a:xfrm>
              <a:off x="11372850" y="9772650"/>
              <a:ext cx="1597025" cy="238125"/>
            </a:xfrm>
            <a:custGeom>
              <a:avLst/>
              <a:gdLst>
                <a:gd name="T0" fmla="*/ 136 w 1006"/>
                <a:gd name="T1" fmla="*/ 150 h 150"/>
                <a:gd name="T2" fmla="*/ 868 w 1006"/>
                <a:gd name="T3" fmla="*/ 150 h 150"/>
                <a:gd name="T4" fmla="*/ 868 w 1006"/>
                <a:gd name="T5" fmla="*/ 150 h 150"/>
                <a:gd name="T6" fmla="*/ 928 w 1006"/>
                <a:gd name="T7" fmla="*/ 90 h 150"/>
                <a:gd name="T8" fmla="*/ 928 w 1006"/>
                <a:gd name="T9" fmla="*/ 90 h 150"/>
                <a:gd name="T10" fmla="*/ 956 w 1006"/>
                <a:gd name="T11" fmla="*/ 60 h 150"/>
                <a:gd name="T12" fmla="*/ 978 w 1006"/>
                <a:gd name="T13" fmla="*/ 36 h 150"/>
                <a:gd name="T14" fmla="*/ 994 w 1006"/>
                <a:gd name="T15" fmla="*/ 16 h 150"/>
                <a:gd name="T16" fmla="*/ 1006 w 1006"/>
                <a:gd name="T17" fmla="*/ 0 h 150"/>
                <a:gd name="T18" fmla="*/ 0 w 1006"/>
                <a:gd name="T19" fmla="*/ 0 h 150"/>
                <a:gd name="T20" fmla="*/ 0 w 1006"/>
                <a:gd name="T21" fmla="*/ 0 h 150"/>
                <a:gd name="T22" fmla="*/ 6 w 1006"/>
                <a:gd name="T23" fmla="*/ 12 h 150"/>
                <a:gd name="T24" fmla="*/ 6 w 1006"/>
                <a:gd name="T25" fmla="*/ 12 h 150"/>
                <a:gd name="T26" fmla="*/ 66 w 1006"/>
                <a:gd name="T27" fmla="*/ 76 h 150"/>
                <a:gd name="T28" fmla="*/ 136 w 1006"/>
                <a:gd name="T29" fmla="*/ 150 h 150"/>
                <a:gd name="T30" fmla="*/ 136 w 1006"/>
                <a:gd name="T3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6" h="150">
                  <a:moveTo>
                    <a:pt x="136" y="150"/>
                  </a:moveTo>
                  <a:lnTo>
                    <a:pt x="868" y="150"/>
                  </a:lnTo>
                  <a:lnTo>
                    <a:pt x="868" y="150"/>
                  </a:lnTo>
                  <a:lnTo>
                    <a:pt x="928" y="90"/>
                  </a:lnTo>
                  <a:lnTo>
                    <a:pt x="928" y="90"/>
                  </a:lnTo>
                  <a:lnTo>
                    <a:pt x="956" y="60"/>
                  </a:lnTo>
                  <a:lnTo>
                    <a:pt x="978" y="36"/>
                  </a:lnTo>
                  <a:lnTo>
                    <a:pt x="994" y="16"/>
                  </a:lnTo>
                  <a:lnTo>
                    <a:pt x="1006" y="0"/>
                  </a:lnTo>
                  <a:lnTo>
                    <a:pt x="0" y="0"/>
                  </a:lnTo>
                  <a:lnTo>
                    <a:pt x="0" y="0"/>
                  </a:lnTo>
                  <a:lnTo>
                    <a:pt x="6" y="12"/>
                  </a:lnTo>
                  <a:lnTo>
                    <a:pt x="6" y="12"/>
                  </a:lnTo>
                  <a:lnTo>
                    <a:pt x="66" y="76"/>
                  </a:lnTo>
                  <a:lnTo>
                    <a:pt x="136" y="150"/>
                  </a:lnTo>
                  <a:lnTo>
                    <a:pt x="136" y="15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7"/>
            <p:cNvSpPr>
              <a:spLocks/>
            </p:cNvSpPr>
            <p:nvPr/>
          </p:nvSpPr>
          <p:spPr bwMode="auto">
            <a:xfrm>
              <a:off x="11318875" y="8988425"/>
              <a:ext cx="1714500" cy="161925"/>
            </a:xfrm>
            <a:custGeom>
              <a:avLst/>
              <a:gdLst>
                <a:gd name="T0" fmla="*/ 1080 w 1080"/>
                <a:gd name="T1" fmla="*/ 50 h 102"/>
                <a:gd name="T2" fmla="*/ 1080 w 1080"/>
                <a:gd name="T3" fmla="*/ 50 h 102"/>
                <a:gd name="T4" fmla="*/ 1078 w 1080"/>
                <a:gd name="T5" fmla="*/ 62 h 102"/>
                <a:gd name="T6" fmla="*/ 1076 w 1080"/>
                <a:gd name="T7" fmla="*/ 70 h 102"/>
                <a:gd name="T8" fmla="*/ 1072 w 1080"/>
                <a:gd name="T9" fmla="*/ 80 h 102"/>
                <a:gd name="T10" fmla="*/ 1066 w 1080"/>
                <a:gd name="T11" fmla="*/ 88 h 102"/>
                <a:gd name="T12" fmla="*/ 1058 w 1080"/>
                <a:gd name="T13" fmla="*/ 94 h 102"/>
                <a:gd name="T14" fmla="*/ 1052 w 1080"/>
                <a:gd name="T15" fmla="*/ 98 h 102"/>
                <a:gd name="T16" fmla="*/ 1042 w 1080"/>
                <a:gd name="T17" fmla="*/ 102 h 102"/>
                <a:gd name="T18" fmla="*/ 1034 w 1080"/>
                <a:gd name="T19" fmla="*/ 102 h 102"/>
                <a:gd name="T20" fmla="*/ 46 w 1080"/>
                <a:gd name="T21" fmla="*/ 102 h 102"/>
                <a:gd name="T22" fmla="*/ 46 w 1080"/>
                <a:gd name="T23" fmla="*/ 102 h 102"/>
                <a:gd name="T24" fmla="*/ 36 w 1080"/>
                <a:gd name="T25" fmla="*/ 102 h 102"/>
                <a:gd name="T26" fmla="*/ 28 w 1080"/>
                <a:gd name="T27" fmla="*/ 98 h 102"/>
                <a:gd name="T28" fmla="*/ 20 w 1080"/>
                <a:gd name="T29" fmla="*/ 94 h 102"/>
                <a:gd name="T30" fmla="*/ 14 w 1080"/>
                <a:gd name="T31" fmla="*/ 88 h 102"/>
                <a:gd name="T32" fmla="*/ 8 w 1080"/>
                <a:gd name="T33" fmla="*/ 80 h 102"/>
                <a:gd name="T34" fmla="*/ 4 w 1080"/>
                <a:gd name="T35" fmla="*/ 70 h 102"/>
                <a:gd name="T36" fmla="*/ 0 w 1080"/>
                <a:gd name="T37" fmla="*/ 62 h 102"/>
                <a:gd name="T38" fmla="*/ 0 w 1080"/>
                <a:gd name="T39" fmla="*/ 50 h 102"/>
                <a:gd name="T40" fmla="*/ 0 w 1080"/>
                <a:gd name="T41" fmla="*/ 50 h 102"/>
                <a:gd name="T42" fmla="*/ 0 w 1080"/>
                <a:gd name="T43" fmla="*/ 50 h 102"/>
                <a:gd name="T44" fmla="*/ 0 w 1080"/>
                <a:gd name="T45" fmla="*/ 40 h 102"/>
                <a:gd name="T46" fmla="*/ 4 w 1080"/>
                <a:gd name="T47" fmla="*/ 32 h 102"/>
                <a:gd name="T48" fmla="*/ 8 w 1080"/>
                <a:gd name="T49" fmla="*/ 22 h 102"/>
                <a:gd name="T50" fmla="*/ 14 w 1080"/>
                <a:gd name="T51" fmla="*/ 14 h 102"/>
                <a:gd name="T52" fmla="*/ 20 w 1080"/>
                <a:gd name="T53" fmla="*/ 8 h 102"/>
                <a:gd name="T54" fmla="*/ 28 w 1080"/>
                <a:gd name="T55" fmla="*/ 4 h 102"/>
                <a:gd name="T56" fmla="*/ 36 w 1080"/>
                <a:gd name="T57" fmla="*/ 0 h 102"/>
                <a:gd name="T58" fmla="*/ 46 w 1080"/>
                <a:gd name="T59" fmla="*/ 0 h 102"/>
                <a:gd name="T60" fmla="*/ 1034 w 1080"/>
                <a:gd name="T61" fmla="*/ 0 h 102"/>
                <a:gd name="T62" fmla="*/ 1034 w 1080"/>
                <a:gd name="T63" fmla="*/ 0 h 102"/>
                <a:gd name="T64" fmla="*/ 1042 w 1080"/>
                <a:gd name="T65" fmla="*/ 0 h 102"/>
                <a:gd name="T66" fmla="*/ 1052 w 1080"/>
                <a:gd name="T67" fmla="*/ 4 h 102"/>
                <a:gd name="T68" fmla="*/ 1058 w 1080"/>
                <a:gd name="T69" fmla="*/ 8 h 102"/>
                <a:gd name="T70" fmla="*/ 1066 w 1080"/>
                <a:gd name="T71" fmla="*/ 14 h 102"/>
                <a:gd name="T72" fmla="*/ 1072 w 1080"/>
                <a:gd name="T73" fmla="*/ 22 h 102"/>
                <a:gd name="T74" fmla="*/ 1076 w 1080"/>
                <a:gd name="T75" fmla="*/ 32 h 102"/>
                <a:gd name="T76" fmla="*/ 1078 w 1080"/>
                <a:gd name="T77" fmla="*/ 40 h 102"/>
                <a:gd name="T78" fmla="*/ 1080 w 1080"/>
                <a:gd name="T79" fmla="*/ 50 h 102"/>
                <a:gd name="T80" fmla="*/ 1080 w 1080"/>
                <a:gd name="T81"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0" h="102">
                  <a:moveTo>
                    <a:pt x="1080" y="50"/>
                  </a:moveTo>
                  <a:lnTo>
                    <a:pt x="1080" y="50"/>
                  </a:lnTo>
                  <a:lnTo>
                    <a:pt x="1078" y="62"/>
                  </a:lnTo>
                  <a:lnTo>
                    <a:pt x="1076" y="70"/>
                  </a:lnTo>
                  <a:lnTo>
                    <a:pt x="1072" y="80"/>
                  </a:lnTo>
                  <a:lnTo>
                    <a:pt x="1066" y="88"/>
                  </a:lnTo>
                  <a:lnTo>
                    <a:pt x="1058" y="94"/>
                  </a:lnTo>
                  <a:lnTo>
                    <a:pt x="1052" y="98"/>
                  </a:lnTo>
                  <a:lnTo>
                    <a:pt x="1042" y="102"/>
                  </a:lnTo>
                  <a:lnTo>
                    <a:pt x="1034" y="102"/>
                  </a:lnTo>
                  <a:lnTo>
                    <a:pt x="46" y="102"/>
                  </a:lnTo>
                  <a:lnTo>
                    <a:pt x="46" y="102"/>
                  </a:lnTo>
                  <a:lnTo>
                    <a:pt x="36" y="102"/>
                  </a:lnTo>
                  <a:lnTo>
                    <a:pt x="28" y="98"/>
                  </a:lnTo>
                  <a:lnTo>
                    <a:pt x="20" y="94"/>
                  </a:lnTo>
                  <a:lnTo>
                    <a:pt x="14" y="88"/>
                  </a:lnTo>
                  <a:lnTo>
                    <a:pt x="8" y="80"/>
                  </a:lnTo>
                  <a:lnTo>
                    <a:pt x="4" y="70"/>
                  </a:lnTo>
                  <a:lnTo>
                    <a:pt x="0" y="62"/>
                  </a:lnTo>
                  <a:lnTo>
                    <a:pt x="0" y="50"/>
                  </a:lnTo>
                  <a:lnTo>
                    <a:pt x="0" y="50"/>
                  </a:lnTo>
                  <a:lnTo>
                    <a:pt x="0" y="50"/>
                  </a:lnTo>
                  <a:lnTo>
                    <a:pt x="0" y="40"/>
                  </a:lnTo>
                  <a:lnTo>
                    <a:pt x="4" y="32"/>
                  </a:lnTo>
                  <a:lnTo>
                    <a:pt x="8" y="22"/>
                  </a:lnTo>
                  <a:lnTo>
                    <a:pt x="14" y="14"/>
                  </a:lnTo>
                  <a:lnTo>
                    <a:pt x="20" y="8"/>
                  </a:lnTo>
                  <a:lnTo>
                    <a:pt x="28" y="4"/>
                  </a:lnTo>
                  <a:lnTo>
                    <a:pt x="36" y="0"/>
                  </a:lnTo>
                  <a:lnTo>
                    <a:pt x="46" y="0"/>
                  </a:lnTo>
                  <a:lnTo>
                    <a:pt x="1034" y="0"/>
                  </a:lnTo>
                  <a:lnTo>
                    <a:pt x="1034" y="0"/>
                  </a:lnTo>
                  <a:lnTo>
                    <a:pt x="1042" y="0"/>
                  </a:lnTo>
                  <a:lnTo>
                    <a:pt x="1052" y="4"/>
                  </a:lnTo>
                  <a:lnTo>
                    <a:pt x="1058" y="8"/>
                  </a:lnTo>
                  <a:lnTo>
                    <a:pt x="1066" y="14"/>
                  </a:lnTo>
                  <a:lnTo>
                    <a:pt x="1072" y="22"/>
                  </a:lnTo>
                  <a:lnTo>
                    <a:pt x="1076" y="32"/>
                  </a:lnTo>
                  <a:lnTo>
                    <a:pt x="1078" y="40"/>
                  </a:lnTo>
                  <a:lnTo>
                    <a:pt x="1080" y="50"/>
                  </a:lnTo>
                  <a:lnTo>
                    <a:pt x="1080" y="5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8"/>
            <p:cNvSpPr>
              <a:spLocks/>
            </p:cNvSpPr>
            <p:nvPr/>
          </p:nvSpPr>
          <p:spPr bwMode="auto">
            <a:xfrm>
              <a:off x="11318875" y="9226550"/>
              <a:ext cx="1714500" cy="165100"/>
            </a:xfrm>
            <a:custGeom>
              <a:avLst/>
              <a:gdLst>
                <a:gd name="T0" fmla="*/ 1080 w 1080"/>
                <a:gd name="T1" fmla="*/ 52 h 104"/>
                <a:gd name="T2" fmla="*/ 1080 w 1080"/>
                <a:gd name="T3" fmla="*/ 52 h 104"/>
                <a:gd name="T4" fmla="*/ 1078 w 1080"/>
                <a:gd name="T5" fmla="*/ 62 h 104"/>
                <a:gd name="T6" fmla="*/ 1076 w 1080"/>
                <a:gd name="T7" fmla="*/ 72 h 104"/>
                <a:gd name="T8" fmla="*/ 1072 w 1080"/>
                <a:gd name="T9" fmla="*/ 82 h 104"/>
                <a:gd name="T10" fmla="*/ 1066 w 1080"/>
                <a:gd name="T11" fmla="*/ 88 h 104"/>
                <a:gd name="T12" fmla="*/ 1058 w 1080"/>
                <a:gd name="T13" fmla="*/ 94 h 104"/>
                <a:gd name="T14" fmla="*/ 1052 w 1080"/>
                <a:gd name="T15" fmla="*/ 100 h 104"/>
                <a:gd name="T16" fmla="*/ 1042 w 1080"/>
                <a:gd name="T17" fmla="*/ 102 h 104"/>
                <a:gd name="T18" fmla="*/ 1034 w 1080"/>
                <a:gd name="T19" fmla="*/ 104 h 104"/>
                <a:gd name="T20" fmla="*/ 46 w 1080"/>
                <a:gd name="T21" fmla="*/ 104 h 104"/>
                <a:gd name="T22" fmla="*/ 46 w 1080"/>
                <a:gd name="T23" fmla="*/ 104 h 104"/>
                <a:gd name="T24" fmla="*/ 36 w 1080"/>
                <a:gd name="T25" fmla="*/ 102 h 104"/>
                <a:gd name="T26" fmla="*/ 28 w 1080"/>
                <a:gd name="T27" fmla="*/ 100 h 104"/>
                <a:gd name="T28" fmla="*/ 20 w 1080"/>
                <a:gd name="T29" fmla="*/ 94 h 104"/>
                <a:gd name="T30" fmla="*/ 14 w 1080"/>
                <a:gd name="T31" fmla="*/ 88 h 104"/>
                <a:gd name="T32" fmla="*/ 8 w 1080"/>
                <a:gd name="T33" fmla="*/ 82 h 104"/>
                <a:gd name="T34" fmla="*/ 4 w 1080"/>
                <a:gd name="T35" fmla="*/ 72 h 104"/>
                <a:gd name="T36" fmla="*/ 0 w 1080"/>
                <a:gd name="T37" fmla="*/ 62 h 104"/>
                <a:gd name="T38" fmla="*/ 0 w 1080"/>
                <a:gd name="T39" fmla="*/ 52 h 104"/>
                <a:gd name="T40" fmla="*/ 0 w 1080"/>
                <a:gd name="T41" fmla="*/ 52 h 104"/>
                <a:gd name="T42" fmla="*/ 0 w 1080"/>
                <a:gd name="T43" fmla="*/ 52 h 104"/>
                <a:gd name="T44" fmla="*/ 0 w 1080"/>
                <a:gd name="T45" fmla="*/ 42 h 104"/>
                <a:gd name="T46" fmla="*/ 4 w 1080"/>
                <a:gd name="T47" fmla="*/ 32 h 104"/>
                <a:gd name="T48" fmla="*/ 8 w 1080"/>
                <a:gd name="T49" fmla="*/ 24 h 104"/>
                <a:gd name="T50" fmla="*/ 14 w 1080"/>
                <a:gd name="T51" fmla="*/ 16 h 104"/>
                <a:gd name="T52" fmla="*/ 20 w 1080"/>
                <a:gd name="T53" fmla="*/ 10 h 104"/>
                <a:gd name="T54" fmla="*/ 28 w 1080"/>
                <a:gd name="T55" fmla="*/ 4 h 104"/>
                <a:gd name="T56" fmla="*/ 36 w 1080"/>
                <a:gd name="T57" fmla="*/ 2 h 104"/>
                <a:gd name="T58" fmla="*/ 46 w 1080"/>
                <a:gd name="T59" fmla="*/ 0 h 104"/>
                <a:gd name="T60" fmla="*/ 1034 w 1080"/>
                <a:gd name="T61" fmla="*/ 0 h 104"/>
                <a:gd name="T62" fmla="*/ 1034 w 1080"/>
                <a:gd name="T63" fmla="*/ 0 h 104"/>
                <a:gd name="T64" fmla="*/ 1042 w 1080"/>
                <a:gd name="T65" fmla="*/ 2 h 104"/>
                <a:gd name="T66" fmla="*/ 1052 w 1080"/>
                <a:gd name="T67" fmla="*/ 4 h 104"/>
                <a:gd name="T68" fmla="*/ 1058 w 1080"/>
                <a:gd name="T69" fmla="*/ 10 h 104"/>
                <a:gd name="T70" fmla="*/ 1066 w 1080"/>
                <a:gd name="T71" fmla="*/ 16 h 104"/>
                <a:gd name="T72" fmla="*/ 1072 w 1080"/>
                <a:gd name="T73" fmla="*/ 24 h 104"/>
                <a:gd name="T74" fmla="*/ 1076 w 1080"/>
                <a:gd name="T75" fmla="*/ 32 h 104"/>
                <a:gd name="T76" fmla="*/ 1078 w 1080"/>
                <a:gd name="T77" fmla="*/ 42 h 104"/>
                <a:gd name="T78" fmla="*/ 1080 w 1080"/>
                <a:gd name="T79" fmla="*/ 52 h 104"/>
                <a:gd name="T80" fmla="*/ 1080 w 1080"/>
                <a:gd name="T8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0" h="104">
                  <a:moveTo>
                    <a:pt x="1080" y="52"/>
                  </a:moveTo>
                  <a:lnTo>
                    <a:pt x="1080" y="52"/>
                  </a:lnTo>
                  <a:lnTo>
                    <a:pt x="1078" y="62"/>
                  </a:lnTo>
                  <a:lnTo>
                    <a:pt x="1076" y="72"/>
                  </a:lnTo>
                  <a:lnTo>
                    <a:pt x="1072" y="82"/>
                  </a:lnTo>
                  <a:lnTo>
                    <a:pt x="1066" y="88"/>
                  </a:lnTo>
                  <a:lnTo>
                    <a:pt x="1058" y="94"/>
                  </a:lnTo>
                  <a:lnTo>
                    <a:pt x="1052" y="100"/>
                  </a:lnTo>
                  <a:lnTo>
                    <a:pt x="1042" y="102"/>
                  </a:lnTo>
                  <a:lnTo>
                    <a:pt x="1034" y="104"/>
                  </a:lnTo>
                  <a:lnTo>
                    <a:pt x="46" y="104"/>
                  </a:lnTo>
                  <a:lnTo>
                    <a:pt x="46" y="104"/>
                  </a:lnTo>
                  <a:lnTo>
                    <a:pt x="36" y="102"/>
                  </a:lnTo>
                  <a:lnTo>
                    <a:pt x="28" y="100"/>
                  </a:lnTo>
                  <a:lnTo>
                    <a:pt x="20" y="94"/>
                  </a:lnTo>
                  <a:lnTo>
                    <a:pt x="14" y="88"/>
                  </a:lnTo>
                  <a:lnTo>
                    <a:pt x="8" y="82"/>
                  </a:lnTo>
                  <a:lnTo>
                    <a:pt x="4" y="72"/>
                  </a:lnTo>
                  <a:lnTo>
                    <a:pt x="0" y="62"/>
                  </a:lnTo>
                  <a:lnTo>
                    <a:pt x="0" y="52"/>
                  </a:lnTo>
                  <a:lnTo>
                    <a:pt x="0" y="52"/>
                  </a:lnTo>
                  <a:lnTo>
                    <a:pt x="0" y="52"/>
                  </a:lnTo>
                  <a:lnTo>
                    <a:pt x="0" y="42"/>
                  </a:lnTo>
                  <a:lnTo>
                    <a:pt x="4" y="32"/>
                  </a:lnTo>
                  <a:lnTo>
                    <a:pt x="8" y="24"/>
                  </a:lnTo>
                  <a:lnTo>
                    <a:pt x="14" y="16"/>
                  </a:lnTo>
                  <a:lnTo>
                    <a:pt x="20" y="10"/>
                  </a:lnTo>
                  <a:lnTo>
                    <a:pt x="28" y="4"/>
                  </a:lnTo>
                  <a:lnTo>
                    <a:pt x="36" y="2"/>
                  </a:lnTo>
                  <a:lnTo>
                    <a:pt x="46" y="0"/>
                  </a:lnTo>
                  <a:lnTo>
                    <a:pt x="1034" y="0"/>
                  </a:lnTo>
                  <a:lnTo>
                    <a:pt x="1034" y="0"/>
                  </a:lnTo>
                  <a:lnTo>
                    <a:pt x="1042" y="2"/>
                  </a:lnTo>
                  <a:lnTo>
                    <a:pt x="1052" y="4"/>
                  </a:lnTo>
                  <a:lnTo>
                    <a:pt x="1058" y="10"/>
                  </a:lnTo>
                  <a:lnTo>
                    <a:pt x="1066" y="16"/>
                  </a:lnTo>
                  <a:lnTo>
                    <a:pt x="1072" y="24"/>
                  </a:lnTo>
                  <a:lnTo>
                    <a:pt x="1076" y="32"/>
                  </a:lnTo>
                  <a:lnTo>
                    <a:pt x="1078" y="42"/>
                  </a:lnTo>
                  <a:lnTo>
                    <a:pt x="1080" y="52"/>
                  </a:lnTo>
                  <a:lnTo>
                    <a:pt x="1080" y="5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9"/>
            <p:cNvSpPr>
              <a:spLocks/>
            </p:cNvSpPr>
            <p:nvPr/>
          </p:nvSpPr>
          <p:spPr bwMode="auto">
            <a:xfrm>
              <a:off x="11318875" y="9467850"/>
              <a:ext cx="1714500" cy="165100"/>
            </a:xfrm>
            <a:custGeom>
              <a:avLst/>
              <a:gdLst>
                <a:gd name="T0" fmla="*/ 1080 w 1080"/>
                <a:gd name="T1" fmla="*/ 52 h 104"/>
                <a:gd name="T2" fmla="*/ 1080 w 1080"/>
                <a:gd name="T3" fmla="*/ 52 h 104"/>
                <a:gd name="T4" fmla="*/ 1078 w 1080"/>
                <a:gd name="T5" fmla="*/ 62 h 104"/>
                <a:gd name="T6" fmla="*/ 1076 w 1080"/>
                <a:gd name="T7" fmla="*/ 72 h 104"/>
                <a:gd name="T8" fmla="*/ 1072 w 1080"/>
                <a:gd name="T9" fmla="*/ 80 h 104"/>
                <a:gd name="T10" fmla="*/ 1066 w 1080"/>
                <a:gd name="T11" fmla="*/ 88 h 104"/>
                <a:gd name="T12" fmla="*/ 1058 w 1080"/>
                <a:gd name="T13" fmla="*/ 94 h 104"/>
                <a:gd name="T14" fmla="*/ 1052 w 1080"/>
                <a:gd name="T15" fmla="*/ 100 h 104"/>
                <a:gd name="T16" fmla="*/ 1042 w 1080"/>
                <a:gd name="T17" fmla="*/ 102 h 104"/>
                <a:gd name="T18" fmla="*/ 1034 w 1080"/>
                <a:gd name="T19" fmla="*/ 104 h 104"/>
                <a:gd name="T20" fmla="*/ 46 w 1080"/>
                <a:gd name="T21" fmla="*/ 104 h 104"/>
                <a:gd name="T22" fmla="*/ 46 w 1080"/>
                <a:gd name="T23" fmla="*/ 104 h 104"/>
                <a:gd name="T24" fmla="*/ 36 w 1080"/>
                <a:gd name="T25" fmla="*/ 102 h 104"/>
                <a:gd name="T26" fmla="*/ 28 w 1080"/>
                <a:gd name="T27" fmla="*/ 100 h 104"/>
                <a:gd name="T28" fmla="*/ 20 w 1080"/>
                <a:gd name="T29" fmla="*/ 94 h 104"/>
                <a:gd name="T30" fmla="*/ 14 w 1080"/>
                <a:gd name="T31" fmla="*/ 88 h 104"/>
                <a:gd name="T32" fmla="*/ 8 w 1080"/>
                <a:gd name="T33" fmla="*/ 80 h 104"/>
                <a:gd name="T34" fmla="*/ 4 w 1080"/>
                <a:gd name="T35" fmla="*/ 72 h 104"/>
                <a:gd name="T36" fmla="*/ 0 w 1080"/>
                <a:gd name="T37" fmla="*/ 62 h 104"/>
                <a:gd name="T38" fmla="*/ 0 w 1080"/>
                <a:gd name="T39" fmla="*/ 52 h 104"/>
                <a:gd name="T40" fmla="*/ 0 w 1080"/>
                <a:gd name="T41" fmla="*/ 52 h 104"/>
                <a:gd name="T42" fmla="*/ 0 w 1080"/>
                <a:gd name="T43" fmla="*/ 52 h 104"/>
                <a:gd name="T44" fmla="*/ 0 w 1080"/>
                <a:gd name="T45" fmla="*/ 42 h 104"/>
                <a:gd name="T46" fmla="*/ 4 w 1080"/>
                <a:gd name="T47" fmla="*/ 32 h 104"/>
                <a:gd name="T48" fmla="*/ 8 w 1080"/>
                <a:gd name="T49" fmla="*/ 24 h 104"/>
                <a:gd name="T50" fmla="*/ 14 w 1080"/>
                <a:gd name="T51" fmla="*/ 16 h 104"/>
                <a:gd name="T52" fmla="*/ 20 w 1080"/>
                <a:gd name="T53" fmla="*/ 10 h 104"/>
                <a:gd name="T54" fmla="*/ 28 w 1080"/>
                <a:gd name="T55" fmla="*/ 4 h 104"/>
                <a:gd name="T56" fmla="*/ 36 w 1080"/>
                <a:gd name="T57" fmla="*/ 2 h 104"/>
                <a:gd name="T58" fmla="*/ 46 w 1080"/>
                <a:gd name="T59" fmla="*/ 0 h 104"/>
                <a:gd name="T60" fmla="*/ 1034 w 1080"/>
                <a:gd name="T61" fmla="*/ 0 h 104"/>
                <a:gd name="T62" fmla="*/ 1034 w 1080"/>
                <a:gd name="T63" fmla="*/ 0 h 104"/>
                <a:gd name="T64" fmla="*/ 1042 w 1080"/>
                <a:gd name="T65" fmla="*/ 2 h 104"/>
                <a:gd name="T66" fmla="*/ 1052 w 1080"/>
                <a:gd name="T67" fmla="*/ 4 h 104"/>
                <a:gd name="T68" fmla="*/ 1058 w 1080"/>
                <a:gd name="T69" fmla="*/ 10 h 104"/>
                <a:gd name="T70" fmla="*/ 1066 w 1080"/>
                <a:gd name="T71" fmla="*/ 16 h 104"/>
                <a:gd name="T72" fmla="*/ 1072 w 1080"/>
                <a:gd name="T73" fmla="*/ 24 h 104"/>
                <a:gd name="T74" fmla="*/ 1076 w 1080"/>
                <a:gd name="T75" fmla="*/ 32 h 104"/>
                <a:gd name="T76" fmla="*/ 1078 w 1080"/>
                <a:gd name="T77" fmla="*/ 42 h 104"/>
                <a:gd name="T78" fmla="*/ 1080 w 1080"/>
                <a:gd name="T79" fmla="*/ 52 h 104"/>
                <a:gd name="T80" fmla="*/ 1080 w 1080"/>
                <a:gd name="T8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0" h="104">
                  <a:moveTo>
                    <a:pt x="1080" y="52"/>
                  </a:moveTo>
                  <a:lnTo>
                    <a:pt x="1080" y="52"/>
                  </a:lnTo>
                  <a:lnTo>
                    <a:pt x="1078" y="62"/>
                  </a:lnTo>
                  <a:lnTo>
                    <a:pt x="1076" y="72"/>
                  </a:lnTo>
                  <a:lnTo>
                    <a:pt x="1072" y="80"/>
                  </a:lnTo>
                  <a:lnTo>
                    <a:pt x="1066" y="88"/>
                  </a:lnTo>
                  <a:lnTo>
                    <a:pt x="1058" y="94"/>
                  </a:lnTo>
                  <a:lnTo>
                    <a:pt x="1052" y="100"/>
                  </a:lnTo>
                  <a:lnTo>
                    <a:pt x="1042" y="102"/>
                  </a:lnTo>
                  <a:lnTo>
                    <a:pt x="1034" y="104"/>
                  </a:lnTo>
                  <a:lnTo>
                    <a:pt x="46" y="104"/>
                  </a:lnTo>
                  <a:lnTo>
                    <a:pt x="46" y="104"/>
                  </a:lnTo>
                  <a:lnTo>
                    <a:pt x="36" y="102"/>
                  </a:lnTo>
                  <a:lnTo>
                    <a:pt x="28" y="100"/>
                  </a:lnTo>
                  <a:lnTo>
                    <a:pt x="20" y="94"/>
                  </a:lnTo>
                  <a:lnTo>
                    <a:pt x="14" y="88"/>
                  </a:lnTo>
                  <a:lnTo>
                    <a:pt x="8" y="80"/>
                  </a:lnTo>
                  <a:lnTo>
                    <a:pt x="4" y="72"/>
                  </a:lnTo>
                  <a:lnTo>
                    <a:pt x="0" y="62"/>
                  </a:lnTo>
                  <a:lnTo>
                    <a:pt x="0" y="52"/>
                  </a:lnTo>
                  <a:lnTo>
                    <a:pt x="0" y="52"/>
                  </a:lnTo>
                  <a:lnTo>
                    <a:pt x="0" y="52"/>
                  </a:lnTo>
                  <a:lnTo>
                    <a:pt x="0" y="42"/>
                  </a:lnTo>
                  <a:lnTo>
                    <a:pt x="4" y="32"/>
                  </a:lnTo>
                  <a:lnTo>
                    <a:pt x="8" y="24"/>
                  </a:lnTo>
                  <a:lnTo>
                    <a:pt x="14" y="16"/>
                  </a:lnTo>
                  <a:lnTo>
                    <a:pt x="20" y="10"/>
                  </a:lnTo>
                  <a:lnTo>
                    <a:pt x="28" y="4"/>
                  </a:lnTo>
                  <a:lnTo>
                    <a:pt x="36" y="2"/>
                  </a:lnTo>
                  <a:lnTo>
                    <a:pt x="46" y="0"/>
                  </a:lnTo>
                  <a:lnTo>
                    <a:pt x="1034" y="0"/>
                  </a:lnTo>
                  <a:lnTo>
                    <a:pt x="1034" y="0"/>
                  </a:lnTo>
                  <a:lnTo>
                    <a:pt x="1042" y="2"/>
                  </a:lnTo>
                  <a:lnTo>
                    <a:pt x="1052" y="4"/>
                  </a:lnTo>
                  <a:lnTo>
                    <a:pt x="1058" y="10"/>
                  </a:lnTo>
                  <a:lnTo>
                    <a:pt x="1066" y="16"/>
                  </a:lnTo>
                  <a:lnTo>
                    <a:pt x="1072" y="24"/>
                  </a:lnTo>
                  <a:lnTo>
                    <a:pt x="1076" y="32"/>
                  </a:lnTo>
                  <a:lnTo>
                    <a:pt x="1078" y="42"/>
                  </a:lnTo>
                  <a:lnTo>
                    <a:pt x="1080" y="52"/>
                  </a:lnTo>
                  <a:lnTo>
                    <a:pt x="1080" y="5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10"/>
            <p:cNvSpPr>
              <a:spLocks/>
            </p:cNvSpPr>
            <p:nvPr/>
          </p:nvSpPr>
          <p:spPr bwMode="auto">
            <a:xfrm>
              <a:off x="11318875" y="9683750"/>
              <a:ext cx="1698625" cy="101600"/>
            </a:xfrm>
            <a:custGeom>
              <a:avLst/>
              <a:gdLst>
                <a:gd name="T0" fmla="*/ 1070 w 1070"/>
                <a:gd name="T1" fmla="*/ 32 h 64"/>
                <a:gd name="T2" fmla="*/ 1070 w 1070"/>
                <a:gd name="T3" fmla="*/ 32 h 64"/>
                <a:gd name="T4" fmla="*/ 1070 w 1070"/>
                <a:gd name="T5" fmla="*/ 38 h 64"/>
                <a:gd name="T6" fmla="*/ 1068 w 1070"/>
                <a:gd name="T7" fmla="*/ 44 h 64"/>
                <a:gd name="T8" fmla="*/ 1064 w 1070"/>
                <a:gd name="T9" fmla="*/ 50 h 64"/>
                <a:gd name="T10" fmla="*/ 1058 w 1070"/>
                <a:gd name="T11" fmla="*/ 56 h 64"/>
                <a:gd name="T12" fmla="*/ 1050 w 1070"/>
                <a:gd name="T13" fmla="*/ 60 h 64"/>
                <a:gd name="T14" fmla="*/ 1044 w 1070"/>
                <a:gd name="T15" fmla="*/ 62 h 64"/>
                <a:gd name="T16" fmla="*/ 1034 w 1070"/>
                <a:gd name="T17" fmla="*/ 64 h 64"/>
                <a:gd name="T18" fmla="*/ 1026 w 1070"/>
                <a:gd name="T19" fmla="*/ 64 h 64"/>
                <a:gd name="T20" fmla="*/ 46 w 1070"/>
                <a:gd name="T21" fmla="*/ 64 h 64"/>
                <a:gd name="T22" fmla="*/ 46 w 1070"/>
                <a:gd name="T23" fmla="*/ 64 h 64"/>
                <a:gd name="T24" fmla="*/ 36 w 1070"/>
                <a:gd name="T25" fmla="*/ 64 h 64"/>
                <a:gd name="T26" fmla="*/ 28 w 1070"/>
                <a:gd name="T27" fmla="*/ 62 h 64"/>
                <a:gd name="T28" fmla="*/ 20 w 1070"/>
                <a:gd name="T29" fmla="*/ 60 h 64"/>
                <a:gd name="T30" fmla="*/ 14 w 1070"/>
                <a:gd name="T31" fmla="*/ 56 h 64"/>
                <a:gd name="T32" fmla="*/ 8 w 1070"/>
                <a:gd name="T33" fmla="*/ 50 h 64"/>
                <a:gd name="T34" fmla="*/ 4 w 1070"/>
                <a:gd name="T35" fmla="*/ 44 h 64"/>
                <a:gd name="T36" fmla="*/ 0 w 1070"/>
                <a:gd name="T37" fmla="*/ 38 h 64"/>
                <a:gd name="T38" fmla="*/ 0 w 1070"/>
                <a:gd name="T39" fmla="*/ 32 h 64"/>
                <a:gd name="T40" fmla="*/ 0 w 1070"/>
                <a:gd name="T41" fmla="*/ 32 h 64"/>
                <a:gd name="T42" fmla="*/ 0 w 1070"/>
                <a:gd name="T43" fmla="*/ 32 h 64"/>
                <a:gd name="T44" fmla="*/ 0 w 1070"/>
                <a:gd name="T45" fmla="*/ 26 h 64"/>
                <a:gd name="T46" fmla="*/ 4 w 1070"/>
                <a:gd name="T47" fmla="*/ 20 h 64"/>
                <a:gd name="T48" fmla="*/ 8 w 1070"/>
                <a:gd name="T49" fmla="*/ 14 h 64"/>
                <a:gd name="T50" fmla="*/ 14 w 1070"/>
                <a:gd name="T51" fmla="*/ 10 h 64"/>
                <a:gd name="T52" fmla="*/ 20 w 1070"/>
                <a:gd name="T53" fmla="*/ 4 h 64"/>
                <a:gd name="T54" fmla="*/ 28 w 1070"/>
                <a:gd name="T55" fmla="*/ 2 h 64"/>
                <a:gd name="T56" fmla="*/ 36 w 1070"/>
                <a:gd name="T57" fmla="*/ 0 h 64"/>
                <a:gd name="T58" fmla="*/ 46 w 1070"/>
                <a:gd name="T59" fmla="*/ 0 h 64"/>
                <a:gd name="T60" fmla="*/ 1026 w 1070"/>
                <a:gd name="T61" fmla="*/ 0 h 64"/>
                <a:gd name="T62" fmla="*/ 1026 w 1070"/>
                <a:gd name="T63" fmla="*/ 0 h 64"/>
                <a:gd name="T64" fmla="*/ 1034 w 1070"/>
                <a:gd name="T65" fmla="*/ 0 h 64"/>
                <a:gd name="T66" fmla="*/ 1044 w 1070"/>
                <a:gd name="T67" fmla="*/ 2 h 64"/>
                <a:gd name="T68" fmla="*/ 1050 w 1070"/>
                <a:gd name="T69" fmla="*/ 4 h 64"/>
                <a:gd name="T70" fmla="*/ 1058 w 1070"/>
                <a:gd name="T71" fmla="*/ 10 h 64"/>
                <a:gd name="T72" fmla="*/ 1064 w 1070"/>
                <a:gd name="T73" fmla="*/ 14 h 64"/>
                <a:gd name="T74" fmla="*/ 1068 w 1070"/>
                <a:gd name="T75" fmla="*/ 20 h 64"/>
                <a:gd name="T76" fmla="*/ 1070 w 1070"/>
                <a:gd name="T77" fmla="*/ 26 h 64"/>
                <a:gd name="T78" fmla="*/ 1070 w 1070"/>
                <a:gd name="T79" fmla="*/ 32 h 64"/>
                <a:gd name="T80" fmla="*/ 1070 w 1070"/>
                <a:gd name="T81"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0" h="64">
                  <a:moveTo>
                    <a:pt x="1070" y="32"/>
                  </a:moveTo>
                  <a:lnTo>
                    <a:pt x="1070" y="32"/>
                  </a:lnTo>
                  <a:lnTo>
                    <a:pt x="1070" y="38"/>
                  </a:lnTo>
                  <a:lnTo>
                    <a:pt x="1068" y="44"/>
                  </a:lnTo>
                  <a:lnTo>
                    <a:pt x="1064" y="50"/>
                  </a:lnTo>
                  <a:lnTo>
                    <a:pt x="1058" y="56"/>
                  </a:lnTo>
                  <a:lnTo>
                    <a:pt x="1050" y="60"/>
                  </a:lnTo>
                  <a:lnTo>
                    <a:pt x="1044" y="62"/>
                  </a:lnTo>
                  <a:lnTo>
                    <a:pt x="1034" y="64"/>
                  </a:lnTo>
                  <a:lnTo>
                    <a:pt x="1026" y="64"/>
                  </a:lnTo>
                  <a:lnTo>
                    <a:pt x="46" y="64"/>
                  </a:lnTo>
                  <a:lnTo>
                    <a:pt x="46" y="64"/>
                  </a:lnTo>
                  <a:lnTo>
                    <a:pt x="36" y="64"/>
                  </a:lnTo>
                  <a:lnTo>
                    <a:pt x="28" y="62"/>
                  </a:lnTo>
                  <a:lnTo>
                    <a:pt x="20" y="60"/>
                  </a:lnTo>
                  <a:lnTo>
                    <a:pt x="14" y="56"/>
                  </a:lnTo>
                  <a:lnTo>
                    <a:pt x="8" y="50"/>
                  </a:lnTo>
                  <a:lnTo>
                    <a:pt x="4" y="44"/>
                  </a:lnTo>
                  <a:lnTo>
                    <a:pt x="0" y="38"/>
                  </a:lnTo>
                  <a:lnTo>
                    <a:pt x="0" y="32"/>
                  </a:lnTo>
                  <a:lnTo>
                    <a:pt x="0" y="32"/>
                  </a:lnTo>
                  <a:lnTo>
                    <a:pt x="0" y="32"/>
                  </a:lnTo>
                  <a:lnTo>
                    <a:pt x="0" y="26"/>
                  </a:lnTo>
                  <a:lnTo>
                    <a:pt x="4" y="20"/>
                  </a:lnTo>
                  <a:lnTo>
                    <a:pt x="8" y="14"/>
                  </a:lnTo>
                  <a:lnTo>
                    <a:pt x="14" y="10"/>
                  </a:lnTo>
                  <a:lnTo>
                    <a:pt x="20" y="4"/>
                  </a:lnTo>
                  <a:lnTo>
                    <a:pt x="28" y="2"/>
                  </a:lnTo>
                  <a:lnTo>
                    <a:pt x="36" y="0"/>
                  </a:lnTo>
                  <a:lnTo>
                    <a:pt x="46" y="0"/>
                  </a:lnTo>
                  <a:lnTo>
                    <a:pt x="1026" y="0"/>
                  </a:lnTo>
                  <a:lnTo>
                    <a:pt x="1026" y="0"/>
                  </a:lnTo>
                  <a:lnTo>
                    <a:pt x="1034" y="0"/>
                  </a:lnTo>
                  <a:lnTo>
                    <a:pt x="1044" y="2"/>
                  </a:lnTo>
                  <a:lnTo>
                    <a:pt x="1050" y="4"/>
                  </a:lnTo>
                  <a:lnTo>
                    <a:pt x="1058" y="10"/>
                  </a:lnTo>
                  <a:lnTo>
                    <a:pt x="1064" y="14"/>
                  </a:lnTo>
                  <a:lnTo>
                    <a:pt x="1068" y="20"/>
                  </a:lnTo>
                  <a:lnTo>
                    <a:pt x="1070" y="26"/>
                  </a:lnTo>
                  <a:lnTo>
                    <a:pt x="1070" y="32"/>
                  </a:lnTo>
                  <a:lnTo>
                    <a:pt x="1070" y="3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11"/>
            <p:cNvSpPr>
              <a:spLocks/>
            </p:cNvSpPr>
            <p:nvPr/>
          </p:nvSpPr>
          <p:spPr bwMode="auto">
            <a:xfrm>
              <a:off x="11306175" y="8747125"/>
              <a:ext cx="1739900" cy="165100"/>
            </a:xfrm>
            <a:custGeom>
              <a:avLst/>
              <a:gdLst>
                <a:gd name="T0" fmla="*/ 1096 w 1096"/>
                <a:gd name="T1" fmla="*/ 52 h 104"/>
                <a:gd name="T2" fmla="*/ 1096 w 1096"/>
                <a:gd name="T3" fmla="*/ 52 h 104"/>
                <a:gd name="T4" fmla="*/ 1094 w 1096"/>
                <a:gd name="T5" fmla="*/ 62 h 104"/>
                <a:gd name="T6" fmla="*/ 1092 w 1096"/>
                <a:gd name="T7" fmla="*/ 72 h 104"/>
                <a:gd name="T8" fmla="*/ 1088 w 1096"/>
                <a:gd name="T9" fmla="*/ 80 h 104"/>
                <a:gd name="T10" fmla="*/ 1082 w 1096"/>
                <a:gd name="T11" fmla="*/ 88 h 104"/>
                <a:gd name="T12" fmla="*/ 1074 w 1096"/>
                <a:gd name="T13" fmla="*/ 94 h 104"/>
                <a:gd name="T14" fmla="*/ 1066 w 1096"/>
                <a:gd name="T15" fmla="*/ 98 h 104"/>
                <a:gd name="T16" fmla="*/ 1058 w 1096"/>
                <a:gd name="T17" fmla="*/ 102 h 104"/>
                <a:gd name="T18" fmla="*/ 1048 w 1096"/>
                <a:gd name="T19" fmla="*/ 104 h 104"/>
                <a:gd name="T20" fmla="*/ 46 w 1096"/>
                <a:gd name="T21" fmla="*/ 104 h 104"/>
                <a:gd name="T22" fmla="*/ 46 w 1096"/>
                <a:gd name="T23" fmla="*/ 104 h 104"/>
                <a:gd name="T24" fmla="*/ 38 w 1096"/>
                <a:gd name="T25" fmla="*/ 102 h 104"/>
                <a:gd name="T26" fmla="*/ 28 w 1096"/>
                <a:gd name="T27" fmla="*/ 98 h 104"/>
                <a:gd name="T28" fmla="*/ 20 w 1096"/>
                <a:gd name="T29" fmla="*/ 94 h 104"/>
                <a:gd name="T30" fmla="*/ 14 w 1096"/>
                <a:gd name="T31" fmla="*/ 88 h 104"/>
                <a:gd name="T32" fmla="*/ 8 w 1096"/>
                <a:gd name="T33" fmla="*/ 80 h 104"/>
                <a:gd name="T34" fmla="*/ 4 w 1096"/>
                <a:gd name="T35" fmla="*/ 72 h 104"/>
                <a:gd name="T36" fmla="*/ 0 w 1096"/>
                <a:gd name="T37" fmla="*/ 62 h 104"/>
                <a:gd name="T38" fmla="*/ 0 w 1096"/>
                <a:gd name="T39" fmla="*/ 52 h 104"/>
                <a:gd name="T40" fmla="*/ 0 w 1096"/>
                <a:gd name="T41" fmla="*/ 52 h 104"/>
                <a:gd name="T42" fmla="*/ 0 w 1096"/>
                <a:gd name="T43" fmla="*/ 52 h 104"/>
                <a:gd name="T44" fmla="*/ 0 w 1096"/>
                <a:gd name="T45" fmla="*/ 42 h 104"/>
                <a:gd name="T46" fmla="*/ 4 w 1096"/>
                <a:gd name="T47" fmla="*/ 32 h 104"/>
                <a:gd name="T48" fmla="*/ 8 w 1096"/>
                <a:gd name="T49" fmla="*/ 22 h 104"/>
                <a:gd name="T50" fmla="*/ 14 w 1096"/>
                <a:gd name="T51" fmla="*/ 16 h 104"/>
                <a:gd name="T52" fmla="*/ 20 w 1096"/>
                <a:gd name="T53" fmla="*/ 8 h 104"/>
                <a:gd name="T54" fmla="*/ 28 w 1096"/>
                <a:gd name="T55" fmla="*/ 4 h 104"/>
                <a:gd name="T56" fmla="*/ 38 w 1096"/>
                <a:gd name="T57" fmla="*/ 2 h 104"/>
                <a:gd name="T58" fmla="*/ 46 w 1096"/>
                <a:gd name="T59" fmla="*/ 0 h 104"/>
                <a:gd name="T60" fmla="*/ 1048 w 1096"/>
                <a:gd name="T61" fmla="*/ 0 h 104"/>
                <a:gd name="T62" fmla="*/ 1048 w 1096"/>
                <a:gd name="T63" fmla="*/ 0 h 104"/>
                <a:gd name="T64" fmla="*/ 1058 w 1096"/>
                <a:gd name="T65" fmla="*/ 2 h 104"/>
                <a:gd name="T66" fmla="*/ 1066 w 1096"/>
                <a:gd name="T67" fmla="*/ 4 h 104"/>
                <a:gd name="T68" fmla="*/ 1074 w 1096"/>
                <a:gd name="T69" fmla="*/ 8 h 104"/>
                <a:gd name="T70" fmla="*/ 1082 w 1096"/>
                <a:gd name="T71" fmla="*/ 16 h 104"/>
                <a:gd name="T72" fmla="*/ 1088 w 1096"/>
                <a:gd name="T73" fmla="*/ 22 h 104"/>
                <a:gd name="T74" fmla="*/ 1092 w 1096"/>
                <a:gd name="T75" fmla="*/ 32 h 104"/>
                <a:gd name="T76" fmla="*/ 1094 w 1096"/>
                <a:gd name="T77" fmla="*/ 42 h 104"/>
                <a:gd name="T78" fmla="*/ 1096 w 1096"/>
                <a:gd name="T79" fmla="*/ 52 h 104"/>
                <a:gd name="T80" fmla="*/ 1096 w 1096"/>
                <a:gd name="T8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6" h="104">
                  <a:moveTo>
                    <a:pt x="1096" y="52"/>
                  </a:moveTo>
                  <a:lnTo>
                    <a:pt x="1096" y="52"/>
                  </a:lnTo>
                  <a:lnTo>
                    <a:pt x="1094" y="62"/>
                  </a:lnTo>
                  <a:lnTo>
                    <a:pt x="1092" y="72"/>
                  </a:lnTo>
                  <a:lnTo>
                    <a:pt x="1088" y="80"/>
                  </a:lnTo>
                  <a:lnTo>
                    <a:pt x="1082" y="88"/>
                  </a:lnTo>
                  <a:lnTo>
                    <a:pt x="1074" y="94"/>
                  </a:lnTo>
                  <a:lnTo>
                    <a:pt x="1066" y="98"/>
                  </a:lnTo>
                  <a:lnTo>
                    <a:pt x="1058" y="102"/>
                  </a:lnTo>
                  <a:lnTo>
                    <a:pt x="1048" y="104"/>
                  </a:lnTo>
                  <a:lnTo>
                    <a:pt x="46" y="104"/>
                  </a:lnTo>
                  <a:lnTo>
                    <a:pt x="46" y="104"/>
                  </a:lnTo>
                  <a:lnTo>
                    <a:pt x="38" y="102"/>
                  </a:lnTo>
                  <a:lnTo>
                    <a:pt x="28" y="98"/>
                  </a:lnTo>
                  <a:lnTo>
                    <a:pt x="20" y="94"/>
                  </a:lnTo>
                  <a:lnTo>
                    <a:pt x="14" y="88"/>
                  </a:lnTo>
                  <a:lnTo>
                    <a:pt x="8" y="80"/>
                  </a:lnTo>
                  <a:lnTo>
                    <a:pt x="4" y="72"/>
                  </a:lnTo>
                  <a:lnTo>
                    <a:pt x="0" y="62"/>
                  </a:lnTo>
                  <a:lnTo>
                    <a:pt x="0" y="52"/>
                  </a:lnTo>
                  <a:lnTo>
                    <a:pt x="0" y="52"/>
                  </a:lnTo>
                  <a:lnTo>
                    <a:pt x="0" y="52"/>
                  </a:lnTo>
                  <a:lnTo>
                    <a:pt x="0" y="42"/>
                  </a:lnTo>
                  <a:lnTo>
                    <a:pt x="4" y="32"/>
                  </a:lnTo>
                  <a:lnTo>
                    <a:pt x="8" y="22"/>
                  </a:lnTo>
                  <a:lnTo>
                    <a:pt x="14" y="16"/>
                  </a:lnTo>
                  <a:lnTo>
                    <a:pt x="20" y="8"/>
                  </a:lnTo>
                  <a:lnTo>
                    <a:pt x="28" y="4"/>
                  </a:lnTo>
                  <a:lnTo>
                    <a:pt x="38" y="2"/>
                  </a:lnTo>
                  <a:lnTo>
                    <a:pt x="46" y="0"/>
                  </a:lnTo>
                  <a:lnTo>
                    <a:pt x="1048" y="0"/>
                  </a:lnTo>
                  <a:lnTo>
                    <a:pt x="1048" y="0"/>
                  </a:lnTo>
                  <a:lnTo>
                    <a:pt x="1058" y="2"/>
                  </a:lnTo>
                  <a:lnTo>
                    <a:pt x="1066" y="4"/>
                  </a:lnTo>
                  <a:lnTo>
                    <a:pt x="1074" y="8"/>
                  </a:lnTo>
                  <a:lnTo>
                    <a:pt x="1082" y="16"/>
                  </a:lnTo>
                  <a:lnTo>
                    <a:pt x="1088" y="22"/>
                  </a:lnTo>
                  <a:lnTo>
                    <a:pt x="1092" y="32"/>
                  </a:lnTo>
                  <a:lnTo>
                    <a:pt x="1094" y="42"/>
                  </a:lnTo>
                  <a:lnTo>
                    <a:pt x="1096" y="52"/>
                  </a:lnTo>
                  <a:lnTo>
                    <a:pt x="1096" y="5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2"/>
            <p:cNvSpPr>
              <a:spLocks/>
            </p:cNvSpPr>
            <p:nvPr/>
          </p:nvSpPr>
          <p:spPr bwMode="auto">
            <a:xfrm>
              <a:off x="11547474" y="3552825"/>
              <a:ext cx="2644775" cy="1673225"/>
            </a:xfrm>
            <a:custGeom>
              <a:avLst/>
              <a:gdLst>
                <a:gd name="T0" fmla="*/ 0 w 1666"/>
                <a:gd name="T1" fmla="*/ 0 h 1054"/>
                <a:gd name="T2" fmla="*/ 1666 w 1666"/>
                <a:gd name="T3" fmla="*/ 1054 h 1054"/>
                <a:gd name="T4" fmla="*/ 1348 w 1666"/>
                <a:gd name="T5" fmla="*/ 370 h 1054"/>
                <a:gd name="T6" fmla="*/ 622 w 1666"/>
                <a:gd name="T7" fmla="*/ 0 h 1054"/>
                <a:gd name="T8" fmla="*/ 0 w 1666"/>
                <a:gd name="T9" fmla="*/ 0 h 1054"/>
              </a:gdLst>
              <a:ahLst/>
              <a:cxnLst>
                <a:cxn ang="0">
                  <a:pos x="T0" y="T1"/>
                </a:cxn>
                <a:cxn ang="0">
                  <a:pos x="T2" y="T3"/>
                </a:cxn>
                <a:cxn ang="0">
                  <a:pos x="T4" y="T5"/>
                </a:cxn>
                <a:cxn ang="0">
                  <a:pos x="T6" y="T7"/>
                </a:cxn>
                <a:cxn ang="0">
                  <a:pos x="T8" y="T9"/>
                </a:cxn>
              </a:cxnLst>
              <a:rect l="0" t="0" r="r" b="b"/>
              <a:pathLst>
                <a:path w="1666" h="1054">
                  <a:moveTo>
                    <a:pt x="0" y="0"/>
                  </a:moveTo>
                  <a:lnTo>
                    <a:pt x="1666" y="1054"/>
                  </a:lnTo>
                  <a:lnTo>
                    <a:pt x="1348" y="370"/>
                  </a:lnTo>
                  <a:lnTo>
                    <a:pt x="622" y="0"/>
                  </a:lnTo>
                  <a:lnTo>
                    <a:pt x="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3"/>
            <p:cNvSpPr>
              <a:spLocks/>
            </p:cNvSpPr>
            <p:nvPr/>
          </p:nvSpPr>
          <p:spPr bwMode="auto">
            <a:xfrm>
              <a:off x="11547475" y="3552825"/>
              <a:ext cx="2644775" cy="1673225"/>
            </a:xfrm>
            <a:custGeom>
              <a:avLst/>
              <a:gdLst>
                <a:gd name="T0" fmla="*/ 0 w 1666"/>
                <a:gd name="T1" fmla="*/ 0 h 1054"/>
                <a:gd name="T2" fmla="*/ 1666 w 1666"/>
                <a:gd name="T3" fmla="*/ 1054 h 1054"/>
                <a:gd name="T4" fmla="*/ 1348 w 1666"/>
                <a:gd name="T5" fmla="*/ 370 h 1054"/>
                <a:gd name="T6" fmla="*/ 622 w 1666"/>
                <a:gd name="T7" fmla="*/ 0 h 1054"/>
              </a:gdLst>
              <a:ahLst/>
              <a:cxnLst>
                <a:cxn ang="0">
                  <a:pos x="T0" y="T1"/>
                </a:cxn>
                <a:cxn ang="0">
                  <a:pos x="T2" y="T3"/>
                </a:cxn>
                <a:cxn ang="0">
                  <a:pos x="T4" y="T5"/>
                </a:cxn>
                <a:cxn ang="0">
                  <a:pos x="T6" y="T7"/>
                </a:cxn>
              </a:cxnLst>
              <a:rect l="0" t="0" r="r" b="b"/>
              <a:pathLst>
                <a:path w="1666" h="1054">
                  <a:moveTo>
                    <a:pt x="0" y="0"/>
                  </a:moveTo>
                  <a:lnTo>
                    <a:pt x="1666" y="1054"/>
                  </a:lnTo>
                  <a:lnTo>
                    <a:pt x="1348" y="370"/>
                  </a:lnTo>
                  <a:lnTo>
                    <a:pt x="6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4"/>
            <p:cNvSpPr>
              <a:spLocks/>
            </p:cNvSpPr>
            <p:nvPr/>
          </p:nvSpPr>
          <p:spPr bwMode="auto">
            <a:xfrm>
              <a:off x="10185400" y="4918075"/>
              <a:ext cx="4006850" cy="1181100"/>
            </a:xfrm>
            <a:custGeom>
              <a:avLst/>
              <a:gdLst>
                <a:gd name="T0" fmla="*/ 0 w 2524"/>
                <a:gd name="T1" fmla="*/ 0 h 744"/>
                <a:gd name="T2" fmla="*/ 2524 w 2524"/>
                <a:gd name="T3" fmla="*/ 318 h 744"/>
                <a:gd name="T4" fmla="*/ 2498 w 2524"/>
                <a:gd name="T5" fmla="*/ 662 h 744"/>
                <a:gd name="T6" fmla="*/ 0 w 2524"/>
                <a:gd name="T7" fmla="*/ 744 h 744"/>
                <a:gd name="T8" fmla="*/ 0 w 2524"/>
                <a:gd name="T9" fmla="*/ 0 h 744"/>
              </a:gdLst>
              <a:ahLst/>
              <a:cxnLst>
                <a:cxn ang="0">
                  <a:pos x="T0" y="T1"/>
                </a:cxn>
                <a:cxn ang="0">
                  <a:pos x="T2" y="T3"/>
                </a:cxn>
                <a:cxn ang="0">
                  <a:pos x="T4" y="T5"/>
                </a:cxn>
                <a:cxn ang="0">
                  <a:pos x="T6" y="T7"/>
                </a:cxn>
                <a:cxn ang="0">
                  <a:pos x="T8" y="T9"/>
                </a:cxn>
              </a:cxnLst>
              <a:rect l="0" t="0" r="r" b="b"/>
              <a:pathLst>
                <a:path w="2524" h="744">
                  <a:moveTo>
                    <a:pt x="0" y="0"/>
                  </a:moveTo>
                  <a:lnTo>
                    <a:pt x="2524" y="318"/>
                  </a:lnTo>
                  <a:lnTo>
                    <a:pt x="2498" y="662"/>
                  </a:lnTo>
                  <a:lnTo>
                    <a:pt x="0" y="744"/>
                  </a:lnTo>
                  <a:lnTo>
                    <a:pt x="0"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5"/>
            <p:cNvSpPr>
              <a:spLocks/>
            </p:cNvSpPr>
            <p:nvPr/>
          </p:nvSpPr>
          <p:spPr bwMode="auto">
            <a:xfrm>
              <a:off x="10493375" y="4140200"/>
              <a:ext cx="3698875" cy="2911475"/>
            </a:xfrm>
            <a:custGeom>
              <a:avLst/>
              <a:gdLst>
                <a:gd name="T0" fmla="*/ 2012 w 2330"/>
                <a:gd name="T1" fmla="*/ 0 h 1834"/>
                <a:gd name="T2" fmla="*/ 0 w 2330"/>
                <a:gd name="T3" fmla="*/ 1674 h 1834"/>
                <a:gd name="T4" fmla="*/ 88 w 2330"/>
                <a:gd name="T5" fmla="*/ 1834 h 1834"/>
                <a:gd name="T6" fmla="*/ 2330 w 2330"/>
                <a:gd name="T7" fmla="*/ 684 h 1834"/>
                <a:gd name="T8" fmla="*/ 2012 w 2330"/>
                <a:gd name="T9" fmla="*/ 0 h 1834"/>
              </a:gdLst>
              <a:ahLst/>
              <a:cxnLst>
                <a:cxn ang="0">
                  <a:pos x="T0" y="T1"/>
                </a:cxn>
                <a:cxn ang="0">
                  <a:pos x="T2" y="T3"/>
                </a:cxn>
                <a:cxn ang="0">
                  <a:pos x="T4" y="T5"/>
                </a:cxn>
                <a:cxn ang="0">
                  <a:pos x="T6" y="T7"/>
                </a:cxn>
                <a:cxn ang="0">
                  <a:pos x="T8" y="T9"/>
                </a:cxn>
              </a:cxnLst>
              <a:rect l="0" t="0" r="r" b="b"/>
              <a:pathLst>
                <a:path w="2330" h="1834">
                  <a:moveTo>
                    <a:pt x="2012" y="0"/>
                  </a:moveTo>
                  <a:lnTo>
                    <a:pt x="0" y="1674"/>
                  </a:lnTo>
                  <a:lnTo>
                    <a:pt x="88" y="1834"/>
                  </a:lnTo>
                  <a:lnTo>
                    <a:pt x="2330" y="684"/>
                  </a:lnTo>
                  <a:lnTo>
                    <a:pt x="2012"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6"/>
            <p:cNvSpPr>
              <a:spLocks/>
            </p:cNvSpPr>
            <p:nvPr/>
          </p:nvSpPr>
          <p:spPr bwMode="auto">
            <a:xfrm>
              <a:off x="10493375" y="4140200"/>
              <a:ext cx="3698875" cy="2911475"/>
            </a:xfrm>
            <a:custGeom>
              <a:avLst/>
              <a:gdLst>
                <a:gd name="T0" fmla="*/ 2012 w 2330"/>
                <a:gd name="T1" fmla="*/ 0 h 1834"/>
                <a:gd name="T2" fmla="*/ 0 w 2330"/>
                <a:gd name="T3" fmla="*/ 1674 h 1834"/>
                <a:gd name="T4" fmla="*/ 88 w 2330"/>
                <a:gd name="T5" fmla="*/ 1834 h 1834"/>
                <a:gd name="T6" fmla="*/ 2330 w 2330"/>
                <a:gd name="T7" fmla="*/ 684 h 1834"/>
              </a:gdLst>
              <a:ahLst/>
              <a:cxnLst>
                <a:cxn ang="0">
                  <a:pos x="T0" y="T1"/>
                </a:cxn>
                <a:cxn ang="0">
                  <a:pos x="T2" y="T3"/>
                </a:cxn>
                <a:cxn ang="0">
                  <a:pos x="T4" y="T5"/>
                </a:cxn>
                <a:cxn ang="0">
                  <a:pos x="T6" y="T7"/>
                </a:cxn>
              </a:cxnLst>
              <a:rect l="0" t="0" r="r" b="b"/>
              <a:pathLst>
                <a:path w="2330" h="1834">
                  <a:moveTo>
                    <a:pt x="2012" y="0"/>
                  </a:moveTo>
                  <a:lnTo>
                    <a:pt x="0" y="1674"/>
                  </a:lnTo>
                  <a:lnTo>
                    <a:pt x="88" y="1834"/>
                  </a:lnTo>
                  <a:lnTo>
                    <a:pt x="2330" y="6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7"/>
            <p:cNvSpPr>
              <a:spLocks/>
            </p:cNvSpPr>
            <p:nvPr/>
          </p:nvSpPr>
          <p:spPr bwMode="auto">
            <a:xfrm>
              <a:off x="10493375" y="6797675"/>
              <a:ext cx="2978150" cy="1190625"/>
            </a:xfrm>
            <a:custGeom>
              <a:avLst/>
              <a:gdLst>
                <a:gd name="T0" fmla="*/ 0 w 1876"/>
                <a:gd name="T1" fmla="*/ 0 h 750"/>
                <a:gd name="T2" fmla="*/ 1876 w 1876"/>
                <a:gd name="T3" fmla="*/ 400 h 750"/>
                <a:gd name="T4" fmla="*/ 1768 w 1876"/>
                <a:gd name="T5" fmla="*/ 750 h 750"/>
                <a:gd name="T6" fmla="*/ 88 w 1876"/>
                <a:gd name="T7" fmla="*/ 160 h 750"/>
                <a:gd name="T8" fmla="*/ 0 w 1876"/>
                <a:gd name="T9" fmla="*/ 0 h 750"/>
              </a:gdLst>
              <a:ahLst/>
              <a:cxnLst>
                <a:cxn ang="0">
                  <a:pos x="T0" y="T1"/>
                </a:cxn>
                <a:cxn ang="0">
                  <a:pos x="T2" y="T3"/>
                </a:cxn>
                <a:cxn ang="0">
                  <a:pos x="T4" y="T5"/>
                </a:cxn>
                <a:cxn ang="0">
                  <a:pos x="T6" y="T7"/>
                </a:cxn>
                <a:cxn ang="0">
                  <a:pos x="T8" y="T9"/>
                </a:cxn>
              </a:cxnLst>
              <a:rect l="0" t="0" r="r" b="b"/>
              <a:pathLst>
                <a:path w="1876" h="750">
                  <a:moveTo>
                    <a:pt x="0" y="0"/>
                  </a:moveTo>
                  <a:lnTo>
                    <a:pt x="1876" y="400"/>
                  </a:lnTo>
                  <a:lnTo>
                    <a:pt x="1768" y="750"/>
                  </a:lnTo>
                  <a:lnTo>
                    <a:pt x="88" y="160"/>
                  </a:lnTo>
                  <a:lnTo>
                    <a:pt x="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18"/>
            <p:cNvSpPr>
              <a:spLocks/>
            </p:cNvSpPr>
            <p:nvPr/>
          </p:nvSpPr>
          <p:spPr bwMode="auto">
            <a:xfrm>
              <a:off x="10902950" y="5422900"/>
              <a:ext cx="3289300" cy="2397125"/>
            </a:xfrm>
            <a:custGeom>
              <a:avLst/>
              <a:gdLst>
                <a:gd name="T0" fmla="*/ 2072 w 2072"/>
                <a:gd name="T1" fmla="*/ 0 h 1510"/>
                <a:gd name="T2" fmla="*/ 0 w 2072"/>
                <a:gd name="T3" fmla="*/ 1336 h 1510"/>
                <a:gd name="T4" fmla="*/ 48 w 2072"/>
                <a:gd name="T5" fmla="*/ 1510 h 1510"/>
                <a:gd name="T6" fmla="*/ 2046 w 2072"/>
                <a:gd name="T7" fmla="*/ 344 h 1510"/>
                <a:gd name="T8" fmla="*/ 2072 w 2072"/>
                <a:gd name="T9" fmla="*/ 0 h 1510"/>
              </a:gdLst>
              <a:ahLst/>
              <a:cxnLst>
                <a:cxn ang="0">
                  <a:pos x="T0" y="T1"/>
                </a:cxn>
                <a:cxn ang="0">
                  <a:pos x="T2" y="T3"/>
                </a:cxn>
                <a:cxn ang="0">
                  <a:pos x="T4" y="T5"/>
                </a:cxn>
                <a:cxn ang="0">
                  <a:pos x="T6" y="T7"/>
                </a:cxn>
                <a:cxn ang="0">
                  <a:pos x="T8" y="T9"/>
                </a:cxn>
              </a:cxnLst>
              <a:rect l="0" t="0" r="r" b="b"/>
              <a:pathLst>
                <a:path w="2072" h="1510">
                  <a:moveTo>
                    <a:pt x="2072" y="0"/>
                  </a:moveTo>
                  <a:lnTo>
                    <a:pt x="0" y="1336"/>
                  </a:lnTo>
                  <a:lnTo>
                    <a:pt x="48" y="1510"/>
                  </a:lnTo>
                  <a:lnTo>
                    <a:pt x="2046" y="344"/>
                  </a:lnTo>
                  <a:lnTo>
                    <a:pt x="2072" y="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19"/>
            <p:cNvSpPr>
              <a:spLocks/>
            </p:cNvSpPr>
            <p:nvPr/>
          </p:nvSpPr>
          <p:spPr bwMode="auto">
            <a:xfrm>
              <a:off x="10902950" y="5422900"/>
              <a:ext cx="3289300" cy="2397125"/>
            </a:xfrm>
            <a:custGeom>
              <a:avLst/>
              <a:gdLst>
                <a:gd name="T0" fmla="*/ 2072 w 2072"/>
                <a:gd name="T1" fmla="*/ 0 h 1510"/>
                <a:gd name="T2" fmla="*/ 0 w 2072"/>
                <a:gd name="T3" fmla="*/ 1336 h 1510"/>
                <a:gd name="T4" fmla="*/ 48 w 2072"/>
                <a:gd name="T5" fmla="*/ 1510 h 1510"/>
                <a:gd name="T6" fmla="*/ 2046 w 2072"/>
                <a:gd name="T7" fmla="*/ 344 h 1510"/>
              </a:gdLst>
              <a:ahLst/>
              <a:cxnLst>
                <a:cxn ang="0">
                  <a:pos x="T0" y="T1"/>
                </a:cxn>
                <a:cxn ang="0">
                  <a:pos x="T2" y="T3"/>
                </a:cxn>
                <a:cxn ang="0">
                  <a:pos x="T4" y="T5"/>
                </a:cxn>
                <a:cxn ang="0">
                  <a:pos x="T6" y="T7"/>
                </a:cxn>
              </a:cxnLst>
              <a:rect l="0" t="0" r="r" b="b"/>
              <a:pathLst>
                <a:path w="2072" h="1510">
                  <a:moveTo>
                    <a:pt x="2072" y="0"/>
                  </a:moveTo>
                  <a:lnTo>
                    <a:pt x="0" y="1336"/>
                  </a:lnTo>
                  <a:lnTo>
                    <a:pt x="48" y="1510"/>
                  </a:lnTo>
                  <a:lnTo>
                    <a:pt x="2046" y="3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20"/>
            <p:cNvSpPr>
              <a:spLocks/>
            </p:cNvSpPr>
            <p:nvPr/>
          </p:nvSpPr>
          <p:spPr bwMode="auto">
            <a:xfrm>
              <a:off x="10902950" y="7543800"/>
              <a:ext cx="2251075" cy="1050925"/>
            </a:xfrm>
            <a:custGeom>
              <a:avLst/>
              <a:gdLst>
                <a:gd name="T0" fmla="*/ 0 w 1418"/>
                <a:gd name="T1" fmla="*/ 0 h 662"/>
                <a:gd name="T2" fmla="*/ 1418 w 1418"/>
                <a:gd name="T3" fmla="*/ 562 h 662"/>
                <a:gd name="T4" fmla="*/ 1342 w 1418"/>
                <a:gd name="T5" fmla="*/ 662 h 662"/>
                <a:gd name="T6" fmla="*/ 48 w 1418"/>
                <a:gd name="T7" fmla="*/ 174 h 662"/>
                <a:gd name="T8" fmla="*/ 0 w 1418"/>
                <a:gd name="T9" fmla="*/ 0 h 662"/>
              </a:gdLst>
              <a:ahLst/>
              <a:cxnLst>
                <a:cxn ang="0">
                  <a:pos x="T0" y="T1"/>
                </a:cxn>
                <a:cxn ang="0">
                  <a:pos x="T2" y="T3"/>
                </a:cxn>
                <a:cxn ang="0">
                  <a:pos x="T4" y="T5"/>
                </a:cxn>
                <a:cxn ang="0">
                  <a:pos x="T6" y="T7"/>
                </a:cxn>
                <a:cxn ang="0">
                  <a:pos x="T8" y="T9"/>
                </a:cxn>
              </a:cxnLst>
              <a:rect l="0" t="0" r="r" b="b"/>
              <a:pathLst>
                <a:path w="1418" h="662">
                  <a:moveTo>
                    <a:pt x="0" y="0"/>
                  </a:moveTo>
                  <a:lnTo>
                    <a:pt x="1418" y="562"/>
                  </a:lnTo>
                  <a:lnTo>
                    <a:pt x="1342" y="662"/>
                  </a:lnTo>
                  <a:lnTo>
                    <a:pt x="48" y="174"/>
                  </a:lnTo>
                  <a:lnTo>
                    <a:pt x="0" y="0"/>
                  </a:lnTo>
                  <a:close/>
                </a:path>
              </a:pathLst>
            </a:custGeom>
            <a:solidFill>
              <a:srgbClr val="D37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21"/>
            <p:cNvSpPr>
              <a:spLocks/>
            </p:cNvSpPr>
            <p:nvPr/>
          </p:nvSpPr>
          <p:spPr bwMode="auto">
            <a:xfrm>
              <a:off x="10185400" y="3552825"/>
              <a:ext cx="2349500" cy="2546350"/>
            </a:xfrm>
            <a:custGeom>
              <a:avLst/>
              <a:gdLst>
                <a:gd name="T0" fmla="*/ 858 w 1480"/>
                <a:gd name="T1" fmla="*/ 0 h 1604"/>
                <a:gd name="T2" fmla="*/ 0 w 1480"/>
                <a:gd name="T3" fmla="*/ 860 h 1604"/>
                <a:gd name="T4" fmla="*/ 0 w 1480"/>
                <a:gd name="T5" fmla="*/ 1604 h 1604"/>
                <a:gd name="T6" fmla="*/ 1480 w 1480"/>
                <a:gd name="T7" fmla="*/ 0 h 1604"/>
                <a:gd name="T8" fmla="*/ 858 w 1480"/>
                <a:gd name="T9" fmla="*/ 0 h 1604"/>
              </a:gdLst>
              <a:ahLst/>
              <a:cxnLst>
                <a:cxn ang="0">
                  <a:pos x="T0" y="T1"/>
                </a:cxn>
                <a:cxn ang="0">
                  <a:pos x="T2" y="T3"/>
                </a:cxn>
                <a:cxn ang="0">
                  <a:pos x="T4" y="T5"/>
                </a:cxn>
                <a:cxn ang="0">
                  <a:pos x="T6" y="T7"/>
                </a:cxn>
                <a:cxn ang="0">
                  <a:pos x="T8" y="T9"/>
                </a:cxn>
              </a:cxnLst>
              <a:rect l="0" t="0" r="r" b="b"/>
              <a:pathLst>
                <a:path w="1480" h="1604">
                  <a:moveTo>
                    <a:pt x="858" y="0"/>
                  </a:moveTo>
                  <a:lnTo>
                    <a:pt x="0" y="860"/>
                  </a:lnTo>
                  <a:lnTo>
                    <a:pt x="0" y="1604"/>
                  </a:lnTo>
                  <a:lnTo>
                    <a:pt x="1480" y="0"/>
                  </a:lnTo>
                  <a:lnTo>
                    <a:pt x="858"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2"/>
            <p:cNvSpPr>
              <a:spLocks/>
            </p:cNvSpPr>
            <p:nvPr/>
          </p:nvSpPr>
          <p:spPr bwMode="auto">
            <a:xfrm>
              <a:off x="11201400" y="7432675"/>
              <a:ext cx="2270125" cy="1162050"/>
            </a:xfrm>
            <a:custGeom>
              <a:avLst/>
              <a:gdLst>
                <a:gd name="T0" fmla="*/ 90 w 1430"/>
                <a:gd name="T1" fmla="*/ 732 h 732"/>
                <a:gd name="T2" fmla="*/ 1322 w 1430"/>
                <a:gd name="T3" fmla="*/ 350 h 732"/>
                <a:gd name="T4" fmla="*/ 1430 w 1430"/>
                <a:gd name="T5" fmla="*/ 0 h 732"/>
                <a:gd name="T6" fmla="*/ 0 w 1430"/>
                <a:gd name="T7" fmla="*/ 646 h 732"/>
                <a:gd name="T8" fmla="*/ 90 w 1430"/>
                <a:gd name="T9" fmla="*/ 732 h 732"/>
              </a:gdLst>
              <a:ahLst/>
              <a:cxnLst>
                <a:cxn ang="0">
                  <a:pos x="T0" y="T1"/>
                </a:cxn>
                <a:cxn ang="0">
                  <a:pos x="T2" y="T3"/>
                </a:cxn>
                <a:cxn ang="0">
                  <a:pos x="T4" y="T5"/>
                </a:cxn>
                <a:cxn ang="0">
                  <a:pos x="T6" y="T7"/>
                </a:cxn>
                <a:cxn ang="0">
                  <a:pos x="T8" y="T9"/>
                </a:cxn>
              </a:cxnLst>
              <a:rect l="0" t="0" r="r" b="b"/>
              <a:pathLst>
                <a:path w="1430" h="732">
                  <a:moveTo>
                    <a:pt x="90" y="732"/>
                  </a:moveTo>
                  <a:lnTo>
                    <a:pt x="1322" y="350"/>
                  </a:lnTo>
                  <a:lnTo>
                    <a:pt x="1430" y="0"/>
                  </a:lnTo>
                  <a:lnTo>
                    <a:pt x="0" y="646"/>
                  </a:lnTo>
                  <a:lnTo>
                    <a:pt x="90" y="73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23"/>
            <p:cNvSpPr>
              <a:spLocks/>
            </p:cNvSpPr>
            <p:nvPr/>
          </p:nvSpPr>
          <p:spPr bwMode="auto">
            <a:xfrm>
              <a:off x="11201400" y="8435975"/>
              <a:ext cx="1952625" cy="158750"/>
            </a:xfrm>
            <a:custGeom>
              <a:avLst/>
              <a:gdLst>
                <a:gd name="T0" fmla="*/ 0 w 1230"/>
                <a:gd name="T1" fmla="*/ 14 h 100"/>
                <a:gd name="T2" fmla="*/ 1230 w 1230"/>
                <a:gd name="T3" fmla="*/ 0 h 100"/>
                <a:gd name="T4" fmla="*/ 1154 w 1230"/>
                <a:gd name="T5" fmla="*/ 100 h 100"/>
                <a:gd name="T6" fmla="*/ 90 w 1230"/>
                <a:gd name="T7" fmla="*/ 100 h 100"/>
                <a:gd name="T8" fmla="*/ 0 w 1230"/>
                <a:gd name="T9" fmla="*/ 14 h 100"/>
              </a:gdLst>
              <a:ahLst/>
              <a:cxnLst>
                <a:cxn ang="0">
                  <a:pos x="T0" y="T1"/>
                </a:cxn>
                <a:cxn ang="0">
                  <a:pos x="T2" y="T3"/>
                </a:cxn>
                <a:cxn ang="0">
                  <a:pos x="T4" y="T5"/>
                </a:cxn>
                <a:cxn ang="0">
                  <a:pos x="T6" y="T7"/>
                </a:cxn>
                <a:cxn ang="0">
                  <a:pos x="T8" y="T9"/>
                </a:cxn>
              </a:cxnLst>
              <a:rect l="0" t="0" r="r" b="b"/>
              <a:pathLst>
                <a:path w="1230" h="100">
                  <a:moveTo>
                    <a:pt x="0" y="14"/>
                  </a:moveTo>
                  <a:lnTo>
                    <a:pt x="1230" y="0"/>
                  </a:lnTo>
                  <a:lnTo>
                    <a:pt x="1154" y="100"/>
                  </a:lnTo>
                  <a:lnTo>
                    <a:pt x="90" y="100"/>
                  </a:lnTo>
                  <a:lnTo>
                    <a:pt x="0" y="1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25" name="TextBox 24"/>
          <p:cNvSpPr txBox="1"/>
          <p:nvPr/>
        </p:nvSpPr>
        <p:spPr>
          <a:xfrm>
            <a:off x="1657763" y="6769192"/>
            <a:ext cx="9138889" cy="2862322"/>
          </a:xfrm>
          <a:prstGeom prst="rect">
            <a:avLst/>
          </a:prstGeom>
          <a:noFill/>
        </p:spPr>
        <p:txBody>
          <a:bodyPr wrap="square" rtlCol="0">
            <a:spAutoFit/>
          </a:bodyPr>
          <a:lstStyle/>
          <a:p>
            <a:pPr algn="just">
              <a:lnSpc>
                <a:spcPct val="150000"/>
              </a:lnSpc>
            </a:pPr>
            <a:r>
              <a:rPr lang="id-ID" sz="2400" dirty="0">
                <a:solidFill>
                  <a:schemeClr val="tx1">
                    <a:lumMod val="50000"/>
                    <a:lumOff val="50000"/>
                  </a:schemeClr>
                </a:solidFill>
              </a:rPr>
              <a:t>Any lorem should be placed here ok mate volorib vendian debist lignist quantium temab ium exper jobba hunsi dolor sit amet here please. ipis assum escidis aliqui offictotas exereicid nusto ium apiet modit essum veriam sit amet</a:t>
            </a:r>
          </a:p>
          <a:p>
            <a:pPr algn="just">
              <a:lnSpc>
                <a:spcPct val="150000"/>
              </a:lnSpc>
            </a:pPr>
            <a:endParaRPr lang="id-ID" sz="2400" dirty="0">
              <a:solidFill>
                <a:schemeClr val="bg1">
                  <a:lumMod val="65000"/>
                </a:schemeClr>
              </a:solidFill>
            </a:endParaRPr>
          </a:p>
        </p:txBody>
      </p:sp>
      <p:sp>
        <p:nvSpPr>
          <p:cNvPr id="26" name="TextBox 25"/>
          <p:cNvSpPr txBox="1"/>
          <p:nvPr/>
        </p:nvSpPr>
        <p:spPr>
          <a:xfrm>
            <a:off x="1657762" y="3788252"/>
            <a:ext cx="7835349" cy="1077218"/>
          </a:xfrm>
          <a:prstGeom prst="rect">
            <a:avLst/>
          </a:prstGeom>
          <a:noFill/>
        </p:spPr>
        <p:txBody>
          <a:bodyPr wrap="square" rtlCol="0">
            <a:spAutoFit/>
          </a:bodyPr>
          <a:lstStyle/>
          <a:p>
            <a:r>
              <a:rPr lang="id-ID" sz="3200" b="1" dirty="0">
                <a:solidFill>
                  <a:schemeClr val="tx1">
                    <a:lumMod val="75000"/>
                    <a:lumOff val="25000"/>
                  </a:schemeClr>
                </a:solidFill>
                <a:latin typeface="+mj-lt"/>
              </a:rPr>
              <a:t>SUBTITLE SHOULD GO HERE IN THIS TEXT BOX</a:t>
            </a:r>
          </a:p>
        </p:txBody>
      </p:sp>
      <p:sp>
        <p:nvSpPr>
          <p:cNvPr id="27" name="TextBox 26"/>
          <p:cNvSpPr txBox="1"/>
          <p:nvPr/>
        </p:nvSpPr>
        <p:spPr>
          <a:xfrm>
            <a:off x="4920685" y="4932769"/>
            <a:ext cx="5875967" cy="1690976"/>
          </a:xfrm>
          <a:prstGeom prst="rect">
            <a:avLst/>
          </a:prstGeom>
          <a:noFill/>
        </p:spPr>
        <p:txBody>
          <a:bodyPr wrap="square" rtlCol="0">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dolor sit amet here please</a:t>
            </a:r>
          </a:p>
        </p:txBody>
      </p:sp>
      <p:sp>
        <p:nvSpPr>
          <p:cNvPr id="28" name="TextBox 27"/>
          <p:cNvSpPr txBox="1"/>
          <p:nvPr/>
        </p:nvSpPr>
        <p:spPr>
          <a:xfrm>
            <a:off x="1657763" y="5026061"/>
            <a:ext cx="3440190" cy="1446550"/>
          </a:xfrm>
          <a:prstGeom prst="rect">
            <a:avLst/>
          </a:prstGeom>
          <a:noFill/>
        </p:spPr>
        <p:txBody>
          <a:bodyPr wrap="square" rtlCol="0">
            <a:spAutoFit/>
          </a:bodyPr>
          <a:lstStyle/>
          <a:p>
            <a:r>
              <a:rPr lang="id-ID" sz="8800" b="1" dirty="0">
                <a:solidFill>
                  <a:schemeClr val="accent2"/>
                </a:solidFill>
              </a:rPr>
              <a:t>79%</a:t>
            </a:r>
          </a:p>
        </p:txBody>
      </p:sp>
      <p:sp>
        <p:nvSpPr>
          <p:cNvPr id="2" name="Title 1"/>
          <p:cNvSpPr>
            <a:spLocks noGrp="1"/>
          </p:cNvSpPr>
          <p:nvPr>
            <p:ph type="title"/>
          </p:nvPr>
        </p:nvSpPr>
        <p:spPr/>
        <p:txBody>
          <a:bodyPr/>
          <a:lstStyle/>
          <a:p>
            <a:r>
              <a:rPr lang="id-ID" dirty="0"/>
              <a:t>BULB INFOGRAPHIC</a:t>
            </a:r>
            <a:endParaRPr lang="en-AU" dirty="0"/>
          </a:p>
        </p:txBody>
      </p:sp>
      <p:sp>
        <p:nvSpPr>
          <p:cNvPr id="3" name="Content Placeholder 2"/>
          <p:cNvSpPr>
            <a:spLocks noGrp="1"/>
          </p:cNvSpPr>
          <p:nvPr>
            <p:ph idx="1"/>
          </p:nvPr>
        </p:nvSpPr>
        <p:spPr/>
        <p:txBody>
          <a:bodyPr>
            <a:normAutofit fontScale="92500" lnSpcReduction="20000"/>
          </a:bodyPr>
          <a:lstStyle/>
          <a:p>
            <a:r>
              <a:rPr lang="id-ID" dirty="0"/>
              <a:t>Lorem Ipsum Slogan Here Pelase</a:t>
            </a:r>
            <a:endParaRPr lang="en-AU" dirty="0"/>
          </a:p>
        </p:txBody>
      </p:sp>
      <p:sp>
        <p:nvSpPr>
          <p:cNvPr id="29" name="TextBox 28"/>
          <p:cNvSpPr txBox="1"/>
          <p:nvPr/>
        </p:nvSpPr>
        <p:spPr>
          <a:xfrm>
            <a:off x="1675963" y="9472153"/>
            <a:ext cx="9120689"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 of the product is rising over times and months</a:t>
            </a:r>
          </a:p>
        </p:txBody>
      </p:sp>
      <p:grpSp>
        <p:nvGrpSpPr>
          <p:cNvPr id="30" name="Group 29"/>
          <p:cNvGrpSpPr/>
          <p:nvPr/>
        </p:nvGrpSpPr>
        <p:grpSpPr>
          <a:xfrm flipH="1" flipV="1">
            <a:off x="16654957" y="3774978"/>
            <a:ext cx="999502" cy="854537"/>
            <a:chOff x="1985980" y="2906793"/>
            <a:chExt cx="999502" cy="854537"/>
          </a:xfrm>
        </p:grpSpPr>
        <p:sp>
          <p:nvSpPr>
            <p:cNvPr id="31" name="Shape 147"/>
            <p:cNvSpPr/>
            <p:nvPr/>
          </p:nvSpPr>
          <p:spPr>
            <a:xfrm rot="16200000">
              <a:off x="2485716" y="2974323"/>
              <a:ext cx="567296" cy="432236"/>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23171" extrusionOk="0">
                  <a:moveTo>
                    <a:pt x="14579" y="23171"/>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2" name="Shape 147"/>
            <p:cNvSpPr/>
            <p:nvPr/>
          </p:nvSpPr>
          <p:spPr>
            <a:xfrm rot="10800000" flipH="1">
              <a:off x="1987241" y="3469623"/>
              <a:ext cx="567296" cy="244911"/>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 name="connsiteX0" fmla="*/ 14579 w 14600"/>
                <a:gd name="connsiteY0" fmla="*/ 13129 h 13129"/>
                <a:gd name="connsiteX1" fmla="*/ 14579 w 14600"/>
                <a:gd name="connsiteY1" fmla="*/ 9127 h 13129"/>
                <a:gd name="connsiteX2" fmla="*/ 13712 w 14600"/>
                <a:gd name="connsiteY2" fmla="*/ 3098 h 13129"/>
                <a:gd name="connsiteX3" fmla="*/ 10326 w 14600"/>
                <a:gd name="connsiteY3" fmla="*/ 169 h 13129"/>
                <a:gd name="connsiteX4" fmla="*/ 0 w 14600"/>
                <a:gd name="connsiteY4" fmla="*/ 0 h 13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13129" extrusionOk="0">
                  <a:moveTo>
                    <a:pt x="14579" y="13129"/>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3" name="Oval 32"/>
            <p:cNvSpPr/>
            <p:nvPr/>
          </p:nvSpPr>
          <p:spPr>
            <a:xfrm>
              <a:off x="1985980" y="3666390"/>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grpSp>
        <p:nvGrpSpPr>
          <p:cNvPr id="34" name="Group 33"/>
          <p:cNvGrpSpPr/>
          <p:nvPr/>
        </p:nvGrpSpPr>
        <p:grpSpPr>
          <a:xfrm flipH="1">
            <a:off x="16639251" y="9854096"/>
            <a:ext cx="999502" cy="854537"/>
            <a:chOff x="1985980" y="2906793"/>
            <a:chExt cx="999502" cy="854537"/>
          </a:xfrm>
        </p:grpSpPr>
        <p:sp>
          <p:nvSpPr>
            <p:cNvPr id="35" name="Shape 147"/>
            <p:cNvSpPr/>
            <p:nvPr/>
          </p:nvSpPr>
          <p:spPr>
            <a:xfrm rot="16200000">
              <a:off x="2485716" y="2974323"/>
              <a:ext cx="567296" cy="432236"/>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23171" extrusionOk="0">
                  <a:moveTo>
                    <a:pt x="14579" y="23171"/>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6" name="Shape 147"/>
            <p:cNvSpPr/>
            <p:nvPr/>
          </p:nvSpPr>
          <p:spPr>
            <a:xfrm rot="10800000" flipH="1">
              <a:off x="1987241" y="3469623"/>
              <a:ext cx="567296" cy="244911"/>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 name="connsiteX0" fmla="*/ 14579 w 14600"/>
                <a:gd name="connsiteY0" fmla="*/ 13129 h 13129"/>
                <a:gd name="connsiteX1" fmla="*/ 14579 w 14600"/>
                <a:gd name="connsiteY1" fmla="*/ 9127 h 13129"/>
                <a:gd name="connsiteX2" fmla="*/ 13712 w 14600"/>
                <a:gd name="connsiteY2" fmla="*/ 3098 h 13129"/>
                <a:gd name="connsiteX3" fmla="*/ 10326 w 14600"/>
                <a:gd name="connsiteY3" fmla="*/ 169 h 13129"/>
                <a:gd name="connsiteX4" fmla="*/ 0 w 14600"/>
                <a:gd name="connsiteY4" fmla="*/ 0 h 13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13129" extrusionOk="0">
                  <a:moveTo>
                    <a:pt x="14579" y="13129"/>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7" name="Oval 36"/>
            <p:cNvSpPr/>
            <p:nvPr/>
          </p:nvSpPr>
          <p:spPr>
            <a:xfrm>
              <a:off x="1985980" y="3666390"/>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grpSp>
        <p:nvGrpSpPr>
          <p:cNvPr id="38" name="Group 37"/>
          <p:cNvGrpSpPr/>
          <p:nvPr/>
        </p:nvGrpSpPr>
        <p:grpSpPr>
          <a:xfrm flipH="1">
            <a:off x="16664295" y="6094852"/>
            <a:ext cx="1009075" cy="94940"/>
            <a:chOff x="3647186" y="3784583"/>
            <a:chExt cx="1009075" cy="94940"/>
          </a:xfrm>
        </p:grpSpPr>
        <p:cxnSp>
          <p:nvCxnSpPr>
            <p:cNvPr id="39" name="Straight Connector 38"/>
            <p:cNvCxnSpPr/>
            <p:nvPr/>
          </p:nvCxnSpPr>
          <p:spPr>
            <a:xfrm flipH="1">
              <a:off x="3647186" y="3834651"/>
              <a:ext cx="1009075" cy="0"/>
            </a:xfrm>
            <a:prstGeom prst="line">
              <a:avLst/>
            </a:prstGeom>
            <a:ln w="6350" cmpd="sng">
              <a:solidFill>
                <a:schemeClr val="tx2"/>
              </a:solidFill>
              <a:prstDash val="dash"/>
            </a:ln>
            <a:effectLst/>
          </p:spPr>
          <p:style>
            <a:lnRef idx="2">
              <a:schemeClr val="accent1"/>
            </a:lnRef>
            <a:fillRef idx="0">
              <a:schemeClr val="accent1"/>
            </a:fillRef>
            <a:effectRef idx="1">
              <a:schemeClr val="accent1"/>
            </a:effectRef>
            <a:fontRef idx="minor">
              <a:schemeClr val="tx1"/>
            </a:fontRef>
          </p:style>
        </p:cxnSp>
        <p:sp>
          <p:nvSpPr>
            <p:cNvPr id="40" name="Oval 39"/>
            <p:cNvSpPr/>
            <p:nvPr/>
          </p:nvSpPr>
          <p:spPr>
            <a:xfrm>
              <a:off x="3653536" y="3784583"/>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grpSp>
        <p:nvGrpSpPr>
          <p:cNvPr id="41" name="Group 40"/>
          <p:cNvGrpSpPr/>
          <p:nvPr/>
        </p:nvGrpSpPr>
        <p:grpSpPr>
          <a:xfrm flipH="1">
            <a:off x="16654957" y="8220556"/>
            <a:ext cx="1009075" cy="94940"/>
            <a:chOff x="3647186" y="3784583"/>
            <a:chExt cx="1009075" cy="94940"/>
          </a:xfrm>
        </p:grpSpPr>
        <p:cxnSp>
          <p:nvCxnSpPr>
            <p:cNvPr id="42" name="Straight Connector 41"/>
            <p:cNvCxnSpPr/>
            <p:nvPr/>
          </p:nvCxnSpPr>
          <p:spPr>
            <a:xfrm flipH="1">
              <a:off x="3647186" y="3834651"/>
              <a:ext cx="1009075" cy="0"/>
            </a:xfrm>
            <a:prstGeom prst="line">
              <a:avLst/>
            </a:prstGeom>
            <a:ln w="6350" cmpd="sng">
              <a:solidFill>
                <a:schemeClr val="tx2"/>
              </a:solidFill>
              <a:prstDash val="dash"/>
            </a:ln>
            <a:effectLst/>
          </p:spPr>
          <p:style>
            <a:lnRef idx="2">
              <a:schemeClr val="accent1"/>
            </a:lnRef>
            <a:fillRef idx="0">
              <a:schemeClr val="accent1"/>
            </a:fillRef>
            <a:effectRef idx="1">
              <a:schemeClr val="accent1"/>
            </a:effectRef>
            <a:fontRef idx="minor">
              <a:schemeClr val="tx1"/>
            </a:fontRef>
          </p:style>
        </p:cxnSp>
        <p:sp>
          <p:nvSpPr>
            <p:cNvPr id="43" name="Oval 42"/>
            <p:cNvSpPr/>
            <p:nvPr/>
          </p:nvSpPr>
          <p:spPr>
            <a:xfrm>
              <a:off x="3653536" y="3784583"/>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sp>
        <p:nvSpPr>
          <p:cNvPr id="44" name="TextBox 43"/>
          <p:cNvSpPr txBox="1"/>
          <p:nvPr/>
        </p:nvSpPr>
        <p:spPr>
          <a:xfrm>
            <a:off x="18347870" y="3080700"/>
            <a:ext cx="4353816"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HERE</a:t>
            </a:r>
          </a:p>
        </p:txBody>
      </p:sp>
      <p:sp>
        <p:nvSpPr>
          <p:cNvPr id="45" name="Rectangle 44"/>
          <p:cNvSpPr/>
          <p:nvPr/>
        </p:nvSpPr>
        <p:spPr>
          <a:xfrm>
            <a:off x="18347869" y="3654828"/>
            <a:ext cx="4353817"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46" name="TextBox 45"/>
          <p:cNvSpPr txBox="1"/>
          <p:nvPr/>
        </p:nvSpPr>
        <p:spPr>
          <a:xfrm>
            <a:off x="18383947" y="5351737"/>
            <a:ext cx="4353816"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HERE</a:t>
            </a:r>
          </a:p>
        </p:txBody>
      </p:sp>
      <p:sp>
        <p:nvSpPr>
          <p:cNvPr id="47" name="Rectangle 46"/>
          <p:cNvSpPr/>
          <p:nvPr/>
        </p:nvSpPr>
        <p:spPr>
          <a:xfrm>
            <a:off x="18383946" y="5925865"/>
            <a:ext cx="4353817"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48" name="TextBox 47"/>
          <p:cNvSpPr txBox="1"/>
          <p:nvPr/>
        </p:nvSpPr>
        <p:spPr>
          <a:xfrm>
            <a:off x="18383947" y="7622774"/>
            <a:ext cx="4353816"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HERE</a:t>
            </a:r>
          </a:p>
        </p:txBody>
      </p:sp>
      <p:sp>
        <p:nvSpPr>
          <p:cNvPr id="49" name="Rectangle 48"/>
          <p:cNvSpPr/>
          <p:nvPr/>
        </p:nvSpPr>
        <p:spPr>
          <a:xfrm>
            <a:off x="18383946" y="8196902"/>
            <a:ext cx="4353817"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50" name="TextBox 49"/>
          <p:cNvSpPr txBox="1"/>
          <p:nvPr/>
        </p:nvSpPr>
        <p:spPr>
          <a:xfrm>
            <a:off x="18347870" y="9969822"/>
            <a:ext cx="4353816" cy="523220"/>
          </a:xfrm>
          <a:prstGeom prst="rect">
            <a:avLst/>
          </a:prstGeom>
          <a:noFill/>
        </p:spPr>
        <p:txBody>
          <a:bodyPr wrap="square" rtlCol="0">
            <a:spAutoFit/>
          </a:bodyPr>
          <a:lstStyle/>
          <a:p>
            <a:r>
              <a:rPr lang="id-ID" sz="2800" b="1" dirty="0">
                <a:solidFill>
                  <a:schemeClr val="tx1">
                    <a:lumMod val="50000"/>
                    <a:lumOff val="50000"/>
                  </a:schemeClr>
                </a:solidFill>
                <a:latin typeface="+mj-lt"/>
              </a:rPr>
              <a:t>INFO HERE</a:t>
            </a:r>
          </a:p>
        </p:txBody>
      </p:sp>
      <p:sp>
        <p:nvSpPr>
          <p:cNvPr id="51" name="Rectangle 50"/>
          <p:cNvSpPr/>
          <p:nvPr/>
        </p:nvSpPr>
        <p:spPr>
          <a:xfrm>
            <a:off x="18347869" y="10543950"/>
            <a:ext cx="4353817" cy="1477328"/>
          </a:xfrm>
          <a:prstGeom prst="rect">
            <a:avLst/>
          </a:prstGeom>
        </p:spPr>
        <p:txBody>
          <a:bodyPr wrap="square">
            <a:spAutoFit/>
          </a:bodyPr>
          <a:lstStyle/>
          <a:p>
            <a:pPr>
              <a:lnSpc>
                <a:spcPct val="150000"/>
              </a:lnSpc>
            </a:pPr>
            <a:r>
              <a:rPr lang="id-ID" sz="2000" dirty="0">
                <a:solidFill>
                  <a:schemeClr val="bg1">
                    <a:lumMod val="50000"/>
                  </a:schemeClr>
                </a:solidFill>
              </a:rPr>
              <a:t>Geplis dipsam volorib vendian debist lignist quantium temab ium exper jobba hunsi junpi</a:t>
            </a:r>
          </a:p>
        </p:txBody>
      </p:sp>
      <p:sp>
        <p:nvSpPr>
          <p:cNvPr id="52" name="TextBox 51"/>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31</a:t>
            </a:fld>
            <a:endParaRPr lang="en-US" sz="2400" dirty="0">
              <a:solidFill>
                <a:schemeClr val="bg1"/>
              </a:solidFill>
            </a:endParaRPr>
          </a:p>
        </p:txBody>
      </p:sp>
    </p:spTree>
    <p:extLst>
      <p:ext uri="{BB962C8B-B14F-4D97-AF65-F5344CB8AC3E}">
        <p14:creationId xmlns:p14="http://schemas.microsoft.com/office/powerpoint/2010/main" val="193664045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 calcmode="lin" valueType="num">
                                      <p:cBhvr>
                                        <p:cTn id="11" dur="500" fill="hold"/>
                                        <p:tgtEl>
                                          <p:spTgt spid="28"/>
                                        </p:tgtEl>
                                        <p:attrNameLst>
                                          <p:attrName>ppt_w</p:attrName>
                                        </p:attrNameLst>
                                      </p:cBhvr>
                                      <p:tavLst>
                                        <p:tav tm="0">
                                          <p:val>
                                            <p:fltVal val="0"/>
                                          </p:val>
                                        </p:tav>
                                        <p:tav tm="100000">
                                          <p:val>
                                            <p:strVal val="#ppt_w"/>
                                          </p:val>
                                        </p:tav>
                                      </p:tavLst>
                                    </p:anim>
                                    <p:anim calcmode="lin" valueType="num">
                                      <p:cBhvr>
                                        <p:cTn id="12" dur="500" fill="hold"/>
                                        <p:tgtEl>
                                          <p:spTgt spid="28"/>
                                        </p:tgtEl>
                                        <p:attrNameLst>
                                          <p:attrName>ppt_h</p:attrName>
                                        </p:attrNameLst>
                                      </p:cBhvr>
                                      <p:tavLst>
                                        <p:tav tm="0">
                                          <p:val>
                                            <p:fltVal val="0"/>
                                          </p:val>
                                        </p:tav>
                                        <p:tav tm="100000">
                                          <p:val>
                                            <p:strVal val="#ppt_h"/>
                                          </p:val>
                                        </p:tav>
                                      </p:tavLst>
                                    </p:anim>
                                    <p:animEffect transition="in" filter="fade">
                                      <p:cBhvr>
                                        <p:cTn id="13" dur="500"/>
                                        <p:tgtEl>
                                          <p:spTgt spid="2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fade">
                                      <p:cBhvr>
                                        <p:cTn id="20" dur="500"/>
                                        <p:tgtEl>
                                          <p:spTgt spid="25"/>
                                        </p:tgtEl>
                                      </p:cBhvr>
                                    </p:animEffect>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wipe(left)">
                                      <p:cBhvr>
                                        <p:cTn id="24" dur="500"/>
                                        <p:tgtEl>
                                          <p:spTgt spid="29"/>
                                        </p:tgtEl>
                                      </p:cBhvr>
                                    </p:animEffect>
                                  </p:childTnLst>
                                </p:cTn>
                              </p:par>
                            </p:childTnLst>
                          </p:cTn>
                        </p:par>
                        <p:par>
                          <p:cTn id="25" fill="hold">
                            <p:stCondLst>
                              <p:cond delay="2000"/>
                            </p:stCondLst>
                            <p:childTnLst>
                              <p:par>
                                <p:cTn id="26" presetID="22" presetClass="entr" presetSubtype="4" fill="hold" nodeType="afterEffect">
                                  <p:stCondLst>
                                    <p:cond delay="0"/>
                                  </p:stCondLst>
                                  <p:childTnLst>
                                    <p:set>
                                      <p:cBhvr>
                                        <p:cTn id="27" dur="1" fill="hold">
                                          <p:stCondLst>
                                            <p:cond delay="0"/>
                                          </p:stCondLst>
                                        </p:cTn>
                                        <p:tgtEl>
                                          <p:spTgt spid="24"/>
                                        </p:tgtEl>
                                        <p:attrNameLst>
                                          <p:attrName>style.visibility</p:attrName>
                                        </p:attrNameLst>
                                      </p:cBhvr>
                                      <p:to>
                                        <p:strVal val="visible"/>
                                      </p:to>
                                    </p:set>
                                    <p:animEffect transition="in" filter="wipe(down)">
                                      <p:cBhvr>
                                        <p:cTn id="28" dur="500"/>
                                        <p:tgtEl>
                                          <p:spTgt spid="24"/>
                                        </p:tgtEl>
                                      </p:cBhvr>
                                    </p:animEffect>
                                  </p:childTnLst>
                                </p:cTn>
                              </p:par>
                            </p:childTnLst>
                          </p:cTn>
                        </p:par>
                        <p:par>
                          <p:cTn id="29" fill="hold">
                            <p:stCondLst>
                              <p:cond delay="2500"/>
                            </p:stCondLst>
                            <p:childTnLst>
                              <p:par>
                                <p:cTn id="30" presetID="22" presetClass="entr" presetSubtype="8" fill="hold" nodeType="after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wipe(left)">
                                      <p:cBhvr>
                                        <p:cTn id="32" dur="500"/>
                                        <p:tgtEl>
                                          <p:spTgt spid="30"/>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left)">
                                      <p:cBhvr>
                                        <p:cTn id="36" dur="500"/>
                                        <p:tgtEl>
                                          <p:spTgt spid="44"/>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5"/>
                                        </p:tgtEl>
                                        <p:attrNameLst>
                                          <p:attrName>style.visibility</p:attrName>
                                        </p:attrNameLst>
                                      </p:cBhvr>
                                      <p:to>
                                        <p:strVal val="visible"/>
                                      </p:to>
                                    </p:set>
                                    <p:animEffect transition="in" filter="fade">
                                      <p:cBhvr>
                                        <p:cTn id="39" dur="500"/>
                                        <p:tgtEl>
                                          <p:spTgt spid="45"/>
                                        </p:tgtEl>
                                      </p:cBhvr>
                                    </p:animEffect>
                                  </p:childTnLst>
                                </p:cTn>
                              </p:par>
                            </p:childTnLst>
                          </p:cTn>
                        </p:par>
                        <p:par>
                          <p:cTn id="40" fill="hold">
                            <p:stCondLst>
                              <p:cond delay="3500"/>
                            </p:stCondLst>
                            <p:childTnLst>
                              <p:par>
                                <p:cTn id="41" presetID="22" presetClass="entr" presetSubtype="8" fill="hold" nodeType="afterEffect">
                                  <p:stCondLst>
                                    <p:cond delay="0"/>
                                  </p:stCondLst>
                                  <p:childTnLst>
                                    <p:set>
                                      <p:cBhvr>
                                        <p:cTn id="42" dur="1" fill="hold">
                                          <p:stCondLst>
                                            <p:cond delay="0"/>
                                          </p:stCondLst>
                                        </p:cTn>
                                        <p:tgtEl>
                                          <p:spTgt spid="38"/>
                                        </p:tgtEl>
                                        <p:attrNameLst>
                                          <p:attrName>style.visibility</p:attrName>
                                        </p:attrNameLst>
                                      </p:cBhvr>
                                      <p:to>
                                        <p:strVal val="visible"/>
                                      </p:to>
                                    </p:set>
                                    <p:animEffect transition="in" filter="wipe(left)">
                                      <p:cBhvr>
                                        <p:cTn id="43" dur="500"/>
                                        <p:tgtEl>
                                          <p:spTgt spid="38"/>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46"/>
                                        </p:tgtEl>
                                        <p:attrNameLst>
                                          <p:attrName>style.visibility</p:attrName>
                                        </p:attrNameLst>
                                      </p:cBhvr>
                                      <p:to>
                                        <p:strVal val="visible"/>
                                      </p:to>
                                    </p:set>
                                    <p:animEffect transition="in" filter="wipe(left)">
                                      <p:cBhvr>
                                        <p:cTn id="47" dur="500"/>
                                        <p:tgtEl>
                                          <p:spTgt spid="46"/>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7"/>
                                        </p:tgtEl>
                                        <p:attrNameLst>
                                          <p:attrName>style.visibility</p:attrName>
                                        </p:attrNameLst>
                                      </p:cBhvr>
                                      <p:to>
                                        <p:strVal val="visible"/>
                                      </p:to>
                                    </p:set>
                                    <p:animEffect transition="in" filter="fade">
                                      <p:cBhvr>
                                        <p:cTn id="50" dur="500"/>
                                        <p:tgtEl>
                                          <p:spTgt spid="47"/>
                                        </p:tgtEl>
                                      </p:cBhvr>
                                    </p:animEffect>
                                  </p:childTnLst>
                                </p:cTn>
                              </p:par>
                            </p:childTnLst>
                          </p:cTn>
                        </p:par>
                        <p:par>
                          <p:cTn id="51" fill="hold">
                            <p:stCondLst>
                              <p:cond delay="4500"/>
                            </p:stCondLst>
                            <p:childTnLst>
                              <p:par>
                                <p:cTn id="52" presetID="22" presetClass="entr" presetSubtype="8" fill="hold" nodeType="afterEffect">
                                  <p:stCondLst>
                                    <p:cond delay="0"/>
                                  </p:stCondLst>
                                  <p:childTnLst>
                                    <p:set>
                                      <p:cBhvr>
                                        <p:cTn id="53" dur="1" fill="hold">
                                          <p:stCondLst>
                                            <p:cond delay="0"/>
                                          </p:stCondLst>
                                        </p:cTn>
                                        <p:tgtEl>
                                          <p:spTgt spid="41"/>
                                        </p:tgtEl>
                                        <p:attrNameLst>
                                          <p:attrName>style.visibility</p:attrName>
                                        </p:attrNameLst>
                                      </p:cBhvr>
                                      <p:to>
                                        <p:strVal val="visible"/>
                                      </p:to>
                                    </p:set>
                                    <p:animEffect transition="in" filter="wipe(left)">
                                      <p:cBhvr>
                                        <p:cTn id="54" dur="500"/>
                                        <p:tgtEl>
                                          <p:spTgt spid="41"/>
                                        </p:tgtEl>
                                      </p:cBhvr>
                                    </p:animEffect>
                                  </p:childTnLst>
                                </p:cTn>
                              </p:par>
                            </p:childTnLst>
                          </p:cTn>
                        </p:par>
                        <p:par>
                          <p:cTn id="55" fill="hold">
                            <p:stCondLst>
                              <p:cond delay="5000"/>
                            </p:stCondLst>
                            <p:childTnLst>
                              <p:par>
                                <p:cTn id="56" presetID="22" presetClass="entr" presetSubtype="8" fill="hold" grpId="0" nodeType="afterEffect">
                                  <p:stCondLst>
                                    <p:cond delay="0"/>
                                  </p:stCondLst>
                                  <p:childTnLst>
                                    <p:set>
                                      <p:cBhvr>
                                        <p:cTn id="57" dur="1" fill="hold">
                                          <p:stCondLst>
                                            <p:cond delay="0"/>
                                          </p:stCondLst>
                                        </p:cTn>
                                        <p:tgtEl>
                                          <p:spTgt spid="48"/>
                                        </p:tgtEl>
                                        <p:attrNameLst>
                                          <p:attrName>style.visibility</p:attrName>
                                        </p:attrNameLst>
                                      </p:cBhvr>
                                      <p:to>
                                        <p:strVal val="visible"/>
                                      </p:to>
                                    </p:set>
                                    <p:animEffect transition="in" filter="wipe(left)">
                                      <p:cBhvr>
                                        <p:cTn id="58" dur="500"/>
                                        <p:tgtEl>
                                          <p:spTgt spid="48"/>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9"/>
                                        </p:tgtEl>
                                        <p:attrNameLst>
                                          <p:attrName>style.visibility</p:attrName>
                                        </p:attrNameLst>
                                      </p:cBhvr>
                                      <p:to>
                                        <p:strVal val="visible"/>
                                      </p:to>
                                    </p:set>
                                    <p:animEffect transition="in" filter="fade">
                                      <p:cBhvr>
                                        <p:cTn id="61" dur="500"/>
                                        <p:tgtEl>
                                          <p:spTgt spid="49"/>
                                        </p:tgtEl>
                                      </p:cBhvr>
                                    </p:animEffect>
                                  </p:childTnLst>
                                </p:cTn>
                              </p:par>
                            </p:childTnLst>
                          </p:cTn>
                        </p:par>
                        <p:par>
                          <p:cTn id="62" fill="hold">
                            <p:stCondLst>
                              <p:cond delay="5500"/>
                            </p:stCondLst>
                            <p:childTnLst>
                              <p:par>
                                <p:cTn id="63" presetID="22" presetClass="entr" presetSubtype="8" fill="hold" nodeType="afterEffect">
                                  <p:stCondLst>
                                    <p:cond delay="0"/>
                                  </p:stCondLst>
                                  <p:childTnLst>
                                    <p:set>
                                      <p:cBhvr>
                                        <p:cTn id="64" dur="1" fill="hold">
                                          <p:stCondLst>
                                            <p:cond delay="0"/>
                                          </p:stCondLst>
                                        </p:cTn>
                                        <p:tgtEl>
                                          <p:spTgt spid="34"/>
                                        </p:tgtEl>
                                        <p:attrNameLst>
                                          <p:attrName>style.visibility</p:attrName>
                                        </p:attrNameLst>
                                      </p:cBhvr>
                                      <p:to>
                                        <p:strVal val="visible"/>
                                      </p:to>
                                    </p:set>
                                    <p:animEffect transition="in" filter="wipe(left)">
                                      <p:cBhvr>
                                        <p:cTn id="65" dur="500"/>
                                        <p:tgtEl>
                                          <p:spTgt spid="34"/>
                                        </p:tgtEl>
                                      </p:cBhvr>
                                    </p:animEffec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50"/>
                                        </p:tgtEl>
                                        <p:attrNameLst>
                                          <p:attrName>style.visibility</p:attrName>
                                        </p:attrNameLst>
                                      </p:cBhvr>
                                      <p:to>
                                        <p:strVal val="visible"/>
                                      </p:to>
                                    </p:set>
                                    <p:animEffect transition="in" filter="wipe(left)">
                                      <p:cBhvr>
                                        <p:cTn id="69" dur="500"/>
                                        <p:tgtEl>
                                          <p:spTgt spid="50"/>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51"/>
                                        </p:tgtEl>
                                        <p:attrNameLst>
                                          <p:attrName>style.visibility</p:attrName>
                                        </p:attrNameLst>
                                      </p:cBhvr>
                                      <p:to>
                                        <p:strVal val="visible"/>
                                      </p:to>
                                    </p:set>
                                    <p:animEffect transition="in" filter="fade">
                                      <p:cBhvr>
                                        <p:cTn id="72"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44" grpId="0"/>
      <p:bldP spid="45" grpId="0"/>
      <p:bldP spid="46" grpId="0"/>
      <p:bldP spid="47" grpId="0"/>
      <p:bldP spid="48" grpId="0"/>
      <p:bldP spid="49" grpId="0"/>
      <p:bldP spid="50" grpId="0"/>
      <p:bldP spid="5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10298111" y="4112150"/>
            <a:ext cx="3781425" cy="5007986"/>
            <a:chOff x="14573250" y="3352800"/>
            <a:chExt cx="2124075" cy="2813050"/>
          </a:xfrm>
        </p:grpSpPr>
        <p:sp>
          <p:nvSpPr>
            <p:cNvPr id="2" name="Freeform 7"/>
            <p:cNvSpPr>
              <a:spLocks/>
            </p:cNvSpPr>
            <p:nvPr/>
          </p:nvSpPr>
          <p:spPr bwMode="auto">
            <a:xfrm>
              <a:off x="14576425" y="3362325"/>
              <a:ext cx="2114550" cy="2803525"/>
            </a:xfrm>
            <a:custGeom>
              <a:avLst/>
              <a:gdLst>
                <a:gd name="T0" fmla="*/ 1016 w 1332"/>
                <a:gd name="T1" fmla="*/ 0 h 1766"/>
                <a:gd name="T2" fmla="*/ 318 w 1332"/>
                <a:gd name="T3" fmla="*/ 0 h 1766"/>
                <a:gd name="T4" fmla="*/ 0 w 1332"/>
                <a:gd name="T5" fmla="*/ 316 h 1766"/>
                <a:gd name="T6" fmla="*/ 0 w 1332"/>
                <a:gd name="T7" fmla="*/ 1448 h 1766"/>
                <a:gd name="T8" fmla="*/ 318 w 1332"/>
                <a:gd name="T9" fmla="*/ 1766 h 1766"/>
                <a:gd name="T10" fmla="*/ 1016 w 1332"/>
                <a:gd name="T11" fmla="*/ 1766 h 1766"/>
                <a:gd name="T12" fmla="*/ 1332 w 1332"/>
                <a:gd name="T13" fmla="*/ 1448 h 1766"/>
                <a:gd name="T14" fmla="*/ 1332 w 1332"/>
                <a:gd name="T15" fmla="*/ 316 h 1766"/>
                <a:gd name="T16" fmla="*/ 1016 w 1332"/>
                <a:gd name="T17" fmla="*/ 0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2" h="1766">
                  <a:moveTo>
                    <a:pt x="1016" y="0"/>
                  </a:moveTo>
                  <a:lnTo>
                    <a:pt x="318" y="0"/>
                  </a:lnTo>
                  <a:lnTo>
                    <a:pt x="0" y="316"/>
                  </a:lnTo>
                  <a:lnTo>
                    <a:pt x="0" y="1448"/>
                  </a:lnTo>
                  <a:lnTo>
                    <a:pt x="318" y="1766"/>
                  </a:lnTo>
                  <a:lnTo>
                    <a:pt x="1016" y="1766"/>
                  </a:lnTo>
                  <a:lnTo>
                    <a:pt x="1332" y="1448"/>
                  </a:lnTo>
                  <a:lnTo>
                    <a:pt x="1332" y="316"/>
                  </a:lnTo>
                  <a:lnTo>
                    <a:pt x="1016" y="0"/>
                  </a:lnTo>
                  <a:close/>
                </a:path>
              </a:pathLst>
            </a:custGeom>
            <a:solidFill>
              <a:srgbClr val="594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 name="Freeform 37"/>
            <p:cNvSpPr>
              <a:spLocks/>
            </p:cNvSpPr>
            <p:nvPr/>
          </p:nvSpPr>
          <p:spPr bwMode="auto">
            <a:xfrm>
              <a:off x="14573250" y="3857625"/>
              <a:ext cx="514350" cy="1803400"/>
            </a:xfrm>
            <a:custGeom>
              <a:avLst/>
              <a:gdLst>
                <a:gd name="T0" fmla="*/ 324 w 324"/>
                <a:gd name="T1" fmla="*/ 154 h 1136"/>
                <a:gd name="T2" fmla="*/ 0 w 324"/>
                <a:gd name="T3" fmla="*/ 0 h 1136"/>
                <a:gd name="T4" fmla="*/ 0 w 324"/>
                <a:gd name="T5" fmla="*/ 1136 h 1136"/>
                <a:gd name="T6" fmla="*/ 324 w 324"/>
                <a:gd name="T7" fmla="*/ 982 h 1136"/>
                <a:gd name="T8" fmla="*/ 324 w 324"/>
                <a:gd name="T9" fmla="*/ 154 h 1136"/>
              </a:gdLst>
              <a:ahLst/>
              <a:cxnLst>
                <a:cxn ang="0">
                  <a:pos x="T0" y="T1"/>
                </a:cxn>
                <a:cxn ang="0">
                  <a:pos x="T2" y="T3"/>
                </a:cxn>
                <a:cxn ang="0">
                  <a:pos x="T4" y="T5"/>
                </a:cxn>
                <a:cxn ang="0">
                  <a:pos x="T6" y="T7"/>
                </a:cxn>
                <a:cxn ang="0">
                  <a:pos x="T8" y="T9"/>
                </a:cxn>
              </a:cxnLst>
              <a:rect l="0" t="0" r="r" b="b"/>
              <a:pathLst>
                <a:path w="324" h="1136">
                  <a:moveTo>
                    <a:pt x="324" y="154"/>
                  </a:moveTo>
                  <a:lnTo>
                    <a:pt x="0" y="0"/>
                  </a:lnTo>
                  <a:lnTo>
                    <a:pt x="0" y="1136"/>
                  </a:lnTo>
                  <a:lnTo>
                    <a:pt x="324" y="982"/>
                  </a:lnTo>
                  <a:lnTo>
                    <a:pt x="324"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 name="Freeform 38"/>
            <p:cNvSpPr>
              <a:spLocks/>
            </p:cNvSpPr>
            <p:nvPr/>
          </p:nvSpPr>
          <p:spPr bwMode="auto">
            <a:xfrm>
              <a:off x="15078075" y="3352800"/>
              <a:ext cx="1114425" cy="504825"/>
            </a:xfrm>
            <a:custGeom>
              <a:avLst/>
              <a:gdLst>
                <a:gd name="T0" fmla="*/ 542 w 702"/>
                <a:gd name="T1" fmla="*/ 318 h 318"/>
                <a:gd name="T2" fmla="*/ 702 w 702"/>
                <a:gd name="T3" fmla="*/ 0 h 318"/>
                <a:gd name="T4" fmla="*/ 0 w 702"/>
                <a:gd name="T5" fmla="*/ 0 h 318"/>
                <a:gd name="T6" fmla="*/ 160 w 702"/>
                <a:gd name="T7" fmla="*/ 318 h 318"/>
                <a:gd name="T8" fmla="*/ 542 w 702"/>
                <a:gd name="T9" fmla="*/ 318 h 318"/>
              </a:gdLst>
              <a:ahLst/>
              <a:cxnLst>
                <a:cxn ang="0">
                  <a:pos x="T0" y="T1"/>
                </a:cxn>
                <a:cxn ang="0">
                  <a:pos x="T2" y="T3"/>
                </a:cxn>
                <a:cxn ang="0">
                  <a:pos x="T4" y="T5"/>
                </a:cxn>
                <a:cxn ang="0">
                  <a:pos x="T6" y="T7"/>
                </a:cxn>
                <a:cxn ang="0">
                  <a:pos x="T8" y="T9"/>
                </a:cxn>
              </a:cxnLst>
              <a:rect l="0" t="0" r="r" b="b"/>
              <a:pathLst>
                <a:path w="702" h="318">
                  <a:moveTo>
                    <a:pt x="542" y="318"/>
                  </a:moveTo>
                  <a:lnTo>
                    <a:pt x="702" y="0"/>
                  </a:lnTo>
                  <a:lnTo>
                    <a:pt x="0" y="0"/>
                  </a:lnTo>
                  <a:lnTo>
                    <a:pt x="160" y="318"/>
                  </a:lnTo>
                  <a:lnTo>
                    <a:pt x="542" y="31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 name="Freeform 39"/>
            <p:cNvSpPr>
              <a:spLocks/>
            </p:cNvSpPr>
            <p:nvPr/>
          </p:nvSpPr>
          <p:spPr bwMode="auto">
            <a:xfrm>
              <a:off x="15938500" y="3352800"/>
              <a:ext cx="758825" cy="749300"/>
            </a:xfrm>
            <a:custGeom>
              <a:avLst/>
              <a:gdLst>
                <a:gd name="T0" fmla="*/ 154 w 478"/>
                <a:gd name="T1" fmla="*/ 472 h 472"/>
                <a:gd name="T2" fmla="*/ 478 w 478"/>
                <a:gd name="T3" fmla="*/ 318 h 472"/>
                <a:gd name="T4" fmla="*/ 160 w 478"/>
                <a:gd name="T5" fmla="*/ 0 h 472"/>
                <a:gd name="T6" fmla="*/ 0 w 478"/>
                <a:gd name="T7" fmla="*/ 318 h 472"/>
                <a:gd name="T8" fmla="*/ 154 w 478"/>
                <a:gd name="T9" fmla="*/ 472 h 472"/>
              </a:gdLst>
              <a:ahLst/>
              <a:cxnLst>
                <a:cxn ang="0">
                  <a:pos x="T0" y="T1"/>
                </a:cxn>
                <a:cxn ang="0">
                  <a:pos x="T2" y="T3"/>
                </a:cxn>
                <a:cxn ang="0">
                  <a:pos x="T4" y="T5"/>
                </a:cxn>
                <a:cxn ang="0">
                  <a:pos x="T6" y="T7"/>
                </a:cxn>
                <a:cxn ang="0">
                  <a:pos x="T8" y="T9"/>
                </a:cxn>
              </a:cxnLst>
              <a:rect l="0" t="0" r="r" b="b"/>
              <a:pathLst>
                <a:path w="478" h="472">
                  <a:moveTo>
                    <a:pt x="154" y="472"/>
                  </a:moveTo>
                  <a:lnTo>
                    <a:pt x="478" y="318"/>
                  </a:lnTo>
                  <a:lnTo>
                    <a:pt x="160" y="0"/>
                  </a:lnTo>
                  <a:lnTo>
                    <a:pt x="0" y="318"/>
                  </a:lnTo>
                  <a:lnTo>
                    <a:pt x="154" y="47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 name="Freeform 40"/>
            <p:cNvSpPr>
              <a:spLocks/>
            </p:cNvSpPr>
            <p:nvPr/>
          </p:nvSpPr>
          <p:spPr bwMode="auto">
            <a:xfrm>
              <a:off x="14573250" y="3352800"/>
              <a:ext cx="758825" cy="749300"/>
            </a:xfrm>
            <a:custGeom>
              <a:avLst/>
              <a:gdLst>
                <a:gd name="T0" fmla="*/ 478 w 478"/>
                <a:gd name="T1" fmla="*/ 318 h 472"/>
                <a:gd name="T2" fmla="*/ 318 w 478"/>
                <a:gd name="T3" fmla="*/ 0 h 472"/>
                <a:gd name="T4" fmla="*/ 0 w 478"/>
                <a:gd name="T5" fmla="*/ 318 h 472"/>
                <a:gd name="T6" fmla="*/ 324 w 478"/>
                <a:gd name="T7" fmla="*/ 472 h 472"/>
                <a:gd name="T8" fmla="*/ 478 w 478"/>
                <a:gd name="T9" fmla="*/ 318 h 472"/>
              </a:gdLst>
              <a:ahLst/>
              <a:cxnLst>
                <a:cxn ang="0">
                  <a:pos x="T0" y="T1"/>
                </a:cxn>
                <a:cxn ang="0">
                  <a:pos x="T2" y="T3"/>
                </a:cxn>
                <a:cxn ang="0">
                  <a:pos x="T4" y="T5"/>
                </a:cxn>
                <a:cxn ang="0">
                  <a:pos x="T6" y="T7"/>
                </a:cxn>
                <a:cxn ang="0">
                  <a:pos x="T8" y="T9"/>
                </a:cxn>
              </a:cxnLst>
              <a:rect l="0" t="0" r="r" b="b"/>
              <a:pathLst>
                <a:path w="478" h="472">
                  <a:moveTo>
                    <a:pt x="478" y="318"/>
                  </a:moveTo>
                  <a:lnTo>
                    <a:pt x="318" y="0"/>
                  </a:lnTo>
                  <a:lnTo>
                    <a:pt x="0" y="318"/>
                  </a:lnTo>
                  <a:lnTo>
                    <a:pt x="324" y="472"/>
                  </a:lnTo>
                  <a:lnTo>
                    <a:pt x="478" y="318"/>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41"/>
            <p:cNvSpPr>
              <a:spLocks/>
            </p:cNvSpPr>
            <p:nvPr/>
          </p:nvSpPr>
          <p:spPr bwMode="auto">
            <a:xfrm>
              <a:off x="15938500" y="5416550"/>
              <a:ext cx="758825" cy="749300"/>
            </a:xfrm>
            <a:custGeom>
              <a:avLst/>
              <a:gdLst>
                <a:gd name="T0" fmla="*/ 0 w 478"/>
                <a:gd name="T1" fmla="*/ 152 h 472"/>
                <a:gd name="T2" fmla="*/ 160 w 478"/>
                <a:gd name="T3" fmla="*/ 472 h 472"/>
                <a:gd name="T4" fmla="*/ 478 w 478"/>
                <a:gd name="T5" fmla="*/ 154 h 472"/>
                <a:gd name="T6" fmla="*/ 154 w 478"/>
                <a:gd name="T7" fmla="*/ 0 h 472"/>
                <a:gd name="T8" fmla="*/ 0 w 478"/>
                <a:gd name="T9" fmla="*/ 152 h 472"/>
              </a:gdLst>
              <a:ahLst/>
              <a:cxnLst>
                <a:cxn ang="0">
                  <a:pos x="T0" y="T1"/>
                </a:cxn>
                <a:cxn ang="0">
                  <a:pos x="T2" y="T3"/>
                </a:cxn>
                <a:cxn ang="0">
                  <a:pos x="T4" y="T5"/>
                </a:cxn>
                <a:cxn ang="0">
                  <a:pos x="T6" y="T7"/>
                </a:cxn>
                <a:cxn ang="0">
                  <a:pos x="T8" y="T9"/>
                </a:cxn>
              </a:cxnLst>
              <a:rect l="0" t="0" r="r" b="b"/>
              <a:pathLst>
                <a:path w="478" h="472">
                  <a:moveTo>
                    <a:pt x="0" y="152"/>
                  </a:moveTo>
                  <a:lnTo>
                    <a:pt x="160" y="472"/>
                  </a:lnTo>
                  <a:lnTo>
                    <a:pt x="478" y="154"/>
                  </a:lnTo>
                  <a:lnTo>
                    <a:pt x="154" y="0"/>
                  </a:lnTo>
                  <a:lnTo>
                    <a:pt x="0" y="152"/>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42"/>
            <p:cNvSpPr>
              <a:spLocks/>
            </p:cNvSpPr>
            <p:nvPr/>
          </p:nvSpPr>
          <p:spPr bwMode="auto">
            <a:xfrm>
              <a:off x="16182975" y="3857625"/>
              <a:ext cx="514350" cy="1803400"/>
            </a:xfrm>
            <a:custGeom>
              <a:avLst/>
              <a:gdLst>
                <a:gd name="T0" fmla="*/ 0 w 324"/>
                <a:gd name="T1" fmla="*/ 154 h 1136"/>
                <a:gd name="T2" fmla="*/ 0 w 324"/>
                <a:gd name="T3" fmla="*/ 982 h 1136"/>
                <a:gd name="T4" fmla="*/ 324 w 324"/>
                <a:gd name="T5" fmla="*/ 1136 h 1136"/>
                <a:gd name="T6" fmla="*/ 324 w 324"/>
                <a:gd name="T7" fmla="*/ 0 h 1136"/>
                <a:gd name="T8" fmla="*/ 0 w 324"/>
                <a:gd name="T9" fmla="*/ 154 h 1136"/>
              </a:gdLst>
              <a:ahLst/>
              <a:cxnLst>
                <a:cxn ang="0">
                  <a:pos x="T0" y="T1"/>
                </a:cxn>
                <a:cxn ang="0">
                  <a:pos x="T2" y="T3"/>
                </a:cxn>
                <a:cxn ang="0">
                  <a:pos x="T4" y="T5"/>
                </a:cxn>
                <a:cxn ang="0">
                  <a:pos x="T6" y="T7"/>
                </a:cxn>
                <a:cxn ang="0">
                  <a:pos x="T8" y="T9"/>
                </a:cxn>
              </a:cxnLst>
              <a:rect l="0" t="0" r="r" b="b"/>
              <a:pathLst>
                <a:path w="324" h="1136">
                  <a:moveTo>
                    <a:pt x="0" y="154"/>
                  </a:moveTo>
                  <a:lnTo>
                    <a:pt x="0" y="982"/>
                  </a:lnTo>
                  <a:lnTo>
                    <a:pt x="324" y="1136"/>
                  </a:lnTo>
                  <a:lnTo>
                    <a:pt x="324" y="0"/>
                  </a:lnTo>
                  <a:lnTo>
                    <a:pt x="0"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43"/>
            <p:cNvSpPr>
              <a:spLocks/>
            </p:cNvSpPr>
            <p:nvPr/>
          </p:nvSpPr>
          <p:spPr bwMode="auto">
            <a:xfrm>
              <a:off x="14573250" y="5416550"/>
              <a:ext cx="758825" cy="749300"/>
            </a:xfrm>
            <a:custGeom>
              <a:avLst/>
              <a:gdLst>
                <a:gd name="T0" fmla="*/ 324 w 478"/>
                <a:gd name="T1" fmla="*/ 0 h 472"/>
                <a:gd name="T2" fmla="*/ 0 w 478"/>
                <a:gd name="T3" fmla="*/ 154 h 472"/>
                <a:gd name="T4" fmla="*/ 318 w 478"/>
                <a:gd name="T5" fmla="*/ 472 h 472"/>
                <a:gd name="T6" fmla="*/ 478 w 478"/>
                <a:gd name="T7" fmla="*/ 152 h 472"/>
                <a:gd name="T8" fmla="*/ 324 w 478"/>
                <a:gd name="T9" fmla="*/ 0 h 472"/>
              </a:gdLst>
              <a:ahLst/>
              <a:cxnLst>
                <a:cxn ang="0">
                  <a:pos x="T0" y="T1"/>
                </a:cxn>
                <a:cxn ang="0">
                  <a:pos x="T2" y="T3"/>
                </a:cxn>
                <a:cxn ang="0">
                  <a:pos x="T4" y="T5"/>
                </a:cxn>
                <a:cxn ang="0">
                  <a:pos x="T6" y="T7"/>
                </a:cxn>
                <a:cxn ang="0">
                  <a:pos x="T8" y="T9"/>
                </a:cxn>
              </a:cxnLst>
              <a:rect l="0" t="0" r="r" b="b"/>
              <a:pathLst>
                <a:path w="478" h="472">
                  <a:moveTo>
                    <a:pt x="324" y="0"/>
                  </a:moveTo>
                  <a:lnTo>
                    <a:pt x="0" y="154"/>
                  </a:lnTo>
                  <a:lnTo>
                    <a:pt x="318" y="472"/>
                  </a:lnTo>
                  <a:lnTo>
                    <a:pt x="478" y="152"/>
                  </a:lnTo>
                  <a:lnTo>
                    <a:pt x="324"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44"/>
            <p:cNvSpPr>
              <a:spLocks/>
            </p:cNvSpPr>
            <p:nvPr/>
          </p:nvSpPr>
          <p:spPr bwMode="auto">
            <a:xfrm>
              <a:off x="15078075" y="5657850"/>
              <a:ext cx="1114425" cy="508000"/>
            </a:xfrm>
            <a:custGeom>
              <a:avLst/>
              <a:gdLst>
                <a:gd name="T0" fmla="*/ 160 w 702"/>
                <a:gd name="T1" fmla="*/ 0 h 320"/>
                <a:gd name="T2" fmla="*/ 0 w 702"/>
                <a:gd name="T3" fmla="*/ 320 h 320"/>
                <a:gd name="T4" fmla="*/ 702 w 702"/>
                <a:gd name="T5" fmla="*/ 320 h 320"/>
                <a:gd name="T6" fmla="*/ 542 w 702"/>
                <a:gd name="T7" fmla="*/ 0 h 320"/>
                <a:gd name="T8" fmla="*/ 160 w 702"/>
                <a:gd name="T9" fmla="*/ 0 h 320"/>
              </a:gdLst>
              <a:ahLst/>
              <a:cxnLst>
                <a:cxn ang="0">
                  <a:pos x="T0" y="T1"/>
                </a:cxn>
                <a:cxn ang="0">
                  <a:pos x="T2" y="T3"/>
                </a:cxn>
                <a:cxn ang="0">
                  <a:pos x="T4" y="T5"/>
                </a:cxn>
                <a:cxn ang="0">
                  <a:pos x="T6" y="T7"/>
                </a:cxn>
                <a:cxn ang="0">
                  <a:pos x="T8" y="T9"/>
                </a:cxn>
              </a:cxnLst>
              <a:rect l="0" t="0" r="r" b="b"/>
              <a:pathLst>
                <a:path w="702" h="320">
                  <a:moveTo>
                    <a:pt x="160" y="0"/>
                  </a:moveTo>
                  <a:lnTo>
                    <a:pt x="0" y="320"/>
                  </a:lnTo>
                  <a:lnTo>
                    <a:pt x="702" y="320"/>
                  </a:lnTo>
                  <a:lnTo>
                    <a:pt x="542" y="0"/>
                  </a:lnTo>
                  <a:lnTo>
                    <a:pt x="16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45"/>
            <p:cNvSpPr>
              <a:spLocks/>
            </p:cNvSpPr>
            <p:nvPr/>
          </p:nvSpPr>
          <p:spPr bwMode="auto">
            <a:xfrm>
              <a:off x="15087600" y="3857625"/>
              <a:ext cx="1095375" cy="1800225"/>
            </a:xfrm>
            <a:custGeom>
              <a:avLst/>
              <a:gdLst>
                <a:gd name="T0" fmla="*/ 154 w 690"/>
                <a:gd name="T1" fmla="*/ 0 h 1134"/>
                <a:gd name="T2" fmla="*/ 0 w 690"/>
                <a:gd name="T3" fmla="*/ 154 h 1134"/>
                <a:gd name="T4" fmla="*/ 0 w 690"/>
                <a:gd name="T5" fmla="*/ 982 h 1134"/>
                <a:gd name="T6" fmla="*/ 154 w 690"/>
                <a:gd name="T7" fmla="*/ 1134 h 1134"/>
                <a:gd name="T8" fmla="*/ 536 w 690"/>
                <a:gd name="T9" fmla="*/ 1134 h 1134"/>
                <a:gd name="T10" fmla="*/ 690 w 690"/>
                <a:gd name="T11" fmla="*/ 982 h 1134"/>
                <a:gd name="T12" fmla="*/ 690 w 690"/>
                <a:gd name="T13" fmla="*/ 154 h 1134"/>
                <a:gd name="T14" fmla="*/ 536 w 690"/>
                <a:gd name="T15" fmla="*/ 0 h 1134"/>
                <a:gd name="T16" fmla="*/ 154 w 690"/>
                <a:gd name="T17" fmla="*/ 0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0" h="1134">
                  <a:moveTo>
                    <a:pt x="154" y="0"/>
                  </a:moveTo>
                  <a:lnTo>
                    <a:pt x="0" y="154"/>
                  </a:lnTo>
                  <a:lnTo>
                    <a:pt x="0" y="982"/>
                  </a:lnTo>
                  <a:lnTo>
                    <a:pt x="154" y="1134"/>
                  </a:lnTo>
                  <a:lnTo>
                    <a:pt x="536" y="1134"/>
                  </a:lnTo>
                  <a:lnTo>
                    <a:pt x="690" y="982"/>
                  </a:lnTo>
                  <a:lnTo>
                    <a:pt x="690" y="154"/>
                  </a:lnTo>
                  <a:lnTo>
                    <a:pt x="536" y="0"/>
                  </a:lnTo>
                  <a:lnTo>
                    <a:pt x="15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3" name="Title 12"/>
          <p:cNvSpPr>
            <a:spLocks noGrp="1"/>
          </p:cNvSpPr>
          <p:nvPr>
            <p:ph type="title"/>
          </p:nvPr>
        </p:nvSpPr>
        <p:spPr/>
        <p:txBody>
          <a:bodyPr/>
          <a:lstStyle/>
          <a:p>
            <a:r>
              <a:rPr lang="id-ID" dirty="0"/>
              <a:t>JEWEL INFOGRAPHIC</a:t>
            </a:r>
            <a:endParaRPr lang="en-AU" dirty="0"/>
          </a:p>
        </p:txBody>
      </p:sp>
      <p:sp>
        <p:nvSpPr>
          <p:cNvPr id="14" name="Content Placeholder 13"/>
          <p:cNvSpPr>
            <a:spLocks noGrp="1"/>
          </p:cNvSpPr>
          <p:nvPr>
            <p:ph idx="1"/>
          </p:nvPr>
        </p:nvSpPr>
        <p:spPr/>
        <p:txBody>
          <a:bodyPr>
            <a:normAutofit fontScale="92500" lnSpcReduction="20000"/>
          </a:bodyPr>
          <a:lstStyle/>
          <a:p>
            <a:r>
              <a:rPr lang="id-ID" dirty="0"/>
              <a:t>Permata Hatiku dan Hatimu</a:t>
            </a:r>
            <a:endParaRPr lang="en-AU" dirty="0"/>
          </a:p>
        </p:txBody>
      </p:sp>
      <p:sp>
        <p:nvSpPr>
          <p:cNvPr id="27" name="Oval 26"/>
          <p:cNvSpPr/>
          <p:nvPr/>
        </p:nvSpPr>
        <p:spPr>
          <a:xfrm>
            <a:off x="15402342" y="4156293"/>
            <a:ext cx="592495" cy="5924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8" name="TextBox 27"/>
          <p:cNvSpPr txBox="1"/>
          <p:nvPr/>
        </p:nvSpPr>
        <p:spPr>
          <a:xfrm>
            <a:off x="16686091" y="4131986"/>
            <a:ext cx="4124921" cy="523220"/>
          </a:xfrm>
          <a:prstGeom prst="rect">
            <a:avLst/>
          </a:prstGeom>
          <a:noFill/>
        </p:spPr>
        <p:txBody>
          <a:bodyPr wrap="square" rtlCol="0">
            <a:spAutoFit/>
          </a:bodyPr>
          <a:lstStyle/>
          <a:p>
            <a:r>
              <a:rPr lang="id-ID" sz="2800" b="1" dirty="0">
                <a:solidFill>
                  <a:schemeClr val="accent3"/>
                </a:solidFill>
                <a:latin typeface="+mj-lt"/>
              </a:rPr>
              <a:t>SUBTITLE HERE</a:t>
            </a:r>
          </a:p>
        </p:txBody>
      </p:sp>
      <p:sp>
        <p:nvSpPr>
          <p:cNvPr id="29" name="TextBox 28"/>
          <p:cNvSpPr txBox="1"/>
          <p:nvPr/>
        </p:nvSpPr>
        <p:spPr>
          <a:xfrm>
            <a:off x="16686091" y="4693852"/>
            <a:ext cx="412492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30" name="Oval 29"/>
          <p:cNvSpPr/>
          <p:nvPr/>
        </p:nvSpPr>
        <p:spPr>
          <a:xfrm>
            <a:off x="8348049" y="4131986"/>
            <a:ext cx="592495" cy="5924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solidFill>
                <a:schemeClr val="bg1"/>
              </a:solidFill>
            </a:endParaRPr>
          </a:p>
        </p:txBody>
      </p:sp>
      <p:sp>
        <p:nvSpPr>
          <p:cNvPr id="31" name="TextBox 30"/>
          <p:cNvSpPr txBox="1"/>
          <p:nvPr/>
        </p:nvSpPr>
        <p:spPr>
          <a:xfrm>
            <a:off x="3314258" y="4131986"/>
            <a:ext cx="4124921" cy="523220"/>
          </a:xfrm>
          <a:prstGeom prst="rect">
            <a:avLst/>
          </a:prstGeom>
          <a:noFill/>
        </p:spPr>
        <p:txBody>
          <a:bodyPr wrap="square" rtlCol="0">
            <a:spAutoFit/>
          </a:bodyPr>
          <a:lstStyle/>
          <a:p>
            <a:pPr algn="r"/>
            <a:r>
              <a:rPr lang="id-ID" sz="2800" b="1" dirty="0">
                <a:solidFill>
                  <a:schemeClr val="accent1"/>
                </a:solidFill>
                <a:latin typeface="+mj-lt"/>
              </a:rPr>
              <a:t>SUBTITLE HERE</a:t>
            </a:r>
          </a:p>
        </p:txBody>
      </p:sp>
      <p:sp>
        <p:nvSpPr>
          <p:cNvPr id="32" name="TextBox 31"/>
          <p:cNvSpPr txBox="1"/>
          <p:nvPr/>
        </p:nvSpPr>
        <p:spPr>
          <a:xfrm>
            <a:off x="3314258" y="4693852"/>
            <a:ext cx="4124921" cy="1200329"/>
          </a:xfrm>
          <a:prstGeom prst="rect">
            <a:avLst/>
          </a:prstGeom>
          <a:noFill/>
        </p:spPr>
        <p:txBody>
          <a:bodyPr wrap="square" rtlCol="0">
            <a:spAutoFit/>
          </a:bodyPr>
          <a:lstStyle/>
          <a:p>
            <a:pPr algn="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33" name="Oval 32"/>
          <p:cNvSpPr/>
          <p:nvPr/>
        </p:nvSpPr>
        <p:spPr>
          <a:xfrm>
            <a:off x="15402342" y="6722367"/>
            <a:ext cx="592495" cy="5924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4" name="TextBox 33"/>
          <p:cNvSpPr txBox="1"/>
          <p:nvPr/>
        </p:nvSpPr>
        <p:spPr>
          <a:xfrm>
            <a:off x="16686091" y="6698060"/>
            <a:ext cx="4124921" cy="523220"/>
          </a:xfrm>
          <a:prstGeom prst="rect">
            <a:avLst/>
          </a:prstGeom>
          <a:noFill/>
        </p:spPr>
        <p:txBody>
          <a:bodyPr wrap="square" rtlCol="0">
            <a:spAutoFit/>
          </a:bodyPr>
          <a:lstStyle/>
          <a:p>
            <a:r>
              <a:rPr lang="id-ID" sz="2800" b="1" dirty="0">
                <a:solidFill>
                  <a:schemeClr val="accent4"/>
                </a:solidFill>
                <a:latin typeface="+mj-lt"/>
              </a:rPr>
              <a:t>SUBTITLE HERE</a:t>
            </a:r>
          </a:p>
        </p:txBody>
      </p:sp>
      <p:sp>
        <p:nvSpPr>
          <p:cNvPr id="35" name="TextBox 34"/>
          <p:cNvSpPr txBox="1"/>
          <p:nvPr/>
        </p:nvSpPr>
        <p:spPr>
          <a:xfrm>
            <a:off x="16686091" y="7259926"/>
            <a:ext cx="412492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36" name="Oval 35"/>
          <p:cNvSpPr/>
          <p:nvPr/>
        </p:nvSpPr>
        <p:spPr>
          <a:xfrm>
            <a:off x="8348049" y="6698060"/>
            <a:ext cx="592495" cy="5924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solidFill>
                <a:schemeClr val="bg1"/>
              </a:solidFill>
            </a:endParaRPr>
          </a:p>
        </p:txBody>
      </p:sp>
      <p:sp>
        <p:nvSpPr>
          <p:cNvPr id="37" name="TextBox 36"/>
          <p:cNvSpPr txBox="1"/>
          <p:nvPr/>
        </p:nvSpPr>
        <p:spPr>
          <a:xfrm>
            <a:off x="3314258" y="6698060"/>
            <a:ext cx="4124921" cy="523220"/>
          </a:xfrm>
          <a:prstGeom prst="rect">
            <a:avLst/>
          </a:prstGeom>
          <a:noFill/>
        </p:spPr>
        <p:txBody>
          <a:bodyPr wrap="square" rtlCol="0">
            <a:spAutoFit/>
          </a:bodyPr>
          <a:lstStyle/>
          <a:p>
            <a:pPr algn="r"/>
            <a:r>
              <a:rPr lang="id-ID" sz="2800" b="1" dirty="0">
                <a:solidFill>
                  <a:schemeClr val="accent2"/>
                </a:solidFill>
                <a:latin typeface="+mj-lt"/>
              </a:rPr>
              <a:t>SUBTITLE HERE</a:t>
            </a:r>
          </a:p>
        </p:txBody>
      </p:sp>
      <p:sp>
        <p:nvSpPr>
          <p:cNvPr id="38" name="TextBox 37"/>
          <p:cNvSpPr txBox="1"/>
          <p:nvPr/>
        </p:nvSpPr>
        <p:spPr>
          <a:xfrm>
            <a:off x="3314258" y="7259926"/>
            <a:ext cx="4124921" cy="1200329"/>
          </a:xfrm>
          <a:prstGeom prst="rect">
            <a:avLst/>
          </a:prstGeom>
          <a:noFill/>
        </p:spPr>
        <p:txBody>
          <a:bodyPr wrap="square" rtlCol="0">
            <a:spAutoFit/>
          </a:bodyPr>
          <a:lstStyle/>
          <a:p>
            <a:pPr algn="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39" name="TextBox 38"/>
          <p:cNvSpPr txBox="1"/>
          <p:nvPr/>
        </p:nvSpPr>
        <p:spPr>
          <a:xfrm>
            <a:off x="4015507" y="9914974"/>
            <a:ext cx="16340980" cy="1754326"/>
          </a:xfrm>
          <a:prstGeom prst="rect">
            <a:avLst/>
          </a:prstGeom>
          <a:noFill/>
        </p:spPr>
        <p:txBody>
          <a:bodyPr wrap="square" rtlCol="0">
            <a:spAutoFit/>
          </a:bodyPr>
          <a:lstStyle/>
          <a:p>
            <a:pPr algn="ctr">
              <a:lnSpc>
                <a:spcPct val="150000"/>
              </a:lnSpc>
            </a:pPr>
            <a:r>
              <a:rPr lang="id-ID" sz="2400" dirty="0">
                <a:solidFill>
                  <a:schemeClr val="tx1">
                    <a:lumMod val="50000"/>
                    <a:lumOff val="50000"/>
                  </a:schemeClr>
                </a:solidFill>
              </a:rPr>
              <a:t>Any lorem should be placed here ok mate volorib vendian debist lignist quantium temab ium exper jobba hunsi dolor sit amet here please. ipis assum escidis aliqui offictotas exereicid nusto ium apiet modit essum veriam sit amet</a:t>
            </a:r>
          </a:p>
          <a:p>
            <a:pPr algn="ctr">
              <a:lnSpc>
                <a:spcPct val="150000"/>
              </a:lnSpc>
            </a:pPr>
            <a:endParaRPr lang="id-ID" sz="2400" dirty="0">
              <a:solidFill>
                <a:schemeClr val="tx1">
                  <a:lumMod val="50000"/>
                  <a:lumOff val="50000"/>
                </a:schemeClr>
              </a:solidFill>
            </a:endParaRPr>
          </a:p>
        </p:txBody>
      </p:sp>
      <p:grpSp>
        <p:nvGrpSpPr>
          <p:cNvPr id="40" name="Group 39"/>
          <p:cNvGrpSpPr/>
          <p:nvPr/>
        </p:nvGrpSpPr>
        <p:grpSpPr>
          <a:xfrm>
            <a:off x="2850404" y="3535005"/>
            <a:ext cx="1109794" cy="759683"/>
            <a:chOff x="2324100" y="1814513"/>
            <a:chExt cx="266700" cy="182563"/>
          </a:xfrm>
          <a:solidFill>
            <a:schemeClr val="bg1">
              <a:lumMod val="50000"/>
            </a:schemeClr>
          </a:solidFill>
        </p:grpSpPr>
        <p:sp>
          <p:nvSpPr>
            <p:cNvPr id="41" name="Freeform 55"/>
            <p:cNvSpPr>
              <a:spLocks noEditPoints="1"/>
            </p:cNvSpPr>
            <p:nvPr/>
          </p:nvSpPr>
          <p:spPr bwMode="auto">
            <a:xfrm>
              <a:off x="2324100" y="1814513"/>
              <a:ext cx="188913" cy="182563"/>
            </a:xfrm>
            <a:custGeom>
              <a:avLst/>
              <a:gdLst>
                <a:gd name="T0" fmla="*/ 86 w 99"/>
                <a:gd name="T1" fmla="*/ 60 h 97"/>
                <a:gd name="T2" fmla="*/ 99 w 99"/>
                <a:gd name="T3" fmla="*/ 54 h 97"/>
                <a:gd name="T4" fmla="*/ 99 w 99"/>
                <a:gd name="T5" fmla="*/ 43 h 97"/>
                <a:gd name="T6" fmla="*/ 86 w 99"/>
                <a:gd name="T7" fmla="*/ 37 h 97"/>
                <a:gd name="T8" fmla="*/ 83 w 99"/>
                <a:gd name="T9" fmla="*/ 31 h 97"/>
                <a:gd name="T10" fmla="*/ 88 w 99"/>
                <a:gd name="T11" fmla="*/ 18 h 97"/>
                <a:gd name="T12" fmla="*/ 81 w 99"/>
                <a:gd name="T13" fmla="*/ 10 h 97"/>
                <a:gd name="T14" fmla="*/ 67 w 99"/>
                <a:gd name="T15" fmla="*/ 16 h 97"/>
                <a:gd name="T16" fmla="*/ 61 w 99"/>
                <a:gd name="T17" fmla="*/ 13 h 97"/>
                <a:gd name="T18" fmla="*/ 55 w 99"/>
                <a:gd name="T19" fmla="*/ 0 h 97"/>
                <a:gd name="T20" fmla="*/ 44 w 99"/>
                <a:gd name="T21" fmla="*/ 0 h 97"/>
                <a:gd name="T22" fmla="*/ 38 w 99"/>
                <a:gd name="T23" fmla="*/ 13 h 97"/>
                <a:gd name="T24" fmla="*/ 32 w 99"/>
                <a:gd name="T25" fmla="*/ 16 h 97"/>
                <a:gd name="T26" fmla="*/ 18 w 99"/>
                <a:gd name="T27" fmla="*/ 11 h 97"/>
                <a:gd name="T28" fmla="*/ 11 w 99"/>
                <a:gd name="T29" fmla="*/ 18 h 97"/>
                <a:gd name="T30" fmla="*/ 16 w 99"/>
                <a:gd name="T31" fmla="*/ 32 h 97"/>
                <a:gd name="T32" fmla="*/ 14 w 99"/>
                <a:gd name="T33" fmla="*/ 37 h 97"/>
                <a:gd name="T34" fmla="*/ 0 w 99"/>
                <a:gd name="T35" fmla="*/ 43 h 97"/>
                <a:gd name="T36" fmla="*/ 0 w 99"/>
                <a:gd name="T37" fmla="*/ 54 h 97"/>
                <a:gd name="T38" fmla="*/ 14 w 99"/>
                <a:gd name="T39" fmla="*/ 60 h 97"/>
                <a:gd name="T40" fmla="*/ 16 w 99"/>
                <a:gd name="T41" fmla="*/ 66 h 97"/>
                <a:gd name="T42" fmla="*/ 11 w 99"/>
                <a:gd name="T43" fmla="*/ 79 h 97"/>
                <a:gd name="T44" fmla="*/ 19 w 99"/>
                <a:gd name="T45" fmla="*/ 87 h 97"/>
                <a:gd name="T46" fmla="*/ 32 w 99"/>
                <a:gd name="T47" fmla="*/ 81 h 97"/>
                <a:gd name="T48" fmla="*/ 38 w 99"/>
                <a:gd name="T49" fmla="*/ 84 h 97"/>
                <a:gd name="T50" fmla="*/ 45 w 99"/>
                <a:gd name="T51" fmla="*/ 97 h 97"/>
                <a:gd name="T52" fmla="*/ 55 w 99"/>
                <a:gd name="T53" fmla="*/ 97 h 97"/>
                <a:gd name="T54" fmla="*/ 61 w 99"/>
                <a:gd name="T55" fmla="*/ 84 h 97"/>
                <a:gd name="T56" fmla="*/ 67 w 99"/>
                <a:gd name="T57" fmla="*/ 81 h 97"/>
                <a:gd name="T58" fmla="*/ 81 w 99"/>
                <a:gd name="T59" fmla="*/ 86 h 97"/>
                <a:gd name="T60" fmla="*/ 89 w 99"/>
                <a:gd name="T61" fmla="*/ 79 h 97"/>
                <a:gd name="T62" fmla="*/ 83 w 99"/>
                <a:gd name="T63" fmla="*/ 66 h 97"/>
                <a:gd name="T64" fmla="*/ 86 w 99"/>
                <a:gd name="T65" fmla="*/ 60 h 97"/>
                <a:gd name="T66" fmla="*/ 50 w 99"/>
                <a:gd name="T67" fmla="*/ 64 h 97"/>
                <a:gd name="T68" fmla="*/ 34 w 99"/>
                <a:gd name="T69" fmla="*/ 49 h 97"/>
                <a:gd name="T70" fmla="*/ 50 w 99"/>
                <a:gd name="T71" fmla="*/ 33 h 97"/>
                <a:gd name="T72" fmla="*/ 66 w 99"/>
                <a:gd name="T73" fmla="*/ 49 h 97"/>
                <a:gd name="T74" fmla="*/ 50 w 99"/>
                <a:gd name="T75" fmla="*/ 6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9" h="97">
                  <a:moveTo>
                    <a:pt x="86" y="60"/>
                  </a:moveTo>
                  <a:cubicBezTo>
                    <a:pt x="86" y="60"/>
                    <a:pt x="99" y="54"/>
                    <a:pt x="99" y="54"/>
                  </a:cubicBezTo>
                  <a:cubicBezTo>
                    <a:pt x="99" y="43"/>
                    <a:pt x="99" y="43"/>
                    <a:pt x="99" y="43"/>
                  </a:cubicBezTo>
                  <a:cubicBezTo>
                    <a:pt x="99" y="42"/>
                    <a:pt x="86" y="37"/>
                    <a:pt x="86" y="37"/>
                  </a:cubicBezTo>
                  <a:cubicBezTo>
                    <a:pt x="83" y="31"/>
                    <a:pt x="83" y="31"/>
                    <a:pt x="83" y="31"/>
                  </a:cubicBezTo>
                  <a:cubicBezTo>
                    <a:pt x="83" y="31"/>
                    <a:pt x="89" y="18"/>
                    <a:pt x="88" y="18"/>
                  </a:cubicBezTo>
                  <a:cubicBezTo>
                    <a:pt x="81" y="10"/>
                    <a:pt x="81" y="10"/>
                    <a:pt x="81" y="10"/>
                  </a:cubicBezTo>
                  <a:cubicBezTo>
                    <a:pt x="80" y="10"/>
                    <a:pt x="67" y="16"/>
                    <a:pt x="67" y="16"/>
                  </a:cubicBezTo>
                  <a:cubicBezTo>
                    <a:pt x="61" y="13"/>
                    <a:pt x="61" y="13"/>
                    <a:pt x="61" y="13"/>
                  </a:cubicBezTo>
                  <a:cubicBezTo>
                    <a:pt x="61" y="13"/>
                    <a:pt x="56" y="0"/>
                    <a:pt x="55" y="0"/>
                  </a:cubicBezTo>
                  <a:cubicBezTo>
                    <a:pt x="44" y="0"/>
                    <a:pt x="44" y="0"/>
                    <a:pt x="44" y="0"/>
                  </a:cubicBezTo>
                  <a:cubicBezTo>
                    <a:pt x="43" y="0"/>
                    <a:pt x="38" y="13"/>
                    <a:pt x="38" y="13"/>
                  </a:cubicBezTo>
                  <a:cubicBezTo>
                    <a:pt x="32" y="16"/>
                    <a:pt x="32" y="16"/>
                    <a:pt x="32" y="16"/>
                  </a:cubicBezTo>
                  <a:cubicBezTo>
                    <a:pt x="32" y="16"/>
                    <a:pt x="19" y="10"/>
                    <a:pt x="18" y="11"/>
                  </a:cubicBezTo>
                  <a:cubicBezTo>
                    <a:pt x="11" y="18"/>
                    <a:pt x="11" y="18"/>
                    <a:pt x="11" y="18"/>
                  </a:cubicBezTo>
                  <a:cubicBezTo>
                    <a:pt x="10" y="19"/>
                    <a:pt x="16" y="32"/>
                    <a:pt x="16" y="32"/>
                  </a:cubicBezTo>
                  <a:cubicBezTo>
                    <a:pt x="14" y="37"/>
                    <a:pt x="14" y="37"/>
                    <a:pt x="14" y="37"/>
                  </a:cubicBezTo>
                  <a:cubicBezTo>
                    <a:pt x="14" y="37"/>
                    <a:pt x="0" y="43"/>
                    <a:pt x="0" y="43"/>
                  </a:cubicBezTo>
                  <a:cubicBezTo>
                    <a:pt x="0" y="54"/>
                    <a:pt x="0" y="54"/>
                    <a:pt x="0" y="54"/>
                  </a:cubicBezTo>
                  <a:cubicBezTo>
                    <a:pt x="0" y="55"/>
                    <a:pt x="14" y="60"/>
                    <a:pt x="14" y="60"/>
                  </a:cubicBezTo>
                  <a:cubicBezTo>
                    <a:pt x="16" y="66"/>
                    <a:pt x="16" y="66"/>
                    <a:pt x="16" y="66"/>
                  </a:cubicBezTo>
                  <a:cubicBezTo>
                    <a:pt x="16" y="66"/>
                    <a:pt x="10" y="79"/>
                    <a:pt x="11" y="79"/>
                  </a:cubicBezTo>
                  <a:cubicBezTo>
                    <a:pt x="19" y="87"/>
                    <a:pt x="19" y="87"/>
                    <a:pt x="19" y="87"/>
                  </a:cubicBezTo>
                  <a:cubicBezTo>
                    <a:pt x="19" y="87"/>
                    <a:pt x="32" y="81"/>
                    <a:pt x="32" y="81"/>
                  </a:cubicBezTo>
                  <a:cubicBezTo>
                    <a:pt x="38" y="84"/>
                    <a:pt x="38" y="84"/>
                    <a:pt x="38" y="84"/>
                  </a:cubicBezTo>
                  <a:cubicBezTo>
                    <a:pt x="38" y="84"/>
                    <a:pt x="44" y="97"/>
                    <a:pt x="45" y="97"/>
                  </a:cubicBezTo>
                  <a:cubicBezTo>
                    <a:pt x="55" y="97"/>
                    <a:pt x="55" y="97"/>
                    <a:pt x="55" y="97"/>
                  </a:cubicBezTo>
                  <a:cubicBezTo>
                    <a:pt x="56" y="97"/>
                    <a:pt x="61" y="84"/>
                    <a:pt x="61" y="84"/>
                  </a:cubicBezTo>
                  <a:cubicBezTo>
                    <a:pt x="67" y="81"/>
                    <a:pt x="67" y="81"/>
                    <a:pt x="67" y="81"/>
                  </a:cubicBezTo>
                  <a:cubicBezTo>
                    <a:pt x="67" y="81"/>
                    <a:pt x="81" y="87"/>
                    <a:pt x="81" y="86"/>
                  </a:cubicBezTo>
                  <a:cubicBezTo>
                    <a:pt x="89" y="79"/>
                    <a:pt x="89" y="79"/>
                    <a:pt x="89" y="79"/>
                  </a:cubicBezTo>
                  <a:cubicBezTo>
                    <a:pt x="89" y="78"/>
                    <a:pt x="83" y="66"/>
                    <a:pt x="83" y="66"/>
                  </a:cubicBezTo>
                  <a:lnTo>
                    <a:pt x="86" y="60"/>
                  </a:lnTo>
                  <a:close/>
                  <a:moveTo>
                    <a:pt x="50" y="64"/>
                  </a:moveTo>
                  <a:cubicBezTo>
                    <a:pt x="41" y="64"/>
                    <a:pt x="34" y="57"/>
                    <a:pt x="34" y="49"/>
                  </a:cubicBezTo>
                  <a:cubicBezTo>
                    <a:pt x="34" y="40"/>
                    <a:pt x="41" y="33"/>
                    <a:pt x="50" y="33"/>
                  </a:cubicBezTo>
                  <a:cubicBezTo>
                    <a:pt x="58" y="33"/>
                    <a:pt x="66" y="40"/>
                    <a:pt x="66" y="49"/>
                  </a:cubicBezTo>
                  <a:cubicBezTo>
                    <a:pt x="66" y="57"/>
                    <a:pt x="58" y="64"/>
                    <a:pt x="50"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2" name="Freeform 56"/>
            <p:cNvSpPr>
              <a:spLocks noEditPoints="1"/>
            </p:cNvSpPr>
            <p:nvPr/>
          </p:nvSpPr>
          <p:spPr bwMode="auto">
            <a:xfrm>
              <a:off x="2501900" y="1905001"/>
              <a:ext cx="88900" cy="90488"/>
            </a:xfrm>
            <a:custGeom>
              <a:avLst/>
              <a:gdLst>
                <a:gd name="T0" fmla="*/ 41 w 47"/>
                <a:gd name="T1" fmla="*/ 23 h 48"/>
                <a:gd name="T2" fmla="*/ 41 w 47"/>
                <a:gd name="T3" fmla="*/ 20 h 48"/>
                <a:gd name="T4" fmla="*/ 45 w 47"/>
                <a:gd name="T5" fmla="*/ 14 h 48"/>
                <a:gd name="T6" fmla="*/ 42 w 47"/>
                <a:gd name="T7" fmla="*/ 9 h 48"/>
                <a:gd name="T8" fmla="*/ 35 w 47"/>
                <a:gd name="T9" fmla="*/ 11 h 48"/>
                <a:gd name="T10" fmla="*/ 33 w 47"/>
                <a:gd name="T11" fmla="*/ 9 h 48"/>
                <a:gd name="T12" fmla="*/ 31 w 47"/>
                <a:gd name="T13" fmla="*/ 2 h 48"/>
                <a:gd name="T14" fmla="*/ 26 w 47"/>
                <a:gd name="T15" fmla="*/ 1 h 48"/>
                <a:gd name="T16" fmla="*/ 22 w 47"/>
                <a:gd name="T17" fmla="*/ 6 h 48"/>
                <a:gd name="T18" fmla="*/ 19 w 47"/>
                <a:gd name="T19" fmla="*/ 7 h 48"/>
                <a:gd name="T20" fmla="*/ 14 w 47"/>
                <a:gd name="T21" fmla="*/ 3 h 48"/>
                <a:gd name="T22" fmla="*/ 9 w 47"/>
                <a:gd name="T23" fmla="*/ 5 h 48"/>
                <a:gd name="T24" fmla="*/ 10 w 47"/>
                <a:gd name="T25" fmla="*/ 12 h 48"/>
                <a:gd name="T26" fmla="*/ 8 w 47"/>
                <a:gd name="T27" fmla="*/ 15 h 48"/>
                <a:gd name="T28" fmla="*/ 1 w 47"/>
                <a:gd name="T29" fmla="*/ 16 h 48"/>
                <a:gd name="T30" fmla="*/ 0 w 47"/>
                <a:gd name="T31" fmla="*/ 21 h 48"/>
                <a:gd name="T32" fmla="*/ 6 w 47"/>
                <a:gd name="T33" fmla="*/ 25 h 48"/>
                <a:gd name="T34" fmla="*/ 6 w 47"/>
                <a:gd name="T35" fmla="*/ 28 h 48"/>
                <a:gd name="T36" fmla="*/ 2 w 47"/>
                <a:gd name="T37" fmla="*/ 34 h 48"/>
                <a:gd name="T38" fmla="*/ 5 w 47"/>
                <a:gd name="T39" fmla="*/ 39 h 48"/>
                <a:gd name="T40" fmla="*/ 12 w 47"/>
                <a:gd name="T41" fmla="*/ 38 h 48"/>
                <a:gd name="T42" fmla="*/ 14 w 47"/>
                <a:gd name="T43" fmla="*/ 39 h 48"/>
                <a:gd name="T44" fmla="*/ 15 w 47"/>
                <a:gd name="T45" fmla="*/ 46 h 48"/>
                <a:gd name="T46" fmla="*/ 20 w 47"/>
                <a:gd name="T47" fmla="*/ 48 h 48"/>
                <a:gd name="T48" fmla="*/ 24 w 47"/>
                <a:gd name="T49" fmla="*/ 42 h 48"/>
                <a:gd name="T50" fmla="*/ 27 w 47"/>
                <a:gd name="T51" fmla="*/ 42 h 48"/>
                <a:gd name="T52" fmla="*/ 33 w 47"/>
                <a:gd name="T53" fmla="*/ 46 h 48"/>
                <a:gd name="T54" fmla="*/ 38 w 47"/>
                <a:gd name="T55" fmla="*/ 43 h 48"/>
                <a:gd name="T56" fmla="*/ 37 w 47"/>
                <a:gd name="T57" fmla="*/ 36 h 48"/>
                <a:gd name="T58" fmla="*/ 38 w 47"/>
                <a:gd name="T59" fmla="*/ 33 h 48"/>
                <a:gd name="T60" fmla="*/ 45 w 47"/>
                <a:gd name="T61" fmla="*/ 32 h 48"/>
                <a:gd name="T62" fmla="*/ 46 w 47"/>
                <a:gd name="T63" fmla="*/ 27 h 48"/>
                <a:gd name="T64" fmla="*/ 41 w 47"/>
                <a:gd name="T65" fmla="*/ 23 h 48"/>
                <a:gd name="T66" fmla="*/ 31 w 47"/>
                <a:gd name="T67" fmla="*/ 26 h 48"/>
                <a:gd name="T68" fmla="*/ 22 w 47"/>
                <a:gd name="T69" fmla="*/ 31 h 48"/>
                <a:gd name="T70" fmla="*/ 16 w 47"/>
                <a:gd name="T71" fmla="*/ 22 h 48"/>
                <a:gd name="T72" fmla="*/ 25 w 47"/>
                <a:gd name="T73" fmla="*/ 17 h 48"/>
                <a:gd name="T74" fmla="*/ 31 w 47"/>
                <a:gd name="T75" fmla="*/ 2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48">
                  <a:moveTo>
                    <a:pt x="41" y="23"/>
                  </a:moveTo>
                  <a:cubicBezTo>
                    <a:pt x="41" y="20"/>
                    <a:pt x="41" y="20"/>
                    <a:pt x="41" y="20"/>
                  </a:cubicBezTo>
                  <a:cubicBezTo>
                    <a:pt x="41" y="20"/>
                    <a:pt x="45" y="14"/>
                    <a:pt x="45" y="14"/>
                  </a:cubicBezTo>
                  <a:cubicBezTo>
                    <a:pt x="42" y="9"/>
                    <a:pt x="42" y="9"/>
                    <a:pt x="42" y="9"/>
                  </a:cubicBezTo>
                  <a:cubicBezTo>
                    <a:pt x="42" y="9"/>
                    <a:pt x="35" y="11"/>
                    <a:pt x="35" y="11"/>
                  </a:cubicBezTo>
                  <a:cubicBezTo>
                    <a:pt x="33" y="9"/>
                    <a:pt x="33" y="9"/>
                    <a:pt x="33" y="9"/>
                  </a:cubicBezTo>
                  <a:cubicBezTo>
                    <a:pt x="33" y="9"/>
                    <a:pt x="32" y="2"/>
                    <a:pt x="31" y="2"/>
                  </a:cubicBezTo>
                  <a:cubicBezTo>
                    <a:pt x="26" y="1"/>
                    <a:pt x="26" y="1"/>
                    <a:pt x="26" y="1"/>
                  </a:cubicBezTo>
                  <a:cubicBezTo>
                    <a:pt x="26" y="0"/>
                    <a:pt x="22" y="6"/>
                    <a:pt x="22" y="6"/>
                  </a:cubicBezTo>
                  <a:cubicBezTo>
                    <a:pt x="19" y="7"/>
                    <a:pt x="19" y="7"/>
                    <a:pt x="19" y="7"/>
                  </a:cubicBezTo>
                  <a:cubicBezTo>
                    <a:pt x="19" y="7"/>
                    <a:pt x="14" y="2"/>
                    <a:pt x="14" y="3"/>
                  </a:cubicBezTo>
                  <a:cubicBezTo>
                    <a:pt x="9" y="5"/>
                    <a:pt x="9" y="5"/>
                    <a:pt x="9" y="5"/>
                  </a:cubicBezTo>
                  <a:cubicBezTo>
                    <a:pt x="9" y="6"/>
                    <a:pt x="10" y="12"/>
                    <a:pt x="10" y="12"/>
                  </a:cubicBezTo>
                  <a:cubicBezTo>
                    <a:pt x="8" y="15"/>
                    <a:pt x="8" y="15"/>
                    <a:pt x="8" y="15"/>
                  </a:cubicBezTo>
                  <a:cubicBezTo>
                    <a:pt x="8" y="15"/>
                    <a:pt x="2" y="16"/>
                    <a:pt x="1" y="16"/>
                  </a:cubicBezTo>
                  <a:cubicBezTo>
                    <a:pt x="0" y="21"/>
                    <a:pt x="0" y="21"/>
                    <a:pt x="0" y="21"/>
                  </a:cubicBezTo>
                  <a:cubicBezTo>
                    <a:pt x="0" y="22"/>
                    <a:pt x="6" y="25"/>
                    <a:pt x="6" y="25"/>
                  </a:cubicBezTo>
                  <a:cubicBezTo>
                    <a:pt x="6" y="28"/>
                    <a:pt x="6" y="28"/>
                    <a:pt x="6" y="28"/>
                  </a:cubicBezTo>
                  <a:cubicBezTo>
                    <a:pt x="6" y="28"/>
                    <a:pt x="2" y="34"/>
                    <a:pt x="2" y="34"/>
                  </a:cubicBezTo>
                  <a:cubicBezTo>
                    <a:pt x="5" y="39"/>
                    <a:pt x="5" y="39"/>
                    <a:pt x="5" y="39"/>
                  </a:cubicBezTo>
                  <a:cubicBezTo>
                    <a:pt x="5" y="39"/>
                    <a:pt x="12" y="38"/>
                    <a:pt x="12" y="38"/>
                  </a:cubicBezTo>
                  <a:cubicBezTo>
                    <a:pt x="14" y="39"/>
                    <a:pt x="14" y="39"/>
                    <a:pt x="14" y="39"/>
                  </a:cubicBezTo>
                  <a:cubicBezTo>
                    <a:pt x="14" y="39"/>
                    <a:pt x="15" y="46"/>
                    <a:pt x="15" y="46"/>
                  </a:cubicBezTo>
                  <a:cubicBezTo>
                    <a:pt x="20" y="48"/>
                    <a:pt x="20" y="48"/>
                    <a:pt x="20" y="48"/>
                  </a:cubicBezTo>
                  <a:cubicBezTo>
                    <a:pt x="21" y="48"/>
                    <a:pt x="24" y="42"/>
                    <a:pt x="24" y="42"/>
                  </a:cubicBezTo>
                  <a:cubicBezTo>
                    <a:pt x="27" y="42"/>
                    <a:pt x="27" y="42"/>
                    <a:pt x="27" y="42"/>
                  </a:cubicBezTo>
                  <a:cubicBezTo>
                    <a:pt x="27" y="42"/>
                    <a:pt x="33" y="46"/>
                    <a:pt x="33" y="46"/>
                  </a:cubicBezTo>
                  <a:cubicBezTo>
                    <a:pt x="38" y="43"/>
                    <a:pt x="38" y="43"/>
                    <a:pt x="38" y="43"/>
                  </a:cubicBezTo>
                  <a:cubicBezTo>
                    <a:pt x="38" y="43"/>
                    <a:pt x="37" y="36"/>
                    <a:pt x="37" y="36"/>
                  </a:cubicBezTo>
                  <a:cubicBezTo>
                    <a:pt x="38" y="33"/>
                    <a:pt x="38" y="33"/>
                    <a:pt x="38" y="33"/>
                  </a:cubicBezTo>
                  <a:cubicBezTo>
                    <a:pt x="38" y="33"/>
                    <a:pt x="45" y="32"/>
                    <a:pt x="45" y="32"/>
                  </a:cubicBezTo>
                  <a:cubicBezTo>
                    <a:pt x="46" y="27"/>
                    <a:pt x="46" y="27"/>
                    <a:pt x="46" y="27"/>
                  </a:cubicBezTo>
                  <a:cubicBezTo>
                    <a:pt x="47" y="27"/>
                    <a:pt x="41" y="23"/>
                    <a:pt x="41" y="23"/>
                  </a:cubicBezTo>
                  <a:close/>
                  <a:moveTo>
                    <a:pt x="31" y="26"/>
                  </a:moveTo>
                  <a:cubicBezTo>
                    <a:pt x="30" y="30"/>
                    <a:pt x="26" y="32"/>
                    <a:pt x="22" y="31"/>
                  </a:cubicBezTo>
                  <a:cubicBezTo>
                    <a:pt x="18" y="30"/>
                    <a:pt x="15" y="26"/>
                    <a:pt x="16" y="22"/>
                  </a:cubicBezTo>
                  <a:cubicBezTo>
                    <a:pt x="17" y="18"/>
                    <a:pt x="21" y="16"/>
                    <a:pt x="25" y="17"/>
                  </a:cubicBezTo>
                  <a:cubicBezTo>
                    <a:pt x="29" y="18"/>
                    <a:pt x="32" y="22"/>
                    <a:pt x="3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sp>
        <p:nvSpPr>
          <p:cNvPr id="43" name="Freeform 32"/>
          <p:cNvSpPr>
            <a:spLocks/>
          </p:cNvSpPr>
          <p:nvPr/>
        </p:nvSpPr>
        <p:spPr bwMode="auto">
          <a:xfrm>
            <a:off x="20439634" y="3555623"/>
            <a:ext cx="998269" cy="881903"/>
          </a:xfrm>
          <a:custGeom>
            <a:avLst/>
            <a:gdLst>
              <a:gd name="T0" fmla="*/ 136 w 136"/>
              <a:gd name="T1" fmla="*/ 48 h 120"/>
              <a:gd name="T2" fmla="*/ 68 w 136"/>
              <a:gd name="T3" fmla="*/ 0 h 120"/>
              <a:gd name="T4" fmla="*/ 0 w 136"/>
              <a:gd name="T5" fmla="*/ 48 h 120"/>
              <a:gd name="T6" fmla="*/ 37 w 136"/>
              <a:gd name="T7" fmla="*/ 91 h 120"/>
              <a:gd name="T8" fmla="*/ 21 w 136"/>
              <a:gd name="T9" fmla="*/ 120 h 120"/>
              <a:gd name="T10" fmla="*/ 72 w 136"/>
              <a:gd name="T11" fmla="*/ 96 h 120"/>
              <a:gd name="T12" fmla="*/ 136 w 136"/>
              <a:gd name="T13" fmla="*/ 48 h 120"/>
            </a:gdLst>
            <a:ahLst/>
            <a:cxnLst>
              <a:cxn ang="0">
                <a:pos x="T0" y="T1"/>
              </a:cxn>
              <a:cxn ang="0">
                <a:pos x="T2" y="T3"/>
              </a:cxn>
              <a:cxn ang="0">
                <a:pos x="T4" y="T5"/>
              </a:cxn>
              <a:cxn ang="0">
                <a:pos x="T6" y="T7"/>
              </a:cxn>
              <a:cxn ang="0">
                <a:pos x="T8" y="T9"/>
              </a:cxn>
              <a:cxn ang="0">
                <a:pos x="T10" y="T11"/>
              </a:cxn>
              <a:cxn ang="0">
                <a:pos x="T12" y="T13"/>
              </a:cxn>
            </a:cxnLst>
            <a:rect l="0" t="0" r="r" b="b"/>
            <a:pathLst>
              <a:path w="136" h="120">
                <a:moveTo>
                  <a:pt x="136" y="48"/>
                </a:moveTo>
                <a:cubicBezTo>
                  <a:pt x="136" y="22"/>
                  <a:pt x="105" y="0"/>
                  <a:pt x="68" y="0"/>
                </a:cubicBezTo>
                <a:cubicBezTo>
                  <a:pt x="30" y="0"/>
                  <a:pt x="0" y="22"/>
                  <a:pt x="0" y="48"/>
                </a:cubicBezTo>
                <a:cubicBezTo>
                  <a:pt x="0" y="67"/>
                  <a:pt x="15" y="83"/>
                  <a:pt x="37" y="91"/>
                </a:cubicBezTo>
                <a:cubicBezTo>
                  <a:pt x="38" y="96"/>
                  <a:pt x="36" y="106"/>
                  <a:pt x="21" y="120"/>
                </a:cubicBezTo>
                <a:cubicBezTo>
                  <a:pt x="21" y="120"/>
                  <a:pt x="54" y="111"/>
                  <a:pt x="72" y="96"/>
                </a:cubicBezTo>
                <a:cubicBezTo>
                  <a:pt x="108" y="94"/>
                  <a:pt x="136" y="73"/>
                  <a:pt x="136" y="48"/>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4" name="Freeform 33"/>
          <p:cNvSpPr>
            <a:spLocks noEditPoints="1"/>
          </p:cNvSpPr>
          <p:nvPr/>
        </p:nvSpPr>
        <p:spPr bwMode="auto">
          <a:xfrm>
            <a:off x="20439634" y="6323673"/>
            <a:ext cx="989963" cy="674021"/>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5" name="Freeform 37"/>
          <p:cNvSpPr>
            <a:spLocks noEditPoints="1"/>
          </p:cNvSpPr>
          <p:nvPr/>
        </p:nvSpPr>
        <p:spPr bwMode="auto">
          <a:xfrm>
            <a:off x="2850404" y="6237424"/>
            <a:ext cx="927705" cy="921271"/>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lumMod val="50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6" name="TextBox 45"/>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32</a:t>
            </a:fld>
            <a:endParaRPr lang="en-US" sz="2400" dirty="0">
              <a:solidFill>
                <a:schemeClr val="bg1"/>
              </a:solidFill>
            </a:endParaRPr>
          </a:p>
        </p:txBody>
      </p:sp>
    </p:spTree>
    <p:extLst>
      <p:ext uri="{BB962C8B-B14F-4D97-AF65-F5344CB8AC3E}">
        <p14:creationId xmlns:p14="http://schemas.microsoft.com/office/powerpoint/2010/main" val="51961106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fade">
                                      <p:cBhvr>
                                        <p:cTn id="17" dur="500"/>
                                        <p:tgtEl>
                                          <p:spTgt spid="32"/>
                                        </p:tgtEl>
                                      </p:cBhvr>
                                    </p:animEffect>
                                  </p:childTnLst>
                                </p:cTn>
                              </p:par>
                            </p:childTnLst>
                          </p:cTn>
                        </p:par>
                        <p:par>
                          <p:cTn id="18" fill="hold">
                            <p:stCondLst>
                              <p:cond delay="1000"/>
                            </p:stCondLst>
                            <p:childTnLst>
                              <p:par>
                                <p:cTn id="19" presetID="53" presetClass="entr" presetSubtype="16" fill="hold" nodeType="afterEffect">
                                  <p:stCondLst>
                                    <p:cond delay="0"/>
                                  </p:stCondLst>
                                  <p:childTnLst>
                                    <p:set>
                                      <p:cBhvr>
                                        <p:cTn id="20" dur="1" fill="hold">
                                          <p:stCondLst>
                                            <p:cond delay="0"/>
                                          </p:stCondLst>
                                        </p:cTn>
                                        <p:tgtEl>
                                          <p:spTgt spid="40"/>
                                        </p:tgtEl>
                                        <p:attrNameLst>
                                          <p:attrName>style.visibility</p:attrName>
                                        </p:attrNameLst>
                                      </p:cBhvr>
                                      <p:to>
                                        <p:strVal val="visible"/>
                                      </p:to>
                                    </p:set>
                                    <p:anim calcmode="lin" valueType="num">
                                      <p:cBhvr>
                                        <p:cTn id="21" dur="500" fill="hold"/>
                                        <p:tgtEl>
                                          <p:spTgt spid="40"/>
                                        </p:tgtEl>
                                        <p:attrNameLst>
                                          <p:attrName>ppt_w</p:attrName>
                                        </p:attrNameLst>
                                      </p:cBhvr>
                                      <p:tavLst>
                                        <p:tav tm="0">
                                          <p:val>
                                            <p:fltVal val="0"/>
                                          </p:val>
                                        </p:tav>
                                        <p:tav tm="100000">
                                          <p:val>
                                            <p:strVal val="#ppt_w"/>
                                          </p:val>
                                        </p:tav>
                                      </p:tavLst>
                                    </p:anim>
                                    <p:anim calcmode="lin" valueType="num">
                                      <p:cBhvr>
                                        <p:cTn id="22" dur="500" fill="hold"/>
                                        <p:tgtEl>
                                          <p:spTgt spid="40"/>
                                        </p:tgtEl>
                                        <p:attrNameLst>
                                          <p:attrName>ppt_h</p:attrName>
                                        </p:attrNameLst>
                                      </p:cBhvr>
                                      <p:tavLst>
                                        <p:tav tm="0">
                                          <p:val>
                                            <p:fltVal val="0"/>
                                          </p:val>
                                        </p:tav>
                                        <p:tav tm="100000">
                                          <p:val>
                                            <p:strVal val="#ppt_h"/>
                                          </p:val>
                                        </p:tav>
                                      </p:tavLst>
                                    </p:anim>
                                    <p:animEffect transition="in" filter="fade">
                                      <p:cBhvr>
                                        <p:cTn id="23" dur="500"/>
                                        <p:tgtEl>
                                          <p:spTgt spid="40"/>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500"/>
                                        <p:tgtEl>
                                          <p:spTgt spid="3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childTnLst>
                          </p:cTn>
                        </p:par>
                        <p:par>
                          <p:cTn id="34" fill="hold">
                            <p:stCondLst>
                              <p:cond delay="2000"/>
                            </p:stCondLst>
                            <p:childTnLst>
                              <p:par>
                                <p:cTn id="35" presetID="53" presetClass="entr" presetSubtype="16" fill="hold" grpId="0" nodeType="afterEffect">
                                  <p:stCondLst>
                                    <p:cond delay="0"/>
                                  </p:stCondLst>
                                  <p:childTnLst>
                                    <p:set>
                                      <p:cBhvr>
                                        <p:cTn id="36" dur="1" fill="hold">
                                          <p:stCondLst>
                                            <p:cond delay="0"/>
                                          </p:stCondLst>
                                        </p:cTn>
                                        <p:tgtEl>
                                          <p:spTgt spid="45"/>
                                        </p:tgtEl>
                                        <p:attrNameLst>
                                          <p:attrName>style.visibility</p:attrName>
                                        </p:attrNameLst>
                                      </p:cBhvr>
                                      <p:to>
                                        <p:strVal val="visible"/>
                                      </p:to>
                                    </p:set>
                                    <p:anim calcmode="lin" valueType="num">
                                      <p:cBhvr>
                                        <p:cTn id="37" dur="500" fill="hold"/>
                                        <p:tgtEl>
                                          <p:spTgt spid="45"/>
                                        </p:tgtEl>
                                        <p:attrNameLst>
                                          <p:attrName>ppt_w</p:attrName>
                                        </p:attrNameLst>
                                      </p:cBhvr>
                                      <p:tavLst>
                                        <p:tav tm="0">
                                          <p:val>
                                            <p:fltVal val="0"/>
                                          </p:val>
                                        </p:tav>
                                        <p:tav tm="100000">
                                          <p:val>
                                            <p:strVal val="#ppt_w"/>
                                          </p:val>
                                        </p:tav>
                                      </p:tavLst>
                                    </p:anim>
                                    <p:anim calcmode="lin" valueType="num">
                                      <p:cBhvr>
                                        <p:cTn id="38" dur="500" fill="hold"/>
                                        <p:tgtEl>
                                          <p:spTgt spid="45"/>
                                        </p:tgtEl>
                                        <p:attrNameLst>
                                          <p:attrName>ppt_h</p:attrName>
                                        </p:attrNameLst>
                                      </p:cBhvr>
                                      <p:tavLst>
                                        <p:tav tm="0">
                                          <p:val>
                                            <p:fltVal val="0"/>
                                          </p:val>
                                        </p:tav>
                                        <p:tav tm="100000">
                                          <p:val>
                                            <p:strVal val="#ppt_h"/>
                                          </p:val>
                                        </p:tav>
                                      </p:tavLst>
                                    </p:anim>
                                    <p:animEffect transition="in" filter="fade">
                                      <p:cBhvr>
                                        <p:cTn id="39" dur="500"/>
                                        <p:tgtEl>
                                          <p:spTgt spid="45"/>
                                        </p:tgtEl>
                                      </p:cBhvr>
                                    </p:animEffect>
                                  </p:childTnLst>
                                </p:cTn>
                              </p:par>
                            </p:childTnLst>
                          </p:cTn>
                        </p:par>
                        <p:par>
                          <p:cTn id="40" fill="hold">
                            <p:stCondLst>
                              <p:cond delay="2500"/>
                            </p:stCondLst>
                            <p:childTnLst>
                              <p:par>
                                <p:cTn id="41" presetID="10" presetClass="entr" presetSubtype="0" fill="hold" grpId="0" nodeType="after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500"/>
                                        <p:tgtEl>
                                          <p:spTgt spid="2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fade">
                                      <p:cBhvr>
                                        <p:cTn id="46" dur="500"/>
                                        <p:tgtEl>
                                          <p:spTgt spid="2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childTnLst>
                          </p:cTn>
                        </p:par>
                        <p:par>
                          <p:cTn id="50" fill="hold">
                            <p:stCondLst>
                              <p:cond delay="3000"/>
                            </p:stCondLst>
                            <p:childTnLst>
                              <p:par>
                                <p:cTn id="51" presetID="53" presetClass="entr" presetSubtype="16"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 calcmode="lin" valueType="num">
                                      <p:cBhvr>
                                        <p:cTn id="53" dur="500" fill="hold"/>
                                        <p:tgtEl>
                                          <p:spTgt spid="43"/>
                                        </p:tgtEl>
                                        <p:attrNameLst>
                                          <p:attrName>ppt_w</p:attrName>
                                        </p:attrNameLst>
                                      </p:cBhvr>
                                      <p:tavLst>
                                        <p:tav tm="0">
                                          <p:val>
                                            <p:fltVal val="0"/>
                                          </p:val>
                                        </p:tav>
                                        <p:tav tm="100000">
                                          <p:val>
                                            <p:strVal val="#ppt_w"/>
                                          </p:val>
                                        </p:tav>
                                      </p:tavLst>
                                    </p:anim>
                                    <p:anim calcmode="lin" valueType="num">
                                      <p:cBhvr>
                                        <p:cTn id="54" dur="500" fill="hold"/>
                                        <p:tgtEl>
                                          <p:spTgt spid="43"/>
                                        </p:tgtEl>
                                        <p:attrNameLst>
                                          <p:attrName>ppt_h</p:attrName>
                                        </p:attrNameLst>
                                      </p:cBhvr>
                                      <p:tavLst>
                                        <p:tav tm="0">
                                          <p:val>
                                            <p:fltVal val="0"/>
                                          </p:val>
                                        </p:tav>
                                        <p:tav tm="100000">
                                          <p:val>
                                            <p:strVal val="#ppt_h"/>
                                          </p:val>
                                        </p:tav>
                                      </p:tavLst>
                                    </p:anim>
                                    <p:animEffect transition="in" filter="fade">
                                      <p:cBhvr>
                                        <p:cTn id="55" dur="500"/>
                                        <p:tgtEl>
                                          <p:spTgt spid="43"/>
                                        </p:tgtEl>
                                      </p:cBhvr>
                                    </p:animEffect>
                                  </p:childTnLst>
                                </p:cTn>
                              </p:par>
                            </p:childTnLst>
                          </p:cTn>
                        </p:par>
                        <p:par>
                          <p:cTn id="56" fill="hold">
                            <p:stCondLst>
                              <p:cond delay="3500"/>
                            </p:stCondLst>
                            <p:childTnLst>
                              <p:par>
                                <p:cTn id="57" presetID="10" presetClass="entr" presetSubtype="0"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Effect transition="in" filter="fade">
                                      <p:cBhvr>
                                        <p:cTn id="59" dur="500"/>
                                        <p:tgtEl>
                                          <p:spTgt spid="33"/>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fade">
                                      <p:cBhvr>
                                        <p:cTn id="62" dur="500"/>
                                        <p:tgtEl>
                                          <p:spTgt spid="3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childTnLst>
                          </p:cTn>
                        </p:par>
                        <p:par>
                          <p:cTn id="66" fill="hold">
                            <p:stCondLst>
                              <p:cond delay="4000"/>
                            </p:stCondLst>
                            <p:childTnLst>
                              <p:par>
                                <p:cTn id="67" presetID="53" presetClass="entr" presetSubtype="16" fill="hold" grpId="0" nodeType="afterEffect">
                                  <p:stCondLst>
                                    <p:cond delay="0"/>
                                  </p:stCondLst>
                                  <p:childTnLst>
                                    <p:set>
                                      <p:cBhvr>
                                        <p:cTn id="68" dur="1" fill="hold">
                                          <p:stCondLst>
                                            <p:cond delay="0"/>
                                          </p:stCondLst>
                                        </p:cTn>
                                        <p:tgtEl>
                                          <p:spTgt spid="44"/>
                                        </p:tgtEl>
                                        <p:attrNameLst>
                                          <p:attrName>style.visibility</p:attrName>
                                        </p:attrNameLst>
                                      </p:cBhvr>
                                      <p:to>
                                        <p:strVal val="visible"/>
                                      </p:to>
                                    </p:set>
                                    <p:anim calcmode="lin" valueType="num">
                                      <p:cBhvr>
                                        <p:cTn id="69" dur="500" fill="hold"/>
                                        <p:tgtEl>
                                          <p:spTgt spid="44"/>
                                        </p:tgtEl>
                                        <p:attrNameLst>
                                          <p:attrName>ppt_w</p:attrName>
                                        </p:attrNameLst>
                                      </p:cBhvr>
                                      <p:tavLst>
                                        <p:tav tm="0">
                                          <p:val>
                                            <p:fltVal val="0"/>
                                          </p:val>
                                        </p:tav>
                                        <p:tav tm="100000">
                                          <p:val>
                                            <p:strVal val="#ppt_w"/>
                                          </p:val>
                                        </p:tav>
                                      </p:tavLst>
                                    </p:anim>
                                    <p:anim calcmode="lin" valueType="num">
                                      <p:cBhvr>
                                        <p:cTn id="70" dur="500" fill="hold"/>
                                        <p:tgtEl>
                                          <p:spTgt spid="44"/>
                                        </p:tgtEl>
                                        <p:attrNameLst>
                                          <p:attrName>ppt_h</p:attrName>
                                        </p:attrNameLst>
                                      </p:cBhvr>
                                      <p:tavLst>
                                        <p:tav tm="0">
                                          <p:val>
                                            <p:fltVal val="0"/>
                                          </p:val>
                                        </p:tav>
                                        <p:tav tm="100000">
                                          <p:val>
                                            <p:strVal val="#ppt_h"/>
                                          </p:val>
                                        </p:tav>
                                      </p:tavLst>
                                    </p:anim>
                                    <p:animEffect transition="in" filter="fade">
                                      <p:cBhvr>
                                        <p:cTn id="71" dur="500"/>
                                        <p:tgtEl>
                                          <p:spTgt spid="44"/>
                                        </p:tgtEl>
                                      </p:cBhvr>
                                    </p:animEffect>
                                  </p:childTnLst>
                                </p:cTn>
                              </p:par>
                            </p:childTnLst>
                          </p:cTn>
                        </p:par>
                        <p:par>
                          <p:cTn id="72" fill="hold">
                            <p:stCondLst>
                              <p:cond delay="4500"/>
                            </p:stCondLst>
                            <p:childTnLst>
                              <p:par>
                                <p:cTn id="73" presetID="10" presetClass="entr" presetSubtype="0" fill="hold" grpId="0" nodeType="afterEffect">
                                  <p:stCondLst>
                                    <p:cond delay="0"/>
                                  </p:stCondLst>
                                  <p:childTnLst>
                                    <p:set>
                                      <p:cBhvr>
                                        <p:cTn id="74" dur="1" fill="hold">
                                          <p:stCondLst>
                                            <p:cond delay="0"/>
                                          </p:stCondLst>
                                        </p:cTn>
                                        <p:tgtEl>
                                          <p:spTgt spid="39"/>
                                        </p:tgtEl>
                                        <p:attrNameLst>
                                          <p:attrName>style.visibility</p:attrName>
                                        </p:attrNameLst>
                                      </p:cBhvr>
                                      <p:to>
                                        <p:strVal val="visible"/>
                                      </p:to>
                                    </p:set>
                                    <p:animEffect transition="in" filter="fade">
                                      <p:cBhvr>
                                        <p:cTn id="75"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P spid="29" grpId="0"/>
      <p:bldP spid="30" grpId="0" animBg="1"/>
      <p:bldP spid="31" grpId="0"/>
      <p:bldP spid="32" grpId="0"/>
      <p:bldP spid="33" grpId="0" animBg="1"/>
      <p:bldP spid="34" grpId="0"/>
      <p:bldP spid="35" grpId="0"/>
      <p:bldP spid="36" grpId="0" animBg="1"/>
      <p:bldP spid="37" grpId="0"/>
      <p:bldP spid="38" grpId="0"/>
      <p:bldP spid="39" grpId="0"/>
      <p:bldP spid="43" grpId="0" animBg="1"/>
      <p:bldP spid="44" grpId="0" animBg="1"/>
      <p:bldP spid="4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170372" y="3516405"/>
            <a:ext cx="6006580" cy="6168360"/>
            <a:chOff x="3787487" y="1379315"/>
            <a:chExt cx="4640923" cy="4765920"/>
          </a:xfrm>
        </p:grpSpPr>
        <p:grpSp>
          <p:nvGrpSpPr>
            <p:cNvPr id="3" name="Group 2"/>
            <p:cNvGrpSpPr/>
            <p:nvPr/>
          </p:nvGrpSpPr>
          <p:grpSpPr>
            <a:xfrm>
              <a:off x="3787487" y="2880964"/>
              <a:ext cx="2145129" cy="1702252"/>
              <a:chOff x="3787487" y="2880964"/>
              <a:chExt cx="2145129" cy="1702252"/>
            </a:xfrm>
          </p:grpSpPr>
          <p:sp>
            <p:nvSpPr>
              <p:cNvPr id="13" name="Freeform 12"/>
              <p:cNvSpPr/>
              <p:nvPr/>
            </p:nvSpPr>
            <p:spPr>
              <a:xfrm>
                <a:off x="4230365" y="2880964"/>
                <a:ext cx="1702251" cy="1702252"/>
              </a:xfrm>
              <a:custGeom>
                <a:avLst/>
                <a:gdLst>
                  <a:gd name="connsiteX0" fmla="*/ 2939403 w 3423157"/>
                  <a:gd name="connsiteY0" fmla="*/ 1384993 h 3423158"/>
                  <a:gd name="connsiteX1" fmla="*/ 3423157 w 3423157"/>
                  <a:gd name="connsiteY1" fmla="*/ 1384993 h 3423158"/>
                  <a:gd name="connsiteX2" fmla="*/ 3423157 w 3423157"/>
                  <a:gd name="connsiteY2" fmla="*/ 1936950 h 3423158"/>
                  <a:gd name="connsiteX3" fmla="*/ 3423157 w 3423157"/>
                  <a:gd name="connsiteY3" fmla="*/ 1937819 h 3423158"/>
                  <a:gd name="connsiteX4" fmla="*/ 3423157 w 3423157"/>
                  <a:gd name="connsiteY4" fmla="*/ 2284534 h 3423158"/>
                  <a:gd name="connsiteX5" fmla="*/ 3423157 w 3423157"/>
                  <a:gd name="connsiteY5" fmla="*/ 2420703 h 3423158"/>
                  <a:gd name="connsiteX6" fmla="*/ 3423157 w 3423157"/>
                  <a:gd name="connsiteY6" fmla="*/ 2421572 h 3423158"/>
                  <a:gd name="connsiteX7" fmla="*/ 3423157 w 3423157"/>
                  <a:gd name="connsiteY7" fmla="*/ 2475034 h 3423158"/>
                  <a:gd name="connsiteX8" fmla="*/ 3423157 w 3423157"/>
                  <a:gd name="connsiteY8" fmla="*/ 2852620 h 3423158"/>
                  <a:gd name="connsiteX9" fmla="*/ 2852619 w 3423157"/>
                  <a:gd name="connsiteY9" fmla="*/ 3423158 h 3423158"/>
                  <a:gd name="connsiteX10" fmla="*/ 2549355 w 3423157"/>
                  <a:gd name="connsiteY10" fmla="*/ 3423158 h 3423158"/>
                  <a:gd name="connsiteX11" fmla="*/ 2549355 w 3423157"/>
                  <a:gd name="connsiteY11" fmla="*/ 2937465 h 3423158"/>
                  <a:gd name="connsiteX12" fmla="*/ 2612605 w 3423157"/>
                  <a:gd name="connsiteY12" fmla="*/ 2931089 h 3423158"/>
                  <a:gd name="connsiteX13" fmla="*/ 2939403 w 3423157"/>
                  <a:gd name="connsiteY13" fmla="*/ 2530121 h 3423158"/>
                  <a:gd name="connsiteX14" fmla="*/ 2939403 w 3423157"/>
                  <a:gd name="connsiteY14" fmla="*/ 2475034 h 3423158"/>
                  <a:gd name="connsiteX15" fmla="*/ 2937519 w 3423157"/>
                  <a:gd name="connsiteY15" fmla="*/ 2475034 h 3423158"/>
                  <a:gd name="connsiteX16" fmla="*/ 2937519 w 3423157"/>
                  <a:gd name="connsiteY16" fmla="*/ 2284534 h 3423158"/>
                  <a:gd name="connsiteX17" fmla="*/ 2939403 w 3423157"/>
                  <a:gd name="connsiteY17" fmla="*/ 2284534 h 3423158"/>
                  <a:gd name="connsiteX18" fmla="*/ 2939403 w 3423157"/>
                  <a:gd name="connsiteY18" fmla="*/ 1937819 h 3423158"/>
                  <a:gd name="connsiteX19" fmla="*/ 2939403 w 3423157"/>
                  <a:gd name="connsiteY19" fmla="*/ 1936950 h 3423158"/>
                  <a:gd name="connsiteX20" fmla="*/ 2160620 w 3423157"/>
                  <a:gd name="connsiteY20" fmla="*/ 0 h 3423158"/>
                  <a:gd name="connsiteX21" fmla="*/ 2526770 w 3423157"/>
                  <a:gd name="connsiteY21" fmla="*/ 0 h 3423158"/>
                  <a:gd name="connsiteX22" fmla="*/ 2526770 w 3423157"/>
                  <a:gd name="connsiteY22" fmla="*/ 1 h 3423158"/>
                  <a:gd name="connsiteX23" fmla="*/ 2852619 w 3423157"/>
                  <a:gd name="connsiteY23" fmla="*/ 1 h 3423158"/>
                  <a:gd name="connsiteX24" fmla="*/ 3423157 w 3423157"/>
                  <a:gd name="connsiteY24" fmla="*/ 570539 h 3423158"/>
                  <a:gd name="connsiteX25" fmla="*/ 3423157 w 3423157"/>
                  <a:gd name="connsiteY25" fmla="*/ 901239 h 3423158"/>
                  <a:gd name="connsiteX26" fmla="*/ 2939403 w 3423157"/>
                  <a:gd name="connsiteY26" fmla="*/ 901239 h 3423158"/>
                  <a:gd name="connsiteX27" fmla="*/ 2939403 w 3423157"/>
                  <a:gd name="connsiteY27" fmla="*/ 893037 h 3423158"/>
                  <a:gd name="connsiteX28" fmla="*/ 2530120 w 3423157"/>
                  <a:gd name="connsiteY28" fmla="*/ 483754 h 3423158"/>
                  <a:gd name="connsiteX29" fmla="*/ 2445571 w 3423157"/>
                  <a:gd name="connsiteY29" fmla="*/ 483754 h 3423158"/>
                  <a:gd name="connsiteX30" fmla="*/ 2445571 w 3423157"/>
                  <a:gd name="connsiteY30" fmla="*/ 483674 h 3423158"/>
                  <a:gd name="connsiteX31" fmla="*/ 2432634 w 3423157"/>
                  <a:gd name="connsiteY31" fmla="*/ 483674 h 3423158"/>
                  <a:gd name="connsiteX32" fmla="*/ 2432634 w 3423157"/>
                  <a:gd name="connsiteY32" fmla="*/ 483754 h 3423158"/>
                  <a:gd name="connsiteX33" fmla="*/ 1961818 w 3423157"/>
                  <a:gd name="connsiteY33" fmla="*/ 483754 h 3423158"/>
                  <a:gd name="connsiteX34" fmla="*/ 1948881 w 3423157"/>
                  <a:gd name="connsiteY34" fmla="*/ 483754 h 3423158"/>
                  <a:gd name="connsiteX35" fmla="*/ 893036 w 3423157"/>
                  <a:gd name="connsiteY35" fmla="*/ 483754 h 3423158"/>
                  <a:gd name="connsiteX36" fmla="*/ 483753 w 3423157"/>
                  <a:gd name="connsiteY36" fmla="*/ 893037 h 3423158"/>
                  <a:gd name="connsiteX37" fmla="*/ 483753 w 3423157"/>
                  <a:gd name="connsiteY37" fmla="*/ 2530121 h 3423158"/>
                  <a:gd name="connsiteX38" fmla="*/ 893036 w 3423157"/>
                  <a:gd name="connsiteY38" fmla="*/ 2939404 h 3423158"/>
                  <a:gd name="connsiteX39" fmla="*/ 2065602 w 3423157"/>
                  <a:gd name="connsiteY39" fmla="*/ 2939404 h 3423158"/>
                  <a:gd name="connsiteX40" fmla="*/ 2065602 w 3423157"/>
                  <a:gd name="connsiteY40" fmla="*/ 3423158 h 3423158"/>
                  <a:gd name="connsiteX41" fmla="*/ 570538 w 3423157"/>
                  <a:gd name="connsiteY41" fmla="*/ 3423158 h 3423158"/>
                  <a:gd name="connsiteX42" fmla="*/ 0 w 3423157"/>
                  <a:gd name="connsiteY42" fmla="*/ 2852620 h 3423158"/>
                  <a:gd name="connsiteX43" fmla="*/ 0 w 3423157"/>
                  <a:gd name="connsiteY43" fmla="*/ 570539 h 3423158"/>
                  <a:gd name="connsiteX44" fmla="*/ 570538 w 3423157"/>
                  <a:gd name="connsiteY44" fmla="*/ 1 h 3423158"/>
                  <a:gd name="connsiteX45" fmla="*/ 1948881 w 3423157"/>
                  <a:gd name="connsiteY45" fmla="*/ 1 h 3423158"/>
                  <a:gd name="connsiteX46" fmla="*/ 1961818 w 3423157"/>
                  <a:gd name="connsiteY46" fmla="*/ 1 h 3423158"/>
                  <a:gd name="connsiteX47" fmla="*/ 2160620 w 3423157"/>
                  <a:gd name="connsiteY47" fmla="*/ 1 h 3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23157" h="3423158">
                    <a:moveTo>
                      <a:pt x="2939403" y="1384993"/>
                    </a:moveTo>
                    <a:lnTo>
                      <a:pt x="3423157" y="1384993"/>
                    </a:lnTo>
                    <a:lnTo>
                      <a:pt x="3423157" y="1936950"/>
                    </a:lnTo>
                    <a:lnTo>
                      <a:pt x="3423157" y="1937819"/>
                    </a:lnTo>
                    <a:lnTo>
                      <a:pt x="3423157" y="2284534"/>
                    </a:lnTo>
                    <a:lnTo>
                      <a:pt x="3423157" y="2420703"/>
                    </a:lnTo>
                    <a:lnTo>
                      <a:pt x="3423157" y="2421572"/>
                    </a:lnTo>
                    <a:lnTo>
                      <a:pt x="3423157" y="2475034"/>
                    </a:lnTo>
                    <a:lnTo>
                      <a:pt x="3423157" y="2852620"/>
                    </a:lnTo>
                    <a:cubicBezTo>
                      <a:pt x="3423157" y="3167719"/>
                      <a:pt x="3167718" y="3423158"/>
                      <a:pt x="2852619" y="3423158"/>
                    </a:cubicBezTo>
                    <a:lnTo>
                      <a:pt x="2549355" y="3423158"/>
                    </a:lnTo>
                    <a:lnTo>
                      <a:pt x="2549355" y="2937465"/>
                    </a:lnTo>
                    <a:lnTo>
                      <a:pt x="2612605" y="2931089"/>
                    </a:lnTo>
                    <a:cubicBezTo>
                      <a:pt x="2799108" y="2892925"/>
                      <a:pt x="2939403" y="2727907"/>
                      <a:pt x="2939403" y="2530121"/>
                    </a:cubicBezTo>
                    <a:lnTo>
                      <a:pt x="2939403" y="2475034"/>
                    </a:lnTo>
                    <a:lnTo>
                      <a:pt x="2937519" y="2475034"/>
                    </a:lnTo>
                    <a:lnTo>
                      <a:pt x="2937519" y="2284534"/>
                    </a:lnTo>
                    <a:lnTo>
                      <a:pt x="2939403" y="2284534"/>
                    </a:lnTo>
                    <a:lnTo>
                      <a:pt x="2939403" y="1937819"/>
                    </a:lnTo>
                    <a:lnTo>
                      <a:pt x="2939403" y="1936950"/>
                    </a:lnTo>
                    <a:close/>
                    <a:moveTo>
                      <a:pt x="2160620" y="0"/>
                    </a:moveTo>
                    <a:lnTo>
                      <a:pt x="2526770" y="0"/>
                    </a:lnTo>
                    <a:lnTo>
                      <a:pt x="2526770" y="1"/>
                    </a:lnTo>
                    <a:lnTo>
                      <a:pt x="2852619" y="1"/>
                    </a:lnTo>
                    <a:cubicBezTo>
                      <a:pt x="3167718" y="1"/>
                      <a:pt x="3423157" y="255440"/>
                      <a:pt x="3423157" y="570539"/>
                    </a:cubicBezTo>
                    <a:lnTo>
                      <a:pt x="3423157" y="901239"/>
                    </a:lnTo>
                    <a:lnTo>
                      <a:pt x="2939403" y="901239"/>
                    </a:lnTo>
                    <a:lnTo>
                      <a:pt x="2939403" y="893037"/>
                    </a:lnTo>
                    <a:cubicBezTo>
                      <a:pt x="2939403" y="666996"/>
                      <a:pt x="2756161" y="483754"/>
                      <a:pt x="2530120" y="483754"/>
                    </a:cubicBezTo>
                    <a:lnTo>
                      <a:pt x="2445571" y="483754"/>
                    </a:lnTo>
                    <a:lnTo>
                      <a:pt x="2445571" y="483674"/>
                    </a:lnTo>
                    <a:lnTo>
                      <a:pt x="2432634" y="483674"/>
                    </a:lnTo>
                    <a:lnTo>
                      <a:pt x="2432634" y="483754"/>
                    </a:lnTo>
                    <a:lnTo>
                      <a:pt x="1961818" y="483754"/>
                    </a:lnTo>
                    <a:lnTo>
                      <a:pt x="1948881" y="483754"/>
                    </a:lnTo>
                    <a:lnTo>
                      <a:pt x="893036" y="483754"/>
                    </a:lnTo>
                    <a:cubicBezTo>
                      <a:pt x="666995" y="483754"/>
                      <a:pt x="483753" y="666996"/>
                      <a:pt x="483753" y="893037"/>
                    </a:cubicBezTo>
                    <a:lnTo>
                      <a:pt x="483753" y="2530121"/>
                    </a:lnTo>
                    <a:cubicBezTo>
                      <a:pt x="483753" y="2756162"/>
                      <a:pt x="666995" y="2939404"/>
                      <a:pt x="893036" y="2939404"/>
                    </a:cubicBezTo>
                    <a:lnTo>
                      <a:pt x="2065602" y="2939404"/>
                    </a:lnTo>
                    <a:lnTo>
                      <a:pt x="2065602" y="3423158"/>
                    </a:lnTo>
                    <a:lnTo>
                      <a:pt x="570538" y="3423158"/>
                    </a:lnTo>
                    <a:cubicBezTo>
                      <a:pt x="255439" y="3423158"/>
                      <a:pt x="0" y="3167719"/>
                      <a:pt x="0" y="2852620"/>
                    </a:cubicBezTo>
                    <a:lnTo>
                      <a:pt x="0" y="570539"/>
                    </a:lnTo>
                    <a:cubicBezTo>
                      <a:pt x="0" y="255440"/>
                      <a:pt x="255439" y="1"/>
                      <a:pt x="570538" y="1"/>
                    </a:cubicBezTo>
                    <a:lnTo>
                      <a:pt x="1948881" y="1"/>
                    </a:lnTo>
                    <a:lnTo>
                      <a:pt x="1961818" y="1"/>
                    </a:lnTo>
                    <a:lnTo>
                      <a:pt x="2160620" y="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4" name="Oval 13"/>
              <p:cNvSpPr/>
              <p:nvPr/>
            </p:nvSpPr>
            <p:spPr>
              <a:xfrm>
                <a:off x="3787487" y="3360615"/>
                <a:ext cx="952500" cy="74295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nvGrpSpPr>
            <p:cNvPr id="4" name="Group 3"/>
            <p:cNvGrpSpPr/>
            <p:nvPr/>
          </p:nvGrpSpPr>
          <p:grpSpPr>
            <a:xfrm>
              <a:off x="5240137" y="1379315"/>
              <a:ext cx="1702252" cy="2189739"/>
              <a:chOff x="5240137" y="1379315"/>
              <a:chExt cx="1702252" cy="2189739"/>
            </a:xfrm>
          </p:grpSpPr>
          <p:sp>
            <p:nvSpPr>
              <p:cNvPr id="11" name="Freeform 10"/>
              <p:cNvSpPr/>
              <p:nvPr/>
            </p:nvSpPr>
            <p:spPr>
              <a:xfrm rot="16200000" flipH="1" flipV="1">
                <a:off x="5240137" y="1866803"/>
                <a:ext cx="1702251" cy="1702252"/>
              </a:xfrm>
              <a:custGeom>
                <a:avLst/>
                <a:gdLst>
                  <a:gd name="connsiteX0" fmla="*/ 2939403 w 3423157"/>
                  <a:gd name="connsiteY0" fmla="*/ 1384993 h 3423158"/>
                  <a:gd name="connsiteX1" fmla="*/ 3423157 w 3423157"/>
                  <a:gd name="connsiteY1" fmla="*/ 1384993 h 3423158"/>
                  <a:gd name="connsiteX2" fmla="*/ 3423157 w 3423157"/>
                  <a:gd name="connsiteY2" fmla="*/ 1936950 h 3423158"/>
                  <a:gd name="connsiteX3" fmla="*/ 3423157 w 3423157"/>
                  <a:gd name="connsiteY3" fmla="*/ 1937819 h 3423158"/>
                  <a:gd name="connsiteX4" fmla="*/ 3423157 w 3423157"/>
                  <a:gd name="connsiteY4" fmla="*/ 2284534 h 3423158"/>
                  <a:gd name="connsiteX5" fmla="*/ 3423157 w 3423157"/>
                  <a:gd name="connsiteY5" fmla="*/ 2420703 h 3423158"/>
                  <a:gd name="connsiteX6" fmla="*/ 3423157 w 3423157"/>
                  <a:gd name="connsiteY6" fmla="*/ 2421572 h 3423158"/>
                  <a:gd name="connsiteX7" fmla="*/ 3423157 w 3423157"/>
                  <a:gd name="connsiteY7" fmla="*/ 2475034 h 3423158"/>
                  <a:gd name="connsiteX8" fmla="*/ 3423157 w 3423157"/>
                  <a:gd name="connsiteY8" fmla="*/ 2852620 h 3423158"/>
                  <a:gd name="connsiteX9" fmla="*/ 2852619 w 3423157"/>
                  <a:gd name="connsiteY9" fmla="*/ 3423158 h 3423158"/>
                  <a:gd name="connsiteX10" fmla="*/ 2549355 w 3423157"/>
                  <a:gd name="connsiteY10" fmla="*/ 3423158 h 3423158"/>
                  <a:gd name="connsiteX11" fmla="*/ 2549355 w 3423157"/>
                  <a:gd name="connsiteY11" fmla="*/ 2937465 h 3423158"/>
                  <a:gd name="connsiteX12" fmla="*/ 2612605 w 3423157"/>
                  <a:gd name="connsiteY12" fmla="*/ 2931089 h 3423158"/>
                  <a:gd name="connsiteX13" fmla="*/ 2939403 w 3423157"/>
                  <a:gd name="connsiteY13" fmla="*/ 2530121 h 3423158"/>
                  <a:gd name="connsiteX14" fmla="*/ 2939403 w 3423157"/>
                  <a:gd name="connsiteY14" fmla="*/ 2475034 h 3423158"/>
                  <a:gd name="connsiteX15" fmla="*/ 2937519 w 3423157"/>
                  <a:gd name="connsiteY15" fmla="*/ 2475034 h 3423158"/>
                  <a:gd name="connsiteX16" fmla="*/ 2937519 w 3423157"/>
                  <a:gd name="connsiteY16" fmla="*/ 2284534 h 3423158"/>
                  <a:gd name="connsiteX17" fmla="*/ 2939403 w 3423157"/>
                  <a:gd name="connsiteY17" fmla="*/ 2284534 h 3423158"/>
                  <a:gd name="connsiteX18" fmla="*/ 2939403 w 3423157"/>
                  <a:gd name="connsiteY18" fmla="*/ 1937819 h 3423158"/>
                  <a:gd name="connsiteX19" fmla="*/ 2939403 w 3423157"/>
                  <a:gd name="connsiteY19" fmla="*/ 1936950 h 3423158"/>
                  <a:gd name="connsiteX20" fmla="*/ 2160620 w 3423157"/>
                  <a:gd name="connsiteY20" fmla="*/ 0 h 3423158"/>
                  <a:gd name="connsiteX21" fmla="*/ 2526770 w 3423157"/>
                  <a:gd name="connsiteY21" fmla="*/ 0 h 3423158"/>
                  <a:gd name="connsiteX22" fmla="*/ 2526770 w 3423157"/>
                  <a:gd name="connsiteY22" fmla="*/ 1 h 3423158"/>
                  <a:gd name="connsiteX23" fmla="*/ 2852619 w 3423157"/>
                  <a:gd name="connsiteY23" fmla="*/ 1 h 3423158"/>
                  <a:gd name="connsiteX24" fmla="*/ 3423157 w 3423157"/>
                  <a:gd name="connsiteY24" fmla="*/ 570539 h 3423158"/>
                  <a:gd name="connsiteX25" fmla="*/ 3423157 w 3423157"/>
                  <a:gd name="connsiteY25" fmla="*/ 901239 h 3423158"/>
                  <a:gd name="connsiteX26" fmla="*/ 2939403 w 3423157"/>
                  <a:gd name="connsiteY26" fmla="*/ 901239 h 3423158"/>
                  <a:gd name="connsiteX27" fmla="*/ 2939403 w 3423157"/>
                  <a:gd name="connsiteY27" fmla="*/ 893037 h 3423158"/>
                  <a:gd name="connsiteX28" fmla="*/ 2530120 w 3423157"/>
                  <a:gd name="connsiteY28" fmla="*/ 483754 h 3423158"/>
                  <a:gd name="connsiteX29" fmla="*/ 2445571 w 3423157"/>
                  <a:gd name="connsiteY29" fmla="*/ 483754 h 3423158"/>
                  <a:gd name="connsiteX30" fmla="*/ 2445571 w 3423157"/>
                  <a:gd name="connsiteY30" fmla="*/ 483674 h 3423158"/>
                  <a:gd name="connsiteX31" fmla="*/ 2432634 w 3423157"/>
                  <a:gd name="connsiteY31" fmla="*/ 483674 h 3423158"/>
                  <a:gd name="connsiteX32" fmla="*/ 2432634 w 3423157"/>
                  <a:gd name="connsiteY32" fmla="*/ 483754 h 3423158"/>
                  <a:gd name="connsiteX33" fmla="*/ 1961818 w 3423157"/>
                  <a:gd name="connsiteY33" fmla="*/ 483754 h 3423158"/>
                  <a:gd name="connsiteX34" fmla="*/ 1948881 w 3423157"/>
                  <a:gd name="connsiteY34" fmla="*/ 483754 h 3423158"/>
                  <a:gd name="connsiteX35" fmla="*/ 893036 w 3423157"/>
                  <a:gd name="connsiteY35" fmla="*/ 483754 h 3423158"/>
                  <a:gd name="connsiteX36" fmla="*/ 483753 w 3423157"/>
                  <a:gd name="connsiteY36" fmla="*/ 893037 h 3423158"/>
                  <a:gd name="connsiteX37" fmla="*/ 483753 w 3423157"/>
                  <a:gd name="connsiteY37" fmla="*/ 2530121 h 3423158"/>
                  <a:gd name="connsiteX38" fmla="*/ 893036 w 3423157"/>
                  <a:gd name="connsiteY38" fmla="*/ 2939404 h 3423158"/>
                  <a:gd name="connsiteX39" fmla="*/ 2065602 w 3423157"/>
                  <a:gd name="connsiteY39" fmla="*/ 2939404 h 3423158"/>
                  <a:gd name="connsiteX40" fmla="*/ 2065602 w 3423157"/>
                  <a:gd name="connsiteY40" fmla="*/ 3423158 h 3423158"/>
                  <a:gd name="connsiteX41" fmla="*/ 570538 w 3423157"/>
                  <a:gd name="connsiteY41" fmla="*/ 3423158 h 3423158"/>
                  <a:gd name="connsiteX42" fmla="*/ 0 w 3423157"/>
                  <a:gd name="connsiteY42" fmla="*/ 2852620 h 3423158"/>
                  <a:gd name="connsiteX43" fmla="*/ 0 w 3423157"/>
                  <a:gd name="connsiteY43" fmla="*/ 570539 h 3423158"/>
                  <a:gd name="connsiteX44" fmla="*/ 570538 w 3423157"/>
                  <a:gd name="connsiteY44" fmla="*/ 1 h 3423158"/>
                  <a:gd name="connsiteX45" fmla="*/ 1948881 w 3423157"/>
                  <a:gd name="connsiteY45" fmla="*/ 1 h 3423158"/>
                  <a:gd name="connsiteX46" fmla="*/ 1961818 w 3423157"/>
                  <a:gd name="connsiteY46" fmla="*/ 1 h 3423158"/>
                  <a:gd name="connsiteX47" fmla="*/ 2160620 w 3423157"/>
                  <a:gd name="connsiteY47" fmla="*/ 1 h 3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23157" h="3423158">
                    <a:moveTo>
                      <a:pt x="2939403" y="1384993"/>
                    </a:moveTo>
                    <a:lnTo>
                      <a:pt x="3423157" y="1384993"/>
                    </a:lnTo>
                    <a:lnTo>
                      <a:pt x="3423157" y="1936950"/>
                    </a:lnTo>
                    <a:lnTo>
                      <a:pt x="3423157" y="1937819"/>
                    </a:lnTo>
                    <a:lnTo>
                      <a:pt x="3423157" y="2284534"/>
                    </a:lnTo>
                    <a:lnTo>
                      <a:pt x="3423157" y="2420703"/>
                    </a:lnTo>
                    <a:lnTo>
                      <a:pt x="3423157" y="2421572"/>
                    </a:lnTo>
                    <a:lnTo>
                      <a:pt x="3423157" y="2475034"/>
                    </a:lnTo>
                    <a:lnTo>
                      <a:pt x="3423157" y="2852620"/>
                    </a:lnTo>
                    <a:cubicBezTo>
                      <a:pt x="3423157" y="3167719"/>
                      <a:pt x="3167718" y="3423158"/>
                      <a:pt x="2852619" y="3423158"/>
                    </a:cubicBezTo>
                    <a:lnTo>
                      <a:pt x="2549355" y="3423158"/>
                    </a:lnTo>
                    <a:lnTo>
                      <a:pt x="2549355" y="2937465"/>
                    </a:lnTo>
                    <a:lnTo>
                      <a:pt x="2612605" y="2931089"/>
                    </a:lnTo>
                    <a:cubicBezTo>
                      <a:pt x="2799108" y="2892925"/>
                      <a:pt x="2939403" y="2727907"/>
                      <a:pt x="2939403" y="2530121"/>
                    </a:cubicBezTo>
                    <a:lnTo>
                      <a:pt x="2939403" y="2475034"/>
                    </a:lnTo>
                    <a:lnTo>
                      <a:pt x="2937519" y="2475034"/>
                    </a:lnTo>
                    <a:lnTo>
                      <a:pt x="2937519" y="2284534"/>
                    </a:lnTo>
                    <a:lnTo>
                      <a:pt x="2939403" y="2284534"/>
                    </a:lnTo>
                    <a:lnTo>
                      <a:pt x="2939403" y="1937819"/>
                    </a:lnTo>
                    <a:lnTo>
                      <a:pt x="2939403" y="1936950"/>
                    </a:lnTo>
                    <a:close/>
                    <a:moveTo>
                      <a:pt x="2160620" y="0"/>
                    </a:moveTo>
                    <a:lnTo>
                      <a:pt x="2526770" y="0"/>
                    </a:lnTo>
                    <a:lnTo>
                      <a:pt x="2526770" y="1"/>
                    </a:lnTo>
                    <a:lnTo>
                      <a:pt x="2852619" y="1"/>
                    </a:lnTo>
                    <a:cubicBezTo>
                      <a:pt x="3167718" y="1"/>
                      <a:pt x="3423157" y="255440"/>
                      <a:pt x="3423157" y="570539"/>
                    </a:cubicBezTo>
                    <a:lnTo>
                      <a:pt x="3423157" y="901239"/>
                    </a:lnTo>
                    <a:lnTo>
                      <a:pt x="2939403" y="901239"/>
                    </a:lnTo>
                    <a:lnTo>
                      <a:pt x="2939403" y="893037"/>
                    </a:lnTo>
                    <a:cubicBezTo>
                      <a:pt x="2939403" y="666996"/>
                      <a:pt x="2756161" y="483754"/>
                      <a:pt x="2530120" y="483754"/>
                    </a:cubicBezTo>
                    <a:lnTo>
                      <a:pt x="2445571" y="483754"/>
                    </a:lnTo>
                    <a:lnTo>
                      <a:pt x="2445571" y="483674"/>
                    </a:lnTo>
                    <a:lnTo>
                      <a:pt x="2432634" y="483674"/>
                    </a:lnTo>
                    <a:lnTo>
                      <a:pt x="2432634" y="483754"/>
                    </a:lnTo>
                    <a:lnTo>
                      <a:pt x="1961818" y="483754"/>
                    </a:lnTo>
                    <a:lnTo>
                      <a:pt x="1948881" y="483754"/>
                    </a:lnTo>
                    <a:lnTo>
                      <a:pt x="893036" y="483754"/>
                    </a:lnTo>
                    <a:cubicBezTo>
                      <a:pt x="666995" y="483754"/>
                      <a:pt x="483753" y="666996"/>
                      <a:pt x="483753" y="893037"/>
                    </a:cubicBezTo>
                    <a:lnTo>
                      <a:pt x="483753" y="2530121"/>
                    </a:lnTo>
                    <a:cubicBezTo>
                      <a:pt x="483753" y="2756162"/>
                      <a:pt x="666995" y="2939404"/>
                      <a:pt x="893036" y="2939404"/>
                    </a:cubicBezTo>
                    <a:lnTo>
                      <a:pt x="2065602" y="2939404"/>
                    </a:lnTo>
                    <a:lnTo>
                      <a:pt x="2065602" y="3423158"/>
                    </a:lnTo>
                    <a:lnTo>
                      <a:pt x="570538" y="3423158"/>
                    </a:lnTo>
                    <a:cubicBezTo>
                      <a:pt x="255439" y="3423158"/>
                      <a:pt x="0" y="3167719"/>
                      <a:pt x="0" y="2852620"/>
                    </a:cubicBezTo>
                    <a:lnTo>
                      <a:pt x="0" y="570539"/>
                    </a:lnTo>
                    <a:cubicBezTo>
                      <a:pt x="0" y="255440"/>
                      <a:pt x="255439" y="1"/>
                      <a:pt x="570538" y="1"/>
                    </a:cubicBezTo>
                    <a:lnTo>
                      <a:pt x="1948881" y="1"/>
                    </a:lnTo>
                    <a:lnTo>
                      <a:pt x="1961818" y="1"/>
                    </a:lnTo>
                    <a:lnTo>
                      <a:pt x="2160620" y="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2" name="Oval 11"/>
              <p:cNvSpPr/>
              <p:nvPr/>
            </p:nvSpPr>
            <p:spPr>
              <a:xfrm rot="5400000">
                <a:off x="5624485" y="1484090"/>
                <a:ext cx="952500" cy="74295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nvGrpSpPr>
            <p:cNvPr id="5" name="Group 4"/>
            <p:cNvGrpSpPr/>
            <p:nvPr/>
          </p:nvGrpSpPr>
          <p:grpSpPr>
            <a:xfrm>
              <a:off x="5249610" y="3936548"/>
              <a:ext cx="1702252" cy="2208687"/>
              <a:chOff x="5249610" y="3936548"/>
              <a:chExt cx="1702252" cy="2208687"/>
            </a:xfrm>
          </p:grpSpPr>
          <p:sp>
            <p:nvSpPr>
              <p:cNvPr id="9" name="Freeform 8"/>
              <p:cNvSpPr/>
              <p:nvPr/>
            </p:nvSpPr>
            <p:spPr>
              <a:xfrm rot="16200000">
                <a:off x="5249610" y="3936548"/>
                <a:ext cx="1702251" cy="1702252"/>
              </a:xfrm>
              <a:custGeom>
                <a:avLst/>
                <a:gdLst>
                  <a:gd name="connsiteX0" fmla="*/ 2939403 w 3423157"/>
                  <a:gd name="connsiteY0" fmla="*/ 1384993 h 3423158"/>
                  <a:gd name="connsiteX1" fmla="*/ 3423157 w 3423157"/>
                  <a:gd name="connsiteY1" fmla="*/ 1384993 h 3423158"/>
                  <a:gd name="connsiteX2" fmla="*/ 3423157 w 3423157"/>
                  <a:gd name="connsiteY2" fmla="*/ 1936950 h 3423158"/>
                  <a:gd name="connsiteX3" fmla="*/ 3423157 w 3423157"/>
                  <a:gd name="connsiteY3" fmla="*/ 1937819 h 3423158"/>
                  <a:gd name="connsiteX4" fmla="*/ 3423157 w 3423157"/>
                  <a:gd name="connsiteY4" fmla="*/ 2284534 h 3423158"/>
                  <a:gd name="connsiteX5" fmla="*/ 3423157 w 3423157"/>
                  <a:gd name="connsiteY5" fmla="*/ 2420703 h 3423158"/>
                  <a:gd name="connsiteX6" fmla="*/ 3423157 w 3423157"/>
                  <a:gd name="connsiteY6" fmla="*/ 2421572 h 3423158"/>
                  <a:gd name="connsiteX7" fmla="*/ 3423157 w 3423157"/>
                  <a:gd name="connsiteY7" fmla="*/ 2475034 h 3423158"/>
                  <a:gd name="connsiteX8" fmla="*/ 3423157 w 3423157"/>
                  <a:gd name="connsiteY8" fmla="*/ 2852620 h 3423158"/>
                  <a:gd name="connsiteX9" fmla="*/ 2852619 w 3423157"/>
                  <a:gd name="connsiteY9" fmla="*/ 3423158 h 3423158"/>
                  <a:gd name="connsiteX10" fmla="*/ 2549355 w 3423157"/>
                  <a:gd name="connsiteY10" fmla="*/ 3423158 h 3423158"/>
                  <a:gd name="connsiteX11" fmla="*/ 2549355 w 3423157"/>
                  <a:gd name="connsiteY11" fmla="*/ 2937465 h 3423158"/>
                  <a:gd name="connsiteX12" fmla="*/ 2612605 w 3423157"/>
                  <a:gd name="connsiteY12" fmla="*/ 2931089 h 3423158"/>
                  <a:gd name="connsiteX13" fmla="*/ 2939403 w 3423157"/>
                  <a:gd name="connsiteY13" fmla="*/ 2530121 h 3423158"/>
                  <a:gd name="connsiteX14" fmla="*/ 2939403 w 3423157"/>
                  <a:gd name="connsiteY14" fmla="*/ 2475034 h 3423158"/>
                  <a:gd name="connsiteX15" fmla="*/ 2937519 w 3423157"/>
                  <a:gd name="connsiteY15" fmla="*/ 2475034 h 3423158"/>
                  <a:gd name="connsiteX16" fmla="*/ 2937519 w 3423157"/>
                  <a:gd name="connsiteY16" fmla="*/ 2284534 h 3423158"/>
                  <a:gd name="connsiteX17" fmla="*/ 2939403 w 3423157"/>
                  <a:gd name="connsiteY17" fmla="*/ 2284534 h 3423158"/>
                  <a:gd name="connsiteX18" fmla="*/ 2939403 w 3423157"/>
                  <a:gd name="connsiteY18" fmla="*/ 1937819 h 3423158"/>
                  <a:gd name="connsiteX19" fmla="*/ 2939403 w 3423157"/>
                  <a:gd name="connsiteY19" fmla="*/ 1936950 h 3423158"/>
                  <a:gd name="connsiteX20" fmla="*/ 2160620 w 3423157"/>
                  <a:gd name="connsiteY20" fmla="*/ 0 h 3423158"/>
                  <a:gd name="connsiteX21" fmla="*/ 2526770 w 3423157"/>
                  <a:gd name="connsiteY21" fmla="*/ 0 h 3423158"/>
                  <a:gd name="connsiteX22" fmla="*/ 2526770 w 3423157"/>
                  <a:gd name="connsiteY22" fmla="*/ 1 h 3423158"/>
                  <a:gd name="connsiteX23" fmla="*/ 2852619 w 3423157"/>
                  <a:gd name="connsiteY23" fmla="*/ 1 h 3423158"/>
                  <a:gd name="connsiteX24" fmla="*/ 3423157 w 3423157"/>
                  <a:gd name="connsiteY24" fmla="*/ 570539 h 3423158"/>
                  <a:gd name="connsiteX25" fmla="*/ 3423157 w 3423157"/>
                  <a:gd name="connsiteY25" fmla="*/ 901239 h 3423158"/>
                  <a:gd name="connsiteX26" fmla="*/ 2939403 w 3423157"/>
                  <a:gd name="connsiteY26" fmla="*/ 901239 h 3423158"/>
                  <a:gd name="connsiteX27" fmla="*/ 2939403 w 3423157"/>
                  <a:gd name="connsiteY27" fmla="*/ 893037 h 3423158"/>
                  <a:gd name="connsiteX28" fmla="*/ 2530120 w 3423157"/>
                  <a:gd name="connsiteY28" fmla="*/ 483754 h 3423158"/>
                  <a:gd name="connsiteX29" fmla="*/ 2445571 w 3423157"/>
                  <a:gd name="connsiteY29" fmla="*/ 483754 h 3423158"/>
                  <a:gd name="connsiteX30" fmla="*/ 2445571 w 3423157"/>
                  <a:gd name="connsiteY30" fmla="*/ 483674 h 3423158"/>
                  <a:gd name="connsiteX31" fmla="*/ 2432634 w 3423157"/>
                  <a:gd name="connsiteY31" fmla="*/ 483674 h 3423158"/>
                  <a:gd name="connsiteX32" fmla="*/ 2432634 w 3423157"/>
                  <a:gd name="connsiteY32" fmla="*/ 483754 h 3423158"/>
                  <a:gd name="connsiteX33" fmla="*/ 1961818 w 3423157"/>
                  <a:gd name="connsiteY33" fmla="*/ 483754 h 3423158"/>
                  <a:gd name="connsiteX34" fmla="*/ 1948881 w 3423157"/>
                  <a:gd name="connsiteY34" fmla="*/ 483754 h 3423158"/>
                  <a:gd name="connsiteX35" fmla="*/ 893036 w 3423157"/>
                  <a:gd name="connsiteY35" fmla="*/ 483754 h 3423158"/>
                  <a:gd name="connsiteX36" fmla="*/ 483753 w 3423157"/>
                  <a:gd name="connsiteY36" fmla="*/ 893037 h 3423158"/>
                  <a:gd name="connsiteX37" fmla="*/ 483753 w 3423157"/>
                  <a:gd name="connsiteY37" fmla="*/ 2530121 h 3423158"/>
                  <a:gd name="connsiteX38" fmla="*/ 893036 w 3423157"/>
                  <a:gd name="connsiteY38" fmla="*/ 2939404 h 3423158"/>
                  <a:gd name="connsiteX39" fmla="*/ 2065602 w 3423157"/>
                  <a:gd name="connsiteY39" fmla="*/ 2939404 h 3423158"/>
                  <a:gd name="connsiteX40" fmla="*/ 2065602 w 3423157"/>
                  <a:gd name="connsiteY40" fmla="*/ 3423158 h 3423158"/>
                  <a:gd name="connsiteX41" fmla="*/ 570538 w 3423157"/>
                  <a:gd name="connsiteY41" fmla="*/ 3423158 h 3423158"/>
                  <a:gd name="connsiteX42" fmla="*/ 0 w 3423157"/>
                  <a:gd name="connsiteY42" fmla="*/ 2852620 h 3423158"/>
                  <a:gd name="connsiteX43" fmla="*/ 0 w 3423157"/>
                  <a:gd name="connsiteY43" fmla="*/ 570539 h 3423158"/>
                  <a:gd name="connsiteX44" fmla="*/ 570538 w 3423157"/>
                  <a:gd name="connsiteY44" fmla="*/ 1 h 3423158"/>
                  <a:gd name="connsiteX45" fmla="*/ 1948881 w 3423157"/>
                  <a:gd name="connsiteY45" fmla="*/ 1 h 3423158"/>
                  <a:gd name="connsiteX46" fmla="*/ 1961818 w 3423157"/>
                  <a:gd name="connsiteY46" fmla="*/ 1 h 3423158"/>
                  <a:gd name="connsiteX47" fmla="*/ 2160620 w 3423157"/>
                  <a:gd name="connsiteY47" fmla="*/ 1 h 3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23157" h="3423158">
                    <a:moveTo>
                      <a:pt x="2939403" y="1384993"/>
                    </a:moveTo>
                    <a:lnTo>
                      <a:pt x="3423157" y="1384993"/>
                    </a:lnTo>
                    <a:lnTo>
                      <a:pt x="3423157" y="1936950"/>
                    </a:lnTo>
                    <a:lnTo>
                      <a:pt x="3423157" y="1937819"/>
                    </a:lnTo>
                    <a:lnTo>
                      <a:pt x="3423157" y="2284534"/>
                    </a:lnTo>
                    <a:lnTo>
                      <a:pt x="3423157" y="2420703"/>
                    </a:lnTo>
                    <a:lnTo>
                      <a:pt x="3423157" y="2421572"/>
                    </a:lnTo>
                    <a:lnTo>
                      <a:pt x="3423157" y="2475034"/>
                    </a:lnTo>
                    <a:lnTo>
                      <a:pt x="3423157" y="2852620"/>
                    </a:lnTo>
                    <a:cubicBezTo>
                      <a:pt x="3423157" y="3167719"/>
                      <a:pt x="3167718" y="3423158"/>
                      <a:pt x="2852619" y="3423158"/>
                    </a:cubicBezTo>
                    <a:lnTo>
                      <a:pt x="2549355" y="3423158"/>
                    </a:lnTo>
                    <a:lnTo>
                      <a:pt x="2549355" y="2937465"/>
                    </a:lnTo>
                    <a:lnTo>
                      <a:pt x="2612605" y="2931089"/>
                    </a:lnTo>
                    <a:cubicBezTo>
                      <a:pt x="2799108" y="2892925"/>
                      <a:pt x="2939403" y="2727907"/>
                      <a:pt x="2939403" y="2530121"/>
                    </a:cubicBezTo>
                    <a:lnTo>
                      <a:pt x="2939403" y="2475034"/>
                    </a:lnTo>
                    <a:lnTo>
                      <a:pt x="2937519" y="2475034"/>
                    </a:lnTo>
                    <a:lnTo>
                      <a:pt x="2937519" y="2284534"/>
                    </a:lnTo>
                    <a:lnTo>
                      <a:pt x="2939403" y="2284534"/>
                    </a:lnTo>
                    <a:lnTo>
                      <a:pt x="2939403" y="1937819"/>
                    </a:lnTo>
                    <a:lnTo>
                      <a:pt x="2939403" y="1936950"/>
                    </a:lnTo>
                    <a:close/>
                    <a:moveTo>
                      <a:pt x="2160620" y="0"/>
                    </a:moveTo>
                    <a:lnTo>
                      <a:pt x="2526770" y="0"/>
                    </a:lnTo>
                    <a:lnTo>
                      <a:pt x="2526770" y="1"/>
                    </a:lnTo>
                    <a:lnTo>
                      <a:pt x="2852619" y="1"/>
                    </a:lnTo>
                    <a:cubicBezTo>
                      <a:pt x="3167718" y="1"/>
                      <a:pt x="3423157" y="255440"/>
                      <a:pt x="3423157" y="570539"/>
                    </a:cubicBezTo>
                    <a:lnTo>
                      <a:pt x="3423157" y="901239"/>
                    </a:lnTo>
                    <a:lnTo>
                      <a:pt x="2939403" y="901239"/>
                    </a:lnTo>
                    <a:lnTo>
                      <a:pt x="2939403" y="893037"/>
                    </a:lnTo>
                    <a:cubicBezTo>
                      <a:pt x="2939403" y="666996"/>
                      <a:pt x="2756161" y="483754"/>
                      <a:pt x="2530120" y="483754"/>
                    </a:cubicBezTo>
                    <a:lnTo>
                      <a:pt x="2445571" y="483754"/>
                    </a:lnTo>
                    <a:lnTo>
                      <a:pt x="2445571" y="483674"/>
                    </a:lnTo>
                    <a:lnTo>
                      <a:pt x="2432634" y="483674"/>
                    </a:lnTo>
                    <a:lnTo>
                      <a:pt x="2432634" y="483754"/>
                    </a:lnTo>
                    <a:lnTo>
                      <a:pt x="1961818" y="483754"/>
                    </a:lnTo>
                    <a:lnTo>
                      <a:pt x="1948881" y="483754"/>
                    </a:lnTo>
                    <a:lnTo>
                      <a:pt x="893036" y="483754"/>
                    </a:lnTo>
                    <a:cubicBezTo>
                      <a:pt x="666995" y="483754"/>
                      <a:pt x="483753" y="666996"/>
                      <a:pt x="483753" y="893037"/>
                    </a:cubicBezTo>
                    <a:lnTo>
                      <a:pt x="483753" y="2530121"/>
                    </a:lnTo>
                    <a:cubicBezTo>
                      <a:pt x="483753" y="2756162"/>
                      <a:pt x="666995" y="2939404"/>
                      <a:pt x="893036" y="2939404"/>
                    </a:cubicBezTo>
                    <a:lnTo>
                      <a:pt x="2065602" y="2939404"/>
                    </a:lnTo>
                    <a:lnTo>
                      <a:pt x="2065602" y="3423158"/>
                    </a:lnTo>
                    <a:lnTo>
                      <a:pt x="570538" y="3423158"/>
                    </a:lnTo>
                    <a:cubicBezTo>
                      <a:pt x="255439" y="3423158"/>
                      <a:pt x="0" y="3167719"/>
                      <a:pt x="0" y="2852620"/>
                    </a:cubicBezTo>
                    <a:lnTo>
                      <a:pt x="0" y="570539"/>
                    </a:lnTo>
                    <a:cubicBezTo>
                      <a:pt x="0" y="255440"/>
                      <a:pt x="255439" y="1"/>
                      <a:pt x="570538" y="1"/>
                    </a:cubicBezTo>
                    <a:lnTo>
                      <a:pt x="1948881" y="1"/>
                    </a:lnTo>
                    <a:lnTo>
                      <a:pt x="1961818" y="1"/>
                    </a:lnTo>
                    <a:lnTo>
                      <a:pt x="2160620"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0" name="Oval 9"/>
              <p:cNvSpPr/>
              <p:nvPr/>
            </p:nvSpPr>
            <p:spPr>
              <a:xfrm rot="5400000">
                <a:off x="5657847" y="5297510"/>
                <a:ext cx="952500" cy="74295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nvGrpSpPr>
            <p:cNvPr id="6" name="Group 5"/>
            <p:cNvGrpSpPr/>
            <p:nvPr/>
          </p:nvGrpSpPr>
          <p:grpSpPr>
            <a:xfrm>
              <a:off x="6259383" y="2911149"/>
              <a:ext cx="2169027" cy="1702252"/>
              <a:chOff x="6259383" y="2911149"/>
              <a:chExt cx="2169027" cy="1702252"/>
            </a:xfrm>
          </p:grpSpPr>
          <p:sp>
            <p:nvSpPr>
              <p:cNvPr id="7" name="Freeform 6"/>
              <p:cNvSpPr/>
              <p:nvPr/>
            </p:nvSpPr>
            <p:spPr>
              <a:xfrm flipH="1" flipV="1">
                <a:off x="6259383" y="2911149"/>
                <a:ext cx="1702251" cy="1702252"/>
              </a:xfrm>
              <a:custGeom>
                <a:avLst/>
                <a:gdLst>
                  <a:gd name="connsiteX0" fmla="*/ 2939403 w 3423157"/>
                  <a:gd name="connsiteY0" fmla="*/ 1384993 h 3423158"/>
                  <a:gd name="connsiteX1" fmla="*/ 3423157 w 3423157"/>
                  <a:gd name="connsiteY1" fmla="*/ 1384993 h 3423158"/>
                  <a:gd name="connsiteX2" fmla="*/ 3423157 w 3423157"/>
                  <a:gd name="connsiteY2" fmla="*/ 1936950 h 3423158"/>
                  <a:gd name="connsiteX3" fmla="*/ 3423157 w 3423157"/>
                  <a:gd name="connsiteY3" fmla="*/ 1937819 h 3423158"/>
                  <a:gd name="connsiteX4" fmla="*/ 3423157 w 3423157"/>
                  <a:gd name="connsiteY4" fmla="*/ 2284534 h 3423158"/>
                  <a:gd name="connsiteX5" fmla="*/ 3423157 w 3423157"/>
                  <a:gd name="connsiteY5" fmla="*/ 2420703 h 3423158"/>
                  <a:gd name="connsiteX6" fmla="*/ 3423157 w 3423157"/>
                  <a:gd name="connsiteY6" fmla="*/ 2421572 h 3423158"/>
                  <a:gd name="connsiteX7" fmla="*/ 3423157 w 3423157"/>
                  <a:gd name="connsiteY7" fmla="*/ 2475034 h 3423158"/>
                  <a:gd name="connsiteX8" fmla="*/ 3423157 w 3423157"/>
                  <a:gd name="connsiteY8" fmla="*/ 2852620 h 3423158"/>
                  <a:gd name="connsiteX9" fmla="*/ 2852619 w 3423157"/>
                  <a:gd name="connsiteY9" fmla="*/ 3423158 h 3423158"/>
                  <a:gd name="connsiteX10" fmla="*/ 2549355 w 3423157"/>
                  <a:gd name="connsiteY10" fmla="*/ 3423158 h 3423158"/>
                  <a:gd name="connsiteX11" fmla="*/ 2549355 w 3423157"/>
                  <a:gd name="connsiteY11" fmla="*/ 2937465 h 3423158"/>
                  <a:gd name="connsiteX12" fmla="*/ 2612605 w 3423157"/>
                  <a:gd name="connsiteY12" fmla="*/ 2931089 h 3423158"/>
                  <a:gd name="connsiteX13" fmla="*/ 2939403 w 3423157"/>
                  <a:gd name="connsiteY13" fmla="*/ 2530121 h 3423158"/>
                  <a:gd name="connsiteX14" fmla="*/ 2939403 w 3423157"/>
                  <a:gd name="connsiteY14" fmla="*/ 2475034 h 3423158"/>
                  <a:gd name="connsiteX15" fmla="*/ 2937519 w 3423157"/>
                  <a:gd name="connsiteY15" fmla="*/ 2475034 h 3423158"/>
                  <a:gd name="connsiteX16" fmla="*/ 2937519 w 3423157"/>
                  <a:gd name="connsiteY16" fmla="*/ 2284534 h 3423158"/>
                  <a:gd name="connsiteX17" fmla="*/ 2939403 w 3423157"/>
                  <a:gd name="connsiteY17" fmla="*/ 2284534 h 3423158"/>
                  <a:gd name="connsiteX18" fmla="*/ 2939403 w 3423157"/>
                  <a:gd name="connsiteY18" fmla="*/ 1937819 h 3423158"/>
                  <a:gd name="connsiteX19" fmla="*/ 2939403 w 3423157"/>
                  <a:gd name="connsiteY19" fmla="*/ 1936950 h 3423158"/>
                  <a:gd name="connsiteX20" fmla="*/ 2160620 w 3423157"/>
                  <a:gd name="connsiteY20" fmla="*/ 0 h 3423158"/>
                  <a:gd name="connsiteX21" fmla="*/ 2526770 w 3423157"/>
                  <a:gd name="connsiteY21" fmla="*/ 0 h 3423158"/>
                  <a:gd name="connsiteX22" fmla="*/ 2526770 w 3423157"/>
                  <a:gd name="connsiteY22" fmla="*/ 1 h 3423158"/>
                  <a:gd name="connsiteX23" fmla="*/ 2852619 w 3423157"/>
                  <a:gd name="connsiteY23" fmla="*/ 1 h 3423158"/>
                  <a:gd name="connsiteX24" fmla="*/ 3423157 w 3423157"/>
                  <a:gd name="connsiteY24" fmla="*/ 570539 h 3423158"/>
                  <a:gd name="connsiteX25" fmla="*/ 3423157 w 3423157"/>
                  <a:gd name="connsiteY25" fmla="*/ 901239 h 3423158"/>
                  <a:gd name="connsiteX26" fmla="*/ 2939403 w 3423157"/>
                  <a:gd name="connsiteY26" fmla="*/ 901239 h 3423158"/>
                  <a:gd name="connsiteX27" fmla="*/ 2939403 w 3423157"/>
                  <a:gd name="connsiteY27" fmla="*/ 893037 h 3423158"/>
                  <a:gd name="connsiteX28" fmla="*/ 2530120 w 3423157"/>
                  <a:gd name="connsiteY28" fmla="*/ 483754 h 3423158"/>
                  <a:gd name="connsiteX29" fmla="*/ 2445571 w 3423157"/>
                  <a:gd name="connsiteY29" fmla="*/ 483754 h 3423158"/>
                  <a:gd name="connsiteX30" fmla="*/ 2445571 w 3423157"/>
                  <a:gd name="connsiteY30" fmla="*/ 483674 h 3423158"/>
                  <a:gd name="connsiteX31" fmla="*/ 2432634 w 3423157"/>
                  <a:gd name="connsiteY31" fmla="*/ 483674 h 3423158"/>
                  <a:gd name="connsiteX32" fmla="*/ 2432634 w 3423157"/>
                  <a:gd name="connsiteY32" fmla="*/ 483754 h 3423158"/>
                  <a:gd name="connsiteX33" fmla="*/ 1961818 w 3423157"/>
                  <a:gd name="connsiteY33" fmla="*/ 483754 h 3423158"/>
                  <a:gd name="connsiteX34" fmla="*/ 1948881 w 3423157"/>
                  <a:gd name="connsiteY34" fmla="*/ 483754 h 3423158"/>
                  <a:gd name="connsiteX35" fmla="*/ 893036 w 3423157"/>
                  <a:gd name="connsiteY35" fmla="*/ 483754 h 3423158"/>
                  <a:gd name="connsiteX36" fmla="*/ 483753 w 3423157"/>
                  <a:gd name="connsiteY36" fmla="*/ 893037 h 3423158"/>
                  <a:gd name="connsiteX37" fmla="*/ 483753 w 3423157"/>
                  <a:gd name="connsiteY37" fmla="*/ 2530121 h 3423158"/>
                  <a:gd name="connsiteX38" fmla="*/ 893036 w 3423157"/>
                  <a:gd name="connsiteY38" fmla="*/ 2939404 h 3423158"/>
                  <a:gd name="connsiteX39" fmla="*/ 2065602 w 3423157"/>
                  <a:gd name="connsiteY39" fmla="*/ 2939404 h 3423158"/>
                  <a:gd name="connsiteX40" fmla="*/ 2065602 w 3423157"/>
                  <a:gd name="connsiteY40" fmla="*/ 3423158 h 3423158"/>
                  <a:gd name="connsiteX41" fmla="*/ 570538 w 3423157"/>
                  <a:gd name="connsiteY41" fmla="*/ 3423158 h 3423158"/>
                  <a:gd name="connsiteX42" fmla="*/ 0 w 3423157"/>
                  <a:gd name="connsiteY42" fmla="*/ 2852620 h 3423158"/>
                  <a:gd name="connsiteX43" fmla="*/ 0 w 3423157"/>
                  <a:gd name="connsiteY43" fmla="*/ 570539 h 3423158"/>
                  <a:gd name="connsiteX44" fmla="*/ 570538 w 3423157"/>
                  <a:gd name="connsiteY44" fmla="*/ 1 h 3423158"/>
                  <a:gd name="connsiteX45" fmla="*/ 1948881 w 3423157"/>
                  <a:gd name="connsiteY45" fmla="*/ 1 h 3423158"/>
                  <a:gd name="connsiteX46" fmla="*/ 1961818 w 3423157"/>
                  <a:gd name="connsiteY46" fmla="*/ 1 h 3423158"/>
                  <a:gd name="connsiteX47" fmla="*/ 2160620 w 3423157"/>
                  <a:gd name="connsiteY47" fmla="*/ 1 h 3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23157" h="3423158">
                    <a:moveTo>
                      <a:pt x="2939403" y="1384993"/>
                    </a:moveTo>
                    <a:lnTo>
                      <a:pt x="3423157" y="1384993"/>
                    </a:lnTo>
                    <a:lnTo>
                      <a:pt x="3423157" y="1936950"/>
                    </a:lnTo>
                    <a:lnTo>
                      <a:pt x="3423157" y="1937819"/>
                    </a:lnTo>
                    <a:lnTo>
                      <a:pt x="3423157" y="2284534"/>
                    </a:lnTo>
                    <a:lnTo>
                      <a:pt x="3423157" y="2420703"/>
                    </a:lnTo>
                    <a:lnTo>
                      <a:pt x="3423157" y="2421572"/>
                    </a:lnTo>
                    <a:lnTo>
                      <a:pt x="3423157" y="2475034"/>
                    </a:lnTo>
                    <a:lnTo>
                      <a:pt x="3423157" y="2852620"/>
                    </a:lnTo>
                    <a:cubicBezTo>
                      <a:pt x="3423157" y="3167719"/>
                      <a:pt x="3167718" y="3423158"/>
                      <a:pt x="2852619" y="3423158"/>
                    </a:cubicBezTo>
                    <a:lnTo>
                      <a:pt x="2549355" y="3423158"/>
                    </a:lnTo>
                    <a:lnTo>
                      <a:pt x="2549355" y="2937465"/>
                    </a:lnTo>
                    <a:lnTo>
                      <a:pt x="2612605" y="2931089"/>
                    </a:lnTo>
                    <a:cubicBezTo>
                      <a:pt x="2799108" y="2892925"/>
                      <a:pt x="2939403" y="2727907"/>
                      <a:pt x="2939403" y="2530121"/>
                    </a:cubicBezTo>
                    <a:lnTo>
                      <a:pt x="2939403" y="2475034"/>
                    </a:lnTo>
                    <a:lnTo>
                      <a:pt x="2937519" y="2475034"/>
                    </a:lnTo>
                    <a:lnTo>
                      <a:pt x="2937519" y="2284534"/>
                    </a:lnTo>
                    <a:lnTo>
                      <a:pt x="2939403" y="2284534"/>
                    </a:lnTo>
                    <a:lnTo>
                      <a:pt x="2939403" y="1937819"/>
                    </a:lnTo>
                    <a:lnTo>
                      <a:pt x="2939403" y="1936950"/>
                    </a:lnTo>
                    <a:close/>
                    <a:moveTo>
                      <a:pt x="2160620" y="0"/>
                    </a:moveTo>
                    <a:lnTo>
                      <a:pt x="2526770" y="0"/>
                    </a:lnTo>
                    <a:lnTo>
                      <a:pt x="2526770" y="1"/>
                    </a:lnTo>
                    <a:lnTo>
                      <a:pt x="2852619" y="1"/>
                    </a:lnTo>
                    <a:cubicBezTo>
                      <a:pt x="3167718" y="1"/>
                      <a:pt x="3423157" y="255440"/>
                      <a:pt x="3423157" y="570539"/>
                    </a:cubicBezTo>
                    <a:lnTo>
                      <a:pt x="3423157" y="901239"/>
                    </a:lnTo>
                    <a:lnTo>
                      <a:pt x="2939403" y="901239"/>
                    </a:lnTo>
                    <a:lnTo>
                      <a:pt x="2939403" y="893037"/>
                    </a:lnTo>
                    <a:cubicBezTo>
                      <a:pt x="2939403" y="666996"/>
                      <a:pt x="2756161" y="483754"/>
                      <a:pt x="2530120" y="483754"/>
                    </a:cubicBezTo>
                    <a:lnTo>
                      <a:pt x="2445571" y="483754"/>
                    </a:lnTo>
                    <a:lnTo>
                      <a:pt x="2445571" y="483674"/>
                    </a:lnTo>
                    <a:lnTo>
                      <a:pt x="2432634" y="483674"/>
                    </a:lnTo>
                    <a:lnTo>
                      <a:pt x="2432634" y="483754"/>
                    </a:lnTo>
                    <a:lnTo>
                      <a:pt x="1961818" y="483754"/>
                    </a:lnTo>
                    <a:lnTo>
                      <a:pt x="1948881" y="483754"/>
                    </a:lnTo>
                    <a:lnTo>
                      <a:pt x="893036" y="483754"/>
                    </a:lnTo>
                    <a:cubicBezTo>
                      <a:pt x="666995" y="483754"/>
                      <a:pt x="483753" y="666996"/>
                      <a:pt x="483753" y="893037"/>
                    </a:cubicBezTo>
                    <a:lnTo>
                      <a:pt x="483753" y="2530121"/>
                    </a:lnTo>
                    <a:cubicBezTo>
                      <a:pt x="483753" y="2756162"/>
                      <a:pt x="666995" y="2939404"/>
                      <a:pt x="893036" y="2939404"/>
                    </a:cubicBezTo>
                    <a:lnTo>
                      <a:pt x="2065602" y="2939404"/>
                    </a:lnTo>
                    <a:lnTo>
                      <a:pt x="2065602" y="3423158"/>
                    </a:lnTo>
                    <a:lnTo>
                      <a:pt x="570538" y="3423158"/>
                    </a:lnTo>
                    <a:cubicBezTo>
                      <a:pt x="255439" y="3423158"/>
                      <a:pt x="0" y="3167719"/>
                      <a:pt x="0" y="2852620"/>
                    </a:cubicBezTo>
                    <a:lnTo>
                      <a:pt x="0" y="570539"/>
                    </a:lnTo>
                    <a:cubicBezTo>
                      <a:pt x="0" y="255440"/>
                      <a:pt x="255439" y="1"/>
                      <a:pt x="570538" y="1"/>
                    </a:cubicBezTo>
                    <a:lnTo>
                      <a:pt x="1948881" y="1"/>
                    </a:lnTo>
                    <a:lnTo>
                      <a:pt x="1961818" y="1"/>
                    </a:lnTo>
                    <a:lnTo>
                      <a:pt x="2160620" y="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 name="Oval 7"/>
              <p:cNvSpPr/>
              <p:nvPr/>
            </p:nvSpPr>
            <p:spPr>
              <a:xfrm>
                <a:off x="7475910" y="3358905"/>
                <a:ext cx="952500" cy="7429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sp>
        <p:nvSpPr>
          <p:cNvPr id="15" name="Freeform 14"/>
          <p:cNvSpPr>
            <a:spLocks noEditPoints="1"/>
          </p:cNvSpPr>
          <p:nvPr/>
        </p:nvSpPr>
        <p:spPr bwMode="auto">
          <a:xfrm>
            <a:off x="3077738" y="9510181"/>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6" name="Freeform 15"/>
          <p:cNvSpPr>
            <a:spLocks noEditPoints="1"/>
          </p:cNvSpPr>
          <p:nvPr/>
        </p:nvSpPr>
        <p:spPr bwMode="auto">
          <a:xfrm>
            <a:off x="8956457" y="9510181"/>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7" name="Freeform 16"/>
          <p:cNvSpPr>
            <a:spLocks/>
          </p:cNvSpPr>
          <p:nvPr/>
        </p:nvSpPr>
        <p:spPr bwMode="auto">
          <a:xfrm>
            <a:off x="14695645" y="9668406"/>
            <a:ext cx="877419" cy="805500"/>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8" name="Freeform 17"/>
          <p:cNvSpPr>
            <a:spLocks noEditPoints="1"/>
          </p:cNvSpPr>
          <p:nvPr/>
        </p:nvSpPr>
        <p:spPr bwMode="auto">
          <a:xfrm>
            <a:off x="20617031" y="9591969"/>
            <a:ext cx="1126740" cy="910984"/>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9" name="TextBox 18"/>
          <p:cNvSpPr txBox="1"/>
          <p:nvPr/>
        </p:nvSpPr>
        <p:spPr>
          <a:xfrm>
            <a:off x="1105527" y="10882648"/>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a:t>
            </a:r>
            <a:endParaRPr lang="en-AU" sz="2000" dirty="0">
              <a:solidFill>
                <a:schemeClr val="tx1">
                  <a:lumMod val="50000"/>
                  <a:lumOff val="50000"/>
                </a:schemeClr>
              </a:solidFill>
            </a:endParaRPr>
          </a:p>
        </p:txBody>
      </p:sp>
      <p:sp>
        <p:nvSpPr>
          <p:cNvPr id="20" name="TextBox 19"/>
          <p:cNvSpPr txBox="1"/>
          <p:nvPr/>
        </p:nvSpPr>
        <p:spPr>
          <a:xfrm>
            <a:off x="6933901" y="10958751"/>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sit amet aced</a:t>
            </a:r>
            <a:endParaRPr lang="en-AU" sz="2000" dirty="0">
              <a:solidFill>
                <a:schemeClr val="tx1">
                  <a:lumMod val="50000"/>
                  <a:lumOff val="50000"/>
                </a:schemeClr>
              </a:solidFill>
            </a:endParaRPr>
          </a:p>
        </p:txBody>
      </p:sp>
      <p:sp>
        <p:nvSpPr>
          <p:cNvPr id="21" name="TextBox 20"/>
          <p:cNvSpPr txBox="1"/>
          <p:nvPr/>
        </p:nvSpPr>
        <p:spPr>
          <a:xfrm>
            <a:off x="12762275" y="10958751"/>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repl ut enak sekalihebbi lorem ipsum dolor sit amet aced</a:t>
            </a:r>
            <a:endParaRPr lang="en-AU" sz="2000" dirty="0">
              <a:solidFill>
                <a:schemeClr val="tx1">
                  <a:lumMod val="50000"/>
                  <a:lumOff val="50000"/>
                </a:schemeClr>
              </a:solidFill>
            </a:endParaRPr>
          </a:p>
        </p:txBody>
      </p:sp>
      <p:sp>
        <p:nvSpPr>
          <p:cNvPr id="22" name="TextBox 21"/>
          <p:cNvSpPr txBox="1"/>
          <p:nvPr/>
        </p:nvSpPr>
        <p:spPr>
          <a:xfrm>
            <a:off x="18590649" y="10882650"/>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will be repl ut enak sekalihebbi lorem ipsum dolor sit amet aced</a:t>
            </a:r>
            <a:endParaRPr lang="en-AU" sz="2000" dirty="0">
              <a:solidFill>
                <a:schemeClr val="tx1">
                  <a:lumMod val="50000"/>
                  <a:lumOff val="50000"/>
                </a:schemeClr>
              </a:solidFill>
            </a:endParaRPr>
          </a:p>
        </p:txBody>
      </p:sp>
      <p:sp>
        <p:nvSpPr>
          <p:cNvPr id="23" name="Title 22"/>
          <p:cNvSpPr>
            <a:spLocks noGrp="1"/>
          </p:cNvSpPr>
          <p:nvPr>
            <p:ph type="title"/>
          </p:nvPr>
        </p:nvSpPr>
        <p:spPr/>
        <p:txBody>
          <a:bodyPr/>
          <a:lstStyle/>
          <a:p>
            <a:r>
              <a:rPr lang="id-ID" dirty="0"/>
              <a:t>RECTANGLE INFOGRAPHIC</a:t>
            </a:r>
            <a:endParaRPr lang="en-AU" dirty="0"/>
          </a:p>
        </p:txBody>
      </p:sp>
      <p:sp>
        <p:nvSpPr>
          <p:cNvPr id="24" name="Content Placeholder 23"/>
          <p:cNvSpPr>
            <a:spLocks noGrp="1"/>
          </p:cNvSpPr>
          <p:nvPr>
            <p:ph idx="1"/>
          </p:nvPr>
        </p:nvSpPr>
        <p:spPr/>
        <p:txBody>
          <a:bodyPr>
            <a:normAutofit fontScale="92500" lnSpcReduction="20000"/>
          </a:bodyPr>
          <a:lstStyle/>
          <a:p>
            <a:r>
              <a:rPr lang="id-ID" dirty="0"/>
              <a:t>Slogan Goes Here Alright</a:t>
            </a:r>
            <a:endParaRPr lang="en-AU" dirty="0"/>
          </a:p>
        </p:txBody>
      </p:sp>
      <p:sp>
        <p:nvSpPr>
          <p:cNvPr id="25" name="TextBox 24"/>
          <p:cNvSpPr txBox="1"/>
          <p:nvPr/>
        </p:nvSpPr>
        <p:spPr>
          <a:xfrm>
            <a:off x="1657762" y="3788252"/>
            <a:ext cx="7835349" cy="1077218"/>
          </a:xfrm>
          <a:prstGeom prst="rect">
            <a:avLst/>
          </a:prstGeom>
          <a:noFill/>
        </p:spPr>
        <p:txBody>
          <a:bodyPr wrap="square" rtlCol="0">
            <a:spAutoFit/>
          </a:bodyPr>
          <a:lstStyle/>
          <a:p>
            <a:r>
              <a:rPr lang="id-ID" sz="3200" b="1" dirty="0">
                <a:solidFill>
                  <a:schemeClr val="tx1">
                    <a:lumMod val="75000"/>
                    <a:lumOff val="25000"/>
                  </a:schemeClr>
                </a:solidFill>
                <a:latin typeface="+mj-lt"/>
              </a:rPr>
              <a:t>SUBTITLE SHOULD GO HERE IN THIS TEXT BOX</a:t>
            </a:r>
          </a:p>
        </p:txBody>
      </p:sp>
      <p:sp>
        <p:nvSpPr>
          <p:cNvPr id="26" name="TextBox 25"/>
          <p:cNvSpPr txBox="1"/>
          <p:nvPr/>
        </p:nvSpPr>
        <p:spPr>
          <a:xfrm>
            <a:off x="4920685" y="4932769"/>
            <a:ext cx="4035771" cy="3416320"/>
          </a:xfrm>
          <a:prstGeom prst="rect">
            <a:avLst/>
          </a:prstGeom>
          <a:noFill/>
        </p:spPr>
        <p:txBody>
          <a:bodyPr wrap="square" rtlCol="0">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dolor sit amet here please type the things here ok mate</a:t>
            </a:r>
          </a:p>
        </p:txBody>
      </p:sp>
      <p:sp>
        <p:nvSpPr>
          <p:cNvPr id="27" name="TextBox 26"/>
          <p:cNvSpPr txBox="1"/>
          <p:nvPr/>
        </p:nvSpPr>
        <p:spPr>
          <a:xfrm>
            <a:off x="1657763" y="5026061"/>
            <a:ext cx="3440190" cy="1446550"/>
          </a:xfrm>
          <a:prstGeom prst="rect">
            <a:avLst/>
          </a:prstGeom>
          <a:noFill/>
        </p:spPr>
        <p:txBody>
          <a:bodyPr wrap="square" rtlCol="0">
            <a:spAutoFit/>
          </a:bodyPr>
          <a:lstStyle/>
          <a:p>
            <a:r>
              <a:rPr lang="id-ID" sz="8800" b="1" dirty="0">
                <a:solidFill>
                  <a:schemeClr val="accent2"/>
                </a:solidFill>
              </a:rPr>
              <a:t>79%</a:t>
            </a:r>
          </a:p>
        </p:txBody>
      </p:sp>
      <p:grpSp>
        <p:nvGrpSpPr>
          <p:cNvPr id="28" name="Group 27"/>
          <p:cNvGrpSpPr/>
          <p:nvPr/>
        </p:nvGrpSpPr>
        <p:grpSpPr>
          <a:xfrm>
            <a:off x="17229003" y="5349228"/>
            <a:ext cx="3889975" cy="1257997"/>
            <a:chOff x="13823724" y="9446225"/>
            <a:chExt cx="3889975" cy="1257997"/>
          </a:xfrm>
        </p:grpSpPr>
        <p:grpSp>
          <p:nvGrpSpPr>
            <p:cNvPr id="29" name="Group 28"/>
            <p:cNvGrpSpPr/>
            <p:nvPr/>
          </p:nvGrpSpPr>
          <p:grpSpPr>
            <a:xfrm>
              <a:off x="13823724" y="9475731"/>
              <a:ext cx="225900" cy="574722"/>
              <a:chOff x="4422775" y="2198688"/>
              <a:chExt cx="292100" cy="742950"/>
            </a:xfrm>
            <a:solidFill>
              <a:schemeClr val="tx1">
                <a:lumMod val="85000"/>
                <a:lumOff val="15000"/>
              </a:schemeClr>
            </a:solidFill>
          </p:grpSpPr>
          <p:sp>
            <p:nvSpPr>
              <p:cNvPr id="34"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35"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0" name="Group 29"/>
            <p:cNvGrpSpPr/>
            <p:nvPr/>
          </p:nvGrpSpPr>
          <p:grpSpPr>
            <a:xfrm>
              <a:off x="14205733" y="9446225"/>
              <a:ext cx="3507966" cy="1257997"/>
              <a:chOff x="14205733" y="9446225"/>
              <a:chExt cx="3507966" cy="1257997"/>
            </a:xfrm>
          </p:grpSpPr>
          <p:sp>
            <p:nvSpPr>
              <p:cNvPr id="31" name="TextBox 30"/>
              <p:cNvSpPr txBox="1"/>
              <p:nvPr/>
            </p:nvSpPr>
            <p:spPr>
              <a:xfrm>
                <a:off x="14205733" y="9455079"/>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75 %</a:t>
                </a:r>
                <a:endParaRPr lang="en-US" sz="3200" b="1" dirty="0">
                  <a:solidFill>
                    <a:schemeClr val="tx1">
                      <a:lumMod val="85000"/>
                      <a:lumOff val="15000"/>
                    </a:schemeClr>
                  </a:solidFill>
                  <a:latin typeface="+mj-lt"/>
                </a:endParaRPr>
              </a:p>
            </p:txBody>
          </p:sp>
          <p:sp>
            <p:nvSpPr>
              <p:cNvPr id="32" name="TextBox 31"/>
              <p:cNvSpPr txBox="1"/>
              <p:nvPr/>
            </p:nvSpPr>
            <p:spPr>
              <a:xfrm>
                <a:off x="14257733" y="10021513"/>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33" name="TextBox 32"/>
              <p:cNvSpPr txBox="1"/>
              <p:nvPr/>
            </p:nvSpPr>
            <p:spPr>
              <a:xfrm>
                <a:off x="15591031" y="9446225"/>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Male</a:t>
                </a:r>
                <a:endParaRPr lang="en-US" sz="3200" b="1" dirty="0">
                  <a:solidFill>
                    <a:schemeClr val="tx1">
                      <a:lumMod val="75000"/>
                      <a:lumOff val="25000"/>
                    </a:schemeClr>
                  </a:solidFill>
                  <a:latin typeface="+mj-lt"/>
                </a:endParaRPr>
              </a:p>
            </p:txBody>
          </p:sp>
        </p:grpSp>
      </p:grpSp>
      <p:grpSp>
        <p:nvGrpSpPr>
          <p:cNvPr id="36" name="Group 35"/>
          <p:cNvGrpSpPr/>
          <p:nvPr/>
        </p:nvGrpSpPr>
        <p:grpSpPr>
          <a:xfrm>
            <a:off x="17229003" y="7400057"/>
            <a:ext cx="3875315" cy="1257997"/>
            <a:chOff x="13753530" y="10799472"/>
            <a:chExt cx="3875315" cy="1257997"/>
          </a:xfrm>
        </p:grpSpPr>
        <p:grpSp>
          <p:nvGrpSpPr>
            <p:cNvPr id="37" name="Group 36"/>
            <p:cNvGrpSpPr/>
            <p:nvPr/>
          </p:nvGrpSpPr>
          <p:grpSpPr>
            <a:xfrm>
              <a:off x="13753530" y="10905835"/>
              <a:ext cx="258253" cy="557116"/>
              <a:chOff x="4302618" y="2198688"/>
              <a:chExt cx="344488" cy="742951"/>
            </a:xfrm>
            <a:solidFill>
              <a:srgbClr val="C00000"/>
            </a:solidFill>
          </p:grpSpPr>
          <p:sp>
            <p:nvSpPr>
              <p:cNvPr id="42" name="Oval 41"/>
              <p:cNvSpPr>
                <a:spLocks noChangeArrowheads="1"/>
              </p:cNvSpPr>
              <p:nvPr/>
            </p:nvSpPr>
            <p:spPr bwMode="auto">
              <a:xfrm>
                <a:off x="4418505" y="2198688"/>
                <a:ext cx="109539" cy="1127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sp>
            <p:nvSpPr>
              <p:cNvPr id="43" name="Freeform 7"/>
              <p:cNvSpPr>
                <a:spLocks/>
              </p:cNvSpPr>
              <p:nvPr/>
            </p:nvSpPr>
            <p:spPr bwMode="auto">
              <a:xfrm>
                <a:off x="430261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6600" dirty="0">
                  <a:latin typeface="Lato Light"/>
                </a:endParaRPr>
              </a:p>
            </p:txBody>
          </p:sp>
        </p:grpSp>
        <p:grpSp>
          <p:nvGrpSpPr>
            <p:cNvPr id="38" name="Group 37"/>
            <p:cNvGrpSpPr/>
            <p:nvPr/>
          </p:nvGrpSpPr>
          <p:grpSpPr>
            <a:xfrm>
              <a:off x="14120879" y="10799472"/>
              <a:ext cx="3507966" cy="1257997"/>
              <a:chOff x="14120879" y="10799472"/>
              <a:chExt cx="3507966" cy="1257997"/>
            </a:xfrm>
          </p:grpSpPr>
          <p:sp>
            <p:nvSpPr>
              <p:cNvPr id="39" name="TextBox 38"/>
              <p:cNvSpPr txBox="1"/>
              <p:nvPr/>
            </p:nvSpPr>
            <p:spPr>
              <a:xfrm>
                <a:off x="14120879" y="10808326"/>
                <a:ext cx="1962123" cy="584775"/>
              </a:xfrm>
              <a:prstGeom prst="rect">
                <a:avLst/>
              </a:prstGeom>
              <a:noFill/>
            </p:spPr>
            <p:txBody>
              <a:bodyPr wrap="square" rtlCol="0">
                <a:noAutofit/>
              </a:bodyPr>
              <a:lstStyle/>
              <a:p>
                <a:r>
                  <a:rPr lang="id-ID" sz="3200" b="1" dirty="0">
                    <a:solidFill>
                      <a:schemeClr val="tx1">
                        <a:lumMod val="85000"/>
                        <a:lumOff val="15000"/>
                      </a:schemeClr>
                    </a:solidFill>
                    <a:latin typeface="+mj-lt"/>
                  </a:rPr>
                  <a:t>25 %</a:t>
                </a:r>
                <a:endParaRPr lang="en-US" sz="3200" b="1" dirty="0">
                  <a:solidFill>
                    <a:schemeClr val="tx1">
                      <a:lumMod val="85000"/>
                      <a:lumOff val="15000"/>
                    </a:schemeClr>
                  </a:solidFill>
                  <a:latin typeface="+mj-lt"/>
                </a:endParaRPr>
              </a:p>
            </p:txBody>
          </p:sp>
          <p:sp>
            <p:nvSpPr>
              <p:cNvPr id="40" name="TextBox 39"/>
              <p:cNvSpPr txBox="1"/>
              <p:nvPr/>
            </p:nvSpPr>
            <p:spPr>
              <a:xfrm>
                <a:off x="14172879" y="11374760"/>
                <a:ext cx="3455966" cy="682709"/>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41" name="TextBox 40"/>
              <p:cNvSpPr txBox="1"/>
              <p:nvPr/>
            </p:nvSpPr>
            <p:spPr>
              <a:xfrm>
                <a:off x="15506177" y="10799472"/>
                <a:ext cx="2039150" cy="632659"/>
              </a:xfrm>
              <a:prstGeom prst="rect">
                <a:avLst/>
              </a:prstGeom>
              <a:noFill/>
            </p:spPr>
            <p:txBody>
              <a:bodyPr wrap="square" rtlCol="0">
                <a:noAutofit/>
              </a:bodyPr>
              <a:lstStyle/>
              <a:p>
                <a:r>
                  <a:rPr lang="id-ID" sz="3200" b="1" dirty="0">
                    <a:solidFill>
                      <a:schemeClr val="tx1">
                        <a:lumMod val="75000"/>
                        <a:lumOff val="25000"/>
                      </a:schemeClr>
                    </a:solidFill>
                    <a:latin typeface="+mj-lt"/>
                  </a:rPr>
                  <a:t>Female</a:t>
                </a:r>
                <a:endParaRPr lang="en-US" sz="3200" b="1" dirty="0">
                  <a:solidFill>
                    <a:schemeClr val="tx1">
                      <a:lumMod val="75000"/>
                      <a:lumOff val="25000"/>
                    </a:schemeClr>
                  </a:solidFill>
                  <a:latin typeface="+mj-lt"/>
                </a:endParaRPr>
              </a:p>
            </p:txBody>
          </p:sp>
        </p:grpSp>
      </p:grpSp>
      <p:sp>
        <p:nvSpPr>
          <p:cNvPr id="44" name="TextBox 4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33</a:t>
            </a:fld>
            <a:endParaRPr lang="en-US" sz="2400" dirty="0">
              <a:solidFill>
                <a:schemeClr val="bg1"/>
              </a:solidFill>
            </a:endParaRPr>
          </a:p>
        </p:txBody>
      </p:sp>
    </p:spTree>
    <p:extLst>
      <p:ext uri="{BB962C8B-B14F-4D97-AF65-F5344CB8AC3E}">
        <p14:creationId xmlns:p14="http://schemas.microsoft.com/office/powerpoint/2010/main" val="309033326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par>
                          <p:cTn id="23" fill="hold">
                            <p:stCondLst>
                              <p:cond delay="1500"/>
                            </p:stCondLst>
                            <p:childTnLst>
                              <p:par>
                                <p:cTn id="24" presetID="53" presetClass="entr" presetSubtype="16" fill="hold" nodeType="after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p:cTn id="26" dur="500" fill="hold"/>
                                        <p:tgtEl>
                                          <p:spTgt spid="28"/>
                                        </p:tgtEl>
                                        <p:attrNameLst>
                                          <p:attrName>ppt_w</p:attrName>
                                        </p:attrNameLst>
                                      </p:cBhvr>
                                      <p:tavLst>
                                        <p:tav tm="0">
                                          <p:val>
                                            <p:fltVal val="0"/>
                                          </p:val>
                                        </p:tav>
                                        <p:tav tm="100000">
                                          <p:val>
                                            <p:strVal val="#ppt_w"/>
                                          </p:val>
                                        </p:tav>
                                      </p:tavLst>
                                    </p:anim>
                                    <p:anim calcmode="lin" valueType="num">
                                      <p:cBhvr>
                                        <p:cTn id="27" dur="500" fill="hold"/>
                                        <p:tgtEl>
                                          <p:spTgt spid="28"/>
                                        </p:tgtEl>
                                        <p:attrNameLst>
                                          <p:attrName>ppt_h</p:attrName>
                                        </p:attrNameLst>
                                      </p:cBhvr>
                                      <p:tavLst>
                                        <p:tav tm="0">
                                          <p:val>
                                            <p:fltVal val="0"/>
                                          </p:val>
                                        </p:tav>
                                        <p:tav tm="100000">
                                          <p:val>
                                            <p:strVal val="#ppt_h"/>
                                          </p:val>
                                        </p:tav>
                                      </p:tavLst>
                                    </p:anim>
                                    <p:animEffect transition="in" filter="fade">
                                      <p:cBhvr>
                                        <p:cTn id="28" dur="500"/>
                                        <p:tgtEl>
                                          <p:spTgt spid="28"/>
                                        </p:tgtEl>
                                      </p:cBhvr>
                                    </p:animEffect>
                                  </p:childTnLst>
                                </p:cTn>
                              </p:par>
                              <p:par>
                                <p:cTn id="29" presetID="53" presetClass="entr" presetSubtype="16" fill="hold" nodeType="withEffect">
                                  <p:stCondLst>
                                    <p:cond delay="0"/>
                                  </p:stCondLst>
                                  <p:childTnLst>
                                    <p:set>
                                      <p:cBhvr>
                                        <p:cTn id="30" dur="1" fill="hold">
                                          <p:stCondLst>
                                            <p:cond delay="0"/>
                                          </p:stCondLst>
                                        </p:cTn>
                                        <p:tgtEl>
                                          <p:spTgt spid="36"/>
                                        </p:tgtEl>
                                        <p:attrNameLst>
                                          <p:attrName>style.visibility</p:attrName>
                                        </p:attrNameLst>
                                      </p:cBhvr>
                                      <p:to>
                                        <p:strVal val="visible"/>
                                      </p:to>
                                    </p:set>
                                    <p:anim calcmode="lin" valueType="num">
                                      <p:cBhvr>
                                        <p:cTn id="31" dur="500" fill="hold"/>
                                        <p:tgtEl>
                                          <p:spTgt spid="36"/>
                                        </p:tgtEl>
                                        <p:attrNameLst>
                                          <p:attrName>ppt_w</p:attrName>
                                        </p:attrNameLst>
                                      </p:cBhvr>
                                      <p:tavLst>
                                        <p:tav tm="0">
                                          <p:val>
                                            <p:fltVal val="0"/>
                                          </p:val>
                                        </p:tav>
                                        <p:tav tm="100000">
                                          <p:val>
                                            <p:strVal val="#ppt_w"/>
                                          </p:val>
                                        </p:tav>
                                      </p:tavLst>
                                    </p:anim>
                                    <p:anim calcmode="lin" valueType="num">
                                      <p:cBhvr>
                                        <p:cTn id="32" dur="500" fill="hold"/>
                                        <p:tgtEl>
                                          <p:spTgt spid="36"/>
                                        </p:tgtEl>
                                        <p:attrNameLst>
                                          <p:attrName>ppt_h</p:attrName>
                                        </p:attrNameLst>
                                      </p:cBhvr>
                                      <p:tavLst>
                                        <p:tav tm="0">
                                          <p:val>
                                            <p:fltVal val="0"/>
                                          </p:val>
                                        </p:tav>
                                        <p:tav tm="100000">
                                          <p:val>
                                            <p:strVal val="#ppt_h"/>
                                          </p:val>
                                        </p:tav>
                                      </p:tavLst>
                                    </p:anim>
                                    <p:animEffect transition="in" filter="fade">
                                      <p:cBhvr>
                                        <p:cTn id="33" dur="500"/>
                                        <p:tgtEl>
                                          <p:spTgt spid="36"/>
                                        </p:tgtEl>
                                      </p:cBhvr>
                                    </p:animEffect>
                                  </p:childTnLst>
                                </p:cTn>
                              </p:par>
                            </p:childTnLst>
                          </p:cTn>
                        </p:par>
                        <p:par>
                          <p:cTn id="34" fill="hold">
                            <p:stCondLst>
                              <p:cond delay="2000"/>
                            </p:stCondLst>
                            <p:childTnLst>
                              <p:par>
                                <p:cTn id="35" presetID="10" presetClass="entr" presetSubtype="0" fill="hold" grpId="0" nodeType="after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500"/>
                                        <p:tgtEl>
                                          <p:spTgt spid="19"/>
                                        </p:tgtEl>
                                      </p:cBhvr>
                                    </p:animEffect>
                                  </p:childTnLst>
                                </p:cTn>
                              </p:par>
                            </p:childTnLst>
                          </p:cTn>
                        </p:par>
                        <p:par>
                          <p:cTn id="41" fill="hold">
                            <p:stCondLst>
                              <p:cond delay="2500"/>
                            </p:stCondLst>
                            <p:childTnLst>
                              <p:par>
                                <p:cTn id="42" presetID="10" presetClass="entr" presetSubtype="0"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fade">
                                      <p:cBhvr>
                                        <p:cTn id="44" dur="500"/>
                                        <p:tgtEl>
                                          <p:spTgt spid="16"/>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childTnLst>
                          </p:cTn>
                        </p:par>
                        <p:par>
                          <p:cTn id="48" fill="hold">
                            <p:stCondLst>
                              <p:cond delay="3000"/>
                            </p:stCondLst>
                            <p:childTnLst>
                              <p:par>
                                <p:cTn id="49" presetID="10" presetClass="entr" presetSubtype="0" fill="hold" grpId="0" nodeType="afterEffect">
                                  <p:stCondLst>
                                    <p:cond delay="0"/>
                                  </p:stCondLst>
                                  <p:childTnLst>
                                    <p:set>
                                      <p:cBhvr>
                                        <p:cTn id="50" dur="1" fill="hold">
                                          <p:stCondLst>
                                            <p:cond delay="0"/>
                                          </p:stCondLst>
                                        </p:cTn>
                                        <p:tgtEl>
                                          <p:spTgt spid="17"/>
                                        </p:tgtEl>
                                        <p:attrNameLst>
                                          <p:attrName>style.visibility</p:attrName>
                                        </p:attrNameLst>
                                      </p:cBhvr>
                                      <p:to>
                                        <p:strVal val="visible"/>
                                      </p:to>
                                    </p:set>
                                    <p:animEffect transition="in" filter="fade">
                                      <p:cBhvr>
                                        <p:cTn id="51" dur="500"/>
                                        <p:tgtEl>
                                          <p:spTgt spid="1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childTnLst>
                          </p:cTn>
                        </p:par>
                        <p:par>
                          <p:cTn id="55" fill="hold">
                            <p:stCondLst>
                              <p:cond delay="3500"/>
                            </p:stCondLst>
                            <p:childTnLst>
                              <p:par>
                                <p:cTn id="56" presetID="10" presetClass="entr" presetSubtype="0" fill="hold" grpId="0" nodeType="after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2"/>
                                        </p:tgtEl>
                                        <p:attrNameLst>
                                          <p:attrName>style.visibility</p:attrName>
                                        </p:attrNameLst>
                                      </p:cBhvr>
                                      <p:to>
                                        <p:strVal val="visible"/>
                                      </p:to>
                                    </p:set>
                                    <p:animEffect transition="in" filter="fade">
                                      <p:cBhvr>
                                        <p:cTn id="6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p:bldP spid="20" grpId="0"/>
      <p:bldP spid="21" grpId="0"/>
      <p:bldP spid="22" grpId="0"/>
      <p:bldP spid="25" grpId="0"/>
      <p:bldP spid="26" grpId="0"/>
      <p:bldP spid="2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CIRCLE INFOGRAPHIC</a:t>
            </a:r>
            <a:endParaRPr lang="en-AU" dirty="0"/>
          </a:p>
        </p:txBody>
      </p:sp>
      <p:sp>
        <p:nvSpPr>
          <p:cNvPr id="4" name="Content Placeholder 3"/>
          <p:cNvSpPr>
            <a:spLocks noGrp="1"/>
          </p:cNvSpPr>
          <p:nvPr>
            <p:ph idx="1"/>
          </p:nvPr>
        </p:nvSpPr>
        <p:spPr/>
        <p:txBody>
          <a:bodyPr>
            <a:normAutofit fontScale="92500" lnSpcReduction="20000"/>
          </a:bodyPr>
          <a:lstStyle/>
          <a:p>
            <a:r>
              <a:rPr lang="id-ID" dirty="0"/>
              <a:t>Nice Slogan Goes Here Please</a:t>
            </a:r>
            <a:endParaRPr lang="en-AU" dirty="0"/>
          </a:p>
        </p:txBody>
      </p:sp>
      <p:sp>
        <p:nvSpPr>
          <p:cNvPr id="14" name="Oval 13"/>
          <p:cNvSpPr/>
          <p:nvPr/>
        </p:nvSpPr>
        <p:spPr>
          <a:xfrm>
            <a:off x="8375805" y="4027644"/>
            <a:ext cx="592495" cy="5924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solidFill>
                <a:schemeClr val="bg1"/>
              </a:solidFill>
            </a:endParaRPr>
          </a:p>
        </p:txBody>
      </p:sp>
      <p:sp>
        <p:nvSpPr>
          <p:cNvPr id="15" name="TextBox 14"/>
          <p:cNvSpPr txBox="1"/>
          <p:nvPr/>
        </p:nvSpPr>
        <p:spPr>
          <a:xfrm>
            <a:off x="3342014" y="4027644"/>
            <a:ext cx="4124921" cy="523220"/>
          </a:xfrm>
          <a:prstGeom prst="rect">
            <a:avLst/>
          </a:prstGeom>
          <a:noFill/>
        </p:spPr>
        <p:txBody>
          <a:bodyPr wrap="square" rtlCol="0">
            <a:spAutoFit/>
          </a:bodyPr>
          <a:lstStyle/>
          <a:p>
            <a:pPr algn="r"/>
            <a:r>
              <a:rPr lang="id-ID" sz="2800" b="1" dirty="0">
                <a:solidFill>
                  <a:schemeClr val="accent1"/>
                </a:solidFill>
                <a:latin typeface="+mj-lt"/>
              </a:rPr>
              <a:t>SUBTITLE HERE</a:t>
            </a:r>
          </a:p>
        </p:txBody>
      </p:sp>
      <p:sp>
        <p:nvSpPr>
          <p:cNvPr id="17" name="TextBox 16"/>
          <p:cNvSpPr txBox="1"/>
          <p:nvPr/>
        </p:nvSpPr>
        <p:spPr>
          <a:xfrm>
            <a:off x="3342014" y="4589510"/>
            <a:ext cx="4124921" cy="1200329"/>
          </a:xfrm>
          <a:prstGeom prst="rect">
            <a:avLst/>
          </a:prstGeom>
          <a:noFill/>
        </p:spPr>
        <p:txBody>
          <a:bodyPr wrap="square" rtlCol="0">
            <a:spAutoFit/>
          </a:bodyPr>
          <a:lstStyle/>
          <a:p>
            <a:pPr algn="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18" name="Oval 17"/>
          <p:cNvSpPr/>
          <p:nvPr/>
        </p:nvSpPr>
        <p:spPr>
          <a:xfrm>
            <a:off x="7201786" y="6918048"/>
            <a:ext cx="592495" cy="59249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solidFill>
                <a:schemeClr val="bg1"/>
              </a:solidFill>
            </a:endParaRPr>
          </a:p>
        </p:txBody>
      </p:sp>
      <p:sp>
        <p:nvSpPr>
          <p:cNvPr id="19" name="TextBox 18"/>
          <p:cNvSpPr txBox="1"/>
          <p:nvPr/>
        </p:nvSpPr>
        <p:spPr>
          <a:xfrm>
            <a:off x="2167995" y="6918048"/>
            <a:ext cx="4124921" cy="523220"/>
          </a:xfrm>
          <a:prstGeom prst="rect">
            <a:avLst/>
          </a:prstGeom>
          <a:noFill/>
        </p:spPr>
        <p:txBody>
          <a:bodyPr wrap="square" rtlCol="0">
            <a:spAutoFit/>
          </a:bodyPr>
          <a:lstStyle/>
          <a:p>
            <a:pPr algn="r"/>
            <a:r>
              <a:rPr lang="id-ID" sz="2800" b="1" dirty="0">
                <a:solidFill>
                  <a:schemeClr val="accent6"/>
                </a:solidFill>
                <a:latin typeface="+mj-lt"/>
              </a:rPr>
              <a:t>SUBTITLE HERE</a:t>
            </a:r>
          </a:p>
        </p:txBody>
      </p:sp>
      <p:sp>
        <p:nvSpPr>
          <p:cNvPr id="20" name="TextBox 19"/>
          <p:cNvSpPr txBox="1"/>
          <p:nvPr/>
        </p:nvSpPr>
        <p:spPr>
          <a:xfrm>
            <a:off x="2167995" y="7479914"/>
            <a:ext cx="4124921" cy="1200329"/>
          </a:xfrm>
          <a:prstGeom prst="rect">
            <a:avLst/>
          </a:prstGeom>
          <a:noFill/>
        </p:spPr>
        <p:txBody>
          <a:bodyPr wrap="square" rtlCol="0">
            <a:spAutoFit/>
          </a:bodyPr>
          <a:lstStyle/>
          <a:p>
            <a:pPr algn="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21" name="Oval 20"/>
          <p:cNvSpPr/>
          <p:nvPr/>
        </p:nvSpPr>
        <p:spPr>
          <a:xfrm>
            <a:off x="8375805" y="10136118"/>
            <a:ext cx="592495" cy="5924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dirty="0">
              <a:solidFill>
                <a:schemeClr val="bg1"/>
              </a:solidFill>
            </a:endParaRPr>
          </a:p>
        </p:txBody>
      </p:sp>
      <p:sp>
        <p:nvSpPr>
          <p:cNvPr id="22" name="TextBox 21"/>
          <p:cNvSpPr txBox="1"/>
          <p:nvPr/>
        </p:nvSpPr>
        <p:spPr>
          <a:xfrm>
            <a:off x="3342014" y="10136118"/>
            <a:ext cx="4124921" cy="523220"/>
          </a:xfrm>
          <a:prstGeom prst="rect">
            <a:avLst/>
          </a:prstGeom>
          <a:noFill/>
        </p:spPr>
        <p:txBody>
          <a:bodyPr wrap="square" rtlCol="0">
            <a:spAutoFit/>
          </a:bodyPr>
          <a:lstStyle/>
          <a:p>
            <a:pPr algn="r"/>
            <a:r>
              <a:rPr lang="id-ID" sz="2800" b="1" dirty="0">
                <a:solidFill>
                  <a:schemeClr val="accent5"/>
                </a:solidFill>
                <a:latin typeface="+mj-lt"/>
              </a:rPr>
              <a:t>SUBTITLE HERE</a:t>
            </a:r>
          </a:p>
        </p:txBody>
      </p:sp>
      <p:sp>
        <p:nvSpPr>
          <p:cNvPr id="24" name="TextBox 23"/>
          <p:cNvSpPr txBox="1"/>
          <p:nvPr/>
        </p:nvSpPr>
        <p:spPr>
          <a:xfrm>
            <a:off x="3342014" y="10697984"/>
            <a:ext cx="4124921" cy="1200329"/>
          </a:xfrm>
          <a:prstGeom prst="rect">
            <a:avLst/>
          </a:prstGeom>
          <a:noFill/>
        </p:spPr>
        <p:txBody>
          <a:bodyPr wrap="square" rtlCol="0">
            <a:spAutoFit/>
          </a:bodyPr>
          <a:lstStyle/>
          <a:p>
            <a:pPr algn="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25" name="Oval 24"/>
          <p:cNvSpPr/>
          <p:nvPr/>
        </p:nvSpPr>
        <p:spPr>
          <a:xfrm>
            <a:off x="15550222" y="4012267"/>
            <a:ext cx="592495" cy="5924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6" name="TextBox 25"/>
          <p:cNvSpPr txBox="1"/>
          <p:nvPr/>
        </p:nvSpPr>
        <p:spPr>
          <a:xfrm>
            <a:off x="16833971" y="3987960"/>
            <a:ext cx="4124921" cy="523220"/>
          </a:xfrm>
          <a:prstGeom prst="rect">
            <a:avLst/>
          </a:prstGeom>
          <a:noFill/>
        </p:spPr>
        <p:txBody>
          <a:bodyPr wrap="square" rtlCol="0">
            <a:spAutoFit/>
          </a:bodyPr>
          <a:lstStyle/>
          <a:p>
            <a:r>
              <a:rPr lang="id-ID" sz="2800" b="1" dirty="0">
                <a:solidFill>
                  <a:schemeClr val="accent2"/>
                </a:solidFill>
                <a:latin typeface="+mj-lt"/>
              </a:rPr>
              <a:t>SUBTITLE HERE</a:t>
            </a:r>
          </a:p>
        </p:txBody>
      </p:sp>
      <p:sp>
        <p:nvSpPr>
          <p:cNvPr id="27" name="TextBox 26"/>
          <p:cNvSpPr txBox="1"/>
          <p:nvPr/>
        </p:nvSpPr>
        <p:spPr>
          <a:xfrm>
            <a:off x="16833971" y="4549826"/>
            <a:ext cx="412492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28" name="Oval 27"/>
          <p:cNvSpPr/>
          <p:nvPr/>
        </p:nvSpPr>
        <p:spPr>
          <a:xfrm>
            <a:off x="16579455" y="6882307"/>
            <a:ext cx="592495" cy="5924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0" name="TextBox 29"/>
          <p:cNvSpPr txBox="1"/>
          <p:nvPr/>
        </p:nvSpPr>
        <p:spPr>
          <a:xfrm>
            <a:off x="17863204" y="6858000"/>
            <a:ext cx="4124921" cy="523220"/>
          </a:xfrm>
          <a:prstGeom prst="rect">
            <a:avLst/>
          </a:prstGeom>
          <a:noFill/>
        </p:spPr>
        <p:txBody>
          <a:bodyPr wrap="square" rtlCol="0">
            <a:spAutoFit/>
          </a:bodyPr>
          <a:lstStyle/>
          <a:p>
            <a:r>
              <a:rPr lang="id-ID" sz="2800" b="1" dirty="0">
                <a:solidFill>
                  <a:schemeClr val="accent3"/>
                </a:solidFill>
                <a:latin typeface="+mj-lt"/>
              </a:rPr>
              <a:t>SUBTITLE HERE</a:t>
            </a:r>
          </a:p>
        </p:txBody>
      </p:sp>
      <p:sp>
        <p:nvSpPr>
          <p:cNvPr id="31" name="TextBox 30"/>
          <p:cNvSpPr txBox="1"/>
          <p:nvPr/>
        </p:nvSpPr>
        <p:spPr>
          <a:xfrm>
            <a:off x="17863204" y="7419866"/>
            <a:ext cx="412492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sp>
        <p:nvSpPr>
          <p:cNvPr id="32" name="Oval 31"/>
          <p:cNvSpPr/>
          <p:nvPr/>
        </p:nvSpPr>
        <p:spPr>
          <a:xfrm>
            <a:off x="15550222" y="10180269"/>
            <a:ext cx="592495" cy="5924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3" name="TextBox 32"/>
          <p:cNvSpPr txBox="1"/>
          <p:nvPr/>
        </p:nvSpPr>
        <p:spPr>
          <a:xfrm>
            <a:off x="16833971" y="10155962"/>
            <a:ext cx="4124921" cy="523220"/>
          </a:xfrm>
          <a:prstGeom prst="rect">
            <a:avLst/>
          </a:prstGeom>
          <a:noFill/>
        </p:spPr>
        <p:txBody>
          <a:bodyPr wrap="square" rtlCol="0">
            <a:spAutoFit/>
          </a:bodyPr>
          <a:lstStyle/>
          <a:p>
            <a:r>
              <a:rPr lang="id-ID" sz="2800" b="1" dirty="0">
                <a:solidFill>
                  <a:schemeClr val="accent4"/>
                </a:solidFill>
                <a:latin typeface="+mj-lt"/>
              </a:rPr>
              <a:t>SUBTITLE HERE</a:t>
            </a:r>
          </a:p>
        </p:txBody>
      </p:sp>
      <p:sp>
        <p:nvSpPr>
          <p:cNvPr id="34" name="TextBox 33"/>
          <p:cNvSpPr txBox="1"/>
          <p:nvPr/>
        </p:nvSpPr>
        <p:spPr>
          <a:xfrm>
            <a:off x="16833971" y="10717828"/>
            <a:ext cx="412492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a:t>
            </a:r>
            <a:endParaRPr lang="en-AU" sz="2400" dirty="0">
              <a:solidFill>
                <a:schemeClr val="tx1">
                  <a:lumMod val="50000"/>
                  <a:lumOff val="50000"/>
                </a:schemeClr>
              </a:solidFill>
            </a:endParaRPr>
          </a:p>
        </p:txBody>
      </p:sp>
      <p:grpSp>
        <p:nvGrpSpPr>
          <p:cNvPr id="5" name="Group 4"/>
          <p:cNvGrpSpPr/>
          <p:nvPr/>
        </p:nvGrpSpPr>
        <p:grpSpPr>
          <a:xfrm>
            <a:off x="8748116" y="3973605"/>
            <a:ext cx="6881416" cy="6892181"/>
            <a:chOff x="8748116" y="3973605"/>
            <a:chExt cx="6881416" cy="6892181"/>
          </a:xfrm>
        </p:grpSpPr>
        <p:grpSp>
          <p:nvGrpSpPr>
            <p:cNvPr id="46" name="Group 45"/>
            <p:cNvGrpSpPr/>
            <p:nvPr/>
          </p:nvGrpSpPr>
          <p:grpSpPr>
            <a:xfrm>
              <a:off x="8748116" y="3973605"/>
              <a:ext cx="6881416" cy="6892181"/>
              <a:chOff x="9577784" y="4747741"/>
              <a:chExt cx="5222081" cy="5230250"/>
            </a:xfrm>
          </p:grpSpPr>
          <p:grpSp>
            <p:nvGrpSpPr>
              <p:cNvPr id="44" name="Group 43"/>
              <p:cNvGrpSpPr/>
              <p:nvPr/>
            </p:nvGrpSpPr>
            <p:grpSpPr>
              <a:xfrm>
                <a:off x="9577784" y="4747741"/>
                <a:ext cx="5222081" cy="5230250"/>
                <a:chOff x="10801350" y="4804892"/>
                <a:chExt cx="3276600" cy="3281726"/>
              </a:xfrm>
            </p:grpSpPr>
            <p:sp>
              <p:nvSpPr>
                <p:cNvPr id="3" name="Freeform 6"/>
                <p:cNvSpPr>
                  <a:spLocks/>
                </p:cNvSpPr>
                <p:nvPr/>
              </p:nvSpPr>
              <p:spPr bwMode="auto">
                <a:xfrm>
                  <a:off x="12491341" y="4811727"/>
                  <a:ext cx="1349942" cy="1221783"/>
                </a:xfrm>
                <a:custGeom>
                  <a:avLst/>
                  <a:gdLst>
                    <a:gd name="T0" fmla="*/ 517 w 995"/>
                    <a:gd name="T1" fmla="*/ 834 h 900"/>
                    <a:gd name="T2" fmla="*/ 905 w 995"/>
                    <a:gd name="T3" fmla="*/ 604 h 900"/>
                    <a:gd name="T4" fmla="*/ 831 w 995"/>
                    <a:gd name="T5" fmla="*/ 395 h 900"/>
                    <a:gd name="T6" fmla="*/ 147 w 995"/>
                    <a:gd name="T7" fmla="*/ 26 h 900"/>
                    <a:gd name="T8" fmla="*/ 3 w 995"/>
                    <a:gd name="T9" fmla="*/ 96 h 900"/>
                    <a:gd name="T10" fmla="*/ 9 w 995"/>
                    <a:gd name="T11" fmla="*/ 576 h 900"/>
                    <a:gd name="T12" fmla="*/ 68 w 995"/>
                    <a:gd name="T13" fmla="*/ 670 h 900"/>
                    <a:gd name="T14" fmla="*/ 328 w 995"/>
                    <a:gd name="T15" fmla="*/ 804 h 900"/>
                    <a:gd name="T16" fmla="*/ 517 w 995"/>
                    <a:gd name="T17" fmla="*/ 834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5" h="900">
                      <a:moveTo>
                        <a:pt x="517" y="834"/>
                      </a:moveTo>
                      <a:cubicBezTo>
                        <a:pt x="579" y="796"/>
                        <a:pt x="905" y="604"/>
                        <a:pt x="905" y="604"/>
                      </a:cubicBezTo>
                      <a:cubicBezTo>
                        <a:pt x="905" y="604"/>
                        <a:pt x="995" y="568"/>
                        <a:pt x="831" y="395"/>
                      </a:cubicBezTo>
                      <a:cubicBezTo>
                        <a:pt x="669" y="223"/>
                        <a:pt x="442" y="70"/>
                        <a:pt x="147" y="26"/>
                      </a:cubicBezTo>
                      <a:cubicBezTo>
                        <a:pt x="108" y="21"/>
                        <a:pt x="0" y="0"/>
                        <a:pt x="3" y="96"/>
                      </a:cubicBezTo>
                      <a:cubicBezTo>
                        <a:pt x="6" y="192"/>
                        <a:pt x="9" y="576"/>
                        <a:pt x="9" y="576"/>
                      </a:cubicBezTo>
                      <a:cubicBezTo>
                        <a:pt x="9" y="576"/>
                        <a:pt x="8" y="649"/>
                        <a:pt x="68" y="670"/>
                      </a:cubicBezTo>
                      <a:cubicBezTo>
                        <a:pt x="128" y="692"/>
                        <a:pt x="253" y="737"/>
                        <a:pt x="328" y="804"/>
                      </a:cubicBezTo>
                      <a:cubicBezTo>
                        <a:pt x="396" y="865"/>
                        <a:pt x="411" y="900"/>
                        <a:pt x="517" y="83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7"/>
                <p:cNvSpPr>
                  <a:spLocks/>
                </p:cNvSpPr>
                <p:nvPr/>
              </p:nvSpPr>
              <p:spPr bwMode="auto">
                <a:xfrm>
                  <a:off x="12481943" y="6858000"/>
                  <a:ext cx="1339689" cy="1228618"/>
                </a:xfrm>
                <a:custGeom>
                  <a:avLst/>
                  <a:gdLst>
                    <a:gd name="T0" fmla="*/ 7 w 987"/>
                    <a:gd name="T1" fmla="*/ 357 h 905"/>
                    <a:gd name="T2" fmla="*/ 23 w 987"/>
                    <a:gd name="T3" fmla="*/ 808 h 905"/>
                    <a:gd name="T4" fmla="*/ 242 w 987"/>
                    <a:gd name="T5" fmla="*/ 844 h 905"/>
                    <a:gd name="T6" fmla="*/ 894 w 987"/>
                    <a:gd name="T7" fmla="*/ 420 h 905"/>
                    <a:gd name="T8" fmla="*/ 901 w 987"/>
                    <a:gd name="T9" fmla="*/ 261 h 905"/>
                    <a:gd name="T10" fmla="*/ 477 w 987"/>
                    <a:gd name="T11" fmla="*/ 36 h 905"/>
                    <a:gd name="T12" fmla="*/ 366 w 987"/>
                    <a:gd name="T13" fmla="*/ 43 h 905"/>
                    <a:gd name="T14" fmla="*/ 124 w 987"/>
                    <a:gd name="T15" fmla="*/ 206 h 905"/>
                    <a:gd name="T16" fmla="*/ 7 w 987"/>
                    <a:gd name="T17" fmla="*/ 357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905">
                      <a:moveTo>
                        <a:pt x="7" y="357"/>
                      </a:moveTo>
                      <a:cubicBezTo>
                        <a:pt x="11" y="430"/>
                        <a:pt x="23" y="808"/>
                        <a:pt x="23" y="808"/>
                      </a:cubicBezTo>
                      <a:cubicBezTo>
                        <a:pt x="23" y="808"/>
                        <a:pt x="11" y="905"/>
                        <a:pt x="242" y="844"/>
                      </a:cubicBezTo>
                      <a:cubicBezTo>
                        <a:pt x="470" y="783"/>
                        <a:pt x="714" y="658"/>
                        <a:pt x="894" y="420"/>
                      </a:cubicBezTo>
                      <a:cubicBezTo>
                        <a:pt x="917" y="389"/>
                        <a:pt x="987" y="304"/>
                        <a:pt x="901" y="261"/>
                      </a:cubicBezTo>
                      <a:cubicBezTo>
                        <a:pt x="815" y="217"/>
                        <a:pt x="477" y="36"/>
                        <a:pt x="477" y="36"/>
                      </a:cubicBezTo>
                      <a:cubicBezTo>
                        <a:pt x="477" y="36"/>
                        <a:pt x="413" y="0"/>
                        <a:pt x="366" y="43"/>
                      </a:cubicBezTo>
                      <a:cubicBezTo>
                        <a:pt x="318" y="85"/>
                        <a:pt x="219" y="173"/>
                        <a:pt x="124" y="206"/>
                      </a:cubicBezTo>
                      <a:cubicBezTo>
                        <a:pt x="38" y="237"/>
                        <a:pt x="0" y="232"/>
                        <a:pt x="7" y="35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5"/>
                <p:cNvSpPr>
                  <a:spLocks/>
                </p:cNvSpPr>
                <p:nvPr/>
              </p:nvSpPr>
              <p:spPr bwMode="auto">
                <a:xfrm>
                  <a:off x="13085999" y="5651596"/>
                  <a:ext cx="991951" cy="1555851"/>
                </a:xfrm>
                <a:custGeom>
                  <a:avLst/>
                  <a:gdLst>
                    <a:gd name="T0" fmla="*/ 111 w 731"/>
                    <a:gd name="T1" fmla="*/ 870 h 1146"/>
                    <a:gd name="T2" fmla="*/ 507 w 731"/>
                    <a:gd name="T3" fmla="*/ 1086 h 1146"/>
                    <a:gd name="T4" fmla="*/ 649 w 731"/>
                    <a:gd name="T5" fmla="*/ 917 h 1146"/>
                    <a:gd name="T6" fmla="*/ 617 w 731"/>
                    <a:gd name="T7" fmla="*/ 140 h 1146"/>
                    <a:gd name="T8" fmla="*/ 484 w 731"/>
                    <a:gd name="T9" fmla="*/ 52 h 1146"/>
                    <a:gd name="T10" fmla="*/ 75 w 731"/>
                    <a:gd name="T11" fmla="*/ 302 h 1146"/>
                    <a:gd name="T12" fmla="*/ 23 w 731"/>
                    <a:gd name="T13" fmla="*/ 401 h 1146"/>
                    <a:gd name="T14" fmla="*/ 41 w 731"/>
                    <a:gd name="T15" fmla="*/ 692 h 1146"/>
                    <a:gd name="T16" fmla="*/ 111 w 731"/>
                    <a:gd name="T17" fmla="*/ 870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1" h="1146">
                      <a:moveTo>
                        <a:pt x="111" y="870"/>
                      </a:moveTo>
                      <a:cubicBezTo>
                        <a:pt x="176" y="904"/>
                        <a:pt x="507" y="1086"/>
                        <a:pt x="507" y="1086"/>
                      </a:cubicBezTo>
                      <a:cubicBezTo>
                        <a:pt x="507" y="1086"/>
                        <a:pt x="584" y="1146"/>
                        <a:pt x="649" y="917"/>
                      </a:cubicBezTo>
                      <a:cubicBezTo>
                        <a:pt x="714" y="689"/>
                        <a:pt x="731" y="416"/>
                        <a:pt x="617" y="140"/>
                      </a:cubicBezTo>
                      <a:cubicBezTo>
                        <a:pt x="602" y="104"/>
                        <a:pt x="565" y="0"/>
                        <a:pt x="484" y="52"/>
                      </a:cubicBezTo>
                      <a:cubicBezTo>
                        <a:pt x="403" y="103"/>
                        <a:pt x="75" y="302"/>
                        <a:pt x="75" y="302"/>
                      </a:cubicBezTo>
                      <a:cubicBezTo>
                        <a:pt x="75" y="302"/>
                        <a:pt x="11" y="338"/>
                        <a:pt x="23" y="401"/>
                      </a:cubicBezTo>
                      <a:cubicBezTo>
                        <a:pt x="36" y="463"/>
                        <a:pt x="60" y="594"/>
                        <a:pt x="41" y="692"/>
                      </a:cubicBezTo>
                      <a:cubicBezTo>
                        <a:pt x="23" y="782"/>
                        <a:pt x="0" y="813"/>
                        <a:pt x="111" y="87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9"/>
                <p:cNvSpPr>
                  <a:spLocks/>
                </p:cNvSpPr>
                <p:nvPr/>
              </p:nvSpPr>
              <p:spPr bwMode="auto">
                <a:xfrm>
                  <a:off x="10801350" y="5655868"/>
                  <a:ext cx="991951" cy="1554997"/>
                </a:xfrm>
                <a:custGeom>
                  <a:avLst/>
                  <a:gdLst>
                    <a:gd name="T0" fmla="*/ 620 w 731"/>
                    <a:gd name="T1" fmla="*/ 276 h 1146"/>
                    <a:gd name="T2" fmla="*/ 224 w 731"/>
                    <a:gd name="T3" fmla="*/ 59 h 1146"/>
                    <a:gd name="T4" fmla="*/ 81 w 731"/>
                    <a:gd name="T5" fmla="*/ 229 h 1146"/>
                    <a:gd name="T6" fmla="*/ 113 w 731"/>
                    <a:gd name="T7" fmla="*/ 1006 h 1146"/>
                    <a:gd name="T8" fmla="*/ 246 w 731"/>
                    <a:gd name="T9" fmla="*/ 1094 h 1146"/>
                    <a:gd name="T10" fmla="*/ 656 w 731"/>
                    <a:gd name="T11" fmla="*/ 844 h 1146"/>
                    <a:gd name="T12" fmla="*/ 707 w 731"/>
                    <a:gd name="T13" fmla="*/ 745 h 1146"/>
                    <a:gd name="T14" fmla="*/ 690 w 731"/>
                    <a:gd name="T15" fmla="*/ 453 h 1146"/>
                    <a:gd name="T16" fmla="*/ 620 w 731"/>
                    <a:gd name="T17" fmla="*/ 276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1" h="1146">
                      <a:moveTo>
                        <a:pt x="620" y="276"/>
                      </a:moveTo>
                      <a:cubicBezTo>
                        <a:pt x="555" y="242"/>
                        <a:pt x="224" y="59"/>
                        <a:pt x="224" y="59"/>
                      </a:cubicBezTo>
                      <a:cubicBezTo>
                        <a:pt x="224" y="59"/>
                        <a:pt x="147" y="0"/>
                        <a:pt x="81" y="229"/>
                      </a:cubicBezTo>
                      <a:cubicBezTo>
                        <a:pt x="17" y="456"/>
                        <a:pt x="0" y="730"/>
                        <a:pt x="113" y="1006"/>
                      </a:cubicBezTo>
                      <a:cubicBezTo>
                        <a:pt x="128" y="1042"/>
                        <a:pt x="166" y="1146"/>
                        <a:pt x="246" y="1094"/>
                      </a:cubicBezTo>
                      <a:cubicBezTo>
                        <a:pt x="327" y="1042"/>
                        <a:pt x="656" y="844"/>
                        <a:pt x="656" y="844"/>
                      </a:cubicBezTo>
                      <a:cubicBezTo>
                        <a:pt x="656" y="844"/>
                        <a:pt x="719" y="807"/>
                        <a:pt x="707" y="745"/>
                      </a:cubicBezTo>
                      <a:cubicBezTo>
                        <a:pt x="695" y="682"/>
                        <a:pt x="670" y="552"/>
                        <a:pt x="690" y="453"/>
                      </a:cubicBezTo>
                      <a:cubicBezTo>
                        <a:pt x="708" y="363"/>
                        <a:pt x="731" y="333"/>
                        <a:pt x="620" y="27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8"/>
                <p:cNvSpPr>
                  <a:spLocks/>
                </p:cNvSpPr>
                <p:nvPr/>
              </p:nvSpPr>
              <p:spPr bwMode="auto">
                <a:xfrm>
                  <a:off x="11040580" y="6840912"/>
                  <a:ext cx="1354214" cy="1218365"/>
                </a:xfrm>
                <a:custGeom>
                  <a:avLst/>
                  <a:gdLst>
                    <a:gd name="T0" fmla="*/ 477 w 998"/>
                    <a:gd name="T1" fmla="*/ 67 h 898"/>
                    <a:gd name="T2" fmla="*/ 90 w 998"/>
                    <a:gd name="T3" fmla="*/ 299 h 898"/>
                    <a:gd name="T4" fmla="*/ 165 w 998"/>
                    <a:gd name="T5" fmla="*/ 508 h 898"/>
                    <a:gd name="T6" fmla="*/ 851 w 998"/>
                    <a:gd name="T7" fmla="*/ 873 h 898"/>
                    <a:gd name="T8" fmla="*/ 995 w 998"/>
                    <a:gd name="T9" fmla="*/ 802 h 898"/>
                    <a:gd name="T10" fmla="*/ 986 w 998"/>
                    <a:gd name="T11" fmla="*/ 323 h 898"/>
                    <a:gd name="T12" fmla="*/ 926 w 998"/>
                    <a:gd name="T13" fmla="*/ 229 h 898"/>
                    <a:gd name="T14" fmla="*/ 666 w 998"/>
                    <a:gd name="T15" fmla="*/ 96 h 898"/>
                    <a:gd name="T16" fmla="*/ 477 w 998"/>
                    <a:gd name="T17" fmla="*/ 6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8" h="898">
                      <a:moveTo>
                        <a:pt x="477" y="67"/>
                      </a:moveTo>
                      <a:cubicBezTo>
                        <a:pt x="415" y="106"/>
                        <a:pt x="90" y="299"/>
                        <a:pt x="90" y="299"/>
                      </a:cubicBezTo>
                      <a:cubicBezTo>
                        <a:pt x="90" y="299"/>
                        <a:pt x="0" y="336"/>
                        <a:pt x="165" y="508"/>
                      </a:cubicBezTo>
                      <a:cubicBezTo>
                        <a:pt x="328" y="679"/>
                        <a:pt x="556" y="831"/>
                        <a:pt x="851" y="873"/>
                      </a:cubicBezTo>
                      <a:cubicBezTo>
                        <a:pt x="890" y="878"/>
                        <a:pt x="998" y="898"/>
                        <a:pt x="995" y="802"/>
                      </a:cubicBezTo>
                      <a:cubicBezTo>
                        <a:pt x="991" y="706"/>
                        <a:pt x="986" y="323"/>
                        <a:pt x="986" y="323"/>
                      </a:cubicBezTo>
                      <a:cubicBezTo>
                        <a:pt x="986" y="323"/>
                        <a:pt x="986" y="250"/>
                        <a:pt x="926" y="229"/>
                      </a:cubicBezTo>
                      <a:cubicBezTo>
                        <a:pt x="866" y="208"/>
                        <a:pt x="741" y="163"/>
                        <a:pt x="666" y="96"/>
                      </a:cubicBezTo>
                      <a:cubicBezTo>
                        <a:pt x="597" y="36"/>
                        <a:pt x="582" y="0"/>
                        <a:pt x="477" y="6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1"/>
                <p:cNvSpPr>
                  <a:spLocks/>
                </p:cNvSpPr>
                <p:nvPr/>
              </p:nvSpPr>
              <p:spPr bwMode="auto">
                <a:xfrm>
                  <a:off x="11051687" y="4804892"/>
                  <a:ext cx="1351651" cy="1208113"/>
                </a:xfrm>
                <a:custGeom>
                  <a:avLst/>
                  <a:gdLst>
                    <a:gd name="T0" fmla="*/ 982 w 996"/>
                    <a:gd name="T1" fmla="*/ 547 h 890"/>
                    <a:gd name="T2" fmla="*/ 982 w 996"/>
                    <a:gd name="T3" fmla="*/ 96 h 890"/>
                    <a:gd name="T4" fmla="*/ 764 w 996"/>
                    <a:gd name="T5" fmla="*/ 53 h 890"/>
                    <a:gd name="T6" fmla="*/ 98 w 996"/>
                    <a:gd name="T7" fmla="*/ 453 h 890"/>
                    <a:gd name="T8" fmla="*/ 85 w 996"/>
                    <a:gd name="T9" fmla="*/ 613 h 890"/>
                    <a:gd name="T10" fmla="*/ 501 w 996"/>
                    <a:gd name="T11" fmla="*/ 852 h 890"/>
                    <a:gd name="T12" fmla="*/ 612 w 996"/>
                    <a:gd name="T13" fmla="*/ 849 h 890"/>
                    <a:gd name="T14" fmla="*/ 859 w 996"/>
                    <a:gd name="T15" fmla="*/ 694 h 890"/>
                    <a:gd name="T16" fmla="*/ 982 w 996"/>
                    <a:gd name="T17" fmla="*/ 547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6" h="890">
                      <a:moveTo>
                        <a:pt x="982" y="547"/>
                      </a:moveTo>
                      <a:cubicBezTo>
                        <a:pt x="980" y="474"/>
                        <a:pt x="982" y="96"/>
                        <a:pt x="982" y="96"/>
                      </a:cubicBezTo>
                      <a:cubicBezTo>
                        <a:pt x="982" y="96"/>
                        <a:pt x="996" y="0"/>
                        <a:pt x="764" y="53"/>
                      </a:cubicBezTo>
                      <a:cubicBezTo>
                        <a:pt x="534" y="105"/>
                        <a:pt x="286" y="222"/>
                        <a:pt x="98" y="453"/>
                      </a:cubicBezTo>
                      <a:cubicBezTo>
                        <a:pt x="73" y="484"/>
                        <a:pt x="0" y="567"/>
                        <a:pt x="85" y="613"/>
                      </a:cubicBezTo>
                      <a:cubicBezTo>
                        <a:pt x="169" y="659"/>
                        <a:pt x="501" y="852"/>
                        <a:pt x="501" y="852"/>
                      </a:cubicBezTo>
                      <a:cubicBezTo>
                        <a:pt x="501" y="852"/>
                        <a:pt x="563" y="890"/>
                        <a:pt x="612" y="849"/>
                      </a:cubicBezTo>
                      <a:cubicBezTo>
                        <a:pt x="661" y="808"/>
                        <a:pt x="764" y="724"/>
                        <a:pt x="859" y="694"/>
                      </a:cubicBezTo>
                      <a:cubicBezTo>
                        <a:pt x="947" y="667"/>
                        <a:pt x="984" y="672"/>
                        <a:pt x="982" y="5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Oval 10"/>
                <p:cNvSpPr>
                  <a:spLocks noChangeArrowheads="1"/>
                </p:cNvSpPr>
                <p:nvPr/>
              </p:nvSpPr>
              <p:spPr bwMode="auto">
                <a:xfrm>
                  <a:off x="11826623" y="5828456"/>
                  <a:ext cx="1216657" cy="1217511"/>
                </a:xfrm>
                <a:prstGeom prst="ellipse">
                  <a:avLst/>
                </a:prstGeom>
                <a:solidFill>
                  <a:schemeClr val="tx2">
                    <a:lumMod val="85000"/>
                    <a:lumOff val="1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 name="Oval 44"/>
              <p:cNvSpPr/>
              <p:nvPr/>
            </p:nvSpPr>
            <p:spPr>
              <a:xfrm>
                <a:off x="9608264" y="4820117"/>
                <a:ext cx="5157874" cy="5157874"/>
              </a:xfrm>
              <a:prstGeom prst="ellipse">
                <a:avLst/>
              </a:prstGeom>
              <a:noFill/>
              <a:ln w="279400">
                <a:solidFill>
                  <a:schemeClr val="bg1"/>
                </a:solidFill>
              </a:ln>
              <a:effectLst>
                <a:outerShdw blurRad="63500" dist="63500" dir="8100000" algn="ctr" rotWithShape="0">
                  <a:srgbClr val="000000">
                    <a:alpha val="2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nvGrpSpPr>
            <p:cNvPr id="36" name="Group 35"/>
            <p:cNvGrpSpPr/>
            <p:nvPr/>
          </p:nvGrpSpPr>
          <p:grpSpPr>
            <a:xfrm>
              <a:off x="10507208" y="4914485"/>
              <a:ext cx="963033" cy="778846"/>
              <a:chOff x="312738" y="3205163"/>
              <a:chExt cx="290513" cy="234950"/>
            </a:xfrm>
            <a:solidFill>
              <a:schemeClr val="bg1"/>
            </a:solidFill>
          </p:grpSpPr>
          <p:sp>
            <p:nvSpPr>
              <p:cNvPr id="37"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8" name="Freeform 6"/>
              <p:cNvSpPr>
                <a:spLocks/>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9"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40" name="Group 39"/>
            <p:cNvGrpSpPr/>
            <p:nvPr/>
          </p:nvGrpSpPr>
          <p:grpSpPr>
            <a:xfrm>
              <a:off x="10693214" y="9110175"/>
              <a:ext cx="594211" cy="777048"/>
              <a:chOff x="812800" y="2401888"/>
              <a:chExt cx="206375" cy="269875"/>
            </a:xfrm>
            <a:solidFill>
              <a:schemeClr val="bg1"/>
            </a:solidFill>
          </p:grpSpPr>
          <p:sp>
            <p:nvSpPr>
              <p:cNvPr id="41"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2" name="Freeform 48"/>
              <p:cNvSpPr>
                <a:spLocks/>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43" name="Group 42"/>
            <p:cNvGrpSpPr/>
            <p:nvPr/>
          </p:nvGrpSpPr>
          <p:grpSpPr>
            <a:xfrm>
              <a:off x="9370960" y="6914888"/>
              <a:ext cx="779025" cy="879844"/>
              <a:chOff x="7201988" y="3093903"/>
              <a:chExt cx="269875" cy="304801"/>
            </a:xfrm>
            <a:solidFill>
              <a:schemeClr val="bg1"/>
            </a:solidFill>
          </p:grpSpPr>
          <p:sp>
            <p:nvSpPr>
              <p:cNvPr id="47" name="Freeform 12"/>
              <p:cNvSpPr>
                <a:spLocks noEditPoints="1"/>
              </p:cNvSpPr>
              <p:nvPr/>
            </p:nvSpPr>
            <p:spPr bwMode="auto">
              <a:xfrm>
                <a:off x="7201988" y="3093903"/>
                <a:ext cx="123825" cy="220663"/>
              </a:xfrm>
              <a:custGeom>
                <a:avLst/>
                <a:gdLst>
                  <a:gd name="T0" fmla="*/ 50 w 50"/>
                  <a:gd name="T1" fmla="*/ 83 h 89"/>
                  <a:gd name="T2" fmla="*/ 50 w 50"/>
                  <a:gd name="T3" fmla="*/ 6 h 89"/>
                  <a:gd name="T4" fmla="*/ 44 w 50"/>
                  <a:gd name="T5" fmla="*/ 0 h 89"/>
                  <a:gd name="T6" fmla="*/ 6 w 50"/>
                  <a:gd name="T7" fmla="*/ 0 h 89"/>
                  <a:gd name="T8" fmla="*/ 0 w 50"/>
                  <a:gd name="T9" fmla="*/ 6 h 89"/>
                  <a:gd name="T10" fmla="*/ 0 w 50"/>
                  <a:gd name="T11" fmla="*/ 83 h 89"/>
                  <a:gd name="T12" fmla="*/ 6 w 50"/>
                  <a:gd name="T13" fmla="*/ 89 h 89"/>
                  <a:gd name="T14" fmla="*/ 44 w 50"/>
                  <a:gd name="T15" fmla="*/ 89 h 89"/>
                  <a:gd name="T16" fmla="*/ 50 w 50"/>
                  <a:gd name="T17" fmla="*/ 83 h 89"/>
                  <a:gd name="T18" fmla="*/ 39 w 50"/>
                  <a:gd name="T19" fmla="*/ 4 h 89"/>
                  <a:gd name="T20" fmla="*/ 41 w 50"/>
                  <a:gd name="T21" fmla="*/ 6 h 89"/>
                  <a:gd name="T22" fmla="*/ 39 w 50"/>
                  <a:gd name="T23" fmla="*/ 7 h 89"/>
                  <a:gd name="T24" fmla="*/ 38 w 50"/>
                  <a:gd name="T25" fmla="*/ 6 h 89"/>
                  <a:gd name="T26" fmla="*/ 39 w 50"/>
                  <a:gd name="T27" fmla="*/ 4 h 89"/>
                  <a:gd name="T28" fmla="*/ 16 w 50"/>
                  <a:gd name="T29" fmla="*/ 5 h 89"/>
                  <a:gd name="T30" fmla="*/ 34 w 50"/>
                  <a:gd name="T31" fmla="*/ 5 h 89"/>
                  <a:gd name="T32" fmla="*/ 34 w 50"/>
                  <a:gd name="T33" fmla="*/ 6 h 89"/>
                  <a:gd name="T34" fmla="*/ 16 w 50"/>
                  <a:gd name="T35" fmla="*/ 6 h 89"/>
                  <a:gd name="T36" fmla="*/ 16 w 50"/>
                  <a:gd name="T37" fmla="*/ 5 h 89"/>
                  <a:gd name="T38" fmla="*/ 4 w 50"/>
                  <a:gd name="T39" fmla="*/ 68 h 89"/>
                  <a:gd name="T40" fmla="*/ 4 w 50"/>
                  <a:gd name="T41" fmla="*/ 11 h 89"/>
                  <a:gd name="T42" fmla="*/ 45 w 50"/>
                  <a:gd name="T43" fmla="*/ 11 h 89"/>
                  <a:gd name="T44" fmla="*/ 45 w 50"/>
                  <a:gd name="T45" fmla="*/ 68 h 89"/>
                  <a:gd name="T46" fmla="*/ 4 w 50"/>
                  <a:gd name="T47" fmla="*/ 68 h 89"/>
                  <a:gd name="T48" fmla="*/ 25 w 50"/>
                  <a:gd name="T49" fmla="*/ 83 h 89"/>
                  <a:gd name="T50" fmla="*/ 21 w 50"/>
                  <a:gd name="T51" fmla="*/ 78 h 89"/>
                  <a:gd name="T52" fmla="*/ 25 w 50"/>
                  <a:gd name="T53" fmla="*/ 74 h 89"/>
                  <a:gd name="T54" fmla="*/ 29 w 50"/>
                  <a:gd name="T55" fmla="*/ 78 h 89"/>
                  <a:gd name="T56" fmla="*/ 25 w 50"/>
                  <a:gd name="T57"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89">
                    <a:moveTo>
                      <a:pt x="50" y="83"/>
                    </a:moveTo>
                    <a:cubicBezTo>
                      <a:pt x="50" y="6"/>
                      <a:pt x="50" y="6"/>
                      <a:pt x="50" y="6"/>
                    </a:cubicBezTo>
                    <a:cubicBezTo>
                      <a:pt x="50" y="3"/>
                      <a:pt x="47" y="0"/>
                      <a:pt x="44" y="0"/>
                    </a:cubicBezTo>
                    <a:cubicBezTo>
                      <a:pt x="6" y="0"/>
                      <a:pt x="6" y="0"/>
                      <a:pt x="6" y="0"/>
                    </a:cubicBezTo>
                    <a:cubicBezTo>
                      <a:pt x="3" y="0"/>
                      <a:pt x="0" y="3"/>
                      <a:pt x="0" y="6"/>
                    </a:cubicBezTo>
                    <a:cubicBezTo>
                      <a:pt x="0" y="83"/>
                      <a:pt x="0" y="83"/>
                      <a:pt x="0" y="83"/>
                    </a:cubicBezTo>
                    <a:cubicBezTo>
                      <a:pt x="0" y="86"/>
                      <a:pt x="3" y="89"/>
                      <a:pt x="6" y="89"/>
                    </a:cubicBezTo>
                    <a:cubicBezTo>
                      <a:pt x="44" y="89"/>
                      <a:pt x="44" y="89"/>
                      <a:pt x="44" y="89"/>
                    </a:cubicBezTo>
                    <a:cubicBezTo>
                      <a:pt x="47" y="89"/>
                      <a:pt x="50" y="86"/>
                      <a:pt x="50" y="83"/>
                    </a:cubicBezTo>
                    <a:close/>
                    <a:moveTo>
                      <a:pt x="39" y="4"/>
                    </a:moveTo>
                    <a:cubicBezTo>
                      <a:pt x="40" y="4"/>
                      <a:pt x="41" y="5"/>
                      <a:pt x="41" y="6"/>
                    </a:cubicBezTo>
                    <a:cubicBezTo>
                      <a:pt x="41" y="7"/>
                      <a:pt x="40" y="7"/>
                      <a:pt x="39" y="7"/>
                    </a:cubicBezTo>
                    <a:cubicBezTo>
                      <a:pt x="38" y="7"/>
                      <a:pt x="38" y="7"/>
                      <a:pt x="38" y="6"/>
                    </a:cubicBezTo>
                    <a:cubicBezTo>
                      <a:pt x="38" y="5"/>
                      <a:pt x="38" y="4"/>
                      <a:pt x="39" y="4"/>
                    </a:cubicBezTo>
                    <a:close/>
                    <a:moveTo>
                      <a:pt x="16" y="5"/>
                    </a:moveTo>
                    <a:cubicBezTo>
                      <a:pt x="34" y="5"/>
                      <a:pt x="34" y="5"/>
                      <a:pt x="34" y="5"/>
                    </a:cubicBezTo>
                    <a:cubicBezTo>
                      <a:pt x="34" y="6"/>
                      <a:pt x="34" y="6"/>
                      <a:pt x="34" y="6"/>
                    </a:cubicBezTo>
                    <a:cubicBezTo>
                      <a:pt x="16" y="6"/>
                      <a:pt x="16" y="6"/>
                      <a:pt x="16" y="6"/>
                    </a:cubicBezTo>
                    <a:lnTo>
                      <a:pt x="16" y="5"/>
                    </a:lnTo>
                    <a:close/>
                    <a:moveTo>
                      <a:pt x="4" y="68"/>
                    </a:moveTo>
                    <a:cubicBezTo>
                      <a:pt x="4" y="11"/>
                      <a:pt x="4" y="11"/>
                      <a:pt x="4" y="11"/>
                    </a:cubicBezTo>
                    <a:cubicBezTo>
                      <a:pt x="45" y="11"/>
                      <a:pt x="45" y="11"/>
                      <a:pt x="45" y="11"/>
                    </a:cubicBezTo>
                    <a:cubicBezTo>
                      <a:pt x="45" y="68"/>
                      <a:pt x="45" y="68"/>
                      <a:pt x="45" y="68"/>
                    </a:cubicBezTo>
                    <a:lnTo>
                      <a:pt x="4" y="68"/>
                    </a:lnTo>
                    <a:close/>
                    <a:moveTo>
                      <a:pt x="25" y="83"/>
                    </a:moveTo>
                    <a:cubicBezTo>
                      <a:pt x="23" y="83"/>
                      <a:pt x="21" y="81"/>
                      <a:pt x="21" y="78"/>
                    </a:cubicBezTo>
                    <a:cubicBezTo>
                      <a:pt x="21" y="76"/>
                      <a:pt x="23" y="74"/>
                      <a:pt x="25" y="74"/>
                    </a:cubicBezTo>
                    <a:cubicBezTo>
                      <a:pt x="27" y="74"/>
                      <a:pt x="29" y="76"/>
                      <a:pt x="29" y="78"/>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8" name="Freeform 13"/>
              <p:cNvSpPr>
                <a:spLocks noEditPoints="1"/>
              </p:cNvSpPr>
              <p:nvPr/>
            </p:nvSpPr>
            <p:spPr bwMode="auto">
              <a:xfrm>
                <a:off x="7344863" y="3178041"/>
                <a:ext cx="127000" cy="220663"/>
              </a:xfrm>
              <a:custGeom>
                <a:avLst/>
                <a:gdLst>
                  <a:gd name="T0" fmla="*/ 44 w 51"/>
                  <a:gd name="T1" fmla="*/ 0 h 89"/>
                  <a:gd name="T2" fmla="*/ 7 w 51"/>
                  <a:gd name="T3" fmla="*/ 0 h 89"/>
                  <a:gd name="T4" fmla="*/ 0 w 51"/>
                  <a:gd name="T5" fmla="*/ 6 h 89"/>
                  <a:gd name="T6" fmla="*/ 0 w 51"/>
                  <a:gd name="T7" fmla="*/ 83 h 89"/>
                  <a:gd name="T8" fmla="*/ 7 w 51"/>
                  <a:gd name="T9" fmla="*/ 89 h 89"/>
                  <a:gd name="T10" fmla="*/ 44 w 51"/>
                  <a:gd name="T11" fmla="*/ 89 h 89"/>
                  <a:gd name="T12" fmla="*/ 51 w 51"/>
                  <a:gd name="T13" fmla="*/ 83 h 89"/>
                  <a:gd name="T14" fmla="*/ 51 w 51"/>
                  <a:gd name="T15" fmla="*/ 6 h 89"/>
                  <a:gd name="T16" fmla="*/ 44 w 51"/>
                  <a:gd name="T17" fmla="*/ 0 h 89"/>
                  <a:gd name="T18" fmla="*/ 40 w 51"/>
                  <a:gd name="T19" fmla="*/ 4 h 89"/>
                  <a:gd name="T20" fmla="*/ 42 w 51"/>
                  <a:gd name="T21" fmla="*/ 6 h 89"/>
                  <a:gd name="T22" fmla="*/ 40 w 51"/>
                  <a:gd name="T23" fmla="*/ 7 h 89"/>
                  <a:gd name="T24" fmla="*/ 38 w 51"/>
                  <a:gd name="T25" fmla="*/ 6 h 89"/>
                  <a:gd name="T26" fmla="*/ 40 w 51"/>
                  <a:gd name="T27" fmla="*/ 4 h 89"/>
                  <a:gd name="T28" fmla="*/ 17 w 51"/>
                  <a:gd name="T29" fmla="*/ 5 h 89"/>
                  <a:gd name="T30" fmla="*/ 34 w 51"/>
                  <a:gd name="T31" fmla="*/ 5 h 89"/>
                  <a:gd name="T32" fmla="*/ 34 w 51"/>
                  <a:gd name="T33" fmla="*/ 6 h 89"/>
                  <a:gd name="T34" fmla="*/ 17 w 51"/>
                  <a:gd name="T35" fmla="*/ 6 h 89"/>
                  <a:gd name="T36" fmla="*/ 17 w 51"/>
                  <a:gd name="T37" fmla="*/ 5 h 89"/>
                  <a:gd name="T38" fmla="*/ 26 w 51"/>
                  <a:gd name="T39" fmla="*/ 83 h 89"/>
                  <a:gd name="T40" fmla="*/ 21 w 51"/>
                  <a:gd name="T41" fmla="*/ 78 h 89"/>
                  <a:gd name="T42" fmla="*/ 26 w 51"/>
                  <a:gd name="T43" fmla="*/ 74 h 89"/>
                  <a:gd name="T44" fmla="*/ 30 w 51"/>
                  <a:gd name="T45" fmla="*/ 78 h 89"/>
                  <a:gd name="T46" fmla="*/ 26 w 51"/>
                  <a:gd name="T47" fmla="*/ 83 h 89"/>
                  <a:gd name="T48" fmla="*/ 46 w 51"/>
                  <a:gd name="T49" fmla="*/ 68 h 89"/>
                  <a:gd name="T50" fmla="*/ 5 w 51"/>
                  <a:gd name="T51" fmla="*/ 68 h 89"/>
                  <a:gd name="T52" fmla="*/ 5 w 51"/>
                  <a:gd name="T53" fmla="*/ 11 h 89"/>
                  <a:gd name="T54" fmla="*/ 46 w 51"/>
                  <a:gd name="T55" fmla="*/ 11 h 89"/>
                  <a:gd name="T56" fmla="*/ 46 w 51"/>
                  <a:gd name="T57" fmla="*/ 6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89">
                    <a:moveTo>
                      <a:pt x="44" y="0"/>
                    </a:moveTo>
                    <a:cubicBezTo>
                      <a:pt x="7" y="0"/>
                      <a:pt x="7" y="0"/>
                      <a:pt x="7" y="0"/>
                    </a:cubicBezTo>
                    <a:cubicBezTo>
                      <a:pt x="3" y="0"/>
                      <a:pt x="0" y="3"/>
                      <a:pt x="0" y="6"/>
                    </a:cubicBezTo>
                    <a:cubicBezTo>
                      <a:pt x="0" y="83"/>
                      <a:pt x="0" y="83"/>
                      <a:pt x="0" y="83"/>
                    </a:cubicBezTo>
                    <a:cubicBezTo>
                      <a:pt x="0" y="86"/>
                      <a:pt x="3" y="89"/>
                      <a:pt x="7" y="89"/>
                    </a:cubicBezTo>
                    <a:cubicBezTo>
                      <a:pt x="44" y="89"/>
                      <a:pt x="44" y="89"/>
                      <a:pt x="44" y="89"/>
                    </a:cubicBezTo>
                    <a:cubicBezTo>
                      <a:pt x="48" y="89"/>
                      <a:pt x="51" y="86"/>
                      <a:pt x="51" y="83"/>
                    </a:cubicBezTo>
                    <a:cubicBezTo>
                      <a:pt x="51" y="6"/>
                      <a:pt x="51" y="6"/>
                      <a:pt x="51" y="6"/>
                    </a:cubicBezTo>
                    <a:cubicBezTo>
                      <a:pt x="51" y="3"/>
                      <a:pt x="48" y="0"/>
                      <a:pt x="44" y="0"/>
                    </a:cubicBezTo>
                    <a:close/>
                    <a:moveTo>
                      <a:pt x="40" y="4"/>
                    </a:moveTo>
                    <a:cubicBezTo>
                      <a:pt x="41" y="4"/>
                      <a:pt x="42" y="5"/>
                      <a:pt x="42" y="6"/>
                    </a:cubicBezTo>
                    <a:cubicBezTo>
                      <a:pt x="42" y="7"/>
                      <a:pt x="41" y="7"/>
                      <a:pt x="40" y="7"/>
                    </a:cubicBezTo>
                    <a:cubicBezTo>
                      <a:pt x="39" y="7"/>
                      <a:pt x="38" y="7"/>
                      <a:pt x="38" y="6"/>
                    </a:cubicBezTo>
                    <a:cubicBezTo>
                      <a:pt x="38" y="5"/>
                      <a:pt x="39" y="4"/>
                      <a:pt x="40" y="4"/>
                    </a:cubicBezTo>
                    <a:close/>
                    <a:moveTo>
                      <a:pt x="17" y="5"/>
                    </a:moveTo>
                    <a:cubicBezTo>
                      <a:pt x="34" y="5"/>
                      <a:pt x="34" y="5"/>
                      <a:pt x="34" y="5"/>
                    </a:cubicBezTo>
                    <a:cubicBezTo>
                      <a:pt x="34" y="6"/>
                      <a:pt x="34" y="6"/>
                      <a:pt x="34" y="6"/>
                    </a:cubicBezTo>
                    <a:cubicBezTo>
                      <a:pt x="17" y="6"/>
                      <a:pt x="17" y="6"/>
                      <a:pt x="17" y="6"/>
                    </a:cubicBezTo>
                    <a:lnTo>
                      <a:pt x="17" y="5"/>
                    </a:lnTo>
                    <a:close/>
                    <a:moveTo>
                      <a:pt x="26" y="83"/>
                    </a:moveTo>
                    <a:cubicBezTo>
                      <a:pt x="23" y="83"/>
                      <a:pt x="21" y="81"/>
                      <a:pt x="21" y="78"/>
                    </a:cubicBezTo>
                    <a:cubicBezTo>
                      <a:pt x="21" y="76"/>
                      <a:pt x="23" y="74"/>
                      <a:pt x="26" y="74"/>
                    </a:cubicBezTo>
                    <a:cubicBezTo>
                      <a:pt x="28" y="74"/>
                      <a:pt x="30" y="76"/>
                      <a:pt x="30" y="78"/>
                    </a:cubicBezTo>
                    <a:cubicBezTo>
                      <a:pt x="30" y="81"/>
                      <a:pt x="28" y="83"/>
                      <a:pt x="26" y="83"/>
                    </a:cubicBezTo>
                    <a:close/>
                    <a:moveTo>
                      <a:pt x="46" y="68"/>
                    </a:moveTo>
                    <a:cubicBezTo>
                      <a:pt x="5" y="68"/>
                      <a:pt x="5" y="68"/>
                      <a:pt x="5" y="68"/>
                    </a:cubicBezTo>
                    <a:cubicBezTo>
                      <a:pt x="5" y="11"/>
                      <a:pt x="5" y="11"/>
                      <a:pt x="5" y="11"/>
                    </a:cubicBezTo>
                    <a:cubicBezTo>
                      <a:pt x="46" y="11"/>
                      <a:pt x="46" y="11"/>
                      <a:pt x="46" y="11"/>
                    </a:cubicBezTo>
                    <a:lnTo>
                      <a:pt x="4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9" name="Freeform 14"/>
              <p:cNvSpPr>
                <a:spLocks/>
              </p:cNvSpPr>
              <p:nvPr/>
            </p:nvSpPr>
            <p:spPr bwMode="auto">
              <a:xfrm>
                <a:off x="7335338" y="3105016"/>
                <a:ext cx="74613" cy="63500"/>
              </a:xfrm>
              <a:custGeom>
                <a:avLst/>
                <a:gdLst>
                  <a:gd name="T0" fmla="*/ 38 w 47"/>
                  <a:gd name="T1" fmla="*/ 40 h 40"/>
                  <a:gd name="T2" fmla="*/ 47 w 47"/>
                  <a:gd name="T3" fmla="*/ 40 h 40"/>
                  <a:gd name="T4" fmla="*/ 47 w 47"/>
                  <a:gd name="T5" fmla="*/ 11 h 40"/>
                  <a:gd name="T6" fmla="*/ 47 w 47"/>
                  <a:gd name="T7" fmla="*/ 0 h 40"/>
                  <a:gd name="T8" fmla="*/ 38 w 47"/>
                  <a:gd name="T9" fmla="*/ 0 h 40"/>
                  <a:gd name="T10" fmla="*/ 0 w 47"/>
                  <a:gd name="T11" fmla="*/ 0 h 40"/>
                  <a:gd name="T12" fmla="*/ 0 w 47"/>
                  <a:gd name="T13" fmla="*/ 11 h 40"/>
                  <a:gd name="T14" fmla="*/ 38 w 47"/>
                  <a:gd name="T15" fmla="*/ 11 h 40"/>
                  <a:gd name="T16" fmla="*/ 38 w 47"/>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0">
                    <a:moveTo>
                      <a:pt x="38" y="40"/>
                    </a:moveTo>
                    <a:lnTo>
                      <a:pt x="47" y="40"/>
                    </a:lnTo>
                    <a:lnTo>
                      <a:pt x="47" y="11"/>
                    </a:lnTo>
                    <a:lnTo>
                      <a:pt x="47" y="0"/>
                    </a:lnTo>
                    <a:lnTo>
                      <a:pt x="38" y="0"/>
                    </a:lnTo>
                    <a:lnTo>
                      <a:pt x="0" y="0"/>
                    </a:lnTo>
                    <a:lnTo>
                      <a:pt x="0" y="11"/>
                    </a:lnTo>
                    <a:lnTo>
                      <a:pt x="38" y="11"/>
                    </a:lnTo>
                    <a:lnTo>
                      <a:pt x="38"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0" name="Freeform 15"/>
              <p:cNvSpPr>
                <a:spLocks/>
              </p:cNvSpPr>
              <p:nvPr/>
            </p:nvSpPr>
            <p:spPr bwMode="auto">
              <a:xfrm>
                <a:off x="7268663" y="3328853"/>
                <a:ext cx="61913" cy="61913"/>
              </a:xfrm>
              <a:custGeom>
                <a:avLst/>
                <a:gdLst>
                  <a:gd name="T0" fmla="*/ 10 w 39"/>
                  <a:gd name="T1" fmla="*/ 0 h 39"/>
                  <a:gd name="T2" fmla="*/ 0 w 39"/>
                  <a:gd name="T3" fmla="*/ 0 h 39"/>
                  <a:gd name="T4" fmla="*/ 0 w 39"/>
                  <a:gd name="T5" fmla="*/ 28 h 39"/>
                  <a:gd name="T6" fmla="*/ 0 w 39"/>
                  <a:gd name="T7" fmla="*/ 39 h 39"/>
                  <a:gd name="T8" fmla="*/ 10 w 39"/>
                  <a:gd name="T9" fmla="*/ 39 h 39"/>
                  <a:gd name="T10" fmla="*/ 39 w 39"/>
                  <a:gd name="T11" fmla="*/ 39 h 39"/>
                  <a:gd name="T12" fmla="*/ 39 w 39"/>
                  <a:gd name="T13" fmla="*/ 28 h 39"/>
                  <a:gd name="T14" fmla="*/ 10 w 39"/>
                  <a:gd name="T15" fmla="*/ 28 h 39"/>
                  <a:gd name="T16" fmla="*/ 10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10" y="0"/>
                    </a:moveTo>
                    <a:lnTo>
                      <a:pt x="0" y="0"/>
                    </a:lnTo>
                    <a:lnTo>
                      <a:pt x="0" y="28"/>
                    </a:lnTo>
                    <a:lnTo>
                      <a:pt x="0" y="39"/>
                    </a:lnTo>
                    <a:lnTo>
                      <a:pt x="10" y="39"/>
                    </a:lnTo>
                    <a:lnTo>
                      <a:pt x="39" y="39"/>
                    </a:lnTo>
                    <a:lnTo>
                      <a:pt x="39" y="28"/>
                    </a:lnTo>
                    <a:lnTo>
                      <a:pt x="10" y="28"/>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51" name="Group 50"/>
            <p:cNvGrpSpPr/>
            <p:nvPr/>
          </p:nvGrpSpPr>
          <p:grpSpPr>
            <a:xfrm>
              <a:off x="13268743" y="9175225"/>
              <a:ext cx="831380" cy="800816"/>
              <a:chOff x="4616450" y="1549401"/>
              <a:chExt cx="215900" cy="207963"/>
            </a:xfrm>
            <a:solidFill>
              <a:schemeClr val="bg1"/>
            </a:solidFill>
          </p:grpSpPr>
          <p:sp>
            <p:nvSpPr>
              <p:cNvPr id="52"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3"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sp>
          <p:nvSpPr>
            <p:cNvPr id="54" name="Freeform 54"/>
            <p:cNvSpPr>
              <a:spLocks noEditPoints="1"/>
            </p:cNvSpPr>
            <p:nvPr/>
          </p:nvSpPr>
          <p:spPr bwMode="auto">
            <a:xfrm>
              <a:off x="11751809" y="6955356"/>
              <a:ext cx="844535" cy="871782"/>
            </a:xfrm>
            <a:custGeom>
              <a:avLst/>
              <a:gdLst>
                <a:gd name="T0" fmla="*/ 83 w 130"/>
                <a:gd name="T1" fmla="*/ 92 h 134"/>
                <a:gd name="T2" fmla="*/ 128 w 130"/>
                <a:gd name="T3" fmla="*/ 26 h 134"/>
                <a:gd name="T4" fmla="*/ 128 w 130"/>
                <a:gd name="T5" fmla="*/ 21 h 134"/>
                <a:gd name="T6" fmla="*/ 118 w 130"/>
                <a:gd name="T7" fmla="*/ 10 h 134"/>
                <a:gd name="T8" fmla="*/ 112 w 130"/>
                <a:gd name="T9" fmla="*/ 10 h 134"/>
                <a:gd name="T10" fmla="*/ 107 w 130"/>
                <a:gd name="T11" fmla="*/ 15 h 134"/>
                <a:gd name="T12" fmla="*/ 101 w 130"/>
                <a:gd name="T13" fmla="*/ 16 h 134"/>
                <a:gd name="T14" fmla="*/ 102 w 130"/>
                <a:gd name="T15" fmla="*/ 0 h 134"/>
                <a:gd name="T16" fmla="*/ 28 w 130"/>
                <a:gd name="T17" fmla="*/ 0 h 134"/>
                <a:gd name="T18" fmla="*/ 28 w 130"/>
                <a:gd name="T19" fmla="*/ 16 h 134"/>
                <a:gd name="T20" fmla="*/ 23 w 130"/>
                <a:gd name="T21" fmla="*/ 15 h 134"/>
                <a:gd name="T22" fmla="*/ 18 w 130"/>
                <a:gd name="T23" fmla="*/ 10 h 134"/>
                <a:gd name="T24" fmla="*/ 12 w 130"/>
                <a:gd name="T25" fmla="*/ 10 h 134"/>
                <a:gd name="T26" fmla="*/ 1 w 130"/>
                <a:gd name="T27" fmla="*/ 21 h 134"/>
                <a:gd name="T28" fmla="*/ 1 w 130"/>
                <a:gd name="T29" fmla="*/ 26 h 134"/>
                <a:gd name="T30" fmla="*/ 47 w 130"/>
                <a:gd name="T31" fmla="*/ 92 h 134"/>
                <a:gd name="T32" fmla="*/ 59 w 130"/>
                <a:gd name="T33" fmla="*/ 97 h 134"/>
                <a:gd name="T34" fmla="*/ 59 w 130"/>
                <a:gd name="T35" fmla="*/ 103 h 134"/>
                <a:gd name="T36" fmla="*/ 54 w 130"/>
                <a:gd name="T37" fmla="*/ 105 h 134"/>
                <a:gd name="T38" fmla="*/ 59 w 130"/>
                <a:gd name="T39" fmla="*/ 108 h 134"/>
                <a:gd name="T40" fmla="*/ 59 w 130"/>
                <a:gd name="T41" fmla="*/ 114 h 134"/>
                <a:gd name="T42" fmla="*/ 55 w 130"/>
                <a:gd name="T43" fmla="*/ 119 h 134"/>
                <a:gd name="T44" fmla="*/ 49 w 130"/>
                <a:gd name="T45" fmla="*/ 124 h 134"/>
                <a:gd name="T46" fmla="*/ 44 w 130"/>
                <a:gd name="T47" fmla="*/ 129 h 134"/>
                <a:gd name="T48" fmla="*/ 49 w 130"/>
                <a:gd name="T49" fmla="*/ 134 h 134"/>
                <a:gd name="T50" fmla="*/ 80 w 130"/>
                <a:gd name="T51" fmla="*/ 134 h 134"/>
                <a:gd name="T52" fmla="*/ 86 w 130"/>
                <a:gd name="T53" fmla="*/ 129 h 134"/>
                <a:gd name="T54" fmla="*/ 80 w 130"/>
                <a:gd name="T55" fmla="*/ 124 h 134"/>
                <a:gd name="T56" fmla="*/ 75 w 130"/>
                <a:gd name="T57" fmla="*/ 118 h 134"/>
                <a:gd name="T58" fmla="*/ 70 w 130"/>
                <a:gd name="T59" fmla="*/ 114 h 134"/>
                <a:gd name="T60" fmla="*/ 70 w 130"/>
                <a:gd name="T61" fmla="*/ 108 h 134"/>
                <a:gd name="T62" fmla="*/ 75 w 130"/>
                <a:gd name="T63" fmla="*/ 105 h 134"/>
                <a:gd name="T64" fmla="*/ 70 w 130"/>
                <a:gd name="T65" fmla="*/ 103 h 134"/>
                <a:gd name="T66" fmla="*/ 70 w 130"/>
                <a:gd name="T67" fmla="*/ 97 h 134"/>
                <a:gd name="T68" fmla="*/ 83 w 130"/>
                <a:gd name="T69" fmla="*/ 92 h 134"/>
                <a:gd name="T70" fmla="*/ 102 w 130"/>
                <a:gd name="T71" fmla="*/ 21 h 134"/>
                <a:gd name="T72" fmla="*/ 107 w 130"/>
                <a:gd name="T73" fmla="*/ 21 h 134"/>
                <a:gd name="T74" fmla="*/ 113 w 130"/>
                <a:gd name="T75" fmla="*/ 16 h 134"/>
                <a:gd name="T76" fmla="*/ 118 w 130"/>
                <a:gd name="T77" fmla="*/ 21 h 134"/>
                <a:gd name="T78" fmla="*/ 118 w 130"/>
                <a:gd name="T79" fmla="*/ 26 h 134"/>
                <a:gd name="T80" fmla="*/ 91 w 130"/>
                <a:gd name="T81" fmla="*/ 71 h 134"/>
                <a:gd name="T82" fmla="*/ 102 w 130"/>
                <a:gd name="T83" fmla="*/ 21 h 134"/>
                <a:gd name="T84" fmla="*/ 37 w 130"/>
                <a:gd name="T85" fmla="*/ 72 h 134"/>
                <a:gd name="T86" fmla="*/ 10 w 130"/>
                <a:gd name="T87" fmla="*/ 27 h 134"/>
                <a:gd name="T88" fmla="*/ 10 w 130"/>
                <a:gd name="T89" fmla="*/ 22 h 134"/>
                <a:gd name="T90" fmla="*/ 15 w 130"/>
                <a:gd name="T91" fmla="*/ 16 h 134"/>
                <a:gd name="T92" fmla="*/ 21 w 130"/>
                <a:gd name="T93" fmla="*/ 22 h 134"/>
                <a:gd name="T94" fmla="*/ 26 w 130"/>
                <a:gd name="T95" fmla="*/ 22 h 134"/>
                <a:gd name="T96" fmla="*/ 37 w 130"/>
                <a:gd name="T97"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34">
                  <a:moveTo>
                    <a:pt x="83" y="92"/>
                  </a:moveTo>
                  <a:cubicBezTo>
                    <a:pt x="130" y="63"/>
                    <a:pt x="128" y="26"/>
                    <a:pt x="128" y="26"/>
                  </a:cubicBezTo>
                  <a:cubicBezTo>
                    <a:pt x="128" y="21"/>
                    <a:pt x="128" y="21"/>
                    <a:pt x="128" y="21"/>
                  </a:cubicBezTo>
                  <a:cubicBezTo>
                    <a:pt x="128" y="21"/>
                    <a:pt x="128" y="10"/>
                    <a:pt x="118" y="10"/>
                  </a:cubicBezTo>
                  <a:cubicBezTo>
                    <a:pt x="115" y="10"/>
                    <a:pt x="112" y="10"/>
                    <a:pt x="112" y="10"/>
                  </a:cubicBezTo>
                  <a:cubicBezTo>
                    <a:pt x="107" y="10"/>
                    <a:pt x="107" y="15"/>
                    <a:pt x="107" y="15"/>
                  </a:cubicBezTo>
                  <a:cubicBezTo>
                    <a:pt x="107" y="15"/>
                    <a:pt x="105" y="16"/>
                    <a:pt x="101" y="16"/>
                  </a:cubicBezTo>
                  <a:cubicBezTo>
                    <a:pt x="101" y="12"/>
                    <a:pt x="102" y="0"/>
                    <a:pt x="102" y="0"/>
                  </a:cubicBezTo>
                  <a:cubicBezTo>
                    <a:pt x="56" y="6"/>
                    <a:pt x="28" y="0"/>
                    <a:pt x="28" y="0"/>
                  </a:cubicBezTo>
                  <a:cubicBezTo>
                    <a:pt x="28" y="16"/>
                    <a:pt x="28" y="16"/>
                    <a:pt x="28" y="16"/>
                  </a:cubicBezTo>
                  <a:cubicBezTo>
                    <a:pt x="24" y="16"/>
                    <a:pt x="23" y="15"/>
                    <a:pt x="23" y="15"/>
                  </a:cubicBezTo>
                  <a:cubicBezTo>
                    <a:pt x="23" y="15"/>
                    <a:pt x="22" y="10"/>
                    <a:pt x="18" y="10"/>
                  </a:cubicBezTo>
                  <a:cubicBezTo>
                    <a:pt x="18" y="10"/>
                    <a:pt x="15" y="10"/>
                    <a:pt x="12" y="10"/>
                  </a:cubicBezTo>
                  <a:cubicBezTo>
                    <a:pt x="2" y="10"/>
                    <a:pt x="1" y="21"/>
                    <a:pt x="1" y="21"/>
                  </a:cubicBezTo>
                  <a:cubicBezTo>
                    <a:pt x="1" y="26"/>
                    <a:pt x="1" y="26"/>
                    <a:pt x="1" y="26"/>
                  </a:cubicBezTo>
                  <a:cubicBezTo>
                    <a:pt x="1" y="26"/>
                    <a:pt x="0" y="63"/>
                    <a:pt x="47" y="92"/>
                  </a:cubicBezTo>
                  <a:cubicBezTo>
                    <a:pt x="47" y="92"/>
                    <a:pt x="52" y="97"/>
                    <a:pt x="59" y="97"/>
                  </a:cubicBezTo>
                  <a:cubicBezTo>
                    <a:pt x="59" y="103"/>
                    <a:pt x="59" y="103"/>
                    <a:pt x="59" y="103"/>
                  </a:cubicBezTo>
                  <a:cubicBezTo>
                    <a:pt x="59" y="103"/>
                    <a:pt x="54" y="102"/>
                    <a:pt x="54" y="105"/>
                  </a:cubicBezTo>
                  <a:cubicBezTo>
                    <a:pt x="54" y="109"/>
                    <a:pt x="59" y="108"/>
                    <a:pt x="59" y="108"/>
                  </a:cubicBezTo>
                  <a:cubicBezTo>
                    <a:pt x="59" y="114"/>
                    <a:pt x="59" y="114"/>
                    <a:pt x="59" y="114"/>
                  </a:cubicBezTo>
                  <a:cubicBezTo>
                    <a:pt x="59" y="114"/>
                    <a:pt x="58" y="119"/>
                    <a:pt x="55" y="119"/>
                  </a:cubicBezTo>
                  <a:cubicBezTo>
                    <a:pt x="55" y="124"/>
                    <a:pt x="49" y="124"/>
                    <a:pt x="49" y="124"/>
                  </a:cubicBezTo>
                  <a:cubicBezTo>
                    <a:pt x="49" y="124"/>
                    <a:pt x="44" y="125"/>
                    <a:pt x="44" y="129"/>
                  </a:cubicBezTo>
                  <a:cubicBezTo>
                    <a:pt x="44" y="129"/>
                    <a:pt x="43" y="134"/>
                    <a:pt x="49" y="134"/>
                  </a:cubicBezTo>
                  <a:cubicBezTo>
                    <a:pt x="57" y="134"/>
                    <a:pt x="80" y="134"/>
                    <a:pt x="80" y="134"/>
                  </a:cubicBezTo>
                  <a:cubicBezTo>
                    <a:pt x="85" y="134"/>
                    <a:pt x="86" y="129"/>
                    <a:pt x="86" y="129"/>
                  </a:cubicBezTo>
                  <a:cubicBezTo>
                    <a:pt x="86" y="129"/>
                    <a:pt x="86" y="124"/>
                    <a:pt x="80" y="124"/>
                  </a:cubicBezTo>
                  <a:cubicBezTo>
                    <a:pt x="75" y="124"/>
                    <a:pt x="75" y="118"/>
                    <a:pt x="75" y="118"/>
                  </a:cubicBezTo>
                  <a:cubicBezTo>
                    <a:pt x="75" y="118"/>
                    <a:pt x="70" y="119"/>
                    <a:pt x="70" y="114"/>
                  </a:cubicBezTo>
                  <a:cubicBezTo>
                    <a:pt x="70" y="108"/>
                    <a:pt x="70" y="108"/>
                    <a:pt x="70" y="108"/>
                  </a:cubicBezTo>
                  <a:cubicBezTo>
                    <a:pt x="70" y="108"/>
                    <a:pt x="75" y="109"/>
                    <a:pt x="75" y="105"/>
                  </a:cubicBezTo>
                  <a:cubicBezTo>
                    <a:pt x="75" y="102"/>
                    <a:pt x="70" y="103"/>
                    <a:pt x="70" y="103"/>
                  </a:cubicBezTo>
                  <a:cubicBezTo>
                    <a:pt x="70" y="97"/>
                    <a:pt x="70" y="97"/>
                    <a:pt x="70" y="97"/>
                  </a:cubicBezTo>
                  <a:cubicBezTo>
                    <a:pt x="75" y="97"/>
                    <a:pt x="79" y="95"/>
                    <a:pt x="83" y="92"/>
                  </a:cubicBezTo>
                  <a:close/>
                  <a:moveTo>
                    <a:pt x="102" y="21"/>
                  </a:moveTo>
                  <a:cubicBezTo>
                    <a:pt x="103" y="21"/>
                    <a:pt x="107" y="21"/>
                    <a:pt x="107" y="21"/>
                  </a:cubicBezTo>
                  <a:cubicBezTo>
                    <a:pt x="112" y="21"/>
                    <a:pt x="113" y="16"/>
                    <a:pt x="113" y="16"/>
                  </a:cubicBezTo>
                  <a:cubicBezTo>
                    <a:pt x="118" y="16"/>
                    <a:pt x="118" y="21"/>
                    <a:pt x="118" y="21"/>
                  </a:cubicBezTo>
                  <a:cubicBezTo>
                    <a:pt x="118" y="26"/>
                    <a:pt x="118" y="26"/>
                    <a:pt x="118" y="26"/>
                  </a:cubicBezTo>
                  <a:cubicBezTo>
                    <a:pt x="118" y="26"/>
                    <a:pt x="116" y="47"/>
                    <a:pt x="91" y="71"/>
                  </a:cubicBezTo>
                  <a:cubicBezTo>
                    <a:pt x="97" y="61"/>
                    <a:pt x="102" y="38"/>
                    <a:pt x="102" y="21"/>
                  </a:cubicBezTo>
                  <a:close/>
                  <a:moveTo>
                    <a:pt x="37" y="72"/>
                  </a:moveTo>
                  <a:cubicBezTo>
                    <a:pt x="11" y="48"/>
                    <a:pt x="10" y="27"/>
                    <a:pt x="10" y="27"/>
                  </a:cubicBezTo>
                  <a:cubicBezTo>
                    <a:pt x="10" y="22"/>
                    <a:pt x="10" y="22"/>
                    <a:pt x="10" y="22"/>
                  </a:cubicBezTo>
                  <a:cubicBezTo>
                    <a:pt x="10" y="22"/>
                    <a:pt x="10" y="16"/>
                    <a:pt x="15" y="16"/>
                  </a:cubicBezTo>
                  <a:cubicBezTo>
                    <a:pt x="15" y="16"/>
                    <a:pt x="15" y="22"/>
                    <a:pt x="21" y="22"/>
                  </a:cubicBezTo>
                  <a:cubicBezTo>
                    <a:pt x="21" y="22"/>
                    <a:pt x="25" y="22"/>
                    <a:pt x="26" y="22"/>
                  </a:cubicBezTo>
                  <a:cubicBezTo>
                    <a:pt x="26" y="39"/>
                    <a:pt x="31" y="62"/>
                    <a:pt x="37" y="72"/>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5" name="Freeform 37"/>
            <p:cNvSpPr>
              <a:spLocks noEditPoints="1"/>
            </p:cNvSpPr>
            <p:nvPr/>
          </p:nvSpPr>
          <p:spPr bwMode="auto">
            <a:xfrm>
              <a:off x="14285651" y="7025210"/>
              <a:ext cx="742080" cy="736933"/>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6" name="Freeform 33"/>
            <p:cNvSpPr>
              <a:spLocks noEditPoints="1"/>
            </p:cNvSpPr>
            <p:nvPr/>
          </p:nvSpPr>
          <p:spPr bwMode="auto">
            <a:xfrm>
              <a:off x="12817267" y="4950319"/>
              <a:ext cx="1049579" cy="714611"/>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grpSp>
      <p:sp>
        <p:nvSpPr>
          <p:cNvPr id="57" name="TextBox 56"/>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34</a:t>
            </a:fld>
            <a:endParaRPr lang="en-US" sz="2400" dirty="0">
              <a:solidFill>
                <a:schemeClr val="bg1"/>
              </a:solidFill>
            </a:endParaRPr>
          </a:p>
        </p:txBody>
      </p:sp>
    </p:spTree>
    <p:extLst>
      <p:ext uri="{BB962C8B-B14F-4D97-AF65-F5344CB8AC3E}">
        <p14:creationId xmlns:p14="http://schemas.microsoft.com/office/powerpoint/2010/main" val="232932055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500"/>
                                        <p:tgtEl>
                                          <p:spTgt spid="14"/>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500"/>
                                        <p:tgtEl>
                                          <p:spTgt spid="15"/>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5"/>
                                        </p:tgtEl>
                                        <p:attrNameLst>
                                          <p:attrName>style.visibility</p:attrName>
                                        </p:attrNameLst>
                                      </p:cBhvr>
                                      <p:to>
                                        <p:strVal val="visible"/>
                                      </p:to>
                                    </p:set>
                                    <p:animEffect transition="in" filter="fade">
                                      <p:cBhvr>
                                        <p:cTn id="24" dur="500"/>
                                        <p:tgtEl>
                                          <p:spTgt spid="2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fade">
                                      <p:cBhvr>
                                        <p:cTn id="30" dur="500"/>
                                        <p:tgtEl>
                                          <p:spTgt spid="27"/>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fade">
                                      <p:cBhvr>
                                        <p:cTn id="37" dur="500"/>
                                        <p:tgtEl>
                                          <p:spTgt spid="3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0"/>
                                        <p:tgtEl>
                                          <p:spTgt spid="31"/>
                                        </p:tgtEl>
                                      </p:cBhvr>
                                    </p:animEffect>
                                  </p:childTnLst>
                                </p:cTn>
                              </p:par>
                            </p:childTnLst>
                          </p:cTn>
                        </p:par>
                        <p:par>
                          <p:cTn id="41" fill="hold">
                            <p:stCondLst>
                              <p:cond delay="2000"/>
                            </p:stCondLst>
                            <p:childTnLst>
                              <p:par>
                                <p:cTn id="42" presetID="10" presetClass="entr" presetSubtype="0" fill="hold" grpId="0" nodeType="afterEffect">
                                  <p:stCondLst>
                                    <p:cond delay="0"/>
                                  </p:stCondLst>
                                  <p:childTnLst>
                                    <p:set>
                                      <p:cBhvr>
                                        <p:cTn id="43" dur="1" fill="hold">
                                          <p:stCondLst>
                                            <p:cond delay="0"/>
                                          </p:stCondLst>
                                        </p:cTn>
                                        <p:tgtEl>
                                          <p:spTgt spid="32"/>
                                        </p:tgtEl>
                                        <p:attrNameLst>
                                          <p:attrName>style.visibility</p:attrName>
                                        </p:attrNameLst>
                                      </p:cBhvr>
                                      <p:to>
                                        <p:strVal val="visible"/>
                                      </p:to>
                                    </p:set>
                                    <p:animEffect transition="in" filter="fade">
                                      <p:cBhvr>
                                        <p:cTn id="44" dur="500"/>
                                        <p:tgtEl>
                                          <p:spTgt spid="32"/>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fade">
                                      <p:cBhvr>
                                        <p:cTn id="47" dur="500"/>
                                        <p:tgtEl>
                                          <p:spTgt spid="33"/>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4"/>
                                        </p:tgtEl>
                                        <p:attrNameLst>
                                          <p:attrName>style.visibility</p:attrName>
                                        </p:attrNameLst>
                                      </p:cBhvr>
                                      <p:to>
                                        <p:strVal val="visible"/>
                                      </p:to>
                                    </p:set>
                                    <p:animEffect transition="in" filter="fade">
                                      <p:cBhvr>
                                        <p:cTn id="50" dur="500"/>
                                        <p:tgtEl>
                                          <p:spTgt spid="34"/>
                                        </p:tgtEl>
                                      </p:cBhvr>
                                    </p:animEffect>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fade">
                                      <p:cBhvr>
                                        <p:cTn id="54" dur="500"/>
                                        <p:tgtEl>
                                          <p:spTgt spid="2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4"/>
                                        </p:tgtEl>
                                        <p:attrNameLst>
                                          <p:attrName>style.visibility</p:attrName>
                                        </p:attrNameLst>
                                      </p:cBhvr>
                                      <p:to>
                                        <p:strVal val="visible"/>
                                      </p:to>
                                    </p:set>
                                    <p:animEffect transition="in" filter="fade">
                                      <p:cBhvr>
                                        <p:cTn id="60" dur="500"/>
                                        <p:tgtEl>
                                          <p:spTgt spid="24"/>
                                        </p:tgtEl>
                                      </p:cBhvr>
                                    </p:animEffect>
                                  </p:childTnLst>
                                </p:cTn>
                              </p:par>
                            </p:childTnLst>
                          </p:cTn>
                        </p:par>
                        <p:par>
                          <p:cTn id="61" fill="hold">
                            <p:stCondLst>
                              <p:cond delay="3000"/>
                            </p:stCondLst>
                            <p:childTnLst>
                              <p:par>
                                <p:cTn id="62" presetID="10" presetClass="entr" presetSubtype="0" fill="hold" grpId="0" nodeType="afterEffect">
                                  <p:stCondLst>
                                    <p:cond delay="0"/>
                                  </p:stCondLst>
                                  <p:childTnLst>
                                    <p:set>
                                      <p:cBhvr>
                                        <p:cTn id="63" dur="1" fill="hold">
                                          <p:stCondLst>
                                            <p:cond delay="0"/>
                                          </p:stCondLst>
                                        </p:cTn>
                                        <p:tgtEl>
                                          <p:spTgt spid="18"/>
                                        </p:tgtEl>
                                        <p:attrNameLst>
                                          <p:attrName>style.visibility</p:attrName>
                                        </p:attrNameLst>
                                      </p:cBhvr>
                                      <p:to>
                                        <p:strVal val="visible"/>
                                      </p:to>
                                    </p:set>
                                    <p:animEffect transition="in" filter="fade">
                                      <p:cBhvr>
                                        <p:cTn id="64" dur="500"/>
                                        <p:tgtEl>
                                          <p:spTgt spid="1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P spid="17" grpId="0"/>
      <p:bldP spid="18" grpId="0" animBg="1"/>
      <p:bldP spid="19" grpId="0"/>
      <p:bldP spid="20" grpId="0"/>
      <p:bldP spid="21" grpId="0" animBg="1"/>
      <p:bldP spid="22" grpId="0"/>
      <p:bldP spid="24" grpId="0"/>
      <p:bldP spid="25" grpId="0" animBg="1"/>
      <p:bldP spid="26" grpId="0"/>
      <p:bldP spid="27" grpId="0"/>
      <p:bldP spid="28" grpId="0" animBg="1"/>
      <p:bldP spid="30" grpId="0"/>
      <p:bldP spid="31" grpId="0"/>
      <p:bldP spid="32" grpId="0" animBg="1"/>
      <p:bldP spid="33" grpId="0"/>
      <p:bldP spid="3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HEXA INFOGRAPHIC</a:t>
            </a:r>
            <a:endParaRPr lang="en-AU" dirty="0"/>
          </a:p>
        </p:txBody>
      </p:sp>
      <p:sp>
        <p:nvSpPr>
          <p:cNvPr id="4" name="Content Placeholder 3"/>
          <p:cNvSpPr>
            <a:spLocks noGrp="1"/>
          </p:cNvSpPr>
          <p:nvPr>
            <p:ph idx="1"/>
          </p:nvPr>
        </p:nvSpPr>
        <p:spPr/>
        <p:txBody>
          <a:bodyPr>
            <a:normAutofit fontScale="92500" lnSpcReduction="20000"/>
          </a:bodyPr>
          <a:lstStyle/>
          <a:p>
            <a:r>
              <a:rPr lang="id-ID" dirty="0"/>
              <a:t>Lorem Slogan Should Be here</a:t>
            </a:r>
            <a:endParaRPr lang="en-AU" dirty="0"/>
          </a:p>
        </p:txBody>
      </p:sp>
      <p:grpSp>
        <p:nvGrpSpPr>
          <p:cNvPr id="5" name="Group 4"/>
          <p:cNvGrpSpPr/>
          <p:nvPr/>
        </p:nvGrpSpPr>
        <p:grpSpPr>
          <a:xfrm>
            <a:off x="9029393" y="4508126"/>
            <a:ext cx="6318864" cy="6102723"/>
            <a:chOff x="9029393" y="4508126"/>
            <a:chExt cx="6318864" cy="6102723"/>
          </a:xfrm>
        </p:grpSpPr>
        <p:grpSp>
          <p:nvGrpSpPr>
            <p:cNvPr id="24" name="Group 23"/>
            <p:cNvGrpSpPr/>
            <p:nvPr/>
          </p:nvGrpSpPr>
          <p:grpSpPr>
            <a:xfrm>
              <a:off x="9029393" y="4508126"/>
              <a:ext cx="6318864" cy="6102723"/>
              <a:chOff x="9187836" y="4822509"/>
              <a:chExt cx="4560746" cy="4070980"/>
            </a:xfrm>
          </p:grpSpPr>
          <p:sp>
            <p:nvSpPr>
              <p:cNvPr id="3" name="Freeform 2"/>
              <p:cNvSpPr/>
              <p:nvPr/>
            </p:nvSpPr>
            <p:spPr>
              <a:xfrm>
                <a:off x="10744605" y="6103444"/>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bg1">
                  <a:lumMod val="6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GB" sz="3300" kern="1200"/>
              </a:p>
            </p:txBody>
          </p:sp>
          <p:sp>
            <p:nvSpPr>
              <p:cNvPr id="7" name="Freeform 6"/>
              <p:cNvSpPr/>
              <p:nvPr/>
            </p:nvSpPr>
            <p:spPr>
              <a:xfrm>
                <a:off x="11527472" y="4822509"/>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GB" sz="3300" kern="1200"/>
              </a:p>
            </p:txBody>
          </p:sp>
          <p:sp>
            <p:nvSpPr>
              <p:cNvPr id="10" name="Freeform 9"/>
              <p:cNvSpPr/>
              <p:nvPr/>
            </p:nvSpPr>
            <p:spPr>
              <a:xfrm>
                <a:off x="9187836" y="6103444"/>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6"/>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endParaRPr lang="en-GB" sz="3600" kern="1200"/>
              </a:p>
            </p:txBody>
          </p:sp>
          <p:sp>
            <p:nvSpPr>
              <p:cNvPr id="13" name="Freeform 12"/>
              <p:cNvSpPr/>
              <p:nvPr/>
            </p:nvSpPr>
            <p:spPr>
              <a:xfrm>
                <a:off x="12304362" y="6103444"/>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endParaRPr lang="en-GB" sz="3600" kern="1200"/>
              </a:p>
            </p:txBody>
          </p:sp>
          <p:sp>
            <p:nvSpPr>
              <p:cNvPr id="16" name="Freeform 15"/>
              <p:cNvSpPr/>
              <p:nvPr/>
            </p:nvSpPr>
            <p:spPr>
              <a:xfrm>
                <a:off x="9967714" y="4822509"/>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endParaRPr lang="en-GB" sz="3600" kern="1200"/>
              </a:p>
            </p:txBody>
          </p:sp>
          <p:sp>
            <p:nvSpPr>
              <p:cNvPr id="19" name="Freeform 18"/>
              <p:cNvSpPr/>
              <p:nvPr/>
            </p:nvSpPr>
            <p:spPr>
              <a:xfrm>
                <a:off x="11527472" y="7384377"/>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4"/>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98050" tIns="438741" rIns="398050" bIns="438741" numCol="1" spcCol="1270" anchor="ctr" anchorCtr="0">
                <a:noAutofit/>
              </a:bodyPr>
              <a:lstStyle/>
              <a:p>
                <a:pPr lvl="0" algn="ctr" defTabSz="1466850">
                  <a:lnSpc>
                    <a:spcPct val="90000"/>
                  </a:lnSpc>
                  <a:spcBef>
                    <a:spcPct val="0"/>
                  </a:spcBef>
                  <a:spcAft>
                    <a:spcPct val="35000"/>
                  </a:spcAft>
                </a:pPr>
                <a:endParaRPr lang="en-GB" sz="3300" kern="1200"/>
              </a:p>
            </p:txBody>
          </p:sp>
          <p:sp>
            <p:nvSpPr>
              <p:cNvPr id="22" name="Freeform 21"/>
              <p:cNvSpPr/>
              <p:nvPr/>
            </p:nvSpPr>
            <p:spPr>
              <a:xfrm>
                <a:off x="9967714" y="7384377"/>
                <a:ext cx="1444220" cy="1509112"/>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accent5"/>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lvl="0" algn="ctr" defTabSz="1600200">
                  <a:lnSpc>
                    <a:spcPct val="90000"/>
                  </a:lnSpc>
                  <a:spcBef>
                    <a:spcPct val="0"/>
                  </a:spcBef>
                  <a:spcAft>
                    <a:spcPct val="35000"/>
                  </a:spcAft>
                </a:pPr>
                <a:endParaRPr lang="en-GB" sz="3600" kern="1200"/>
              </a:p>
            </p:txBody>
          </p:sp>
        </p:grpSp>
        <p:grpSp>
          <p:nvGrpSpPr>
            <p:cNvPr id="12" name="Group 11"/>
            <p:cNvGrpSpPr/>
            <p:nvPr/>
          </p:nvGrpSpPr>
          <p:grpSpPr>
            <a:xfrm>
              <a:off x="10628863" y="5192304"/>
              <a:ext cx="963033" cy="778846"/>
              <a:chOff x="312738" y="3205163"/>
              <a:chExt cx="290513" cy="234950"/>
            </a:xfrm>
            <a:solidFill>
              <a:schemeClr val="bg1"/>
            </a:solidFill>
          </p:grpSpPr>
          <p:sp>
            <p:nvSpPr>
              <p:cNvPr id="14"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5" name="Freeform 6"/>
              <p:cNvSpPr>
                <a:spLocks/>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7"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18" name="Group 17"/>
            <p:cNvGrpSpPr/>
            <p:nvPr/>
          </p:nvGrpSpPr>
          <p:grpSpPr>
            <a:xfrm>
              <a:off x="10792447" y="8957525"/>
              <a:ext cx="594211" cy="777048"/>
              <a:chOff x="812800" y="2401888"/>
              <a:chExt cx="206375" cy="269875"/>
            </a:xfrm>
            <a:solidFill>
              <a:schemeClr val="bg1"/>
            </a:solidFill>
          </p:grpSpPr>
          <p:sp>
            <p:nvSpPr>
              <p:cNvPr id="20" name="Freeform 47"/>
              <p:cNvSpPr>
                <a:spLocks noEditPoints="1"/>
              </p:cNvSpPr>
              <p:nvPr/>
            </p:nvSpPr>
            <p:spPr bwMode="auto">
              <a:xfrm>
                <a:off x="812800" y="2401888"/>
                <a:ext cx="206375" cy="269875"/>
              </a:xfrm>
              <a:custGeom>
                <a:avLst/>
                <a:gdLst>
                  <a:gd name="T0" fmla="*/ 104 w 109"/>
                  <a:gd name="T1" fmla="*/ 68 h 142"/>
                  <a:gd name="T2" fmla="*/ 96 w 109"/>
                  <a:gd name="T3" fmla="*/ 68 h 142"/>
                  <a:gd name="T4" fmla="*/ 96 w 109"/>
                  <a:gd name="T5" fmla="*/ 44 h 142"/>
                  <a:gd name="T6" fmla="*/ 84 w 109"/>
                  <a:gd name="T7" fmla="*/ 13 h 142"/>
                  <a:gd name="T8" fmla="*/ 55 w 109"/>
                  <a:gd name="T9" fmla="*/ 0 h 142"/>
                  <a:gd name="T10" fmla="*/ 25 w 109"/>
                  <a:gd name="T11" fmla="*/ 13 h 142"/>
                  <a:gd name="T12" fmla="*/ 13 w 109"/>
                  <a:gd name="T13" fmla="*/ 44 h 142"/>
                  <a:gd name="T14" fmla="*/ 13 w 109"/>
                  <a:gd name="T15" fmla="*/ 68 h 142"/>
                  <a:gd name="T16" fmla="*/ 6 w 109"/>
                  <a:gd name="T17" fmla="*/ 68 h 142"/>
                  <a:gd name="T18" fmla="*/ 0 w 109"/>
                  <a:gd name="T19" fmla="*/ 73 h 142"/>
                  <a:gd name="T20" fmla="*/ 0 w 109"/>
                  <a:gd name="T21" fmla="*/ 137 h 142"/>
                  <a:gd name="T22" fmla="*/ 6 w 109"/>
                  <a:gd name="T23" fmla="*/ 142 h 142"/>
                  <a:gd name="T24" fmla="*/ 104 w 109"/>
                  <a:gd name="T25" fmla="*/ 142 h 142"/>
                  <a:gd name="T26" fmla="*/ 109 w 109"/>
                  <a:gd name="T27" fmla="*/ 137 h 142"/>
                  <a:gd name="T28" fmla="*/ 109 w 109"/>
                  <a:gd name="T29" fmla="*/ 73 h 142"/>
                  <a:gd name="T30" fmla="*/ 104 w 109"/>
                  <a:gd name="T31" fmla="*/ 68 h 142"/>
                  <a:gd name="T32" fmla="*/ 66 w 109"/>
                  <a:gd name="T33" fmla="*/ 124 h 142"/>
                  <a:gd name="T34" fmla="*/ 55 w 109"/>
                  <a:gd name="T35" fmla="*/ 136 h 142"/>
                  <a:gd name="T36" fmla="*/ 43 w 109"/>
                  <a:gd name="T37" fmla="*/ 124 h 142"/>
                  <a:gd name="T38" fmla="*/ 43 w 109"/>
                  <a:gd name="T39" fmla="*/ 103 h 142"/>
                  <a:gd name="T40" fmla="*/ 55 w 109"/>
                  <a:gd name="T41" fmla="*/ 91 h 142"/>
                  <a:gd name="T42" fmla="*/ 66 w 109"/>
                  <a:gd name="T43" fmla="*/ 103 h 142"/>
                  <a:gd name="T44" fmla="*/ 66 w 109"/>
                  <a:gd name="T45" fmla="*/ 124 h 142"/>
                  <a:gd name="T46" fmla="*/ 77 w 109"/>
                  <a:gd name="T47" fmla="*/ 68 h 142"/>
                  <a:gd name="T48" fmla="*/ 33 w 109"/>
                  <a:gd name="T49" fmla="*/ 68 h 142"/>
                  <a:gd name="T50" fmla="*/ 33 w 109"/>
                  <a:gd name="T51" fmla="*/ 44 h 142"/>
                  <a:gd name="T52" fmla="*/ 39 w 109"/>
                  <a:gd name="T53" fmla="*/ 27 h 142"/>
                  <a:gd name="T54" fmla="*/ 55 w 109"/>
                  <a:gd name="T55" fmla="*/ 20 h 142"/>
                  <a:gd name="T56" fmla="*/ 70 w 109"/>
                  <a:gd name="T57" fmla="*/ 27 h 142"/>
                  <a:gd name="T58" fmla="*/ 77 w 109"/>
                  <a:gd name="T59" fmla="*/ 44 h 142"/>
                  <a:gd name="T60" fmla="*/ 77 w 109"/>
                  <a:gd name="T61" fmla="*/ 6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2">
                    <a:moveTo>
                      <a:pt x="104" y="68"/>
                    </a:moveTo>
                    <a:cubicBezTo>
                      <a:pt x="96" y="68"/>
                      <a:pt x="96" y="68"/>
                      <a:pt x="96" y="68"/>
                    </a:cubicBezTo>
                    <a:cubicBezTo>
                      <a:pt x="96" y="44"/>
                      <a:pt x="96" y="44"/>
                      <a:pt x="96" y="44"/>
                    </a:cubicBezTo>
                    <a:cubicBezTo>
                      <a:pt x="96" y="32"/>
                      <a:pt x="92" y="21"/>
                      <a:pt x="84" y="13"/>
                    </a:cubicBezTo>
                    <a:cubicBezTo>
                      <a:pt x="77" y="5"/>
                      <a:pt x="66" y="0"/>
                      <a:pt x="55" y="0"/>
                    </a:cubicBezTo>
                    <a:cubicBezTo>
                      <a:pt x="43" y="0"/>
                      <a:pt x="32" y="5"/>
                      <a:pt x="25" y="13"/>
                    </a:cubicBezTo>
                    <a:cubicBezTo>
                      <a:pt x="17" y="21"/>
                      <a:pt x="13" y="32"/>
                      <a:pt x="13" y="44"/>
                    </a:cubicBezTo>
                    <a:cubicBezTo>
                      <a:pt x="13" y="68"/>
                      <a:pt x="13" y="68"/>
                      <a:pt x="13" y="68"/>
                    </a:cubicBezTo>
                    <a:cubicBezTo>
                      <a:pt x="6" y="68"/>
                      <a:pt x="6" y="68"/>
                      <a:pt x="6" y="68"/>
                    </a:cubicBezTo>
                    <a:cubicBezTo>
                      <a:pt x="3" y="68"/>
                      <a:pt x="0" y="71"/>
                      <a:pt x="0" y="73"/>
                    </a:cubicBezTo>
                    <a:cubicBezTo>
                      <a:pt x="0" y="137"/>
                      <a:pt x="0" y="137"/>
                      <a:pt x="0" y="137"/>
                    </a:cubicBezTo>
                    <a:cubicBezTo>
                      <a:pt x="0" y="140"/>
                      <a:pt x="3" y="142"/>
                      <a:pt x="6" y="142"/>
                    </a:cubicBezTo>
                    <a:cubicBezTo>
                      <a:pt x="104" y="142"/>
                      <a:pt x="104" y="142"/>
                      <a:pt x="104" y="142"/>
                    </a:cubicBezTo>
                    <a:cubicBezTo>
                      <a:pt x="107" y="142"/>
                      <a:pt x="109" y="140"/>
                      <a:pt x="109" y="137"/>
                    </a:cubicBezTo>
                    <a:cubicBezTo>
                      <a:pt x="109" y="73"/>
                      <a:pt x="109" y="73"/>
                      <a:pt x="109" y="73"/>
                    </a:cubicBezTo>
                    <a:cubicBezTo>
                      <a:pt x="109" y="71"/>
                      <a:pt x="107" y="68"/>
                      <a:pt x="104" y="68"/>
                    </a:cubicBezTo>
                    <a:close/>
                    <a:moveTo>
                      <a:pt x="66" y="124"/>
                    </a:moveTo>
                    <a:cubicBezTo>
                      <a:pt x="66" y="131"/>
                      <a:pt x="61" y="136"/>
                      <a:pt x="55" y="136"/>
                    </a:cubicBezTo>
                    <a:cubicBezTo>
                      <a:pt x="48" y="136"/>
                      <a:pt x="43" y="131"/>
                      <a:pt x="43" y="124"/>
                    </a:cubicBezTo>
                    <a:cubicBezTo>
                      <a:pt x="43" y="103"/>
                      <a:pt x="43" y="103"/>
                      <a:pt x="43" y="103"/>
                    </a:cubicBezTo>
                    <a:cubicBezTo>
                      <a:pt x="43" y="96"/>
                      <a:pt x="48" y="91"/>
                      <a:pt x="55" y="91"/>
                    </a:cubicBezTo>
                    <a:cubicBezTo>
                      <a:pt x="61" y="91"/>
                      <a:pt x="66" y="96"/>
                      <a:pt x="66" y="103"/>
                    </a:cubicBezTo>
                    <a:lnTo>
                      <a:pt x="66" y="124"/>
                    </a:lnTo>
                    <a:close/>
                    <a:moveTo>
                      <a:pt x="77" y="68"/>
                    </a:moveTo>
                    <a:cubicBezTo>
                      <a:pt x="33" y="68"/>
                      <a:pt x="33" y="68"/>
                      <a:pt x="33" y="68"/>
                    </a:cubicBezTo>
                    <a:cubicBezTo>
                      <a:pt x="33" y="44"/>
                      <a:pt x="33" y="44"/>
                      <a:pt x="33" y="44"/>
                    </a:cubicBezTo>
                    <a:cubicBezTo>
                      <a:pt x="33" y="37"/>
                      <a:pt x="35" y="31"/>
                      <a:pt x="39" y="27"/>
                    </a:cubicBezTo>
                    <a:cubicBezTo>
                      <a:pt x="43" y="23"/>
                      <a:pt x="49" y="20"/>
                      <a:pt x="55" y="20"/>
                    </a:cubicBezTo>
                    <a:cubicBezTo>
                      <a:pt x="60" y="20"/>
                      <a:pt x="66" y="23"/>
                      <a:pt x="70" y="27"/>
                    </a:cubicBezTo>
                    <a:cubicBezTo>
                      <a:pt x="74" y="31"/>
                      <a:pt x="77" y="37"/>
                      <a:pt x="77" y="44"/>
                    </a:cubicBezTo>
                    <a:lnTo>
                      <a:pt x="77"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1" name="Freeform 48"/>
              <p:cNvSpPr>
                <a:spLocks/>
              </p:cNvSpPr>
              <p:nvPr/>
            </p:nvSpPr>
            <p:spPr bwMode="auto">
              <a:xfrm>
                <a:off x="903288" y="2586038"/>
                <a:ext cx="25400" cy="60325"/>
              </a:xfrm>
              <a:custGeom>
                <a:avLst/>
                <a:gdLst>
                  <a:gd name="T0" fmla="*/ 7 w 13"/>
                  <a:gd name="T1" fmla="*/ 0 h 32"/>
                  <a:gd name="T2" fmla="*/ 0 w 13"/>
                  <a:gd name="T3" fmla="*/ 7 h 32"/>
                  <a:gd name="T4" fmla="*/ 0 w 13"/>
                  <a:gd name="T5" fmla="*/ 25 h 32"/>
                  <a:gd name="T6" fmla="*/ 7 w 13"/>
                  <a:gd name="T7" fmla="*/ 32 h 32"/>
                  <a:gd name="T8" fmla="*/ 13 w 13"/>
                  <a:gd name="T9" fmla="*/ 25 h 32"/>
                  <a:gd name="T10" fmla="*/ 13 w 13"/>
                  <a:gd name="T11" fmla="*/ 7 h 32"/>
                  <a:gd name="T12" fmla="*/ 7 w 13"/>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7" y="0"/>
                    </a:moveTo>
                    <a:cubicBezTo>
                      <a:pt x="3" y="0"/>
                      <a:pt x="0" y="3"/>
                      <a:pt x="0" y="7"/>
                    </a:cubicBezTo>
                    <a:cubicBezTo>
                      <a:pt x="0" y="25"/>
                      <a:pt x="0" y="25"/>
                      <a:pt x="0" y="25"/>
                    </a:cubicBezTo>
                    <a:cubicBezTo>
                      <a:pt x="0" y="29"/>
                      <a:pt x="3" y="32"/>
                      <a:pt x="7" y="32"/>
                    </a:cubicBezTo>
                    <a:cubicBezTo>
                      <a:pt x="10" y="32"/>
                      <a:pt x="13" y="29"/>
                      <a:pt x="13" y="25"/>
                    </a:cubicBezTo>
                    <a:cubicBezTo>
                      <a:pt x="13" y="7"/>
                      <a:pt x="13" y="7"/>
                      <a:pt x="13" y="7"/>
                    </a:cubicBezTo>
                    <a:cubicBezTo>
                      <a:pt x="13" y="3"/>
                      <a:pt x="10"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23" name="Group 22"/>
            <p:cNvGrpSpPr/>
            <p:nvPr/>
          </p:nvGrpSpPr>
          <p:grpSpPr>
            <a:xfrm>
              <a:off x="9640355" y="6993082"/>
              <a:ext cx="779025" cy="879844"/>
              <a:chOff x="7201988" y="3093903"/>
              <a:chExt cx="269875" cy="304801"/>
            </a:xfrm>
            <a:solidFill>
              <a:schemeClr val="bg1"/>
            </a:solidFill>
          </p:grpSpPr>
          <p:sp>
            <p:nvSpPr>
              <p:cNvPr id="25" name="Freeform 12"/>
              <p:cNvSpPr>
                <a:spLocks noEditPoints="1"/>
              </p:cNvSpPr>
              <p:nvPr/>
            </p:nvSpPr>
            <p:spPr bwMode="auto">
              <a:xfrm>
                <a:off x="7201988" y="3093903"/>
                <a:ext cx="123825" cy="220663"/>
              </a:xfrm>
              <a:custGeom>
                <a:avLst/>
                <a:gdLst>
                  <a:gd name="T0" fmla="*/ 50 w 50"/>
                  <a:gd name="T1" fmla="*/ 83 h 89"/>
                  <a:gd name="T2" fmla="*/ 50 w 50"/>
                  <a:gd name="T3" fmla="*/ 6 h 89"/>
                  <a:gd name="T4" fmla="*/ 44 w 50"/>
                  <a:gd name="T5" fmla="*/ 0 h 89"/>
                  <a:gd name="T6" fmla="*/ 6 w 50"/>
                  <a:gd name="T7" fmla="*/ 0 h 89"/>
                  <a:gd name="T8" fmla="*/ 0 w 50"/>
                  <a:gd name="T9" fmla="*/ 6 h 89"/>
                  <a:gd name="T10" fmla="*/ 0 w 50"/>
                  <a:gd name="T11" fmla="*/ 83 h 89"/>
                  <a:gd name="T12" fmla="*/ 6 w 50"/>
                  <a:gd name="T13" fmla="*/ 89 h 89"/>
                  <a:gd name="T14" fmla="*/ 44 w 50"/>
                  <a:gd name="T15" fmla="*/ 89 h 89"/>
                  <a:gd name="T16" fmla="*/ 50 w 50"/>
                  <a:gd name="T17" fmla="*/ 83 h 89"/>
                  <a:gd name="T18" fmla="*/ 39 w 50"/>
                  <a:gd name="T19" fmla="*/ 4 h 89"/>
                  <a:gd name="T20" fmla="*/ 41 w 50"/>
                  <a:gd name="T21" fmla="*/ 6 h 89"/>
                  <a:gd name="T22" fmla="*/ 39 w 50"/>
                  <a:gd name="T23" fmla="*/ 7 h 89"/>
                  <a:gd name="T24" fmla="*/ 38 w 50"/>
                  <a:gd name="T25" fmla="*/ 6 h 89"/>
                  <a:gd name="T26" fmla="*/ 39 w 50"/>
                  <a:gd name="T27" fmla="*/ 4 h 89"/>
                  <a:gd name="T28" fmla="*/ 16 w 50"/>
                  <a:gd name="T29" fmla="*/ 5 h 89"/>
                  <a:gd name="T30" fmla="*/ 34 w 50"/>
                  <a:gd name="T31" fmla="*/ 5 h 89"/>
                  <a:gd name="T32" fmla="*/ 34 w 50"/>
                  <a:gd name="T33" fmla="*/ 6 h 89"/>
                  <a:gd name="T34" fmla="*/ 16 w 50"/>
                  <a:gd name="T35" fmla="*/ 6 h 89"/>
                  <a:gd name="T36" fmla="*/ 16 w 50"/>
                  <a:gd name="T37" fmla="*/ 5 h 89"/>
                  <a:gd name="T38" fmla="*/ 4 w 50"/>
                  <a:gd name="T39" fmla="*/ 68 h 89"/>
                  <a:gd name="T40" fmla="*/ 4 w 50"/>
                  <a:gd name="T41" fmla="*/ 11 h 89"/>
                  <a:gd name="T42" fmla="*/ 45 w 50"/>
                  <a:gd name="T43" fmla="*/ 11 h 89"/>
                  <a:gd name="T44" fmla="*/ 45 w 50"/>
                  <a:gd name="T45" fmla="*/ 68 h 89"/>
                  <a:gd name="T46" fmla="*/ 4 w 50"/>
                  <a:gd name="T47" fmla="*/ 68 h 89"/>
                  <a:gd name="T48" fmla="*/ 25 w 50"/>
                  <a:gd name="T49" fmla="*/ 83 h 89"/>
                  <a:gd name="T50" fmla="*/ 21 w 50"/>
                  <a:gd name="T51" fmla="*/ 78 h 89"/>
                  <a:gd name="T52" fmla="*/ 25 w 50"/>
                  <a:gd name="T53" fmla="*/ 74 h 89"/>
                  <a:gd name="T54" fmla="*/ 29 w 50"/>
                  <a:gd name="T55" fmla="*/ 78 h 89"/>
                  <a:gd name="T56" fmla="*/ 25 w 50"/>
                  <a:gd name="T57"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89">
                    <a:moveTo>
                      <a:pt x="50" y="83"/>
                    </a:moveTo>
                    <a:cubicBezTo>
                      <a:pt x="50" y="6"/>
                      <a:pt x="50" y="6"/>
                      <a:pt x="50" y="6"/>
                    </a:cubicBezTo>
                    <a:cubicBezTo>
                      <a:pt x="50" y="3"/>
                      <a:pt x="47" y="0"/>
                      <a:pt x="44" y="0"/>
                    </a:cubicBezTo>
                    <a:cubicBezTo>
                      <a:pt x="6" y="0"/>
                      <a:pt x="6" y="0"/>
                      <a:pt x="6" y="0"/>
                    </a:cubicBezTo>
                    <a:cubicBezTo>
                      <a:pt x="3" y="0"/>
                      <a:pt x="0" y="3"/>
                      <a:pt x="0" y="6"/>
                    </a:cubicBezTo>
                    <a:cubicBezTo>
                      <a:pt x="0" y="83"/>
                      <a:pt x="0" y="83"/>
                      <a:pt x="0" y="83"/>
                    </a:cubicBezTo>
                    <a:cubicBezTo>
                      <a:pt x="0" y="86"/>
                      <a:pt x="3" y="89"/>
                      <a:pt x="6" y="89"/>
                    </a:cubicBezTo>
                    <a:cubicBezTo>
                      <a:pt x="44" y="89"/>
                      <a:pt x="44" y="89"/>
                      <a:pt x="44" y="89"/>
                    </a:cubicBezTo>
                    <a:cubicBezTo>
                      <a:pt x="47" y="89"/>
                      <a:pt x="50" y="86"/>
                      <a:pt x="50" y="83"/>
                    </a:cubicBezTo>
                    <a:close/>
                    <a:moveTo>
                      <a:pt x="39" y="4"/>
                    </a:moveTo>
                    <a:cubicBezTo>
                      <a:pt x="40" y="4"/>
                      <a:pt x="41" y="5"/>
                      <a:pt x="41" y="6"/>
                    </a:cubicBezTo>
                    <a:cubicBezTo>
                      <a:pt x="41" y="7"/>
                      <a:pt x="40" y="7"/>
                      <a:pt x="39" y="7"/>
                    </a:cubicBezTo>
                    <a:cubicBezTo>
                      <a:pt x="38" y="7"/>
                      <a:pt x="38" y="7"/>
                      <a:pt x="38" y="6"/>
                    </a:cubicBezTo>
                    <a:cubicBezTo>
                      <a:pt x="38" y="5"/>
                      <a:pt x="38" y="4"/>
                      <a:pt x="39" y="4"/>
                    </a:cubicBezTo>
                    <a:close/>
                    <a:moveTo>
                      <a:pt x="16" y="5"/>
                    </a:moveTo>
                    <a:cubicBezTo>
                      <a:pt x="34" y="5"/>
                      <a:pt x="34" y="5"/>
                      <a:pt x="34" y="5"/>
                    </a:cubicBezTo>
                    <a:cubicBezTo>
                      <a:pt x="34" y="6"/>
                      <a:pt x="34" y="6"/>
                      <a:pt x="34" y="6"/>
                    </a:cubicBezTo>
                    <a:cubicBezTo>
                      <a:pt x="16" y="6"/>
                      <a:pt x="16" y="6"/>
                      <a:pt x="16" y="6"/>
                    </a:cubicBezTo>
                    <a:lnTo>
                      <a:pt x="16" y="5"/>
                    </a:lnTo>
                    <a:close/>
                    <a:moveTo>
                      <a:pt x="4" y="68"/>
                    </a:moveTo>
                    <a:cubicBezTo>
                      <a:pt x="4" y="11"/>
                      <a:pt x="4" y="11"/>
                      <a:pt x="4" y="11"/>
                    </a:cubicBezTo>
                    <a:cubicBezTo>
                      <a:pt x="45" y="11"/>
                      <a:pt x="45" y="11"/>
                      <a:pt x="45" y="11"/>
                    </a:cubicBezTo>
                    <a:cubicBezTo>
                      <a:pt x="45" y="68"/>
                      <a:pt x="45" y="68"/>
                      <a:pt x="45" y="68"/>
                    </a:cubicBezTo>
                    <a:lnTo>
                      <a:pt x="4" y="68"/>
                    </a:lnTo>
                    <a:close/>
                    <a:moveTo>
                      <a:pt x="25" y="83"/>
                    </a:moveTo>
                    <a:cubicBezTo>
                      <a:pt x="23" y="83"/>
                      <a:pt x="21" y="81"/>
                      <a:pt x="21" y="78"/>
                    </a:cubicBezTo>
                    <a:cubicBezTo>
                      <a:pt x="21" y="76"/>
                      <a:pt x="23" y="74"/>
                      <a:pt x="25" y="74"/>
                    </a:cubicBezTo>
                    <a:cubicBezTo>
                      <a:pt x="27" y="74"/>
                      <a:pt x="29" y="76"/>
                      <a:pt x="29" y="78"/>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6" name="Freeform 13"/>
              <p:cNvSpPr>
                <a:spLocks noEditPoints="1"/>
              </p:cNvSpPr>
              <p:nvPr/>
            </p:nvSpPr>
            <p:spPr bwMode="auto">
              <a:xfrm>
                <a:off x="7344863" y="3178041"/>
                <a:ext cx="127000" cy="220663"/>
              </a:xfrm>
              <a:custGeom>
                <a:avLst/>
                <a:gdLst>
                  <a:gd name="T0" fmla="*/ 44 w 51"/>
                  <a:gd name="T1" fmla="*/ 0 h 89"/>
                  <a:gd name="T2" fmla="*/ 7 w 51"/>
                  <a:gd name="T3" fmla="*/ 0 h 89"/>
                  <a:gd name="T4" fmla="*/ 0 w 51"/>
                  <a:gd name="T5" fmla="*/ 6 h 89"/>
                  <a:gd name="T6" fmla="*/ 0 w 51"/>
                  <a:gd name="T7" fmla="*/ 83 h 89"/>
                  <a:gd name="T8" fmla="*/ 7 w 51"/>
                  <a:gd name="T9" fmla="*/ 89 h 89"/>
                  <a:gd name="T10" fmla="*/ 44 w 51"/>
                  <a:gd name="T11" fmla="*/ 89 h 89"/>
                  <a:gd name="T12" fmla="*/ 51 w 51"/>
                  <a:gd name="T13" fmla="*/ 83 h 89"/>
                  <a:gd name="T14" fmla="*/ 51 w 51"/>
                  <a:gd name="T15" fmla="*/ 6 h 89"/>
                  <a:gd name="T16" fmla="*/ 44 w 51"/>
                  <a:gd name="T17" fmla="*/ 0 h 89"/>
                  <a:gd name="T18" fmla="*/ 40 w 51"/>
                  <a:gd name="T19" fmla="*/ 4 h 89"/>
                  <a:gd name="T20" fmla="*/ 42 w 51"/>
                  <a:gd name="T21" fmla="*/ 6 h 89"/>
                  <a:gd name="T22" fmla="*/ 40 w 51"/>
                  <a:gd name="T23" fmla="*/ 7 h 89"/>
                  <a:gd name="T24" fmla="*/ 38 w 51"/>
                  <a:gd name="T25" fmla="*/ 6 h 89"/>
                  <a:gd name="T26" fmla="*/ 40 w 51"/>
                  <a:gd name="T27" fmla="*/ 4 h 89"/>
                  <a:gd name="T28" fmla="*/ 17 w 51"/>
                  <a:gd name="T29" fmla="*/ 5 h 89"/>
                  <a:gd name="T30" fmla="*/ 34 w 51"/>
                  <a:gd name="T31" fmla="*/ 5 h 89"/>
                  <a:gd name="T32" fmla="*/ 34 w 51"/>
                  <a:gd name="T33" fmla="*/ 6 h 89"/>
                  <a:gd name="T34" fmla="*/ 17 w 51"/>
                  <a:gd name="T35" fmla="*/ 6 h 89"/>
                  <a:gd name="T36" fmla="*/ 17 w 51"/>
                  <a:gd name="T37" fmla="*/ 5 h 89"/>
                  <a:gd name="T38" fmla="*/ 26 w 51"/>
                  <a:gd name="T39" fmla="*/ 83 h 89"/>
                  <a:gd name="T40" fmla="*/ 21 w 51"/>
                  <a:gd name="T41" fmla="*/ 78 h 89"/>
                  <a:gd name="T42" fmla="*/ 26 w 51"/>
                  <a:gd name="T43" fmla="*/ 74 h 89"/>
                  <a:gd name="T44" fmla="*/ 30 w 51"/>
                  <a:gd name="T45" fmla="*/ 78 h 89"/>
                  <a:gd name="T46" fmla="*/ 26 w 51"/>
                  <a:gd name="T47" fmla="*/ 83 h 89"/>
                  <a:gd name="T48" fmla="*/ 46 w 51"/>
                  <a:gd name="T49" fmla="*/ 68 h 89"/>
                  <a:gd name="T50" fmla="*/ 5 w 51"/>
                  <a:gd name="T51" fmla="*/ 68 h 89"/>
                  <a:gd name="T52" fmla="*/ 5 w 51"/>
                  <a:gd name="T53" fmla="*/ 11 h 89"/>
                  <a:gd name="T54" fmla="*/ 46 w 51"/>
                  <a:gd name="T55" fmla="*/ 11 h 89"/>
                  <a:gd name="T56" fmla="*/ 46 w 51"/>
                  <a:gd name="T57" fmla="*/ 6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89">
                    <a:moveTo>
                      <a:pt x="44" y="0"/>
                    </a:moveTo>
                    <a:cubicBezTo>
                      <a:pt x="7" y="0"/>
                      <a:pt x="7" y="0"/>
                      <a:pt x="7" y="0"/>
                    </a:cubicBezTo>
                    <a:cubicBezTo>
                      <a:pt x="3" y="0"/>
                      <a:pt x="0" y="3"/>
                      <a:pt x="0" y="6"/>
                    </a:cubicBezTo>
                    <a:cubicBezTo>
                      <a:pt x="0" y="83"/>
                      <a:pt x="0" y="83"/>
                      <a:pt x="0" y="83"/>
                    </a:cubicBezTo>
                    <a:cubicBezTo>
                      <a:pt x="0" y="86"/>
                      <a:pt x="3" y="89"/>
                      <a:pt x="7" y="89"/>
                    </a:cubicBezTo>
                    <a:cubicBezTo>
                      <a:pt x="44" y="89"/>
                      <a:pt x="44" y="89"/>
                      <a:pt x="44" y="89"/>
                    </a:cubicBezTo>
                    <a:cubicBezTo>
                      <a:pt x="48" y="89"/>
                      <a:pt x="51" y="86"/>
                      <a:pt x="51" y="83"/>
                    </a:cubicBezTo>
                    <a:cubicBezTo>
                      <a:pt x="51" y="6"/>
                      <a:pt x="51" y="6"/>
                      <a:pt x="51" y="6"/>
                    </a:cubicBezTo>
                    <a:cubicBezTo>
                      <a:pt x="51" y="3"/>
                      <a:pt x="48" y="0"/>
                      <a:pt x="44" y="0"/>
                    </a:cubicBezTo>
                    <a:close/>
                    <a:moveTo>
                      <a:pt x="40" y="4"/>
                    </a:moveTo>
                    <a:cubicBezTo>
                      <a:pt x="41" y="4"/>
                      <a:pt x="42" y="5"/>
                      <a:pt x="42" y="6"/>
                    </a:cubicBezTo>
                    <a:cubicBezTo>
                      <a:pt x="42" y="7"/>
                      <a:pt x="41" y="7"/>
                      <a:pt x="40" y="7"/>
                    </a:cubicBezTo>
                    <a:cubicBezTo>
                      <a:pt x="39" y="7"/>
                      <a:pt x="38" y="7"/>
                      <a:pt x="38" y="6"/>
                    </a:cubicBezTo>
                    <a:cubicBezTo>
                      <a:pt x="38" y="5"/>
                      <a:pt x="39" y="4"/>
                      <a:pt x="40" y="4"/>
                    </a:cubicBezTo>
                    <a:close/>
                    <a:moveTo>
                      <a:pt x="17" y="5"/>
                    </a:moveTo>
                    <a:cubicBezTo>
                      <a:pt x="34" y="5"/>
                      <a:pt x="34" y="5"/>
                      <a:pt x="34" y="5"/>
                    </a:cubicBezTo>
                    <a:cubicBezTo>
                      <a:pt x="34" y="6"/>
                      <a:pt x="34" y="6"/>
                      <a:pt x="34" y="6"/>
                    </a:cubicBezTo>
                    <a:cubicBezTo>
                      <a:pt x="17" y="6"/>
                      <a:pt x="17" y="6"/>
                      <a:pt x="17" y="6"/>
                    </a:cubicBezTo>
                    <a:lnTo>
                      <a:pt x="17" y="5"/>
                    </a:lnTo>
                    <a:close/>
                    <a:moveTo>
                      <a:pt x="26" y="83"/>
                    </a:moveTo>
                    <a:cubicBezTo>
                      <a:pt x="23" y="83"/>
                      <a:pt x="21" y="81"/>
                      <a:pt x="21" y="78"/>
                    </a:cubicBezTo>
                    <a:cubicBezTo>
                      <a:pt x="21" y="76"/>
                      <a:pt x="23" y="74"/>
                      <a:pt x="26" y="74"/>
                    </a:cubicBezTo>
                    <a:cubicBezTo>
                      <a:pt x="28" y="74"/>
                      <a:pt x="30" y="76"/>
                      <a:pt x="30" y="78"/>
                    </a:cubicBezTo>
                    <a:cubicBezTo>
                      <a:pt x="30" y="81"/>
                      <a:pt x="28" y="83"/>
                      <a:pt x="26" y="83"/>
                    </a:cubicBezTo>
                    <a:close/>
                    <a:moveTo>
                      <a:pt x="46" y="68"/>
                    </a:moveTo>
                    <a:cubicBezTo>
                      <a:pt x="5" y="68"/>
                      <a:pt x="5" y="68"/>
                      <a:pt x="5" y="68"/>
                    </a:cubicBezTo>
                    <a:cubicBezTo>
                      <a:pt x="5" y="11"/>
                      <a:pt x="5" y="11"/>
                      <a:pt x="5" y="11"/>
                    </a:cubicBezTo>
                    <a:cubicBezTo>
                      <a:pt x="46" y="11"/>
                      <a:pt x="46" y="11"/>
                      <a:pt x="46" y="11"/>
                    </a:cubicBezTo>
                    <a:lnTo>
                      <a:pt x="4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7" name="Freeform 14"/>
              <p:cNvSpPr>
                <a:spLocks/>
              </p:cNvSpPr>
              <p:nvPr/>
            </p:nvSpPr>
            <p:spPr bwMode="auto">
              <a:xfrm>
                <a:off x="7335338" y="3105016"/>
                <a:ext cx="74613" cy="63500"/>
              </a:xfrm>
              <a:custGeom>
                <a:avLst/>
                <a:gdLst>
                  <a:gd name="T0" fmla="*/ 38 w 47"/>
                  <a:gd name="T1" fmla="*/ 40 h 40"/>
                  <a:gd name="T2" fmla="*/ 47 w 47"/>
                  <a:gd name="T3" fmla="*/ 40 h 40"/>
                  <a:gd name="T4" fmla="*/ 47 w 47"/>
                  <a:gd name="T5" fmla="*/ 11 h 40"/>
                  <a:gd name="T6" fmla="*/ 47 w 47"/>
                  <a:gd name="T7" fmla="*/ 0 h 40"/>
                  <a:gd name="T8" fmla="*/ 38 w 47"/>
                  <a:gd name="T9" fmla="*/ 0 h 40"/>
                  <a:gd name="T10" fmla="*/ 0 w 47"/>
                  <a:gd name="T11" fmla="*/ 0 h 40"/>
                  <a:gd name="T12" fmla="*/ 0 w 47"/>
                  <a:gd name="T13" fmla="*/ 11 h 40"/>
                  <a:gd name="T14" fmla="*/ 38 w 47"/>
                  <a:gd name="T15" fmla="*/ 11 h 40"/>
                  <a:gd name="T16" fmla="*/ 38 w 47"/>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0">
                    <a:moveTo>
                      <a:pt x="38" y="40"/>
                    </a:moveTo>
                    <a:lnTo>
                      <a:pt x="47" y="40"/>
                    </a:lnTo>
                    <a:lnTo>
                      <a:pt x="47" y="11"/>
                    </a:lnTo>
                    <a:lnTo>
                      <a:pt x="47" y="0"/>
                    </a:lnTo>
                    <a:lnTo>
                      <a:pt x="38" y="0"/>
                    </a:lnTo>
                    <a:lnTo>
                      <a:pt x="0" y="0"/>
                    </a:lnTo>
                    <a:lnTo>
                      <a:pt x="0" y="11"/>
                    </a:lnTo>
                    <a:lnTo>
                      <a:pt x="38" y="11"/>
                    </a:lnTo>
                    <a:lnTo>
                      <a:pt x="38"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28" name="Freeform 15"/>
              <p:cNvSpPr>
                <a:spLocks/>
              </p:cNvSpPr>
              <p:nvPr/>
            </p:nvSpPr>
            <p:spPr bwMode="auto">
              <a:xfrm>
                <a:off x="7268663" y="3328853"/>
                <a:ext cx="61913" cy="61913"/>
              </a:xfrm>
              <a:custGeom>
                <a:avLst/>
                <a:gdLst>
                  <a:gd name="T0" fmla="*/ 10 w 39"/>
                  <a:gd name="T1" fmla="*/ 0 h 39"/>
                  <a:gd name="T2" fmla="*/ 0 w 39"/>
                  <a:gd name="T3" fmla="*/ 0 h 39"/>
                  <a:gd name="T4" fmla="*/ 0 w 39"/>
                  <a:gd name="T5" fmla="*/ 28 h 39"/>
                  <a:gd name="T6" fmla="*/ 0 w 39"/>
                  <a:gd name="T7" fmla="*/ 39 h 39"/>
                  <a:gd name="T8" fmla="*/ 10 w 39"/>
                  <a:gd name="T9" fmla="*/ 39 h 39"/>
                  <a:gd name="T10" fmla="*/ 39 w 39"/>
                  <a:gd name="T11" fmla="*/ 39 h 39"/>
                  <a:gd name="T12" fmla="*/ 39 w 39"/>
                  <a:gd name="T13" fmla="*/ 28 h 39"/>
                  <a:gd name="T14" fmla="*/ 10 w 39"/>
                  <a:gd name="T15" fmla="*/ 28 h 39"/>
                  <a:gd name="T16" fmla="*/ 10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10" y="0"/>
                    </a:moveTo>
                    <a:lnTo>
                      <a:pt x="0" y="0"/>
                    </a:lnTo>
                    <a:lnTo>
                      <a:pt x="0" y="28"/>
                    </a:lnTo>
                    <a:lnTo>
                      <a:pt x="0" y="39"/>
                    </a:lnTo>
                    <a:lnTo>
                      <a:pt x="10" y="39"/>
                    </a:lnTo>
                    <a:lnTo>
                      <a:pt x="39" y="39"/>
                    </a:lnTo>
                    <a:lnTo>
                      <a:pt x="39" y="28"/>
                    </a:lnTo>
                    <a:lnTo>
                      <a:pt x="10" y="28"/>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29" name="Group 28"/>
            <p:cNvGrpSpPr/>
            <p:nvPr/>
          </p:nvGrpSpPr>
          <p:grpSpPr>
            <a:xfrm>
              <a:off x="12859585" y="9079301"/>
              <a:ext cx="831380" cy="800816"/>
              <a:chOff x="4616450" y="1549401"/>
              <a:chExt cx="215900" cy="207963"/>
            </a:xfrm>
            <a:solidFill>
              <a:schemeClr val="bg1"/>
            </a:solidFill>
          </p:grpSpPr>
          <p:sp>
            <p:nvSpPr>
              <p:cNvPr id="30" name="Freeform 6"/>
              <p:cNvSpPr>
                <a:spLocks noEditPoints="1"/>
              </p:cNvSpPr>
              <p:nvPr/>
            </p:nvSpPr>
            <p:spPr bwMode="auto">
              <a:xfrm>
                <a:off x="4616450" y="1549401"/>
                <a:ext cx="215900" cy="207963"/>
              </a:xfrm>
              <a:custGeom>
                <a:avLst/>
                <a:gdLst>
                  <a:gd name="T0" fmla="*/ 124 w 133"/>
                  <a:gd name="T1" fmla="*/ 0 h 127"/>
                  <a:gd name="T2" fmla="*/ 9 w 133"/>
                  <a:gd name="T3" fmla="*/ 0 h 127"/>
                  <a:gd name="T4" fmla="*/ 0 w 133"/>
                  <a:gd name="T5" fmla="*/ 9 h 127"/>
                  <a:gd name="T6" fmla="*/ 0 w 133"/>
                  <a:gd name="T7" fmla="*/ 91 h 127"/>
                  <a:gd name="T8" fmla="*/ 9 w 133"/>
                  <a:gd name="T9" fmla="*/ 100 h 127"/>
                  <a:gd name="T10" fmla="*/ 53 w 133"/>
                  <a:gd name="T11" fmla="*/ 100 h 127"/>
                  <a:gd name="T12" fmla="*/ 39 w 133"/>
                  <a:gd name="T13" fmla="*/ 118 h 127"/>
                  <a:gd name="T14" fmla="*/ 39 w 133"/>
                  <a:gd name="T15" fmla="*/ 127 h 127"/>
                  <a:gd name="T16" fmla="*/ 53 w 133"/>
                  <a:gd name="T17" fmla="*/ 127 h 127"/>
                  <a:gd name="T18" fmla="*/ 80 w 133"/>
                  <a:gd name="T19" fmla="*/ 127 h 127"/>
                  <a:gd name="T20" fmla="*/ 93 w 133"/>
                  <a:gd name="T21" fmla="*/ 127 h 127"/>
                  <a:gd name="T22" fmla="*/ 93 w 133"/>
                  <a:gd name="T23" fmla="*/ 118 h 127"/>
                  <a:gd name="T24" fmla="*/ 80 w 133"/>
                  <a:gd name="T25" fmla="*/ 100 h 127"/>
                  <a:gd name="T26" fmla="*/ 124 w 133"/>
                  <a:gd name="T27" fmla="*/ 100 h 127"/>
                  <a:gd name="T28" fmla="*/ 133 w 133"/>
                  <a:gd name="T29" fmla="*/ 91 h 127"/>
                  <a:gd name="T30" fmla="*/ 133 w 133"/>
                  <a:gd name="T31" fmla="*/ 9 h 127"/>
                  <a:gd name="T32" fmla="*/ 124 w 133"/>
                  <a:gd name="T33" fmla="*/ 0 h 127"/>
                  <a:gd name="T34" fmla="*/ 59 w 133"/>
                  <a:gd name="T35" fmla="*/ 89 h 127"/>
                  <a:gd name="T36" fmla="*/ 67 w 133"/>
                  <a:gd name="T37" fmla="*/ 82 h 127"/>
                  <a:gd name="T38" fmla="*/ 75 w 133"/>
                  <a:gd name="T39" fmla="*/ 89 h 127"/>
                  <a:gd name="T40" fmla="*/ 67 w 133"/>
                  <a:gd name="T41" fmla="*/ 97 h 127"/>
                  <a:gd name="T42" fmla="*/ 59 w 133"/>
                  <a:gd name="T43" fmla="*/ 89 h 127"/>
                  <a:gd name="T44" fmla="*/ 123 w 133"/>
                  <a:gd name="T45" fmla="*/ 79 h 127"/>
                  <a:gd name="T46" fmla="*/ 9 w 133"/>
                  <a:gd name="T47" fmla="*/ 79 h 127"/>
                  <a:gd name="T48" fmla="*/ 9 w 133"/>
                  <a:gd name="T49" fmla="*/ 10 h 127"/>
                  <a:gd name="T50" fmla="*/ 123 w 133"/>
                  <a:gd name="T51" fmla="*/ 10 h 127"/>
                  <a:gd name="T52" fmla="*/ 123 w 133"/>
                  <a:gd name="T53"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27">
                    <a:moveTo>
                      <a:pt x="124"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39" y="118"/>
                    </a:cubicBezTo>
                    <a:cubicBezTo>
                      <a:pt x="39" y="127"/>
                      <a:pt x="39" y="127"/>
                      <a:pt x="39" y="127"/>
                    </a:cubicBezTo>
                    <a:cubicBezTo>
                      <a:pt x="53" y="127"/>
                      <a:pt x="53" y="127"/>
                      <a:pt x="53" y="127"/>
                    </a:cubicBezTo>
                    <a:cubicBezTo>
                      <a:pt x="80" y="127"/>
                      <a:pt x="80" y="127"/>
                      <a:pt x="80" y="127"/>
                    </a:cubicBezTo>
                    <a:cubicBezTo>
                      <a:pt x="93" y="127"/>
                      <a:pt x="93" y="127"/>
                      <a:pt x="93" y="127"/>
                    </a:cubicBezTo>
                    <a:cubicBezTo>
                      <a:pt x="93" y="118"/>
                      <a:pt x="93" y="118"/>
                      <a:pt x="93" y="118"/>
                    </a:cubicBezTo>
                    <a:cubicBezTo>
                      <a:pt x="77" y="118"/>
                      <a:pt x="80" y="100"/>
                      <a:pt x="80" y="100"/>
                    </a:cubicBezTo>
                    <a:cubicBezTo>
                      <a:pt x="124" y="100"/>
                      <a:pt x="124" y="100"/>
                      <a:pt x="124" y="100"/>
                    </a:cubicBezTo>
                    <a:cubicBezTo>
                      <a:pt x="129" y="100"/>
                      <a:pt x="133" y="96"/>
                      <a:pt x="133" y="91"/>
                    </a:cubicBezTo>
                    <a:cubicBezTo>
                      <a:pt x="133" y="9"/>
                      <a:pt x="133" y="9"/>
                      <a:pt x="133" y="9"/>
                    </a:cubicBezTo>
                    <a:cubicBezTo>
                      <a:pt x="133" y="4"/>
                      <a:pt x="129" y="0"/>
                      <a:pt x="124" y="0"/>
                    </a:cubicBezTo>
                    <a:close/>
                    <a:moveTo>
                      <a:pt x="59" y="89"/>
                    </a:moveTo>
                    <a:cubicBezTo>
                      <a:pt x="59" y="85"/>
                      <a:pt x="63" y="82"/>
                      <a:pt x="67" y="82"/>
                    </a:cubicBezTo>
                    <a:cubicBezTo>
                      <a:pt x="71" y="82"/>
                      <a:pt x="75" y="85"/>
                      <a:pt x="75" y="89"/>
                    </a:cubicBezTo>
                    <a:cubicBezTo>
                      <a:pt x="75" y="93"/>
                      <a:pt x="71" y="97"/>
                      <a:pt x="67" y="97"/>
                    </a:cubicBezTo>
                    <a:cubicBezTo>
                      <a:pt x="63" y="97"/>
                      <a:pt x="59" y="93"/>
                      <a:pt x="59" y="89"/>
                    </a:cubicBezTo>
                    <a:close/>
                    <a:moveTo>
                      <a:pt x="123" y="79"/>
                    </a:moveTo>
                    <a:cubicBezTo>
                      <a:pt x="9" y="79"/>
                      <a:pt x="9" y="79"/>
                      <a:pt x="9" y="79"/>
                    </a:cubicBezTo>
                    <a:cubicBezTo>
                      <a:pt x="9" y="10"/>
                      <a:pt x="9" y="10"/>
                      <a:pt x="9" y="10"/>
                    </a:cubicBezTo>
                    <a:cubicBezTo>
                      <a:pt x="123" y="10"/>
                      <a:pt x="123" y="10"/>
                      <a:pt x="123" y="10"/>
                    </a:cubicBezTo>
                    <a:lnTo>
                      <a:pt x="123"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31" name="Oval 7"/>
              <p:cNvSpPr>
                <a:spLocks noChangeArrowheads="1"/>
              </p:cNvSpPr>
              <p:nvPr/>
            </p:nvSpPr>
            <p:spPr bwMode="auto">
              <a:xfrm>
                <a:off x="4718050" y="1685926"/>
                <a:ext cx="1587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sp>
          <p:nvSpPr>
            <p:cNvPr id="32" name="Freeform 54"/>
            <p:cNvSpPr>
              <a:spLocks noEditPoints="1"/>
            </p:cNvSpPr>
            <p:nvPr/>
          </p:nvSpPr>
          <p:spPr bwMode="auto">
            <a:xfrm>
              <a:off x="11784336" y="7123598"/>
              <a:ext cx="844535" cy="871782"/>
            </a:xfrm>
            <a:custGeom>
              <a:avLst/>
              <a:gdLst>
                <a:gd name="T0" fmla="*/ 83 w 130"/>
                <a:gd name="T1" fmla="*/ 92 h 134"/>
                <a:gd name="T2" fmla="*/ 128 w 130"/>
                <a:gd name="T3" fmla="*/ 26 h 134"/>
                <a:gd name="T4" fmla="*/ 128 w 130"/>
                <a:gd name="T5" fmla="*/ 21 h 134"/>
                <a:gd name="T6" fmla="*/ 118 w 130"/>
                <a:gd name="T7" fmla="*/ 10 h 134"/>
                <a:gd name="T8" fmla="*/ 112 w 130"/>
                <a:gd name="T9" fmla="*/ 10 h 134"/>
                <a:gd name="T10" fmla="*/ 107 w 130"/>
                <a:gd name="T11" fmla="*/ 15 h 134"/>
                <a:gd name="T12" fmla="*/ 101 w 130"/>
                <a:gd name="T13" fmla="*/ 16 h 134"/>
                <a:gd name="T14" fmla="*/ 102 w 130"/>
                <a:gd name="T15" fmla="*/ 0 h 134"/>
                <a:gd name="T16" fmla="*/ 28 w 130"/>
                <a:gd name="T17" fmla="*/ 0 h 134"/>
                <a:gd name="T18" fmla="*/ 28 w 130"/>
                <a:gd name="T19" fmla="*/ 16 h 134"/>
                <a:gd name="T20" fmla="*/ 23 w 130"/>
                <a:gd name="T21" fmla="*/ 15 h 134"/>
                <a:gd name="T22" fmla="*/ 18 w 130"/>
                <a:gd name="T23" fmla="*/ 10 h 134"/>
                <a:gd name="T24" fmla="*/ 12 w 130"/>
                <a:gd name="T25" fmla="*/ 10 h 134"/>
                <a:gd name="T26" fmla="*/ 1 w 130"/>
                <a:gd name="T27" fmla="*/ 21 h 134"/>
                <a:gd name="T28" fmla="*/ 1 w 130"/>
                <a:gd name="T29" fmla="*/ 26 h 134"/>
                <a:gd name="T30" fmla="*/ 47 w 130"/>
                <a:gd name="T31" fmla="*/ 92 h 134"/>
                <a:gd name="T32" fmla="*/ 59 w 130"/>
                <a:gd name="T33" fmla="*/ 97 h 134"/>
                <a:gd name="T34" fmla="*/ 59 w 130"/>
                <a:gd name="T35" fmla="*/ 103 h 134"/>
                <a:gd name="T36" fmla="*/ 54 w 130"/>
                <a:gd name="T37" fmla="*/ 105 h 134"/>
                <a:gd name="T38" fmla="*/ 59 w 130"/>
                <a:gd name="T39" fmla="*/ 108 h 134"/>
                <a:gd name="T40" fmla="*/ 59 w 130"/>
                <a:gd name="T41" fmla="*/ 114 h 134"/>
                <a:gd name="T42" fmla="*/ 55 w 130"/>
                <a:gd name="T43" fmla="*/ 119 h 134"/>
                <a:gd name="T44" fmla="*/ 49 w 130"/>
                <a:gd name="T45" fmla="*/ 124 h 134"/>
                <a:gd name="T46" fmla="*/ 44 w 130"/>
                <a:gd name="T47" fmla="*/ 129 h 134"/>
                <a:gd name="T48" fmla="*/ 49 w 130"/>
                <a:gd name="T49" fmla="*/ 134 h 134"/>
                <a:gd name="T50" fmla="*/ 80 w 130"/>
                <a:gd name="T51" fmla="*/ 134 h 134"/>
                <a:gd name="T52" fmla="*/ 86 w 130"/>
                <a:gd name="T53" fmla="*/ 129 h 134"/>
                <a:gd name="T54" fmla="*/ 80 w 130"/>
                <a:gd name="T55" fmla="*/ 124 h 134"/>
                <a:gd name="T56" fmla="*/ 75 w 130"/>
                <a:gd name="T57" fmla="*/ 118 h 134"/>
                <a:gd name="T58" fmla="*/ 70 w 130"/>
                <a:gd name="T59" fmla="*/ 114 h 134"/>
                <a:gd name="T60" fmla="*/ 70 w 130"/>
                <a:gd name="T61" fmla="*/ 108 h 134"/>
                <a:gd name="T62" fmla="*/ 75 w 130"/>
                <a:gd name="T63" fmla="*/ 105 h 134"/>
                <a:gd name="T64" fmla="*/ 70 w 130"/>
                <a:gd name="T65" fmla="*/ 103 h 134"/>
                <a:gd name="T66" fmla="*/ 70 w 130"/>
                <a:gd name="T67" fmla="*/ 97 h 134"/>
                <a:gd name="T68" fmla="*/ 83 w 130"/>
                <a:gd name="T69" fmla="*/ 92 h 134"/>
                <a:gd name="T70" fmla="*/ 102 w 130"/>
                <a:gd name="T71" fmla="*/ 21 h 134"/>
                <a:gd name="T72" fmla="*/ 107 w 130"/>
                <a:gd name="T73" fmla="*/ 21 h 134"/>
                <a:gd name="T74" fmla="*/ 113 w 130"/>
                <a:gd name="T75" fmla="*/ 16 h 134"/>
                <a:gd name="T76" fmla="*/ 118 w 130"/>
                <a:gd name="T77" fmla="*/ 21 h 134"/>
                <a:gd name="T78" fmla="*/ 118 w 130"/>
                <a:gd name="T79" fmla="*/ 26 h 134"/>
                <a:gd name="T80" fmla="*/ 91 w 130"/>
                <a:gd name="T81" fmla="*/ 71 h 134"/>
                <a:gd name="T82" fmla="*/ 102 w 130"/>
                <a:gd name="T83" fmla="*/ 21 h 134"/>
                <a:gd name="T84" fmla="*/ 37 w 130"/>
                <a:gd name="T85" fmla="*/ 72 h 134"/>
                <a:gd name="T86" fmla="*/ 10 w 130"/>
                <a:gd name="T87" fmla="*/ 27 h 134"/>
                <a:gd name="T88" fmla="*/ 10 w 130"/>
                <a:gd name="T89" fmla="*/ 22 h 134"/>
                <a:gd name="T90" fmla="*/ 15 w 130"/>
                <a:gd name="T91" fmla="*/ 16 h 134"/>
                <a:gd name="T92" fmla="*/ 21 w 130"/>
                <a:gd name="T93" fmla="*/ 22 h 134"/>
                <a:gd name="T94" fmla="*/ 26 w 130"/>
                <a:gd name="T95" fmla="*/ 22 h 134"/>
                <a:gd name="T96" fmla="*/ 37 w 130"/>
                <a:gd name="T97"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34">
                  <a:moveTo>
                    <a:pt x="83" y="92"/>
                  </a:moveTo>
                  <a:cubicBezTo>
                    <a:pt x="130" y="63"/>
                    <a:pt x="128" y="26"/>
                    <a:pt x="128" y="26"/>
                  </a:cubicBezTo>
                  <a:cubicBezTo>
                    <a:pt x="128" y="21"/>
                    <a:pt x="128" y="21"/>
                    <a:pt x="128" y="21"/>
                  </a:cubicBezTo>
                  <a:cubicBezTo>
                    <a:pt x="128" y="21"/>
                    <a:pt x="128" y="10"/>
                    <a:pt x="118" y="10"/>
                  </a:cubicBezTo>
                  <a:cubicBezTo>
                    <a:pt x="115" y="10"/>
                    <a:pt x="112" y="10"/>
                    <a:pt x="112" y="10"/>
                  </a:cubicBezTo>
                  <a:cubicBezTo>
                    <a:pt x="107" y="10"/>
                    <a:pt x="107" y="15"/>
                    <a:pt x="107" y="15"/>
                  </a:cubicBezTo>
                  <a:cubicBezTo>
                    <a:pt x="107" y="15"/>
                    <a:pt x="105" y="16"/>
                    <a:pt x="101" y="16"/>
                  </a:cubicBezTo>
                  <a:cubicBezTo>
                    <a:pt x="101" y="12"/>
                    <a:pt x="102" y="0"/>
                    <a:pt x="102" y="0"/>
                  </a:cubicBezTo>
                  <a:cubicBezTo>
                    <a:pt x="56" y="6"/>
                    <a:pt x="28" y="0"/>
                    <a:pt x="28" y="0"/>
                  </a:cubicBezTo>
                  <a:cubicBezTo>
                    <a:pt x="28" y="16"/>
                    <a:pt x="28" y="16"/>
                    <a:pt x="28" y="16"/>
                  </a:cubicBezTo>
                  <a:cubicBezTo>
                    <a:pt x="24" y="16"/>
                    <a:pt x="23" y="15"/>
                    <a:pt x="23" y="15"/>
                  </a:cubicBezTo>
                  <a:cubicBezTo>
                    <a:pt x="23" y="15"/>
                    <a:pt x="22" y="10"/>
                    <a:pt x="18" y="10"/>
                  </a:cubicBezTo>
                  <a:cubicBezTo>
                    <a:pt x="18" y="10"/>
                    <a:pt x="15" y="10"/>
                    <a:pt x="12" y="10"/>
                  </a:cubicBezTo>
                  <a:cubicBezTo>
                    <a:pt x="2" y="10"/>
                    <a:pt x="1" y="21"/>
                    <a:pt x="1" y="21"/>
                  </a:cubicBezTo>
                  <a:cubicBezTo>
                    <a:pt x="1" y="26"/>
                    <a:pt x="1" y="26"/>
                    <a:pt x="1" y="26"/>
                  </a:cubicBezTo>
                  <a:cubicBezTo>
                    <a:pt x="1" y="26"/>
                    <a:pt x="0" y="63"/>
                    <a:pt x="47" y="92"/>
                  </a:cubicBezTo>
                  <a:cubicBezTo>
                    <a:pt x="47" y="92"/>
                    <a:pt x="52" y="97"/>
                    <a:pt x="59" y="97"/>
                  </a:cubicBezTo>
                  <a:cubicBezTo>
                    <a:pt x="59" y="103"/>
                    <a:pt x="59" y="103"/>
                    <a:pt x="59" y="103"/>
                  </a:cubicBezTo>
                  <a:cubicBezTo>
                    <a:pt x="59" y="103"/>
                    <a:pt x="54" y="102"/>
                    <a:pt x="54" y="105"/>
                  </a:cubicBezTo>
                  <a:cubicBezTo>
                    <a:pt x="54" y="109"/>
                    <a:pt x="59" y="108"/>
                    <a:pt x="59" y="108"/>
                  </a:cubicBezTo>
                  <a:cubicBezTo>
                    <a:pt x="59" y="114"/>
                    <a:pt x="59" y="114"/>
                    <a:pt x="59" y="114"/>
                  </a:cubicBezTo>
                  <a:cubicBezTo>
                    <a:pt x="59" y="114"/>
                    <a:pt x="58" y="119"/>
                    <a:pt x="55" y="119"/>
                  </a:cubicBezTo>
                  <a:cubicBezTo>
                    <a:pt x="55" y="124"/>
                    <a:pt x="49" y="124"/>
                    <a:pt x="49" y="124"/>
                  </a:cubicBezTo>
                  <a:cubicBezTo>
                    <a:pt x="49" y="124"/>
                    <a:pt x="44" y="125"/>
                    <a:pt x="44" y="129"/>
                  </a:cubicBezTo>
                  <a:cubicBezTo>
                    <a:pt x="44" y="129"/>
                    <a:pt x="43" y="134"/>
                    <a:pt x="49" y="134"/>
                  </a:cubicBezTo>
                  <a:cubicBezTo>
                    <a:pt x="57" y="134"/>
                    <a:pt x="80" y="134"/>
                    <a:pt x="80" y="134"/>
                  </a:cubicBezTo>
                  <a:cubicBezTo>
                    <a:pt x="85" y="134"/>
                    <a:pt x="86" y="129"/>
                    <a:pt x="86" y="129"/>
                  </a:cubicBezTo>
                  <a:cubicBezTo>
                    <a:pt x="86" y="129"/>
                    <a:pt x="86" y="124"/>
                    <a:pt x="80" y="124"/>
                  </a:cubicBezTo>
                  <a:cubicBezTo>
                    <a:pt x="75" y="124"/>
                    <a:pt x="75" y="118"/>
                    <a:pt x="75" y="118"/>
                  </a:cubicBezTo>
                  <a:cubicBezTo>
                    <a:pt x="75" y="118"/>
                    <a:pt x="70" y="119"/>
                    <a:pt x="70" y="114"/>
                  </a:cubicBezTo>
                  <a:cubicBezTo>
                    <a:pt x="70" y="108"/>
                    <a:pt x="70" y="108"/>
                    <a:pt x="70" y="108"/>
                  </a:cubicBezTo>
                  <a:cubicBezTo>
                    <a:pt x="70" y="108"/>
                    <a:pt x="75" y="109"/>
                    <a:pt x="75" y="105"/>
                  </a:cubicBezTo>
                  <a:cubicBezTo>
                    <a:pt x="75" y="102"/>
                    <a:pt x="70" y="103"/>
                    <a:pt x="70" y="103"/>
                  </a:cubicBezTo>
                  <a:cubicBezTo>
                    <a:pt x="70" y="97"/>
                    <a:pt x="70" y="97"/>
                    <a:pt x="70" y="97"/>
                  </a:cubicBezTo>
                  <a:cubicBezTo>
                    <a:pt x="75" y="97"/>
                    <a:pt x="79" y="95"/>
                    <a:pt x="83" y="92"/>
                  </a:cubicBezTo>
                  <a:close/>
                  <a:moveTo>
                    <a:pt x="102" y="21"/>
                  </a:moveTo>
                  <a:cubicBezTo>
                    <a:pt x="103" y="21"/>
                    <a:pt x="107" y="21"/>
                    <a:pt x="107" y="21"/>
                  </a:cubicBezTo>
                  <a:cubicBezTo>
                    <a:pt x="112" y="21"/>
                    <a:pt x="113" y="16"/>
                    <a:pt x="113" y="16"/>
                  </a:cubicBezTo>
                  <a:cubicBezTo>
                    <a:pt x="118" y="16"/>
                    <a:pt x="118" y="21"/>
                    <a:pt x="118" y="21"/>
                  </a:cubicBezTo>
                  <a:cubicBezTo>
                    <a:pt x="118" y="26"/>
                    <a:pt x="118" y="26"/>
                    <a:pt x="118" y="26"/>
                  </a:cubicBezTo>
                  <a:cubicBezTo>
                    <a:pt x="118" y="26"/>
                    <a:pt x="116" y="47"/>
                    <a:pt x="91" y="71"/>
                  </a:cubicBezTo>
                  <a:cubicBezTo>
                    <a:pt x="97" y="61"/>
                    <a:pt x="102" y="38"/>
                    <a:pt x="102" y="21"/>
                  </a:cubicBezTo>
                  <a:close/>
                  <a:moveTo>
                    <a:pt x="37" y="72"/>
                  </a:moveTo>
                  <a:cubicBezTo>
                    <a:pt x="11" y="48"/>
                    <a:pt x="10" y="27"/>
                    <a:pt x="10" y="27"/>
                  </a:cubicBezTo>
                  <a:cubicBezTo>
                    <a:pt x="10" y="22"/>
                    <a:pt x="10" y="22"/>
                    <a:pt x="10" y="22"/>
                  </a:cubicBezTo>
                  <a:cubicBezTo>
                    <a:pt x="10" y="22"/>
                    <a:pt x="10" y="16"/>
                    <a:pt x="15" y="16"/>
                  </a:cubicBezTo>
                  <a:cubicBezTo>
                    <a:pt x="15" y="16"/>
                    <a:pt x="15" y="22"/>
                    <a:pt x="21" y="22"/>
                  </a:cubicBezTo>
                  <a:cubicBezTo>
                    <a:pt x="21" y="22"/>
                    <a:pt x="25" y="22"/>
                    <a:pt x="26" y="22"/>
                  </a:cubicBezTo>
                  <a:cubicBezTo>
                    <a:pt x="26" y="39"/>
                    <a:pt x="31" y="62"/>
                    <a:pt x="37" y="72"/>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3" name="Freeform 37"/>
            <p:cNvSpPr>
              <a:spLocks noEditPoints="1"/>
            </p:cNvSpPr>
            <p:nvPr/>
          </p:nvSpPr>
          <p:spPr bwMode="auto">
            <a:xfrm>
              <a:off x="13976741" y="7138240"/>
              <a:ext cx="742080" cy="736933"/>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4" name="Freeform 33"/>
            <p:cNvSpPr>
              <a:spLocks noEditPoints="1"/>
            </p:cNvSpPr>
            <p:nvPr/>
          </p:nvSpPr>
          <p:spPr bwMode="auto">
            <a:xfrm>
              <a:off x="12743953" y="5224421"/>
              <a:ext cx="1049579" cy="714611"/>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grpSp>
      <p:sp>
        <p:nvSpPr>
          <p:cNvPr id="35" name="Oval 34"/>
          <p:cNvSpPr/>
          <p:nvPr/>
        </p:nvSpPr>
        <p:spPr>
          <a:xfrm>
            <a:off x="16589375" y="4727513"/>
            <a:ext cx="592495" cy="5924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6" name="TextBox 35"/>
          <p:cNvSpPr txBox="1"/>
          <p:nvPr/>
        </p:nvSpPr>
        <p:spPr>
          <a:xfrm>
            <a:off x="17873124" y="4703206"/>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37" name="Oval 36"/>
          <p:cNvSpPr/>
          <p:nvPr/>
        </p:nvSpPr>
        <p:spPr>
          <a:xfrm>
            <a:off x="16589375" y="6679609"/>
            <a:ext cx="592495" cy="59249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38" name="TextBox 37"/>
          <p:cNvSpPr txBox="1"/>
          <p:nvPr/>
        </p:nvSpPr>
        <p:spPr>
          <a:xfrm>
            <a:off x="17873124" y="6655302"/>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39" name="Oval 38"/>
          <p:cNvSpPr/>
          <p:nvPr/>
        </p:nvSpPr>
        <p:spPr>
          <a:xfrm>
            <a:off x="16577674" y="8655211"/>
            <a:ext cx="592495" cy="59249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40" name="TextBox 39"/>
          <p:cNvSpPr txBox="1"/>
          <p:nvPr/>
        </p:nvSpPr>
        <p:spPr>
          <a:xfrm>
            <a:off x="17861423" y="8630904"/>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41" name="TextBox 40"/>
          <p:cNvSpPr txBox="1"/>
          <p:nvPr/>
        </p:nvSpPr>
        <p:spPr>
          <a:xfrm>
            <a:off x="17873124" y="5263858"/>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42" name="TextBox 41"/>
          <p:cNvSpPr txBox="1"/>
          <p:nvPr/>
        </p:nvSpPr>
        <p:spPr>
          <a:xfrm>
            <a:off x="17873124" y="7222178"/>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43" name="TextBox 42"/>
          <p:cNvSpPr txBox="1"/>
          <p:nvPr/>
        </p:nvSpPr>
        <p:spPr>
          <a:xfrm>
            <a:off x="17839414" y="9154124"/>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44" name="Oval 43"/>
          <p:cNvSpPr/>
          <p:nvPr/>
        </p:nvSpPr>
        <p:spPr>
          <a:xfrm>
            <a:off x="16611384" y="10637246"/>
            <a:ext cx="592495" cy="59249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45" name="TextBox 44"/>
          <p:cNvSpPr txBox="1"/>
          <p:nvPr/>
        </p:nvSpPr>
        <p:spPr>
          <a:xfrm>
            <a:off x="17895133" y="10612939"/>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46" name="TextBox 45"/>
          <p:cNvSpPr txBox="1"/>
          <p:nvPr/>
        </p:nvSpPr>
        <p:spPr>
          <a:xfrm>
            <a:off x="17873124" y="11136159"/>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47" name="Oval 46"/>
          <p:cNvSpPr/>
          <p:nvPr/>
        </p:nvSpPr>
        <p:spPr>
          <a:xfrm>
            <a:off x="2074390" y="8655211"/>
            <a:ext cx="592495" cy="5924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48" name="TextBox 47"/>
          <p:cNvSpPr txBox="1"/>
          <p:nvPr/>
        </p:nvSpPr>
        <p:spPr>
          <a:xfrm>
            <a:off x="3358139" y="8630904"/>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49" name="Oval 48"/>
          <p:cNvSpPr/>
          <p:nvPr/>
        </p:nvSpPr>
        <p:spPr>
          <a:xfrm>
            <a:off x="2074390" y="10607307"/>
            <a:ext cx="592495" cy="5924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50" name="TextBox 49"/>
          <p:cNvSpPr txBox="1"/>
          <p:nvPr/>
        </p:nvSpPr>
        <p:spPr>
          <a:xfrm>
            <a:off x="3358139" y="10583000"/>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51" name="TextBox 50"/>
          <p:cNvSpPr txBox="1"/>
          <p:nvPr/>
        </p:nvSpPr>
        <p:spPr>
          <a:xfrm>
            <a:off x="3358139" y="9191556"/>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2" name="TextBox 51"/>
          <p:cNvSpPr txBox="1"/>
          <p:nvPr/>
        </p:nvSpPr>
        <p:spPr>
          <a:xfrm>
            <a:off x="3358139" y="11149876"/>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3" name="Freeform 52"/>
          <p:cNvSpPr/>
          <p:nvPr/>
        </p:nvSpPr>
        <p:spPr>
          <a:xfrm rot="20324701">
            <a:off x="1094986" y="3957044"/>
            <a:ext cx="487406" cy="738337"/>
          </a:xfrm>
          <a:custGeom>
            <a:avLst/>
            <a:gdLst/>
            <a:ahLst/>
            <a:cxnLst/>
            <a:rect l="l" t="t" r="r" b="b"/>
            <a:pathLst>
              <a:path w="134936" h="204405">
                <a:moveTo>
                  <a:pt x="127331" y="165827"/>
                </a:moveTo>
                <a:cubicBezTo>
                  <a:pt x="123825" y="169180"/>
                  <a:pt x="119711" y="172228"/>
                  <a:pt x="114986" y="174971"/>
                </a:cubicBezTo>
                <a:cubicBezTo>
                  <a:pt x="107519" y="179238"/>
                  <a:pt x="97689" y="181981"/>
                  <a:pt x="85497" y="183201"/>
                </a:cubicBezTo>
                <a:cubicBezTo>
                  <a:pt x="63704" y="185334"/>
                  <a:pt x="41301" y="182210"/>
                  <a:pt x="18288" y="173828"/>
                </a:cubicBezTo>
                <a:cubicBezTo>
                  <a:pt x="14478" y="172456"/>
                  <a:pt x="11126" y="170475"/>
                  <a:pt x="8230" y="167884"/>
                </a:cubicBezTo>
                <a:cubicBezTo>
                  <a:pt x="8535" y="173371"/>
                  <a:pt x="9373" y="177333"/>
                  <a:pt x="10745" y="179772"/>
                </a:cubicBezTo>
                <a:cubicBezTo>
                  <a:pt x="13945" y="185106"/>
                  <a:pt x="19889" y="189297"/>
                  <a:pt x="28575" y="192345"/>
                </a:cubicBezTo>
                <a:cubicBezTo>
                  <a:pt x="37262" y="195393"/>
                  <a:pt x="47397" y="197221"/>
                  <a:pt x="58979" y="197831"/>
                </a:cubicBezTo>
                <a:cubicBezTo>
                  <a:pt x="69952" y="198288"/>
                  <a:pt x="80468" y="197640"/>
                  <a:pt x="90526" y="195888"/>
                </a:cubicBezTo>
                <a:cubicBezTo>
                  <a:pt x="100584" y="194135"/>
                  <a:pt x="108204" y="191735"/>
                  <a:pt x="113386" y="188687"/>
                </a:cubicBezTo>
                <a:cubicBezTo>
                  <a:pt x="114300" y="188077"/>
                  <a:pt x="115291" y="188001"/>
                  <a:pt x="116358" y="188458"/>
                </a:cubicBezTo>
                <a:cubicBezTo>
                  <a:pt x="123216" y="185106"/>
                  <a:pt x="127178" y="181753"/>
                  <a:pt x="128245" y="178400"/>
                </a:cubicBezTo>
                <a:cubicBezTo>
                  <a:pt x="128702" y="176419"/>
                  <a:pt x="128626" y="173447"/>
                  <a:pt x="128016" y="169485"/>
                </a:cubicBezTo>
                <a:cubicBezTo>
                  <a:pt x="128016" y="168875"/>
                  <a:pt x="127788" y="167656"/>
                  <a:pt x="127331" y="165827"/>
                </a:cubicBezTo>
                <a:close/>
                <a:moveTo>
                  <a:pt x="52121" y="157140"/>
                </a:moveTo>
                <a:cubicBezTo>
                  <a:pt x="54255" y="157140"/>
                  <a:pt x="55322" y="158207"/>
                  <a:pt x="55322" y="160341"/>
                </a:cubicBezTo>
                <a:cubicBezTo>
                  <a:pt x="55322" y="162474"/>
                  <a:pt x="54255" y="163541"/>
                  <a:pt x="52121" y="163541"/>
                </a:cubicBezTo>
                <a:cubicBezTo>
                  <a:pt x="49988" y="163541"/>
                  <a:pt x="48921" y="162474"/>
                  <a:pt x="48921" y="160341"/>
                </a:cubicBezTo>
                <a:cubicBezTo>
                  <a:pt x="48921" y="158207"/>
                  <a:pt x="49988" y="157140"/>
                  <a:pt x="52121" y="157140"/>
                </a:cubicBezTo>
                <a:close/>
                <a:moveTo>
                  <a:pt x="73838" y="155769"/>
                </a:moveTo>
                <a:cubicBezTo>
                  <a:pt x="75972" y="155769"/>
                  <a:pt x="77039" y="156835"/>
                  <a:pt x="77039" y="158969"/>
                </a:cubicBezTo>
                <a:cubicBezTo>
                  <a:pt x="77039" y="161103"/>
                  <a:pt x="75972" y="162169"/>
                  <a:pt x="73838" y="162169"/>
                </a:cubicBezTo>
                <a:cubicBezTo>
                  <a:pt x="71705" y="162169"/>
                  <a:pt x="70638" y="161103"/>
                  <a:pt x="70638" y="158969"/>
                </a:cubicBezTo>
                <a:cubicBezTo>
                  <a:pt x="70638" y="156835"/>
                  <a:pt x="71705" y="155769"/>
                  <a:pt x="73838" y="155769"/>
                </a:cubicBezTo>
                <a:close/>
                <a:moveTo>
                  <a:pt x="122987" y="153940"/>
                </a:moveTo>
                <a:cubicBezTo>
                  <a:pt x="122682" y="155464"/>
                  <a:pt x="121768" y="156302"/>
                  <a:pt x="120244" y="156454"/>
                </a:cubicBezTo>
                <a:lnTo>
                  <a:pt x="120244" y="156683"/>
                </a:lnTo>
                <a:cubicBezTo>
                  <a:pt x="120549" y="158512"/>
                  <a:pt x="119787" y="159655"/>
                  <a:pt x="117958" y="160112"/>
                </a:cubicBezTo>
                <a:cubicBezTo>
                  <a:pt x="117501" y="161026"/>
                  <a:pt x="116815" y="161636"/>
                  <a:pt x="115901" y="161941"/>
                </a:cubicBezTo>
                <a:cubicBezTo>
                  <a:pt x="114681" y="162398"/>
                  <a:pt x="110681" y="163998"/>
                  <a:pt x="103899" y="166741"/>
                </a:cubicBezTo>
                <a:cubicBezTo>
                  <a:pt x="97117" y="169485"/>
                  <a:pt x="91745" y="171313"/>
                  <a:pt x="87783" y="172228"/>
                </a:cubicBezTo>
                <a:lnTo>
                  <a:pt x="51980" y="172228"/>
                </a:lnTo>
                <a:lnTo>
                  <a:pt x="47951" y="171670"/>
                </a:lnTo>
                <a:lnTo>
                  <a:pt x="16002" y="159198"/>
                </a:lnTo>
                <a:lnTo>
                  <a:pt x="16002" y="160112"/>
                </a:lnTo>
                <a:cubicBezTo>
                  <a:pt x="16002" y="161026"/>
                  <a:pt x="15736" y="161788"/>
                  <a:pt x="15202" y="162398"/>
                </a:cubicBezTo>
                <a:cubicBezTo>
                  <a:pt x="14669" y="163008"/>
                  <a:pt x="14021" y="163389"/>
                  <a:pt x="13259" y="163541"/>
                </a:cubicBezTo>
                <a:cubicBezTo>
                  <a:pt x="15393" y="165370"/>
                  <a:pt x="17831" y="166818"/>
                  <a:pt x="20574" y="167884"/>
                </a:cubicBezTo>
                <a:lnTo>
                  <a:pt x="47951" y="171670"/>
                </a:lnTo>
                <a:lnTo>
                  <a:pt x="49378" y="172228"/>
                </a:lnTo>
                <a:lnTo>
                  <a:pt x="51980" y="172228"/>
                </a:lnTo>
                <a:lnTo>
                  <a:pt x="85040" y="176800"/>
                </a:lnTo>
                <a:cubicBezTo>
                  <a:pt x="96165" y="175733"/>
                  <a:pt x="105080" y="173295"/>
                  <a:pt x="111786" y="169485"/>
                </a:cubicBezTo>
                <a:cubicBezTo>
                  <a:pt x="119101" y="165370"/>
                  <a:pt x="123978" y="161331"/>
                  <a:pt x="126416" y="157369"/>
                </a:cubicBezTo>
                <a:lnTo>
                  <a:pt x="126873" y="155311"/>
                </a:lnTo>
                <a:cubicBezTo>
                  <a:pt x="126264" y="154702"/>
                  <a:pt x="124968" y="154245"/>
                  <a:pt x="122987" y="153940"/>
                </a:cubicBezTo>
                <a:close/>
                <a:moveTo>
                  <a:pt x="61037" y="152797"/>
                </a:moveTo>
                <a:cubicBezTo>
                  <a:pt x="61951" y="152797"/>
                  <a:pt x="62713" y="153102"/>
                  <a:pt x="63323" y="153711"/>
                </a:cubicBezTo>
                <a:cubicBezTo>
                  <a:pt x="63932" y="154321"/>
                  <a:pt x="64237" y="155083"/>
                  <a:pt x="64237" y="155997"/>
                </a:cubicBezTo>
                <a:cubicBezTo>
                  <a:pt x="64237" y="158131"/>
                  <a:pt x="63170" y="159198"/>
                  <a:pt x="61037" y="159198"/>
                </a:cubicBezTo>
                <a:cubicBezTo>
                  <a:pt x="58903" y="159198"/>
                  <a:pt x="57836" y="158131"/>
                  <a:pt x="57836" y="155997"/>
                </a:cubicBezTo>
                <a:cubicBezTo>
                  <a:pt x="57836" y="155083"/>
                  <a:pt x="58141" y="154321"/>
                  <a:pt x="58751" y="153711"/>
                </a:cubicBezTo>
                <a:cubicBezTo>
                  <a:pt x="59360" y="153102"/>
                  <a:pt x="60122" y="152797"/>
                  <a:pt x="61037" y="152797"/>
                </a:cubicBezTo>
                <a:close/>
                <a:moveTo>
                  <a:pt x="103556" y="150739"/>
                </a:moveTo>
                <a:cubicBezTo>
                  <a:pt x="105690" y="150739"/>
                  <a:pt x="106757" y="151806"/>
                  <a:pt x="106757" y="153940"/>
                </a:cubicBezTo>
                <a:cubicBezTo>
                  <a:pt x="106757" y="156073"/>
                  <a:pt x="105690" y="157140"/>
                  <a:pt x="103556" y="157140"/>
                </a:cubicBezTo>
                <a:cubicBezTo>
                  <a:pt x="101423" y="157140"/>
                  <a:pt x="100356" y="156073"/>
                  <a:pt x="100356" y="153940"/>
                </a:cubicBezTo>
                <a:cubicBezTo>
                  <a:pt x="100356" y="151806"/>
                  <a:pt x="101423" y="150739"/>
                  <a:pt x="103556" y="150739"/>
                </a:cubicBezTo>
                <a:close/>
                <a:moveTo>
                  <a:pt x="91212" y="149368"/>
                </a:moveTo>
                <a:cubicBezTo>
                  <a:pt x="93345" y="149368"/>
                  <a:pt x="94412" y="150435"/>
                  <a:pt x="94412" y="152568"/>
                </a:cubicBezTo>
                <a:cubicBezTo>
                  <a:pt x="94412" y="154702"/>
                  <a:pt x="93345" y="155769"/>
                  <a:pt x="91212" y="155769"/>
                </a:cubicBezTo>
                <a:cubicBezTo>
                  <a:pt x="89078" y="155769"/>
                  <a:pt x="88011" y="154702"/>
                  <a:pt x="88011" y="152568"/>
                </a:cubicBezTo>
                <a:cubicBezTo>
                  <a:pt x="88011" y="150435"/>
                  <a:pt x="89078" y="149368"/>
                  <a:pt x="91212" y="149368"/>
                </a:cubicBezTo>
                <a:close/>
                <a:moveTo>
                  <a:pt x="44577" y="148225"/>
                </a:moveTo>
                <a:cubicBezTo>
                  <a:pt x="46711" y="148225"/>
                  <a:pt x="47778" y="149292"/>
                  <a:pt x="47778" y="151425"/>
                </a:cubicBezTo>
                <a:cubicBezTo>
                  <a:pt x="47778" y="153559"/>
                  <a:pt x="46711" y="154626"/>
                  <a:pt x="44577" y="154626"/>
                </a:cubicBezTo>
                <a:cubicBezTo>
                  <a:pt x="42444" y="154626"/>
                  <a:pt x="41377" y="153559"/>
                  <a:pt x="41377" y="151425"/>
                </a:cubicBezTo>
                <a:cubicBezTo>
                  <a:pt x="41377" y="149292"/>
                  <a:pt x="42444" y="148225"/>
                  <a:pt x="44577" y="148225"/>
                </a:cubicBezTo>
                <a:close/>
                <a:moveTo>
                  <a:pt x="32004" y="147082"/>
                </a:moveTo>
                <a:cubicBezTo>
                  <a:pt x="34138" y="147082"/>
                  <a:pt x="35205" y="148149"/>
                  <a:pt x="35205" y="150282"/>
                </a:cubicBezTo>
                <a:cubicBezTo>
                  <a:pt x="35205" y="152416"/>
                  <a:pt x="34138" y="153483"/>
                  <a:pt x="32004" y="153483"/>
                </a:cubicBezTo>
                <a:cubicBezTo>
                  <a:pt x="29871" y="153483"/>
                  <a:pt x="28804" y="152416"/>
                  <a:pt x="28804" y="150282"/>
                </a:cubicBezTo>
                <a:cubicBezTo>
                  <a:pt x="28804" y="148149"/>
                  <a:pt x="29871" y="147082"/>
                  <a:pt x="32004" y="147082"/>
                </a:cubicBezTo>
                <a:close/>
                <a:moveTo>
                  <a:pt x="101727" y="142281"/>
                </a:moveTo>
                <a:cubicBezTo>
                  <a:pt x="103861" y="142281"/>
                  <a:pt x="104928" y="143348"/>
                  <a:pt x="104928" y="145482"/>
                </a:cubicBezTo>
                <a:cubicBezTo>
                  <a:pt x="104928" y="147615"/>
                  <a:pt x="103861" y="148682"/>
                  <a:pt x="101727" y="148682"/>
                </a:cubicBezTo>
                <a:cubicBezTo>
                  <a:pt x="99594" y="148682"/>
                  <a:pt x="98527" y="147615"/>
                  <a:pt x="98527" y="145482"/>
                </a:cubicBezTo>
                <a:cubicBezTo>
                  <a:pt x="98527" y="143348"/>
                  <a:pt x="99594" y="142281"/>
                  <a:pt x="101727" y="142281"/>
                </a:cubicBezTo>
                <a:close/>
                <a:moveTo>
                  <a:pt x="79096" y="140452"/>
                </a:moveTo>
                <a:cubicBezTo>
                  <a:pt x="81230" y="140452"/>
                  <a:pt x="82296" y="141519"/>
                  <a:pt x="82296" y="143653"/>
                </a:cubicBezTo>
                <a:cubicBezTo>
                  <a:pt x="82296" y="145786"/>
                  <a:pt x="81230" y="146853"/>
                  <a:pt x="79096" y="146853"/>
                </a:cubicBezTo>
                <a:cubicBezTo>
                  <a:pt x="76962" y="146853"/>
                  <a:pt x="75896" y="145786"/>
                  <a:pt x="75896" y="143653"/>
                </a:cubicBezTo>
                <a:cubicBezTo>
                  <a:pt x="75896" y="141519"/>
                  <a:pt x="76962" y="140452"/>
                  <a:pt x="79096" y="140452"/>
                </a:cubicBezTo>
                <a:close/>
                <a:moveTo>
                  <a:pt x="65609" y="139767"/>
                </a:moveTo>
                <a:cubicBezTo>
                  <a:pt x="67742" y="139767"/>
                  <a:pt x="68809" y="140833"/>
                  <a:pt x="68809" y="142967"/>
                </a:cubicBezTo>
                <a:cubicBezTo>
                  <a:pt x="68809" y="145101"/>
                  <a:pt x="67742" y="146167"/>
                  <a:pt x="65609" y="146167"/>
                </a:cubicBezTo>
                <a:cubicBezTo>
                  <a:pt x="63475" y="146167"/>
                  <a:pt x="62408" y="145101"/>
                  <a:pt x="62408" y="142967"/>
                </a:cubicBezTo>
                <a:cubicBezTo>
                  <a:pt x="62408" y="140833"/>
                  <a:pt x="63475" y="139767"/>
                  <a:pt x="65609" y="139767"/>
                </a:cubicBezTo>
                <a:close/>
                <a:moveTo>
                  <a:pt x="50978" y="138166"/>
                </a:moveTo>
                <a:cubicBezTo>
                  <a:pt x="53112" y="138166"/>
                  <a:pt x="54179" y="139233"/>
                  <a:pt x="54179" y="141367"/>
                </a:cubicBezTo>
                <a:cubicBezTo>
                  <a:pt x="54179" y="143500"/>
                  <a:pt x="53112" y="144567"/>
                  <a:pt x="50978" y="144567"/>
                </a:cubicBezTo>
                <a:cubicBezTo>
                  <a:pt x="48845" y="144567"/>
                  <a:pt x="47778" y="143500"/>
                  <a:pt x="47778" y="141367"/>
                </a:cubicBezTo>
                <a:cubicBezTo>
                  <a:pt x="47778" y="139233"/>
                  <a:pt x="48845" y="138166"/>
                  <a:pt x="50978" y="138166"/>
                </a:cubicBezTo>
                <a:close/>
                <a:moveTo>
                  <a:pt x="36576" y="134280"/>
                </a:moveTo>
                <a:cubicBezTo>
                  <a:pt x="38710" y="134280"/>
                  <a:pt x="39777" y="135347"/>
                  <a:pt x="39777" y="137481"/>
                </a:cubicBezTo>
                <a:cubicBezTo>
                  <a:pt x="39777" y="139614"/>
                  <a:pt x="38710" y="140681"/>
                  <a:pt x="36576" y="140681"/>
                </a:cubicBezTo>
                <a:cubicBezTo>
                  <a:pt x="34443" y="140681"/>
                  <a:pt x="33376" y="139614"/>
                  <a:pt x="33376" y="137481"/>
                </a:cubicBezTo>
                <a:cubicBezTo>
                  <a:pt x="33376" y="135347"/>
                  <a:pt x="34443" y="134280"/>
                  <a:pt x="36576" y="134280"/>
                </a:cubicBezTo>
                <a:close/>
                <a:moveTo>
                  <a:pt x="89840" y="134052"/>
                </a:moveTo>
                <a:cubicBezTo>
                  <a:pt x="91974" y="134052"/>
                  <a:pt x="93041" y="135118"/>
                  <a:pt x="93041" y="137252"/>
                </a:cubicBezTo>
                <a:cubicBezTo>
                  <a:pt x="93041" y="139386"/>
                  <a:pt x="91974" y="140452"/>
                  <a:pt x="89840" y="140452"/>
                </a:cubicBezTo>
                <a:cubicBezTo>
                  <a:pt x="87707" y="140452"/>
                  <a:pt x="86640" y="139386"/>
                  <a:pt x="86640" y="137252"/>
                </a:cubicBezTo>
                <a:cubicBezTo>
                  <a:pt x="86640" y="135118"/>
                  <a:pt x="87707" y="134052"/>
                  <a:pt x="89840" y="134052"/>
                </a:cubicBezTo>
                <a:close/>
                <a:moveTo>
                  <a:pt x="75667" y="126508"/>
                </a:moveTo>
                <a:cubicBezTo>
                  <a:pt x="77801" y="126508"/>
                  <a:pt x="78867" y="127575"/>
                  <a:pt x="78867" y="129708"/>
                </a:cubicBezTo>
                <a:cubicBezTo>
                  <a:pt x="78867" y="131842"/>
                  <a:pt x="77801" y="132909"/>
                  <a:pt x="75667" y="132909"/>
                </a:cubicBezTo>
                <a:cubicBezTo>
                  <a:pt x="73533" y="132909"/>
                  <a:pt x="72467" y="131842"/>
                  <a:pt x="72467" y="129708"/>
                </a:cubicBezTo>
                <a:cubicBezTo>
                  <a:pt x="72467" y="127575"/>
                  <a:pt x="73533" y="126508"/>
                  <a:pt x="75667" y="126508"/>
                </a:cubicBezTo>
                <a:close/>
                <a:moveTo>
                  <a:pt x="52807" y="126508"/>
                </a:moveTo>
                <a:cubicBezTo>
                  <a:pt x="54941" y="126508"/>
                  <a:pt x="56007" y="127575"/>
                  <a:pt x="56007" y="129708"/>
                </a:cubicBezTo>
                <a:cubicBezTo>
                  <a:pt x="56007" y="131842"/>
                  <a:pt x="54941" y="132909"/>
                  <a:pt x="52807" y="132909"/>
                </a:cubicBezTo>
                <a:cubicBezTo>
                  <a:pt x="52197" y="133366"/>
                  <a:pt x="51435" y="133594"/>
                  <a:pt x="50521" y="133594"/>
                </a:cubicBezTo>
                <a:cubicBezTo>
                  <a:pt x="48387" y="133594"/>
                  <a:pt x="47321" y="132528"/>
                  <a:pt x="47321" y="130394"/>
                </a:cubicBezTo>
                <a:cubicBezTo>
                  <a:pt x="47321" y="128260"/>
                  <a:pt x="48387" y="127194"/>
                  <a:pt x="50521" y="127194"/>
                </a:cubicBezTo>
                <a:cubicBezTo>
                  <a:pt x="51131" y="126736"/>
                  <a:pt x="51893" y="126508"/>
                  <a:pt x="52807" y="126508"/>
                </a:cubicBezTo>
                <a:close/>
                <a:moveTo>
                  <a:pt x="64923" y="125136"/>
                </a:moveTo>
                <a:cubicBezTo>
                  <a:pt x="67056" y="125136"/>
                  <a:pt x="68123" y="126203"/>
                  <a:pt x="68123" y="128337"/>
                </a:cubicBezTo>
                <a:cubicBezTo>
                  <a:pt x="68123" y="130470"/>
                  <a:pt x="67056" y="131537"/>
                  <a:pt x="64923" y="131537"/>
                </a:cubicBezTo>
                <a:cubicBezTo>
                  <a:pt x="62789" y="131537"/>
                  <a:pt x="61722" y="130470"/>
                  <a:pt x="61722" y="128337"/>
                </a:cubicBezTo>
                <a:cubicBezTo>
                  <a:pt x="61722" y="126203"/>
                  <a:pt x="62789" y="125136"/>
                  <a:pt x="64923" y="125136"/>
                </a:cubicBezTo>
                <a:close/>
                <a:moveTo>
                  <a:pt x="86411" y="122850"/>
                </a:moveTo>
                <a:cubicBezTo>
                  <a:pt x="88545" y="122850"/>
                  <a:pt x="89612" y="123917"/>
                  <a:pt x="89612" y="126051"/>
                </a:cubicBezTo>
                <a:cubicBezTo>
                  <a:pt x="89612" y="128184"/>
                  <a:pt x="88545" y="129251"/>
                  <a:pt x="86411" y="129251"/>
                </a:cubicBezTo>
                <a:cubicBezTo>
                  <a:pt x="84278" y="129251"/>
                  <a:pt x="83211" y="128184"/>
                  <a:pt x="83211" y="126051"/>
                </a:cubicBezTo>
                <a:cubicBezTo>
                  <a:pt x="83211" y="123917"/>
                  <a:pt x="84278" y="122850"/>
                  <a:pt x="86411" y="122850"/>
                </a:cubicBezTo>
                <a:close/>
                <a:moveTo>
                  <a:pt x="60122" y="113935"/>
                </a:moveTo>
                <a:cubicBezTo>
                  <a:pt x="62256" y="113935"/>
                  <a:pt x="63323" y="115002"/>
                  <a:pt x="63323" y="117135"/>
                </a:cubicBezTo>
                <a:cubicBezTo>
                  <a:pt x="63323" y="119269"/>
                  <a:pt x="62256" y="120336"/>
                  <a:pt x="60122" y="120336"/>
                </a:cubicBezTo>
                <a:cubicBezTo>
                  <a:pt x="57989" y="120336"/>
                  <a:pt x="56922" y="119269"/>
                  <a:pt x="56922" y="117135"/>
                </a:cubicBezTo>
                <a:cubicBezTo>
                  <a:pt x="56922" y="115002"/>
                  <a:pt x="57989" y="113935"/>
                  <a:pt x="60122" y="113935"/>
                </a:cubicBezTo>
                <a:close/>
                <a:moveTo>
                  <a:pt x="68809" y="112792"/>
                </a:moveTo>
                <a:cubicBezTo>
                  <a:pt x="70943" y="112792"/>
                  <a:pt x="72009" y="113859"/>
                  <a:pt x="72009" y="115992"/>
                </a:cubicBezTo>
                <a:cubicBezTo>
                  <a:pt x="72009" y="118126"/>
                  <a:pt x="70943" y="119193"/>
                  <a:pt x="68809" y="119193"/>
                </a:cubicBezTo>
                <a:cubicBezTo>
                  <a:pt x="66675" y="119193"/>
                  <a:pt x="65609" y="118126"/>
                  <a:pt x="65609" y="115992"/>
                </a:cubicBezTo>
                <a:cubicBezTo>
                  <a:pt x="65609" y="113859"/>
                  <a:pt x="66675" y="112792"/>
                  <a:pt x="68809" y="112792"/>
                </a:cubicBezTo>
                <a:close/>
                <a:moveTo>
                  <a:pt x="65837" y="101819"/>
                </a:moveTo>
                <a:cubicBezTo>
                  <a:pt x="67971" y="101819"/>
                  <a:pt x="69038" y="102886"/>
                  <a:pt x="69038" y="105019"/>
                </a:cubicBezTo>
                <a:cubicBezTo>
                  <a:pt x="69038" y="107153"/>
                  <a:pt x="67971" y="108220"/>
                  <a:pt x="65837" y="108220"/>
                </a:cubicBezTo>
                <a:cubicBezTo>
                  <a:pt x="63704" y="108220"/>
                  <a:pt x="62637" y="107153"/>
                  <a:pt x="62637" y="105019"/>
                </a:cubicBezTo>
                <a:cubicBezTo>
                  <a:pt x="62637" y="102886"/>
                  <a:pt x="63704" y="101819"/>
                  <a:pt x="65837" y="101819"/>
                </a:cubicBezTo>
                <a:close/>
                <a:moveTo>
                  <a:pt x="66752" y="80331"/>
                </a:moveTo>
                <a:cubicBezTo>
                  <a:pt x="68885" y="80331"/>
                  <a:pt x="69952" y="81397"/>
                  <a:pt x="69952" y="83531"/>
                </a:cubicBezTo>
                <a:cubicBezTo>
                  <a:pt x="69952" y="85665"/>
                  <a:pt x="68885" y="86731"/>
                  <a:pt x="66752" y="86731"/>
                </a:cubicBezTo>
                <a:cubicBezTo>
                  <a:pt x="64618" y="86731"/>
                  <a:pt x="63551" y="85665"/>
                  <a:pt x="63551" y="83531"/>
                </a:cubicBezTo>
                <a:cubicBezTo>
                  <a:pt x="63551" y="81397"/>
                  <a:pt x="64618" y="80331"/>
                  <a:pt x="66752" y="80331"/>
                </a:cubicBezTo>
                <a:close/>
                <a:moveTo>
                  <a:pt x="57836" y="71872"/>
                </a:moveTo>
                <a:cubicBezTo>
                  <a:pt x="59970" y="71872"/>
                  <a:pt x="61037" y="72939"/>
                  <a:pt x="61037" y="75073"/>
                </a:cubicBezTo>
                <a:cubicBezTo>
                  <a:pt x="61037" y="77206"/>
                  <a:pt x="59970" y="78273"/>
                  <a:pt x="57836" y="78273"/>
                </a:cubicBezTo>
                <a:cubicBezTo>
                  <a:pt x="55703" y="78273"/>
                  <a:pt x="54636" y="77206"/>
                  <a:pt x="54636" y="75073"/>
                </a:cubicBezTo>
                <a:cubicBezTo>
                  <a:pt x="54636" y="72939"/>
                  <a:pt x="55703" y="71872"/>
                  <a:pt x="57836" y="71872"/>
                </a:cubicBezTo>
                <a:close/>
                <a:moveTo>
                  <a:pt x="72009" y="70044"/>
                </a:moveTo>
                <a:cubicBezTo>
                  <a:pt x="74143" y="70044"/>
                  <a:pt x="75210" y="71110"/>
                  <a:pt x="75210" y="73244"/>
                </a:cubicBezTo>
                <a:cubicBezTo>
                  <a:pt x="75210" y="75378"/>
                  <a:pt x="74143" y="76444"/>
                  <a:pt x="72009" y="76444"/>
                </a:cubicBezTo>
                <a:cubicBezTo>
                  <a:pt x="69876" y="76444"/>
                  <a:pt x="68809" y="75378"/>
                  <a:pt x="68809" y="73244"/>
                </a:cubicBezTo>
                <a:cubicBezTo>
                  <a:pt x="68809" y="71110"/>
                  <a:pt x="69876" y="70044"/>
                  <a:pt x="72009" y="70044"/>
                </a:cubicBezTo>
                <a:close/>
                <a:moveTo>
                  <a:pt x="87326" y="66843"/>
                </a:moveTo>
                <a:cubicBezTo>
                  <a:pt x="89459" y="66843"/>
                  <a:pt x="90526" y="67910"/>
                  <a:pt x="90526" y="70044"/>
                </a:cubicBezTo>
                <a:cubicBezTo>
                  <a:pt x="90526" y="72177"/>
                  <a:pt x="89459" y="73244"/>
                  <a:pt x="87326" y="73244"/>
                </a:cubicBezTo>
                <a:cubicBezTo>
                  <a:pt x="85192" y="73244"/>
                  <a:pt x="84125" y="72177"/>
                  <a:pt x="84125" y="70044"/>
                </a:cubicBezTo>
                <a:cubicBezTo>
                  <a:pt x="84125" y="67910"/>
                  <a:pt x="85192" y="66843"/>
                  <a:pt x="87326" y="66843"/>
                </a:cubicBezTo>
                <a:close/>
                <a:moveTo>
                  <a:pt x="44806" y="66157"/>
                </a:moveTo>
                <a:cubicBezTo>
                  <a:pt x="46940" y="66157"/>
                  <a:pt x="48006" y="67224"/>
                  <a:pt x="48006" y="69358"/>
                </a:cubicBezTo>
                <a:cubicBezTo>
                  <a:pt x="48006" y="71491"/>
                  <a:pt x="46940" y="72558"/>
                  <a:pt x="44806" y="72558"/>
                </a:cubicBezTo>
                <a:cubicBezTo>
                  <a:pt x="42672" y="72558"/>
                  <a:pt x="41606" y="71491"/>
                  <a:pt x="41606" y="69358"/>
                </a:cubicBezTo>
                <a:cubicBezTo>
                  <a:pt x="41606" y="67224"/>
                  <a:pt x="42672" y="66157"/>
                  <a:pt x="44806" y="66157"/>
                </a:cubicBezTo>
                <a:close/>
                <a:moveTo>
                  <a:pt x="16002" y="49927"/>
                </a:moveTo>
                <a:cubicBezTo>
                  <a:pt x="17069" y="62881"/>
                  <a:pt x="17222" y="81321"/>
                  <a:pt x="16460" y="105248"/>
                </a:cubicBezTo>
                <a:cubicBezTo>
                  <a:pt x="16002" y="115611"/>
                  <a:pt x="15774" y="122317"/>
                  <a:pt x="15774" y="125365"/>
                </a:cubicBezTo>
                <a:cubicBezTo>
                  <a:pt x="15926" y="134661"/>
                  <a:pt x="15850" y="141976"/>
                  <a:pt x="15545" y="147310"/>
                </a:cubicBezTo>
                <a:lnTo>
                  <a:pt x="15545" y="148911"/>
                </a:lnTo>
                <a:lnTo>
                  <a:pt x="16460" y="148911"/>
                </a:lnTo>
                <a:cubicBezTo>
                  <a:pt x="17526" y="138395"/>
                  <a:pt x="21794" y="127117"/>
                  <a:pt x="29261" y="115078"/>
                </a:cubicBezTo>
                <a:cubicBezTo>
                  <a:pt x="36272" y="103495"/>
                  <a:pt x="43815" y="95875"/>
                  <a:pt x="51893" y="92218"/>
                </a:cubicBezTo>
                <a:cubicBezTo>
                  <a:pt x="42139" y="87646"/>
                  <a:pt x="34481" y="82121"/>
                  <a:pt x="28918" y="75644"/>
                </a:cubicBezTo>
                <a:cubicBezTo>
                  <a:pt x="23356" y="69167"/>
                  <a:pt x="19050" y="60595"/>
                  <a:pt x="16002" y="49927"/>
                </a:cubicBezTo>
                <a:close/>
                <a:moveTo>
                  <a:pt x="14402" y="46269"/>
                </a:moveTo>
                <a:lnTo>
                  <a:pt x="14402" y="47184"/>
                </a:lnTo>
                <a:cubicBezTo>
                  <a:pt x="14859" y="47488"/>
                  <a:pt x="15240" y="47869"/>
                  <a:pt x="15545" y="48327"/>
                </a:cubicBezTo>
                <a:cubicBezTo>
                  <a:pt x="15545" y="47869"/>
                  <a:pt x="15621" y="47336"/>
                  <a:pt x="15774" y="46726"/>
                </a:cubicBezTo>
                <a:close/>
                <a:moveTo>
                  <a:pt x="113386" y="43755"/>
                </a:moveTo>
                <a:cubicBezTo>
                  <a:pt x="111557" y="44212"/>
                  <a:pt x="109119" y="44898"/>
                  <a:pt x="106071" y="45812"/>
                </a:cubicBezTo>
                <a:cubicBezTo>
                  <a:pt x="98298" y="48250"/>
                  <a:pt x="93041" y="49774"/>
                  <a:pt x="90297" y="50384"/>
                </a:cubicBezTo>
                <a:cubicBezTo>
                  <a:pt x="78410" y="52518"/>
                  <a:pt x="63551" y="52975"/>
                  <a:pt x="45720" y="51756"/>
                </a:cubicBezTo>
                <a:cubicBezTo>
                  <a:pt x="36729" y="51146"/>
                  <a:pt x="28880" y="50079"/>
                  <a:pt x="22175" y="48555"/>
                </a:cubicBezTo>
                <a:cubicBezTo>
                  <a:pt x="25223" y="58918"/>
                  <a:pt x="29604" y="67110"/>
                  <a:pt x="35319" y="73130"/>
                </a:cubicBezTo>
                <a:cubicBezTo>
                  <a:pt x="41034" y="79149"/>
                  <a:pt x="49149" y="84293"/>
                  <a:pt x="59665" y="88560"/>
                </a:cubicBezTo>
                <a:cubicBezTo>
                  <a:pt x="60732" y="89017"/>
                  <a:pt x="61418" y="89779"/>
                  <a:pt x="61722" y="90846"/>
                </a:cubicBezTo>
                <a:cubicBezTo>
                  <a:pt x="62180" y="91303"/>
                  <a:pt x="62484" y="91913"/>
                  <a:pt x="62637" y="92675"/>
                </a:cubicBezTo>
                <a:cubicBezTo>
                  <a:pt x="62789" y="93589"/>
                  <a:pt x="62599" y="94389"/>
                  <a:pt x="62065" y="95075"/>
                </a:cubicBezTo>
                <a:cubicBezTo>
                  <a:pt x="61532" y="95761"/>
                  <a:pt x="60808" y="96180"/>
                  <a:pt x="59894" y="96333"/>
                </a:cubicBezTo>
                <a:cubicBezTo>
                  <a:pt x="55779" y="96790"/>
                  <a:pt x="51512" y="99038"/>
                  <a:pt x="47092" y="103076"/>
                </a:cubicBezTo>
                <a:cubicBezTo>
                  <a:pt x="42672" y="107115"/>
                  <a:pt x="38558" y="112182"/>
                  <a:pt x="34748" y="118278"/>
                </a:cubicBezTo>
                <a:cubicBezTo>
                  <a:pt x="29718" y="126508"/>
                  <a:pt x="26137" y="134661"/>
                  <a:pt x="24003" y="142738"/>
                </a:cubicBezTo>
                <a:cubicBezTo>
                  <a:pt x="24918" y="142434"/>
                  <a:pt x="25832" y="142510"/>
                  <a:pt x="26747" y="142967"/>
                </a:cubicBezTo>
                <a:cubicBezTo>
                  <a:pt x="28575" y="143881"/>
                  <a:pt x="28956" y="145329"/>
                  <a:pt x="27890" y="147310"/>
                </a:cubicBezTo>
                <a:cubicBezTo>
                  <a:pt x="26670" y="149444"/>
                  <a:pt x="25985" y="150739"/>
                  <a:pt x="25832" y="151197"/>
                </a:cubicBezTo>
                <a:cubicBezTo>
                  <a:pt x="25527" y="151349"/>
                  <a:pt x="25070" y="151730"/>
                  <a:pt x="24461" y="152340"/>
                </a:cubicBezTo>
                <a:lnTo>
                  <a:pt x="22175" y="154854"/>
                </a:lnTo>
                <a:cubicBezTo>
                  <a:pt x="22022" y="155159"/>
                  <a:pt x="21794" y="155388"/>
                  <a:pt x="21489" y="155540"/>
                </a:cubicBezTo>
                <a:cubicBezTo>
                  <a:pt x="27432" y="160417"/>
                  <a:pt x="37034" y="163922"/>
                  <a:pt x="50292" y="166056"/>
                </a:cubicBezTo>
                <a:cubicBezTo>
                  <a:pt x="64313" y="168189"/>
                  <a:pt x="76353" y="168113"/>
                  <a:pt x="86411" y="165827"/>
                </a:cubicBezTo>
                <a:cubicBezTo>
                  <a:pt x="90221" y="165065"/>
                  <a:pt x="95174" y="163427"/>
                  <a:pt x="101270" y="160912"/>
                </a:cubicBezTo>
                <a:cubicBezTo>
                  <a:pt x="107366" y="158397"/>
                  <a:pt x="111481" y="156759"/>
                  <a:pt x="113615" y="155997"/>
                </a:cubicBezTo>
                <a:cubicBezTo>
                  <a:pt x="108433" y="121250"/>
                  <a:pt x="95860" y="100143"/>
                  <a:pt x="75896" y="92675"/>
                </a:cubicBezTo>
                <a:cubicBezTo>
                  <a:pt x="75286" y="92523"/>
                  <a:pt x="74753" y="92142"/>
                  <a:pt x="74295" y="91532"/>
                </a:cubicBezTo>
                <a:cubicBezTo>
                  <a:pt x="73533" y="91227"/>
                  <a:pt x="73000" y="90618"/>
                  <a:pt x="72695" y="89703"/>
                </a:cubicBezTo>
                <a:cubicBezTo>
                  <a:pt x="71933" y="87722"/>
                  <a:pt x="72543" y="86350"/>
                  <a:pt x="74524" y="85588"/>
                </a:cubicBezTo>
                <a:cubicBezTo>
                  <a:pt x="83058" y="82236"/>
                  <a:pt x="91631" y="76140"/>
                  <a:pt x="100242" y="67300"/>
                </a:cubicBezTo>
                <a:cubicBezTo>
                  <a:pt x="108852" y="58461"/>
                  <a:pt x="113234" y="50613"/>
                  <a:pt x="113386" y="43755"/>
                </a:cubicBezTo>
                <a:close/>
                <a:moveTo>
                  <a:pt x="123216" y="41240"/>
                </a:moveTo>
                <a:cubicBezTo>
                  <a:pt x="122759" y="42154"/>
                  <a:pt x="121997" y="42612"/>
                  <a:pt x="120930" y="42612"/>
                </a:cubicBezTo>
                <a:lnTo>
                  <a:pt x="119787" y="42612"/>
                </a:lnTo>
                <a:cubicBezTo>
                  <a:pt x="120244" y="51451"/>
                  <a:pt x="115215" y="61204"/>
                  <a:pt x="104699" y="71872"/>
                </a:cubicBezTo>
                <a:cubicBezTo>
                  <a:pt x="97994" y="78730"/>
                  <a:pt x="90678" y="84369"/>
                  <a:pt x="82754" y="88789"/>
                </a:cubicBezTo>
                <a:cubicBezTo>
                  <a:pt x="99822" y="97171"/>
                  <a:pt x="111481" y="115230"/>
                  <a:pt x="117729" y="142967"/>
                </a:cubicBezTo>
                <a:cubicBezTo>
                  <a:pt x="118187" y="137176"/>
                  <a:pt x="118491" y="129556"/>
                  <a:pt x="118644" y="120107"/>
                </a:cubicBezTo>
                <a:cubicBezTo>
                  <a:pt x="118949" y="101819"/>
                  <a:pt x="119253" y="90618"/>
                  <a:pt x="119558" y="86503"/>
                </a:cubicBezTo>
                <a:cubicBezTo>
                  <a:pt x="119863" y="83455"/>
                  <a:pt x="120358" y="78959"/>
                  <a:pt x="121044" y="73015"/>
                </a:cubicBezTo>
                <a:cubicBezTo>
                  <a:pt x="121730" y="67072"/>
                  <a:pt x="122149" y="63719"/>
                  <a:pt x="122301" y="62957"/>
                </a:cubicBezTo>
                <a:lnTo>
                  <a:pt x="122301" y="46726"/>
                </a:lnTo>
                <a:cubicBezTo>
                  <a:pt x="122301" y="45660"/>
                  <a:pt x="122682" y="44821"/>
                  <a:pt x="123444" y="44212"/>
                </a:cubicBezTo>
                <a:lnTo>
                  <a:pt x="123444" y="41469"/>
                </a:lnTo>
                <a:cubicBezTo>
                  <a:pt x="123444" y="41316"/>
                  <a:pt x="123368" y="41240"/>
                  <a:pt x="123216" y="41240"/>
                </a:cubicBezTo>
                <a:close/>
                <a:moveTo>
                  <a:pt x="122301" y="19066"/>
                </a:moveTo>
                <a:cubicBezTo>
                  <a:pt x="120625" y="19828"/>
                  <a:pt x="118644" y="20590"/>
                  <a:pt x="116358" y="21352"/>
                </a:cubicBezTo>
                <a:cubicBezTo>
                  <a:pt x="108585" y="23943"/>
                  <a:pt x="101956" y="25619"/>
                  <a:pt x="96470" y="26381"/>
                </a:cubicBezTo>
                <a:cubicBezTo>
                  <a:pt x="87021" y="27600"/>
                  <a:pt x="71095" y="27753"/>
                  <a:pt x="48692" y="26838"/>
                </a:cubicBezTo>
                <a:cubicBezTo>
                  <a:pt x="37110" y="26381"/>
                  <a:pt x="27661" y="25619"/>
                  <a:pt x="20346" y="24552"/>
                </a:cubicBezTo>
                <a:cubicBezTo>
                  <a:pt x="16079" y="23943"/>
                  <a:pt x="12573" y="23257"/>
                  <a:pt x="9830" y="22495"/>
                </a:cubicBezTo>
                <a:cubicBezTo>
                  <a:pt x="8763" y="22038"/>
                  <a:pt x="7773" y="21657"/>
                  <a:pt x="6858" y="21352"/>
                </a:cubicBezTo>
                <a:cubicBezTo>
                  <a:pt x="6706" y="23333"/>
                  <a:pt x="6554" y="25009"/>
                  <a:pt x="6401" y="26381"/>
                </a:cubicBezTo>
                <a:cubicBezTo>
                  <a:pt x="6401" y="28819"/>
                  <a:pt x="6477" y="30801"/>
                  <a:pt x="6630" y="32325"/>
                </a:cubicBezTo>
                <a:cubicBezTo>
                  <a:pt x="6935" y="33849"/>
                  <a:pt x="7316" y="34839"/>
                  <a:pt x="7773" y="35296"/>
                </a:cubicBezTo>
                <a:cubicBezTo>
                  <a:pt x="10516" y="38040"/>
                  <a:pt x="15469" y="40326"/>
                  <a:pt x="22632" y="42154"/>
                </a:cubicBezTo>
                <a:cubicBezTo>
                  <a:pt x="28880" y="43678"/>
                  <a:pt x="36729" y="44745"/>
                  <a:pt x="46178" y="45355"/>
                </a:cubicBezTo>
                <a:cubicBezTo>
                  <a:pt x="63551" y="46574"/>
                  <a:pt x="77801" y="46117"/>
                  <a:pt x="88926" y="43983"/>
                </a:cubicBezTo>
                <a:cubicBezTo>
                  <a:pt x="91517" y="43526"/>
                  <a:pt x="96622" y="42154"/>
                  <a:pt x="104242" y="39868"/>
                </a:cubicBezTo>
                <a:cubicBezTo>
                  <a:pt x="110948" y="37735"/>
                  <a:pt x="116358" y="36516"/>
                  <a:pt x="120473" y="36211"/>
                </a:cubicBezTo>
                <a:cubicBezTo>
                  <a:pt x="121082" y="36211"/>
                  <a:pt x="121692" y="36363"/>
                  <a:pt x="122301" y="36668"/>
                </a:cubicBezTo>
                <a:close/>
                <a:moveTo>
                  <a:pt x="88011" y="6721"/>
                </a:moveTo>
                <a:cubicBezTo>
                  <a:pt x="68809" y="5807"/>
                  <a:pt x="50673" y="6798"/>
                  <a:pt x="33605" y="9693"/>
                </a:cubicBezTo>
                <a:cubicBezTo>
                  <a:pt x="22327" y="11674"/>
                  <a:pt x="15012" y="13275"/>
                  <a:pt x="11659" y="14494"/>
                </a:cubicBezTo>
                <a:cubicBezTo>
                  <a:pt x="11049" y="14799"/>
                  <a:pt x="10364" y="15103"/>
                  <a:pt x="9602" y="15408"/>
                </a:cubicBezTo>
                <a:lnTo>
                  <a:pt x="11888" y="16323"/>
                </a:lnTo>
                <a:cubicBezTo>
                  <a:pt x="14174" y="17085"/>
                  <a:pt x="17298" y="17770"/>
                  <a:pt x="21260" y="18380"/>
                </a:cubicBezTo>
                <a:cubicBezTo>
                  <a:pt x="28423" y="19447"/>
                  <a:pt x="37643" y="20133"/>
                  <a:pt x="48921" y="20437"/>
                </a:cubicBezTo>
                <a:cubicBezTo>
                  <a:pt x="70866" y="21352"/>
                  <a:pt x="86411" y="21199"/>
                  <a:pt x="95555" y="19980"/>
                </a:cubicBezTo>
                <a:cubicBezTo>
                  <a:pt x="100737" y="19371"/>
                  <a:pt x="106985" y="17847"/>
                  <a:pt x="114300" y="15408"/>
                </a:cubicBezTo>
                <a:cubicBezTo>
                  <a:pt x="116434" y="14646"/>
                  <a:pt x="118110" y="13960"/>
                  <a:pt x="119330" y="13351"/>
                </a:cubicBezTo>
                <a:cubicBezTo>
                  <a:pt x="119482" y="13198"/>
                  <a:pt x="119711" y="13046"/>
                  <a:pt x="120015" y="12894"/>
                </a:cubicBezTo>
                <a:cubicBezTo>
                  <a:pt x="119406" y="12741"/>
                  <a:pt x="118720" y="12513"/>
                  <a:pt x="117958" y="12208"/>
                </a:cubicBezTo>
                <a:cubicBezTo>
                  <a:pt x="116129" y="11751"/>
                  <a:pt x="113958" y="11370"/>
                  <a:pt x="111443" y="11065"/>
                </a:cubicBezTo>
                <a:cubicBezTo>
                  <a:pt x="108928" y="10760"/>
                  <a:pt x="106833" y="10531"/>
                  <a:pt x="105156" y="10379"/>
                </a:cubicBezTo>
                <a:lnTo>
                  <a:pt x="97841" y="10150"/>
                </a:lnTo>
                <a:cubicBezTo>
                  <a:pt x="94488" y="9998"/>
                  <a:pt x="92202" y="9922"/>
                  <a:pt x="90983" y="9922"/>
                </a:cubicBezTo>
                <a:cubicBezTo>
                  <a:pt x="90221" y="9922"/>
                  <a:pt x="89535" y="9579"/>
                  <a:pt x="88926" y="8893"/>
                </a:cubicBezTo>
                <a:cubicBezTo>
                  <a:pt x="88316" y="8207"/>
                  <a:pt x="88011" y="7483"/>
                  <a:pt x="88011" y="6721"/>
                </a:cubicBezTo>
                <a:close/>
                <a:moveTo>
                  <a:pt x="67037" y="92"/>
                </a:moveTo>
                <a:cubicBezTo>
                  <a:pt x="79039" y="-213"/>
                  <a:pt x="91593" y="244"/>
                  <a:pt x="104699" y="1464"/>
                </a:cubicBezTo>
                <a:cubicBezTo>
                  <a:pt x="106376" y="1616"/>
                  <a:pt x="107366" y="2530"/>
                  <a:pt x="107671" y="4207"/>
                </a:cubicBezTo>
                <a:cubicBezTo>
                  <a:pt x="112395" y="4512"/>
                  <a:pt x="116434" y="5197"/>
                  <a:pt x="119787" y="6264"/>
                </a:cubicBezTo>
                <a:cubicBezTo>
                  <a:pt x="122682" y="7026"/>
                  <a:pt x="124740" y="8017"/>
                  <a:pt x="125959" y="9236"/>
                </a:cubicBezTo>
                <a:cubicBezTo>
                  <a:pt x="126569" y="9846"/>
                  <a:pt x="127026" y="10608"/>
                  <a:pt x="127331" y="11522"/>
                </a:cubicBezTo>
                <a:cubicBezTo>
                  <a:pt x="128245" y="12132"/>
                  <a:pt x="128702" y="12970"/>
                  <a:pt x="128702" y="14037"/>
                </a:cubicBezTo>
                <a:lnTo>
                  <a:pt x="128702" y="30953"/>
                </a:lnTo>
                <a:cubicBezTo>
                  <a:pt x="128855" y="31258"/>
                  <a:pt x="129007" y="31639"/>
                  <a:pt x="129159" y="32096"/>
                </a:cubicBezTo>
                <a:cubicBezTo>
                  <a:pt x="130226" y="40021"/>
                  <a:pt x="130074" y="50460"/>
                  <a:pt x="128702" y="63414"/>
                </a:cubicBezTo>
                <a:cubicBezTo>
                  <a:pt x="128550" y="70425"/>
                  <a:pt x="128283" y="83683"/>
                  <a:pt x="127902" y="103191"/>
                </a:cubicBezTo>
                <a:cubicBezTo>
                  <a:pt x="127521" y="122698"/>
                  <a:pt x="127331" y="137785"/>
                  <a:pt x="127331" y="148453"/>
                </a:cubicBezTo>
                <a:cubicBezTo>
                  <a:pt x="129007" y="148911"/>
                  <a:pt x="130302" y="149596"/>
                  <a:pt x="131217" y="150511"/>
                </a:cubicBezTo>
                <a:cubicBezTo>
                  <a:pt x="133503" y="152644"/>
                  <a:pt x="134036" y="155311"/>
                  <a:pt x="132817" y="158512"/>
                </a:cubicBezTo>
                <a:cubicBezTo>
                  <a:pt x="132817" y="158664"/>
                  <a:pt x="133350" y="161941"/>
                  <a:pt x="134417" y="168342"/>
                </a:cubicBezTo>
                <a:cubicBezTo>
                  <a:pt x="135179" y="173371"/>
                  <a:pt x="135103" y="177333"/>
                  <a:pt x="134189" y="180229"/>
                </a:cubicBezTo>
                <a:cubicBezTo>
                  <a:pt x="132665" y="185563"/>
                  <a:pt x="127407" y="190363"/>
                  <a:pt x="118415" y="194631"/>
                </a:cubicBezTo>
                <a:cubicBezTo>
                  <a:pt x="115824" y="195850"/>
                  <a:pt x="112357" y="197259"/>
                  <a:pt x="108014" y="198860"/>
                </a:cubicBezTo>
                <a:cubicBezTo>
                  <a:pt x="103671" y="200460"/>
                  <a:pt x="101042" y="201489"/>
                  <a:pt x="100127" y="201946"/>
                </a:cubicBezTo>
                <a:cubicBezTo>
                  <a:pt x="98756" y="202555"/>
                  <a:pt x="97536" y="202327"/>
                  <a:pt x="96470" y="201260"/>
                </a:cubicBezTo>
                <a:cubicBezTo>
                  <a:pt x="84735" y="203851"/>
                  <a:pt x="72162" y="204841"/>
                  <a:pt x="58751" y="204232"/>
                </a:cubicBezTo>
                <a:cubicBezTo>
                  <a:pt x="46406" y="203622"/>
                  <a:pt x="35395" y="201603"/>
                  <a:pt x="25718" y="198174"/>
                </a:cubicBezTo>
                <a:cubicBezTo>
                  <a:pt x="16041" y="194745"/>
                  <a:pt x="9221" y="189678"/>
                  <a:pt x="5258" y="182972"/>
                </a:cubicBezTo>
                <a:cubicBezTo>
                  <a:pt x="2210" y="177943"/>
                  <a:pt x="1143" y="170323"/>
                  <a:pt x="2058" y="160112"/>
                </a:cubicBezTo>
                <a:cubicBezTo>
                  <a:pt x="2058" y="159350"/>
                  <a:pt x="2363" y="158664"/>
                  <a:pt x="2972" y="158055"/>
                </a:cubicBezTo>
                <a:cubicBezTo>
                  <a:pt x="2972" y="155616"/>
                  <a:pt x="3963" y="153559"/>
                  <a:pt x="5944" y="151882"/>
                </a:cubicBezTo>
                <a:cubicBezTo>
                  <a:pt x="6858" y="151273"/>
                  <a:pt x="7849" y="150739"/>
                  <a:pt x="8916" y="150282"/>
                </a:cubicBezTo>
                <a:cubicBezTo>
                  <a:pt x="9068" y="149215"/>
                  <a:pt x="9144" y="148149"/>
                  <a:pt x="9144" y="147082"/>
                </a:cubicBezTo>
                <a:cubicBezTo>
                  <a:pt x="8992" y="140833"/>
                  <a:pt x="9068" y="133671"/>
                  <a:pt x="9373" y="125593"/>
                </a:cubicBezTo>
                <a:cubicBezTo>
                  <a:pt x="9221" y="119193"/>
                  <a:pt x="9144" y="114697"/>
                  <a:pt x="9144" y="112106"/>
                </a:cubicBezTo>
                <a:cubicBezTo>
                  <a:pt x="9144" y="109058"/>
                  <a:pt x="9183" y="103876"/>
                  <a:pt x="9259" y="96561"/>
                </a:cubicBezTo>
                <a:cubicBezTo>
                  <a:pt x="9335" y="89246"/>
                  <a:pt x="9373" y="83607"/>
                  <a:pt x="9373" y="79645"/>
                </a:cubicBezTo>
                <a:cubicBezTo>
                  <a:pt x="9373" y="75682"/>
                  <a:pt x="9259" y="70691"/>
                  <a:pt x="9030" y="64671"/>
                </a:cubicBezTo>
                <a:cubicBezTo>
                  <a:pt x="8802" y="58652"/>
                  <a:pt x="8459" y="53127"/>
                  <a:pt x="8001" y="48098"/>
                </a:cubicBezTo>
                <a:lnTo>
                  <a:pt x="8001" y="47869"/>
                </a:lnTo>
                <a:lnTo>
                  <a:pt x="8001" y="44669"/>
                </a:lnTo>
                <a:cubicBezTo>
                  <a:pt x="8001" y="44212"/>
                  <a:pt x="8078" y="43831"/>
                  <a:pt x="8230" y="43526"/>
                </a:cubicBezTo>
                <a:cubicBezTo>
                  <a:pt x="6249" y="42459"/>
                  <a:pt x="4572" y="41240"/>
                  <a:pt x="3201" y="39868"/>
                </a:cubicBezTo>
                <a:cubicBezTo>
                  <a:pt x="1829" y="38344"/>
                  <a:pt x="915" y="36211"/>
                  <a:pt x="458" y="33468"/>
                </a:cubicBezTo>
                <a:cubicBezTo>
                  <a:pt x="153" y="31486"/>
                  <a:pt x="0" y="29048"/>
                  <a:pt x="0" y="26152"/>
                </a:cubicBezTo>
                <a:cubicBezTo>
                  <a:pt x="153" y="24476"/>
                  <a:pt x="305" y="22114"/>
                  <a:pt x="458" y="19066"/>
                </a:cubicBezTo>
                <a:cubicBezTo>
                  <a:pt x="762" y="16475"/>
                  <a:pt x="915" y="14799"/>
                  <a:pt x="915" y="14037"/>
                </a:cubicBezTo>
                <a:cubicBezTo>
                  <a:pt x="915" y="11903"/>
                  <a:pt x="1982" y="10836"/>
                  <a:pt x="4115" y="10836"/>
                </a:cubicBezTo>
                <a:lnTo>
                  <a:pt x="4801" y="10836"/>
                </a:lnTo>
                <a:cubicBezTo>
                  <a:pt x="4953" y="10836"/>
                  <a:pt x="5106" y="10760"/>
                  <a:pt x="5258" y="10608"/>
                </a:cubicBezTo>
                <a:cubicBezTo>
                  <a:pt x="6477" y="9846"/>
                  <a:pt x="7849" y="9160"/>
                  <a:pt x="9373" y="8550"/>
                </a:cubicBezTo>
                <a:cubicBezTo>
                  <a:pt x="13031" y="7026"/>
                  <a:pt x="20803" y="5274"/>
                  <a:pt x="32690" y="3292"/>
                </a:cubicBezTo>
                <a:cubicBezTo>
                  <a:pt x="43587" y="1464"/>
                  <a:pt x="55036" y="397"/>
                  <a:pt x="67037" y="92"/>
                </a:cubicBezTo>
                <a:close/>
              </a:path>
            </a:pathLst>
          </a:custGeom>
          <a:solidFill>
            <a:schemeClr val="tx1">
              <a:lumMod val="65000"/>
              <a:lumOff val="35000"/>
            </a:schemeClr>
          </a:solidFill>
          <a:ln>
            <a:noFill/>
          </a:ln>
          <a:effectLst>
            <a:outerShdw blurRad="76200" dir="18900000" sy="23000" kx="-1200000" algn="bl" rotWithShape="0">
              <a:schemeClr val="tx1">
                <a:alpha val="20000"/>
              </a:scheme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54" name="TextBox 53"/>
          <p:cNvSpPr txBox="1"/>
          <p:nvPr/>
        </p:nvSpPr>
        <p:spPr>
          <a:xfrm>
            <a:off x="1938502" y="3856300"/>
            <a:ext cx="6165494"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a:t>
            </a:r>
          </a:p>
        </p:txBody>
      </p:sp>
      <p:sp>
        <p:nvSpPr>
          <p:cNvPr id="55" name="Rectangle 54"/>
          <p:cNvSpPr/>
          <p:nvPr/>
        </p:nvSpPr>
        <p:spPr>
          <a:xfrm>
            <a:off x="1938502" y="4866005"/>
            <a:ext cx="6165494" cy="2862322"/>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dolor sit amet here please.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56" name="TextBox 55"/>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35</a:t>
            </a:fld>
            <a:endParaRPr lang="en-US" sz="2400" dirty="0">
              <a:solidFill>
                <a:schemeClr val="bg1"/>
              </a:solidFill>
            </a:endParaRPr>
          </a:p>
        </p:txBody>
      </p:sp>
    </p:spTree>
    <p:extLst>
      <p:ext uri="{BB962C8B-B14F-4D97-AF65-F5344CB8AC3E}">
        <p14:creationId xmlns:p14="http://schemas.microsoft.com/office/powerpoint/2010/main" val="229541957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wipe(left)">
                                      <p:cBhvr>
                                        <p:cTn id="13" dur="500"/>
                                        <p:tgtEl>
                                          <p:spTgt spid="54"/>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500"/>
                                        <p:tgtEl>
                                          <p:spTgt spid="55"/>
                                        </p:tgtEl>
                                      </p:cBhvr>
                                    </p:animEffect>
                                  </p:childTnLst>
                                </p:cTn>
                              </p:par>
                            </p:childTnLst>
                          </p:cTn>
                        </p:par>
                        <p:par>
                          <p:cTn id="18" fill="hold">
                            <p:stCondLst>
                              <p:cond delay="1000"/>
                            </p:stCondLst>
                            <p:childTnLst>
                              <p:par>
                                <p:cTn id="19" presetID="53" presetClass="entr" presetSubtype="16"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fltVal val="0"/>
                                          </p:val>
                                        </p:tav>
                                        <p:tav tm="100000">
                                          <p:val>
                                            <p:strVal val="#ppt_h"/>
                                          </p:val>
                                        </p:tav>
                                      </p:tavLst>
                                    </p:anim>
                                    <p:animEffect transition="in" filter="fade">
                                      <p:cBhvr>
                                        <p:cTn id="23" dur="500"/>
                                        <p:tgtEl>
                                          <p:spTgt spid="5"/>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500"/>
                                        <p:tgtEl>
                                          <p:spTgt spid="4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500"/>
                                        <p:tgtEl>
                                          <p:spTgt spid="51"/>
                                        </p:tgtEl>
                                      </p:cBhvr>
                                    </p:animEffect>
                                  </p:childTnLst>
                                </p:cTn>
                              </p:par>
                            </p:childTnLst>
                          </p:cTn>
                        </p:par>
                        <p:par>
                          <p:cTn id="34" fill="hold">
                            <p:stCondLst>
                              <p:cond delay="2000"/>
                            </p:stCondLst>
                            <p:childTnLst>
                              <p:par>
                                <p:cTn id="35" presetID="10" presetClass="entr" presetSubtype="0" fill="hold" grpId="0" nodeType="after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500"/>
                                        <p:tgtEl>
                                          <p:spTgt spid="4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fade">
                                      <p:cBhvr>
                                        <p:cTn id="40" dur="500"/>
                                        <p:tgtEl>
                                          <p:spTgt spid="5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52"/>
                                        </p:tgtEl>
                                        <p:attrNameLst>
                                          <p:attrName>style.visibility</p:attrName>
                                        </p:attrNameLst>
                                      </p:cBhvr>
                                      <p:to>
                                        <p:strVal val="visible"/>
                                      </p:to>
                                    </p:set>
                                    <p:animEffect transition="in" filter="fade">
                                      <p:cBhvr>
                                        <p:cTn id="43" dur="500"/>
                                        <p:tgtEl>
                                          <p:spTgt spid="52"/>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35"/>
                                        </p:tgtEl>
                                        <p:attrNameLst>
                                          <p:attrName>style.visibility</p:attrName>
                                        </p:attrNameLst>
                                      </p:cBhvr>
                                      <p:to>
                                        <p:strVal val="visible"/>
                                      </p:to>
                                    </p:set>
                                    <p:animEffect transition="in" filter="fade">
                                      <p:cBhvr>
                                        <p:cTn id="47" dur="500"/>
                                        <p:tgtEl>
                                          <p:spTgt spid="3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fade">
                                      <p:cBhvr>
                                        <p:cTn id="50" dur="500"/>
                                        <p:tgtEl>
                                          <p:spTgt spid="3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1"/>
                                        </p:tgtEl>
                                        <p:attrNameLst>
                                          <p:attrName>style.visibility</p:attrName>
                                        </p:attrNameLst>
                                      </p:cBhvr>
                                      <p:to>
                                        <p:strVal val="visible"/>
                                      </p:to>
                                    </p:set>
                                    <p:animEffect transition="in" filter="fade">
                                      <p:cBhvr>
                                        <p:cTn id="53" dur="500"/>
                                        <p:tgtEl>
                                          <p:spTgt spid="41"/>
                                        </p:tgtEl>
                                      </p:cBhvr>
                                    </p:animEffect>
                                  </p:childTnLst>
                                </p:cTn>
                              </p:par>
                            </p:childTnLst>
                          </p:cTn>
                        </p:par>
                        <p:par>
                          <p:cTn id="54" fill="hold">
                            <p:stCondLst>
                              <p:cond delay="3000"/>
                            </p:stCondLst>
                            <p:childTnLst>
                              <p:par>
                                <p:cTn id="55" presetID="10" presetClass="entr" presetSubtype="0" fill="hold" grpId="0" nodeType="afterEffect">
                                  <p:stCondLst>
                                    <p:cond delay="0"/>
                                  </p:stCondLst>
                                  <p:childTnLst>
                                    <p:set>
                                      <p:cBhvr>
                                        <p:cTn id="56" dur="1" fill="hold">
                                          <p:stCondLst>
                                            <p:cond delay="0"/>
                                          </p:stCondLst>
                                        </p:cTn>
                                        <p:tgtEl>
                                          <p:spTgt spid="37"/>
                                        </p:tgtEl>
                                        <p:attrNameLst>
                                          <p:attrName>style.visibility</p:attrName>
                                        </p:attrNameLst>
                                      </p:cBhvr>
                                      <p:to>
                                        <p:strVal val="visible"/>
                                      </p:to>
                                    </p:set>
                                    <p:animEffect transition="in" filter="fade">
                                      <p:cBhvr>
                                        <p:cTn id="57" dur="500"/>
                                        <p:tgtEl>
                                          <p:spTgt spid="3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8"/>
                                        </p:tgtEl>
                                        <p:attrNameLst>
                                          <p:attrName>style.visibility</p:attrName>
                                        </p:attrNameLst>
                                      </p:cBhvr>
                                      <p:to>
                                        <p:strVal val="visible"/>
                                      </p:to>
                                    </p:set>
                                    <p:animEffect transition="in" filter="fade">
                                      <p:cBhvr>
                                        <p:cTn id="60" dur="500"/>
                                        <p:tgtEl>
                                          <p:spTgt spid="3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2"/>
                                        </p:tgtEl>
                                        <p:attrNameLst>
                                          <p:attrName>style.visibility</p:attrName>
                                        </p:attrNameLst>
                                      </p:cBhvr>
                                      <p:to>
                                        <p:strVal val="visible"/>
                                      </p:to>
                                    </p:set>
                                    <p:animEffect transition="in" filter="fade">
                                      <p:cBhvr>
                                        <p:cTn id="63" dur="500"/>
                                        <p:tgtEl>
                                          <p:spTgt spid="42"/>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39"/>
                                        </p:tgtEl>
                                        <p:attrNameLst>
                                          <p:attrName>style.visibility</p:attrName>
                                        </p:attrNameLst>
                                      </p:cBhvr>
                                      <p:to>
                                        <p:strVal val="visible"/>
                                      </p:to>
                                    </p:set>
                                    <p:animEffect transition="in" filter="fade">
                                      <p:cBhvr>
                                        <p:cTn id="67" dur="500"/>
                                        <p:tgtEl>
                                          <p:spTgt spid="39"/>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40"/>
                                        </p:tgtEl>
                                        <p:attrNameLst>
                                          <p:attrName>style.visibility</p:attrName>
                                        </p:attrNameLst>
                                      </p:cBhvr>
                                      <p:to>
                                        <p:strVal val="visible"/>
                                      </p:to>
                                    </p:set>
                                    <p:animEffect transition="in" filter="fade">
                                      <p:cBhvr>
                                        <p:cTn id="70" dur="500"/>
                                        <p:tgtEl>
                                          <p:spTgt spid="4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43"/>
                                        </p:tgtEl>
                                        <p:attrNameLst>
                                          <p:attrName>style.visibility</p:attrName>
                                        </p:attrNameLst>
                                      </p:cBhvr>
                                      <p:to>
                                        <p:strVal val="visible"/>
                                      </p:to>
                                    </p:set>
                                    <p:animEffect transition="in" filter="fade">
                                      <p:cBhvr>
                                        <p:cTn id="73" dur="500"/>
                                        <p:tgtEl>
                                          <p:spTgt spid="43"/>
                                        </p:tgtEl>
                                      </p:cBhvr>
                                    </p:animEffect>
                                  </p:childTnLst>
                                </p:cTn>
                              </p:par>
                            </p:childTnLst>
                          </p:cTn>
                        </p:par>
                        <p:par>
                          <p:cTn id="74" fill="hold">
                            <p:stCondLst>
                              <p:cond delay="4000"/>
                            </p:stCondLst>
                            <p:childTnLst>
                              <p:par>
                                <p:cTn id="75" presetID="10" presetClass="entr" presetSubtype="0" fill="hold" grpId="0"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45"/>
                                        </p:tgtEl>
                                        <p:attrNameLst>
                                          <p:attrName>style.visibility</p:attrName>
                                        </p:attrNameLst>
                                      </p:cBhvr>
                                      <p:to>
                                        <p:strVal val="visible"/>
                                      </p:to>
                                    </p:set>
                                    <p:animEffect transition="in" filter="fade">
                                      <p:cBhvr>
                                        <p:cTn id="80" dur="500"/>
                                        <p:tgtEl>
                                          <p:spTgt spid="45"/>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6"/>
                                        </p:tgtEl>
                                        <p:attrNameLst>
                                          <p:attrName>style.visibility</p:attrName>
                                        </p:attrNameLst>
                                      </p:cBhvr>
                                      <p:to>
                                        <p:strVal val="visible"/>
                                      </p:to>
                                    </p:set>
                                    <p:animEffect transition="in" filter="fade">
                                      <p:cBhvr>
                                        <p:cTn id="83"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p:bldP spid="37" grpId="0" animBg="1"/>
      <p:bldP spid="38" grpId="0"/>
      <p:bldP spid="39" grpId="0" animBg="1"/>
      <p:bldP spid="40" grpId="0"/>
      <p:bldP spid="41" grpId="0"/>
      <p:bldP spid="42" grpId="0"/>
      <p:bldP spid="43" grpId="0"/>
      <p:bldP spid="44" grpId="0" animBg="1"/>
      <p:bldP spid="45" grpId="0"/>
      <p:bldP spid="46" grpId="0"/>
      <p:bldP spid="47" grpId="0" animBg="1"/>
      <p:bldP spid="48" grpId="0"/>
      <p:bldP spid="49" grpId="0" animBg="1"/>
      <p:bldP spid="50" grpId="0"/>
      <p:bldP spid="51" grpId="0"/>
      <p:bldP spid="52" grpId="0"/>
      <p:bldP spid="53" grpId="0" animBg="1"/>
      <p:bldP spid="54" grpId="0"/>
      <p:bldP spid="5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10160237" y="4236136"/>
            <a:ext cx="3784363" cy="9479863"/>
            <a:chOff x="10245962" y="3982224"/>
            <a:chExt cx="3885725" cy="9733776"/>
          </a:xfrm>
        </p:grpSpPr>
        <p:sp>
          <p:nvSpPr>
            <p:cNvPr id="3" name="Rectangle 5"/>
            <p:cNvSpPr>
              <a:spLocks noChangeArrowheads="1"/>
            </p:cNvSpPr>
            <p:nvPr/>
          </p:nvSpPr>
          <p:spPr bwMode="auto">
            <a:xfrm>
              <a:off x="11912623" y="7726307"/>
              <a:ext cx="533521" cy="547683"/>
            </a:xfrm>
            <a:prstGeom prst="rect">
              <a:avLst/>
            </a:prstGeom>
            <a:solidFill>
              <a:srgbClr val="2F313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 name="Freeform 6"/>
            <p:cNvSpPr>
              <a:spLocks/>
            </p:cNvSpPr>
            <p:nvPr/>
          </p:nvSpPr>
          <p:spPr bwMode="auto">
            <a:xfrm>
              <a:off x="12172301" y="10294757"/>
              <a:ext cx="1378654" cy="1246453"/>
            </a:xfrm>
            <a:custGeom>
              <a:avLst/>
              <a:gdLst>
                <a:gd name="T0" fmla="*/ 287 w 287"/>
                <a:gd name="T1" fmla="*/ 0 h 260"/>
                <a:gd name="T2" fmla="*/ 150 w 287"/>
                <a:gd name="T3" fmla="*/ 148 h 260"/>
                <a:gd name="T4" fmla="*/ 150 w 287"/>
                <a:gd name="T5" fmla="*/ 260 h 260"/>
                <a:gd name="T6" fmla="*/ 0 w 287"/>
                <a:gd name="T7" fmla="*/ 260 h 260"/>
                <a:gd name="T8" fmla="*/ 0 w 287"/>
                <a:gd name="T9" fmla="*/ 67 h 260"/>
                <a:gd name="T10" fmla="*/ 287 w 287"/>
                <a:gd name="T11" fmla="*/ 0 h 260"/>
              </a:gdLst>
              <a:ahLst/>
              <a:cxnLst>
                <a:cxn ang="0">
                  <a:pos x="T0" y="T1"/>
                </a:cxn>
                <a:cxn ang="0">
                  <a:pos x="T2" y="T3"/>
                </a:cxn>
                <a:cxn ang="0">
                  <a:pos x="T4" y="T5"/>
                </a:cxn>
                <a:cxn ang="0">
                  <a:pos x="T6" y="T7"/>
                </a:cxn>
                <a:cxn ang="0">
                  <a:pos x="T8" y="T9"/>
                </a:cxn>
                <a:cxn ang="0">
                  <a:pos x="T10" y="T11"/>
                </a:cxn>
              </a:cxnLst>
              <a:rect l="0" t="0" r="r" b="b"/>
              <a:pathLst>
                <a:path w="287" h="260">
                  <a:moveTo>
                    <a:pt x="287" y="0"/>
                  </a:moveTo>
                  <a:cubicBezTo>
                    <a:pt x="287" y="0"/>
                    <a:pt x="265" y="66"/>
                    <a:pt x="150" y="148"/>
                  </a:cubicBezTo>
                  <a:cubicBezTo>
                    <a:pt x="150" y="260"/>
                    <a:pt x="150" y="260"/>
                    <a:pt x="150" y="260"/>
                  </a:cubicBezTo>
                  <a:cubicBezTo>
                    <a:pt x="0" y="260"/>
                    <a:pt x="0" y="260"/>
                    <a:pt x="0" y="260"/>
                  </a:cubicBezTo>
                  <a:cubicBezTo>
                    <a:pt x="0" y="67"/>
                    <a:pt x="0" y="67"/>
                    <a:pt x="0" y="67"/>
                  </a:cubicBezTo>
                  <a:lnTo>
                    <a:pt x="287" y="0"/>
                  </a:lnTo>
                  <a:close/>
                </a:path>
              </a:pathLst>
            </a:custGeom>
            <a:solidFill>
              <a:srgbClr val="F89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 name="Rectangle 7"/>
            <p:cNvSpPr>
              <a:spLocks noChangeArrowheads="1"/>
            </p:cNvSpPr>
            <p:nvPr/>
          </p:nvSpPr>
          <p:spPr bwMode="auto">
            <a:xfrm>
              <a:off x="11638780" y="8198449"/>
              <a:ext cx="1100091" cy="2351265"/>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 name="Freeform 10"/>
            <p:cNvSpPr>
              <a:spLocks/>
            </p:cNvSpPr>
            <p:nvPr/>
          </p:nvSpPr>
          <p:spPr bwMode="auto">
            <a:xfrm>
              <a:off x="12139251" y="8165398"/>
              <a:ext cx="1473081" cy="977335"/>
            </a:xfrm>
            <a:custGeom>
              <a:avLst/>
              <a:gdLst>
                <a:gd name="T0" fmla="*/ 81 w 307"/>
                <a:gd name="T1" fmla="*/ 193 h 203"/>
                <a:gd name="T2" fmla="*/ 265 w 307"/>
                <a:gd name="T3" fmla="*/ 113 h 203"/>
                <a:gd name="T4" fmla="*/ 297 w 307"/>
                <a:gd name="T5" fmla="*/ 43 h 203"/>
                <a:gd name="T6" fmla="*/ 226 w 307"/>
                <a:gd name="T7" fmla="*/ 11 h 203"/>
                <a:gd name="T8" fmla="*/ 43 w 307"/>
                <a:gd name="T9" fmla="*/ 91 h 203"/>
                <a:gd name="T10" fmla="*/ 11 w 307"/>
                <a:gd name="T11" fmla="*/ 161 h 203"/>
                <a:gd name="T12" fmla="*/ 81 w 307"/>
                <a:gd name="T13" fmla="*/ 193 h 203"/>
              </a:gdLst>
              <a:ahLst/>
              <a:cxnLst>
                <a:cxn ang="0">
                  <a:pos x="T0" y="T1"/>
                </a:cxn>
                <a:cxn ang="0">
                  <a:pos x="T2" y="T3"/>
                </a:cxn>
                <a:cxn ang="0">
                  <a:pos x="T4" y="T5"/>
                </a:cxn>
                <a:cxn ang="0">
                  <a:pos x="T6" y="T7"/>
                </a:cxn>
                <a:cxn ang="0">
                  <a:pos x="T8" y="T9"/>
                </a:cxn>
                <a:cxn ang="0">
                  <a:pos x="T10" y="T11"/>
                </a:cxn>
                <a:cxn ang="0">
                  <a:pos x="T12" y="T13"/>
                </a:cxn>
              </a:cxnLst>
              <a:rect l="0" t="0" r="r" b="b"/>
              <a:pathLst>
                <a:path w="307" h="203">
                  <a:moveTo>
                    <a:pt x="81" y="193"/>
                  </a:moveTo>
                  <a:cubicBezTo>
                    <a:pt x="265" y="113"/>
                    <a:pt x="265" y="113"/>
                    <a:pt x="265" y="113"/>
                  </a:cubicBezTo>
                  <a:cubicBezTo>
                    <a:pt x="293" y="103"/>
                    <a:pt x="307" y="72"/>
                    <a:pt x="297" y="43"/>
                  </a:cubicBezTo>
                  <a:cubicBezTo>
                    <a:pt x="286" y="15"/>
                    <a:pt x="255" y="0"/>
                    <a:pt x="226" y="11"/>
                  </a:cubicBezTo>
                  <a:cubicBezTo>
                    <a:pt x="43" y="91"/>
                    <a:pt x="43" y="91"/>
                    <a:pt x="43" y="91"/>
                  </a:cubicBezTo>
                  <a:cubicBezTo>
                    <a:pt x="15" y="101"/>
                    <a:pt x="0" y="132"/>
                    <a:pt x="11" y="161"/>
                  </a:cubicBezTo>
                  <a:cubicBezTo>
                    <a:pt x="21" y="189"/>
                    <a:pt x="53" y="203"/>
                    <a:pt x="81" y="193"/>
                  </a:cubicBezTo>
                  <a:close/>
                </a:path>
              </a:pathLst>
            </a:custGeom>
            <a:solidFill>
              <a:srgbClr val="F89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9" name="Freeform 11"/>
            <p:cNvSpPr>
              <a:spLocks/>
            </p:cNvSpPr>
            <p:nvPr/>
          </p:nvSpPr>
          <p:spPr bwMode="auto">
            <a:xfrm>
              <a:off x="12172301" y="8727248"/>
              <a:ext cx="1491968" cy="2105750"/>
            </a:xfrm>
            <a:custGeom>
              <a:avLst/>
              <a:gdLst>
                <a:gd name="T0" fmla="*/ 230 w 311"/>
                <a:gd name="T1" fmla="*/ 245 h 439"/>
                <a:gd name="T2" fmla="*/ 268 w 311"/>
                <a:gd name="T3" fmla="*/ 229 h 439"/>
                <a:gd name="T4" fmla="*/ 300 w 311"/>
                <a:gd name="T5" fmla="*/ 159 h 439"/>
                <a:gd name="T6" fmla="*/ 237 w 311"/>
                <a:gd name="T7" fmla="*/ 125 h 439"/>
                <a:gd name="T8" fmla="*/ 265 w 311"/>
                <a:gd name="T9" fmla="*/ 113 h 439"/>
                <a:gd name="T10" fmla="*/ 297 w 311"/>
                <a:gd name="T11" fmla="*/ 42 h 439"/>
                <a:gd name="T12" fmla="*/ 227 w 311"/>
                <a:gd name="T13" fmla="*/ 10 h 439"/>
                <a:gd name="T14" fmla="*/ 43 w 311"/>
                <a:gd name="T15" fmla="*/ 90 h 439"/>
                <a:gd name="T16" fmla="*/ 11 w 311"/>
                <a:gd name="T17" fmla="*/ 160 h 439"/>
                <a:gd name="T18" fmla="*/ 74 w 311"/>
                <a:gd name="T19" fmla="*/ 194 h 439"/>
                <a:gd name="T20" fmla="*/ 46 w 311"/>
                <a:gd name="T21" fmla="*/ 206 h 439"/>
                <a:gd name="T22" fmla="*/ 14 w 311"/>
                <a:gd name="T23" fmla="*/ 276 h 439"/>
                <a:gd name="T24" fmla="*/ 83 w 311"/>
                <a:gd name="T25" fmla="*/ 309 h 439"/>
                <a:gd name="T26" fmla="*/ 43 w 311"/>
                <a:gd name="T27" fmla="*/ 326 h 439"/>
                <a:gd name="T28" fmla="*/ 11 w 311"/>
                <a:gd name="T29" fmla="*/ 396 h 439"/>
                <a:gd name="T30" fmla="*/ 81 w 311"/>
                <a:gd name="T31" fmla="*/ 428 h 439"/>
                <a:gd name="T32" fmla="*/ 265 w 311"/>
                <a:gd name="T33" fmla="*/ 349 h 439"/>
                <a:gd name="T34" fmla="*/ 297 w 311"/>
                <a:gd name="T35" fmla="*/ 279 h 439"/>
                <a:gd name="T36" fmla="*/ 230 w 311"/>
                <a:gd name="T37" fmla="*/ 245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1" h="439">
                  <a:moveTo>
                    <a:pt x="230" y="245"/>
                  </a:moveTo>
                  <a:cubicBezTo>
                    <a:pt x="268" y="229"/>
                    <a:pt x="268" y="229"/>
                    <a:pt x="268" y="229"/>
                  </a:cubicBezTo>
                  <a:cubicBezTo>
                    <a:pt x="296" y="219"/>
                    <a:pt x="311" y="187"/>
                    <a:pt x="300" y="159"/>
                  </a:cubicBezTo>
                  <a:cubicBezTo>
                    <a:pt x="291" y="133"/>
                    <a:pt x="263" y="119"/>
                    <a:pt x="237" y="125"/>
                  </a:cubicBezTo>
                  <a:cubicBezTo>
                    <a:pt x="265" y="113"/>
                    <a:pt x="265" y="113"/>
                    <a:pt x="265" y="113"/>
                  </a:cubicBezTo>
                  <a:cubicBezTo>
                    <a:pt x="293" y="102"/>
                    <a:pt x="307" y="71"/>
                    <a:pt x="297" y="42"/>
                  </a:cubicBezTo>
                  <a:cubicBezTo>
                    <a:pt x="286" y="14"/>
                    <a:pt x="255" y="0"/>
                    <a:pt x="227" y="10"/>
                  </a:cubicBezTo>
                  <a:cubicBezTo>
                    <a:pt x="43" y="90"/>
                    <a:pt x="43" y="90"/>
                    <a:pt x="43" y="90"/>
                  </a:cubicBezTo>
                  <a:cubicBezTo>
                    <a:pt x="14" y="100"/>
                    <a:pt x="0" y="132"/>
                    <a:pt x="11" y="160"/>
                  </a:cubicBezTo>
                  <a:cubicBezTo>
                    <a:pt x="21" y="186"/>
                    <a:pt x="48" y="200"/>
                    <a:pt x="74" y="194"/>
                  </a:cubicBezTo>
                  <a:cubicBezTo>
                    <a:pt x="46" y="206"/>
                    <a:pt x="46" y="206"/>
                    <a:pt x="46" y="206"/>
                  </a:cubicBezTo>
                  <a:cubicBezTo>
                    <a:pt x="18" y="217"/>
                    <a:pt x="4" y="248"/>
                    <a:pt x="14" y="276"/>
                  </a:cubicBezTo>
                  <a:cubicBezTo>
                    <a:pt x="25" y="304"/>
                    <a:pt x="55" y="319"/>
                    <a:pt x="83" y="309"/>
                  </a:cubicBezTo>
                  <a:cubicBezTo>
                    <a:pt x="43" y="326"/>
                    <a:pt x="43" y="326"/>
                    <a:pt x="43" y="326"/>
                  </a:cubicBezTo>
                  <a:cubicBezTo>
                    <a:pt x="14" y="337"/>
                    <a:pt x="0" y="368"/>
                    <a:pt x="11" y="396"/>
                  </a:cubicBezTo>
                  <a:cubicBezTo>
                    <a:pt x="21" y="425"/>
                    <a:pt x="53" y="439"/>
                    <a:pt x="81" y="428"/>
                  </a:cubicBezTo>
                  <a:cubicBezTo>
                    <a:pt x="265" y="349"/>
                    <a:pt x="265" y="349"/>
                    <a:pt x="265" y="349"/>
                  </a:cubicBezTo>
                  <a:cubicBezTo>
                    <a:pt x="293" y="339"/>
                    <a:pt x="307" y="307"/>
                    <a:pt x="297" y="279"/>
                  </a:cubicBezTo>
                  <a:cubicBezTo>
                    <a:pt x="287" y="252"/>
                    <a:pt x="257" y="237"/>
                    <a:pt x="230" y="245"/>
                  </a:cubicBezTo>
                  <a:close/>
                </a:path>
              </a:pathLst>
            </a:custGeom>
            <a:solidFill>
              <a:srgbClr val="F89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0" name="Freeform 12"/>
            <p:cNvSpPr>
              <a:spLocks noEditPoints="1"/>
            </p:cNvSpPr>
            <p:nvPr/>
          </p:nvSpPr>
          <p:spPr bwMode="auto">
            <a:xfrm>
              <a:off x="10245962" y="3982224"/>
              <a:ext cx="3885725" cy="3871561"/>
            </a:xfrm>
            <a:custGeom>
              <a:avLst/>
              <a:gdLst>
                <a:gd name="T0" fmla="*/ 404 w 809"/>
                <a:gd name="T1" fmla="*/ 60 h 808"/>
                <a:gd name="T2" fmla="*/ 60 w 809"/>
                <a:gd name="T3" fmla="*/ 404 h 808"/>
                <a:gd name="T4" fmla="*/ 404 w 809"/>
                <a:gd name="T5" fmla="*/ 748 h 808"/>
                <a:gd name="T6" fmla="*/ 748 w 809"/>
                <a:gd name="T7" fmla="*/ 404 h 808"/>
                <a:gd name="T8" fmla="*/ 404 w 809"/>
                <a:gd name="T9" fmla="*/ 60 h 808"/>
                <a:gd name="T10" fmla="*/ 404 w 809"/>
                <a:gd name="T11" fmla="*/ 808 h 808"/>
                <a:gd name="T12" fmla="*/ 0 w 809"/>
                <a:gd name="T13" fmla="*/ 404 h 808"/>
                <a:gd name="T14" fmla="*/ 404 w 809"/>
                <a:gd name="T15" fmla="*/ 0 h 808"/>
                <a:gd name="T16" fmla="*/ 809 w 809"/>
                <a:gd name="T17" fmla="*/ 404 h 808"/>
                <a:gd name="T18" fmla="*/ 404 w 809"/>
                <a:gd name="T19" fmla="*/ 808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9" h="808">
                  <a:moveTo>
                    <a:pt x="404" y="60"/>
                  </a:moveTo>
                  <a:cubicBezTo>
                    <a:pt x="215" y="60"/>
                    <a:pt x="60" y="214"/>
                    <a:pt x="60" y="404"/>
                  </a:cubicBezTo>
                  <a:cubicBezTo>
                    <a:pt x="60" y="593"/>
                    <a:pt x="215" y="748"/>
                    <a:pt x="404" y="748"/>
                  </a:cubicBezTo>
                  <a:cubicBezTo>
                    <a:pt x="594" y="748"/>
                    <a:pt x="748" y="593"/>
                    <a:pt x="748" y="404"/>
                  </a:cubicBezTo>
                  <a:cubicBezTo>
                    <a:pt x="748" y="214"/>
                    <a:pt x="594" y="60"/>
                    <a:pt x="404" y="60"/>
                  </a:cubicBezTo>
                  <a:close/>
                  <a:moveTo>
                    <a:pt x="404" y="808"/>
                  </a:moveTo>
                  <a:cubicBezTo>
                    <a:pt x="181" y="808"/>
                    <a:pt x="0" y="627"/>
                    <a:pt x="0" y="404"/>
                  </a:cubicBezTo>
                  <a:cubicBezTo>
                    <a:pt x="0" y="181"/>
                    <a:pt x="181" y="0"/>
                    <a:pt x="404" y="0"/>
                  </a:cubicBezTo>
                  <a:cubicBezTo>
                    <a:pt x="627" y="0"/>
                    <a:pt x="809" y="181"/>
                    <a:pt x="809" y="404"/>
                  </a:cubicBezTo>
                  <a:cubicBezTo>
                    <a:pt x="809" y="627"/>
                    <a:pt x="627" y="808"/>
                    <a:pt x="404" y="808"/>
                  </a:cubicBezTo>
                  <a:close/>
                </a:path>
              </a:pathLst>
            </a:cu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2400"/>
            </a:p>
          </p:txBody>
        </p:sp>
        <p:sp>
          <p:nvSpPr>
            <p:cNvPr id="11" name="Freeform 13"/>
            <p:cNvSpPr>
              <a:spLocks/>
            </p:cNvSpPr>
            <p:nvPr/>
          </p:nvSpPr>
          <p:spPr bwMode="auto">
            <a:xfrm>
              <a:off x="10977783" y="8755576"/>
              <a:ext cx="1935779" cy="2785634"/>
            </a:xfrm>
            <a:custGeom>
              <a:avLst/>
              <a:gdLst>
                <a:gd name="T0" fmla="*/ 364 w 403"/>
                <a:gd name="T1" fmla="*/ 50 h 581"/>
                <a:gd name="T2" fmla="*/ 268 w 403"/>
                <a:gd name="T3" fmla="*/ 7 h 581"/>
                <a:gd name="T4" fmla="*/ 206 w 403"/>
                <a:gd name="T5" fmla="*/ 4 h 581"/>
                <a:gd name="T6" fmla="*/ 105 w 403"/>
                <a:gd name="T7" fmla="*/ 4 h 581"/>
                <a:gd name="T8" fmla="*/ 63 w 403"/>
                <a:gd name="T9" fmla="*/ 4 h 581"/>
                <a:gd name="T10" fmla="*/ 0 w 403"/>
                <a:gd name="T11" fmla="*/ 60 h 581"/>
                <a:gd name="T12" fmla="*/ 0 w 403"/>
                <a:gd name="T13" fmla="*/ 103 h 581"/>
                <a:gd name="T14" fmla="*/ 0 w 403"/>
                <a:gd name="T15" fmla="*/ 405 h 581"/>
                <a:gd name="T16" fmla="*/ 93 w 403"/>
                <a:gd name="T17" fmla="*/ 508 h 581"/>
                <a:gd name="T18" fmla="*/ 93 w 403"/>
                <a:gd name="T19" fmla="*/ 581 h 581"/>
                <a:gd name="T20" fmla="*/ 258 w 403"/>
                <a:gd name="T21" fmla="*/ 581 h 581"/>
                <a:gd name="T22" fmla="*/ 258 w 403"/>
                <a:gd name="T23" fmla="*/ 448 h 581"/>
                <a:gd name="T24" fmla="*/ 258 w 403"/>
                <a:gd name="T25" fmla="*/ 415 h 581"/>
                <a:gd name="T26" fmla="*/ 141 w 403"/>
                <a:gd name="T27" fmla="*/ 111 h 581"/>
                <a:gd name="T28" fmla="*/ 237 w 403"/>
                <a:gd name="T29" fmla="*/ 113 h 581"/>
                <a:gd name="T30" fmla="*/ 319 w 403"/>
                <a:gd name="T31" fmla="*/ 149 h 581"/>
                <a:gd name="T32" fmla="*/ 391 w 403"/>
                <a:gd name="T33" fmla="*/ 122 h 581"/>
                <a:gd name="T34" fmla="*/ 364 w 403"/>
                <a:gd name="T35" fmla="*/ 5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3" h="581">
                  <a:moveTo>
                    <a:pt x="364" y="50"/>
                  </a:moveTo>
                  <a:cubicBezTo>
                    <a:pt x="268" y="7"/>
                    <a:pt x="268" y="7"/>
                    <a:pt x="268" y="7"/>
                  </a:cubicBezTo>
                  <a:cubicBezTo>
                    <a:pt x="254" y="0"/>
                    <a:pt x="213" y="4"/>
                    <a:pt x="206" y="4"/>
                  </a:cubicBezTo>
                  <a:cubicBezTo>
                    <a:pt x="105" y="4"/>
                    <a:pt x="105" y="4"/>
                    <a:pt x="105" y="4"/>
                  </a:cubicBezTo>
                  <a:cubicBezTo>
                    <a:pt x="63" y="4"/>
                    <a:pt x="63" y="4"/>
                    <a:pt x="63" y="4"/>
                  </a:cubicBezTo>
                  <a:cubicBezTo>
                    <a:pt x="31" y="4"/>
                    <a:pt x="0" y="27"/>
                    <a:pt x="0" y="60"/>
                  </a:cubicBezTo>
                  <a:cubicBezTo>
                    <a:pt x="0" y="103"/>
                    <a:pt x="0" y="103"/>
                    <a:pt x="0" y="103"/>
                  </a:cubicBezTo>
                  <a:cubicBezTo>
                    <a:pt x="0" y="405"/>
                    <a:pt x="0" y="405"/>
                    <a:pt x="0" y="405"/>
                  </a:cubicBezTo>
                  <a:cubicBezTo>
                    <a:pt x="0" y="459"/>
                    <a:pt x="42" y="503"/>
                    <a:pt x="93" y="508"/>
                  </a:cubicBezTo>
                  <a:cubicBezTo>
                    <a:pt x="93" y="581"/>
                    <a:pt x="93" y="581"/>
                    <a:pt x="93" y="581"/>
                  </a:cubicBezTo>
                  <a:cubicBezTo>
                    <a:pt x="258" y="581"/>
                    <a:pt x="258" y="581"/>
                    <a:pt x="258" y="581"/>
                  </a:cubicBezTo>
                  <a:cubicBezTo>
                    <a:pt x="258" y="448"/>
                    <a:pt x="258" y="448"/>
                    <a:pt x="258" y="448"/>
                  </a:cubicBezTo>
                  <a:cubicBezTo>
                    <a:pt x="258" y="415"/>
                    <a:pt x="258" y="415"/>
                    <a:pt x="258" y="415"/>
                  </a:cubicBezTo>
                  <a:cubicBezTo>
                    <a:pt x="258" y="228"/>
                    <a:pt x="141" y="111"/>
                    <a:pt x="141" y="111"/>
                  </a:cubicBezTo>
                  <a:cubicBezTo>
                    <a:pt x="141" y="111"/>
                    <a:pt x="213" y="111"/>
                    <a:pt x="237" y="113"/>
                  </a:cubicBezTo>
                  <a:cubicBezTo>
                    <a:pt x="261" y="116"/>
                    <a:pt x="319" y="149"/>
                    <a:pt x="319" y="149"/>
                  </a:cubicBezTo>
                  <a:cubicBezTo>
                    <a:pt x="346" y="162"/>
                    <a:pt x="379" y="150"/>
                    <a:pt x="391" y="122"/>
                  </a:cubicBezTo>
                  <a:cubicBezTo>
                    <a:pt x="403" y="95"/>
                    <a:pt x="392" y="62"/>
                    <a:pt x="364" y="50"/>
                  </a:cubicBezTo>
                  <a:close/>
                </a:path>
              </a:pathLst>
            </a:custGeom>
            <a:solidFill>
              <a:srgbClr val="FBB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 name="Rectangle 8"/>
            <p:cNvSpPr>
              <a:spLocks noChangeArrowheads="1"/>
            </p:cNvSpPr>
            <p:nvPr/>
          </p:nvSpPr>
          <p:spPr bwMode="auto">
            <a:xfrm>
              <a:off x="11308283" y="11498718"/>
              <a:ext cx="1742204" cy="2217282"/>
            </a:xfrm>
            <a:prstGeom prst="rect">
              <a:avLst/>
            </a:prstGeom>
            <a:solidFill>
              <a:schemeClr val="tx1">
                <a:lumMod val="50000"/>
                <a:lumOff val="50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 name="Rectangle 9"/>
            <p:cNvSpPr>
              <a:spLocks noChangeArrowheads="1"/>
            </p:cNvSpPr>
            <p:nvPr/>
          </p:nvSpPr>
          <p:spPr bwMode="auto">
            <a:xfrm>
              <a:off x="12214792" y="11498718"/>
              <a:ext cx="835693" cy="2217282"/>
            </a:xfrm>
            <a:prstGeom prst="rect">
              <a:avLst/>
            </a:prstGeom>
            <a:solidFill>
              <a:schemeClr val="bg1">
                <a:lumMod val="75000"/>
              </a:schemeClr>
            </a:solidFill>
            <a:ln>
              <a:noFill/>
            </a:ln>
          </p:spPr>
          <p:txBody>
            <a:bodyPr vert="horz" wrap="square" lIns="121920" tIns="60960" rIns="121920" bIns="60960" numCol="1" anchor="t" anchorCtr="0" compatLnSpc="1">
              <a:prstTxWarp prst="textNoShape">
                <a:avLst/>
              </a:prstTxWarp>
            </a:bodyPr>
            <a:lstStyle/>
            <a:p>
              <a:endParaRPr lang="en-US" sz="2400"/>
            </a:p>
          </p:txBody>
        </p:sp>
      </p:grpSp>
      <p:sp>
        <p:nvSpPr>
          <p:cNvPr id="20" name="Title 19"/>
          <p:cNvSpPr>
            <a:spLocks noGrp="1"/>
          </p:cNvSpPr>
          <p:nvPr>
            <p:ph type="title"/>
          </p:nvPr>
        </p:nvSpPr>
        <p:spPr/>
        <p:txBody>
          <a:bodyPr/>
          <a:lstStyle/>
          <a:p>
            <a:r>
              <a:rPr lang="id-ID" dirty="0"/>
              <a:t>MAGNIFI INGOGRAPHIC</a:t>
            </a:r>
            <a:endParaRPr lang="en-AU" dirty="0"/>
          </a:p>
        </p:txBody>
      </p:sp>
      <p:sp>
        <p:nvSpPr>
          <p:cNvPr id="21" name="Content Placeholder 20"/>
          <p:cNvSpPr>
            <a:spLocks noGrp="1"/>
          </p:cNvSpPr>
          <p:nvPr>
            <p:ph idx="1"/>
          </p:nvPr>
        </p:nvSpPr>
        <p:spPr/>
        <p:txBody>
          <a:bodyPr>
            <a:normAutofit fontScale="92500" lnSpcReduction="20000"/>
          </a:bodyPr>
          <a:lstStyle/>
          <a:p>
            <a:r>
              <a:rPr lang="id-ID" dirty="0"/>
              <a:t>Lorem Slogan Here Please</a:t>
            </a:r>
            <a:endParaRPr lang="en-AU" dirty="0"/>
          </a:p>
        </p:txBody>
      </p:sp>
      <p:sp>
        <p:nvSpPr>
          <p:cNvPr id="29" name="Freeform 28"/>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0" name="TextBox 29"/>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31" name="Rectangle 30"/>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volorib vendian </a:t>
            </a:r>
            <a:r>
              <a:rPr lang="id-ID" sz="2400" dirty="0">
                <a:solidFill>
                  <a:schemeClr val="tx1">
                    <a:lumMod val="50000"/>
                    <a:lumOff val="50000"/>
                  </a:schemeClr>
                </a:solidFill>
              </a:rPr>
              <a:t>debist lignist quantium temab ium exper jobba hunsi us ut enak sekalihebbi lorem. ipis assum escidis aliqui offictotas exereicid nusto ium apiet modit essum veriam sit amet</a:t>
            </a:r>
          </a:p>
        </p:txBody>
      </p:sp>
      <p:sp>
        <p:nvSpPr>
          <p:cNvPr id="32" name="TextBox 31"/>
          <p:cNvSpPr txBox="1"/>
          <p:nvPr/>
        </p:nvSpPr>
        <p:spPr>
          <a:xfrm>
            <a:off x="2590771" y="7591205"/>
            <a:ext cx="7060183"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graphicFrame>
        <p:nvGraphicFramePr>
          <p:cNvPr id="33" name="Chart Placeholder 18"/>
          <p:cNvGraphicFramePr>
            <a:graphicFrameLocks/>
          </p:cNvGraphicFramePr>
          <p:nvPr>
            <p:extLst>
              <p:ext uri="{D42A27DB-BD31-4B8C-83A1-F6EECF244321}">
                <p14:modId xmlns:p14="http://schemas.microsoft.com/office/powerpoint/2010/main" val="3381983162"/>
              </p:ext>
            </p:extLst>
          </p:nvPr>
        </p:nvGraphicFramePr>
        <p:xfrm>
          <a:off x="10409876" y="4658741"/>
          <a:ext cx="3335665" cy="2890438"/>
        </p:xfrm>
        <a:graphic>
          <a:graphicData uri="http://schemas.openxmlformats.org/drawingml/2006/chart">
            <c:chart xmlns:c="http://schemas.openxmlformats.org/drawingml/2006/chart" xmlns:r="http://schemas.openxmlformats.org/officeDocument/2006/relationships" r:id="rId3"/>
          </a:graphicData>
        </a:graphic>
      </p:graphicFrame>
      <p:grpSp>
        <p:nvGrpSpPr>
          <p:cNvPr id="34" name="Group 33"/>
          <p:cNvGrpSpPr/>
          <p:nvPr/>
        </p:nvGrpSpPr>
        <p:grpSpPr>
          <a:xfrm>
            <a:off x="14509719" y="4447663"/>
            <a:ext cx="4116530" cy="2995131"/>
            <a:chOff x="1956807" y="4450284"/>
            <a:chExt cx="4116530" cy="2995131"/>
          </a:xfrm>
        </p:grpSpPr>
        <p:sp>
          <p:nvSpPr>
            <p:cNvPr id="35" name="TextBox 34"/>
            <p:cNvSpPr txBox="1"/>
            <p:nvPr/>
          </p:nvSpPr>
          <p:spPr>
            <a:xfrm>
              <a:off x="1959694" y="4450284"/>
              <a:ext cx="274390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15 %</a:t>
              </a:r>
              <a:endParaRPr lang="en-US" sz="5400" b="1" dirty="0">
                <a:solidFill>
                  <a:schemeClr val="tx1">
                    <a:lumMod val="85000"/>
                    <a:lumOff val="15000"/>
                  </a:schemeClr>
                </a:solidFill>
                <a:latin typeface="+mj-lt"/>
              </a:endParaRPr>
            </a:p>
          </p:txBody>
        </p:sp>
        <p:sp>
          <p:nvSpPr>
            <p:cNvPr id="36" name="TextBox 35"/>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37" name="TextBox 36"/>
            <p:cNvSpPr txBox="1"/>
            <p:nvPr/>
          </p:nvSpPr>
          <p:spPr>
            <a:xfrm>
              <a:off x="2007548" y="5382896"/>
              <a:ext cx="2740457" cy="632659"/>
            </a:xfrm>
            <a:prstGeom prst="rect">
              <a:avLst/>
            </a:prstGeom>
            <a:noFill/>
          </p:spPr>
          <p:txBody>
            <a:bodyPr wrap="square" rtlCol="0">
              <a:noAutofit/>
            </a:bodyPr>
            <a:lstStyle/>
            <a:p>
              <a:r>
                <a:rPr lang="id-ID" sz="3200" b="1" dirty="0">
                  <a:solidFill>
                    <a:schemeClr val="accent1"/>
                  </a:solidFill>
                  <a:latin typeface="+mj-lt"/>
                </a:rPr>
                <a:t>ITEM HERE</a:t>
              </a:r>
              <a:endParaRPr lang="en-US" sz="3200" b="1" dirty="0">
                <a:solidFill>
                  <a:schemeClr val="accent1"/>
                </a:solidFill>
                <a:latin typeface="+mj-lt"/>
              </a:endParaRPr>
            </a:p>
          </p:txBody>
        </p:sp>
      </p:grpSp>
      <p:grpSp>
        <p:nvGrpSpPr>
          <p:cNvPr id="38" name="Group 37"/>
          <p:cNvGrpSpPr/>
          <p:nvPr/>
        </p:nvGrpSpPr>
        <p:grpSpPr>
          <a:xfrm>
            <a:off x="14509719" y="8448805"/>
            <a:ext cx="4116530" cy="2995131"/>
            <a:chOff x="1956807" y="4450284"/>
            <a:chExt cx="4116530" cy="2995131"/>
          </a:xfrm>
        </p:grpSpPr>
        <p:sp>
          <p:nvSpPr>
            <p:cNvPr id="39" name="TextBox 38"/>
            <p:cNvSpPr txBox="1"/>
            <p:nvPr/>
          </p:nvSpPr>
          <p:spPr>
            <a:xfrm>
              <a:off x="1959694" y="4450284"/>
              <a:ext cx="274390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25 %</a:t>
              </a:r>
              <a:endParaRPr lang="en-US" sz="5400" b="1" dirty="0">
                <a:solidFill>
                  <a:schemeClr val="tx1">
                    <a:lumMod val="85000"/>
                    <a:lumOff val="15000"/>
                  </a:schemeClr>
                </a:solidFill>
                <a:latin typeface="+mj-lt"/>
              </a:endParaRPr>
            </a:p>
          </p:txBody>
        </p:sp>
        <p:sp>
          <p:nvSpPr>
            <p:cNvPr id="40" name="TextBox 39"/>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41" name="TextBox 40"/>
            <p:cNvSpPr txBox="1"/>
            <p:nvPr/>
          </p:nvSpPr>
          <p:spPr>
            <a:xfrm>
              <a:off x="2007548" y="5382896"/>
              <a:ext cx="2740457" cy="632659"/>
            </a:xfrm>
            <a:prstGeom prst="rect">
              <a:avLst/>
            </a:prstGeom>
            <a:noFill/>
          </p:spPr>
          <p:txBody>
            <a:bodyPr wrap="square" rtlCol="0">
              <a:noAutofit/>
            </a:bodyPr>
            <a:lstStyle/>
            <a:p>
              <a:r>
                <a:rPr lang="id-ID" sz="3200" b="1" dirty="0">
                  <a:solidFill>
                    <a:schemeClr val="accent2"/>
                  </a:solidFill>
                  <a:latin typeface="+mj-lt"/>
                </a:rPr>
                <a:t>ITEM HERE</a:t>
              </a:r>
              <a:endParaRPr lang="en-US" sz="3200" b="1" dirty="0">
                <a:solidFill>
                  <a:schemeClr val="accent2"/>
                </a:solidFill>
                <a:latin typeface="+mj-lt"/>
              </a:endParaRPr>
            </a:p>
          </p:txBody>
        </p:sp>
      </p:grpSp>
      <p:grpSp>
        <p:nvGrpSpPr>
          <p:cNvPr id="42" name="Group 41"/>
          <p:cNvGrpSpPr/>
          <p:nvPr/>
        </p:nvGrpSpPr>
        <p:grpSpPr>
          <a:xfrm>
            <a:off x="19391393" y="4447663"/>
            <a:ext cx="4116530" cy="2995131"/>
            <a:chOff x="1956807" y="4450284"/>
            <a:chExt cx="4116530" cy="2995131"/>
          </a:xfrm>
        </p:grpSpPr>
        <p:sp>
          <p:nvSpPr>
            <p:cNvPr id="43" name="TextBox 42"/>
            <p:cNvSpPr txBox="1"/>
            <p:nvPr/>
          </p:nvSpPr>
          <p:spPr>
            <a:xfrm>
              <a:off x="1959694" y="4450284"/>
              <a:ext cx="274390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25 %</a:t>
              </a:r>
              <a:endParaRPr lang="en-US" sz="5400" b="1" dirty="0">
                <a:solidFill>
                  <a:schemeClr val="tx1">
                    <a:lumMod val="85000"/>
                    <a:lumOff val="15000"/>
                  </a:schemeClr>
                </a:solidFill>
                <a:latin typeface="+mj-lt"/>
              </a:endParaRPr>
            </a:p>
          </p:txBody>
        </p:sp>
        <p:sp>
          <p:nvSpPr>
            <p:cNvPr id="44" name="TextBox 43"/>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45" name="TextBox 44"/>
            <p:cNvSpPr txBox="1"/>
            <p:nvPr/>
          </p:nvSpPr>
          <p:spPr>
            <a:xfrm>
              <a:off x="2007548" y="5382896"/>
              <a:ext cx="2740457" cy="632659"/>
            </a:xfrm>
            <a:prstGeom prst="rect">
              <a:avLst/>
            </a:prstGeom>
            <a:noFill/>
          </p:spPr>
          <p:txBody>
            <a:bodyPr wrap="square" rtlCol="0">
              <a:noAutofit/>
            </a:bodyPr>
            <a:lstStyle/>
            <a:p>
              <a:r>
                <a:rPr lang="id-ID" sz="3200" b="1" dirty="0">
                  <a:solidFill>
                    <a:schemeClr val="accent3"/>
                  </a:solidFill>
                  <a:latin typeface="+mj-lt"/>
                </a:rPr>
                <a:t>ITEM HERE</a:t>
              </a:r>
              <a:endParaRPr lang="en-US" sz="3200" b="1" dirty="0">
                <a:solidFill>
                  <a:schemeClr val="accent3"/>
                </a:solidFill>
                <a:latin typeface="+mj-lt"/>
              </a:endParaRPr>
            </a:p>
          </p:txBody>
        </p:sp>
      </p:grpSp>
      <p:grpSp>
        <p:nvGrpSpPr>
          <p:cNvPr id="46" name="Group 45"/>
          <p:cNvGrpSpPr/>
          <p:nvPr/>
        </p:nvGrpSpPr>
        <p:grpSpPr>
          <a:xfrm>
            <a:off x="19391393" y="8448805"/>
            <a:ext cx="4116530" cy="2995131"/>
            <a:chOff x="1956807" y="4450284"/>
            <a:chExt cx="4116530" cy="2995131"/>
          </a:xfrm>
        </p:grpSpPr>
        <p:sp>
          <p:nvSpPr>
            <p:cNvPr id="47" name="TextBox 46"/>
            <p:cNvSpPr txBox="1"/>
            <p:nvPr/>
          </p:nvSpPr>
          <p:spPr>
            <a:xfrm>
              <a:off x="1959694" y="4450284"/>
              <a:ext cx="274390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35 %</a:t>
              </a:r>
              <a:endParaRPr lang="en-US" sz="5400" b="1" dirty="0">
                <a:solidFill>
                  <a:schemeClr val="tx1">
                    <a:lumMod val="85000"/>
                    <a:lumOff val="15000"/>
                  </a:schemeClr>
                </a:solidFill>
                <a:latin typeface="+mj-lt"/>
              </a:endParaRPr>
            </a:p>
          </p:txBody>
        </p:sp>
        <p:sp>
          <p:nvSpPr>
            <p:cNvPr id="48" name="TextBox 47"/>
            <p:cNvSpPr txBox="1"/>
            <p:nvPr/>
          </p:nvSpPr>
          <p:spPr>
            <a:xfrm>
              <a:off x="1956807" y="5983713"/>
              <a:ext cx="4116530" cy="1461702"/>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 about the sale or whatever you think right ok you see right</a:t>
              </a:r>
              <a:endParaRPr lang="en-US" sz="2000" b="1" dirty="0">
                <a:solidFill>
                  <a:schemeClr val="tx1">
                    <a:lumMod val="50000"/>
                    <a:lumOff val="50000"/>
                  </a:schemeClr>
                </a:solidFill>
              </a:endParaRPr>
            </a:p>
          </p:txBody>
        </p:sp>
        <p:sp>
          <p:nvSpPr>
            <p:cNvPr id="49" name="TextBox 48"/>
            <p:cNvSpPr txBox="1"/>
            <p:nvPr/>
          </p:nvSpPr>
          <p:spPr>
            <a:xfrm>
              <a:off x="2007548" y="5382896"/>
              <a:ext cx="2740457" cy="632659"/>
            </a:xfrm>
            <a:prstGeom prst="rect">
              <a:avLst/>
            </a:prstGeom>
            <a:noFill/>
          </p:spPr>
          <p:txBody>
            <a:bodyPr wrap="square" rtlCol="0">
              <a:noAutofit/>
            </a:bodyPr>
            <a:lstStyle/>
            <a:p>
              <a:r>
                <a:rPr lang="id-ID" sz="3200" b="1" dirty="0">
                  <a:solidFill>
                    <a:schemeClr val="accent4"/>
                  </a:solidFill>
                  <a:latin typeface="+mj-lt"/>
                </a:rPr>
                <a:t>ITEM HERE</a:t>
              </a:r>
              <a:endParaRPr lang="en-US" sz="3200" b="1" dirty="0">
                <a:solidFill>
                  <a:schemeClr val="accent4"/>
                </a:solidFill>
                <a:latin typeface="+mj-lt"/>
              </a:endParaRPr>
            </a:p>
          </p:txBody>
        </p:sp>
      </p:grpSp>
      <p:sp>
        <p:nvSpPr>
          <p:cNvPr id="50" name="Rectangle 49"/>
          <p:cNvSpPr/>
          <p:nvPr/>
        </p:nvSpPr>
        <p:spPr>
          <a:xfrm>
            <a:off x="2590771" y="9531561"/>
            <a:ext cx="408440" cy="408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1" name="TextBox 50"/>
          <p:cNvSpPr txBox="1"/>
          <p:nvPr/>
        </p:nvSpPr>
        <p:spPr>
          <a:xfrm>
            <a:off x="3326566" y="9509339"/>
            <a:ext cx="2296793" cy="430662"/>
          </a:xfrm>
          <a:prstGeom prst="rect">
            <a:avLst/>
          </a:prstGeom>
          <a:noFill/>
        </p:spPr>
        <p:txBody>
          <a:bodyPr wrap="square" rtlCol="0">
            <a:noAutofit/>
          </a:bodyPr>
          <a:lstStyle/>
          <a:p>
            <a:r>
              <a:rPr lang="id-ID" sz="2400" b="1" dirty="0">
                <a:solidFill>
                  <a:schemeClr val="tx1">
                    <a:lumMod val="75000"/>
                    <a:lumOff val="25000"/>
                  </a:schemeClr>
                </a:solidFill>
              </a:rPr>
              <a:t>WEB DEV</a:t>
            </a:r>
          </a:p>
        </p:txBody>
      </p:sp>
      <p:sp>
        <p:nvSpPr>
          <p:cNvPr id="52" name="Rectangle 51"/>
          <p:cNvSpPr/>
          <p:nvPr/>
        </p:nvSpPr>
        <p:spPr>
          <a:xfrm>
            <a:off x="5950714" y="9553783"/>
            <a:ext cx="408440" cy="408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3" name="TextBox 52"/>
          <p:cNvSpPr txBox="1"/>
          <p:nvPr/>
        </p:nvSpPr>
        <p:spPr>
          <a:xfrm>
            <a:off x="6686509" y="9531561"/>
            <a:ext cx="2296793" cy="430662"/>
          </a:xfrm>
          <a:prstGeom prst="rect">
            <a:avLst/>
          </a:prstGeom>
          <a:noFill/>
        </p:spPr>
        <p:txBody>
          <a:bodyPr wrap="square" rtlCol="0">
            <a:noAutofit/>
          </a:bodyPr>
          <a:lstStyle/>
          <a:p>
            <a:r>
              <a:rPr lang="id-ID" sz="2400" b="1" dirty="0">
                <a:solidFill>
                  <a:schemeClr val="tx1">
                    <a:lumMod val="75000"/>
                    <a:lumOff val="25000"/>
                  </a:schemeClr>
                </a:solidFill>
              </a:rPr>
              <a:t>PRINT DES</a:t>
            </a:r>
          </a:p>
        </p:txBody>
      </p:sp>
      <p:sp>
        <p:nvSpPr>
          <p:cNvPr id="54" name="Rectangle 53"/>
          <p:cNvSpPr/>
          <p:nvPr/>
        </p:nvSpPr>
        <p:spPr>
          <a:xfrm>
            <a:off x="2590771" y="10406224"/>
            <a:ext cx="408440" cy="408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5" name="TextBox 54"/>
          <p:cNvSpPr txBox="1"/>
          <p:nvPr/>
        </p:nvSpPr>
        <p:spPr>
          <a:xfrm>
            <a:off x="3326566" y="10384002"/>
            <a:ext cx="2296793" cy="430662"/>
          </a:xfrm>
          <a:prstGeom prst="rect">
            <a:avLst/>
          </a:prstGeom>
          <a:noFill/>
        </p:spPr>
        <p:txBody>
          <a:bodyPr wrap="square" rtlCol="0">
            <a:noAutofit/>
          </a:bodyPr>
          <a:lstStyle/>
          <a:p>
            <a:r>
              <a:rPr lang="id-ID" sz="2400" b="1" dirty="0">
                <a:solidFill>
                  <a:schemeClr val="tx1">
                    <a:lumMod val="75000"/>
                    <a:lumOff val="25000"/>
                  </a:schemeClr>
                </a:solidFill>
              </a:rPr>
              <a:t>FONT DES</a:t>
            </a:r>
          </a:p>
        </p:txBody>
      </p:sp>
      <p:sp>
        <p:nvSpPr>
          <p:cNvPr id="56" name="Rectangle 55"/>
          <p:cNvSpPr/>
          <p:nvPr/>
        </p:nvSpPr>
        <p:spPr>
          <a:xfrm>
            <a:off x="5950714" y="10406224"/>
            <a:ext cx="408440" cy="408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57" name="TextBox 56"/>
          <p:cNvSpPr txBox="1"/>
          <p:nvPr/>
        </p:nvSpPr>
        <p:spPr>
          <a:xfrm>
            <a:off x="6686509" y="10384002"/>
            <a:ext cx="2296793" cy="430662"/>
          </a:xfrm>
          <a:prstGeom prst="rect">
            <a:avLst/>
          </a:prstGeom>
          <a:noFill/>
        </p:spPr>
        <p:txBody>
          <a:bodyPr wrap="square" rtlCol="0">
            <a:noAutofit/>
          </a:bodyPr>
          <a:lstStyle/>
          <a:p>
            <a:r>
              <a:rPr lang="id-ID" sz="2400" b="1" dirty="0">
                <a:solidFill>
                  <a:schemeClr val="tx1">
                    <a:lumMod val="75000"/>
                    <a:lumOff val="25000"/>
                  </a:schemeClr>
                </a:solidFill>
              </a:rPr>
              <a:t>LOGO DES</a:t>
            </a:r>
          </a:p>
        </p:txBody>
      </p:sp>
      <p:sp>
        <p:nvSpPr>
          <p:cNvPr id="58" name="TextBox 5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36</a:t>
            </a:fld>
            <a:endParaRPr lang="en-US" sz="2400" dirty="0">
              <a:solidFill>
                <a:schemeClr val="bg1"/>
              </a:solidFill>
            </a:endParaRPr>
          </a:p>
        </p:txBody>
      </p:sp>
    </p:spTree>
    <p:extLst>
      <p:ext uri="{BB962C8B-B14F-4D97-AF65-F5344CB8AC3E}">
        <p14:creationId xmlns:p14="http://schemas.microsoft.com/office/powerpoint/2010/main" val="380560277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p:cTn id="7" dur="500" fill="hold"/>
                                        <p:tgtEl>
                                          <p:spTgt spid="29"/>
                                        </p:tgtEl>
                                        <p:attrNameLst>
                                          <p:attrName>ppt_w</p:attrName>
                                        </p:attrNameLst>
                                      </p:cBhvr>
                                      <p:tavLst>
                                        <p:tav tm="0">
                                          <p:val>
                                            <p:fltVal val="0"/>
                                          </p:val>
                                        </p:tav>
                                        <p:tav tm="100000">
                                          <p:val>
                                            <p:strVal val="#ppt_w"/>
                                          </p:val>
                                        </p:tav>
                                      </p:tavLst>
                                    </p:anim>
                                    <p:anim calcmode="lin" valueType="num">
                                      <p:cBhvr>
                                        <p:cTn id="8" dur="500" fill="hold"/>
                                        <p:tgtEl>
                                          <p:spTgt spid="29"/>
                                        </p:tgtEl>
                                        <p:attrNameLst>
                                          <p:attrName>ppt_h</p:attrName>
                                        </p:attrNameLst>
                                      </p:cBhvr>
                                      <p:tavLst>
                                        <p:tav tm="0">
                                          <p:val>
                                            <p:fltVal val="0"/>
                                          </p:val>
                                        </p:tav>
                                        <p:tav tm="100000">
                                          <p:val>
                                            <p:strVal val="#ppt_h"/>
                                          </p:val>
                                        </p:tav>
                                      </p:tavLst>
                                    </p:anim>
                                    <p:anim calcmode="lin" valueType="num">
                                      <p:cBhvr>
                                        <p:cTn id="9" dur="500" fill="hold"/>
                                        <p:tgtEl>
                                          <p:spTgt spid="29"/>
                                        </p:tgtEl>
                                        <p:attrNameLst>
                                          <p:attrName>style.rotation</p:attrName>
                                        </p:attrNameLst>
                                      </p:cBhvr>
                                      <p:tavLst>
                                        <p:tav tm="0">
                                          <p:val>
                                            <p:fltVal val="360"/>
                                          </p:val>
                                        </p:tav>
                                        <p:tav tm="100000">
                                          <p:val>
                                            <p:fltVal val="0"/>
                                          </p:val>
                                        </p:tav>
                                      </p:tavLst>
                                    </p:anim>
                                    <p:animEffect transition="in" filter="fade">
                                      <p:cBhvr>
                                        <p:cTn id="10" dur="500"/>
                                        <p:tgtEl>
                                          <p:spTgt spid="29"/>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fade">
                                      <p:cBhvr>
                                        <p:cTn id="17" dur="500"/>
                                        <p:tgtEl>
                                          <p:spTgt spid="31"/>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32"/>
                                        </p:tgtEl>
                                        <p:attrNameLst>
                                          <p:attrName>style.visibility</p:attrName>
                                        </p:attrNameLst>
                                      </p:cBhvr>
                                      <p:to>
                                        <p:strVal val="visible"/>
                                      </p:to>
                                    </p:set>
                                    <p:animEffect transition="in" filter="wipe(left)">
                                      <p:cBhvr>
                                        <p:cTn id="20" dur="500"/>
                                        <p:tgtEl>
                                          <p:spTgt spid="32"/>
                                        </p:tgtEl>
                                      </p:cBhvr>
                                    </p:animEffect>
                                  </p:childTnLst>
                                </p:cTn>
                              </p:par>
                            </p:childTnLst>
                          </p:cTn>
                        </p:par>
                        <p:par>
                          <p:cTn id="21" fill="hold">
                            <p:stCondLst>
                              <p:cond delay="1000"/>
                            </p:stCondLst>
                            <p:childTnLst>
                              <p:par>
                                <p:cTn id="22" presetID="2" presetClass="entr" presetSubtype="4" fill="hold" nodeType="after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additive="base">
                                        <p:cTn id="24" dur="500" fill="hold"/>
                                        <p:tgtEl>
                                          <p:spTgt spid="19"/>
                                        </p:tgtEl>
                                        <p:attrNameLst>
                                          <p:attrName>ppt_x</p:attrName>
                                        </p:attrNameLst>
                                      </p:cBhvr>
                                      <p:tavLst>
                                        <p:tav tm="0">
                                          <p:val>
                                            <p:strVal val="#ppt_x"/>
                                          </p:val>
                                        </p:tav>
                                        <p:tav tm="100000">
                                          <p:val>
                                            <p:strVal val="#ppt_x"/>
                                          </p:val>
                                        </p:tav>
                                      </p:tavLst>
                                    </p:anim>
                                    <p:anim calcmode="lin" valueType="num">
                                      <p:cBhvr additive="base">
                                        <p:cTn id="25" dur="500" fill="hold"/>
                                        <p:tgtEl>
                                          <p:spTgt spid="19"/>
                                        </p:tgtEl>
                                        <p:attrNameLst>
                                          <p:attrName>ppt_y</p:attrName>
                                        </p:attrNameLst>
                                      </p:cBhvr>
                                      <p:tavLst>
                                        <p:tav tm="0">
                                          <p:val>
                                            <p:strVal val="1+#ppt_h/2"/>
                                          </p:val>
                                        </p:tav>
                                        <p:tav tm="100000">
                                          <p:val>
                                            <p:strVal val="#ppt_y"/>
                                          </p:val>
                                        </p:tav>
                                      </p:tavLst>
                                    </p:anim>
                                  </p:childTnLst>
                                </p:cTn>
                              </p:par>
                            </p:childTnLst>
                          </p:cTn>
                        </p:par>
                        <p:par>
                          <p:cTn id="26" fill="hold">
                            <p:stCondLst>
                              <p:cond delay="1500"/>
                            </p:stCondLst>
                            <p:childTnLst>
                              <p:par>
                                <p:cTn id="27" presetID="42" presetClass="entr" presetSubtype="0" fill="hold" grpId="0" nodeType="afterEffect">
                                  <p:stCondLst>
                                    <p:cond delay="0"/>
                                  </p:stCondLst>
                                  <p:childTnLst>
                                    <p:set>
                                      <p:cBhvr>
                                        <p:cTn id="28" dur="1" fill="hold">
                                          <p:stCondLst>
                                            <p:cond delay="0"/>
                                          </p:stCondLst>
                                        </p:cTn>
                                        <p:tgtEl>
                                          <p:spTgt spid="33"/>
                                        </p:tgtEl>
                                        <p:attrNameLst>
                                          <p:attrName>style.visibility</p:attrName>
                                        </p:attrNameLst>
                                      </p:cBhvr>
                                      <p:to>
                                        <p:strVal val="visible"/>
                                      </p:to>
                                    </p:set>
                                    <p:animEffect transition="in" filter="fade">
                                      <p:cBhvr>
                                        <p:cTn id="29" dur="1000"/>
                                        <p:tgtEl>
                                          <p:spTgt spid="33"/>
                                        </p:tgtEl>
                                      </p:cBhvr>
                                    </p:animEffect>
                                    <p:anim calcmode="lin" valueType="num">
                                      <p:cBhvr>
                                        <p:cTn id="30" dur="1000" fill="hold"/>
                                        <p:tgtEl>
                                          <p:spTgt spid="33"/>
                                        </p:tgtEl>
                                        <p:attrNameLst>
                                          <p:attrName>ppt_x</p:attrName>
                                        </p:attrNameLst>
                                      </p:cBhvr>
                                      <p:tavLst>
                                        <p:tav tm="0">
                                          <p:val>
                                            <p:strVal val="#ppt_x"/>
                                          </p:val>
                                        </p:tav>
                                        <p:tav tm="100000">
                                          <p:val>
                                            <p:strVal val="#ppt_x"/>
                                          </p:val>
                                        </p:tav>
                                      </p:tavLst>
                                    </p:anim>
                                    <p:anim calcmode="lin" valueType="num">
                                      <p:cBhvr>
                                        <p:cTn id="31" dur="1000" fill="hold"/>
                                        <p:tgtEl>
                                          <p:spTgt spid="33"/>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50"/>
                                        </p:tgtEl>
                                        <p:attrNameLst>
                                          <p:attrName>style.visibility</p:attrName>
                                        </p:attrNameLst>
                                      </p:cBhvr>
                                      <p:to>
                                        <p:strVal val="visible"/>
                                      </p:to>
                                    </p:set>
                                    <p:anim calcmode="lin" valueType="num">
                                      <p:cBhvr>
                                        <p:cTn id="35" dur="500" fill="hold"/>
                                        <p:tgtEl>
                                          <p:spTgt spid="50"/>
                                        </p:tgtEl>
                                        <p:attrNameLst>
                                          <p:attrName>ppt_w</p:attrName>
                                        </p:attrNameLst>
                                      </p:cBhvr>
                                      <p:tavLst>
                                        <p:tav tm="0">
                                          <p:val>
                                            <p:fltVal val="0"/>
                                          </p:val>
                                        </p:tav>
                                        <p:tav tm="100000">
                                          <p:val>
                                            <p:strVal val="#ppt_w"/>
                                          </p:val>
                                        </p:tav>
                                      </p:tavLst>
                                    </p:anim>
                                    <p:anim calcmode="lin" valueType="num">
                                      <p:cBhvr>
                                        <p:cTn id="36" dur="500" fill="hold"/>
                                        <p:tgtEl>
                                          <p:spTgt spid="50"/>
                                        </p:tgtEl>
                                        <p:attrNameLst>
                                          <p:attrName>ppt_h</p:attrName>
                                        </p:attrNameLst>
                                      </p:cBhvr>
                                      <p:tavLst>
                                        <p:tav tm="0">
                                          <p:val>
                                            <p:fltVal val="0"/>
                                          </p:val>
                                        </p:tav>
                                        <p:tav tm="100000">
                                          <p:val>
                                            <p:strVal val="#ppt_h"/>
                                          </p:val>
                                        </p:tav>
                                      </p:tavLst>
                                    </p:anim>
                                    <p:animEffect transition="in" filter="fade">
                                      <p:cBhvr>
                                        <p:cTn id="37" dur="500"/>
                                        <p:tgtEl>
                                          <p:spTgt spid="50"/>
                                        </p:tgtEl>
                                      </p:cBhvr>
                                    </p:animEffect>
                                  </p:childTnLst>
                                </p:cTn>
                              </p:par>
                            </p:childTnLst>
                          </p:cTn>
                        </p:par>
                        <p:par>
                          <p:cTn id="38" fill="hold">
                            <p:stCondLst>
                              <p:cond delay="3000"/>
                            </p:stCondLst>
                            <p:childTnLst>
                              <p:par>
                                <p:cTn id="39" presetID="10" presetClass="entr" presetSubtype="0" fill="hold" grpId="0" nodeType="afterEffect">
                                  <p:stCondLst>
                                    <p:cond delay="0"/>
                                  </p:stCondLst>
                                  <p:childTnLst>
                                    <p:set>
                                      <p:cBhvr>
                                        <p:cTn id="40" dur="1" fill="hold">
                                          <p:stCondLst>
                                            <p:cond delay="0"/>
                                          </p:stCondLst>
                                        </p:cTn>
                                        <p:tgtEl>
                                          <p:spTgt spid="51"/>
                                        </p:tgtEl>
                                        <p:attrNameLst>
                                          <p:attrName>style.visibility</p:attrName>
                                        </p:attrNameLst>
                                      </p:cBhvr>
                                      <p:to>
                                        <p:strVal val="visible"/>
                                      </p:to>
                                    </p:set>
                                    <p:animEffect transition="in" filter="fade">
                                      <p:cBhvr>
                                        <p:cTn id="41" dur="500"/>
                                        <p:tgtEl>
                                          <p:spTgt spid="51"/>
                                        </p:tgtEl>
                                      </p:cBhvr>
                                    </p:animEffect>
                                  </p:childTnLst>
                                </p:cTn>
                              </p:par>
                            </p:childTnLst>
                          </p:cTn>
                        </p:par>
                        <p:par>
                          <p:cTn id="42" fill="hold">
                            <p:stCondLst>
                              <p:cond delay="3500"/>
                            </p:stCondLst>
                            <p:childTnLst>
                              <p:par>
                                <p:cTn id="43" presetID="53" presetClass="entr" presetSubtype="16" fill="hold" grpId="0" nodeType="afterEffect">
                                  <p:stCondLst>
                                    <p:cond delay="0"/>
                                  </p:stCondLst>
                                  <p:childTnLst>
                                    <p:set>
                                      <p:cBhvr>
                                        <p:cTn id="44" dur="1" fill="hold">
                                          <p:stCondLst>
                                            <p:cond delay="0"/>
                                          </p:stCondLst>
                                        </p:cTn>
                                        <p:tgtEl>
                                          <p:spTgt spid="52"/>
                                        </p:tgtEl>
                                        <p:attrNameLst>
                                          <p:attrName>style.visibility</p:attrName>
                                        </p:attrNameLst>
                                      </p:cBhvr>
                                      <p:to>
                                        <p:strVal val="visible"/>
                                      </p:to>
                                    </p:set>
                                    <p:anim calcmode="lin" valueType="num">
                                      <p:cBhvr>
                                        <p:cTn id="45" dur="500" fill="hold"/>
                                        <p:tgtEl>
                                          <p:spTgt spid="52"/>
                                        </p:tgtEl>
                                        <p:attrNameLst>
                                          <p:attrName>ppt_w</p:attrName>
                                        </p:attrNameLst>
                                      </p:cBhvr>
                                      <p:tavLst>
                                        <p:tav tm="0">
                                          <p:val>
                                            <p:fltVal val="0"/>
                                          </p:val>
                                        </p:tav>
                                        <p:tav tm="100000">
                                          <p:val>
                                            <p:strVal val="#ppt_w"/>
                                          </p:val>
                                        </p:tav>
                                      </p:tavLst>
                                    </p:anim>
                                    <p:anim calcmode="lin" valueType="num">
                                      <p:cBhvr>
                                        <p:cTn id="46" dur="500" fill="hold"/>
                                        <p:tgtEl>
                                          <p:spTgt spid="52"/>
                                        </p:tgtEl>
                                        <p:attrNameLst>
                                          <p:attrName>ppt_h</p:attrName>
                                        </p:attrNameLst>
                                      </p:cBhvr>
                                      <p:tavLst>
                                        <p:tav tm="0">
                                          <p:val>
                                            <p:fltVal val="0"/>
                                          </p:val>
                                        </p:tav>
                                        <p:tav tm="100000">
                                          <p:val>
                                            <p:strVal val="#ppt_h"/>
                                          </p:val>
                                        </p:tav>
                                      </p:tavLst>
                                    </p:anim>
                                    <p:animEffect transition="in" filter="fade">
                                      <p:cBhvr>
                                        <p:cTn id="47" dur="500"/>
                                        <p:tgtEl>
                                          <p:spTgt spid="52"/>
                                        </p:tgtEl>
                                      </p:cBhvr>
                                    </p:animEffect>
                                  </p:childTnLst>
                                </p:cTn>
                              </p:par>
                            </p:childTnLst>
                          </p:cTn>
                        </p:par>
                        <p:par>
                          <p:cTn id="48" fill="hold">
                            <p:stCondLst>
                              <p:cond delay="4000"/>
                            </p:stCondLst>
                            <p:childTnLst>
                              <p:par>
                                <p:cTn id="49" presetID="10" presetClass="entr" presetSubtype="0" fill="hold" grpId="0" nodeType="afterEffect">
                                  <p:stCondLst>
                                    <p:cond delay="0"/>
                                  </p:stCondLst>
                                  <p:childTnLst>
                                    <p:set>
                                      <p:cBhvr>
                                        <p:cTn id="50" dur="1" fill="hold">
                                          <p:stCondLst>
                                            <p:cond delay="0"/>
                                          </p:stCondLst>
                                        </p:cTn>
                                        <p:tgtEl>
                                          <p:spTgt spid="53"/>
                                        </p:tgtEl>
                                        <p:attrNameLst>
                                          <p:attrName>style.visibility</p:attrName>
                                        </p:attrNameLst>
                                      </p:cBhvr>
                                      <p:to>
                                        <p:strVal val="visible"/>
                                      </p:to>
                                    </p:set>
                                    <p:animEffect transition="in" filter="fade">
                                      <p:cBhvr>
                                        <p:cTn id="51" dur="500"/>
                                        <p:tgtEl>
                                          <p:spTgt spid="53"/>
                                        </p:tgtEl>
                                      </p:cBhvr>
                                    </p:animEffect>
                                  </p:childTnLst>
                                </p:cTn>
                              </p:par>
                            </p:childTnLst>
                          </p:cTn>
                        </p:par>
                        <p:par>
                          <p:cTn id="52" fill="hold">
                            <p:stCondLst>
                              <p:cond delay="4500"/>
                            </p:stCondLst>
                            <p:childTnLst>
                              <p:par>
                                <p:cTn id="53" presetID="53" presetClass="entr" presetSubtype="16" fill="hold" grpId="0" nodeType="afterEffect">
                                  <p:stCondLst>
                                    <p:cond delay="0"/>
                                  </p:stCondLst>
                                  <p:childTnLst>
                                    <p:set>
                                      <p:cBhvr>
                                        <p:cTn id="54" dur="1" fill="hold">
                                          <p:stCondLst>
                                            <p:cond delay="0"/>
                                          </p:stCondLst>
                                        </p:cTn>
                                        <p:tgtEl>
                                          <p:spTgt spid="54"/>
                                        </p:tgtEl>
                                        <p:attrNameLst>
                                          <p:attrName>style.visibility</p:attrName>
                                        </p:attrNameLst>
                                      </p:cBhvr>
                                      <p:to>
                                        <p:strVal val="visible"/>
                                      </p:to>
                                    </p:set>
                                    <p:anim calcmode="lin" valueType="num">
                                      <p:cBhvr>
                                        <p:cTn id="55" dur="500" fill="hold"/>
                                        <p:tgtEl>
                                          <p:spTgt spid="54"/>
                                        </p:tgtEl>
                                        <p:attrNameLst>
                                          <p:attrName>ppt_w</p:attrName>
                                        </p:attrNameLst>
                                      </p:cBhvr>
                                      <p:tavLst>
                                        <p:tav tm="0">
                                          <p:val>
                                            <p:fltVal val="0"/>
                                          </p:val>
                                        </p:tav>
                                        <p:tav tm="100000">
                                          <p:val>
                                            <p:strVal val="#ppt_w"/>
                                          </p:val>
                                        </p:tav>
                                      </p:tavLst>
                                    </p:anim>
                                    <p:anim calcmode="lin" valueType="num">
                                      <p:cBhvr>
                                        <p:cTn id="56" dur="500" fill="hold"/>
                                        <p:tgtEl>
                                          <p:spTgt spid="54"/>
                                        </p:tgtEl>
                                        <p:attrNameLst>
                                          <p:attrName>ppt_h</p:attrName>
                                        </p:attrNameLst>
                                      </p:cBhvr>
                                      <p:tavLst>
                                        <p:tav tm="0">
                                          <p:val>
                                            <p:fltVal val="0"/>
                                          </p:val>
                                        </p:tav>
                                        <p:tav tm="100000">
                                          <p:val>
                                            <p:strVal val="#ppt_h"/>
                                          </p:val>
                                        </p:tav>
                                      </p:tavLst>
                                    </p:anim>
                                    <p:animEffect transition="in" filter="fade">
                                      <p:cBhvr>
                                        <p:cTn id="57" dur="500"/>
                                        <p:tgtEl>
                                          <p:spTgt spid="54"/>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fade">
                                      <p:cBhvr>
                                        <p:cTn id="61" dur="500"/>
                                        <p:tgtEl>
                                          <p:spTgt spid="55"/>
                                        </p:tgtEl>
                                      </p:cBhvr>
                                    </p:animEffect>
                                  </p:childTnLst>
                                </p:cTn>
                              </p:par>
                            </p:childTnLst>
                          </p:cTn>
                        </p:par>
                        <p:par>
                          <p:cTn id="62" fill="hold">
                            <p:stCondLst>
                              <p:cond delay="5500"/>
                            </p:stCondLst>
                            <p:childTnLst>
                              <p:par>
                                <p:cTn id="63" presetID="53" presetClass="entr" presetSubtype="16" fill="hold" grpId="0" nodeType="afterEffect">
                                  <p:stCondLst>
                                    <p:cond delay="0"/>
                                  </p:stCondLst>
                                  <p:childTnLst>
                                    <p:set>
                                      <p:cBhvr>
                                        <p:cTn id="64" dur="1" fill="hold">
                                          <p:stCondLst>
                                            <p:cond delay="0"/>
                                          </p:stCondLst>
                                        </p:cTn>
                                        <p:tgtEl>
                                          <p:spTgt spid="56"/>
                                        </p:tgtEl>
                                        <p:attrNameLst>
                                          <p:attrName>style.visibility</p:attrName>
                                        </p:attrNameLst>
                                      </p:cBhvr>
                                      <p:to>
                                        <p:strVal val="visible"/>
                                      </p:to>
                                    </p:set>
                                    <p:anim calcmode="lin" valueType="num">
                                      <p:cBhvr>
                                        <p:cTn id="65" dur="500" fill="hold"/>
                                        <p:tgtEl>
                                          <p:spTgt spid="56"/>
                                        </p:tgtEl>
                                        <p:attrNameLst>
                                          <p:attrName>ppt_w</p:attrName>
                                        </p:attrNameLst>
                                      </p:cBhvr>
                                      <p:tavLst>
                                        <p:tav tm="0">
                                          <p:val>
                                            <p:fltVal val="0"/>
                                          </p:val>
                                        </p:tav>
                                        <p:tav tm="100000">
                                          <p:val>
                                            <p:strVal val="#ppt_w"/>
                                          </p:val>
                                        </p:tav>
                                      </p:tavLst>
                                    </p:anim>
                                    <p:anim calcmode="lin" valueType="num">
                                      <p:cBhvr>
                                        <p:cTn id="66" dur="500" fill="hold"/>
                                        <p:tgtEl>
                                          <p:spTgt spid="56"/>
                                        </p:tgtEl>
                                        <p:attrNameLst>
                                          <p:attrName>ppt_h</p:attrName>
                                        </p:attrNameLst>
                                      </p:cBhvr>
                                      <p:tavLst>
                                        <p:tav tm="0">
                                          <p:val>
                                            <p:fltVal val="0"/>
                                          </p:val>
                                        </p:tav>
                                        <p:tav tm="100000">
                                          <p:val>
                                            <p:strVal val="#ppt_h"/>
                                          </p:val>
                                        </p:tav>
                                      </p:tavLst>
                                    </p:anim>
                                    <p:animEffect transition="in" filter="fade">
                                      <p:cBhvr>
                                        <p:cTn id="67" dur="500"/>
                                        <p:tgtEl>
                                          <p:spTgt spid="56"/>
                                        </p:tgtEl>
                                      </p:cBhvr>
                                    </p:animEffect>
                                  </p:childTnLst>
                                </p:cTn>
                              </p:par>
                            </p:childTnLst>
                          </p:cTn>
                        </p:par>
                        <p:par>
                          <p:cTn id="68" fill="hold">
                            <p:stCondLst>
                              <p:cond delay="6000"/>
                            </p:stCondLst>
                            <p:childTnLst>
                              <p:par>
                                <p:cTn id="69" presetID="10" presetClass="entr" presetSubtype="0" fill="hold" grpId="0" nodeType="afterEffect">
                                  <p:stCondLst>
                                    <p:cond delay="0"/>
                                  </p:stCondLst>
                                  <p:childTnLst>
                                    <p:set>
                                      <p:cBhvr>
                                        <p:cTn id="70" dur="1" fill="hold">
                                          <p:stCondLst>
                                            <p:cond delay="0"/>
                                          </p:stCondLst>
                                        </p:cTn>
                                        <p:tgtEl>
                                          <p:spTgt spid="57"/>
                                        </p:tgtEl>
                                        <p:attrNameLst>
                                          <p:attrName>style.visibility</p:attrName>
                                        </p:attrNameLst>
                                      </p:cBhvr>
                                      <p:to>
                                        <p:strVal val="visible"/>
                                      </p:to>
                                    </p:set>
                                    <p:animEffect transition="in" filter="fade">
                                      <p:cBhvr>
                                        <p:cTn id="71" dur="500"/>
                                        <p:tgtEl>
                                          <p:spTgt spid="57"/>
                                        </p:tgtEl>
                                      </p:cBhvr>
                                    </p:animEffect>
                                  </p:childTnLst>
                                </p:cTn>
                              </p:par>
                            </p:childTnLst>
                          </p:cTn>
                        </p:par>
                        <p:par>
                          <p:cTn id="72" fill="hold">
                            <p:stCondLst>
                              <p:cond delay="6500"/>
                            </p:stCondLst>
                            <p:childTnLst>
                              <p:par>
                                <p:cTn id="73" presetID="53" presetClass="entr" presetSubtype="16" fill="hold" nodeType="afterEffect">
                                  <p:stCondLst>
                                    <p:cond delay="0"/>
                                  </p:stCondLst>
                                  <p:childTnLst>
                                    <p:set>
                                      <p:cBhvr>
                                        <p:cTn id="74" dur="1" fill="hold">
                                          <p:stCondLst>
                                            <p:cond delay="0"/>
                                          </p:stCondLst>
                                        </p:cTn>
                                        <p:tgtEl>
                                          <p:spTgt spid="34"/>
                                        </p:tgtEl>
                                        <p:attrNameLst>
                                          <p:attrName>style.visibility</p:attrName>
                                        </p:attrNameLst>
                                      </p:cBhvr>
                                      <p:to>
                                        <p:strVal val="visible"/>
                                      </p:to>
                                    </p:set>
                                    <p:anim calcmode="lin" valueType="num">
                                      <p:cBhvr>
                                        <p:cTn id="75" dur="500" fill="hold"/>
                                        <p:tgtEl>
                                          <p:spTgt spid="34"/>
                                        </p:tgtEl>
                                        <p:attrNameLst>
                                          <p:attrName>ppt_w</p:attrName>
                                        </p:attrNameLst>
                                      </p:cBhvr>
                                      <p:tavLst>
                                        <p:tav tm="0">
                                          <p:val>
                                            <p:fltVal val="0"/>
                                          </p:val>
                                        </p:tav>
                                        <p:tav tm="100000">
                                          <p:val>
                                            <p:strVal val="#ppt_w"/>
                                          </p:val>
                                        </p:tav>
                                      </p:tavLst>
                                    </p:anim>
                                    <p:anim calcmode="lin" valueType="num">
                                      <p:cBhvr>
                                        <p:cTn id="76" dur="500" fill="hold"/>
                                        <p:tgtEl>
                                          <p:spTgt spid="34"/>
                                        </p:tgtEl>
                                        <p:attrNameLst>
                                          <p:attrName>ppt_h</p:attrName>
                                        </p:attrNameLst>
                                      </p:cBhvr>
                                      <p:tavLst>
                                        <p:tav tm="0">
                                          <p:val>
                                            <p:fltVal val="0"/>
                                          </p:val>
                                        </p:tav>
                                        <p:tav tm="100000">
                                          <p:val>
                                            <p:strVal val="#ppt_h"/>
                                          </p:val>
                                        </p:tav>
                                      </p:tavLst>
                                    </p:anim>
                                    <p:animEffect transition="in" filter="fade">
                                      <p:cBhvr>
                                        <p:cTn id="77" dur="500"/>
                                        <p:tgtEl>
                                          <p:spTgt spid="34"/>
                                        </p:tgtEl>
                                      </p:cBhvr>
                                    </p:animEffect>
                                  </p:childTnLst>
                                </p:cTn>
                              </p:par>
                              <p:par>
                                <p:cTn id="78" presetID="53" presetClass="entr" presetSubtype="16" fill="hold" nodeType="withEffect">
                                  <p:stCondLst>
                                    <p:cond delay="0"/>
                                  </p:stCondLst>
                                  <p:childTnLst>
                                    <p:set>
                                      <p:cBhvr>
                                        <p:cTn id="79" dur="1" fill="hold">
                                          <p:stCondLst>
                                            <p:cond delay="0"/>
                                          </p:stCondLst>
                                        </p:cTn>
                                        <p:tgtEl>
                                          <p:spTgt spid="42"/>
                                        </p:tgtEl>
                                        <p:attrNameLst>
                                          <p:attrName>style.visibility</p:attrName>
                                        </p:attrNameLst>
                                      </p:cBhvr>
                                      <p:to>
                                        <p:strVal val="visible"/>
                                      </p:to>
                                    </p:set>
                                    <p:anim calcmode="lin" valueType="num">
                                      <p:cBhvr>
                                        <p:cTn id="80" dur="500" fill="hold"/>
                                        <p:tgtEl>
                                          <p:spTgt spid="42"/>
                                        </p:tgtEl>
                                        <p:attrNameLst>
                                          <p:attrName>ppt_w</p:attrName>
                                        </p:attrNameLst>
                                      </p:cBhvr>
                                      <p:tavLst>
                                        <p:tav tm="0">
                                          <p:val>
                                            <p:fltVal val="0"/>
                                          </p:val>
                                        </p:tav>
                                        <p:tav tm="100000">
                                          <p:val>
                                            <p:strVal val="#ppt_w"/>
                                          </p:val>
                                        </p:tav>
                                      </p:tavLst>
                                    </p:anim>
                                    <p:anim calcmode="lin" valueType="num">
                                      <p:cBhvr>
                                        <p:cTn id="81" dur="500" fill="hold"/>
                                        <p:tgtEl>
                                          <p:spTgt spid="42"/>
                                        </p:tgtEl>
                                        <p:attrNameLst>
                                          <p:attrName>ppt_h</p:attrName>
                                        </p:attrNameLst>
                                      </p:cBhvr>
                                      <p:tavLst>
                                        <p:tav tm="0">
                                          <p:val>
                                            <p:fltVal val="0"/>
                                          </p:val>
                                        </p:tav>
                                        <p:tav tm="100000">
                                          <p:val>
                                            <p:strVal val="#ppt_h"/>
                                          </p:val>
                                        </p:tav>
                                      </p:tavLst>
                                    </p:anim>
                                    <p:animEffect transition="in" filter="fade">
                                      <p:cBhvr>
                                        <p:cTn id="82" dur="500"/>
                                        <p:tgtEl>
                                          <p:spTgt spid="42"/>
                                        </p:tgtEl>
                                      </p:cBhvr>
                                    </p:animEffect>
                                  </p:childTnLst>
                                </p:cTn>
                              </p:par>
                              <p:par>
                                <p:cTn id="83" presetID="53" presetClass="entr" presetSubtype="16" fill="hold" nodeType="withEffect">
                                  <p:stCondLst>
                                    <p:cond delay="0"/>
                                  </p:stCondLst>
                                  <p:childTnLst>
                                    <p:set>
                                      <p:cBhvr>
                                        <p:cTn id="84" dur="1" fill="hold">
                                          <p:stCondLst>
                                            <p:cond delay="0"/>
                                          </p:stCondLst>
                                        </p:cTn>
                                        <p:tgtEl>
                                          <p:spTgt spid="38"/>
                                        </p:tgtEl>
                                        <p:attrNameLst>
                                          <p:attrName>style.visibility</p:attrName>
                                        </p:attrNameLst>
                                      </p:cBhvr>
                                      <p:to>
                                        <p:strVal val="visible"/>
                                      </p:to>
                                    </p:set>
                                    <p:anim calcmode="lin" valueType="num">
                                      <p:cBhvr>
                                        <p:cTn id="85" dur="500" fill="hold"/>
                                        <p:tgtEl>
                                          <p:spTgt spid="38"/>
                                        </p:tgtEl>
                                        <p:attrNameLst>
                                          <p:attrName>ppt_w</p:attrName>
                                        </p:attrNameLst>
                                      </p:cBhvr>
                                      <p:tavLst>
                                        <p:tav tm="0">
                                          <p:val>
                                            <p:fltVal val="0"/>
                                          </p:val>
                                        </p:tav>
                                        <p:tav tm="100000">
                                          <p:val>
                                            <p:strVal val="#ppt_w"/>
                                          </p:val>
                                        </p:tav>
                                      </p:tavLst>
                                    </p:anim>
                                    <p:anim calcmode="lin" valueType="num">
                                      <p:cBhvr>
                                        <p:cTn id="86" dur="500" fill="hold"/>
                                        <p:tgtEl>
                                          <p:spTgt spid="38"/>
                                        </p:tgtEl>
                                        <p:attrNameLst>
                                          <p:attrName>ppt_h</p:attrName>
                                        </p:attrNameLst>
                                      </p:cBhvr>
                                      <p:tavLst>
                                        <p:tav tm="0">
                                          <p:val>
                                            <p:fltVal val="0"/>
                                          </p:val>
                                        </p:tav>
                                        <p:tav tm="100000">
                                          <p:val>
                                            <p:strVal val="#ppt_h"/>
                                          </p:val>
                                        </p:tav>
                                      </p:tavLst>
                                    </p:anim>
                                    <p:animEffect transition="in" filter="fade">
                                      <p:cBhvr>
                                        <p:cTn id="87" dur="500"/>
                                        <p:tgtEl>
                                          <p:spTgt spid="38"/>
                                        </p:tgtEl>
                                      </p:cBhvr>
                                    </p:animEffect>
                                  </p:childTnLst>
                                </p:cTn>
                              </p:par>
                              <p:par>
                                <p:cTn id="88" presetID="53" presetClass="entr" presetSubtype="16" fill="hold" nodeType="withEffect">
                                  <p:stCondLst>
                                    <p:cond delay="0"/>
                                  </p:stCondLst>
                                  <p:childTnLst>
                                    <p:set>
                                      <p:cBhvr>
                                        <p:cTn id="89" dur="1" fill="hold">
                                          <p:stCondLst>
                                            <p:cond delay="0"/>
                                          </p:stCondLst>
                                        </p:cTn>
                                        <p:tgtEl>
                                          <p:spTgt spid="46"/>
                                        </p:tgtEl>
                                        <p:attrNameLst>
                                          <p:attrName>style.visibility</p:attrName>
                                        </p:attrNameLst>
                                      </p:cBhvr>
                                      <p:to>
                                        <p:strVal val="visible"/>
                                      </p:to>
                                    </p:set>
                                    <p:anim calcmode="lin" valueType="num">
                                      <p:cBhvr>
                                        <p:cTn id="90" dur="500" fill="hold"/>
                                        <p:tgtEl>
                                          <p:spTgt spid="46"/>
                                        </p:tgtEl>
                                        <p:attrNameLst>
                                          <p:attrName>ppt_w</p:attrName>
                                        </p:attrNameLst>
                                      </p:cBhvr>
                                      <p:tavLst>
                                        <p:tav tm="0">
                                          <p:val>
                                            <p:fltVal val="0"/>
                                          </p:val>
                                        </p:tav>
                                        <p:tav tm="100000">
                                          <p:val>
                                            <p:strVal val="#ppt_w"/>
                                          </p:val>
                                        </p:tav>
                                      </p:tavLst>
                                    </p:anim>
                                    <p:anim calcmode="lin" valueType="num">
                                      <p:cBhvr>
                                        <p:cTn id="91" dur="500" fill="hold"/>
                                        <p:tgtEl>
                                          <p:spTgt spid="46"/>
                                        </p:tgtEl>
                                        <p:attrNameLst>
                                          <p:attrName>ppt_h</p:attrName>
                                        </p:attrNameLst>
                                      </p:cBhvr>
                                      <p:tavLst>
                                        <p:tav tm="0">
                                          <p:val>
                                            <p:fltVal val="0"/>
                                          </p:val>
                                        </p:tav>
                                        <p:tav tm="100000">
                                          <p:val>
                                            <p:strVal val="#ppt_h"/>
                                          </p:val>
                                        </p:tav>
                                      </p:tavLst>
                                    </p:anim>
                                    <p:animEffect transition="in" filter="fade">
                                      <p:cBhvr>
                                        <p:cTn id="92"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P spid="31" grpId="0"/>
      <p:bldP spid="32" grpId="0"/>
      <p:bldGraphic spid="33" grpId="0">
        <p:bldAsOne/>
      </p:bldGraphic>
      <p:bldP spid="50" grpId="0" animBg="1"/>
      <p:bldP spid="51" grpId="0"/>
      <p:bldP spid="52" grpId="0" animBg="1"/>
      <p:bldP spid="53" grpId="0"/>
      <p:bldP spid="54" grpId="0" animBg="1"/>
      <p:bldP spid="55" grpId="0"/>
      <p:bldP spid="56" grpId="0" animBg="1"/>
      <p:bldP spid="57"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itle 25"/>
          <p:cNvSpPr>
            <a:spLocks noGrp="1"/>
          </p:cNvSpPr>
          <p:nvPr>
            <p:ph type="title"/>
          </p:nvPr>
        </p:nvSpPr>
        <p:spPr/>
        <p:txBody>
          <a:bodyPr/>
          <a:lstStyle/>
          <a:p>
            <a:r>
              <a:rPr lang="id-ID" b="1" dirty="0"/>
              <a:t>BUSINESS MODEL</a:t>
            </a:r>
            <a:endParaRPr lang="en-AU" b="1" dirty="0"/>
          </a:p>
        </p:txBody>
      </p:sp>
      <p:sp>
        <p:nvSpPr>
          <p:cNvPr id="27" name="Content Placeholder 26"/>
          <p:cNvSpPr>
            <a:spLocks noGrp="1"/>
          </p:cNvSpPr>
          <p:nvPr>
            <p:ph idx="1"/>
          </p:nvPr>
        </p:nvSpPr>
        <p:spPr/>
        <p:txBody>
          <a:bodyPr>
            <a:normAutofit fontScale="92500" lnSpcReduction="20000"/>
          </a:bodyPr>
          <a:lstStyle/>
          <a:p>
            <a:r>
              <a:rPr lang="id-ID" dirty="0"/>
              <a:t>Lorem Slogan Goes Here Please</a:t>
            </a:r>
            <a:endParaRPr lang="en-AU" dirty="0"/>
          </a:p>
        </p:txBody>
      </p:sp>
      <p:sp>
        <p:nvSpPr>
          <p:cNvPr id="36" name="Freeform 35"/>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37" name="TextBox 36"/>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38" name="Rectangle 37"/>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40" name="Rectangle 39"/>
          <p:cNvSpPr/>
          <p:nvPr/>
        </p:nvSpPr>
        <p:spPr>
          <a:xfrm>
            <a:off x="7258110" y="8989428"/>
            <a:ext cx="408440" cy="408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41" name="Rectangle 40"/>
          <p:cNvSpPr/>
          <p:nvPr/>
        </p:nvSpPr>
        <p:spPr>
          <a:xfrm>
            <a:off x="16793554" y="8956920"/>
            <a:ext cx="408440" cy="408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42" name="Rectangle 41"/>
          <p:cNvSpPr/>
          <p:nvPr/>
        </p:nvSpPr>
        <p:spPr>
          <a:xfrm>
            <a:off x="7258110" y="10878947"/>
            <a:ext cx="408440" cy="408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43" name="Rectangle 42"/>
          <p:cNvSpPr/>
          <p:nvPr/>
        </p:nvSpPr>
        <p:spPr>
          <a:xfrm>
            <a:off x="16793554" y="10878947"/>
            <a:ext cx="408440" cy="408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44" name="TextBox 43"/>
          <p:cNvSpPr txBox="1"/>
          <p:nvPr/>
        </p:nvSpPr>
        <p:spPr>
          <a:xfrm>
            <a:off x="17987424" y="8296876"/>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45" name="TextBox 44"/>
          <p:cNvSpPr txBox="1"/>
          <p:nvPr/>
        </p:nvSpPr>
        <p:spPr>
          <a:xfrm>
            <a:off x="17987424" y="8857528"/>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46" name="TextBox 45"/>
          <p:cNvSpPr txBox="1"/>
          <p:nvPr/>
        </p:nvSpPr>
        <p:spPr>
          <a:xfrm>
            <a:off x="17987424" y="10218903"/>
            <a:ext cx="3846925"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47" name="TextBox 46"/>
          <p:cNvSpPr txBox="1"/>
          <p:nvPr/>
        </p:nvSpPr>
        <p:spPr>
          <a:xfrm>
            <a:off x="17987424" y="10779555"/>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48" name="TextBox 47"/>
          <p:cNvSpPr txBox="1"/>
          <p:nvPr/>
        </p:nvSpPr>
        <p:spPr>
          <a:xfrm>
            <a:off x="2389827" y="8298795"/>
            <a:ext cx="4124921" cy="523220"/>
          </a:xfrm>
          <a:prstGeom prst="rect">
            <a:avLst/>
          </a:prstGeom>
          <a:noFill/>
        </p:spPr>
        <p:txBody>
          <a:bodyPr wrap="square" rtlCol="0">
            <a:spAutoFit/>
          </a:bodyPr>
          <a:lstStyle/>
          <a:p>
            <a:pPr algn="r"/>
            <a:r>
              <a:rPr lang="id-ID" sz="2800" b="1" dirty="0">
                <a:solidFill>
                  <a:schemeClr val="tx1">
                    <a:lumMod val="75000"/>
                    <a:lumOff val="25000"/>
                  </a:schemeClr>
                </a:solidFill>
                <a:latin typeface="+mj-lt"/>
              </a:rPr>
              <a:t>SUBTITLE HERE</a:t>
            </a:r>
          </a:p>
        </p:txBody>
      </p:sp>
      <p:sp>
        <p:nvSpPr>
          <p:cNvPr id="49" name="TextBox 48"/>
          <p:cNvSpPr txBox="1"/>
          <p:nvPr/>
        </p:nvSpPr>
        <p:spPr>
          <a:xfrm>
            <a:off x="2389827" y="8859447"/>
            <a:ext cx="4124921" cy="1015663"/>
          </a:xfrm>
          <a:prstGeom prst="rect">
            <a:avLst/>
          </a:prstGeom>
          <a:noFill/>
        </p:spPr>
        <p:txBody>
          <a:bodyPr wrap="square" rtlCol="0">
            <a:spAutoFit/>
          </a:bodyPr>
          <a:lstStyle/>
          <a:p>
            <a:pPr algn="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0" name="TextBox 49"/>
          <p:cNvSpPr txBox="1"/>
          <p:nvPr/>
        </p:nvSpPr>
        <p:spPr>
          <a:xfrm>
            <a:off x="2389827" y="10220822"/>
            <a:ext cx="4124921" cy="523220"/>
          </a:xfrm>
          <a:prstGeom prst="rect">
            <a:avLst/>
          </a:prstGeom>
          <a:noFill/>
        </p:spPr>
        <p:txBody>
          <a:bodyPr wrap="square" rtlCol="0">
            <a:spAutoFit/>
          </a:bodyPr>
          <a:lstStyle/>
          <a:p>
            <a:pPr algn="r"/>
            <a:r>
              <a:rPr lang="id-ID" sz="2800" b="1" dirty="0">
                <a:solidFill>
                  <a:schemeClr val="tx1">
                    <a:lumMod val="75000"/>
                    <a:lumOff val="25000"/>
                  </a:schemeClr>
                </a:solidFill>
                <a:latin typeface="+mj-lt"/>
              </a:rPr>
              <a:t>SUBTITLE HERE</a:t>
            </a:r>
          </a:p>
        </p:txBody>
      </p:sp>
      <p:sp>
        <p:nvSpPr>
          <p:cNvPr id="51" name="TextBox 50"/>
          <p:cNvSpPr txBox="1"/>
          <p:nvPr/>
        </p:nvSpPr>
        <p:spPr>
          <a:xfrm>
            <a:off x="2389827" y="10781474"/>
            <a:ext cx="4124921" cy="1015663"/>
          </a:xfrm>
          <a:prstGeom prst="rect">
            <a:avLst/>
          </a:prstGeom>
          <a:noFill/>
        </p:spPr>
        <p:txBody>
          <a:bodyPr wrap="square" rtlCol="0">
            <a:spAutoFit/>
          </a:bodyPr>
          <a:lstStyle/>
          <a:p>
            <a:pPr algn="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grpSp>
        <p:nvGrpSpPr>
          <p:cNvPr id="2" name="Group 1"/>
          <p:cNvGrpSpPr/>
          <p:nvPr/>
        </p:nvGrpSpPr>
        <p:grpSpPr>
          <a:xfrm>
            <a:off x="8843321" y="236695"/>
            <a:ext cx="6805307" cy="12090243"/>
            <a:chOff x="8843321" y="236695"/>
            <a:chExt cx="6805307" cy="12090243"/>
          </a:xfrm>
        </p:grpSpPr>
        <p:grpSp>
          <p:nvGrpSpPr>
            <p:cNvPr id="25" name="Group 24"/>
            <p:cNvGrpSpPr/>
            <p:nvPr/>
          </p:nvGrpSpPr>
          <p:grpSpPr>
            <a:xfrm>
              <a:off x="8843321" y="7086600"/>
              <a:ext cx="6805307" cy="5240338"/>
              <a:chOff x="8534400" y="5318125"/>
              <a:chExt cx="4165600" cy="3207666"/>
            </a:xfrm>
          </p:grpSpPr>
          <p:sp>
            <p:nvSpPr>
              <p:cNvPr id="3" name="Freeform 5"/>
              <p:cNvSpPr>
                <a:spLocks/>
              </p:cNvSpPr>
              <p:nvPr/>
            </p:nvSpPr>
            <p:spPr bwMode="auto">
              <a:xfrm rot="10800000">
                <a:off x="9656783" y="5318125"/>
                <a:ext cx="1923245" cy="532629"/>
              </a:xfrm>
              <a:custGeom>
                <a:avLst/>
                <a:gdLst>
                  <a:gd name="T0" fmla="*/ 337 w 337"/>
                  <a:gd name="T1" fmla="*/ 0 h 93"/>
                  <a:gd name="T2" fmla="*/ 168 w 337"/>
                  <a:gd name="T3" fmla="*/ 93 h 93"/>
                  <a:gd name="T4" fmla="*/ 0 w 337"/>
                  <a:gd name="T5" fmla="*/ 0 h 93"/>
                  <a:gd name="T6" fmla="*/ 28 w 337"/>
                  <a:gd name="T7" fmla="*/ 0 h 93"/>
                  <a:gd name="T8" fmla="*/ 168 w 337"/>
                  <a:gd name="T9" fmla="*/ 68 h 93"/>
                  <a:gd name="T10" fmla="*/ 309 w 337"/>
                  <a:gd name="T11" fmla="*/ 0 h 93"/>
                  <a:gd name="T12" fmla="*/ 337 w 337"/>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337" h="93">
                    <a:moveTo>
                      <a:pt x="337" y="0"/>
                    </a:moveTo>
                    <a:cubicBezTo>
                      <a:pt x="319" y="53"/>
                      <a:pt x="251" y="93"/>
                      <a:pt x="168" y="93"/>
                    </a:cubicBezTo>
                    <a:cubicBezTo>
                      <a:pt x="86" y="93"/>
                      <a:pt x="18" y="53"/>
                      <a:pt x="0" y="0"/>
                    </a:cubicBezTo>
                    <a:cubicBezTo>
                      <a:pt x="28" y="0"/>
                      <a:pt x="28" y="0"/>
                      <a:pt x="28" y="0"/>
                    </a:cubicBezTo>
                    <a:cubicBezTo>
                      <a:pt x="49" y="40"/>
                      <a:pt x="104" y="68"/>
                      <a:pt x="168" y="68"/>
                    </a:cubicBezTo>
                    <a:cubicBezTo>
                      <a:pt x="233" y="68"/>
                      <a:pt x="288" y="40"/>
                      <a:pt x="309" y="0"/>
                    </a:cubicBezTo>
                    <a:lnTo>
                      <a:pt x="337" y="0"/>
                    </a:lnTo>
                    <a:close/>
                  </a:path>
                </a:pathLst>
              </a:custGeom>
              <a:solidFill>
                <a:srgbClr val="585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 name="Rectangle 12"/>
              <p:cNvSpPr>
                <a:spLocks noChangeArrowheads="1"/>
              </p:cNvSpPr>
              <p:nvPr/>
            </p:nvSpPr>
            <p:spPr bwMode="auto">
              <a:xfrm rot="10800000">
                <a:off x="11230566" y="5845934"/>
                <a:ext cx="542269" cy="125324"/>
              </a:xfrm>
              <a:prstGeom prst="rect">
                <a:avLst/>
              </a:prstGeom>
              <a:solidFill>
                <a:srgbClr val="5858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 name="Rectangle 13"/>
              <p:cNvSpPr>
                <a:spLocks noChangeArrowheads="1"/>
              </p:cNvSpPr>
              <p:nvPr/>
            </p:nvSpPr>
            <p:spPr bwMode="auto">
              <a:xfrm rot="10800000">
                <a:off x="9461566" y="5845934"/>
                <a:ext cx="542269" cy="125324"/>
              </a:xfrm>
              <a:prstGeom prst="rect">
                <a:avLst/>
              </a:prstGeom>
              <a:solidFill>
                <a:srgbClr val="58585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 name="Rectangle 6"/>
              <p:cNvSpPr/>
              <p:nvPr/>
            </p:nvSpPr>
            <p:spPr>
              <a:xfrm>
                <a:off x="10617200" y="7248525"/>
                <a:ext cx="2082800" cy="127726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0" name="Rectangle 9"/>
              <p:cNvSpPr/>
              <p:nvPr/>
            </p:nvSpPr>
            <p:spPr>
              <a:xfrm>
                <a:off x="10617200" y="5971261"/>
                <a:ext cx="2082800" cy="12772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7" name="Rectangle 16"/>
              <p:cNvSpPr/>
              <p:nvPr/>
            </p:nvSpPr>
            <p:spPr>
              <a:xfrm>
                <a:off x="8534400" y="7248526"/>
                <a:ext cx="2082800" cy="127726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0" name="Rectangle 19"/>
              <p:cNvSpPr/>
              <p:nvPr/>
            </p:nvSpPr>
            <p:spPr>
              <a:xfrm>
                <a:off x="8534400" y="5971261"/>
                <a:ext cx="2082800" cy="127726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nvGrpSpPr>
            <p:cNvPr id="39" name="Group 38"/>
            <p:cNvGrpSpPr/>
            <p:nvPr/>
          </p:nvGrpSpPr>
          <p:grpSpPr>
            <a:xfrm>
              <a:off x="11243923" y="236695"/>
              <a:ext cx="1749486" cy="7365457"/>
              <a:chOff x="11186773" y="8095"/>
              <a:chExt cx="1749486" cy="7365457"/>
            </a:xfrm>
          </p:grpSpPr>
          <p:sp>
            <p:nvSpPr>
              <p:cNvPr id="28" name="Freeform 133"/>
              <p:cNvSpPr>
                <a:spLocks/>
              </p:cNvSpPr>
              <p:nvPr/>
            </p:nvSpPr>
            <p:spPr bwMode="auto">
              <a:xfrm>
                <a:off x="11352396" y="6270614"/>
                <a:ext cx="1583863" cy="1102938"/>
              </a:xfrm>
              <a:custGeom>
                <a:avLst/>
                <a:gdLst>
                  <a:gd name="T0" fmla="*/ 8 w 186"/>
                  <a:gd name="T1" fmla="*/ 12 h 144"/>
                  <a:gd name="T2" fmla="*/ 0 w 186"/>
                  <a:gd name="T3" fmla="*/ 116 h 144"/>
                  <a:gd name="T4" fmla="*/ 4 w 186"/>
                  <a:gd name="T5" fmla="*/ 142 h 144"/>
                  <a:gd name="T6" fmla="*/ 176 w 186"/>
                  <a:gd name="T7" fmla="*/ 144 h 144"/>
                  <a:gd name="T8" fmla="*/ 186 w 186"/>
                  <a:gd name="T9" fmla="*/ 124 h 144"/>
                  <a:gd name="T10" fmla="*/ 168 w 186"/>
                  <a:gd name="T11" fmla="*/ 0 h 144"/>
                  <a:gd name="T12" fmla="*/ 8 w 186"/>
                  <a:gd name="T13" fmla="*/ 12 h 144"/>
                </a:gdLst>
                <a:ahLst/>
                <a:cxnLst>
                  <a:cxn ang="0">
                    <a:pos x="T0" y="T1"/>
                  </a:cxn>
                  <a:cxn ang="0">
                    <a:pos x="T2" y="T3"/>
                  </a:cxn>
                  <a:cxn ang="0">
                    <a:pos x="T4" y="T5"/>
                  </a:cxn>
                  <a:cxn ang="0">
                    <a:pos x="T6" y="T7"/>
                  </a:cxn>
                  <a:cxn ang="0">
                    <a:pos x="T8" y="T9"/>
                  </a:cxn>
                  <a:cxn ang="0">
                    <a:pos x="T10" y="T11"/>
                  </a:cxn>
                  <a:cxn ang="0">
                    <a:pos x="T12" y="T13"/>
                  </a:cxn>
                </a:cxnLst>
                <a:rect l="0" t="0" r="r" b="b"/>
                <a:pathLst>
                  <a:path w="186" h="144">
                    <a:moveTo>
                      <a:pt x="8" y="12"/>
                    </a:moveTo>
                    <a:lnTo>
                      <a:pt x="0" y="116"/>
                    </a:lnTo>
                    <a:lnTo>
                      <a:pt x="4" y="142"/>
                    </a:lnTo>
                    <a:lnTo>
                      <a:pt x="176" y="144"/>
                    </a:lnTo>
                    <a:lnTo>
                      <a:pt x="186" y="124"/>
                    </a:lnTo>
                    <a:lnTo>
                      <a:pt x="168" y="0"/>
                    </a:lnTo>
                    <a:lnTo>
                      <a:pt x="8" y="12"/>
                    </a:lnTo>
                    <a:close/>
                  </a:path>
                </a:pathLst>
              </a:custGeom>
              <a:solidFill>
                <a:srgbClr val="FDD6BC"/>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4" name="Rectangle 33"/>
              <p:cNvSpPr/>
              <p:nvPr/>
            </p:nvSpPr>
            <p:spPr>
              <a:xfrm>
                <a:off x="11186773" y="8095"/>
                <a:ext cx="1749485" cy="6364885"/>
              </a:xfrm>
              <a:prstGeom prst="rect">
                <a:avLst/>
              </a:prstGeom>
              <a:solidFill>
                <a:schemeClr val="tx2">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5" name="Rectangle 34"/>
              <p:cNvSpPr/>
              <p:nvPr/>
            </p:nvSpPr>
            <p:spPr>
              <a:xfrm>
                <a:off x="12086941" y="8095"/>
                <a:ext cx="849318" cy="6364885"/>
              </a:xfrm>
              <a:prstGeom prst="rect">
                <a:avLst/>
              </a:prstGeom>
              <a:solidFill>
                <a:schemeClr val="tx2">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nvGrpSpPr>
            <p:cNvPr id="52" name="Group 51"/>
            <p:cNvGrpSpPr/>
            <p:nvPr/>
          </p:nvGrpSpPr>
          <p:grpSpPr>
            <a:xfrm>
              <a:off x="10060771" y="8825838"/>
              <a:ext cx="963033" cy="778846"/>
              <a:chOff x="312738" y="3205163"/>
              <a:chExt cx="290513" cy="234950"/>
            </a:xfrm>
            <a:solidFill>
              <a:schemeClr val="bg1"/>
            </a:solidFill>
          </p:grpSpPr>
          <p:sp>
            <p:nvSpPr>
              <p:cNvPr id="53" name="Freeform 5"/>
              <p:cNvSpPr>
                <a:spLocks noEditPoints="1"/>
              </p:cNvSpPr>
              <p:nvPr/>
            </p:nvSpPr>
            <p:spPr bwMode="auto">
              <a:xfrm>
                <a:off x="312738" y="3205163"/>
                <a:ext cx="290513" cy="234950"/>
              </a:xfrm>
              <a:custGeom>
                <a:avLst/>
                <a:gdLst>
                  <a:gd name="T0" fmla="*/ 78 w 153"/>
                  <a:gd name="T1" fmla="*/ 0 h 124"/>
                  <a:gd name="T2" fmla="*/ 0 w 153"/>
                  <a:gd name="T3" fmla="*/ 68 h 124"/>
                  <a:gd name="T4" fmla="*/ 15 w 153"/>
                  <a:gd name="T5" fmla="*/ 68 h 124"/>
                  <a:gd name="T6" fmla="*/ 21 w 153"/>
                  <a:gd name="T7" fmla="*/ 63 h 124"/>
                  <a:gd name="T8" fmla="*/ 21 w 153"/>
                  <a:gd name="T9" fmla="*/ 120 h 124"/>
                  <a:gd name="T10" fmla="*/ 24 w 153"/>
                  <a:gd name="T11" fmla="*/ 124 h 124"/>
                  <a:gd name="T12" fmla="*/ 62 w 153"/>
                  <a:gd name="T13" fmla="*/ 124 h 124"/>
                  <a:gd name="T14" fmla="*/ 62 w 153"/>
                  <a:gd name="T15" fmla="*/ 92 h 124"/>
                  <a:gd name="T16" fmla="*/ 67 w 153"/>
                  <a:gd name="T17" fmla="*/ 87 h 124"/>
                  <a:gd name="T18" fmla="*/ 83 w 153"/>
                  <a:gd name="T19" fmla="*/ 87 h 124"/>
                  <a:gd name="T20" fmla="*/ 89 w 153"/>
                  <a:gd name="T21" fmla="*/ 92 h 124"/>
                  <a:gd name="T22" fmla="*/ 88 w 153"/>
                  <a:gd name="T23" fmla="*/ 124 h 124"/>
                  <a:gd name="T24" fmla="*/ 126 w 153"/>
                  <a:gd name="T25" fmla="*/ 124 h 124"/>
                  <a:gd name="T26" fmla="*/ 130 w 153"/>
                  <a:gd name="T27" fmla="*/ 119 h 124"/>
                  <a:gd name="T28" fmla="*/ 130 w 153"/>
                  <a:gd name="T29" fmla="*/ 62 h 124"/>
                  <a:gd name="T30" fmla="*/ 136 w 153"/>
                  <a:gd name="T31" fmla="*/ 68 h 124"/>
                  <a:gd name="T32" fmla="*/ 153 w 153"/>
                  <a:gd name="T33" fmla="*/ 68 h 124"/>
                  <a:gd name="T34" fmla="*/ 78 w 153"/>
                  <a:gd name="T35" fmla="*/ 0 h 124"/>
                  <a:gd name="T36" fmla="*/ 76 w 153"/>
                  <a:gd name="T37" fmla="*/ 75 h 124"/>
                  <a:gd name="T38" fmla="*/ 59 w 153"/>
                  <a:gd name="T39" fmla="*/ 59 h 124"/>
                  <a:gd name="T40" fmla="*/ 76 w 153"/>
                  <a:gd name="T41" fmla="*/ 42 h 124"/>
                  <a:gd name="T42" fmla="*/ 92 w 153"/>
                  <a:gd name="T43" fmla="*/ 59 h 124"/>
                  <a:gd name="T44" fmla="*/ 76 w 153"/>
                  <a:gd name="T45"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4">
                    <a:moveTo>
                      <a:pt x="78" y="0"/>
                    </a:moveTo>
                    <a:cubicBezTo>
                      <a:pt x="0" y="68"/>
                      <a:pt x="0" y="68"/>
                      <a:pt x="0" y="68"/>
                    </a:cubicBezTo>
                    <a:cubicBezTo>
                      <a:pt x="0" y="68"/>
                      <a:pt x="5" y="77"/>
                      <a:pt x="15" y="68"/>
                    </a:cubicBezTo>
                    <a:cubicBezTo>
                      <a:pt x="21" y="63"/>
                      <a:pt x="21" y="63"/>
                      <a:pt x="21" y="63"/>
                    </a:cubicBezTo>
                    <a:cubicBezTo>
                      <a:pt x="21" y="120"/>
                      <a:pt x="21" y="120"/>
                      <a:pt x="21" y="120"/>
                    </a:cubicBezTo>
                    <a:cubicBezTo>
                      <a:pt x="21" y="120"/>
                      <a:pt x="20" y="124"/>
                      <a:pt x="24" y="124"/>
                    </a:cubicBezTo>
                    <a:cubicBezTo>
                      <a:pt x="28" y="124"/>
                      <a:pt x="62" y="124"/>
                      <a:pt x="62" y="124"/>
                    </a:cubicBezTo>
                    <a:cubicBezTo>
                      <a:pt x="62" y="92"/>
                      <a:pt x="62" y="92"/>
                      <a:pt x="62" y="92"/>
                    </a:cubicBezTo>
                    <a:cubicBezTo>
                      <a:pt x="62" y="92"/>
                      <a:pt x="62" y="87"/>
                      <a:pt x="67" y="87"/>
                    </a:cubicBezTo>
                    <a:cubicBezTo>
                      <a:pt x="83" y="87"/>
                      <a:pt x="83" y="87"/>
                      <a:pt x="83" y="87"/>
                    </a:cubicBezTo>
                    <a:cubicBezTo>
                      <a:pt x="89" y="87"/>
                      <a:pt x="89" y="92"/>
                      <a:pt x="89" y="92"/>
                    </a:cubicBezTo>
                    <a:cubicBezTo>
                      <a:pt x="88" y="124"/>
                      <a:pt x="88" y="124"/>
                      <a:pt x="88" y="124"/>
                    </a:cubicBezTo>
                    <a:cubicBezTo>
                      <a:pt x="88" y="124"/>
                      <a:pt x="121" y="124"/>
                      <a:pt x="126" y="124"/>
                    </a:cubicBezTo>
                    <a:cubicBezTo>
                      <a:pt x="130" y="124"/>
                      <a:pt x="130" y="119"/>
                      <a:pt x="130" y="119"/>
                    </a:cubicBezTo>
                    <a:cubicBezTo>
                      <a:pt x="130" y="62"/>
                      <a:pt x="130" y="62"/>
                      <a:pt x="130" y="62"/>
                    </a:cubicBezTo>
                    <a:cubicBezTo>
                      <a:pt x="136" y="68"/>
                      <a:pt x="136" y="68"/>
                      <a:pt x="136" y="68"/>
                    </a:cubicBezTo>
                    <a:cubicBezTo>
                      <a:pt x="148" y="76"/>
                      <a:pt x="153" y="68"/>
                      <a:pt x="153" y="68"/>
                    </a:cubicBezTo>
                    <a:lnTo>
                      <a:pt x="78" y="0"/>
                    </a:lnTo>
                    <a:close/>
                    <a:moveTo>
                      <a:pt x="76" y="75"/>
                    </a:moveTo>
                    <a:cubicBezTo>
                      <a:pt x="67" y="75"/>
                      <a:pt x="59" y="68"/>
                      <a:pt x="59" y="59"/>
                    </a:cubicBezTo>
                    <a:cubicBezTo>
                      <a:pt x="59" y="50"/>
                      <a:pt x="67" y="42"/>
                      <a:pt x="76" y="42"/>
                    </a:cubicBezTo>
                    <a:cubicBezTo>
                      <a:pt x="85" y="42"/>
                      <a:pt x="92" y="50"/>
                      <a:pt x="92" y="59"/>
                    </a:cubicBezTo>
                    <a:cubicBezTo>
                      <a:pt x="92" y="68"/>
                      <a:pt x="85" y="75"/>
                      <a:pt x="7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4" name="Freeform 6"/>
              <p:cNvSpPr>
                <a:spLocks/>
              </p:cNvSpPr>
              <p:nvPr/>
            </p:nvSpPr>
            <p:spPr bwMode="auto">
              <a:xfrm>
                <a:off x="541338" y="3233738"/>
                <a:ext cx="28575" cy="58738"/>
              </a:xfrm>
              <a:custGeom>
                <a:avLst/>
                <a:gdLst>
                  <a:gd name="T0" fmla="*/ 18 w 18"/>
                  <a:gd name="T1" fmla="*/ 37 h 37"/>
                  <a:gd name="T2" fmla="*/ 18 w 18"/>
                  <a:gd name="T3" fmla="*/ 0 h 37"/>
                  <a:gd name="T4" fmla="*/ 0 w 18"/>
                  <a:gd name="T5" fmla="*/ 0 h 37"/>
                  <a:gd name="T6" fmla="*/ 0 w 18"/>
                  <a:gd name="T7" fmla="*/ 21 h 37"/>
                  <a:gd name="T8" fmla="*/ 18 w 18"/>
                  <a:gd name="T9" fmla="*/ 37 h 37"/>
                </a:gdLst>
                <a:ahLst/>
                <a:cxnLst>
                  <a:cxn ang="0">
                    <a:pos x="T0" y="T1"/>
                  </a:cxn>
                  <a:cxn ang="0">
                    <a:pos x="T2" y="T3"/>
                  </a:cxn>
                  <a:cxn ang="0">
                    <a:pos x="T4" y="T5"/>
                  </a:cxn>
                  <a:cxn ang="0">
                    <a:pos x="T6" y="T7"/>
                  </a:cxn>
                  <a:cxn ang="0">
                    <a:pos x="T8" y="T9"/>
                  </a:cxn>
                </a:cxnLst>
                <a:rect l="0" t="0" r="r" b="b"/>
                <a:pathLst>
                  <a:path w="18" h="37">
                    <a:moveTo>
                      <a:pt x="18" y="37"/>
                    </a:moveTo>
                    <a:lnTo>
                      <a:pt x="18" y="0"/>
                    </a:lnTo>
                    <a:lnTo>
                      <a:pt x="0" y="0"/>
                    </a:lnTo>
                    <a:lnTo>
                      <a:pt x="0" y="21"/>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5" name="Oval 7"/>
              <p:cNvSpPr>
                <a:spLocks noChangeArrowheads="1"/>
              </p:cNvSpPr>
              <p:nvPr/>
            </p:nvSpPr>
            <p:spPr bwMode="auto">
              <a:xfrm>
                <a:off x="439738" y="3300413"/>
                <a:ext cx="33338" cy="317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sp>
          <p:nvSpPr>
            <p:cNvPr id="56" name="Freeform 54"/>
            <p:cNvSpPr>
              <a:spLocks noEditPoints="1"/>
            </p:cNvSpPr>
            <p:nvPr/>
          </p:nvSpPr>
          <p:spPr bwMode="auto">
            <a:xfrm>
              <a:off x="10147499" y="10772889"/>
              <a:ext cx="844535" cy="871782"/>
            </a:xfrm>
            <a:custGeom>
              <a:avLst/>
              <a:gdLst>
                <a:gd name="T0" fmla="*/ 83 w 130"/>
                <a:gd name="T1" fmla="*/ 92 h 134"/>
                <a:gd name="T2" fmla="*/ 128 w 130"/>
                <a:gd name="T3" fmla="*/ 26 h 134"/>
                <a:gd name="T4" fmla="*/ 128 w 130"/>
                <a:gd name="T5" fmla="*/ 21 h 134"/>
                <a:gd name="T6" fmla="*/ 118 w 130"/>
                <a:gd name="T7" fmla="*/ 10 h 134"/>
                <a:gd name="T8" fmla="*/ 112 w 130"/>
                <a:gd name="T9" fmla="*/ 10 h 134"/>
                <a:gd name="T10" fmla="*/ 107 w 130"/>
                <a:gd name="T11" fmla="*/ 15 h 134"/>
                <a:gd name="T12" fmla="*/ 101 w 130"/>
                <a:gd name="T13" fmla="*/ 16 h 134"/>
                <a:gd name="T14" fmla="*/ 102 w 130"/>
                <a:gd name="T15" fmla="*/ 0 h 134"/>
                <a:gd name="T16" fmla="*/ 28 w 130"/>
                <a:gd name="T17" fmla="*/ 0 h 134"/>
                <a:gd name="T18" fmla="*/ 28 w 130"/>
                <a:gd name="T19" fmla="*/ 16 h 134"/>
                <a:gd name="T20" fmla="*/ 23 w 130"/>
                <a:gd name="T21" fmla="*/ 15 h 134"/>
                <a:gd name="T22" fmla="*/ 18 w 130"/>
                <a:gd name="T23" fmla="*/ 10 h 134"/>
                <a:gd name="T24" fmla="*/ 12 w 130"/>
                <a:gd name="T25" fmla="*/ 10 h 134"/>
                <a:gd name="T26" fmla="*/ 1 w 130"/>
                <a:gd name="T27" fmla="*/ 21 h 134"/>
                <a:gd name="T28" fmla="*/ 1 w 130"/>
                <a:gd name="T29" fmla="*/ 26 h 134"/>
                <a:gd name="T30" fmla="*/ 47 w 130"/>
                <a:gd name="T31" fmla="*/ 92 h 134"/>
                <a:gd name="T32" fmla="*/ 59 w 130"/>
                <a:gd name="T33" fmla="*/ 97 h 134"/>
                <a:gd name="T34" fmla="*/ 59 w 130"/>
                <a:gd name="T35" fmla="*/ 103 h 134"/>
                <a:gd name="T36" fmla="*/ 54 w 130"/>
                <a:gd name="T37" fmla="*/ 105 h 134"/>
                <a:gd name="T38" fmla="*/ 59 w 130"/>
                <a:gd name="T39" fmla="*/ 108 h 134"/>
                <a:gd name="T40" fmla="*/ 59 w 130"/>
                <a:gd name="T41" fmla="*/ 114 h 134"/>
                <a:gd name="T42" fmla="*/ 55 w 130"/>
                <a:gd name="T43" fmla="*/ 119 h 134"/>
                <a:gd name="T44" fmla="*/ 49 w 130"/>
                <a:gd name="T45" fmla="*/ 124 h 134"/>
                <a:gd name="T46" fmla="*/ 44 w 130"/>
                <a:gd name="T47" fmla="*/ 129 h 134"/>
                <a:gd name="T48" fmla="*/ 49 w 130"/>
                <a:gd name="T49" fmla="*/ 134 h 134"/>
                <a:gd name="T50" fmla="*/ 80 w 130"/>
                <a:gd name="T51" fmla="*/ 134 h 134"/>
                <a:gd name="T52" fmla="*/ 86 w 130"/>
                <a:gd name="T53" fmla="*/ 129 h 134"/>
                <a:gd name="T54" fmla="*/ 80 w 130"/>
                <a:gd name="T55" fmla="*/ 124 h 134"/>
                <a:gd name="T56" fmla="*/ 75 w 130"/>
                <a:gd name="T57" fmla="*/ 118 h 134"/>
                <a:gd name="T58" fmla="*/ 70 w 130"/>
                <a:gd name="T59" fmla="*/ 114 h 134"/>
                <a:gd name="T60" fmla="*/ 70 w 130"/>
                <a:gd name="T61" fmla="*/ 108 h 134"/>
                <a:gd name="T62" fmla="*/ 75 w 130"/>
                <a:gd name="T63" fmla="*/ 105 h 134"/>
                <a:gd name="T64" fmla="*/ 70 w 130"/>
                <a:gd name="T65" fmla="*/ 103 h 134"/>
                <a:gd name="T66" fmla="*/ 70 w 130"/>
                <a:gd name="T67" fmla="*/ 97 h 134"/>
                <a:gd name="T68" fmla="*/ 83 w 130"/>
                <a:gd name="T69" fmla="*/ 92 h 134"/>
                <a:gd name="T70" fmla="*/ 102 w 130"/>
                <a:gd name="T71" fmla="*/ 21 h 134"/>
                <a:gd name="T72" fmla="*/ 107 w 130"/>
                <a:gd name="T73" fmla="*/ 21 h 134"/>
                <a:gd name="T74" fmla="*/ 113 w 130"/>
                <a:gd name="T75" fmla="*/ 16 h 134"/>
                <a:gd name="T76" fmla="*/ 118 w 130"/>
                <a:gd name="T77" fmla="*/ 21 h 134"/>
                <a:gd name="T78" fmla="*/ 118 w 130"/>
                <a:gd name="T79" fmla="*/ 26 h 134"/>
                <a:gd name="T80" fmla="*/ 91 w 130"/>
                <a:gd name="T81" fmla="*/ 71 h 134"/>
                <a:gd name="T82" fmla="*/ 102 w 130"/>
                <a:gd name="T83" fmla="*/ 21 h 134"/>
                <a:gd name="T84" fmla="*/ 37 w 130"/>
                <a:gd name="T85" fmla="*/ 72 h 134"/>
                <a:gd name="T86" fmla="*/ 10 w 130"/>
                <a:gd name="T87" fmla="*/ 27 h 134"/>
                <a:gd name="T88" fmla="*/ 10 w 130"/>
                <a:gd name="T89" fmla="*/ 22 h 134"/>
                <a:gd name="T90" fmla="*/ 15 w 130"/>
                <a:gd name="T91" fmla="*/ 16 h 134"/>
                <a:gd name="T92" fmla="*/ 21 w 130"/>
                <a:gd name="T93" fmla="*/ 22 h 134"/>
                <a:gd name="T94" fmla="*/ 26 w 130"/>
                <a:gd name="T95" fmla="*/ 22 h 134"/>
                <a:gd name="T96" fmla="*/ 37 w 130"/>
                <a:gd name="T97"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34">
                  <a:moveTo>
                    <a:pt x="83" y="92"/>
                  </a:moveTo>
                  <a:cubicBezTo>
                    <a:pt x="130" y="63"/>
                    <a:pt x="128" y="26"/>
                    <a:pt x="128" y="26"/>
                  </a:cubicBezTo>
                  <a:cubicBezTo>
                    <a:pt x="128" y="21"/>
                    <a:pt x="128" y="21"/>
                    <a:pt x="128" y="21"/>
                  </a:cubicBezTo>
                  <a:cubicBezTo>
                    <a:pt x="128" y="21"/>
                    <a:pt x="128" y="10"/>
                    <a:pt x="118" y="10"/>
                  </a:cubicBezTo>
                  <a:cubicBezTo>
                    <a:pt x="115" y="10"/>
                    <a:pt x="112" y="10"/>
                    <a:pt x="112" y="10"/>
                  </a:cubicBezTo>
                  <a:cubicBezTo>
                    <a:pt x="107" y="10"/>
                    <a:pt x="107" y="15"/>
                    <a:pt x="107" y="15"/>
                  </a:cubicBezTo>
                  <a:cubicBezTo>
                    <a:pt x="107" y="15"/>
                    <a:pt x="105" y="16"/>
                    <a:pt x="101" y="16"/>
                  </a:cubicBezTo>
                  <a:cubicBezTo>
                    <a:pt x="101" y="12"/>
                    <a:pt x="102" y="0"/>
                    <a:pt x="102" y="0"/>
                  </a:cubicBezTo>
                  <a:cubicBezTo>
                    <a:pt x="56" y="6"/>
                    <a:pt x="28" y="0"/>
                    <a:pt x="28" y="0"/>
                  </a:cubicBezTo>
                  <a:cubicBezTo>
                    <a:pt x="28" y="16"/>
                    <a:pt x="28" y="16"/>
                    <a:pt x="28" y="16"/>
                  </a:cubicBezTo>
                  <a:cubicBezTo>
                    <a:pt x="24" y="16"/>
                    <a:pt x="23" y="15"/>
                    <a:pt x="23" y="15"/>
                  </a:cubicBezTo>
                  <a:cubicBezTo>
                    <a:pt x="23" y="15"/>
                    <a:pt x="22" y="10"/>
                    <a:pt x="18" y="10"/>
                  </a:cubicBezTo>
                  <a:cubicBezTo>
                    <a:pt x="18" y="10"/>
                    <a:pt x="15" y="10"/>
                    <a:pt x="12" y="10"/>
                  </a:cubicBezTo>
                  <a:cubicBezTo>
                    <a:pt x="2" y="10"/>
                    <a:pt x="1" y="21"/>
                    <a:pt x="1" y="21"/>
                  </a:cubicBezTo>
                  <a:cubicBezTo>
                    <a:pt x="1" y="26"/>
                    <a:pt x="1" y="26"/>
                    <a:pt x="1" y="26"/>
                  </a:cubicBezTo>
                  <a:cubicBezTo>
                    <a:pt x="1" y="26"/>
                    <a:pt x="0" y="63"/>
                    <a:pt x="47" y="92"/>
                  </a:cubicBezTo>
                  <a:cubicBezTo>
                    <a:pt x="47" y="92"/>
                    <a:pt x="52" y="97"/>
                    <a:pt x="59" y="97"/>
                  </a:cubicBezTo>
                  <a:cubicBezTo>
                    <a:pt x="59" y="103"/>
                    <a:pt x="59" y="103"/>
                    <a:pt x="59" y="103"/>
                  </a:cubicBezTo>
                  <a:cubicBezTo>
                    <a:pt x="59" y="103"/>
                    <a:pt x="54" y="102"/>
                    <a:pt x="54" y="105"/>
                  </a:cubicBezTo>
                  <a:cubicBezTo>
                    <a:pt x="54" y="109"/>
                    <a:pt x="59" y="108"/>
                    <a:pt x="59" y="108"/>
                  </a:cubicBezTo>
                  <a:cubicBezTo>
                    <a:pt x="59" y="114"/>
                    <a:pt x="59" y="114"/>
                    <a:pt x="59" y="114"/>
                  </a:cubicBezTo>
                  <a:cubicBezTo>
                    <a:pt x="59" y="114"/>
                    <a:pt x="58" y="119"/>
                    <a:pt x="55" y="119"/>
                  </a:cubicBezTo>
                  <a:cubicBezTo>
                    <a:pt x="55" y="124"/>
                    <a:pt x="49" y="124"/>
                    <a:pt x="49" y="124"/>
                  </a:cubicBezTo>
                  <a:cubicBezTo>
                    <a:pt x="49" y="124"/>
                    <a:pt x="44" y="125"/>
                    <a:pt x="44" y="129"/>
                  </a:cubicBezTo>
                  <a:cubicBezTo>
                    <a:pt x="44" y="129"/>
                    <a:pt x="43" y="134"/>
                    <a:pt x="49" y="134"/>
                  </a:cubicBezTo>
                  <a:cubicBezTo>
                    <a:pt x="57" y="134"/>
                    <a:pt x="80" y="134"/>
                    <a:pt x="80" y="134"/>
                  </a:cubicBezTo>
                  <a:cubicBezTo>
                    <a:pt x="85" y="134"/>
                    <a:pt x="86" y="129"/>
                    <a:pt x="86" y="129"/>
                  </a:cubicBezTo>
                  <a:cubicBezTo>
                    <a:pt x="86" y="129"/>
                    <a:pt x="86" y="124"/>
                    <a:pt x="80" y="124"/>
                  </a:cubicBezTo>
                  <a:cubicBezTo>
                    <a:pt x="75" y="124"/>
                    <a:pt x="75" y="118"/>
                    <a:pt x="75" y="118"/>
                  </a:cubicBezTo>
                  <a:cubicBezTo>
                    <a:pt x="75" y="118"/>
                    <a:pt x="70" y="119"/>
                    <a:pt x="70" y="114"/>
                  </a:cubicBezTo>
                  <a:cubicBezTo>
                    <a:pt x="70" y="108"/>
                    <a:pt x="70" y="108"/>
                    <a:pt x="70" y="108"/>
                  </a:cubicBezTo>
                  <a:cubicBezTo>
                    <a:pt x="70" y="108"/>
                    <a:pt x="75" y="109"/>
                    <a:pt x="75" y="105"/>
                  </a:cubicBezTo>
                  <a:cubicBezTo>
                    <a:pt x="75" y="102"/>
                    <a:pt x="70" y="103"/>
                    <a:pt x="70" y="103"/>
                  </a:cubicBezTo>
                  <a:cubicBezTo>
                    <a:pt x="70" y="97"/>
                    <a:pt x="70" y="97"/>
                    <a:pt x="70" y="97"/>
                  </a:cubicBezTo>
                  <a:cubicBezTo>
                    <a:pt x="75" y="97"/>
                    <a:pt x="79" y="95"/>
                    <a:pt x="83" y="92"/>
                  </a:cubicBezTo>
                  <a:close/>
                  <a:moveTo>
                    <a:pt x="102" y="21"/>
                  </a:moveTo>
                  <a:cubicBezTo>
                    <a:pt x="103" y="21"/>
                    <a:pt x="107" y="21"/>
                    <a:pt x="107" y="21"/>
                  </a:cubicBezTo>
                  <a:cubicBezTo>
                    <a:pt x="112" y="21"/>
                    <a:pt x="113" y="16"/>
                    <a:pt x="113" y="16"/>
                  </a:cubicBezTo>
                  <a:cubicBezTo>
                    <a:pt x="118" y="16"/>
                    <a:pt x="118" y="21"/>
                    <a:pt x="118" y="21"/>
                  </a:cubicBezTo>
                  <a:cubicBezTo>
                    <a:pt x="118" y="26"/>
                    <a:pt x="118" y="26"/>
                    <a:pt x="118" y="26"/>
                  </a:cubicBezTo>
                  <a:cubicBezTo>
                    <a:pt x="118" y="26"/>
                    <a:pt x="116" y="47"/>
                    <a:pt x="91" y="71"/>
                  </a:cubicBezTo>
                  <a:cubicBezTo>
                    <a:pt x="97" y="61"/>
                    <a:pt x="102" y="38"/>
                    <a:pt x="102" y="21"/>
                  </a:cubicBezTo>
                  <a:close/>
                  <a:moveTo>
                    <a:pt x="37" y="72"/>
                  </a:moveTo>
                  <a:cubicBezTo>
                    <a:pt x="11" y="48"/>
                    <a:pt x="10" y="27"/>
                    <a:pt x="10" y="27"/>
                  </a:cubicBezTo>
                  <a:cubicBezTo>
                    <a:pt x="10" y="22"/>
                    <a:pt x="10" y="22"/>
                    <a:pt x="10" y="22"/>
                  </a:cubicBezTo>
                  <a:cubicBezTo>
                    <a:pt x="10" y="22"/>
                    <a:pt x="10" y="16"/>
                    <a:pt x="15" y="16"/>
                  </a:cubicBezTo>
                  <a:cubicBezTo>
                    <a:pt x="15" y="16"/>
                    <a:pt x="15" y="22"/>
                    <a:pt x="21" y="22"/>
                  </a:cubicBezTo>
                  <a:cubicBezTo>
                    <a:pt x="21" y="22"/>
                    <a:pt x="25" y="22"/>
                    <a:pt x="26" y="22"/>
                  </a:cubicBezTo>
                  <a:cubicBezTo>
                    <a:pt x="26" y="39"/>
                    <a:pt x="31" y="62"/>
                    <a:pt x="37" y="72"/>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7" name="Freeform 37"/>
            <p:cNvSpPr>
              <a:spLocks noEditPoints="1"/>
            </p:cNvSpPr>
            <p:nvPr/>
          </p:nvSpPr>
          <p:spPr bwMode="auto">
            <a:xfrm>
              <a:off x="13530628" y="10840314"/>
              <a:ext cx="742080" cy="736933"/>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8" name="Freeform 57"/>
            <p:cNvSpPr>
              <a:spLocks noEditPoints="1"/>
            </p:cNvSpPr>
            <p:nvPr/>
          </p:nvSpPr>
          <p:spPr bwMode="auto">
            <a:xfrm>
              <a:off x="13376879" y="8920371"/>
              <a:ext cx="1049579" cy="714611"/>
            </a:xfrm>
            <a:custGeom>
              <a:avLst/>
              <a:gdLst>
                <a:gd name="T0" fmla="*/ 135 w 157"/>
                <a:gd name="T1" fmla="*/ 47 h 107"/>
                <a:gd name="T2" fmla="*/ 137 w 157"/>
                <a:gd name="T3" fmla="*/ 37 h 107"/>
                <a:gd name="T4" fmla="*/ 100 w 157"/>
                <a:gd name="T5" fmla="*/ 0 h 107"/>
                <a:gd name="T6" fmla="*/ 73 w 157"/>
                <a:gd name="T7" fmla="*/ 18 h 107"/>
                <a:gd name="T8" fmla="*/ 46 w 157"/>
                <a:gd name="T9" fmla="*/ 8 h 107"/>
                <a:gd name="T10" fmla="*/ 20 w 157"/>
                <a:gd name="T11" fmla="*/ 40 h 107"/>
                <a:gd name="T12" fmla="*/ 21 w 157"/>
                <a:gd name="T13" fmla="*/ 47 h 107"/>
                <a:gd name="T14" fmla="*/ 0 w 157"/>
                <a:gd name="T15" fmla="*/ 76 h 107"/>
                <a:gd name="T16" fmla="*/ 31 w 157"/>
                <a:gd name="T17" fmla="*/ 107 h 107"/>
                <a:gd name="T18" fmla="*/ 126 w 157"/>
                <a:gd name="T19" fmla="*/ 107 h 107"/>
                <a:gd name="T20" fmla="*/ 157 w 157"/>
                <a:gd name="T21" fmla="*/ 76 h 107"/>
                <a:gd name="T22" fmla="*/ 135 w 157"/>
                <a:gd name="T23" fmla="*/ 47 h 107"/>
                <a:gd name="T24" fmla="*/ 120 w 157"/>
                <a:gd name="T25" fmla="*/ 101 h 107"/>
                <a:gd name="T26" fmla="*/ 79 w 157"/>
                <a:gd name="T27" fmla="*/ 101 h 107"/>
                <a:gd name="T28" fmla="*/ 104 w 157"/>
                <a:gd name="T29" fmla="*/ 76 h 107"/>
                <a:gd name="T30" fmla="*/ 103 w 157"/>
                <a:gd name="T31" fmla="*/ 73 h 107"/>
                <a:gd name="T32" fmla="*/ 92 w 157"/>
                <a:gd name="T33" fmla="*/ 73 h 107"/>
                <a:gd name="T34" fmla="*/ 92 w 157"/>
                <a:gd name="T35" fmla="*/ 68 h 107"/>
                <a:gd name="T36" fmla="*/ 92 w 157"/>
                <a:gd name="T37" fmla="*/ 37 h 107"/>
                <a:gd name="T38" fmla="*/ 90 w 157"/>
                <a:gd name="T39" fmla="*/ 36 h 107"/>
                <a:gd name="T40" fmla="*/ 64 w 157"/>
                <a:gd name="T41" fmla="*/ 36 h 107"/>
                <a:gd name="T42" fmla="*/ 62 w 157"/>
                <a:gd name="T43" fmla="*/ 38 h 107"/>
                <a:gd name="T44" fmla="*/ 62 w 157"/>
                <a:gd name="T45" fmla="*/ 68 h 107"/>
                <a:gd name="T46" fmla="*/ 62 w 157"/>
                <a:gd name="T47" fmla="*/ 73 h 107"/>
                <a:gd name="T48" fmla="*/ 51 w 157"/>
                <a:gd name="T49" fmla="*/ 73 h 107"/>
                <a:gd name="T50" fmla="*/ 51 w 157"/>
                <a:gd name="T51" fmla="*/ 76 h 107"/>
                <a:gd name="T52" fmla="*/ 76 w 157"/>
                <a:gd name="T53" fmla="*/ 101 h 107"/>
                <a:gd name="T54" fmla="*/ 38 w 157"/>
                <a:gd name="T55" fmla="*/ 101 h 107"/>
                <a:gd name="T56" fmla="*/ 11 w 157"/>
                <a:gd name="T57" fmla="*/ 75 h 107"/>
                <a:gd name="T58" fmla="*/ 29 w 157"/>
                <a:gd name="T59" fmla="*/ 50 h 107"/>
                <a:gd name="T60" fmla="*/ 28 w 157"/>
                <a:gd name="T61" fmla="*/ 44 h 107"/>
                <a:gd name="T62" fmla="*/ 51 w 157"/>
                <a:gd name="T63" fmla="*/ 17 h 107"/>
                <a:gd name="T64" fmla="*/ 75 w 157"/>
                <a:gd name="T65" fmla="*/ 30 h 107"/>
                <a:gd name="T66" fmla="*/ 98 w 157"/>
                <a:gd name="T67" fmla="*/ 11 h 107"/>
                <a:gd name="T68" fmla="*/ 128 w 157"/>
                <a:gd name="T69" fmla="*/ 42 h 107"/>
                <a:gd name="T70" fmla="*/ 127 w 157"/>
                <a:gd name="T71" fmla="*/ 50 h 107"/>
                <a:gd name="T72" fmla="*/ 147 w 157"/>
                <a:gd name="T73" fmla="*/ 75 h 107"/>
                <a:gd name="T74" fmla="*/ 120 w 157"/>
                <a:gd name="T7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7">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bg1"/>
            </a:solidFill>
            <a:ln>
              <a:noFill/>
            </a:ln>
          </p:spPr>
          <p:txBody>
            <a:bodyPr vert="horz" wrap="square" lIns="121920" tIns="60960" rIns="121920" bIns="60960" numCol="1" anchor="t" anchorCtr="0" compatLnSpc="1">
              <a:prstTxWarp prst="textNoShape">
                <a:avLst/>
              </a:prstTxWarp>
            </a:bodyPr>
            <a:lstStyle/>
            <a:p>
              <a:endParaRPr lang="en-US" sz="2400"/>
            </a:p>
          </p:txBody>
        </p:sp>
      </p:grpSp>
      <p:sp>
        <p:nvSpPr>
          <p:cNvPr id="59" name="TextBox 58"/>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37</a:t>
            </a:fld>
            <a:endParaRPr lang="en-US" sz="2400" dirty="0">
              <a:solidFill>
                <a:schemeClr val="bg1"/>
              </a:solidFill>
            </a:endParaRPr>
          </a:p>
        </p:txBody>
      </p:sp>
    </p:spTree>
    <p:extLst>
      <p:ext uri="{BB962C8B-B14F-4D97-AF65-F5344CB8AC3E}">
        <p14:creationId xmlns:p14="http://schemas.microsoft.com/office/powerpoint/2010/main" val="350503020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49" presetClass="entr" presetSubtype="0" decel="100000"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 calcmode="lin" valueType="num">
                                      <p:cBhvr>
                                        <p:cTn id="12" dur="500" fill="hold"/>
                                        <p:tgtEl>
                                          <p:spTgt spid="36"/>
                                        </p:tgtEl>
                                        <p:attrNameLst>
                                          <p:attrName>ppt_w</p:attrName>
                                        </p:attrNameLst>
                                      </p:cBhvr>
                                      <p:tavLst>
                                        <p:tav tm="0">
                                          <p:val>
                                            <p:fltVal val="0"/>
                                          </p:val>
                                        </p:tav>
                                        <p:tav tm="100000">
                                          <p:val>
                                            <p:strVal val="#ppt_w"/>
                                          </p:val>
                                        </p:tav>
                                      </p:tavLst>
                                    </p:anim>
                                    <p:anim calcmode="lin" valueType="num">
                                      <p:cBhvr>
                                        <p:cTn id="13" dur="500" fill="hold"/>
                                        <p:tgtEl>
                                          <p:spTgt spid="36"/>
                                        </p:tgtEl>
                                        <p:attrNameLst>
                                          <p:attrName>ppt_h</p:attrName>
                                        </p:attrNameLst>
                                      </p:cBhvr>
                                      <p:tavLst>
                                        <p:tav tm="0">
                                          <p:val>
                                            <p:fltVal val="0"/>
                                          </p:val>
                                        </p:tav>
                                        <p:tav tm="100000">
                                          <p:val>
                                            <p:strVal val="#ppt_h"/>
                                          </p:val>
                                        </p:tav>
                                      </p:tavLst>
                                    </p:anim>
                                    <p:anim calcmode="lin" valueType="num">
                                      <p:cBhvr>
                                        <p:cTn id="14" dur="500" fill="hold"/>
                                        <p:tgtEl>
                                          <p:spTgt spid="36"/>
                                        </p:tgtEl>
                                        <p:attrNameLst>
                                          <p:attrName>style.rotation</p:attrName>
                                        </p:attrNameLst>
                                      </p:cBhvr>
                                      <p:tavLst>
                                        <p:tav tm="0">
                                          <p:val>
                                            <p:fltVal val="360"/>
                                          </p:val>
                                        </p:tav>
                                        <p:tav tm="100000">
                                          <p:val>
                                            <p:fltVal val="0"/>
                                          </p:val>
                                        </p:tav>
                                      </p:tavLst>
                                    </p:anim>
                                    <p:animEffect transition="in" filter="fade">
                                      <p:cBhvr>
                                        <p:cTn id="15" dur="500"/>
                                        <p:tgtEl>
                                          <p:spTgt spid="36"/>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37"/>
                                        </p:tgtEl>
                                        <p:attrNameLst>
                                          <p:attrName>style.visibility</p:attrName>
                                        </p:attrNameLst>
                                      </p:cBhvr>
                                      <p:to>
                                        <p:strVal val="visible"/>
                                      </p:to>
                                    </p:set>
                                    <p:animEffect transition="in" filter="wipe(left)">
                                      <p:cBhvr>
                                        <p:cTn id="18" dur="500"/>
                                        <p:tgtEl>
                                          <p:spTgt spid="37"/>
                                        </p:tgtEl>
                                      </p:cBhvr>
                                    </p:animEffect>
                                  </p:childTnLst>
                                </p:cTn>
                              </p:par>
                            </p:childTnLst>
                          </p:cTn>
                        </p:par>
                        <p:par>
                          <p:cTn id="19" fill="hold">
                            <p:stCondLst>
                              <p:cond delay="1000"/>
                            </p:stCondLst>
                            <p:childTnLst>
                              <p:par>
                                <p:cTn id="20" presetID="10" presetClass="entr" presetSubtype="0" fill="hold" grpId="0" nodeType="after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500"/>
                                        <p:tgtEl>
                                          <p:spTgt spid="38"/>
                                        </p:tgtEl>
                                      </p:cBhvr>
                                    </p:animEffec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fade">
                                      <p:cBhvr>
                                        <p:cTn id="32" dur="500"/>
                                        <p:tgtEl>
                                          <p:spTgt spid="49"/>
                                        </p:tgtEl>
                                      </p:cBhvr>
                                    </p:animEffect>
                                  </p:childTnLst>
                                </p:cTn>
                              </p:par>
                            </p:childTnLst>
                          </p:cTn>
                        </p:par>
                        <p:par>
                          <p:cTn id="33" fill="hold">
                            <p:stCondLst>
                              <p:cond delay="2000"/>
                            </p:stCondLst>
                            <p:childTnLst>
                              <p:par>
                                <p:cTn id="34" presetID="10" presetClass="entr" presetSubtype="0" fill="hold" grpId="0" nodeType="afterEffect">
                                  <p:stCondLst>
                                    <p:cond delay="0"/>
                                  </p:stCondLst>
                                  <p:childTnLst>
                                    <p:set>
                                      <p:cBhvr>
                                        <p:cTn id="35" dur="1" fill="hold">
                                          <p:stCondLst>
                                            <p:cond delay="0"/>
                                          </p:stCondLst>
                                        </p:cTn>
                                        <p:tgtEl>
                                          <p:spTgt spid="41"/>
                                        </p:tgtEl>
                                        <p:attrNameLst>
                                          <p:attrName>style.visibility</p:attrName>
                                        </p:attrNameLst>
                                      </p:cBhvr>
                                      <p:to>
                                        <p:strVal val="visible"/>
                                      </p:to>
                                    </p:set>
                                    <p:animEffect transition="in" filter="fade">
                                      <p:cBhvr>
                                        <p:cTn id="36" dur="500"/>
                                        <p:tgtEl>
                                          <p:spTgt spid="4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Effect transition="in" filter="fade">
                                      <p:cBhvr>
                                        <p:cTn id="39" dur="500"/>
                                        <p:tgtEl>
                                          <p:spTgt spid="44"/>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5"/>
                                        </p:tgtEl>
                                        <p:attrNameLst>
                                          <p:attrName>style.visibility</p:attrName>
                                        </p:attrNameLst>
                                      </p:cBhvr>
                                      <p:to>
                                        <p:strVal val="visible"/>
                                      </p:to>
                                    </p:set>
                                    <p:animEffect transition="in" filter="fade">
                                      <p:cBhvr>
                                        <p:cTn id="42" dur="500"/>
                                        <p:tgtEl>
                                          <p:spTgt spid="45"/>
                                        </p:tgtEl>
                                      </p:cBhvr>
                                    </p:animEffect>
                                  </p:childTnLst>
                                </p:cTn>
                              </p:par>
                            </p:childTnLst>
                          </p:cTn>
                        </p:par>
                        <p:par>
                          <p:cTn id="43" fill="hold">
                            <p:stCondLst>
                              <p:cond delay="2500"/>
                            </p:stCondLst>
                            <p:childTnLst>
                              <p:par>
                                <p:cTn id="44" presetID="10" presetClass="entr" presetSubtype="0" fill="hold" grpId="0" nodeType="afterEffect">
                                  <p:stCondLst>
                                    <p:cond delay="0"/>
                                  </p:stCondLst>
                                  <p:childTnLst>
                                    <p:set>
                                      <p:cBhvr>
                                        <p:cTn id="45" dur="1" fill="hold">
                                          <p:stCondLst>
                                            <p:cond delay="0"/>
                                          </p:stCondLst>
                                        </p:cTn>
                                        <p:tgtEl>
                                          <p:spTgt spid="42"/>
                                        </p:tgtEl>
                                        <p:attrNameLst>
                                          <p:attrName>style.visibility</p:attrName>
                                        </p:attrNameLst>
                                      </p:cBhvr>
                                      <p:to>
                                        <p:strVal val="visible"/>
                                      </p:to>
                                    </p:set>
                                    <p:animEffect transition="in" filter="fade">
                                      <p:cBhvr>
                                        <p:cTn id="46" dur="500"/>
                                        <p:tgtEl>
                                          <p:spTgt spid="4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fade">
                                      <p:cBhvr>
                                        <p:cTn id="49" dur="500"/>
                                        <p:tgtEl>
                                          <p:spTgt spid="5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fade">
                                      <p:cBhvr>
                                        <p:cTn id="52" dur="500"/>
                                        <p:tgtEl>
                                          <p:spTgt spid="51"/>
                                        </p:tgtEl>
                                      </p:cBhvr>
                                    </p:animEffect>
                                  </p:childTnLst>
                                </p:cTn>
                              </p:par>
                            </p:childTnLst>
                          </p:cTn>
                        </p:par>
                        <p:par>
                          <p:cTn id="53" fill="hold">
                            <p:stCondLst>
                              <p:cond delay="3000"/>
                            </p:stCondLst>
                            <p:childTnLst>
                              <p:par>
                                <p:cTn id="54" presetID="10" presetClass="entr" presetSubtype="0" fill="hold" grpId="0" nodeType="afterEffect">
                                  <p:stCondLst>
                                    <p:cond delay="0"/>
                                  </p:stCondLst>
                                  <p:childTnLst>
                                    <p:set>
                                      <p:cBhvr>
                                        <p:cTn id="55" dur="1" fill="hold">
                                          <p:stCondLst>
                                            <p:cond delay="0"/>
                                          </p:stCondLst>
                                        </p:cTn>
                                        <p:tgtEl>
                                          <p:spTgt spid="43"/>
                                        </p:tgtEl>
                                        <p:attrNameLst>
                                          <p:attrName>style.visibility</p:attrName>
                                        </p:attrNameLst>
                                      </p:cBhvr>
                                      <p:to>
                                        <p:strVal val="visible"/>
                                      </p:to>
                                    </p:set>
                                    <p:animEffect transition="in" filter="fade">
                                      <p:cBhvr>
                                        <p:cTn id="56" dur="500"/>
                                        <p:tgtEl>
                                          <p:spTgt spid="43"/>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46"/>
                                        </p:tgtEl>
                                        <p:attrNameLst>
                                          <p:attrName>style.visibility</p:attrName>
                                        </p:attrNameLst>
                                      </p:cBhvr>
                                      <p:to>
                                        <p:strVal val="visible"/>
                                      </p:to>
                                    </p:set>
                                    <p:animEffect transition="in" filter="fade">
                                      <p:cBhvr>
                                        <p:cTn id="59" dur="500"/>
                                        <p:tgtEl>
                                          <p:spTgt spid="46"/>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47"/>
                                        </p:tgtEl>
                                        <p:attrNameLst>
                                          <p:attrName>style.visibility</p:attrName>
                                        </p:attrNameLst>
                                      </p:cBhvr>
                                      <p:to>
                                        <p:strVal val="visible"/>
                                      </p:to>
                                    </p:set>
                                    <p:animEffect transition="in" filter="fade">
                                      <p:cBhvr>
                                        <p:cTn id="6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p:bldP spid="38" grpId="0"/>
      <p:bldP spid="40" grpId="0" animBg="1"/>
      <p:bldP spid="41" grpId="0" animBg="1"/>
      <p:bldP spid="42" grpId="0" animBg="1"/>
      <p:bldP spid="43" grpId="0" animBg="1"/>
      <p:bldP spid="44" grpId="0"/>
      <p:bldP spid="45" grpId="0"/>
      <p:bldP spid="46" grpId="0"/>
      <p:bldP spid="47" grpId="0"/>
      <p:bldP spid="48" grpId="0"/>
      <p:bldP spid="49" grpId="0"/>
      <p:bldP spid="50" grpId="0"/>
      <p:bldP spid="5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p:cNvGrpSpPr/>
          <p:nvPr/>
        </p:nvGrpSpPr>
        <p:grpSpPr>
          <a:xfrm>
            <a:off x="12587175" y="3999385"/>
            <a:ext cx="2576246" cy="5249175"/>
            <a:chOff x="4529651" y="2426594"/>
            <a:chExt cx="4349784" cy="8862811"/>
          </a:xfrm>
        </p:grpSpPr>
        <p:sp>
          <p:nvSpPr>
            <p:cNvPr id="3" name="Rectangle 5"/>
            <p:cNvSpPr>
              <a:spLocks noChangeArrowheads="1"/>
            </p:cNvSpPr>
            <p:nvPr/>
          </p:nvSpPr>
          <p:spPr bwMode="auto">
            <a:xfrm>
              <a:off x="4529651" y="2426594"/>
              <a:ext cx="734600"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 name="Rectangle 6"/>
            <p:cNvSpPr>
              <a:spLocks noChangeArrowheads="1"/>
            </p:cNvSpPr>
            <p:nvPr/>
          </p:nvSpPr>
          <p:spPr bwMode="auto">
            <a:xfrm>
              <a:off x="4529651" y="6062183"/>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 name="Rectangle 7"/>
            <p:cNvSpPr>
              <a:spLocks noChangeArrowheads="1"/>
            </p:cNvSpPr>
            <p:nvPr/>
          </p:nvSpPr>
          <p:spPr bwMode="auto">
            <a:xfrm>
              <a:off x="4529651" y="4232486"/>
              <a:ext cx="734600"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6" name="Rectangle 8"/>
            <p:cNvSpPr>
              <a:spLocks noChangeArrowheads="1"/>
            </p:cNvSpPr>
            <p:nvPr/>
          </p:nvSpPr>
          <p:spPr bwMode="auto">
            <a:xfrm>
              <a:off x="4529651" y="7864676"/>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 name="Rectangle 9"/>
            <p:cNvSpPr>
              <a:spLocks noChangeArrowheads="1"/>
            </p:cNvSpPr>
            <p:nvPr/>
          </p:nvSpPr>
          <p:spPr bwMode="auto">
            <a:xfrm>
              <a:off x="4529651" y="9646758"/>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 name="Rectangle 10"/>
            <p:cNvSpPr>
              <a:spLocks noChangeArrowheads="1"/>
            </p:cNvSpPr>
            <p:nvPr/>
          </p:nvSpPr>
          <p:spPr bwMode="auto">
            <a:xfrm>
              <a:off x="4529651" y="3331240"/>
              <a:ext cx="734600"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 name="Rectangle 11"/>
            <p:cNvSpPr>
              <a:spLocks noChangeArrowheads="1"/>
            </p:cNvSpPr>
            <p:nvPr/>
          </p:nvSpPr>
          <p:spPr bwMode="auto">
            <a:xfrm>
              <a:off x="4529651" y="6963427"/>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 name="Rectangle 12"/>
            <p:cNvSpPr>
              <a:spLocks noChangeArrowheads="1"/>
            </p:cNvSpPr>
            <p:nvPr/>
          </p:nvSpPr>
          <p:spPr bwMode="auto">
            <a:xfrm>
              <a:off x="4529651" y="5133730"/>
              <a:ext cx="734600"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 name="Rectangle 13"/>
            <p:cNvSpPr>
              <a:spLocks noChangeArrowheads="1"/>
            </p:cNvSpPr>
            <p:nvPr/>
          </p:nvSpPr>
          <p:spPr bwMode="auto">
            <a:xfrm>
              <a:off x="4529651" y="8769319"/>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 name="Rectangle 14"/>
            <p:cNvSpPr>
              <a:spLocks noChangeArrowheads="1"/>
            </p:cNvSpPr>
            <p:nvPr/>
          </p:nvSpPr>
          <p:spPr bwMode="auto">
            <a:xfrm>
              <a:off x="4529651" y="10548001"/>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 name="Rectangle 15"/>
            <p:cNvSpPr>
              <a:spLocks noChangeArrowheads="1"/>
            </p:cNvSpPr>
            <p:nvPr/>
          </p:nvSpPr>
          <p:spPr bwMode="auto">
            <a:xfrm>
              <a:off x="5434297" y="2426594"/>
              <a:ext cx="734600"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 name="Rectangle 16"/>
            <p:cNvSpPr>
              <a:spLocks noChangeArrowheads="1"/>
            </p:cNvSpPr>
            <p:nvPr/>
          </p:nvSpPr>
          <p:spPr bwMode="auto">
            <a:xfrm>
              <a:off x="5434297" y="6062183"/>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 name="Rectangle 17"/>
            <p:cNvSpPr>
              <a:spLocks noChangeArrowheads="1"/>
            </p:cNvSpPr>
            <p:nvPr/>
          </p:nvSpPr>
          <p:spPr bwMode="auto">
            <a:xfrm>
              <a:off x="5434297" y="4232486"/>
              <a:ext cx="734600"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 name="Rectangle 18"/>
            <p:cNvSpPr>
              <a:spLocks noChangeArrowheads="1"/>
            </p:cNvSpPr>
            <p:nvPr/>
          </p:nvSpPr>
          <p:spPr bwMode="auto">
            <a:xfrm>
              <a:off x="5434297" y="7864676"/>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7" name="Rectangle 19"/>
            <p:cNvSpPr>
              <a:spLocks noChangeArrowheads="1"/>
            </p:cNvSpPr>
            <p:nvPr/>
          </p:nvSpPr>
          <p:spPr bwMode="auto">
            <a:xfrm>
              <a:off x="5434297" y="9646758"/>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8" name="Rectangle 20"/>
            <p:cNvSpPr>
              <a:spLocks noChangeArrowheads="1"/>
            </p:cNvSpPr>
            <p:nvPr/>
          </p:nvSpPr>
          <p:spPr bwMode="auto">
            <a:xfrm>
              <a:off x="5434297" y="3331240"/>
              <a:ext cx="734600"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9" name="Rectangle 21"/>
            <p:cNvSpPr>
              <a:spLocks noChangeArrowheads="1"/>
            </p:cNvSpPr>
            <p:nvPr/>
          </p:nvSpPr>
          <p:spPr bwMode="auto">
            <a:xfrm>
              <a:off x="5434297" y="6963427"/>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0" name="Rectangle 22"/>
            <p:cNvSpPr>
              <a:spLocks noChangeArrowheads="1"/>
            </p:cNvSpPr>
            <p:nvPr/>
          </p:nvSpPr>
          <p:spPr bwMode="auto">
            <a:xfrm>
              <a:off x="5434297" y="5133730"/>
              <a:ext cx="734600"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1" name="Rectangle 23"/>
            <p:cNvSpPr>
              <a:spLocks noChangeArrowheads="1"/>
            </p:cNvSpPr>
            <p:nvPr/>
          </p:nvSpPr>
          <p:spPr bwMode="auto">
            <a:xfrm>
              <a:off x="5434297" y="8769319"/>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2" name="Rectangle 24"/>
            <p:cNvSpPr>
              <a:spLocks noChangeArrowheads="1"/>
            </p:cNvSpPr>
            <p:nvPr/>
          </p:nvSpPr>
          <p:spPr bwMode="auto">
            <a:xfrm>
              <a:off x="5434297" y="10548001"/>
              <a:ext cx="7346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3" name="Rectangle 25"/>
            <p:cNvSpPr>
              <a:spLocks noChangeArrowheads="1"/>
            </p:cNvSpPr>
            <p:nvPr/>
          </p:nvSpPr>
          <p:spPr bwMode="auto">
            <a:xfrm>
              <a:off x="6328739" y="2426594"/>
              <a:ext cx="744800"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4" name="Rectangle 26"/>
            <p:cNvSpPr>
              <a:spLocks noChangeArrowheads="1"/>
            </p:cNvSpPr>
            <p:nvPr/>
          </p:nvSpPr>
          <p:spPr bwMode="auto">
            <a:xfrm>
              <a:off x="6328739" y="6062183"/>
              <a:ext cx="7448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5" name="Rectangle 27"/>
            <p:cNvSpPr>
              <a:spLocks noChangeArrowheads="1"/>
            </p:cNvSpPr>
            <p:nvPr/>
          </p:nvSpPr>
          <p:spPr bwMode="auto">
            <a:xfrm>
              <a:off x="6328739" y="4232486"/>
              <a:ext cx="744800"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6" name="Rectangle 28"/>
            <p:cNvSpPr>
              <a:spLocks noChangeArrowheads="1"/>
            </p:cNvSpPr>
            <p:nvPr/>
          </p:nvSpPr>
          <p:spPr bwMode="auto">
            <a:xfrm>
              <a:off x="6328739" y="7864676"/>
              <a:ext cx="7448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7" name="Rectangle 29"/>
            <p:cNvSpPr>
              <a:spLocks noChangeArrowheads="1"/>
            </p:cNvSpPr>
            <p:nvPr/>
          </p:nvSpPr>
          <p:spPr bwMode="auto">
            <a:xfrm>
              <a:off x="6328739" y="9646758"/>
              <a:ext cx="7448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8" name="Rectangle 30"/>
            <p:cNvSpPr>
              <a:spLocks noChangeArrowheads="1"/>
            </p:cNvSpPr>
            <p:nvPr/>
          </p:nvSpPr>
          <p:spPr bwMode="auto">
            <a:xfrm>
              <a:off x="6328739" y="3331240"/>
              <a:ext cx="744800"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29" name="Rectangle 31"/>
            <p:cNvSpPr>
              <a:spLocks noChangeArrowheads="1"/>
            </p:cNvSpPr>
            <p:nvPr/>
          </p:nvSpPr>
          <p:spPr bwMode="auto">
            <a:xfrm>
              <a:off x="6328739" y="6963427"/>
              <a:ext cx="7448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0" name="Rectangle 32"/>
            <p:cNvSpPr>
              <a:spLocks noChangeArrowheads="1"/>
            </p:cNvSpPr>
            <p:nvPr/>
          </p:nvSpPr>
          <p:spPr bwMode="auto">
            <a:xfrm>
              <a:off x="6328739" y="5133730"/>
              <a:ext cx="744800"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1" name="Rectangle 33"/>
            <p:cNvSpPr>
              <a:spLocks noChangeArrowheads="1"/>
            </p:cNvSpPr>
            <p:nvPr/>
          </p:nvSpPr>
          <p:spPr bwMode="auto">
            <a:xfrm>
              <a:off x="6328739" y="8769319"/>
              <a:ext cx="7448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2" name="Rectangle 34"/>
            <p:cNvSpPr>
              <a:spLocks noChangeArrowheads="1"/>
            </p:cNvSpPr>
            <p:nvPr/>
          </p:nvSpPr>
          <p:spPr bwMode="auto">
            <a:xfrm>
              <a:off x="6328739" y="10548001"/>
              <a:ext cx="744800"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3" name="Rectangle 35"/>
            <p:cNvSpPr>
              <a:spLocks noChangeArrowheads="1"/>
            </p:cNvSpPr>
            <p:nvPr/>
          </p:nvSpPr>
          <p:spPr bwMode="auto">
            <a:xfrm>
              <a:off x="7233385" y="2426594"/>
              <a:ext cx="741404"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4" name="Rectangle 36"/>
            <p:cNvSpPr>
              <a:spLocks noChangeArrowheads="1"/>
            </p:cNvSpPr>
            <p:nvPr/>
          </p:nvSpPr>
          <p:spPr bwMode="auto">
            <a:xfrm>
              <a:off x="7233385" y="6062183"/>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5" name="Rectangle 37"/>
            <p:cNvSpPr>
              <a:spLocks noChangeArrowheads="1"/>
            </p:cNvSpPr>
            <p:nvPr/>
          </p:nvSpPr>
          <p:spPr bwMode="auto">
            <a:xfrm>
              <a:off x="7233385" y="4232486"/>
              <a:ext cx="741404"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6" name="Rectangle 38"/>
            <p:cNvSpPr>
              <a:spLocks noChangeArrowheads="1"/>
            </p:cNvSpPr>
            <p:nvPr/>
          </p:nvSpPr>
          <p:spPr bwMode="auto">
            <a:xfrm>
              <a:off x="7233385" y="7864676"/>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7" name="Rectangle 39"/>
            <p:cNvSpPr>
              <a:spLocks noChangeArrowheads="1"/>
            </p:cNvSpPr>
            <p:nvPr/>
          </p:nvSpPr>
          <p:spPr bwMode="auto">
            <a:xfrm>
              <a:off x="7233385" y="9646758"/>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8" name="Rectangle 40"/>
            <p:cNvSpPr>
              <a:spLocks noChangeArrowheads="1"/>
            </p:cNvSpPr>
            <p:nvPr/>
          </p:nvSpPr>
          <p:spPr bwMode="auto">
            <a:xfrm>
              <a:off x="7233385" y="3331240"/>
              <a:ext cx="741404"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9" name="Rectangle 41"/>
            <p:cNvSpPr>
              <a:spLocks noChangeArrowheads="1"/>
            </p:cNvSpPr>
            <p:nvPr/>
          </p:nvSpPr>
          <p:spPr bwMode="auto">
            <a:xfrm>
              <a:off x="7233385" y="6963427"/>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0" name="Rectangle 42"/>
            <p:cNvSpPr>
              <a:spLocks noChangeArrowheads="1"/>
            </p:cNvSpPr>
            <p:nvPr/>
          </p:nvSpPr>
          <p:spPr bwMode="auto">
            <a:xfrm>
              <a:off x="7233385" y="5133730"/>
              <a:ext cx="741404"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1" name="Rectangle 43"/>
            <p:cNvSpPr>
              <a:spLocks noChangeArrowheads="1"/>
            </p:cNvSpPr>
            <p:nvPr/>
          </p:nvSpPr>
          <p:spPr bwMode="auto">
            <a:xfrm>
              <a:off x="7233385" y="8769319"/>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2" name="Rectangle 44"/>
            <p:cNvSpPr>
              <a:spLocks noChangeArrowheads="1"/>
            </p:cNvSpPr>
            <p:nvPr/>
          </p:nvSpPr>
          <p:spPr bwMode="auto">
            <a:xfrm>
              <a:off x="7233385" y="10548001"/>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3" name="Rectangle 45"/>
            <p:cNvSpPr>
              <a:spLocks noChangeArrowheads="1"/>
            </p:cNvSpPr>
            <p:nvPr/>
          </p:nvSpPr>
          <p:spPr bwMode="auto">
            <a:xfrm>
              <a:off x="8138031" y="2426594"/>
              <a:ext cx="741404"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4" name="Rectangle 46"/>
            <p:cNvSpPr>
              <a:spLocks noChangeArrowheads="1"/>
            </p:cNvSpPr>
            <p:nvPr/>
          </p:nvSpPr>
          <p:spPr bwMode="auto">
            <a:xfrm>
              <a:off x="8138031" y="6062183"/>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5" name="Rectangle 47"/>
            <p:cNvSpPr>
              <a:spLocks noChangeArrowheads="1"/>
            </p:cNvSpPr>
            <p:nvPr/>
          </p:nvSpPr>
          <p:spPr bwMode="auto">
            <a:xfrm>
              <a:off x="8138031" y="4232486"/>
              <a:ext cx="741404"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6" name="Rectangle 48"/>
            <p:cNvSpPr>
              <a:spLocks noChangeArrowheads="1"/>
            </p:cNvSpPr>
            <p:nvPr/>
          </p:nvSpPr>
          <p:spPr bwMode="auto">
            <a:xfrm>
              <a:off x="8138031" y="7864676"/>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7" name="Rectangle 49"/>
            <p:cNvSpPr>
              <a:spLocks noChangeArrowheads="1"/>
            </p:cNvSpPr>
            <p:nvPr/>
          </p:nvSpPr>
          <p:spPr bwMode="auto">
            <a:xfrm>
              <a:off x="8138031" y="9646758"/>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8" name="Rectangle 50"/>
            <p:cNvSpPr>
              <a:spLocks noChangeArrowheads="1"/>
            </p:cNvSpPr>
            <p:nvPr/>
          </p:nvSpPr>
          <p:spPr bwMode="auto">
            <a:xfrm>
              <a:off x="8138031" y="3331240"/>
              <a:ext cx="741404" cy="731201"/>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49" name="Rectangle 51"/>
            <p:cNvSpPr>
              <a:spLocks noChangeArrowheads="1"/>
            </p:cNvSpPr>
            <p:nvPr/>
          </p:nvSpPr>
          <p:spPr bwMode="auto">
            <a:xfrm>
              <a:off x="8138031" y="6963427"/>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0" name="Rectangle 52"/>
            <p:cNvSpPr>
              <a:spLocks noChangeArrowheads="1"/>
            </p:cNvSpPr>
            <p:nvPr/>
          </p:nvSpPr>
          <p:spPr bwMode="auto">
            <a:xfrm>
              <a:off x="8138031" y="5133730"/>
              <a:ext cx="741404" cy="734600"/>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1" name="Rectangle 53"/>
            <p:cNvSpPr>
              <a:spLocks noChangeArrowheads="1"/>
            </p:cNvSpPr>
            <p:nvPr/>
          </p:nvSpPr>
          <p:spPr bwMode="auto">
            <a:xfrm>
              <a:off x="8138031" y="8769319"/>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52" name="Rectangle 54"/>
            <p:cNvSpPr>
              <a:spLocks noChangeArrowheads="1"/>
            </p:cNvSpPr>
            <p:nvPr/>
          </p:nvSpPr>
          <p:spPr bwMode="auto">
            <a:xfrm>
              <a:off x="8138031" y="10548001"/>
              <a:ext cx="741404" cy="741404"/>
            </a:xfrm>
            <a:prstGeom prst="rect">
              <a:avLst/>
            </a:prstGeom>
            <a:solidFill>
              <a:srgbClr val="F49D15"/>
            </a:solidFill>
            <a:ln>
              <a:noFill/>
            </a:ln>
          </p:spPr>
          <p:txBody>
            <a:bodyPr vert="horz" wrap="square" lIns="121920" tIns="60960" rIns="121920" bIns="60960" numCol="1" anchor="t" anchorCtr="0" compatLnSpc="1">
              <a:prstTxWarp prst="textNoShape">
                <a:avLst/>
              </a:prstTxWarp>
            </a:bodyPr>
            <a:lstStyle/>
            <a:p>
              <a:endParaRPr lang="en-US" sz="2400"/>
            </a:p>
          </p:txBody>
        </p:sp>
      </p:grpSp>
      <p:grpSp>
        <p:nvGrpSpPr>
          <p:cNvPr id="172" name="Group 171"/>
          <p:cNvGrpSpPr/>
          <p:nvPr/>
        </p:nvGrpSpPr>
        <p:grpSpPr>
          <a:xfrm>
            <a:off x="16355614" y="3971676"/>
            <a:ext cx="2576246" cy="5249175"/>
            <a:chOff x="15573207" y="5402581"/>
            <a:chExt cx="3174445" cy="6468023"/>
          </a:xfrm>
        </p:grpSpPr>
        <p:sp>
          <p:nvSpPr>
            <p:cNvPr id="65" name="Rectangle 5"/>
            <p:cNvSpPr>
              <a:spLocks noChangeArrowheads="1"/>
            </p:cNvSpPr>
            <p:nvPr/>
          </p:nvSpPr>
          <p:spPr bwMode="auto">
            <a:xfrm>
              <a:off x="15573207" y="5402581"/>
              <a:ext cx="536106"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66" name="Rectangle 6"/>
            <p:cNvSpPr>
              <a:spLocks noChangeArrowheads="1"/>
            </p:cNvSpPr>
            <p:nvPr/>
          </p:nvSpPr>
          <p:spPr bwMode="auto">
            <a:xfrm>
              <a:off x="15573207" y="8055811"/>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67" name="Rectangle 7"/>
            <p:cNvSpPr>
              <a:spLocks noChangeArrowheads="1"/>
            </p:cNvSpPr>
            <p:nvPr/>
          </p:nvSpPr>
          <p:spPr bwMode="auto">
            <a:xfrm>
              <a:off x="15573207" y="6720509"/>
              <a:ext cx="536106" cy="53362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68" name="Rectangle 8"/>
            <p:cNvSpPr>
              <a:spLocks noChangeArrowheads="1"/>
            </p:cNvSpPr>
            <p:nvPr/>
          </p:nvSpPr>
          <p:spPr bwMode="auto">
            <a:xfrm>
              <a:off x="15573207" y="9371259"/>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69" name="Rectangle 9"/>
            <p:cNvSpPr>
              <a:spLocks noChangeArrowheads="1"/>
            </p:cNvSpPr>
            <p:nvPr/>
          </p:nvSpPr>
          <p:spPr bwMode="auto">
            <a:xfrm>
              <a:off x="15573207" y="10671811"/>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0" name="Rectangle 10"/>
            <p:cNvSpPr>
              <a:spLocks noChangeArrowheads="1"/>
            </p:cNvSpPr>
            <p:nvPr/>
          </p:nvSpPr>
          <p:spPr bwMode="auto">
            <a:xfrm>
              <a:off x="15573207" y="6062786"/>
              <a:ext cx="536106"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1" name="Rectangle 11"/>
            <p:cNvSpPr>
              <a:spLocks noChangeArrowheads="1"/>
            </p:cNvSpPr>
            <p:nvPr/>
          </p:nvSpPr>
          <p:spPr bwMode="auto">
            <a:xfrm>
              <a:off x="15573207" y="8713533"/>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2" name="Rectangle 12"/>
            <p:cNvSpPr>
              <a:spLocks noChangeArrowheads="1"/>
            </p:cNvSpPr>
            <p:nvPr/>
          </p:nvSpPr>
          <p:spPr bwMode="auto">
            <a:xfrm>
              <a:off x="15573207" y="7378232"/>
              <a:ext cx="536106" cy="53610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3" name="Rectangle 13"/>
            <p:cNvSpPr>
              <a:spLocks noChangeArrowheads="1"/>
            </p:cNvSpPr>
            <p:nvPr/>
          </p:nvSpPr>
          <p:spPr bwMode="auto">
            <a:xfrm>
              <a:off x="15573207" y="10031461"/>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4" name="Rectangle 14"/>
            <p:cNvSpPr>
              <a:spLocks noChangeArrowheads="1"/>
            </p:cNvSpPr>
            <p:nvPr/>
          </p:nvSpPr>
          <p:spPr bwMode="auto">
            <a:xfrm>
              <a:off x="15573207" y="11329532"/>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5" name="Rectangle 15"/>
            <p:cNvSpPr>
              <a:spLocks noChangeArrowheads="1"/>
            </p:cNvSpPr>
            <p:nvPr/>
          </p:nvSpPr>
          <p:spPr bwMode="auto">
            <a:xfrm>
              <a:off x="16233412" y="5402581"/>
              <a:ext cx="536106"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6" name="Rectangle 16"/>
            <p:cNvSpPr>
              <a:spLocks noChangeArrowheads="1"/>
            </p:cNvSpPr>
            <p:nvPr/>
          </p:nvSpPr>
          <p:spPr bwMode="auto">
            <a:xfrm>
              <a:off x="16233412" y="8055811"/>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7" name="Rectangle 17"/>
            <p:cNvSpPr>
              <a:spLocks noChangeArrowheads="1"/>
            </p:cNvSpPr>
            <p:nvPr/>
          </p:nvSpPr>
          <p:spPr bwMode="auto">
            <a:xfrm>
              <a:off x="16233412" y="6720509"/>
              <a:ext cx="536106" cy="53362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8" name="Rectangle 18"/>
            <p:cNvSpPr>
              <a:spLocks noChangeArrowheads="1"/>
            </p:cNvSpPr>
            <p:nvPr/>
          </p:nvSpPr>
          <p:spPr bwMode="auto">
            <a:xfrm>
              <a:off x="16233412" y="9371259"/>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79" name="Rectangle 19"/>
            <p:cNvSpPr>
              <a:spLocks noChangeArrowheads="1"/>
            </p:cNvSpPr>
            <p:nvPr/>
          </p:nvSpPr>
          <p:spPr bwMode="auto">
            <a:xfrm>
              <a:off x="16233412" y="10671811"/>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0" name="Rectangle 20"/>
            <p:cNvSpPr>
              <a:spLocks noChangeArrowheads="1"/>
            </p:cNvSpPr>
            <p:nvPr/>
          </p:nvSpPr>
          <p:spPr bwMode="auto">
            <a:xfrm>
              <a:off x="16233412" y="6062786"/>
              <a:ext cx="536106"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1" name="Rectangle 21"/>
            <p:cNvSpPr>
              <a:spLocks noChangeArrowheads="1"/>
            </p:cNvSpPr>
            <p:nvPr/>
          </p:nvSpPr>
          <p:spPr bwMode="auto">
            <a:xfrm>
              <a:off x="16233412" y="8713533"/>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2" name="Rectangle 22"/>
            <p:cNvSpPr>
              <a:spLocks noChangeArrowheads="1"/>
            </p:cNvSpPr>
            <p:nvPr/>
          </p:nvSpPr>
          <p:spPr bwMode="auto">
            <a:xfrm>
              <a:off x="16233412" y="7378232"/>
              <a:ext cx="536106" cy="53610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3" name="Rectangle 23"/>
            <p:cNvSpPr>
              <a:spLocks noChangeArrowheads="1"/>
            </p:cNvSpPr>
            <p:nvPr/>
          </p:nvSpPr>
          <p:spPr bwMode="auto">
            <a:xfrm>
              <a:off x="16233412" y="10031461"/>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4" name="Rectangle 24"/>
            <p:cNvSpPr>
              <a:spLocks noChangeArrowheads="1"/>
            </p:cNvSpPr>
            <p:nvPr/>
          </p:nvSpPr>
          <p:spPr bwMode="auto">
            <a:xfrm>
              <a:off x="16233412" y="11329532"/>
              <a:ext cx="536106"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5" name="Rectangle 25"/>
            <p:cNvSpPr>
              <a:spLocks noChangeArrowheads="1"/>
            </p:cNvSpPr>
            <p:nvPr/>
          </p:nvSpPr>
          <p:spPr bwMode="auto">
            <a:xfrm>
              <a:off x="16886170" y="5402581"/>
              <a:ext cx="543550"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6" name="Rectangle 26"/>
            <p:cNvSpPr>
              <a:spLocks noChangeArrowheads="1"/>
            </p:cNvSpPr>
            <p:nvPr/>
          </p:nvSpPr>
          <p:spPr bwMode="auto">
            <a:xfrm>
              <a:off x="16886170" y="8055811"/>
              <a:ext cx="543550"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7" name="Rectangle 27"/>
            <p:cNvSpPr>
              <a:spLocks noChangeArrowheads="1"/>
            </p:cNvSpPr>
            <p:nvPr/>
          </p:nvSpPr>
          <p:spPr bwMode="auto">
            <a:xfrm>
              <a:off x="16886170" y="6720509"/>
              <a:ext cx="543550" cy="53362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8" name="Rectangle 28"/>
            <p:cNvSpPr>
              <a:spLocks noChangeArrowheads="1"/>
            </p:cNvSpPr>
            <p:nvPr/>
          </p:nvSpPr>
          <p:spPr bwMode="auto">
            <a:xfrm>
              <a:off x="16886170" y="9371259"/>
              <a:ext cx="543550"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89" name="Rectangle 29"/>
            <p:cNvSpPr>
              <a:spLocks noChangeArrowheads="1"/>
            </p:cNvSpPr>
            <p:nvPr/>
          </p:nvSpPr>
          <p:spPr bwMode="auto">
            <a:xfrm>
              <a:off x="16886170" y="10671811"/>
              <a:ext cx="543550"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0" name="Rectangle 30"/>
            <p:cNvSpPr>
              <a:spLocks noChangeArrowheads="1"/>
            </p:cNvSpPr>
            <p:nvPr/>
          </p:nvSpPr>
          <p:spPr bwMode="auto">
            <a:xfrm>
              <a:off x="16886170" y="6062786"/>
              <a:ext cx="543550"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1" name="Rectangle 31"/>
            <p:cNvSpPr>
              <a:spLocks noChangeArrowheads="1"/>
            </p:cNvSpPr>
            <p:nvPr/>
          </p:nvSpPr>
          <p:spPr bwMode="auto">
            <a:xfrm>
              <a:off x="16886170" y="8713533"/>
              <a:ext cx="543550"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2" name="Rectangle 32"/>
            <p:cNvSpPr>
              <a:spLocks noChangeArrowheads="1"/>
            </p:cNvSpPr>
            <p:nvPr/>
          </p:nvSpPr>
          <p:spPr bwMode="auto">
            <a:xfrm>
              <a:off x="16886170" y="7378232"/>
              <a:ext cx="543550" cy="53610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3" name="Rectangle 33"/>
            <p:cNvSpPr>
              <a:spLocks noChangeArrowheads="1"/>
            </p:cNvSpPr>
            <p:nvPr/>
          </p:nvSpPr>
          <p:spPr bwMode="auto">
            <a:xfrm>
              <a:off x="16886170" y="10031461"/>
              <a:ext cx="543550"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4" name="Rectangle 34"/>
            <p:cNvSpPr>
              <a:spLocks noChangeArrowheads="1"/>
            </p:cNvSpPr>
            <p:nvPr/>
          </p:nvSpPr>
          <p:spPr bwMode="auto">
            <a:xfrm>
              <a:off x="16886170" y="11329532"/>
              <a:ext cx="543550"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5" name="Rectangle 35"/>
            <p:cNvSpPr>
              <a:spLocks noChangeArrowheads="1"/>
            </p:cNvSpPr>
            <p:nvPr/>
          </p:nvSpPr>
          <p:spPr bwMode="auto">
            <a:xfrm>
              <a:off x="17546375" y="5402581"/>
              <a:ext cx="541072"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6" name="Rectangle 36"/>
            <p:cNvSpPr>
              <a:spLocks noChangeArrowheads="1"/>
            </p:cNvSpPr>
            <p:nvPr/>
          </p:nvSpPr>
          <p:spPr bwMode="auto">
            <a:xfrm>
              <a:off x="17546375" y="8055811"/>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7" name="Rectangle 37"/>
            <p:cNvSpPr>
              <a:spLocks noChangeArrowheads="1"/>
            </p:cNvSpPr>
            <p:nvPr/>
          </p:nvSpPr>
          <p:spPr bwMode="auto">
            <a:xfrm>
              <a:off x="17546375" y="6720509"/>
              <a:ext cx="541072" cy="53362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8" name="Rectangle 38"/>
            <p:cNvSpPr>
              <a:spLocks noChangeArrowheads="1"/>
            </p:cNvSpPr>
            <p:nvPr/>
          </p:nvSpPr>
          <p:spPr bwMode="auto">
            <a:xfrm>
              <a:off x="17546375" y="9371259"/>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99" name="Rectangle 39"/>
            <p:cNvSpPr>
              <a:spLocks noChangeArrowheads="1"/>
            </p:cNvSpPr>
            <p:nvPr/>
          </p:nvSpPr>
          <p:spPr bwMode="auto">
            <a:xfrm>
              <a:off x="17546375" y="10671811"/>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0" name="Rectangle 40"/>
            <p:cNvSpPr>
              <a:spLocks noChangeArrowheads="1"/>
            </p:cNvSpPr>
            <p:nvPr/>
          </p:nvSpPr>
          <p:spPr bwMode="auto">
            <a:xfrm>
              <a:off x="17546375" y="6062786"/>
              <a:ext cx="541072"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1" name="Rectangle 41"/>
            <p:cNvSpPr>
              <a:spLocks noChangeArrowheads="1"/>
            </p:cNvSpPr>
            <p:nvPr/>
          </p:nvSpPr>
          <p:spPr bwMode="auto">
            <a:xfrm>
              <a:off x="17546375" y="8713533"/>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2" name="Rectangle 42"/>
            <p:cNvSpPr>
              <a:spLocks noChangeArrowheads="1"/>
            </p:cNvSpPr>
            <p:nvPr/>
          </p:nvSpPr>
          <p:spPr bwMode="auto">
            <a:xfrm>
              <a:off x="17546375" y="7378232"/>
              <a:ext cx="541072" cy="53610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3" name="Rectangle 43"/>
            <p:cNvSpPr>
              <a:spLocks noChangeArrowheads="1"/>
            </p:cNvSpPr>
            <p:nvPr/>
          </p:nvSpPr>
          <p:spPr bwMode="auto">
            <a:xfrm>
              <a:off x="17546375" y="10031461"/>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4" name="Rectangle 44"/>
            <p:cNvSpPr>
              <a:spLocks noChangeArrowheads="1"/>
            </p:cNvSpPr>
            <p:nvPr/>
          </p:nvSpPr>
          <p:spPr bwMode="auto">
            <a:xfrm>
              <a:off x="17546375" y="11329532"/>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5" name="Rectangle 45"/>
            <p:cNvSpPr>
              <a:spLocks noChangeArrowheads="1"/>
            </p:cNvSpPr>
            <p:nvPr/>
          </p:nvSpPr>
          <p:spPr bwMode="auto">
            <a:xfrm>
              <a:off x="18206580" y="5402581"/>
              <a:ext cx="541072"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6" name="Rectangle 46"/>
            <p:cNvSpPr>
              <a:spLocks noChangeArrowheads="1"/>
            </p:cNvSpPr>
            <p:nvPr/>
          </p:nvSpPr>
          <p:spPr bwMode="auto">
            <a:xfrm>
              <a:off x="18206580" y="8055811"/>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7" name="Rectangle 47"/>
            <p:cNvSpPr>
              <a:spLocks noChangeArrowheads="1"/>
            </p:cNvSpPr>
            <p:nvPr/>
          </p:nvSpPr>
          <p:spPr bwMode="auto">
            <a:xfrm>
              <a:off x="18206580" y="6720509"/>
              <a:ext cx="541072" cy="53362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8" name="Rectangle 48"/>
            <p:cNvSpPr>
              <a:spLocks noChangeArrowheads="1"/>
            </p:cNvSpPr>
            <p:nvPr/>
          </p:nvSpPr>
          <p:spPr bwMode="auto">
            <a:xfrm>
              <a:off x="18206580" y="9371259"/>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09" name="Rectangle 49"/>
            <p:cNvSpPr>
              <a:spLocks noChangeArrowheads="1"/>
            </p:cNvSpPr>
            <p:nvPr/>
          </p:nvSpPr>
          <p:spPr bwMode="auto">
            <a:xfrm>
              <a:off x="18206580" y="10671811"/>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0" name="Rectangle 50"/>
            <p:cNvSpPr>
              <a:spLocks noChangeArrowheads="1"/>
            </p:cNvSpPr>
            <p:nvPr/>
          </p:nvSpPr>
          <p:spPr bwMode="auto">
            <a:xfrm>
              <a:off x="18206580" y="6062786"/>
              <a:ext cx="541072"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1" name="Rectangle 51"/>
            <p:cNvSpPr>
              <a:spLocks noChangeArrowheads="1"/>
            </p:cNvSpPr>
            <p:nvPr/>
          </p:nvSpPr>
          <p:spPr bwMode="auto">
            <a:xfrm>
              <a:off x="18206580" y="8713533"/>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2" name="Rectangle 52"/>
            <p:cNvSpPr>
              <a:spLocks noChangeArrowheads="1"/>
            </p:cNvSpPr>
            <p:nvPr/>
          </p:nvSpPr>
          <p:spPr bwMode="auto">
            <a:xfrm>
              <a:off x="18206580" y="7378232"/>
              <a:ext cx="541072" cy="536106"/>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3" name="Rectangle 53"/>
            <p:cNvSpPr>
              <a:spLocks noChangeArrowheads="1"/>
            </p:cNvSpPr>
            <p:nvPr/>
          </p:nvSpPr>
          <p:spPr bwMode="auto">
            <a:xfrm>
              <a:off x="18206580" y="10031461"/>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4" name="Rectangle 54"/>
            <p:cNvSpPr>
              <a:spLocks noChangeArrowheads="1"/>
            </p:cNvSpPr>
            <p:nvPr/>
          </p:nvSpPr>
          <p:spPr bwMode="auto">
            <a:xfrm>
              <a:off x="18206580" y="11329532"/>
              <a:ext cx="541072" cy="541072"/>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grpSp>
      <p:grpSp>
        <p:nvGrpSpPr>
          <p:cNvPr id="173" name="Group 172"/>
          <p:cNvGrpSpPr/>
          <p:nvPr/>
        </p:nvGrpSpPr>
        <p:grpSpPr>
          <a:xfrm>
            <a:off x="19902381" y="3999385"/>
            <a:ext cx="2576246" cy="5249175"/>
            <a:chOff x="19563318" y="5430290"/>
            <a:chExt cx="3174445" cy="6468023"/>
          </a:xfrm>
        </p:grpSpPr>
        <p:sp>
          <p:nvSpPr>
            <p:cNvPr id="116" name="Rectangle 5"/>
            <p:cNvSpPr>
              <a:spLocks noChangeArrowheads="1"/>
            </p:cNvSpPr>
            <p:nvPr/>
          </p:nvSpPr>
          <p:spPr bwMode="auto">
            <a:xfrm>
              <a:off x="19563318" y="5430290"/>
              <a:ext cx="536106"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7" name="Rectangle 6"/>
            <p:cNvSpPr>
              <a:spLocks noChangeArrowheads="1"/>
            </p:cNvSpPr>
            <p:nvPr/>
          </p:nvSpPr>
          <p:spPr bwMode="auto">
            <a:xfrm>
              <a:off x="19563318" y="8083520"/>
              <a:ext cx="536106"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8" name="Rectangle 7"/>
            <p:cNvSpPr>
              <a:spLocks noChangeArrowheads="1"/>
            </p:cNvSpPr>
            <p:nvPr/>
          </p:nvSpPr>
          <p:spPr bwMode="auto">
            <a:xfrm>
              <a:off x="19563318" y="6748218"/>
              <a:ext cx="536106"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19" name="Rectangle 8"/>
            <p:cNvSpPr>
              <a:spLocks noChangeArrowheads="1"/>
            </p:cNvSpPr>
            <p:nvPr/>
          </p:nvSpPr>
          <p:spPr bwMode="auto">
            <a:xfrm>
              <a:off x="19563318" y="9398968"/>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0" name="Rectangle 9"/>
            <p:cNvSpPr>
              <a:spLocks noChangeArrowheads="1"/>
            </p:cNvSpPr>
            <p:nvPr/>
          </p:nvSpPr>
          <p:spPr bwMode="auto">
            <a:xfrm>
              <a:off x="19563318" y="10699520"/>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1" name="Rectangle 10"/>
            <p:cNvSpPr>
              <a:spLocks noChangeArrowheads="1"/>
            </p:cNvSpPr>
            <p:nvPr/>
          </p:nvSpPr>
          <p:spPr bwMode="auto">
            <a:xfrm>
              <a:off x="19563318" y="6090495"/>
              <a:ext cx="536106"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2" name="Rectangle 11"/>
            <p:cNvSpPr>
              <a:spLocks noChangeArrowheads="1"/>
            </p:cNvSpPr>
            <p:nvPr/>
          </p:nvSpPr>
          <p:spPr bwMode="auto">
            <a:xfrm>
              <a:off x="19563318" y="8741242"/>
              <a:ext cx="536106"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3" name="Rectangle 12"/>
            <p:cNvSpPr>
              <a:spLocks noChangeArrowheads="1"/>
            </p:cNvSpPr>
            <p:nvPr/>
          </p:nvSpPr>
          <p:spPr bwMode="auto">
            <a:xfrm>
              <a:off x="19563318" y="7405941"/>
              <a:ext cx="536106"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4" name="Rectangle 13"/>
            <p:cNvSpPr>
              <a:spLocks noChangeArrowheads="1"/>
            </p:cNvSpPr>
            <p:nvPr/>
          </p:nvSpPr>
          <p:spPr bwMode="auto">
            <a:xfrm>
              <a:off x="19563318" y="10059170"/>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5" name="Rectangle 14"/>
            <p:cNvSpPr>
              <a:spLocks noChangeArrowheads="1"/>
            </p:cNvSpPr>
            <p:nvPr/>
          </p:nvSpPr>
          <p:spPr bwMode="auto">
            <a:xfrm>
              <a:off x="19563318" y="11357241"/>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6" name="Rectangle 15"/>
            <p:cNvSpPr>
              <a:spLocks noChangeArrowheads="1"/>
            </p:cNvSpPr>
            <p:nvPr/>
          </p:nvSpPr>
          <p:spPr bwMode="auto">
            <a:xfrm>
              <a:off x="20223523" y="5430290"/>
              <a:ext cx="536106"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7" name="Rectangle 16"/>
            <p:cNvSpPr>
              <a:spLocks noChangeArrowheads="1"/>
            </p:cNvSpPr>
            <p:nvPr/>
          </p:nvSpPr>
          <p:spPr bwMode="auto">
            <a:xfrm>
              <a:off x="20223523" y="8083520"/>
              <a:ext cx="536106"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8" name="Rectangle 17"/>
            <p:cNvSpPr>
              <a:spLocks noChangeArrowheads="1"/>
            </p:cNvSpPr>
            <p:nvPr/>
          </p:nvSpPr>
          <p:spPr bwMode="auto">
            <a:xfrm>
              <a:off x="20223523" y="6748218"/>
              <a:ext cx="536106"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29" name="Rectangle 18"/>
            <p:cNvSpPr>
              <a:spLocks noChangeArrowheads="1"/>
            </p:cNvSpPr>
            <p:nvPr/>
          </p:nvSpPr>
          <p:spPr bwMode="auto">
            <a:xfrm>
              <a:off x="20223523" y="9398968"/>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0" name="Rectangle 19"/>
            <p:cNvSpPr>
              <a:spLocks noChangeArrowheads="1"/>
            </p:cNvSpPr>
            <p:nvPr/>
          </p:nvSpPr>
          <p:spPr bwMode="auto">
            <a:xfrm>
              <a:off x="20223523" y="10699520"/>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1" name="Rectangle 20"/>
            <p:cNvSpPr>
              <a:spLocks noChangeArrowheads="1"/>
            </p:cNvSpPr>
            <p:nvPr/>
          </p:nvSpPr>
          <p:spPr bwMode="auto">
            <a:xfrm>
              <a:off x="20223523" y="6090495"/>
              <a:ext cx="536106"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2" name="Rectangle 21"/>
            <p:cNvSpPr>
              <a:spLocks noChangeArrowheads="1"/>
            </p:cNvSpPr>
            <p:nvPr/>
          </p:nvSpPr>
          <p:spPr bwMode="auto">
            <a:xfrm>
              <a:off x="20223523" y="8741242"/>
              <a:ext cx="536106"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3" name="Rectangle 22"/>
            <p:cNvSpPr>
              <a:spLocks noChangeArrowheads="1"/>
            </p:cNvSpPr>
            <p:nvPr/>
          </p:nvSpPr>
          <p:spPr bwMode="auto">
            <a:xfrm>
              <a:off x="20223523" y="7405941"/>
              <a:ext cx="536106"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4" name="Rectangle 23"/>
            <p:cNvSpPr>
              <a:spLocks noChangeArrowheads="1"/>
            </p:cNvSpPr>
            <p:nvPr/>
          </p:nvSpPr>
          <p:spPr bwMode="auto">
            <a:xfrm>
              <a:off x="20223523" y="10059170"/>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5" name="Rectangle 24"/>
            <p:cNvSpPr>
              <a:spLocks noChangeArrowheads="1"/>
            </p:cNvSpPr>
            <p:nvPr/>
          </p:nvSpPr>
          <p:spPr bwMode="auto">
            <a:xfrm>
              <a:off x="20223523" y="11357241"/>
              <a:ext cx="536106"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6" name="Rectangle 25"/>
            <p:cNvSpPr>
              <a:spLocks noChangeArrowheads="1"/>
            </p:cNvSpPr>
            <p:nvPr/>
          </p:nvSpPr>
          <p:spPr bwMode="auto">
            <a:xfrm>
              <a:off x="20876281" y="5430290"/>
              <a:ext cx="543550"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7" name="Rectangle 26"/>
            <p:cNvSpPr>
              <a:spLocks noChangeArrowheads="1"/>
            </p:cNvSpPr>
            <p:nvPr/>
          </p:nvSpPr>
          <p:spPr bwMode="auto">
            <a:xfrm>
              <a:off x="20876281" y="8083520"/>
              <a:ext cx="543550"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8" name="Rectangle 27"/>
            <p:cNvSpPr>
              <a:spLocks noChangeArrowheads="1"/>
            </p:cNvSpPr>
            <p:nvPr/>
          </p:nvSpPr>
          <p:spPr bwMode="auto">
            <a:xfrm>
              <a:off x="20876281" y="6748218"/>
              <a:ext cx="543550"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39" name="Rectangle 28"/>
            <p:cNvSpPr>
              <a:spLocks noChangeArrowheads="1"/>
            </p:cNvSpPr>
            <p:nvPr/>
          </p:nvSpPr>
          <p:spPr bwMode="auto">
            <a:xfrm>
              <a:off x="20876281" y="9398968"/>
              <a:ext cx="543550"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0" name="Rectangle 29"/>
            <p:cNvSpPr>
              <a:spLocks noChangeArrowheads="1"/>
            </p:cNvSpPr>
            <p:nvPr/>
          </p:nvSpPr>
          <p:spPr bwMode="auto">
            <a:xfrm>
              <a:off x="20876281" y="10699520"/>
              <a:ext cx="543550"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1" name="Rectangle 30"/>
            <p:cNvSpPr>
              <a:spLocks noChangeArrowheads="1"/>
            </p:cNvSpPr>
            <p:nvPr/>
          </p:nvSpPr>
          <p:spPr bwMode="auto">
            <a:xfrm>
              <a:off x="20876281" y="6090495"/>
              <a:ext cx="543550"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2" name="Rectangle 31"/>
            <p:cNvSpPr>
              <a:spLocks noChangeArrowheads="1"/>
            </p:cNvSpPr>
            <p:nvPr/>
          </p:nvSpPr>
          <p:spPr bwMode="auto">
            <a:xfrm>
              <a:off x="20876281" y="8741242"/>
              <a:ext cx="543550"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3" name="Rectangle 32"/>
            <p:cNvSpPr>
              <a:spLocks noChangeArrowheads="1"/>
            </p:cNvSpPr>
            <p:nvPr/>
          </p:nvSpPr>
          <p:spPr bwMode="auto">
            <a:xfrm>
              <a:off x="20876281" y="7405941"/>
              <a:ext cx="543550"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4" name="Rectangle 33"/>
            <p:cNvSpPr>
              <a:spLocks noChangeArrowheads="1"/>
            </p:cNvSpPr>
            <p:nvPr/>
          </p:nvSpPr>
          <p:spPr bwMode="auto">
            <a:xfrm>
              <a:off x="20876281" y="10059170"/>
              <a:ext cx="543550"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5" name="Rectangle 34"/>
            <p:cNvSpPr>
              <a:spLocks noChangeArrowheads="1"/>
            </p:cNvSpPr>
            <p:nvPr/>
          </p:nvSpPr>
          <p:spPr bwMode="auto">
            <a:xfrm>
              <a:off x="20876281" y="11357241"/>
              <a:ext cx="543550"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6" name="Rectangle 35"/>
            <p:cNvSpPr>
              <a:spLocks noChangeArrowheads="1"/>
            </p:cNvSpPr>
            <p:nvPr/>
          </p:nvSpPr>
          <p:spPr bwMode="auto">
            <a:xfrm>
              <a:off x="21536486" y="5430290"/>
              <a:ext cx="541072"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7" name="Rectangle 36"/>
            <p:cNvSpPr>
              <a:spLocks noChangeArrowheads="1"/>
            </p:cNvSpPr>
            <p:nvPr/>
          </p:nvSpPr>
          <p:spPr bwMode="auto">
            <a:xfrm>
              <a:off x="21536486" y="8083520"/>
              <a:ext cx="541072"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8" name="Rectangle 37"/>
            <p:cNvSpPr>
              <a:spLocks noChangeArrowheads="1"/>
            </p:cNvSpPr>
            <p:nvPr/>
          </p:nvSpPr>
          <p:spPr bwMode="auto">
            <a:xfrm>
              <a:off x="21536486" y="6748218"/>
              <a:ext cx="541072"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49" name="Rectangle 38"/>
            <p:cNvSpPr>
              <a:spLocks noChangeArrowheads="1"/>
            </p:cNvSpPr>
            <p:nvPr/>
          </p:nvSpPr>
          <p:spPr bwMode="auto">
            <a:xfrm>
              <a:off x="21536486" y="9398968"/>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0" name="Rectangle 39"/>
            <p:cNvSpPr>
              <a:spLocks noChangeArrowheads="1"/>
            </p:cNvSpPr>
            <p:nvPr/>
          </p:nvSpPr>
          <p:spPr bwMode="auto">
            <a:xfrm>
              <a:off x="21536486" y="10699520"/>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1" name="Rectangle 40"/>
            <p:cNvSpPr>
              <a:spLocks noChangeArrowheads="1"/>
            </p:cNvSpPr>
            <p:nvPr/>
          </p:nvSpPr>
          <p:spPr bwMode="auto">
            <a:xfrm>
              <a:off x="21536486" y="6090495"/>
              <a:ext cx="541072"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2" name="Rectangle 41"/>
            <p:cNvSpPr>
              <a:spLocks noChangeArrowheads="1"/>
            </p:cNvSpPr>
            <p:nvPr/>
          </p:nvSpPr>
          <p:spPr bwMode="auto">
            <a:xfrm>
              <a:off x="21536486" y="8741242"/>
              <a:ext cx="541072"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3" name="Rectangle 42"/>
            <p:cNvSpPr>
              <a:spLocks noChangeArrowheads="1"/>
            </p:cNvSpPr>
            <p:nvPr/>
          </p:nvSpPr>
          <p:spPr bwMode="auto">
            <a:xfrm>
              <a:off x="21536486" y="7405941"/>
              <a:ext cx="541072"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4" name="Rectangle 43"/>
            <p:cNvSpPr>
              <a:spLocks noChangeArrowheads="1"/>
            </p:cNvSpPr>
            <p:nvPr/>
          </p:nvSpPr>
          <p:spPr bwMode="auto">
            <a:xfrm>
              <a:off x="21536486" y="10059170"/>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5" name="Rectangle 44"/>
            <p:cNvSpPr>
              <a:spLocks noChangeArrowheads="1"/>
            </p:cNvSpPr>
            <p:nvPr/>
          </p:nvSpPr>
          <p:spPr bwMode="auto">
            <a:xfrm>
              <a:off x="21536486" y="11357241"/>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6" name="Rectangle 45"/>
            <p:cNvSpPr>
              <a:spLocks noChangeArrowheads="1"/>
            </p:cNvSpPr>
            <p:nvPr/>
          </p:nvSpPr>
          <p:spPr bwMode="auto">
            <a:xfrm>
              <a:off x="22196691" y="5430290"/>
              <a:ext cx="541072"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7" name="Rectangle 46"/>
            <p:cNvSpPr>
              <a:spLocks noChangeArrowheads="1"/>
            </p:cNvSpPr>
            <p:nvPr/>
          </p:nvSpPr>
          <p:spPr bwMode="auto">
            <a:xfrm>
              <a:off x="22196691" y="8083520"/>
              <a:ext cx="541072"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8" name="Rectangle 47"/>
            <p:cNvSpPr>
              <a:spLocks noChangeArrowheads="1"/>
            </p:cNvSpPr>
            <p:nvPr/>
          </p:nvSpPr>
          <p:spPr bwMode="auto">
            <a:xfrm>
              <a:off x="22196691" y="6748218"/>
              <a:ext cx="541072"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59" name="Rectangle 48"/>
            <p:cNvSpPr>
              <a:spLocks noChangeArrowheads="1"/>
            </p:cNvSpPr>
            <p:nvPr/>
          </p:nvSpPr>
          <p:spPr bwMode="auto">
            <a:xfrm>
              <a:off x="22196691" y="9398968"/>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0" name="Rectangle 49"/>
            <p:cNvSpPr>
              <a:spLocks noChangeArrowheads="1"/>
            </p:cNvSpPr>
            <p:nvPr/>
          </p:nvSpPr>
          <p:spPr bwMode="auto">
            <a:xfrm>
              <a:off x="22196691" y="10699520"/>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1" name="Rectangle 50"/>
            <p:cNvSpPr>
              <a:spLocks noChangeArrowheads="1"/>
            </p:cNvSpPr>
            <p:nvPr/>
          </p:nvSpPr>
          <p:spPr bwMode="auto">
            <a:xfrm>
              <a:off x="22196691" y="6090495"/>
              <a:ext cx="541072" cy="53362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2" name="Rectangle 51"/>
            <p:cNvSpPr>
              <a:spLocks noChangeArrowheads="1"/>
            </p:cNvSpPr>
            <p:nvPr/>
          </p:nvSpPr>
          <p:spPr bwMode="auto">
            <a:xfrm>
              <a:off x="22196691" y="8741242"/>
              <a:ext cx="541072" cy="541072"/>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3" name="Rectangle 52"/>
            <p:cNvSpPr>
              <a:spLocks noChangeArrowheads="1"/>
            </p:cNvSpPr>
            <p:nvPr/>
          </p:nvSpPr>
          <p:spPr bwMode="auto">
            <a:xfrm>
              <a:off x="22196691" y="7405941"/>
              <a:ext cx="541072" cy="536106"/>
            </a:xfrm>
            <a:prstGeom prst="rect">
              <a:avLst/>
            </a:prstGeom>
            <a:solidFill>
              <a:schemeClr val="bg1">
                <a:lumMod val="85000"/>
              </a:schemeClr>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4" name="Rectangle 53"/>
            <p:cNvSpPr>
              <a:spLocks noChangeArrowheads="1"/>
            </p:cNvSpPr>
            <p:nvPr/>
          </p:nvSpPr>
          <p:spPr bwMode="auto">
            <a:xfrm>
              <a:off x="22196691" y="10059170"/>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165" name="Rectangle 54"/>
            <p:cNvSpPr>
              <a:spLocks noChangeArrowheads="1"/>
            </p:cNvSpPr>
            <p:nvPr/>
          </p:nvSpPr>
          <p:spPr bwMode="auto">
            <a:xfrm>
              <a:off x="22196691" y="11357241"/>
              <a:ext cx="541072" cy="541072"/>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grpSp>
      <p:sp>
        <p:nvSpPr>
          <p:cNvPr id="166" name="Title 165"/>
          <p:cNvSpPr>
            <a:spLocks noGrp="1"/>
          </p:cNvSpPr>
          <p:nvPr>
            <p:ph type="title"/>
          </p:nvPr>
        </p:nvSpPr>
        <p:spPr/>
        <p:txBody>
          <a:bodyPr/>
          <a:lstStyle/>
          <a:p>
            <a:r>
              <a:rPr lang="id-ID" dirty="0"/>
              <a:t>BALOK DIAGRAM</a:t>
            </a:r>
            <a:endParaRPr lang="en-AU" dirty="0"/>
          </a:p>
        </p:txBody>
      </p:sp>
      <p:sp>
        <p:nvSpPr>
          <p:cNvPr id="167" name="Content Placeholder 166"/>
          <p:cNvSpPr>
            <a:spLocks noGrp="1"/>
          </p:cNvSpPr>
          <p:nvPr>
            <p:ph idx="1"/>
          </p:nvPr>
        </p:nvSpPr>
        <p:spPr/>
        <p:txBody>
          <a:bodyPr>
            <a:normAutofit fontScale="92500" lnSpcReduction="20000"/>
          </a:bodyPr>
          <a:lstStyle/>
          <a:p>
            <a:r>
              <a:rPr lang="id-ID" dirty="0"/>
              <a:t>Lorem Intro Here Maybe</a:t>
            </a:r>
            <a:endParaRPr lang="en-AU" dirty="0"/>
          </a:p>
        </p:txBody>
      </p:sp>
      <p:sp>
        <p:nvSpPr>
          <p:cNvPr id="168" name="Freeform 167"/>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69" name="TextBox 168"/>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170" name="Rectangle 169"/>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171" name="TextBox 170"/>
          <p:cNvSpPr txBox="1"/>
          <p:nvPr/>
        </p:nvSpPr>
        <p:spPr>
          <a:xfrm>
            <a:off x="2590771" y="7591205"/>
            <a:ext cx="7060183"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grpSp>
        <p:nvGrpSpPr>
          <p:cNvPr id="174" name="Group 173"/>
          <p:cNvGrpSpPr/>
          <p:nvPr/>
        </p:nvGrpSpPr>
        <p:grpSpPr>
          <a:xfrm>
            <a:off x="12420636" y="9536462"/>
            <a:ext cx="3197536" cy="2231825"/>
            <a:chOff x="1956807" y="4450284"/>
            <a:chExt cx="4116530" cy="2231825"/>
          </a:xfrm>
        </p:grpSpPr>
        <p:sp>
          <p:nvSpPr>
            <p:cNvPr id="175" name="TextBox 174"/>
            <p:cNvSpPr txBox="1"/>
            <p:nvPr/>
          </p:nvSpPr>
          <p:spPr>
            <a:xfrm>
              <a:off x="1959693" y="4450284"/>
              <a:ext cx="3849249" cy="980470"/>
            </a:xfrm>
            <a:prstGeom prst="rect">
              <a:avLst/>
            </a:prstGeom>
            <a:noFill/>
          </p:spPr>
          <p:txBody>
            <a:bodyPr wrap="square" rtlCol="0">
              <a:noAutofit/>
            </a:bodyPr>
            <a:lstStyle/>
            <a:p>
              <a:r>
                <a:rPr lang="id-ID" sz="5400" b="1" dirty="0">
                  <a:solidFill>
                    <a:schemeClr val="tx1">
                      <a:lumMod val="85000"/>
                      <a:lumOff val="15000"/>
                    </a:schemeClr>
                  </a:solidFill>
                  <a:latin typeface="+mj-lt"/>
                </a:rPr>
                <a:t>55 %</a:t>
              </a:r>
              <a:endParaRPr lang="en-US" sz="5400" b="1" dirty="0">
                <a:solidFill>
                  <a:schemeClr val="tx1">
                    <a:lumMod val="85000"/>
                    <a:lumOff val="15000"/>
                  </a:schemeClr>
                </a:solidFill>
                <a:latin typeface="+mj-lt"/>
              </a:endParaRPr>
            </a:p>
          </p:txBody>
        </p:sp>
        <p:sp>
          <p:nvSpPr>
            <p:cNvPr id="176" name="TextBox 175"/>
            <p:cNvSpPr txBox="1"/>
            <p:nvPr/>
          </p:nvSpPr>
          <p:spPr>
            <a:xfrm>
              <a:off x="1956807" y="5983713"/>
              <a:ext cx="4116530" cy="698396"/>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177" name="TextBox 176"/>
            <p:cNvSpPr txBox="1"/>
            <p:nvPr/>
          </p:nvSpPr>
          <p:spPr>
            <a:xfrm>
              <a:off x="2007546" y="5382896"/>
              <a:ext cx="4065789" cy="520247"/>
            </a:xfrm>
            <a:prstGeom prst="rect">
              <a:avLst/>
            </a:prstGeom>
            <a:noFill/>
          </p:spPr>
          <p:txBody>
            <a:bodyPr wrap="square" rtlCol="0">
              <a:noAutofit/>
            </a:bodyPr>
            <a:lstStyle/>
            <a:p>
              <a:r>
                <a:rPr lang="id-ID" sz="3200" b="1" dirty="0">
                  <a:solidFill>
                    <a:schemeClr val="accent1"/>
                  </a:solidFill>
                  <a:latin typeface="+mj-lt"/>
                </a:rPr>
                <a:t>ITEM HERE</a:t>
              </a:r>
              <a:endParaRPr lang="en-US" sz="3200" b="1" dirty="0">
                <a:solidFill>
                  <a:schemeClr val="accent1"/>
                </a:solidFill>
                <a:latin typeface="+mj-lt"/>
              </a:endParaRPr>
            </a:p>
          </p:txBody>
        </p:sp>
      </p:grpSp>
      <p:grpSp>
        <p:nvGrpSpPr>
          <p:cNvPr id="178" name="Group 177"/>
          <p:cNvGrpSpPr/>
          <p:nvPr/>
        </p:nvGrpSpPr>
        <p:grpSpPr>
          <a:xfrm>
            <a:off x="16247782" y="9540753"/>
            <a:ext cx="3197536" cy="2231825"/>
            <a:chOff x="1956807" y="4450284"/>
            <a:chExt cx="4116530" cy="2231825"/>
          </a:xfrm>
        </p:grpSpPr>
        <p:sp>
          <p:nvSpPr>
            <p:cNvPr id="179" name="TextBox 178"/>
            <p:cNvSpPr txBox="1"/>
            <p:nvPr/>
          </p:nvSpPr>
          <p:spPr>
            <a:xfrm>
              <a:off x="1959693" y="4450284"/>
              <a:ext cx="3849249" cy="980470"/>
            </a:xfrm>
            <a:prstGeom prst="rect">
              <a:avLst/>
            </a:prstGeom>
            <a:noFill/>
          </p:spPr>
          <p:txBody>
            <a:bodyPr wrap="square" rtlCol="0">
              <a:noAutofit/>
            </a:bodyPr>
            <a:lstStyle/>
            <a:p>
              <a:r>
                <a:rPr lang="id-ID" sz="5400" b="1" dirty="0">
                  <a:solidFill>
                    <a:schemeClr val="tx1">
                      <a:lumMod val="85000"/>
                      <a:lumOff val="15000"/>
                    </a:schemeClr>
                  </a:solidFill>
                  <a:latin typeface="+mj-lt"/>
                </a:rPr>
                <a:t>55 %</a:t>
              </a:r>
              <a:endParaRPr lang="en-US" sz="5400" b="1" dirty="0">
                <a:solidFill>
                  <a:schemeClr val="tx1">
                    <a:lumMod val="85000"/>
                    <a:lumOff val="15000"/>
                  </a:schemeClr>
                </a:solidFill>
                <a:latin typeface="+mj-lt"/>
              </a:endParaRPr>
            </a:p>
          </p:txBody>
        </p:sp>
        <p:sp>
          <p:nvSpPr>
            <p:cNvPr id="180" name="TextBox 179"/>
            <p:cNvSpPr txBox="1"/>
            <p:nvPr/>
          </p:nvSpPr>
          <p:spPr>
            <a:xfrm>
              <a:off x="1956807" y="5983713"/>
              <a:ext cx="4116530" cy="698396"/>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181" name="TextBox 180"/>
            <p:cNvSpPr txBox="1"/>
            <p:nvPr/>
          </p:nvSpPr>
          <p:spPr>
            <a:xfrm>
              <a:off x="2007546" y="5382896"/>
              <a:ext cx="4065789" cy="520247"/>
            </a:xfrm>
            <a:prstGeom prst="rect">
              <a:avLst/>
            </a:prstGeom>
            <a:noFill/>
          </p:spPr>
          <p:txBody>
            <a:bodyPr wrap="square" rtlCol="0">
              <a:noAutofit/>
            </a:bodyPr>
            <a:lstStyle/>
            <a:p>
              <a:r>
                <a:rPr lang="id-ID" sz="3200" b="1" dirty="0">
                  <a:solidFill>
                    <a:schemeClr val="accent2"/>
                  </a:solidFill>
                  <a:latin typeface="+mj-lt"/>
                </a:rPr>
                <a:t>ITEM HERE</a:t>
              </a:r>
              <a:endParaRPr lang="en-US" sz="3200" b="1" dirty="0">
                <a:solidFill>
                  <a:schemeClr val="accent2"/>
                </a:solidFill>
                <a:latin typeface="+mj-lt"/>
              </a:endParaRPr>
            </a:p>
          </p:txBody>
        </p:sp>
      </p:grpSp>
      <p:grpSp>
        <p:nvGrpSpPr>
          <p:cNvPr id="182" name="Group 181"/>
          <p:cNvGrpSpPr/>
          <p:nvPr/>
        </p:nvGrpSpPr>
        <p:grpSpPr>
          <a:xfrm>
            <a:off x="19794549" y="9516484"/>
            <a:ext cx="3197536" cy="2231825"/>
            <a:chOff x="1956807" y="4450284"/>
            <a:chExt cx="4116530" cy="2231825"/>
          </a:xfrm>
        </p:grpSpPr>
        <p:sp>
          <p:nvSpPr>
            <p:cNvPr id="183" name="TextBox 182"/>
            <p:cNvSpPr txBox="1"/>
            <p:nvPr/>
          </p:nvSpPr>
          <p:spPr>
            <a:xfrm>
              <a:off x="1959693" y="4450284"/>
              <a:ext cx="3849249" cy="980470"/>
            </a:xfrm>
            <a:prstGeom prst="rect">
              <a:avLst/>
            </a:prstGeom>
            <a:noFill/>
          </p:spPr>
          <p:txBody>
            <a:bodyPr wrap="square" rtlCol="0">
              <a:noAutofit/>
            </a:bodyPr>
            <a:lstStyle/>
            <a:p>
              <a:r>
                <a:rPr lang="id-ID" sz="5400" b="1" dirty="0">
                  <a:solidFill>
                    <a:schemeClr val="tx1">
                      <a:lumMod val="85000"/>
                      <a:lumOff val="15000"/>
                    </a:schemeClr>
                  </a:solidFill>
                  <a:latin typeface="+mj-lt"/>
                </a:rPr>
                <a:t>55 %</a:t>
              </a:r>
              <a:endParaRPr lang="en-US" sz="5400" b="1" dirty="0">
                <a:solidFill>
                  <a:schemeClr val="tx1">
                    <a:lumMod val="85000"/>
                    <a:lumOff val="15000"/>
                  </a:schemeClr>
                </a:solidFill>
                <a:latin typeface="+mj-lt"/>
              </a:endParaRPr>
            </a:p>
          </p:txBody>
        </p:sp>
        <p:sp>
          <p:nvSpPr>
            <p:cNvPr id="184" name="TextBox 183"/>
            <p:cNvSpPr txBox="1"/>
            <p:nvPr/>
          </p:nvSpPr>
          <p:spPr>
            <a:xfrm>
              <a:off x="1956807" y="5983713"/>
              <a:ext cx="4116530" cy="698396"/>
            </a:xfrm>
            <a:prstGeom prst="rect">
              <a:avLst/>
            </a:prstGeom>
            <a:noFill/>
          </p:spPr>
          <p:txBody>
            <a:bodyPr wrap="square" rtlCol="0">
              <a:noAutofit/>
            </a:bodyPr>
            <a:lstStyle/>
            <a:p>
              <a:r>
                <a:rPr lang="id-ID" sz="2000" dirty="0">
                  <a:solidFill>
                    <a:schemeClr val="tx1">
                      <a:lumMod val="50000"/>
                      <a:lumOff val="50000"/>
                    </a:schemeClr>
                  </a:solidFill>
                </a:rPr>
                <a:t>Lorem ipsum dolor sit amet put any analysis here please</a:t>
              </a:r>
              <a:endParaRPr lang="en-US" sz="2000" b="1" dirty="0">
                <a:solidFill>
                  <a:schemeClr val="tx1">
                    <a:lumMod val="50000"/>
                    <a:lumOff val="50000"/>
                  </a:schemeClr>
                </a:solidFill>
              </a:endParaRPr>
            </a:p>
          </p:txBody>
        </p:sp>
        <p:sp>
          <p:nvSpPr>
            <p:cNvPr id="185" name="TextBox 184"/>
            <p:cNvSpPr txBox="1"/>
            <p:nvPr/>
          </p:nvSpPr>
          <p:spPr>
            <a:xfrm>
              <a:off x="2007546" y="5382896"/>
              <a:ext cx="4065789" cy="520247"/>
            </a:xfrm>
            <a:prstGeom prst="rect">
              <a:avLst/>
            </a:prstGeom>
            <a:noFill/>
          </p:spPr>
          <p:txBody>
            <a:bodyPr wrap="square" rtlCol="0">
              <a:noAutofit/>
            </a:bodyPr>
            <a:lstStyle/>
            <a:p>
              <a:r>
                <a:rPr lang="id-ID" sz="3200" b="1" dirty="0">
                  <a:solidFill>
                    <a:schemeClr val="accent3"/>
                  </a:solidFill>
                  <a:latin typeface="+mj-lt"/>
                </a:rPr>
                <a:t>ITEM HERE</a:t>
              </a:r>
              <a:endParaRPr lang="en-US" sz="3200" b="1" dirty="0">
                <a:solidFill>
                  <a:schemeClr val="accent3"/>
                </a:solidFill>
                <a:latin typeface="+mj-lt"/>
              </a:endParaRPr>
            </a:p>
          </p:txBody>
        </p:sp>
      </p:grpSp>
      <p:sp>
        <p:nvSpPr>
          <p:cNvPr id="186" name="TextBox 185"/>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38</a:t>
            </a:fld>
            <a:endParaRPr lang="en-US" sz="2400" dirty="0">
              <a:solidFill>
                <a:schemeClr val="bg1"/>
              </a:solidFill>
            </a:endParaRPr>
          </a:p>
        </p:txBody>
      </p:sp>
    </p:spTree>
    <p:extLst>
      <p:ext uri="{BB962C8B-B14F-4D97-AF65-F5344CB8AC3E}">
        <p14:creationId xmlns:p14="http://schemas.microsoft.com/office/powerpoint/2010/main" val="4040829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168"/>
                                        </p:tgtEl>
                                        <p:attrNameLst>
                                          <p:attrName>style.visibility</p:attrName>
                                        </p:attrNameLst>
                                      </p:cBhvr>
                                      <p:to>
                                        <p:strVal val="visible"/>
                                      </p:to>
                                    </p:set>
                                    <p:anim calcmode="lin" valueType="num">
                                      <p:cBhvr>
                                        <p:cTn id="7" dur="500" fill="hold"/>
                                        <p:tgtEl>
                                          <p:spTgt spid="168"/>
                                        </p:tgtEl>
                                        <p:attrNameLst>
                                          <p:attrName>ppt_w</p:attrName>
                                        </p:attrNameLst>
                                      </p:cBhvr>
                                      <p:tavLst>
                                        <p:tav tm="0">
                                          <p:val>
                                            <p:fltVal val="0"/>
                                          </p:val>
                                        </p:tav>
                                        <p:tav tm="100000">
                                          <p:val>
                                            <p:strVal val="#ppt_w"/>
                                          </p:val>
                                        </p:tav>
                                      </p:tavLst>
                                    </p:anim>
                                    <p:anim calcmode="lin" valueType="num">
                                      <p:cBhvr>
                                        <p:cTn id="8" dur="500" fill="hold"/>
                                        <p:tgtEl>
                                          <p:spTgt spid="168"/>
                                        </p:tgtEl>
                                        <p:attrNameLst>
                                          <p:attrName>ppt_h</p:attrName>
                                        </p:attrNameLst>
                                      </p:cBhvr>
                                      <p:tavLst>
                                        <p:tav tm="0">
                                          <p:val>
                                            <p:fltVal val="0"/>
                                          </p:val>
                                        </p:tav>
                                        <p:tav tm="100000">
                                          <p:val>
                                            <p:strVal val="#ppt_h"/>
                                          </p:val>
                                        </p:tav>
                                      </p:tavLst>
                                    </p:anim>
                                    <p:anim calcmode="lin" valueType="num">
                                      <p:cBhvr>
                                        <p:cTn id="9" dur="500" fill="hold"/>
                                        <p:tgtEl>
                                          <p:spTgt spid="168"/>
                                        </p:tgtEl>
                                        <p:attrNameLst>
                                          <p:attrName>style.rotation</p:attrName>
                                        </p:attrNameLst>
                                      </p:cBhvr>
                                      <p:tavLst>
                                        <p:tav tm="0">
                                          <p:val>
                                            <p:fltVal val="360"/>
                                          </p:val>
                                        </p:tav>
                                        <p:tav tm="100000">
                                          <p:val>
                                            <p:fltVal val="0"/>
                                          </p:val>
                                        </p:tav>
                                      </p:tavLst>
                                    </p:anim>
                                    <p:animEffect transition="in" filter="fade">
                                      <p:cBhvr>
                                        <p:cTn id="10" dur="500"/>
                                        <p:tgtEl>
                                          <p:spTgt spid="168"/>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69"/>
                                        </p:tgtEl>
                                        <p:attrNameLst>
                                          <p:attrName>style.visibility</p:attrName>
                                        </p:attrNameLst>
                                      </p:cBhvr>
                                      <p:to>
                                        <p:strVal val="visible"/>
                                      </p:to>
                                    </p:set>
                                    <p:animEffect transition="in" filter="wipe(left)">
                                      <p:cBhvr>
                                        <p:cTn id="13" dur="500"/>
                                        <p:tgtEl>
                                          <p:spTgt spid="169"/>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fade">
                                      <p:cBhvr>
                                        <p:cTn id="17" dur="500"/>
                                        <p:tgtEl>
                                          <p:spTgt spid="170"/>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171"/>
                                        </p:tgtEl>
                                        <p:attrNameLst>
                                          <p:attrName>style.visibility</p:attrName>
                                        </p:attrNameLst>
                                      </p:cBhvr>
                                      <p:to>
                                        <p:strVal val="visible"/>
                                      </p:to>
                                    </p:set>
                                    <p:animEffect transition="in" filter="wipe(left)">
                                      <p:cBhvr>
                                        <p:cTn id="20" dur="500"/>
                                        <p:tgtEl>
                                          <p:spTgt spid="171"/>
                                        </p:tgtEl>
                                      </p:cBhvr>
                                    </p:animEffect>
                                  </p:childTnLst>
                                </p:cTn>
                              </p:par>
                            </p:childTnLst>
                          </p:cTn>
                        </p:par>
                        <p:par>
                          <p:cTn id="21" fill="hold">
                            <p:stCondLst>
                              <p:cond delay="1000"/>
                            </p:stCondLst>
                            <p:childTnLst>
                              <p:par>
                                <p:cTn id="22" presetID="10" presetClass="entr" presetSubtype="0" fill="hold" nodeType="afterEffect">
                                  <p:stCondLst>
                                    <p:cond delay="0"/>
                                  </p:stCondLst>
                                  <p:childTnLst>
                                    <p:set>
                                      <p:cBhvr>
                                        <p:cTn id="23" dur="1" fill="hold">
                                          <p:stCondLst>
                                            <p:cond delay="0"/>
                                          </p:stCondLst>
                                        </p:cTn>
                                        <p:tgtEl>
                                          <p:spTgt spid="63"/>
                                        </p:tgtEl>
                                        <p:attrNameLst>
                                          <p:attrName>style.visibility</p:attrName>
                                        </p:attrNameLst>
                                      </p:cBhvr>
                                      <p:to>
                                        <p:strVal val="visible"/>
                                      </p:to>
                                    </p:set>
                                    <p:animEffect transition="in" filter="fade">
                                      <p:cBhvr>
                                        <p:cTn id="24" dur="500"/>
                                        <p:tgtEl>
                                          <p:spTgt spid="63"/>
                                        </p:tgtEl>
                                      </p:cBhvr>
                                    </p:animEffect>
                                  </p:childTnLst>
                                </p:cTn>
                              </p:par>
                              <p:par>
                                <p:cTn id="25" presetID="10" presetClass="entr" presetSubtype="0" fill="hold" nodeType="withEffect">
                                  <p:stCondLst>
                                    <p:cond delay="0"/>
                                  </p:stCondLst>
                                  <p:childTnLst>
                                    <p:set>
                                      <p:cBhvr>
                                        <p:cTn id="26" dur="1" fill="hold">
                                          <p:stCondLst>
                                            <p:cond delay="0"/>
                                          </p:stCondLst>
                                        </p:cTn>
                                        <p:tgtEl>
                                          <p:spTgt spid="174"/>
                                        </p:tgtEl>
                                        <p:attrNameLst>
                                          <p:attrName>style.visibility</p:attrName>
                                        </p:attrNameLst>
                                      </p:cBhvr>
                                      <p:to>
                                        <p:strVal val="visible"/>
                                      </p:to>
                                    </p:set>
                                    <p:animEffect transition="in" filter="fade">
                                      <p:cBhvr>
                                        <p:cTn id="27" dur="500"/>
                                        <p:tgtEl>
                                          <p:spTgt spid="174"/>
                                        </p:tgtEl>
                                      </p:cBhvr>
                                    </p:animEffect>
                                  </p:childTnLst>
                                </p:cTn>
                              </p:par>
                            </p:childTnLst>
                          </p:cTn>
                        </p:par>
                        <p:par>
                          <p:cTn id="28" fill="hold">
                            <p:stCondLst>
                              <p:cond delay="1500"/>
                            </p:stCondLst>
                            <p:childTnLst>
                              <p:par>
                                <p:cTn id="29" presetID="10" presetClass="entr" presetSubtype="0" fill="hold" nodeType="afterEffect">
                                  <p:stCondLst>
                                    <p:cond delay="0"/>
                                  </p:stCondLst>
                                  <p:childTnLst>
                                    <p:set>
                                      <p:cBhvr>
                                        <p:cTn id="30" dur="1" fill="hold">
                                          <p:stCondLst>
                                            <p:cond delay="0"/>
                                          </p:stCondLst>
                                        </p:cTn>
                                        <p:tgtEl>
                                          <p:spTgt spid="172"/>
                                        </p:tgtEl>
                                        <p:attrNameLst>
                                          <p:attrName>style.visibility</p:attrName>
                                        </p:attrNameLst>
                                      </p:cBhvr>
                                      <p:to>
                                        <p:strVal val="visible"/>
                                      </p:to>
                                    </p:set>
                                    <p:animEffect transition="in" filter="fade">
                                      <p:cBhvr>
                                        <p:cTn id="31" dur="500"/>
                                        <p:tgtEl>
                                          <p:spTgt spid="172"/>
                                        </p:tgtEl>
                                      </p:cBhvr>
                                    </p:animEffect>
                                  </p:childTnLst>
                                </p:cTn>
                              </p:par>
                              <p:par>
                                <p:cTn id="32" presetID="10" presetClass="entr" presetSubtype="0" fill="hold" nodeType="withEffect">
                                  <p:stCondLst>
                                    <p:cond delay="0"/>
                                  </p:stCondLst>
                                  <p:childTnLst>
                                    <p:set>
                                      <p:cBhvr>
                                        <p:cTn id="33" dur="1" fill="hold">
                                          <p:stCondLst>
                                            <p:cond delay="0"/>
                                          </p:stCondLst>
                                        </p:cTn>
                                        <p:tgtEl>
                                          <p:spTgt spid="178"/>
                                        </p:tgtEl>
                                        <p:attrNameLst>
                                          <p:attrName>style.visibility</p:attrName>
                                        </p:attrNameLst>
                                      </p:cBhvr>
                                      <p:to>
                                        <p:strVal val="visible"/>
                                      </p:to>
                                    </p:set>
                                    <p:animEffect transition="in" filter="fade">
                                      <p:cBhvr>
                                        <p:cTn id="34" dur="500"/>
                                        <p:tgtEl>
                                          <p:spTgt spid="178"/>
                                        </p:tgtEl>
                                      </p:cBhvr>
                                    </p:animEffect>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173"/>
                                        </p:tgtEl>
                                        <p:attrNameLst>
                                          <p:attrName>style.visibility</p:attrName>
                                        </p:attrNameLst>
                                      </p:cBhvr>
                                      <p:to>
                                        <p:strVal val="visible"/>
                                      </p:to>
                                    </p:set>
                                    <p:animEffect transition="in" filter="fade">
                                      <p:cBhvr>
                                        <p:cTn id="38" dur="500"/>
                                        <p:tgtEl>
                                          <p:spTgt spid="173"/>
                                        </p:tgtEl>
                                      </p:cBhvr>
                                    </p:animEffect>
                                  </p:childTnLst>
                                </p:cTn>
                              </p:par>
                              <p:par>
                                <p:cTn id="39" presetID="10" presetClass="entr" presetSubtype="0" fill="hold" nodeType="withEffect">
                                  <p:stCondLst>
                                    <p:cond delay="0"/>
                                  </p:stCondLst>
                                  <p:childTnLst>
                                    <p:set>
                                      <p:cBhvr>
                                        <p:cTn id="40" dur="1" fill="hold">
                                          <p:stCondLst>
                                            <p:cond delay="0"/>
                                          </p:stCondLst>
                                        </p:cTn>
                                        <p:tgtEl>
                                          <p:spTgt spid="182"/>
                                        </p:tgtEl>
                                        <p:attrNameLst>
                                          <p:attrName>style.visibility</p:attrName>
                                        </p:attrNameLst>
                                      </p:cBhvr>
                                      <p:to>
                                        <p:strVal val="visible"/>
                                      </p:to>
                                    </p:set>
                                    <p:animEffect transition="in" filter="fade">
                                      <p:cBhvr>
                                        <p:cTn id="41" dur="5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9" grpId="0"/>
      <p:bldP spid="170" grpId="0"/>
      <p:bldP spid="17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p:cNvGrpSpPr/>
          <p:nvPr/>
        </p:nvGrpSpPr>
        <p:grpSpPr>
          <a:xfrm rot="18632430">
            <a:off x="6657783" y="2662878"/>
            <a:ext cx="1767952" cy="8024284"/>
            <a:chOff x="5050655" y="2708892"/>
            <a:chExt cx="2068551" cy="9388628"/>
          </a:xfrm>
        </p:grpSpPr>
        <p:sp>
          <p:nvSpPr>
            <p:cNvPr id="57" name="Freeform 5"/>
            <p:cNvSpPr>
              <a:spLocks/>
            </p:cNvSpPr>
            <p:nvPr/>
          </p:nvSpPr>
          <p:spPr bwMode="auto">
            <a:xfrm rot="10800000">
              <a:off x="5555054" y="4437608"/>
              <a:ext cx="1136176" cy="5337102"/>
            </a:xfrm>
            <a:custGeom>
              <a:avLst/>
              <a:gdLst>
                <a:gd name="T0" fmla="*/ 60 w 93"/>
                <a:gd name="T1" fmla="*/ 14 h 462"/>
                <a:gd name="T2" fmla="*/ 60 w 93"/>
                <a:gd name="T3" fmla="*/ 0 h 462"/>
                <a:gd name="T4" fmla="*/ 50 w 93"/>
                <a:gd name="T5" fmla="*/ 0 h 462"/>
                <a:gd name="T6" fmla="*/ 43 w 93"/>
                <a:gd name="T7" fmla="*/ 0 h 462"/>
                <a:gd name="T8" fmla="*/ 33 w 93"/>
                <a:gd name="T9" fmla="*/ 0 h 462"/>
                <a:gd name="T10" fmla="*/ 33 w 93"/>
                <a:gd name="T11" fmla="*/ 14 h 462"/>
                <a:gd name="T12" fmla="*/ 0 w 93"/>
                <a:gd name="T13" fmla="*/ 31 h 462"/>
                <a:gd name="T14" fmla="*/ 0 w 93"/>
                <a:gd name="T15" fmla="*/ 462 h 462"/>
                <a:gd name="T16" fmla="*/ 43 w 93"/>
                <a:gd name="T17" fmla="*/ 462 h 462"/>
                <a:gd name="T18" fmla="*/ 50 w 93"/>
                <a:gd name="T19" fmla="*/ 462 h 462"/>
                <a:gd name="T20" fmla="*/ 93 w 93"/>
                <a:gd name="T21" fmla="*/ 462 h 462"/>
                <a:gd name="T22" fmla="*/ 93 w 93"/>
                <a:gd name="T23" fmla="*/ 31 h 462"/>
                <a:gd name="T24" fmla="*/ 60 w 93"/>
                <a:gd name="T25" fmla="*/ 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462">
                  <a:moveTo>
                    <a:pt x="60" y="14"/>
                  </a:moveTo>
                  <a:cubicBezTo>
                    <a:pt x="60" y="0"/>
                    <a:pt x="60" y="0"/>
                    <a:pt x="60" y="0"/>
                  </a:cubicBezTo>
                  <a:cubicBezTo>
                    <a:pt x="50" y="0"/>
                    <a:pt x="50" y="0"/>
                    <a:pt x="50" y="0"/>
                  </a:cubicBezTo>
                  <a:cubicBezTo>
                    <a:pt x="43" y="0"/>
                    <a:pt x="43" y="0"/>
                    <a:pt x="43" y="0"/>
                  </a:cubicBezTo>
                  <a:cubicBezTo>
                    <a:pt x="33" y="0"/>
                    <a:pt x="33" y="0"/>
                    <a:pt x="33" y="0"/>
                  </a:cubicBezTo>
                  <a:cubicBezTo>
                    <a:pt x="33" y="14"/>
                    <a:pt x="33" y="14"/>
                    <a:pt x="33" y="14"/>
                  </a:cubicBezTo>
                  <a:cubicBezTo>
                    <a:pt x="33" y="14"/>
                    <a:pt x="5" y="22"/>
                    <a:pt x="0" y="31"/>
                  </a:cubicBezTo>
                  <a:cubicBezTo>
                    <a:pt x="0" y="462"/>
                    <a:pt x="0" y="462"/>
                    <a:pt x="0" y="462"/>
                  </a:cubicBezTo>
                  <a:cubicBezTo>
                    <a:pt x="43" y="462"/>
                    <a:pt x="43" y="462"/>
                    <a:pt x="43" y="462"/>
                  </a:cubicBezTo>
                  <a:cubicBezTo>
                    <a:pt x="50" y="462"/>
                    <a:pt x="50" y="462"/>
                    <a:pt x="50" y="462"/>
                  </a:cubicBezTo>
                  <a:cubicBezTo>
                    <a:pt x="93" y="462"/>
                    <a:pt x="93" y="462"/>
                    <a:pt x="93" y="462"/>
                  </a:cubicBezTo>
                  <a:cubicBezTo>
                    <a:pt x="93" y="31"/>
                    <a:pt x="93" y="31"/>
                    <a:pt x="93" y="31"/>
                  </a:cubicBezTo>
                  <a:cubicBezTo>
                    <a:pt x="88" y="22"/>
                    <a:pt x="60" y="14"/>
                    <a:pt x="60" y="14"/>
                  </a:cubicBezTo>
                  <a:close/>
                </a:path>
              </a:pathLst>
            </a:custGeom>
            <a:solidFill>
              <a:srgbClr val="EB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8" name="Rectangle 6"/>
            <p:cNvSpPr>
              <a:spLocks noChangeArrowheads="1"/>
            </p:cNvSpPr>
            <p:nvPr/>
          </p:nvSpPr>
          <p:spPr bwMode="auto">
            <a:xfrm rot="10800000">
              <a:off x="5636573" y="2811156"/>
              <a:ext cx="968041" cy="3267516"/>
            </a:xfrm>
            <a:prstGeom prst="rect">
              <a:avLst/>
            </a:prstGeom>
            <a:solidFill>
              <a:srgbClr val="D5D8D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59" name="Rectangle 7"/>
            <p:cNvSpPr>
              <a:spLocks noChangeArrowheads="1"/>
            </p:cNvSpPr>
            <p:nvPr/>
          </p:nvSpPr>
          <p:spPr bwMode="auto">
            <a:xfrm rot="10800000">
              <a:off x="6375340" y="2811156"/>
              <a:ext cx="229274" cy="6569117"/>
            </a:xfrm>
            <a:prstGeom prst="rect">
              <a:avLst/>
            </a:prstGeom>
            <a:solidFill>
              <a:srgbClr val="BFC0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0" name="Freeform 8"/>
            <p:cNvSpPr>
              <a:spLocks/>
            </p:cNvSpPr>
            <p:nvPr/>
          </p:nvSpPr>
          <p:spPr bwMode="auto">
            <a:xfrm rot="10800000">
              <a:off x="6079832" y="10860637"/>
              <a:ext cx="86616" cy="1236883"/>
            </a:xfrm>
            <a:custGeom>
              <a:avLst/>
              <a:gdLst>
                <a:gd name="T0" fmla="*/ 17 w 17"/>
                <a:gd name="T1" fmla="*/ 19 h 254"/>
                <a:gd name="T2" fmla="*/ 0 w 17"/>
                <a:gd name="T3" fmla="*/ 0 h 254"/>
                <a:gd name="T4" fmla="*/ 0 w 17"/>
                <a:gd name="T5" fmla="*/ 254 h 254"/>
                <a:gd name="T6" fmla="*/ 17 w 17"/>
                <a:gd name="T7" fmla="*/ 254 h 254"/>
                <a:gd name="T8" fmla="*/ 17 w 17"/>
                <a:gd name="T9" fmla="*/ 19 h 254"/>
              </a:gdLst>
              <a:ahLst/>
              <a:cxnLst>
                <a:cxn ang="0">
                  <a:pos x="T0" y="T1"/>
                </a:cxn>
                <a:cxn ang="0">
                  <a:pos x="T2" y="T3"/>
                </a:cxn>
                <a:cxn ang="0">
                  <a:pos x="T4" y="T5"/>
                </a:cxn>
                <a:cxn ang="0">
                  <a:pos x="T6" y="T7"/>
                </a:cxn>
                <a:cxn ang="0">
                  <a:pos x="T8" y="T9"/>
                </a:cxn>
              </a:cxnLst>
              <a:rect l="0" t="0" r="r" b="b"/>
              <a:pathLst>
                <a:path w="17" h="254">
                  <a:moveTo>
                    <a:pt x="17" y="19"/>
                  </a:moveTo>
                  <a:lnTo>
                    <a:pt x="0" y="0"/>
                  </a:lnTo>
                  <a:lnTo>
                    <a:pt x="0" y="254"/>
                  </a:lnTo>
                  <a:lnTo>
                    <a:pt x="17" y="254"/>
                  </a:lnTo>
                  <a:lnTo>
                    <a:pt x="17" y="19"/>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2" name="Freeform 62"/>
            <p:cNvSpPr>
              <a:spLocks/>
            </p:cNvSpPr>
            <p:nvPr/>
          </p:nvSpPr>
          <p:spPr bwMode="auto">
            <a:xfrm rot="10800000">
              <a:off x="5050655" y="4325605"/>
              <a:ext cx="2068551" cy="112003"/>
            </a:xfrm>
            <a:custGeom>
              <a:avLst/>
              <a:gdLst>
                <a:gd name="T0" fmla="*/ 169 w 169"/>
                <a:gd name="T1" fmla="*/ 5 h 10"/>
                <a:gd name="T2" fmla="*/ 164 w 169"/>
                <a:gd name="T3" fmla="*/ 10 h 10"/>
                <a:gd name="T4" fmla="*/ 5 w 169"/>
                <a:gd name="T5" fmla="*/ 10 h 10"/>
                <a:gd name="T6" fmla="*/ 0 w 169"/>
                <a:gd name="T7" fmla="*/ 5 h 10"/>
                <a:gd name="T8" fmla="*/ 5 w 169"/>
                <a:gd name="T9" fmla="*/ 0 h 10"/>
                <a:gd name="T10" fmla="*/ 164 w 169"/>
                <a:gd name="T11" fmla="*/ 0 h 10"/>
                <a:gd name="T12" fmla="*/ 169 w 169"/>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69" h="10">
                  <a:moveTo>
                    <a:pt x="169" y="5"/>
                  </a:moveTo>
                  <a:cubicBezTo>
                    <a:pt x="169" y="8"/>
                    <a:pt x="167" y="10"/>
                    <a:pt x="164" y="10"/>
                  </a:cubicBezTo>
                  <a:cubicBezTo>
                    <a:pt x="5" y="10"/>
                    <a:pt x="5" y="10"/>
                    <a:pt x="5" y="10"/>
                  </a:cubicBezTo>
                  <a:cubicBezTo>
                    <a:pt x="2" y="10"/>
                    <a:pt x="0" y="8"/>
                    <a:pt x="0" y="5"/>
                  </a:cubicBezTo>
                  <a:cubicBezTo>
                    <a:pt x="0" y="2"/>
                    <a:pt x="2" y="0"/>
                    <a:pt x="5" y="0"/>
                  </a:cubicBezTo>
                  <a:cubicBezTo>
                    <a:pt x="164" y="0"/>
                    <a:pt x="164" y="0"/>
                    <a:pt x="164" y="0"/>
                  </a:cubicBezTo>
                  <a:cubicBezTo>
                    <a:pt x="167" y="0"/>
                    <a:pt x="169" y="2"/>
                    <a:pt x="169"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3" name="Freeform 63"/>
            <p:cNvSpPr>
              <a:spLocks/>
            </p:cNvSpPr>
            <p:nvPr/>
          </p:nvSpPr>
          <p:spPr bwMode="auto">
            <a:xfrm rot="10800000">
              <a:off x="5906604" y="9774710"/>
              <a:ext cx="433073" cy="1305058"/>
            </a:xfrm>
            <a:custGeom>
              <a:avLst/>
              <a:gdLst>
                <a:gd name="T0" fmla="*/ 35 w 35"/>
                <a:gd name="T1" fmla="*/ 12 h 113"/>
                <a:gd name="T2" fmla="*/ 17 w 35"/>
                <a:gd name="T3" fmla="*/ 0 h 113"/>
                <a:gd name="T4" fmla="*/ 0 w 35"/>
                <a:gd name="T5" fmla="*/ 12 h 113"/>
                <a:gd name="T6" fmla="*/ 0 w 35"/>
                <a:gd name="T7" fmla="*/ 113 h 113"/>
                <a:gd name="T8" fmla="*/ 35 w 35"/>
                <a:gd name="T9" fmla="*/ 113 h 113"/>
                <a:gd name="T10" fmla="*/ 35 w 35"/>
                <a:gd name="T11" fmla="*/ 12 h 113"/>
              </a:gdLst>
              <a:ahLst/>
              <a:cxnLst>
                <a:cxn ang="0">
                  <a:pos x="T0" y="T1"/>
                </a:cxn>
                <a:cxn ang="0">
                  <a:pos x="T2" y="T3"/>
                </a:cxn>
                <a:cxn ang="0">
                  <a:pos x="T4" y="T5"/>
                </a:cxn>
                <a:cxn ang="0">
                  <a:pos x="T6" y="T7"/>
                </a:cxn>
                <a:cxn ang="0">
                  <a:pos x="T8" y="T9"/>
                </a:cxn>
                <a:cxn ang="0">
                  <a:pos x="T10" y="T11"/>
                </a:cxn>
              </a:cxnLst>
              <a:rect l="0" t="0" r="r" b="b"/>
              <a:pathLst>
                <a:path w="35" h="113">
                  <a:moveTo>
                    <a:pt x="35" y="12"/>
                  </a:moveTo>
                  <a:cubicBezTo>
                    <a:pt x="35" y="12"/>
                    <a:pt x="29" y="0"/>
                    <a:pt x="17" y="0"/>
                  </a:cubicBezTo>
                  <a:cubicBezTo>
                    <a:pt x="6" y="0"/>
                    <a:pt x="0" y="12"/>
                    <a:pt x="0" y="12"/>
                  </a:cubicBezTo>
                  <a:cubicBezTo>
                    <a:pt x="0" y="113"/>
                    <a:pt x="0" y="113"/>
                    <a:pt x="0" y="113"/>
                  </a:cubicBezTo>
                  <a:cubicBezTo>
                    <a:pt x="35" y="113"/>
                    <a:pt x="35" y="113"/>
                    <a:pt x="35" y="113"/>
                  </a:cubicBezTo>
                  <a:lnTo>
                    <a:pt x="35" y="12"/>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4" name="Rectangle 64"/>
            <p:cNvSpPr>
              <a:spLocks noChangeArrowheads="1"/>
            </p:cNvSpPr>
            <p:nvPr/>
          </p:nvSpPr>
          <p:spPr bwMode="auto">
            <a:xfrm rot="10800000">
              <a:off x="5860751" y="9774710"/>
              <a:ext cx="524782" cy="58435"/>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5" name="Freeform 65"/>
            <p:cNvSpPr>
              <a:spLocks/>
            </p:cNvSpPr>
            <p:nvPr/>
          </p:nvSpPr>
          <p:spPr bwMode="auto">
            <a:xfrm rot="10800000">
              <a:off x="5407299" y="2708892"/>
              <a:ext cx="1370544" cy="112003"/>
            </a:xfrm>
            <a:custGeom>
              <a:avLst/>
              <a:gdLst>
                <a:gd name="T0" fmla="*/ 112 w 112"/>
                <a:gd name="T1" fmla="*/ 5 h 10"/>
                <a:gd name="T2" fmla="*/ 109 w 112"/>
                <a:gd name="T3" fmla="*/ 10 h 10"/>
                <a:gd name="T4" fmla="*/ 3 w 112"/>
                <a:gd name="T5" fmla="*/ 10 h 10"/>
                <a:gd name="T6" fmla="*/ 0 w 112"/>
                <a:gd name="T7" fmla="*/ 5 h 10"/>
                <a:gd name="T8" fmla="*/ 3 w 112"/>
                <a:gd name="T9" fmla="*/ 0 h 10"/>
                <a:gd name="T10" fmla="*/ 109 w 112"/>
                <a:gd name="T11" fmla="*/ 0 h 10"/>
                <a:gd name="T12" fmla="*/ 112 w 112"/>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12" h="10">
                  <a:moveTo>
                    <a:pt x="112" y="5"/>
                  </a:moveTo>
                  <a:cubicBezTo>
                    <a:pt x="112" y="8"/>
                    <a:pt x="111" y="10"/>
                    <a:pt x="109" y="10"/>
                  </a:cubicBezTo>
                  <a:cubicBezTo>
                    <a:pt x="3" y="10"/>
                    <a:pt x="3" y="10"/>
                    <a:pt x="3" y="10"/>
                  </a:cubicBezTo>
                  <a:cubicBezTo>
                    <a:pt x="2" y="10"/>
                    <a:pt x="0" y="8"/>
                    <a:pt x="0" y="5"/>
                  </a:cubicBezTo>
                  <a:cubicBezTo>
                    <a:pt x="0" y="2"/>
                    <a:pt x="2" y="0"/>
                    <a:pt x="3" y="0"/>
                  </a:cubicBezTo>
                  <a:cubicBezTo>
                    <a:pt x="109" y="0"/>
                    <a:pt x="109" y="0"/>
                    <a:pt x="109" y="0"/>
                  </a:cubicBezTo>
                  <a:cubicBezTo>
                    <a:pt x="111" y="0"/>
                    <a:pt x="112" y="2"/>
                    <a:pt x="112"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4" name="Rectangle 9"/>
            <p:cNvSpPr>
              <a:spLocks noChangeArrowheads="1"/>
            </p:cNvSpPr>
            <p:nvPr/>
          </p:nvSpPr>
          <p:spPr bwMode="auto">
            <a:xfrm rot="10800000">
              <a:off x="5590717" y="4992745"/>
              <a:ext cx="1054657" cy="4387528"/>
            </a:xfrm>
            <a:prstGeom prst="rect">
              <a:avLst/>
            </a:pr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2400"/>
            </a:p>
          </p:txBody>
        </p:sp>
        <p:grpSp>
          <p:nvGrpSpPr>
            <p:cNvPr id="5" name="Group 4"/>
            <p:cNvGrpSpPr/>
            <p:nvPr/>
          </p:nvGrpSpPr>
          <p:grpSpPr>
            <a:xfrm rot="10800000">
              <a:off x="6263254" y="5168049"/>
              <a:ext cx="427976" cy="3983349"/>
              <a:chOff x="739775" y="2392363"/>
              <a:chExt cx="133350" cy="1298575"/>
            </a:xfrm>
          </p:grpSpPr>
          <p:sp>
            <p:nvSpPr>
              <p:cNvPr id="6" name="Line 10"/>
              <p:cNvSpPr>
                <a:spLocks noChangeShapeType="1"/>
              </p:cNvSpPr>
              <p:nvPr/>
            </p:nvSpPr>
            <p:spPr bwMode="auto">
              <a:xfrm>
                <a:off x="739775" y="239236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7" name="Line 11"/>
              <p:cNvSpPr>
                <a:spLocks noChangeShapeType="1"/>
              </p:cNvSpPr>
              <p:nvPr/>
            </p:nvSpPr>
            <p:spPr bwMode="auto">
              <a:xfrm>
                <a:off x="739775" y="24193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 name="Line 12"/>
              <p:cNvSpPr>
                <a:spLocks noChangeShapeType="1"/>
              </p:cNvSpPr>
              <p:nvPr/>
            </p:nvSpPr>
            <p:spPr bwMode="auto">
              <a:xfrm>
                <a:off x="739775" y="24447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 name="Line 13"/>
              <p:cNvSpPr>
                <a:spLocks noChangeShapeType="1"/>
              </p:cNvSpPr>
              <p:nvPr/>
            </p:nvSpPr>
            <p:spPr bwMode="auto">
              <a:xfrm>
                <a:off x="739775" y="24669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 name="Line 14"/>
              <p:cNvSpPr>
                <a:spLocks noChangeShapeType="1"/>
              </p:cNvSpPr>
              <p:nvPr/>
            </p:nvSpPr>
            <p:spPr bwMode="auto">
              <a:xfrm>
                <a:off x="739775" y="24939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 name="Line 15"/>
              <p:cNvSpPr>
                <a:spLocks noChangeShapeType="1"/>
              </p:cNvSpPr>
              <p:nvPr/>
            </p:nvSpPr>
            <p:spPr bwMode="auto">
              <a:xfrm>
                <a:off x="739775" y="2520950"/>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 name="Line 16"/>
              <p:cNvSpPr>
                <a:spLocks noChangeShapeType="1"/>
              </p:cNvSpPr>
              <p:nvPr/>
            </p:nvSpPr>
            <p:spPr bwMode="auto">
              <a:xfrm>
                <a:off x="739775" y="25463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3" name="Line 17"/>
              <p:cNvSpPr>
                <a:spLocks noChangeShapeType="1"/>
              </p:cNvSpPr>
              <p:nvPr/>
            </p:nvSpPr>
            <p:spPr bwMode="auto">
              <a:xfrm>
                <a:off x="739775" y="25733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 name="Line 18"/>
              <p:cNvSpPr>
                <a:spLocks noChangeShapeType="1"/>
              </p:cNvSpPr>
              <p:nvPr/>
            </p:nvSpPr>
            <p:spPr bwMode="auto">
              <a:xfrm>
                <a:off x="739775" y="25987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 name="Line 19"/>
              <p:cNvSpPr>
                <a:spLocks noChangeShapeType="1"/>
              </p:cNvSpPr>
              <p:nvPr/>
            </p:nvSpPr>
            <p:spPr bwMode="auto">
              <a:xfrm>
                <a:off x="739775" y="262572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 name="Line 20"/>
              <p:cNvSpPr>
                <a:spLocks noChangeShapeType="1"/>
              </p:cNvSpPr>
              <p:nvPr/>
            </p:nvSpPr>
            <p:spPr bwMode="auto">
              <a:xfrm>
                <a:off x="739775" y="26527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 name="Line 21"/>
              <p:cNvSpPr>
                <a:spLocks noChangeShapeType="1"/>
              </p:cNvSpPr>
              <p:nvPr/>
            </p:nvSpPr>
            <p:spPr bwMode="auto">
              <a:xfrm>
                <a:off x="739775" y="26781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 name="Line 22"/>
              <p:cNvSpPr>
                <a:spLocks noChangeShapeType="1"/>
              </p:cNvSpPr>
              <p:nvPr/>
            </p:nvSpPr>
            <p:spPr bwMode="auto">
              <a:xfrm>
                <a:off x="739775" y="27051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9" name="Line 23"/>
              <p:cNvSpPr>
                <a:spLocks noChangeShapeType="1"/>
              </p:cNvSpPr>
              <p:nvPr/>
            </p:nvSpPr>
            <p:spPr bwMode="auto">
              <a:xfrm>
                <a:off x="739775" y="272732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0" name="Line 24"/>
              <p:cNvSpPr>
                <a:spLocks noChangeShapeType="1"/>
              </p:cNvSpPr>
              <p:nvPr/>
            </p:nvSpPr>
            <p:spPr bwMode="auto">
              <a:xfrm>
                <a:off x="739775" y="27543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1" name="Line 25"/>
              <p:cNvSpPr>
                <a:spLocks noChangeShapeType="1"/>
              </p:cNvSpPr>
              <p:nvPr/>
            </p:nvSpPr>
            <p:spPr bwMode="auto">
              <a:xfrm>
                <a:off x="739775" y="27797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2" name="Line 26"/>
              <p:cNvSpPr>
                <a:spLocks noChangeShapeType="1"/>
              </p:cNvSpPr>
              <p:nvPr/>
            </p:nvSpPr>
            <p:spPr bwMode="auto">
              <a:xfrm>
                <a:off x="739775" y="28067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3" name="Line 27"/>
              <p:cNvSpPr>
                <a:spLocks noChangeShapeType="1"/>
              </p:cNvSpPr>
              <p:nvPr/>
            </p:nvSpPr>
            <p:spPr bwMode="auto">
              <a:xfrm>
                <a:off x="739775" y="28336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4" name="Line 28"/>
              <p:cNvSpPr>
                <a:spLocks noChangeShapeType="1"/>
              </p:cNvSpPr>
              <p:nvPr/>
            </p:nvSpPr>
            <p:spPr bwMode="auto">
              <a:xfrm>
                <a:off x="739775" y="28590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5" name="Line 29"/>
              <p:cNvSpPr>
                <a:spLocks noChangeShapeType="1"/>
              </p:cNvSpPr>
              <p:nvPr/>
            </p:nvSpPr>
            <p:spPr bwMode="auto">
              <a:xfrm>
                <a:off x="739775" y="28860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6" name="Line 30"/>
              <p:cNvSpPr>
                <a:spLocks noChangeShapeType="1"/>
              </p:cNvSpPr>
              <p:nvPr/>
            </p:nvSpPr>
            <p:spPr bwMode="auto">
              <a:xfrm>
                <a:off x="739775" y="29114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7" name="Line 31"/>
              <p:cNvSpPr>
                <a:spLocks noChangeShapeType="1"/>
              </p:cNvSpPr>
              <p:nvPr/>
            </p:nvSpPr>
            <p:spPr bwMode="auto">
              <a:xfrm>
                <a:off x="739775" y="29384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8" name="Line 32"/>
              <p:cNvSpPr>
                <a:spLocks noChangeShapeType="1"/>
              </p:cNvSpPr>
              <p:nvPr/>
            </p:nvSpPr>
            <p:spPr bwMode="auto">
              <a:xfrm>
                <a:off x="739775" y="29654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29" name="Line 33"/>
              <p:cNvSpPr>
                <a:spLocks noChangeShapeType="1"/>
              </p:cNvSpPr>
              <p:nvPr/>
            </p:nvSpPr>
            <p:spPr bwMode="auto">
              <a:xfrm>
                <a:off x="739775" y="29908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0" name="Line 34"/>
              <p:cNvSpPr>
                <a:spLocks noChangeShapeType="1"/>
              </p:cNvSpPr>
              <p:nvPr/>
            </p:nvSpPr>
            <p:spPr bwMode="auto">
              <a:xfrm>
                <a:off x="739775" y="30178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1" name="Line 35"/>
              <p:cNvSpPr>
                <a:spLocks noChangeShapeType="1"/>
              </p:cNvSpPr>
              <p:nvPr/>
            </p:nvSpPr>
            <p:spPr bwMode="auto">
              <a:xfrm>
                <a:off x="739775" y="304006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2" name="Line 36"/>
              <p:cNvSpPr>
                <a:spLocks noChangeShapeType="1"/>
              </p:cNvSpPr>
              <p:nvPr/>
            </p:nvSpPr>
            <p:spPr bwMode="auto">
              <a:xfrm>
                <a:off x="739775" y="30670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3" name="Line 37"/>
              <p:cNvSpPr>
                <a:spLocks noChangeShapeType="1"/>
              </p:cNvSpPr>
              <p:nvPr/>
            </p:nvSpPr>
            <p:spPr bwMode="auto">
              <a:xfrm>
                <a:off x="739775" y="30924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4" name="Line 38"/>
              <p:cNvSpPr>
                <a:spLocks noChangeShapeType="1"/>
              </p:cNvSpPr>
              <p:nvPr/>
            </p:nvSpPr>
            <p:spPr bwMode="auto">
              <a:xfrm>
                <a:off x="739775" y="31194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5" name="Line 39"/>
              <p:cNvSpPr>
                <a:spLocks noChangeShapeType="1"/>
              </p:cNvSpPr>
              <p:nvPr/>
            </p:nvSpPr>
            <p:spPr bwMode="auto">
              <a:xfrm>
                <a:off x="739775" y="31448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6" name="Line 40"/>
              <p:cNvSpPr>
                <a:spLocks noChangeShapeType="1"/>
              </p:cNvSpPr>
              <p:nvPr/>
            </p:nvSpPr>
            <p:spPr bwMode="auto">
              <a:xfrm>
                <a:off x="739775" y="317182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7" name="Line 41"/>
              <p:cNvSpPr>
                <a:spLocks noChangeShapeType="1"/>
              </p:cNvSpPr>
              <p:nvPr/>
            </p:nvSpPr>
            <p:spPr bwMode="auto">
              <a:xfrm>
                <a:off x="739775" y="31988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8" name="Line 42"/>
              <p:cNvSpPr>
                <a:spLocks noChangeShapeType="1"/>
              </p:cNvSpPr>
              <p:nvPr/>
            </p:nvSpPr>
            <p:spPr bwMode="auto">
              <a:xfrm>
                <a:off x="739775" y="32242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39" name="Line 43"/>
              <p:cNvSpPr>
                <a:spLocks noChangeShapeType="1"/>
              </p:cNvSpPr>
              <p:nvPr/>
            </p:nvSpPr>
            <p:spPr bwMode="auto">
              <a:xfrm>
                <a:off x="739775" y="32512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0" name="Line 44"/>
              <p:cNvSpPr>
                <a:spLocks noChangeShapeType="1"/>
              </p:cNvSpPr>
              <p:nvPr/>
            </p:nvSpPr>
            <p:spPr bwMode="auto">
              <a:xfrm>
                <a:off x="739775" y="32766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1" name="Line 45"/>
              <p:cNvSpPr>
                <a:spLocks noChangeShapeType="1"/>
              </p:cNvSpPr>
              <p:nvPr/>
            </p:nvSpPr>
            <p:spPr bwMode="auto">
              <a:xfrm>
                <a:off x="739775" y="33004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2" name="Line 46"/>
              <p:cNvSpPr>
                <a:spLocks noChangeShapeType="1"/>
              </p:cNvSpPr>
              <p:nvPr/>
            </p:nvSpPr>
            <p:spPr bwMode="auto">
              <a:xfrm>
                <a:off x="739775" y="33258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3" name="Line 47"/>
              <p:cNvSpPr>
                <a:spLocks noChangeShapeType="1"/>
              </p:cNvSpPr>
              <p:nvPr/>
            </p:nvSpPr>
            <p:spPr bwMode="auto">
              <a:xfrm>
                <a:off x="739775" y="33528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4" name="Line 48"/>
              <p:cNvSpPr>
                <a:spLocks noChangeShapeType="1"/>
              </p:cNvSpPr>
              <p:nvPr/>
            </p:nvSpPr>
            <p:spPr bwMode="auto">
              <a:xfrm>
                <a:off x="739775" y="33782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5" name="Line 49"/>
              <p:cNvSpPr>
                <a:spLocks noChangeShapeType="1"/>
              </p:cNvSpPr>
              <p:nvPr/>
            </p:nvSpPr>
            <p:spPr bwMode="auto">
              <a:xfrm>
                <a:off x="739775" y="34051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6" name="Line 50"/>
              <p:cNvSpPr>
                <a:spLocks noChangeShapeType="1"/>
              </p:cNvSpPr>
              <p:nvPr/>
            </p:nvSpPr>
            <p:spPr bwMode="auto">
              <a:xfrm>
                <a:off x="739775" y="34321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7" name="Line 51"/>
              <p:cNvSpPr>
                <a:spLocks noChangeShapeType="1"/>
              </p:cNvSpPr>
              <p:nvPr/>
            </p:nvSpPr>
            <p:spPr bwMode="auto">
              <a:xfrm>
                <a:off x="739775" y="34575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8" name="Line 52"/>
              <p:cNvSpPr>
                <a:spLocks noChangeShapeType="1"/>
              </p:cNvSpPr>
              <p:nvPr/>
            </p:nvSpPr>
            <p:spPr bwMode="auto">
              <a:xfrm>
                <a:off x="739775" y="34845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49" name="Line 53"/>
              <p:cNvSpPr>
                <a:spLocks noChangeShapeType="1"/>
              </p:cNvSpPr>
              <p:nvPr/>
            </p:nvSpPr>
            <p:spPr bwMode="auto">
              <a:xfrm>
                <a:off x="739775" y="35099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0" name="Line 54"/>
              <p:cNvSpPr>
                <a:spLocks noChangeShapeType="1"/>
              </p:cNvSpPr>
              <p:nvPr/>
            </p:nvSpPr>
            <p:spPr bwMode="auto">
              <a:xfrm>
                <a:off x="739775" y="35337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1" name="Line 55"/>
              <p:cNvSpPr>
                <a:spLocks noChangeShapeType="1"/>
              </p:cNvSpPr>
              <p:nvPr/>
            </p:nvSpPr>
            <p:spPr bwMode="auto">
              <a:xfrm>
                <a:off x="739775" y="35591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2" name="Line 56"/>
              <p:cNvSpPr>
                <a:spLocks noChangeShapeType="1"/>
              </p:cNvSpPr>
              <p:nvPr/>
            </p:nvSpPr>
            <p:spPr bwMode="auto">
              <a:xfrm>
                <a:off x="739775" y="35861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3" name="Line 57"/>
              <p:cNvSpPr>
                <a:spLocks noChangeShapeType="1"/>
              </p:cNvSpPr>
              <p:nvPr/>
            </p:nvSpPr>
            <p:spPr bwMode="auto">
              <a:xfrm>
                <a:off x="739775" y="36115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4" name="Line 58"/>
              <p:cNvSpPr>
                <a:spLocks noChangeShapeType="1"/>
              </p:cNvSpPr>
              <p:nvPr/>
            </p:nvSpPr>
            <p:spPr bwMode="auto">
              <a:xfrm>
                <a:off x="739775" y="36385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5" name="Line 59"/>
              <p:cNvSpPr>
                <a:spLocks noChangeShapeType="1"/>
              </p:cNvSpPr>
              <p:nvPr/>
            </p:nvSpPr>
            <p:spPr bwMode="auto">
              <a:xfrm>
                <a:off x="739775" y="36655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56" name="Line 60"/>
              <p:cNvSpPr>
                <a:spLocks noChangeShapeType="1"/>
              </p:cNvSpPr>
              <p:nvPr/>
            </p:nvSpPr>
            <p:spPr bwMode="auto">
              <a:xfrm>
                <a:off x="739775" y="3690938"/>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grpSp>
        <p:sp>
          <p:nvSpPr>
            <p:cNvPr id="61" name="Rectangle 61"/>
            <p:cNvSpPr>
              <a:spLocks noChangeArrowheads="1"/>
            </p:cNvSpPr>
            <p:nvPr/>
          </p:nvSpPr>
          <p:spPr bwMode="auto">
            <a:xfrm rot="10800000">
              <a:off x="5555054" y="4914831"/>
              <a:ext cx="1136176" cy="126610"/>
            </a:xfrm>
            <a:prstGeom prst="rect">
              <a:avLst/>
            </a:prstGeom>
            <a:solidFill>
              <a:srgbClr val="3D3D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67" name="Group 66"/>
          <p:cNvGrpSpPr/>
          <p:nvPr/>
        </p:nvGrpSpPr>
        <p:grpSpPr>
          <a:xfrm rot="18632430">
            <a:off x="11756256" y="2635169"/>
            <a:ext cx="1767952" cy="8024284"/>
            <a:chOff x="5050655" y="2708892"/>
            <a:chExt cx="2068551" cy="9388628"/>
          </a:xfrm>
        </p:grpSpPr>
        <p:sp>
          <p:nvSpPr>
            <p:cNvPr id="68" name="Freeform 5"/>
            <p:cNvSpPr>
              <a:spLocks/>
            </p:cNvSpPr>
            <p:nvPr/>
          </p:nvSpPr>
          <p:spPr bwMode="auto">
            <a:xfrm rot="10800000">
              <a:off x="5555054" y="4437608"/>
              <a:ext cx="1136176" cy="5337102"/>
            </a:xfrm>
            <a:custGeom>
              <a:avLst/>
              <a:gdLst>
                <a:gd name="T0" fmla="*/ 60 w 93"/>
                <a:gd name="T1" fmla="*/ 14 h 462"/>
                <a:gd name="T2" fmla="*/ 60 w 93"/>
                <a:gd name="T3" fmla="*/ 0 h 462"/>
                <a:gd name="T4" fmla="*/ 50 w 93"/>
                <a:gd name="T5" fmla="*/ 0 h 462"/>
                <a:gd name="T6" fmla="*/ 43 w 93"/>
                <a:gd name="T7" fmla="*/ 0 h 462"/>
                <a:gd name="T8" fmla="*/ 33 w 93"/>
                <a:gd name="T9" fmla="*/ 0 h 462"/>
                <a:gd name="T10" fmla="*/ 33 w 93"/>
                <a:gd name="T11" fmla="*/ 14 h 462"/>
                <a:gd name="T12" fmla="*/ 0 w 93"/>
                <a:gd name="T13" fmla="*/ 31 h 462"/>
                <a:gd name="T14" fmla="*/ 0 w 93"/>
                <a:gd name="T15" fmla="*/ 462 h 462"/>
                <a:gd name="T16" fmla="*/ 43 w 93"/>
                <a:gd name="T17" fmla="*/ 462 h 462"/>
                <a:gd name="T18" fmla="*/ 50 w 93"/>
                <a:gd name="T19" fmla="*/ 462 h 462"/>
                <a:gd name="T20" fmla="*/ 93 w 93"/>
                <a:gd name="T21" fmla="*/ 462 h 462"/>
                <a:gd name="T22" fmla="*/ 93 w 93"/>
                <a:gd name="T23" fmla="*/ 31 h 462"/>
                <a:gd name="T24" fmla="*/ 60 w 93"/>
                <a:gd name="T25" fmla="*/ 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462">
                  <a:moveTo>
                    <a:pt x="60" y="14"/>
                  </a:moveTo>
                  <a:cubicBezTo>
                    <a:pt x="60" y="0"/>
                    <a:pt x="60" y="0"/>
                    <a:pt x="60" y="0"/>
                  </a:cubicBezTo>
                  <a:cubicBezTo>
                    <a:pt x="50" y="0"/>
                    <a:pt x="50" y="0"/>
                    <a:pt x="50" y="0"/>
                  </a:cubicBezTo>
                  <a:cubicBezTo>
                    <a:pt x="43" y="0"/>
                    <a:pt x="43" y="0"/>
                    <a:pt x="43" y="0"/>
                  </a:cubicBezTo>
                  <a:cubicBezTo>
                    <a:pt x="33" y="0"/>
                    <a:pt x="33" y="0"/>
                    <a:pt x="33" y="0"/>
                  </a:cubicBezTo>
                  <a:cubicBezTo>
                    <a:pt x="33" y="14"/>
                    <a:pt x="33" y="14"/>
                    <a:pt x="33" y="14"/>
                  </a:cubicBezTo>
                  <a:cubicBezTo>
                    <a:pt x="33" y="14"/>
                    <a:pt x="5" y="22"/>
                    <a:pt x="0" y="31"/>
                  </a:cubicBezTo>
                  <a:cubicBezTo>
                    <a:pt x="0" y="462"/>
                    <a:pt x="0" y="462"/>
                    <a:pt x="0" y="462"/>
                  </a:cubicBezTo>
                  <a:cubicBezTo>
                    <a:pt x="43" y="462"/>
                    <a:pt x="43" y="462"/>
                    <a:pt x="43" y="462"/>
                  </a:cubicBezTo>
                  <a:cubicBezTo>
                    <a:pt x="50" y="462"/>
                    <a:pt x="50" y="462"/>
                    <a:pt x="50" y="462"/>
                  </a:cubicBezTo>
                  <a:cubicBezTo>
                    <a:pt x="93" y="462"/>
                    <a:pt x="93" y="462"/>
                    <a:pt x="93" y="462"/>
                  </a:cubicBezTo>
                  <a:cubicBezTo>
                    <a:pt x="93" y="31"/>
                    <a:pt x="93" y="31"/>
                    <a:pt x="93" y="31"/>
                  </a:cubicBezTo>
                  <a:cubicBezTo>
                    <a:pt x="88" y="22"/>
                    <a:pt x="60" y="14"/>
                    <a:pt x="60" y="14"/>
                  </a:cubicBezTo>
                  <a:close/>
                </a:path>
              </a:pathLst>
            </a:custGeom>
            <a:solidFill>
              <a:srgbClr val="EB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69" name="Rectangle 6"/>
            <p:cNvSpPr>
              <a:spLocks noChangeArrowheads="1"/>
            </p:cNvSpPr>
            <p:nvPr/>
          </p:nvSpPr>
          <p:spPr bwMode="auto">
            <a:xfrm rot="10800000">
              <a:off x="5636573" y="2811156"/>
              <a:ext cx="968041" cy="3267516"/>
            </a:xfrm>
            <a:prstGeom prst="rect">
              <a:avLst/>
            </a:prstGeom>
            <a:solidFill>
              <a:srgbClr val="D5D8D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0" name="Rectangle 7"/>
            <p:cNvSpPr>
              <a:spLocks noChangeArrowheads="1"/>
            </p:cNvSpPr>
            <p:nvPr/>
          </p:nvSpPr>
          <p:spPr bwMode="auto">
            <a:xfrm rot="10800000">
              <a:off x="6375340" y="2811156"/>
              <a:ext cx="229274" cy="6569117"/>
            </a:xfrm>
            <a:prstGeom prst="rect">
              <a:avLst/>
            </a:prstGeom>
            <a:solidFill>
              <a:srgbClr val="BFC0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1" name="Freeform 8"/>
            <p:cNvSpPr>
              <a:spLocks/>
            </p:cNvSpPr>
            <p:nvPr/>
          </p:nvSpPr>
          <p:spPr bwMode="auto">
            <a:xfrm rot="10800000">
              <a:off x="6079832" y="10860637"/>
              <a:ext cx="86616" cy="1236883"/>
            </a:xfrm>
            <a:custGeom>
              <a:avLst/>
              <a:gdLst>
                <a:gd name="T0" fmla="*/ 17 w 17"/>
                <a:gd name="T1" fmla="*/ 19 h 254"/>
                <a:gd name="T2" fmla="*/ 0 w 17"/>
                <a:gd name="T3" fmla="*/ 0 h 254"/>
                <a:gd name="T4" fmla="*/ 0 w 17"/>
                <a:gd name="T5" fmla="*/ 254 h 254"/>
                <a:gd name="T6" fmla="*/ 17 w 17"/>
                <a:gd name="T7" fmla="*/ 254 h 254"/>
                <a:gd name="T8" fmla="*/ 17 w 17"/>
                <a:gd name="T9" fmla="*/ 19 h 254"/>
              </a:gdLst>
              <a:ahLst/>
              <a:cxnLst>
                <a:cxn ang="0">
                  <a:pos x="T0" y="T1"/>
                </a:cxn>
                <a:cxn ang="0">
                  <a:pos x="T2" y="T3"/>
                </a:cxn>
                <a:cxn ang="0">
                  <a:pos x="T4" y="T5"/>
                </a:cxn>
                <a:cxn ang="0">
                  <a:pos x="T6" y="T7"/>
                </a:cxn>
                <a:cxn ang="0">
                  <a:pos x="T8" y="T9"/>
                </a:cxn>
              </a:cxnLst>
              <a:rect l="0" t="0" r="r" b="b"/>
              <a:pathLst>
                <a:path w="17" h="254">
                  <a:moveTo>
                    <a:pt x="17" y="19"/>
                  </a:moveTo>
                  <a:lnTo>
                    <a:pt x="0" y="0"/>
                  </a:lnTo>
                  <a:lnTo>
                    <a:pt x="0" y="254"/>
                  </a:lnTo>
                  <a:lnTo>
                    <a:pt x="17" y="254"/>
                  </a:lnTo>
                  <a:lnTo>
                    <a:pt x="17" y="19"/>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2" name="Freeform 62"/>
            <p:cNvSpPr>
              <a:spLocks/>
            </p:cNvSpPr>
            <p:nvPr/>
          </p:nvSpPr>
          <p:spPr bwMode="auto">
            <a:xfrm rot="10800000">
              <a:off x="5050655" y="4325605"/>
              <a:ext cx="2068551" cy="112003"/>
            </a:xfrm>
            <a:custGeom>
              <a:avLst/>
              <a:gdLst>
                <a:gd name="T0" fmla="*/ 169 w 169"/>
                <a:gd name="T1" fmla="*/ 5 h 10"/>
                <a:gd name="T2" fmla="*/ 164 w 169"/>
                <a:gd name="T3" fmla="*/ 10 h 10"/>
                <a:gd name="T4" fmla="*/ 5 w 169"/>
                <a:gd name="T5" fmla="*/ 10 h 10"/>
                <a:gd name="T6" fmla="*/ 0 w 169"/>
                <a:gd name="T7" fmla="*/ 5 h 10"/>
                <a:gd name="T8" fmla="*/ 5 w 169"/>
                <a:gd name="T9" fmla="*/ 0 h 10"/>
                <a:gd name="T10" fmla="*/ 164 w 169"/>
                <a:gd name="T11" fmla="*/ 0 h 10"/>
                <a:gd name="T12" fmla="*/ 169 w 169"/>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69" h="10">
                  <a:moveTo>
                    <a:pt x="169" y="5"/>
                  </a:moveTo>
                  <a:cubicBezTo>
                    <a:pt x="169" y="8"/>
                    <a:pt x="167" y="10"/>
                    <a:pt x="164" y="10"/>
                  </a:cubicBezTo>
                  <a:cubicBezTo>
                    <a:pt x="5" y="10"/>
                    <a:pt x="5" y="10"/>
                    <a:pt x="5" y="10"/>
                  </a:cubicBezTo>
                  <a:cubicBezTo>
                    <a:pt x="2" y="10"/>
                    <a:pt x="0" y="8"/>
                    <a:pt x="0" y="5"/>
                  </a:cubicBezTo>
                  <a:cubicBezTo>
                    <a:pt x="0" y="2"/>
                    <a:pt x="2" y="0"/>
                    <a:pt x="5" y="0"/>
                  </a:cubicBezTo>
                  <a:cubicBezTo>
                    <a:pt x="164" y="0"/>
                    <a:pt x="164" y="0"/>
                    <a:pt x="164" y="0"/>
                  </a:cubicBezTo>
                  <a:cubicBezTo>
                    <a:pt x="167" y="0"/>
                    <a:pt x="169" y="2"/>
                    <a:pt x="169"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3" name="Freeform 63"/>
            <p:cNvSpPr>
              <a:spLocks/>
            </p:cNvSpPr>
            <p:nvPr/>
          </p:nvSpPr>
          <p:spPr bwMode="auto">
            <a:xfrm rot="10800000">
              <a:off x="5906604" y="9774710"/>
              <a:ext cx="433073" cy="1305058"/>
            </a:xfrm>
            <a:custGeom>
              <a:avLst/>
              <a:gdLst>
                <a:gd name="T0" fmla="*/ 35 w 35"/>
                <a:gd name="T1" fmla="*/ 12 h 113"/>
                <a:gd name="T2" fmla="*/ 17 w 35"/>
                <a:gd name="T3" fmla="*/ 0 h 113"/>
                <a:gd name="T4" fmla="*/ 0 w 35"/>
                <a:gd name="T5" fmla="*/ 12 h 113"/>
                <a:gd name="T6" fmla="*/ 0 w 35"/>
                <a:gd name="T7" fmla="*/ 113 h 113"/>
                <a:gd name="T8" fmla="*/ 35 w 35"/>
                <a:gd name="T9" fmla="*/ 113 h 113"/>
                <a:gd name="T10" fmla="*/ 35 w 35"/>
                <a:gd name="T11" fmla="*/ 12 h 113"/>
              </a:gdLst>
              <a:ahLst/>
              <a:cxnLst>
                <a:cxn ang="0">
                  <a:pos x="T0" y="T1"/>
                </a:cxn>
                <a:cxn ang="0">
                  <a:pos x="T2" y="T3"/>
                </a:cxn>
                <a:cxn ang="0">
                  <a:pos x="T4" y="T5"/>
                </a:cxn>
                <a:cxn ang="0">
                  <a:pos x="T6" y="T7"/>
                </a:cxn>
                <a:cxn ang="0">
                  <a:pos x="T8" y="T9"/>
                </a:cxn>
                <a:cxn ang="0">
                  <a:pos x="T10" y="T11"/>
                </a:cxn>
              </a:cxnLst>
              <a:rect l="0" t="0" r="r" b="b"/>
              <a:pathLst>
                <a:path w="35" h="113">
                  <a:moveTo>
                    <a:pt x="35" y="12"/>
                  </a:moveTo>
                  <a:cubicBezTo>
                    <a:pt x="35" y="12"/>
                    <a:pt x="29" y="0"/>
                    <a:pt x="17" y="0"/>
                  </a:cubicBezTo>
                  <a:cubicBezTo>
                    <a:pt x="6" y="0"/>
                    <a:pt x="0" y="12"/>
                    <a:pt x="0" y="12"/>
                  </a:cubicBezTo>
                  <a:cubicBezTo>
                    <a:pt x="0" y="113"/>
                    <a:pt x="0" y="113"/>
                    <a:pt x="0" y="113"/>
                  </a:cubicBezTo>
                  <a:cubicBezTo>
                    <a:pt x="35" y="113"/>
                    <a:pt x="35" y="113"/>
                    <a:pt x="35" y="113"/>
                  </a:cubicBezTo>
                  <a:lnTo>
                    <a:pt x="35" y="12"/>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4" name="Rectangle 64"/>
            <p:cNvSpPr>
              <a:spLocks noChangeArrowheads="1"/>
            </p:cNvSpPr>
            <p:nvPr/>
          </p:nvSpPr>
          <p:spPr bwMode="auto">
            <a:xfrm rot="10800000">
              <a:off x="5860751" y="9774710"/>
              <a:ext cx="524782" cy="58435"/>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5" name="Freeform 65"/>
            <p:cNvSpPr>
              <a:spLocks/>
            </p:cNvSpPr>
            <p:nvPr/>
          </p:nvSpPr>
          <p:spPr bwMode="auto">
            <a:xfrm rot="10800000">
              <a:off x="5407299" y="2708892"/>
              <a:ext cx="1370544" cy="112003"/>
            </a:xfrm>
            <a:custGeom>
              <a:avLst/>
              <a:gdLst>
                <a:gd name="T0" fmla="*/ 112 w 112"/>
                <a:gd name="T1" fmla="*/ 5 h 10"/>
                <a:gd name="T2" fmla="*/ 109 w 112"/>
                <a:gd name="T3" fmla="*/ 10 h 10"/>
                <a:gd name="T4" fmla="*/ 3 w 112"/>
                <a:gd name="T5" fmla="*/ 10 h 10"/>
                <a:gd name="T6" fmla="*/ 0 w 112"/>
                <a:gd name="T7" fmla="*/ 5 h 10"/>
                <a:gd name="T8" fmla="*/ 3 w 112"/>
                <a:gd name="T9" fmla="*/ 0 h 10"/>
                <a:gd name="T10" fmla="*/ 109 w 112"/>
                <a:gd name="T11" fmla="*/ 0 h 10"/>
                <a:gd name="T12" fmla="*/ 112 w 112"/>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12" h="10">
                  <a:moveTo>
                    <a:pt x="112" y="5"/>
                  </a:moveTo>
                  <a:cubicBezTo>
                    <a:pt x="112" y="8"/>
                    <a:pt x="111" y="10"/>
                    <a:pt x="109" y="10"/>
                  </a:cubicBezTo>
                  <a:cubicBezTo>
                    <a:pt x="3" y="10"/>
                    <a:pt x="3" y="10"/>
                    <a:pt x="3" y="10"/>
                  </a:cubicBezTo>
                  <a:cubicBezTo>
                    <a:pt x="2" y="10"/>
                    <a:pt x="0" y="8"/>
                    <a:pt x="0" y="5"/>
                  </a:cubicBezTo>
                  <a:cubicBezTo>
                    <a:pt x="0" y="2"/>
                    <a:pt x="2" y="0"/>
                    <a:pt x="3" y="0"/>
                  </a:cubicBezTo>
                  <a:cubicBezTo>
                    <a:pt x="109" y="0"/>
                    <a:pt x="109" y="0"/>
                    <a:pt x="109" y="0"/>
                  </a:cubicBezTo>
                  <a:cubicBezTo>
                    <a:pt x="111" y="0"/>
                    <a:pt x="112" y="2"/>
                    <a:pt x="112"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76" name="Rectangle 9"/>
            <p:cNvSpPr>
              <a:spLocks noChangeArrowheads="1"/>
            </p:cNvSpPr>
            <p:nvPr/>
          </p:nvSpPr>
          <p:spPr bwMode="auto">
            <a:xfrm rot="10800000">
              <a:off x="5590717" y="4992745"/>
              <a:ext cx="1054657" cy="4387528"/>
            </a:xfrm>
            <a:prstGeom prst="rect">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a:p>
          </p:txBody>
        </p:sp>
        <p:grpSp>
          <p:nvGrpSpPr>
            <p:cNvPr id="77" name="Group 76"/>
            <p:cNvGrpSpPr/>
            <p:nvPr/>
          </p:nvGrpSpPr>
          <p:grpSpPr>
            <a:xfrm rot="10800000">
              <a:off x="6263254" y="5168049"/>
              <a:ext cx="427976" cy="3983349"/>
              <a:chOff x="739775" y="2392363"/>
              <a:chExt cx="133350" cy="1298575"/>
            </a:xfrm>
          </p:grpSpPr>
          <p:sp>
            <p:nvSpPr>
              <p:cNvPr id="79" name="Line 10"/>
              <p:cNvSpPr>
                <a:spLocks noChangeShapeType="1"/>
              </p:cNvSpPr>
              <p:nvPr/>
            </p:nvSpPr>
            <p:spPr bwMode="auto">
              <a:xfrm>
                <a:off x="739775" y="239236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0" name="Line 11"/>
              <p:cNvSpPr>
                <a:spLocks noChangeShapeType="1"/>
              </p:cNvSpPr>
              <p:nvPr/>
            </p:nvSpPr>
            <p:spPr bwMode="auto">
              <a:xfrm>
                <a:off x="739775" y="24193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1" name="Line 12"/>
              <p:cNvSpPr>
                <a:spLocks noChangeShapeType="1"/>
              </p:cNvSpPr>
              <p:nvPr/>
            </p:nvSpPr>
            <p:spPr bwMode="auto">
              <a:xfrm>
                <a:off x="739775" y="24447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2" name="Line 13"/>
              <p:cNvSpPr>
                <a:spLocks noChangeShapeType="1"/>
              </p:cNvSpPr>
              <p:nvPr/>
            </p:nvSpPr>
            <p:spPr bwMode="auto">
              <a:xfrm>
                <a:off x="739775" y="24669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3" name="Line 14"/>
              <p:cNvSpPr>
                <a:spLocks noChangeShapeType="1"/>
              </p:cNvSpPr>
              <p:nvPr/>
            </p:nvSpPr>
            <p:spPr bwMode="auto">
              <a:xfrm>
                <a:off x="739775" y="24939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4" name="Line 15"/>
              <p:cNvSpPr>
                <a:spLocks noChangeShapeType="1"/>
              </p:cNvSpPr>
              <p:nvPr/>
            </p:nvSpPr>
            <p:spPr bwMode="auto">
              <a:xfrm>
                <a:off x="739775" y="2520950"/>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5" name="Line 16"/>
              <p:cNvSpPr>
                <a:spLocks noChangeShapeType="1"/>
              </p:cNvSpPr>
              <p:nvPr/>
            </p:nvSpPr>
            <p:spPr bwMode="auto">
              <a:xfrm>
                <a:off x="739775" y="25463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6" name="Line 17"/>
              <p:cNvSpPr>
                <a:spLocks noChangeShapeType="1"/>
              </p:cNvSpPr>
              <p:nvPr/>
            </p:nvSpPr>
            <p:spPr bwMode="auto">
              <a:xfrm>
                <a:off x="739775" y="25733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7" name="Line 18"/>
              <p:cNvSpPr>
                <a:spLocks noChangeShapeType="1"/>
              </p:cNvSpPr>
              <p:nvPr/>
            </p:nvSpPr>
            <p:spPr bwMode="auto">
              <a:xfrm>
                <a:off x="739775" y="25987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8" name="Line 19"/>
              <p:cNvSpPr>
                <a:spLocks noChangeShapeType="1"/>
              </p:cNvSpPr>
              <p:nvPr/>
            </p:nvSpPr>
            <p:spPr bwMode="auto">
              <a:xfrm>
                <a:off x="739775" y="262572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89" name="Line 20"/>
              <p:cNvSpPr>
                <a:spLocks noChangeShapeType="1"/>
              </p:cNvSpPr>
              <p:nvPr/>
            </p:nvSpPr>
            <p:spPr bwMode="auto">
              <a:xfrm>
                <a:off x="739775" y="26527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0" name="Line 21"/>
              <p:cNvSpPr>
                <a:spLocks noChangeShapeType="1"/>
              </p:cNvSpPr>
              <p:nvPr/>
            </p:nvSpPr>
            <p:spPr bwMode="auto">
              <a:xfrm>
                <a:off x="739775" y="26781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1" name="Line 22"/>
              <p:cNvSpPr>
                <a:spLocks noChangeShapeType="1"/>
              </p:cNvSpPr>
              <p:nvPr/>
            </p:nvSpPr>
            <p:spPr bwMode="auto">
              <a:xfrm>
                <a:off x="739775" y="27051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2" name="Line 23"/>
              <p:cNvSpPr>
                <a:spLocks noChangeShapeType="1"/>
              </p:cNvSpPr>
              <p:nvPr/>
            </p:nvSpPr>
            <p:spPr bwMode="auto">
              <a:xfrm>
                <a:off x="739775" y="272732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3" name="Line 24"/>
              <p:cNvSpPr>
                <a:spLocks noChangeShapeType="1"/>
              </p:cNvSpPr>
              <p:nvPr/>
            </p:nvSpPr>
            <p:spPr bwMode="auto">
              <a:xfrm>
                <a:off x="739775" y="27543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4" name="Line 25"/>
              <p:cNvSpPr>
                <a:spLocks noChangeShapeType="1"/>
              </p:cNvSpPr>
              <p:nvPr/>
            </p:nvSpPr>
            <p:spPr bwMode="auto">
              <a:xfrm>
                <a:off x="739775" y="27797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5" name="Line 26"/>
              <p:cNvSpPr>
                <a:spLocks noChangeShapeType="1"/>
              </p:cNvSpPr>
              <p:nvPr/>
            </p:nvSpPr>
            <p:spPr bwMode="auto">
              <a:xfrm>
                <a:off x="739775" y="28067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6" name="Line 27"/>
              <p:cNvSpPr>
                <a:spLocks noChangeShapeType="1"/>
              </p:cNvSpPr>
              <p:nvPr/>
            </p:nvSpPr>
            <p:spPr bwMode="auto">
              <a:xfrm>
                <a:off x="739775" y="28336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7" name="Line 28"/>
              <p:cNvSpPr>
                <a:spLocks noChangeShapeType="1"/>
              </p:cNvSpPr>
              <p:nvPr/>
            </p:nvSpPr>
            <p:spPr bwMode="auto">
              <a:xfrm>
                <a:off x="739775" y="28590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8" name="Line 29"/>
              <p:cNvSpPr>
                <a:spLocks noChangeShapeType="1"/>
              </p:cNvSpPr>
              <p:nvPr/>
            </p:nvSpPr>
            <p:spPr bwMode="auto">
              <a:xfrm>
                <a:off x="739775" y="28860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99" name="Line 30"/>
              <p:cNvSpPr>
                <a:spLocks noChangeShapeType="1"/>
              </p:cNvSpPr>
              <p:nvPr/>
            </p:nvSpPr>
            <p:spPr bwMode="auto">
              <a:xfrm>
                <a:off x="739775" y="29114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0" name="Line 31"/>
              <p:cNvSpPr>
                <a:spLocks noChangeShapeType="1"/>
              </p:cNvSpPr>
              <p:nvPr/>
            </p:nvSpPr>
            <p:spPr bwMode="auto">
              <a:xfrm>
                <a:off x="739775" y="29384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1" name="Line 32"/>
              <p:cNvSpPr>
                <a:spLocks noChangeShapeType="1"/>
              </p:cNvSpPr>
              <p:nvPr/>
            </p:nvSpPr>
            <p:spPr bwMode="auto">
              <a:xfrm>
                <a:off x="739775" y="29654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2" name="Line 33"/>
              <p:cNvSpPr>
                <a:spLocks noChangeShapeType="1"/>
              </p:cNvSpPr>
              <p:nvPr/>
            </p:nvSpPr>
            <p:spPr bwMode="auto">
              <a:xfrm>
                <a:off x="739775" y="29908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3" name="Line 34"/>
              <p:cNvSpPr>
                <a:spLocks noChangeShapeType="1"/>
              </p:cNvSpPr>
              <p:nvPr/>
            </p:nvSpPr>
            <p:spPr bwMode="auto">
              <a:xfrm>
                <a:off x="739775" y="30178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4" name="Line 35"/>
              <p:cNvSpPr>
                <a:spLocks noChangeShapeType="1"/>
              </p:cNvSpPr>
              <p:nvPr/>
            </p:nvSpPr>
            <p:spPr bwMode="auto">
              <a:xfrm>
                <a:off x="739775" y="304006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5" name="Line 36"/>
              <p:cNvSpPr>
                <a:spLocks noChangeShapeType="1"/>
              </p:cNvSpPr>
              <p:nvPr/>
            </p:nvSpPr>
            <p:spPr bwMode="auto">
              <a:xfrm>
                <a:off x="739775" y="30670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6" name="Line 37"/>
              <p:cNvSpPr>
                <a:spLocks noChangeShapeType="1"/>
              </p:cNvSpPr>
              <p:nvPr/>
            </p:nvSpPr>
            <p:spPr bwMode="auto">
              <a:xfrm>
                <a:off x="739775" y="30924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7" name="Line 38"/>
              <p:cNvSpPr>
                <a:spLocks noChangeShapeType="1"/>
              </p:cNvSpPr>
              <p:nvPr/>
            </p:nvSpPr>
            <p:spPr bwMode="auto">
              <a:xfrm>
                <a:off x="739775" y="31194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8" name="Line 39"/>
              <p:cNvSpPr>
                <a:spLocks noChangeShapeType="1"/>
              </p:cNvSpPr>
              <p:nvPr/>
            </p:nvSpPr>
            <p:spPr bwMode="auto">
              <a:xfrm>
                <a:off x="739775" y="31448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09" name="Line 40"/>
              <p:cNvSpPr>
                <a:spLocks noChangeShapeType="1"/>
              </p:cNvSpPr>
              <p:nvPr/>
            </p:nvSpPr>
            <p:spPr bwMode="auto">
              <a:xfrm>
                <a:off x="739775" y="317182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0" name="Line 41"/>
              <p:cNvSpPr>
                <a:spLocks noChangeShapeType="1"/>
              </p:cNvSpPr>
              <p:nvPr/>
            </p:nvSpPr>
            <p:spPr bwMode="auto">
              <a:xfrm>
                <a:off x="739775" y="31988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1" name="Line 42"/>
              <p:cNvSpPr>
                <a:spLocks noChangeShapeType="1"/>
              </p:cNvSpPr>
              <p:nvPr/>
            </p:nvSpPr>
            <p:spPr bwMode="auto">
              <a:xfrm>
                <a:off x="739775" y="32242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2" name="Line 43"/>
              <p:cNvSpPr>
                <a:spLocks noChangeShapeType="1"/>
              </p:cNvSpPr>
              <p:nvPr/>
            </p:nvSpPr>
            <p:spPr bwMode="auto">
              <a:xfrm>
                <a:off x="739775" y="32512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3" name="Line 44"/>
              <p:cNvSpPr>
                <a:spLocks noChangeShapeType="1"/>
              </p:cNvSpPr>
              <p:nvPr/>
            </p:nvSpPr>
            <p:spPr bwMode="auto">
              <a:xfrm>
                <a:off x="739775" y="32766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4" name="Line 45"/>
              <p:cNvSpPr>
                <a:spLocks noChangeShapeType="1"/>
              </p:cNvSpPr>
              <p:nvPr/>
            </p:nvSpPr>
            <p:spPr bwMode="auto">
              <a:xfrm>
                <a:off x="739775" y="33004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5" name="Line 46"/>
              <p:cNvSpPr>
                <a:spLocks noChangeShapeType="1"/>
              </p:cNvSpPr>
              <p:nvPr/>
            </p:nvSpPr>
            <p:spPr bwMode="auto">
              <a:xfrm>
                <a:off x="739775" y="33258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6" name="Line 47"/>
              <p:cNvSpPr>
                <a:spLocks noChangeShapeType="1"/>
              </p:cNvSpPr>
              <p:nvPr/>
            </p:nvSpPr>
            <p:spPr bwMode="auto">
              <a:xfrm>
                <a:off x="739775" y="33528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7" name="Line 48"/>
              <p:cNvSpPr>
                <a:spLocks noChangeShapeType="1"/>
              </p:cNvSpPr>
              <p:nvPr/>
            </p:nvSpPr>
            <p:spPr bwMode="auto">
              <a:xfrm>
                <a:off x="739775" y="33782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8" name="Line 49"/>
              <p:cNvSpPr>
                <a:spLocks noChangeShapeType="1"/>
              </p:cNvSpPr>
              <p:nvPr/>
            </p:nvSpPr>
            <p:spPr bwMode="auto">
              <a:xfrm>
                <a:off x="739775" y="34051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19" name="Line 50"/>
              <p:cNvSpPr>
                <a:spLocks noChangeShapeType="1"/>
              </p:cNvSpPr>
              <p:nvPr/>
            </p:nvSpPr>
            <p:spPr bwMode="auto">
              <a:xfrm>
                <a:off x="739775" y="34321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0" name="Line 51"/>
              <p:cNvSpPr>
                <a:spLocks noChangeShapeType="1"/>
              </p:cNvSpPr>
              <p:nvPr/>
            </p:nvSpPr>
            <p:spPr bwMode="auto">
              <a:xfrm>
                <a:off x="739775" y="34575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1" name="Line 52"/>
              <p:cNvSpPr>
                <a:spLocks noChangeShapeType="1"/>
              </p:cNvSpPr>
              <p:nvPr/>
            </p:nvSpPr>
            <p:spPr bwMode="auto">
              <a:xfrm>
                <a:off x="739775" y="34845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2" name="Line 53"/>
              <p:cNvSpPr>
                <a:spLocks noChangeShapeType="1"/>
              </p:cNvSpPr>
              <p:nvPr/>
            </p:nvSpPr>
            <p:spPr bwMode="auto">
              <a:xfrm>
                <a:off x="739775" y="35099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3" name="Line 54"/>
              <p:cNvSpPr>
                <a:spLocks noChangeShapeType="1"/>
              </p:cNvSpPr>
              <p:nvPr/>
            </p:nvSpPr>
            <p:spPr bwMode="auto">
              <a:xfrm>
                <a:off x="739775" y="35337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4" name="Line 55"/>
              <p:cNvSpPr>
                <a:spLocks noChangeShapeType="1"/>
              </p:cNvSpPr>
              <p:nvPr/>
            </p:nvSpPr>
            <p:spPr bwMode="auto">
              <a:xfrm>
                <a:off x="739775" y="35591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5" name="Line 56"/>
              <p:cNvSpPr>
                <a:spLocks noChangeShapeType="1"/>
              </p:cNvSpPr>
              <p:nvPr/>
            </p:nvSpPr>
            <p:spPr bwMode="auto">
              <a:xfrm>
                <a:off x="739775" y="35861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6" name="Line 57"/>
              <p:cNvSpPr>
                <a:spLocks noChangeShapeType="1"/>
              </p:cNvSpPr>
              <p:nvPr/>
            </p:nvSpPr>
            <p:spPr bwMode="auto">
              <a:xfrm>
                <a:off x="739775" y="36115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7" name="Line 58"/>
              <p:cNvSpPr>
                <a:spLocks noChangeShapeType="1"/>
              </p:cNvSpPr>
              <p:nvPr/>
            </p:nvSpPr>
            <p:spPr bwMode="auto">
              <a:xfrm>
                <a:off x="739775" y="36385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8" name="Line 59"/>
              <p:cNvSpPr>
                <a:spLocks noChangeShapeType="1"/>
              </p:cNvSpPr>
              <p:nvPr/>
            </p:nvSpPr>
            <p:spPr bwMode="auto">
              <a:xfrm>
                <a:off x="739775" y="36655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29" name="Line 60"/>
              <p:cNvSpPr>
                <a:spLocks noChangeShapeType="1"/>
              </p:cNvSpPr>
              <p:nvPr/>
            </p:nvSpPr>
            <p:spPr bwMode="auto">
              <a:xfrm>
                <a:off x="739775" y="3690938"/>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grpSp>
        <p:sp>
          <p:nvSpPr>
            <p:cNvPr id="78" name="Rectangle 61"/>
            <p:cNvSpPr>
              <a:spLocks noChangeArrowheads="1"/>
            </p:cNvSpPr>
            <p:nvPr/>
          </p:nvSpPr>
          <p:spPr bwMode="auto">
            <a:xfrm rot="10800000">
              <a:off x="5555054" y="4914831"/>
              <a:ext cx="1136176" cy="126610"/>
            </a:xfrm>
            <a:prstGeom prst="rect">
              <a:avLst/>
            </a:prstGeom>
            <a:solidFill>
              <a:srgbClr val="3D3D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grpSp>
        <p:nvGrpSpPr>
          <p:cNvPr id="130" name="Group 129"/>
          <p:cNvGrpSpPr/>
          <p:nvPr/>
        </p:nvGrpSpPr>
        <p:grpSpPr>
          <a:xfrm rot="18632430">
            <a:off x="16854727" y="2603761"/>
            <a:ext cx="1767952" cy="8024284"/>
            <a:chOff x="5050655" y="2708892"/>
            <a:chExt cx="2068551" cy="9388628"/>
          </a:xfrm>
        </p:grpSpPr>
        <p:sp>
          <p:nvSpPr>
            <p:cNvPr id="131" name="Freeform 5"/>
            <p:cNvSpPr>
              <a:spLocks/>
            </p:cNvSpPr>
            <p:nvPr/>
          </p:nvSpPr>
          <p:spPr bwMode="auto">
            <a:xfrm rot="10800000">
              <a:off x="5555054" y="4437608"/>
              <a:ext cx="1136176" cy="5337102"/>
            </a:xfrm>
            <a:custGeom>
              <a:avLst/>
              <a:gdLst>
                <a:gd name="T0" fmla="*/ 60 w 93"/>
                <a:gd name="T1" fmla="*/ 14 h 462"/>
                <a:gd name="T2" fmla="*/ 60 w 93"/>
                <a:gd name="T3" fmla="*/ 0 h 462"/>
                <a:gd name="T4" fmla="*/ 50 w 93"/>
                <a:gd name="T5" fmla="*/ 0 h 462"/>
                <a:gd name="T6" fmla="*/ 43 w 93"/>
                <a:gd name="T7" fmla="*/ 0 h 462"/>
                <a:gd name="T8" fmla="*/ 33 w 93"/>
                <a:gd name="T9" fmla="*/ 0 h 462"/>
                <a:gd name="T10" fmla="*/ 33 w 93"/>
                <a:gd name="T11" fmla="*/ 14 h 462"/>
                <a:gd name="T12" fmla="*/ 0 w 93"/>
                <a:gd name="T13" fmla="*/ 31 h 462"/>
                <a:gd name="T14" fmla="*/ 0 w 93"/>
                <a:gd name="T15" fmla="*/ 462 h 462"/>
                <a:gd name="T16" fmla="*/ 43 w 93"/>
                <a:gd name="T17" fmla="*/ 462 h 462"/>
                <a:gd name="T18" fmla="*/ 50 w 93"/>
                <a:gd name="T19" fmla="*/ 462 h 462"/>
                <a:gd name="T20" fmla="*/ 93 w 93"/>
                <a:gd name="T21" fmla="*/ 462 h 462"/>
                <a:gd name="T22" fmla="*/ 93 w 93"/>
                <a:gd name="T23" fmla="*/ 31 h 462"/>
                <a:gd name="T24" fmla="*/ 60 w 93"/>
                <a:gd name="T25" fmla="*/ 1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462">
                  <a:moveTo>
                    <a:pt x="60" y="14"/>
                  </a:moveTo>
                  <a:cubicBezTo>
                    <a:pt x="60" y="0"/>
                    <a:pt x="60" y="0"/>
                    <a:pt x="60" y="0"/>
                  </a:cubicBezTo>
                  <a:cubicBezTo>
                    <a:pt x="50" y="0"/>
                    <a:pt x="50" y="0"/>
                    <a:pt x="50" y="0"/>
                  </a:cubicBezTo>
                  <a:cubicBezTo>
                    <a:pt x="43" y="0"/>
                    <a:pt x="43" y="0"/>
                    <a:pt x="43" y="0"/>
                  </a:cubicBezTo>
                  <a:cubicBezTo>
                    <a:pt x="33" y="0"/>
                    <a:pt x="33" y="0"/>
                    <a:pt x="33" y="0"/>
                  </a:cubicBezTo>
                  <a:cubicBezTo>
                    <a:pt x="33" y="14"/>
                    <a:pt x="33" y="14"/>
                    <a:pt x="33" y="14"/>
                  </a:cubicBezTo>
                  <a:cubicBezTo>
                    <a:pt x="33" y="14"/>
                    <a:pt x="5" y="22"/>
                    <a:pt x="0" y="31"/>
                  </a:cubicBezTo>
                  <a:cubicBezTo>
                    <a:pt x="0" y="462"/>
                    <a:pt x="0" y="462"/>
                    <a:pt x="0" y="462"/>
                  </a:cubicBezTo>
                  <a:cubicBezTo>
                    <a:pt x="43" y="462"/>
                    <a:pt x="43" y="462"/>
                    <a:pt x="43" y="462"/>
                  </a:cubicBezTo>
                  <a:cubicBezTo>
                    <a:pt x="50" y="462"/>
                    <a:pt x="50" y="462"/>
                    <a:pt x="50" y="462"/>
                  </a:cubicBezTo>
                  <a:cubicBezTo>
                    <a:pt x="93" y="462"/>
                    <a:pt x="93" y="462"/>
                    <a:pt x="93" y="462"/>
                  </a:cubicBezTo>
                  <a:cubicBezTo>
                    <a:pt x="93" y="31"/>
                    <a:pt x="93" y="31"/>
                    <a:pt x="93" y="31"/>
                  </a:cubicBezTo>
                  <a:cubicBezTo>
                    <a:pt x="88" y="22"/>
                    <a:pt x="60" y="14"/>
                    <a:pt x="60" y="14"/>
                  </a:cubicBezTo>
                  <a:close/>
                </a:path>
              </a:pathLst>
            </a:custGeom>
            <a:solidFill>
              <a:srgbClr val="EB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2" name="Rectangle 6"/>
            <p:cNvSpPr>
              <a:spLocks noChangeArrowheads="1"/>
            </p:cNvSpPr>
            <p:nvPr/>
          </p:nvSpPr>
          <p:spPr bwMode="auto">
            <a:xfrm rot="10800000">
              <a:off x="5636573" y="2811156"/>
              <a:ext cx="968041" cy="3267516"/>
            </a:xfrm>
            <a:prstGeom prst="rect">
              <a:avLst/>
            </a:prstGeom>
            <a:solidFill>
              <a:srgbClr val="D5D8D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3" name="Rectangle 7"/>
            <p:cNvSpPr>
              <a:spLocks noChangeArrowheads="1"/>
            </p:cNvSpPr>
            <p:nvPr/>
          </p:nvSpPr>
          <p:spPr bwMode="auto">
            <a:xfrm rot="10800000">
              <a:off x="6375340" y="2811156"/>
              <a:ext cx="229274" cy="6569117"/>
            </a:xfrm>
            <a:prstGeom prst="rect">
              <a:avLst/>
            </a:prstGeom>
            <a:solidFill>
              <a:srgbClr val="BFC0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4" name="Freeform 8"/>
            <p:cNvSpPr>
              <a:spLocks/>
            </p:cNvSpPr>
            <p:nvPr/>
          </p:nvSpPr>
          <p:spPr bwMode="auto">
            <a:xfrm rot="10800000">
              <a:off x="6079832" y="10860637"/>
              <a:ext cx="86616" cy="1236883"/>
            </a:xfrm>
            <a:custGeom>
              <a:avLst/>
              <a:gdLst>
                <a:gd name="T0" fmla="*/ 17 w 17"/>
                <a:gd name="T1" fmla="*/ 19 h 254"/>
                <a:gd name="T2" fmla="*/ 0 w 17"/>
                <a:gd name="T3" fmla="*/ 0 h 254"/>
                <a:gd name="T4" fmla="*/ 0 w 17"/>
                <a:gd name="T5" fmla="*/ 254 h 254"/>
                <a:gd name="T6" fmla="*/ 17 w 17"/>
                <a:gd name="T7" fmla="*/ 254 h 254"/>
                <a:gd name="T8" fmla="*/ 17 w 17"/>
                <a:gd name="T9" fmla="*/ 19 h 254"/>
              </a:gdLst>
              <a:ahLst/>
              <a:cxnLst>
                <a:cxn ang="0">
                  <a:pos x="T0" y="T1"/>
                </a:cxn>
                <a:cxn ang="0">
                  <a:pos x="T2" y="T3"/>
                </a:cxn>
                <a:cxn ang="0">
                  <a:pos x="T4" y="T5"/>
                </a:cxn>
                <a:cxn ang="0">
                  <a:pos x="T6" y="T7"/>
                </a:cxn>
                <a:cxn ang="0">
                  <a:pos x="T8" y="T9"/>
                </a:cxn>
              </a:cxnLst>
              <a:rect l="0" t="0" r="r" b="b"/>
              <a:pathLst>
                <a:path w="17" h="254">
                  <a:moveTo>
                    <a:pt x="17" y="19"/>
                  </a:moveTo>
                  <a:lnTo>
                    <a:pt x="0" y="0"/>
                  </a:lnTo>
                  <a:lnTo>
                    <a:pt x="0" y="254"/>
                  </a:lnTo>
                  <a:lnTo>
                    <a:pt x="17" y="254"/>
                  </a:lnTo>
                  <a:lnTo>
                    <a:pt x="17" y="19"/>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5" name="Freeform 62"/>
            <p:cNvSpPr>
              <a:spLocks/>
            </p:cNvSpPr>
            <p:nvPr/>
          </p:nvSpPr>
          <p:spPr bwMode="auto">
            <a:xfrm rot="10800000">
              <a:off x="5050655" y="4325605"/>
              <a:ext cx="2068551" cy="112003"/>
            </a:xfrm>
            <a:custGeom>
              <a:avLst/>
              <a:gdLst>
                <a:gd name="T0" fmla="*/ 169 w 169"/>
                <a:gd name="T1" fmla="*/ 5 h 10"/>
                <a:gd name="T2" fmla="*/ 164 w 169"/>
                <a:gd name="T3" fmla="*/ 10 h 10"/>
                <a:gd name="T4" fmla="*/ 5 w 169"/>
                <a:gd name="T5" fmla="*/ 10 h 10"/>
                <a:gd name="T6" fmla="*/ 0 w 169"/>
                <a:gd name="T7" fmla="*/ 5 h 10"/>
                <a:gd name="T8" fmla="*/ 5 w 169"/>
                <a:gd name="T9" fmla="*/ 0 h 10"/>
                <a:gd name="T10" fmla="*/ 164 w 169"/>
                <a:gd name="T11" fmla="*/ 0 h 10"/>
                <a:gd name="T12" fmla="*/ 169 w 169"/>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69" h="10">
                  <a:moveTo>
                    <a:pt x="169" y="5"/>
                  </a:moveTo>
                  <a:cubicBezTo>
                    <a:pt x="169" y="8"/>
                    <a:pt x="167" y="10"/>
                    <a:pt x="164" y="10"/>
                  </a:cubicBezTo>
                  <a:cubicBezTo>
                    <a:pt x="5" y="10"/>
                    <a:pt x="5" y="10"/>
                    <a:pt x="5" y="10"/>
                  </a:cubicBezTo>
                  <a:cubicBezTo>
                    <a:pt x="2" y="10"/>
                    <a:pt x="0" y="8"/>
                    <a:pt x="0" y="5"/>
                  </a:cubicBezTo>
                  <a:cubicBezTo>
                    <a:pt x="0" y="2"/>
                    <a:pt x="2" y="0"/>
                    <a:pt x="5" y="0"/>
                  </a:cubicBezTo>
                  <a:cubicBezTo>
                    <a:pt x="164" y="0"/>
                    <a:pt x="164" y="0"/>
                    <a:pt x="164" y="0"/>
                  </a:cubicBezTo>
                  <a:cubicBezTo>
                    <a:pt x="167" y="0"/>
                    <a:pt x="169" y="2"/>
                    <a:pt x="169"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6" name="Freeform 63"/>
            <p:cNvSpPr>
              <a:spLocks/>
            </p:cNvSpPr>
            <p:nvPr/>
          </p:nvSpPr>
          <p:spPr bwMode="auto">
            <a:xfrm rot="10800000">
              <a:off x="5906604" y="9774710"/>
              <a:ext cx="433073" cy="1305058"/>
            </a:xfrm>
            <a:custGeom>
              <a:avLst/>
              <a:gdLst>
                <a:gd name="T0" fmla="*/ 35 w 35"/>
                <a:gd name="T1" fmla="*/ 12 h 113"/>
                <a:gd name="T2" fmla="*/ 17 w 35"/>
                <a:gd name="T3" fmla="*/ 0 h 113"/>
                <a:gd name="T4" fmla="*/ 0 w 35"/>
                <a:gd name="T5" fmla="*/ 12 h 113"/>
                <a:gd name="T6" fmla="*/ 0 w 35"/>
                <a:gd name="T7" fmla="*/ 113 h 113"/>
                <a:gd name="T8" fmla="*/ 35 w 35"/>
                <a:gd name="T9" fmla="*/ 113 h 113"/>
                <a:gd name="T10" fmla="*/ 35 w 35"/>
                <a:gd name="T11" fmla="*/ 12 h 113"/>
              </a:gdLst>
              <a:ahLst/>
              <a:cxnLst>
                <a:cxn ang="0">
                  <a:pos x="T0" y="T1"/>
                </a:cxn>
                <a:cxn ang="0">
                  <a:pos x="T2" y="T3"/>
                </a:cxn>
                <a:cxn ang="0">
                  <a:pos x="T4" y="T5"/>
                </a:cxn>
                <a:cxn ang="0">
                  <a:pos x="T6" y="T7"/>
                </a:cxn>
                <a:cxn ang="0">
                  <a:pos x="T8" y="T9"/>
                </a:cxn>
                <a:cxn ang="0">
                  <a:pos x="T10" y="T11"/>
                </a:cxn>
              </a:cxnLst>
              <a:rect l="0" t="0" r="r" b="b"/>
              <a:pathLst>
                <a:path w="35" h="113">
                  <a:moveTo>
                    <a:pt x="35" y="12"/>
                  </a:moveTo>
                  <a:cubicBezTo>
                    <a:pt x="35" y="12"/>
                    <a:pt x="29" y="0"/>
                    <a:pt x="17" y="0"/>
                  </a:cubicBezTo>
                  <a:cubicBezTo>
                    <a:pt x="6" y="0"/>
                    <a:pt x="0" y="12"/>
                    <a:pt x="0" y="12"/>
                  </a:cubicBezTo>
                  <a:cubicBezTo>
                    <a:pt x="0" y="113"/>
                    <a:pt x="0" y="113"/>
                    <a:pt x="0" y="113"/>
                  </a:cubicBezTo>
                  <a:cubicBezTo>
                    <a:pt x="35" y="113"/>
                    <a:pt x="35" y="113"/>
                    <a:pt x="35" y="113"/>
                  </a:cubicBezTo>
                  <a:lnTo>
                    <a:pt x="35" y="12"/>
                  </a:lnTo>
                  <a:close/>
                </a:path>
              </a:pathLst>
            </a:custGeom>
            <a:solidFill>
              <a:srgbClr val="C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7" name="Rectangle 64"/>
            <p:cNvSpPr>
              <a:spLocks noChangeArrowheads="1"/>
            </p:cNvSpPr>
            <p:nvPr/>
          </p:nvSpPr>
          <p:spPr bwMode="auto">
            <a:xfrm rot="10800000">
              <a:off x="5860751" y="9774710"/>
              <a:ext cx="524782" cy="58435"/>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8" name="Freeform 65"/>
            <p:cNvSpPr>
              <a:spLocks/>
            </p:cNvSpPr>
            <p:nvPr/>
          </p:nvSpPr>
          <p:spPr bwMode="auto">
            <a:xfrm rot="10800000">
              <a:off x="5407299" y="2708892"/>
              <a:ext cx="1370544" cy="112003"/>
            </a:xfrm>
            <a:custGeom>
              <a:avLst/>
              <a:gdLst>
                <a:gd name="T0" fmla="*/ 112 w 112"/>
                <a:gd name="T1" fmla="*/ 5 h 10"/>
                <a:gd name="T2" fmla="*/ 109 w 112"/>
                <a:gd name="T3" fmla="*/ 10 h 10"/>
                <a:gd name="T4" fmla="*/ 3 w 112"/>
                <a:gd name="T5" fmla="*/ 10 h 10"/>
                <a:gd name="T6" fmla="*/ 0 w 112"/>
                <a:gd name="T7" fmla="*/ 5 h 10"/>
                <a:gd name="T8" fmla="*/ 3 w 112"/>
                <a:gd name="T9" fmla="*/ 0 h 10"/>
                <a:gd name="T10" fmla="*/ 109 w 112"/>
                <a:gd name="T11" fmla="*/ 0 h 10"/>
                <a:gd name="T12" fmla="*/ 112 w 112"/>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12" h="10">
                  <a:moveTo>
                    <a:pt x="112" y="5"/>
                  </a:moveTo>
                  <a:cubicBezTo>
                    <a:pt x="112" y="8"/>
                    <a:pt x="111" y="10"/>
                    <a:pt x="109" y="10"/>
                  </a:cubicBezTo>
                  <a:cubicBezTo>
                    <a:pt x="3" y="10"/>
                    <a:pt x="3" y="10"/>
                    <a:pt x="3" y="10"/>
                  </a:cubicBezTo>
                  <a:cubicBezTo>
                    <a:pt x="2" y="10"/>
                    <a:pt x="0" y="8"/>
                    <a:pt x="0" y="5"/>
                  </a:cubicBezTo>
                  <a:cubicBezTo>
                    <a:pt x="0" y="2"/>
                    <a:pt x="2" y="0"/>
                    <a:pt x="3" y="0"/>
                  </a:cubicBezTo>
                  <a:cubicBezTo>
                    <a:pt x="109" y="0"/>
                    <a:pt x="109" y="0"/>
                    <a:pt x="109" y="0"/>
                  </a:cubicBezTo>
                  <a:cubicBezTo>
                    <a:pt x="111" y="0"/>
                    <a:pt x="112" y="2"/>
                    <a:pt x="112" y="5"/>
                  </a:cubicBezTo>
                  <a:close/>
                </a:path>
              </a:pathLst>
            </a:custGeom>
            <a:solidFill>
              <a:srgbClr val="97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sp>
          <p:nvSpPr>
            <p:cNvPr id="139" name="Rectangle 9"/>
            <p:cNvSpPr>
              <a:spLocks noChangeArrowheads="1"/>
            </p:cNvSpPr>
            <p:nvPr/>
          </p:nvSpPr>
          <p:spPr bwMode="auto">
            <a:xfrm rot="10800000">
              <a:off x="5590717" y="4992745"/>
              <a:ext cx="1054657" cy="4387528"/>
            </a:xfrm>
            <a:prstGeom prst="rect">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a:p>
          </p:txBody>
        </p:sp>
        <p:grpSp>
          <p:nvGrpSpPr>
            <p:cNvPr id="140" name="Group 139"/>
            <p:cNvGrpSpPr/>
            <p:nvPr/>
          </p:nvGrpSpPr>
          <p:grpSpPr>
            <a:xfrm rot="10800000">
              <a:off x="6263254" y="5168049"/>
              <a:ext cx="427976" cy="3983349"/>
              <a:chOff x="739775" y="2392363"/>
              <a:chExt cx="133350" cy="1298575"/>
            </a:xfrm>
          </p:grpSpPr>
          <p:sp>
            <p:nvSpPr>
              <p:cNvPr id="142" name="Line 10"/>
              <p:cNvSpPr>
                <a:spLocks noChangeShapeType="1"/>
              </p:cNvSpPr>
              <p:nvPr/>
            </p:nvSpPr>
            <p:spPr bwMode="auto">
              <a:xfrm>
                <a:off x="739775" y="239236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3" name="Line 11"/>
              <p:cNvSpPr>
                <a:spLocks noChangeShapeType="1"/>
              </p:cNvSpPr>
              <p:nvPr/>
            </p:nvSpPr>
            <p:spPr bwMode="auto">
              <a:xfrm>
                <a:off x="739775" y="24193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4" name="Line 12"/>
              <p:cNvSpPr>
                <a:spLocks noChangeShapeType="1"/>
              </p:cNvSpPr>
              <p:nvPr/>
            </p:nvSpPr>
            <p:spPr bwMode="auto">
              <a:xfrm>
                <a:off x="739775" y="24447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5" name="Line 13"/>
              <p:cNvSpPr>
                <a:spLocks noChangeShapeType="1"/>
              </p:cNvSpPr>
              <p:nvPr/>
            </p:nvSpPr>
            <p:spPr bwMode="auto">
              <a:xfrm>
                <a:off x="739775" y="24669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6" name="Line 14"/>
              <p:cNvSpPr>
                <a:spLocks noChangeShapeType="1"/>
              </p:cNvSpPr>
              <p:nvPr/>
            </p:nvSpPr>
            <p:spPr bwMode="auto">
              <a:xfrm>
                <a:off x="739775" y="24939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7" name="Line 15"/>
              <p:cNvSpPr>
                <a:spLocks noChangeShapeType="1"/>
              </p:cNvSpPr>
              <p:nvPr/>
            </p:nvSpPr>
            <p:spPr bwMode="auto">
              <a:xfrm>
                <a:off x="739775" y="2520950"/>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8" name="Line 16"/>
              <p:cNvSpPr>
                <a:spLocks noChangeShapeType="1"/>
              </p:cNvSpPr>
              <p:nvPr/>
            </p:nvSpPr>
            <p:spPr bwMode="auto">
              <a:xfrm>
                <a:off x="739775" y="25463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49" name="Line 17"/>
              <p:cNvSpPr>
                <a:spLocks noChangeShapeType="1"/>
              </p:cNvSpPr>
              <p:nvPr/>
            </p:nvSpPr>
            <p:spPr bwMode="auto">
              <a:xfrm>
                <a:off x="739775" y="25733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0" name="Line 18"/>
              <p:cNvSpPr>
                <a:spLocks noChangeShapeType="1"/>
              </p:cNvSpPr>
              <p:nvPr/>
            </p:nvSpPr>
            <p:spPr bwMode="auto">
              <a:xfrm>
                <a:off x="739775" y="25987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1" name="Line 19"/>
              <p:cNvSpPr>
                <a:spLocks noChangeShapeType="1"/>
              </p:cNvSpPr>
              <p:nvPr/>
            </p:nvSpPr>
            <p:spPr bwMode="auto">
              <a:xfrm>
                <a:off x="739775" y="262572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2" name="Line 20"/>
              <p:cNvSpPr>
                <a:spLocks noChangeShapeType="1"/>
              </p:cNvSpPr>
              <p:nvPr/>
            </p:nvSpPr>
            <p:spPr bwMode="auto">
              <a:xfrm>
                <a:off x="739775" y="26527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3" name="Line 21"/>
              <p:cNvSpPr>
                <a:spLocks noChangeShapeType="1"/>
              </p:cNvSpPr>
              <p:nvPr/>
            </p:nvSpPr>
            <p:spPr bwMode="auto">
              <a:xfrm>
                <a:off x="739775" y="26781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4" name="Line 22"/>
              <p:cNvSpPr>
                <a:spLocks noChangeShapeType="1"/>
              </p:cNvSpPr>
              <p:nvPr/>
            </p:nvSpPr>
            <p:spPr bwMode="auto">
              <a:xfrm>
                <a:off x="739775" y="27051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5" name="Line 23"/>
              <p:cNvSpPr>
                <a:spLocks noChangeShapeType="1"/>
              </p:cNvSpPr>
              <p:nvPr/>
            </p:nvSpPr>
            <p:spPr bwMode="auto">
              <a:xfrm>
                <a:off x="739775" y="272732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6" name="Line 24"/>
              <p:cNvSpPr>
                <a:spLocks noChangeShapeType="1"/>
              </p:cNvSpPr>
              <p:nvPr/>
            </p:nvSpPr>
            <p:spPr bwMode="auto">
              <a:xfrm>
                <a:off x="739775" y="27543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7" name="Line 25"/>
              <p:cNvSpPr>
                <a:spLocks noChangeShapeType="1"/>
              </p:cNvSpPr>
              <p:nvPr/>
            </p:nvSpPr>
            <p:spPr bwMode="auto">
              <a:xfrm>
                <a:off x="739775" y="27797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8" name="Line 26"/>
              <p:cNvSpPr>
                <a:spLocks noChangeShapeType="1"/>
              </p:cNvSpPr>
              <p:nvPr/>
            </p:nvSpPr>
            <p:spPr bwMode="auto">
              <a:xfrm>
                <a:off x="739775" y="28067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59" name="Line 27"/>
              <p:cNvSpPr>
                <a:spLocks noChangeShapeType="1"/>
              </p:cNvSpPr>
              <p:nvPr/>
            </p:nvSpPr>
            <p:spPr bwMode="auto">
              <a:xfrm>
                <a:off x="739775" y="28336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0" name="Line 28"/>
              <p:cNvSpPr>
                <a:spLocks noChangeShapeType="1"/>
              </p:cNvSpPr>
              <p:nvPr/>
            </p:nvSpPr>
            <p:spPr bwMode="auto">
              <a:xfrm>
                <a:off x="739775" y="28590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1" name="Line 29"/>
              <p:cNvSpPr>
                <a:spLocks noChangeShapeType="1"/>
              </p:cNvSpPr>
              <p:nvPr/>
            </p:nvSpPr>
            <p:spPr bwMode="auto">
              <a:xfrm>
                <a:off x="739775" y="28860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2" name="Line 30"/>
              <p:cNvSpPr>
                <a:spLocks noChangeShapeType="1"/>
              </p:cNvSpPr>
              <p:nvPr/>
            </p:nvSpPr>
            <p:spPr bwMode="auto">
              <a:xfrm>
                <a:off x="739775" y="29114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3" name="Line 31"/>
              <p:cNvSpPr>
                <a:spLocks noChangeShapeType="1"/>
              </p:cNvSpPr>
              <p:nvPr/>
            </p:nvSpPr>
            <p:spPr bwMode="auto">
              <a:xfrm>
                <a:off x="739775" y="29384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4" name="Line 32"/>
              <p:cNvSpPr>
                <a:spLocks noChangeShapeType="1"/>
              </p:cNvSpPr>
              <p:nvPr/>
            </p:nvSpPr>
            <p:spPr bwMode="auto">
              <a:xfrm>
                <a:off x="739775" y="29654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5" name="Line 33"/>
              <p:cNvSpPr>
                <a:spLocks noChangeShapeType="1"/>
              </p:cNvSpPr>
              <p:nvPr/>
            </p:nvSpPr>
            <p:spPr bwMode="auto">
              <a:xfrm>
                <a:off x="739775" y="29908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6" name="Line 34"/>
              <p:cNvSpPr>
                <a:spLocks noChangeShapeType="1"/>
              </p:cNvSpPr>
              <p:nvPr/>
            </p:nvSpPr>
            <p:spPr bwMode="auto">
              <a:xfrm>
                <a:off x="739775" y="30178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7" name="Line 35"/>
              <p:cNvSpPr>
                <a:spLocks noChangeShapeType="1"/>
              </p:cNvSpPr>
              <p:nvPr/>
            </p:nvSpPr>
            <p:spPr bwMode="auto">
              <a:xfrm>
                <a:off x="739775" y="304006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8" name="Line 36"/>
              <p:cNvSpPr>
                <a:spLocks noChangeShapeType="1"/>
              </p:cNvSpPr>
              <p:nvPr/>
            </p:nvSpPr>
            <p:spPr bwMode="auto">
              <a:xfrm>
                <a:off x="739775" y="30670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69" name="Line 37"/>
              <p:cNvSpPr>
                <a:spLocks noChangeShapeType="1"/>
              </p:cNvSpPr>
              <p:nvPr/>
            </p:nvSpPr>
            <p:spPr bwMode="auto">
              <a:xfrm>
                <a:off x="739775" y="30924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0" name="Line 38"/>
              <p:cNvSpPr>
                <a:spLocks noChangeShapeType="1"/>
              </p:cNvSpPr>
              <p:nvPr/>
            </p:nvSpPr>
            <p:spPr bwMode="auto">
              <a:xfrm>
                <a:off x="739775" y="31194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1" name="Line 39"/>
              <p:cNvSpPr>
                <a:spLocks noChangeShapeType="1"/>
              </p:cNvSpPr>
              <p:nvPr/>
            </p:nvSpPr>
            <p:spPr bwMode="auto">
              <a:xfrm>
                <a:off x="739775" y="31448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2" name="Line 40"/>
              <p:cNvSpPr>
                <a:spLocks noChangeShapeType="1"/>
              </p:cNvSpPr>
              <p:nvPr/>
            </p:nvSpPr>
            <p:spPr bwMode="auto">
              <a:xfrm>
                <a:off x="739775" y="317182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3" name="Line 41"/>
              <p:cNvSpPr>
                <a:spLocks noChangeShapeType="1"/>
              </p:cNvSpPr>
              <p:nvPr/>
            </p:nvSpPr>
            <p:spPr bwMode="auto">
              <a:xfrm>
                <a:off x="739775" y="31988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4" name="Line 42"/>
              <p:cNvSpPr>
                <a:spLocks noChangeShapeType="1"/>
              </p:cNvSpPr>
              <p:nvPr/>
            </p:nvSpPr>
            <p:spPr bwMode="auto">
              <a:xfrm>
                <a:off x="739775" y="32242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5" name="Line 43"/>
              <p:cNvSpPr>
                <a:spLocks noChangeShapeType="1"/>
              </p:cNvSpPr>
              <p:nvPr/>
            </p:nvSpPr>
            <p:spPr bwMode="auto">
              <a:xfrm>
                <a:off x="739775" y="32512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6" name="Line 44"/>
              <p:cNvSpPr>
                <a:spLocks noChangeShapeType="1"/>
              </p:cNvSpPr>
              <p:nvPr/>
            </p:nvSpPr>
            <p:spPr bwMode="auto">
              <a:xfrm>
                <a:off x="739775" y="32766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7" name="Line 45"/>
              <p:cNvSpPr>
                <a:spLocks noChangeShapeType="1"/>
              </p:cNvSpPr>
              <p:nvPr/>
            </p:nvSpPr>
            <p:spPr bwMode="auto">
              <a:xfrm>
                <a:off x="739775" y="3300413"/>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8" name="Line 46"/>
              <p:cNvSpPr>
                <a:spLocks noChangeShapeType="1"/>
              </p:cNvSpPr>
              <p:nvPr/>
            </p:nvSpPr>
            <p:spPr bwMode="auto">
              <a:xfrm>
                <a:off x="739775" y="332581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79" name="Line 47"/>
              <p:cNvSpPr>
                <a:spLocks noChangeShapeType="1"/>
              </p:cNvSpPr>
              <p:nvPr/>
            </p:nvSpPr>
            <p:spPr bwMode="auto">
              <a:xfrm>
                <a:off x="739775" y="33528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0" name="Line 48"/>
              <p:cNvSpPr>
                <a:spLocks noChangeShapeType="1"/>
              </p:cNvSpPr>
              <p:nvPr/>
            </p:nvSpPr>
            <p:spPr bwMode="auto">
              <a:xfrm>
                <a:off x="739775" y="337820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1" name="Line 49"/>
              <p:cNvSpPr>
                <a:spLocks noChangeShapeType="1"/>
              </p:cNvSpPr>
              <p:nvPr/>
            </p:nvSpPr>
            <p:spPr bwMode="auto">
              <a:xfrm>
                <a:off x="739775" y="340518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2" name="Line 50"/>
              <p:cNvSpPr>
                <a:spLocks noChangeShapeType="1"/>
              </p:cNvSpPr>
              <p:nvPr/>
            </p:nvSpPr>
            <p:spPr bwMode="auto">
              <a:xfrm>
                <a:off x="739775" y="34321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3" name="Line 51"/>
              <p:cNvSpPr>
                <a:spLocks noChangeShapeType="1"/>
              </p:cNvSpPr>
              <p:nvPr/>
            </p:nvSpPr>
            <p:spPr bwMode="auto">
              <a:xfrm>
                <a:off x="739775" y="34575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4" name="Line 52"/>
              <p:cNvSpPr>
                <a:spLocks noChangeShapeType="1"/>
              </p:cNvSpPr>
              <p:nvPr/>
            </p:nvSpPr>
            <p:spPr bwMode="auto">
              <a:xfrm>
                <a:off x="739775" y="34845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5" name="Line 53"/>
              <p:cNvSpPr>
                <a:spLocks noChangeShapeType="1"/>
              </p:cNvSpPr>
              <p:nvPr/>
            </p:nvSpPr>
            <p:spPr bwMode="auto">
              <a:xfrm>
                <a:off x="739775" y="35099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6" name="Line 54"/>
              <p:cNvSpPr>
                <a:spLocks noChangeShapeType="1"/>
              </p:cNvSpPr>
              <p:nvPr/>
            </p:nvSpPr>
            <p:spPr bwMode="auto">
              <a:xfrm>
                <a:off x="739775" y="3533775"/>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7" name="Line 55"/>
              <p:cNvSpPr>
                <a:spLocks noChangeShapeType="1"/>
              </p:cNvSpPr>
              <p:nvPr/>
            </p:nvSpPr>
            <p:spPr bwMode="auto">
              <a:xfrm>
                <a:off x="739775" y="3559175"/>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8" name="Line 56"/>
              <p:cNvSpPr>
                <a:spLocks noChangeShapeType="1"/>
              </p:cNvSpPr>
              <p:nvPr/>
            </p:nvSpPr>
            <p:spPr bwMode="auto">
              <a:xfrm>
                <a:off x="739775" y="35861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89" name="Line 57"/>
              <p:cNvSpPr>
                <a:spLocks noChangeShapeType="1"/>
              </p:cNvSpPr>
              <p:nvPr/>
            </p:nvSpPr>
            <p:spPr bwMode="auto">
              <a:xfrm>
                <a:off x="739775" y="3611563"/>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90" name="Line 58"/>
              <p:cNvSpPr>
                <a:spLocks noChangeShapeType="1"/>
              </p:cNvSpPr>
              <p:nvPr/>
            </p:nvSpPr>
            <p:spPr bwMode="auto">
              <a:xfrm>
                <a:off x="739775" y="3638550"/>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91" name="Line 59"/>
              <p:cNvSpPr>
                <a:spLocks noChangeShapeType="1"/>
              </p:cNvSpPr>
              <p:nvPr/>
            </p:nvSpPr>
            <p:spPr bwMode="auto">
              <a:xfrm>
                <a:off x="739775" y="3665538"/>
                <a:ext cx="7620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sp>
            <p:nvSpPr>
              <p:cNvPr id="192" name="Line 60"/>
              <p:cNvSpPr>
                <a:spLocks noChangeShapeType="1"/>
              </p:cNvSpPr>
              <p:nvPr/>
            </p:nvSpPr>
            <p:spPr bwMode="auto">
              <a:xfrm>
                <a:off x="739775" y="3690938"/>
                <a:ext cx="133350" cy="0"/>
              </a:xfrm>
              <a:prstGeom prst="line">
                <a:avLst/>
              </a:prstGeom>
              <a:noFill/>
              <a:ln w="5"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2400"/>
              </a:p>
            </p:txBody>
          </p:sp>
        </p:grpSp>
        <p:sp>
          <p:nvSpPr>
            <p:cNvPr id="141" name="Rectangle 61"/>
            <p:cNvSpPr>
              <a:spLocks noChangeArrowheads="1"/>
            </p:cNvSpPr>
            <p:nvPr/>
          </p:nvSpPr>
          <p:spPr bwMode="auto">
            <a:xfrm rot="10800000">
              <a:off x="5555054" y="4914831"/>
              <a:ext cx="1136176" cy="126610"/>
            </a:xfrm>
            <a:prstGeom prst="rect">
              <a:avLst/>
            </a:prstGeom>
            <a:solidFill>
              <a:srgbClr val="3D3D3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endParaRPr lang="en-US" sz="2400"/>
            </a:p>
          </p:txBody>
        </p:sp>
      </p:grpSp>
      <p:sp>
        <p:nvSpPr>
          <p:cNvPr id="193" name="Title 192"/>
          <p:cNvSpPr>
            <a:spLocks noGrp="1"/>
          </p:cNvSpPr>
          <p:nvPr>
            <p:ph type="title"/>
          </p:nvPr>
        </p:nvSpPr>
        <p:spPr/>
        <p:txBody>
          <a:bodyPr/>
          <a:lstStyle/>
          <a:p>
            <a:r>
              <a:rPr lang="id-ID" dirty="0"/>
              <a:t>SUNTIK DIAGRAM</a:t>
            </a:r>
            <a:endParaRPr lang="en-AU" dirty="0"/>
          </a:p>
        </p:txBody>
      </p:sp>
      <p:sp>
        <p:nvSpPr>
          <p:cNvPr id="194" name="Content Placeholder 193"/>
          <p:cNvSpPr>
            <a:spLocks noGrp="1"/>
          </p:cNvSpPr>
          <p:nvPr>
            <p:ph idx="1"/>
          </p:nvPr>
        </p:nvSpPr>
        <p:spPr/>
        <p:txBody>
          <a:bodyPr>
            <a:normAutofit fontScale="92500" lnSpcReduction="20000"/>
          </a:bodyPr>
          <a:lstStyle/>
          <a:p>
            <a:r>
              <a:rPr lang="id-ID" dirty="0"/>
              <a:t>Syringe Intro Here Place It Right Away</a:t>
            </a:r>
            <a:endParaRPr lang="en-AU" dirty="0"/>
          </a:p>
        </p:txBody>
      </p:sp>
      <p:sp>
        <p:nvSpPr>
          <p:cNvPr id="195" name="Freeform 194"/>
          <p:cNvSpPr>
            <a:spLocks noEditPoints="1"/>
          </p:cNvSpPr>
          <p:nvPr/>
        </p:nvSpPr>
        <p:spPr bwMode="auto">
          <a:xfrm>
            <a:off x="5928407" y="9508857"/>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96" name="Freeform 195"/>
          <p:cNvSpPr>
            <a:spLocks noEditPoints="1"/>
          </p:cNvSpPr>
          <p:nvPr/>
        </p:nvSpPr>
        <p:spPr bwMode="auto">
          <a:xfrm>
            <a:off x="11807126" y="9508857"/>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97" name="Freeform 196"/>
          <p:cNvSpPr>
            <a:spLocks/>
          </p:cNvSpPr>
          <p:nvPr/>
        </p:nvSpPr>
        <p:spPr bwMode="auto">
          <a:xfrm>
            <a:off x="17546314" y="9667082"/>
            <a:ext cx="877419" cy="805500"/>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198" name="TextBox 197"/>
          <p:cNvSpPr txBox="1"/>
          <p:nvPr/>
        </p:nvSpPr>
        <p:spPr>
          <a:xfrm>
            <a:off x="3956196" y="10881324"/>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a:t>
            </a:r>
            <a:endParaRPr lang="en-AU" sz="2000" dirty="0">
              <a:solidFill>
                <a:schemeClr val="tx1">
                  <a:lumMod val="50000"/>
                  <a:lumOff val="50000"/>
                </a:schemeClr>
              </a:solidFill>
            </a:endParaRPr>
          </a:p>
        </p:txBody>
      </p:sp>
      <p:sp>
        <p:nvSpPr>
          <p:cNvPr id="199" name="TextBox 198"/>
          <p:cNvSpPr txBox="1"/>
          <p:nvPr/>
        </p:nvSpPr>
        <p:spPr>
          <a:xfrm>
            <a:off x="9784570" y="10957427"/>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sit amet aced</a:t>
            </a:r>
            <a:endParaRPr lang="en-AU" sz="2000" dirty="0">
              <a:solidFill>
                <a:schemeClr val="tx1">
                  <a:lumMod val="50000"/>
                  <a:lumOff val="50000"/>
                </a:schemeClr>
              </a:solidFill>
            </a:endParaRPr>
          </a:p>
        </p:txBody>
      </p:sp>
      <p:sp>
        <p:nvSpPr>
          <p:cNvPr id="200" name="TextBox 199"/>
          <p:cNvSpPr txBox="1"/>
          <p:nvPr/>
        </p:nvSpPr>
        <p:spPr>
          <a:xfrm>
            <a:off x="15612944" y="10957427"/>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repl ut enak sekalihebbi lorem ipsum dolor sit amet aced</a:t>
            </a:r>
            <a:endParaRPr lang="en-AU" sz="2000" dirty="0">
              <a:solidFill>
                <a:schemeClr val="tx1">
                  <a:lumMod val="50000"/>
                  <a:lumOff val="50000"/>
                </a:schemeClr>
              </a:solidFill>
            </a:endParaRPr>
          </a:p>
        </p:txBody>
      </p:sp>
      <p:sp>
        <p:nvSpPr>
          <p:cNvPr id="201" name="TextBox 200"/>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39</a:t>
            </a:fld>
            <a:endParaRPr lang="en-US" sz="2400" dirty="0">
              <a:solidFill>
                <a:schemeClr val="bg1"/>
              </a:solidFill>
            </a:endParaRPr>
          </a:p>
        </p:txBody>
      </p:sp>
    </p:spTree>
    <p:extLst>
      <p:ext uri="{BB962C8B-B14F-4D97-AF65-F5344CB8AC3E}">
        <p14:creationId xmlns:p14="http://schemas.microsoft.com/office/powerpoint/2010/main" val="379597914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0-#ppt_w/2"/>
                                          </p:val>
                                        </p:tav>
                                        <p:tav tm="100000">
                                          <p:val>
                                            <p:strVal val="#ppt_x"/>
                                          </p:val>
                                        </p:tav>
                                      </p:tavLst>
                                    </p:anim>
                                    <p:anim calcmode="lin" valueType="num">
                                      <p:cBhvr additive="base">
                                        <p:cTn id="8" dur="500" fill="hold"/>
                                        <p:tgtEl>
                                          <p:spTgt spid="66"/>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0-#ppt_w/2"/>
                                          </p:val>
                                        </p:tav>
                                        <p:tav tm="100000">
                                          <p:val>
                                            <p:strVal val="#ppt_x"/>
                                          </p:val>
                                        </p:tav>
                                      </p:tavLst>
                                    </p:anim>
                                    <p:anim calcmode="lin" valueType="num">
                                      <p:cBhvr additive="base">
                                        <p:cTn id="12" dur="500" fill="hold"/>
                                        <p:tgtEl>
                                          <p:spTgt spid="67"/>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0"/>
                                  </p:stCondLst>
                                  <p:childTnLst>
                                    <p:set>
                                      <p:cBhvr>
                                        <p:cTn id="14" dur="1" fill="hold">
                                          <p:stCondLst>
                                            <p:cond delay="0"/>
                                          </p:stCondLst>
                                        </p:cTn>
                                        <p:tgtEl>
                                          <p:spTgt spid="130"/>
                                        </p:tgtEl>
                                        <p:attrNameLst>
                                          <p:attrName>style.visibility</p:attrName>
                                        </p:attrNameLst>
                                      </p:cBhvr>
                                      <p:to>
                                        <p:strVal val="visible"/>
                                      </p:to>
                                    </p:set>
                                    <p:anim calcmode="lin" valueType="num">
                                      <p:cBhvr additive="base">
                                        <p:cTn id="15" dur="500" fill="hold"/>
                                        <p:tgtEl>
                                          <p:spTgt spid="130"/>
                                        </p:tgtEl>
                                        <p:attrNameLst>
                                          <p:attrName>ppt_x</p:attrName>
                                        </p:attrNameLst>
                                      </p:cBhvr>
                                      <p:tavLst>
                                        <p:tav tm="0">
                                          <p:val>
                                            <p:strVal val="0-#ppt_w/2"/>
                                          </p:val>
                                        </p:tav>
                                        <p:tav tm="100000">
                                          <p:val>
                                            <p:strVal val="#ppt_x"/>
                                          </p:val>
                                        </p:tav>
                                      </p:tavLst>
                                    </p:anim>
                                    <p:anim calcmode="lin" valueType="num">
                                      <p:cBhvr additive="base">
                                        <p:cTn id="16" dur="500" fill="hold"/>
                                        <p:tgtEl>
                                          <p:spTgt spid="130"/>
                                        </p:tgtEl>
                                        <p:attrNameLst>
                                          <p:attrName>ppt_y</p:attrName>
                                        </p:attrNameLst>
                                      </p:cBhvr>
                                      <p:tavLst>
                                        <p:tav tm="0">
                                          <p:val>
                                            <p:strVal val="0-#ppt_h/2"/>
                                          </p:val>
                                        </p:tav>
                                        <p:tav tm="100000">
                                          <p:val>
                                            <p:strVal val="#ppt_y"/>
                                          </p:val>
                                        </p:tav>
                                      </p:tavLst>
                                    </p:anim>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195"/>
                                        </p:tgtEl>
                                        <p:attrNameLst>
                                          <p:attrName>style.visibility</p:attrName>
                                        </p:attrNameLst>
                                      </p:cBhvr>
                                      <p:to>
                                        <p:strVal val="visible"/>
                                      </p:to>
                                    </p:set>
                                    <p:animEffect transition="in" filter="fade">
                                      <p:cBhvr>
                                        <p:cTn id="20" dur="500"/>
                                        <p:tgtEl>
                                          <p:spTgt spid="195"/>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8"/>
                                        </p:tgtEl>
                                        <p:attrNameLst>
                                          <p:attrName>style.visibility</p:attrName>
                                        </p:attrNameLst>
                                      </p:cBhvr>
                                      <p:to>
                                        <p:strVal val="visible"/>
                                      </p:to>
                                    </p:set>
                                    <p:animEffect transition="in" filter="fade">
                                      <p:cBhvr>
                                        <p:cTn id="23" dur="500"/>
                                        <p:tgtEl>
                                          <p:spTgt spid="198"/>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196"/>
                                        </p:tgtEl>
                                        <p:attrNameLst>
                                          <p:attrName>style.visibility</p:attrName>
                                        </p:attrNameLst>
                                      </p:cBhvr>
                                      <p:to>
                                        <p:strVal val="visible"/>
                                      </p:to>
                                    </p:set>
                                    <p:animEffect transition="in" filter="fade">
                                      <p:cBhvr>
                                        <p:cTn id="27" dur="500"/>
                                        <p:tgtEl>
                                          <p:spTgt spid="196"/>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99"/>
                                        </p:tgtEl>
                                        <p:attrNameLst>
                                          <p:attrName>style.visibility</p:attrName>
                                        </p:attrNameLst>
                                      </p:cBhvr>
                                      <p:to>
                                        <p:strVal val="visible"/>
                                      </p:to>
                                    </p:set>
                                    <p:animEffect transition="in" filter="fade">
                                      <p:cBhvr>
                                        <p:cTn id="30" dur="500"/>
                                        <p:tgtEl>
                                          <p:spTgt spid="199"/>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197"/>
                                        </p:tgtEl>
                                        <p:attrNameLst>
                                          <p:attrName>style.visibility</p:attrName>
                                        </p:attrNameLst>
                                      </p:cBhvr>
                                      <p:to>
                                        <p:strVal val="visible"/>
                                      </p:to>
                                    </p:set>
                                    <p:animEffect transition="in" filter="fade">
                                      <p:cBhvr>
                                        <p:cTn id="34" dur="500"/>
                                        <p:tgtEl>
                                          <p:spTgt spid="19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00"/>
                                        </p:tgtEl>
                                        <p:attrNameLst>
                                          <p:attrName>style.visibility</p:attrName>
                                        </p:attrNameLst>
                                      </p:cBhvr>
                                      <p:to>
                                        <p:strVal val="visible"/>
                                      </p:to>
                                    </p:set>
                                    <p:animEffect transition="in" filter="fade">
                                      <p:cBhvr>
                                        <p:cTn id="37" dur="500"/>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 grpId="0" animBg="1"/>
      <p:bldP spid="196" grpId="0" animBg="1"/>
      <p:bldP spid="197" grpId="0" animBg="1"/>
      <p:bldP spid="198" grpId="0"/>
      <p:bldP spid="199" grpId="0"/>
      <p:bldP spid="20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STEP TO BE STAR</a:t>
            </a:r>
            <a:endParaRPr lang="en-AU" dirty="0"/>
          </a:p>
        </p:txBody>
      </p:sp>
      <p:sp>
        <p:nvSpPr>
          <p:cNvPr id="3" name="Content Placeholder 2"/>
          <p:cNvSpPr>
            <a:spLocks noGrp="1"/>
          </p:cNvSpPr>
          <p:nvPr>
            <p:ph idx="1"/>
          </p:nvPr>
        </p:nvSpPr>
        <p:spPr/>
        <p:txBody>
          <a:bodyPr>
            <a:normAutofit fontScale="92500" lnSpcReduction="20000"/>
          </a:bodyPr>
          <a:lstStyle/>
          <a:p>
            <a:r>
              <a:rPr lang="id-ID" dirty="0"/>
              <a:t>Lorem Intro Should Be Placed Here</a:t>
            </a:r>
            <a:endParaRPr lang="en-AU" dirty="0"/>
          </a:p>
        </p:txBody>
      </p:sp>
      <p:grpSp>
        <p:nvGrpSpPr>
          <p:cNvPr id="35" name="Group 34"/>
          <p:cNvGrpSpPr/>
          <p:nvPr/>
        </p:nvGrpSpPr>
        <p:grpSpPr>
          <a:xfrm>
            <a:off x="12188825" y="7620000"/>
            <a:ext cx="12188825" cy="6096000"/>
            <a:chOff x="6996223" y="2376847"/>
            <a:chExt cx="5195777" cy="4481153"/>
          </a:xfrm>
        </p:grpSpPr>
        <p:grpSp>
          <p:nvGrpSpPr>
            <p:cNvPr id="4" name="Group 3"/>
            <p:cNvGrpSpPr/>
            <p:nvPr/>
          </p:nvGrpSpPr>
          <p:grpSpPr>
            <a:xfrm>
              <a:off x="10774771" y="2376847"/>
              <a:ext cx="1417229" cy="4481153"/>
              <a:chOff x="10774771" y="2376847"/>
              <a:chExt cx="1417229" cy="4481153"/>
            </a:xfrm>
          </p:grpSpPr>
          <p:sp>
            <p:nvSpPr>
              <p:cNvPr id="5" name="Rectangle 5"/>
              <p:cNvSpPr>
                <a:spLocks noChangeArrowheads="1"/>
              </p:cNvSpPr>
              <p:nvPr/>
            </p:nvSpPr>
            <p:spPr bwMode="auto">
              <a:xfrm>
                <a:off x="11245724" y="2923196"/>
                <a:ext cx="946276" cy="3934804"/>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6"/>
              <p:cNvSpPr>
                <a:spLocks/>
              </p:cNvSpPr>
              <p:nvPr/>
            </p:nvSpPr>
            <p:spPr bwMode="auto">
              <a:xfrm>
                <a:off x="10774771" y="2376847"/>
                <a:ext cx="470953" cy="1099254"/>
              </a:xfrm>
              <a:custGeom>
                <a:avLst/>
                <a:gdLst>
                  <a:gd name="T0" fmla="*/ 431 w 431"/>
                  <a:gd name="T1" fmla="*/ 500 h 1006"/>
                  <a:gd name="T2" fmla="*/ 0 w 431"/>
                  <a:gd name="T3" fmla="*/ 0 h 1006"/>
                  <a:gd name="T4" fmla="*/ 0 w 431"/>
                  <a:gd name="T5" fmla="*/ 507 h 1006"/>
                  <a:gd name="T6" fmla="*/ 431 w 431"/>
                  <a:gd name="T7" fmla="*/ 1006 h 1006"/>
                  <a:gd name="T8" fmla="*/ 431 w 431"/>
                  <a:gd name="T9" fmla="*/ 500 h 1006"/>
                </a:gdLst>
                <a:ahLst/>
                <a:cxnLst>
                  <a:cxn ang="0">
                    <a:pos x="T0" y="T1"/>
                  </a:cxn>
                  <a:cxn ang="0">
                    <a:pos x="T2" y="T3"/>
                  </a:cxn>
                  <a:cxn ang="0">
                    <a:pos x="T4" y="T5"/>
                  </a:cxn>
                  <a:cxn ang="0">
                    <a:pos x="T6" y="T7"/>
                  </a:cxn>
                  <a:cxn ang="0">
                    <a:pos x="T8" y="T9"/>
                  </a:cxn>
                </a:cxnLst>
                <a:rect l="0" t="0" r="r" b="b"/>
                <a:pathLst>
                  <a:path w="431" h="1006">
                    <a:moveTo>
                      <a:pt x="431" y="500"/>
                    </a:moveTo>
                    <a:lnTo>
                      <a:pt x="0" y="0"/>
                    </a:lnTo>
                    <a:lnTo>
                      <a:pt x="0" y="507"/>
                    </a:lnTo>
                    <a:lnTo>
                      <a:pt x="431" y="1006"/>
                    </a:lnTo>
                    <a:lnTo>
                      <a:pt x="431" y="50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 name="Freeform 7"/>
              <p:cNvSpPr>
                <a:spLocks/>
              </p:cNvSpPr>
              <p:nvPr/>
            </p:nvSpPr>
            <p:spPr bwMode="auto">
              <a:xfrm>
                <a:off x="10774771" y="2376847"/>
                <a:ext cx="1417229" cy="546349"/>
              </a:xfrm>
              <a:custGeom>
                <a:avLst/>
                <a:gdLst>
                  <a:gd name="T0" fmla="*/ 864 w 1297"/>
                  <a:gd name="T1" fmla="*/ 0 h 500"/>
                  <a:gd name="T2" fmla="*/ 0 w 1297"/>
                  <a:gd name="T3" fmla="*/ 0 h 500"/>
                  <a:gd name="T4" fmla="*/ 431 w 1297"/>
                  <a:gd name="T5" fmla="*/ 500 h 500"/>
                  <a:gd name="T6" fmla="*/ 1297 w 1297"/>
                  <a:gd name="T7" fmla="*/ 500 h 500"/>
                  <a:gd name="T8" fmla="*/ 864 w 1297"/>
                  <a:gd name="T9" fmla="*/ 0 h 500"/>
                </a:gdLst>
                <a:ahLst/>
                <a:cxnLst>
                  <a:cxn ang="0">
                    <a:pos x="T0" y="T1"/>
                  </a:cxn>
                  <a:cxn ang="0">
                    <a:pos x="T2" y="T3"/>
                  </a:cxn>
                  <a:cxn ang="0">
                    <a:pos x="T4" y="T5"/>
                  </a:cxn>
                  <a:cxn ang="0">
                    <a:pos x="T6" y="T7"/>
                  </a:cxn>
                  <a:cxn ang="0">
                    <a:pos x="T8" y="T9"/>
                  </a:cxn>
                </a:cxnLst>
                <a:rect l="0" t="0" r="r" b="b"/>
                <a:pathLst>
                  <a:path w="1297" h="500">
                    <a:moveTo>
                      <a:pt x="864" y="0"/>
                    </a:moveTo>
                    <a:lnTo>
                      <a:pt x="0" y="0"/>
                    </a:lnTo>
                    <a:lnTo>
                      <a:pt x="431" y="500"/>
                    </a:lnTo>
                    <a:lnTo>
                      <a:pt x="1297" y="500"/>
                    </a:lnTo>
                    <a:lnTo>
                      <a:pt x="864"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8"/>
              <p:cNvSpPr>
                <a:spLocks/>
              </p:cNvSpPr>
              <p:nvPr/>
            </p:nvSpPr>
            <p:spPr bwMode="auto">
              <a:xfrm>
                <a:off x="10774771" y="2641280"/>
                <a:ext cx="470953" cy="638135"/>
              </a:xfrm>
              <a:custGeom>
                <a:avLst/>
                <a:gdLst>
                  <a:gd name="T0" fmla="*/ 431 w 431"/>
                  <a:gd name="T1" fmla="*/ 499 h 584"/>
                  <a:gd name="T2" fmla="*/ 0 w 431"/>
                  <a:gd name="T3" fmla="*/ 0 h 584"/>
                  <a:gd name="T4" fmla="*/ 0 w 431"/>
                  <a:gd name="T5" fmla="*/ 85 h 584"/>
                  <a:gd name="T6" fmla="*/ 431 w 431"/>
                  <a:gd name="T7" fmla="*/ 584 h 584"/>
                  <a:gd name="T8" fmla="*/ 431 w 431"/>
                  <a:gd name="T9" fmla="*/ 499 h 584"/>
                </a:gdLst>
                <a:ahLst/>
                <a:cxnLst>
                  <a:cxn ang="0">
                    <a:pos x="T0" y="T1"/>
                  </a:cxn>
                  <a:cxn ang="0">
                    <a:pos x="T2" y="T3"/>
                  </a:cxn>
                  <a:cxn ang="0">
                    <a:pos x="T4" y="T5"/>
                  </a:cxn>
                  <a:cxn ang="0">
                    <a:pos x="T6" y="T7"/>
                  </a:cxn>
                  <a:cxn ang="0">
                    <a:pos x="T8" y="T9"/>
                  </a:cxn>
                </a:cxnLst>
                <a:rect l="0" t="0" r="r" b="b"/>
                <a:pathLst>
                  <a:path w="431" h="584">
                    <a:moveTo>
                      <a:pt x="431" y="499"/>
                    </a:moveTo>
                    <a:lnTo>
                      <a:pt x="0" y="0"/>
                    </a:lnTo>
                    <a:lnTo>
                      <a:pt x="0" y="85"/>
                    </a:lnTo>
                    <a:lnTo>
                      <a:pt x="431" y="584"/>
                    </a:lnTo>
                    <a:lnTo>
                      <a:pt x="431" y="499"/>
                    </a:lnTo>
                    <a:close/>
                  </a:path>
                </a:pathLst>
              </a:custGeom>
              <a:solidFill>
                <a:schemeClr val="bg1">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9"/>
              <p:cNvSpPr>
                <a:spLocks/>
              </p:cNvSpPr>
              <p:nvPr/>
            </p:nvSpPr>
            <p:spPr bwMode="auto">
              <a:xfrm>
                <a:off x="11245724" y="3088193"/>
                <a:ext cx="640321" cy="289565"/>
              </a:xfrm>
              <a:custGeom>
                <a:avLst/>
                <a:gdLst>
                  <a:gd name="T0" fmla="*/ 0 w 586"/>
                  <a:gd name="T1" fmla="*/ 90 h 265"/>
                  <a:gd name="T2" fmla="*/ 419 w 586"/>
                  <a:gd name="T3" fmla="*/ 90 h 265"/>
                  <a:gd name="T4" fmla="*/ 419 w 586"/>
                  <a:gd name="T5" fmla="*/ 0 h 265"/>
                  <a:gd name="T6" fmla="*/ 586 w 586"/>
                  <a:gd name="T7" fmla="*/ 133 h 265"/>
                  <a:gd name="T8" fmla="*/ 419 w 586"/>
                  <a:gd name="T9" fmla="*/ 265 h 265"/>
                  <a:gd name="T10" fmla="*/ 419 w 586"/>
                  <a:gd name="T11" fmla="*/ 175 h 265"/>
                  <a:gd name="T12" fmla="*/ 0 w 586"/>
                  <a:gd name="T13" fmla="*/ 175 h 265"/>
                  <a:gd name="T14" fmla="*/ 0 w 586"/>
                  <a:gd name="T15" fmla="*/ 90 h 2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6" h="265">
                    <a:moveTo>
                      <a:pt x="0" y="90"/>
                    </a:moveTo>
                    <a:lnTo>
                      <a:pt x="419" y="90"/>
                    </a:lnTo>
                    <a:lnTo>
                      <a:pt x="419" y="0"/>
                    </a:lnTo>
                    <a:lnTo>
                      <a:pt x="586" y="133"/>
                    </a:lnTo>
                    <a:lnTo>
                      <a:pt x="419" y="265"/>
                    </a:lnTo>
                    <a:lnTo>
                      <a:pt x="419" y="175"/>
                    </a:lnTo>
                    <a:lnTo>
                      <a:pt x="0" y="175"/>
                    </a:lnTo>
                    <a:lnTo>
                      <a:pt x="0" y="90"/>
                    </a:lnTo>
                    <a:close/>
                  </a:path>
                </a:pathLst>
              </a:custGeom>
              <a:solidFill>
                <a:schemeClr val="bg1">
                  <a:alpha val="5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 name="Group 9"/>
            <p:cNvGrpSpPr/>
            <p:nvPr/>
          </p:nvGrpSpPr>
          <p:grpSpPr>
            <a:xfrm>
              <a:off x="9828495" y="2930844"/>
              <a:ext cx="1417229" cy="3927156"/>
              <a:chOff x="9828495" y="2930844"/>
              <a:chExt cx="1417229" cy="3927156"/>
            </a:xfrm>
          </p:grpSpPr>
          <p:sp>
            <p:nvSpPr>
              <p:cNvPr id="11" name="Rectangle 10"/>
              <p:cNvSpPr>
                <a:spLocks noChangeArrowheads="1"/>
              </p:cNvSpPr>
              <p:nvPr/>
            </p:nvSpPr>
            <p:spPr bwMode="auto">
              <a:xfrm>
                <a:off x="10301633" y="3476101"/>
                <a:ext cx="944091" cy="3381899"/>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11"/>
              <p:cNvSpPr>
                <a:spLocks/>
              </p:cNvSpPr>
              <p:nvPr/>
            </p:nvSpPr>
            <p:spPr bwMode="auto">
              <a:xfrm>
                <a:off x="9828495" y="2930844"/>
                <a:ext cx="473138" cy="1098161"/>
              </a:xfrm>
              <a:custGeom>
                <a:avLst/>
                <a:gdLst>
                  <a:gd name="T0" fmla="*/ 433 w 433"/>
                  <a:gd name="T1" fmla="*/ 499 h 1005"/>
                  <a:gd name="T2" fmla="*/ 0 w 433"/>
                  <a:gd name="T3" fmla="*/ 0 h 1005"/>
                  <a:gd name="T4" fmla="*/ 0 w 433"/>
                  <a:gd name="T5" fmla="*/ 506 h 1005"/>
                  <a:gd name="T6" fmla="*/ 433 w 433"/>
                  <a:gd name="T7" fmla="*/ 1005 h 1005"/>
                  <a:gd name="T8" fmla="*/ 433 w 433"/>
                  <a:gd name="T9" fmla="*/ 499 h 1005"/>
                </a:gdLst>
                <a:ahLst/>
                <a:cxnLst>
                  <a:cxn ang="0">
                    <a:pos x="T0" y="T1"/>
                  </a:cxn>
                  <a:cxn ang="0">
                    <a:pos x="T2" y="T3"/>
                  </a:cxn>
                  <a:cxn ang="0">
                    <a:pos x="T4" y="T5"/>
                  </a:cxn>
                  <a:cxn ang="0">
                    <a:pos x="T6" y="T7"/>
                  </a:cxn>
                  <a:cxn ang="0">
                    <a:pos x="T8" y="T9"/>
                  </a:cxn>
                </a:cxnLst>
                <a:rect l="0" t="0" r="r" b="b"/>
                <a:pathLst>
                  <a:path w="433" h="1005">
                    <a:moveTo>
                      <a:pt x="433" y="499"/>
                    </a:moveTo>
                    <a:lnTo>
                      <a:pt x="0" y="0"/>
                    </a:lnTo>
                    <a:lnTo>
                      <a:pt x="0" y="506"/>
                    </a:lnTo>
                    <a:lnTo>
                      <a:pt x="433" y="1005"/>
                    </a:lnTo>
                    <a:lnTo>
                      <a:pt x="433" y="499"/>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12"/>
              <p:cNvSpPr>
                <a:spLocks/>
              </p:cNvSpPr>
              <p:nvPr/>
            </p:nvSpPr>
            <p:spPr bwMode="auto">
              <a:xfrm>
                <a:off x="9828495" y="2930844"/>
                <a:ext cx="1417229" cy="545256"/>
              </a:xfrm>
              <a:custGeom>
                <a:avLst/>
                <a:gdLst>
                  <a:gd name="T0" fmla="*/ 866 w 1297"/>
                  <a:gd name="T1" fmla="*/ 0 h 499"/>
                  <a:gd name="T2" fmla="*/ 0 w 1297"/>
                  <a:gd name="T3" fmla="*/ 0 h 499"/>
                  <a:gd name="T4" fmla="*/ 433 w 1297"/>
                  <a:gd name="T5" fmla="*/ 499 h 499"/>
                  <a:gd name="T6" fmla="*/ 1297 w 1297"/>
                  <a:gd name="T7" fmla="*/ 499 h 499"/>
                  <a:gd name="T8" fmla="*/ 866 w 1297"/>
                  <a:gd name="T9" fmla="*/ 0 h 499"/>
                </a:gdLst>
                <a:ahLst/>
                <a:cxnLst>
                  <a:cxn ang="0">
                    <a:pos x="T0" y="T1"/>
                  </a:cxn>
                  <a:cxn ang="0">
                    <a:pos x="T2" y="T3"/>
                  </a:cxn>
                  <a:cxn ang="0">
                    <a:pos x="T4" y="T5"/>
                  </a:cxn>
                  <a:cxn ang="0">
                    <a:pos x="T6" y="T7"/>
                  </a:cxn>
                  <a:cxn ang="0">
                    <a:pos x="T8" y="T9"/>
                  </a:cxn>
                </a:cxnLst>
                <a:rect l="0" t="0" r="r" b="b"/>
                <a:pathLst>
                  <a:path w="1297" h="499">
                    <a:moveTo>
                      <a:pt x="866" y="0"/>
                    </a:moveTo>
                    <a:lnTo>
                      <a:pt x="0" y="0"/>
                    </a:lnTo>
                    <a:lnTo>
                      <a:pt x="433" y="499"/>
                    </a:lnTo>
                    <a:lnTo>
                      <a:pt x="1297" y="499"/>
                    </a:lnTo>
                    <a:lnTo>
                      <a:pt x="866"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13"/>
              <p:cNvSpPr>
                <a:spLocks/>
              </p:cNvSpPr>
              <p:nvPr/>
            </p:nvSpPr>
            <p:spPr bwMode="auto">
              <a:xfrm>
                <a:off x="9828495" y="3194185"/>
                <a:ext cx="473138" cy="638135"/>
              </a:xfrm>
              <a:custGeom>
                <a:avLst/>
                <a:gdLst>
                  <a:gd name="T0" fmla="*/ 433 w 433"/>
                  <a:gd name="T1" fmla="*/ 499 h 584"/>
                  <a:gd name="T2" fmla="*/ 0 w 433"/>
                  <a:gd name="T3" fmla="*/ 0 h 584"/>
                  <a:gd name="T4" fmla="*/ 0 w 433"/>
                  <a:gd name="T5" fmla="*/ 88 h 584"/>
                  <a:gd name="T6" fmla="*/ 433 w 433"/>
                  <a:gd name="T7" fmla="*/ 584 h 584"/>
                  <a:gd name="T8" fmla="*/ 433 w 433"/>
                  <a:gd name="T9" fmla="*/ 499 h 584"/>
                </a:gdLst>
                <a:ahLst/>
                <a:cxnLst>
                  <a:cxn ang="0">
                    <a:pos x="T0" y="T1"/>
                  </a:cxn>
                  <a:cxn ang="0">
                    <a:pos x="T2" y="T3"/>
                  </a:cxn>
                  <a:cxn ang="0">
                    <a:pos x="T4" y="T5"/>
                  </a:cxn>
                  <a:cxn ang="0">
                    <a:pos x="T6" y="T7"/>
                  </a:cxn>
                  <a:cxn ang="0">
                    <a:pos x="T8" y="T9"/>
                  </a:cxn>
                </a:cxnLst>
                <a:rect l="0" t="0" r="r" b="b"/>
                <a:pathLst>
                  <a:path w="433" h="584">
                    <a:moveTo>
                      <a:pt x="433" y="499"/>
                    </a:moveTo>
                    <a:lnTo>
                      <a:pt x="0" y="0"/>
                    </a:lnTo>
                    <a:lnTo>
                      <a:pt x="0" y="88"/>
                    </a:lnTo>
                    <a:lnTo>
                      <a:pt x="433" y="584"/>
                    </a:lnTo>
                    <a:lnTo>
                      <a:pt x="433" y="499"/>
                    </a:lnTo>
                    <a:close/>
                  </a:path>
                </a:pathLst>
              </a:custGeom>
              <a:solidFill>
                <a:schemeClr val="bg1">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14"/>
              <p:cNvSpPr>
                <a:spLocks/>
              </p:cNvSpPr>
              <p:nvPr/>
            </p:nvSpPr>
            <p:spPr bwMode="auto">
              <a:xfrm>
                <a:off x="10301633" y="3641098"/>
                <a:ext cx="641414" cy="289565"/>
              </a:xfrm>
              <a:custGeom>
                <a:avLst/>
                <a:gdLst>
                  <a:gd name="T0" fmla="*/ 0 w 587"/>
                  <a:gd name="T1" fmla="*/ 90 h 265"/>
                  <a:gd name="T2" fmla="*/ 419 w 587"/>
                  <a:gd name="T3" fmla="*/ 90 h 265"/>
                  <a:gd name="T4" fmla="*/ 419 w 587"/>
                  <a:gd name="T5" fmla="*/ 0 h 265"/>
                  <a:gd name="T6" fmla="*/ 587 w 587"/>
                  <a:gd name="T7" fmla="*/ 133 h 265"/>
                  <a:gd name="T8" fmla="*/ 419 w 587"/>
                  <a:gd name="T9" fmla="*/ 265 h 265"/>
                  <a:gd name="T10" fmla="*/ 419 w 587"/>
                  <a:gd name="T11" fmla="*/ 175 h 265"/>
                  <a:gd name="T12" fmla="*/ 0 w 587"/>
                  <a:gd name="T13" fmla="*/ 175 h 265"/>
                  <a:gd name="T14" fmla="*/ 0 w 587"/>
                  <a:gd name="T15" fmla="*/ 90 h 2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265">
                    <a:moveTo>
                      <a:pt x="0" y="90"/>
                    </a:moveTo>
                    <a:lnTo>
                      <a:pt x="419" y="90"/>
                    </a:lnTo>
                    <a:lnTo>
                      <a:pt x="419" y="0"/>
                    </a:lnTo>
                    <a:lnTo>
                      <a:pt x="587" y="133"/>
                    </a:lnTo>
                    <a:lnTo>
                      <a:pt x="419" y="265"/>
                    </a:lnTo>
                    <a:lnTo>
                      <a:pt x="419" y="175"/>
                    </a:lnTo>
                    <a:lnTo>
                      <a:pt x="0" y="175"/>
                    </a:lnTo>
                    <a:lnTo>
                      <a:pt x="0" y="90"/>
                    </a:lnTo>
                    <a:close/>
                  </a:path>
                </a:pathLst>
              </a:custGeom>
              <a:solidFill>
                <a:schemeClr val="bg1">
                  <a:alpha val="5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a:off x="8885497" y="3483749"/>
              <a:ext cx="1416136" cy="3374251"/>
              <a:chOff x="8885497" y="3483749"/>
              <a:chExt cx="1416136" cy="3374251"/>
            </a:xfrm>
          </p:grpSpPr>
          <p:sp>
            <p:nvSpPr>
              <p:cNvPr id="17" name="Freeform 15"/>
              <p:cNvSpPr>
                <a:spLocks/>
              </p:cNvSpPr>
              <p:nvPr/>
            </p:nvSpPr>
            <p:spPr bwMode="auto">
              <a:xfrm>
                <a:off x="8885497" y="3483749"/>
                <a:ext cx="473138" cy="1099254"/>
              </a:xfrm>
              <a:custGeom>
                <a:avLst/>
                <a:gdLst>
                  <a:gd name="T0" fmla="*/ 433 w 433"/>
                  <a:gd name="T1" fmla="*/ 499 h 1006"/>
                  <a:gd name="T2" fmla="*/ 0 w 433"/>
                  <a:gd name="T3" fmla="*/ 0 h 1006"/>
                  <a:gd name="T4" fmla="*/ 0 w 433"/>
                  <a:gd name="T5" fmla="*/ 506 h 1006"/>
                  <a:gd name="T6" fmla="*/ 433 w 433"/>
                  <a:gd name="T7" fmla="*/ 1006 h 1006"/>
                  <a:gd name="T8" fmla="*/ 433 w 433"/>
                  <a:gd name="T9" fmla="*/ 499 h 1006"/>
                </a:gdLst>
                <a:ahLst/>
                <a:cxnLst>
                  <a:cxn ang="0">
                    <a:pos x="T0" y="T1"/>
                  </a:cxn>
                  <a:cxn ang="0">
                    <a:pos x="T2" y="T3"/>
                  </a:cxn>
                  <a:cxn ang="0">
                    <a:pos x="T4" y="T5"/>
                  </a:cxn>
                  <a:cxn ang="0">
                    <a:pos x="T6" y="T7"/>
                  </a:cxn>
                  <a:cxn ang="0">
                    <a:pos x="T8" y="T9"/>
                  </a:cxn>
                </a:cxnLst>
                <a:rect l="0" t="0" r="r" b="b"/>
                <a:pathLst>
                  <a:path w="433" h="1006">
                    <a:moveTo>
                      <a:pt x="433" y="499"/>
                    </a:moveTo>
                    <a:lnTo>
                      <a:pt x="0" y="0"/>
                    </a:lnTo>
                    <a:lnTo>
                      <a:pt x="0" y="506"/>
                    </a:lnTo>
                    <a:lnTo>
                      <a:pt x="433" y="1006"/>
                    </a:lnTo>
                    <a:lnTo>
                      <a:pt x="433" y="499"/>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18" name="Group 17"/>
              <p:cNvGrpSpPr/>
              <p:nvPr/>
            </p:nvGrpSpPr>
            <p:grpSpPr>
              <a:xfrm>
                <a:off x="8885497" y="3483749"/>
                <a:ext cx="1416136" cy="3374251"/>
                <a:chOff x="8885497" y="3483749"/>
                <a:chExt cx="1416136" cy="3374251"/>
              </a:xfrm>
            </p:grpSpPr>
            <p:sp>
              <p:nvSpPr>
                <p:cNvPr id="19" name="Rectangle 16"/>
                <p:cNvSpPr>
                  <a:spLocks noChangeArrowheads="1"/>
                </p:cNvSpPr>
                <p:nvPr/>
              </p:nvSpPr>
              <p:spPr bwMode="auto">
                <a:xfrm>
                  <a:off x="9358635" y="4029006"/>
                  <a:ext cx="942998" cy="2828994"/>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17"/>
                <p:cNvSpPr>
                  <a:spLocks/>
                </p:cNvSpPr>
                <p:nvPr/>
              </p:nvSpPr>
              <p:spPr bwMode="auto">
                <a:xfrm>
                  <a:off x="8885497" y="3483749"/>
                  <a:ext cx="1416136" cy="545256"/>
                </a:xfrm>
                <a:custGeom>
                  <a:avLst/>
                  <a:gdLst>
                    <a:gd name="T0" fmla="*/ 863 w 1296"/>
                    <a:gd name="T1" fmla="*/ 0 h 499"/>
                    <a:gd name="T2" fmla="*/ 0 w 1296"/>
                    <a:gd name="T3" fmla="*/ 0 h 499"/>
                    <a:gd name="T4" fmla="*/ 433 w 1296"/>
                    <a:gd name="T5" fmla="*/ 499 h 499"/>
                    <a:gd name="T6" fmla="*/ 1296 w 1296"/>
                    <a:gd name="T7" fmla="*/ 499 h 499"/>
                    <a:gd name="T8" fmla="*/ 863 w 1296"/>
                    <a:gd name="T9" fmla="*/ 0 h 499"/>
                  </a:gdLst>
                  <a:ahLst/>
                  <a:cxnLst>
                    <a:cxn ang="0">
                      <a:pos x="T0" y="T1"/>
                    </a:cxn>
                    <a:cxn ang="0">
                      <a:pos x="T2" y="T3"/>
                    </a:cxn>
                    <a:cxn ang="0">
                      <a:pos x="T4" y="T5"/>
                    </a:cxn>
                    <a:cxn ang="0">
                      <a:pos x="T6" y="T7"/>
                    </a:cxn>
                    <a:cxn ang="0">
                      <a:pos x="T8" y="T9"/>
                    </a:cxn>
                  </a:cxnLst>
                  <a:rect l="0" t="0" r="r" b="b"/>
                  <a:pathLst>
                    <a:path w="1296" h="499">
                      <a:moveTo>
                        <a:pt x="863" y="0"/>
                      </a:moveTo>
                      <a:lnTo>
                        <a:pt x="0" y="0"/>
                      </a:lnTo>
                      <a:lnTo>
                        <a:pt x="433" y="499"/>
                      </a:lnTo>
                      <a:lnTo>
                        <a:pt x="1296" y="499"/>
                      </a:lnTo>
                      <a:lnTo>
                        <a:pt x="863"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18"/>
                <p:cNvSpPr>
                  <a:spLocks/>
                </p:cNvSpPr>
                <p:nvPr/>
              </p:nvSpPr>
              <p:spPr bwMode="auto">
                <a:xfrm>
                  <a:off x="8885497" y="3747090"/>
                  <a:ext cx="473138" cy="641413"/>
                </a:xfrm>
                <a:custGeom>
                  <a:avLst/>
                  <a:gdLst>
                    <a:gd name="T0" fmla="*/ 433 w 433"/>
                    <a:gd name="T1" fmla="*/ 500 h 587"/>
                    <a:gd name="T2" fmla="*/ 0 w 433"/>
                    <a:gd name="T3" fmla="*/ 0 h 587"/>
                    <a:gd name="T4" fmla="*/ 0 w 433"/>
                    <a:gd name="T5" fmla="*/ 88 h 587"/>
                    <a:gd name="T6" fmla="*/ 433 w 433"/>
                    <a:gd name="T7" fmla="*/ 587 h 587"/>
                    <a:gd name="T8" fmla="*/ 433 w 433"/>
                    <a:gd name="T9" fmla="*/ 500 h 587"/>
                  </a:gdLst>
                  <a:ahLst/>
                  <a:cxnLst>
                    <a:cxn ang="0">
                      <a:pos x="T0" y="T1"/>
                    </a:cxn>
                    <a:cxn ang="0">
                      <a:pos x="T2" y="T3"/>
                    </a:cxn>
                    <a:cxn ang="0">
                      <a:pos x="T4" y="T5"/>
                    </a:cxn>
                    <a:cxn ang="0">
                      <a:pos x="T6" y="T7"/>
                    </a:cxn>
                    <a:cxn ang="0">
                      <a:pos x="T8" y="T9"/>
                    </a:cxn>
                  </a:cxnLst>
                  <a:rect l="0" t="0" r="r" b="b"/>
                  <a:pathLst>
                    <a:path w="433" h="587">
                      <a:moveTo>
                        <a:pt x="433" y="500"/>
                      </a:moveTo>
                      <a:lnTo>
                        <a:pt x="0" y="0"/>
                      </a:lnTo>
                      <a:lnTo>
                        <a:pt x="0" y="88"/>
                      </a:lnTo>
                      <a:lnTo>
                        <a:pt x="433" y="587"/>
                      </a:lnTo>
                      <a:lnTo>
                        <a:pt x="433" y="500"/>
                      </a:lnTo>
                      <a:close/>
                    </a:path>
                  </a:pathLst>
                </a:custGeom>
                <a:solidFill>
                  <a:schemeClr val="bg1">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19"/>
                <p:cNvSpPr>
                  <a:spLocks/>
                </p:cNvSpPr>
                <p:nvPr/>
              </p:nvSpPr>
              <p:spPr bwMode="auto">
                <a:xfrm>
                  <a:off x="9358635" y="4195096"/>
                  <a:ext cx="640321" cy="289565"/>
                </a:xfrm>
                <a:custGeom>
                  <a:avLst/>
                  <a:gdLst>
                    <a:gd name="T0" fmla="*/ 0 w 586"/>
                    <a:gd name="T1" fmla="*/ 90 h 265"/>
                    <a:gd name="T2" fmla="*/ 419 w 586"/>
                    <a:gd name="T3" fmla="*/ 90 h 265"/>
                    <a:gd name="T4" fmla="*/ 419 w 586"/>
                    <a:gd name="T5" fmla="*/ 0 h 265"/>
                    <a:gd name="T6" fmla="*/ 586 w 586"/>
                    <a:gd name="T7" fmla="*/ 132 h 265"/>
                    <a:gd name="T8" fmla="*/ 419 w 586"/>
                    <a:gd name="T9" fmla="*/ 265 h 265"/>
                    <a:gd name="T10" fmla="*/ 419 w 586"/>
                    <a:gd name="T11" fmla="*/ 177 h 265"/>
                    <a:gd name="T12" fmla="*/ 0 w 586"/>
                    <a:gd name="T13" fmla="*/ 177 h 265"/>
                    <a:gd name="T14" fmla="*/ 0 w 586"/>
                    <a:gd name="T15" fmla="*/ 90 h 2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6" h="265">
                      <a:moveTo>
                        <a:pt x="0" y="90"/>
                      </a:moveTo>
                      <a:lnTo>
                        <a:pt x="419" y="90"/>
                      </a:lnTo>
                      <a:lnTo>
                        <a:pt x="419" y="0"/>
                      </a:lnTo>
                      <a:lnTo>
                        <a:pt x="586" y="132"/>
                      </a:lnTo>
                      <a:lnTo>
                        <a:pt x="419" y="265"/>
                      </a:lnTo>
                      <a:lnTo>
                        <a:pt x="419" y="177"/>
                      </a:lnTo>
                      <a:lnTo>
                        <a:pt x="0" y="177"/>
                      </a:lnTo>
                      <a:lnTo>
                        <a:pt x="0" y="90"/>
                      </a:lnTo>
                      <a:close/>
                    </a:path>
                  </a:pathLst>
                </a:custGeom>
                <a:solidFill>
                  <a:schemeClr val="bg1">
                    <a:alpha val="5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23" name="Group 22"/>
            <p:cNvGrpSpPr/>
            <p:nvPr/>
          </p:nvGrpSpPr>
          <p:grpSpPr>
            <a:xfrm>
              <a:off x="7941407" y="4036654"/>
              <a:ext cx="1417229" cy="2821346"/>
              <a:chOff x="7941407" y="4036654"/>
              <a:chExt cx="1417229" cy="2821346"/>
            </a:xfrm>
          </p:grpSpPr>
          <p:sp>
            <p:nvSpPr>
              <p:cNvPr id="24" name="Rectangle 25"/>
              <p:cNvSpPr>
                <a:spLocks noChangeArrowheads="1"/>
              </p:cNvSpPr>
              <p:nvPr/>
            </p:nvSpPr>
            <p:spPr bwMode="auto">
              <a:xfrm>
                <a:off x="8412359" y="4583003"/>
                <a:ext cx="946276" cy="2274997"/>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26"/>
              <p:cNvSpPr>
                <a:spLocks/>
              </p:cNvSpPr>
              <p:nvPr/>
            </p:nvSpPr>
            <p:spPr bwMode="auto">
              <a:xfrm>
                <a:off x="7941407" y="4036654"/>
                <a:ext cx="470953" cy="1099254"/>
              </a:xfrm>
              <a:custGeom>
                <a:avLst/>
                <a:gdLst>
                  <a:gd name="T0" fmla="*/ 431 w 431"/>
                  <a:gd name="T1" fmla="*/ 500 h 1006"/>
                  <a:gd name="T2" fmla="*/ 0 w 431"/>
                  <a:gd name="T3" fmla="*/ 0 h 1006"/>
                  <a:gd name="T4" fmla="*/ 0 w 431"/>
                  <a:gd name="T5" fmla="*/ 507 h 1006"/>
                  <a:gd name="T6" fmla="*/ 431 w 431"/>
                  <a:gd name="T7" fmla="*/ 1006 h 1006"/>
                  <a:gd name="T8" fmla="*/ 431 w 431"/>
                  <a:gd name="T9" fmla="*/ 500 h 1006"/>
                </a:gdLst>
                <a:ahLst/>
                <a:cxnLst>
                  <a:cxn ang="0">
                    <a:pos x="T0" y="T1"/>
                  </a:cxn>
                  <a:cxn ang="0">
                    <a:pos x="T2" y="T3"/>
                  </a:cxn>
                  <a:cxn ang="0">
                    <a:pos x="T4" y="T5"/>
                  </a:cxn>
                  <a:cxn ang="0">
                    <a:pos x="T6" y="T7"/>
                  </a:cxn>
                  <a:cxn ang="0">
                    <a:pos x="T8" y="T9"/>
                  </a:cxn>
                </a:cxnLst>
                <a:rect l="0" t="0" r="r" b="b"/>
                <a:pathLst>
                  <a:path w="431" h="1006">
                    <a:moveTo>
                      <a:pt x="431" y="500"/>
                    </a:moveTo>
                    <a:lnTo>
                      <a:pt x="0" y="0"/>
                    </a:lnTo>
                    <a:lnTo>
                      <a:pt x="0" y="507"/>
                    </a:lnTo>
                    <a:lnTo>
                      <a:pt x="431" y="1006"/>
                    </a:lnTo>
                    <a:lnTo>
                      <a:pt x="431" y="50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27"/>
              <p:cNvSpPr>
                <a:spLocks/>
              </p:cNvSpPr>
              <p:nvPr/>
            </p:nvSpPr>
            <p:spPr bwMode="auto">
              <a:xfrm>
                <a:off x="7941407" y="4036654"/>
                <a:ext cx="1417229" cy="546349"/>
              </a:xfrm>
              <a:custGeom>
                <a:avLst/>
                <a:gdLst>
                  <a:gd name="T0" fmla="*/ 864 w 1297"/>
                  <a:gd name="T1" fmla="*/ 0 h 500"/>
                  <a:gd name="T2" fmla="*/ 0 w 1297"/>
                  <a:gd name="T3" fmla="*/ 0 h 500"/>
                  <a:gd name="T4" fmla="*/ 431 w 1297"/>
                  <a:gd name="T5" fmla="*/ 500 h 500"/>
                  <a:gd name="T6" fmla="*/ 1297 w 1297"/>
                  <a:gd name="T7" fmla="*/ 500 h 500"/>
                  <a:gd name="T8" fmla="*/ 864 w 1297"/>
                  <a:gd name="T9" fmla="*/ 0 h 500"/>
                </a:gdLst>
                <a:ahLst/>
                <a:cxnLst>
                  <a:cxn ang="0">
                    <a:pos x="T0" y="T1"/>
                  </a:cxn>
                  <a:cxn ang="0">
                    <a:pos x="T2" y="T3"/>
                  </a:cxn>
                  <a:cxn ang="0">
                    <a:pos x="T4" y="T5"/>
                  </a:cxn>
                  <a:cxn ang="0">
                    <a:pos x="T6" y="T7"/>
                  </a:cxn>
                  <a:cxn ang="0">
                    <a:pos x="T8" y="T9"/>
                  </a:cxn>
                </a:cxnLst>
                <a:rect l="0" t="0" r="r" b="b"/>
                <a:pathLst>
                  <a:path w="1297" h="500">
                    <a:moveTo>
                      <a:pt x="864" y="0"/>
                    </a:moveTo>
                    <a:lnTo>
                      <a:pt x="0" y="0"/>
                    </a:lnTo>
                    <a:lnTo>
                      <a:pt x="431" y="500"/>
                    </a:lnTo>
                    <a:lnTo>
                      <a:pt x="1297" y="500"/>
                    </a:lnTo>
                    <a:lnTo>
                      <a:pt x="864" y="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28"/>
              <p:cNvSpPr>
                <a:spLocks/>
              </p:cNvSpPr>
              <p:nvPr/>
            </p:nvSpPr>
            <p:spPr bwMode="auto">
              <a:xfrm>
                <a:off x="7941407" y="4301087"/>
                <a:ext cx="470953" cy="641413"/>
              </a:xfrm>
              <a:custGeom>
                <a:avLst/>
                <a:gdLst>
                  <a:gd name="T0" fmla="*/ 431 w 431"/>
                  <a:gd name="T1" fmla="*/ 499 h 587"/>
                  <a:gd name="T2" fmla="*/ 0 w 431"/>
                  <a:gd name="T3" fmla="*/ 0 h 587"/>
                  <a:gd name="T4" fmla="*/ 0 w 431"/>
                  <a:gd name="T5" fmla="*/ 87 h 587"/>
                  <a:gd name="T6" fmla="*/ 431 w 431"/>
                  <a:gd name="T7" fmla="*/ 587 h 587"/>
                  <a:gd name="T8" fmla="*/ 431 w 431"/>
                  <a:gd name="T9" fmla="*/ 499 h 587"/>
                </a:gdLst>
                <a:ahLst/>
                <a:cxnLst>
                  <a:cxn ang="0">
                    <a:pos x="T0" y="T1"/>
                  </a:cxn>
                  <a:cxn ang="0">
                    <a:pos x="T2" y="T3"/>
                  </a:cxn>
                  <a:cxn ang="0">
                    <a:pos x="T4" y="T5"/>
                  </a:cxn>
                  <a:cxn ang="0">
                    <a:pos x="T6" y="T7"/>
                  </a:cxn>
                  <a:cxn ang="0">
                    <a:pos x="T8" y="T9"/>
                  </a:cxn>
                </a:cxnLst>
                <a:rect l="0" t="0" r="r" b="b"/>
                <a:pathLst>
                  <a:path w="431" h="587">
                    <a:moveTo>
                      <a:pt x="431" y="499"/>
                    </a:moveTo>
                    <a:lnTo>
                      <a:pt x="0" y="0"/>
                    </a:lnTo>
                    <a:lnTo>
                      <a:pt x="0" y="87"/>
                    </a:lnTo>
                    <a:lnTo>
                      <a:pt x="431" y="587"/>
                    </a:lnTo>
                    <a:lnTo>
                      <a:pt x="431" y="499"/>
                    </a:lnTo>
                    <a:close/>
                  </a:path>
                </a:pathLst>
              </a:custGeom>
              <a:solidFill>
                <a:schemeClr val="bg1">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29"/>
              <p:cNvSpPr>
                <a:spLocks/>
              </p:cNvSpPr>
              <p:nvPr/>
            </p:nvSpPr>
            <p:spPr bwMode="auto">
              <a:xfrm>
                <a:off x="8412359" y="4750186"/>
                <a:ext cx="641414" cy="287379"/>
              </a:xfrm>
              <a:custGeom>
                <a:avLst/>
                <a:gdLst>
                  <a:gd name="T0" fmla="*/ 0 w 587"/>
                  <a:gd name="T1" fmla="*/ 88 h 263"/>
                  <a:gd name="T2" fmla="*/ 419 w 587"/>
                  <a:gd name="T3" fmla="*/ 88 h 263"/>
                  <a:gd name="T4" fmla="*/ 419 w 587"/>
                  <a:gd name="T5" fmla="*/ 0 h 263"/>
                  <a:gd name="T6" fmla="*/ 587 w 587"/>
                  <a:gd name="T7" fmla="*/ 131 h 263"/>
                  <a:gd name="T8" fmla="*/ 419 w 587"/>
                  <a:gd name="T9" fmla="*/ 263 h 263"/>
                  <a:gd name="T10" fmla="*/ 419 w 587"/>
                  <a:gd name="T11" fmla="*/ 176 h 263"/>
                  <a:gd name="T12" fmla="*/ 0 w 587"/>
                  <a:gd name="T13" fmla="*/ 176 h 263"/>
                  <a:gd name="T14" fmla="*/ 0 w 587"/>
                  <a:gd name="T15" fmla="*/ 88 h 2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263">
                    <a:moveTo>
                      <a:pt x="0" y="88"/>
                    </a:moveTo>
                    <a:lnTo>
                      <a:pt x="419" y="88"/>
                    </a:lnTo>
                    <a:lnTo>
                      <a:pt x="419" y="0"/>
                    </a:lnTo>
                    <a:lnTo>
                      <a:pt x="587" y="131"/>
                    </a:lnTo>
                    <a:lnTo>
                      <a:pt x="419" y="263"/>
                    </a:lnTo>
                    <a:lnTo>
                      <a:pt x="419" y="176"/>
                    </a:lnTo>
                    <a:lnTo>
                      <a:pt x="0" y="176"/>
                    </a:lnTo>
                    <a:lnTo>
                      <a:pt x="0" y="88"/>
                    </a:lnTo>
                    <a:close/>
                  </a:path>
                </a:pathLst>
              </a:custGeom>
              <a:solidFill>
                <a:schemeClr val="bg1">
                  <a:alpha val="5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9" name="Group 28"/>
            <p:cNvGrpSpPr/>
            <p:nvPr/>
          </p:nvGrpSpPr>
          <p:grpSpPr>
            <a:xfrm>
              <a:off x="6996223" y="4590653"/>
              <a:ext cx="1416136" cy="2267347"/>
              <a:chOff x="6996223" y="4590653"/>
              <a:chExt cx="1416136" cy="2267347"/>
            </a:xfrm>
          </p:grpSpPr>
          <p:sp>
            <p:nvSpPr>
              <p:cNvPr id="30" name="Freeform 20"/>
              <p:cNvSpPr>
                <a:spLocks/>
              </p:cNvSpPr>
              <p:nvPr/>
            </p:nvSpPr>
            <p:spPr bwMode="auto">
              <a:xfrm>
                <a:off x="6996223" y="4590653"/>
                <a:ext cx="1416136" cy="545256"/>
              </a:xfrm>
              <a:custGeom>
                <a:avLst/>
                <a:gdLst>
                  <a:gd name="T0" fmla="*/ 865 w 1296"/>
                  <a:gd name="T1" fmla="*/ 0 h 499"/>
                  <a:gd name="T2" fmla="*/ 0 w 1296"/>
                  <a:gd name="T3" fmla="*/ 0 h 499"/>
                  <a:gd name="T4" fmla="*/ 432 w 1296"/>
                  <a:gd name="T5" fmla="*/ 499 h 499"/>
                  <a:gd name="T6" fmla="*/ 1296 w 1296"/>
                  <a:gd name="T7" fmla="*/ 499 h 499"/>
                  <a:gd name="T8" fmla="*/ 865 w 1296"/>
                  <a:gd name="T9" fmla="*/ 0 h 499"/>
                </a:gdLst>
                <a:ahLst/>
                <a:cxnLst>
                  <a:cxn ang="0">
                    <a:pos x="T0" y="T1"/>
                  </a:cxn>
                  <a:cxn ang="0">
                    <a:pos x="T2" y="T3"/>
                  </a:cxn>
                  <a:cxn ang="0">
                    <a:pos x="T4" y="T5"/>
                  </a:cxn>
                  <a:cxn ang="0">
                    <a:pos x="T6" y="T7"/>
                  </a:cxn>
                  <a:cxn ang="0">
                    <a:pos x="T8" y="T9"/>
                  </a:cxn>
                </a:cxnLst>
                <a:rect l="0" t="0" r="r" b="b"/>
                <a:pathLst>
                  <a:path w="1296" h="499">
                    <a:moveTo>
                      <a:pt x="865" y="0"/>
                    </a:moveTo>
                    <a:lnTo>
                      <a:pt x="0" y="0"/>
                    </a:lnTo>
                    <a:lnTo>
                      <a:pt x="432" y="499"/>
                    </a:lnTo>
                    <a:lnTo>
                      <a:pt x="1296" y="499"/>
                    </a:lnTo>
                    <a:lnTo>
                      <a:pt x="865"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Rectangle 21"/>
              <p:cNvSpPr>
                <a:spLocks noChangeArrowheads="1"/>
              </p:cNvSpPr>
              <p:nvPr/>
            </p:nvSpPr>
            <p:spPr bwMode="auto">
              <a:xfrm>
                <a:off x="7468268" y="5135908"/>
                <a:ext cx="944091" cy="1722092"/>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22"/>
              <p:cNvSpPr>
                <a:spLocks/>
              </p:cNvSpPr>
              <p:nvPr/>
            </p:nvSpPr>
            <p:spPr bwMode="auto">
              <a:xfrm>
                <a:off x="6996223" y="4590653"/>
                <a:ext cx="472045" cy="2267347"/>
              </a:xfrm>
              <a:custGeom>
                <a:avLst/>
                <a:gdLst>
                  <a:gd name="T0" fmla="*/ 432 w 432"/>
                  <a:gd name="T1" fmla="*/ 499 h 2075"/>
                  <a:gd name="T2" fmla="*/ 0 w 432"/>
                  <a:gd name="T3" fmla="*/ 0 h 2075"/>
                  <a:gd name="T4" fmla="*/ 0 w 432"/>
                  <a:gd name="T5" fmla="*/ 1576 h 2075"/>
                  <a:gd name="T6" fmla="*/ 432 w 432"/>
                  <a:gd name="T7" fmla="*/ 2075 h 2075"/>
                  <a:gd name="T8" fmla="*/ 432 w 432"/>
                  <a:gd name="T9" fmla="*/ 499 h 2075"/>
                </a:gdLst>
                <a:ahLst/>
                <a:cxnLst>
                  <a:cxn ang="0">
                    <a:pos x="T0" y="T1"/>
                  </a:cxn>
                  <a:cxn ang="0">
                    <a:pos x="T2" y="T3"/>
                  </a:cxn>
                  <a:cxn ang="0">
                    <a:pos x="T4" y="T5"/>
                  </a:cxn>
                  <a:cxn ang="0">
                    <a:pos x="T6" y="T7"/>
                  </a:cxn>
                  <a:cxn ang="0">
                    <a:pos x="T8" y="T9"/>
                  </a:cxn>
                </a:cxnLst>
                <a:rect l="0" t="0" r="r" b="b"/>
                <a:pathLst>
                  <a:path w="432" h="2075">
                    <a:moveTo>
                      <a:pt x="432" y="499"/>
                    </a:moveTo>
                    <a:lnTo>
                      <a:pt x="0" y="0"/>
                    </a:lnTo>
                    <a:lnTo>
                      <a:pt x="0" y="1576"/>
                    </a:lnTo>
                    <a:lnTo>
                      <a:pt x="432" y="2075"/>
                    </a:lnTo>
                    <a:lnTo>
                      <a:pt x="432" y="499"/>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23"/>
              <p:cNvSpPr>
                <a:spLocks/>
              </p:cNvSpPr>
              <p:nvPr/>
            </p:nvSpPr>
            <p:spPr bwMode="auto">
              <a:xfrm>
                <a:off x="7468268" y="5304184"/>
                <a:ext cx="641414" cy="286287"/>
              </a:xfrm>
              <a:custGeom>
                <a:avLst/>
                <a:gdLst>
                  <a:gd name="T0" fmla="*/ 0 w 587"/>
                  <a:gd name="T1" fmla="*/ 87 h 262"/>
                  <a:gd name="T2" fmla="*/ 419 w 587"/>
                  <a:gd name="T3" fmla="*/ 87 h 262"/>
                  <a:gd name="T4" fmla="*/ 419 w 587"/>
                  <a:gd name="T5" fmla="*/ 0 h 262"/>
                  <a:gd name="T6" fmla="*/ 587 w 587"/>
                  <a:gd name="T7" fmla="*/ 130 h 262"/>
                  <a:gd name="T8" fmla="*/ 419 w 587"/>
                  <a:gd name="T9" fmla="*/ 262 h 262"/>
                  <a:gd name="T10" fmla="*/ 419 w 587"/>
                  <a:gd name="T11" fmla="*/ 175 h 262"/>
                  <a:gd name="T12" fmla="*/ 0 w 587"/>
                  <a:gd name="T13" fmla="*/ 175 h 262"/>
                  <a:gd name="T14" fmla="*/ 0 w 587"/>
                  <a:gd name="T15" fmla="*/ 87 h 2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7" h="262">
                    <a:moveTo>
                      <a:pt x="0" y="87"/>
                    </a:moveTo>
                    <a:lnTo>
                      <a:pt x="419" y="87"/>
                    </a:lnTo>
                    <a:lnTo>
                      <a:pt x="419" y="0"/>
                    </a:lnTo>
                    <a:lnTo>
                      <a:pt x="587" y="130"/>
                    </a:lnTo>
                    <a:lnTo>
                      <a:pt x="419" y="262"/>
                    </a:lnTo>
                    <a:lnTo>
                      <a:pt x="419" y="175"/>
                    </a:lnTo>
                    <a:lnTo>
                      <a:pt x="0" y="175"/>
                    </a:lnTo>
                    <a:lnTo>
                      <a:pt x="0" y="87"/>
                    </a:lnTo>
                    <a:close/>
                  </a:path>
                </a:pathLst>
              </a:custGeom>
              <a:solidFill>
                <a:schemeClr val="bg1">
                  <a:alpha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24"/>
              <p:cNvSpPr>
                <a:spLocks/>
              </p:cNvSpPr>
              <p:nvPr/>
            </p:nvSpPr>
            <p:spPr bwMode="auto">
              <a:xfrm>
                <a:off x="6996223" y="4853992"/>
                <a:ext cx="472045" cy="641413"/>
              </a:xfrm>
              <a:custGeom>
                <a:avLst/>
                <a:gdLst>
                  <a:gd name="T0" fmla="*/ 432 w 432"/>
                  <a:gd name="T1" fmla="*/ 499 h 587"/>
                  <a:gd name="T2" fmla="*/ 0 w 432"/>
                  <a:gd name="T3" fmla="*/ 0 h 587"/>
                  <a:gd name="T4" fmla="*/ 0 w 432"/>
                  <a:gd name="T5" fmla="*/ 88 h 587"/>
                  <a:gd name="T6" fmla="*/ 432 w 432"/>
                  <a:gd name="T7" fmla="*/ 587 h 587"/>
                  <a:gd name="T8" fmla="*/ 432 w 432"/>
                  <a:gd name="T9" fmla="*/ 499 h 587"/>
                </a:gdLst>
                <a:ahLst/>
                <a:cxnLst>
                  <a:cxn ang="0">
                    <a:pos x="T0" y="T1"/>
                  </a:cxn>
                  <a:cxn ang="0">
                    <a:pos x="T2" y="T3"/>
                  </a:cxn>
                  <a:cxn ang="0">
                    <a:pos x="T4" y="T5"/>
                  </a:cxn>
                  <a:cxn ang="0">
                    <a:pos x="T6" y="T7"/>
                  </a:cxn>
                  <a:cxn ang="0">
                    <a:pos x="T8" y="T9"/>
                  </a:cxn>
                </a:cxnLst>
                <a:rect l="0" t="0" r="r" b="b"/>
                <a:pathLst>
                  <a:path w="432" h="587">
                    <a:moveTo>
                      <a:pt x="432" y="499"/>
                    </a:moveTo>
                    <a:lnTo>
                      <a:pt x="0" y="0"/>
                    </a:lnTo>
                    <a:lnTo>
                      <a:pt x="0" y="88"/>
                    </a:lnTo>
                    <a:lnTo>
                      <a:pt x="432" y="587"/>
                    </a:lnTo>
                    <a:lnTo>
                      <a:pt x="432" y="499"/>
                    </a:lnTo>
                    <a:close/>
                  </a:path>
                </a:pathLst>
              </a:custGeom>
              <a:solidFill>
                <a:schemeClr val="bg1">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sp>
        <p:nvSpPr>
          <p:cNvPr id="73" name="Freeform 72"/>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74" name="TextBox 73"/>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75" name="Rectangle 74"/>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76" name="TextBox 75"/>
          <p:cNvSpPr txBox="1"/>
          <p:nvPr/>
        </p:nvSpPr>
        <p:spPr>
          <a:xfrm>
            <a:off x="2590771" y="7591205"/>
            <a:ext cx="7060183"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sp>
        <p:nvSpPr>
          <p:cNvPr id="77" name="TextBox 76"/>
          <p:cNvSpPr txBox="1"/>
          <p:nvPr/>
        </p:nvSpPr>
        <p:spPr>
          <a:xfrm>
            <a:off x="2590770" y="8803273"/>
            <a:ext cx="6940083" cy="2862322"/>
          </a:xfrm>
          <a:prstGeom prst="rect">
            <a:avLst/>
          </a:prstGeom>
          <a:noFill/>
        </p:spPr>
        <p:txBody>
          <a:bodyPr wrap="square" rtlCol="0">
            <a:spAutoFit/>
          </a:bodyPr>
          <a:lstStyle/>
          <a:p>
            <a:pPr marL="342900" indent="-342900">
              <a:lnSpc>
                <a:spcPct val="150000"/>
              </a:lnSpc>
              <a:buFont typeface="Wingdings" panose="05000000000000000000" pitchFamily="2" charset="2"/>
              <a:buChar char="q"/>
            </a:pPr>
            <a:r>
              <a:rPr lang="id-ID" sz="2400" dirty="0">
                <a:solidFill>
                  <a:schemeClr val="bg1">
                    <a:lumMod val="50000"/>
                  </a:schemeClr>
                </a:solidFill>
              </a:rPr>
              <a:t>Name step one here please</a:t>
            </a:r>
          </a:p>
          <a:p>
            <a:pPr marL="342900" indent="-342900">
              <a:lnSpc>
                <a:spcPct val="150000"/>
              </a:lnSpc>
              <a:buFont typeface="Wingdings" panose="05000000000000000000" pitchFamily="2" charset="2"/>
              <a:buChar char="q"/>
            </a:pPr>
            <a:r>
              <a:rPr lang="id-ID" sz="2400" dirty="0">
                <a:solidFill>
                  <a:schemeClr val="bg1">
                    <a:lumMod val="50000"/>
                  </a:schemeClr>
                </a:solidFill>
              </a:rPr>
              <a:t>Name step two here please</a:t>
            </a:r>
          </a:p>
          <a:p>
            <a:pPr marL="342900" indent="-342900">
              <a:lnSpc>
                <a:spcPct val="150000"/>
              </a:lnSpc>
              <a:buFont typeface="Wingdings" panose="05000000000000000000" pitchFamily="2" charset="2"/>
              <a:buChar char="q"/>
            </a:pPr>
            <a:r>
              <a:rPr lang="id-ID" sz="2400" dirty="0">
                <a:solidFill>
                  <a:schemeClr val="bg1">
                    <a:lumMod val="50000"/>
                  </a:schemeClr>
                </a:solidFill>
              </a:rPr>
              <a:t>Name step three here please</a:t>
            </a:r>
          </a:p>
          <a:p>
            <a:pPr marL="342900" indent="-342900">
              <a:lnSpc>
                <a:spcPct val="150000"/>
              </a:lnSpc>
              <a:buFont typeface="Wingdings" panose="05000000000000000000" pitchFamily="2" charset="2"/>
              <a:buChar char="q"/>
            </a:pPr>
            <a:r>
              <a:rPr lang="id-ID" sz="2400" dirty="0">
                <a:solidFill>
                  <a:schemeClr val="bg1">
                    <a:lumMod val="50000"/>
                  </a:schemeClr>
                </a:solidFill>
              </a:rPr>
              <a:t>Name step four here please</a:t>
            </a:r>
          </a:p>
          <a:p>
            <a:pPr marL="342900" indent="-342900">
              <a:lnSpc>
                <a:spcPct val="150000"/>
              </a:lnSpc>
              <a:buFont typeface="Wingdings" panose="05000000000000000000" pitchFamily="2" charset="2"/>
              <a:buChar char="q"/>
            </a:pPr>
            <a:endParaRPr lang="id-ID" sz="2400" dirty="0">
              <a:solidFill>
                <a:schemeClr val="bg1">
                  <a:lumMod val="50000"/>
                </a:schemeClr>
              </a:solidFill>
            </a:endParaRPr>
          </a:p>
        </p:txBody>
      </p:sp>
      <p:grpSp>
        <p:nvGrpSpPr>
          <p:cNvPr id="94" name="Group 93"/>
          <p:cNvGrpSpPr/>
          <p:nvPr/>
        </p:nvGrpSpPr>
        <p:grpSpPr>
          <a:xfrm>
            <a:off x="21259652" y="5020849"/>
            <a:ext cx="2371564" cy="2397750"/>
            <a:chOff x="4735513" y="4460875"/>
            <a:chExt cx="1684338" cy="1497013"/>
          </a:xfrm>
        </p:grpSpPr>
        <p:sp>
          <p:nvSpPr>
            <p:cNvPr id="95" name="Freeform 11"/>
            <p:cNvSpPr>
              <a:spLocks/>
            </p:cNvSpPr>
            <p:nvPr/>
          </p:nvSpPr>
          <p:spPr bwMode="auto">
            <a:xfrm>
              <a:off x="5249863" y="4545013"/>
              <a:ext cx="701675" cy="911225"/>
            </a:xfrm>
            <a:custGeom>
              <a:avLst/>
              <a:gdLst>
                <a:gd name="T0" fmla="*/ 49 w 442"/>
                <a:gd name="T1" fmla="*/ 14 h 574"/>
                <a:gd name="T2" fmla="*/ 156 w 442"/>
                <a:gd name="T3" fmla="*/ 4 h 574"/>
                <a:gd name="T4" fmla="*/ 232 w 442"/>
                <a:gd name="T5" fmla="*/ 0 h 574"/>
                <a:gd name="T6" fmla="*/ 312 w 442"/>
                <a:gd name="T7" fmla="*/ 5 h 574"/>
                <a:gd name="T8" fmla="*/ 357 w 442"/>
                <a:gd name="T9" fmla="*/ 13 h 574"/>
                <a:gd name="T10" fmla="*/ 360 w 442"/>
                <a:gd name="T11" fmla="*/ 51 h 574"/>
                <a:gd name="T12" fmla="*/ 366 w 442"/>
                <a:gd name="T13" fmla="*/ 94 h 574"/>
                <a:gd name="T14" fmla="*/ 392 w 442"/>
                <a:gd name="T15" fmla="*/ 184 h 574"/>
                <a:gd name="T16" fmla="*/ 418 w 442"/>
                <a:gd name="T17" fmla="*/ 276 h 574"/>
                <a:gd name="T18" fmla="*/ 435 w 442"/>
                <a:gd name="T19" fmla="*/ 345 h 574"/>
                <a:gd name="T20" fmla="*/ 441 w 442"/>
                <a:gd name="T21" fmla="*/ 389 h 574"/>
                <a:gd name="T22" fmla="*/ 441 w 442"/>
                <a:gd name="T23" fmla="*/ 430 h 574"/>
                <a:gd name="T24" fmla="*/ 435 w 442"/>
                <a:gd name="T25" fmla="*/ 467 h 574"/>
                <a:gd name="T26" fmla="*/ 421 w 442"/>
                <a:gd name="T27" fmla="*/ 500 h 574"/>
                <a:gd name="T28" fmla="*/ 396 w 442"/>
                <a:gd name="T29" fmla="*/ 528 h 574"/>
                <a:gd name="T30" fmla="*/ 360 w 442"/>
                <a:gd name="T31" fmla="*/ 549 h 574"/>
                <a:gd name="T32" fmla="*/ 312 w 442"/>
                <a:gd name="T33" fmla="*/ 565 h 574"/>
                <a:gd name="T34" fmla="*/ 251 w 442"/>
                <a:gd name="T35" fmla="*/ 573 h 574"/>
                <a:gd name="T36" fmla="*/ 214 w 442"/>
                <a:gd name="T37" fmla="*/ 574 h 574"/>
                <a:gd name="T38" fmla="*/ 151 w 442"/>
                <a:gd name="T39" fmla="*/ 570 h 574"/>
                <a:gd name="T40" fmla="*/ 101 w 442"/>
                <a:gd name="T41" fmla="*/ 557 h 574"/>
                <a:gd name="T42" fmla="*/ 62 w 442"/>
                <a:gd name="T43" fmla="*/ 538 h 574"/>
                <a:gd name="T44" fmla="*/ 33 w 442"/>
                <a:gd name="T45" fmla="*/ 512 h 574"/>
                <a:gd name="T46" fmla="*/ 15 w 442"/>
                <a:gd name="T47" fmla="*/ 481 h 574"/>
                <a:gd name="T48" fmla="*/ 4 w 442"/>
                <a:gd name="T49" fmla="*/ 446 h 574"/>
                <a:gd name="T50" fmla="*/ 0 w 442"/>
                <a:gd name="T51" fmla="*/ 406 h 574"/>
                <a:gd name="T52" fmla="*/ 1 w 442"/>
                <a:gd name="T53" fmla="*/ 362 h 574"/>
                <a:gd name="T54" fmla="*/ 7 w 442"/>
                <a:gd name="T55" fmla="*/ 319 h 574"/>
                <a:gd name="T56" fmla="*/ 35 w 442"/>
                <a:gd name="T57" fmla="*/ 180 h 574"/>
                <a:gd name="T58" fmla="*/ 49 w 442"/>
                <a:gd name="T59" fmla="*/ 91 h 574"/>
                <a:gd name="T60" fmla="*/ 52 w 442"/>
                <a:gd name="T61" fmla="*/ 51 h 574"/>
                <a:gd name="T62" fmla="*/ 49 w 442"/>
                <a:gd name="T63" fmla="*/ 14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2" h="574">
                  <a:moveTo>
                    <a:pt x="49" y="14"/>
                  </a:moveTo>
                  <a:lnTo>
                    <a:pt x="49" y="14"/>
                  </a:lnTo>
                  <a:lnTo>
                    <a:pt x="121" y="7"/>
                  </a:lnTo>
                  <a:lnTo>
                    <a:pt x="156" y="4"/>
                  </a:lnTo>
                  <a:lnTo>
                    <a:pt x="193" y="1"/>
                  </a:lnTo>
                  <a:lnTo>
                    <a:pt x="232" y="0"/>
                  </a:lnTo>
                  <a:lnTo>
                    <a:pt x="271" y="1"/>
                  </a:lnTo>
                  <a:lnTo>
                    <a:pt x="312" y="5"/>
                  </a:lnTo>
                  <a:lnTo>
                    <a:pt x="357" y="13"/>
                  </a:lnTo>
                  <a:lnTo>
                    <a:pt x="357" y="13"/>
                  </a:lnTo>
                  <a:lnTo>
                    <a:pt x="357" y="32"/>
                  </a:lnTo>
                  <a:lnTo>
                    <a:pt x="360" y="51"/>
                  </a:lnTo>
                  <a:lnTo>
                    <a:pt x="363" y="73"/>
                  </a:lnTo>
                  <a:lnTo>
                    <a:pt x="366" y="94"/>
                  </a:lnTo>
                  <a:lnTo>
                    <a:pt x="378" y="137"/>
                  </a:lnTo>
                  <a:lnTo>
                    <a:pt x="392" y="184"/>
                  </a:lnTo>
                  <a:lnTo>
                    <a:pt x="405" y="230"/>
                  </a:lnTo>
                  <a:lnTo>
                    <a:pt x="418" y="276"/>
                  </a:lnTo>
                  <a:lnTo>
                    <a:pt x="430" y="323"/>
                  </a:lnTo>
                  <a:lnTo>
                    <a:pt x="435" y="345"/>
                  </a:lnTo>
                  <a:lnTo>
                    <a:pt x="438" y="368"/>
                  </a:lnTo>
                  <a:lnTo>
                    <a:pt x="441" y="389"/>
                  </a:lnTo>
                  <a:lnTo>
                    <a:pt x="442" y="410"/>
                  </a:lnTo>
                  <a:lnTo>
                    <a:pt x="441" y="430"/>
                  </a:lnTo>
                  <a:lnTo>
                    <a:pt x="439" y="448"/>
                  </a:lnTo>
                  <a:lnTo>
                    <a:pt x="435" y="467"/>
                  </a:lnTo>
                  <a:lnTo>
                    <a:pt x="429" y="484"/>
                  </a:lnTo>
                  <a:lnTo>
                    <a:pt x="421" y="500"/>
                  </a:lnTo>
                  <a:lnTo>
                    <a:pt x="409" y="514"/>
                  </a:lnTo>
                  <a:lnTo>
                    <a:pt x="396" y="528"/>
                  </a:lnTo>
                  <a:lnTo>
                    <a:pt x="380" y="540"/>
                  </a:lnTo>
                  <a:lnTo>
                    <a:pt x="360" y="549"/>
                  </a:lnTo>
                  <a:lnTo>
                    <a:pt x="339" y="558"/>
                  </a:lnTo>
                  <a:lnTo>
                    <a:pt x="312" y="565"/>
                  </a:lnTo>
                  <a:lnTo>
                    <a:pt x="283" y="570"/>
                  </a:lnTo>
                  <a:lnTo>
                    <a:pt x="251" y="573"/>
                  </a:lnTo>
                  <a:lnTo>
                    <a:pt x="214" y="574"/>
                  </a:lnTo>
                  <a:lnTo>
                    <a:pt x="214" y="574"/>
                  </a:lnTo>
                  <a:lnTo>
                    <a:pt x="181" y="573"/>
                  </a:lnTo>
                  <a:lnTo>
                    <a:pt x="151" y="570"/>
                  </a:lnTo>
                  <a:lnTo>
                    <a:pt x="124" y="565"/>
                  </a:lnTo>
                  <a:lnTo>
                    <a:pt x="101" y="557"/>
                  </a:lnTo>
                  <a:lnTo>
                    <a:pt x="80" y="549"/>
                  </a:lnTo>
                  <a:lnTo>
                    <a:pt x="62" y="538"/>
                  </a:lnTo>
                  <a:lnTo>
                    <a:pt x="46" y="526"/>
                  </a:lnTo>
                  <a:lnTo>
                    <a:pt x="33" y="512"/>
                  </a:lnTo>
                  <a:lnTo>
                    <a:pt x="23" y="497"/>
                  </a:lnTo>
                  <a:lnTo>
                    <a:pt x="15" y="481"/>
                  </a:lnTo>
                  <a:lnTo>
                    <a:pt x="8" y="464"/>
                  </a:lnTo>
                  <a:lnTo>
                    <a:pt x="4" y="446"/>
                  </a:lnTo>
                  <a:lnTo>
                    <a:pt x="1" y="426"/>
                  </a:lnTo>
                  <a:lnTo>
                    <a:pt x="0" y="406"/>
                  </a:lnTo>
                  <a:lnTo>
                    <a:pt x="0" y="385"/>
                  </a:lnTo>
                  <a:lnTo>
                    <a:pt x="1" y="362"/>
                  </a:lnTo>
                  <a:lnTo>
                    <a:pt x="3" y="341"/>
                  </a:lnTo>
                  <a:lnTo>
                    <a:pt x="7" y="319"/>
                  </a:lnTo>
                  <a:lnTo>
                    <a:pt x="15" y="272"/>
                  </a:lnTo>
                  <a:lnTo>
                    <a:pt x="35" y="180"/>
                  </a:lnTo>
                  <a:lnTo>
                    <a:pt x="42" y="135"/>
                  </a:lnTo>
                  <a:lnTo>
                    <a:pt x="49" y="91"/>
                  </a:lnTo>
                  <a:lnTo>
                    <a:pt x="50" y="71"/>
                  </a:lnTo>
                  <a:lnTo>
                    <a:pt x="52" y="51"/>
                  </a:lnTo>
                  <a:lnTo>
                    <a:pt x="50" y="33"/>
                  </a:lnTo>
                  <a:lnTo>
                    <a:pt x="49" y="14"/>
                  </a:lnTo>
                  <a:close/>
                </a:path>
              </a:pathLst>
            </a:custGeom>
            <a:solidFill>
              <a:srgbClr val="B88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6" name="Freeform 12"/>
            <p:cNvSpPr>
              <a:spLocks/>
            </p:cNvSpPr>
            <p:nvPr/>
          </p:nvSpPr>
          <p:spPr bwMode="auto">
            <a:xfrm>
              <a:off x="5249863" y="4545013"/>
              <a:ext cx="701675" cy="911225"/>
            </a:xfrm>
            <a:custGeom>
              <a:avLst/>
              <a:gdLst>
                <a:gd name="T0" fmla="*/ 49 w 442"/>
                <a:gd name="T1" fmla="*/ 14 h 574"/>
                <a:gd name="T2" fmla="*/ 156 w 442"/>
                <a:gd name="T3" fmla="*/ 4 h 574"/>
                <a:gd name="T4" fmla="*/ 232 w 442"/>
                <a:gd name="T5" fmla="*/ 0 h 574"/>
                <a:gd name="T6" fmla="*/ 312 w 442"/>
                <a:gd name="T7" fmla="*/ 5 h 574"/>
                <a:gd name="T8" fmla="*/ 357 w 442"/>
                <a:gd name="T9" fmla="*/ 13 h 574"/>
                <a:gd name="T10" fmla="*/ 360 w 442"/>
                <a:gd name="T11" fmla="*/ 51 h 574"/>
                <a:gd name="T12" fmla="*/ 366 w 442"/>
                <a:gd name="T13" fmla="*/ 94 h 574"/>
                <a:gd name="T14" fmla="*/ 392 w 442"/>
                <a:gd name="T15" fmla="*/ 184 h 574"/>
                <a:gd name="T16" fmla="*/ 418 w 442"/>
                <a:gd name="T17" fmla="*/ 276 h 574"/>
                <a:gd name="T18" fmla="*/ 435 w 442"/>
                <a:gd name="T19" fmla="*/ 345 h 574"/>
                <a:gd name="T20" fmla="*/ 441 w 442"/>
                <a:gd name="T21" fmla="*/ 389 h 574"/>
                <a:gd name="T22" fmla="*/ 441 w 442"/>
                <a:gd name="T23" fmla="*/ 430 h 574"/>
                <a:gd name="T24" fmla="*/ 435 w 442"/>
                <a:gd name="T25" fmla="*/ 467 h 574"/>
                <a:gd name="T26" fmla="*/ 421 w 442"/>
                <a:gd name="T27" fmla="*/ 500 h 574"/>
                <a:gd name="T28" fmla="*/ 396 w 442"/>
                <a:gd name="T29" fmla="*/ 528 h 574"/>
                <a:gd name="T30" fmla="*/ 360 w 442"/>
                <a:gd name="T31" fmla="*/ 549 h 574"/>
                <a:gd name="T32" fmla="*/ 312 w 442"/>
                <a:gd name="T33" fmla="*/ 565 h 574"/>
                <a:gd name="T34" fmla="*/ 251 w 442"/>
                <a:gd name="T35" fmla="*/ 573 h 574"/>
                <a:gd name="T36" fmla="*/ 214 w 442"/>
                <a:gd name="T37" fmla="*/ 574 h 574"/>
                <a:gd name="T38" fmla="*/ 151 w 442"/>
                <a:gd name="T39" fmla="*/ 570 h 574"/>
                <a:gd name="T40" fmla="*/ 101 w 442"/>
                <a:gd name="T41" fmla="*/ 557 h 574"/>
                <a:gd name="T42" fmla="*/ 62 w 442"/>
                <a:gd name="T43" fmla="*/ 538 h 574"/>
                <a:gd name="T44" fmla="*/ 33 w 442"/>
                <a:gd name="T45" fmla="*/ 512 h 574"/>
                <a:gd name="T46" fmla="*/ 15 w 442"/>
                <a:gd name="T47" fmla="*/ 481 h 574"/>
                <a:gd name="T48" fmla="*/ 4 w 442"/>
                <a:gd name="T49" fmla="*/ 446 h 574"/>
                <a:gd name="T50" fmla="*/ 0 w 442"/>
                <a:gd name="T51" fmla="*/ 406 h 574"/>
                <a:gd name="T52" fmla="*/ 1 w 442"/>
                <a:gd name="T53" fmla="*/ 362 h 574"/>
                <a:gd name="T54" fmla="*/ 7 w 442"/>
                <a:gd name="T55" fmla="*/ 319 h 574"/>
                <a:gd name="T56" fmla="*/ 35 w 442"/>
                <a:gd name="T57" fmla="*/ 180 h 574"/>
                <a:gd name="T58" fmla="*/ 49 w 442"/>
                <a:gd name="T59" fmla="*/ 91 h 574"/>
                <a:gd name="T60" fmla="*/ 52 w 442"/>
                <a:gd name="T61" fmla="*/ 51 h 574"/>
                <a:gd name="T62" fmla="*/ 49 w 442"/>
                <a:gd name="T63" fmla="*/ 14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2" h="574">
                  <a:moveTo>
                    <a:pt x="49" y="14"/>
                  </a:moveTo>
                  <a:lnTo>
                    <a:pt x="49" y="14"/>
                  </a:lnTo>
                  <a:lnTo>
                    <a:pt x="121" y="7"/>
                  </a:lnTo>
                  <a:lnTo>
                    <a:pt x="156" y="4"/>
                  </a:lnTo>
                  <a:lnTo>
                    <a:pt x="193" y="1"/>
                  </a:lnTo>
                  <a:lnTo>
                    <a:pt x="232" y="0"/>
                  </a:lnTo>
                  <a:lnTo>
                    <a:pt x="271" y="1"/>
                  </a:lnTo>
                  <a:lnTo>
                    <a:pt x="312" y="5"/>
                  </a:lnTo>
                  <a:lnTo>
                    <a:pt x="357" y="13"/>
                  </a:lnTo>
                  <a:lnTo>
                    <a:pt x="357" y="13"/>
                  </a:lnTo>
                  <a:lnTo>
                    <a:pt x="357" y="32"/>
                  </a:lnTo>
                  <a:lnTo>
                    <a:pt x="360" y="51"/>
                  </a:lnTo>
                  <a:lnTo>
                    <a:pt x="363" y="73"/>
                  </a:lnTo>
                  <a:lnTo>
                    <a:pt x="366" y="94"/>
                  </a:lnTo>
                  <a:lnTo>
                    <a:pt x="378" y="137"/>
                  </a:lnTo>
                  <a:lnTo>
                    <a:pt x="392" y="184"/>
                  </a:lnTo>
                  <a:lnTo>
                    <a:pt x="405" y="230"/>
                  </a:lnTo>
                  <a:lnTo>
                    <a:pt x="418" y="276"/>
                  </a:lnTo>
                  <a:lnTo>
                    <a:pt x="430" y="323"/>
                  </a:lnTo>
                  <a:lnTo>
                    <a:pt x="435" y="345"/>
                  </a:lnTo>
                  <a:lnTo>
                    <a:pt x="438" y="368"/>
                  </a:lnTo>
                  <a:lnTo>
                    <a:pt x="441" y="389"/>
                  </a:lnTo>
                  <a:lnTo>
                    <a:pt x="442" y="410"/>
                  </a:lnTo>
                  <a:lnTo>
                    <a:pt x="441" y="430"/>
                  </a:lnTo>
                  <a:lnTo>
                    <a:pt x="439" y="448"/>
                  </a:lnTo>
                  <a:lnTo>
                    <a:pt x="435" y="467"/>
                  </a:lnTo>
                  <a:lnTo>
                    <a:pt x="429" y="484"/>
                  </a:lnTo>
                  <a:lnTo>
                    <a:pt x="421" y="500"/>
                  </a:lnTo>
                  <a:lnTo>
                    <a:pt x="409" y="514"/>
                  </a:lnTo>
                  <a:lnTo>
                    <a:pt x="396" y="528"/>
                  </a:lnTo>
                  <a:lnTo>
                    <a:pt x="380" y="540"/>
                  </a:lnTo>
                  <a:lnTo>
                    <a:pt x="360" y="549"/>
                  </a:lnTo>
                  <a:lnTo>
                    <a:pt x="339" y="558"/>
                  </a:lnTo>
                  <a:lnTo>
                    <a:pt x="312" y="565"/>
                  </a:lnTo>
                  <a:lnTo>
                    <a:pt x="283" y="570"/>
                  </a:lnTo>
                  <a:lnTo>
                    <a:pt x="251" y="573"/>
                  </a:lnTo>
                  <a:lnTo>
                    <a:pt x="214" y="574"/>
                  </a:lnTo>
                  <a:lnTo>
                    <a:pt x="214" y="574"/>
                  </a:lnTo>
                  <a:lnTo>
                    <a:pt x="181" y="573"/>
                  </a:lnTo>
                  <a:lnTo>
                    <a:pt x="151" y="570"/>
                  </a:lnTo>
                  <a:lnTo>
                    <a:pt x="124" y="565"/>
                  </a:lnTo>
                  <a:lnTo>
                    <a:pt x="101" y="557"/>
                  </a:lnTo>
                  <a:lnTo>
                    <a:pt x="80" y="549"/>
                  </a:lnTo>
                  <a:lnTo>
                    <a:pt x="62" y="538"/>
                  </a:lnTo>
                  <a:lnTo>
                    <a:pt x="46" y="526"/>
                  </a:lnTo>
                  <a:lnTo>
                    <a:pt x="33" y="512"/>
                  </a:lnTo>
                  <a:lnTo>
                    <a:pt x="23" y="497"/>
                  </a:lnTo>
                  <a:lnTo>
                    <a:pt x="15" y="481"/>
                  </a:lnTo>
                  <a:lnTo>
                    <a:pt x="8" y="464"/>
                  </a:lnTo>
                  <a:lnTo>
                    <a:pt x="4" y="446"/>
                  </a:lnTo>
                  <a:lnTo>
                    <a:pt x="1" y="426"/>
                  </a:lnTo>
                  <a:lnTo>
                    <a:pt x="0" y="406"/>
                  </a:lnTo>
                  <a:lnTo>
                    <a:pt x="0" y="385"/>
                  </a:lnTo>
                  <a:lnTo>
                    <a:pt x="1" y="362"/>
                  </a:lnTo>
                  <a:lnTo>
                    <a:pt x="3" y="341"/>
                  </a:lnTo>
                  <a:lnTo>
                    <a:pt x="7" y="319"/>
                  </a:lnTo>
                  <a:lnTo>
                    <a:pt x="15" y="272"/>
                  </a:lnTo>
                  <a:lnTo>
                    <a:pt x="35" y="180"/>
                  </a:lnTo>
                  <a:lnTo>
                    <a:pt x="42" y="135"/>
                  </a:lnTo>
                  <a:lnTo>
                    <a:pt x="49" y="91"/>
                  </a:lnTo>
                  <a:lnTo>
                    <a:pt x="50" y="71"/>
                  </a:lnTo>
                  <a:lnTo>
                    <a:pt x="52" y="51"/>
                  </a:lnTo>
                  <a:lnTo>
                    <a:pt x="50" y="33"/>
                  </a:lnTo>
                  <a:lnTo>
                    <a:pt x="49" y="1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7" name="Freeform 13"/>
            <p:cNvSpPr>
              <a:spLocks/>
            </p:cNvSpPr>
            <p:nvPr/>
          </p:nvSpPr>
          <p:spPr bwMode="auto">
            <a:xfrm>
              <a:off x="5300663" y="4592638"/>
              <a:ext cx="600075" cy="715963"/>
            </a:xfrm>
            <a:custGeom>
              <a:avLst/>
              <a:gdLst>
                <a:gd name="T0" fmla="*/ 41 w 378"/>
                <a:gd name="T1" fmla="*/ 11 h 451"/>
                <a:gd name="T2" fmla="*/ 41 w 378"/>
                <a:gd name="T3" fmla="*/ 11 h 451"/>
                <a:gd name="T4" fmla="*/ 103 w 378"/>
                <a:gd name="T5" fmla="*/ 6 h 451"/>
                <a:gd name="T6" fmla="*/ 133 w 378"/>
                <a:gd name="T7" fmla="*/ 3 h 451"/>
                <a:gd name="T8" fmla="*/ 165 w 378"/>
                <a:gd name="T9" fmla="*/ 0 h 451"/>
                <a:gd name="T10" fmla="*/ 198 w 378"/>
                <a:gd name="T11" fmla="*/ 0 h 451"/>
                <a:gd name="T12" fmla="*/ 231 w 378"/>
                <a:gd name="T13" fmla="*/ 2 h 451"/>
                <a:gd name="T14" fmla="*/ 267 w 378"/>
                <a:gd name="T15" fmla="*/ 4 h 451"/>
                <a:gd name="T16" fmla="*/ 305 w 378"/>
                <a:gd name="T17" fmla="*/ 10 h 451"/>
                <a:gd name="T18" fmla="*/ 305 w 378"/>
                <a:gd name="T19" fmla="*/ 10 h 451"/>
                <a:gd name="T20" fmla="*/ 307 w 378"/>
                <a:gd name="T21" fmla="*/ 24 h 451"/>
                <a:gd name="T22" fmla="*/ 308 w 378"/>
                <a:gd name="T23" fmla="*/ 40 h 451"/>
                <a:gd name="T24" fmla="*/ 311 w 378"/>
                <a:gd name="T25" fmla="*/ 57 h 451"/>
                <a:gd name="T26" fmla="*/ 315 w 378"/>
                <a:gd name="T27" fmla="*/ 73 h 451"/>
                <a:gd name="T28" fmla="*/ 324 w 378"/>
                <a:gd name="T29" fmla="*/ 109 h 451"/>
                <a:gd name="T30" fmla="*/ 334 w 378"/>
                <a:gd name="T31" fmla="*/ 145 h 451"/>
                <a:gd name="T32" fmla="*/ 346 w 378"/>
                <a:gd name="T33" fmla="*/ 182 h 451"/>
                <a:gd name="T34" fmla="*/ 358 w 378"/>
                <a:gd name="T35" fmla="*/ 217 h 451"/>
                <a:gd name="T36" fmla="*/ 369 w 378"/>
                <a:gd name="T37" fmla="*/ 254 h 451"/>
                <a:gd name="T38" fmla="*/ 373 w 378"/>
                <a:gd name="T39" fmla="*/ 271 h 451"/>
                <a:gd name="T40" fmla="*/ 375 w 378"/>
                <a:gd name="T41" fmla="*/ 289 h 451"/>
                <a:gd name="T42" fmla="*/ 378 w 378"/>
                <a:gd name="T43" fmla="*/ 306 h 451"/>
                <a:gd name="T44" fmla="*/ 378 w 378"/>
                <a:gd name="T45" fmla="*/ 322 h 451"/>
                <a:gd name="T46" fmla="*/ 378 w 378"/>
                <a:gd name="T47" fmla="*/ 338 h 451"/>
                <a:gd name="T48" fmla="*/ 375 w 378"/>
                <a:gd name="T49" fmla="*/ 352 h 451"/>
                <a:gd name="T50" fmla="*/ 373 w 378"/>
                <a:gd name="T51" fmla="*/ 367 h 451"/>
                <a:gd name="T52" fmla="*/ 368 w 378"/>
                <a:gd name="T53" fmla="*/ 380 h 451"/>
                <a:gd name="T54" fmla="*/ 360 w 378"/>
                <a:gd name="T55" fmla="*/ 393 h 451"/>
                <a:gd name="T56" fmla="*/ 350 w 378"/>
                <a:gd name="T57" fmla="*/ 404 h 451"/>
                <a:gd name="T58" fmla="*/ 338 w 378"/>
                <a:gd name="T59" fmla="*/ 414 h 451"/>
                <a:gd name="T60" fmla="*/ 325 w 378"/>
                <a:gd name="T61" fmla="*/ 424 h 451"/>
                <a:gd name="T62" fmla="*/ 308 w 378"/>
                <a:gd name="T63" fmla="*/ 432 h 451"/>
                <a:gd name="T64" fmla="*/ 290 w 378"/>
                <a:gd name="T65" fmla="*/ 439 h 451"/>
                <a:gd name="T66" fmla="*/ 267 w 378"/>
                <a:gd name="T67" fmla="*/ 445 h 451"/>
                <a:gd name="T68" fmla="*/ 243 w 378"/>
                <a:gd name="T69" fmla="*/ 449 h 451"/>
                <a:gd name="T70" fmla="*/ 215 w 378"/>
                <a:gd name="T71" fmla="*/ 451 h 451"/>
                <a:gd name="T72" fmla="*/ 184 w 378"/>
                <a:gd name="T73" fmla="*/ 451 h 451"/>
                <a:gd name="T74" fmla="*/ 184 w 378"/>
                <a:gd name="T75" fmla="*/ 451 h 451"/>
                <a:gd name="T76" fmla="*/ 155 w 378"/>
                <a:gd name="T77" fmla="*/ 450 h 451"/>
                <a:gd name="T78" fmla="*/ 130 w 378"/>
                <a:gd name="T79" fmla="*/ 449 h 451"/>
                <a:gd name="T80" fmla="*/ 106 w 378"/>
                <a:gd name="T81" fmla="*/ 445 h 451"/>
                <a:gd name="T82" fmla="*/ 86 w 378"/>
                <a:gd name="T83" fmla="*/ 438 h 451"/>
                <a:gd name="T84" fmla="*/ 67 w 378"/>
                <a:gd name="T85" fmla="*/ 432 h 451"/>
                <a:gd name="T86" fmla="*/ 53 w 378"/>
                <a:gd name="T87" fmla="*/ 424 h 451"/>
                <a:gd name="T88" fmla="*/ 40 w 378"/>
                <a:gd name="T89" fmla="*/ 414 h 451"/>
                <a:gd name="T90" fmla="*/ 28 w 378"/>
                <a:gd name="T91" fmla="*/ 402 h 451"/>
                <a:gd name="T92" fmla="*/ 20 w 378"/>
                <a:gd name="T93" fmla="*/ 392 h 451"/>
                <a:gd name="T94" fmla="*/ 12 w 378"/>
                <a:gd name="T95" fmla="*/ 379 h 451"/>
                <a:gd name="T96" fmla="*/ 7 w 378"/>
                <a:gd name="T97" fmla="*/ 365 h 451"/>
                <a:gd name="T98" fmla="*/ 3 w 378"/>
                <a:gd name="T99" fmla="*/ 351 h 451"/>
                <a:gd name="T100" fmla="*/ 0 w 378"/>
                <a:gd name="T101" fmla="*/ 335 h 451"/>
                <a:gd name="T102" fmla="*/ 0 w 378"/>
                <a:gd name="T103" fmla="*/ 319 h 451"/>
                <a:gd name="T104" fmla="*/ 0 w 378"/>
                <a:gd name="T105" fmla="*/ 302 h 451"/>
                <a:gd name="T106" fmla="*/ 0 w 378"/>
                <a:gd name="T107" fmla="*/ 286 h 451"/>
                <a:gd name="T108" fmla="*/ 5 w 378"/>
                <a:gd name="T109" fmla="*/ 250 h 451"/>
                <a:gd name="T110" fmla="*/ 12 w 378"/>
                <a:gd name="T111" fmla="*/ 215 h 451"/>
                <a:gd name="T112" fmla="*/ 29 w 378"/>
                <a:gd name="T113" fmla="*/ 141 h 451"/>
                <a:gd name="T114" fmla="*/ 36 w 378"/>
                <a:gd name="T115" fmla="*/ 106 h 451"/>
                <a:gd name="T116" fmla="*/ 41 w 378"/>
                <a:gd name="T117" fmla="*/ 72 h 451"/>
                <a:gd name="T118" fmla="*/ 42 w 378"/>
                <a:gd name="T119" fmla="*/ 56 h 451"/>
                <a:gd name="T120" fmla="*/ 44 w 378"/>
                <a:gd name="T121" fmla="*/ 40 h 451"/>
                <a:gd name="T122" fmla="*/ 44 w 378"/>
                <a:gd name="T123" fmla="*/ 25 h 451"/>
                <a:gd name="T124" fmla="*/ 41 w 378"/>
                <a:gd name="T125" fmla="*/ 1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8" h="451">
                  <a:moveTo>
                    <a:pt x="41" y="11"/>
                  </a:moveTo>
                  <a:lnTo>
                    <a:pt x="41" y="11"/>
                  </a:lnTo>
                  <a:lnTo>
                    <a:pt x="103" y="6"/>
                  </a:lnTo>
                  <a:lnTo>
                    <a:pt x="133" y="3"/>
                  </a:lnTo>
                  <a:lnTo>
                    <a:pt x="165" y="0"/>
                  </a:lnTo>
                  <a:lnTo>
                    <a:pt x="198" y="0"/>
                  </a:lnTo>
                  <a:lnTo>
                    <a:pt x="231" y="2"/>
                  </a:lnTo>
                  <a:lnTo>
                    <a:pt x="267" y="4"/>
                  </a:lnTo>
                  <a:lnTo>
                    <a:pt x="305" y="10"/>
                  </a:lnTo>
                  <a:lnTo>
                    <a:pt x="305" y="10"/>
                  </a:lnTo>
                  <a:lnTo>
                    <a:pt x="307" y="24"/>
                  </a:lnTo>
                  <a:lnTo>
                    <a:pt x="308" y="40"/>
                  </a:lnTo>
                  <a:lnTo>
                    <a:pt x="311" y="57"/>
                  </a:lnTo>
                  <a:lnTo>
                    <a:pt x="315" y="73"/>
                  </a:lnTo>
                  <a:lnTo>
                    <a:pt x="324" y="109"/>
                  </a:lnTo>
                  <a:lnTo>
                    <a:pt x="334" y="145"/>
                  </a:lnTo>
                  <a:lnTo>
                    <a:pt x="346" y="182"/>
                  </a:lnTo>
                  <a:lnTo>
                    <a:pt x="358" y="217"/>
                  </a:lnTo>
                  <a:lnTo>
                    <a:pt x="369" y="254"/>
                  </a:lnTo>
                  <a:lnTo>
                    <a:pt x="373" y="271"/>
                  </a:lnTo>
                  <a:lnTo>
                    <a:pt x="375" y="289"/>
                  </a:lnTo>
                  <a:lnTo>
                    <a:pt x="378" y="306"/>
                  </a:lnTo>
                  <a:lnTo>
                    <a:pt x="378" y="322"/>
                  </a:lnTo>
                  <a:lnTo>
                    <a:pt x="378" y="338"/>
                  </a:lnTo>
                  <a:lnTo>
                    <a:pt x="375" y="352"/>
                  </a:lnTo>
                  <a:lnTo>
                    <a:pt x="373" y="367"/>
                  </a:lnTo>
                  <a:lnTo>
                    <a:pt x="368" y="380"/>
                  </a:lnTo>
                  <a:lnTo>
                    <a:pt x="360" y="393"/>
                  </a:lnTo>
                  <a:lnTo>
                    <a:pt x="350" y="404"/>
                  </a:lnTo>
                  <a:lnTo>
                    <a:pt x="338" y="414"/>
                  </a:lnTo>
                  <a:lnTo>
                    <a:pt x="325" y="424"/>
                  </a:lnTo>
                  <a:lnTo>
                    <a:pt x="308" y="432"/>
                  </a:lnTo>
                  <a:lnTo>
                    <a:pt x="290" y="439"/>
                  </a:lnTo>
                  <a:lnTo>
                    <a:pt x="267" y="445"/>
                  </a:lnTo>
                  <a:lnTo>
                    <a:pt x="243" y="449"/>
                  </a:lnTo>
                  <a:lnTo>
                    <a:pt x="215" y="451"/>
                  </a:lnTo>
                  <a:lnTo>
                    <a:pt x="184" y="451"/>
                  </a:lnTo>
                  <a:lnTo>
                    <a:pt x="184" y="451"/>
                  </a:lnTo>
                  <a:lnTo>
                    <a:pt x="155" y="450"/>
                  </a:lnTo>
                  <a:lnTo>
                    <a:pt x="130" y="449"/>
                  </a:lnTo>
                  <a:lnTo>
                    <a:pt x="106" y="445"/>
                  </a:lnTo>
                  <a:lnTo>
                    <a:pt x="86" y="438"/>
                  </a:lnTo>
                  <a:lnTo>
                    <a:pt x="67" y="432"/>
                  </a:lnTo>
                  <a:lnTo>
                    <a:pt x="53" y="424"/>
                  </a:lnTo>
                  <a:lnTo>
                    <a:pt x="40" y="414"/>
                  </a:lnTo>
                  <a:lnTo>
                    <a:pt x="28" y="402"/>
                  </a:lnTo>
                  <a:lnTo>
                    <a:pt x="20" y="392"/>
                  </a:lnTo>
                  <a:lnTo>
                    <a:pt x="12" y="379"/>
                  </a:lnTo>
                  <a:lnTo>
                    <a:pt x="7" y="365"/>
                  </a:lnTo>
                  <a:lnTo>
                    <a:pt x="3" y="351"/>
                  </a:lnTo>
                  <a:lnTo>
                    <a:pt x="0" y="335"/>
                  </a:lnTo>
                  <a:lnTo>
                    <a:pt x="0" y="319"/>
                  </a:lnTo>
                  <a:lnTo>
                    <a:pt x="0" y="302"/>
                  </a:lnTo>
                  <a:lnTo>
                    <a:pt x="0" y="286"/>
                  </a:lnTo>
                  <a:lnTo>
                    <a:pt x="5" y="250"/>
                  </a:lnTo>
                  <a:lnTo>
                    <a:pt x="12" y="215"/>
                  </a:lnTo>
                  <a:lnTo>
                    <a:pt x="29" y="141"/>
                  </a:lnTo>
                  <a:lnTo>
                    <a:pt x="36" y="106"/>
                  </a:lnTo>
                  <a:lnTo>
                    <a:pt x="41" y="72"/>
                  </a:lnTo>
                  <a:lnTo>
                    <a:pt x="42" y="56"/>
                  </a:lnTo>
                  <a:lnTo>
                    <a:pt x="44" y="40"/>
                  </a:lnTo>
                  <a:lnTo>
                    <a:pt x="44" y="25"/>
                  </a:lnTo>
                  <a:lnTo>
                    <a:pt x="41" y="11"/>
                  </a:lnTo>
                  <a:close/>
                </a:path>
              </a:pathLst>
            </a:custGeom>
            <a:solidFill>
              <a:srgbClr val="EEC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8" name="Freeform 14"/>
            <p:cNvSpPr>
              <a:spLocks/>
            </p:cNvSpPr>
            <p:nvPr/>
          </p:nvSpPr>
          <p:spPr bwMode="auto">
            <a:xfrm>
              <a:off x="5300663" y="4592638"/>
              <a:ext cx="600075" cy="715963"/>
            </a:xfrm>
            <a:custGeom>
              <a:avLst/>
              <a:gdLst>
                <a:gd name="T0" fmla="*/ 41 w 378"/>
                <a:gd name="T1" fmla="*/ 11 h 451"/>
                <a:gd name="T2" fmla="*/ 41 w 378"/>
                <a:gd name="T3" fmla="*/ 11 h 451"/>
                <a:gd name="T4" fmla="*/ 103 w 378"/>
                <a:gd name="T5" fmla="*/ 6 h 451"/>
                <a:gd name="T6" fmla="*/ 133 w 378"/>
                <a:gd name="T7" fmla="*/ 3 h 451"/>
                <a:gd name="T8" fmla="*/ 165 w 378"/>
                <a:gd name="T9" fmla="*/ 0 h 451"/>
                <a:gd name="T10" fmla="*/ 198 w 378"/>
                <a:gd name="T11" fmla="*/ 0 h 451"/>
                <a:gd name="T12" fmla="*/ 231 w 378"/>
                <a:gd name="T13" fmla="*/ 2 h 451"/>
                <a:gd name="T14" fmla="*/ 267 w 378"/>
                <a:gd name="T15" fmla="*/ 4 h 451"/>
                <a:gd name="T16" fmla="*/ 305 w 378"/>
                <a:gd name="T17" fmla="*/ 10 h 451"/>
                <a:gd name="T18" fmla="*/ 305 w 378"/>
                <a:gd name="T19" fmla="*/ 10 h 451"/>
                <a:gd name="T20" fmla="*/ 307 w 378"/>
                <a:gd name="T21" fmla="*/ 24 h 451"/>
                <a:gd name="T22" fmla="*/ 308 w 378"/>
                <a:gd name="T23" fmla="*/ 40 h 451"/>
                <a:gd name="T24" fmla="*/ 311 w 378"/>
                <a:gd name="T25" fmla="*/ 57 h 451"/>
                <a:gd name="T26" fmla="*/ 315 w 378"/>
                <a:gd name="T27" fmla="*/ 73 h 451"/>
                <a:gd name="T28" fmla="*/ 324 w 378"/>
                <a:gd name="T29" fmla="*/ 109 h 451"/>
                <a:gd name="T30" fmla="*/ 334 w 378"/>
                <a:gd name="T31" fmla="*/ 145 h 451"/>
                <a:gd name="T32" fmla="*/ 346 w 378"/>
                <a:gd name="T33" fmla="*/ 182 h 451"/>
                <a:gd name="T34" fmla="*/ 358 w 378"/>
                <a:gd name="T35" fmla="*/ 217 h 451"/>
                <a:gd name="T36" fmla="*/ 369 w 378"/>
                <a:gd name="T37" fmla="*/ 254 h 451"/>
                <a:gd name="T38" fmla="*/ 373 w 378"/>
                <a:gd name="T39" fmla="*/ 271 h 451"/>
                <a:gd name="T40" fmla="*/ 375 w 378"/>
                <a:gd name="T41" fmla="*/ 289 h 451"/>
                <a:gd name="T42" fmla="*/ 378 w 378"/>
                <a:gd name="T43" fmla="*/ 306 h 451"/>
                <a:gd name="T44" fmla="*/ 378 w 378"/>
                <a:gd name="T45" fmla="*/ 322 h 451"/>
                <a:gd name="T46" fmla="*/ 378 w 378"/>
                <a:gd name="T47" fmla="*/ 338 h 451"/>
                <a:gd name="T48" fmla="*/ 375 w 378"/>
                <a:gd name="T49" fmla="*/ 352 h 451"/>
                <a:gd name="T50" fmla="*/ 373 w 378"/>
                <a:gd name="T51" fmla="*/ 367 h 451"/>
                <a:gd name="T52" fmla="*/ 368 w 378"/>
                <a:gd name="T53" fmla="*/ 380 h 451"/>
                <a:gd name="T54" fmla="*/ 360 w 378"/>
                <a:gd name="T55" fmla="*/ 393 h 451"/>
                <a:gd name="T56" fmla="*/ 350 w 378"/>
                <a:gd name="T57" fmla="*/ 404 h 451"/>
                <a:gd name="T58" fmla="*/ 338 w 378"/>
                <a:gd name="T59" fmla="*/ 414 h 451"/>
                <a:gd name="T60" fmla="*/ 325 w 378"/>
                <a:gd name="T61" fmla="*/ 424 h 451"/>
                <a:gd name="T62" fmla="*/ 308 w 378"/>
                <a:gd name="T63" fmla="*/ 432 h 451"/>
                <a:gd name="T64" fmla="*/ 290 w 378"/>
                <a:gd name="T65" fmla="*/ 439 h 451"/>
                <a:gd name="T66" fmla="*/ 267 w 378"/>
                <a:gd name="T67" fmla="*/ 445 h 451"/>
                <a:gd name="T68" fmla="*/ 243 w 378"/>
                <a:gd name="T69" fmla="*/ 449 h 451"/>
                <a:gd name="T70" fmla="*/ 215 w 378"/>
                <a:gd name="T71" fmla="*/ 451 h 451"/>
                <a:gd name="T72" fmla="*/ 184 w 378"/>
                <a:gd name="T73" fmla="*/ 451 h 451"/>
                <a:gd name="T74" fmla="*/ 184 w 378"/>
                <a:gd name="T75" fmla="*/ 451 h 451"/>
                <a:gd name="T76" fmla="*/ 155 w 378"/>
                <a:gd name="T77" fmla="*/ 450 h 451"/>
                <a:gd name="T78" fmla="*/ 130 w 378"/>
                <a:gd name="T79" fmla="*/ 449 h 451"/>
                <a:gd name="T80" fmla="*/ 106 w 378"/>
                <a:gd name="T81" fmla="*/ 445 h 451"/>
                <a:gd name="T82" fmla="*/ 86 w 378"/>
                <a:gd name="T83" fmla="*/ 438 h 451"/>
                <a:gd name="T84" fmla="*/ 67 w 378"/>
                <a:gd name="T85" fmla="*/ 432 h 451"/>
                <a:gd name="T86" fmla="*/ 53 w 378"/>
                <a:gd name="T87" fmla="*/ 424 h 451"/>
                <a:gd name="T88" fmla="*/ 40 w 378"/>
                <a:gd name="T89" fmla="*/ 414 h 451"/>
                <a:gd name="T90" fmla="*/ 28 w 378"/>
                <a:gd name="T91" fmla="*/ 402 h 451"/>
                <a:gd name="T92" fmla="*/ 20 w 378"/>
                <a:gd name="T93" fmla="*/ 392 h 451"/>
                <a:gd name="T94" fmla="*/ 12 w 378"/>
                <a:gd name="T95" fmla="*/ 379 h 451"/>
                <a:gd name="T96" fmla="*/ 7 w 378"/>
                <a:gd name="T97" fmla="*/ 365 h 451"/>
                <a:gd name="T98" fmla="*/ 3 w 378"/>
                <a:gd name="T99" fmla="*/ 351 h 451"/>
                <a:gd name="T100" fmla="*/ 0 w 378"/>
                <a:gd name="T101" fmla="*/ 335 h 451"/>
                <a:gd name="T102" fmla="*/ 0 w 378"/>
                <a:gd name="T103" fmla="*/ 319 h 451"/>
                <a:gd name="T104" fmla="*/ 0 w 378"/>
                <a:gd name="T105" fmla="*/ 302 h 451"/>
                <a:gd name="T106" fmla="*/ 0 w 378"/>
                <a:gd name="T107" fmla="*/ 286 h 451"/>
                <a:gd name="T108" fmla="*/ 5 w 378"/>
                <a:gd name="T109" fmla="*/ 250 h 451"/>
                <a:gd name="T110" fmla="*/ 12 w 378"/>
                <a:gd name="T111" fmla="*/ 215 h 451"/>
                <a:gd name="T112" fmla="*/ 29 w 378"/>
                <a:gd name="T113" fmla="*/ 141 h 451"/>
                <a:gd name="T114" fmla="*/ 36 w 378"/>
                <a:gd name="T115" fmla="*/ 106 h 451"/>
                <a:gd name="T116" fmla="*/ 41 w 378"/>
                <a:gd name="T117" fmla="*/ 72 h 451"/>
                <a:gd name="T118" fmla="*/ 42 w 378"/>
                <a:gd name="T119" fmla="*/ 56 h 451"/>
                <a:gd name="T120" fmla="*/ 44 w 378"/>
                <a:gd name="T121" fmla="*/ 40 h 451"/>
                <a:gd name="T122" fmla="*/ 44 w 378"/>
                <a:gd name="T123" fmla="*/ 25 h 451"/>
                <a:gd name="T124" fmla="*/ 41 w 378"/>
                <a:gd name="T125" fmla="*/ 1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8" h="451">
                  <a:moveTo>
                    <a:pt x="41" y="11"/>
                  </a:moveTo>
                  <a:lnTo>
                    <a:pt x="41" y="11"/>
                  </a:lnTo>
                  <a:lnTo>
                    <a:pt x="103" y="6"/>
                  </a:lnTo>
                  <a:lnTo>
                    <a:pt x="133" y="3"/>
                  </a:lnTo>
                  <a:lnTo>
                    <a:pt x="165" y="0"/>
                  </a:lnTo>
                  <a:lnTo>
                    <a:pt x="198" y="0"/>
                  </a:lnTo>
                  <a:lnTo>
                    <a:pt x="231" y="2"/>
                  </a:lnTo>
                  <a:lnTo>
                    <a:pt x="267" y="4"/>
                  </a:lnTo>
                  <a:lnTo>
                    <a:pt x="305" y="10"/>
                  </a:lnTo>
                  <a:lnTo>
                    <a:pt x="305" y="10"/>
                  </a:lnTo>
                  <a:lnTo>
                    <a:pt x="307" y="24"/>
                  </a:lnTo>
                  <a:lnTo>
                    <a:pt x="308" y="40"/>
                  </a:lnTo>
                  <a:lnTo>
                    <a:pt x="311" y="57"/>
                  </a:lnTo>
                  <a:lnTo>
                    <a:pt x="315" y="73"/>
                  </a:lnTo>
                  <a:lnTo>
                    <a:pt x="324" y="109"/>
                  </a:lnTo>
                  <a:lnTo>
                    <a:pt x="334" y="145"/>
                  </a:lnTo>
                  <a:lnTo>
                    <a:pt x="346" y="182"/>
                  </a:lnTo>
                  <a:lnTo>
                    <a:pt x="358" y="217"/>
                  </a:lnTo>
                  <a:lnTo>
                    <a:pt x="369" y="254"/>
                  </a:lnTo>
                  <a:lnTo>
                    <a:pt x="373" y="271"/>
                  </a:lnTo>
                  <a:lnTo>
                    <a:pt x="375" y="289"/>
                  </a:lnTo>
                  <a:lnTo>
                    <a:pt x="378" y="306"/>
                  </a:lnTo>
                  <a:lnTo>
                    <a:pt x="378" y="322"/>
                  </a:lnTo>
                  <a:lnTo>
                    <a:pt x="378" y="338"/>
                  </a:lnTo>
                  <a:lnTo>
                    <a:pt x="375" y="352"/>
                  </a:lnTo>
                  <a:lnTo>
                    <a:pt x="373" y="367"/>
                  </a:lnTo>
                  <a:lnTo>
                    <a:pt x="368" y="380"/>
                  </a:lnTo>
                  <a:lnTo>
                    <a:pt x="360" y="393"/>
                  </a:lnTo>
                  <a:lnTo>
                    <a:pt x="350" y="404"/>
                  </a:lnTo>
                  <a:lnTo>
                    <a:pt x="338" y="414"/>
                  </a:lnTo>
                  <a:lnTo>
                    <a:pt x="325" y="424"/>
                  </a:lnTo>
                  <a:lnTo>
                    <a:pt x="308" y="432"/>
                  </a:lnTo>
                  <a:lnTo>
                    <a:pt x="290" y="439"/>
                  </a:lnTo>
                  <a:lnTo>
                    <a:pt x="267" y="445"/>
                  </a:lnTo>
                  <a:lnTo>
                    <a:pt x="243" y="449"/>
                  </a:lnTo>
                  <a:lnTo>
                    <a:pt x="215" y="451"/>
                  </a:lnTo>
                  <a:lnTo>
                    <a:pt x="184" y="451"/>
                  </a:lnTo>
                  <a:lnTo>
                    <a:pt x="184" y="451"/>
                  </a:lnTo>
                  <a:lnTo>
                    <a:pt x="155" y="450"/>
                  </a:lnTo>
                  <a:lnTo>
                    <a:pt x="130" y="449"/>
                  </a:lnTo>
                  <a:lnTo>
                    <a:pt x="106" y="445"/>
                  </a:lnTo>
                  <a:lnTo>
                    <a:pt x="86" y="438"/>
                  </a:lnTo>
                  <a:lnTo>
                    <a:pt x="67" y="432"/>
                  </a:lnTo>
                  <a:lnTo>
                    <a:pt x="53" y="424"/>
                  </a:lnTo>
                  <a:lnTo>
                    <a:pt x="40" y="414"/>
                  </a:lnTo>
                  <a:lnTo>
                    <a:pt x="28" y="402"/>
                  </a:lnTo>
                  <a:lnTo>
                    <a:pt x="20" y="392"/>
                  </a:lnTo>
                  <a:lnTo>
                    <a:pt x="12" y="379"/>
                  </a:lnTo>
                  <a:lnTo>
                    <a:pt x="7" y="365"/>
                  </a:lnTo>
                  <a:lnTo>
                    <a:pt x="3" y="351"/>
                  </a:lnTo>
                  <a:lnTo>
                    <a:pt x="0" y="335"/>
                  </a:lnTo>
                  <a:lnTo>
                    <a:pt x="0" y="319"/>
                  </a:lnTo>
                  <a:lnTo>
                    <a:pt x="0" y="302"/>
                  </a:lnTo>
                  <a:lnTo>
                    <a:pt x="0" y="286"/>
                  </a:lnTo>
                  <a:lnTo>
                    <a:pt x="5" y="250"/>
                  </a:lnTo>
                  <a:lnTo>
                    <a:pt x="12" y="215"/>
                  </a:lnTo>
                  <a:lnTo>
                    <a:pt x="29" y="141"/>
                  </a:lnTo>
                  <a:lnTo>
                    <a:pt x="36" y="106"/>
                  </a:lnTo>
                  <a:lnTo>
                    <a:pt x="41" y="72"/>
                  </a:lnTo>
                  <a:lnTo>
                    <a:pt x="42" y="56"/>
                  </a:lnTo>
                  <a:lnTo>
                    <a:pt x="44" y="40"/>
                  </a:lnTo>
                  <a:lnTo>
                    <a:pt x="44" y="25"/>
                  </a:lnTo>
                  <a:lnTo>
                    <a:pt x="41"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9" name="Freeform 15"/>
            <p:cNvSpPr>
              <a:spLocks/>
            </p:cNvSpPr>
            <p:nvPr/>
          </p:nvSpPr>
          <p:spPr bwMode="auto">
            <a:xfrm>
              <a:off x="5695951" y="4460875"/>
              <a:ext cx="723900" cy="1171575"/>
            </a:xfrm>
            <a:custGeom>
              <a:avLst/>
              <a:gdLst>
                <a:gd name="T0" fmla="*/ 240 w 456"/>
                <a:gd name="T1" fmla="*/ 87 h 738"/>
                <a:gd name="T2" fmla="*/ 219 w 456"/>
                <a:gd name="T3" fmla="*/ 102 h 738"/>
                <a:gd name="T4" fmla="*/ 220 w 456"/>
                <a:gd name="T5" fmla="*/ 130 h 738"/>
                <a:gd name="T6" fmla="*/ 236 w 456"/>
                <a:gd name="T7" fmla="*/ 153 h 738"/>
                <a:gd name="T8" fmla="*/ 271 w 456"/>
                <a:gd name="T9" fmla="*/ 153 h 738"/>
                <a:gd name="T10" fmla="*/ 293 w 456"/>
                <a:gd name="T11" fmla="*/ 127 h 738"/>
                <a:gd name="T12" fmla="*/ 306 w 456"/>
                <a:gd name="T13" fmla="*/ 73 h 738"/>
                <a:gd name="T14" fmla="*/ 288 w 456"/>
                <a:gd name="T15" fmla="*/ 20 h 738"/>
                <a:gd name="T16" fmla="*/ 231 w 456"/>
                <a:gd name="T17" fmla="*/ 0 h 738"/>
                <a:gd name="T18" fmla="*/ 144 w 456"/>
                <a:gd name="T19" fmla="*/ 25 h 738"/>
                <a:gd name="T20" fmla="*/ 84 w 456"/>
                <a:gd name="T21" fmla="*/ 86 h 738"/>
                <a:gd name="T22" fmla="*/ 79 w 456"/>
                <a:gd name="T23" fmla="*/ 138 h 738"/>
                <a:gd name="T24" fmla="*/ 93 w 456"/>
                <a:gd name="T25" fmla="*/ 165 h 738"/>
                <a:gd name="T26" fmla="*/ 206 w 456"/>
                <a:gd name="T27" fmla="*/ 233 h 738"/>
                <a:gd name="T28" fmla="*/ 341 w 456"/>
                <a:gd name="T29" fmla="*/ 312 h 738"/>
                <a:gd name="T30" fmla="*/ 379 w 456"/>
                <a:gd name="T31" fmla="*/ 362 h 738"/>
                <a:gd name="T32" fmla="*/ 390 w 456"/>
                <a:gd name="T33" fmla="*/ 411 h 738"/>
                <a:gd name="T34" fmla="*/ 371 w 456"/>
                <a:gd name="T35" fmla="*/ 468 h 738"/>
                <a:gd name="T36" fmla="*/ 324 w 456"/>
                <a:gd name="T37" fmla="*/ 511 h 738"/>
                <a:gd name="T38" fmla="*/ 185 w 456"/>
                <a:gd name="T39" fmla="*/ 561 h 738"/>
                <a:gd name="T40" fmla="*/ 52 w 456"/>
                <a:gd name="T41" fmla="*/ 594 h 738"/>
                <a:gd name="T42" fmla="*/ 10 w 456"/>
                <a:gd name="T43" fmla="*/ 638 h 738"/>
                <a:gd name="T44" fmla="*/ 1 w 456"/>
                <a:gd name="T45" fmla="*/ 693 h 738"/>
                <a:gd name="T46" fmla="*/ 38 w 456"/>
                <a:gd name="T47" fmla="*/ 733 h 738"/>
                <a:gd name="T48" fmla="*/ 92 w 456"/>
                <a:gd name="T49" fmla="*/ 737 h 738"/>
                <a:gd name="T50" fmla="*/ 130 w 456"/>
                <a:gd name="T51" fmla="*/ 713 h 738"/>
                <a:gd name="T52" fmla="*/ 144 w 456"/>
                <a:gd name="T53" fmla="*/ 669 h 738"/>
                <a:gd name="T54" fmla="*/ 130 w 456"/>
                <a:gd name="T55" fmla="*/ 635 h 738"/>
                <a:gd name="T56" fmla="*/ 104 w 456"/>
                <a:gd name="T57" fmla="*/ 627 h 738"/>
                <a:gd name="T58" fmla="*/ 80 w 456"/>
                <a:gd name="T59" fmla="*/ 642 h 738"/>
                <a:gd name="T60" fmla="*/ 79 w 456"/>
                <a:gd name="T61" fmla="*/ 667 h 738"/>
                <a:gd name="T62" fmla="*/ 103 w 456"/>
                <a:gd name="T63" fmla="*/ 679 h 738"/>
                <a:gd name="T64" fmla="*/ 104 w 456"/>
                <a:gd name="T65" fmla="*/ 702 h 738"/>
                <a:gd name="T66" fmla="*/ 80 w 456"/>
                <a:gd name="T67" fmla="*/ 717 h 738"/>
                <a:gd name="T68" fmla="*/ 46 w 456"/>
                <a:gd name="T69" fmla="*/ 710 h 738"/>
                <a:gd name="T70" fmla="*/ 25 w 456"/>
                <a:gd name="T71" fmla="*/ 673 h 738"/>
                <a:gd name="T72" fmla="*/ 34 w 456"/>
                <a:gd name="T73" fmla="*/ 630 h 738"/>
                <a:gd name="T74" fmla="*/ 67 w 456"/>
                <a:gd name="T75" fmla="*/ 607 h 738"/>
                <a:gd name="T76" fmla="*/ 206 w 456"/>
                <a:gd name="T77" fmla="*/ 589 h 738"/>
                <a:gd name="T78" fmla="*/ 355 w 456"/>
                <a:gd name="T79" fmla="*/ 540 h 738"/>
                <a:gd name="T80" fmla="*/ 421 w 456"/>
                <a:gd name="T81" fmla="*/ 493 h 738"/>
                <a:gd name="T82" fmla="*/ 454 w 456"/>
                <a:gd name="T83" fmla="*/ 430 h 738"/>
                <a:gd name="T84" fmla="*/ 450 w 456"/>
                <a:gd name="T85" fmla="*/ 373 h 738"/>
                <a:gd name="T86" fmla="*/ 411 w 456"/>
                <a:gd name="T87" fmla="*/ 313 h 738"/>
                <a:gd name="T88" fmla="*/ 298 w 456"/>
                <a:gd name="T89" fmla="*/ 242 h 738"/>
                <a:gd name="T90" fmla="*/ 136 w 456"/>
                <a:gd name="T91" fmla="*/ 173 h 738"/>
                <a:gd name="T92" fmla="*/ 107 w 456"/>
                <a:gd name="T93" fmla="*/ 144 h 738"/>
                <a:gd name="T94" fmla="*/ 120 w 456"/>
                <a:gd name="T95" fmla="*/ 91 h 738"/>
                <a:gd name="T96" fmla="*/ 173 w 456"/>
                <a:gd name="T97" fmla="*/ 46 h 738"/>
                <a:gd name="T98" fmla="*/ 240 w 456"/>
                <a:gd name="T99" fmla="*/ 28 h 738"/>
                <a:gd name="T100" fmla="*/ 276 w 456"/>
                <a:gd name="T101" fmla="*/ 42 h 738"/>
                <a:gd name="T102" fmla="*/ 288 w 456"/>
                <a:gd name="T103" fmla="*/ 83 h 738"/>
                <a:gd name="T104" fmla="*/ 273 w 456"/>
                <a:gd name="T105" fmla="*/ 122 h 738"/>
                <a:gd name="T106" fmla="*/ 271 w 456"/>
                <a:gd name="T107" fmla="*/ 11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6" h="738">
                  <a:moveTo>
                    <a:pt x="264" y="91"/>
                  </a:moveTo>
                  <a:lnTo>
                    <a:pt x="264" y="91"/>
                  </a:lnTo>
                  <a:lnTo>
                    <a:pt x="257" y="89"/>
                  </a:lnTo>
                  <a:lnTo>
                    <a:pt x="249" y="87"/>
                  </a:lnTo>
                  <a:lnTo>
                    <a:pt x="240" y="87"/>
                  </a:lnTo>
                  <a:lnTo>
                    <a:pt x="232" y="89"/>
                  </a:lnTo>
                  <a:lnTo>
                    <a:pt x="228" y="90"/>
                  </a:lnTo>
                  <a:lnTo>
                    <a:pt x="224" y="93"/>
                  </a:lnTo>
                  <a:lnTo>
                    <a:pt x="222" y="97"/>
                  </a:lnTo>
                  <a:lnTo>
                    <a:pt x="219" y="102"/>
                  </a:lnTo>
                  <a:lnTo>
                    <a:pt x="218" y="107"/>
                  </a:lnTo>
                  <a:lnTo>
                    <a:pt x="218" y="115"/>
                  </a:lnTo>
                  <a:lnTo>
                    <a:pt x="218" y="115"/>
                  </a:lnTo>
                  <a:lnTo>
                    <a:pt x="219" y="123"/>
                  </a:lnTo>
                  <a:lnTo>
                    <a:pt x="220" y="130"/>
                  </a:lnTo>
                  <a:lnTo>
                    <a:pt x="223" y="136"/>
                  </a:lnTo>
                  <a:lnTo>
                    <a:pt x="226" y="142"/>
                  </a:lnTo>
                  <a:lnTo>
                    <a:pt x="228" y="147"/>
                  </a:lnTo>
                  <a:lnTo>
                    <a:pt x="232" y="151"/>
                  </a:lnTo>
                  <a:lnTo>
                    <a:pt x="236" y="153"/>
                  </a:lnTo>
                  <a:lnTo>
                    <a:pt x="242" y="156"/>
                  </a:lnTo>
                  <a:lnTo>
                    <a:pt x="245" y="157"/>
                  </a:lnTo>
                  <a:lnTo>
                    <a:pt x="251" y="159"/>
                  </a:lnTo>
                  <a:lnTo>
                    <a:pt x="260" y="157"/>
                  </a:lnTo>
                  <a:lnTo>
                    <a:pt x="271" y="153"/>
                  </a:lnTo>
                  <a:lnTo>
                    <a:pt x="279" y="147"/>
                  </a:lnTo>
                  <a:lnTo>
                    <a:pt x="279" y="147"/>
                  </a:lnTo>
                  <a:lnTo>
                    <a:pt x="284" y="142"/>
                  </a:lnTo>
                  <a:lnTo>
                    <a:pt x="288" y="135"/>
                  </a:lnTo>
                  <a:lnTo>
                    <a:pt x="293" y="127"/>
                  </a:lnTo>
                  <a:lnTo>
                    <a:pt x="297" y="116"/>
                  </a:lnTo>
                  <a:lnTo>
                    <a:pt x="301" y="106"/>
                  </a:lnTo>
                  <a:lnTo>
                    <a:pt x="304" y="95"/>
                  </a:lnTo>
                  <a:lnTo>
                    <a:pt x="306" y="83"/>
                  </a:lnTo>
                  <a:lnTo>
                    <a:pt x="306" y="73"/>
                  </a:lnTo>
                  <a:lnTo>
                    <a:pt x="306" y="61"/>
                  </a:lnTo>
                  <a:lnTo>
                    <a:pt x="305" y="49"/>
                  </a:lnTo>
                  <a:lnTo>
                    <a:pt x="301" y="38"/>
                  </a:lnTo>
                  <a:lnTo>
                    <a:pt x="296" y="29"/>
                  </a:lnTo>
                  <a:lnTo>
                    <a:pt x="288" y="20"/>
                  </a:lnTo>
                  <a:lnTo>
                    <a:pt x="277" y="12"/>
                  </a:lnTo>
                  <a:lnTo>
                    <a:pt x="264" y="7"/>
                  </a:lnTo>
                  <a:lnTo>
                    <a:pt x="248" y="1"/>
                  </a:lnTo>
                  <a:lnTo>
                    <a:pt x="248" y="1"/>
                  </a:lnTo>
                  <a:lnTo>
                    <a:pt x="231" y="0"/>
                  </a:lnTo>
                  <a:lnTo>
                    <a:pt x="214" y="0"/>
                  </a:lnTo>
                  <a:lnTo>
                    <a:pt x="195" y="4"/>
                  </a:lnTo>
                  <a:lnTo>
                    <a:pt x="178" y="9"/>
                  </a:lnTo>
                  <a:lnTo>
                    <a:pt x="161" y="16"/>
                  </a:lnTo>
                  <a:lnTo>
                    <a:pt x="144" y="25"/>
                  </a:lnTo>
                  <a:lnTo>
                    <a:pt x="129" y="34"/>
                  </a:lnTo>
                  <a:lnTo>
                    <a:pt x="115" y="46"/>
                  </a:lnTo>
                  <a:lnTo>
                    <a:pt x="103" y="60"/>
                  </a:lnTo>
                  <a:lnTo>
                    <a:pt x="92" y="73"/>
                  </a:lnTo>
                  <a:lnTo>
                    <a:pt x="84" y="86"/>
                  </a:lnTo>
                  <a:lnTo>
                    <a:pt x="79" y="101"/>
                  </a:lnTo>
                  <a:lnTo>
                    <a:pt x="76" y="116"/>
                  </a:lnTo>
                  <a:lnTo>
                    <a:pt x="76" y="123"/>
                  </a:lnTo>
                  <a:lnTo>
                    <a:pt x="78" y="131"/>
                  </a:lnTo>
                  <a:lnTo>
                    <a:pt x="79" y="138"/>
                  </a:lnTo>
                  <a:lnTo>
                    <a:pt x="82" y="144"/>
                  </a:lnTo>
                  <a:lnTo>
                    <a:pt x="84" y="152"/>
                  </a:lnTo>
                  <a:lnTo>
                    <a:pt x="88" y="159"/>
                  </a:lnTo>
                  <a:lnTo>
                    <a:pt x="88" y="159"/>
                  </a:lnTo>
                  <a:lnTo>
                    <a:pt x="93" y="165"/>
                  </a:lnTo>
                  <a:lnTo>
                    <a:pt x="100" y="172"/>
                  </a:lnTo>
                  <a:lnTo>
                    <a:pt x="116" y="184"/>
                  </a:lnTo>
                  <a:lnTo>
                    <a:pt x="136" y="197"/>
                  </a:lnTo>
                  <a:lnTo>
                    <a:pt x="157" y="209"/>
                  </a:lnTo>
                  <a:lnTo>
                    <a:pt x="206" y="233"/>
                  </a:lnTo>
                  <a:lnTo>
                    <a:pt x="259" y="259"/>
                  </a:lnTo>
                  <a:lnTo>
                    <a:pt x="284" y="272"/>
                  </a:lnTo>
                  <a:lnTo>
                    <a:pt x="308" y="288"/>
                  </a:lnTo>
                  <a:lnTo>
                    <a:pt x="330" y="304"/>
                  </a:lnTo>
                  <a:lnTo>
                    <a:pt x="341" y="312"/>
                  </a:lnTo>
                  <a:lnTo>
                    <a:pt x="350" y="321"/>
                  </a:lnTo>
                  <a:lnTo>
                    <a:pt x="358" y="331"/>
                  </a:lnTo>
                  <a:lnTo>
                    <a:pt x="366" y="341"/>
                  </a:lnTo>
                  <a:lnTo>
                    <a:pt x="372" y="352"/>
                  </a:lnTo>
                  <a:lnTo>
                    <a:pt x="379" y="362"/>
                  </a:lnTo>
                  <a:lnTo>
                    <a:pt x="383" y="374"/>
                  </a:lnTo>
                  <a:lnTo>
                    <a:pt x="387" y="386"/>
                  </a:lnTo>
                  <a:lnTo>
                    <a:pt x="388" y="398"/>
                  </a:lnTo>
                  <a:lnTo>
                    <a:pt x="390" y="411"/>
                  </a:lnTo>
                  <a:lnTo>
                    <a:pt x="390" y="411"/>
                  </a:lnTo>
                  <a:lnTo>
                    <a:pt x="388" y="425"/>
                  </a:lnTo>
                  <a:lnTo>
                    <a:pt x="386" y="436"/>
                  </a:lnTo>
                  <a:lnTo>
                    <a:pt x="383" y="448"/>
                  </a:lnTo>
                  <a:lnTo>
                    <a:pt x="378" y="459"/>
                  </a:lnTo>
                  <a:lnTo>
                    <a:pt x="371" y="468"/>
                  </a:lnTo>
                  <a:lnTo>
                    <a:pt x="363" y="479"/>
                  </a:lnTo>
                  <a:lnTo>
                    <a:pt x="355" y="487"/>
                  </a:lnTo>
                  <a:lnTo>
                    <a:pt x="345" y="496"/>
                  </a:lnTo>
                  <a:lnTo>
                    <a:pt x="334" y="504"/>
                  </a:lnTo>
                  <a:lnTo>
                    <a:pt x="324" y="511"/>
                  </a:lnTo>
                  <a:lnTo>
                    <a:pt x="298" y="524"/>
                  </a:lnTo>
                  <a:lnTo>
                    <a:pt x="271" y="536"/>
                  </a:lnTo>
                  <a:lnTo>
                    <a:pt x="243" y="545"/>
                  </a:lnTo>
                  <a:lnTo>
                    <a:pt x="214" y="553"/>
                  </a:lnTo>
                  <a:lnTo>
                    <a:pt x="185" y="561"/>
                  </a:lnTo>
                  <a:lnTo>
                    <a:pt x="129" y="573"/>
                  </a:lnTo>
                  <a:lnTo>
                    <a:pt x="84" y="583"/>
                  </a:lnTo>
                  <a:lnTo>
                    <a:pt x="66" y="589"/>
                  </a:lnTo>
                  <a:lnTo>
                    <a:pt x="52" y="594"/>
                  </a:lnTo>
                  <a:lnTo>
                    <a:pt x="52" y="594"/>
                  </a:lnTo>
                  <a:lnTo>
                    <a:pt x="42" y="601"/>
                  </a:lnTo>
                  <a:lnTo>
                    <a:pt x="33" y="608"/>
                  </a:lnTo>
                  <a:lnTo>
                    <a:pt x="25" y="616"/>
                  </a:lnTo>
                  <a:lnTo>
                    <a:pt x="17" y="627"/>
                  </a:lnTo>
                  <a:lnTo>
                    <a:pt x="10" y="638"/>
                  </a:lnTo>
                  <a:lnTo>
                    <a:pt x="5" y="648"/>
                  </a:lnTo>
                  <a:lnTo>
                    <a:pt x="2" y="660"/>
                  </a:lnTo>
                  <a:lnTo>
                    <a:pt x="0" y="671"/>
                  </a:lnTo>
                  <a:lnTo>
                    <a:pt x="0" y="683"/>
                  </a:lnTo>
                  <a:lnTo>
                    <a:pt x="1" y="693"/>
                  </a:lnTo>
                  <a:lnTo>
                    <a:pt x="3" y="702"/>
                  </a:lnTo>
                  <a:lnTo>
                    <a:pt x="9" y="712"/>
                  </a:lnTo>
                  <a:lnTo>
                    <a:pt x="17" y="721"/>
                  </a:lnTo>
                  <a:lnTo>
                    <a:pt x="26" y="727"/>
                  </a:lnTo>
                  <a:lnTo>
                    <a:pt x="38" y="733"/>
                  </a:lnTo>
                  <a:lnTo>
                    <a:pt x="52" y="737"/>
                  </a:lnTo>
                  <a:lnTo>
                    <a:pt x="52" y="737"/>
                  </a:lnTo>
                  <a:lnTo>
                    <a:pt x="68" y="738"/>
                  </a:lnTo>
                  <a:lnTo>
                    <a:pt x="82" y="738"/>
                  </a:lnTo>
                  <a:lnTo>
                    <a:pt x="92" y="737"/>
                  </a:lnTo>
                  <a:lnTo>
                    <a:pt x="103" y="734"/>
                  </a:lnTo>
                  <a:lnTo>
                    <a:pt x="112" y="730"/>
                  </a:lnTo>
                  <a:lnTo>
                    <a:pt x="119" y="725"/>
                  </a:lnTo>
                  <a:lnTo>
                    <a:pt x="125" y="720"/>
                  </a:lnTo>
                  <a:lnTo>
                    <a:pt x="130" y="713"/>
                  </a:lnTo>
                  <a:lnTo>
                    <a:pt x="134" y="706"/>
                  </a:lnTo>
                  <a:lnTo>
                    <a:pt x="138" y="700"/>
                  </a:lnTo>
                  <a:lnTo>
                    <a:pt x="142" y="688"/>
                  </a:lnTo>
                  <a:lnTo>
                    <a:pt x="144" y="677"/>
                  </a:lnTo>
                  <a:lnTo>
                    <a:pt x="144" y="669"/>
                  </a:lnTo>
                  <a:lnTo>
                    <a:pt x="144" y="669"/>
                  </a:lnTo>
                  <a:lnTo>
                    <a:pt x="142" y="657"/>
                  </a:lnTo>
                  <a:lnTo>
                    <a:pt x="140" y="649"/>
                  </a:lnTo>
                  <a:lnTo>
                    <a:pt x="136" y="642"/>
                  </a:lnTo>
                  <a:lnTo>
                    <a:pt x="130" y="635"/>
                  </a:lnTo>
                  <a:lnTo>
                    <a:pt x="124" y="631"/>
                  </a:lnTo>
                  <a:lnTo>
                    <a:pt x="115" y="627"/>
                  </a:lnTo>
                  <a:lnTo>
                    <a:pt x="109" y="627"/>
                  </a:lnTo>
                  <a:lnTo>
                    <a:pt x="104" y="627"/>
                  </a:lnTo>
                  <a:lnTo>
                    <a:pt x="104" y="627"/>
                  </a:lnTo>
                  <a:lnTo>
                    <a:pt x="97" y="628"/>
                  </a:lnTo>
                  <a:lnTo>
                    <a:pt x="92" y="631"/>
                  </a:lnTo>
                  <a:lnTo>
                    <a:pt x="88" y="634"/>
                  </a:lnTo>
                  <a:lnTo>
                    <a:pt x="84" y="638"/>
                  </a:lnTo>
                  <a:lnTo>
                    <a:pt x="80" y="642"/>
                  </a:lnTo>
                  <a:lnTo>
                    <a:pt x="79" y="647"/>
                  </a:lnTo>
                  <a:lnTo>
                    <a:pt x="78" y="652"/>
                  </a:lnTo>
                  <a:lnTo>
                    <a:pt x="76" y="657"/>
                  </a:lnTo>
                  <a:lnTo>
                    <a:pt x="78" y="661"/>
                  </a:lnTo>
                  <a:lnTo>
                    <a:pt x="79" y="667"/>
                  </a:lnTo>
                  <a:lnTo>
                    <a:pt x="82" y="671"/>
                  </a:lnTo>
                  <a:lnTo>
                    <a:pt x="84" y="673"/>
                  </a:lnTo>
                  <a:lnTo>
                    <a:pt x="89" y="676"/>
                  </a:lnTo>
                  <a:lnTo>
                    <a:pt x="95" y="677"/>
                  </a:lnTo>
                  <a:lnTo>
                    <a:pt x="103" y="679"/>
                  </a:lnTo>
                  <a:lnTo>
                    <a:pt x="111" y="677"/>
                  </a:lnTo>
                  <a:lnTo>
                    <a:pt x="111" y="677"/>
                  </a:lnTo>
                  <a:lnTo>
                    <a:pt x="109" y="685"/>
                  </a:lnTo>
                  <a:lnTo>
                    <a:pt x="108" y="693"/>
                  </a:lnTo>
                  <a:lnTo>
                    <a:pt x="104" y="702"/>
                  </a:lnTo>
                  <a:lnTo>
                    <a:pt x="100" y="706"/>
                  </a:lnTo>
                  <a:lnTo>
                    <a:pt x="96" y="710"/>
                  </a:lnTo>
                  <a:lnTo>
                    <a:pt x="92" y="713"/>
                  </a:lnTo>
                  <a:lnTo>
                    <a:pt x="87" y="716"/>
                  </a:lnTo>
                  <a:lnTo>
                    <a:pt x="80" y="717"/>
                  </a:lnTo>
                  <a:lnTo>
                    <a:pt x="74" y="718"/>
                  </a:lnTo>
                  <a:lnTo>
                    <a:pt x="66" y="717"/>
                  </a:lnTo>
                  <a:lnTo>
                    <a:pt x="55" y="714"/>
                  </a:lnTo>
                  <a:lnTo>
                    <a:pt x="55" y="714"/>
                  </a:lnTo>
                  <a:lnTo>
                    <a:pt x="46" y="710"/>
                  </a:lnTo>
                  <a:lnTo>
                    <a:pt x="39" y="705"/>
                  </a:lnTo>
                  <a:lnTo>
                    <a:pt x="33" y="698"/>
                  </a:lnTo>
                  <a:lnTo>
                    <a:pt x="29" y="690"/>
                  </a:lnTo>
                  <a:lnTo>
                    <a:pt x="26" y="683"/>
                  </a:lnTo>
                  <a:lnTo>
                    <a:pt x="25" y="673"/>
                  </a:lnTo>
                  <a:lnTo>
                    <a:pt x="25" y="665"/>
                  </a:lnTo>
                  <a:lnTo>
                    <a:pt x="25" y="656"/>
                  </a:lnTo>
                  <a:lnTo>
                    <a:pt x="27" y="647"/>
                  </a:lnTo>
                  <a:lnTo>
                    <a:pt x="30" y="638"/>
                  </a:lnTo>
                  <a:lnTo>
                    <a:pt x="34" y="630"/>
                  </a:lnTo>
                  <a:lnTo>
                    <a:pt x="39" y="623"/>
                  </a:lnTo>
                  <a:lnTo>
                    <a:pt x="46" y="616"/>
                  </a:lnTo>
                  <a:lnTo>
                    <a:pt x="52" y="612"/>
                  </a:lnTo>
                  <a:lnTo>
                    <a:pt x="59" y="608"/>
                  </a:lnTo>
                  <a:lnTo>
                    <a:pt x="67" y="607"/>
                  </a:lnTo>
                  <a:lnTo>
                    <a:pt x="67" y="607"/>
                  </a:lnTo>
                  <a:lnTo>
                    <a:pt x="95" y="606"/>
                  </a:lnTo>
                  <a:lnTo>
                    <a:pt x="145" y="599"/>
                  </a:lnTo>
                  <a:lnTo>
                    <a:pt x="174" y="595"/>
                  </a:lnTo>
                  <a:lnTo>
                    <a:pt x="206" y="589"/>
                  </a:lnTo>
                  <a:lnTo>
                    <a:pt x="240" y="581"/>
                  </a:lnTo>
                  <a:lnTo>
                    <a:pt x="275" y="571"/>
                  </a:lnTo>
                  <a:lnTo>
                    <a:pt x="308" y="561"/>
                  </a:lnTo>
                  <a:lnTo>
                    <a:pt x="341" y="548"/>
                  </a:lnTo>
                  <a:lnTo>
                    <a:pt x="355" y="540"/>
                  </a:lnTo>
                  <a:lnTo>
                    <a:pt x="371" y="532"/>
                  </a:lnTo>
                  <a:lnTo>
                    <a:pt x="384" y="522"/>
                  </a:lnTo>
                  <a:lnTo>
                    <a:pt x="398" y="513"/>
                  </a:lnTo>
                  <a:lnTo>
                    <a:pt x="409" y="504"/>
                  </a:lnTo>
                  <a:lnTo>
                    <a:pt x="421" y="493"/>
                  </a:lnTo>
                  <a:lnTo>
                    <a:pt x="431" y="483"/>
                  </a:lnTo>
                  <a:lnTo>
                    <a:pt x="439" y="471"/>
                  </a:lnTo>
                  <a:lnTo>
                    <a:pt x="445" y="458"/>
                  </a:lnTo>
                  <a:lnTo>
                    <a:pt x="450" y="444"/>
                  </a:lnTo>
                  <a:lnTo>
                    <a:pt x="454" y="430"/>
                  </a:lnTo>
                  <a:lnTo>
                    <a:pt x="456" y="415"/>
                  </a:lnTo>
                  <a:lnTo>
                    <a:pt x="456" y="415"/>
                  </a:lnTo>
                  <a:lnTo>
                    <a:pt x="456" y="401"/>
                  </a:lnTo>
                  <a:lnTo>
                    <a:pt x="454" y="386"/>
                  </a:lnTo>
                  <a:lnTo>
                    <a:pt x="450" y="373"/>
                  </a:lnTo>
                  <a:lnTo>
                    <a:pt x="445" y="360"/>
                  </a:lnTo>
                  <a:lnTo>
                    <a:pt x="439" y="347"/>
                  </a:lnTo>
                  <a:lnTo>
                    <a:pt x="431" y="335"/>
                  </a:lnTo>
                  <a:lnTo>
                    <a:pt x="421" y="324"/>
                  </a:lnTo>
                  <a:lnTo>
                    <a:pt x="411" y="313"/>
                  </a:lnTo>
                  <a:lnTo>
                    <a:pt x="399" y="303"/>
                  </a:lnTo>
                  <a:lnTo>
                    <a:pt x="387" y="292"/>
                  </a:lnTo>
                  <a:lnTo>
                    <a:pt x="359" y="275"/>
                  </a:lnTo>
                  <a:lnTo>
                    <a:pt x="330" y="258"/>
                  </a:lnTo>
                  <a:lnTo>
                    <a:pt x="298" y="242"/>
                  </a:lnTo>
                  <a:lnTo>
                    <a:pt x="268" y="229"/>
                  </a:lnTo>
                  <a:lnTo>
                    <a:pt x="236" y="216"/>
                  </a:lnTo>
                  <a:lnTo>
                    <a:pt x="179" y="193"/>
                  </a:lnTo>
                  <a:lnTo>
                    <a:pt x="156" y="183"/>
                  </a:lnTo>
                  <a:lnTo>
                    <a:pt x="136" y="173"/>
                  </a:lnTo>
                  <a:lnTo>
                    <a:pt x="120" y="164"/>
                  </a:lnTo>
                  <a:lnTo>
                    <a:pt x="115" y="159"/>
                  </a:lnTo>
                  <a:lnTo>
                    <a:pt x="111" y="155"/>
                  </a:lnTo>
                  <a:lnTo>
                    <a:pt x="111" y="155"/>
                  </a:lnTo>
                  <a:lnTo>
                    <a:pt x="107" y="144"/>
                  </a:lnTo>
                  <a:lnTo>
                    <a:pt x="104" y="135"/>
                  </a:lnTo>
                  <a:lnTo>
                    <a:pt x="105" y="124"/>
                  </a:lnTo>
                  <a:lnTo>
                    <a:pt x="108" y="114"/>
                  </a:lnTo>
                  <a:lnTo>
                    <a:pt x="113" y="102"/>
                  </a:lnTo>
                  <a:lnTo>
                    <a:pt x="120" y="91"/>
                  </a:lnTo>
                  <a:lnTo>
                    <a:pt x="128" y="82"/>
                  </a:lnTo>
                  <a:lnTo>
                    <a:pt x="137" y="71"/>
                  </a:lnTo>
                  <a:lnTo>
                    <a:pt x="149" y="62"/>
                  </a:lnTo>
                  <a:lnTo>
                    <a:pt x="161" y="54"/>
                  </a:lnTo>
                  <a:lnTo>
                    <a:pt x="173" y="46"/>
                  </a:lnTo>
                  <a:lnTo>
                    <a:pt x="186" y="40"/>
                  </a:lnTo>
                  <a:lnTo>
                    <a:pt x="201" y="34"/>
                  </a:lnTo>
                  <a:lnTo>
                    <a:pt x="214" y="30"/>
                  </a:lnTo>
                  <a:lnTo>
                    <a:pt x="227" y="29"/>
                  </a:lnTo>
                  <a:lnTo>
                    <a:pt x="240" y="28"/>
                  </a:lnTo>
                  <a:lnTo>
                    <a:pt x="240" y="28"/>
                  </a:lnTo>
                  <a:lnTo>
                    <a:pt x="252" y="29"/>
                  </a:lnTo>
                  <a:lnTo>
                    <a:pt x="261" y="32"/>
                  </a:lnTo>
                  <a:lnTo>
                    <a:pt x="269" y="37"/>
                  </a:lnTo>
                  <a:lnTo>
                    <a:pt x="276" y="42"/>
                  </a:lnTo>
                  <a:lnTo>
                    <a:pt x="281" y="50"/>
                  </a:lnTo>
                  <a:lnTo>
                    <a:pt x="285" y="58"/>
                  </a:lnTo>
                  <a:lnTo>
                    <a:pt x="286" y="66"/>
                  </a:lnTo>
                  <a:lnTo>
                    <a:pt x="288" y="75"/>
                  </a:lnTo>
                  <a:lnTo>
                    <a:pt x="288" y="83"/>
                  </a:lnTo>
                  <a:lnTo>
                    <a:pt x="286" y="93"/>
                  </a:lnTo>
                  <a:lnTo>
                    <a:pt x="284" y="101"/>
                  </a:lnTo>
                  <a:lnTo>
                    <a:pt x="281" y="108"/>
                  </a:lnTo>
                  <a:lnTo>
                    <a:pt x="277" y="116"/>
                  </a:lnTo>
                  <a:lnTo>
                    <a:pt x="273" y="122"/>
                  </a:lnTo>
                  <a:lnTo>
                    <a:pt x="268" y="127"/>
                  </a:lnTo>
                  <a:lnTo>
                    <a:pt x="263" y="130"/>
                  </a:lnTo>
                  <a:lnTo>
                    <a:pt x="263" y="130"/>
                  </a:lnTo>
                  <a:lnTo>
                    <a:pt x="267" y="126"/>
                  </a:lnTo>
                  <a:lnTo>
                    <a:pt x="271" y="115"/>
                  </a:lnTo>
                  <a:lnTo>
                    <a:pt x="272" y="110"/>
                  </a:lnTo>
                  <a:lnTo>
                    <a:pt x="272" y="103"/>
                  </a:lnTo>
                  <a:lnTo>
                    <a:pt x="271" y="97"/>
                  </a:lnTo>
                  <a:lnTo>
                    <a:pt x="264" y="91"/>
                  </a:lnTo>
                  <a:close/>
                </a:path>
              </a:pathLst>
            </a:custGeom>
            <a:solidFill>
              <a:srgbClr val="B88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0" name="Freeform 16"/>
            <p:cNvSpPr>
              <a:spLocks/>
            </p:cNvSpPr>
            <p:nvPr/>
          </p:nvSpPr>
          <p:spPr bwMode="auto">
            <a:xfrm>
              <a:off x="5695951" y="4460875"/>
              <a:ext cx="723900" cy="1171575"/>
            </a:xfrm>
            <a:custGeom>
              <a:avLst/>
              <a:gdLst>
                <a:gd name="T0" fmla="*/ 240 w 456"/>
                <a:gd name="T1" fmla="*/ 87 h 738"/>
                <a:gd name="T2" fmla="*/ 219 w 456"/>
                <a:gd name="T3" fmla="*/ 102 h 738"/>
                <a:gd name="T4" fmla="*/ 220 w 456"/>
                <a:gd name="T5" fmla="*/ 130 h 738"/>
                <a:gd name="T6" fmla="*/ 236 w 456"/>
                <a:gd name="T7" fmla="*/ 153 h 738"/>
                <a:gd name="T8" fmla="*/ 271 w 456"/>
                <a:gd name="T9" fmla="*/ 153 h 738"/>
                <a:gd name="T10" fmla="*/ 293 w 456"/>
                <a:gd name="T11" fmla="*/ 127 h 738"/>
                <a:gd name="T12" fmla="*/ 306 w 456"/>
                <a:gd name="T13" fmla="*/ 73 h 738"/>
                <a:gd name="T14" fmla="*/ 288 w 456"/>
                <a:gd name="T15" fmla="*/ 20 h 738"/>
                <a:gd name="T16" fmla="*/ 231 w 456"/>
                <a:gd name="T17" fmla="*/ 0 h 738"/>
                <a:gd name="T18" fmla="*/ 144 w 456"/>
                <a:gd name="T19" fmla="*/ 25 h 738"/>
                <a:gd name="T20" fmla="*/ 84 w 456"/>
                <a:gd name="T21" fmla="*/ 86 h 738"/>
                <a:gd name="T22" fmla="*/ 79 w 456"/>
                <a:gd name="T23" fmla="*/ 138 h 738"/>
                <a:gd name="T24" fmla="*/ 93 w 456"/>
                <a:gd name="T25" fmla="*/ 165 h 738"/>
                <a:gd name="T26" fmla="*/ 206 w 456"/>
                <a:gd name="T27" fmla="*/ 233 h 738"/>
                <a:gd name="T28" fmla="*/ 341 w 456"/>
                <a:gd name="T29" fmla="*/ 312 h 738"/>
                <a:gd name="T30" fmla="*/ 379 w 456"/>
                <a:gd name="T31" fmla="*/ 362 h 738"/>
                <a:gd name="T32" fmla="*/ 390 w 456"/>
                <a:gd name="T33" fmla="*/ 411 h 738"/>
                <a:gd name="T34" fmla="*/ 371 w 456"/>
                <a:gd name="T35" fmla="*/ 468 h 738"/>
                <a:gd name="T36" fmla="*/ 324 w 456"/>
                <a:gd name="T37" fmla="*/ 511 h 738"/>
                <a:gd name="T38" fmla="*/ 185 w 456"/>
                <a:gd name="T39" fmla="*/ 561 h 738"/>
                <a:gd name="T40" fmla="*/ 52 w 456"/>
                <a:gd name="T41" fmla="*/ 594 h 738"/>
                <a:gd name="T42" fmla="*/ 10 w 456"/>
                <a:gd name="T43" fmla="*/ 638 h 738"/>
                <a:gd name="T44" fmla="*/ 1 w 456"/>
                <a:gd name="T45" fmla="*/ 693 h 738"/>
                <a:gd name="T46" fmla="*/ 38 w 456"/>
                <a:gd name="T47" fmla="*/ 733 h 738"/>
                <a:gd name="T48" fmla="*/ 92 w 456"/>
                <a:gd name="T49" fmla="*/ 737 h 738"/>
                <a:gd name="T50" fmla="*/ 130 w 456"/>
                <a:gd name="T51" fmla="*/ 713 h 738"/>
                <a:gd name="T52" fmla="*/ 144 w 456"/>
                <a:gd name="T53" fmla="*/ 669 h 738"/>
                <a:gd name="T54" fmla="*/ 130 w 456"/>
                <a:gd name="T55" fmla="*/ 635 h 738"/>
                <a:gd name="T56" fmla="*/ 104 w 456"/>
                <a:gd name="T57" fmla="*/ 627 h 738"/>
                <a:gd name="T58" fmla="*/ 80 w 456"/>
                <a:gd name="T59" fmla="*/ 642 h 738"/>
                <a:gd name="T60" fmla="*/ 79 w 456"/>
                <a:gd name="T61" fmla="*/ 667 h 738"/>
                <a:gd name="T62" fmla="*/ 103 w 456"/>
                <a:gd name="T63" fmla="*/ 679 h 738"/>
                <a:gd name="T64" fmla="*/ 104 w 456"/>
                <a:gd name="T65" fmla="*/ 702 h 738"/>
                <a:gd name="T66" fmla="*/ 80 w 456"/>
                <a:gd name="T67" fmla="*/ 717 h 738"/>
                <a:gd name="T68" fmla="*/ 46 w 456"/>
                <a:gd name="T69" fmla="*/ 710 h 738"/>
                <a:gd name="T70" fmla="*/ 25 w 456"/>
                <a:gd name="T71" fmla="*/ 673 h 738"/>
                <a:gd name="T72" fmla="*/ 34 w 456"/>
                <a:gd name="T73" fmla="*/ 630 h 738"/>
                <a:gd name="T74" fmla="*/ 67 w 456"/>
                <a:gd name="T75" fmla="*/ 607 h 738"/>
                <a:gd name="T76" fmla="*/ 206 w 456"/>
                <a:gd name="T77" fmla="*/ 589 h 738"/>
                <a:gd name="T78" fmla="*/ 355 w 456"/>
                <a:gd name="T79" fmla="*/ 540 h 738"/>
                <a:gd name="T80" fmla="*/ 421 w 456"/>
                <a:gd name="T81" fmla="*/ 493 h 738"/>
                <a:gd name="T82" fmla="*/ 454 w 456"/>
                <a:gd name="T83" fmla="*/ 430 h 738"/>
                <a:gd name="T84" fmla="*/ 450 w 456"/>
                <a:gd name="T85" fmla="*/ 373 h 738"/>
                <a:gd name="T86" fmla="*/ 411 w 456"/>
                <a:gd name="T87" fmla="*/ 313 h 738"/>
                <a:gd name="T88" fmla="*/ 298 w 456"/>
                <a:gd name="T89" fmla="*/ 242 h 738"/>
                <a:gd name="T90" fmla="*/ 136 w 456"/>
                <a:gd name="T91" fmla="*/ 173 h 738"/>
                <a:gd name="T92" fmla="*/ 107 w 456"/>
                <a:gd name="T93" fmla="*/ 144 h 738"/>
                <a:gd name="T94" fmla="*/ 120 w 456"/>
                <a:gd name="T95" fmla="*/ 91 h 738"/>
                <a:gd name="T96" fmla="*/ 173 w 456"/>
                <a:gd name="T97" fmla="*/ 46 h 738"/>
                <a:gd name="T98" fmla="*/ 240 w 456"/>
                <a:gd name="T99" fmla="*/ 28 h 738"/>
                <a:gd name="T100" fmla="*/ 276 w 456"/>
                <a:gd name="T101" fmla="*/ 42 h 738"/>
                <a:gd name="T102" fmla="*/ 288 w 456"/>
                <a:gd name="T103" fmla="*/ 83 h 738"/>
                <a:gd name="T104" fmla="*/ 273 w 456"/>
                <a:gd name="T105" fmla="*/ 122 h 738"/>
                <a:gd name="T106" fmla="*/ 271 w 456"/>
                <a:gd name="T107" fmla="*/ 11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6" h="738">
                  <a:moveTo>
                    <a:pt x="264" y="91"/>
                  </a:moveTo>
                  <a:lnTo>
                    <a:pt x="264" y="91"/>
                  </a:lnTo>
                  <a:lnTo>
                    <a:pt x="257" y="89"/>
                  </a:lnTo>
                  <a:lnTo>
                    <a:pt x="249" y="87"/>
                  </a:lnTo>
                  <a:lnTo>
                    <a:pt x="240" y="87"/>
                  </a:lnTo>
                  <a:lnTo>
                    <a:pt x="232" y="89"/>
                  </a:lnTo>
                  <a:lnTo>
                    <a:pt x="228" y="90"/>
                  </a:lnTo>
                  <a:lnTo>
                    <a:pt x="224" y="93"/>
                  </a:lnTo>
                  <a:lnTo>
                    <a:pt x="222" y="97"/>
                  </a:lnTo>
                  <a:lnTo>
                    <a:pt x="219" y="102"/>
                  </a:lnTo>
                  <a:lnTo>
                    <a:pt x="218" y="107"/>
                  </a:lnTo>
                  <a:lnTo>
                    <a:pt x="218" y="115"/>
                  </a:lnTo>
                  <a:lnTo>
                    <a:pt x="218" y="115"/>
                  </a:lnTo>
                  <a:lnTo>
                    <a:pt x="219" y="123"/>
                  </a:lnTo>
                  <a:lnTo>
                    <a:pt x="220" y="130"/>
                  </a:lnTo>
                  <a:lnTo>
                    <a:pt x="223" y="136"/>
                  </a:lnTo>
                  <a:lnTo>
                    <a:pt x="226" y="142"/>
                  </a:lnTo>
                  <a:lnTo>
                    <a:pt x="228" y="147"/>
                  </a:lnTo>
                  <a:lnTo>
                    <a:pt x="232" y="151"/>
                  </a:lnTo>
                  <a:lnTo>
                    <a:pt x="236" y="153"/>
                  </a:lnTo>
                  <a:lnTo>
                    <a:pt x="242" y="156"/>
                  </a:lnTo>
                  <a:lnTo>
                    <a:pt x="245" y="157"/>
                  </a:lnTo>
                  <a:lnTo>
                    <a:pt x="251" y="159"/>
                  </a:lnTo>
                  <a:lnTo>
                    <a:pt x="260" y="157"/>
                  </a:lnTo>
                  <a:lnTo>
                    <a:pt x="271" y="153"/>
                  </a:lnTo>
                  <a:lnTo>
                    <a:pt x="279" y="147"/>
                  </a:lnTo>
                  <a:lnTo>
                    <a:pt x="279" y="147"/>
                  </a:lnTo>
                  <a:lnTo>
                    <a:pt x="284" y="142"/>
                  </a:lnTo>
                  <a:lnTo>
                    <a:pt x="288" y="135"/>
                  </a:lnTo>
                  <a:lnTo>
                    <a:pt x="293" y="127"/>
                  </a:lnTo>
                  <a:lnTo>
                    <a:pt x="297" y="116"/>
                  </a:lnTo>
                  <a:lnTo>
                    <a:pt x="301" y="106"/>
                  </a:lnTo>
                  <a:lnTo>
                    <a:pt x="304" y="95"/>
                  </a:lnTo>
                  <a:lnTo>
                    <a:pt x="306" y="83"/>
                  </a:lnTo>
                  <a:lnTo>
                    <a:pt x="306" y="73"/>
                  </a:lnTo>
                  <a:lnTo>
                    <a:pt x="306" y="61"/>
                  </a:lnTo>
                  <a:lnTo>
                    <a:pt x="305" y="49"/>
                  </a:lnTo>
                  <a:lnTo>
                    <a:pt x="301" y="38"/>
                  </a:lnTo>
                  <a:lnTo>
                    <a:pt x="296" y="29"/>
                  </a:lnTo>
                  <a:lnTo>
                    <a:pt x="288" y="20"/>
                  </a:lnTo>
                  <a:lnTo>
                    <a:pt x="277" y="12"/>
                  </a:lnTo>
                  <a:lnTo>
                    <a:pt x="264" y="7"/>
                  </a:lnTo>
                  <a:lnTo>
                    <a:pt x="248" y="1"/>
                  </a:lnTo>
                  <a:lnTo>
                    <a:pt x="248" y="1"/>
                  </a:lnTo>
                  <a:lnTo>
                    <a:pt x="231" y="0"/>
                  </a:lnTo>
                  <a:lnTo>
                    <a:pt x="214" y="0"/>
                  </a:lnTo>
                  <a:lnTo>
                    <a:pt x="195" y="4"/>
                  </a:lnTo>
                  <a:lnTo>
                    <a:pt x="178" y="9"/>
                  </a:lnTo>
                  <a:lnTo>
                    <a:pt x="161" y="16"/>
                  </a:lnTo>
                  <a:lnTo>
                    <a:pt x="144" y="25"/>
                  </a:lnTo>
                  <a:lnTo>
                    <a:pt x="129" y="34"/>
                  </a:lnTo>
                  <a:lnTo>
                    <a:pt x="115" y="46"/>
                  </a:lnTo>
                  <a:lnTo>
                    <a:pt x="103" y="60"/>
                  </a:lnTo>
                  <a:lnTo>
                    <a:pt x="92" y="73"/>
                  </a:lnTo>
                  <a:lnTo>
                    <a:pt x="84" y="86"/>
                  </a:lnTo>
                  <a:lnTo>
                    <a:pt x="79" y="101"/>
                  </a:lnTo>
                  <a:lnTo>
                    <a:pt x="76" y="116"/>
                  </a:lnTo>
                  <a:lnTo>
                    <a:pt x="76" y="123"/>
                  </a:lnTo>
                  <a:lnTo>
                    <a:pt x="78" y="131"/>
                  </a:lnTo>
                  <a:lnTo>
                    <a:pt x="79" y="138"/>
                  </a:lnTo>
                  <a:lnTo>
                    <a:pt x="82" y="144"/>
                  </a:lnTo>
                  <a:lnTo>
                    <a:pt x="84" y="152"/>
                  </a:lnTo>
                  <a:lnTo>
                    <a:pt x="88" y="159"/>
                  </a:lnTo>
                  <a:lnTo>
                    <a:pt x="88" y="159"/>
                  </a:lnTo>
                  <a:lnTo>
                    <a:pt x="93" y="165"/>
                  </a:lnTo>
                  <a:lnTo>
                    <a:pt x="100" y="172"/>
                  </a:lnTo>
                  <a:lnTo>
                    <a:pt x="116" y="184"/>
                  </a:lnTo>
                  <a:lnTo>
                    <a:pt x="136" y="197"/>
                  </a:lnTo>
                  <a:lnTo>
                    <a:pt x="157" y="209"/>
                  </a:lnTo>
                  <a:lnTo>
                    <a:pt x="206" y="233"/>
                  </a:lnTo>
                  <a:lnTo>
                    <a:pt x="259" y="259"/>
                  </a:lnTo>
                  <a:lnTo>
                    <a:pt x="284" y="272"/>
                  </a:lnTo>
                  <a:lnTo>
                    <a:pt x="308" y="288"/>
                  </a:lnTo>
                  <a:lnTo>
                    <a:pt x="330" y="304"/>
                  </a:lnTo>
                  <a:lnTo>
                    <a:pt x="341" y="312"/>
                  </a:lnTo>
                  <a:lnTo>
                    <a:pt x="350" y="321"/>
                  </a:lnTo>
                  <a:lnTo>
                    <a:pt x="358" y="331"/>
                  </a:lnTo>
                  <a:lnTo>
                    <a:pt x="366" y="341"/>
                  </a:lnTo>
                  <a:lnTo>
                    <a:pt x="372" y="352"/>
                  </a:lnTo>
                  <a:lnTo>
                    <a:pt x="379" y="362"/>
                  </a:lnTo>
                  <a:lnTo>
                    <a:pt x="383" y="374"/>
                  </a:lnTo>
                  <a:lnTo>
                    <a:pt x="387" y="386"/>
                  </a:lnTo>
                  <a:lnTo>
                    <a:pt x="388" y="398"/>
                  </a:lnTo>
                  <a:lnTo>
                    <a:pt x="390" y="411"/>
                  </a:lnTo>
                  <a:lnTo>
                    <a:pt x="390" y="411"/>
                  </a:lnTo>
                  <a:lnTo>
                    <a:pt x="388" y="425"/>
                  </a:lnTo>
                  <a:lnTo>
                    <a:pt x="386" y="436"/>
                  </a:lnTo>
                  <a:lnTo>
                    <a:pt x="383" y="448"/>
                  </a:lnTo>
                  <a:lnTo>
                    <a:pt x="378" y="459"/>
                  </a:lnTo>
                  <a:lnTo>
                    <a:pt x="371" y="468"/>
                  </a:lnTo>
                  <a:lnTo>
                    <a:pt x="363" y="479"/>
                  </a:lnTo>
                  <a:lnTo>
                    <a:pt x="355" y="487"/>
                  </a:lnTo>
                  <a:lnTo>
                    <a:pt x="345" y="496"/>
                  </a:lnTo>
                  <a:lnTo>
                    <a:pt x="334" y="504"/>
                  </a:lnTo>
                  <a:lnTo>
                    <a:pt x="324" y="511"/>
                  </a:lnTo>
                  <a:lnTo>
                    <a:pt x="298" y="524"/>
                  </a:lnTo>
                  <a:lnTo>
                    <a:pt x="271" y="536"/>
                  </a:lnTo>
                  <a:lnTo>
                    <a:pt x="243" y="545"/>
                  </a:lnTo>
                  <a:lnTo>
                    <a:pt x="214" y="553"/>
                  </a:lnTo>
                  <a:lnTo>
                    <a:pt x="185" y="561"/>
                  </a:lnTo>
                  <a:lnTo>
                    <a:pt x="129" y="573"/>
                  </a:lnTo>
                  <a:lnTo>
                    <a:pt x="84" y="583"/>
                  </a:lnTo>
                  <a:lnTo>
                    <a:pt x="66" y="589"/>
                  </a:lnTo>
                  <a:lnTo>
                    <a:pt x="52" y="594"/>
                  </a:lnTo>
                  <a:lnTo>
                    <a:pt x="52" y="594"/>
                  </a:lnTo>
                  <a:lnTo>
                    <a:pt x="42" y="601"/>
                  </a:lnTo>
                  <a:lnTo>
                    <a:pt x="33" y="608"/>
                  </a:lnTo>
                  <a:lnTo>
                    <a:pt x="25" y="616"/>
                  </a:lnTo>
                  <a:lnTo>
                    <a:pt x="17" y="627"/>
                  </a:lnTo>
                  <a:lnTo>
                    <a:pt x="10" y="638"/>
                  </a:lnTo>
                  <a:lnTo>
                    <a:pt x="5" y="648"/>
                  </a:lnTo>
                  <a:lnTo>
                    <a:pt x="2" y="660"/>
                  </a:lnTo>
                  <a:lnTo>
                    <a:pt x="0" y="671"/>
                  </a:lnTo>
                  <a:lnTo>
                    <a:pt x="0" y="683"/>
                  </a:lnTo>
                  <a:lnTo>
                    <a:pt x="1" y="693"/>
                  </a:lnTo>
                  <a:lnTo>
                    <a:pt x="3" y="702"/>
                  </a:lnTo>
                  <a:lnTo>
                    <a:pt x="9" y="712"/>
                  </a:lnTo>
                  <a:lnTo>
                    <a:pt x="17" y="721"/>
                  </a:lnTo>
                  <a:lnTo>
                    <a:pt x="26" y="727"/>
                  </a:lnTo>
                  <a:lnTo>
                    <a:pt x="38" y="733"/>
                  </a:lnTo>
                  <a:lnTo>
                    <a:pt x="52" y="737"/>
                  </a:lnTo>
                  <a:lnTo>
                    <a:pt x="52" y="737"/>
                  </a:lnTo>
                  <a:lnTo>
                    <a:pt x="68" y="738"/>
                  </a:lnTo>
                  <a:lnTo>
                    <a:pt x="82" y="738"/>
                  </a:lnTo>
                  <a:lnTo>
                    <a:pt x="92" y="737"/>
                  </a:lnTo>
                  <a:lnTo>
                    <a:pt x="103" y="734"/>
                  </a:lnTo>
                  <a:lnTo>
                    <a:pt x="112" y="730"/>
                  </a:lnTo>
                  <a:lnTo>
                    <a:pt x="119" y="725"/>
                  </a:lnTo>
                  <a:lnTo>
                    <a:pt x="125" y="720"/>
                  </a:lnTo>
                  <a:lnTo>
                    <a:pt x="130" y="713"/>
                  </a:lnTo>
                  <a:lnTo>
                    <a:pt x="134" y="706"/>
                  </a:lnTo>
                  <a:lnTo>
                    <a:pt x="138" y="700"/>
                  </a:lnTo>
                  <a:lnTo>
                    <a:pt x="142" y="688"/>
                  </a:lnTo>
                  <a:lnTo>
                    <a:pt x="144" y="677"/>
                  </a:lnTo>
                  <a:lnTo>
                    <a:pt x="144" y="669"/>
                  </a:lnTo>
                  <a:lnTo>
                    <a:pt x="144" y="669"/>
                  </a:lnTo>
                  <a:lnTo>
                    <a:pt x="142" y="657"/>
                  </a:lnTo>
                  <a:lnTo>
                    <a:pt x="140" y="649"/>
                  </a:lnTo>
                  <a:lnTo>
                    <a:pt x="136" y="642"/>
                  </a:lnTo>
                  <a:lnTo>
                    <a:pt x="130" y="635"/>
                  </a:lnTo>
                  <a:lnTo>
                    <a:pt x="124" y="631"/>
                  </a:lnTo>
                  <a:lnTo>
                    <a:pt x="115" y="627"/>
                  </a:lnTo>
                  <a:lnTo>
                    <a:pt x="109" y="627"/>
                  </a:lnTo>
                  <a:lnTo>
                    <a:pt x="104" y="627"/>
                  </a:lnTo>
                  <a:lnTo>
                    <a:pt x="104" y="627"/>
                  </a:lnTo>
                  <a:lnTo>
                    <a:pt x="97" y="628"/>
                  </a:lnTo>
                  <a:lnTo>
                    <a:pt x="92" y="631"/>
                  </a:lnTo>
                  <a:lnTo>
                    <a:pt x="88" y="634"/>
                  </a:lnTo>
                  <a:lnTo>
                    <a:pt x="84" y="638"/>
                  </a:lnTo>
                  <a:lnTo>
                    <a:pt x="80" y="642"/>
                  </a:lnTo>
                  <a:lnTo>
                    <a:pt x="79" y="647"/>
                  </a:lnTo>
                  <a:lnTo>
                    <a:pt x="78" y="652"/>
                  </a:lnTo>
                  <a:lnTo>
                    <a:pt x="76" y="657"/>
                  </a:lnTo>
                  <a:lnTo>
                    <a:pt x="78" y="661"/>
                  </a:lnTo>
                  <a:lnTo>
                    <a:pt x="79" y="667"/>
                  </a:lnTo>
                  <a:lnTo>
                    <a:pt x="82" y="671"/>
                  </a:lnTo>
                  <a:lnTo>
                    <a:pt x="84" y="673"/>
                  </a:lnTo>
                  <a:lnTo>
                    <a:pt x="89" y="676"/>
                  </a:lnTo>
                  <a:lnTo>
                    <a:pt x="95" y="677"/>
                  </a:lnTo>
                  <a:lnTo>
                    <a:pt x="103" y="679"/>
                  </a:lnTo>
                  <a:lnTo>
                    <a:pt x="111" y="677"/>
                  </a:lnTo>
                  <a:lnTo>
                    <a:pt x="111" y="677"/>
                  </a:lnTo>
                  <a:lnTo>
                    <a:pt x="109" y="685"/>
                  </a:lnTo>
                  <a:lnTo>
                    <a:pt x="108" y="693"/>
                  </a:lnTo>
                  <a:lnTo>
                    <a:pt x="104" y="702"/>
                  </a:lnTo>
                  <a:lnTo>
                    <a:pt x="100" y="706"/>
                  </a:lnTo>
                  <a:lnTo>
                    <a:pt x="96" y="710"/>
                  </a:lnTo>
                  <a:lnTo>
                    <a:pt x="92" y="713"/>
                  </a:lnTo>
                  <a:lnTo>
                    <a:pt x="87" y="716"/>
                  </a:lnTo>
                  <a:lnTo>
                    <a:pt x="80" y="717"/>
                  </a:lnTo>
                  <a:lnTo>
                    <a:pt x="74" y="718"/>
                  </a:lnTo>
                  <a:lnTo>
                    <a:pt x="66" y="717"/>
                  </a:lnTo>
                  <a:lnTo>
                    <a:pt x="55" y="714"/>
                  </a:lnTo>
                  <a:lnTo>
                    <a:pt x="55" y="714"/>
                  </a:lnTo>
                  <a:lnTo>
                    <a:pt x="46" y="710"/>
                  </a:lnTo>
                  <a:lnTo>
                    <a:pt x="39" y="705"/>
                  </a:lnTo>
                  <a:lnTo>
                    <a:pt x="33" y="698"/>
                  </a:lnTo>
                  <a:lnTo>
                    <a:pt x="29" y="690"/>
                  </a:lnTo>
                  <a:lnTo>
                    <a:pt x="26" y="683"/>
                  </a:lnTo>
                  <a:lnTo>
                    <a:pt x="25" y="673"/>
                  </a:lnTo>
                  <a:lnTo>
                    <a:pt x="25" y="665"/>
                  </a:lnTo>
                  <a:lnTo>
                    <a:pt x="25" y="656"/>
                  </a:lnTo>
                  <a:lnTo>
                    <a:pt x="27" y="647"/>
                  </a:lnTo>
                  <a:lnTo>
                    <a:pt x="30" y="638"/>
                  </a:lnTo>
                  <a:lnTo>
                    <a:pt x="34" y="630"/>
                  </a:lnTo>
                  <a:lnTo>
                    <a:pt x="39" y="623"/>
                  </a:lnTo>
                  <a:lnTo>
                    <a:pt x="46" y="616"/>
                  </a:lnTo>
                  <a:lnTo>
                    <a:pt x="52" y="612"/>
                  </a:lnTo>
                  <a:lnTo>
                    <a:pt x="59" y="608"/>
                  </a:lnTo>
                  <a:lnTo>
                    <a:pt x="67" y="607"/>
                  </a:lnTo>
                  <a:lnTo>
                    <a:pt x="67" y="607"/>
                  </a:lnTo>
                  <a:lnTo>
                    <a:pt x="95" y="606"/>
                  </a:lnTo>
                  <a:lnTo>
                    <a:pt x="145" y="599"/>
                  </a:lnTo>
                  <a:lnTo>
                    <a:pt x="174" y="595"/>
                  </a:lnTo>
                  <a:lnTo>
                    <a:pt x="206" y="589"/>
                  </a:lnTo>
                  <a:lnTo>
                    <a:pt x="240" y="581"/>
                  </a:lnTo>
                  <a:lnTo>
                    <a:pt x="275" y="571"/>
                  </a:lnTo>
                  <a:lnTo>
                    <a:pt x="308" y="561"/>
                  </a:lnTo>
                  <a:lnTo>
                    <a:pt x="341" y="548"/>
                  </a:lnTo>
                  <a:lnTo>
                    <a:pt x="355" y="540"/>
                  </a:lnTo>
                  <a:lnTo>
                    <a:pt x="371" y="532"/>
                  </a:lnTo>
                  <a:lnTo>
                    <a:pt x="384" y="522"/>
                  </a:lnTo>
                  <a:lnTo>
                    <a:pt x="398" y="513"/>
                  </a:lnTo>
                  <a:lnTo>
                    <a:pt x="409" y="504"/>
                  </a:lnTo>
                  <a:lnTo>
                    <a:pt x="421" y="493"/>
                  </a:lnTo>
                  <a:lnTo>
                    <a:pt x="431" y="483"/>
                  </a:lnTo>
                  <a:lnTo>
                    <a:pt x="439" y="471"/>
                  </a:lnTo>
                  <a:lnTo>
                    <a:pt x="445" y="458"/>
                  </a:lnTo>
                  <a:lnTo>
                    <a:pt x="450" y="444"/>
                  </a:lnTo>
                  <a:lnTo>
                    <a:pt x="454" y="430"/>
                  </a:lnTo>
                  <a:lnTo>
                    <a:pt x="456" y="415"/>
                  </a:lnTo>
                  <a:lnTo>
                    <a:pt x="456" y="415"/>
                  </a:lnTo>
                  <a:lnTo>
                    <a:pt x="456" y="401"/>
                  </a:lnTo>
                  <a:lnTo>
                    <a:pt x="454" y="386"/>
                  </a:lnTo>
                  <a:lnTo>
                    <a:pt x="450" y="373"/>
                  </a:lnTo>
                  <a:lnTo>
                    <a:pt x="445" y="360"/>
                  </a:lnTo>
                  <a:lnTo>
                    <a:pt x="439" y="347"/>
                  </a:lnTo>
                  <a:lnTo>
                    <a:pt x="431" y="335"/>
                  </a:lnTo>
                  <a:lnTo>
                    <a:pt x="421" y="324"/>
                  </a:lnTo>
                  <a:lnTo>
                    <a:pt x="411" y="313"/>
                  </a:lnTo>
                  <a:lnTo>
                    <a:pt x="399" y="303"/>
                  </a:lnTo>
                  <a:lnTo>
                    <a:pt x="387" y="292"/>
                  </a:lnTo>
                  <a:lnTo>
                    <a:pt x="359" y="275"/>
                  </a:lnTo>
                  <a:lnTo>
                    <a:pt x="330" y="258"/>
                  </a:lnTo>
                  <a:lnTo>
                    <a:pt x="298" y="242"/>
                  </a:lnTo>
                  <a:lnTo>
                    <a:pt x="268" y="229"/>
                  </a:lnTo>
                  <a:lnTo>
                    <a:pt x="236" y="216"/>
                  </a:lnTo>
                  <a:lnTo>
                    <a:pt x="179" y="193"/>
                  </a:lnTo>
                  <a:lnTo>
                    <a:pt x="156" y="183"/>
                  </a:lnTo>
                  <a:lnTo>
                    <a:pt x="136" y="173"/>
                  </a:lnTo>
                  <a:lnTo>
                    <a:pt x="120" y="164"/>
                  </a:lnTo>
                  <a:lnTo>
                    <a:pt x="115" y="159"/>
                  </a:lnTo>
                  <a:lnTo>
                    <a:pt x="111" y="155"/>
                  </a:lnTo>
                  <a:lnTo>
                    <a:pt x="111" y="155"/>
                  </a:lnTo>
                  <a:lnTo>
                    <a:pt x="107" y="144"/>
                  </a:lnTo>
                  <a:lnTo>
                    <a:pt x="104" y="135"/>
                  </a:lnTo>
                  <a:lnTo>
                    <a:pt x="105" y="124"/>
                  </a:lnTo>
                  <a:lnTo>
                    <a:pt x="108" y="114"/>
                  </a:lnTo>
                  <a:lnTo>
                    <a:pt x="113" y="102"/>
                  </a:lnTo>
                  <a:lnTo>
                    <a:pt x="120" y="91"/>
                  </a:lnTo>
                  <a:lnTo>
                    <a:pt x="128" y="82"/>
                  </a:lnTo>
                  <a:lnTo>
                    <a:pt x="137" y="71"/>
                  </a:lnTo>
                  <a:lnTo>
                    <a:pt x="149" y="62"/>
                  </a:lnTo>
                  <a:lnTo>
                    <a:pt x="161" y="54"/>
                  </a:lnTo>
                  <a:lnTo>
                    <a:pt x="173" y="46"/>
                  </a:lnTo>
                  <a:lnTo>
                    <a:pt x="186" y="40"/>
                  </a:lnTo>
                  <a:lnTo>
                    <a:pt x="201" y="34"/>
                  </a:lnTo>
                  <a:lnTo>
                    <a:pt x="214" y="30"/>
                  </a:lnTo>
                  <a:lnTo>
                    <a:pt x="227" y="29"/>
                  </a:lnTo>
                  <a:lnTo>
                    <a:pt x="240" y="28"/>
                  </a:lnTo>
                  <a:lnTo>
                    <a:pt x="240" y="28"/>
                  </a:lnTo>
                  <a:lnTo>
                    <a:pt x="252" y="29"/>
                  </a:lnTo>
                  <a:lnTo>
                    <a:pt x="261" y="32"/>
                  </a:lnTo>
                  <a:lnTo>
                    <a:pt x="269" y="37"/>
                  </a:lnTo>
                  <a:lnTo>
                    <a:pt x="276" y="42"/>
                  </a:lnTo>
                  <a:lnTo>
                    <a:pt x="281" y="50"/>
                  </a:lnTo>
                  <a:lnTo>
                    <a:pt x="285" y="58"/>
                  </a:lnTo>
                  <a:lnTo>
                    <a:pt x="286" y="66"/>
                  </a:lnTo>
                  <a:lnTo>
                    <a:pt x="288" y="75"/>
                  </a:lnTo>
                  <a:lnTo>
                    <a:pt x="288" y="83"/>
                  </a:lnTo>
                  <a:lnTo>
                    <a:pt x="286" y="93"/>
                  </a:lnTo>
                  <a:lnTo>
                    <a:pt x="284" y="101"/>
                  </a:lnTo>
                  <a:lnTo>
                    <a:pt x="281" y="108"/>
                  </a:lnTo>
                  <a:lnTo>
                    <a:pt x="277" y="116"/>
                  </a:lnTo>
                  <a:lnTo>
                    <a:pt x="273" y="122"/>
                  </a:lnTo>
                  <a:lnTo>
                    <a:pt x="268" y="127"/>
                  </a:lnTo>
                  <a:lnTo>
                    <a:pt x="263" y="130"/>
                  </a:lnTo>
                  <a:lnTo>
                    <a:pt x="263" y="130"/>
                  </a:lnTo>
                  <a:lnTo>
                    <a:pt x="267" y="126"/>
                  </a:lnTo>
                  <a:lnTo>
                    <a:pt x="271" y="115"/>
                  </a:lnTo>
                  <a:lnTo>
                    <a:pt x="272" y="110"/>
                  </a:lnTo>
                  <a:lnTo>
                    <a:pt x="272" y="103"/>
                  </a:lnTo>
                  <a:lnTo>
                    <a:pt x="271" y="97"/>
                  </a:lnTo>
                  <a:lnTo>
                    <a:pt x="264"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1" name="Freeform 17"/>
            <p:cNvSpPr>
              <a:spLocks/>
            </p:cNvSpPr>
            <p:nvPr/>
          </p:nvSpPr>
          <p:spPr bwMode="auto">
            <a:xfrm>
              <a:off x="5827713" y="4471988"/>
              <a:ext cx="574675" cy="687388"/>
            </a:xfrm>
            <a:custGeom>
              <a:avLst/>
              <a:gdLst>
                <a:gd name="T0" fmla="*/ 362 w 362"/>
                <a:gd name="T1" fmla="*/ 394 h 433"/>
                <a:gd name="T2" fmla="*/ 356 w 362"/>
                <a:gd name="T3" fmla="*/ 353 h 433"/>
                <a:gd name="T4" fmla="*/ 334 w 362"/>
                <a:gd name="T5" fmla="*/ 317 h 433"/>
                <a:gd name="T6" fmla="*/ 301 w 362"/>
                <a:gd name="T7" fmla="*/ 285 h 433"/>
                <a:gd name="T8" fmla="*/ 244 w 362"/>
                <a:gd name="T9" fmla="*/ 250 h 433"/>
                <a:gd name="T10" fmla="*/ 149 w 362"/>
                <a:gd name="T11" fmla="*/ 205 h 433"/>
                <a:gd name="T12" fmla="*/ 43 w 362"/>
                <a:gd name="T13" fmla="*/ 160 h 433"/>
                <a:gd name="T14" fmla="*/ 18 w 362"/>
                <a:gd name="T15" fmla="*/ 141 h 433"/>
                <a:gd name="T16" fmla="*/ 12 w 362"/>
                <a:gd name="T17" fmla="*/ 121 h 433"/>
                <a:gd name="T18" fmla="*/ 22 w 362"/>
                <a:gd name="T19" fmla="*/ 90 h 433"/>
                <a:gd name="T20" fmla="*/ 50 w 362"/>
                <a:gd name="T21" fmla="*/ 59 h 433"/>
                <a:gd name="T22" fmla="*/ 88 w 362"/>
                <a:gd name="T23" fmla="*/ 34 h 433"/>
                <a:gd name="T24" fmla="*/ 129 w 362"/>
                <a:gd name="T25" fmla="*/ 17 h 433"/>
                <a:gd name="T26" fmla="*/ 157 w 362"/>
                <a:gd name="T27" fmla="*/ 14 h 433"/>
                <a:gd name="T28" fmla="*/ 190 w 362"/>
                <a:gd name="T29" fmla="*/ 22 h 433"/>
                <a:gd name="T30" fmla="*/ 207 w 362"/>
                <a:gd name="T31" fmla="*/ 43 h 433"/>
                <a:gd name="T32" fmla="*/ 210 w 362"/>
                <a:gd name="T33" fmla="*/ 71 h 433"/>
                <a:gd name="T34" fmla="*/ 203 w 362"/>
                <a:gd name="T35" fmla="*/ 97 h 433"/>
                <a:gd name="T36" fmla="*/ 190 w 362"/>
                <a:gd name="T37" fmla="*/ 116 h 433"/>
                <a:gd name="T38" fmla="*/ 186 w 362"/>
                <a:gd name="T39" fmla="*/ 116 h 433"/>
                <a:gd name="T40" fmla="*/ 182 w 362"/>
                <a:gd name="T41" fmla="*/ 101 h 433"/>
                <a:gd name="T42" fmla="*/ 172 w 362"/>
                <a:gd name="T43" fmla="*/ 92 h 433"/>
                <a:gd name="T44" fmla="*/ 159 w 362"/>
                <a:gd name="T45" fmla="*/ 88 h 433"/>
                <a:gd name="T46" fmla="*/ 145 w 362"/>
                <a:gd name="T47" fmla="*/ 97 h 433"/>
                <a:gd name="T48" fmla="*/ 147 w 362"/>
                <a:gd name="T49" fmla="*/ 121 h 433"/>
                <a:gd name="T50" fmla="*/ 153 w 362"/>
                <a:gd name="T51" fmla="*/ 136 h 433"/>
                <a:gd name="T52" fmla="*/ 162 w 362"/>
                <a:gd name="T53" fmla="*/ 142 h 433"/>
                <a:gd name="T54" fmla="*/ 180 w 362"/>
                <a:gd name="T55" fmla="*/ 140 h 433"/>
                <a:gd name="T56" fmla="*/ 196 w 362"/>
                <a:gd name="T57" fmla="*/ 125 h 433"/>
                <a:gd name="T58" fmla="*/ 215 w 362"/>
                <a:gd name="T59" fmla="*/ 84 h 433"/>
                <a:gd name="T60" fmla="*/ 219 w 362"/>
                <a:gd name="T61" fmla="*/ 55 h 433"/>
                <a:gd name="T62" fmla="*/ 210 w 362"/>
                <a:gd name="T63" fmla="*/ 27 h 433"/>
                <a:gd name="T64" fmla="*/ 180 w 362"/>
                <a:gd name="T65" fmla="*/ 6 h 433"/>
                <a:gd name="T66" fmla="*/ 147 w 362"/>
                <a:gd name="T67" fmla="*/ 0 h 433"/>
                <a:gd name="T68" fmla="*/ 95 w 362"/>
                <a:gd name="T69" fmla="*/ 8 h 433"/>
                <a:gd name="T70" fmla="*/ 47 w 362"/>
                <a:gd name="T71" fmla="*/ 31 h 433"/>
                <a:gd name="T72" fmla="*/ 13 w 362"/>
                <a:gd name="T73" fmla="*/ 67 h 433"/>
                <a:gd name="T74" fmla="*/ 0 w 362"/>
                <a:gd name="T75" fmla="*/ 108 h 433"/>
                <a:gd name="T76" fmla="*/ 1 w 362"/>
                <a:gd name="T77" fmla="*/ 129 h 433"/>
                <a:gd name="T78" fmla="*/ 12 w 362"/>
                <a:gd name="T79" fmla="*/ 149 h 433"/>
                <a:gd name="T80" fmla="*/ 24 w 362"/>
                <a:gd name="T81" fmla="*/ 162 h 433"/>
                <a:gd name="T82" fmla="*/ 82 w 362"/>
                <a:gd name="T83" fmla="*/ 198 h 433"/>
                <a:gd name="T84" fmla="*/ 209 w 362"/>
                <a:gd name="T85" fmla="*/ 258 h 433"/>
                <a:gd name="T86" fmla="*/ 267 w 362"/>
                <a:gd name="T87" fmla="*/ 296 h 433"/>
                <a:gd name="T88" fmla="*/ 293 w 362"/>
                <a:gd name="T89" fmla="*/ 324 h 433"/>
                <a:gd name="T90" fmla="*/ 311 w 362"/>
                <a:gd name="T91" fmla="*/ 355 h 433"/>
                <a:gd name="T92" fmla="*/ 317 w 362"/>
                <a:gd name="T93" fmla="*/ 392 h 433"/>
                <a:gd name="T94" fmla="*/ 322 w 362"/>
                <a:gd name="T95" fmla="*/ 416 h 433"/>
                <a:gd name="T96" fmla="*/ 338 w 362"/>
                <a:gd name="T97" fmla="*/ 433 h 433"/>
                <a:gd name="T98" fmla="*/ 349 w 362"/>
                <a:gd name="T99" fmla="*/ 431 h 433"/>
                <a:gd name="T100" fmla="*/ 357 w 362"/>
                <a:gd name="T101" fmla="*/ 4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2" h="433">
                  <a:moveTo>
                    <a:pt x="360" y="408"/>
                  </a:moveTo>
                  <a:lnTo>
                    <a:pt x="360" y="408"/>
                  </a:lnTo>
                  <a:lnTo>
                    <a:pt x="362" y="394"/>
                  </a:lnTo>
                  <a:lnTo>
                    <a:pt x="362" y="379"/>
                  </a:lnTo>
                  <a:lnTo>
                    <a:pt x="360" y="366"/>
                  </a:lnTo>
                  <a:lnTo>
                    <a:pt x="356" y="353"/>
                  </a:lnTo>
                  <a:lnTo>
                    <a:pt x="350" y="341"/>
                  </a:lnTo>
                  <a:lnTo>
                    <a:pt x="344" y="328"/>
                  </a:lnTo>
                  <a:lnTo>
                    <a:pt x="334" y="317"/>
                  </a:lnTo>
                  <a:lnTo>
                    <a:pt x="325" y="306"/>
                  </a:lnTo>
                  <a:lnTo>
                    <a:pt x="313" y="296"/>
                  </a:lnTo>
                  <a:lnTo>
                    <a:pt x="301" y="285"/>
                  </a:lnTo>
                  <a:lnTo>
                    <a:pt x="288" y="276"/>
                  </a:lnTo>
                  <a:lnTo>
                    <a:pt x="275" y="267"/>
                  </a:lnTo>
                  <a:lnTo>
                    <a:pt x="244" y="250"/>
                  </a:lnTo>
                  <a:lnTo>
                    <a:pt x="214" y="234"/>
                  </a:lnTo>
                  <a:lnTo>
                    <a:pt x="181" y="219"/>
                  </a:lnTo>
                  <a:lnTo>
                    <a:pt x="149" y="205"/>
                  </a:lnTo>
                  <a:lnTo>
                    <a:pt x="90" y="181"/>
                  </a:lnTo>
                  <a:lnTo>
                    <a:pt x="65" y="170"/>
                  </a:lnTo>
                  <a:lnTo>
                    <a:pt x="43" y="160"/>
                  </a:lnTo>
                  <a:lnTo>
                    <a:pt x="28" y="150"/>
                  </a:lnTo>
                  <a:lnTo>
                    <a:pt x="22" y="145"/>
                  </a:lnTo>
                  <a:lnTo>
                    <a:pt x="18" y="141"/>
                  </a:lnTo>
                  <a:lnTo>
                    <a:pt x="18" y="141"/>
                  </a:lnTo>
                  <a:lnTo>
                    <a:pt x="14" y="131"/>
                  </a:lnTo>
                  <a:lnTo>
                    <a:pt x="12" y="121"/>
                  </a:lnTo>
                  <a:lnTo>
                    <a:pt x="13" y="111"/>
                  </a:lnTo>
                  <a:lnTo>
                    <a:pt x="17" y="100"/>
                  </a:lnTo>
                  <a:lnTo>
                    <a:pt x="22" y="90"/>
                  </a:lnTo>
                  <a:lnTo>
                    <a:pt x="30" y="79"/>
                  </a:lnTo>
                  <a:lnTo>
                    <a:pt x="40" y="68"/>
                  </a:lnTo>
                  <a:lnTo>
                    <a:pt x="50" y="59"/>
                  </a:lnTo>
                  <a:lnTo>
                    <a:pt x="62" y="50"/>
                  </a:lnTo>
                  <a:lnTo>
                    <a:pt x="74" y="41"/>
                  </a:lnTo>
                  <a:lnTo>
                    <a:pt x="88" y="34"/>
                  </a:lnTo>
                  <a:lnTo>
                    <a:pt x="102" y="27"/>
                  </a:lnTo>
                  <a:lnTo>
                    <a:pt x="116" y="22"/>
                  </a:lnTo>
                  <a:lnTo>
                    <a:pt x="129" y="17"/>
                  </a:lnTo>
                  <a:lnTo>
                    <a:pt x="144" y="14"/>
                  </a:lnTo>
                  <a:lnTo>
                    <a:pt x="157" y="14"/>
                  </a:lnTo>
                  <a:lnTo>
                    <a:pt x="157" y="14"/>
                  </a:lnTo>
                  <a:lnTo>
                    <a:pt x="170" y="14"/>
                  </a:lnTo>
                  <a:lnTo>
                    <a:pt x="181" y="17"/>
                  </a:lnTo>
                  <a:lnTo>
                    <a:pt x="190" y="22"/>
                  </a:lnTo>
                  <a:lnTo>
                    <a:pt x="198" y="27"/>
                  </a:lnTo>
                  <a:lnTo>
                    <a:pt x="203" y="35"/>
                  </a:lnTo>
                  <a:lnTo>
                    <a:pt x="207" y="43"/>
                  </a:lnTo>
                  <a:lnTo>
                    <a:pt x="209" y="53"/>
                  </a:lnTo>
                  <a:lnTo>
                    <a:pt x="210" y="62"/>
                  </a:lnTo>
                  <a:lnTo>
                    <a:pt x="210" y="71"/>
                  </a:lnTo>
                  <a:lnTo>
                    <a:pt x="209" y="80"/>
                  </a:lnTo>
                  <a:lnTo>
                    <a:pt x="206" y="90"/>
                  </a:lnTo>
                  <a:lnTo>
                    <a:pt x="203" y="97"/>
                  </a:lnTo>
                  <a:lnTo>
                    <a:pt x="200" y="105"/>
                  </a:lnTo>
                  <a:lnTo>
                    <a:pt x="196" y="111"/>
                  </a:lnTo>
                  <a:lnTo>
                    <a:pt x="190" y="116"/>
                  </a:lnTo>
                  <a:lnTo>
                    <a:pt x="186" y="119"/>
                  </a:lnTo>
                  <a:lnTo>
                    <a:pt x="186" y="119"/>
                  </a:lnTo>
                  <a:lnTo>
                    <a:pt x="186" y="116"/>
                  </a:lnTo>
                  <a:lnTo>
                    <a:pt x="186" y="111"/>
                  </a:lnTo>
                  <a:lnTo>
                    <a:pt x="185" y="105"/>
                  </a:lnTo>
                  <a:lnTo>
                    <a:pt x="182" y="101"/>
                  </a:lnTo>
                  <a:lnTo>
                    <a:pt x="178" y="96"/>
                  </a:lnTo>
                  <a:lnTo>
                    <a:pt x="172" y="92"/>
                  </a:lnTo>
                  <a:lnTo>
                    <a:pt x="172" y="92"/>
                  </a:lnTo>
                  <a:lnTo>
                    <a:pt x="168" y="90"/>
                  </a:lnTo>
                  <a:lnTo>
                    <a:pt x="164" y="88"/>
                  </a:lnTo>
                  <a:lnTo>
                    <a:pt x="159" y="88"/>
                  </a:lnTo>
                  <a:lnTo>
                    <a:pt x="153" y="88"/>
                  </a:lnTo>
                  <a:lnTo>
                    <a:pt x="149" y="91"/>
                  </a:lnTo>
                  <a:lnTo>
                    <a:pt x="145" y="97"/>
                  </a:lnTo>
                  <a:lnTo>
                    <a:pt x="145" y="107"/>
                  </a:lnTo>
                  <a:lnTo>
                    <a:pt x="145" y="107"/>
                  </a:lnTo>
                  <a:lnTo>
                    <a:pt x="147" y="121"/>
                  </a:lnTo>
                  <a:lnTo>
                    <a:pt x="148" y="127"/>
                  </a:lnTo>
                  <a:lnTo>
                    <a:pt x="151" y="132"/>
                  </a:lnTo>
                  <a:lnTo>
                    <a:pt x="153" y="136"/>
                  </a:lnTo>
                  <a:lnTo>
                    <a:pt x="156" y="138"/>
                  </a:lnTo>
                  <a:lnTo>
                    <a:pt x="159" y="141"/>
                  </a:lnTo>
                  <a:lnTo>
                    <a:pt x="162" y="142"/>
                  </a:lnTo>
                  <a:lnTo>
                    <a:pt x="166" y="142"/>
                  </a:lnTo>
                  <a:lnTo>
                    <a:pt x="170" y="142"/>
                  </a:lnTo>
                  <a:lnTo>
                    <a:pt x="180" y="140"/>
                  </a:lnTo>
                  <a:lnTo>
                    <a:pt x="188" y="135"/>
                  </a:lnTo>
                  <a:lnTo>
                    <a:pt x="196" y="125"/>
                  </a:lnTo>
                  <a:lnTo>
                    <a:pt x="196" y="125"/>
                  </a:lnTo>
                  <a:lnTo>
                    <a:pt x="202" y="117"/>
                  </a:lnTo>
                  <a:lnTo>
                    <a:pt x="209" y="103"/>
                  </a:lnTo>
                  <a:lnTo>
                    <a:pt x="215" y="84"/>
                  </a:lnTo>
                  <a:lnTo>
                    <a:pt x="218" y="75"/>
                  </a:lnTo>
                  <a:lnTo>
                    <a:pt x="219" y="64"/>
                  </a:lnTo>
                  <a:lnTo>
                    <a:pt x="219" y="55"/>
                  </a:lnTo>
                  <a:lnTo>
                    <a:pt x="218" y="45"/>
                  </a:lnTo>
                  <a:lnTo>
                    <a:pt x="214" y="35"/>
                  </a:lnTo>
                  <a:lnTo>
                    <a:pt x="210" y="27"/>
                  </a:lnTo>
                  <a:lnTo>
                    <a:pt x="202" y="18"/>
                  </a:lnTo>
                  <a:lnTo>
                    <a:pt x="193" y="12"/>
                  </a:lnTo>
                  <a:lnTo>
                    <a:pt x="180" y="6"/>
                  </a:lnTo>
                  <a:lnTo>
                    <a:pt x="164" y="2"/>
                  </a:lnTo>
                  <a:lnTo>
                    <a:pt x="164" y="2"/>
                  </a:lnTo>
                  <a:lnTo>
                    <a:pt x="147" y="0"/>
                  </a:lnTo>
                  <a:lnTo>
                    <a:pt x="129" y="1"/>
                  </a:lnTo>
                  <a:lnTo>
                    <a:pt x="112" y="4"/>
                  </a:lnTo>
                  <a:lnTo>
                    <a:pt x="95" y="8"/>
                  </a:lnTo>
                  <a:lnTo>
                    <a:pt x="78" y="14"/>
                  </a:lnTo>
                  <a:lnTo>
                    <a:pt x="62" y="22"/>
                  </a:lnTo>
                  <a:lnTo>
                    <a:pt x="47" y="31"/>
                  </a:lnTo>
                  <a:lnTo>
                    <a:pt x="34" y="42"/>
                  </a:lnTo>
                  <a:lnTo>
                    <a:pt x="24" y="54"/>
                  </a:lnTo>
                  <a:lnTo>
                    <a:pt x="13" y="67"/>
                  </a:lnTo>
                  <a:lnTo>
                    <a:pt x="6" y="80"/>
                  </a:lnTo>
                  <a:lnTo>
                    <a:pt x="1" y="94"/>
                  </a:lnTo>
                  <a:lnTo>
                    <a:pt x="0" y="108"/>
                  </a:lnTo>
                  <a:lnTo>
                    <a:pt x="0" y="115"/>
                  </a:lnTo>
                  <a:lnTo>
                    <a:pt x="0" y="121"/>
                  </a:lnTo>
                  <a:lnTo>
                    <a:pt x="1" y="129"/>
                  </a:lnTo>
                  <a:lnTo>
                    <a:pt x="4" y="136"/>
                  </a:lnTo>
                  <a:lnTo>
                    <a:pt x="8" y="142"/>
                  </a:lnTo>
                  <a:lnTo>
                    <a:pt x="12" y="149"/>
                  </a:lnTo>
                  <a:lnTo>
                    <a:pt x="12" y="149"/>
                  </a:lnTo>
                  <a:lnTo>
                    <a:pt x="17" y="156"/>
                  </a:lnTo>
                  <a:lnTo>
                    <a:pt x="24" y="162"/>
                  </a:lnTo>
                  <a:lnTo>
                    <a:pt x="40" y="176"/>
                  </a:lnTo>
                  <a:lnTo>
                    <a:pt x="59" y="187"/>
                  </a:lnTo>
                  <a:lnTo>
                    <a:pt x="82" y="198"/>
                  </a:lnTo>
                  <a:lnTo>
                    <a:pt x="131" y="221"/>
                  </a:lnTo>
                  <a:lnTo>
                    <a:pt x="184" y="246"/>
                  </a:lnTo>
                  <a:lnTo>
                    <a:pt x="209" y="258"/>
                  </a:lnTo>
                  <a:lnTo>
                    <a:pt x="234" y="272"/>
                  </a:lnTo>
                  <a:lnTo>
                    <a:pt x="256" y="288"/>
                  </a:lnTo>
                  <a:lnTo>
                    <a:pt x="267" y="296"/>
                  </a:lnTo>
                  <a:lnTo>
                    <a:pt x="276" y="305"/>
                  </a:lnTo>
                  <a:lnTo>
                    <a:pt x="285" y="314"/>
                  </a:lnTo>
                  <a:lnTo>
                    <a:pt x="293" y="324"/>
                  </a:lnTo>
                  <a:lnTo>
                    <a:pt x="300" y="334"/>
                  </a:lnTo>
                  <a:lnTo>
                    <a:pt x="305" y="345"/>
                  </a:lnTo>
                  <a:lnTo>
                    <a:pt x="311" y="355"/>
                  </a:lnTo>
                  <a:lnTo>
                    <a:pt x="315" y="367"/>
                  </a:lnTo>
                  <a:lnTo>
                    <a:pt x="316" y="379"/>
                  </a:lnTo>
                  <a:lnTo>
                    <a:pt x="317" y="392"/>
                  </a:lnTo>
                  <a:lnTo>
                    <a:pt x="317" y="392"/>
                  </a:lnTo>
                  <a:lnTo>
                    <a:pt x="319" y="404"/>
                  </a:lnTo>
                  <a:lnTo>
                    <a:pt x="322" y="416"/>
                  </a:lnTo>
                  <a:lnTo>
                    <a:pt x="328" y="426"/>
                  </a:lnTo>
                  <a:lnTo>
                    <a:pt x="334" y="431"/>
                  </a:lnTo>
                  <a:lnTo>
                    <a:pt x="338" y="433"/>
                  </a:lnTo>
                  <a:lnTo>
                    <a:pt x="341" y="433"/>
                  </a:lnTo>
                  <a:lnTo>
                    <a:pt x="345" y="433"/>
                  </a:lnTo>
                  <a:lnTo>
                    <a:pt x="349" y="431"/>
                  </a:lnTo>
                  <a:lnTo>
                    <a:pt x="352" y="428"/>
                  </a:lnTo>
                  <a:lnTo>
                    <a:pt x="354" y="423"/>
                  </a:lnTo>
                  <a:lnTo>
                    <a:pt x="357" y="416"/>
                  </a:lnTo>
                  <a:lnTo>
                    <a:pt x="360" y="408"/>
                  </a:lnTo>
                  <a:close/>
                </a:path>
              </a:pathLst>
            </a:custGeom>
            <a:solidFill>
              <a:srgbClr val="EEC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 name="Freeform 18"/>
            <p:cNvSpPr>
              <a:spLocks/>
            </p:cNvSpPr>
            <p:nvPr/>
          </p:nvSpPr>
          <p:spPr bwMode="auto">
            <a:xfrm>
              <a:off x="5827713" y="4471988"/>
              <a:ext cx="574675" cy="687388"/>
            </a:xfrm>
            <a:custGeom>
              <a:avLst/>
              <a:gdLst>
                <a:gd name="T0" fmla="*/ 362 w 362"/>
                <a:gd name="T1" fmla="*/ 394 h 433"/>
                <a:gd name="T2" fmla="*/ 356 w 362"/>
                <a:gd name="T3" fmla="*/ 353 h 433"/>
                <a:gd name="T4" fmla="*/ 334 w 362"/>
                <a:gd name="T5" fmla="*/ 317 h 433"/>
                <a:gd name="T6" fmla="*/ 301 w 362"/>
                <a:gd name="T7" fmla="*/ 285 h 433"/>
                <a:gd name="T8" fmla="*/ 244 w 362"/>
                <a:gd name="T9" fmla="*/ 250 h 433"/>
                <a:gd name="T10" fmla="*/ 149 w 362"/>
                <a:gd name="T11" fmla="*/ 205 h 433"/>
                <a:gd name="T12" fmla="*/ 43 w 362"/>
                <a:gd name="T13" fmla="*/ 160 h 433"/>
                <a:gd name="T14" fmla="*/ 18 w 362"/>
                <a:gd name="T15" fmla="*/ 141 h 433"/>
                <a:gd name="T16" fmla="*/ 12 w 362"/>
                <a:gd name="T17" fmla="*/ 121 h 433"/>
                <a:gd name="T18" fmla="*/ 22 w 362"/>
                <a:gd name="T19" fmla="*/ 90 h 433"/>
                <a:gd name="T20" fmla="*/ 50 w 362"/>
                <a:gd name="T21" fmla="*/ 59 h 433"/>
                <a:gd name="T22" fmla="*/ 88 w 362"/>
                <a:gd name="T23" fmla="*/ 34 h 433"/>
                <a:gd name="T24" fmla="*/ 129 w 362"/>
                <a:gd name="T25" fmla="*/ 17 h 433"/>
                <a:gd name="T26" fmla="*/ 157 w 362"/>
                <a:gd name="T27" fmla="*/ 14 h 433"/>
                <a:gd name="T28" fmla="*/ 190 w 362"/>
                <a:gd name="T29" fmla="*/ 22 h 433"/>
                <a:gd name="T30" fmla="*/ 207 w 362"/>
                <a:gd name="T31" fmla="*/ 43 h 433"/>
                <a:gd name="T32" fmla="*/ 210 w 362"/>
                <a:gd name="T33" fmla="*/ 71 h 433"/>
                <a:gd name="T34" fmla="*/ 203 w 362"/>
                <a:gd name="T35" fmla="*/ 97 h 433"/>
                <a:gd name="T36" fmla="*/ 190 w 362"/>
                <a:gd name="T37" fmla="*/ 116 h 433"/>
                <a:gd name="T38" fmla="*/ 186 w 362"/>
                <a:gd name="T39" fmla="*/ 116 h 433"/>
                <a:gd name="T40" fmla="*/ 182 w 362"/>
                <a:gd name="T41" fmla="*/ 101 h 433"/>
                <a:gd name="T42" fmla="*/ 172 w 362"/>
                <a:gd name="T43" fmla="*/ 92 h 433"/>
                <a:gd name="T44" fmla="*/ 159 w 362"/>
                <a:gd name="T45" fmla="*/ 88 h 433"/>
                <a:gd name="T46" fmla="*/ 145 w 362"/>
                <a:gd name="T47" fmla="*/ 97 h 433"/>
                <a:gd name="T48" fmla="*/ 147 w 362"/>
                <a:gd name="T49" fmla="*/ 121 h 433"/>
                <a:gd name="T50" fmla="*/ 153 w 362"/>
                <a:gd name="T51" fmla="*/ 136 h 433"/>
                <a:gd name="T52" fmla="*/ 162 w 362"/>
                <a:gd name="T53" fmla="*/ 142 h 433"/>
                <a:gd name="T54" fmla="*/ 180 w 362"/>
                <a:gd name="T55" fmla="*/ 140 h 433"/>
                <a:gd name="T56" fmla="*/ 196 w 362"/>
                <a:gd name="T57" fmla="*/ 125 h 433"/>
                <a:gd name="T58" fmla="*/ 215 w 362"/>
                <a:gd name="T59" fmla="*/ 84 h 433"/>
                <a:gd name="T60" fmla="*/ 219 w 362"/>
                <a:gd name="T61" fmla="*/ 55 h 433"/>
                <a:gd name="T62" fmla="*/ 210 w 362"/>
                <a:gd name="T63" fmla="*/ 27 h 433"/>
                <a:gd name="T64" fmla="*/ 180 w 362"/>
                <a:gd name="T65" fmla="*/ 6 h 433"/>
                <a:gd name="T66" fmla="*/ 147 w 362"/>
                <a:gd name="T67" fmla="*/ 0 h 433"/>
                <a:gd name="T68" fmla="*/ 95 w 362"/>
                <a:gd name="T69" fmla="*/ 8 h 433"/>
                <a:gd name="T70" fmla="*/ 47 w 362"/>
                <a:gd name="T71" fmla="*/ 31 h 433"/>
                <a:gd name="T72" fmla="*/ 13 w 362"/>
                <a:gd name="T73" fmla="*/ 67 h 433"/>
                <a:gd name="T74" fmla="*/ 0 w 362"/>
                <a:gd name="T75" fmla="*/ 108 h 433"/>
                <a:gd name="T76" fmla="*/ 1 w 362"/>
                <a:gd name="T77" fmla="*/ 129 h 433"/>
                <a:gd name="T78" fmla="*/ 12 w 362"/>
                <a:gd name="T79" fmla="*/ 149 h 433"/>
                <a:gd name="T80" fmla="*/ 24 w 362"/>
                <a:gd name="T81" fmla="*/ 162 h 433"/>
                <a:gd name="T82" fmla="*/ 82 w 362"/>
                <a:gd name="T83" fmla="*/ 198 h 433"/>
                <a:gd name="T84" fmla="*/ 209 w 362"/>
                <a:gd name="T85" fmla="*/ 258 h 433"/>
                <a:gd name="T86" fmla="*/ 267 w 362"/>
                <a:gd name="T87" fmla="*/ 296 h 433"/>
                <a:gd name="T88" fmla="*/ 293 w 362"/>
                <a:gd name="T89" fmla="*/ 324 h 433"/>
                <a:gd name="T90" fmla="*/ 311 w 362"/>
                <a:gd name="T91" fmla="*/ 355 h 433"/>
                <a:gd name="T92" fmla="*/ 317 w 362"/>
                <a:gd name="T93" fmla="*/ 392 h 433"/>
                <a:gd name="T94" fmla="*/ 322 w 362"/>
                <a:gd name="T95" fmla="*/ 416 h 433"/>
                <a:gd name="T96" fmla="*/ 338 w 362"/>
                <a:gd name="T97" fmla="*/ 433 h 433"/>
                <a:gd name="T98" fmla="*/ 349 w 362"/>
                <a:gd name="T99" fmla="*/ 431 h 433"/>
                <a:gd name="T100" fmla="*/ 357 w 362"/>
                <a:gd name="T101" fmla="*/ 4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2" h="433">
                  <a:moveTo>
                    <a:pt x="360" y="408"/>
                  </a:moveTo>
                  <a:lnTo>
                    <a:pt x="360" y="408"/>
                  </a:lnTo>
                  <a:lnTo>
                    <a:pt x="362" y="394"/>
                  </a:lnTo>
                  <a:lnTo>
                    <a:pt x="362" y="379"/>
                  </a:lnTo>
                  <a:lnTo>
                    <a:pt x="360" y="366"/>
                  </a:lnTo>
                  <a:lnTo>
                    <a:pt x="356" y="353"/>
                  </a:lnTo>
                  <a:lnTo>
                    <a:pt x="350" y="341"/>
                  </a:lnTo>
                  <a:lnTo>
                    <a:pt x="344" y="328"/>
                  </a:lnTo>
                  <a:lnTo>
                    <a:pt x="334" y="317"/>
                  </a:lnTo>
                  <a:lnTo>
                    <a:pt x="325" y="306"/>
                  </a:lnTo>
                  <a:lnTo>
                    <a:pt x="313" y="296"/>
                  </a:lnTo>
                  <a:lnTo>
                    <a:pt x="301" y="285"/>
                  </a:lnTo>
                  <a:lnTo>
                    <a:pt x="288" y="276"/>
                  </a:lnTo>
                  <a:lnTo>
                    <a:pt x="275" y="267"/>
                  </a:lnTo>
                  <a:lnTo>
                    <a:pt x="244" y="250"/>
                  </a:lnTo>
                  <a:lnTo>
                    <a:pt x="214" y="234"/>
                  </a:lnTo>
                  <a:lnTo>
                    <a:pt x="181" y="219"/>
                  </a:lnTo>
                  <a:lnTo>
                    <a:pt x="149" y="205"/>
                  </a:lnTo>
                  <a:lnTo>
                    <a:pt x="90" y="181"/>
                  </a:lnTo>
                  <a:lnTo>
                    <a:pt x="65" y="170"/>
                  </a:lnTo>
                  <a:lnTo>
                    <a:pt x="43" y="160"/>
                  </a:lnTo>
                  <a:lnTo>
                    <a:pt x="28" y="150"/>
                  </a:lnTo>
                  <a:lnTo>
                    <a:pt x="22" y="145"/>
                  </a:lnTo>
                  <a:lnTo>
                    <a:pt x="18" y="141"/>
                  </a:lnTo>
                  <a:lnTo>
                    <a:pt x="18" y="141"/>
                  </a:lnTo>
                  <a:lnTo>
                    <a:pt x="14" y="131"/>
                  </a:lnTo>
                  <a:lnTo>
                    <a:pt x="12" y="121"/>
                  </a:lnTo>
                  <a:lnTo>
                    <a:pt x="13" y="111"/>
                  </a:lnTo>
                  <a:lnTo>
                    <a:pt x="17" y="100"/>
                  </a:lnTo>
                  <a:lnTo>
                    <a:pt x="22" y="90"/>
                  </a:lnTo>
                  <a:lnTo>
                    <a:pt x="30" y="79"/>
                  </a:lnTo>
                  <a:lnTo>
                    <a:pt x="40" y="68"/>
                  </a:lnTo>
                  <a:lnTo>
                    <a:pt x="50" y="59"/>
                  </a:lnTo>
                  <a:lnTo>
                    <a:pt x="62" y="50"/>
                  </a:lnTo>
                  <a:lnTo>
                    <a:pt x="74" y="41"/>
                  </a:lnTo>
                  <a:lnTo>
                    <a:pt x="88" y="34"/>
                  </a:lnTo>
                  <a:lnTo>
                    <a:pt x="102" y="27"/>
                  </a:lnTo>
                  <a:lnTo>
                    <a:pt x="116" y="22"/>
                  </a:lnTo>
                  <a:lnTo>
                    <a:pt x="129" y="17"/>
                  </a:lnTo>
                  <a:lnTo>
                    <a:pt x="144" y="14"/>
                  </a:lnTo>
                  <a:lnTo>
                    <a:pt x="157" y="14"/>
                  </a:lnTo>
                  <a:lnTo>
                    <a:pt x="157" y="14"/>
                  </a:lnTo>
                  <a:lnTo>
                    <a:pt x="170" y="14"/>
                  </a:lnTo>
                  <a:lnTo>
                    <a:pt x="181" y="17"/>
                  </a:lnTo>
                  <a:lnTo>
                    <a:pt x="190" y="22"/>
                  </a:lnTo>
                  <a:lnTo>
                    <a:pt x="198" y="27"/>
                  </a:lnTo>
                  <a:lnTo>
                    <a:pt x="203" y="35"/>
                  </a:lnTo>
                  <a:lnTo>
                    <a:pt x="207" y="43"/>
                  </a:lnTo>
                  <a:lnTo>
                    <a:pt x="209" y="53"/>
                  </a:lnTo>
                  <a:lnTo>
                    <a:pt x="210" y="62"/>
                  </a:lnTo>
                  <a:lnTo>
                    <a:pt x="210" y="71"/>
                  </a:lnTo>
                  <a:lnTo>
                    <a:pt x="209" y="80"/>
                  </a:lnTo>
                  <a:lnTo>
                    <a:pt x="206" y="90"/>
                  </a:lnTo>
                  <a:lnTo>
                    <a:pt x="203" y="97"/>
                  </a:lnTo>
                  <a:lnTo>
                    <a:pt x="200" y="105"/>
                  </a:lnTo>
                  <a:lnTo>
                    <a:pt x="196" y="111"/>
                  </a:lnTo>
                  <a:lnTo>
                    <a:pt x="190" y="116"/>
                  </a:lnTo>
                  <a:lnTo>
                    <a:pt x="186" y="119"/>
                  </a:lnTo>
                  <a:lnTo>
                    <a:pt x="186" y="119"/>
                  </a:lnTo>
                  <a:lnTo>
                    <a:pt x="186" y="116"/>
                  </a:lnTo>
                  <a:lnTo>
                    <a:pt x="186" y="111"/>
                  </a:lnTo>
                  <a:lnTo>
                    <a:pt x="185" y="105"/>
                  </a:lnTo>
                  <a:lnTo>
                    <a:pt x="182" y="101"/>
                  </a:lnTo>
                  <a:lnTo>
                    <a:pt x="178" y="96"/>
                  </a:lnTo>
                  <a:lnTo>
                    <a:pt x="172" y="92"/>
                  </a:lnTo>
                  <a:lnTo>
                    <a:pt x="172" y="92"/>
                  </a:lnTo>
                  <a:lnTo>
                    <a:pt x="168" y="90"/>
                  </a:lnTo>
                  <a:lnTo>
                    <a:pt x="164" y="88"/>
                  </a:lnTo>
                  <a:lnTo>
                    <a:pt x="159" y="88"/>
                  </a:lnTo>
                  <a:lnTo>
                    <a:pt x="153" y="88"/>
                  </a:lnTo>
                  <a:lnTo>
                    <a:pt x="149" y="91"/>
                  </a:lnTo>
                  <a:lnTo>
                    <a:pt x="145" y="97"/>
                  </a:lnTo>
                  <a:lnTo>
                    <a:pt x="145" y="107"/>
                  </a:lnTo>
                  <a:lnTo>
                    <a:pt x="145" y="107"/>
                  </a:lnTo>
                  <a:lnTo>
                    <a:pt x="147" y="121"/>
                  </a:lnTo>
                  <a:lnTo>
                    <a:pt x="148" y="127"/>
                  </a:lnTo>
                  <a:lnTo>
                    <a:pt x="151" y="132"/>
                  </a:lnTo>
                  <a:lnTo>
                    <a:pt x="153" y="136"/>
                  </a:lnTo>
                  <a:lnTo>
                    <a:pt x="156" y="138"/>
                  </a:lnTo>
                  <a:lnTo>
                    <a:pt x="159" y="141"/>
                  </a:lnTo>
                  <a:lnTo>
                    <a:pt x="162" y="142"/>
                  </a:lnTo>
                  <a:lnTo>
                    <a:pt x="166" y="142"/>
                  </a:lnTo>
                  <a:lnTo>
                    <a:pt x="170" y="142"/>
                  </a:lnTo>
                  <a:lnTo>
                    <a:pt x="180" y="140"/>
                  </a:lnTo>
                  <a:lnTo>
                    <a:pt x="188" y="135"/>
                  </a:lnTo>
                  <a:lnTo>
                    <a:pt x="196" y="125"/>
                  </a:lnTo>
                  <a:lnTo>
                    <a:pt x="196" y="125"/>
                  </a:lnTo>
                  <a:lnTo>
                    <a:pt x="202" y="117"/>
                  </a:lnTo>
                  <a:lnTo>
                    <a:pt x="209" y="103"/>
                  </a:lnTo>
                  <a:lnTo>
                    <a:pt x="215" y="84"/>
                  </a:lnTo>
                  <a:lnTo>
                    <a:pt x="218" y="75"/>
                  </a:lnTo>
                  <a:lnTo>
                    <a:pt x="219" y="64"/>
                  </a:lnTo>
                  <a:lnTo>
                    <a:pt x="219" y="55"/>
                  </a:lnTo>
                  <a:lnTo>
                    <a:pt x="218" y="45"/>
                  </a:lnTo>
                  <a:lnTo>
                    <a:pt x="214" y="35"/>
                  </a:lnTo>
                  <a:lnTo>
                    <a:pt x="210" y="27"/>
                  </a:lnTo>
                  <a:lnTo>
                    <a:pt x="202" y="18"/>
                  </a:lnTo>
                  <a:lnTo>
                    <a:pt x="193" y="12"/>
                  </a:lnTo>
                  <a:lnTo>
                    <a:pt x="180" y="6"/>
                  </a:lnTo>
                  <a:lnTo>
                    <a:pt x="164" y="2"/>
                  </a:lnTo>
                  <a:lnTo>
                    <a:pt x="164" y="2"/>
                  </a:lnTo>
                  <a:lnTo>
                    <a:pt x="147" y="0"/>
                  </a:lnTo>
                  <a:lnTo>
                    <a:pt x="129" y="1"/>
                  </a:lnTo>
                  <a:lnTo>
                    <a:pt x="112" y="4"/>
                  </a:lnTo>
                  <a:lnTo>
                    <a:pt x="95" y="8"/>
                  </a:lnTo>
                  <a:lnTo>
                    <a:pt x="78" y="14"/>
                  </a:lnTo>
                  <a:lnTo>
                    <a:pt x="62" y="22"/>
                  </a:lnTo>
                  <a:lnTo>
                    <a:pt x="47" y="31"/>
                  </a:lnTo>
                  <a:lnTo>
                    <a:pt x="34" y="42"/>
                  </a:lnTo>
                  <a:lnTo>
                    <a:pt x="24" y="54"/>
                  </a:lnTo>
                  <a:lnTo>
                    <a:pt x="13" y="67"/>
                  </a:lnTo>
                  <a:lnTo>
                    <a:pt x="6" y="80"/>
                  </a:lnTo>
                  <a:lnTo>
                    <a:pt x="1" y="94"/>
                  </a:lnTo>
                  <a:lnTo>
                    <a:pt x="0" y="108"/>
                  </a:lnTo>
                  <a:lnTo>
                    <a:pt x="0" y="115"/>
                  </a:lnTo>
                  <a:lnTo>
                    <a:pt x="0" y="121"/>
                  </a:lnTo>
                  <a:lnTo>
                    <a:pt x="1" y="129"/>
                  </a:lnTo>
                  <a:lnTo>
                    <a:pt x="4" y="136"/>
                  </a:lnTo>
                  <a:lnTo>
                    <a:pt x="8" y="142"/>
                  </a:lnTo>
                  <a:lnTo>
                    <a:pt x="12" y="149"/>
                  </a:lnTo>
                  <a:lnTo>
                    <a:pt x="12" y="149"/>
                  </a:lnTo>
                  <a:lnTo>
                    <a:pt x="17" y="156"/>
                  </a:lnTo>
                  <a:lnTo>
                    <a:pt x="24" y="162"/>
                  </a:lnTo>
                  <a:lnTo>
                    <a:pt x="40" y="176"/>
                  </a:lnTo>
                  <a:lnTo>
                    <a:pt x="59" y="187"/>
                  </a:lnTo>
                  <a:lnTo>
                    <a:pt x="82" y="198"/>
                  </a:lnTo>
                  <a:lnTo>
                    <a:pt x="131" y="221"/>
                  </a:lnTo>
                  <a:lnTo>
                    <a:pt x="184" y="246"/>
                  </a:lnTo>
                  <a:lnTo>
                    <a:pt x="209" y="258"/>
                  </a:lnTo>
                  <a:lnTo>
                    <a:pt x="234" y="272"/>
                  </a:lnTo>
                  <a:lnTo>
                    <a:pt x="256" y="288"/>
                  </a:lnTo>
                  <a:lnTo>
                    <a:pt x="267" y="296"/>
                  </a:lnTo>
                  <a:lnTo>
                    <a:pt x="276" y="305"/>
                  </a:lnTo>
                  <a:lnTo>
                    <a:pt x="285" y="314"/>
                  </a:lnTo>
                  <a:lnTo>
                    <a:pt x="293" y="324"/>
                  </a:lnTo>
                  <a:lnTo>
                    <a:pt x="300" y="334"/>
                  </a:lnTo>
                  <a:lnTo>
                    <a:pt x="305" y="345"/>
                  </a:lnTo>
                  <a:lnTo>
                    <a:pt x="311" y="355"/>
                  </a:lnTo>
                  <a:lnTo>
                    <a:pt x="315" y="367"/>
                  </a:lnTo>
                  <a:lnTo>
                    <a:pt x="316" y="379"/>
                  </a:lnTo>
                  <a:lnTo>
                    <a:pt x="317" y="392"/>
                  </a:lnTo>
                  <a:lnTo>
                    <a:pt x="317" y="392"/>
                  </a:lnTo>
                  <a:lnTo>
                    <a:pt x="319" y="404"/>
                  </a:lnTo>
                  <a:lnTo>
                    <a:pt x="322" y="416"/>
                  </a:lnTo>
                  <a:lnTo>
                    <a:pt x="328" y="426"/>
                  </a:lnTo>
                  <a:lnTo>
                    <a:pt x="334" y="431"/>
                  </a:lnTo>
                  <a:lnTo>
                    <a:pt x="338" y="433"/>
                  </a:lnTo>
                  <a:lnTo>
                    <a:pt x="341" y="433"/>
                  </a:lnTo>
                  <a:lnTo>
                    <a:pt x="345" y="433"/>
                  </a:lnTo>
                  <a:lnTo>
                    <a:pt x="349" y="431"/>
                  </a:lnTo>
                  <a:lnTo>
                    <a:pt x="352" y="428"/>
                  </a:lnTo>
                  <a:lnTo>
                    <a:pt x="354" y="423"/>
                  </a:lnTo>
                  <a:lnTo>
                    <a:pt x="357" y="416"/>
                  </a:lnTo>
                  <a:lnTo>
                    <a:pt x="360" y="4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 name="Freeform 19"/>
            <p:cNvSpPr>
              <a:spLocks/>
            </p:cNvSpPr>
            <p:nvPr/>
          </p:nvSpPr>
          <p:spPr bwMode="auto">
            <a:xfrm>
              <a:off x="4735513" y="4460875"/>
              <a:ext cx="723900" cy="1171575"/>
            </a:xfrm>
            <a:custGeom>
              <a:avLst/>
              <a:gdLst>
                <a:gd name="T0" fmla="*/ 216 w 456"/>
                <a:gd name="T1" fmla="*/ 87 h 738"/>
                <a:gd name="T2" fmla="*/ 237 w 456"/>
                <a:gd name="T3" fmla="*/ 102 h 738"/>
                <a:gd name="T4" fmla="*/ 236 w 456"/>
                <a:gd name="T5" fmla="*/ 130 h 738"/>
                <a:gd name="T6" fmla="*/ 220 w 456"/>
                <a:gd name="T7" fmla="*/ 153 h 738"/>
                <a:gd name="T8" fmla="*/ 185 w 456"/>
                <a:gd name="T9" fmla="*/ 153 h 738"/>
                <a:gd name="T10" fmla="*/ 163 w 456"/>
                <a:gd name="T11" fmla="*/ 127 h 738"/>
                <a:gd name="T12" fmla="*/ 150 w 456"/>
                <a:gd name="T13" fmla="*/ 73 h 738"/>
                <a:gd name="T14" fmla="*/ 168 w 456"/>
                <a:gd name="T15" fmla="*/ 20 h 738"/>
                <a:gd name="T16" fmla="*/ 225 w 456"/>
                <a:gd name="T17" fmla="*/ 0 h 738"/>
                <a:gd name="T18" fmla="*/ 312 w 456"/>
                <a:gd name="T19" fmla="*/ 25 h 738"/>
                <a:gd name="T20" fmla="*/ 372 w 456"/>
                <a:gd name="T21" fmla="*/ 86 h 738"/>
                <a:gd name="T22" fmla="*/ 377 w 456"/>
                <a:gd name="T23" fmla="*/ 138 h 738"/>
                <a:gd name="T24" fmla="*/ 363 w 456"/>
                <a:gd name="T25" fmla="*/ 165 h 738"/>
                <a:gd name="T26" fmla="*/ 250 w 456"/>
                <a:gd name="T27" fmla="*/ 233 h 738"/>
                <a:gd name="T28" fmla="*/ 115 w 456"/>
                <a:gd name="T29" fmla="*/ 312 h 738"/>
                <a:gd name="T30" fmla="*/ 77 w 456"/>
                <a:gd name="T31" fmla="*/ 362 h 738"/>
                <a:gd name="T32" fmla="*/ 66 w 456"/>
                <a:gd name="T33" fmla="*/ 411 h 738"/>
                <a:gd name="T34" fmla="*/ 85 w 456"/>
                <a:gd name="T35" fmla="*/ 468 h 738"/>
                <a:gd name="T36" fmla="*/ 132 w 456"/>
                <a:gd name="T37" fmla="*/ 511 h 738"/>
                <a:gd name="T38" fmla="*/ 271 w 456"/>
                <a:gd name="T39" fmla="*/ 561 h 738"/>
                <a:gd name="T40" fmla="*/ 404 w 456"/>
                <a:gd name="T41" fmla="*/ 594 h 738"/>
                <a:gd name="T42" fmla="*/ 446 w 456"/>
                <a:gd name="T43" fmla="*/ 638 h 738"/>
                <a:gd name="T44" fmla="*/ 455 w 456"/>
                <a:gd name="T45" fmla="*/ 693 h 738"/>
                <a:gd name="T46" fmla="*/ 418 w 456"/>
                <a:gd name="T47" fmla="*/ 733 h 738"/>
                <a:gd name="T48" fmla="*/ 364 w 456"/>
                <a:gd name="T49" fmla="*/ 737 h 738"/>
                <a:gd name="T50" fmla="*/ 325 w 456"/>
                <a:gd name="T51" fmla="*/ 713 h 738"/>
                <a:gd name="T52" fmla="*/ 312 w 456"/>
                <a:gd name="T53" fmla="*/ 669 h 738"/>
                <a:gd name="T54" fmla="*/ 325 w 456"/>
                <a:gd name="T55" fmla="*/ 635 h 738"/>
                <a:gd name="T56" fmla="*/ 352 w 456"/>
                <a:gd name="T57" fmla="*/ 627 h 738"/>
                <a:gd name="T58" fmla="*/ 376 w 456"/>
                <a:gd name="T59" fmla="*/ 642 h 738"/>
                <a:gd name="T60" fmla="*/ 377 w 456"/>
                <a:gd name="T61" fmla="*/ 667 h 738"/>
                <a:gd name="T62" fmla="*/ 353 w 456"/>
                <a:gd name="T63" fmla="*/ 679 h 738"/>
                <a:gd name="T64" fmla="*/ 353 w 456"/>
                <a:gd name="T65" fmla="*/ 702 h 738"/>
                <a:gd name="T66" fmla="*/ 376 w 456"/>
                <a:gd name="T67" fmla="*/ 717 h 738"/>
                <a:gd name="T68" fmla="*/ 410 w 456"/>
                <a:gd name="T69" fmla="*/ 710 h 738"/>
                <a:gd name="T70" fmla="*/ 431 w 456"/>
                <a:gd name="T71" fmla="*/ 673 h 738"/>
                <a:gd name="T72" fmla="*/ 422 w 456"/>
                <a:gd name="T73" fmla="*/ 630 h 738"/>
                <a:gd name="T74" fmla="*/ 389 w 456"/>
                <a:gd name="T75" fmla="*/ 607 h 738"/>
                <a:gd name="T76" fmla="*/ 250 w 456"/>
                <a:gd name="T77" fmla="*/ 589 h 738"/>
                <a:gd name="T78" fmla="*/ 101 w 456"/>
                <a:gd name="T79" fmla="*/ 540 h 738"/>
                <a:gd name="T80" fmla="*/ 36 w 456"/>
                <a:gd name="T81" fmla="*/ 493 h 738"/>
                <a:gd name="T82" fmla="*/ 2 w 456"/>
                <a:gd name="T83" fmla="*/ 430 h 738"/>
                <a:gd name="T84" fmla="*/ 5 w 456"/>
                <a:gd name="T85" fmla="*/ 373 h 738"/>
                <a:gd name="T86" fmla="*/ 45 w 456"/>
                <a:gd name="T87" fmla="*/ 313 h 738"/>
                <a:gd name="T88" fmla="*/ 158 w 456"/>
                <a:gd name="T89" fmla="*/ 242 h 738"/>
                <a:gd name="T90" fmla="*/ 320 w 456"/>
                <a:gd name="T91" fmla="*/ 173 h 738"/>
                <a:gd name="T92" fmla="*/ 349 w 456"/>
                <a:gd name="T93" fmla="*/ 144 h 738"/>
                <a:gd name="T94" fmla="*/ 336 w 456"/>
                <a:gd name="T95" fmla="*/ 91 h 738"/>
                <a:gd name="T96" fmla="*/ 283 w 456"/>
                <a:gd name="T97" fmla="*/ 46 h 738"/>
                <a:gd name="T98" fmla="*/ 216 w 456"/>
                <a:gd name="T99" fmla="*/ 28 h 738"/>
                <a:gd name="T100" fmla="*/ 180 w 456"/>
                <a:gd name="T101" fmla="*/ 42 h 738"/>
                <a:gd name="T102" fmla="*/ 168 w 456"/>
                <a:gd name="T103" fmla="*/ 83 h 738"/>
                <a:gd name="T104" fmla="*/ 183 w 456"/>
                <a:gd name="T105" fmla="*/ 122 h 738"/>
                <a:gd name="T106" fmla="*/ 185 w 456"/>
                <a:gd name="T107" fmla="*/ 11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6" h="738">
                  <a:moveTo>
                    <a:pt x="192" y="91"/>
                  </a:moveTo>
                  <a:lnTo>
                    <a:pt x="192" y="91"/>
                  </a:lnTo>
                  <a:lnTo>
                    <a:pt x="199" y="89"/>
                  </a:lnTo>
                  <a:lnTo>
                    <a:pt x="206" y="87"/>
                  </a:lnTo>
                  <a:lnTo>
                    <a:pt x="216" y="87"/>
                  </a:lnTo>
                  <a:lnTo>
                    <a:pt x="225" y="89"/>
                  </a:lnTo>
                  <a:lnTo>
                    <a:pt x="228" y="90"/>
                  </a:lnTo>
                  <a:lnTo>
                    <a:pt x="232" y="93"/>
                  </a:lnTo>
                  <a:lnTo>
                    <a:pt x="234" y="97"/>
                  </a:lnTo>
                  <a:lnTo>
                    <a:pt x="237" y="102"/>
                  </a:lnTo>
                  <a:lnTo>
                    <a:pt x="238" y="107"/>
                  </a:lnTo>
                  <a:lnTo>
                    <a:pt x="238" y="115"/>
                  </a:lnTo>
                  <a:lnTo>
                    <a:pt x="238" y="115"/>
                  </a:lnTo>
                  <a:lnTo>
                    <a:pt x="237" y="123"/>
                  </a:lnTo>
                  <a:lnTo>
                    <a:pt x="236" y="130"/>
                  </a:lnTo>
                  <a:lnTo>
                    <a:pt x="233" y="136"/>
                  </a:lnTo>
                  <a:lnTo>
                    <a:pt x="230" y="142"/>
                  </a:lnTo>
                  <a:lnTo>
                    <a:pt x="228" y="147"/>
                  </a:lnTo>
                  <a:lnTo>
                    <a:pt x="224" y="151"/>
                  </a:lnTo>
                  <a:lnTo>
                    <a:pt x="220" y="153"/>
                  </a:lnTo>
                  <a:lnTo>
                    <a:pt x="214" y="156"/>
                  </a:lnTo>
                  <a:lnTo>
                    <a:pt x="210" y="157"/>
                  </a:lnTo>
                  <a:lnTo>
                    <a:pt x="205" y="159"/>
                  </a:lnTo>
                  <a:lnTo>
                    <a:pt x="196" y="157"/>
                  </a:lnTo>
                  <a:lnTo>
                    <a:pt x="185" y="153"/>
                  </a:lnTo>
                  <a:lnTo>
                    <a:pt x="177" y="147"/>
                  </a:lnTo>
                  <a:lnTo>
                    <a:pt x="177" y="147"/>
                  </a:lnTo>
                  <a:lnTo>
                    <a:pt x="172" y="142"/>
                  </a:lnTo>
                  <a:lnTo>
                    <a:pt x="168" y="135"/>
                  </a:lnTo>
                  <a:lnTo>
                    <a:pt x="163" y="127"/>
                  </a:lnTo>
                  <a:lnTo>
                    <a:pt x="159" y="116"/>
                  </a:lnTo>
                  <a:lnTo>
                    <a:pt x="155" y="106"/>
                  </a:lnTo>
                  <a:lnTo>
                    <a:pt x="152" y="95"/>
                  </a:lnTo>
                  <a:lnTo>
                    <a:pt x="150" y="83"/>
                  </a:lnTo>
                  <a:lnTo>
                    <a:pt x="150" y="73"/>
                  </a:lnTo>
                  <a:lnTo>
                    <a:pt x="150" y="61"/>
                  </a:lnTo>
                  <a:lnTo>
                    <a:pt x="151" y="49"/>
                  </a:lnTo>
                  <a:lnTo>
                    <a:pt x="155" y="38"/>
                  </a:lnTo>
                  <a:lnTo>
                    <a:pt x="160" y="29"/>
                  </a:lnTo>
                  <a:lnTo>
                    <a:pt x="168" y="20"/>
                  </a:lnTo>
                  <a:lnTo>
                    <a:pt x="179" y="12"/>
                  </a:lnTo>
                  <a:lnTo>
                    <a:pt x="192" y="7"/>
                  </a:lnTo>
                  <a:lnTo>
                    <a:pt x="208" y="1"/>
                  </a:lnTo>
                  <a:lnTo>
                    <a:pt x="208" y="1"/>
                  </a:lnTo>
                  <a:lnTo>
                    <a:pt x="225" y="0"/>
                  </a:lnTo>
                  <a:lnTo>
                    <a:pt x="242" y="0"/>
                  </a:lnTo>
                  <a:lnTo>
                    <a:pt x="261" y="4"/>
                  </a:lnTo>
                  <a:lnTo>
                    <a:pt x="278" y="9"/>
                  </a:lnTo>
                  <a:lnTo>
                    <a:pt x="295" y="16"/>
                  </a:lnTo>
                  <a:lnTo>
                    <a:pt x="312" y="25"/>
                  </a:lnTo>
                  <a:lnTo>
                    <a:pt x="327" y="34"/>
                  </a:lnTo>
                  <a:lnTo>
                    <a:pt x="341" y="46"/>
                  </a:lnTo>
                  <a:lnTo>
                    <a:pt x="353" y="60"/>
                  </a:lnTo>
                  <a:lnTo>
                    <a:pt x="364" y="73"/>
                  </a:lnTo>
                  <a:lnTo>
                    <a:pt x="372" y="86"/>
                  </a:lnTo>
                  <a:lnTo>
                    <a:pt x="377" y="101"/>
                  </a:lnTo>
                  <a:lnTo>
                    <a:pt x="380" y="116"/>
                  </a:lnTo>
                  <a:lnTo>
                    <a:pt x="380" y="123"/>
                  </a:lnTo>
                  <a:lnTo>
                    <a:pt x="378" y="131"/>
                  </a:lnTo>
                  <a:lnTo>
                    <a:pt x="377" y="138"/>
                  </a:lnTo>
                  <a:lnTo>
                    <a:pt x="374" y="144"/>
                  </a:lnTo>
                  <a:lnTo>
                    <a:pt x="372" y="152"/>
                  </a:lnTo>
                  <a:lnTo>
                    <a:pt x="368" y="159"/>
                  </a:lnTo>
                  <a:lnTo>
                    <a:pt x="368" y="159"/>
                  </a:lnTo>
                  <a:lnTo>
                    <a:pt x="363" y="165"/>
                  </a:lnTo>
                  <a:lnTo>
                    <a:pt x="356" y="172"/>
                  </a:lnTo>
                  <a:lnTo>
                    <a:pt x="340" y="184"/>
                  </a:lnTo>
                  <a:lnTo>
                    <a:pt x="320" y="197"/>
                  </a:lnTo>
                  <a:lnTo>
                    <a:pt x="299" y="209"/>
                  </a:lnTo>
                  <a:lnTo>
                    <a:pt x="250" y="233"/>
                  </a:lnTo>
                  <a:lnTo>
                    <a:pt x="197" y="259"/>
                  </a:lnTo>
                  <a:lnTo>
                    <a:pt x="172" y="272"/>
                  </a:lnTo>
                  <a:lnTo>
                    <a:pt x="148" y="288"/>
                  </a:lnTo>
                  <a:lnTo>
                    <a:pt x="126" y="304"/>
                  </a:lnTo>
                  <a:lnTo>
                    <a:pt x="115" y="312"/>
                  </a:lnTo>
                  <a:lnTo>
                    <a:pt x="106" y="321"/>
                  </a:lnTo>
                  <a:lnTo>
                    <a:pt x="98" y="331"/>
                  </a:lnTo>
                  <a:lnTo>
                    <a:pt x="90" y="341"/>
                  </a:lnTo>
                  <a:lnTo>
                    <a:pt x="83" y="352"/>
                  </a:lnTo>
                  <a:lnTo>
                    <a:pt x="77" y="362"/>
                  </a:lnTo>
                  <a:lnTo>
                    <a:pt x="73" y="374"/>
                  </a:lnTo>
                  <a:lnTo>
                    <a:pt x="69" y="386"/>
                  </a:lnTo>
                  <a:lnTo>
                    <a:pt x="68" y="398"/>
                  </a:lnTo>
                  <a:lnTo>
                    <a:pt x="66" y="411"/>
                  </a:lnTo>
                  <a:lnTo>
                    <a:pt x="66" y="411"/>
                  </a:lnTo>
                  <a:lnTo>
                    <a:pt x="68" y="425"/>
                  </a:lnTo>
                  <a:lnTo>
                    <a:pt x="70" y="436"/>
                  </a:lnTo>
                  <a:lnTo>
                    <a:pt x="73" y="448"/>
                  </a:lnTo>
                  <a:lnTo>
                    <a:pt x="78" y="459"/>
                  </a:lnTo>
                  <a:lnTo>
                    <a:pt x="85" y="468"/>
                  </a:lnTo>
                  <a:lnTo>
                    <a:pt x="93" y="479"/>
                  </a:lnTo>
                  <a:lnTo>
                    <a:pt x="101" y="487"/>
                  </a:lnTo>
                  <a:lnTo>
                    <a:pt x="111" y="496"/>
                  </a:lnTo>
                  <a:lnTo>
                    <a:pt x="122" y="504"/>
                  </a:lnTo>
                  <a:lnTo>
                    <a:pt x="132" y="511"/>
                  </a:lnTo>
                  <a:lnTo>
                    <a:pt x="158" y="524"/>
                  </a:lnTo>
                  <a:lnTo>
                    <a:pt x="185" y="536"/>
                  </a:lnTo>
                  <a:lnTo>
                    <a:pt x="213" y="545"/>
                  </a:lnTo>
                  <a:lnTo>
                    <a:pt x="242" y="553"/>
                  </a:lnTo>
                  <a:lnTo>
                    <a:pt x="271" y="561"/>
                  </a:lnTo>
                  <a:lnTo>
                    <a:pt x="327" y="573"/>
                  </a:lnTo>
                  <a:lnTo>
                    <a:pt x="372" y="583"/>
                  </a:lnTo>
                  <a:lnTo>
                    <a:pt x="390" y="589"/>
                  </a:lnTo>
                  <a:lnTo>
                    <a:pt x="404" y="594"/>
                  </a:lnTo>
                  <a:lnTo>
                    <a:pt x="404" y="594"/>
                  </a:lnTo>
                  <a:lnTo>
                    <a:pt x="414" y="601"/>
                  </a:lnTo>
                  <a:lnTo>
                    <a:pt x="423" y="608"/>
                  </a:lnTo>
                  <a:lnTo>
                    <a:pt x="431" y="616"/>
                  </a:lnTo>
                  <a:lnTo>
                    <a:pt x="439" y="627"/>
                  </a:lnTo>
                  <a:lnTo>
                    <a:pt x="446" y="638"/>
                  </a:lnTo>
                  <a:lnTo>
                    <a:pt x="451" y="648"/>
                  </a:lnTo>
                  <a:lnTo>
                    <a:pt x="454" y="660"/>
                  </a:lnTo>
                  <a:lnTo>
                    <a:pt x="456" y="671"/>
                  </a:lnTo>
                  <a:lnTo>
                    <a:pt x="456" y="683"/>
                  </a:lnTo>
                  <a:lnTo>
                    <a:pt x="455" y="693"/>
                  </a:lnTo>
                  <a:lnTo>
                    <a:pt x="452" y="702"/>
                  </a:lnTo>
                  <a:lnTo>
                    <a:pt x="447" y="712"/>
                  </a:lnTo>
                  <a:lnTo>
                    <a:pt x="439" y="721"/>
                  </a:lnTo>
                  <a:lnTo>
                    <a:pt x="430" y="727"/>
                  </a:lnTo>
                  <a:lnTo>
                    <a:pt x="418" y="733"/>
                  </a:lnTo>
                  <a:lnTo>
                    <a:pt x="404" y="737"/>
                  </a:lnTo>
                  <a:lnTo>
                    <a:pt x="404" y="737"/>
                  </a:lnTo>
                  <a:lnTo>
                    <a:pt x="389" y="738"/>
                  </a:lnTo>
                  <a:lnTo>
                    <a:pt x="374" y="738"/>
                  </a:lnTo>
                  <a:lnTo>
                    <a:pt x="364" y="737"/>
                  </a:lnTo>
                  <a:lnTo>
                    <a:pt x="353" y="734"/>
                  </a:lnTo>
                  <a:lnTo>
                    <a:pt x="344" y="730"/>
                  </a:lnTo>
                  <a:lnTo>
                    <a:pt x="337" y="725"/>
                  </a:lnTo>
                  <a:lnTo>
                    <a:pt x="331" y="720"/>
                  </a:lnTo>
                  <a:lnTo>
                    <a:pt x="325" y="713"/>
                  </a:lnTo>
                  <a:lnTo>
                    <a:pt x="322" y="706"/>
                  </a:lnTo>
                  <a:lnTo>
                    <a:pt x="318" y="700"/>
                  </a:lnTo>
                  <a:lnTo>
                    <a:pt x="314" y="688"/>
                  </a:lnTo>
                  <a:lnTo>
                    <a:pt x="312" y="677"/>
                  </a:lnTo>
                  <a:lnTo>
                    <a:pt x="312" y="669"/>
                  </a:lnTo>
                  <a:lnTo>
                    <a:pt x="312" y="669"/>
                  </a:lnTo>
                  <a:lnTo>
                    <a:pt x="314" y="657"/>
                  </a:lnTo>
                  <a:lnTo>
                    <a:pt x="316" y="649"/>
                  </a:lnTo>
                  <a:lnTo>
                    <a:pt x="320" y="642"/>
                  </a:lnTo>
                  <a:lnTo>
                    <a:pt x="325" y="635"/>
                  </a:lnTo>
                  <a:lnTo>
                    <a:pt x="332" y="631"/>
                  </a:lnTo>
                  <a:lnTo>
                    <a:pt x="341" y="627"/>
                  </a:lnTo>
                  <a:lnTo>
                    <a:pt x="347" y="627"/>
                  </a:lnTo>
                  <a:lnTo>
                    <a:pt x="352" y="627"/>
                  </a:lnTo>
                  <a:lnTo>
                    <a:pt x="352" y="627"/>
                  </a:lnTo>
                  <a:lnTo>
                    <a:pt x="359" y="628"/>
                  </a:lnTo>
                  <a:lnTo>
                    <a:pt x="364" y="631"/>
                  </a:lnTo>
                  <a:lnTo>
                    <a:pt x="368" y="634"/>
                  </a:lnTo>
                  <a:lnTo>
                    <a:pt x="372" y="638"/>
                  </a:lnTo>
                  <a:lnTo>
                    <a:pt x="376" y="642"/>
                  </a:lnTo>
                  <a:lnTo>
                    <a:pt x="377" y="647"/>
                  </a:lnTo>
                  <a:lnTo>
                    <a:pt x="378" y="652"/>
                  </a:lnTo>
                  <a:lnTo>
                    <a:pt x="380" y="657"/>
                  </a:lnTo>
                  <a:lnTo>
                    <a:pt x="378" y="661"/>
                  </a:lnTo>
                  <a:lnTo>
                    <a:pt x="377" y="667"/>
                  </a:lnTo>
                  <a:lnTo>
                    <a:pt x="374" y="671"/>
                  </a:lnTo>
                  <a:lnTo>
                    <a:pt x="372" y="673"/>
                  </a:lnTo>
                  <a:lnTo>
                    <a:pt x="366" y="676"/>
                  </a:lnTo>
                  <a:lnTo>
                    <a:pt x="361" y="677"/>
                  </a:lnTo>
                  <a:lnTo>
                    <a:pt x="353" y="679"/>
                  </a:lnTo>
                  <a:lnTo>
                    <a:pt x="345" y="677"/>
                  </a:lnTo>
                  <a:lnTo>
                    <a:pt x="345" y="677"/>
                  </a:lnTo>
                  <a:lnTo>
                    <a:pt x="347" y="685"/>
                  </a:lnTo>
                  <a:lnTo>
                    <a:pt x="348" y="693"/>
                  </a:lnTo>
                  <a:lnTo>
                    <a:pt x="353" y="702"/>
                  </a:lnTo>
                  <a:lnTo>
                    <a:pt x="356" y="706"/>
                  </a:lnTo>
                  <a:lnTo>
                    <a:pt x="360" y="710"/>
                  </a:lnTo>
                  <a:lnTo>
                    <a:pt x="364" y="713"/>
                  </a:lnTo>
                  <a:lnTo>
                    <a:pt x="369" y="716"/>
                  </a:lnTo>
                  <a:lnTo>
                    <a:pt x="376" y="717"/>
                  </a:lnTo>
                  <a:lnTo>
                    <a:pt x="382" y="718"/>
                  </a:lnTo>
                  <a:lnTo>
                    <a:pt x="390" y="717"/>
                  </a:lnTo>
                  <a:lnTo>
                    <a:pt x="401" y="714"/>
                  </a:lnTo>
                  <a:lnTo>
                    <a:pt x="401" y="714"/>
                  </a:lnTo>
                  <a:lnTo>
                    <a:pt x="410" y="710"/>
                  </a:lnTo>
                  <a:lnTo>
                    <a:pt x="417" y="705"/>
                  </a:lnTo>
                  <a:lnTo>
                    <a:pt x="423" y="698"/>
                  </a:lnTo>
                  <a:lnTo>
                    <a:pt x="427" y="690"/>
                  </a:lnTo>
                  <a:lnTo>
                    <a:pt x="430" y="683"/>
                  </a:lnTo>
                  <a:lnTo>
                    <a:pt x="431" y="673"/>
                  </a:lnTo>
                  <a:lnTo>
                    <a:pt x="431" y="665"/>
                  </a:lnTo>
                  <a:lnTo>
                    <a:pt x="431" y="656"/>
                  </a:lnTo>
                  <a:lnTo>
                    <a:pt x="429" y="647"/>
                  </a:lnTo>
                  <a:lnTo>
                    <a:pt x="426" y="638"/>
                  </a:lnTo>
                  <a:lnTo>
                    <a:pt x="422" y="630"/>
                  </a:lnTo>
                  <a:lnTo>
                    <a:pt x="417" y="623"/>
                  </a:lnTo>
                  <a:lnTo>
                    <a:pt x="410" y="616"/>
                  </a:lnTo>
                  <a:lnTo>
                    <a:pt x="404" y="612"/>
                  </a:lnTo>
                  <a:lnTo>
                    <a:pt x="397" y="608"/>
                  </a:lnTo>
                  <a:lnTo>
                    <a:pt x="389" y="607"/>
                  </a:lnTo>
                  <a:lnTo>
                    <a:pt x="389" y="607"/>
                  </a:lnTo>
                  <a:lnTo>
                    <a:pt x="361" y="606"/>
                  </a:lnTo>
                  <a:lnTo>
                    <a:pt x="312" y="599"/>
                  </a:lnTo>
                  <a:lnTo>
                    <a:pt x="282" y="595"/>
                  </a:lnTo>
                  <a:lnTo>
                    <a:pt x="250" y="589"/>
                  </a:lnTo>
                  <a:lnTo>
                    <a:pt x="216" y="581"/>
                  </a:lnTo>
                  <a:lnTo>
                    <a:pt x="181" y="571"/>
                  </a:lnTo>
                  <a:lnTo>
                    <a:pt x="148" y="561"/>
                  </a:lnTo>
                  <a:lnTo>
                    <a:pt x="115" y="548"/>
                  </a:lnTo>
                  <a:lnTo>
                    <a:pt x="101" y="540"/>
                  </a:lnTo>
                  <a:lnTo>
                    <a:pt x="85" y="532"/>
                  </a:lnTo>
                  <a:lnTo>
                    <a:pt x="72" y="522"/>
                  </a:lnTo>
                  <a:lnTo>
                    <a:pt x="58" y="513"/>
                  </a:lnTo>
                  <a:lnTo>
                    <a:pt x="46" y="504"/>
                  </a:lnTo>
                  <a:lnTo>
                    <a:pt x="36" y="493"/>
                  </a:lnTo>
                  <a:lnTo>
                    <a:pt x="25" y="483"/>
                  </a:lnTo>
                  <a:lnTo>
                    <a:pt x="17" y="471"/>
                  </a:lnTo>
                  <a:lnTo>
                    <a:pt x="11" y="458"/>
                  </a:lnTo>
                  <a:lnTo>
                    <a:pt x="5" y="444"/>
                  </a:lnTo>
                  <a:lnTo>
                    <a:pt x="2" y="430"/>
                  </a:lnTo>
                  <a:lnTo>
                    <a:pt x="0" y="415"/>
                  </a:lnTo>
                  <a:lnTo>
                    <a:pt x="0" y="415"/>
                  </a:lnTo>
                  <a:lnTo>
                    <a:pt x="0" y="401"/>
                  </a:lnTo>
                  <a:lnTo>
                    <a:pt x="2" y="386"/>
                  </a:lnTo>
                  <a:lnTo>
                    <a:pt x="5" y="373"/>
                  </a:lnTo>
                  <a:lnTo>
                    <a:pt x="11" y="360"/>
                  </a:lnTo>
                  <a:lnTo>
                    <a:pt x="17" y="347"/>
                  </a:lnTo>
                  <a:lnTo>
                    <a:pt x="25" y="335"/>
                  </a:lnTo>
                  <a:lnTo>
                    <a:pt x="35" y="324"/>
                  </a:lnTo>
                  <a:lnTo>
                    <a:pt x="45" y="313"/>
                  </a:lnTo>
                  <a:lnTo>
                    <a:pt x="57" y="303"/>
                  </a:lnTo>
                  <a:lnTo>
                    <a:pt x="69" y="292"/>
                  </a:lnTo>
                  <a:lnTo>
                    <a:pt x="97" y="275"/>
                  </a:lnTo>
                  <a:lnTo>
                    <a:pt x="126" y="258"/>
                  </a:lnTo>
                  <a:lnTo>
                    <a:pt x="158" y="242"/>
                  </a:lnTo>
                  <a:lnTo>
                    <a:pt x="188" y="229"/>
                  </a:lnTo>
                  <a:lnTo>
                    <a:pt x="220" y="216"/>
                  </a:lnTo>
                  <a:lnTo>
                    <a:pt x="277" y="193"/>
                  </a:lnTo>
                  <a:lnTo>
                    <a:pt x="300" y="183"/>
                  </a:lnTo>
                  <a:lnTo>
                    <a:pt x="320" y="173"/>
                  </a:lnTo>
                  <a:lnTo>
                    <a:pt x="336" y="164"/>
                  </a:lnTo>
                  <a:lnTo>
                    <a:pt x="341" y="159"/>
                  </a:lnTo>
                  <a:lnTo>
                    <a:pt x="345" y="155"/>
                  </a:lnTo>
                  <a:lnTo>
                    <a:pt x="345" y="155"/>
                  </a:lnTo>
                  <a:lnTo>
                    <a:pt x="349" y="144"/>
                  </a:lnTo>
                  <a:lnTo>
                    <a:pt x="352" y="135"/>
                  </a:lnTo>
                  <a:lnTo>
                    <a:pt x="351" y="124"/>
                  </a:lnTo>
                  <a:lnTo>
                    <a:pt x="348" y="114"/>
                  </a:lnTo>
                  <a:lnTo>
                    <a:pt x="343" y="102"/>
                  </a:lnTo>
                  <a:lnTo>
                    <a:pt x="336" y="91"/>
                  </a:lnTo>
                  <a:lnTo>
                    <a:pt x="328" y="82"/>
                  </a:lnTo>
                  <a:lnTo>
                    <a:pt x="319" y="71"/>
                  </a:lnTo>
                  <a:lnTo>
                    <a:pt x="307" y="62"/>
                  </a:lnTo>
                  <a:lnTo>
                    <a:pt x="295" y="54"/>
                  </a:lnTo>
                  <a:lnTo>
                    <a:pt x="283" y="46"/>
                  </a:lnTo>
                  <a:lnTo>
                    <a:pt x="270" y="40"/>
                  </a:lnTo>
                  <a:lnTo>
                    <a:pt x="255" y="34"/>
                  </a:lnTo>
                  <a:lnTo>
                    <a:pt x="242" y="30"/>
                  </a:lnTo>
                  <a:lnTo>
                    <a:pt x="229" y="29"/>
                  </a:lnTo>
                  <a:lnTo>
                    <a:pt x="216" y="28"/>
                  </a:lnTo>
                  <a:lnTo>
                    <a:pt x="216" y="28"/>
                  </a:lnTo>
                  <a:lnTo>
                    <a:pt x="204" y="29"/>
                  </a:lnTo>
                  <a:lnTo>
                    <a:pt x="195" y="32"/>
                  </a:lnTo>
                  <a:lnTo>
                    <a:pt x="187" y="37"/>
                  </a:lnTo>
                  <a:lnTo>
                    <a:pt x="180" y="42"/>
                  </a:lnTo>
                  <a:lnTo>
                    <a:pt x="175" y="50"/>
                  </a:lnTo>
                  <a:lnTo>
                    <a:pt x="171" y="58"/>
                  </a:lnTo>
                  <a:lnTo>
                    <a:pt x="169" y="66"/>
                  </a:lnTo>
                  <a:lnTo>
                    <a:pt x="168" y="75"/>
                  </a:lnTo>
                  <a:lnTo>
                    <a:pt x="168" y="83"/>
                  </a:lnTo>
                  <a:lnTo>
                    <a:pt x="169" y="93"/>
                  </a:lnTo>
                  <a:lnTo>
                    <a:pt x="172" y="101"/>
                  </a:lnTo>
                  <a:lnTo>
                    <a:pt x="175" y="108"/>
                  </a:lnTo>
                  <a:lnTo>
                    <a:pt x="179" y="116"/>
                  </a:lnTo>
                  <a:lnTo>
                    <a:pt x="183" y="122"/>
                  </a:lnTo>
                  <a:lnTo>
                    <a:pt x="188" y="127"/>
                  </a:lnTo>
                  <a:lnTo>
                    <a:pt x="193" y="130"/>
                  </a:lnTo>
                  <a:lnTo>
                    <a:pt x="193" y="130"/>
                  </a:lnTo>
                  <a:lnTo>
                    <a:pt x="189" y="126"/>
                  </a:lnTo>
                  <a:lnTo>
                    <a:pt x="185" y="115"/>
                  </a:lnTo>
                  <a:lnTo>
                    <a:pt x="184" y="110"/>
                  </a:lnTo>
                  <a:lnTo>
                    <a:pt x="184" y="103"/>
                  </a:lnTo>
                  <a:lnTo>
                    <a:pt x="185" y="97"/>
                  </a:lnTo>
                  <a:lnTo>
                    <a:pt x="192" y="91"/>
                  </a:lnTo>
                  <a:close/>
                </a:path>
              </a:pathLst>
            </a:custGeom>
            <a:solidFill>
              <a:srgbClr val="B88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 name="Freeform 20"/>
            <p:cNvSpPr>
              <a:spLocks/>
            </p:cNvSpPr>
            <p:nvPr/>
          </p:nvSpPr>
          <p:spPr bwMode="auto">
            <a:xfrm>
              <a:off x="4735513" y="4460875"/>
              <a:ext cx="723900" cy="1171575"/>
            </a:xfrm>
            <a:custGeom>
              <a:avLst/>
              <a:gdLst>
                <a:gd name="T0" fmla="*/ 216 w 456"/>
                <a:gd name="T1" fmla="*/ 87 h 738"/>
                <a:gd name="T2" fmla="*/ 237 w 456"/>
                <a:gd name="T3" fmla="*/ 102 h 738"/>
                <a:gd name="T4" fmla="*/ 236 w 456"/>
                <a:gd name="T5" fmla="*/ 130 h 738"/>
                <a:gd name="T6" fmla="*/ 220 w 456"/>
                <a:gd name="T7" fmla="*/ 153 h 738"/>
                <a:gd name="T8" fmla="*/ 185 w 456"/>
                <a:gd name="T9" fmla="*/ 153 h 738"/>
                <a:gd name="T10" fmla="*/ 163 w 456"/>
                <a:gd name="T11" fmla="*/ 127 h 738"/>
                <a:gd name="T12" fmla="*/ 150 w 456"/>
                <a:gd name="T13" fmla="*/ 73 h 738"/>
                <a:gd name="T14" fmla="*/ 168 w 456"/>
                <a:gd name="T15" fmla="*/ 20 h 738"/>
                <a:gd name="T16" fmla="*/ 225 w 456"/>
                <a:gd name="T17" fmla="*/ 0 h 738"/>
                <a:gd name="T18" fmla="*/ 312 w 456"/>
                <a:gd name="T19" fmla="*/ 25 h 738"/>
                <a:gd name="T20" fmla="*/ 372 w 456"/>
                <a:gd name="T21" fmla="*/ 86 h 738"/>
                <a:gd name="T22" fmla="*/ 377 w 456"/>
                <a:gd name="T23" fmla="*/ 138 h 738"/>
                <a:gd name="T24" fmla="*/ 363 w 456"/>
                <a:gd name="T25" fmla="*/ 165 h 738"/>
                <a:gd name="T26" fmla="*/ 250 w 456"/>
                <a:gd name="T27" fmla="*/ 233 h 738"/>
                <a:gd name="T28" fmla="*/ 115 w 456"/>
                <a:gd name="T29" fmla="*/ 312 h 738"/>
                <a:gd name="T30" fmla="*/ 77 w 456"/>
                <a:gd name="T31" fmla="*/ 362 h 738"/>
                <a:gd name="T32" fmla="*/ 66 w 456"/>
                <a:gd name="T33" fmla="*/ 411 h 738"/>
                <a:gd name="T34" fmla="*/ 85 w 456"/>
                <a:gd name="T35" fmla="*/ 468 h 738"/>
                <a:gd name="T36" fmla="*/ 132 w 456"/>
                <a:gd name="T37" fmla="*/ 511 h 738"/>
                <a:gd name="T38" fmla="*/ 271 w 456"/>
                <a:gd name="T39" fmla="*/ 561 h 738"/>
                <a:gd name="T40" fmla="*/ 404 w 456"/>
                <a:gd name="T41" fmla="*/ 594 h 738"/>
                <a:gd name="T42" fmla="*/ 446 w 456"/>
                <a:gd name="T43" fmla="*/ 638 h 738"/>
                <a:gd name="T44" fmla="*/ 455 w 456"/>
                <a:gd name="T45" fmla="*/ 693 h 738"/>
                <a:gd name="T46" fmla="*/ 418 w 456"/>
                <a:gd name="T47" fmla="*/ 733 h 738"/>
                <a:gd name="T48" fmla="*/ 364 w 456"/>
                <a:gd name="T49" fmla="*/ 737 h 738"/>
                <a:gd name="T50" fmla="*/ 325 w 456"/>
                <a:gd name="T51" fmla="*/ 713 h 738"/>
                <a:gd name="T52" fmla="*/ 312 w 456"/>
                <a:gd name="T53" fmla="*/ 669 h 738"/>
                <a:gd name="T54" fmla="*/ 325 w 456"/>
                <a:gd name="T55" fmla="*/ 635 h 738"/>
                <a:gd name="T56" fmla="*/ 352 w 456"/>
                <a:gd name="T57" fmla="*/ 627 h 738"/>
                <a:gd name="T58" fmla="*/ 376 w 456"/>
                <a:gd name="T59" fmla="*/ 642 h 738"/>
                <a:gd name="T60" fmla="*/ 377 w 456"/>
                <a:gd name="T61" fmla="*/ 667 h 738"/>
                <a:gd name="T62" fmla="*/ 353 w 456"/>
                <a:gd name="T63" fmla="*/ 679 h 738"/>
                <a:gd name="T64" fmla="*/ 353 w 456"/>
                <a:gd name="T65" fmla="*/ 702 h 738"/>
                <a:gd name="T66" fmla="*/ 376 w 456"/>
                <a:gd name="T67" fmla="*/ 717 h 738"/>
                <a:gd name="T68" fmla="*/ 410 w 456"/>
                <a:gd name="T69" fmla="*/ 710 h 738"/>
                <a:gd name="T70" fmla="*/ 431 w 456"/>
                <a:gd name="T71" fmla="*/ 673 h 738"/>
                <a:gd name="T72" fmla="*/ 422 w 456"/>
                <a:gd name="T73" fmla="*/ 630 h 738"/>
                <a:gd name="T74" fmla="*/ 389 w 456"/>
                <a:gd name="T75" fmla="*/ 607 h 738"/>
                <a:gd name="T76" fmla="*/ 250 w 456"/>
                <a:gd name="T77" fmla="*/ 589 h 738"/>
                <a:gd name="T78" fmla="*/ 101 w 456"/>
                <a:gd name="T79" fmla="*/ 540 h 738"/>
                <a:gd name="T80" fmla="*/ 36 w 456"/>
                <a:gd name="T81" fmla="*/ 493 h 738"/>
                <a:gd name="T82" fmla="*/ 2 w 456"/>
                <a:gd name="T83" fmla="*/ 430 h 738"/>
                <a:gd name="T84" fmla="*/ 5 w 456"/>
                <a:gd name="T85" fmla="*/ 373 h 738"/>
                <a:gd name="T86" fmla="*/ 45 w 456"/>
                <a:gd name="T87" fmla="*/ 313 h 738"/>
                <a:gd name="T88" fmla="*/ 158 w 456"/>
                <a:gd name="T89" fmla="*/ 242 h 738"/>
                <a:gd name="T90" fmla="*/ 320 w 456"/>
                <a:gd name="T91" fmla="*/ 173 h 738"/>
                <a:gd name="T92" fmla="*/ 349 w 456"/>
                <a:gd name="T93" fmla="*/ 144 h 738"/>
                <a:gd name="T94" fmla="*/ 336 w 456"/>
                <a:gd name="T95" fmla="*/ 91 h 738"/>
                <a:gd name="T96" fmla="*/ 283 w 456"/>
                <a:gd name="T97" fmla="*/ 46 h 738"/>
                <a:gd name="T98" fmla="*/ 216 w 456"/>
                <a:gd name="T99" fmla="*/ 28 h 738"/>
                <a:gd name="T100" fmla="*/ 180 w 456"/>
                <a:gd name="T101" fmla="*/ 42 h 738"/>
                <a:gd name="T102" fmla="*/ 168 w 456"/>
                <a:gd name="T103" fmla="*/ 83 h 738"/>
                <a:gd name="T104" fmla="*/ 183 w 456"/>
                <a:gd name="T105" fmla="*/ 122 h 738"/>
                <a:gd name="T106" fmla="*/ 185 w 456"/>
                <a:gd name="T107" fmla="*/ 115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6" h="738">
                  <a:moveTo>
                    <a:pt x="192" y="91"/>
                  </a:moveTo>
                  <a:lnTo>
                    <a:pt x="192" y="91"/>
                  </a:lnTo>
                  <a:lnTo>
                    <a:pt x="199" y="89"/>
                  </a:lnTo>
                  <a:lnTo>
                    <a:pt x="206" y="87"/>
                  </a:lnTo>
                  <a:lnTo>
                    <a:pt x="216" y="87"/>
                  </a:lnTo>
                  <a:lnTo>
                    <a:pt x="225" y="89"/>
                  </a:lnTo>
                  <a:lnTo>
                    <a:pt x="228" y="90"/>
                  </a:lnTo>
                  <a:lnTo>
                    <a:pt x="232" y="93"/>
                  </a:lnTo>
                  <a:lnTo>
                    <a:pt x="234" y="97"/>
                  </a:lnTo>
                  <a:lnTo>
                    <a:pt x="237" y="102"/>
                  </a:lnTo>
                  <a:lnTo>
                    <a:pt x="238" y="107"/>
                  </a:lnTo>
                  <a:lnTo>
                    <a:pt x="238" y="115"/>
                  </a:lnTo>
                  <a:lnTo>
                    <a:pt x="238" y="115"/>
                  </a:lnTo>
                  <a:lnTo>
                    <a:pt x="237" y="123"/>
                  </a:lnTo>
                  <a:lnTo>
                    <a:pt x="236" y="130"/>
                  </a:lnTo>
                  <a:lnTo>
                    <a:pt x="233" y="136"/>
                  </a:lnTo>
                  <a:lnTo>
                    <a:pt x="230" y="142"/>
                  </a:lnTo>
                  <a:lnTo>
                    <a:pt x="228" y="147"/>
                  </a:lnTo>
                  <a:lnTo>
                    <a:pt x="224" y="151"/>
                  </a:lnTo>
                  <a:lnTo>
                    <a:pt x="220" y="153"/>
                  </a:lnTo>
                  <a:lnTo>
                    <a:pt x="214" y="156"/>
                  </a:lnTo>
                  <a:lnTo>
                    <a:pt x="210" y="157"/>
                  </a:lnTo>
                  <a:lnTo>
                    <a:pt x="205" y="159"/>
                  </a:lnTo>
                  <a:lnTo>
                    <a:pt x="196" y="157"/>
                  </a:lnTo>
                  <a:lnTo>
                    <a:pt x="185" y="153"/>
                  </a:lnTo>
                  <a:lnTo>
                    <a:pt x="177" y="147"/>
                  </a:lnTo>
                  <a:lnTo>
                    <a:pt x="177" y="147"/>
                  </a:lnTo>
                  <a:lnTo>
                    <a:pt x="172" y="142"/>
                  </a:lnTo>
                  <a:lnTo>
                    <a:pt x="168" y="135"/>
                  </a:lnTo>
                  <a:lnTo>
                    <a:pt x="163" y="127"/>
                  </a:lnTo>
                  <a:lnTo>
                    <a:pt x="159" y="116"/>
                  </a:lnTo>
                  <a:lnTo>
                    <a:pt x="155" y="106"/>
                  </a:lnTo>
                  <a:lnTo>
                    <a:pt x="152" y="95"/>
                  </a:lnTo>
                  <a:lnTo>
                    <a:pt x="150" y="83"/>
                  </a:lnTo>
                  <a:lnTo>
                    <a:pt x="150" y="73"/>
                  </a:lnTo>
                  <a:lnTo>
                    <a:pt x="150" y="61"/>
                  </a:lnTo>
                  <a:lnTo>
                    <a:pt x="151" y="49"/>
                  </a:lnTo>
                  <a:lnTo>
                    <a:pt x="155" y="38"/>
                  </a:lnTo>
                  <a:lnTo>
                    <a:pt x="160" y="29"/>
                  </a:lnTo>
                  <a:lnTo>
                    <a:pt x="168" y="20"/>
                  </a:lnTo>
                  <a:lnTo>
                    <a:pt x="179" y="12"/>
                  </a:lnTo>
                  <a:lnTo>
                    <a:pt x="192" y="7"/>
                  </a:lnTo>
                  <a:lnTo>
                    <a:pt x="208" y="1"/>
                  </a:lnTo>
                  <a:lnTo>
                    <a:pt x="208" y="1"/>
                  </a:lnTo>
                  <a:lnTo>
                    <a:pt x="225" y="0"/>
                  </a:lnTo>
                  <a:lnTo>
                    <a:pt x="242" y="0"/>
                  </a:lnTo>
                  <a:lnTo>
                    <a:pt x="261" y="4"/>
                  </a:lnTo>
                  <a:lnTo>
                    <a:pt x="278" y="9"/>
                  </a:lnTo>
                  <a:lnTo>
                    <a:pt x="295" y="16"/>
                  </a:lnTo>
                  <a:lnTo>
                    <a:pt x="312" y="25"/>
                  </a:lnTo>
                  <a:lnTo>
                    <a:pt x="327" y="34"/>
                  </a:lnTo>
                  <a:lnTo>
                    <a:pt x="341" y="46"/>
                  </a:lnTo>
                  <a:lnTo>
                    <a:pt x="353" y="60"/>
                  </a:lnTo>
                  <a:lnTo>
                    <a:pt x="364" y="73"/>
                  </a:lnTo>
                  <a:lnTo>
                    <a:pt x="372" y="86"/>
                  </a:lnTo>
                  <a:lnTo>
                    <a:pt x="377" y="101"/>
                  </a:lnTo>
                  <a:lnTo>
                    <a:pt x="380" y="116"/>
                  </a:lnTo>
                  <a:lnTo>
                    <a:pt x="380" y="123"/>
                  </a:lnTo>
                  <a:lnTo>
                    <a:pt x="378" y="131"/>
                  </a:lnTo>
                  <a:lnTo>
                    <a:pt x="377" y="138"/>
                  </a:lnTo>
                  <a:lnTo>
                    <a:pt x="374" y="144"/>
                  </a:lnTo>
                  <a:lnTo>
                    <a:pt x="372" y="152"/>
                  </a:lnTo>
                  <a:lnTo>
                    <a:pt x="368" y="159"/>
                  </a:lnTo>
                  <a:lnTo>
                    <a:pt x="368" y="159"/>
                  </a:lnTo>
                  <a:lnTo>
                    <a:pt x="363" y="165"/>
                  </a:lnTo>
                  <a:lnTo>
                    <a:pt x="356" y="172"/>
                  </a:lnTo>
                  <a:lnTo>
                    <a:pt x="340" y="184"/>
                  </a:lnTo>
                  <a:lnTo>
                    <a:pt x="320" y="197"/>
                  </a:lnTo>
                  <a:lnTo>
                    <a:pt x="299" y="209"/>
                  </a:lnTo>
                  <a:lnTo>
                    <a:pt x="250" y="233"/>
                  </a:lnTo>
                  <a:lnTo>
                    <a:pt x="197" y="259"/>
                  </a:lnTo>
                  <a:lnTo>
                    <a:pt x="172" y="272"/>
                  </a:lnTo>
                  <a:lnTo>
                    <a:pt x="148" y="288"/>
                  </a:lnTo>
                  <a:lnTo>
                    <a:pt x="126" y="304"/>
                  </a:lnTo>
                  <a:lnTo>
                    <a:pt x="115" y="312"/>
                  </a:lnTo>
                  <a:lnTo>
                    <a:pt x="106" y="321"/>
                  </a:lnTo>
                  <a:lnTo>
                    <a:pt x="98" y="331"/>
                  </a:lnTo>
                  <a:lnTo>
                    <a:pt x="90" y="341"/>
                  </a:lnTo>
                  <a:lnTo>
                    <a:pt x="83" y="352"/>
                  </a:lnTo>
                  <a:lnTo>
                    <a:pt x="77" y="362"/>
                  </a:lnTo>
                  <a:lnTo>
                    <a:pt x="73" y="374"/>
                  </a:lnTo>
                  <a:lnTo>
                    <a:pt x="69" y="386"/>
                  </a:lnTo>
                  <a:lnTo>
                    <a:pt x="68" y="398"/>
                  </a:lnTo>
                  <a:lnTo>
                    <a:pt x="66" y="411"/>
                  </a:lnTo>
                  <a:lnTo>
                    <a:pt x="66" y="411"/>
                  </a:lnTo>
                  <a:lnTo>
                    <a:pt x="68" y="425"/>
                  </a:lnTo>
                  <a:lnTo>
                    <a:pt x="70" y="436"/>
                  </a:lnTo>
                  <a:lnTo>
                    <a:pt x="73" y="448"/>
                  </a:lnTo>
                  <a:lnTo>
                    <a:pt x="78" y="459"/>
                  </a:lnTo>
                  <a:lnTo>
                    <a:pt x="85" y="468"/>
                  </a:lnTo>
                  <a:lnTo>
                    <a:pt x="93" y="479"/>
                  </a:lnTo>
                  <a:lnTo>
                    <a:pt x="101" y="487"/>
                  </a:lnTo>
                  <a:lnTo>
                    <a:pt x="111" y="496"/>
                  </a:lnTo>
                  <a:lnTo>
                    <a:pt x="122" y="504"/>
                  </a:lnTo>
                  <a:lnTo>
                    <a:pt x="132" y="511"/>
                  </a:lnTo>
                  <a:lnTo>
                    <a:pt x="158" y="524"/>
                  </a:lnTo>
                  <a:lnTo>
                    <a:pt x="185" y="536"/>
                  </a:lnTo>
                  <a:lnTo>
                    <a:pt x="213" y="545"/>
                  </a:lnTo>
                  <a:lnTo>
                    <a:pt x="242" y="553"/>
                  </a:lnTo>
                  <a:lnTo>
                    <a:pt x="271" y="561"/>
                  </a:lnTo>
                  <a:lnTo>
                    <a:pt x="327" y="573"/>
                  </a:lnTo>
                  <a:lnTo>
                    <a:pt x="372" y="583"/>
                  </a:lnTo>
                  <a:lnTo>
                    <a:pt x="390" y="589"/>
                  </a:lnTo>
                  <a:lnTo>
                    <a:pt x="404" y="594"/>
                  </a:lnTo>
                  <a:lnTo>
                    <a:pt x="404" y="594"/>
                  </a:lnTo>
                  <a:lnTo>
                    <a:pt x="414" y="601"/>
                  </a:lnTo>
                  <a:lnTo>
                    <a:pt x="423" y="608"/>
                  </a:lnTo>
                  <a:lnTo>
                    <a:pt x="431" y="616"/>
                  </a:lnTo>
                  <a:lnTo>
                    <a:pt x="439" y="627"/>
                  </a:lnTo>
                  <a:lnTo>
                    <a:pt x="446" y="638"/>
                  </a:lnTo>
                  <a:lnTo>
                    <a:pt x="451" y="648"/>
                  </a:lnTo>
                  <a:lnTo>
                    <a:pt x="454" y="660"/>
                  </a:lnTo>
                  <a:lnTo>
                    <a:pt x="456" y="671"/>
                  </a:lnTo>
                  <a:lnTo>
                    <a:pt x="456" y="683"/>
                  </a:lnTo>
                  <a:lnTo>
                    <a:pt x="455" y="693"/>
                  </a:lnTo>
                  <a:lnTo>
                    <a:pt x="452" y="702"/>
                  </a:lnTo>
                  <a:lnTo>
                    <a:pt x="447" y="712"/>
                  </a:lnTo>
                  <a:lnTo>
                    <a:pt x="439" y="721"/>
                  </a:lnTo>
                  <a:lnTo>
                    <a:pt x="430" y="727"/>
                  </a:lnTo>
                  <a:lnTo>
                    <a:pt x="418" y="733"/>
                  </a:lnTo>
                  <a:lnTo>
                    <a:pt x="404" y="737"/>
                  </a:lnTo>
                  <a:lnTo>
                    <a:pt x="404" y="737"/>
                  </a:lnTo>
                  <a:lnTo>
                    <a:pt x="389" y="738"/>
                  </a:lnTo>
                  <a:lnTo>
                    <a:pt x="374" y="738"/>
                  </a:lnTo>
                  <a:lnTo>
                    <a:pt x="364" y="737"/>
                  </a:lnTo>
                  <a:lnTo>
                    <a:pt x="353" y="734"/>
                  </a:lnTo>
                  <a:lnTo>
                    <a:pt x="344" y="730"/>
                  </a:lnTo>
                  <a:lnTo>
                    <a:pt x="337" y="725"/>
                  </a:lnTo>
                  <a:lnTo>
                    <a:pt x="331" y="720"/>
                  </a:lnTo>
                  <a:lnTo>
                    <a:pt x="325" y="713"/>
                  </a:lnTo>
                  <a:lnTo>
                    <a:pt x="322" y="706"/>
                  </a:lnTo>
                  <a:lnTo>
                    <a:pt x="318" y="700"/>
                  </a:lnTo>
                  <a:lnTo>
                    <a:pt x="314" y="688"/>
                  </a:lnTo>
                  <a:lnTo>
                    <a:pt x="312" y="677"/>
                  </a:lnTo>
                  <a:lnTo>
                    <a:pt x="312" y="669"/>
                  </a:lnTo>
                  <a:lnTo>
                    <a:pt x="312" y="669"/>
                  </a:lnTo>
                  <a:lnTo>
                    <a:pt x="314" y="657"/>
                  </a:lnTo>
                  <a:lnTo>
                    <a:pt x="316" y="649"/>
                  </a:lnTo>
                  <a:lnTo>
                    <a:pt x="320" y="642"/>
                  </a:lnTo>
                  <a:lnTo>
                    <a:pt x="325" y="635"/>
                  </a:lnTo>
                  <a:lnTo>
                    <a:pt x="332" y="631"/>
                  </a:lnTo>
                  <a:lnTo>
                    <a:pt x="341" y="627"/>
                  </a:lnTo>
                  <a:lnTo>
                    <a:pt x="347" y="627"/>
                  </a:lnTo>
                  <a:lnTo>
                    <a:pt x="352" y="627"/>
                  </a:lnTo>
                  <a:lnTo>
                    <a:pt x="352" y="627"/>
                  </a:lnTo>
                  <a:lnTo>
                    <a:pt x="359" y="628"/>
                  </a:lnTo>
                  <a:lnTo>
                    <a:pt x="364" y="631"/>
                  </a:lnTo>
                  <a:lnTo>
                    <a:pt x="368" y="634"/>
                  </a:lnTo>
                  <a:lnTo>
                    <a:pt x="372" y="638"/>
                  </a:lnTo>
                  <a:lnTo>
                    <a:pt x="376" y="642"/>
                  </a:lnTo>
                  <a:lnTo>
                    <a:pt x="377" y="647"/>
                  </a:lnTo>
                  <a:lnTo>
                    <a:pt x="378" y="652"/>
                  </a:lnTo>
                  <a:lnTo>
                    <a:pt x="380" y="657"/>
                  </a:lnTo>
                  <a:lnTo>
                    <a:pt x="378" y="661"/>
                  </a:lnTo>
                  <a:lnTo>
                    <a:pt x="377" y="667"/>
                  </a:lnTo>
                  <a:lnTo>
                    <a:pt x="374" y="671"/>
                  </a:lnTo>
                  <a:lnTo>
                    <a:pt x="372" y="673"/>
                  </a:lnTo>
                  <a:lnTo>
                    <a:pt x="366" y="676"/>
                  </a:lnTo>
                  <a:lnTo>
                    <a:pt x="361" y="677"/>
                  </a:lnTo>
                  <a:lnTo>
                    <a:pt x="353" y="679"/>
                  </a:lnTo>
                  <a:lnTo>
                    <a:pt x="345" y="677"/>
                  </a:lnTo>
                  <a:lnTo>
                    <a:pt x="345" y="677"/>
                  </a:lnTo>
                  <a:lnTo>
                    <a:pt x="347" y="685"/>
                  </a:lnTo>
                  <a:lnTo>
                    <a:pt x="348" y="693"/>
                  </a:lnTo>
                  <a:lnTo>
                    <a:pt x="353" y="702"/>
                  </a:lnTo>
                  <a:lnTo>
                    <a:pt x="356" y="706"/>
                  </a:lnTo>
                  <a:lnTo>
                    <a:pt x="360" y="710"/>
                  </a:lnTo>
                  <a:lnTo>
                    <a:pt x="364" y="713"/>
                  </a:lnTo>
                  <a:lnTo>
                    <a:pt x="369" y="716"/>
                  </a:lnTo>
                  <a:lnTo>
                    <a:pt x="376" y="717"/>
                  </a:lnTo>
                  <a:lnTo>
                    <a:pt x="382" y="718"/>
                  </a:lnTo>
                  <a:lnTo>
                    <a:pt x="390" y="717"/>
                  </a:lnTo>
                  <a:lnTo>
                    <a:pt x="401" y="714"/>
                  </a:lnTo>
                  <a:lnTo>
                    <a:pt x="401" y="714"/>
                  </a:lnTo>
                  <a:lnTo>
                    <a:pt x="410" y="710"/>
                  </a:lnTo>
                  <a:lnTo>
                    <a:pt x="417" y="705"/>
                  </a:lnTo>
                  <a:lnTo>
                    <a:pt x="423" y="698"/>
                  </a:lnTo>
                  <a:lnTo>
                    <a:pt x="427" y="690"/>
                  </a:lnTo>
                  <a:lnTo>
                    <a:pt x="430" y="683"/>
                  </a:lnTo>
                  <a:lnTo>
                    <a:pt x="431" y="673"/>
                  </a:lnTo>
                  <a:lnTo>
                    <a:pt x="431" y="665"/>
                  </a:lnTo>
                  <a:lnTo>
                    <a:pt x="431" y="656"/>
                  </a:lnTo>
                  <a:lnTo>
                    <a:pt x="429" y="647"/>
                  </a:lnTo>
                  <a:lnTo>
                    <a:pt x="426" y="638"/>
                  </a:lnTo>
                  <a:lnTo>
                    <a:pt x="422" y="630"/>
                  </a:lnTo>
                  <a:lnTo>
                    <a:pt x="417" y="623"/>
                  </a:lnTo>
                  <a:lnTo>
                    <a:pt x="410" y="616"/>
                  </a:lnTo>
                  <a:lnTo>
                    <a:pt x="404" y="612"/>
                  </a:lnTo>
                  <a:lnTo>
                    <a:pt x="397" y="608"/>
                  </a:lnTo>
                  <a:lnTo>
                    <a:pt x="389" y="607"/>
                  </a:lnTo>
                  <a:lnTo>
                    <a:pt x="389" y="607"/>
                  </a:lnTo>
                  <a:lnTo>
                    <a:pt x="361" y="606"/>
                  </a:lnTo>
                  <a:lnTo>
                    <a:pt x="312" y="599"/>
                  </a:lnTo>
                  <a:lnTo>
                    <a:pt x="282" y="595"/>
                  </a:lnTo>
                  <a:lnTo>
                    <a:pt x="250" y="589"/>
                  </a:lnTo>
                  <a:lnTo>
                    <a:pt x="216" y="581"/>
                  </a:lnTo>
                  <a:lnTo>
                    <a:pt x="181" y="571"/>
                  </a:lnTo>
                  <a:lnTo>
                    <a:pt x="148" y="561"/>
                  </a:lnTo>
                  <a:lnTo>
                    <a:pt x="115" y="548"/>
                  </a:lnTo>
                  <a:lnTo>
                    <a:pt x="101" y="540"/>
                  </a:lnTo>
                  <a:lnTo>
                    <a:pt x="85" y="532"/>
                  </a:lnTo>
                  <a:lnTo>
                    <a:pt x="72" y="522"/>
                  </a:lnTo>
                  <a:lnTo>
                    <a:pt x="58" y="513"/>
                  </a:lnTo>
                  <a:lnTo>
                    <a:pt x="46" y="504"/>
                  </a:lnTo>
                  <a:lnTo>
                    <a:pt x="36" y="493"/>
                  </a:lnTo>
                  <a:lnTo>
                    <a:pt x="25" y="483"/>
                  </a:lnTo>
                  <a:lnTo>
                    <a:pt x="17" y="471"/>
                  </a:lnTo>
                  <a:lnTo>
                    <a:pt x="11" y="458"/>
                  </a:lnTo>
                  <a:lnTo>
                    <a:pt x="5" y="444"/>
                  </a:lnTo>
                  <a:lnTo>
                    <a:pt x="2" y="430"/>
                  </a:lnTo>
                  <a:lnTo>
                    <a:pt x="0" y="415"/>
                  </a:lnTo>
                  <a:lnTo>
                    <a:pt x="0" y="415"/>
                  </a:lnTo>
                  <a:lnTo>
                    <a:pt x="0" y="401"/>
                  </a:lnTo>
                  <a:lnTo>
                    <a:pt x="2" y="386"/>
                  </a:lnTo>
                  <a:lnTo>
                    <a:pt x="5" y="373"/>
                  </a:lnTo>
                  <a:lnTo>
                    <a:pt x="11" y="360"/>
                  </a:lnTo>
                  <a:lnTo>
                    <a:pt x="17" y="347"/>
                  </a:lnTo>
                  <a:lnTo>
                    <a:pt x="25" y="335"/>
                  </a:lnTo>
                  <a:lnTo>
                    <a:pt x="35" y="324"/>
                  </a:lnTo>
                  <a:lnTo>
                    <a:pt x="45" y="313"/>
                  </a:lnTo>
                  <a:lnTo>
                    <a:pt x="57" y="303"/>
                  </a:lnTo>
                  <a:lnTo>
                    <a:pt x="69" y="292"/>
                  </a:lnTo>
                  <a:lnTo>
                    <a:pt x="97" y="275"/>
                  </a:lnTo>
                  <a:lnTo>
                    <a:pt x="126" y="258"/>
                  </a:lnTo>
                  <a:lnTo>
                    <a:pt x="158" y="242"/>
                  </a:lnTo>
                  <a:lnTo>
                    <a:pt x="188" y="229"/>
                  </a:lnTo>
                  <a:lnTo>
                    <a:pt x="220" y="216"/>
                  </a:lnTo>
                  <a:lnTo>
                    <a:pt x="277" y="193"/>
                  </a:lnTo>
                  <a:lnTo>
                    <a:pt x="300" y="183"/>
                  </a:lnTo>
                  <a:lnTo>
                    <a:pt x="320" y="173"/>
                  </a:lnTo>
                  <a:lnTo>
                    <a:pt x="336" y="164"/>
                  </a:lnTo>
                  <a:lnTo>
                    <a:pt x="341" y="159"/>
                  </a:lnTo>
                  <a:lnTo>
                    <a:pt x="345" y="155"/>
                  </a:lnTo>
                  <a:lnTo>
                    <a:pt x="345" y="155"/>
                  </a:lnTo>
                  <a:lnTo>
                    <a:pt x="349" y="144"/>
                  </a:lnTo>
                  <a:lnTo>
                    <a:pt x="352" y="135"/>
                  </a:lnTo>
                  <a:lnTo>
                    <a:pt x="351" y="124"/>
                  </a:lnTo>
                  <a:lnTo>
                    <a:pt x="348" y="114"/>
                  </a:lnTo>
                  <a:lnTo>
                    <a:pt x="343" y="102"/>
                  </a:lnTo>
                  <a:lnTo>
                    <a:pt x="336" y="91"/>
                  </a:lnTo>
                  <a:lnTo>
                    <a:pt x="328" y="82"/>
                  </a:lnTo>
                  <a:lnTo>
                    <a:pt x="319" y="71"/>
                  </a:lnTo>
                  <a:lnTo>
                    <a:pt x="307" y="62"/>
                  </a:lnTo>
                  <a:lnTo>
                    <a:pt x="295" y="54"/>
                  </a:lnTo>
                  <a:lnTo>
                    <a:pt x="283" y="46"/>
                  </a:lnTo>
                  <a:lnTo>
                    <a:pt x="270" y="40"/>
                  </a:lnTo>
                  <a:lnTo>
                    <a:pt x="255" y="34"/>
                  </a:lnTo>
                  <a:lnTo>
                    <a:pt x="242" y="30"/>
                  </a:lnTo>
                  <a:lnTo>
                    <a:pt x="229" y="29"/>
                  </a:lnTo>
                  <a:lnTo>
                    <a:pt x="216" y="28"/>
                  </a:lnTo>
                  <a:lnTo>
                    <a:pt x="216" y="28"/>
                  </a:lnTo>
                  <a:lnTo>
                    <a:pt x="204" y="29"/>
                  </a:lnTo>
                  <a:lnTo>
                    <a:pt x="195" y="32"/>
                  </a:lnTo>
                  <a:lnTo>
                    <a:pt x="187" y="37"/>
                  </a:lnTo>
                  <a:lnTo>
                    <a:pt x="180" y="42"/>
                  </a:lnTo>
                  <a:lnTo>
                    <a:pt x="175" y="50"/>
                  </a:lnTo>
                  <a:lnTo>
                    <a:pt x="171" y="58"/>
                  </a:lnTo>
                  <a:lnTo>
                    <a:pt x="169" y="66"/>
                  </a:lnTo>
                  <a:lnTo>
                    <a:pt x="168" y="75"/>
                  </a:lnTo>
                  <a:lnTo>
                    <a:pt x="168" y="83"/>
                  </a:lnTo>
                  <a:lnTo>
                    <a:pt x="169" y="93"/>
                  </a:lnTo>
                  <a:lnTo>
                    <a:pt x="172" y="101"/>
                  </a:lnTo>
                  <a:lnTo>
                    <a:pt x="175" y="108"/>
                  </a:lnTo>
                  <a:lnTo>
                    <a:pt x="179" y="116"/>
                  </a:lnTo>
                  <a:lnTo>
                    <a:pt x="183" y="122"/>
                  </a:lnTo>
                  <a:lnTo>
                    <a:pt x="188" y="127"/>
                  </a:lnTo>
                  <a:lnTo>
                    <a:pt x="193" y="130"/>
                  </a:lnTo>
                  <a:lnTo>
                    <a:pt x="193" y="130"/>
                  </a:lnTo>
                  <a:lnTo>
                    <a:pt x="189" y="126"/>
                  </a:lnTo>
                  <a:lnTo>
                    <a:pt x="185" y="115"/>
                  </a:lnTo>
                  <a:lnTo>
                    <a:pt x="184" y="110"/>
                  </a:lnTo>
                  <a:lnTo>
                    <a:pt x="184" y="103"/>
                  </a:lnTo>
                  <a:lnTo>
                    <a:pt x="185" y="97"/>
                  </a:lnTo>
                  <a:lnTo>
                    <a:pt x="192"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5" name="Freeform 21"/>
            <p:cNvSpPr>
              <a:spLocks/>
            </p:cNvSpPr>
            <p:nvPr/>
          </p:nvSpPr>
          <p:spPr bwMode="auto">
            <a:xfrm>
              <a:off x="4752976" y="4471988"/>
              <a:ext cx="574675" cy="687388"/>
            </a:xfrm>
            <a:custGeom>
              <a:avLst/>
              <a:gdLst>
                <a:gd name="T0" fmla="*/ 0 w 362"/>
                <a:gd name="T1" fmla="*/ 394 h 433"/>
                <a:gd name="T2" fmla="*/ 6 w 362"/>
                <a:gd name="T3" fmla="*/ 353 h 433"/>
                <a:gd name="T4" fmla="*/ 28 w 362"/>
                <a:gd name="T5" fmla="*/ 317 h 433"/>
                <a:gd name="T6" fmla="*/ 61 w 362"/>
                <a:gd name="T7" fmla="*/ 285 h 433"/>
                <a:gd name="T8" fmla="*/ 117 w 362"/>
                <a:gd name="T9" fmla="*/ 250 h 433"/>
                <a:gd name="T10" fmla="*/ 213 w 362"/>
                <a:gd name="T11" fmla="*/ 205 h 433"/>
                <a:gd name="T12" fmla="*/ 318 w 362"/>
                <a:gd name="T13" fmla="*/ 160 h 433"/>
                <a:gd name="T14" fmla="*/ 344 w 362"/>
                <a:gd name="T15" fmla="*/ 141 h 433"/>
                <a:gd name="T16" fmla="*/ 350 w 362"/>
                <a:gd name="T17" fmla="*/ 121 h 433"/>
                <a:gd name="T18" fmla="*/ 340 w 362"/>
                <a:gd name="T19" fmla="*/ 90 h 433"/>
                <a:gd name="T20" fmla="*/ 312 w 362"/>
                <a:gd name="T21" fmla="*/ 59 h 433"/>
                <a:gd name="T22" fmla="*/ 273 w 362"/>
                <a:gd name="T23" fmla="*/ 34 h 433"/>
                <a:gd name="T24" fmla="*/ 233 w 362"/>
                <a:gd name="T25" fmla="*/ 17 h 433"/>
                <a:gd name="T26" fmla="*/ 205 w 362"/>
                <a:gd name="T27" fmla="*/ 14 h 433"/>
                <a:gd name="T28" fmla="*/ 172 w 362"/>
                <a:gd name="T29" fmla="*/ 22 h 433"/>
                <a:gd name="T30" fmla="*/ 154 w 362"/>
                <a:gd name="T31" fmla="*/ 43 h 433"/>
                <a:gd name="T32" fmla="*/ 152 w 362"/>
                <a:gd name="T33" fmla="*/ 71 h 433"/>
                <a:gd name="T34" fmla="*/ 158 w 362"/>
                <a:gd name="T35" fmla="*/ 97 h 433"/>
                <a:gd name="T36" fmla="*/ 172 w 362"/>
                <a:gd name="T37" fmla="*/ 116 h 433"/>
                <a:gd name="T38" fmla="*/ 176 w 362"/>
                <a:gd name="T39" fmla="*/ 116 h 433"/>
                <a:gd name="T40" fmla="*/ 180 w 362"/>
                <a:gd name="T41" fmla="*/ 101 h 433"/>
                <a:gd name="T42" fmla="*/ 190 w 362"/>
                <a:gd name="T43" fmla="*/ 92 h 433"/>
                <a:gd name="T44" fmla="*/ 203 w 362"/>
                <a:gd name="T45" fmla="*/ 88 h 433"/>
                <a:gd name="T46" fmla="*/ 217 w 362"/>
                <a:gd name="T47" fmla="*/ 97 h 433"/>
                <a:gd name="T48" fmla="*/ 215 w 362"/>
                <a:gd name="T49" fmla="*/ 121 h 433"/>
                <a:gd name="T50" fmla="*/ 209 w 362"/>
                <a:gd name="T51" fmla="*/ 136 h 433"/>
                <a:gd name="T52" fmla="*/ 199 w 362"/>
                <a:gd name="T53" fmla="*/ 142 h 433"/>
                <a:gd name="T54" fmla="*/ 182 w 362"/>
                <a:gd name="T55" fmla="*/ 140 h 433"/>
                <a:gd name="T56" fmla="*/ 166 w 362"/>
                <a:gd name="T57" fmla="*/ 125 h 433"/>
                <a:gd name="T58" fmla="*/ 147 w 362"/>
                <a:gd name="T59" fmla="*/ 84 h 433"/>
                <a:gd name="T60" fmla="*/ 143 w 362"/>
                <a:gd name="T61" fmla="*/ 55 h 433"/>
                <a:gd name="T62" fmla="*/ 152 w 362"/>
                <a:gd name="T63" fmla="*/ 27 h 433"/>
                <a:gd name="T64" fmla="*/ 182 w 362"/>
                <a:gd name="T65" fmla="*/ 6 h 433"/>
                <a:gd name="T66" fmla="*/ 215 w 362"/>
                <a:gd name="T67" fmla="*/ 0 h 433"/>
                <a:gd name="T68" fmla="*/ 267 w 362"/>
                <a:gd name="T69" fmla="*/ 8 h 433"/>
                <a:gd name="T70" fmla="*/ 314 w 362"/>
                <a:gd name="T71" fmla="*/ 31 h 433"/>
                <a:gd name="T72" fmla="*/ 349 w 362"/>
                <a:gd name="T73" fmla="*/ 67 h 433"/>
                <a:gd name="T74" fmla="*/ 362 w 362"/>
                <a:gd name="T75" fmla="*/ 108 h 433"/>
                <a:gd name="T76" fmla="*/ 361 w 362"/>
                <a:gd name="T77" fmla="*/ 129 h 433"/>
                <a:gd name="T78" fmla="*/ 350 w 362"/>
                <a:gd name="T79" fmla="*/ 149 h 433"/>
                <a:gd name="T80" fmla="*/ 338 w 362"/>
                <a:gd name="T81" fmla="*/ 162 h 433"/>
                <a:gd name="T82" fmla="*/ 280 w 362"/>
                <a:gd name="T83" fmla="*/ 198 h 433"/>
                <a:gd name="T84" fmla="*/ 153 w 362"/>
                <a:gd name="T85" fmla="*/ 258 h 433"/>
                <a:gd name="T86" fmla="*/ 95 w 362"/>
                <a:gd name="T87" fmla="*/ 296 h 433"/>
                <a:gd name="T88" fmla="*/ 69 w 362"/>
                <a:gd name="T89" fmla="*/ 324 h 433"/>
                <a:gd name="T90" fmla="*/ 51 w 362"/>
                <a:gd name="T91" fmla="*/ 355 h 433"/>
                <a:gd name="T92" fmla="*/ 45 w 362"/>
                <a:gd name="T93" fmla="*/ 392 h 433"/>
                <a:gd name="T94" fmla="*/ 39 w 362"/>
                <a:gd name="T95" fmla="*/ 416 h 433"/>
                <a:gd name="T96" fmla="*/ 24 w 362"/>
                <a:gd name="T97" fmla="*/ 433 h 433"/>
                <a:gd name="T98" fmla="*/ 13 w 362"/>
                <a:gd name="T99" fmla="*/ 431 h 433"/>
                <a:gd name="T100" fmla="*/ 5 w 362"/>
                <a:gd name="T101" fmla="*/ 4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2" h="433">
                  <a:moveTo>
                    <a:pt x="2" y="408"/>
                  </a:moveTo>
                  <a:lnTo>
                    <a:pt x="2" y="408"/>
                  </a:lnTo>
                  <a:lnTo>
                    <a:pt x="0" y="394"/>
                  </a:lnTo>
                  <a:lnTo>
                    <a:pt x="0" y="379"/>
                  </a:lnTo>
                  <a:lnTo>
                    <a:pt x="2" y="366"/>
                  </a:lnTo>
                  <a:lnTo>
                    <a:pt x="6" y="353"/>
                  </a:lnTo>
                  <a:lnTo>
                    <a:pt x="12" y="341"/>
                  </a:lnTo>
                  <a:lnTo>
                    <a:pt x="18" y="328"/>
                  </a:lnTo>
                  <a:lnTo>
                    <a:pt x="28" y="317"/>
                  </a:lnTo>
                  <a:lnTo>
                    <a:pt x="37" y="306"/>
                  </a:lnTo>
                  <a:lnTo>
                    <a:pt x="49" y="296"/>
                  </a:lnTo>
                  <a:lnTo>
                    <a:pt x="61" y="285"/>
                  </a:lnTo>
                  <a:lnTo>
                    <a:pt x="74" y="276"/>
                  </a:lnTo>
                  <a:lnTo>
                    <a:pt x="87" y="267"/>
                  </a:lnTo>
                  <a:lnTo>
                    <a:pt x="117" y="250"/>
                  </a:lnTo>
                  <a:lnTo>
                    <a:pt x="148" y="234"/>
                  </a:lnTo>
                  <a:lnTo>
                    <a:pt x="181" y="219"/>
                  </a:lnTo>
                  <a:lnTo>
                    <a:pt x="213" y="205"/>
                  </a:lnTo>
                  <a:lnTo>
                    <a:pt x="272" y="181"/>
                  </a:lnTo>
                  <a:lnTo>
                    <a:pt x="297" y="170"/>
                  </a:lnTo>
                  <a:lnTo>
                    <a:pt x="318" y="160"/>
                  </a:lnTo>
                  <a:lnTo>
                    <a:pt x="334" y="150"/>
                  </a:lnTo>
                  <a:lnTo>
                    <a:pt x="340" y="145"/>
                  </a:lnTo>
                  <a:lnTo>
                    <a:pt x="344" y="141"/>
                  </a:lnTo>
                  <a:lnTo>
                    <a:pt x="344" y="141"/>
                  </a:lnTo>
                  <a:lnTo>
                    <a:pt x="348" y="131"/>
                  </a:lnTo>
                  <a:lnTo>
                    <a:pt x="350" y="121"/>
                  </a:lnTo>
                  <a:lnTo>
                    <a:pt x="349" y="111"/>
                  </a:lnTo>
                  <a:lnTo>
                    <a:pt x="345" y="100"/>
                  </a:lnTo>
                  <a:lnTo>
                    <a:pt x="340" y="90"/>
                  </a:lnTo>
                  <a:lnTo>
                    <a:pt x="332" y="79"/>
                  </a:lnTo>
                  <a:lnTo>
                    <a:pt x="322" y="68"/>
                  </a:lnTo>
                  <a:lnTo>
                    <a:pt x="312" y="59"/>
                  </a:lnTo>
                  <a:lnTo>
                    <a:pt x="300" y="50"/>
                  </a:lnTo>
                  <a:lnTo>
                    <a:pt x="288" y="41"/>
                  </a:lnTo>
                  <a:lnTo>
                    <a:pt x="273" y="34"/>
                  </a:lnTo>
                  <a:lnTo>
                    <a:pt x="260" y="27"/>
                  </a:lnTo>
                  <a:lnTo>
                    <a:pt x="246" y="22"/>
                  </a:lnTo>
                  <a:lnTo>
                    <a:pt x="233" y="17"/>
                  </a:lnTo>
                  <a:lnTo>
                    <a:pt x="218" y="14"/>
                  </a:lnTo>
                  <a:lnTo>
                    <a:pt x="205" y="14"/>
                  </a:lnTo>
                  <a:lnTo>
                    <a:pt x="205" y="14"/>
                  </a:lnTo>
                  <a:lnTo>
                    <a:pt x="192" y="14"/>
                  </a:lnTo>
                  <a:lnTo>
                    <a:pt x="181" y="17"/>
                  </a:lnTo>
                  <a:lnTo>
                    <a:pt x="172" y="22"/>
                  </a:lnTo>
                  <a:lnTo>
                    <a:pt x="164" y="27"/>
                  </a:lnTo>
                  <a:lnTo>
                    <a:pt x="158" y="35"/>
                  </a:lnTo>
                  <a:lnTo>
                    <a:pt x="154" y="43"/>
                  </a:lnTo>
                  <a:lnTo>
                    <a:pt x="153" y="53"/>
                  </a:lnTo>
                  <a:lnTo>
                    <a:pt x="152" y="62"/>
                  </a:lnTo>
                  <a:lnTo>
                    <a:pt x="152" y="71"/>
                  </a:lnTo>
                  <a:lnTo>
                    <a:pt x="153" y="80"/>
                  </a:lnTo>
                  <a:lnTo>
                    <a:pt x="156" y="90"/>
                  </a:lnTo>
                  <a:lnTo>
                    <a:pt x="158" y="97"/>
                  </a:lnTo>
                  <a:lnTo>
                    <a:pt x="162" y="105"/>
                  </a:lnTo>
                  <a:lnTo>
                    <a:pt x="166" y="111"/>
                  </a:lnTo>
                  <a:lnTo>
                    <a:pt x="172" y="116"/>
                  </a:lnTo>
                  <a:lnTo>
                    <a:pt x="176" y="119"/>
                  </a:lnTo>
                  <a:lnTo>
                    <a:pt x="176" y="119"/>
                  </a:lnTo>
                  <a:lnTo>
                    <a:pt x="176" y="116"/>
                  </a:lnTo>
                  <a:lnTo>
                    <a:pt x="176" y="111"/>
                  </a:lnTo>
                  <a:lnTo>
                    <a:pt x="177" y="105"/>
                  </a:lnTo>
                  <a:lnTo>
                    <a:pt x="180" y="101"/>
                  </a:lnTo>
                  <a:lnTo>
                    <a:pt x="184" y="96"/>
                  </a:lnTo>
                  <a:lnTo>
                    <a:pt x="190" y="92"/>
                  </a:lnTo>
                  <a:lnTo>
                    <a:pt x="190" y="92"/>
                  </a:lnTo>
                  <a:lnTo>
                    <a:pt x="194" y="90"/>
                  </a:lnTo>
                  <a:lnTo>
                    <a:pt x="198" y="88"/>
                  </a:lnTo>
                  <a:lnTo>
                    <a:pt x="203" y="88"/>
                  </a:lnTo>
                  <a:lnTo>
                    <a:pt x="209" y="88"/>
                  </a:lnTo>
                  <a:lnTo>
                    <a:pt x="213" y="91"/>
                  </a:lnTo>
                  <a:lnTo>
                    <a:pt x="217" y="97"/>
                  </a:lnTo>
                  <a:lnTo>
                    <a:pt x="217" y="107"/>
                  </a:lnTo>
                  <a:lnTo>
                    <a:pt x="217" y="107"/>
                  </a:lnTo>
                  <a:lnTo>
                    <a:pt x="215" y="121"/>
                  </a:lnTo>
                  <a:lnTo>
                    <a:pt x="214" y="127"/>
                  </a:lnTo>
                  <a:lnTo>
                    <a:pt x="213" y="132"/>
                  </a:lnTo>
                  <a:lnTo>
                    <a:pt x="209" y="136"/>
                  </a:lnTo>
                  <a:lnTo>
                    <a:pt x="206" y="138"/>
                  </a:lnTo>
                  <a:lnTo>
                    <a:pt x="203" y="141"/>
                  </a:lnTo>
                  <a:lnTo>
                    <a:pt x="199" y="142"/>
                  </a:lnTo>
                  <a:lnTo>
                    <a:pt x="195" y="142"/>
                  </a:lnTo>
                  <a:lnTo>
                    <a:pt x="192" y="142"/>
                  </a:lnTo>
                  <a:lnTo>
                    <a:pt x="182" y="140"/>
                  </a:lnTo>
                  <a:lnTo>
                    <a:pt x="174" y="135"/>
                  </a:lnTo>
                  <a:lnTo>
                    <a:pt x="166" y="125"/>
                  </a:lnTo>
                  <a:lnTo>
                    <a:pt x="166" y="125"/>
                  </a:lnTo>
                  <a:lnTo>
                    <a:pt x="160" y="117"/>
                  </a:lnTo>
                  <a:lnTo>
                    <a:pt x="153" y="103"/>
                  </a:lnTo>
                  <a:lnTo>
                    <a:pt x="147" y="84"/>
                  </a:lnTo>
                  <a:lnTo>
                    <a:pt x="144" y="75"/>
                  </a:lnTo>
                  <a:lnTo>
                    <a:pt x="143" y="64"/>
                  </a:lnTo>
                  <a:lnTo>
                    <a:pt x="143" y="55"/>
                  </a:lnTo>
                  <a:lnTo>
                    <a:pt x="144" y="45"/>
                  </a:lnTo>
                  <a:lnTo>
                    <a:pt x="148" y="35"/>
                  </a:lnTo>
                  <a:lnTo>
                    <a:pt x="152" y="27"/>
                  </a:lnTo>
                  <a:lnTo>
                    <a:pt x="160" y="18"/>
                  </a:lnTo>
                  <a:lnTo>
                    <a:pt x="169" y="12"/>
                  </a:lnTo>
                  <a:lnTo>
                    <a:pt x="182" y="6"/>
                  </a:lnTo>
                  <a:lnTo>
                    <a:pt x="198" y="2"/>
                  </a:lnTo>
                  <a:lnTo>
                    <a:pt x="198" y="2"/>
                  </a:lnTo>
                  <a:lnTo>
                    <a:pt x="215" y="0"/>
                  </a:lnTo>
                  <a:lnTo>
                    <a:pt x="233" y="1"/>
                  </a:lnTo>
                  <a:lnTo>
                    <a:pt x="250" y="4"/>
                  </a:lnTo>
                  <a:lnTo>
                    <a:pt x="267" y="8"/>
                  </a:lnTo>
                  <a:lnTo>
                    <a:pt x="284" y="14"/>
                  </a:lnTo>
                  <a:lnTo>
                    <a:pt x="300" y="22"/>
                  </a:lnTo>
                  <a:lnTo>
                    <a:pt x="314" y="31"/>
                  </a:lnTo>
                  <a:lnTo>
                    <a:pt x="328" y="42"/>
                  </a:lnTo>
                  <a:lnTo>
                    <a:pt x="338" y="54"/>
                  </a:lnTo>
                  <a:lnTo>
                    <a:pt x="349" y="67"/>
                  </a:lnTo>
                  <a:lnTo>
                    <a:pt x="355" y="80"/>
                  </a:lnTo>
                  <a:lnTo>
                    <a:pt x="361" y="94"/>
                  </a:lnTo>
                  <a:lnTo>
                    <a:pt x="362" y="108"/>
                  </a:lnTo>
                  <a:lnTo>
                    <a:pt x="362" y="115"/>
                  </a:lnTo>
                  <a:lnTo>
                    <a:pt x="362" y="121"/>
                  </a:lnTo>
                  <a:lnTo>
                    <a:pt x="361" y="129"/>
                  </a:lnTo>
                  <a:lnTo>
                    <a:pt x="358" y="136"/>
                  </a:lnTo>
                  <a:lnTo>
                    <a:pt x="354" y="142"/>
                  </a:lnTo>
                  <a:lnTo>
                    <a:pt x="350" y="149"/>
                  </a:lnTo>
                  <a:lnTo>
                    <a:pt x="350" y="149"/>
                  </a:lnTo>
                  <a:lnTo>
                    <a:pt x="345" y="156"/>
                  </a:lnTo>
                  <a:lnTo>
                    <a:pt x="338" y="162"/>
                  </a:lnTo>
                  <a:lnTo>
                    <a:pt x="322" y="176"/>
                  </a:lnTo>
                  <a:lnTo>
                    <a:pt x="303" y="187"/>
                  </a:lnTo>
                  <a:lnTo>
                    <a:pt x="280" y="198"/>
                  </a:lnTo>
                  <a:lnTo>
                    <a:pt x="231" y="221"/>
                  </a:lnTo>
                  <a:lnTo>
                    <a:pt x="178" y="246"/>
                  </a:lnTo>
                  <a:lnTo>
                    <a:pt x="153" y="258"/>
                  </a:lnTo>
                  <a:lnTo>
                    <a:pt x="128" y="272"/>
                  </a:lnTo>
                  <a:lnTo>
                    <a:pt x="106" y="288"/>
                  </a:lnTo>
                  <a:lnTo>
                    <a:pt x="95" y="296"/>
                  </a:lnTo>
                  <a:lnTo>
                    <a:pt x="86" y="305"/>
                  </a:lnTo>
                  <a:lnTo>
                    <a:pt x="76" y="314"/>
                  </a:lnTo>
                  <a:lnTo>
                    <a:pt x="69" y="324"/>
                  </a:lnTo>
                  <a:lnTo>
                    <a:pt x="62" y="334"/>
                  </a:lnTo>
                  <a:lnTo>
                    <a:pt x="57" y="345"/>
                  </a:lnTo>
                  <a:lnTo>
                    <a:pt x="51" y="355"/>
                  </a:lnTo>
                  <a:lnTo>
                    <a:pt x="47" y="367"/>
                  </a:lnTo>
                  <a:lnTo>
                    <a:pt x="46" y="379"/>
                  </a:lnTo>
                  <a:lnTo>
                    <a:pt x="45" y="392"/>
                  </a:lnTo>
                  <a:lnTo>
                    <a:pt x="45" y="392"/>
                  </a:lnTo>
                  <a:lnTo>
                    <a:pt x="43" y="404"/>
                  </a:lnTo>
                  <a:lnTo>
                    <a:pt x="39" y="416"/>
                  </a:lnTo>
                  <a:lnTo>
                    <a:pt x="34" y="426"/>
                  </a:lnTo>
                  <a:lnTo>
                    <a:pt x="28" y="431"/>
                  </a:lnTo>
                  <a:lnTo>
                    <a:pt x="24" y="433"/>
                  </a:lnTo>
                  <a:lnTo>
                    <a:pt x="21" y="433"/>
                  </a:lnTo>
                  <a:lnTo>
                    <a:pt x="17" y="433"/>
                  </a:lnTo>
                  <a:lnTo>
                    <a:pt x="13" y="431"/>
                  </a:lnTo>
                  <a:lnTo>
                    <a:pt x="10" y="428"/>
                  </a:lnTo>
                  <a:lnTo>
                    <a:pt x="8" y="423"/>
                  </a:lnTo>
                  <a:lnTo>
                    <a:pt x="5" y="416"/>
                  </a:lnTo>
                  <a:lnTo>
                    <a:pt x="2" y="408"/>
                  </a:lnTo>
                  <a:close/>
                </a:path>
              </a:pathLst>
            </a:custGeom>
            <a:solidFill>
              <a:srgbClr val="EEC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 name="Freeform 22"/>
            <p:cNvSpPr>
              <a:spLocks/>
            </p:cNvSpPr>
            <p:nvPr/>
          </p:nvSpPr>
          <p:spPr bwMode="auto">
            <a:xfrm>
              <a:off x="4752976" y="4471988"/>
              <a:ext cx="574675" cy="687388"/>
            </a:xfrm>
            <a:custGeom>
              <a:avLst/>
              <a:gdLst>
                <a:gd name="T0" fmla="*/ 0 w 362"/>
                <a:gd name="T1" fmla="*/ 394 h 433"/>
                <a:gd name="T2" fmla="*/ 6 w 362"/>
                <a:gd name="T3" fmla="*/ 353 h 433"/>
                <a:gd name="T4" fmla="*/ 28 w 362"/>
                <a:gd name="T5" fmla="*/ 317 h 433"/>
                <a:gd name="T6" fmla="*/ 61 w 362"/>
                <a:gd name="T7" fmla="*/ 285 h 433"/>
                <a:gd name="T8" fmla="*/ 117 w 362"/>
                <a:gd name="T9" fmla="*/ 250 h 433"/>
                <a:gd name="T10" fmla="*/ 213 w 362"/>
                <a:gd name="T11" fmla="*/ 205 h 433"/>
                <a:gd name="T12" fmla="*/ 318 w 362"/>
                <a:gd name="T13" fmla="*/ 160 h 433"/>
                <a:gd name="T14" fmla="*/ 344 w 362"/>
                <a:gd name="T15" fmla="*/ 141 h 433"/>
                <a:gd name="T16" fmla="*/ 350 w 362"/>
                <a:gd name="T17" fmla="*/ 121 h 433"/>
                <a:gd name="T18" fmla="*/ 340 w 362"/>
                <a:gd name="T19" fmla="*/ 90 h 433"/>
                <a:gd name="T20" fmla="*/ 312 w 362"/>
                <a:gd name="T21" fmla="*/ 59 h 433"/>
                <a:gd name="T22" fmla="*/ 273 w 362"/>
                <a:gd name="T23" fmla="*/ 34 h 433"/>
                <a:gd name="T24" fmla="*/ 233 w 362"/>
                <a:gd name="T25" fmla="*/ 17 h 433"/>
                <a:gd name="T26" fmla="*/ 205 w 362"/>
                <a:gd name="T27" fmla="*/ 14 h 433"/>
                <a:gd name="T28" fmla="*/ 172 w 362"/>
                <a:gd name="T29" fmla="*/ 22 h 433"/>
                <a:gd name="T30" fmla="*/ 154 w 362"/>
                <a:gd name="T31" fmla="*/ 43 h 433"/>
                <a:gd name="T32" fmla="*/ 152 w 362"/>
                <a:gd name="T33" fmla="*/ 71 h 433"/>
                <a:gd name="T34" fmla="*/ 158 w 362"/>
                <a:gd name="T35" fmla="*/ 97 h 433"/>
                <a:gd name="T36" fmla="*/ 172 w 362"/>
                <a:gd name="T37" fmla="*/ 116 h 433"/>
                <a:gd name="T38" fmla="*/ 176 w 362"/>
                <a:gd name="T39" fmla="*/ 116 h 433"/>
                <a:gd name="T40" fmla="*/ 180 w 362"/>
                <a:gd name="T41" fmla="*/ 101 h 433"/>
                <a:gd name="T42" fmla="*/ 190 w 362"/>
                <a:gd name="T43" fmla="*/ 92 h 433"/>
                <a:gd name="T44" fmla="*/ 203 w 362"/>
                <a:gd name="T45" fmla="*/ 88 h 433"/>
                <a:gd name="T46" fmla="*/ 217 w 362"/>
                <a:gd name="T47" fmla="*/ 97 h 433"/>
                <a:gd name="T48" fmla="*/ 215 w 362"/>
                <a:gd name="T49" fmla="*/ 121 h 433"/>
                <a:gd name="T50" fmla="*/ 209 w 362"/>
                <a:gd name="T51" fmla="*/ 136 h 433"/>
                <a:gd name="T52" fmla="*/ 199 w 362"/>
                <a:gd name="T53" fmla="*/ 142 h 433"/>
                <a:gd name="T54" fmla="*/ 182 w 362"/>
                <a:gd name="T55" fmla="*/ 140 h 433"/>
                <a:gd name="T56" fmla="*/ 166 w 362"/>
                <a:gd name="T57" fmla="*/ 125 h 433"/>
                <a:gd name="T58" fmla="*/ 147 w 362"/>
                <a:gd name="T59" fmla="*/ 84 h 433"/>
                <a:gd name="T60" fmla="*/ 143 w 362"/>
                <a:gd name="T61" fmla="*/ 55 h 433"/>
                <a:gd name="T62" fmla="*/ 152 w 362"/>
                <a:gd name="T63" fmla="*/ 27 h 433"/>
                <a:gd name="T64" fmla="*/ 182 w 362"/>
                <a:gd name="T65" fmla="*/ 6 h 433"/>
                <a:gd name="T66" fmla="*/ 215 w 362"/>
                <a:gd name="T67" fmla="*/ 0 h 433"/>
                <a:gd name="T68" fmla="*/ 267 w 362"/>
                <a:gd name="T69" fmla="*/ 8 h 433"/>
                <a:gd name="T70" fmla="*/ 314 w 362"/>
                <a:gd name="T71" fmla="*/ 31 h 433"/>
                <a:gd name="T72" fmla="*/ 349 w 362"/>
                <a:gd name="T73" fmla="*/ 67 h 433"/>
                <a:gd name="T74" fmla="*/ 362 w 362"/>
                <a:gd name="T75" fmla="*/ 108 h 433"/>
                <a:gd name="T76" fmla="*/ 361 w 362"/>
                <a:gd name="T77" fmla="*/ 129 h 433"/>
                <a:gd name="T78" fmla="*/ 350 w 362"/>
                <a:gd name="T79" fmla="*/ 149 h 433"/>
                <a:gd name="T80" fmla="*/ 338 w 362"/>
                <a:gd name="T81" fmla="*/ 162 h 433"/>
                <a:gd name="T82" fmla="*/ 280 w 362"/>
                <a:gd name="T83" fmla="*/ 198 h 433"/>
                <a:gd name="T84" fmla="*/ 153 w 362"/>
                <a:gd name="T85" fmla="*/ 258 h 433"/>
                <a:gd name="T86" fmla="*/ 95 w 362"/>
                <a:gd name="T87" fmla="*/ 296 h 433"/>
                <a:gd name="T88" fmla="*/ 69 w 362"/>
                <a:gd name="T89" fmla="*/ 324 h 433"/>
                <a:gd name="T90" fmla="*/ 51 w 362"/>
                <a:gd name="T91" fmla="*/ 355 h 433"/>
                <a:gd name="T92" fmla="*/ 45 w 362"/>
                <a:gd name="T93" fmla="*/ 392 h 433"/>
                <a:gd name="T94" fmla="*/ 39 w 362"/>
                <a:gd name="T95" fmla="*/ 416 h 433"/>
                <a:gd name="T96" fmla="*/ 24 w 362"/>
                <a:gd name="T97" fmla="*/ 433 h 433"/>
                <a:gd name="T98" fmla="*/ 13 w 362"/>
                <a:gd name="T99" fmla="*/ 431 h 433"/>
                <a:gd name="T100" fmla="*/ 5 w 362"/>
                <a:gd name="T101" fmla="*/ 4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2" h="433">
                  <a:moveTo>
                    <a:pt x="2" y="408"/>
                  </a:moveTo>
                  <a:lnTo>
                    <a:pt x="2" y="408"/>
                  </a:lnTo>
                  <a:lnTo>
                    <a:pt x="0" y="394"/>
                  </a:lnTo>
                  <a:lnTo>
                    <a:pt x="0" y="379"/>
                  </a:lnTo>
                  <a:lnTo>
                    <a:pt x="2" y="366"/>
                  </a:lnTo>
                  <a:lnTo>
                    <a:pt x="6" y="353"/>
                  </a:lnTo>
                  <a:lnTo>
                    <a:pt x="12" y="341"/>
                  </a:lnTo>
                  <a:lnTo>
                    <a:pt x="18" y="328"/>
                  </a:lnTo>
                  <a:lnTo>
                    <a:pt x="28" y="317"/>
                  </a:lnTo>
                  <a:lnTo>
                    <a:pt x="37" y="306"/>
                  </a:lnTo>
                  <a:lnTo>
                    <a:pt x="49" y="296"/>
                  </a:lnTo>
                  <a:lnTo>
                    <a:pt x="61" y="285"/>
                  </a:lnTo>
                  <a:lnTo>
                    <a:pt x="74" y="276"/>
                  </a:lnTo>
                  <a:lnTo>
                    <a:pt x="87" y="267"/>
                  </a:lnTo>
                  <a:lnTo>
                    <a:pt x="117" y="250"/>
                  </a:lnTo>
                  <a:lnTo>
                    <a:pt x="148" y="234"/>
                  </a:lnTo>
                  <a:lnTo>
                    <a:pt x="181" y="219"/>
                  </a:lnTo>
                  <a:lnTo>
                    <a:pt x="213" y="205"/>
                  </a:lnTo>
                  <a:lnTo>
                    <a:pt x="272" y="181"/>
                  </a:lnTo>
                  <a:lnTo>
                    <a:pt x="297" y="170"/>
                  </a:lnTo>
                  <a:lnTo>
                    <a:pt x="318" y="160"/>
                  </a:lnTo>
                  <a:lnTo>
                    <a:pt x="334" y="150"/>
                  </a:lnTo>
                  <a:lnTo>
                    <a:pt x="340" y="145"/>
                  </a:lnTo>
                  <a:lnTo>
                    <a:pt x="344" y="141"/>
                  </a:lnTo>
                  <a:lnTo>
                    <a:pt x="344" y="141"/>
                  </a:lnTo>
                  <a:lnTo>
                    <a:pt x="348" y="131"/>
                  </a:lnTo>
                  <a:lnTo>
                    <a:pt x="350" y="121"/>
                  </a:lnTo>
                  <a:lnTo>
                    <a:pt x="349" y="111"/>
                  </a:lnTo>
                  <a:lnTo>
                    <a:pt x="345" y="100"/>
                  </a:lnTo>
                  <a:lnTo>
                    <a:pt x="340" y="90"/>
                  </a:lnTo>
                  <a:lnTo>
                    <a:pt x="332" y="79"/>
                  </a:lnTo>
                  <a:lnTo>
                    <a:pt x="322" y="68"/>
                  </a:lnTo>
                  <a:lnTo>
                    <a:pt x="312" y="59"/>
                  </a:lnTo>
                  <a:lnTo>
                    <a:pt x="300" y="50"/>
                  </a:lnTo>
                  <a:lnTo>
                    <a:pt x="288" y="41"/>
                  </a:lnTo>
                  <a:lnTo>
                    <a:pt x="273" y="34"/>
                  </a:lnTo>
                  <a:lnTo>
                    <a:pt x="260" y="27"/>
                  </a:lnTo>
                  <a:lnTo>
                    <a:pt x="246" y="22"/>
                  </a:lnTo>
                  <a:lnTo>
                    <a:pt x="233" y="17"/>
                  </a:lnTo>
                  <a:lnTo>
                    <a:pt x="218" y="14"/>
                  </a:lnTo>
                  <a:lnTo>
                    <a:pt x="205" y="14"/>
                  </a:lnTo>
                  <a:lnTo>
                    <a:pt x="205" y="14"/>
                  </a:lnTo>
                  <a:lnTo>
                    <a:pt x="192" y="14"/>
                  </a:lnTo>
                  <a:lnTo>
                    <a:pt x="181" y="17"/>
                  </a:lnTo>
                  <a:lnTo>
                    <a:pt x="172" y="22"/>
                  </a:lnTo>
                  <a:lnTo>
                    <a:pt x="164" y="27"/>
                  </a:lnTo>
                  <a:lnTo>
                    <a:pt x="158" y="35"/>
                  </a:lnTo>
                  <a:lnTo>
                    <a:pt x="154" y="43"/>
                  </a:lnTo>
                  <a:lnTo>
                    <a:pt x="153" y="53"/>
                  </a:lnTo>
                  <a:lnTo>
                    <a:pt x="152" y="62"/>
                  </a:lnTo>
                  <a:lnTo>
                    <a:pt x="152" y="71"/>
                  </a:lnTo>
                  <a:lnTo>
                    <a:pt x="153" y="80"/>
                  </a:lnTo>
                  <a:lnTo>
                    <a:pt x="156" y="90"/>
                  </a:lnTo>
                  <a:lnTo>
                    <a:pt x="158" y="97"/>
                  </a:lnTo>
                  <a:lnTo>
                    <a:pt x="162" y="105"/>
                  </a:lnTo>
                  <a:lnTo>
                    <a:pt x="166" y="111"/>
                  </a:lnTo>
                  <a:lnTo>
                    <a:pt x="172" y="116"/>
                  </a:lnTo>
                  <a:lnTo>
                    <a:pt x="176" y="119"/>
                  </a:lnTo>
                  <a:lnTo>
                    <a:pt x="176" y="119"/>
                  </a:lnTo>
                  <a:lnTo>
                    <a:pt x="176" y="116"/>
                  </a:lnTo>
                  <a:lnTo>
                    <a:pt x="176" y="111"/>
                  </a:lnTo>
                  <a:lnTo>
                    <a:pt x="177" y="105"/>
                  </a:lnTo>
                  <a:lnTo>
                    <a:pt x="180" y="101"/>
                  </a:lnTo>
                  <a:lnTo>
                    <a:pt x="184" y="96"/>
                  </a:lnTo>
                  <a:lnTo>
                    <a:pt x="190" y="92"/>
                  </a:lnTo>
                  <a:lnTo>
                    <a:pt x="190" y="92"/>
                  </a:lnTo>
                  <a:lnTo>
                    <a:pt x="194" y="90"/>
                  </a:lnTo>
                  <a:lnTo>
                    <a:pt x="198" y="88"/>
                  </a:lnTo>
                  <a:lnTo>
                    <a:pt x="203" y="88"/>
                  </a:lnTo>
                  <a:lnTo>
                    <a:pt x="209" y="88"/>
                  </a:lnTo>
                  <a:lnTo>
                    <a:pt x="213" y="91"/>
                  </a:lnTo>
                  <a:lnTo>
                    <a:pt x="217" y="97"/>
                  </a:lnTo>
                  <a:lnTo>
                    <a:pt x="217" y="107"/>
                  </a:lnTo>
                  <a:lnTo>
                    <a:pt x="217" y="107"/>
                  </a:lnTo>
                  <a:lnTo>
                    <a:pt x="215" y="121"/>
                  </a:lnTo>
                  <a:lnTo>
                    <a:pt x="214" y="127"/>
                  </a:lnTo>
                  <a:lnTo>
                    <a:pt x="213" y="132"/>
                  </a:lnTo>
                  <a:lnTo>
                    <a:pt x="209" y="136"/>
                  </a:lnTo>
                  <a:lnTo>
                    <a:pt x="206" y="138"/>
                  </a:lnTo>
                  <a:lnTo>
                    <a:pt x="203" y="141"/>
                  </a:lnTo>
                  <a:lnTo>
                    <a:pt x="199" y="142"/>
                  </a:lnTo>
                  <a:lnTo>
                    <a:pt x="195" y="142"/>
                  </a:lnTo>
                  <a:lnTo>
                    <a:pt x="192" y="142"/>
                  </a:lnTo>
                  <a:lnTo>
                    <a:pt x="182" y="140"/>
                  </a:lnTo>
                  <a:lnTo>
                    <a:pt x="174" y="135"/>
                  </a:lnTo>
                  <a:lnTo>
                    <a:pt x="166" y="125"/>
                  </a:lnTo>
                  <a:lnTo>
                    <a:pt x="166" y="125"/>
                  </a:lnTo>
                  <a:lnTo>
                    <a:pt x="160" y="117"/>
                  </a:lnTo>
                  <a:lnTo>
                    <a:pt x="153" y="103"/>
                  </a:lnTo>
                  <a:lnTo>
                    <a:pt x="147" y="84"/>
                  </a:lnTo>
                  <a:lnTo>
                    <a:pt x="144" y="75"/>
                  </a:lnTo>
                  <a:lnTo>
                    <a:pt x="143" y="64"/>
                  </a:lnTo>
                  <a:lnTo>
                    <a:pt x="143" y="55"/>
                  </a:lnTo>
                  <a:lnTo>
                    <a:pt x="144" y="45"/>
                  </a:lnTo>
                  <a:lnTo>
                    <a:pt x="148" y="35"/>
                  </a:lnTo>
                  <a:lnTo>
                    <a:pt x="152" y="27"/>
                  </a:lnTo>
                  <a:lnTo>
                    <a:pt x="160" y="18"/>
                  </a:lnTo>
                  <a:lnTo>
                    <a:pt x="169" y="12"/>
                  </a:lnTo>
                  <a:lnTo>
                    <a:pt x="182" y="6"/>
                  </a:lnTo>
                  <a:lnTo>
                    <a:pt x="198" y="2"/>
                  </a:lnTo>
                  <a:lnTo>
                    <a:pt x="198" y="2"/>
                  </a:lnTo>
                  <a:lnTo>
                    <a:pt x="215" y="0"/>
                  </a:lnTo>
                  <a:lnTo>
                    <a:pt x="233" y="1"/>
                  </a:lnTo>
                  <a:lnTo>
                    <a:pt x="250" y="4"/>
                  </a:lnTo>
                  <a:lnTo>
                    <a:pt x="267" y="8"/>
                  </a:lnTo>
                  <a:lnTo>
                    <a:pt x="284" y="14"/>
                  </a:lnTo>
                  <a:lnTo>
                    <a:pt x="300" y="22"/>
                  </a:lnTo>
                  <a:lnTo>
                    <a:pt x="314" y="31"/>
                  </a:lnTo>
                  <a:lnTo>
                    <a:pt x="328" y="42"/>
                  </a:lnTo>
                  <a:lnTo>
                    <a:pt x="338" y="54"/>
                  </a:lnTo>
                  <a:lnTo>
                    <a:pt x="349" y="67"/>
                  </a:lnTo>
                  <a:lnTo>
                    <a:pt x="355" y="80"/>
                  </a:lnTo>
                  <a:lnTo>
                    <a:pt x="361" y="94"/>
                  </a:lnTo>
                  <a:lnTo>
                    <a:pt x="362" y="108"/>
                  </a:lnTo>
                  <a:lnTo>
                    <a:pt x="362" y="115"/>
                  </a:lnTo>
                  <a:lnTo>
                    <a:pt x="362" y="121"/>
                  </a:lnTo>
                  <a:lnTo>
                    <a:pt x="361" y="129"/>
                  </a:lnTo>
                  <a:lnTo>
                    <a:pt x="358" y="136"/>
                  </a:lnTo>
                  <a:lnTo>
                    <a:pt x="354" y="142"/>
                  </a:lnTo>
                  <a:lnTo>
                    <a:pt x="350" y="149"/>
                  </a:lnTo>
                  <a:lnTo>
                    <a:pt x="350" y="149"/>
                  </a:lnTo>
                  <a:lnTo>
                    <a:pt x="345" y="156"/>
                  </a:lnTo>
                  <a:lnTo>
                    <a:pt x="338" y="162"/>
                  </a:lnTo>
                  <a:lnTo>
                    <a:pt x="322" y="176"/>
                  </a:lnTo>
                  <a:lnTo>
                    <a:pt x="303" y="187"/>
                  </a:lnTo>
                  <a:lnTo>
                    <a:pt x="280" y="198"/>
                  </a:lnTo>
                  <a:lnTo>
                    <a:pt x="231" y="221"/>
                  </a:lnTo>
                  <a:lnTo>
                    <a:pt x="178" y="246"/>
                  </a:lnTo>
                  <a:lnTo>
                    <a:pt x="153" y="258"/>
                  </a:lnTo>
                  <a:lnTo>
                    <a:pt x="128" y="272"/>
                  </a:lnTo>
                  <a:lnTo>
                    <a:pt x="106" y="288"/>
                  </a:lnTo>
                  <a:lnTo>
                    <a:pt x="95" y="296"/>
                  </a:lnTo>
                  <a:lnTo>
                    <a:pt x="86" y="305"/>
                  </a:lnTo>
                  <a:lnTo>
                    <a:pt x="76" y="314"/>
                  </a:lnTo>
                  <a:lnTo>
                    <a:pt x="69" y="324"/>
                  </a:lnTo>
                  <a:lnTo>
                    <a:pt x="62" y="334"/>
                  </a:lnTo>
                  <a:lnTo>
                    <a:pt x="57" y="345"/>
                  </a:lnTo>
                  <a:lnTo>
                    <a:pt x="51" y="355"/>
                  </a:lnTo>
                  <a:lnTo>
                    <a:pt x="47" y="367"/>
                  </a:lnTo>
                  <a:lnTo>
                    <a:pt x="46" y="379"/>
                  </a:lnTo>
                  <a:lnTo>
                    <a:pt x="45" y="392"/>
                  </a:lnTo>
                  <a:lnTo>
                    <a:pt x="45" y="392"/>
                  </a:lnTo>
                  <a:lnTo>
                    <a:pt x="43" y="404"/>
                  </a:lnTo>
                  <a:lnTo>
                    <a:pt x="39" y="416"/>
                  </a:lnTo>
                  <a:lnTo>
                    <a:pt x="34" y="426"/>
                  </a:lnTo>
                  <a:lnTo>
                    <a:pt x="28" y="431"/>
                  </a:lnTo>
                  <a:lnTo>
                    <a:pt x="24" y="433"/>
                  </a:lnTo>
                  <a:lnTo>
                    <a:pt x="21" y="433"/>
                  </a:lnTo>
                  <a:lnTo>
                    <a:pt x="17" y="433"/>
                  </a:lnTo>
                  <a:lnTo>
                    <a:pt x="13" y="431"/>
                  </a:lnTo>
                  <a:lnTo>
                    <a:pt x="10" y="428"/>
                  </a:lnTo>
                  <a:lnTo>
                    <a:pt x="8" y="423"/>
                  </a:lnTo>
                  <a:lnTo>
                    <a:pt x="5" y="416"/>
                  </a:lnTo>
                  <a:lnTo>
                    <a:pt x="2" y="40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7" name="Freeform 23"/>
            <p:cNvSpPr>
              <a:spLocks/>
            </p:cNvSpPr>
            <p:nvPr/>
          </p:nvSpPr>
          <p:spPr bwMode="auto">
            <a:xfrm>
              <a:off x="5276851" y="5445125"/>
              <a:ext cx="588963" cy="512763"/>
            </a:xfrm>
            <a:custGeom>
              <a:avLst/>
              <a:gdLst>
                <a:gd name="T0" fmla="*/ 166 w 371"/>
                <a:gd name="T1" fmla="*/ 0 h 323"/>
                <a:gd name="T2" fmla="*/ 168 w 371"/>
                <a:gd name="T3" fmla="*/ 73 h 323"/>
                <a:gd name="T4" fmla="*/ 168 w 371"/>
                <a:gd name="T5" fmla="*/ 127 h 323"/>
                <a:gd name="T6" fmla="*/ 166 w 371"/>
                <a:gd name="T7" fmla="*/ 156 h 323"/>
                <a:gd name="T8" fmla="*/ 164 w 371"/>
                <a:gd name="T9" fmla="*/ 162 h 323"/>
                <a:gd name="T10" fmla="*/ 158 w 371"/>
                <a:gd name="T11" fmla="*/ 168 h 323"/>
                <a:gd name="T12" fmla="*/ 146 w 371"/>
                <a:gd name="T13" fmla="*/ 172 h 323"/>
                <a:gd name="T14" fmla="*/ 115 w 371"/>
                <a:gd name="T15" fmla="*/ 176 h 323"/>
                <a:gd name="T16" fmla="*/ 86 w 371"/>
                <a:gd name="T17" fmla="*/ 180 h 323"/>
                <a:gd name="T18" fmla="*/ 77 w 371"/>
                <a:gd name="T19" fmla="*/ 186 h 323"/>
                <a:gd name="T20" fmla="*/ 72 w 371"/>
                <a:gd name="T21" fmla="*/ 193 h 323"/>
                <a:gd name="T22" fmla="*/ 72 w 371"/>
                <a:gd name="T23" fmla="*/ 201 h 323"/>
                <a:gd name="T24" fmla="*/ 76 w 371"/>
                <a:gd name="T25" fmla="*/ 216 h 323"/>
                <a:gd name="T26" fmla="*/ 88 w 371"/>
                <a:gd name="T27" fmla="*/ 228 h 323"/>
                <a:gd name="T28" fmla="*/ 90 w 371"/>
                <a:gd name="T29" fmla="*/ 231 h 323"/>
                <a:gd name="T30" fmla="*/ 63 w 371"/>
                <a:gd name="T31" fmla="*/ 236 h 323"/>
                <a:gd name="T32" fmla="*/ 28 w 371"/>
                <a:gd name="T33" fmla="*/ 248 h 323"/>
                <a:gd name="T34" fmla="*/ 15 w 371"/>
                <a:gd name="T35" fmla="*/ 257 h 323"/>
                <a:gd name="T36" fmla="*/ 4 w 371"/>
                <a:gd name="T37" fmla="*/ 270 h 323"/>
                <a:gd name="T38" fmla="*/ 0 w 371"/>
                <a:gd name="T39" fmla="*/ 287 h 323"/>
                <a:gd name="T40" fmla="*/ 2 w 371"/>
                <a:gd name="T41" fmla="*/ 290 h 323"/>
                <a:gd name="T42" fmla="*/ 10 w 371"/>
                <a:gd name="T43" fmla="*/ 297 h 323"/>
                <a:gd name="T44" fmla="*/ 35 w 371"/>
                <a:gd name="T45" fmla="*/ 306 h 323"/>
                <a:gd name="T46" fmla="*/ 86 w 371"/>
                <a:gd name="T47" fmla="*/ 315 h 323"/>
                <a:gd name="T48" fmla="*/ 151 w 371"/>
                <a:gd name="T49" fmla="*/ 322 h 323"/>
                <a:gd name="T50" fmla="*/ 220 w 371"/>
                <a:gd name="T51" fmla="*/ 323 h 323"/>
                <a:gd name="T52" fmla="*/ 285 w 371"/>
                <a:gd name="T53" fmla="*/ 318 h 323"/>
                <a:gd name="T54" fmla="*/ 326 w 371"/>
                <a:gd name="T55" fmla="*/ 311 h 323"/>
                <a:gd name="T56" fmla="*/ 347 w 371"/>
                <a:gd name="T57" fmla="*/ 303 h 323"/>
                <a:gd name="T58" fmla="*/ 361 w 371"/>
                <a:gd name="T59" fmla="*/ 294 h 323"/>
                <a:gd name="T60" fmla="*/ 369 w 371"/>
                <a:gd name="T61" fmla="*/ 282 h 323"/>
                <a:gd name="T62" fmla="*/ 371 w 371"/>
                <a:gd name="T63" fmla="*/ 275 h 323"/>
                <a:gd name="T64" fmla="*/ 367 w 371"/>
                <a:gd name="T65" fmla="*/ 261 h 323"/>
                <a:gd name="T66" fmla="*/ 357 w 371"/>
                <a:gd name="T67" fmla="*/ 249 h 323"/>
                <a:gd name="T68" fmla="*/ 343 w 371"/>
                <a:gd name="T69" fmla="*/ 240 h 323"/>
                <a:gd name="T70" fmla="*/ 310 w 371"/>
                <a:gd name="T71" fmla="*/ 228 h 323"/>
                <a:gd name="T72" fmla="*/ 282 w 371"/>
                <a:gd name="T73" fmla="*/ 224 h 323"/>
                <a:gd name="T74" fmla="*/ 286 w 371"/>
                <a:gd name="T75" fmla="*/ 221 h 323"/>
                <a:gd name="T76" fmla="*/ 299 w 371"/>
                <a:gd name="T77" fmla="*/ 208 h 323"/>
                <a:gd name="T78" fmla="*/ 306 w 371"/>
                <a:gd name="T79" fmla="*/ 195 h 323"/>
                <a:gd name="T80" fmla="*/ 307 w 371"/>
                <a:gd name="T81" fmla="*/ 186 h 323"/>
                <a:gd name="T82" fmla="*/ 305 w 371"/>
                <a:gd name="T83" fmla="*/ 178 h 323"/>
                <a:gd name="T84" fmla="*/ 299 w 371"/>
                <a:gd name="T85" fmla="*/ 172 h 323"/>
                <a:gd name="T86" fmla="*/ 278 w 371"/>
                <a:gd name="T87" fmla="*/ 171 h 323"/>
                <a:gd name="T88" fmla="*/ 249 w 371"/>
                <a:gd name="T89" fmla="*/ 170 h 323"/>
                <a:gd name="T90" fmla="*/ 224 w 371"/>
                <a:gd name="T91" fmla="*/ 164 h 323"/>
                <a:gd name="T92" fmla="*/ 216 w 371"/>
                <a:gd name="T93" fmla="*/ 162 h 323"/>
                <a:gd name="T94" fmla="*/ 213 w 371"/>
                <a:gd name="T95" fmla="*/ 158 h 323"/>
                <a:gd name="T96" fmla="*/ 212 w 371"/>
                <a:gd name="T97" fmla="*/ 137 h 323"/>
                <a:gd name="T98" fmla="*/ 216 w 371"/>
                <a:gd name="T99" fmla="*/ 69 h 323"/>
                <a:gd name="T100" fmla="*/ 219 w 371"/>
                <a:gd name="T10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1" h="323">
                  <a:moveTo>
                    <a:pt x="166" y="0"/>
                  </a:moveTo>
                  <a:lnTo>
                    <a:pt x="166" y="0"/>
                  </a:lnTo>
                  <a:lnTo>
                    <a:pt x="166" y="22"/>
                  </a:lnTo>
                  <a:lnTo>
                    <a:pt x="168" y="73"/>
                  </a:lnTo>
                  <a:lnTo>
                    <a:pt x="168" y="101"/>
                  </a:lnTo>
                  <a:lnTo>
                    <a:pt x="168" y="127"/>
                  </a:lnTo>
                  <a:lnTo>
                    <a:pt x="167" y="148"/>
                  </a:lnTo>
                  <a:lnTo>
                    <a:pt x="166" y="156"/>
                  </a:lnTo>
                  <a:lnTo>
                    <a:pt x="164" y="162"/>
                  </a:lnTo>
                  <a:lnTo>
                    <a:pt x="164" y="162"/>
                  </a:lnTo>
                  <a:lnTo>
                    <a:pt x="162" y="166"/>
                  </a:lnTo>
                  <a:lnTo>
                    <a:pt x="158" y="168"/>
                  </a:lnTo>
                  <a:lnTo>
                    <a:pt x="152" y="170"/>
                  </a:lnTo>
                  <a:lnTo>
                    <a:pt x="146" y="172"/>
                  </a:lnTo>
                  <a:lnTo>
                    <a:pt x="131" y="174"/>
                  </a:lnTo>
                  <a:lnTo>
                    <a:pt x="115" y="176"/>
                  </a:lnTo>
                  <a:lnTo>
                    <a:pt x="100" y="178"/>
                  </a:lnTo>
                  <a:lnTo>
                    <a:pt x="86" y="180"/>
                  </a:lnTo>
                  <a:lnTo>
                    <a:pt x="81" y="183"/>
                  </a:lnTo>
                  <a:lnTo>
                    <a:pt x="77" y="186"/>
                  </a:lnTo>
                  <a:lnTo>
                    <a:pt x="73" y="188"/>
                  </a:lnTo>
                  <a:lnTo>
                    <a:pt x="72" y="193"/>
                  </a:lnTo>
                  <a:lnTo>
                    <a:pt x="72" y="193"/>
                  </a:lnTo>
                  <a:lnTo>
                    <a:pt x="72" y="201"/>
                  </a:lnTo>
                  <a:lnTo>
                    <a:pt x="73" y="209"/>
                  </a:lnTo>
                  <a:lnTo>
                    <a:pt x="76" y="216"/>
                  </a:lnTo>
                  <a:lnTo>
                    <a:pt x="80" y="221"/>
                  </a:lnTo>
                  <a:lnTo>
                    <a:pt x="88" y="228"/>
                  </a:lnTo>
                  <a:lnTo>
                    <a:pt x="90" y="231"/>
                  </a:lnTo>
                  <a:lnTo>
                    <a:pt x="90" y="231"/>
                  </a:lnTo>
                  <a:lnTo>
                    <a:pt x="77" y="233"/>
                  </a:lnTo>
                  <a:lnTo>
                    <a:pt x="63" y="236"/>
                  </a:lnTo>
                  <a:lnTo>
                    <a:pt x="45" y="240"/>
                  </a:lnTo>
                  <a:lnTo>
                    <a:pt x="28" y="248"/>
                  </a:lnTo>
                  <a:lnTo>
                    <a:pt x="22" y="252"/>
                  </a:lnTo>
                  <a:lnTo>
                    <a:pt x="15" y="257"/>
                  </a:lnTo>
                  <a:lnTo>
                    <a:pt x="8" y="264"/>
                  </a:lnTo>
                  <a:lnTo>
                    <a:pt x="4" y="270"/>
                  </a:lnTo>
                  <a:lnTo>
                    <a:pt x="2" y="278"/>
                  </a:lnTo>
                  <a:lnTo>
                    <a:pt x="0" y="287"/>
                  </a:lnTo>
                  <a:lnTo>
                    <a:pt x="0" y="287"/>
                  </a:lnTo>
                  <a:lnTo>
                    <a:pt x="2" y="290"/>
                  </a:lnTo>
                  <a:lnTo>
                    <a:pt x="4" y="294"/>
                  </a:lnTo>
                  <a:lnTo>
                    <a:pt x="10" y="297"/>
                  </a:lnTo>
                  <a:lnTo>
                    <a:pt x="16" y="301"/>
                  </a:lnTo>
                  <a:lnTo>
                    <a:pt x="35" y="306"/>
                  </a:lnTo>
                  <a:lnTo>
                    <a:pt x="59" y="311"/>
                  </a:lnTo>
                  <a:lnTo>
                    <a:pt x="86" y="315"/>
                  </a:lnTo>
                  <a:lnTo>
                    <a:pt x="118" y="319"/>
                  </a:lnTo>
                  <a:lnTo>
                    <a:pt x="151" y="322"/>
                  </a:lnTo>
                  <a:lnTo>
                    <a:pt x="185" y="323"/>
                  </a:lnTo>
                  <a:lnTo>
                    <a:pt x="220" y="323"/>
                  </a:lnTo>
                  <a:lnTo>
                    <a:pt x="253" y="322"/>
                  </a:lnTo>
                  <a:lnTo>
                    <a:pt x="285" y="318"/>
                  </a:lnTo>
                  <a:lnTo>
                    <a:pt x="312" y="314"/>
                  </a:lnTo>
                  <a:lnTo>
                    <a:pt x="326" y="311"/>
                  </a:lnTo>
                  <a:lnTo>
                    <a:pt x="336" y="307"/>
                  </a:lnTo>
                  <a:lnTo>
                    <a:pt x="347" y="303"/>
                  </a:lnTo>
                  <a:lnTo>
                    <a:pt x="355" y="299"/>
                  </a:lnTo>
                  <a:lnTo>
                    <a:pt x="361" y="294"/>
                  </a:lnTo>
                  <a:lnTo>
                    <a:pt x="367" y="289"/>
                  </a:lnTo>
                  <a:lnTo>
                    <a:pt x="369" y="282"/>
                  </a:lnTo>
                  <a:lnTo>
                    <a:pt x="371" y="275"/>
                  </a:lnTo>
                  <a:lnTo>
                    <a:pt x="371" y="275"/>
                  </a:lnTo>
                  <a:lnTo>
                    <a:pt x="369" y="268"/>
                  </a:lnTo>
                  <a:lnTo>
                    <a:pt x="367" y="261"/>
                  </a:lnTo>
                  <a:lnTo>
                    <a:pt x="363" y="254"/>
                  </a:lnTo>
                  <a:lnTo>
                    <a:pt x="357" y="249"/>
                  </a:lnTo>
                  <a:lnTo>
                    <a:pt x="351" y="244"/>
                  </a:lnTo>
                  <a:lnTo>
                    <a:pt x="343" y="240"/>
                  </a:lnTo>
                  <a:lnTo>
                    <a:pt x="327" y="233"/>
                  </a:lnTo>
                  <a:lnTo>
                    <a:pt x="310" y="228"/>
                  </a:lnTo>
                  <a:lnTo>
                    <a:pt x="295" y="225"/>
                  </a:lnTo>
                  <a:lnTo>
                    <a:pt x="282" y="224"/>
                  </a:lnTo>
                  <a:lnTo>
                    <a:pt x="282" y="224"/>
                  </a:lnTo>
                  <a:lnTo>
                    <a:pt x="286" y="221"/>
                  </a:lnTo>
                  <a:lnTo>
                    <a:pt x="294" y="213"/>
                  </a:lnTo>
                  <a:lnTo>
                    <a:pt x="299" y="208"/>
                  </a:lnTo>
                  <a:lnTo>
                    <a:pt x="303" y="203"/>
                  </a:lnTo>
                  <a:lnTo>
                    <a:pt x="306" y="195"/>
                  </a:lnTo>
                  <a:lnTo>
                    <a:pt x="307" y="186"/>
                  </a:lnTo>
                  <a:lnTo>
                    <a:pt x="307" y="186"/>
                  </a:lnTo>
                  <a:lnTo>
                    <a:pt x="306" y="182"/>
                  </a:lnTo>
                  <a:lnTo>
                    <a:pt x="305" y="178"/>
                  </a:lnTo>
                  <a:lnTo>
                    <a:pt x="302" y="175"/>
                  </a:lnTo>
                  <a:lnTo>
                    <a:pt x="299" y="172"/>
                  </a:lnTo>
                  <a:lnTo>
                    <a:pt x="290" y="171"/>
                  </a:lnTo>
                  <a:lnTo>
                    <a:pt x="278" y="171"/>
                  </a:lnTo>
                  <a:lnTo>
                    <a:pt x="264" y="171"/>
                  </a:lnTo>
                  <a:lnTo>
                    <a:pt x="249" y="170"/>
                  </a:lnTo>
                  <a:lnTo>
                    <a:pt x="233" y="167"/>
                  </a:lnTo>
                  <a:lnTo>
                    <a:pt x="224" y="164"/>
                  </a:lnTo>
                  <a:lnTo>
                    <a:pt x="216" y="162"/>
                  </a:lnTo>
                  <a:lnTo>
                    <a:pt x="216" y="162"/>
                  </a:lnTo>
                  <a:lnTo>
                    <a:pt x="215" y="160"/>
                  </a:lnTo>
                  <a:lnTo>
                    <a:pt x="213" y="158"/>
                  </a:lnTo>
                  <a:lnTo>
                    <a:pt x="212" y="148"/>
                  </a:lnTo>
                  <a:lnTo>
                    <a:pt x="212" y="137"/>
                  </a:lnTo>
                  <a:lnTo>
                    <a:pt x="213" y="118"/>
                  </a:lnTo>
                  <a:lnTo>
                    <a:pt x="216" y="69"/>
                  </a:lnTo>
                  <a:lnTo>
                    <a:pt x="217" y="36"/>
                  </a:lnTo>
                  <a:lnTo>
                    <a:pt x="219" y="0"/>
                  </a:lnTo>
                  <a:lnTo>
                    <a:pt x="166" y="0"/>
                  </a:lnTo>
                  <a:close/>
                </a:path>
              </a:pathLst>
            </a:custGeom>
            <a:solidFill>
              <a:srgbClr val="B88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8" name="Freeform 24"/>
            <p:cNvSpPr>
              <a:spLocks/>
            </p:cNvSpPr>
            <p:nvPr/>
          </p:nvSpPr>
          <p:spPr bwMode="auto">
            <a:xfrm>
              <a:off x="5313363" y="5815013"/>
              <a:ext cx="515938" cy="98425"/>
            </a:xfrm>
            <a:custGeom>
              <a:avLst/>
              <a:gdLst>
                <a:gd name="T0" fmla="*/ 17 w 325"/>
                <a:gd name="T1" fmla="*/ 57 h 62"/>
                <a:gd name="T2" fmla="*/ 17 w 325"/>
                <a:gd name="T3" fmla="*/ 57 h 62"/>
                <a:gd name="T4" fmla="*/ 10 w 325"/>
                <a:gd name="T5" fmla="*/ 54 h 62"/>
                <a:gd name="T6" fmla="*/ 5 w 325"/>
                <a:gd name="T7" fmla="*/ 50 h 62"/>
                <a:gd name="T8" fmla="*/ 1 w 325"/>
                <a:gd name="T9" fmla="*/ 45 h 62"/>
                <a:gd name="T10" fmla="*/ 0 w 325"/>
                <a:gd name="T11" fmla="*/ 39 h 62"/>
                <a:gd name="T12" fmla="*/ 1 w 325"/>
                <a:gd name="T13" fmla="*/ 32 h 62"/>
                <a:gd name="T14" fmla="*/ 2 w 325"/>
                <a:gd name="T15" fmla="*/ 28 h 62"/>
                <a:gd name="T16" fmla="*/ 5 w 325"/>
                <a:gd name="T17" fmla="*/ 25 h 62"/>
                <a:gd name="T18" fmla="*/ 9 w 325"/>
                <a:gd name="T19" fmla="*/ 23 h 62"/>
                <a:gd name="T20" fmla="*/ 14 w 325"/>
                <a:gd name="T21" fmla="*/ 20 h 62"/>
                <a:gd name="T22" fmla="*/ 26 w 325"/>
                <a:gd name="T23" fmla="*/ 16 h 62"/>
                <a:gd name="T24" fmla="*/ 26 w 325"/>
                <a:gd name="T25" fmla="*/ 16 h 62"/>
                <a:gd name="T26" fmla="*/ 46 w 325"/>
                <a:gd name="T27" fmla="*/ 13 h 62"/>
                <a:gd name="T28" fmla="*/ 75 w 325"/>
                <a:gd name="T29" fmla="*/ 9 h 62"/>
                <a:gd name="T30" fmla="*/ 111 w 325"/>
                <a:gd name="T31" fmla="*/ 7 h 62"/>
                <a:gd name="T32" fmla="*/ 151 w 325"/>
                <a:gd name="T33" fmla="*/ 3 h 62"/>
                <a:gd name="T34" fmla="*/ 192 w 325"/>
                <a:gd name="T35" fmla="*/ 1 h 62"/>
                <a:gd name="T36" fmla="*/ 230 w 325"/>
                <a:gd name="T37" fmla="*/ 0 h 62"/>
                <a:gd name="T38" fmla="*/ 263 w 325"/>
                <a:gd name="T39" fmla="*/ 1 h 62"/>
                <a:gd name="T40" fmla="*/ 278 w 325"/>
                <a:gd name="T41" fmla="*/ 3 h 62"/>
                <a:gd name="T42" fmla="*/ 289 w 325"/>
                <a:gd name="T43" fmla="*/ 5 h 62"/>
                <a:gd name="T44" fmla="*/ 289 w 325"/>
                <a:gd name="T45" fmla="*/ 5 h 62"/>
                <a:gd name="T46" fmla="*/ 300 w 325"/>
                <a:gd name="T47" fmla="*/ 8 h 62"/>
                <a:gd name="T48" fmla="*/ 308 w 325"/>
                <a:gd name="T49" fmla="*/ 11 h 62"/>
                <a:gd name="T50" fmla="*/ 315 w 325"/>
                <a:gd name="T51" fmla="*/ 13 h 62"/>
                <a:gd name="T52" fmla="*/ 320 w 325"/>
                <a:gd name="T53" fmla="*/ 17 h 62"/>
                <a:gd name="T54" fmla="*/ 323 w 325"/>
                <a:gd name="T55" fmla="*/ 21 h 62"/>
                <a:gd name="T56" fmla="*/ 325 w 325"/>
                <a:gd name="T57" fmla="*/ 25 h 62"/>
                <a:gd name="T58" fmla="*/ 325 w 325"/>
                <a:gd name="T59" fmla="*/ 29 h 62"/>
                <a:gd name="T60" fmla="*/ 324 w 325"/>
                <a:gd name="T61" fmla="*/ 32 h 62"/>
                <a:gd name="T62" fmla="*/ 321 w 325"/>
                <a:gd name="T63" fmla="*/ 36 h 62"/>
                <a:gd name="T64" fmla="*/ 316 w 325"/>
                <a:gd name="T65" fmla="*/ 40 h 62"/>
                <a:gd name="T66" fmla="*/ 311 w 325"/>
                <a:gd name="T67" fmla="*/ 44 h 62"/>
                <a:gd name="T68" fmla="*/ 303 w 325"/>
                <a:gd name="T69" fmla="*/ 46 h 62"/>
                <a:gd name="T70" fmla="*/ 283 w 325"/>
                <a:gd name="T71" fmla="*/ 53 h 62"/>
                <a:gd name="T72" fmla="*/ 258 w 325"/>
                <a:gd name="T73" fmla="*/ 57 h 62"/>
                <a:gd name="T74" fmla="*/ 258 w 325"/>
                <a:gd name="T75" fmla="*/ 57 h 62"/>
                <a:gd name="T76" fmla="*/ 227 w 325"/>
                <a:gd name="T77" fmla="*/ 60 h 62"/>
                <a:gd name="T78" fmla="*/ 193 w 325"/>
                <a:gd name="T79" fmla="*/ 61 h 62"/>
                <a:gd name="T80" fmla="*/ 157 w 325"/>
                <a:gd name="T81" fmla="*/ 62 h 62"/>
                <a:gd name="T82" fmla="*/ 122 w 325"/>
                <a:gd name="T83" fmla="*/ 62 h 62"/>
                <a:gd name="T84" fmla="*/ 59 w 325"/>
                <a:gd name="T85" fmla="*/ 61 h 62"/>
                <a:gd name="T86" fmla="*/ 34 w 325"/>
                <a:gd name="T87" fmla="*/ 60 h 62"/>
                <a:gd name="T88" fmla="*/ 17 w 325"/>
                <a:gd name="T89"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5" h="62">
                  <a:moveTo>
                    <a:pt x="17" y="57"/>
                  </a:moveTo>
                  <a:lnTo>
                    <a:pt x="17" y="57"/>
                  </a:lnTo>
                  <a:lnTo>
                    <a:pt x="10" y="54"/>
                  </a:lnTo>
                  <a:lnTo>
                    <a:pt x="5" y="50"/>
                  </a:lnTo>
                  <a:lnTo>
                    <a:pt x="1" y="45"/>
                  </a:lnTo>
                  <a:lnTo>
                    <a:pt x="0" y="39"/>
                  </a:lnTo>
                  <a:lnTo>
                    <a:pt x="1" y="32"/>
                  </a:lnTo>
                  <a:lnTo>
                    <a:pt x="2" y="28"/>
                  </a:lnTo>
                  <a:lnTo>
                    <a:pt x="5" y="25"/>
                  </a:lnTo>
                  <a:lnTo>
                    <a:pt x="9" y="23"/>
                  </a:lnTo>
                  <a:lnTo>
                    <a:pt x="14" y="20"/>
                  </a:lnTo>
                  <a:lnTo>
                    <a:pt x="26" y="16"/>
                  </a:lnTo>
                  <a:lnTo>
                    <a:pt x="26" y="16"/>
                  </a:lnTo>
                  <a:lnTo>
                    <a:pt x="46" y="13"/>
                  </a:lnTo>
                  <a:lnTo>
                    <a:pt x="75" y="9"/>
                  </a:lnTo>
                  <a:lnTo>
                    <a:pt x="111" y="7"/>
                  </a:lnTo>
                  <a:lnTo>
                    <a:pt x="151" y="3"/>
                  </a:lnTo>
                  <a:lnTo>
                    <a:pt x="192" y="1"/>
                  </a:lnTo>
                  <a:lnTo>
                    <a:pt x="230" y="0"/>
                  </a:lnTo>
                  <a:lnTo>
                    <a:pt x="263" y="1"/>
                  </a:lnTo>
                  <a:lnTo>
                    <a:pt x="278" y="3"/>
                  </a:lnTo>
                  <a:lnTo>
                    <a:pt x="289" y="5"/>
                  </a:lnTo>
                  <a:lnTo>
                    <a:pt x="289" y="5"/>
                  </a:lnTo>
                  <a:lnTo>
                    <a:pt x="300" y="8"/>
                  </a:lnTo>
                  <a:lnTo>
                    <a:pt x="308" y="11"/>
                  </a:lnTo>
                  <a:lnTo>
                    <a:pt x="315" y="13"/>
                  </a:lnTo>
                  <a:lnTo>
                    <a:pt x="320" y="17"/>
                  </a:lnTo>
                  <a:lnTo>
                    <a:pt x="323" y="21"/>
                  </a:lnTo>
                  <a:lnTo>
                    <a:pt x="325" y="25"/>
                  </a:lnTo>
                  <a:lnTo>
                    <a:pt x="325" y="29"/>
                  </a:lnTo>
                  <a:lnTo>
                    <a:pt x="324" y="32"/>
                  </a:lnTo>
                  <a:lnTo>
                    <a:pt x="321" y="36"/>
                  </a:lnTo>
                  <a:lnTo>
                    <a:pt x="316" y="40"/>
                  </a:lnTo>
                  <a:lnTo>
                    <a:pt x="311" y="44"/>
                  </a:lnTo>
                  <a:lnTo>
                    <a:pt x="303" y="46"/>
                  </a:lnTo>
                  <a:lnTo>
                    <a:pt x="283" y="53"/>
                  </a:lnTo>
                  <a:lnTo>
                    <a:pt x="258" y="57"/>
                  </a:lnTo>
                  <a:lnTo>
                    <a:pt x="258" y="57"/>
                  </a:lnTo>
                  <a:lnTo>
                    <a:pt x="227" y="60"/>
                  </a:lnTo>
                  <a:lnTo>
                    <a:pt x="193" y="61"/>
                  </a:lnTo>
                  <a:lnTo>
                    <a:pt x="157" y="62"/>
                  </a:lnTo>
                  <a:lnTo>
                    <a:pt x="122" y="62"/>
                  </a:lnTo>
                  <a:lnTo>
                    <a:pt x="59" y="61"/>
                  </a:lnTo>
                  <a:lnTo>
                    <a:pt x="34" y="60"/>
                  </a:lnTo>
                  <a:lnTo>
                    <a:pt x="17" y="57"/>
                  </a:lnTo>
                  <a:close/>
                </a:path>
              </a:pathLst>
            </a:custGeom>
            <a:solidFill>
              <a:srgbClr val="EEC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9" name="Freeform 25"/>
            <p:cNvSpPr>
              <a:spLocks/>
            </p:cNvSpPr>
            <p:nvPr/>
          </p:nvSpPr>
          <p:spPr bwMode="auto">
            <a:xfrm>
              <a:off x="5313363" y="5815013"/>
              <a:ext cx="515938" cy="98425"/>
            </a:xfrm>
            <a:custGeom>
              <a:avLst/>
              <a:gdLst>
                <a:gd name="T0" fmla="*/ 17 w 325"/>
                <a:gd name="T1" fmla="*/ 57 h 62"/>
                <a:gd name="T2" fmla="*/ 17 w 325"/>
                <a:gd name="T3" fmla="*/ 57 h 62"/>
                <a:gd name="T4" fmla="*/ 10 w 325"/>
                <a:gd name="T5" fmla="*/ 54 h 62"/>
                <a:gd name="T6" fmla="*/ 5 w 325"/>
                <a:gd name="T7" fmla="*/ 50 h 62"/>
                <a:gd name="T8" fmla="*/ 1 w 325"/>
                <a:gd name="T9" fmla="*/ 45 h 62"/>
                <a:gd name="T10" fmla="*/ 0 w 325"/>
                <a:gd name="T11" fmla="*/ 39 h 62"/>
                <a:gd name="T12" fmla="*/ 1 w 325"/>
                <a:gd name="T13" fmla="*/ 32 h 62"/>
                <a:gd name="T14" fmla="*/ 2 w 325"/>
                <a:gd name="T15" fmla="*/ 28 h 62"/>
                <a:gd name="T16" fmla="*/ 5 w 325"/>
                <a:gd name="T17" fmla="*/ 25 h 62"/>
                <a:gd name="T18" fmla="*/ 9 w 325"/>
                <a:gd name="T19" fmla="*/ 23 h 62"/>
                <a:gd name="T20" fmla="*/ 14 w 325"/>
                <a:gd name="T21" fmla="*/ 20 h 62"/>
                <a:gd name="T22" fmla="*/ 26 w 325"/>
                <a:gd name="T23" fmla="*/ 16 h 62"/>
                <a:gd name="T24" fmla="*/ 26 w 325"/>
                <a:gd name="T25" fmla="*/ 16 h 62"/>
                <a:gd name="T26" fmla="*/ 46 w 325"/>
                <a:gd name="T27" fmla="*/ 13 h 62"/>
                <a:gd name="T28" fmla="*/ 75 w 325"/>
                <a:gd name="T29" fmla="*/ 9 h 62"/>
                <a:gd name="T30" fmla="*/ 111 w 325"/>
                <a:gd name="T31" fmla="*/ 7 h 62"/>
                <a:gd name="T32" fmla="*/ 151 w 325"/>
                <a:gd name="T33" fmla="*/ 3 h 62"/>
                <a:gd name="T34" fmla="*/ 192 w 325"/>
                <a:gd name="T35" fmla="*/ 1 h 62"/>
                <a:gd name="T36" fmla="*/ 230 w 325"/>
                <a:gd name="T37" fmla="*/ 0 h 62"/>
                <a:gd name="T38" fmla="*/ 263 w 325"/>
                <a:gd name="T39" fmla="*/ 1 h 62"/>
                <a:gd name="T40" fmla="*/ 278 w 325"/>
                <a:gd name="T41" fmla="*/ 3 h 62"/>
                <a:gd name="T42" fmla="*/ 289 w 325"/>
                <a:gd name="T43" fmla="*/ 5 h 62"/>
                <a:gd name="T44" fmla="*/ 289 w 325"/>
                <a:gd name="T45" fmla="*/ 5 h 62"/>
                <a:gd name="T46" fmla="*/ 300 w 325"/>
                <a:gd name="T47" fmla="*/ 8 h 62"/>
                <a:gd name="T48" fmla="*/ 308 w 325"/>
                <a:gd name="T49" fmla="*/ 11 h 62"/>
                <a:gd name="T50" fmla="*/ 315 w 325"/>
                <a:gd name="T51" fmla="*/ 13 h 62"/>
                <a:gd name="T52" fmla="*/ 320 w 325"/>
                <a:gd name="T53" fmla="*/ 17 h 62"/>
                <a:gd name="T54" fmla="*/ 323 w 325"/>
                <a:gd name="T55" fmla="*/ 21 h 62"/>
                <a:gd name="T56" fmla="*/ 325 w 325"/>
                <a:gd name="T57" fmla="*/ 25 h 62"/>
                <a:gd name="T58" fmla="*/ 325 w 325"/>
                <a:gd name="T59" fmla="*/ 29 h 62"/>
                <a:gd name="T60" fmla="*/ 324 w 325"/>
                <a:gd name="T61" fmla="*/ 32 h 62"/>
                <a:gd name="T62" fmla="*/ 321 w 325"/>
                <a:gd name="T63" fmla="*/ 36 h 62"/>
                <a:gd name="T64" fmla="*/ 316 w 325"/>
                <a:gd name="T65" fmla="*/ 40 h 62"/>
                <a:gd name="T66" fmla="*/ 311 w 325"/>
                <a:gd name="T67" fmla="*/ 44 h 62"/>
                <a:gd name="T68" fmla="*/ 303 w 325"/>
                <a:gd name="T69" fmla="*/ 46 h 62"/>
                <a:gd name="T70" fmla="*/ 283 w 325"/>
                <a:gd name="T71" fmla="*/ 53 h 62"/>
                <a:gd name="T72" fmla="*/ 258 w 325"/>
                <a:gd name="T73" fmla="*/ 57 h 62"/>
                <a:gd name="T74" fmla="*/ 258 w 325"/>
                <a:gd name="T75" fmla="*/ 57 h 62"/>
                <a:gd name="T76" fmla="*/ 227 w 325"/>
                <a:gd name="T77" fmla="*/ 60 h 62"/>
                <a:gd name="T78" fmla="*/ 193 w 325"/>
                <a:gd name="T79" fmla="*/ 61 h 62"/>
                <a:gd name="T80" fmla="*/ 157 w 325"/>
                <a:gd name="T81" fmla="*/ 62 h 62"/>
                <a:gd name="T82" fmla="*/ 122 w 325"/>
                <a:gd name="T83" fmla="*/ 62 h 62"/>
                <a:gd name="T84" fmla="*/ 59 w 325"/>
                <a:gd name="T85" fmla="*/ 61 h 62"/>
                <a:gd name="T86" fmla="*/ 34 w 325"/>
                <a:gd name="T87" fmla="*/ 60 h 62"/>
                <a:gd name="T88" fmla="*/ 17 w 325"/>
                <a:gd name="T89"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5" h="62">
                  <a:moveTo>
                    <a:pt x="17" y="57"/>
                  </a:moveTo>
                  <a:lnTo>
                    <a:pt x="17" y="57"/>
                  </a:lnTo>
                  <a:lnTo>
                    <a:pt x="10" y="54"/>
                  </a:lnTo>
                  <a:lnTo>
                    <a:pt x="5" y="50"/>
                  </a:lnTo>
                  <a:lnTo>
                    <a:pt x="1" y="45"/>
                  </a:lnTo>
                  <a:lnTo>
                    <a:pt x="0" y="39"/>
                  </a:lnTo>
                  <a:lnTo>
                    <a:pt x="1" y="32"/>
                  </a:lnTo>
                  <a:lnTo>
                    <a:pt x="2" y="28"/>
                  </a:lnTo>
                  <a:lnTo>
                    <a:pt x="5" y="25"/>
                  </a:lnTo>
                  <a:lnTo>
                    <a:pt x="9" y="23"/>
                  </a:lnTo>
                  <a:lnTo>
                    <a:pt x="14" y="20"/>
                  </a:lnTo>
                  <a:lnTo>
                    <a:pt x="26" y="16"/>
                  </a:lnTo>
                  <a:lnTo>
                    <a:pt x="26" y="16"/>
                  </a:lnTo>
                  <a:lnTo>
                    <a:pt x="46" y="13"/>
                  </a:lnTo>
                  <a:lnTo>
                    <a:pt x="75" y="9"/>
                  </a:lnTo>
                  <a:lnTo>
                    <a:pt x="111" y="7"/>
                  </a:lnTo>
                  <a:lnTo>
                    <a:pt x="151" y="3"/>
                  </a:lnTo>
                  <a:lnTo>
                    <a:pt x="192" y="1"/>
                  </a:lnTo>
                  <a:lnTo>
                    <a:pt x="230" y="0"/>
                  </a:lnTo>
                  <a:lnTo>
                    <a:pt x="263" y="1"/>
                  </a:lnTo>
                  <a:lnTo>
                    <a:pt x="278" y="3"/>
                  </a:lnTo>
                  <a:lnTo>
                    <a:pt x="289" y="5"/>
                  </a:lnTo>
                  <a:lnTo>
                    <a:pt x="289" y="5"/>
                  </a:lnTo>
                  <a:lnTo>
                    <a:pt x="300" y="8"/>
                  </a:lnTo>
                  <a:lnTo>
                    <a:pt x="308" y="11"/>
                  </a:lnTo>
                  <a:lnTo>
                    <a:pt x="315" y="13"/>
                  </a:lnTo>
                  <a:lnTo>
                    <a:pt x="320" y="17"/>
                  </a:lnTo>
                  <a:lnTo>
                    <a:pt x="323" y="21"/>
                  </a:lnTo>
                  <a:lnTo>
                    <a:pt x="325" y="25"/>
                  </a:lnTo>
                  <a:lnTo>
                    <a:pt x="325" y="29"/>
                  </a:lnTo>
                  <a:lnTo>
                    <a:pt x="324" y="32"/>
                  </a:lnTo>
                  <a:lnTo>
                    <a:pt x="321" y="36"/>
                  </a:lnTo>
                  <a:lnTo>
                    <a:pt x="316" y="40"/>
                  </a:lnTo>
                  <a:lnTo>
                    <a:pt x="311" y="44"/>
                  </a:lnTo>
                  <a:lnTo>
                    <a:pt x="303" y="46"/>
                  </a:lnTo>
                  <a:lnTo>
                    <a:pt x="283" y="53"/>
                  </a:lnTo>
                  <a:lnTo>
                    <a:pt x="258" y="57"/>
                  </a:lnTo>
                  <a:lnTo>
                    <a:pt x="258" y="57"/>
                  </a:lnTo>
                  <a:lnTo>
                    <a:pt x="227" y="60"/>
                  </a:lnTo>
                  <a:lnTo>
                    <a:pt x="193" y="61"/>
                  </a:lnTo>
                  <a:lnTo>
                    <a:pt x="157" y="62"/>
                  </a:lnTo>
                  <a:lnTo>
                    <a:pt x="122" y="62"/>
                  </a:lnTo>
                  <a:lnTo>
                    <a:pt x="59" y="61"/>
                  </a:lnTo>
                  <a:lnTo>
                    <a:pt x="34" y="60"/>
                  </a:lnTo>
                  <a:lnTo>
                    <a:pt x="17" y="5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0" name="Freeform 26"/>
            <p:cNvSpPr>
              <a:spLocks/>
            </p:cNvSpPr>
            <p:nvPr/>
          </p:nvSpPr>
          <p:spPr bwMode="auto">
            <a:xfrm>
              <a:off x="5419726" y="5491163"/>
              <a:ext cx="300038" cy="277813"/>
            </a:xfrm>
            <a:custGeom>
              <a:avLst/>
              <a:gdLst>
                <a:gd name="T0" fmla="*/ 3 w 189"/>
                <a:gd name="T1" fmla="*/ 172 h 175"/>
                <a:gd name="T2" fmla="*/ 0 w 189"/>
                <a:gd name="T3" fmla="*/ 168 h 175"/>
                <a:gd name="T4" fmla="*/ 3 w 189"/>
                <a:gd name="T5" fmla="*/ 163 h 175"/>
                <a:gd name="T6" fmla="*/ 12 w 189"/>
                <a:gd name="T7" fmla="*/ 158 h 175"/>
                <a:gd name="T8" fmla="*/ 25 w 189"/>
                <a:gd name="T9" fmla="*/ 154 h 175"/>
                <a:gd name="T10" fmla="*/ 44 w 189"/>
                <a:gd name="T11" fmla="*/ 153 h 175"/>
                <a:gd name="T12" fmla="*/ 70 w 189"/>
                <a:gd name="T13" fmla="*/ 146 h 175"/>
                <a:gd name="T14" fmla="*/ 81 w 189"/>
                <a:gd name="T15" fmla="*/ 138 h 175"/>
                <a:gd name="T16" fmla="*/ 84 w 189"/>
                <a:gd name="T17" fmla="*/ 133 h 175"/>
                <a:gd name="T18" fmla="*/ 85 w 189"/>
                <a:gd name="T19" fmla="*/ 61 h 175"/>
                <a:gd name="T20" fmla="*/ 88 w 189"/>
                <a:gd name="T21" fmla="*/ 22 h 175"/>
                <a:gd name="T22" fmla="*/ 93 w 189"/>
                <a:gd name="T23" fmla="*/ 3 h 175"/>
                <a:gd name="T24" fmla="*/ 95 w 189"/>
                <a:gd name="T25" fmla="*/ 2 h 175"/>
                <a:gd name="T26" fmla="*/ 105 w 189"/>
                <a:gd name="T27" fmla="*/ 3 h 175"/>
                <a:gd name="T28" fmla="*/ 110 w 189"/>
                <a:gd name="T29" fmla="*/ 12 h 175"/>
                <a:gd name="T30" fmla="*/ 114 w 189"/>
                <a:gd name="T31" fmla="*/ 32 h 175"/>
                <a:gd name="T32" fmla="*/ 114 w 189"/>
                <a:gd name="T33" fmla="*/ 61 h 175"/>
                <a:gd name="T34" fmla="*/ 113 w 189"/>
                <a:gd name="T35" fmla="*/ 92 h 175"/>
                <a:gd name="T36" fmla="*/ 114 w 189"/>
                <a:gd name="T37" fmla="*/ 127 h 175"/>
                <a:gd name="T38" fmla="*/ 118 w 189"/>
                <a:gd name="T39" fmla="*/ 141 h 175"/>
                <a:gd name="T40" fmla="*/ 122 w 189"/>
                <a:gd name="T41" fmla="*/ 143 h 175"/>
                <a:gd name="T42" fmla="*/ 151 w 189"/>
                <a:gd name="T43" fmla="*/ 147 h 175"/>
                <a:gd name="T44" fmla="*/ 177 w 189"/>
                <a:gd name="T45" fmla="*/ 150 h 175"/>
                <a:gd name="T46" fmla="*/ 183 w 189"/>
                <a:gd name="T47" fmla="*/ 151 h 175"/>
                <a:gd name="T48" fmla="*/ 189 w 189"/>
                <a:gd name="T49" fmla="*/ 157 h 175"/>
                <a:gd name="T50" fmla="*/ 188 w 189"/>
                <a:gd name="T51" fmla="*/ 163 h 175"/>
                <a:gd name="T52" fmla="*/ 181 w 189"/>
                <a:gd name="T53" fmla="*/ 170 h 175"/>
                <a:gd name="T54" fmla="*/ 174 w 189"/>
                <a:gd name="T55" fmla="*/ 172 h 175"/>
                <a:gd name="T56" fmla="*/ 167 w 189"/>
                <a:gd name="T57" fmla="*/ 172 h 175"/>
                <a:gd name="T58" fmla="*/ 135 w 189"/>
                <a:gd name="T59" fmla="*/ 168 h 175"/>
                <a:gd name="T60" fmla="*/ 97 w 189"/>
                <a:gd name="T61" fmla="*/ 164 h 175"/>
                <a:gd name="T62" fmla="*/ 85 w 189"/>
                <a:gd name="T63" fmla="*/ 166 h 175"/>
                <a:gd name="T64" fmla="*/ 41 w 189"/>
                <a:gd name="T65" fmla="*/ 174 h 175"/>
                <a:gd name="T66" fmla="*/ 21 w 189"/>
                <a:gd name="T67" fmla="*/ 175 h 175"/>
                <a:gd name="T68" fmla="*/ 3 w 189"/>
                <a:gd name="T69" fmla="*/ 17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9" h="175">
                  <a:moveTo>
                    <a:pt x="3" y="172"/>
                  </a:moveTo>
                  <a:lnTo>
                    <a:pt x="3" y="172"/>
                  </a:lnTo>
                  <a:lnTo>
                    <a:pt x="0" y="171"/>
                  </a:lnTo>
                  <a:lnTo>
                    <a:pt x="0" y="168"/>
                  </a:lnTo>
                  <a:lnTo>
                    <a:pt x="0" y="166"/>
                  </a:lnTo>
                  <a:lnTo>
                    <a:pt x="3" y="163"/>
                  </a:lnTo>
                  <a:lnTo>
                    <a:pt x="7" y="161"/>
                  </a:lnTo>
                  <a:lnTo>
                    <a:pt x="12" y="158"/>
                  </a:lnTo>
                  <a:lnTo>
                    <a:pt x="19" y="155"/>
                  </a:lnTo>
                  <a:lnTo>
                    <a:pt x="25" y="154"/>
                  </a:lnTo>
                  <a:lnTo>
                    <a:pt x="25" y="154"/>
                  </a:lnTo>
                  <a:lnTo>
                    <a:pt x="44" y="153"/>
                  </a:lnTo>
                  <a:lnTo>
                    <a:pt x="62" y="149"/>
                  </a:lnTo>
                  <a:lnTo>
                    <a:pt x="70" y="146"/>
                  </a:lnTo>
                  <a:lnTo>
                    <a:pt x="77" y="143"/>
                  </a:lnTo>
                  <a:lnTo>
                    <a:pt x="81" y="138"/>
                  </a:lnTo>
                  <a:lnTo>
                    <a:pt x="84" y="133"/>
                  </a:lnTo>
                  <a:lnTo>
                    <a:pt x="84" y="133"/>
                  </a:lnTo>
                  <a:lnTo>
                    <a:pt x="85" y="105"/>
                  </a:lnTo>
                  <a:lnTo>
                    <a:pt x="85" y="61"/>
                  </a:lnTo>
                  <a:lnTo>
                    <a:pt x="86" y="40"/>
                  </a:lnTo>
                  <a:lnTo>
                    <a:pt x="88" y="22"/>
                  </a:lnTo>
                  <a:lnTo>
                    <a:pt x="92" y="7"/>
                  </a:lnTo>
                  <a:lnTo>
                    <a:pt x="93" y="3"/>
                  </a:lnTo>
                  <a:lnTo>
                    <a:pt x="95" y="2"/>
                  </a:lnTo>
                  <a:lnTo>
                    <a:pt x="95" y="2"/>
                  </a:lnTo>
                  <a:lnTo>
                    <a:pt x="101" y="0"/>
                  </a:lnTo>
                  <a:lnTo>
                    <a:pt x="105" y="3"/>
                  </a:lnTo>
                  <a:lnTo>
                    <a:pt x="107" y="7"/>
                  </a:lnTo>
                  <a:lnTo>
                    <a:pt x="110" y="12"/>
                  </a:lnTo>
                  <a:lnTo>
                    <a:pt x="113" y="22"/>
                  </a:lnTo>
                  <a:lnTo>
                    <a:pt x="114" y="32"/>
                  </a:lnTo>
                  <a:lnTo>
                    <a:pt x="114" y="45"/>
                  </a:lnTo>
                  <a:lnTo>
                    <a:pt x="114" y="61"/>
                  </a:lnTo>
                  <a:lnTo>
                    <a:pt x="114" y="61"/>
                  </a:lnTo>
                  <a:lnTo>
                    <a:pt x="113" y="92"/>
                  </a:lnTo>
                  <a:lnTo>
                    <a:pt x="113" y="118"/>
                  </a:lnTo>
                  <a:lnTo>
                    <a:pt x="114" y="127"/>
                  </a:lnTo>
                  <a:lnTo>
                    <a:pt x="115" y="135"/>
                  </a:lnTo>
                  <a:lnTo>
                    <a:pt x="118" y="141"/>
                  </a:lnTo>
                  <a:lnTo>
                    <a:pt x="122" y="143"/>
                  </a:lnTo>
                  <a:lnTo>
                    <a:pt x="122" y="143"/>
                  </a:lnTo>
                  <a:lnTo>
                    <a:pt x="134" y="146"/>
                  </a:lnTo>
                  <a:lnTo>
                    <a:pt x="151" y="147"/>
                  </a:lnTo>
                  <a:lnTo>
                    <a:pt x="170" y="149"/>
                  </a:lnTo>
                  <a:lnTo>
                    <a:pt x="177" y="150"/>
                  </a:lnTo>
                  <a:lnTo>
                    <a:pt x="183" y="151"/>
                  </a:lnTo>
                  <a:lnTo>
                    <a:pt x="183" y="151"/>
                  </a:lnTo>
                  <a:lnTo>
                    <a:pt x="188" y="154"/>
                  </a:lnTo>
                  <a:lnTo>
                    <a:pt x="189" y="157"/>
                  </a:lnTo>
                  <a:lnTo>
                    <a:pt x="189" y="161"/>
                  </a:lnTo>
                  <a:lnTo>
                    <a:pt x="188" y="163"/>
                  </a:lnTo>
                  <a:lnTo>
                    <a:pt x="185" y="167"/>
                  </a:lnTo>
                  <a:lnTo>
                    <a:pt x="181" y="170"/>
                  </a:lnTo>
                  <a:lnTo>
                    <a:pt x="177" y="171"/>
                  </a:lnTo>
                  <a:lnTo>
                    <a:pt x="174" y="172"/>
                  </a:lnTo>
                  <a:lnTo>
                    <a:pt x="174" y="172"/>
                  </a:lnTo>
                  <a:lnTo>
                    <a:pt x="167" y="172"/>
                  </a:lnTo>
                  <a:lnTo>
                    <a:pt x="158" y="172"/>
                  </a:lnTo>
                  <a:lnTo>
                    <a:pt x="135" y="168"/>
                  </a:lnTo>
                  <a:lnTo>
                    <a:pt x="109" y="166"/>
                  </a:lnTo>
                  <a:lnTo>
                    <a:pt x="97" y="164"/>
                  </a:lnTo>
                  <a:lnTo>
                    <a:pt x="85" y="166"/>
                  </a:lnTo>
                  <a:lnTo>
                    <a:pt x="85" y="166"/>
                  </a:lnTo>
                  <a:lnTo>
                    <a:pt x="64" y="168"/>
                  </a:lnTo>
                  <a:lnTo>
                    <a:pt x="41" y="174"/>
                  </a:lnTo>
                  <a:lnTo>
                    <a:pt x="31" y="175"/>
                  </a:lnTo>
                  <a:lnTo>
                    <a:pt x="21" y="175"/>
                  </a:lnTo>
                  <a:lnTo>
                    <a:pt x="12" y="175"/>
                  </a:lnTo>
                  <a:lnTo>
                    <a:pt x="3" y="172"/>
                  </a:lnTo>
                  <a:close/>
                </a:path>
              </a:pathLst>
            </a:custGeom>
            <a:solidFill>
              <a:srgbClr val="EEC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1" name="Freeform 27"/>
            <p:cNvSpPr>
              <a:spLocks/>
            </p:cNvSpPr>
            <p:nvPr/>
          </p:nvSpPr>
          <p:spPr bwMode="auto">
            <a:xfrm>
              <a:off x="5419726" y="5491163"/>
              <a:ext cx="300038" cy="277813"/>
            </a:xfrm>
            <a:custGeom>
              <a:avLst/>
              <a:gdLst>
                <a:gd name="T0" fmla="*/ 3 w 189"/>
                <a:gd name="T1" fmla="*/ 172 h 175"/>
                <a:gd name="T2" fmla="*/ 0 w 189"/>
                <a:gd name="T3" fmla="*/ 168 h 175"/>
                <a:gd name="T4" fmla="*/ 3 w 189"/>
                <a:gd name="T5" fmla="*/ 163 h 175"/>
                <a:gd name="T6" fmla="*/ 12 w 189"/>
                <a:gd name="T7" fmla="*/ 158 h 175"/>
                <a:gd name="T8" fmla="*/ 25 w 189"/>
                <a:gd name="T9" fmla="*/ 154 h 175"/>
                <a:gd name="T10" fmla="*/ 44 w 189"/>
                <a:gd name="T11" fmla="*/ 153 h 175"/>
                <a:gd name="T12" fmla="*/ 70 w 189"/>
                <a:gd name="T13" fmla="*/ 146 h 175"/>
                <a:gd name="T14" fmla="*/ 81 w 189"/>
                <a:gd name="T15" fmla="*/ 138 h 175"/>
                <a:gd name="T16" fmla="*/ 84 w 189"/>
                <a:gd name="T17" fmla="*/ 133 h 175"/>
                <a:gd name="T18" fmla="*/ 85 w 189"/>
                <a:gd name="T19" fmla="*/ 61 h 175"/>
                <a:gd name="T20" fmla="*/ 88 w 189"/>
                <a:gd name="T21" fmla="*/ 22 h 175"/>
                <a:gd name="T22" fmla="*/ 93 w 189"/>
                <a:gd name="T23" fmla="*/ 3 h 175"/>
                <a:gd name="T24" fmla="*/ 95 w 189"/>
                <a:gd name="T25" fmla="*/ 2 h 175"/>
                <a:gd name="T26" fmla="*/ 105 w 189"/>
                <a:gd name="T27" fmla="*/ 3 h 175"/>
                <a:gd name="T28" fmla="*/ 110 w 189"/>
                <a:gd name="T29" fmla="*/ 12 h 175"/>
                <a:gd name="T30" fmla="*/ 114 w 189"/>
                <a:gd name="T31" fmla="*/ 32 h 175"/>
                <a:gd name="T32" fmla="*/ 114 w 189"/>
                <a:gd name="T33" fmla="*/ 61 h 175"/>
                <a:gd name="T34" fmla="*/ 113 w 189"/>
                <a:gd name="T35" fmla="*/ 92 h 175"/>
                <a:gd name="T36" fmla="*/ 114 w 189"/>
                <a:gd name="T37" fmla="*/ 127 h 175"/>
                <a:gd name="T38" fmla="*/ 118 w 189"/>
                <a:gd name="T39" fmla="*/ 141 h 175"/>
                <a:gd name="T40" fmla="*/ 122 w 189"/>
                <a:gd name="T41" fmla="*/ 143 h 175"/>
                <a:gd name="T42" fmla="*/ 151 w 189"/>
                <a:gd name="T43" fmla="*/ 147 h 175"/>
                <a:gd name="T44" fmla="*/ 177 w 189"/>
                <a:gd name="T45" fmla="*/ 150 h 175"/>
                <a:gd name="T46" fmla="*/ 183 w 189"/>
                <a:gd name="T47" fmla="*/ 151 h 175"/>
                <a:gd name="T48" fmla="*/ 189 w 189"/>
                <a:gd name="T49" fmla="*/ 157 h 175"/>
                <a:gd name="T50" fmla="*/ 188 w 189"/>
                <a:gd name="T51" fmla="*/ 163 h 175"/>
                <a:gd name="T52" fmla="*/ 181 w 189"/>
                <a:gd name="T53" fmla="*/ 170 h 175"/>
                <a:gd name="T54" fmla="*/ 174 w 189"/>
                <a:gd name="T55" fmla="*/ 172 h 175"/>
                <a:gd name="T56" fmla="*/ 167 w 189"/>
                <a:gd name="T57" fmla="*/ 172 h 175"/>
                <a:gd name="T58" fmla="*/ 135 w 189"/>
                <a:gd name="T59" fmla="*/ 168 h 175"/>
                <a:gd name="T60" fmla="*/ 97 w 189"/>
                <a:gd name="T61" fmla="*/ 164 h 175"/>
                <a:gd name="T62" fmla="*/ 85 w 189"/>
                <a:gd name="T63" fmla="*/ 166 h 175"/>
                <a:gd name="T64" fmla="*/ 41 w 189"/>
                <a:gd name="T65" fmla="*/ 174 h 175"/>
                <a:gd name="T66" fmla="*/ 21 w 189"/>
                <a:gd name="T67" fmla="*/ 175 h 175"/>
                <a:gd name="T68" fmla="*/ 3 w 189"/>
                <a:gd name="T69" fmla="*/ 17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9" h="175">
                  <a:moveTo>
                    <a:pt x="3" y="172"/>
                  </a:moveTo>
                  <a:lnTo>
                    <a:pt x="3" y="172"/>
                  </a:lnTo>
                  <a:lnTo>
                    <a:pt x="0" y="171"/>
                  </a:lnTo>
                  <a:lnTo>
                    <a:pt x="0" y="168"/>
                  </a:lnTo>
                  <a:lnTo>
                    <a:pt x="0" y="166"/>
                  </a:lnTo>
                  <a:lnTo>
                    <a:pt x="3" y="163"/>
                  </a:lnTo>
                  <a:lnTo>
                    <a:pt x="7" y="161"/>
                  </a:lnTo>
                  <a:lnTo>
                    <a:pt x="12" y="158"/>
                  </a:lnTo>
                  <a:lnTo>
                    <a:pt x="19" y="155"/>
                  </a:lnTo>
                  <a:lnTo>
                    <a:pt x="25" y="154"/>
                  </a:lnTo>
                  <a:lnTo>
                    <a:pt x="25" y="154"/>
                  </a:lnTo>
                  <a:lnTo>
                    <a:pt x="44" y="153"/>
                  </a:lnTo>
                  <a:lnTo>
                    <a:pt x="62" y="149"/>
                  </a:lnTo>
                  <a:lnTo>
                    <a:pt x="70" y="146"/>
                  </a:lnTo>
                  <a:lnTo>
                    <a:pt x="77" y="143"/>
                  </a:lnTo>
                  <a:lnTo>
                    <a:pt x="81" y="138"/>
                  </a:lnTo>
                  <a:lnTo>
                    <a:pt x="84" y="133"/>
                  </a:lnTo>
                  <a:lnTo>
                    <a:pt x="84" y="133"/>
                  </a:lnTo>
                  <a:lnTo>
                    <a:pt x="85" y="105"/>
                  </a:lnTo>
                  <a:lnTo>
                    <a:pt x="85" y="61"/>
                  </a:lnTo>
                  <a:lnTo>
                    <a:pt x="86" y="40"/>
                  </a:lnTo>
                  <a:lnTo>
                    <a:pt x="88" y="22"/>
                  </a:lnTo>
                  <a:lnTo>
                    <a:pt x="92" y="7"/>
                  </a:lnTo>
                  <a:lnTo>
                    <a:pt x="93" y="3"/>
                  </a:lnTo>
                  <a:lnTo>
                    <a:pt x="95" y="2"/>
                  </a:lnTo>
                  <a:lnTo>
                    <a:pt x="95" y="2"/>
                  </a:lnTo>
                  <a:lnTo>
                    <a:pt x="101" y="0"/>
                  </a:lnTo>
                  <a:lnTo>
                    <a:pt x="105" y="3"/>
                  </a:lnTo>
                  <a:lnTo>
                    <a:pt x="107" y="7"/>
                  </a:lnTo>
                  <a:lnTo>
                    <a:pt x="110" y="12"/>
                  </a:lnTo>
                  <a:lnTo>
                    <a:pt x="113" y="22"/>
                  </a:lnTo>
                  <a:lnTo>
                    <a:pt x="114" y="32"/>
                  </a:lnTo>
                  <a:lnTo>
                    <a:pt x="114" y="45"/>
                  </a:lnTo>
                  <a:lnTo>
                    <a:pt x="114" y="61"/>
                  </a:lnTo>
                  <a:lnTo>
                    <a:pt x="114" y="61"/>
                  </a:lnTo>
                  <a:lnTo>
                    <a:pt x="113" y="92"/>
                  </a:lnTo>
                  <a:lnTo>
                    <a:pt x="113" y="118"/>
                  </a:lnTo>
                  <a:lnTo>
                    <a:pt x="114" y="127"/>
                  </a:lnTo>
                  <a:lnTo>
                    <a:pt x="115" y="135"/>
                  </a:lnTo>
                  <a:lnTo>
                    <a:pt x="118" y="141"/>
                  </a:lnTo>
                  <a:lnTo>
                    <a:pt x="122" y="143"/>
                  </a:lnTo>
                  <a:lnTo>
                    <a:pt x="122" y="143"/>
                  </a:lnTo>
                  <a:lnTo>
                    <a:pt x="134" y="146"/>
                  </a:lnTo>
                  <a:lnTo>
                    <a:pt x="151" y="147"/>
                  </a:lnTo>
                  <a:lnTo>
                    <a:pt x="170" y="149"/>
                  </a:lnTo>
                  <a:lnTo>
                    <a:pt x="177" y="150"/>
                  </a:lnTo>
                  <a:lnTo>
                    <a:pt x="183" y="151"/>
                  </a:lnTo>
                  <a:lnTo>
                    <a:pt x="183" y="151"/>
                  </a:lnTo>
                  <a:lnTo>
                    <a:pt x="188" y="154"/>
                  </a:lnTo>
                  <a:lnTo>
                    <a:pt x="189" y="157"/>
                  </a:lnTo>
                  <a:lnTo>
                    <a:pt x="189" y="161"/>
                  </a:lnTo>
                  <a:lnTo>
                    <a:pt x="188" y="163"/>
                  </a:lnTo>
                  <a:lnTo>
                    <a:pt x="185" y="167"/>
                  </a:lnTo>
                  <a:lnTo>
                    <a:pt x="181" y="170"/>
                  </a:lnTo>
                  <a:lnTo>
                    <a:pt x="177" y="171"/>
                  </a:lnTo>
                  <a:lnTo>
                    <a:pt x="174" y="172"/>
                  </a:lnTo>
                  <a:lnTo>
                    <a:pt x="174" y="172"/>
                  </a:lnTo>
                  <a:lnTo>
                    <a:pt x="167" y="172"/>
                  </a:lnTo>
                  <a:lnTo>
                    <a:pt x="158" y="172"/>
                  </a:lnTo>
                  <a:lnTo>
                    <a:pt x="135" y="168"/>
                  </a:lnTo>
                  <a:lnTo>
                    <a:pt x="109" y="166"/>
                  </a:lnTo>
                  <a:lnTo>
                    <a:pt x="97" y="164"/>
                  </a:lnTo>
                  <a:lnTo>
                    <a:pt x="85" y="166"/>
                  </a:lnTo>
                  <a:lnTo>
                    <a:pt x="85" y="166"/>
                  </a:lnTo>
                  <a:lnTo>
                    <a:pt x="64" y="168"/>
                  </a:lnTo>
                  <a:lnTo>
                    <a:pt x="41" y="174"/>
                  </a:lnTo>
                  <a:lnTo>
                    <a:pt x="31" y="175"/>
                  </a:lnTo>
                  <a:lnTo>
                    <a:pt x="21" y="175"/>
                  </a:lnTo>
                  <a:lnTo>
                    <a:pt x="12" y="175"/>
                  </a:lnTo>
                  <a:lnTo>
                    <a:pt x="3" y="17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2" name="Freeform 28"/>
            <p:cNvSpPr>
              <a:spLocks/>
            </p:cNvSpPr>
            <p:nvPr/>
          </p:nvSpPr>
          <p:spPr bwMode="auto">
            <a:xfrm>
              <a:off x="5457826" y="4703763"/>
              <a:ext cx="277813" cy="444500"/>
            </a:xfrm>
            <a:custGeom>
              <a:avLst/>
              <a:gdLst>
                <a:gd name="T0" fmla="*/ 0 w 175"/>
                <a:gd name="T1" fmla="*/ 36 h 280"/>
                <a:gd name="T2" fmla="*/ 0 w 175"/>
                <a:gd name="T3" fmla="*/ 36 h 280"/>
                <a:gd name="T4" fmla="*/ 7 w 175"/>
                <a:gd name="T5" fmla="*/ 36 h 280"/>
                <a:gd name="T6" fmla="*/ 15 w 175"/>
                <a:gd name="T7" fmla="*/ 35 h 280"/>
                <a:gd name="T8" fmla="*/ 24 w 175"/>
                <a:gd name="T9" fmla="*/ 32 h 280"/>
                <a:gd name="T10" fmla="*/ 33 w 175"/>
                <a:gd name="T11" fmla="*/ 28 h 280"/>
                <a:gd name="T12" fmla="*/ 41 w 175"/>
                <a:gd name="T13" fmla="*/ 22 h 280"/>
                <a:gd name="T14" fmla="*/ 45 w 175"/>
                <a:gd name="T15" fmla="*/ 18 h 280"/>
                <a:gd name="T16" fmla="*/ 48 w 175"/>
                <a:gd name="T17" fmla="*/ 14 h 280"/>
                <a:gd name="T18" fmla="*/ 50 w 175"/>
                <a:gd name="T19" fmla="*/ 7 h 280"/>
                <a:gd name="T20" fmla="*/ 52 w 175"/>
                <a:gd name="T21" fmla="*/ 0 h 280"/>
                <a:gd name="T22" fmla="*/ 139 w 175"/>
                <a:gd name="T23" fmla="*/ 0 h 280"/>
                <a:gd name="T24" fmla="*/ 139 w 175"/>
                <a:gd name="T25" fmla="*/ 0 h 280"/>
                <a:gd name="T26" fmla="*/ 138 w 175"/>
                <a:gd name="T27" fmla="*/ 31 h 280"/>
                <a:gd name="T28" fmla="*/ 135 w 175"/>
                <a:gd name="T29" fmla="*/ 97 h 280"/>
                <a:gd name="T30" fmla="*/ 135 w 175"/>
                <a:gd name="T31" fmla="*/ 134 h 280"/>
                <a:gd name="T32" fmla="*/ 135 w 175"/>
                <a:gd name="T33" fmla="*/ 166 h 280"/>
                <a:gd name="T34" fmla="*/ 138 w 175"/>
                <a:gd name="T35" fmla="*/ 190 h 280"/>
                <a:gd name="T36" fmla="*/ 139 w 175"/>
                <a:gd name="T37" fmla="*/ 196 h 280"/>
                <a:gd name="T38" fmla="*/ 142 w 175"/>
                <a:gd name="T39" fmla="*/ 200 h 280"/>
                <a:gd name="T40" fmla="*/ 142 w 175"/>
                <a:gd name="T41" fmla="*/ 200 h 280"/>
                <a:gd name="T42" fmla="*/ 152 w 175"/>
                <a:gd name="T43" fmla="*/ 205 h 280"/>
                <a:gd name="T44" fmla="*/ 163 w 175"/>
                <a:gd name="T45" fmla="*/ 208 h 280"/>
                <a:gd name="T46" fmla="*/ 175 w 175"/>
                <a:gd name="T47" fmla="*/ 209 h 280"/>
                <a:gd name="T48" fmla="*/ 175 w 175"/>
                <a:gd name="T49" fmla="*/ 280 h 280"/>
                <a:gd name="T50" fmla="*/ 4 w 175"/>
                <a:gd name="T51" fmla="*/ 280 h 280"/>
                <a:gd name="T52" fmla="*/ 4 w 175"/>
                <a:gd name="T53" fmla="*/ 209 h 280"/>
                <a:gd name="T54" fmla="*/ 4 w 175"/>
                <a:gd name="T55" fmla="*/ 209 h 280"/>
                <a:gd name="T56" fmla="*/ 9 w 175"/>
                <a:gd name="T57" fmla="*/ 209 h 280"/>
                <a:gd name="T58" fmla="*/ 15 w 175"/>
                <a:gd name="T59" fmla="*/ 209 h 280"/>
                <a:gd name="T60" fmla="*/ 21 w 175"/>
                <a:gd name="T61" fmla="*/ 209 h 280"/>
                <a:gd name="T62" fmla="*/ 27 w 175"/>
                <a:gd name="T63" fmla="*/ 208 h 280"/>
                <a:gd name="T64" fmla="*/ 33 w 175"/>
                <a:gd name="T65" fmla="*/ 204 h 280"/>
                <a:gd name="T66" fmla="*/ 34 w 175"/>
                <a:gd name="T67" fmla="*/ 201 h 280"/>
                <a:gd name="T68" fmla="*/ 37 w 175"/>
                <a:gd name="T69" fmla="*/ 198 h 280"/>
                <a:gd name="T70" fmla="*/ 38 w 175"/>
                <a:gd name="T71" fmla="*/ 194 h 280"/>
                <a:gd name="T72" fmla="*/ 38 w 175"/>
                <a:gd name="T73" fmla="*/ 190 h 280"/>
                <a:gd name="T74" fmla="*/ 38 w 175"/>
                <a:gd name="T75" fmla="*/ 98 h 280"/>
                <a:gd name="T76" fmla="*/ 0 w 175"/>
                <a:gd name="T77" fmla="*/ 98 h 280"/>
                <a:gd name="T78" fmla="*/ 0 w 175"/>
                <a:gd name="T79" fmla="*/ 3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5" h="280">
                  <a:moveTo>
                    <a:pt x="0" y="36"/>
                  </a:moveTo>
                  <a:lnTo>
                    <a:pt x="0" y="36"/>
                  </a:lnTo>
                  <a:lnTo>
                    <a:pt x="7" y="36"/>
                  </a:lnTo>
                  <a:lnTo>
                    <a:pt x="15" y="35"/>
                  </a:lnTo>
                  <a:lnTo>
                    <a:pt x="24" y="32"/>
                  </a:lnTo>
                  <a:lnTo>
                    <a:pt x="33" y="28"/>
                  </a:lnTo>
                  <a:lnTo>
                    <a:pt x="41" y="22"/>
                  </a:lnTo>
                  <a:lnTo>
                    <a:pt x="45" y="18"/>
                  </a:lnTo>
                  <a:lnTo>
                    <a:pt x="48" y="14"/>
                  </a:lnTo>
                  <a:lnTo>
                    <a:pt x="50" y="7"/>
                  </a:lnTo>
                  <a:lnTo>
                    <a:pt x="52" y="0"/>
                  </a:lnTo>
                  <a:lnTo>
                    <a:pt x="139" y="0"/>
                  </a:lnTo>
                  <a:lnTo>
                    <a:pt x="139" y="0"/>
                  </a:lnTo>
                  <a:lnTo>
                    <a:pt x="138" y="31"/>
                  </a:lnTo>
                  <a:lnTo>
                    <a:pt x="135" y="97"/>
                  </a:lnTo>
                  <a:lnTo>
                    <a:pt x="135" y="134"/>
                  </a:lnTo>
                  <a:lnTo>
                    <a:pt x="135" y="166"/>
                  </a:lnTo>
                  <a:lnTo>
                    <a:pt x="138" y="190"/>
                  </a:lnTo>
                  <a:lnTo>
                    <a:pt x="139" y="196"/>
                  </a:lnTo>
                  <a:lnTo>
                    <a:pt x="142" y="200"/>
                  </a:lnTo>
                  <a:lnTo>
                    <a:pt x="142" y="200"/>
                  </a:lnTo>
                  <a:lnTo>
                    <a:pt x="152" y="205"/>
                  </a:lnTo>
                  <a:lnTo>
                    <a:pt x="163" y="208"/>
                  </a:lnTo>
                  <a:lnTo>
                    <a:pt x="175" y="209"/>
                  </a:lnTo>
                  <a:lnTo>
                    <a:pt x="175" y="280"/>
                  </a:lnTo>
                  <a:lnTo>
                    <a:pt x="4" y="280"/>
                  </a:lnTo>
                  <a:lnTo>
                    <a:pt x="4" y="209"/>
                  </a:lnTo>
                  <a:lnTo>
                    <a:pt x="4" y="209"/>
                  </a:lnTo>
                  <a:lnTo>
                    <a:pt x="9" y="209"/>
                  </a:lnTo>
                  <a:lnTo>
                    <a:pt x="15" y="209"/>
                  </a:lnTo>
                  <a:lnTo>
                    <a:pt x="21" y="209"/>
                  </a:lnTo>
                  <a:lnTo>
                    <a:pt x="27" y="208"/>
                  </a:lnTo>
                  <a:lnTo>
                    <a:pt x="33" y="204"/>
                  </a:lnTo>
                  <a:lnTo>
                    <a:pt x="34" y="201"/>
                  </a:lnTo>
                  <a:lnTo>
                    <a:pt x="37" y="198"/>
                  </a:lnTo>
                  <a:lnTo>
                    <a:pt x="38" y="194"/>
                  </a:lnTo>
                  <a:lnTo>
                    <a:pt x="38" y="190"/>
                  </a:lnTo>
                  <a:lnTo>
                    <a:pt x="38" y="98"/>
                  </a:lnTo>
                  <a:lnTo>
                    <a:pt x="0" y="98"/>
                  </a:lnTo>
                  <a:lnTo>
                    <a:pt x="0" y="36"/>
                  </a:lnTo>
                  <a:close/>
                </a:path>
              </a:pathLst>
            </a:custGeom>
            <a:solidFill>
              <a:srgbClr val="B88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3" name="Freeform 29"/>
            <p:cNvSpPr>
              <a:spLocks/>
            </p:cNvSpPr>
            <p:nvPr/>
          </p:nvSpPr>
          <p:spPr bwMode="auto">
            <a:xfrm>
              <a:off x="5465763" y="4722813"/>
              <a:ext cx="250825" cy="377825"/>
            </a:xfrm>
            <a:custGeom>
              <a:avLst/>
              <a:gdLst>
                <a:gd name="T0" fmla="*/ 0 w 158"/>
                <a:gd name="T1" fmla="*/ 32 h 238"/>
                <a:gd name="T2" fmla="*/ 0 w 158"/>
                <a:gd name="T3" fmla="*/ 32 h 238"/>
                <a:gd name="T4" fmla="*/ 7 w 158"/>
                <a:gd name="T5" fmla="*/ 32 h 238"/>
                <a:gd name="T6" fmla="*/ 15 w 158"/>
                <a:gd name="T7" fmla="*/ 32 h 238"/>
                <a:gd name="T8" fmla="*/ 24 w 158"/>
                <a:gd name="T9" fmla="*/ 29 h 238"/>
                <a:gd name="T10" fmla="*/ 33 w 158"/>
                <a:gd name="T11" fmla="*/ 27 h 238"/>
                <a:gd name="T12" fmla="*/ 41 w 158"/>
                <a:gd name="T13" fmla="*/ 22 h 238"/>
                <a:gd name="T14" fmla="*/ 45 w 158"/>
                <a:gd name="T15" fmla="*/ 18 h 238"/>
                <a:gd name="T16" fmla="*/ 48 w 158"/>
                <a:gd name="T17" fmla="*/ 12 h 238"/>
                <a:gd name="T18" fmla="*/ 51 w 158"/>
                <a:gd name="T19" fmla="*/ 7 h 238"/>
                <a:gd name="T20" fmla="*/ 52 w 158"/>
                <a:gd name="T21" fmla="*/ 0 h 238"/>
                <a:gd name="T22" fmla="*/ 125 w 158"/>
                <a:gd name="T23" fmla="*/ 0 h 238"/>
                <a:gd name="T24" fmla="*/ 125 w 158"/>
                <a:gd name="T25" fmla="*/ 0 h 238"/>
                <a:gd name="T26" fmla="*/ 122 w 158"/>
                <a:gd name="T27" fmla="*/ 84 h 238"/>
                <a:gd name="T28" fmla="*/ 121 w 158"/>
                <a:gd name="T29" fmla="*/ 145 h 238"/>
                <a:gd name="T30" fmla="*/ 121 w 158"/>
                <a:gd name="T31" fmla="*/ 178 h 238"/>
                <a:gd name="T32" fmla="*/ 121 w 158"/>
                <a:gd name="T33" fmla="*/ 178 h 238"/>
                <a:gd name="T34" fmla="*/ 122 w 158"/>
                <a:gd name="T35" fmla="*/ 184 h 238"/>
                <a:gd name="T36" fmla="*/ 123 w 158"/>
                <a:gd name="T37" fmla="*/ 188 h 238"/>
                <a:gd name="T38" fmla="*/ 129 w 158"/>
                <a:gd name="T39" fmla="*/ 196 h 238"/>
                <a:gd name="T40" fmla="*/ 134 w 158"/>
                <a:gd name="T41" fmla="*/ 200 h 238"/>
                <a:gd name="T42" fmla="*/ 141 w 158"/>
                <a:gd name="T43" fmla="*/ 203 h 238"/>
                <a:gd name="T44" fmla="*/ 147 w 158"/>
                <a:gd name="T45" fmla="*/ 204 h 238"/>
                <a:gd name="T46" fmla="*/ 152 w 158"/>
                <a:gd name="T47" fmla="*/ 203 h 238"/>
                <a:gd name="T48" fmla="*/ 158 w 158"/>
                <a:gd name="T49" fmla="*/ 203 h 238"/>
                <a:gd name="T50" fmla="*/ 158 w 158"/>
                <a:gd name="T51" fmla="*/ 238 h 238"/>
                <a:gd name="T52" fmla="*/ 14 w 158"/>
                <a:gd name="T53" fmla="*/ 238 h 238"/>
                <a:gd name="T54" fmla="*/ 11 w 158"/>
                <a:gd name="T55" fmla="*/ 204 h 238"/>
                <a:gd name="T56" fmla="*/ 11 w 158"/>
                <a:gd name="T57" fmla="*/ 204 h 238"/>
                <a:gd name="T58" fmla="*/ 16 w 158"/>
                <a:gd name="T59" fmla="*/ 204 h 238"/>
                <a:gd name="T60" fmla="*/ 22 w 158"/>
                <a:gd name="T61" fmla="*/ 204 h 238"/>
                <a:gd name="T62" fmla="*/ 28 w 158"/>
                <a:gd name="T63" fmla="*/ 203 h 238"/>
                <a:gd name="T64" fmla="*/ 35 w 158"/>
                <a:gd name="T65" fmla="*/ 200 h 238"/>
                <a:gd name="T66" fmla="*/ 40 w 158"/>
                <a:gd name="T67" fmla="*/ 195 h 238"/>
                <a:gd name="T68" fmla="*/ 44 w 158"/>
                <a:gd name="T69" fmla="*/ 189 h 238"/>
                <a:gd name="T70" fmla="*/ 45 w 158"/>
                <a:gd name="T71" fmla="*/ 184 h 238"/>
                <a:gd name="T72" fmla="*/ 47 w 158"/>
                <a:gd name="T73" fmla="*/ 180 h 238"/>
                <a:gd name="T74" fmla="*/ 47 w 158"/>
                <a:gd name="T75" fmla="*/ 180 h 238"/>
                <a:gd name="T76" fmla="*/ 45 w 158"/>
                <a:gd name="T77" fmla="*/ 69 h 238"/>
                <a:gd name="T78" fmla="*/ 2 w 158"/>
                <a:gd name="T79" fmla="*/ 68 h 238"/>
                <a:gd name="T80" fmla="*/ 0 w 158"/>
                <a:gd name="T81" fmla="*/ 32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8" h="238">
                  <a:moveTo>
                    <a:pt x="0" y="32"/>
                  </a:moveTo>
                  <a:lnTo>
                    <a:pt x="0" y="32"/>
                  </a:lnTo>
                  <a:lnTo>
                    <a:pt x="7" y="32"/>
                  </a:lnTo>
                  <a:lnTo>
                    <a:pt x="15" y="32"/>
                  </a:lnTo>
                  <a:lnTo>
                    <a:pt x="24" y="29"/>
                  </a:lnTo>
                  <a:lnTo>
                    <a:pt x="33" y="27"/>
                  </a:lnTo>
                  <a:lnTo>
                    <a:pt x="41" y="22"/>
                  </a:lnTo>
                  <a:lnTo>
                    <a:pt x="45" y="18"/>
                  </a:lnTo>
                  <a:lnTo>
                    <a:pt x="48" y="12"/>
                  </a:lnTo>
                  <a:lnTo>
                    <a:pt x="51" y="7"/>
                  </a:lnTo>
                  <a:lnTo>
                    <a:pt x="52" y="0"/>
                  </a:lnTo>
                  <a:lnTo>
                    <a:pt x="125" y="0"/>
                  </a:lnTo>
                  <a:lnTo>
                    <a:pt x="125" y="0"/>
                  </a:lnTo>
                  <a:lnTo>
                    <a:pt x="122" y="84"/>
                  </a:lnTo>
                  <a:lnTo>
                    <a:pt x="121" y="145"/>
                  </a:lnTo>
                  <a:lnTo>
                    <a:pt x="121" y="178"/>
                  </a:lnTo>
                  <a:lnTo>
                    <a:pt x="121" y="178"/>
                  </a:lnTo>
                  <a:lnTo>
                    <a:pt x="122" y="184"/>
                  </a:lnTo>
                  <a:lnTo>
                    <a:pt x="123" y="188"/>
                  </a:lnTo>
                  <a:lnTo>
                    <a:pt x="129" y="196"/>
                  </a:lnTo>
                  <a:lnTo>
                    <a:pt x="134" y="200"/>
                  </a:lnTo>
                  <a:lnTo>
                    <a:pt x="141" y="203"/>
                  </a:lnTo>
                  <a:lnTo>
                    <a:pt x="147" y="204"/>
                  </a:lnTo>
                  <a:lnTo>
                    <a:pt x="152" y="203"/>
                  </a:lnTo>
                  <a:lnTo>
                    <a:pt x="158" y="203"/>
                  </a:lnTo>
                  <a:lnTo>
                    <a:pt x="158" y="238"/>
                  </a:lnTo>
                  <a:lnTo>
                    <a:pt x="14" y="238"/>
                  </a:lnTo>
                  <a:lnTo>
                    <a:pt x="11" y="204"/>
                  </a:lnTo>
                  <a:lnTo>
                    <a:pt x="11" y="204"/>
                  </a:lnTo>
                  <a:lnTo>
                    <a:pt x="16" y="204"/>
                  </a:lnTo>
                  <a:lnTo>
                    <a:pt x="22" y="204"/>
                  </a:lnTo>
                  <a:lnTo>
                    <a:pt x="28" y="203"/>
                  </a:lnTo>
                  <a:lnTo>
                    <a:pt x="35" y="200"/>
                  </a:lnTo>
                  <a:lnTo>
                    <a:pt x="40" y="195"/>
                  </a:lnTo>
                  <a:lnTo>
                    <a:pt x="44" y="189"/>
                  </a:lnTo>
                  <a:lnTo>
                    <a:pt x="45" y="184"/>
                  </a:lnTo>
                  <a:lnTo>
                    <a:pt x="47" y="180"/>
                  </a:lnTo>
                  <a:lnTo>
                    <a:pt x="47" y="180"/>
                  </a:lnTo>
                  <a:lnTo>
                    <a:pt x="45" y="69"/>
                  </a:lnTo>
                  <a:lnTo>
                    <a:pt x="2" y="68"/>
                  </a:lnTo>
                  <a:lnTo>
                    <a:pt x="0" y="32"/>
                  </a:lnTo>
                  <a:close/>
                </a:path>
              </a:pathLst>
            </a:custGeom>
            <a:solidFill>
              <a:srgbClr val="FECF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14" name="Group 113"/>
          <p:cNvGrpSpPr/>
          <p:nvPr/>
        </p:nvGrpSpPr>
        <p:grpSpPr>
          <a:xfrm flipH="1">
            <a:off x="22794700" y="3478817"/>
            <a:ext cx="659264" cy="914597"/>
            <a:chOff x="306827" y="6317232"/>
            <a:chExt cx="774702" cy="1074742"/>
          </a:xfrm>
        </p:grpSpPr>
        <p:sp>
          <p:nvSpPr>
            <p:cNvPr id="115" name="Freeform 24"/>
            <p:cNvSpPr>
              <a:spLocks/>
            </p:cNvSpPr>
            <p:nvPr/>
          </p:nvSpPr>
          <p:spPr bwMode="auto">
            <a:xfrm>
              <a:off x="306827" y="6317232"/>
              <a:ext cx="774702" cy="1074742"/>
            </a:xfrm>
            <a:custGeom>
              <a:avLst/>
              <a:gdLst>
                <a:gd name="T0" fmla="*/ 245 w 488"/>
                <a:gd name="T1" fmla="*/ 0 h 677"/>
                <a:gd name="T2" fmla="*/ 245 w 488"/>
                <a:gd name="T3" fmla="*/ 0 h 677"/>
                <a:gd name="T4" fmla="*/ 134 w 488"/>
                <a:gd name="T5" fmla="*/ 47 h 677"/>
                <a:gd name="T6" fmla="*/ 52 w 488"/>
                <a:gd name="T7" fmla="*/ 82 h 677"/>
                <a:gd name="T8" fmla="*/ 21 w 488"/>
                <a:gd name="T9" fmla="*/ 97 h 677"/>
                <a:gd name="T10" fmla="*/ 0 w 488"/>
                <a:gd name="T11" fmla="*/ 108 h 677"/>
                <a:gd name="T12" fmla="*/ 0 w 488"/>
                <a:gd name="T13" fmla="*/ 108 h 677"/>
                <a:gd name="T14" fmla="*/ 1 w 488"/>
                <a:gd name="T15" fmla="*/ 121 h 677"/>
                <a:gd name="T16" fmla="*/ 6 w 488"/>
                <a:gd name="T17" fmla="*/ 157 h 677"/>
                <a:gd name="T18" fmla="*/ 18 w 488"/>
                <a:gd name="T19" fmla="*/ 214 h 677"/>
                <a:gd name="T20" fmla="*/ 25 w 488"/>
                <a:gd name="T21" fmla="*/ 250 h 677"/>
                <a:gd name="T22" fmla="*/ 36 w 488"/>
                <a:gd name="T23" fmla="*/ 287 h 677"/>
                <a:gd name="T24" fmla="*/ 48 w 488"/>
                <a:gd name="T25" fmla="*/ 329 h 677"/>
                <a:gd name="T26" fmla="*/ 61 w 488"/>
                <a:gd name="T27" fmla="*/ 374 h 677"/>
                <a:gd name="T28" fmla="*/ 79 w 488"/>
                <a:gd name="T29" fmla="*/ 420 h 677"/>
                <a:gd name="T30" fmla="*/ 100 w 488"/>
                <a:gd name="T31" fmla="*/ 469 h 677"/>
                <a:gd name="T32" fmla="*/ 122 w 488"/>
                <a:gd name="T33" fmla="*/ 520 h 677"/>
                <a:gd name="T34" fmla="*/ 149 w 488"/>
                <a:gd name="T35" fmla="*/ 572 h 677"/>
                <a:gd name="T36" fmla="*/ 179 w 488"/>
                <a:gd name="T37" fmla="*/ 625 h 677"/>
                <a:gd name="T38" fmla="*/ 213 w 488"/>
                <a:gd name="T39" fmla="*/ 677 h 677"/>
                <a:gd name="T40" fmla="*/ 213 w 488"/>
                <a:gd name="T41" fmla="*/ 677 h 677"/>
                <a:gd name="T42" fmla="*/ 239 w 488"/>
                <a:gd name="T43" fmla="*/ 668 h 677"/>
                <a:gd name="T44" fmla="*/ 267 w 488"/>
                <a:gd name="T45" fmla="*/ 658 h 677"/>
                <a:gd name="T46" fmla="*/ 304 w 488"/>
                <a:gd name="T47" fmla="*/ 644 h 677"/>
                <a:gd name="T48" fmla="*/ 346 w 488"/>
                <a:gd name="T49" fmla="*/ 625 h 677"/>
                <a:gd name="T50" fmla="*/ 393 w 488"/>
                <a:gd name="T51" fmla="*/ 602 h 677"/>
                <a:gd name="T52" fmla="*/ 440 w 488"/>
                <a:gd name="T53" fmla="*/ 575 h 677"/>
                <a:gd name="T54" fmla="*/ 464 w 488"/>
                <a:gd name="T55" fmla="*/ 562 h 677"/>
                <a:gd name="T56" fmla="*/ 488 w 488"/>
                <a:gd name="T57" fmla="*/ 546 h 677"/>
                <a:gd name="T58" fmla="*/ 488 w 488"/>
                <a:gd name="T59" fmla="*/ 546 h 677"/>
                <a:gd name="T60" fmla="*/ 481 w 488"/>
                <a:gd name="T61" fmla="*/ 537 h 677"/>
                <a:gd name="T62" fmla="*/ 461 w 488"/>
                <a:gd name="T63" fmla="*/ 513 h 677"/>
                <a:gd name="T64" fmla="*/ 431 w 488"/>
                <a:gd name="T65" fmla="*/ 471 h 677"/>
                <a:gd name="T66" fmla="*/ 414 w 488"/>
                <a:gd name="T67" fmla="*/ 442 h 677"/>
                <a:gd name="T68" fmla="*/ 396 w 488"/>
                <a:gd name="T69" fmla="*/ 411 h 677"/>
                <a:gd name="T70" fmla="*/ 376 w 488"/>
                <a:gd name="T71" fmla="*/ 375 h 677"/>
                <a:gd name="T72" fmla="*/ 355 w 488"/>
                <a:gd name="T73" fmla="*/ 335 h 677"/>
                <a:gd name="T74" fmla="*/ 336 w 488"/>
                <a:gd name="T75" fmla="*/ 290 h 677"/>
                <a:gd name="T76" fmla="*/ 315 w 488"/>
                <a:gd name="T77" fmla="*/ 241 h 677"/>
                <a:gd name="T78" fmla="*/ 296 w 488"/>
                <a:gd name="T79" fmla="*/ 187 h 677"/>
                <a:gd name="T80" fmla="*/ 278 w 488"/>
                <a:gd name="T81" fmla="*/ 130 h 677"/>
                <a:gd name="T82" fmla="*/ 260 w 488"/>
                <a:gd name="T83" fmla="*/ 68 h 677"/>
                <a:gd name="T84" fmla="*/ 245 w 488"/>
                <a:gd name="T85"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8" h="677">
                  <a:moveTo>
                    <a:pt x="245" y="0"/>
                  </a:moveTo>
                  <a:lnTo>
                    <a:pt x="245" y="0"/>
                  </a:lnTo>
                  <a:lnTo>
                    <a:pt x="134" y="47"/>
                  </a:lnTo>
                  <a:lnTo>
                    <a:pt x="52" y="82"/>
                  </a:lnTo>
                  <a:lnTo>
                    <a:pt x="21" y="97"/>
                  </a:lnTo>
                  <a:lnTo>
                    <a:pt x="0" y="108"/>
                  </a:lnTo>
                  <a:lnTo>
                    <a:pt x="0" y="108"/>
                  </a:lnTo>
                  <a:lnTo>
                    <a:pt x="1" y="121"/>
                  </a:lnTo>
                  <a:lnTo>
                    <a:pt x="6" y="157"/>
                  </a:lnTo>
                  <a:lnTo>
                    <a:pt x="18" y="214"/>
                  </a:lnTo>
                  <a:lnTo>
                    <a:pt x="25" y="250"/>
                  </a:lnTo>
                  <a:lnTo>
                    <a:pt x="36" y="287"/>
                  </a:lnTo>
                  <a:lnTo>
                    <a:pt x="48" y="329"/>
                  </a:lnTo>
                  <a:lnTo>
                    <a:pt x="61" y="374"/>
                  </a:lnTo>
                  <a:lnTo>
                    <a:pt x="79" y="420"/>
                  </a:lnTo>
                  <a:lnTo>
                    <a:pt x="100" y="469"/>
                  </a:lnTo>
                  <a:lnTo>
                    <a:pt x="122" y="520"/>
                  </a:lnTo>
                  <a:lnTo>
                    <a:pt x="149" y="572"/>
                  </a:lnTo>
                  <a:lnTo>
                    <a:pt x="179" y="625"/>
                  </a:lnTo>
                  <a:lnTo>
                    <a:pt x="213" y="677"/>
                  </a:lnTo>
                  <a:lnTo>
                    <a:pt x="213" y="677"/>
                  </a:lnTo>
                  <a:lnTo>
                    <a:pt x="239" y="668"/>
                  </a:lnTo>
                  <a:lnTo>
                    <a:pt x="267" y="658"/>
                  </a:lnTo>
                  <a:lnTo>
                    <a:pt x="304" y="644"/>
                  </a:lnTo>
                  <a:lnTo>
                    <a:pt x="346" y="625"/>
                  </a:lnTo>
                  <a:lnTo>
                    <a:pt x="393" y="602"/>
                  </a:lnTo>
                  <a:lnTo>
                    <a:pt x="440" y="575"/>
                  </a:lnTo>
                  <a:lnTo>
                    <a:pt x="464" y="562"/>
                  </a:lnTo>
                  <a:lnTo>
                    <a:pt x="488" y="546"/>
                  </a:lnTo>
                  <a:lnTo>
                    <a:pt x="488" y="546"/>
                  </a:lnTo>
                  <a:lnTo>
                    <a:pt x="481" y="537"/>
                  </a:lnTo>
                  <a:lnTo>
                    <a:pt x="461" y="513"/>
                  </a:lnTo>
                  <a:lnTo>
                    <a:pt x="431" y="471"/>
                  </a:lnTo>
                  <a:lnTo>
                    <a:pt x="414" y="442"/>
                  </a:lnTo>
                  <a:lnTo>
                    <a:pt x="396" y="411"/>
                  </a:lnTo>
                  <a:lnTo>
                    <a:pt x="376" y="375"/>
                  </a:lnTo>
                  <a:lnTo>
                    <a:pt x="355" y="335"/>
                  </a:lnTo>
                  <a:lnTo>
                    <a:pt x="336" y="290"/>
                  </a:lnTo>
                  <a:lnTo>
                    <a:pt x="315" y="241"/>
                  </a:lnTo>
                  <a:lnTo>
                    <a:pt x="296" y="187"/>
                  </a:lnTo>
                  <a:lnTo>
                    <a:pt x="278" y="130"/>
                  </a:lnTo>
                  <a:lnTo>
                    <a:pt x="260" y="68"/>
                  </a:lnTo>
                  <a:lnTo>
                    <a:pt x="245" y="0"/>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6" name="Freeform 25"/>
            <p:cNvSpPr>
              <a:spLocks/>
            </p:cNvSpPr>
            <p:nvPr/>
          </p:nvSpPr>
          <p:spPr bwMode="auto">
            <a:xfrm>
              <a:off x="306827" y="6317232"/>
              <a:ext cx="774702" cy="1074742"/>
            </a:xfrm>
            <a:custGeom>
              <a:avLst/>
              <a:gdLst>
                <a:gd name="T0" fmla="*/ 245 w 488"/>
                <a:gd name="T1" fmla="*/ 0 h 677"/>
                <a:gd name="T2" fmla="*/ 245 w 488"/>
                <a:gd name="T3" fmla="*/ 0 h 677"/>
                <a:gd name="T4" fmla="*/ 134 w 488"/>
                <a:gd name="T5" fmla="*/ 47 h 677"/>
                <a:gd name="T6" fmla="*/ 52 w 488"/>
                <a:gd name="T7" fmla="*/ 82 h 677"/>
                <a:gd name="T8" fmla="*/ 21 w 488"/>
                <a:gd name="T9" fmla="*/ 97 h 677"/>
                <a:gd name="T10" fmla="*/ 0 w 488"/>
                <a:gd name="T11" fmla="*/ 108 h 677"/>
                <a:gd name="T12" fmla="*/ 0 w 488"/>
                <a:gd name="T13" fmla="*/ 108 h 677"/>
                <a:gd name="T14" fmla="*/ 1 w 488"/>
                <a:gd name="T15" fmla="*/ 121 h 677"/>
                <a:gd name="T16" fmla="*/ 6 w 488"/>
                <a:gd name="T17" fmla="*/ 157 h 677"/>
                <a:gd name="T18" fmla="*/ 18 w 488"/>
                <a:gd name="T19" fmla="*/ 214 h 677"/>
                <a:gd name="T20" fmla="*/ 25 w 488"/>
                <a:gd name="T21" fmla="*/ 250 h 677"/>
                <a:gd name="T22" fmla="*/ 36 w 488"/>
                <a:gd name="T23" fmla="*/ 287 h 677"/>
                <a:gd name="T24" fmla="*/ 48 w 488"/>
                <a:gd name="T25" fmla="*/ 329 h 677"/>
                <a:gd name="T26" fmla="*/ 61 w 488"/>
                <a:gd name="T27" fmla="*/ 374 h 677"/>
                <a:gd name="T28" fmla="*/ 79 w 488"/>
                <a:gd name="T29" fmla="*/ 420 h 677"/>
                <a:gd name="T30" fmla="*/ 100 w 488"/>
                <a:gd name="T31" fmla="*/ 469 h 677"/>
                <a:gd name="T32" fmla="*/ 122 w 488"/>
                <a:gd name="T33" fmla="*/ 520 h 677"/>
                <a:gd name="T34" fmla="*/ 149 w 488"/>
                <a:gd name="T35" fmla="*/ 572 h 677"/>
                <a:gd name="T36" fmla="*/ 179 w 488"/>
                <a:gd name="T37" fmla="*/ 625 h 677"/>
                <a:gd name="T38" fmla="*/ 213 w 488"/>
                <a:gd name="T39" fmla="*/ 677 h 677"/>
                <a:gd name="T40" fmla="*/ 213 w 488"/>
                <a:gd name="T41" fmla="*/ 677 h 677"/>
                <a:gd name="T42" fmla="*/ 239 w 488"/>
                <a:gd name="T43" fmla="*/ 668 h 677"/>
                <a:gd name="T44" fmla="*/ 267 w 488"/>
                <a:gd name="T45" fmla="*/ 658 h 677"/>
                <a:gd name="T46" fmla="*/ 304 w 488"/>
                <a:gd name="T47" fmla="*/ 644 h 677"/>
                <a:gd name="T48" fmla="*/ 346 w 488"/>
                <a:gd name="T49" fmla="*/ 625 h 677"/>
                <a:gd name="T50" fmla="*/ 393 w 488"/>
                <a:gd name="T51" fmla="*/ 602 h 677"/>
                <a:gd name="T52" fmla="*/ 440 w 488"/>
                <a:gd name="T53" fmla="*/ 575 h 677"/>
                <a:gd name="T54" fmla="*/ 464 w 488"/>
                <a:gd name="T55" fmla="*/ 562 h 677"/>
                <a:gd name="T56" fmla="*/ 488 w 488"/>
                <a:gd name="T57" fmla="*/ 546 h 677"/>
                <a:gd name="T58" fmla="*/ 488 w 488"/>
                <a:gd name="T59" fmla="*/ 546 h 677"/>
                <a:gd name="T60" fmla="*/ 481 w 488"/>
                <a:gd name="T61" fmla="*/ 537 h 677"/>
                <a:gd name="T62" fmla="*/ 461 w 488"/>
                <a:gd name="T63" fmla="*/ 513 h 677"/>
                <a:gd name="T64" fmla="*/ 431 w 488"/>
                <a:gd name="T65" fmla="*/ 471 h 677"/>
                <a:gd name="T66" fmla="*/ 414 w 488"/>
                <a:gd name="T67" fmla="*/ 442 h 677"/>
                <a:gd name="T68" fmla="*/ 396 w 488"/>
                <a:gd name="T69" fmla="*/ 411 h 677"/>
                <a:gd name="T70" fmla="*/ 376 w 488"/>
                <a:gd name="T71" fmla="*/ 375 h 677"/>
                <a:gd name="T72" fmla="*/ 355 w 488"/>
                <a:gd name="T73" fmla="*/ 335 h 677"/>
                <a:gd name="T74" fmla="*/ 336 w 488"/>
                <a:gd name="T75" fmla="*/ 290 h 677"/>
                <a:gd name="T76" fmla="*/ 315 w 488"/>
                <a:gd name="T77" fmla="*/ 241 h 677"/>
                <a:gd name="T78" fmla="*/ 296 w 488"/>
                <a:gd name="T79" fmla="*/ 187 h 677"/>
                <a:gd name="T80" fmla="*/ 278 w 488"/>
                <a:gd name="T81" fmla="*/ 130 h 677"/>
                <a:gd name="T82" fmla="*/ 260 w 488"/>
                <a:gd name="T83" fmla="*/ 68 h 677"/>
                <a:gd name="T84" fmla="*/ 245 w 488"/>
                <a:gd name="T85"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8" h="677">
                  <a:moveTo>
                    <a:pt x="245" y="0"/>
                  </a:moveTo>
                  <a:lnTo>
                    <a:pt x="245" y="0"/>
                  </a:lnTo>
                  <a:lnTo>
                    <a:pt x="134" y="47"/>
                  </a:lnTo>
                  <a:lnTo>
                    <a:pt x="52" y="82"/>
                  </a:lnTo>
                  <a:lnTo>
                    <a:pt x="21" y="97"/>
                  </a:lnTo>
                  <a:lnTo>
                    <a:pt x="0" y="108"/>
                  </a:lnTo>
                  <a:lnTo>
                    <a:pt x="0" y="108"/>
                  </a:lnTo>
                  <a:lnTo>
                    <a:pt x="1" y="121"/>
                  </a:lnTo>
                  <a:lnTo>
                    <a:pt x="6" y="157"/>
                  </a:lnTo>
                  <a:lnTo>
                    <a:pt x="18" y="214"/>
                  </a:lnTo>
                  <a:lnTo>
                    <a:pt x="25" y="250"/>
                  </a:lnTo>
                  <a:lnTo>
                    <a:pt x="36" y="287"/>
                  </a:lnTo>
                  <a:lnTo>
                    <a:pt x="48" y="329"/>
                  </a:lnTo>
                  <a:lnTo>
                    <a:pt x="61" y="374"/>
                  </a:lnTo>
                  <a:lnTo>
                    <a:pt x="79" y="420"/>
                  </a:lnTo>
                  <a:lnTo>
                    <a:pt x="100" y="469"/>
                  </a:lnTo>
                  <a:lnTo>
                    <a:pt x="122" y="520"/>
                  </a:lnTo>
                  <a:lnTo>
                    <a:pt x="149" y="572"/>
                  </a:lnTo>
                  <a:lnTo>
                    <a:pt x="179" y="625"/>
                  </a:lnTo>
                  <a:lnTo>
                    <a:pt x="213" y="677"/>
                  </a:lnTo>
                  <a:lnTo>
                    <a:pt x="213" y="677"/>
                  </a:lnTo>
                  <a:lnTo>
                    <a:pt x="239" y="668"/>
                  </a:lnTo>
                  <a:lnTo>
                    <a:pt x="267" y="658"/>
                  </a:lnTo>
                  <a:lnTo>
                    <a:pt x="304" y="644"/>
                  </a:lnTo>
                  <a:lnTo>
                    <a:pt x="346" y="625"/>
                  </a:lnTo>
                  <a:lnTo>
                    <a:pt x="393" y="602"/>
                  </a:lnTo>
                  <a:lnTo>
                    <a:pt x="440" y="575"/>
                  </a:lnTo>
                  <a:lnTo>
                    <a:pt x="464" y="562"/>
                  </a:lnTo>
                  <a:lnTo>
                    <a:pt x="488" y="546"/>
                  </a:lnTo>
                  <a:lnTo>
                    <a:pt x="488" y="546"/>
                  </a:lnTo>
                  <a:lnTo>
                    <a:pt x="481" y="537"/>
                  </a:lnTo>
                  <a:lnTo>
                    <a:pt x="461" y="513"/>
                  </a:lnTo>
                  <a:lnTo>
                    <a:pt x="431" y="471"/>
                  </a:lnTo>
                  <a:lnTo>
                    <a:pt x="414" y="442"/>
                  </a:lnTo>
                  <a:lnTo>
                    <a:pt x="396" y="411"/>
                  </a:lnTo>
                  <a:lnTo>
                    <a:pt x="376" y="375"/>
                  </a:lnTo>
                  <a:lnTo>
                    <a:pt x="355" y="335"/>
                  </a:lnTo>
                  <a:lnTo>
                    <a:pt x="336" y="290"/>
                  </a:lnTo>
                  <a:lnTo>
                    <a:pt x="315" y="241"/>
                  </a:lnTo>
                  <a:lnTo>
                    <a:pt x="296" y="187"/>
                  </a:lnTo>
                  <a:lnTo>
                    <a:pt x="278" y="130"/>
                  </a:lnTo>
                  <a:lnTo>
                    <a:pt x="260" y="68"/>
                  </a:lnTo>
                  <a:lnTo>
                    <a:pt x="2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7" name="Freeform 26"/>
            <p:cNvSpPr>
              <a:spLocks/>
            </p:cNvSpPr>
            <p:nvPr/>
          </p:nvSpPr>
          <p:spPr bwMode="auto">
            <a:xfrm>
              <a:off x="325877" y="6353745"/>
              <a:ext cx="725490" cy="1017592"/>
            </a:xfrm>
            <a:custGeom>
              <a:avLst/>
              <a:gdLst>
                <a:gd name="T0" fmla="*/ 224 w 457"/>
                <a:gd name="T1" fmla="*/ 0 h 641"/>
                <a:gd name="T2" fmla="*/ 224 w 457"/>
                <a:gd name="T3" fmla="*/ 0 h 641"/>
                <a:gd name="T4" fmla="*/ 124 w 457"/>
                <a:gd name="T5" fmla="*/ 39 h 641"/>
                <a:gd name="T6" fmla="*/ 48 w 457"/>
                <a:gd name="T7" fmla="*/ 70 h 641"/>
                <a:gd name="T8" fmla="*/ 18 w 457"/>
                <a:gd name="T9" fmla="*/ 82 h 641"/>
                <a:gd name="T10" fmla="*/ 0 w 457"/>
                <a:gd name="T11" fmla="*/ 92 h 641"/>
                <a:gd name="T12" fmla="*/ 0 w 457"/>
                <a:gd name="T13" fmla="*/ 92 h 641"/>
                <a:gd name="T14" fmla="*/ 1 w 457"/>
                <a:gd name="T15" fmla="*/ 106 h 641"/>
                <a:gd name="T16" fmla="*/ 7 w 457"/>
                <a:gd name="T17" fmla="*/ 142 h 641"/>
                <a:gd name="T18" fmla="*/ 18 w 457"/>
                <a:gd name="T19" fmla="*/ 197 h 641"/>
                <a:gd name="T20" fmla="*/ 27 w 457"/>
                <a:gd name="T21" fmla="*/ 231 h 641"/>
                <a:gd name="T22" fmla="*/ 37 w 457"/>
                <a:gd name="T23" fmla="*/ 269 h 641"/>
                <a:gd name="T24" fmla="*/ 49 w 457"/>
                <a:gd name="T25" fmla="*/ 309 h 641"/>
                <a:gd name="T26" fmla="*/ 64 w 457"/>
                <a:gd name="T27" fmla="*/ 352 h 641"/>
                <a:gd name="T28" fmla="*/ 80 w 457"/>
                <a:gd name="T29" fmla="*/ 397 h 641"/>
                <a:gd name="T30" fmla="*/ 101 w 457"/>
                <a:gd name="T31" fmla="*/ 445 h 641"/>
                <a:gd name="T32" fmla="*/ 124 w 457"/>
                <a:gd name="T33" fmla="*/ 493 h 641"/>
                <a:gd name="T34" fmla="*/ 149 w 457"/>
                <a:gd name="T35" fmla="*/ 542 h 641"/>
                <a:gd name="T36" fmla="*/ 177 w 457"/>
                <a:gd name="T37" fmla="*/ 591 h 641"/>
                <a:gd name="T38" fmla="*/ 210 w 457"/>
                <a:gd name="T39" fmla="*/ 641 h 641"/>
                <a:gd name="T40" fmla="*/ 210 w 457"/>
                <a:gd name="T41" fmla="*/ 641 h 641"/>
                <a:gd name="T42" fmla="*/ 231 w 457"/>
                <a:gd name="T43" fmla="*/ 633 h 641"/>
                <a:gd name="T44" fmla="*/ 257 w 457"/>
                <a:gd name="T45" fmla="*/ 624 h 641"/>
                <a:gd name="T46" fmla="*/ 289 w 457"/>
                <a:gd name="T47" fmla="*/ 611 h 641"/>
                <a:gd name="T48" fmla="*/ 328 w 457"/>
                <a:gd name="T49" fmla="*/ 594 h 641"/>
                <a:gd name="T50" fmla="*/ 370 w 457"/>
                <a:gd name="T51" fmla="*/ 573 h 641"/>
                <a:gd name="T52" fmla="*/ 413 w 457"/>
                <a:gd name="T53" fmla="*/ 548 h 641"/>
                <a:gd name="T54" fmla="*/ 436 w 457"/>
                <a:gd name="T55" fmla="*/ 534 h 641"/>
                <a:gd name="T56" fmla="*/ 457 w 457"/>
                <a:gd name="T57" fmla="*/ 520 h 641"/>
                <a:gd name="T58" fmla="*/ 457 w 457"/>
                <a:gd name="T59" fmla="*/ 520 h 641"/>
                <a:gd name="T60" fmla="*/ 451 w 457"/>
                <a:gd name="T61" fmla="*/ 511 h 641"/>
                <a:gd name="T62" fmla="*/ 431 w 457"/>
                <a:gd name="T63" fmla="*/ 487 h 641"/>
                <a:gd name="T64" fmla="*/ 403 w 457"/>
                <a:gd name="T65" fmla="*/ 446 h 641"/>
                <a:gd name="T66" fmla="*/ 387 w 457"/>
                <a:gd name="T67" fmla="*/ 419 h 641"/>
                <a:gd name="T68" fmla="*/ 369 w 457"/>
                <a:gd name="T69" fmla="*/ 390 h 641"/>
                <a:gd name="T70" fmla="*/ 349 w 457"/>
                <a:gd name="T71" fmla="*/ 355 h 641"/>
                <a:gd name="T72" fmla="*/ 330 w 457"/>
                <a:gd name="T73" fmla="*/ 316 h 641"/>
                <a:gd name="T74" fmla="*/ 310 w 457"/>
                <a:gd name="T75" fmla="*/ 275 h 641"/>
                <a:gd name="T76" fmla="*/ 291 w 457"/>
                <a:gd name="T77" fmla="*/ 228 h 641"/>
                <a:gd name="T78" fmla="*/ 273 w 457"/>
                <a:gd name="T79" fmla="*/ 177 h 641"/>
                <a:gd name="T80" fmla="*/ 255 w 457"/>
                <a:gd name="T81" fmla="*/ 122 h 641"/>
                <a:gd name="T82" fmla="*/ 239 w 457"/>
                <a:gd name="T83" fmla="*/ 64 h 641"/>
                <a:gd name="T84" fmla="*/ 224 w 457"/>
                <a:gd name="T85" fmla="*/ 0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7" h="641">
                  <a:moveTo>
                    <a:pt x="224" y="0"/>
                  </a:moveTo>
                  <a:lnTo>
                    <a:pt x="224" y="0"/>
                  </a:lnTo>
                  <a:lnTo>
                    <a:pt x="124" y="39"/>
                  </a:lnTo>
                  <a:lnTo>
                    <a:pt x="48" y="70"/>
                  </a:lnTo>
                  <a:lnTo>
                    <a:pt x="18" y="82"/>
                  </a:lnTo>
                  <a:lnTo>
                    <a:pt x="0" y="92"/>
                  </a:lnTo>
                  <a:lnTo>
                    <a:pt x="0" y="92"/>
                  </a:lnTo>
                  <a:lnTo>
                    <a:pt x="1" y="106"/>
                  </a:lnTo>
                  <a:lnTo>
                    <a:pt x="7" y="142"/>
                  </a:lnTo>
                  <a:lnTo>
                    <a:pt x="18" y="197"/>
                  </a:lnTo>
                  <a:lnTo>
                    <a:pt x="27" y="231"/>
                  </a:lnTo>
                  <a:lnTo>
                    <a:pt x="37" y="269"/>
                  </a:lnTo>
                  <a:lnTo>
                    <a:pt x="49" y="309"/>
                  </a:lnTo>
                  <a:lnTo>
                    <a:pt x="64" y="352"/>
                  </a:lnTo>
                  <a:lnTo>
                    <a:pt x="80" y="397"/>
                  </a:lnTo>
                  <a:lnTo>
                    <a:pt x="101" y="445"/>
                  </a:lnTo>
                  <a:lnTo>
                    <a:pt x="124" y="493"/>
                  </a:lnTo>
                  <a:lnTo>
                    <a:pt x="149" y="542"/>
                  </a:lnTo>
                  <a:lnTo>
                    <a:pt x="177" y="591"/>
                  </a:lnTo>
                  <a:lnTo>
                    <a:pt x="210" y="641"/>
                  </a:lnTo>
                  <a:lnTo>
                    <a:pt x="210" y="641"/>
                  </a:lnTo>
                  <a:lnTo>
                    <a:pt x="231" y="633"/>
                  </a:lnTo>
                  <a:lnTo>
                    <a:pt x="257" y="624"/>
                  </a:lnTo>
                  <a:lnTo>
                    <a:pt x="289" y="611"/>
                  </a:lnTo>
                  <a:lnTo>
                    <a:pt x="328" y="594"/>
                  </a:lnTo>
                  <a:lnTo>
                    <a:pt x="370" y="573"/>
                  </a:lnTo>
                  <a:lnTo>
                    <a:pt x="413" y="548"/>
                  </a:lnTo>
                  <a:lnTo>
                    <a:pt x="436" y="534"/>
                  </a:lnTo>
                  <a:lnTo>
                    <a:pt x="457" y="520"/>
                  </a:lnTo>
                  <a:lnTo>
                    <a:pt x="457" y="520"/>
                  </a:lnTo>
                  <a:lnTo>
                    <a:pt x="451" y="511"/>
                  </a:lnTo>
                  <a:lnTo>
                    <a:pt x="431" y="487"/>
                  </a:lnTo>
                  <a:lnTo>
                    <a:pt x="403" y="446"/>
                  </a:lnTo>
                  <a:lnTo>
                    <a:pt x="387" y="419"/>
                  </a:lnTo>
                  <a:lnTo>
                    <a:pt x="369" y="390"/>
                  </a:lnTo>
                  <a:lnTo>
                    <a:pt x="349" y="355"/>
                  </a:lnTo>
                  <a:lnTo>
                    <a:pt x="330" y="316"/>
                  </a:lnTo>
                  <a:lnTo>
                    <a:pt x="310" y="275"/>
                  </a:lnTo>
                  <a:lnTo>
                    <a:pt x="291" y="228"/>
                  </a:lnTo>
                  <a:lnTo>
                    <a:pt x="273" y="177"/>
                  </a:lnTo>
                  <a:lnTo>
                    <a:pt x="255" y="122"/>
                  </a:lnTo>
                  <a:lnTo>
                    <a:pt x="239" y="64"/>
                  </a:lnTo>
                  <a:lnTo>
                    <a:pt x="224" y="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8" name="Freeform 27"/>
            <p:cNvSpPr>
              <a:spLocks/>
            </p:cNvSpPr>
            <p:nvPr/>
          </p:nvSpPr>
          <p:spPr bwMode="auto">
            <a:xfrm>
              <a:off x="325877" y="6353745"/>
              <a:ext cx="725490" cy="1017592"/>
            </a:xfrm>
            <a:custGeom>
              <a:avLst/>
              <a:gdLst>
                <a:gd name="T0" fmla="*/ 224 w 457"/>
                <a:gd name="T1" fmla="*/ 0 h 641"/>
                <a:gd name="T2" fmla="*/ 224 w 457"/>
                <a:gd name="T3" fmla="*/ 0 h 641"/>
                <a:gd name="T4" fmla="*/ 124 w 457"/>
                <a:gd name="T5" fmla="*/ 39 h 641"/>
                <a:gd name="T6" fmla="*/ 48 w 457"/>
                <a:gd name="T7" fmla="*/ 70 h 641"/>
                <a:gd name="T8" fmla="*/ 18 w 457"/>
                <a:gd name="T9" fmla="*/ 82 h 641"/>
                <a:gd name="T10" fmla="*/ 0 w 457"/>
                <a:gd name="T11" fmla="*/ 92 h 641"/>
                <a:gd name="T12" fmla="*/ 0 w 457"/>
                <a:gd name="T13" fmla="*/ 92 h 641"/>
                <a:gd name="T14" fmla="*/ 1 w 457"/>
                <a:gd name="T15" fmla="*/ 106 h 641"/>
                <a:gd name="T16" fmla="*/ 7 w 457"/>
                <a:gd name="T17" fmla="*/ 142 h 641"/>
                <a:gd name="T18" fmla="*/ 18 w 457"/>
                <a:gd name="T19" fmla="*/ 197 h 641"/>
                <a:gd name="T20" fmla="*/ 27 w 457"/>
                <a:gd name="T21" fmla="*/ 231 h 641"/>
                <a:gd name="T22" fmla="*/ 37 w 457"/>
                <a:gd name="T23" fmla="*/ 269 h 641"/>
                <a:gd name="T24" fmla="*/ 49 w 457"/>
                <a:gd name="T25" fmla="*/ 309 h 641"/>
                <a:gd name="T26" fmla="*/ 64 w 457"/>
                <a:gd name="T27" fmla="*/ 352 h 641"/>
                <a:gd name="T28" fmla="*/ 80 w 457"/>
                <a:gd name="T29" fmla="*/ 397 h 641"/>
                <a:gd name="T30" fmla="*/ 101 w 457"/>
                <a:gd name="T31" fmla="*/ 445 h 641"/>
                <a:gd name="T32" fmla="*/ 124 w 457"/>
                <a:gd name="T33" fmla="*/ 493 h 641"/>
                <a:gd name="T34" fmla="*/ 149 w 457"/>
                <a:gd name="T35" fmla="*/ 542 h 641"/>
                <a:gd name="T36" fmla="*/ 177 w 457"/>
                <a:gd name="T37" fmla="*/ 591 h 641"/>
                <a:gd name="T38" fmla="*/ 210 w 457"/>
                <a:gd name="T39" fmla="*/ 641 h 641"/>
                <a:gd name="T40" fmla="*/ 210 w 457"/>
                <a:gd name="T41" fmla="*/ 641 h 641"/>
                <a:gd name="T42" fmla="*/ 231 w 457"/>
                <a:gd name="T43" fmla="*/ 633 h 641"/>
                <a:gd name="T44" fmla="*/ 257 w 457"/>
                <a:gd name="T45" fmla="*/ 624 h 641"/>
                <a:gd name="T46" fmla="*/ 289 w 457"/>
                <a:gd name="T47" fmla="*/ 611 h 641"/>
                <a:gd name="T48" fmla="*/ 328 w 457"/>
                <a:gd name="T49" fmla="*/ 594 h 641"/>
                <a:gd name="T50" fmla="*/ 370 w 457"/>
                <a:gd name="T51" fmla="*/ 573 h 641"/>
                <a:gd name="T52" fmla="*/ 413 w 457"/>
                <a:gd name="T53" fmla="*/ 548 h 641"/>
                <a:gd name="T54" fmla="*/ 436 w 457"/>
                <a:gd name="T55" fmla="*/ 534 h 641"/>
                <a:gd name="T56" fmla="*/ 457 w 457"/>
                <a:gd name="T57" fmla="*/ 520 h 641"/>
                <a:gd name="T58" fmla="*/ 457 w 457"/>
                <a:gd name="T59" fmla="*/ 520 h 641"/>
                <a:gd name="T60" fmla="*/ 451 w 457"/>
                <a:gd name="T61" fmla="*/ 511 h 641"/>
                <a:gd name="T62" fmla="*/ 431 w 457"/>
                <a:gd name="T63" fmla="*/ 487 h 641"/>
                <a:gd name="T64" fmla="*/ 403 w 457"/>
                <a:gd name="T65" fmla="*/ 446 h 641"/>
                <a:gd name="T66" fmla="*/ 387 w 457"/>
                <a:gd name="T67" fmla="*/ 419 h 641"/>
                <a:gd name="T68" fmla="*/ 369 w 457"/>
                <a:gd name="T69" fmla="*/ 390 h 641"/>
                <a:gd name="T70" fmla="*/ 349 w 457"/>
                <a:gd name="T71" fmla="*/ 355 h 641"/>
                <a:gd name="T72" fmla="*/ 330 w 457"/>
                <a:gd name="T73" fmla="*/ 316 h 641"/>
                <a:gd name="T74" fmla="*/ 310 w 457"/>
                <a:gd name="T75" fmla="*/ 275 h 641"/>
                <a:gd name="T76" fmla="*/ 291 w 457"/>
                <a:gd name="T77" fmla="*/ 228 h 641"/>
                <a:gd name="T78" fmla="*/ 273 w 457"/>
                <a:gd name="T79" fmla="*/ 177 h 641"/>
                <a:gd name="T80" fmla="*/ 255 w 457"/>
                <a:gd name="T81" fmla="*/ 122 h 641"/>
                <a:gd name="T82" fmla="*/ 239 w 457"/>
                <a:gd name="T83" fmla="*/ 64 h 641"/>
                <a:gd name="T84" fmla="*/ 224 w 457"/>
                <a:gd name="T85" fmla="*/ 0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7" h="641">
                  <a:moveTo>
                    <a:pt x="224" y="0"/>
                  </a:moveTo>
                  <a:lnTo>
                    <a:pt x="224" y="0"/>
                  </a:lnTo>
                  <a:lnTo>
                    <a:pt x="124" y="39"/>
                  </a:lnTo>
                  <a:lnTo>
                    <a:pt x="48" y="70"/>
                  </a:lnTo>
                  <a:lnTo>
                    <a:pt x="18" y="82"/>
                  </a:lnTo>
                  <a:lnTo>
                    <a:pt x="0" y="92"/>
                  </a:lnTo>
                  <a:lnTo>
                    <a:pt x="0" y="92"/>
                  </a:lnTo>
                  <a:lnTo>
                    <a:pt x="1" y="106"/>
                  </a:lnTo>
                  <a:lnTo>
                    <a:pt x="7" y="142"/>
                  </a:lnTo>
                  <a:lnTo>
                    <a:pt x="18" y="197"/>
                  </a:lnTo>
                  <a:lnTo>
                    <a:pt x="27" y="231"/>
                  </a:lnTo>
                  <a:lnTo>
                    <a:pt x="37" y="269"/>
                  </a:lnTo>
                  <a:lnTo>
                    <a:pt x="49" y="309"/>
                  </a:lnTo>
                  <a:lnTo>
                    <a:pt x="64" y="352"/>
                  </a:lnTo>
                  <a:lnTo>
                    <a:pt x="80" y="397"/>
                  </a:lnTo>
                  <a:lnTo>
                    <a:pt x="101" y="445"/>
                  </a:lnTo>
                  <a:lnTo>
                    <a:pt x="124" y="493"/>
                  </a:lnTo>
                  <a:lnTo>
                    <a:pt x="149" y="542"/>
                  </a:lnTo>
                  <a:lnTo>
                    <a:pt x="177" y="591"/>
                  </a:lnTo>
                  <a:lnTo>
                    <a:pt x="210" y="641"/>
                  </a:lnTo>
                  <a:lnTo>
                    <a:pt x="210" y="641"/>
                  </a:lnTo>
                  <a:lnTo>
                    <a:pt x="231" y="633"/>
                  </a:lnTo>
                  <a:lnTo>
                    <a:pt x="257" y="624"/>
                  </a:lnTo>
                  <a:lnTo>
                    <a:pt x="289" y="611"/>
                  </a:lnTo>
                  <a:lnTo>
                    <a:pt x="328" y="594"/>
                  </a:lnTo>
                  <a:lnTo>
                    <a:pt x="370" y="573"/>
                  </a:lnTo>
                  <a:lnTo>
                    <a:pt x="413" y="548"/>
                  </a:lnTo>
                  <a:lnTo>
                    <a:pt x="436" y="534"/>
                  </a:lnTo>
                  <a:lnTo>
                    <a:pt x="457" y="520"/>
                  </a:lnTo>
                  <a:lnTo>
                    <a:pt x="457" y="520"/>
                  </a:lnTo>
                  <a:lnTo>
                    <a:pt x="451" y="511"/>
                  </a:lnTo>
                  <a:lnTo>
                    <a:pt x="431" y="487"/>
                  </a:lnTo>
                  <a:lnTo>
                    <a:pt x="403" y="446"/>
                  </a:lnTo>
                  <a:lnTo>
                    <a:pt x="387" y="419"/>
                  </a:lnTo>
                  <a:lnTo>
                    <a:pt x="369" y="390"/>
                  </a:lnTo>
                  <a:lnTo>
                    <a:pt x="349" y="355"/>
                  </a:lnTo>
                  <a:lnTo>
                    <a:pt x="330" y="316"/>
                  </a:lnTo>
                  <a:lnTo>
                    <a:pt x="310" y="275"/>
                  </a:lnTo>
                  <a:lnTo>
                    <a:pt x="291" y="228"/>
                  </a:lnTo>
                  <a:lnTo>
                    <a:pt x="273" y="177"/>
                  </a:lnTo>
                  <a:lnTo>
                    <a:pt x="255" y="122"/>
                  </a:lnTo>
                  <a:lnTo>
                    <a:pt x="239" y="64"/>
                  </a:lnTo>
                  <a:lnTo>
                    <a:pt x="22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9" name="Freeform 28"/>
            <p:cNvSpPr>
              <a:spLocks/>
            </p:cNvSpPr>
            <p:nvPr/>
          </p:nvSpPr>
          <p:spPr bwMode="auto">
            <a:xfrm>
              <a:off x="370327" y="6420420"/>
              <a:ext cx="609602" cy="909641"/>
            </a:xfrm>
            <a:custGeom>
              <a:avLst/>
              <a:gdLst>
                <a:gd name="T0" fmla="*/ 0 w 384"/>
                <a:gd name="T1" fmla="*/ 112 h 573"/>
                <a:gd name="T2" fmla="*/ 15 w 384"/>
                <a:gd name="T3" fmla="*/ 103 h 573"/>
                <a:gd name="T4" fmla="*/ 28 w 384"/>
                <a:gd name="T5" fmla="*/ 86 h 573"/>
                <a:gd name="T6" fmla="*/ 34 w 384"/>
                <a:gd name="T7" fmla="*/ 74 h 573"/>
                <a:gd name="T8" fmla="*/ 36 w 384"/>
                <a:gd name="T9" fmla="*/ 59 h 573"/>
                <a:gd name="T10" fmla="*/ 33 w 384"/>
                <a:gd name="T11" fmla="*/ 41 h 573"/>
                <a:gd name="T12" fmla="*/ 152 w 384"/>
                <a:gd name="T13" fmla="*/ 0 h 573"/>
                <a:gd name="T14" fmla="*/ 155 w 384"/>
                <a:gd name="T15" fmla="*/ 12 h 573"/>
                <a:gd name="T16" fmla="*/ 164 w 384"/>
                <a:gd name="T17" fmla="*/ 22 h 573"/>
                <a:gd name="T18" fmla="*/ 182 w 384"/>
                <a:gd name="T19" fmla="*/ 29 h 573"/>
                <a:gd name="T20" fmla="*/ 196 w 384"/>
                <a:gd name="T21" fmla="*/ 29 h 573"/>
                <a:gd name="T22" fmla="*/ 223 w 384"/>
                <a:gd name="T23" fmla="*/ 113 h 573"/>
                <a:gd name="T24" fmla="*/ 270 w 384"/>
                <a:gd name="T25" fmla="*/ 233 h 573"/>
                <a:gd name="T26" fmla="*/ 303 w 384"/>
                <a:gd name="T27" fmla="*/ 303 h 573"/>
                <a:gd name="T28" fmla="*/ 341 w 384"/>
                <a:gd name="T29" fmla="*/ 373 h 573"/>
                <a:gd name="T30" fmla="*/ 384 w 384"/>
                <a:gd name="T31" fmla="*/ 442 h 573"/>
                <a:gd name="T32" fmla="*/ 381 w 384"/>
                <a:gd name="T33" fmla="*/ 446 h 573"/>
                <a:gd name="T34" fmla="*/ 374 w 384"/>
                <a:gd name="T35" fmla="*/ 457 h 573"/>
                <a:gd name="T36" fmla="*/ 371 w 384"/>
                <a:gd name="T37" fmla="*/ 473 h 573"/>
                <a:gd name="T38" fmla="*/ 379 w 384"/>
                <a:gd name="T39" fmla="*/ 494 h 573"/>
                <a:gd name="T40" fmla="*/ 362 w 384"/>
                <a:gd name="T41" fmla="*/ 504 h 573"/>
                <a:gd name="T42" fmla="*/ 293 w 384"/>
                <a:gd name="T43" fmla="*/ 542 h 573"/>
                <a:gd name="T44" fmla="*/ 242 w 384"/>
                <a:gd name="T45" fmla="*/ 566 h 573"/>
                <a:gd name="T46" fmla="*/ 221 w 384"/>
                <a:gd name="T47" fmla="*/ 573 h 573"/>
                <a:gd name="T48" fmla="*/ 215 w 384"/>
                <a:gd name="T49" fmla="*/ 560 h 573"/>
                <a:gd name="T50" fmla="*/ 203 w 384"/>
                <a:gd name="T51" fmla="*/ 546 h 573"/>
                <a:gd name="T52" fmla="*/ 187 w 384"/>
                <a:gd name="T53" fmla="*/ 539 h 573"/>
                <a:gd name="T54" fmla="*/ 172 w 384"/>
                <a:gd name="T55" fmla="*/ 539 h 573"/>
                <a:gd name="T56" fmla="*/ 164 w 384"/>
                <a:gd name="T57" fmla="*/ 540 h 573"/>
                <a:gd name="T58" fmla="*/ 126 w 384"/>
                <a:gd name="T59" fmla="*/ 470 h 573"/>
                <a:gd name="T60" fmla="*/ 73 w 384"/>
                <a:gd name="T61" fmla="*/ 358 h 573"/>
                <a:gd name="T62" fmla="*/ 46 w 384"/>
                <a:gd name="T63" fmla="*/ 285 h 573"/>
                <a:gd name="T64" fmla="*/ 21 w 384"/>
                <a:gd name="T65" fmla="*/ 203 h 573"/>
                <a:gd name="T66" fmla="*/ 0 w 384"/>
                <a:gd name="T67" fmla="*/ 112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 h="573">
                  <a:moveTo>
                    <a:pt x="0" y="112"/>
                  </a:moveTo>
                  <a:lnTo>
                    <a:pt x="0" y="112"/>
                  </a:lnTo>
                  <a:lnTo>
                    <a:pt x="8" y="109"/>
                  </a:lnTo>
                  <a:lnTo>
                    <a:pt x="15" y="103"/>
                  </a:lnTo>
                  <a:lnTo>
                    <a:pt x="22" y="97"/>
                  </a:lnTo>
                  <a:lnTo>
                    <a:pt x="28" y="86"/>
                  </a:lnTo>
                  <a:lnTo>
                    <a:pt x="31" y="82"/>
                  </a:lnTo>
                  <a:lnTo>
                    <a:pt x="34" y="74"/>
                  </a:lnTo>
                  <a:lnTo>
                    <a:pt x="36" y="68"/>
                  </a:lnTo>
                  <a:lnTo>
                    <a:pt x="36" y="59"/>
                  </a:lnTo>
                  <a:lnTo>
                    <a:pt x="34" y="52"/>
                  </a:lnTo>
                  <a:lnTo>
                    <a:pt x="33" y="41"/>
                  </a:lnTo>
                  <a:lnTo>
                    <a:pt x="152" y="0"/>
                  </a:lnTo>
                  <a:lnTo>
                    <a:pt x="152" y="0"/>
                  </a:lnTo>
                  <a:lnTo>
                    <a:pt x="154" y="6"/>
                  </a:lnTo>
                  <a:lnTo>
                    <a:pt x="155" y="12"/>
                  </a:lnTo>
                  <a:lnTo>
                    <a:pt x="160" y="17"/>
                  </a:lnTo>
                  <a:lnTo>
                    <a:pt x="164" y="22"/>
                  </a:lnTo>
                  <a:lnTo>
                    <a:pt x="172" y="28"/>
                  </a:lnTo>
                  <a:lnTo>
                    <a:pt x="182" y="29"/>
                  </a:lnTo>
                  <a:lnTo>
                    <a:pt x="196" y="29"/>
                  </a:lnTo>
                  <a:lnTo>
                    <a:pt x="196" y="29"/>
                  </a:lnTo>
                  <a:lnTo>
                    <a:pt x="208" y="70"/>
                  </a:lnTo>
                  <a:lnTo>
                    <a:pt x="223" y="113"/>
                  </a:lnTo>
                  <a:lnTo>
                    <a:pt x="244" y="168"/>
                  </a:lnTo>
                  <a:lnTo>
                    <a:pt x="270" y="233"/>
                  </a:lnTo>
                  <a:lnTo>
                    <a:pt x="287" y="267"/>
                  </a:lnTo>
                  <a:lnTo>
                    <a:pt x="303" y="303"/>
                  </a:lnTo>
                  <a:lnTo>
                    <a:pt x="321" y="337"/>
                  </a:lnTo>
                  <a:lnTo>
                    <a:pt x="341" y="373"/>
                  </a:lnTo>
                  <a:lnTo>
                    <a:pt x="362" y="409"/>
                  </a:lnTo>
                  <a:lnTo>
                    <a:pt x="384" y="442"/>
                  </a:lnTo>
                  <a:lnTo>
                    <a:pt x="384" y="442"/>
                  </a:lnTo>
                  <a:lnTo>
                    <a:pt x="381" y="446"/>
                  </a:lnTo>
                  <a:lnTo>
                    <a:pt x="376" y="451"/>
                  </a:lnTo>
                  <a:lnTo>
                    <a:pt x="374" y="457"/>
                  </a:lnTo>
                  <a:lnTo>
                    <a:pt x="372" y="464"/>
                  </a:lnTo>
                  <a:lnTo>
                    <a:pt x="371" y="473"/>
                  </a:lnTo>
                  <a:lnTo>
                    <a:pt x="374" y="484"/>
                  </a:lnTo>
                  <a:lnTo>
                    <a:pt x="379" y="494"/>
                  </a:lnTo>
                  <a:lnTo>
                    <a:pt x="379" y="494"/>
                  </a:lnTo>
                  <a:lnTo>
                    <a:pt x="362" y="504"/>
                  </a:lnTo>
                  <a:lnTo>
                    <a:pt x="318" y="528"/>
                  </a:lnTo>
                  <a:lnTo>
                    <a:pt x="293" y="542"/>
                  </a:lnTo>
                  <a:lnTo>
                    <a:pt x="267" y="555"/>
                  </a:lnTo>
                  <a:lnTo>
                    <a:pt x="242" y="566"/>
                  </a:lnTo>
                  <a:lnTo>
                    <a:pt x="221" y="573"/>
                  </a:lnTo>
                  <a:lnTo>
                    <a:pt x="221" y="573"/>
                  </a:lnTo>
                  <a:lnTo>
                    <a:pt x="220" y="566"/>
                  </a:lnTo>
                  <a:lnTo>
                    <a:pt x="215" y="560"/>
                  </a:lnTo>
                  <a:lnTo>
                    <a:pt x="211" y="552"/>
                  </a:lnTo>
                  <a:lnTo>
                    <a:pt x="203" y="546"/>
                  </a:lnTo>
                  <a:lnTo>
                    <a:pt x="193" y="540"/>
                  </a:lnTo>
                  <a:lnTo>
                    <a:pt x="187" y="539"/>
                  </a:lnTo>
                  <a:lnTo>
                    <a:pt x="179" y="539"/>
                  </a:lnTo>
                  <a:lnTo>
                    <a:pt x="172" y="539"/>
                  </a:lnTo>
                  <a:lnTo>
                    <a:pt x="164" y="540"/>
                  </a:lnTo>
                  <a:lnTo>
                    <a:pt x="164" y="540"/>
                  </a:lnTo>
                  <a:lnTo>
                    <a:pt x="145" y="509"/>
                  </a:lnTo>
                  <a:lnTo>
                    <a:pt x="126" y="470"/>
                  </a:lnTo>
                  <a:lnTo>
                    <a:pt x="100" y="421"/>
                  </a:lnTo>
                  <a:lnTo>
                    <a:pt x="73" y="358"/>
                  </a:lnTo>
                  <a:lnTo>
                    <a:pt x="60" y="322"/>
                  </a:lnTo>
                  <a:lnTo>
                    <a:pt x="46" y="285"/>
                  </a:lnTo>
                  <a:lnTo>
                    <a:pt x="33" y="245"/>
                  </a:lnTo>
                  <a:lnTo>
                    <a:pt x="21" y="203"/>
                  </a:lnTo>
                  <a:lnTo>
                    <a:pt x="11" y="158"/>
                  </a:lnTo>
                  <a:lnTo>
                    <a:pt x="0" y="112"/>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0" name="Freeform 29"/>
            <p:cNvSpPr>
              <a:spLocks/>
            </p:cNvSpPr>
            <p:nvPr/>
          </p:nvSpPr>
          <p:spPr bwMode="auto">
            <a:xfrm>
              <a:off x="370327" y="6420420"/>
              <a:ext cx="609602" cy="909641"/>
            </a:xfrm>
            <a:custGeom>
              <a:avLst/>
              <a:gdLst>
                <a:gd name="T0" fmla="*/ 0 w 384"/>
                <a:gd name="T1" fmla="*/ 112 h 573"/>
                <a:gd name="T2" fmla="*/ 15 w 384"/>
                <a:gd name="T3" fmla="*/ 103 h 573"/>
                <a:gd name="T4" fmla="*/ 28 w 384"/>
                <a:gd name="T5" fmla="*/ 86 h 573"/>
                <a:gd name="T6" fmla="*/ 34 w 384"/>
                <a:gd name="T7" fmla="*/ 74 h 573"/>
                <a:gd name="T8" fmla="*/ 36 w 384"/>
                <a:gd name="T9" fmla="*/ 59 h 573"/>
                <a:gd name="T10" fmla="*/ 33 w 384"/>
                <a:gd name="T11" fmla="*/ 41 h 573"/>
                <a:gd name="T12" fmla="*/ 152 w 384"/>
                <a:gd name="T13" fmla="*/ 0 h 573"/>
                <a:gd name="T14" fmla="*/ 155 w 384"/>
                <a:gd name="T15" fmla="*/ 12 h 573"/>
                <a:gd name="T16" fmla="*/ 164 w 384"/>
                <a:gd name="T17" fmla="*/ 22 h 573"/>
                <a:gd name="T18" fmla="*/ 182 w 384"/>
                <a:gd name="T19" fmla="*/ 29 h 573"/>
                <a:gd name="T20" fmla="*/ 196 w 384"/>
                <a:gd name="T21" fmla="*/ 29 h 573"/>
                <a:gd name="T22" fmla="*/ 223 w 384"/>
                <a:gd name="T23" fmla="*/ 113 h 573"/>
                <a:gd name="T24" fmla="*/ 270 w 384"/>
                <a:gd name="T25" fmla="*/ 233 h 573"/>
                <a:gd name="T26" fmla="*/ 303 w 384"/>
                <a:gd name="T27" fmla="*/ 303 h 573"/>
                <a:gd name="T28" fmla="*/ 341 w 384"/>
                <a:gd name="T29" fmla="*/ 373 h 573"/>
                <a:gd name="T30" fmla="*/ 384 w 384"/>
                <a:gd name="T31" fmla="*/ 442 h 573"/>
                <a:gd name="T32" fmla="*/ 381 w 384"/>
                <a:gd name="T33" fmla="*/ 446 h 573"/>
                <a:gd name="T34" fmla="*/ 374 w 384"/>
                <a:gd name="T35" fmla="*/ 457 h 573"/>
                <a:gd name="T36" fmla="*/ 371 w 384"/>
                <a:gd name="T37" fmla="*/ 473 h 573"/>
                <a:gd name="T38" fmla="*/ 379 w 384"/>
                <a:gd name="T39" fmla="*/ 494 h 573"/>
                <a:gd name="T40" fmla="*/ 362 w 384"/>
                <a:gd name="T41" fmla="*/ 504 h 573"/>
                <a:gd name="T42" fmla="*/ 293 w 384"/>
                <a:gd name="T43" fmla="*/ 542 h 573"/>
                <a:gd name="T44" fmla="*/ 242 w 384"/>
                <a:gd name="T45" fmla="*/ 566 h 573"/>
                <a:gd name="T46" fmla="*/ 221 w 384"/>
                <a:gd name="T47" fmla="*/ 573 h 573"/>
                <a:gd name="T48" fmla="*/ 215 w 384"/>
                <a:gd name="T49" fmla="*/ 560 h 573"/>
                <a:gd name="T50" fmla="*/ 203 w 384"/>
                <a:gd name="T51" fmla="*/ 546 h 573"/>
                <a:gd name="T52" fmla="*/ 187 w 384"/>
                <a:gd name="T53" fmla="*/ 539 h 573"/>
                <a:gd name="T54" fmla="*/ 172 w 384"/>
                <a:gd name="T55" fmla="*/ 539 h 573"/>
                <a:gd name="T56" fmla="*/ 164 w 384"/>
                <a:gd name="T57" fmla="*/ 540 h 573"/>
                <a:gd name="T58" fmla="*/ 126 w 384"/>
                <a:gd name="T59" fmla="*/ 470 h 573"/>
                <a:gd name="T60" fmla="*/ 73 w 384"/>
                <a:gd name="T61" fmla="*/ 358 h 573"/>
                <a:gd name="T62" fmla="*/ 46 w 384"/>
                <a:gd name="T63" fmla="*/ 285 h 573"/>
                <a:gd name="T64" fmla="*/ 21 w 384"/>
                <a:gd name="T65" fmla="*/ 203 h 573"/>
                <a:gd name="T66" fmla="*/ 0 w 384"/>
                <a:gd name="T67" fmla="*/ 112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 h="573">
                  <a:moveTo>
                    <a:pt x="0" y="112"/>
                  </a:moveTo>
                  <a:lnTo>
                    <a:pt x="0" y="112"/>
                  </a:lnTo>
                  <a:lnTo>
                    <a:pt x="8" y="109"/>
                  </a:lnTo>
                  <a:lnTo>
                    <a:pt x="15" y="103"/>
                  </a:lnTo>
                  <a:lnTo>
                    <a:pt x="22" y="97"/>
                  </a:lnTo>
                  <a:lnTo>
                    <a:pt x="28" y="86"/>
                  </a:lnTo>
                  <a:lnTo>
                    <a:pt x="31" y="82"/>
                  </a:lnTo>
                  <a:lnTo>
                    <a:pt x="34" y="74"/>
                  </a:lnTo>
                  <a:lnTo>
                    <a:pt x="36" y="68"/>
                  </a:lnTo>
                  <a:lnTo>
                    <a:pt x="36" y="59"/>
                  </a:lnTo>
                  <a:lnTo>
                    <a:pt x="34" y="52"/>
                  </a:lnTo>
                  <a:lnTo>
                    <a:pt x="33" y="41"/>
                  </a:lnTo>
                  <a:lnTo>
                    <a:pt x="152" y="0"/>
                  </a:lnTo>
                  <a:lnTo>
                    <a:pt x="152" y="0"/>
                  </a:lnTo>
                  <a:lnTo>
                    <a:pt x="154" y="6"/>
                  </a:lnTo>
                  <a:lnTo>
                    <a:pt x="155" y="12"/>
                  </a:lnTo>
                  <a:lnTo>
                    <a:pt x="160" y="17"/>
                  </a:lnTo>
                  <a:lnTo>
                    <a:pt x="164" y="22"/>
                  </a:lnTo>
                  <a:lnTo>
                    <a:pt x="172" y="28"/>
                  </a:lnTo>
                  <a:lnTo>
                    <a:pt x="182" y="29"/>
                  </a:lnTo>
                  <a:lnTo>
                    <a:pt x="196" y="29"/>
                  </a:lnTo>
                  <a:lnTo>
                    <a:pt x="196" y="29"/>
                  </a:lnTo>
                  <a:lnTo>
                    <a:pt x="208" y="70"/>
                  </a:lnTo>
                  <a:lnTo>
                    <a:pt x="223" y="113"/>
                  </a:lnTo>
                  <a:lnTo>
                    <a:pt x="244" y="168"/>
                  </a:lnTo>
                  <a:lnTo>
                    <a:pt x="270" y="233"/>
                  </a:lnTo>
                  <a:lnTo>
                    <a:pt x="287" y="267"/>
                  </a:lnTo>
                  <a:lnTo>
                    <a:pt x="303" y="303"/>
                  </a:lnTo>
                  <a:lnTo>
                    <a:pt x="321" y="337"/>
                  </a:lnTo>
                  <a:lnTo>
                    <a:pt x="341" y="373"/>
                  </a:lnTo>
                  <a:lnTo>
                    <a:pt x="362" y="409"/>
                  </a:lnTo>
                  <a:lnTo>
                    <a:pt x="384" y="442"/>
                  </a:lnTo>
                  <a:lnTo>
                    <a:pt x="384" y="442"/>
                  </a:lnTo>
                  <a:lnTo>
                    <a:pt x="381" y="446"/>
                  </a:lnTo>
                  <a:lnTo>
                    <a:pt x="376" y="451"/>
                  </a:lnTo>
                  <a:lnTo>
                    <a:pt x="374" y="457"/>
                  </a:lnTo>
                  <a:lnTo>
                    <a:pt x="372" y="464"/>
                  </a:lnTo>
                  <a:lnTo>
                    <a:pt x="371" y="473"/>
                  </a:lnTo>
                  <a:lnTo>
                    <a:pt x="374" y="484"/>
                  </a:lnTo>
                  <a:lnTo>
                    <a:pt x="379" y="494"/>
                  </a:lnTo>
                  <a:lnTo>
                    <a:pt x="379" y="494"/>
                  </a:lnTo>
                  <a:lnTo>
                    <a:pt x="362" y="504"/>
                  </a:lnTo>
                  <a:lnTo>
                    <a:pt x="318" y="528"/>
                  </a:lnTo>
                  <a:lnTo>
                    <a:pt x="293" y="542"/>
                  </a:lnTo>
                  <a:lnTo>
                    <a:pt x="267" y="555"/>
                  </a:lnTo>
                  <a:lnTo>
                    <a:pt x="242" y="566"/>
                  </a:lnTo>
                  <a:lnTo>
                    <a:pt x="221" y="573"/>
                  </a:lnTo>
                  <a:lnTo>
                    <a:pt x="221" y="573"/>
                  </a:lnTo>
                  <a:lnTo>
                    <a:pt x="220" y="566"/>
                  </a:lnTo>
                  <a:lnTo>
                    <a:pt x="215" y="560"/>
                  </a:lnTo>
                  <a:lnTo>
                    <a:pt x="211" y="552"/>
                  </a:lnTo>
                  <a:lnTo>
                    <a:pt x="203" y="546"/>
                  </a:lnTo>
                  <a:lnTo>
                    <a:pt x="193" y="540"/>
                  </a:lnTo>
                  <a:lnTo>
                    <a:pt x="187" y="539"/>
                  </a:lnTo>
                  <a:lnTo>
                    <a:pt x="179" y="539"/>
                  </a:lnTo>
                  <a:lnTo>
                    <a:pt x="172" y="539"/>
                  </a:lnTo>
                  <a:lnTo>
                    <a:pt x="164" y="540"/>
                  </a:lnTo>
                  <a:lnTo>
                    <a:pt x="164" y="540"/>
                  </a:lnTo>
                  <a:lnTo>
                    <a:pt x="145" y="509"/>
                  </a:lnTo>
                  <a:lnTo>
                    <a:pt x="126" y="470"/>
                  </a:lnTo>
                  <a:lnTo>
                    <a:pt x="100" y="421"/>
                  </a:lnTo>
                  <a:lnTo>
                    <a:pt x="73" y="358"/>
                  </a:lnTo>
                  <a:lnTo>
                    <a:pt x="60" y="322"/>
                  </a:lnTo>
                  <a:lnTo>
                    <a:pt x="46" y="285"/>
                  </a:lnTo>
                  <a:lnTo>
                    <a:pt x="33" y="245"/>
                  </a:lnTo>
                  <a:lnTo>
                    <a:pt x="21" y="203"/>
                  </a:lnTo>
                  <a:lnTo>
                    <a:pt x="11" y="158"/>
                  </a:lnTo>
                  <a:lnTo>
                    <a:pt x="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1" name="Freeform 30"/>
            <p:cNvSpPr>
              <a:spLocks/>
            </p:cNvSpPr>
            <p:nvPr/>
          </p:nvSpPr>
          <p:spPr bwMode="auto">
            <a:xfrm>
              <a:off x="711641" y="6666484"/>
              <a:ext cx="187326" cy="339726"/>
            </a:xfrm>
            <a:custGeom>
              <a:avLst/>
              <a:gdLst>
                <a:gd name="T0" fmla="*/ 118 w 118"/>
                <a:gd name="T1" fmla="*/ 196 h 214"/>
                <a:gd name="T2" fmla="*/ 94 w 118"/>
                <a:gd name="T3" fmla="*/ 214 h 214"/>
                <a:gd name="T4" fmla="*/ 94 w 118"/>
                <a:gd name="T5" fmla="*/ 214 h 214"/>
                <a:gd name="T6" fmla="*/ 81 w 118"/>
                <a:gd name="T7" fmla="*/ 191 h 214"/>
                <a:gd name="T8" fmla="*/ 51 w 118"/>
                <a:gd name="T9" fmla="*/ 136 h 214"/>
                <a:gd name="T10" fmla="*/ 35 w 118"/>
                <a:gd name="T11" fmla="*/ 103 h 214"/>
                <a:gd name="T12" fmla="*/ 20 w 118"/>
                <a:gd name="T13" fmla="*/ 70 h 214"/>
                <a:gd name="T14" fmla="*/ 8 w 118"/>
                <a:gd name="T15" fmla="*/ 37 h 214"/>
                <a:gd name="T16" fmla="*/ 3 w 118"/>
                <a:gd name="T17" fmla="*/ 24 h 214"/>
                <a:gd name="T18" fmla="*/ 0 w 118"/>
                <a:gd name="T19" fmla="*/ 10 h 214"/>
                <a:gd name="T20" fmla="*/ 27 w 118"/>
                <a:gd name="T21" fmla="*/ 0 h 214"/>
                <a:gd name="T22" fmla="*/ 27 w 118"/>
                <a:gd name="T23" fmla="*/ 0 h 214"/>
                <a:gd name="T24" fmla="*/ 36 w 118"/>
                <a:gd name="T25" fmla="*/ 21 h 214"/>
                <a:gd name="T26" fmla="*/ 57 w 118"/>
                <a:gd name="T27" fmla="*/ 72 h 214"/>
                <a:gd name="T28" fmla="*/ 85 w 118"/>
                <a:gd name="T29" fmla="*/ 136 h 214"/>
                <a:gd name="T30" fmla="*/ 102 w 118"/>
                <a:gd name="T31" fmla="*/ 167 h 214"/>
                <a:gd name="T32" fmla="*/ 118 w 118"/>
                <a:gd name="T33" fmla="*/ 19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214">
                  <a:moveTo>
                    <a:pt x="118" y="196"/>
                  </a:moveTo>
                  <a:lnTo>
                    <a:pt x="94" y="214"/>
                  </a:lnTo>
                  <a:lnTo>
                    <a:pt x="94" y="214"/>
                  </a:lnTo>
                  <a:lnTo>
                    <a:pt x="81" y="191"/>
                  </a:lnTo>
                  <a:lnTo>
                    <a:pt x="51" y="136"/>
                  </a:lnTo>
                  <a:lnTo>
                    <a:pt x="35" y="103"/>
                  </a:lnTo>
                  <a:lnTo>
                    <a:pt x="20" y="70"/>
                  </a:lnTo>
                  <a:lnTo>
                    <a:pt x="8" y="37"/>
                  </a:lnTo>
                  <a:lnTo>
                    <a:pt x="3" y="24"/>
                  </a:lnTo>
                  <a:lnTo>
                    <a:pt x="0" y="10"/>
                  </a:lnTo>
                  <a:lnTo>
                    <a:pt x="27" y="0"/>
                  </a:lnTo>
                  <a:lnTo>
                    <a:pt x="27" y="0"/>
                  </a:lnTo>
                  <a:lnTo>
                    <a:pt x="36" y="21"/>
                  </a:lnTo>
                  <a:lnTo>
                    <a:pt x="57" y="72"/>
                  </a:lnTo>
                  <a:lnTo>
                    <a:pt x="85" y="136"/>
                  </a:lnTo>
                  <a:lnTo>
                    <a:pt x="102" y="167"/>
                  </a:lnTo>
                  <a:lnTo>
                    <a:pt x="118" y="196"/>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2" name="Freeform 31"/>
            <p:cNvSpPr>
              <a:spLocks/>
            </p:cNvSpPr>
            <p:nvPr/>
          </p:nvSpPr>
          <p:spPr bwMode="auto">
            <a:xfrm>
              <a:off x="711641" y="6666484"/>
              <a:ext cx="187326" cy="339726"/>
            </a:xfrm>
            <a:custGeom>
              <a:avLst/>
              <a:gdLst>
                <a:gd name="T0" fmla="*/ 118 w 118"/>
                <a:gd name="T1" fmla="*/ 196 h 214"/>
                <a:gd name="T2" fmla="*/ 94 w 118"/>
                <a:gd name="T3" fmla="*/ 214 h 214"/>
                <a:gd name="T4" fmla="*/ 94 w 118"/>
                <a:gd name="T5" fmla="*/ 214 h 214"/>
                <a:gd name="T6" fmla="*/ 81 w 118"/>
                <a:gd name="T7" fmla="*/ 191 h 214"/>
                <a:gd name="T8" fmla="*/ 51 w 118"/>
                <a:gd name="T9" fmla="*/ 136 h 214"/>
                <a:gd name="T10" fmla="*/ 35 w 118"/>
                <a:gd name="T11" fmla="*/ 103 h 214"/>
                <a:gd name="T12" fmla="*/ 20 w 118"/>
                <a:gd name="T13" fmla="*/ 70 h 214"/>
                <a:gd name="T14" fmla="*/ 8 w 118"/>
                <a:gd name="T15" fmla="*/ 37 h 214"/>
                <a:gd name="T16" fmla="*/ 3 w 118"/>
                <a:gd name="T17" fmla="*/ 24 h 214"/>
                <a:gd name="T18" fmla="*/ 0 w 118"/>
                <a:gd name="T19" fmla="*/ 10 h 214"/>
                <a:gd name="T20" fmla="*/ 27 w 118"/>
                <a:gd name="T21" fmla="*/ 0 h 214"/>
                <a:gd name="T22" fmla="*/ 27 w 118"/>
                <a:gd name="T23" fmla="*/ 0 h 214"/>
                <a:gd name="T24" fmla="*/ 36 w 118"/>
                <a:gd name="T25" fmla="*/ 21 h 214"/>
                <a:gd name="T26" fmla="*/ 57 w 118"/>
                <a:gd name="T27" fmla="*/ 72 h 214"/>
                <a:gd name="T28" fmla="*/ 85 w 118"/>
                <a:gd name="T29" fmla="*/ 136 h 214"/>
                <a:gd name="T30" fmla="*/ 102 w 118"/>
                <a:gd name="T31" fmla="*/ 167 h 214"/>
                <a:gd name="T32" fmla="*/ 118 w 118"/>
                <a:gd name="T33" fmla="*/ 19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214">
                  <a:moveTo>
                    <a:pt x="118" y="196"/>
                  </a:moveTo>
                  <a:lnTo>
                    <a:pt x="94" y="214"/>
                  </a:lnTo>
                  <a:lnTo>
                    <a:pt x="94" y="214"/>
                  </a:lnTo>
                  <a:lnTo>
                    <a:pt x="81" y="191"/>
                  </a:lnTo>
                  <a:lnTo>
                    <a:pt x="51" y="136"/>
                  </a:lnTo>
                  <a:lnTo>
                    <a:pt x="35" y="103"/>
                  </a:lnTo>
                  <a:lnTo>
                    <a:pt x="20" y="70"/>
                  </a:lnTo>
                  <a:lnTo>
                    <a:pt x="8" y="37"/>
                  </a:lnTo>
                  <a:lnTo>
                    <a:pt x="3" y="24"/>
                  </a:lnTo>
                  <a:lnTo>
                    <a:pt x="0" y="10"/>
                  </a:lnTo>
                  <a:lnTo>
                    <a:pt x="27" y="0"/>
                  </a:lnTo>
                  <a:lnTo>
                    <a:pt x="27" y="0"/>
                  </a:lnTo>
                  <a:lnTo>
                    <a:pt x="36" y="21"/>
                  </a:lnTo>
                  <a:lnTo>
                    <a:pt x="57" y="72"/>
                  </a:lnTo>
                  <a:lnTo>
                    <a:pt x="85" y="136"/>
                  </a:lnTo>
                  <a:lnTo>
                    <a:pt x="102" y="167"/>
                  </a:lnTo>
                  <a:lnTo>
                    <a:pt x="118" y="1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3" name="Freeform 32"/>
            <p:cNvSpPr>
              <a:spLocks/>
            </p:cNvSpPr>
            <p:nvPr/>
          </p:nvSpPr>
          <p:spPr bwMode="auto">
            <a:xfrm>
              <a:off x="610041" y="7052248"/>
              <a:ext cx="106363" cy="182563"/>
            </a:xfrm>
            <a:custGeom>
              <a:avLst/>
              <a:gdLst>
                <a:gd name="T0" fmla="*/ 49 w 67"/>
                <a:gd name="T1" fmla="*/ 115 h 115"/>
                <a:gd name="T2" fmla="*/ 49 w 67"/>
                <a:gd name="T3" fmla="*/ 115 h 115"/>
                <a:gd name="T4" fmla="*/ 27 w 67"/>
                <a:gd name="T5" fmla="*/ 71 h 115"/>
                <a:gd name="T6" fmla="*/ 10 w 67"/>
                <a:gd name="T7" fmla="*/ 36 h 115"/>
                <a:gd name="T8" fmla="*/ 4 w 67"/>
                <a:gd name="T9" fmla="*/ 21 h 115"/>
                <a:gd name="T10" fmla="*/ 0 w 67"/>
                <a:gd name="T11" fmla="*/ 11 h 115"/>
                <a:gd name="T12" fmla="*/ 13 w 67"/>
                <a:gd name="T13" fmla="*/ 0 h 115"/>
                <a:gd name="T14" fmla="*/ 13 w 67"/>
                <a:gd name="T15" fmla="*/ 0 h 115"/>
                <a:gd name="T16" fmla="*/ 36 w 67"/>
                <a:gd name="T17" fmla="*/ 47 h 115"/>
                <a:gd name="T18" fmla="*/ 54 w 67"/>
                <a:gd name="T19" fmla="*/ 84 h 115"/>
                <a:gd name="T20" fmla="*/ 67 w 67"/>
                <a:gd name="T21" fmla="*/ 109 h 115"/>
                <a:gd name="T22" fmla="*/ 49 w 67"/>
                <a:gd name="T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115">
                  <a:moveTo>
                    <a:pt x="49" y="115"/>
                  </a:moveTo>
                  <a:lnTo>
                    <a:pt x="49" y="115"/>
                  </a:lnTo>
                  <a:lnTo>
                    <a:pt x="27" y="71"/>
                  </a:lnTo>
                  <a:lnTo>
                    <a:pt x="10" y="36"/>
                  </a:lnTo>
                  <a:lnTo>
                    <a:pt x="4" y="21"/>
                  </a:lnTo>
                  <a:lnTo>
                    <a:pt x="0" y="11"/>
                  </a:lnTo>
                  <a:lnTo>
                    <a:pt x="13" y="0"/>
                  </a:lnTo>
                  <a:lnTo>
                    <a:pt x="13" y="0"/>
                  </a:lnTo>
                  <a:lnTo>
                    <a:pt x="36" y="47"/>
                  </a:lnTo>
                  <a:lnTo>
                    <a:pt x="54" y="84"/>
                  </a:lnTo>
                  <a:lnTo>
                    <a:pt x="67" y="109"/>
                  </a:lnTo>
                  <a:lnTo>
                    <a:pt x="49" y="115"/>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4" name="Freeform 33"/>
            <p:cNvSpPr>
              <a:spLocks/>
            </p:cNvSpPr>
            <p:nvPr/>
          </p:nvSpPr>
          <p:spPr bwMode="auto">
            <a:xfrm>
              <a:off x="687828" y="7114160"/>
              <a:ext cx="65088" cy="95250"/>
            </a:xfrm>
            <a:custGeom>
              <a:avLst/>
              <a:gdLst>
                <a:gd name="T0" fmla="*/ 32 w 41"/>
                <a:gd name="T1" fmla="*/ 60 h 60"/>
                <a:gd name="T2" fmla="*/ 32 w 41"/>
                <a:gd name="T3" fmla="*/ 60 h 60"/>
                <a:gd name="T4" fmla="*/ 20 w 41"/>
                <a:gd name="T5" fmla="*/ 42 h 60"/>
                <a:gd name="T6" fmla="*/ 0 w 41"/>
                <a:gd name="T7" fmla="*/ 9 h 60"/>
                <a:gd name="T8" fmla="*/ 12 w 41"/>
                <a:gd name="T9" fmla="*/ 0 h 60"/>
                <a:gd name="T10" fmla="*/ 41 w 41"/>
                <a:gd name="T11" fmla="*/ 54 h 60"/>
                <a:gd name="T12" fmla="*/ 32 w 41"/>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41" h="60">
                  <a:moveTo>
                    <a:pt x="32" y="60"/>
                  </a:moveTo>
                  <a:lnTo>
                    <a:pt x="32" y="60"/>
                  </a:lnTo>
                  <a:lnTo>
                    <a:pt x="20" y="42"/>
                  </a:lnTo>
                  <a:lnTo>
                    <a:pt x="0" y="9"/>
                  </a:lnTo>
                  <a:lnTo>
                    <a:pt x="12" y="0"/>
                  </a:lnTo>
                  <a:lnTo>
                    <a:pt x="41" y="54"/>
                  </a:lnTo>
                  <a:lnTo>
                    <a:pt x="32" y="6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5" name="Freeform 34"/>
            <p:cNvSpPr>
              <a:spLocks/>
            </p:cNvSpPr>
            <p:nvPr/>
          </p:nvSpPr>
          <p:spPr bwMode="auto">
            <a:xfrm>
              <a:off x="562416" y="6466458"/>
              <a:ext cx="92075" cy="185738"/>
            </a:xfrm>
            <a:custGeom>
              <a:avLst/>
              <a:gdLst>
                <a:gd name="T0" fmla="*/ 18 w 58"/>
                <a:gd name="T1" fmla="*/ 0 h 117"/>
                <a:gd name="T2" fmla="*/ 18 w 58"/>
                <a:gd name="T3" fmla="*/ 0 h 117"/>
                <a:gd name="T4" fmla="*/ 37 w 58"/>
                <a:gd name="T5" fmla="*/ 45 h 117"/>
                <a:gd name="T6" fmla="*/ 51 w 58"/>
                <a:gd name="T7" fmla="*/ 83 h 117"/>
                <a:gd name="T8" fmla="*/ 55 w 58"/>
                <a:gd name="T9" fmla="*/ 98 h 117"/>
                <a:gd name="T10" fmla="*/ 58 w 58"/>
                <a:gd name="T11" fmla="*/ 109 h 117"/>
                <a:gd name="T12" fmla="*/ 43 w 58"/>
                <a:gd name="T13" fmla="*/ 117 h 117"/>
                <a:gd name="T14" fmla="*/ 43 w 58"/>
                <a:gd name="T15" fmla="*/ 117 h 117"/>
                <a:gd name="T16" fmla="*/ 27 w 58"/>
                <a:gd name="T17" fmla="*/ 69 h 117"/>
                <a:gd name="T18" fmla="*/ 12 w 58"/>
                <a:gd name="T19" fmla="*/ 32 h 117"/>
                <a:gd name="T20" fmla="*/ 0 w 58"/>
                <a:gd name="T21" fmla="*/ 5 h 117"/>
                <a:gd name="T22" fmla="*/ 18 w 58"/>
                <a:gd name="T2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117">
                  <a:moveTo>
                    <a:pt x="18" y="0"/>
                  </a:moveTo>
                  <a:lnTo>
                    <a:pt x="18" y="0"/>
                  </a:lnTo>
                  <a:lnTo>
                    <a:pt x="37" y="45"/>
                  </a:lnTo>
                  <a:lnTo>
                    <a:pt x="51" y="83"/>
                  </a:lnTo>
                  <a:lnTo>
                    <a:pt x="55" y="98"/>
                  </a:lnTo>
                  <a:lnTo>
                    <a:pt x="58" y="109"/>
                  </a:lnTo>
                  <a:lnTo>
                    <a:pt x="43" y="117"/>
                  </a:lnTo>
                  <a:lnTo>
                    <a:pt x="43" y="117"/>
                  </a:lnTo>
                  <a:lnTo>
                    <a:pt x="27" y="69"/>
                  </a:lnTo>
                  <a:lnTo>
                    <a:pt x="12" y="32"/>
                  </a:lnTo>
                  <a:lnTo>
                    <a:pt x="0" y="5"/>
                  </a:lnTo>
                  <a:lnTo>
                    <a:pt x="18" y="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6" name="Freeform 35"/>
            <p:cNvSpPr>
              <a:spLocks/>
            </p:cNvSpPr>
            <p:nvPr/>
          </p:nvSpPr>
          <p:spPr bwMode="auto">
            <a:xfrm>
              <a:off x="524315" y="6488683"/>
              <a:ext cx="57150" cy="96838"/>
            </a:xfrm>
            <a:custGeom>
              <a:avLst/>
              <a:gdLst>
                <a:gd name="T0" fmla="*/ 9 w 36"/>
                <a:gd name="T1" fmla="*/ 0 h 61"/>
                <a:gd name="T2" fmla="*/ 9 w 36"/>
                <a:gd name="T3" fmla="*/ 0 h 61"/>
                <a:gd name="T4" fmla="*/ 20 w 36"/>
                <a:gd name="T5" fmla="*/ 19 h 61"/>
                <a:gd name="T6" fmla="*/ 36 w 36"/>
                <a:gd name="T7" fmla="*/ 52 h 61"/>
                <a:gd name="T8" fmla="*/ 24 w 36"/>
                <a:gd name="T9" fmla="*/ 61 h 61"/>
                <a:gd name="T10" fmla="*/ 0 w 36"/>
                <a:gd name="T11" fmla="*/ 4 h 61"/>
                <a:gd name="T12" fmla="*/ 9 w 36"/>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36" h="61">
                  <a:moveTo>
                    <a:pt x="9" y="0"/>
                  </a:moveTo>
                  <a:lnTo>
                    <a:pt x="9" y="0"/>
                  </a:lnTo>
                  <a:lnTo>
                    <a:pt x="20" y="19"/>
                  </a:lnTo>
                  <a:lnTo>
                    <a:pt x="36" y="52"/>
                  </a:lnTo>
                  <a:lnTo>
                    <a:pt x="24" y="61"/>
                  </a:lnTo>
                  <a:lnTo>
                    <a:pt x="0" y="4"/>
                  </a:lnTo>
                  <a:lnTo>
                    <a:pt x="9" y="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7" name="Freeform 36"/>
            <p:cNvSpPr>
              <a:spLocks/>
            </p:cNvSpPr>
            <p:nvPr/>
          </p:nvSpPr>
          <p:spPr bwMode="auto">
            <a:xfrm>
              <a:off x="494153" y="6768084"/>
              <a:ext cx="263526" cy="263526"/>
            </a:xfrm>
            <a:custGeom>
              <a:avLst/>
              <a:gdLst>
                <a:gd name="T0" fmla="*/ 149 w 166"/>
                <a:gd name="T1" fmla="*/ 33 h 166"/>
                <a:gd name="T2" fmla="*/ 149 w 166"/>
                <a:gd name="T3" fmla="*/ 33 h 166"/>
                <a:gd name="T4" fmla="*/ 158 w 166"/>
                <a:gd name="T5" fmla="*/ 48 h 166"/>
                <a:gd name="T6" fmla="*/ 163 w 166"/>
                <a:gd name="T7" fmla="*/ 63 h 166"/>
                <a:gd name="T8" fmla="*/ 166 w 166"/>
                <a:gd name="T9" fmla="*/ 79 h 166"/>
                <a:gd name="T10" fmla="*/ 166 w 166"/>
                <a:gd name="T11" fmla="*/ 94 h 166"/>
                <a:gd name="T12" fmla="*/ 161 w 166"/>
                <a:gd name="T13" fmla="*/ 111 h 166"/>
                <a:gd name="T14" fmla="*/ 155 w 166"/>
                <a:gd name="T15" fmla="*/ 124 h 166"/>
                <a:gd name="T16" fmla="*/ 145 w 166"/>
                <a:gd name="T17" fmla="*/ 138 h 166"/>
                <a:gd name="T18" fmla="*/ 133 w 166"/>
                <a:gd name="T19" fmla="*/ 150 h 166"/>
                <a:gd name="T20" fmla="*/ 133 w 166"/>
                <a:gd name="T21" fmla="*/ 150 h 166"/>
                <a:gd name="T22" fmla="*/ 118 w 166"/>
                <a:gd name="T23" fmla="*/ 158 h 166"/>
                <a:gd name="T24" fmla="*/ 103 w 166"/>
                <a:gd name="T25" fmla="*/ 163 h 166"/>
                <a:gd name="T26" fmla="*/ 86 w 166"/>
                <a:gd name="T27" fmla="*/ 166 h 166"/>
                <a:gd name="T28" fmla="*/ 71 w 166"/>
                <a:gd name="T29" fmla="*/ 166 h 166"/>
                <a:gd name="T30" fmla="*/ 57 w 166"/>
                <a:gd name="T31" fmla="*/ 161 h 166"/>
                <a:gd name="T32" fmla="*/ 42 w 166"/>
                <a:gd name="T33" fmla="*/ 155 h 166"/>
                <a:gd name="T34" fmla="*/ 28 w 166"/>
                <a:gd name="T35" fmla="*/ 145 h 166"/>
                <a:gd name="T36" fmla="*/ 16 w 166"/>
                <a:gd name="T37" fmla="*/ 133 h 166"/>
                <a:gd name="T38" fmla="*/ 16 w 166"/>
                <a:gd name="T39" fmla="*/ 133 h 166"/>
                <a:gd name="T40" fmla="*/ 7 w 166"/>
                <a:gd name="T41" fmla="*/ 118 h 166"/>
                <a:gd name="T42" fmla="*/ 3 w 166"/>
                <a:gd name="T43" fmla="*/ 103 h 166"/>
                <a:gd name="T44" fmla="*/ 0 w 166"/>
                <a:gd name="T45" fmla="*/ 87 h 166"/>
                <a:gd name="T46" fmla="*/ 1 w 166"/>
                <a:gd name="T47" fmla="*/ 72 h 166"/>
                <a:gd name="T48" fmla="*/ 4 w 166"/>
                <a:gd name="T49" fmla="*/ 57 h 166"/>
                <a:gd name="T50" fmla="*/ 12 w 166"/>
                <a:gd name="T51" fmla="*/ 42 h 166"/>
                <a:gd name="T52" fmla="*/ 21 w 166"/>
                <a:gd name="T53" fmla="*/ 29 h 166"/>
                <a:gd name="T54" fmla="*/ 33 w 166"/>
                <a:gd name="T55" fmla="*/ 17 h 166"/>
                <a:gd name="T56" fmla="*/ 33 w 166"/>
                <a:gd name="T57" fmla="*/ 17 h 166"/>
                <a:gd name="T58" fmla="*/ 48 w 166"/>
                <a:gd name="T59" fmla="*/ 8 h 166"/>
                <a:gd name="T60" fmla="*/ 62 w 166"/>
                <a:gd name="T61" fmla="*/ 3 h 166"/>
                <a:gd name="T62" fmla="*/ 79 w 166"/>
                <a:gd name="T63" fmla="*/ 0 h 166"/>
                <a:gd name="T64" fmla="*/ 94 w 166"/>
                <a:gd name="T65" fmla="*/ 2 h 166"/>
                <a:gd name="T66" fmla="*/ 110 w 166"/>
                <a:gd name="T67" fmla="*/ 5 h 166"/>
                <a:gd name="T68" fmla="*/ 124 w 166"/>
                <a:gd name="T69" fmla="*/ 12 h 166"/>
                <a:gd name="T70" fmla="*/ 137 w 166"/>
                <a:gd name="T71" fmla="*/ 21 h 166"/>
                <a:gd name="T72" fmla="*/ 149 w 166"/>
                <a:gd name="T73" fmla="*/ 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6" h="166">
                  <a:moveTo>
                    <a:pt x="149" y="33"/>
                  </a:moveTo>
                  <a:lnTo>
                    <a:pt x="149" y="33"/>
                  </a:lnTo>
                  <a:lnTo>
                    <a:pt x="158" y="48"/>
                  </a:lnTo>
                  <a:lnTo>
                    <a:pt x="163" y="63"/>
                  </a:lnTo>
                  <a:lnTo>
                    <a:pt x="166" y="79"/>
                  </a:lnTo>
                  <a:lnTo>
                    <a:pt x="166" y="94"/>
                  </a:lnTo>
                  <a:lnTo>
                    <a:pt x="161" y="111"/>
                  </a:lnTo>
                  <a:lnTo>
                    <a:pt x="155" y="124"/>
                  </a:lnTo>
                  <a:lnTo>
                    <a:pt x="145" y="138"/>
                  </a:lnTo>
                  <a:lnTo>
                    <a:pt x="133" y="150"/>
                  </a:lnTo>
                  <a:lnTo>
                    <a:pt x="133" y="150"/>
                  </a:lnTo>
                  <a:lnTo>
                    <a:pt x="118" y="158"/>
                  </a:lnTo>
                  <a:lnTo>
                    <a:pt x="103" y="163"/>
                  </a:lnTo>
                  <a:lnTo>
                    <a:pt x="86" y="166"/>
                  </a:lnTo>
                  <a:lnTo>
                    <a:pt x="71" y="166"/>
                  </a:lnTo>
                  <a:lnTo>
                    <a:pt x="57" y="161"/>
                  </a:lnTo>
                  <a:lnTo>
                    <a:pt x="42" y="155"/>
                  </a:lnTo>
                  <a:lnTo>
                    <a:pt x="28" y="145"/>
                  </a:lnTo>
                  <a:lnTo>
                    <a:pt x="16" y="133"/>
                  </a:lnTo>
                  <a:lnTo>
                    <a:pt x="16" y="133"/>
                  </a:lnTo>
                  <a:lnTo>
                    <a:pt x="7" y="118"/>
                  </a:lnTo>
                  <a:lnTo>
                    <a:pt x="3" y="103"/>
                  </a:lnTo>
                  <a:lnTo>
                    <a:pt x="0" y="87"/>
                  </a:lnTo>
                  <a:lnTo>
                    <a:pt x="1" y="72"/>
                  </a:lnTo>
                  <a:lnTo>
                    <a:pt x="4" y="57"/>
                  </a:lnTo>
                  <a:lnTo>
                    <a:pt x="12" y="42"/>
                  </a:lnTo>
                  <a:lnTo>
                    <a:pt x="21" y="29"/>
                  </a:lnTo>
                  <a:lnTo>
                    <a:pt x="33" y="17"/>
                  </a:lnTo>
                  <a:lnTo>
                    <a:pt x="33" y="17"/>
                  </a:lnTo>
                  <a:lnTo>
                    <a:pt x="48" y="8"/>
                  </a:lnTo>
                  <a:lnTo>
                    <a:pt x="62" y="3"/>
                  </a:lnTo>
                  <a:lnTo>
                    <a:pt x="79" y="0"/>
                  </a:lnTo>
                  <a:lnTo>
                    <a:pt x="94" y="2"/>
                  </a:lnTo>
                  <a:lnTo>
                    <a:pt x="110" y="5"/>
                  </a:lnTo>
                  <a:lnTo>
                    <a:pt x="124" y="12"/>
                  </a:lnTo>
                  <a:lnTo>
                    <a:pt x="137" y="21"/>
                  </a:lnTo>
                  <a:lnTo>
                    <a:pt x="149" y="33"/>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8" name="Freeform 37"/>
            <p:cNvSpPr>
              <a:spLocks/>
            </p:cNvSpPr>
            <p:nvPr/>
          </p:nvSpPr>
          <p:spPr bwMode="auto">
            <a:xfrm>
              <a:off x="494153" y="6768084"/>
              <a:ext cx="263526" cy="263526"/>
            </a:xfrm>
            <a:custGeom>
              <a:avLst/>
              <a:gdLst>
                <a:gd name="T0" fmla="*/ 149 w 166"/>
                <a:gd name="T1" fmla="*/ 33 h 166"/>
                <a:gd name="T2" fmla="*/ 149 w 166"/>
                <a:gd name="T3" fmla="*/ 33 h 166"/>
                <a:gd name="T4" fmla="*/ 158 w 166"/>
                <a:gd name="T5" fmla="*/ 48 h 166"/>
                <a:gd name="T6" fmla="*/ 163 w 166"/>
                <a:gd name="T7" fmla="*/ 63 h 166"/>
                <a:gd name="T8" fmla="*/ 166 w 166"/>
                <a:gd name="T9" fmla="*/ 79 h 166"/>
                <a:gd name="T10" fmla="*/ 166 w 166"/>
                <a:gd name="T11" fmla="*/ 94 h 166"/>
                <a:gd name="T12" fmla="*/ 161 w 166"/>
                <a:gd name="T13" fmla="*/ 111 h 166"/>
                <a:gd name="T14" fmla="*/ 155 w 166"/>
                <a:gd name="T15" fmla="*/ 124 h 166"/>
                <a:gd name="T16" fmla="*/ 145 w 166"/>
                <a:gd name="T17" fmla="*/ 138 h 166"/>
                <a:gd name="T18" fmla="*/ 133 w 166"/>
                <a:gd name="T19" fmla="*/ 150 h 166"/>
                <a:gd name="T20" fmla="*/ 133 w 166"/>
                <a:gd name="T21" fmla="*/ 150 h 166"/>
                <a:gd name="T22" fmla="*/ 118 w 166"/>
                <a:gd name="T23" fmla="*/ 158 h 166"/>
                <a:gd name="T24" fmla="*/ 103 w 166"/>
                <a:gd name="T25" fmla="*/ 163 h 166"/>
                <a:gd name="T26" fmla="*/ 86 w 166"/>
                <a:gd name="T27" fmla="*/ 166 h 166"/>
                <a:gd name="T28" fmla="*/ 71 w 166"/>
                <a:gd name="T29" fmla="*/ 166 h 166"/>
                <a:gd name="T30" fmla="*/ 57 w 166"/>
                <a:gd name="T31" fmla="*/ 161 h 166"/>
                <a:gd name="T32" fmla="*/ 42 w 166"/>
                <a:gd name="T33" fmla="*/ 155 h 166"/>
                <a:gd name="T34" fmla="*/ 28 w 166"/>
                <a:gd name="T35" fmla="*/ 145 h 166"/>
                <a:gd name="T36" fmla="*/ 16 w 166"/>
                <a:gd name="T37" fmla="*/ 133 h 166"/>
                <a:gd name="T38" fmla="*/ 16 w 166"/>
                <a:gd name="T39" fmla="*/ 133 h 166"/>
                <a:gd name="T40" fmla="*/ 7 w 166"/>
                <a:gd name="T41" fmla="*/ 118 h 166"/>
                <a:gd name="T42" fmla="*/ 3 w 166"/>
                <a:gd name="T43" fmla="*/ 103 h 166"/>
                <a:gd name="T44" fmla="*/ 0 w 166"/>
                <a:gd name="T45" fmla="*/ 87 h 166"/>
                <a:gd name="T46" fmla="*/ 1 w 166"/>
                <a:gd name="T47" fmla="*/ 72 h 166"/>
                <a:gd name="T48" fmla="*/ 4 w 166"/>
                <a:gd name="T49" fmla="*/ 57 h 166"/>
                <a:gd name="T50" fmla="*/ 12 w 166"/>
                <a:gd name="T51" fmla="*/ 42 h 166"/>
                <a:gd name="T52" fmla="*/ 21 w 166"/>
                <a:gd name="T53" fmla="*/ 29 h 166"/>
                <a:gd name="T54" fmla="*/ 33 w 166"/>
                <a:gd name="T55" fmla="*/ 17 h 166"/>
                <a:gd name="T56" fmla="*/ 33 w 166"/>
                <a:gd name="T57" fmla="*/ 17 h 166"/>
                <a:gd name="T58" fmla="*/ 48 w 166"/>
                <a:gd name="T59" fmla="*/ 8 h 166"/>
                <a:gd name="T60" fmla="*/ 62 w 166"/>
                <a:gd name="T61" fmla="*/ 3 h 166"/>
                <a:gd name="T62" fmla="*/ 79 w 166"/>
                <a:gd name="T63" fmla="*/ 0 h 166"/>
                <a:gd name="T64" fmla="*/ 94 w 166"/>
                <a:gd name="T65" fmla="*/ 2 h 166"/>
                <a:gd name="T66" fmla="*/ 110 w 166"/>
                <a:gd name="T67" fmla="*/ 5 h 166"/>
                <a:gd name="T68" fmla="*/ 124 w 166"/>
                <a:gd name="T69" fmla="*/ 12 h 166"/>
                <a:gd name="T70" fmla="*/ 137 w 166"/>
                <a:gd name="T71" fmla="*/ 21 h 166"/>
                <a:gd name="T72" fmla="*/ 149 w 166"/>
                <a:gd name="T73" fmla="*/ 3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6" h="166">
                  <a:moveTo>
                    <a:pt x="149" y="33"/>
                  </a:moveTo>
                  <a:lnTo>
                    <a:pt x="149" y="33"/>
                  </a:lnTo>
                  <a:lnTo>
                    <a:pt x="158" y="48"/>
                  </a:lnTo>
                  <a:lnTo>
                    <a:pt x="163" y="63"/>
                  </a:lnTo>
                  <a:lnTo>
                    <a:pt x="166" y="79"/>
                  </a:lnTo>
                  <a:lnTo>
                    <a:pt x="166" y="94"/>
                  </a:lnTo>
                  <a:lnTo>
                    <a:pt x="161" y="111"/>
                  </a:lnTo>
                  <a:lnTo>
                    <a:pt x="155" y="124"/>
                  </a:lnTo>
                  <a:lnTo>
                    <a:pt x="145" y="138"/>
                  </a:lnTo>
                  <a:lnTo>
                    <a:pt x="133" y="150"/>
                  </a:lnTo>
                  <a:lnTo>
                    <a:pt x="133" y="150"/>
                  </a:lnTo>
                  <a:lnTo>
                    <a:pt x="118" y="158"/>
                  </a:lnTo>
                  <a:lnTo>
                    <a:pt x="103" y="163"/>
                  </a:lnTo>
                  <a:lnTo>
                    <a:pt x="86" y="166"/>
                  </a:lnTo>
                  <a:lnTo>
                    <a:pt x="71" y="166"/>
                  </a:lnTo>
                  <a:lnTo>
                    <a:pt x="57" y="161"/>
                  </a:lnTo>
                  <a:lnTo>
                    <a:pt x="42" y="155"/>
                  </a:lnTo>
                  <a:lnTo>
                    <a:pt x="28" y="145"/>
                  </a:lnTo>
                  <a:lnTo>
                    <a:pt x="16" y="133"/>
                  </a:lnTo>
                  <a:lnTo>
                    <a:pt x="16" y="133"/>
                  </a:lnTo>
                  <a:lnTo>
                    <a:pt x="7" y="118"/>
                  </a:lnTo>
                  <a:lnTo>
                    <a:pt x="3" y="103"/>
                  </a:lnTo>
                  <a:lnTo>
                    <a:pt x="0" y="87"/>
                  </a:lnTo>
                  <a:lnTo>
                    <a:pt x="1" y="72"/>
                  </a:lnTo>
                  <a:lnTo>
                    <a:pt x="4" y="57"/>
                  </a:lnTo>
                  <a:lnTo>
                    <a:pt x="12" y="42"/>
                  </a:lnTo>
                  <a:lnTo>
                    <a:pt x="21" y="29"/>
                  </a:lnTo>
                  <a:lnTo>
                    <a:pt x="33" y="17"/>
                  </a:lnTo>
                  <a:lnTo>
                    <a:pt x="33" y="17"/>
                  </a:lnTo>
                  <a:lnTo>
                    <a:pt x="48" y="8"/>
                  </a:lnTo>
                  <a:lnTo>
                    <a:pt x="62" y="3"/>
                  </a:lnTo>
                  <a:lnTo>
                    <a:pt x="79" y="0"/>
                  </a:lnTo>
                  <a:lnTo>
                    <a:pt x="94" y="2"/>
                  </a:lnTo>
                  <a:lnTo>
                    <a:pt x="110" y="5"/>
                  </a:lnTo>
                  <a:lnTo>
                    <a:pt x="124" y="12"/>
                  </a:lnTo>
                  <a:lnTo>
                    <a:pt x="137" y="21"/>
                  </a:lnTo>
                  <a:lnTo>
                    <a:pt x="149" y="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9" name="Freeform 38"/>
            <p:cNvSpPr>
              <a:spLocks/>
            </p:cNvSpPr>
            <p:nvPr/>
          </p:nvSpPr>
          <p:spPr bwMode="auto">
            <a:xfrm>
              <a:off x="673541" y="6820472"/>
              <a:ext cx="84138" cy="77788"/>
            </a:xfrm>
            <a:custGeom>
              <a:avLst/>
              <a:gdLst>
                <a:gd name="T0" fmla="*/ 0 w 53"/>
                <a:gd name="T1" fmla="*/ 48 h 49"/>
                <a:gd name="T2" fmla="*/ 53 w 53"/>
                <a:gd name="T3" fmla="*/ 49 h 49"/>
                <a:gd name="T4" fmla="*/ 53 w 53"/>
                <a:gd name="T5" fmla="*/ 49 h 49"/>
                <a:gd name="T6" fmla="*/ 53 w 53"/>
                <a:gd name="T7" fmla="*/ 43 h 49"/>
                <a:gd name="T8" fmla="*/ 51 w 53"/>
                <a:gd name="T9" fmla="*/ 31 h 49"/>
                <a:gd name="T10" fmla="*/ 48 w 53"/>
                <a:gd name="T11" fmla="*/ 22 h 49"/>
                <a:gd name="T12" fmla="*/ 45 w 53"/>
                <a:gd name="T13" fmla="*/ 15 h 49"/>
                <a:gd name="T14" fmla="*/ 42 w 53"/>
                <a:gd name="T15" fmla="*/ 7 h 49"/>
                <a:gd name="T16" fmla="*/ 36 w 53"/>
                <a:gd name="T17" fmla="*/ 0 h 49"/>
                <a:gd name="T18" fmla="*/ 2 w 53"/>
                <a:gd name="T19" fmla="*/ 27 h 49"/>
                <a:gd name="T20" fmla="*/ 0 w 53"/>
                <a:gd name="T21"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49">
                  <a:moveTo>
                    <a:pt x="0" y="48"/>
                  </a:moveTo>
                  <a:lnTo>
                    <a:pt x="53" y="49"/>
                  </a:lnTo>
                  <a:lnTo>
                    <a:pt x="53" y="49"/>
                  </a:lnTo>
                  <a:lnTo>
                    <a:pt x="53" y="43"/>
                  </a:lnTo>
                  <a:lnTo>
                    <a:pt x="51" y="31"/>
                  </a:lnTo>
                  <a:lnTo>
                    <a:pt x="48" y="22"/>
                  </a:lnTo>
                  <a:lnTo>
                    <a:pt x="45" y="15"/>
                  </a:lnTo>
                  <a:lnTo>
                    <a:pt x="42" y="7"/>
                  </a:lnTo>
                  <a:lnTo>
                    <a:pt x="36" y="0"/>
                  </a:lnTo>
                  <a:lnTo>
                    <a:pt x="2" y="27"/>
                  </a:lnTo>
                  <a:lnTo>
                    <a:pt x="0" y="48"/>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0" name="Freeform 39"/>
            <p:cNvSpPr>
              <a:spLocks/>
            </p:cNvSpPr>
            <p:nvPr/>
          </p:nvSpPr>
          <p:spPr bwMode="auto">
            <a:xfrm>
              <a:off x="533840" y="6799834"/>
              <a:ext cx="161925" cy="182563"/>
            </a:xfrm>
            <a:custGeom>
              <a:avLst/>
              <a:gdLst>
                <a:gd name="T0" fmla="*/ 11 w 102"/>
                <a:gd name="T1" fmla="*/ 83 h 115"/>
                <a:gd name="T2" fmla="*/ 23 w 102"/>
                <a:gd name="T3" fmla="*/ 97 h 115"/>
                <a:gd name="T4" fmla="*/ 40 w 102"/>
                <a:gd name="T5" fmla="*/ 109 h 115"/>
                <a:gd name="T6" fmla="*/ 58 w 102"/>
                <a:gd name="T7" fmla="*/ 115 h 115"/>
                <a:gd name="T8" fmla="*/ 70 w 102"/>
                <a:gd name="T9" fmla="*/ 112 h 115"/>
                <a:gd name="T10" fmla="*/ 73 w 102"/>
                <a:gd name="T11" fmla="*/ 109 h 115"/>
                <a:gd name="T12" fmla="*/ 75 w 102"/>
                <a:gd name="T13" fmla="*/ 103 h 115"/>
                <a:gd name="T14" fmla="*/ 70 w 102"/>
                <a:gd name="T15" fmla="*/ 97 h 115"/>
                <a:gd name="T16" fmla="*/ 69 w 102"/>
                <a:gd name="T17" fmla="*/ 95 h 115"/>
                <a:gd name="T18" fmla="*/ 85 w 102"/>
                <a:gd name="T19" fmla="*/ 97 h 115"/>
                <a:gd name="T20" fmla="*/ 96 w 102"/>
                <a:gd name="T21" fmla="*/ 97 h 115"/>
                <a:gd name="T22" fmla="*/ 100 w 102"/>
                <a:gd name="T23" fmla="*/ 89 h 115"/>
                <a:gd name="T24" fmla="*/ 99 w 102"/>
                <a:gd name="T25" fmla="*/ 83 h 115"/>
                <a:gd name="T26" fmla="*/ 93 w 102"/>
                <a:gd name="T27" fmla="*/ 79 h 115"/>
                <a:gd name="T28" fmla="*/ 91 w 102"/>
                <a:gd name="T29" fmla="*/ 79 h 115"/>
                <a:gd name="T30" fmla="*/ 99 w 102"/>
                <a:gd name="T31" fmla="*/ 74 h 115"/>
                <a:gd name="T32" fmla="*/ 102 w 102"/>
                <a:gd name="T33" fmla="*/ 67 h 115"/>
                <a:gd name="T34" fmla="*/ 100 w 102"/>
                <a:gd name="T35" fmla="*/ 53 h 115"/>
                <a:gd name="T36" fmla="*/ 94 w 102"/>
                <a:gd name="T37" fmla="*/ 35 h 115"/>
                <a:gd name="T38" fmla="*/ 87 w 102"/>
                <a:gd name="T39" fmla="*/ 26 h 115"/>
                <a:gd name="T40" fmla="*/ 82 w 102"/>
                <a:gd name="T41" fmla="*/ 23 h 115"/>
                <a:gd name="T42" fmla="*/ 70 w 102"/>
                <a:gd name="T43" fmla="*/ 23 h 115"/>
                <a:gd name="T44" fmla="*/ 63 w 102"/>
                <a:gd name="T45" fmla="*/ 26 h 115"/>
                <a:gd name="T46" fmla="*/ 64 w 102"/>
                <a:gd name="T47" fmla="*/ 14 h 115"/>
                <a:gd name="T48" fmla="*/ 64 w 102"/>
                <a:gd name="T49" fmla="*/ 4 h 115"/>
                <a:gd name="T50" fmla="*/ 63 w 102"/>
                <a:gd name="T51" fmla="*/ 3 h 115"/>
                <a:gd name="T52" fmla="*/ 51 w 102"/>
                <a:gd name="T53" fmla="*/ 10 h 115"/>
                <a:gd name="T54" fmla="*/ 43 w 102"/>
                <a:gd name="T55" fmla="*/ 17 h 115"/>
                <a:gd name="T56" fmla="*/ 35 w 102"/>
                <a:gd name="T57" fmla="*/ 1 h 115"/>
                <a:gd name="T58" fmla="*/ 30 w 102"/>
                <a:gd name="T59" fmla="*/ 0 h 115"/>
                <a:gd name="T60" fmla="*/ 20 w 102"/>
                <a:gd name="T61" fmla="*/ 6 h 115"/>
                <a:gd name="T62" fmla="*/ 6 w 102"/>
                <a:gd name="T63" fmla="*/ 22 h 115"/>
                <a:gd name="T64" fmla="*/ 0 w 102"/>
                <a:gd name="T65" fmla="*/ 40 h 115"/>
                <a:gd name="T66" fmla="*/ 0 w 102"/>
                <a:gd name="T67" fmla="*/ 56 h 115"/>
                <a:gd name="T68" fmla="*/ 5 w 102"/>
                <a:gd name="T69" fmla="*/ 7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 h="115">
                  <a:moveTo>
                    <a:pt x="11" y="83"/>
                  </a:moveTo>
                  <a:lnTo>
                    <a:pt x="11" y="83"/>
                  </a:lnTo>
                  <a:lnTo>
                    <a:pt x="15" y="91"/>
                  </a:lnTo>
                  <a:lnTo>
                    <a:pt x="23" y="97"/>
                  </a:lnTo>
                  <a:lnTo>
                    <a:pt x="32" y="104"/>
                  </a:lnTo>
                  <a:lnTo>
                    <a:pt x="40" y="109"/>
                  </a:lnTo>
                  <a:lnTo>
                    <a:pt x="49" y="112"/>
                  </a:lnTo>
                  <a:lnTo>
                    <a:pt x="58" y="115"/>
                  </a:lnTo>
                  <a:lnTo>
                    <a:pt x="66" y="115"/>
                  </a:lnTo>
                  <a:lnTo>
                    <a:pt x="70" y="112"/>
                  </a:lnTo>
                  <a:lnTo>
                    <a:pt x="70" y="112"/>
                  </a:lnTo>
                  <a:lnTo>
                    <a:pt x="73" y="109"/>
                  </a:lnTo>
                  <a:lnTo>
                    <a:pt x="75" y="106"/>
                  </a:lnTo>
                  <a:lnTo>
                    <a:pt x="75" y="103"/>
                  </a:lnTo>
                  <a:lnTo>
                    <a:pt x="73" y="100"/>
                  </a:lnTo>
                  <a:lnTo>
                    <a:pt x="70" y="97"/>
                  </a:lnTo>
                  <a:lnTo>
                    <a:pt x="69" y="95"/>
                  </a:lnTo>
                  <a:lnTo>
                    <a:pt x="69" y="95"/>
                  </a:lnTo>
                  <a:lnTo>
                    <a:pt x="75" y="97"/>
                  </a:lnTo>
                  <a:lnTo>
                    <a:pt x="85" y="97"/>
                  </a:lnTo>
                  <a:lnTo>
                    <a:pt x="90" y="97"/>
                  </a:lnTo>
                  <a:lnTo>
                    <a:pt x="96" y="97"/>
                  </a:lnTo>
                  <a:lnTo>
                    <a:pt x="99" y="94"/>
                  </a:lnTo>
                  <a:lnTo>
                    <a:pt x="100" y="89"/>
                  </a:lnTo>
                  <a:lnTo>
                    <a:pt x="100" y="89"/>
                  </a:lnTo>
                  <a:lnTo>
                    <a:pt x="99" y="83"/>
                  </a:lnTo>
                  <a:lnTo>
                    <a:pt x="96" y="80"/>
                  </a:lnTo>
                  <a:lnTo>
                    <a:pt x="93" y="79"/>
                  </a:lnTo>
                  <a:lnTo>
                    <a:pt x="91" y="79"/>
                  </a:lnTo>
                  <a:lnTo>
                    <a:pt x="91" y="79"/>
                  </a:lnTo>
                  <a:lnTo>
                    <a:pt x="94" y="77"/>
                  </a:lnTo>
                  <a:lnTo>
                    <a:pt x="99" y="74"/>
                  </a:lnTo>
                  <a:lnTo>
                    <a:pt x="100" y="70"/>
                  </a:lnTo>
                  <a:lnTo>
                    <a:pt x="102" y="67"/>
                  </a:lnTo>
                  <a:lnTo>
                    <a:pt x="102" y="61"/>
                  </a:lnTo>
                  <a:lnTo>
                    <a:pt x="100" y="53"/>
                  </a:lnTo>
                  <a:lnTo>
                    <a:pt x="100" y="53"/>
                  </a:lnTo>
                  <a:lnTo>
                    <a:pt x="94" y="35"/>
                  </a:lnTo>
                  <a:lnTo>
                    <a:pt x="91" y="31"/>
                  </a:lnTo>
                  <a:lnTo>
                    <a:pt x="87" y="26"/>
                  </a:lnTo>
                  <a:lnTo>
                    <a:pt x="87" y="26"/>
                  </a:lnTo>
                  <a:lnTo>
                    <a:pt x="82" y="23"/>
                  </a:lnTo>
                  <a:lnTo>
                    <a:pt x="79" y="23"/>
                  </a:lnTo>
                  <a:lnTo>
                    <a:pt x="70" y="23"/>
                  </a:lnTo>
                  <a:lnTo>
                    <a:pt x="64" y="26"/>
                  </a:lnTo>
                  <a:lnTo>
                    <a:pt x="63" y="26"/>
                  </a:lnTo>
                  <a:lnTo>
                    <a:pt x="63" y="26"/>
                  </a:lnTo>
                  <a:lnTo>
                    <a:pt x="64" y="14"/>
                  </a:lnTo>
                  <a:lnTo>
                    <a:pt x="66" y="7"/>
                  </a:lnTo>
                  <a:lnTo>
                    <a:pt x="64" y="4"/>
                  </a:lnTo>
                  <a:lnTo>
                    <a:pt x="63" y="3"/>
                  </a:lnTo>
                  <a:lnTo>
                    <a:pt x="63" y="3"/>
                  </a:lnTo>
                  <a:lnTo>
                    <a:pt x="57" y="6"/>
                  </a:lnTo>
                  <a:lnTo>
                    <a:pt x="51" y="10"/>
                  </a:lnTo>
                  <a:lnTo>
                    <a:pt x="43" y="17"/>
                  </a:lnTo>
                  <a:lnTo>
                    <a:pt x="43" y="17"/>
                  </a:lnTo>
                  <a:lnTo>
                    <a:pt x="39" y="7"/>
                  </a:lnTo>
                  <a:lnTo>
                    <a:pt x="35" y="1"/>
                  </a:lnTo>
                  <a:lnTo>
                    <a:pt x="32" y="0"/>
                  </a:lnTo>
                  <a:lnTo>
                    <a:pt x="30" y="0"/>
                  </a:lnTo>
                  <a:lnTo>
                    <a:pt x="30" y="0"/>
                  </a:lnTo>
                  <a:lnTo>
                    <a:pt x="20" y="6"/>
                  </a:lnTo>
                  <a:lnTo>
                    <a:pt x="14" y="13"/>
                  </a:lnTo>
                  <a:lnTo>
                    <a:pt x="6" y="22"/>
                  </a:lnTo>
                  <a:lnTo>
                    <a:pt x="2" y="34"/>
                  </a:lnTo>
                  <a:lnTo>
                    <a:pt x="0" y="40"/>
                  </a:lnTo>
                  <a:lnTo>
                    <a:pt x="0" y="47"/>
                  </a:lnTo>
                  <a:lnTo>
                    <a:pt x="0" y="56"/>
                  </a:lnTo>
                  <a:lnTo>
                    <a:pt x="2" y="64"/>
                  </a:lnTo>
                  <a:lnTo>
                    <a:pt x="5" y="74"/>
                  </a:lnTo>
                  <a:lnTo>
                    <a:pt x="11" y="83"/>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1" name="Freeform 40"/>
            <p:cNvSpPr>
              <a:spLocks/>
            </p:cNvSpPr>
            <p:nvPr/>
          </p:nvSpPr>
          <p:spPr bwMode="auto">
            <a:xfrm>
              <a:off x="533840" y="6799834"/>
              <a:ext cx="161925" cy="182563"/>
            </a:xfrm>
            <a:custGeom>
              <a:avLst/>
              <a:gdLst>
                <a:gd name="T0" fmla="*/ 11 w 102"/>
                <a:gd name="T1" fmla="*/ 83 h 115"/>
                <a:gd name="T2" fmla="*/ 23 w 102"/>
                <a:gd name="T3" fmla="*/ 97 h 115"/>
                <a:gd name="T4" fmla="*/ 40 w 102"/>
                <a:gd name="T5" fmla="*/ 109 h 115"/>
                <a:gd name="T6" fmla="*/ 58 w 102"/>
                <a:gd name="T7" fmla="*/ 115 h 115"/>
                <a:gd name="T8" fmla="*/ 70 w 102"/>
                <a:gd name="T9" fmla="*/ 112 h 115"/>
                <a:gd name="T10" fmla="*/ 73 w 102"/>
                <a:gd name="T11" fmla="*/ 109 h 115"/>
                <a:gd name="T12" fmla="*/ 75 w 102"/>
                <a:gd name="T13" fmla="*/ 103 h 115"/>
                <a:gd name="T14" fmla="*/ 70 w 102"/>
                <a:gd name="T15" fmla="*/ 97 h 115"/>
                <a:gd name="T16" fmla="*/ 69 w 102"/>
                <a:gd name="T17" fmla="*/ 95 h 115"/>
                <a:gd name="T18" fmla="*/ 85 w 102"/>
                <a:gd name="T19" fmla="*/ 97 h 115"/>
                <a:gd name="T20" fmla="*/ 96 w 102"/>
                <a:gd name="T21" fmla="*/ 97 h 115"/>
                <a:gd name="T22" fmla="*/ 100 w 102"/>
                <a:gd name="T23" fmla="*/ 89 h 115"/>
                <a:gd name="T24" fmla="*/ 99 w 102"/>
                <a:gd name="T25" fmla="*/ 83 h 115"/>
                <a:gd name="T26" fmla="*/ 93 w 102"/>
                <a:gd name="T27" fmla="*/ 79 h 115"/>
                <a:gd name="T28" fmla="*/ 91 w 102"/>
                <a:gd name="T29" fmla="*/ 79 h 115"/>
                <a:gd name="T30" fmla="*/ 99 w 102"/>
                <a:gd name="T31" fmla="*/ 74 h 115"/>
                <a:gd name="T32" fmla="*/ 102 w 102"/>
                <a:gd name="T33" fmla="*/ 67 h 115"/>
                <a:gd name="T34" fmla="*/ 100 w 102"/>
                <a:gd name="T35" fmla="*/ 53 h 115"/>
                <a:gd name="T36" fmla="*/ 94 w 102"/>
                <a:gd name="T37" fmla="*/ 35 h 115"/>
                <a:gd name="T38" fmla="*/ 87 w 102"/>
                <a:gd name="T39" fmla="*/ 26 h 115"/>
                <a:gd name="T40" fmla="*/ 82 w 102"/>
                <a:gd name="T41" fmla="*/ 23 h 115"/>
                <a:gd name="T42" fmla="*/ 70 w 102"/>
                <a:gd name="T43" fmla="*/ 23 h 115"/>
                <a:gd name="T44" fmla="*/ 63 w 102"/>
                <a:gd name="T45" fmla="*/ 26 h 115"/>
                <a:gd name="T46" fmla="*/ 64 w 102"/>
                <a:gd name="T47" fmla="*/ 14 h 115"/>
                <a:gd name="T48" fmla="*/ 64 w 102"/>
                <a:gd name="T49" fmla="*/ 4 h 115"/>
                <a:gd name="T50" fmla="*/ 63 w 102"/>
                <a:gd name="T51" fmla="*/ 3 h 115"/>
                <a:gd name="T52" fmla="*/ 51 w 102"/>
                <a:gd name="T53" fmla="*/ 10 h 115"/>
                <a:gd name="T54" fmla="*/ 43 w 102"/>
                <a:gd name="T55" fmla="*/ 17 h 115"/>
                <a:gd name="T56" fmla="*/ 35 w 102"/>
                <a:gd name="T57" fmla="*/ 1 h 115"/>
                <a:gd name="T58" fmla="*/ 30 w 102"/>
                <a:gd name="T59" fmla="*/ 0 h 115"/>
                <a:gd name="T60" fmla="*/ 20 w 102"/>
                <a:gd name="T61" fmla="*/ 6 h 115"/>
                <a:gd name="T62" fmla="*/ 6 w 102"/>
                <a:gd name="T63" fmla="*/ 22 h 115"/>
                <a:gd name="T64" fmla="*/ 0 w 102"/>
                <a:gd name="T65" fmla="*/ 40 h 115"/>
                <a:gd name="T66" fmla="*/ 0 w 102"/>
                <a:gd name="T67" fmla="*/ 56 h 115"/>
                <a:gd name="T68" fmla="*/ 5 w 102"/>
                <a:gd name="T69" fmla="*/ 7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 h="115">
                  <a:moveTo>
                    <a:pt x="11" y="83"/>
                  </a:moveTo>
                  <a:lnTo>
                    <a:pt x="11" y="83"/>
                  </a:lnTo>
                  <a:lnTo>
                    <a:pt x="15" y="91"/>
                  </a:lnTo>
                  <a:lnTo>
                    <a:pt x="23" y="97"/>
                  </a:lnTo>
                  <a:lnTo>
                    <a:pt x="32" y="104"/>
                  </a:lnTo>
                  <a:lnTo>
                    <a:pt x="40" y="109"/>
                  </a:lnTo>
                  <a:lnTo>
                    <a:pt x="49" y="112"/>
                  </a:lnTo>
                  <a:lnTo>
                    <a:pt x="58" y="115"/>
                  </a:lnTo>
                  <a:lnTo>
                    <a:pt x="66" y="115"/>
                  </a:lnTo>
                  <a:lnTo>
                    <a:pt x="70" y="112"/>
                  </a:lnTo>
                  <a:lnTo>
                    <a:pt x="70" y="112"/>
                  </a:lnTo>
                  <a:lnTo>
                    <a:pt x="73" y="109"/>
                  </a:lnTo>
                  <a:lnTo>
                    <a:pt x="75" y="106"/>
                  </a:lnTo>
                  <a:lnTo>
                    <a:pt x="75" y="103"/>
                  </a:lnTo>
                  <a:lnTo>
                    <a:pt x="73" y="100"/>
                  </a:lnTo>
                  <a:lnTo>
                    <a:pt x="70" y="97"/>
                  </a:lnTo>
                  <a:lnTo>
                    <a:pt x="69" y="95"/>
                  </a:lnTo>
                  <a:lnTo>
                    <a:pt x="69" y="95"/>
                  </a:lnTo>
                  <a:lnTo>
                    <a:pt x="75" y="97"/>
                  </a:lnTo>
                  <a:lnTo>
                    <a:pt x="85" y="97"/>
                  </a:lnTo>
                  <a:lnTo>
                    <a:pt x="90" y="97"/>
                  </a:lnTo>
                  <a:lnTo>
                    <a:pt x="96" y="97"/>
                  </a:lnTo>
                  <a:lnTo>
                    <a:pt x="99" y="94"/>
                  </a:lnTo>
                  <a:lnTo>
                    <a:pt x="100" y="89"/>
                  </a:lnTo>
                  <a:lnTo>
                    <a:pt x="100" y="89"/>
                  </a:lnTo>
                  <a:lnTo>
                    <a:pt x="99" y="83"/>
                  </a:lnTo>
                  <a:lnTo>
                    <a:pt x="96" y="80"/>
                  </a:lnTo>
                  <a:lnTo>
                    <a:pt x="93" y="79"/>
                  </a:lnTo>
                  <a:lnTo>
                    <a:pt x="91" y="79"/>
                  </a:lnTo>
                  <a:lnTo>
                    <a:pt x="91" y="79"/>
                  </a:lnTo>
                  <a:lnTo>
                    <a:pt x="94" y="77"/>
                  </a:lnTo>
                  <a:lnTo>
                    <a:pt x="99" y="74"/>
                  </a:lnTo>
                  <a:lnTo>
                    <a:pt x="100" y="70"/>
                  </a:lnTo>
                  <a:lnTo>
                    <a:pt x="102" y="67"/>
                  </a:lnTo>
                  <a:lnTo>
                    <a:pt x="102" y="61"/>
                  </a:lnTo>
                  <a:lnTo>
                    <a:pt x="100" y="53"/>
                  </a:lnTo>
                  <a:lnTo>
                    <a:pt x="100" y="53"/>
                  </a:lnTo>
                  <a:lnTo>
                    <a:pt x="94" y="35"/>
                  </a:lnTo>
                  <a:lnTo>
                    <a:pt x="91" y="31"/>
                  </a:lnTo>
                  <a:lnTo>
                    <a:pt x="87" y="26"/>
                  </a:lnTo>
                  <a:lnTo>
                    <a:pt x="87" y="26"/>
                  </a:lnTo>
                  <a:lnTo>
                    <a:pt x="82" y="23"/>
                  </a:lnTo>
                  <a:lnTo>
                    <a:pt x="79" y="23"/>
                  </a:lnTo>
                  <a:lnTo>
                    <a:pt x="70" y="23"/>
                  </a:lnTo>
                  <a:lnTo>
                    <a:pt x="64" y="26"/>
                  </a:lnTo>
                  <a:lnTo>
                    <a:pt x="63" y="26"/>
                  </a:lnTo>
                  <a:lnTo>
                    <a:pt x="63" y="26"/>
                  </a:lnTo>
                  <a:lnTo>
                    <a:pt x="64" y="14"/>
                  </a:lnTo>
                  <a:lnTo>
                    <a:pt x="66" y="7"/>
                  </a:lnTo>
                  <a:lnTo>
                    <a:pt x="64" y="4"/>
                  </a:lnTo>
                  <a:lnTo>
                    <a:pt x="63" y="3"/>
                  </a:lnTo>
                  <a:lnTo>
                    <a:pt x="63" y="3"/>
                  </a:lnTo>
                  <a:lnTo>
                    <a:pt x="57" y="6"/>
                  </a:lnTo>
                  <a:lnTo>
                    <a:pt x="51" y="10"/>
                  </a:lnTo>
                  <a:lnTo>
                    <a:pt x="43" y="17"/>
                  </a:lnTo>
                  <a:lnTo>
                    <a:pt x="43" y="17"/>
                  </a:lnTo>
                  <a:lnTo>
                    <a:pt x="39" y="7"/>
                  </a:lnTo>
                  <a:lnTo>
                    <a:pt x="35" y="1"/>
                  </a:lnTo>
                  <a:lnTo>
                    <a:pt x="32" y="0"/>
                  </a:lnTo>
                  <a:lnTo>
                    <a:pt x="30" y="0"/>
                  </a:lnTo>
                  <a:lnTo>
                    <a:pt x="30" y="0"/>
                  </a:lnTo>
                  <a:lnTo>
                    <a:pt x="20" y="6"/>
                  </a:lnTo>
                  <a:lnTo>
                    <a:pt x="14" y="13"/>
                  </a:lnTo>
                  <a:lnTo>
                    <a:pt x="6" y="22"/>
                  </a:lnTo>
                  <a:lnTo>
                    <a:pt x="2" y="34"/>
                  </a:lnTo>
                  <a:lnTo>
                    <a:pt x="0" y="40"/>
                  </a:lnTo>
                  <a:lnTo>
                    <a:pt x="0" y="47"/>
                  </a:lnTo>
                  <a:lnTo>
                    <a:pt x="0" y="56"/>
                  </a:lnTo>
                  <a:lnTo>
                    <a:pt x="2" y="64"/>
                  </a:lnTo>
                  <a:lnTo>
                    <a:pt x="5" y="74"/>
                  </a:lnTo>
                  <a:lnTo>
                    <a:pt x="11" y="8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2" name="Freeform 41"/>
            <p:cNvSpPr>
              <a:spLocks/>
            </p:cNvSpPr>
            <p:nvPr/>
          </p:nvSpPr>
          <p:spPr bwMode="auto">
            <a:xfrm>
              <a:off x="419540" y="6566471"/>
              <a:ext cx="103188" cy="77788"/>
            </a:xfrm>
            <a:custGeom>
              <a:avLst/>
              <a:gdLst>
                <a:gd name="T0" fmla="*/ 27 w 65"/>
                <a:gd name="T1" fmla="*/ 35 h 49"/>
                <a:gd name="T2" fmla="*/ 27 w 65"/>
                <a:gd name="T3" fmla="*/ 35 h 49"/>
                <a:gd name="T4" fmla="*/ 26 w 65"/>
                <a:gd name="T5" fmla="*/ 32 h 49"/>
                <a:gd name="T6" fmla="*/ 23 w 65"/>
                <a:gd name="T7" fmla="*/ 27 h 49"/>
                <a:gd name="T8" fmla="*/ 23 w 65"/>
                <a:gd name="T9" fmla="*/ 27 h 49"/>
                <a:gd name="T10" fmla="*/ 21 w 65"/>
                <a:gd name="T11" fmla="*/ 20 h 49"/>
                <a:gd name="T12" fmla="*/ 23 w 65"/>
                <a:gd name="T13" fmla="*/ 12 h 49"/>
                <a:gd name="T14" fmla="*/ 27 w 65"/>
                <a:gd name="T15" fmla="*/ 6 h 49"/>
                <a:gd name="T16" fmla="*/ 30 w 65"/>
                <a:gd name="T17" fmla="*/ 3 h 49"/>
                <a:gd name="T18" fmla="*/ 35 w 65"/>
                <a:gd name="T19" fmla="*/ 2 h 49"/>
                <a:gd name="T20" fmla="*/ 35 w 65"/>
                <a:gd name="T21" fmla="*/ 2 h 49"/>
                <a:gd name="T22" fmla="*/ 39 w 65"/>
                <a:gd name="T23" fmla="*/ 0 h 49"/>
                <a:gd name="T24" fmla="*/ 44 w 65"/>
                <a:gd name="T25" fmla="*/ 0 h 49"/>
                <a:gd name="T26" fmla="*/ 48 w 65"/>
                <a:gd name="T27" fmla="*/ 2 h 49"/>
                <a:gd name="T28" fmla="*/ 53 w 65"/>
                <a:gd name="T29" fmla="*/ 5 h 49"/>
                <a:gd name="T30" fmla="*/ 59 w 65"/>
                <a:gd name="T31" fmla="*/ 11 h 49"/>
                <a:gd name="T32" fmla="*/ 63 w 65"/>
                <a:gd name="T33" fmla="*/ 18 h 49"/>
                <a:gd name="T34" fmla="*/ 63 w 65"/>
                <a:gd name="T35" fmla="*/ 18 h 49"/>
                <a:gd name="T36" fmla="*/ 65 w 65"/>
                <a:gd name="T37" fmla="*/ 24 h 49"/>
                <a:gd name="T38" fmla="*/ 65 w 65"/>
                <a:gd name="T39" fmla="*/ 32 h 49"/>
                <a:gd name="T40" fmla="*/ 63 w 65"/>
                <a:gd name="T41" fmla="*/ 36 h 49"/>
                <a:gd name="T42" fmla="*/ 60 w 65"/>
                <a:gd name="T43" fmla="*/ 42 h 49"/>
                <a:gd name="T44" fmla="*/ 48 w 65"/>
                <a:gd name="T45" fmla="*/ 36 h 49"/>
                <a:gd name="T46" fmla="*/ 48 w 65"/>
                <a:gd name="T47" fmla="*/ 36 h 49"/>
                <a:gd name="T48" fmla="*/ 51 w 65"/>
                <a:gd name="T49" fmla="*/ 30 h 49"/>
                <a:gd name="T50" fmla="*/ 51 w 65"/>
                <a:gd name="T51" fmla="*/ 26 h 49"/>
                <a:gd name="T52" fmla="*/ 51 w 65"/>
                <a:gd name="T53" fmla="*/ 23 h 49"/>
                <a:gd name="T54" fmla="*/ 51 w 65"/>
                <a:gd name="T55" fmla="*/ 23 h 49"/>
                <a:gd name="T56" fmla="*/ 48 w 65"/>
                <a:gd name="T57" fmla="*/ 20 h 49"/>
                <a:gd name="T58" fmla="*/ 47 w 65"/>
                <a:gd name="T59" fmla="*/ 17 h 49"/>
                <a:gd name="T60" fmla="*/ 42 w 65"/>
                <a:gd name="T61" fmla="*/ 17 h 49"/>
                <a:gd name="T62" fmla="*/ 39 w 65"/>
                <a:gd name="T63" fmla="*/ 17 h 49"/>
                <a:gd name="T64" fmla="*/ 39 w 65"/>
                <a:gd name="T65" fmla="*/ 17 h 49"/>
                <a:gd name="T66" fmla="*/ 36 w 65"/>
                <a:gd name="T67" fmla="*/ 18 h 49"/>
                <a:gd name="T68" fmla="*/ 35 w 65"/>
                <a:gd name="T69" fmla="*/ 21 h 49"/>
                <a:gd name="T70" fmla="*/ 35 w 65"/>
                <a:gd name="T71" fmla="*/ 24 h 49"/>
                <a:gd name="T72" fmla="*/ 35 w 65"/>
                <a:gd name="T73" fmla="*/ 27 h 49"/>
                <a:gd name="T74" fmla="*/ 35 w 65"/>
                <a:gd name="T75" fmla="*/ 27 h 49"/>
                <a:gd name="T76" fmla="*/ 38 w 65"/>
                <a:gd name="T77" fmla="*/ 32 h 49"/>
                <a:gd name="T78" fmla="*/ 41 w 65"/>
                <a:gd name="T79" fmla="*/ 33 h 49"/>
                <a:gd name="T80" fmla="*/ 41 w 65"/>
                <a:gd name="T81" fmla="*/ 45 h 49"/>
                <a:gd name="T82" fmla="*/ 11 w 65"/>
                <a:gd name="T83" fmla="*/ 49 h 49"/>
                <a:gd name="T84" fmla="*/ 0 w 65"/>
                <a:gd name="T85" fmla="*/ 20 h 49"/>
                <a:gd name="T86" fmla="*/ 12 w 65"/>
                <a:gd name="T87" fmla="*/ 15 h 49"/>
                <a:gd name="T88" fmla="*/ 20 w 65"/>
                <a:gd name="T89" fmla="*/ 36 h 49"/>
                <a:gd name="T90" fmla="*/ 27 w 65"/>
                <a:gd name="T91" fmla="*/ 3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 h="49">
                  <a:moveTo>
                    <a:pt x="27" y="35"/>
                  </a:moveTo>
                  <a:lnTo>
                    <a:pt x="27" y="35"/>
                  </a:lnTo>
                  <a:lnTo>
                    <a:pt x="26" y="32"/>
                  </a:lnTo>
                  <a:lnTo>
                    <a:pt x="23" y="27"/>
                  </a:lnTo>
                  <a:lnTo>
                    <a:pt x="23" y="27"/>
                  </a:lnTo>
                  <a:lnTo>
                    <a:pt x="21" y="20"/>
                  </a:lnTo>
                  <a:lnTo>
                    <a:pt x="23" y="12"/>
                  </a:lnTo>
                  <a:lnTo>
                    <a:pt x="27" y="6"/>
                  </a:lnTo>
                  <a:lnTo>
                    <a:pt x="30" y="3"/>
                  </a:lnTo>
                  <a:lnTo>
                    <a:pt x="35" y="2"/>
                  </a:lnTo>
                  <a:lnTo>
                    <a:pt x="35" y="2"/>
                  </a:lnTo>
                  <a:lnTo>
                    <a:pt x="39" y="0"/>
                  </a:lnTo>
                  <a:lnTo>
                    <a:pt x="44" y="0"/>
                  </a:lnTo>
                  <a:lnTo>
                    <a:pt x="48" y="2"/>
                  </a:lnTo>
                  <a:lnTo>
                    <a:pt x="53" y="5"/>
                  </a:lnTo>
                  <a:lnTo>
                    <a:pt x="59" y="11"/>
                  </a:lnTo>
                  <a:lnTo>
                    <a:pt x="63" y="18"/>
                  </a:lnTo>
                  <a:lnTo>
                    <a:pt x="63" y="18"/>
                  </a:lnTo>
                  <a:lnTo>
                    <a:pt x="65" y="24"/>
                  </a:lnTo>
                  <a:lnTo>
                    <a:pt x="65" y="32"/>
                  </a:lnTo>
                  <a:lnTo>
                    <a:pt x="63" y="36"/>
                  </a:lnTo>
                  <a:lnTo>
                    <a:pt x="60" y="42"/>
                  </a:lnTo>
                  <a:lnTo>
                    <a:pt x="48" y="36"/>
                  </a:lnTo>
                  <a:lnTo>
                    <a:pt x="48" y="36"/>
                  </a:lnTo>
                  <a:lnTo>
                    <a:pt x="51" y="30"/>
                  </a:lnTo>
                  <a:lnTo>
                    <a:pt x="51" y="26"/>
                  </a:lnTo>
                  <a:lnTo>
                    <a:pt x="51" y="23"/>
                  </a:lnTo>
                  <a:lnTo>
                    <a:pt x="51" y="23"/>
                  </a:lnTo>
                  <a:lnTo>
                    <a:pt x="48" y="20"/>
                  </a:lnTo>
                  <a:lnTo>
                    <a:pt x="47" y="17"/>
                  </a:lnTo>
                  <a:lnTo>
                    <a:pt x="42" y="17"/>
                  </a:lnTo>
                  <a:lnTo>
                    <a:pt x="39" y="17"/>
                  </a:lnTo>
                  <a:lnTo>
                    <a:pt x="39" y="17"/>
                  </a:lnTo>
                  <a:lnTo>
                    <a:pt x="36" y="18"/>
                  </a:lnTo>
                  <a:lnTo>
                    <a:pt x="35" y="21"/>
                  </a:lnTo>
                  <a:lnTo>
                    <a:pt x="35" y="24"/>
                  </a:lnTo>
                  <a:lnTo>
                    <a:pt x="35" y="27"/>
                  </a:lnTo>
                  <a:lnTo>
                    <a:pt x="35" y="27"/>
                  </a:lnTo>
                  <a:lnTo>
                    <a:pt x="38" y="32"/>
                  </a:lnTo>
                  <a:lnTo>
                    <a:pt x="41" y="33"/>
                  </a:lnTo>
                  <a:lnTo>
                    <a:pt x="41" y="45"/>
                  </a:lnTo>
                  <a:lnTo>
                    <a:pt x="11" y="49"/>
                  </a:lnTo>
                  <a:lnTo>
                    <a:pt x="0" y="20"/>
                  </a:lnTo>
                  <a:lnTo>
                    <a:pt x="12" y="15"/>
                  </a:lnTo>
                  <a:lnTo>
                    <a:pt x="20" y="36"/>
                  </a:lnTo>
                  <a:lnTo>
                    <a:pt x="27" y="35"/>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3" name="Freeform 42"/>
            <p:cNvSpPr>
              <a:spLocks/>
            </p:cNvSpPr>
            <p:nvPr/>
          </p:nvSpPr>
          <p:spPr bwMode="auto">
            <a:xfrm>
              <a:off x="825941" y="7126860"/>
              <a:ext cx="104775" cy="84138"/>
            </a:xfrm>
            <a:custGeom>
              <a:avLst/>
              <a:gdLst>
                <a:gd name="T0" fmla="*/ 30 w 66"/>
                <a:gd name="T1" fmla="*/ 36 h 53"/>
                <a:gd name="T2" fmla="*/ 30 w 66"/>
                <a:gd name="T3" fmla="*/ 36 h 53"/>
                <a:gd name="T4" fmla="*/ 27 w 66"/>
                <a:gd name="T5" fmla="*/ 33 h 53"/>
                <a:gd name="T6" fmla="*/ 24 w 66"/>
                <a:gd name="T7" fmla="*/ 28 h 53"/>
                <a:gd name="T8" fmla="*/ 24 w 66"/>
                <a:gd name="T9" fmla="*/ 28 h 53"/>
                <a:gd name="T10" fmla="*/ 22 w 66"/>
                <a:gd name="T11" fmla="*/ 22 h 53"/>
                <a:gd name="T12" fmla="*/ 22 w 66"/>
                <a:gd name="T13" fmla="*/ 15 h 53"/>
                <a:gd name="T14" fmla="*/ 25 w 66"/>
                <a:gd name="T15" fmla="*/ 7 h 53"/>
                <a:gd name="T16" fmla="*/ 28 w 66"/>
                <a:gd name="T17" fmla="*/ 4 h 53"/>
                <a:gd name="T18" fmla="*/ 33 w 66"/>
                <a:gd name="T19" fmla="*/ 1 h 53"/>
                <a:gd name="T20" fmla="*/ 33 w 66"/>
                <a:gd name="T21" fmla="*/ 1 h 53"/>
                <a:gd name="T22" fmla="*/ 37 w 66"/>
                <a:gd name="T23" fmla="*/ 0 h 53"/>
                <a:gd name="T24" fmla="*/ 42 w 66"/>
                <a:gd name="T25" fmla="*/ 0 h 53"/>
                <a:gd name="T26" fmla="*/ 46 w 66"/>
                <a:gd name="T27" fmla="*/ 0 h 53"/>
                <a:gd name="T28" fmla="*/ 49 w 66"/>
                <a:gd name="T29" fmla="*/ 1 h 53"/>
                <a:gd name="T30" fmla="*/ 57 w 66"/>
                <a:gd name="T31" fmla="*/ 7 h 53"/>
                <a:gd name="T32" fmla="*/ 63 w 66"/>
                <a:gd name="T33" fmla="*/ 13 h 53"/>
                <a:gd name="T34" fmla="*/ 63 w 66"/>
                <a:gd name="T35" fmla="*/ 13 h 53"/>
                <a:gd name="T36" fmla="*/ 64 w 66"/>
                <a:gd name="T37" fmla="*/ 19 h 53"/>
                <a:gd name="T38" fmla="*/ 66 w 66"/>
                <a:gd name="T39" fmla="*/ 27 h 53"/>
                <a:gd name="T40" fmla="*/ 66 w 66"/>
                <a:gd name="T41" fmla="*/ 33 h 53"/>
                <a:gd name="T42" fmla="*/ 63 w 66"/>
                <a:gd name="T43" fmla="*/ 37 h 53"/>
                <a:gd name="T44" fmla="*/ 51 w 66"/>
                <a:gd name="T45" fmla="*/ 34 h 53"/>
                <a:gd name="T46" fmla="*/ 51 w 66"/>
                <a:gd name="T47" fmla="*/ 34 h 53"/>
                <a:gd name="T48" fmla="*/ 52 w 66"/>
                <a:gd name="T49" fmla="*/ 27 h 53"/>
                <a:gd name="T50" fmla="*/ 52 w 66"/>
                <a:gd name="T51" fmla="*/ 24 h 53"/>
                <a:gd name="T52" fmla="*/ 51 w 66"/>
                <a:gd name="T53" fmla="*/ 21 h 53"/>
                <a:gd name="T54" fmla="*/ 51 w 66"/>
                <a:gd name="T55" fmla="*/ 21 h 53"/>
                <a:gd name="T56" fmla="*/ 48 w 66"/>
                <a:gd name="T57" fmla="*/ 18 h 53"/>
                <a:gd name="T58" fmla="*/ 45 w 66"/>
                <a:gd name="T59" fmla="*/ 15 h 53"/>
                <a:gd name="T60" fmla="*/ 42 w 66"/>
                <a:gd name="T61" fmla="*/ 15 h 53"/>
                <a:gd name="T62" fmla="*/ 39 w 66"/>
                <a:gd name="T63" fmla="*/ 16 h 53"/>
                <a:gd name="T64" fmla="*/ 39 w 66"/>
                <a:gd name="T65" fmla="*/ 16 h 53"/>
                <a:gd name="T66" fmla="*/ 37 w 66"/>
                <a:gd name="T67" fmla="*/ 18 h 53"/>
                <a:gd name="T68" fmla="*/ 36 w 66"/>
                <a:gd name="T69" fmla="*/ 21 h 53"/>
                <a:gd name="T70" fmla="*/ 34 w 66"/>
                <a:gd name="T71" fmla="*/ 24 h 53"/>
                <a:gd name="T72" fmla="*/ 36 w 66"/>
                <a:gd name="T73" fmla="*/ 27 h 53"/>
                <a:gd name="T74" fmla="*/ 36 w 66"/>
                <a:gd name="T75" fmla="*/ 27 h 53"/>
                <a:gd name="T76" fmla="*/ 39 w 66"/>
                <a:gd name="T77" fmla="*/ 31 h 53"/>
                <a:gd name="T78" fmla="*/ 43 w 66"/>
                <a:gd name="T79" fmla="*/ 33 h 53"/>
                <a:gd name="T80" fmla="*/ 43 w 66"/>
                <a:gd name="T81" fmla="*/ 45 h 53"/>
                <a:gd name="T82" fmla="*/ 16 w 66"/>
                <a:gd name="T83" fmla="*/ 53 h 53"/>
                <a:gd name="T84" fmla="*/ 0 w 66"/>
                <a:gd name="T85" fmla="*/ 24 h 53"/>
                <a:gd name="T86" fmla="*/ 12 w 66"/>
                <a:gd name="T87" fmla="*/ 18 h 53"/>
                <a:gd name="T88" fmla="*/ 22 w 66"/>
                <a:gd name="T89" fmla="*/ 39 h 53"/>
                <a:gd name="T90" fmla="*/ 30 w 66"/>
                <a:gd name="T91" fmla="*/ 3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 h="53">
                  <a:moveTo>
                    <a:pt x="30" y="36"/>
                  </a:moveTo>
                  <a:lnTo>
                    <a:pt x="30" y="36"/>
                  </a:lnTo>
                  <a:lnTo>
                    <a:pt x="27" y="33"/>
                  </a:lnTo>
                  <a:lnTo>
                    <a:pt x="24" y="28"/>
                  </a:lnTo>
                  <a:lnTo>
                    <a:pt x="24" y="28"/>
                  </a:lnTo>
                  <a:lnTo>
                    <a:pt x="22" y="22"/>
                  </a:lnTo>
                  <a:lnTo>
                    <a:pt x="22" y="15"/>
                  </a:lnTo>
                  <a:lnTo>
                    <a:pt x="25" y="7"/>
                  </a:lnTo>
                  <a:lnTo>
                    <a:pt x="28" y="4"/>
                  </a:lnTo>
                  <a:lnTo>
                    <a:pt x="33" y="1"/>
                  </a:lnTo>
                  <a:lnTo>
                    <a:pt x="33" y="1"/>
                  </a:lnTo>
                  <a:lnTo>
                    <a:pt x="37" y="0"/>
                  </a:lnTo>
                  <a:lnTo>
                    <a:pt x="42" y="0"/>
                  </a:lnTo>
                  <a:lnTo>
                    <a:pt x="46" y="0"/>
                  </a:lnTo>
                  <a:lnTo>
                    <a:pt x="49" y="1"/>
                  </a:lnTo>
                  <a:lnTo>
                    <a:pt x="57" y="7"/>
                  </a:lnTo>
                  <a:lnTo>
                    <a:pt x="63" y="13"/>
                  </a:lnTo>
                  <a:lnTo>
                    <a:pt x="63" y="13"/>
                  </a:lnTo>
                  <a:lnTo>
                    <a:pt x="64" y="19"/>
                  </a:lnTo>
                  <a:lnTo>
                    <a:pt x="66" y="27"/>
                  </a:lnTo>
                  <a:lnTo>
                    <a:pt x="66" y="33"/>
                  </a:lnTo>
                  <a:lnTo>
                    <a:pt x="63" y="37"/>
                  </a:lnTo>
                  <a:lnTo>
                    <a:pt x="51" y="34"/>
                  </a:lnTo>
                  <a:lnTo>
                    <a:pt x="51" y="34"/>
                  </a:lnTo>
                  <a:lnTo>
                    <a:pt x="52" y="27"/>
                  </a:lnTo>
                  <a:lnTo>
                    <a:pt x="52" y="24"/>
                  </a:lnTo>
                  <a:lnTo>
                    <a:pt x="51" y="21"/>
                  </a:lnTo>
                  <a:lnTo>
                    <a:pt x="51" y="21"/>
                  </a:lnTo>
                  <a:lnTo>
                    <a:pt x="48" y="18"/>
                  </a:lnTo>
                  <a:lnTo>
                    <a:pt x="45" y="15"/>
                  </a:lnTo>
                  <a:lnTo>
                    <a:pt x="42" y="15"/>
                  </a:lnTo>
                  <a:lnTo>
                    <a:pt x="39" y="16"/>
                  </a:lnTo>
                  <a:lnTo>
                    <a:pt x="39" y="16"/>
                  </a:lnTo>
                  <a:lnTo>
                    <a:pt x="37" y="18"/>
                  </a:lnTo>
                  <a:lnTo>
                    <a:pt x="36" y="21"/>
                  </a:lnTo>
                  <a:lnTo>
                    <a:pt x="34" y="24"/>
                  </a:lnTo>
                  <a:lnTo>
                    <a:pt x="36" y="27"/>
                  </a:lnTo>
                  <a:lnTo>
                    <a:pt x="36" y="27"/>
                  </a:lnTo>
                  <a:lnTo>
                    <a:pt x="39" y="31"/>
                  </a:lnTo>
                  <a:lnTo>
                    <a:pt x="43" y="33"/>
                  </a:lnTo>
                  <a:lnTo>
                    <a:pt x="43" y="45"/>
                  </a:lnTo>
                  <a:lnTo>
                    <a:pt x="16" y="53"/>
                  </a:lnTo>
                  <a:lnTo>
                    <a:pt x="0" y="24"/>
                  </a:lnTo>
                  <a:lnTo>
                    <a:pt x="12" y="18"/>
                  </a:lnTo>
                  <a:lnTo>
                    <a:pt x="22" y="39"/>
                  </a:lnTo>
                  <a:lnTo>
                    <a:pt x="30" y="36"/>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34" name="Group 133"/>
          <p:cNvGrpSpPr/>
          <p:nvPr/>
        </p:nvGrpSpPr>
        <p:grpSpPr>
          <a:xfrm flipH="1">
            <a:off x="22320815" y="4463413"/>
            <a:ext cx="560346" cy="525088"/>
            <a:chOff x="-1623579" y="1875390"/>
            <a:chExt cx="706440" cy="661990"/>
          </a:xfrm>
        </p:grpSpPr>
        <p:sp>
          <p:nvSpPr>
            <p:cNvPr id="135" name="Freeform 59"/>
            <p:cNvSpPr>
              <a:spLocks/>
            </p:cNvSpPr>
            <p:nvPr/>
          </p:nvSpPr>
          <p:spPr bwMode="auto">
            <a:xfrm>
              <a:off x="-1339415" y="2118278"/>
              <a:ext cx="422276" cy="352426"/>
            </a:xfrm>
            <a:custGeom>
              <a:avLst/>
              <a:gdLst>
                <a:gd name="T0" fmla="*/ 0 w 266"/>
                <a:gd name="T1" fmla="*/ 149 h 222"/>
                <a:gd name="T2" fmla="*/ 132 w 266"/>
                <a:gd name="T3" fmla="*/ 222 h 222"/>
                <a:gd name="T4" fmla="*/ 132 w 266"/>
                <a:gd name="T5" fmla="*/ 222 h 222"/>
                <a:gd name="T6" fmla="*/ 141 w 266"/>
                <a:gd name="T7" fmla="*/ 215 h 222"/>
                <a:gd name="T8" fmla="*/ 164 w 266"/>
                <a:gd name="T9" fmla="*/ 193 h 222"/>
                <a:gd name="T10" fmla="*/ 179 w 266"/>
                <a:gd name="T11" fmla="*/ 176 h 222"/>
                <a:gd name="T12" fmla="*/ 196 w 266"/>
                <a:gd name="T13" fmla="*/ 157 h 222"/>
                <a:gd name="T14" fmla="*/ 212 w 266"/>
                <a:gd name="T15" fmla="*/ 134 h 222"/>
                <a:gd name="T16" fmla="*/ 227 w 266"/>
                <a:gd name="T17" fmla="*/ 109 h 222"/>
                <a:gd name="T18" fmla="*/ 227 w 266"/>
                <a:gd name="T19" fmla="*/ 109 h 222"/>
                <a:gd name="T20" fmla="*/ 239 w 266"/>
                <a:gd name="T21" fmla="*/ 85 h 222"/>
                <a:gd name="T22" fmla="*/ 250 w 266"/>
                <a:gd name="T23" fmla="*/ 64 h 222"/>
                <a:gd name="T24" fmla="*/ 257 w 266"/>
                <a:gd name="T25" fmla="*/ 46 h 222"/>
                <a:gd name="T26" fmla="*/ 262 w 266"/>
                <a:gd name="T27" fmla="*/ 31 h 222"/>
                <a:gd name="T28" fmla="*/ 265 w 266"/>
                <a:gd name="T29" fmla="*/ 19 h 222"/>
                <a:gd name="T30" fmla="*/ 266 w 266"/>
                <a:gd name="T31" fmla="*/ 10 h 222"/>
                <a:gd name="T32" fmla="*/ 265 w 266"/>
                <a:gd name="T33" fmla="*/ 4 h 222"/>
                <a:gd name="T34" fmla="*/ 262 w 266"/>
                <a:gd name="T35" fmla="*/ 1 h 222"/>
                <a:gd name="T36" fmla="*/ 262 w 266"/>
                <a:gd name="T37" fmla="*/ 1 h 222"/>
                <a:gd name="T38" fmla="*/ 254 w 266"/>
                <a:gd name="T39" fmla="*/ 0 h 222"/>
                <a:gd name="T40" fmla="*/ 239 w 266"/>
                <a:gd name="T41" fmla="*/ 0 h 222"/>
                <a:gd name="T42" fmla="*/ 218 w 266"/>
                <a:gd name="T43" fmla="*/ 1 h 222"/>
                <a:gd name="T44" fmla="*/ 194 w 266"/>
                <a:gd name="T45" fmla="*/ 4 h 222"/>
                <a:gd name="T46" fmla="*/ 170 w 266"/>
                <a:gd name="T47" fmla="*/ 7 h 222"/>
                <a:gd name="T48" fmla="*/ 147 w 266"/>
                <a:gd name="T49" fmla="*/ 12 h 222"/>
                <a:gd name="T50" fmla="*/ 127 w 266"/>
                <a:gd name="T51" fmla="*/ 18 h 222"/>
                <a:gd name="T52" fmla="*/ 120 w 266"/>
                <a:gd name="T53" fmla="*/ 22 h 222"/>
                <a:gd name="T54" fmla="*/ 112 w 266"/>
                <a:gd name="T55" fmla="*/ 25 h 222"/>
                <a:gd name="T56" fmla="*/ 112 w 266"/>
                <a:gd name="T57" fmla="*/ 25 h 222"/>
                <a:gd name="T58" fmla="*/ 100 w 266"/>
                <a:gd name="T59" fmla="*/ 37 h 222"/>
                <a:gd name="T60" fmla="*/ 84 w 266"/>
                <a:gd name="T61" fmla="*/ 54 h 222"/>
                <a:gd name="T62" fmla="*/ 46 w 266"/>
                <a:gd name="T63" fmla="*/ 95 h 222"/>
                <a:gd name="T64" fmla="*/ 0 w 266"/>
                <a:gd name="T65" fmla="*/ 14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6" h="222">
                  <a:moveTo>
                    <a:pt x="0" y="149"/>
                  </a:moveTo>
                  <a:lnTo>
                    <a:pt x="132" y="222"/>
                  </a:lnTo>
                  <a:lnTo>
                    <a:pt x="132" y="222"/>
                  </a:lnTo>
                  <a:lnTo>
                    <a:pt x="141" y="215"/>
                  </a:lnTo>
                  <a:lnTo>
                    <a:pt x="164" y="193"/>
                  </a:lnTo>
                  <a:lnTo>
                    <a:pt x="179" y="176"/>
                  </a:lnTo>
                  <a:lnTo>
                    <a:pt x="196" y="157"/>
                  </a:lnTo>
                  <a:lnTo>
                    <a:pt x="212" y="134"/>
                  </a:lnTo>
                  <a:lnTo>
                    <a:pt x="227" y="109"/>
                  </a:lnTo>
                  <a:lnTo>
                    <a:pt x="227" y="109"/>
                  </a:lnTo>
                  <a:lnTo>
                    <a:pt x="239" y="85"/>
                  </a:lnTo>
                  <a:lnTo>
                    <a:pt x="250" y="64"/>
                  </a:lnTo>
                  <a:lnTo>
                    <a:pt x="257" y="46"/>
                  </a:lnTo>
                  <a:lnTo>
                    <a:pt x="262" y="31"/>
                  </a:lnTo>
                  <a:lnTo>
                    <a:pt x="265" y="19"/>
                  </a:lnTo>
                  <a:lnTo>
                    <a:pt x="266" y="10"/>
                  </a:lnTo>
                  <a:lnTo>
                    <a:pt x="265" y="4"/>
                  </a:lnTo>
                  <a:lnTo>
                    <a:pt x="262" y="1"/>
                  </a:lnTo>
                  <a:lnTo>
                    <a:pt x="262" y="1"/>
                  </a:lnTo>
                  <a:lnTo>
                    <a:pt x="254" y="0"/>
                  </a:lnTo>
                  <a:lnTo>
                    <a:pt x="239" y="0"/>
                  </a:lnTo>
                  <a:lnTo>
                    <a:pt x="218" y="1"/>
                  </a:lnTo>
                  <a:lnTo>
                    <a:pt x="194" y="4"/>
                  </a:lnTo>
                  <a:lnTo>
                    <a:pt x="170" y="7"/>
                  </a:lnTo>
                  <a:lnTo>
                    <a:pt x="147" y="12"/>
                  </a:lnTo>
                  <a:lnTo>
                    <a:pt x="127" y="18"/>
                  </a:lnTo>
                  <a:lnTo>
                    <a:pt x="120" y="22"/>
                  </a:lnTo>
                  <a:lnTo>
                    <a:pt x="112" y="25"/>
                  </a:lnTo>
                  <a:lnTo>
                    <a:pt x="112" y="25"/>
                  </a:lnTo>
                  <a:lnTo>
                    <a:pt x="100" y="37"/>
                  </a:lnTo>
                  <a:lnTo>
                    <a:pt x="84" y="54"/>
                  </a:lnTo>
                  <a:lnTo>
                    <a:pt x="46" y="95"/>
                  </a:lnTo>
                  <a:lnTo>
                    <a:pt x="0" y="149"/>
                  </a:lnTo>
                  <a:close/>
                </a:path>
              </a:pathLst>
            </a:custGeom>
            <a:solidFill>
              <a:srgbClr val="D1B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6" name="Freeform 60"/>
            <p:cNvSpPr>
              <a:spLocks/>
            </p:cNvSpPr>
            <p:nvPr/>
          </p:nvSpPr>
          <p:spPr bwMode="auto">
            <a:xfrm>
              <a:off x="-1339415" y="2118278"/>
              <a:ext cx="422276" cy="352426"/>
            </a:xfrm>
            <a:custGeom>
              <a:avLst/>
              <a:gdLst>
                <a:gd name="T0" fmla="*/ 0 w 266"/>
                <a:gd name="T1" fmla="*/ 149 h 222"/>
                <a:gd name="T2" fmla="*/ 132 w 266"/>
                <a:gd name="T3" fmla="*/ 222 h 222"/>
                <a:gd name="T4" fmla="*/ 132 w 266"/>
                <a:gd name="T5" fmla="*/ 222 h 222"/>
                <a:gd name="T6" fmla="*/ 141 w 266"/>
                <a:gd name="T7" fmla="*/ 215 h 222"/>
                <a:gd name="T8" fmla="*/ 164 w 266"/>
                <a:gd name="T9" fmla="*/ 193 h 222"/>
                <a:gd name="T10" fmla="*/ 179 w 266"/>
                <a:gd name="T11" fmla="*/ 176 h 222"/>
                <a:gd name="T12" fmla="*/ 196 w 266"/>
                <a:gd name="T13" fmla="*/ 157 h 222"/>
                <a:gd name="T14" fmla="*/ 212 w 266"/>
                <a:gd name="T15" fmla="*/ 134 h 222"/>
                <a:gd name="T16" fmla="*/ 227 w 266"/>
                <a:gd name="T17" fmla="*/ 109 h 222"/>
                <a:gd name="T18" fmla="*/ 227 w 266"/>
                <a:gd name="T19" fmla="*/ 109 h 222"/>
                <a:gd name="T20" fmla="*/ 239 w 266"/>
                <a:gd name="T21" fmla="*/ 85 h 222"/>
                <a:gd name="T22" fmla="*/ 250 w 266"/>
                <a:gd name="T23" fmla="*/ 64 h 222"/>
                <a:gd name="T24" fmla="*/ 257 w 266"/>
                <a:gd name="T25" fmla="*/ 46 h 222"/>
                <a:gd name="T26" fmla="*/ 262 w 266"/>
                <a:gd name="T27" fmla="*/ 31 h 222"/>
                <a:gd name="T28" fmla="*/ 265 w 266"/>
                <a:gd name="T29" fmla="*/ 19 h 222"/>
                <a:gd name="T30" fmla="*/ 266 w 266"/>
                <a:gd name="T31" fmla="*/ 10 h 222"/>
                <a:gd name="T32" fmla="*/ 265 w 266"/>
                <a:gd name="T33" fmla="*/ 4 h 222"/>
                <a:gd name="T34" fmla="*/ 262 w 266"/>
                <a:gd name="T35" fmla="*/ 1 h 222"/>
                <a:gd name="T36" fmla="*/ 262 w 266"/>
                <a:gd name="T37" fmla="*/ 1 h 222"/>
                <a:gd name="T38" fmla="*/ 254 w 266"/>
                <a:gd name="T39" fmla="*/ 0 h 222"/>
                <a:gd name="T40" fmla="*/ 239 w 266"/>
                <a:gd name="T41" fmla="*/ 0 h 222"/>
                <a:gd name="T42" fmla="*/ 218 w 266"/>
                <a:gd name="T43" fmla="*/ 1 h 222"/>
                <a:gd name="T44" fmla="*/ 194 w 266"/>
                <a:gd name="T45" fmla="*/ 4 h 222"/>
                <a:gd name="T46" fmla="*/ 170 w 266"/>
                <a:gd name="T47" fmla="*/ 7 h 222"/>
                <a:gd name="T48" fmla="*/ 147 w 266"/>
                <a:gd name="T49" fmla="*/ 12 h 222"/>
                <a:gd name="T50" fmla="*/ 127 w 266"/>
                <a:gd name="T51" fmla="*/ 18 h 222"/>
                <a:gd name="T52" fmla="*/ 120 w 266"/>
                <a:gd name="T53" fmla="*/ 22 h 222"/>
                <a:gd name="T54" fmla="*/ 112 w 266"/>
                <a:gd name="T55" fmla="*/ 25 h 222"/>
                <a:gd name="T56" fmla="*/ 112 w 266"/>
                <a:gd name="T57" fmla="*/ 25 h 222"/>
                <a:gd name="T58" fmla="*/ 100 w 266"/>
                <a:gd name="T59" fmla="*/ 37 h 222"/>
                <a:gd name="T60" fmla="*/ 84 w 266"/>
                <a:gd name="T61" fmla="*/ 54 h 222"/>
                <a:gd name="T62" fmla="*/ 46 w 266"/>
                <a:gd name="T63" fmla="*/ 95 h 222"/>
                <a:gd name="T64" fmla="*/ 0 w 266"/>
                <a:gd name="T65" fmla="*/ 14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6" h="222">
                  <a:moveTo>
                    <a:pt x="0" y="149"/>
                  </a:moveTo>
                  <a:lnTo>
                    <a:pt x="132" y="222"/>
                  </a:lnTo>
                  <a:lnTo>
                    <a:pt x="132" y="222"/>
                  </a:lnTo>
                  <a:lnTo>
                    <a:pt x="141" y="215"/>
                  </a:lnTo>
                  <a:lnTo>
                    <a:pt x="164" y="193"/>
                  </a:lnTo>
                  <a:lnTo>
                    <a:pt x="179" y="176"/>
                  </a:lnTo>
                  <a:lnTo>
                    <a:pt x="196" y="157"/>
                  </a:lnTo>
                  <a:lnTo>
                    <a:pt x="212" y="134"/>
                  </a:lnTo>
                  <a:lnTo>
                    <a:pt x="227" y="109"/>
                  </a:lnTo>
                  <a:lnTo>
                    <a:pt x="227" y="109"/>
                  </a:lnTo>
                  <a:lnTo>
                    <a:pt x="239" y="85"/>
                  </a:lnTo>
                  <a:lnTo>
                    <a:pt x="250" y="64"/>
                  </a:lnTo>
                  <a:lnTo>
                    <a:pt x="257" y="46"/>
                  </a:lnTo>
                  <a:lnTo>
                    <a:pt x="262" y="31"/>
                  </a:lnTo>
                  <a:lnTo>
                    <a:pt x="265" y="19"/>
                  </a:lnTo>
                  <a:lnTo>
                    <a:pt x="266" y="10"/>
                  </a:lnTo>
                  <a:lnTo>
                    <a:pt x="265" y="4"/>
                  </a:lnTo>
                  <a:lnTo>
                    <a:pt x="262" y="1"/>
                  </a:lnTo>
                  <a:lnTo>
                    <a:pt x="262" y="1"/>
                  </a:lnTo>
                  <a:lnTo>
                    <a:pt x="254" y="0"/>
                  </a:lnTo>
                  <a:lnTo>
                    <a:pt x="239" y="0"/>
                  </a:lnTo>
                  <a:lnTo>
                    <a:pt x="218" y="1"/>
                  </a:lnTo>
                  <a:lnTo>
                    <a:pt x="194" y="4"/>
                  </a:lnTo>
                  <a:lnTo>
                    <a:pt x="170" y="7"/>
                  </a:lnTo>
                  <a:lnTo>
                    <a:pt x="147" y="12"/>
                  </a:lnTo>
                  <a:lnTo>
                    <a:pt x="127" y="18"/>
                  </a:lnTo>
                  <a:lnTo>
                    <a:pt x="120" y="22"/>
                  </a:lnTo>
                  <a:lnTo>
                    <a:pt x="112" y="25"/>
                  </a:lnTo>
                  <a:lnTo>
                    <a:pt x="112" y="25"/>
                  </a:lnTo>
                  <a:lnTo>
                    <a:pt x="100" y="37"/>
                  </a:lnTo>
                  <a:lnTo>
                    <a:pt x="84" y="54"/>
                  </a:lnTo>
                  <a:lnTo>
                    <a:pt x="46" y="95"/>
                  </a:lnTo>
                  <a:lnTo>
                    <a:pt x="0" y="14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7" name="Freeform 61"/>
            <p:cNvSpPr>
              <a:spLocks/>
            </p:cNvSpPr>
            <p:nvPr/>
          </p:nvSpPr>
          <p:spPr bwMode="auto">
            <a:xfrm>
              <a:off x="-1148915" y="2124628"/>
              <a:ext cx="207963" cy="331789"/>
            </a:xfrm>
            <a:custGeom>
              <a:avLst/>
              <a:gdLst>
                <a:gd name="T0" fmla="*/ 131 w 131"/>
                <a:gd name="T1" fmla="*/ 3 h 209"/>
                <a:gd name="T2" fmla="*/ 131 w 131"/>
                <a:gd name="T3" fmla="*/ 3 h 209"/>
                <a:gd name="T4" fmla="*/ 127 w 131"/>
                <a:gd name="T5" fmla="*/ 20 h 209"/>
                <a:gd name="T6" fmla="*/ 119 w 131"/>
                <a:gd name="T7" fmla="*/ 41 h 209"/>
                <a:gd name="T8" fmla="*/ 109 w 131"/>
                <a:gd name="T9" fmla="*/ 66 h 209"/>
                <a:gd name="T10" fmla="*/ 94 w 131"/>
                <a:gd name="T11" fmla="*/ 97 h 209"/>
                <a:gd name="T12" fmla="*/ 71 w 131"/>
                <a:gd name="T13" fmla="*/ 132 h 209"/>
                <a:gd name="T14" fmla="*/ 59 w 131"/>
                <a:gd name="T15" fmla="*/ 151 h 209"/>
                <a:gd name="T16" fmla="*/ 44 w 131"/>
                <a:gd name="T17" fmla="*/ 169 h 209"/>
                <a:gd name="T18" fmla="*/ 28 w 131"/>
                <a:gd name="T19" fmla="*/ 189 h 209"/>
                <a:gd name="T20" fmla="*/ 10 w 131"/>
                <a:gd name="T21" fmla="*/ 209 h 209"/>
                <a:gd name="T22" fmla="*/ 0 w 131"/>
                <a:gd name="T23" fmla="*/ 208 h 209"/>
                <a:gd name="T24" fmla="*/ 0 w 131"/>
                <a:gd name="T25" fmla="*/ 208 h 209"/>
                <a:gd name="T26" fmla="*/ 12 w 131"/>
                <a:gd name="T27" fmla="*/ 198 h 209"/>
                <a:gd name="T28" fmla="*/ 24 w 131"/>
                <a:gd name="T29" fmla="*/ 184 h 209"/>
                <a:gd name="T30" fmla="*/ 40 w 131"/>
                <a:gd name="T31" fmla="*/ 163 h 209"/>
                <a:gd name="T32" fmla="*/ 58 w 131"/>
                <a:gd name="T33" fmla="*/ 136 h 209"/>
                <a:gd name="T34" fmla="*/ 79 w 131"/>
                <a:gd name="T35" fmla="*/ 102 h 209"/>
                <a:gd name="T36" fmla="*/ 100 w 131"/>
                <a:gd name="T37" fmla="*/ 60 h 209"/>
                <a:gd name="T38" fmla="*/ 110 w 131"/>
                <a:gd name="T39" fmla="*/ 35 h 209"/>
                <a:gd name="T40" fmla="*/ 121 w 131"/>
                <a:gd name="T41" fmla="*/ 8 h 209"/>
                <a:gd name="T42" fmla="*/ 121 w 131"/>
                <a:gd name="T43" fmla="*/ 8 h 209"/>
                <a:gd name="T44" fmla="*/ 127 w 131"/>
                <a:gd name="T45" fmla="*/ 2 h 209"/>
                <a:gd name="T46" fmla="*/ 130 w 131"/>
                <a:gd name="T47" fmla="*/ 0 h 209"/>
                <a:gd name="T48" fmla="*/ 131 w 131"/>
                <a:gd name="T49" fmla="*/ 0 h 209"/>
                <a:gd name="T50" fmla="*/ 131 w 131"/>
                <a:gd name="T51" fmla="*/ 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209">
                  <a:moveTo>
                    <a:pt x="131" y="3"/>
                  </a:moveTo>
                  <a:lnTo>
                    <a:pt x="131" y="3"/>
                  </a:lnTo>
                  <a:lnTo>
                    <a:pt x="127" y="20"/>
                  </a:lnTo>
                  <a:lnTo>
                    <a:pt x="119" y="41"/>
                  </a:lnTo>
                  <a:lnTo>
                    <a:pt x="109" y="66"/>
                  </a:lnTo>
                  <a:lnTo>
                    <a:pt x="94" y="97"/>
                  </a:lnTo>
                  <a:lnTo>
                    <a:pt x="71" y="132"/>
                  </a:lnTo>
                  <a:lnTo>
                    <a:pt x="59" y="151"/>
                  </a:lnTo>
                  <a:lnTo>
                    <a:pt x="44" y="169"/>
                  </a:lnTo>
                  <a:lnTo>
                    <a:pt x="28" y="189"/>
                  </a:lnTo>
                  <a:lnTo>
                    <a:pt x="10" y="209"/>
                  </a:lnTo>
                  <a:lnTo>
                    <a:pt x="0" y="208"/>
                  </a:lnTo>
                  <a:lnTo>
                    <a:pt x="0" y="208"/>
                  </a:lnTo>
                  <a:lnTo>
                    <a:pt x="12" y="198"/>
                  </a:lnTo>
                  <a:lnTo>
                    <a:pt x="24" y="184"/>
                  </a:lnTo>
                  <a:lnTo>
                    <a:pt x="40" y="163"/>
                  </a:lnTo>
                  <a:lnTo>
                    <a:pt x="58" y="136"/>
                  </a:lnTo>
                  <a:lnTo>
                    <a:pt x="79" y="102"/>
                  </a:lnTo>
                  <a:lnTo>
                    <a:pt x="100" y="60"/>
                  </a:lnTo>
                  <a:lnTo>
                    <a:pt x="110" y="35"/>
                  </a:lnTo>
                  <a:lnTo>
                    <a:pt x="121" y="8"/>
                  </a:lnTo>
                  <a:lnTo>
                    <a:pt x="121" y="8"/>
                  </a:lnTo>
                  <a:lnTo>
                    <a:pt x="127" y="2"/>
                  </a:lnTo>
                  <a:lnTo>
                    <a:pt x="130" y="0"/>
                  </a:lnTo>
                  <a:lnTo>
                    <a:pt x="131" y="0"/>
                  </a:lnTo>
                  <a:lnTo>
                    <a:pt x="131" y="3"/>
                  </a:lnTo>
                  <a:close/>
                </a:path>
              </a:pathLst>
            </a:custGeom>
            <a:solidFill>
              <a:srgbClr val="967F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8" name="Freeform 62"/>
            <p:cNvSpPr>
              <a:spLocks/>
            </p:cNvSpPr>
            <p:nvPr/>
          </p:nvSpPr>
          <p:spPr bwMode="auto">
            <a:xfrm>
              <a:off x="-1148915" y="2124628"/>
              <a:ext cx="207963" cy="331789"/>
            </a:xfrm>
            <a:custGeom>
              <a:avLst/>
              <a:gdLst>
                <a:gd name="T0" fmla="*/ 131 w 131"/>
                <a:gd name="T1" fmla="*/ 3 h 209"/>
                <a:gd name="T2" fmla="*/ 131 w 131"/>
                <a:gd name="T3" fmla="*/ 3 h 209"/>
                <a:gd name="T4" fmla="*/ 127 w 131"/>
                <a:gd name="T5" fmla="*/ 20 h 209"/>
                <a:gd name="T6" fmla="*/ 119 w 131"/>
                <a:gd name="T7" fmla="*/ 41 h 209"/>
                <a:gd name="T8" fmla="*/ 109 w 131"/>
                <a:gd name="T9" fmla="*/ 66 h 209"/>
                <a:gd name="T10" fmla="*/ 94 w 131"/>
                <a:gd name="T11" fmla="*/ 97 h 209"/>
                <a:gd name="T12" fmla="*/ 71 w 131"/>
                <a:gd name="T13" fmla="*/ 132 h 209"/>
                <a:gd name="T14" fmla="*/ 59 w 131"/>
                <a:gd name="T15" fmla="*/ 151 h 209"/>
                <a:gd name="T16" fmla="*/ 44 w 131"/>
                <a:gd name="T17" fmla="*/ 169 h 209"/>
                <a:gd name="T18" fmla="*/ 28 w 131"/>
                <a:gd name="T19" fmla="*/ 189 h 209"/>
                <a:gd name="T20" fmla="*/ 10 w 131"/>
                <a:gd name="T21" fmla="*/ 209 h 209"/>
                <a:gd name="T22" fmla="*/ 0 w 131"/>
                <a:gd name="T23" fmla="*/ 208 h 209"/>
                <a:gd name="T24" fmla="*/ 0 w 131"/>
                <a:gd name="T25" fmla="*/ 208 h 209"/>
                <a:gd name="T26" fmla="*/ 12 w 131"/>
                <a:gd name="T27" fmla="*/ 198 h 209"/>
                <a:gd name="T28" fmla="*/ 24 w 131"/>
                <a:gd name="T29" fmla="*/ 184 h 209"/>
                <a:gd name="T30" fmla="*/ 40 w 131"/>
                <a:gd name="T31" fmla="*/ 163 h 209"/>
                <a:gd name="T32" fmla="*/ 58 w 131"/>
                <a:gd name="T33" fmla="*/ 136 h 209"/>
                <a:gd name="T34" fmla="*/ 79 w 131"/>
                <a:gd name="T35" fmla="*/ 102 h 209"/>
                <a:gd name="T36" fmla="*/ 100 w 131"/>
                <a:gd name="T37" fmla="*/ 60 h 209"/>
                <a:gd name="T38" fmla="*/ 110 w 131"/>
                <a:gd name="T39" fmla="*/ 35 h 209"/>
                <a:gd name="T40" fmla="*/ 121 w 131"/>
                <a:gd name="T41" fmla="*/ 8 h 209"/>
                <a:gd name="T42" fmla="*/ 121 w 131"/>
                <a:gd name="T43" fmla="*/ 8 h 209"/>
                <a:gd name="T44" fmla="*/ 127 w 131"/>
                <a:gd name="T45" fmla="*/ 2 h 209"/>
                <a:gd name="T46" fmla="*/ 130 w 131"/>
                <a:gd name="T47" fmla="*/ 0 h 209"/>
                <a:gd name="T48" fmla="*/ 131 w 131"/>
                <a:gd name="T49" fmla="*/ 0 h 209"/>
                <a:gd name="T50" fmla="*/ 131 w 131"/>
                <a:gd name="T51" fmla="*/ 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1" h="209">
                  <a:moveTo>
                    <a:pt x="131" y="3"/>
                  </a:moveTo>
                  <a:lnTo>
                    <a:pt x="131" y="3"/>
                  </a:lnTo>
                  <a:lnTo>
                    <a:pt x="127" y="20"/>
                  </a:lnTo>
                  <a:lnTo>
                    <a:pt x="119" y="41"/>
                  </a:lnTo>
                  <a:lnTo>
                    <a:pt x="109" y="66"/>
                  </a:lnTo>
                  <a:lnTo>
                    <a:pt x="94" y="97"/>
                  </a:lnTo>
                  <a:lnTo>
                    <a:pt x="71" y="132"/>
                  </a:lnTo>
                  <a:lnTo>
                    <a:pt x="59" y="151"/>
                  </a:lnTo>
                  <a:lnTo>
                    <a:pt x="44" y="169"/>
                  </a:lnTo>
                  <a:lnTo>
                    <a:pt x="28" y="189"/>
                  </a:lnTo>
                  <a:lnTo>
                    <a:pt x="10" y="209"/>
                  </a:lnTo>
                  <a:lnTo>
                    <a:pt x="0" y="208"/>
                  </a:lnTo>
                  <a:lnTo>
                    <a:pt x="0" y="208"/>
                  </a:lnTo>
                  <a:lnTo>
                    <a:pt x="12" y="198"/>
                  </a:lnTo>
                  <a:lnTo>
                    <a:pt x="24" y="184"/>
                  </a:lnTo>
                  <a:lnTo>
                    <a:pt x="40" y="163"/>
                  </a:lnTo>
                  <a:lnTo>
                    <a:pt x="58" y="136"/>
                  </a:lnTo>
                  <a:lnTo>
                    <a:pt x="79" y="102"/>
                  </a:lnTo>
                  <a:lnTo>
                    <a:pt x="100" y="60"/>
                  </a:lnTo>
                  <a:lnTo>
                    <a:pt x="110" y="35"/>
                  </a:lnTo>
                  <a:lnTo>
                    <a:pt x="121" y="8"/>
                  </a:lnTo>
                  <a:lnTo>
                    <a:pt x="121" y="8"/>
                  </a:lnTo>
                  <a:lnTo>
                    <a:pt x="127" y="2"/>
                  </a:lnTo>
                  <a:lnTo>
                    <a:pt x="130" y="0"/>
                  </a:lnTo>
                  <a:lnTo>
                    <a:pt x="131" y="0"/>
                  </a:lnTo>
                  <a:lnTo>
                    <a:pt x="131"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9" name="Freeform 63"/>
            <p:cNvSpPr>
              <a:spLocks/>
            </p:cNvSpPr>
            <p:nvPr/>
          </p:nvSpPr>
          <p:spPr bwMode="auto">
            <a:xfrm>
              <a:off x="-1283853" y="2156378"/>
              <a:ext cx="307976" cy="314326"/>
            </a:xfrm>
            <a:custGeom>
              <a:avLst/>
              <a:gdLst>
                <a:gd name="T0" fmla="*/ 194 w 194"/>
                <a:gd name="T1" fmla="*/ 48 h 198"/>
                <a:gd name="T2" fmla="*/ 89 w 194"/>
                <a:gd name="T3" fmla="*/ 0 h 198"/>
                <a:gd name="T4" fmla="*/ 0 w 194"/>
                <a:gd name="T5" fmla="*/ 145 h 198"/>
                <a:gd name="T6" fmla="*/ 97 w 194"/>
                <a:gd name="T7" fmla="*/ 198 h 198"/>
                <a:gd name="T8" fmla="*/ 97 w 194"/>
                <a:gd name="T9" fmla="*/ 198 h 198"/>
                <a:gd name="T10" fmla="*/ 95 w 194"/>
                <a:gd name="T11" fmla="*/ 195 h 198"/>
                <a:gd name="T12" fmla="*/ 95 w 194"/>
                <a:gd name="T13" fmla="*/ 186 h 198"/>
                <a:gd name="T14" fmla="*/ 97 w 194"/>
                <a:gd name="T15" fmla="*/ 173 h 198"/>
                <a:gd name="T16" fmla="*/ 103 w 194"/>
                <a:gd name="T17" fmla="*/ 155 h 198"/>
                <a:gd name="T18" fmla="*/ 107 w 194"/>
                <a:gd name="T19" fmla="*/ 145 h 198"/>
                <a:gd name="T20" fmla="*/ 113 w 194"/>
                <a:gd name="T21" fmla="*/ 133 h 198"/>
                <a:gd name="T22" fmla="*/ 121 w 194"/>
                <a:gd name="T23" fmla="*/ 119 h 198"/>
                <a:gd name="T24" fmla="*/ 131 w 194"/>
                <a:gd name="T25" fmla="*/ 107 h 198"/>
                <a:gd name="T26" fmla="*/ 143 w 194"/>
                <a:gd name="T27" fmla="*/ 92 h 198"/>
                <a:gd name="T28" fmla="*/ 156 w 194"/>
                <a:gd name="T29" fmla="*/ 79 h 198"/>
                <a:gd name="T30" fmla="*/ 174 w 194"/>
                <a:gd name="T31" fmla="*/ 64 h 198"/>
                <a:gd name="T32" fmla="*/ 194 w 194"/>
                <a:gd name="T33" fmla="*/ 4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198">
                  <a:moveTo>
                    <a:pt x="194" y="48"/>
                  </a:moveTo>
                  <a:lnTo>
                    <a:pt x="89" y="0"/>
                  </a:lnTo>
                  <a:lnTo>
                    <a:pt x="0" y="145"/>
                  </a:lnTo>
                  <a:lnTo>
                    <a:pt x="97" y="198"/>
                  </a:lnTo>
                  <a:lnTo>
                    <a:pt x="97" y="198"/>
                  </a:lnTo>
                  <a:lnTo>
                    <a:pt x="95" y="195"/>
                  </a:lnTo>
                  <a:lnTo>
                    <a:pt x="95" y="186"/>
                  </a:lnTo>
                  <a:lnTo>
                    <a:pt x="97" y="173"/>
                  </a:lnTo>
                  <a:lnTo>
                    <a:pt x="103" y="155"/>
                  </a:lnTo>
                  <a:lnTo>
                    <a:pt x="107" y="145"/>
                  </a:lnTo>
                  <a:lnTo>
                    <a:pt x="113" y="133"/>
                  </a:lnTo>
                  <a:lnTo>
                    <a:pt x="121" y="119"/>
                  </a:lnTo>
                  <a:lnTo>
                    <a:pt x="131" y="107"/>
                  </a:lnTo>
                  <a:lnTo>
                    <a:pt x="143" y="92"/>
                  </a:lnTo>
                  <a:lnTo>
                    <a:pt x="156" y="79"/>
                  </a:lnTo>
                  <a:lnTo>
                    <a:pt x="174" y="64"/>
                  </a:lnTo>
                  <a:lnTo>
                    <a:pt x="194" y="48"/>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0" name="Freeform 64"/>
            <p:cNvSpPr>
              <a:spLocks/>
            </p:cNvSpPr>
            <p:nvPr/>
          </p:nvSpPr>
          <p:spPr bwMode="auto">
            <a:xfrm>
              <a:off x="-1283853" y="2156378"/>
              <a:ext cx="307976" cy="314326"/>
            </a:xfrm>
            <a:custGeom>
              <a:avLst/>
              <a:gdLst>
                <a:gd name="T0" fmla="*/ 194 w 194"/>
                <a:gd name="T1" fmla="*/ 48 h 198"/>
                <a:gd name="T2" fmla="*/ 89 w 194"/>
                <a:gd name="T3" fmla="*/ 0 h 198"/>
                <a:gd name="T4" fmla="*/ 0 w 194"/>
                <a:gd name="T5" fmla="*/ 145 h 198"/>
                <a:gd name="T6" fmla="*/ 97 w 194"/>
                <a:gd name="T7" fmla="*/ 198 h 198"/>
                <a:gd name="T8" fmla="*/ 97 w 194"/>
                <a:gd name="T9" fmla="*/ 198 h 198"/>
                <a:gd name="T10" fmla="*/ 95 w 194"/>
                <a:gd name="T11" fmla="*/ 195 h 198"/>
                <a:gd name="T12" fmla="*/ 95 w 194"/>
                <a:gd name="T13" fmla="*/ 186 h 198"/>
                <a:gd name="T14" fmla="*/ 97 w 194"/>
                <a:gd name="T15" fmla="*/ 173 h 198"/>
                <a:gd name="T16" fmla="*/ 103 w 194"/>
                <a:gd name="T17" fmla="*/ 155 h 198"/>
                <a:gd name="T18" fmla="*/ 107 w 194"/>
                <a:gd name="T19" fmla="*/ 145 h 198"/>
                <a:gd name="T20" fmla="*/ 113 w 194"/>
                <a:gd name="T21" fmla="*/ 133 h 198"/>
                <a:gd name="T22" fmla="*/ 121 w 194"/>
                <a:gd name="T23" fmla="*/ 119 h 198"/>
                <a:gd name="T24" fmla="*/ 131 w 194"/>
                <a:gd name="T25" fmla="*/ 107 h 198"/>
                <a:gd name="T26" fmla="*/ 143 w 194"/>
                <a:gd name="T27" fmla="*/ 92 h 198"/>
                <a:gd name="T28" fmla="*/ 156 w 194"/>
                <a:gd name="T29" fmla="*/ 79 h 198"/>
                <a:gd name="T30" fmla="*/ 174 w 194"/>
                <a:gd name="T31" fmla="*/ 64 h 198"/>
                <a:gd name="T32" fmla="*/ 194 w 194"/>
                <a:gd name="T33" fmla="*/ 4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198">
                  <a:moveTo>
                    <a:pt x="194" y="48"/>
                  </a:moveTo>
                  <a:lnTo>
                    <a:pt x="89" y="0"/>
                  </a:lnTo>
                  <a:lnTo>
                    <a:pt x="0" y="145"/>
                  </a:lnTo>
                  <a:lnTo>
                    <a:pt x="97" y="198"/>
                  </a:lnTo>
                  <a:lnTo>
                    <a:pt x="97" y="198"/>
                  </a:lnTo>
                  <a:lnTo>
                    <a:pt x="95" y="195"/>
                  </a:lnTo>
                  <a:lnTo>
                    <a:pt x="95" y="186"/>
                  </a:lnTo>
                  <a:lnTo>
                    <a:pt x="97" y="173"/>
                  </a:lnTo>
                  <a:lnTo>
                    <a:pt x="103" y="155"/>
                  </a:lnTo>
                  <a:lnTo>
                    <a:pt x="107" y="145"/>
                  </a:lnTo>
                  <a:lnTo>
                    <a:pt x="113" y="133"/>
                  </a:lnTo>
                  <a:lnTo>
                    <a:pt x="121" y="119"/>
                  </a:lnTo>
                  <a:lnTo>
                    <a:pt x="131" y="107"/>
                  </a:lnTo>
                  <a:lnTo>
                    <a:pt x="143" y="92"/>
                  </a:lnTo>
                  <a:lnTo>
                    <a:pt x="156" y="79"/>
                  </a:lnTo>
                  <a:lnTo>
                    <a:pt x="174" y="64"/>
                  </a:lnTo>
                  <a:lnTo>
                    <a:pt x="194"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1" name="Freeform 65"/>
            <p:cNvSpPr>
              <a:spLocks/>
            </p:cNvSpPr>
            <p:nvPr/>
          </p:nvSpPr>
          <p:spPr bwMode="auto">
            <a:xfrm>
              <a:off x="-1218765" y="2177016"/>
              <a:ext cx="195263" cy="282576"/>
            </a:xfrm>
            <a:custGeom>
              <a:avLst/>
              <a:gdLst>
                <a:gd name="T0" fmla="*/ 48 w 123"/>
                <a:gd name="T1" fmla="*/ 0 h 178"/>
                <a:gd name="T2" fmla="*/ 123 w 123"/>
                <a:gd name="T3" fmla="*/ 36 h 178"/>
                <a:gd name="T4" fmla="*/ 123 w 123"/>
                <a:gd name="T5" fmla="*/ 36 h 178"/>
                <a:gd name="T6" fmla="*/ 111 w 123"/>
                <a:gd name="T7" fmla="*/ 49 h 178"/>
                <a:gd name="T8" fmla="*/ 99 w 123"/>
                <a:gd name="T9" fmla="*/ 64 h 178"/>
                <a:gd name="T10" fmla="*/ 84 w 123"/>
                <a:gd name="T11" fmla="*/ 82 h 178"/>
                <a:gd name="T12" fmla="*/ 69 w 123"/>
                <a:gd name="T13" fmla="*/ 105 h 178"/>
                <a:gd name="T14" fmla="*/ 56 w 123"/>
                <a:gd name="T15" fmla="*/ 129 h 178"/>
                <a:gd name="T16" fmla="*/ 51 w 123"/>
                <a:gd name="T17" fmla="*/ 141 h 178"/>
                <a:gd name="T18" fmla="*/ 47 w 123"/>
                <a:gd name="T19" fmla="*/ 154 h 178"/>
                <a:gd name="T20" fmla="*/ 44 w 123"/>
                <a:gd name="T21" fmla="*/ 166 h 178"/>
                <a:gd name="T22" fmla="*/ 42 w 123"/>
                <a:gd name="T23" fmla="*/ 178 h 178"/>
                <a:gd name="T24" fmla="*/ 0 w 123"/>
                <a:gd name="T25" fmla="*/ 156 h 178"/>
                <a:gd name="T26" fmla="*/ 0 w 123"/>
                <a:gd name="T27" fmla="*/ 156 h 178"/>
                <a:gd name="T28" fmla="*/ 0 w 123"/>
                <a:gd name="T29" fmla="*/ 141 h 178"/>
                <a:gd name="T30" fmla="*/ 0 w 123"/>
                <a:gd name="T31" fmla="*/ 124 h 178"/>
                <a:gd name="T32" fmla="*/ 3 w 123"/>
                <a:gd name="T33" fmla="*/ 103 h 178"/>
                <a:gd name="T34" fmla="*/ 9 w 123"/>
                <a:gd name="T35" fmla="*/ 79 h 178"/>
                <a:gd name="T36" fmla="*/ 18 w 123"/>
                <a:gd name="T37" fmla="*/ 52 h 178"/>
                <a:gd name="T38" fmla="*/ 24 w 123"/>
                <a:gd name="T39" fmla="*/ 39 h 178"/>
                <a:gd name="T40" fmla="*/ 30 w 123"/>
                <a:gd name="T41" fmla="*/ 26 h 178"/>
                <a:gd name="T42" fmla="*/ 39 w 123"/>
                <a:gd name="T43" fmla="*/ 14 h 178"/>
                <a:gd name="T44" fmla="*/ 48 w 123"/>
                <a:gd name="T4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78">
                  <a:moveTo>
                    <a:pt x="48" y="0"/>
                  </a:moveTo>
                  <a:lnTo>
                    <a:pt x="123" y="36"/>
                  </a:lnTo>
                  <a:lnTo>
                    <a:pt x="123" y="36"/>
                  </a:lnTo>
                  <a:lnTo>
                    <a:pt x="111" y="49"/>
                  </a:lnTo>
                  <a:lnTo>
                    <a:pt x="99" y="64"/>
                  </a:lnTo>
                  <a:lnTo>
                    <a:pt x="84" y="82"/>
                  </a:lnTo>
                  <a:lnTo>
                    <a:pt x="69" y="105"/>
                  </a:lnTo>
                  <a:lnTo>
                    <a:pt x="56" y="129"/>
                  </a:lnTo>
                  <a:lnTo>
                    <a:pt x="51" y="141"/>
                  </a:lnTo>
                  <a:lnTo>
                    <a:pt x="47" y="154"/>
                  </a:lnTo>
                  <a:lnTo>
                    <a:pt x="44" y="166"/>
                  </a:lnTo>
                  <a:lnTo>
                    <a:pt x="42" y="178"/>
                  </a:lnTo>
                  <a:lnTo>
                    <a:pt x="0" y="156"/>
                  </a:lnTo>
                  <a:lnTo>
                    <a:pt x="0" y="156"/>
                  </a:lnTo>
                  <a:lnTo>
                    <a:pt x="0" y="141"/>
                  </a:lnTo>
                  <a:lnTo>
                    <a:pt x="0" y="124"/>
                  </a:lnTo>
                  <a:lnTo>
                    <a:pt x="3" y="103"/>
                  </a:lnTo>
                  <a:lnTo>
                    <a:pt x="9" y="79"/>
                  </a:lnTo>
                  <a:lnTo>
                    <a:pt x="18" y="52"/>
                  </a:lnTo>
                  <a:lnTo>
                    <a:pt x="24" y="39"/>
                  </a:lnTo>
                  <a:lnTo>
                    <a:pt x="30" y="26"/>
                  </a:lnTo>
                  <a:lnTo>
                    <a:pt x="39" y="14"/>
                  </a:lnTo>
                  <a:lnTo>
                    <a:pt x="48" y="0"/>
                  </a:lnTo>
                  <a:close/>
                </a:path>
              </a:pathLst>
            </a:custGeom>
            <a:solidFill>
              <a:srgbClr val="AA94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2" name="Freeform 66"/>
            <p:cNvSpPr>
              <a:spLocks/>
            </p:cNvSpPr>
            <p:nvPr/>
          </p:nvSpPr>
          <p:spPr bwMode="auto">
            <a:xfrm>
              <a:off x="-1218765" y="2177016"/>
              <a:ext cx="195263" cy="282576"/>
            </a:xfrm>
            <a:custGeom>
              <a:avLst/>
              <a:gdLst>
                <a:gd name="T0" fmla="*/ 48 w 123"/>
                <a:gd name="T1" fmla="*/ 0 h 178"/>
                <a:gd name="T2" fmla="*/ 123 w 123"/>
                <a:gd name="T3" fmla="*/ 36 h 178"/>
                <a:gd name="T4" fmla="*/ 123 w 123"/>
                <a:gd name="T5" fmla="*/ 36 h 178"/>
                <a:gd name="T6" fmla="*/ 111 w 123"/>
                <a:gd name="T7" fmla="*/ 49 h 178"/>
                <a:gd name="T8" fmla="*/ 99 w 123"/>
                <a:gd name="T9" fmla="*/ 64 h 178"/>
                <a:gd name="T10" fmla="*/ 84 w 123"/>
                <a:gd name="T11" fmla="*/ 82 h 178"/>
                <a:gd name="T12" fmla="*/ 69 w 123"/>
                <a:gd name="T13" fmla="*/ 105 h 178"/>
                <a:gd name="T14" fmla="*/ 56 w 123"/>
                <a:gd name="T15" fmla="*/ 129 h 178"/>
                <a:gd name="T16" fmla="*/ 51 w 123"/>
                <a:gd name="T17" fmla="*/ 141 h 178"/>
                <a:gd name="T18" fmla="*/ 47 w 123"/>
                <a:gd name="T19" fmla="*/ 154 h 178"/>
                <a:gd name="T20" fmla="*/ 44 w 123"/>
                <a:gd name="T21" fmla="*/ 166 h 178"/>
                <a:gd name="T22" fmla="*/ 42 w 123"/>
                <a:gd name="T23" fmla="*/ 178 h 178"/>
                <a:gd name="T24" fmla="*/ 0 w 123"/>
                <a:gd name="T25" fmla="*/ 156 h 178"/>
                <a:gd name="T26" fmla="*/ 0 w 123"/>
                <a:gd name="T27" fmla="*/ 156 h 178"/>
                <a:gd name="T28" fmla="*/ 0 w 123"/>
                <a:gd name="T29" fmla="*/ 141 h 178"/>
                <a:gd name="T30" fmla="*/ 0 w 123"/>
                <a:gd name="T31" fmla="*/ 124 h 178"/>
                <a:gd name="T32" fmla="*/ 3 w 123"/>
                <a:gd name="T33" fmla="*/ 103 h 178"/>
                <a:gd name="T34" fmla="*/ 9 w 123"/>
                <a:gd name="T35" fmla="*/ 79 h 178"/>
                <a:gd name="T36" fmla="*/ 18 w 123"/>
                <a:gd name="T37" fmla="*/ 52 h 178"/>
                <a:gd name="T38" fmla="*/ 24 w 123"/>
                <a:gd name="T39" fmla="*/ 39 h 178"/>
                <a:gd name="T40" fmla="*/ 30 w 123"/>
                <a:gd name="T41" fmla="*/ 26 h 178"/>
                <a:gd name="T42" fmla="*/ 39 w 123"/>
                <a:gd name="T43" fmla="*/ 14 h 178"/>
                <a:gd name="T44" fmla="*/ 48 w 123"/>
                <a:gd name="T4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78">
                  <a:moveTo>
                    <a:pt x="48" y="0"/>
                  </a:moveTo>
                  <a:lnTo>
                    <a:pt x="123" y="36"/>
                  </a:lnTo>
                  <a:lnTo>
                    <a:pt x="123" y="36"/>
                  </a:lnTo>
                  <a:lnTo>
                    <a:pt x="111" y="49"/>
                  </a:lnTo>
                  <a:lnTo>
                    <a:pt x="99" y="64"/>
                  </a:lnTo>
                  <a:lnTo>
                    <a:pt x="84" y="82"/>
                  </a:lnTo>
                  <a:lnTo>
                    <a:pt x="69" y="105"/>
                  </a:lnTo>
                  <a:lnTo>
                    <a:pt x="56" y="129"/>
                  </a:lnTo>
                  <a:lnTo>
                    <a:pt x="51" y="141"/>
                  </a:lnTo>
                  <a:lnTo>
                    <a:pt x="47" y="154"/>
                  </a:lnTo>
                  <a:lnTo>
                    <a:pt x="44" y="166"/>
                  </a:lnTo>
                  <a:lnTo>
                    <a:pt x="42" y="178"/>
                  </a:lnTo>
                  <a:lnTo>
                    <a:pt x="0" y="156"/>
                  </a:lnTo>
                  <a:lnTo>
                    <a:pt x="0" y="156"/>
                  </a:lnTo>
                  <a:lnTo>
                    <a:pt x="0" y="141"/>
                  </a:lnTo>
                  <a:lnTo>
                    <a:pt x="0" y="124"/>
                  </a:lnTo>
                  <a:lnTo>
                    <a:pt x="3" y="103"/>
                  </a:lnTo>
                  <a:lnTo>
                    <a:pt x="9" y="79"/>
                  </a:lnTo>
                  <a:lnTo>
                    <a:pt x="18" y="52"/>
                  </a:lnTo>
                  <a:lnTo>
                    <a:pt x="24" y="39"/>
                  </a:lnTo>
                  <a:lnTo>
                    <a:pt x="30" y="26"/>
                  </a:lnTo>
                  <a:lnTo>
                    <a:pt x="39" y="14"/>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3" name="Freeform 67"/>
            <p:cNvSpPr>
              <a:spLocks/>
            </p:cNvSpPr>
            <p:nvPr/>
          </p:nvSpPr>
          <p:spPr bwMode="auto">
            <a:xfrm>
              <a:off x="-1623579" y="1875390"/>
              <a:ext cx="700090" cy="661990"/>
            </a:xfrm>
            <a:custGeom>
              <a:avLst/>
              <a:gdLst>
                <a:gd name="T0" fmla="*/ 279 w 441"/>
                <a:gd name="T1" fmla="*/ 417 h 417"/>
                <a:gd name="T2" fmla="*/ 279 w 441"/>
                <a:gd name="T3" fmla="*/ 417 h 417"/>
                <a:gd name="T4" fmla="*/ 278 w 441"/>
                <a:gd name="T5" fmla="*/ 404 h 417"/>
                <a:gd name="T6" fmla="*/ 279 w 441"/>
                <a:gd name="T7" fmla="*/ 389 h 417"/>
                <a:gd name="T8" fmla="*/ 281 w 441"/>
                <a:gd name="T9" fmla="*/ 368 h 417"/>
                <a:gd name="T10" fmla="*/ 285 w 441"/>
                <a:gd name="T11" fmla="*/ 346 h 417"/>
                <a:gd name="T12" fmla="*/ 294 w 441"/>
                <a:gd name="T13" fmla="*/ 319 h 417"/>
                <a:gd name="T14" fmla="*/ 300 w 441"/>
                <a:gd name="T15" fmla="*/ 305 h 417"/>
                <a:gd name="T16" fmla="*/ 306 w 441"/>
                <a:gd name="T17" fmla="*/ 290 h 417"/>
                <a:gd name="T18" fmla="*/ 315 w 441"/>
                <a:gd name="T19" fmla="*/ 277 h 417"/>
                <a:gd name="T20" fmla="*/ 324 w 441"/>
                <a:gd name="T21" fmla="*/ 262 h 417"/>
                <a:gd name="T22" fmla="*/ 324 w 441"/>
                <a:gd name="T23" fmla="*/ 262 h 417"/>
                <a:gd name="T24" fmla="*/ 345 w 441"/>
                <a:gd name="T25" fmla="*/ 236 h 417"/>
                <a:gd name="T26" fmla="*/ 363 w 441"/>
                <a:gd name="T27" fmla="*/ 214 h 417"/>
                <a:gd name="T28" fmla="*/ 379 w 441"/>
                <a:gd name="T29" fmla="*/ 196 h 417"/>
                <a:gd name="T30" fmla="*/ 396 w 441"/>
                <a:gd name="T31" fmla="*/ 183 h 417"/>
                <a:gd name="T32" fmla="*/ 409 w 441"/>
                <a:gd name="T33" fmla="*/ 172 h 417"/>
                <a:gd name="T34" fmla="*/ 421 w 441"/>
                <a:gd name="T35" fmla="*/ 165 h 417"/>
                <a:gd name="T36" fmla="*/ 432 w 441"/>
                <a:gd name="T37" fmla="*/ 159 h 417"/>
                <a:gd name="T38" fmla="*/ 441 w 441"/>
                <a:gd name="T39" fmla="*/ 154 h 417"/>
                <a:gd name="T40" fmla="*/ 441 w 441"/>
                <a:gd name="T41" fmla="*/ 154 h 417"/>
                <a:gd name="T42" fmla="*/ 302 w 441"/>
                <a:gd name="T43" fmla="*/ 83 h 417"/>
                <a:gd name="T44" fmla="*/ 197 w 441"/>
                <a:gd name="T45" fmla="*/ 30 h 417"/>
                <a:gd name="T46" fmla="*/ 157 w 441"/>
                <a:gd name="T47" fmla="*/ 12 h 417"/>
                <a:gd name="T48" fmla="*/ 131 w 441"/>
                <a:gd name="T49" fmla="*/ 0 h 417"/>
                <a:gd name="T50" fmla="*/ 131 w 441"/>
                <a:gd name="T51" fmla="*/ 0 h 417"/>
                <a:gd name="T52" fmla="*/ 121 w 441"/>
                <a:gd name="T53" fmla="*/ 3 h 417"/>
                <a:gd name="T54" fmla="*/ 107 w 441"/>
                <a:gd name="T55" fmla="*/ 6 h 417"/>
                <a:gd name="T56" fmla="*/ 91 w 441"/>
                <a:gd name="T57" fmla="*/ 14 h 417"/>
                <a:gd name="T58" fmla="*/ 82 w 441"/>
                <a:gd name="T59" fmla="*/ 20 h 417"/>
                <a:gd name="T60" fmla="*/ 73 w 441"/>
                <a:gd name="T61" fmla="*/ 26 h 417"/>
                <a:gd name="T62" fmla="*/ 64 w 441"/>
                <a:gd name="T63" fmla="*/ 35 h 417"/>
                <a:gd name="T64" fmla="*/ 54 w 441"/>
                <a:gd name="T65" fmla="*/ 44 h 417"/>
                <a:gd name="T66" fmla="*/ 45 w 441"/>
                <a:gd name="T67" fmla="*/ 56 h 417"/>
                <a:gd name="T68" fmla="*/ 36 w 441"/>
                <a:gd name="T69" fmla="*/ 68 h 417"/>
                <a:gd name="T70" fmla="*/ 27 w 441"/>
                <a:gd name="T71" fmla="*/ 84 h 417"/>
                <a:gd name="T72" fmla="*/ 18 w 441"/>
                <a:gd name="T73" fmla="*/ 101 h 417"/>
                <a:gd name="T74" fmla="*/ 18 w 441"/>
                <a:gd name="T75" fmla="*/ 101 h 417"/>
                <a:gd name="T76" fmla="*/ 10 w 441"/>
                <a:gd name="T77" fmla="*/ 118 h 417"/>
                <a:gd name="T78" fmla="*/ 6 w 441"/>
                <a:gd name="T79" fmla="*/ 136 h 417"/>
                <a:gd name="T80" fmla="*/ 3 w 441"/>
                <a:gd name="T81" fmla="*/ 153 h 417"/>
                <a:gd name="T82" fmla="*/ 0 w 441"/>
                <a:gd name="T83" fmla="*/ 168 h 417"/>
                <a:gd name="T84" fmla="*/ 0 w 441"/>
                <a:gd name="T85" fmla="*/ 183 h 417"/>
                <a:gd name="T86" fmla="*/ 0 w 441"/>
                <a:gd name="T87" fmla="*/ 196 h 417"/>
                <a:gd name="T88" fmla="*/ 1 w 441"/>
                <a:gd name="T89" fmla="*/ 208 h 417"/>
                <a:gd name="T90" fmla="*/ 3 w 441"/>
                <a:gd name="T91" fmla="*/ 220 h 417"/>
                <a:gd name="T92" fmla="*/ 9 w 441"/>
                <a:gd name="T93" fmla="*/ 239 h 417"/>
                <a:gd name="T94" fmla="*/ 15 w 441"/>
                <a:gd name="T95" fmla="*/ 254 h 417"/>
                <a:gd name="T96" fmla="*/ 22 w 441"/>
                <a:gd name="T97" fmla="*/ 266 h 417"/>
                <a:gd name="T98" fmla="*/ 279 w 441"/>
                <a:gd name="T99"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1" h="417">
                  <a:moveTo>
                    <a:pt x="279" y="417"/>
                  </a:moveTo>
                  <a:lnTo>
                    <a:pt x="279" y="417"/>
                  </a:lnTo>
                  <a:lnTo>
                    <a:pt x="278" y="404"/>
                  </a:lnTo>
                  <a:lnTo>
                    <a:pt x="279" y="389"/>
                  </a:lnTo>
                  <a:lnTo>
                    <a:pt x="281" y="368"/>
                  </a:lnTo>
                  <a:lnTo>
                    <a:pt x="285" y="346"/>
                  </a:lnTo>
                  <a:lnTo>
                    <a:pt x="294" y="319"/>
                  </a:lnTo>
                  <a:lnTo>
                    <a:pt x="300" y="305"/>
                  </a:lnTo>
                  <a:lnTo>
                    <a:pt x="306" y="290"/>
                  </a:lnTo>
                  <a:lnTo>
                    <a:pt x="315" y="277"/>
                  </a:lnTo>
                  <a:lnTo>
                    <a:pt x="324" y="262"/>
                  </a:lnTo>
                  <a:lnTo>
                    <a:pt x="324" y="262"/>
                  </a:lnTo>
                  <a:lnTo>
                    <a:pt x="345" y="236"/>
                  </a:lnTo>
                  <a:lnTo>
                    <a:pt x="363" y="214"/>
                  </a:lnTo>
                  <a:lnTo>
                    <a:pt x="379" y="196"/>
                  </a:lnTo>
                  <a:lnTo>
                    <a:pt x="396" y="183"/>
                  </a:lnTo>
                  <a:lnTo>
                    <a:pt x="409" y="172"/>
                  </a:lnTo>
                  <a:lnTo>
                    <a:pt x="421" y="165"/>
                  </a:lnTo>
                  <a:lnTo>
                    <a:pt x="432" y="159"/>
                  </a:lnTo>
                  <a:lnTo>
                    <a:pt x="441" y="154"/>
                  </a:lnTo>
                  <a:lnTo>
                    <a:pt x="441" y="154"/>
                  </a:lnTo>
                  <a:lnTo>
                    <a:pt x="302" y="83"/>
                  </a:lnTo>
                  <a:lnTo>
                    <a:pt x="197" y="30"/>
                  </a:lnTo>
                  <a:lnTo>
                    <a:pt x="157" y="12"/>
                  </a:lnTo>
                  <a:lnTo>
                    <a:pt x="131" y="0"/>
                  </a:lnTo>
                  <a:lnTo>
                    <a:pt x="131" y="0"/>
                  </a:lnTo>
                  <a:lnTo>
                    <a:pt x="121" y="3"/>
                  </a:lnTo>
                  <a:lnTo>
                    <a:pt x="107" y="6"/>
                  </a:lnTo>
                  <a:lnTo>
                    <a:pt x="91" y="14"/>
                  </a:lnTo>
                  <a:lnTo>
                    <a:pt x="82" y="20"/>
                  </a:lnTo>
                  <a:lnTo>
                    <a:pt x="73" y="26"/>
                  </a:lnTo>
                  <a:lnTo>
                    <a:pt x="64" y="35"/>
                  </a:lnTo>
                  <a:lnTo>
                    <a:pt x="54" y="44"/>
                  </a:lnTo>
                  <a:lnTo>
                    <a:pt x="45" y="56"/>
                  </a:lnTo>
                  <a:lnTo>
                    <a:pt x="36" y="68"/>
                  </a:lnTo>
                  <a:lnTo>
                    <a:pt x="27" y="84"/>
                  </a:lnTo>
                  <a:lnTo>
                    <a:pt x="18" y="101"/>
                  </a:lnTo>
                  <a:lnTo>
                    <a:pt x="18" y="101"/>
                  </a:lnTo>
                  <a:lnTo>
                    <a:pt x="10" y="118"/>
                  </a:lnTo>
                  <a:lnTo>
                    <a:pt x="6" y="136"/>
                  </a:lnTo>
                  <a:lnTo>
                    <a:pt x="3" y="153"/>
                  </a:lnTo>
                  <a:lnTo>
                    <a:pt x="0" y="168"/>
                  </a:lnTo>
                  <a:lnTo>
                    <a:pt x="0" y="183"/>
                  </a:lnTo>
                  <a:lnTo>
                    <a:pt x="0" y="196"/>
                  </a:lnTo>
                  <a:lnTo>
                    <a:pt x="1" y="208"/>
                  </a:lnTo>
                  <a:lnTo>
                    <a:pt x="3" y="220"/>
                  </a:lnTo>
                  <a:lnTo>
                    <a:pt x="9" y="239"/>
                  </a:lnTo>
                  <a:lnTo>
                    <a:pt x="15" y="254"/>
                  </a:lnTo>
                  <a:lnTo>
                    <a:pt x="22" y="266"/>
                  </a:lnTo>
                  <a:lnTo>
                    <a:pt x="279" y="417"/>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4" name="Freeform 68"/>
            <p:cNvSpPr>
              <a:spLocks/>
            </p:cNvSpPr>
            <p:nvPr/>
          </p:nvSpPr>
          <p:spPr bwMode="auto">
            <a:xfrm>
              <a:off x="-1602941" y="1884915"/>
              <a:ext cx="647702" cy="623890"/>
            </a:xfrm>
            <a:custGeom>
              <a:avLst/>
              <a:gdLst>
                <a:gd name="T0" fmla="*/ 251 w 408"/>
                <a:gd name="T1" fmla="*/ 393 h 393"/>
                <a:gd name="T2" fmla="*/ 251 w 408"/>
                <a:gd name="T3" fmla="*/ 393 h 393"/>
                <a:gd name="T4" fmla="*/ 251 w 408"/>
                <a:gd name="T5" fmla="*/ 380 h 393"/>
                <a:gd name="T6" fmla="*/ 251 w 408"/>
                <a:gd name="T7" fmla="*/ 366 h 393"/>
                <a:gd name="T8" fmla="*/ 254 w 408"/>
                <a:gd name="T9" fmla="*/ 347 h 393"/>
                <a:gd name="T10" fmla="*/ 260 w 408"/>
                <a:gd name="T11" fmla="*/ 325 h 393"/>
                <a:gd name="T12" fmla="*/ 269 w 408"/>
                <a:gd name="T13" fmla="*/ 299 h 393"/>
                <a:gd name="T14" fmla="*/ 275 w 408"/>
                <a:gd name="T15" fmla="*/ 287 h 393"/>
                <a:gd name="T16" fmla="*/ 283 w 408"/>
                <a:gd name="T17" fmla="*/ 272 h 393"/>
                <a:gd name="T18" fmla="*/ 290 w 408"/>
                <a:gd name="T19" fmla="*/ 259 h 393"/>
                <a:gd name="T20" fmla="*/ 301 w 408"/>
                <a:gd name="T21" fmla="*/ 244 h 393"/>
                <a:gd name="T22" fmla="*/ 301 w 408"/>
                <a:gd name="T23" fmla="*/ 244 h 393"/>
                <a:gd name="T24" fmla="*/ 320 w 408"/>
                <a:gd name="T25" fmla="*/ 219 h 393"/>
                <a:gd name="T26" fmla="*/ 338 w 408"/>
                <a:gd name="T27" fmla="*/ 196 h 393"/>
                <a:gd name="T28" fmla="*/ 353 w 408"/>
                <a:gd name="T29" fmla="*/ 180 h 393"/>
                <a:gd name="T30" fmla="*/ 366 w 408"/>
                <a:gd name="T31" fmla="*/ 166 h 393"/>
                <a:gd name="T32" fmla="*/ 378 w 408"/>
                <a:gd name="T33" fmla="*/ 156 h 393"/>
                <a:gd name="T34" fmla="*/ 390 w 408"/>
                <a:gd name="T35" fmla="*/ 147 h 393"/>
                <a:gd name="T36" fmla="*/ 399 w 408"/>
                <a:gd name="T37" fmla="*/ 142 h 393"/>
                <a:gd name="T38" fmla="*/ 408 w 408"/>
                <a:gd name="T39" fmla="*/ 138 h 393"/>
                <a:gd name="T40" fmla="*/ 408 w 408"/>
                <a:gd name="T41" fmla="*/ 138 h 393"/>
                <a:gd name="T42" fmla="*/ 286 w 408"/>
                <a:gd name="T43" fmla="*/ 75 h 393"/>
                <a:gd name="T44" fmla="*/ 193 w 408"/>
                <a:gd name="T45" fmla="*/ 29 h 393"/>
                <a:gd name="T46" fmla="*/ 156 w 408"/>
                <a:gd name="T47" fmla="*/ 11 h 393"/>
                <a:gd name="T48" fmla="*/ 133 w 408"/>
                <a:gd name="T49" fmla="*/ 0 h 393"/>
                <a:gd name="T50" fmla="*/ 133 w 408"/>
                <a:gd name="T51" fmla="*/ 0 h 393"/>
                <a:gd name="T52" fmla="*/ 121 w 408"/>
                <a:gd name="T53" fmla="*/ 3 h 393"/>
                <a:gd name="T54" fmla="*/ 108 w 408"/>
                <a:gd name="T55" fmla="*/ 8 h 393"/>
                <a:gd name="T56" fmla="*/ 91 w 408"/>
                <a:gd name="T57" fmla="*/ 15 h 393"/>
                <a:gd name="T58" fmla="*/ 83 w 408"/>
                <a:gd name="T59" fmla="*/ 21 h 393"/>
                <a:gd name="T60" fmla="*/ 74 w 408"/>
                <a:gd name="T61" fmla="*/ 29 h 393"/>
                <a:gd name="T62" fmla="*/ 63 w 408"/>
                <a:gd name="T63" fmla="*/ 36 h 393"/>
                <a:gd name="T64" fmla="*/ 54 w 408"/>
                <a:gd name="T65" fmla="*/ 47 h 393"/>
                <a:gd name="T66" fmla="*/ 44 w 408"/>
                <a:gd name="T67" fmla="*/ 59 h 393"/>
                <a:gd name="T68" fmla="*/ 35 w 408"/>
                <a:gd name="T69" fmla="*/ 72 h 393"/>
                <a:gd name="T70" fmla="*/ 26 w 408"/>
                <a:gd name="T71" fmla="*/ 87 h 393"/>
                <a:gd name="T72" fmla="*/ 17 w 408"/>
                <a:gd name="T73" fmla="*/ 104 h 393"/>
                <a:gd name="T74" fmla="*/ 17 w 408"/>
                <a:gd name="T75" fmla="*/ 104 h 393"/>
                <a:gd name="T76" fmla="*/ 11 w 408"/>
                <a:gd name="T77" fmla="*/ 120 h 393"/>
                <a:gd name="T78" fmla="*/ 6 w 408"/>
                <a:gd name="T79" fmla="*/ 133 h 393"/>
                <a:gd name="T80" fmla="*/ 3 w 408"/>
                <a:gd name="T81" fmla="*/ 148 h 393"/>
                <a:gd name="T82" fmla="*/ 0 w 408"/>
                <a:gd name="T83" fmla="*/ 162 h 393"/>
                <a:gd name="T84" fmla="*/ 0 w 408"/>
                <a:gd name="T85" fmla="*/ 174 h 393"/>
                <a:gd name="T86" fmla="*/ 0 w 408"/>
                <a:gd name="T87" fmla="*/ 184 h 393"/>
                <a:gd name="T88" fmla="*/ 2 w 408"/>
                <a:gd name="T89" fmla="*/ 205 h 393"/>
                <a:gd name="T90" fmla="*/ 6 w 408"/>
                <a:gd name="T91" fmla="*/ 222 h 393"/>
                <a:gd name="T92" fmla="*/ 11 w 408"/>
                <a:gd name="T93" fmla="*/ 232 h 393"/>
                <a:gd name="T94" fmla="*/ 17 w 408"/>
                <a:gd name="T95" fmla="*/ 242 h 393"/>
                <a:gd name="T96" fmla="*/ 251 w 408"/>
                <a:gd name="T97"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8" h="393">
                  <a:moveTo>
                    <a:pt x="251" y="393"/>
                  </a:moveTo>
                  <a:lnTo>
                    <a:pt x="251" y="393"/>
                  </a:lnTo>
                  <a:lnTo>
                    <a:pt x="251" y="380"/>
                  </a:lnTo>
                  <a:lnTo>
                    <a:pt x="251" y="366"/>
                  </a:lnTo>
                  <a:lnTo>
                    <a:pt x="254" y="347"/>
                  </a:lnTo>
                  <a:lnTo>
                    <a:pt x="260" y="325"/>
                  </a:lnTo>
                  <a:lnTo>
                    <a:pt x="269" y="299"/>
                  </a:lnTo>
                  <a:lnTo>
                    <a:pt x="275" y="287"/>
                  </a:lnTo>
                  <a:lnTo>
                    <a:pt x="283" y="272"/>
                  </a:lnTo>
                  <a:lnTo>
                    <a:pt x="290" y="259"/>
                  </a:lnTo>
                  <a:lnTo>
                    <a:pt x="301" y="244"/>
                  </a:lnTo>
                  <a:lnTo>
                    <a:pt x="301" y="244"/>
                  </a:lnTo>
                  <a:lnTo>
                    <a:pt x="320" y="219"/>
                  </a:lnTo>
                  <a:lnTo>
                    <a:pt x="338" y="196"/>
                  </a:lnTo>
                  <a:lnTo>
                    <a:pt x="353" y="180"/>
                  </a:lnTo>
                  <a:lnTo>
                    <a:pt x="366" y="166"/>
                  </a:lnTo>
                  <a:lnTo>
                    <a:pt x="378" y="156"/>
                  </a:lnTo>
                  <a:lnTo>
                    <a:pt x="390" y="147"/>
                  </a:lnTo>
                  <a:lnTo>
                    <a:pt x="399" y="142"/>
                  </a:lnTo>
                  <a:lnTo>
                    <a:pt x="408" y="138"/>
                  </a:lnTo>
                  <a:lnTo>
                    <a:pt x="408" y="138"/>
                  </a:lnTo>
                  <a:lnTo>
                    <a:pt x="286" y="75"/>
                  </a:lnTo>
                  <a:lnTo>
                    <a:pt x="193" y="29"/>
                  </a:lnTo>
                  <a:lnTo>
                    <a:pt x="156" y="11"/>
                  </a:lnTo>
                  <a:lnTo>
                    <a:pt x="133" y="0"/>
                  </a:lnTo>
                  <a:lnTo>
                    <a:pt x="133" y="0"/>
                  </a:lnTo>
                  <a:lnTo>
                    <a:pt x="121" y="3"/>
                  </a:lnTo>
                  <a:lnTo>
                    <a:pt x="108" y="8"/>
                  </a:lnTo>
                  <a:lnTo>
                    <a:pt x="91" y="15"/>
                  </a:lnTo>
                  <a:lnTo>
                    <a:pt x="83" y="21"/>
                  </a:lnTo>
                  <a:lnTo>
                    <a:pt x="74" y="29"/>
                  </a:lnTo>
                  <a:lnTo>
                    <a:pt x="63" y="36"/>
                  </a:lnTo>
                  <a:lnTo>
                    <a:pt x="54" y="47"/>
                  </a:lnTo>
                  <a:lnTo>
                    <a:pt x="44" y="59"/>
                  </a:lnTo>
                  <a:lnTo>
                    <a:pt x="35" y="72"/>
                  </a:lnTo>
                  <a:lnTo>
                    <a:pt x="26" y="87"/>
                  </a:lnTo>
                  <a:lnTo>
                    <a:pt x="17" y="104"/>
                  </a:lnTo>
                  <a:lnTo>
                    <a:pt x="17" y="104"/>
                  </a:lnTo>
                  <a:lnTo>
                    <a:pt x="11" y="120"/>
                  </a:lnTo>
                  <a:lnTo>
                    <a:pt x="6" y="133"/>
                  </a:lnTo>
                  <a:lnTo>
                    <a:pt x="3" y="148"/>
                  </a:lnTo>
                  <a:lnTo>
                    <a:pt x="0" y="162"/>
                  </a:lnTo>
                  <a:lnTo>
                    <a:pt x="0" y="174"/>
                  </a:lnTo>
                  <a:lnTo>
                    <a:pt x="0" y="184"/>
                  </a:lnTo>
                  <a:lnTo>
                    <a:pt x="2" y="205"/>
                  </a:lnTo>
                  <a:lnTo>
                    <a:pt x="6" y="222"/>
                  </a:lnTo>
                  <a:lnTo>
                    <a:pt x="11" y="232"/>
                  </a:lnTo>
                  <a:lnTo>
                    <a:pt x="17" y="242"/>
                  </a:lnTo>
                  <a:lnTo>
                    <a:pt x="251" y="393"/>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5" name="Freeform 69"/>
            <p:cNvSpPr>
              <a:spLocks/>
            </p:cNvSpPr>
            <p:nvPr/>
          </p:nvSpPr>
          <p:spPr bwMode="auto">
            <a:xfrm>
              <a:off x="-1585479" y="1892852"/>
              <a:ext cx="587377" cy="533402"/>
            </a:xfrm>
            <a:custGeom>
              <a:avLst/>
              <a:gdLst>
                <a:gd name="T0" fmla="*/ 370 w 370"/>
                <a:gd name="T1" fmla="*/ 119 h 336"/>
                <a:gd name="T2" fmla="*/ 370 w 370"/>
                <a:gd name="T3" fmla="*/ 119 h 336"/>
                <a:gd name="T4" fmla="*/ 357 w 370"/>
                <a:gd name="T5" fmla="*/ 130 h 336"/>
                <a:gd name="T6" fmla="*/ 340 w 370"/>
                <a:gd name="T7" fmla="*/ 143 h 336"/>
                <a:gd name="T8" fmla="*/ 321 w 370"/>
                <a:gd name="T9" fmla="*/ 163 h 336"/>
                <a:gd name="T10" fmla="*/ 297 w 370"/>
                <a:gd name="T11" fmla="*/ 188 h 336"/>
                <a:gd name="T12" fmla="*/ 285 w 370"/>
                <a:gd name="T13" fmla="*/ 203 h 336"/>
                <a:gd name="T14" fmla="*/ 273 w 370"/>
                <a:gd name="T15" fmla="*/ 221 h 336"/>
                <a:gd name="T16" fmla="*/ 261 w 370"/>
                <a:gd name="T17" fmla="*/ 240 h 336"/>
                <a:gd name="T18" fmla="*/ 249 w 370"/>
                <a:gd name="T19" fmla="*/ 261 h 336"/>
                <a:gd name="T20" fmla="*/ 237 w 370"/>
                <a:gd name="T21" fmla="*/ 285 h 336"/>
                <a:gd name="T22" fmla="*/ 227 w 370"/>
                <a:gd name="T23" fmla="*/ 311 h 336"/>
                <a:gd name="T24" fmla="*/ 227 w 370"/>
                <a:gd name="T25" fmla="*/ 311 h 336"/>
                <a:gd name="T26" fmla="*/ 221 w 370"/>
                <a:gd name="T27" fmla="*/ 311 h 336"/>
                <a:gd name="T28" fmla="*/ 209 w 370"/>
                <a:gd name="T29" fmla="*/ 314 h 336"/>
                <a:gd name="T30" fmla="*/ 201 w 370"/>
                <a:gd name="T31" fmla="*/ 317 h 336"/>
                <a:gd name="T32" fmla="*/ 194 w 370"/>
                <a:gd name="T33" fmla="*/ 321 h 336"/>
                <a:gd name="T34" fmla="*/ 190 w 370"/>
                <a:gd name="T35" fmla="*/ 327 h 336"/>
                <a:gd name="T36" fmla="*/ 185 w 370"/>
                <a:gd name="T37" fmla="*/ 336 h 336"/>
                <a:gd name="T38" fmla="*/ 40 w 370"/>
                <a:gd name="T39" fmla="*/ 243 h 336"/>
                <a:gd name="T40" fmla="*/ 40 w 370"/>
                <a:gd name="T41" fmla="*/ 243 h 336"/>
                <a:gd name="T42" fmla="*/ 40 w 370"/>
                <a:gd name="T43" fmla="*/ 236 h 336"/>
                <a:gd name="T44" fmla="*/ 40 w 370"/>
                <a:gd name="T45" fmla="*/ 228 h 336"/>
                <a:gd name="T46" fmla="*/ 37 w 370"/>
                <a:gd name="T47" fmla="*/ 220 h 336"/>
                <a:gd name="T48" fmla="*/ 33 w 370"/>
                <a:gd name="T49" fmla="*/ 211 h 336"/>
                <a:gd name="T50" fmla="*/ 25 w 370"/>
                <a:gd name="T51" fmla="*/ 202 h 336"/>
                <a:gd name="T52" fmla="*/ 21 w 370"/>
                <a:gd name="T53" fmla="*/ 197 h 336"/>
                <a:gd name="T54" fmla="*/ 15 w 370"/>
                <a:gd name="T55" fmla="*/ 193 h 336"/>
                <a:gd name="T56" fmla="*/ 9 w 370"/>
                <a:gd name="T57" fmla="*/ 190 h 336"/>
                <a:gd name="T58" fmla="*/ 0 w 370"/>
                <a:gd name="T59" fmla="*/ 187 h 336"/>
                <a:gd name="T60" fmla="*/ 0 w 370"/>
                <a:gd name="T61" fmla="*/ 187 h 336"/>
                <a:gd name="T62" fmla="*/ 0 w 370"/>
                <a:gd name="T63" fmla="*/ 181 h 336"/>
                <a:gd name="T64" fmla="*/ 1 w 370"/>
                <a:gd name="T65" fmla="*/ 164 h 336"/>
                <a:gd name="T66" fmla="*/ 6 w 370"/>
                <a:gd name="T67" fmla="*/ 142 h 336"/>
                <a:gd name="T68" fmla="*/ 10 w 370"/>
                <a:gd name="T69" fmla="*/ 127 h 336"/>
                <a:gd name="T70" fmla="*/ 15 w 370"/>
                <a:gd name="T71" fmla="*/ 112 h 336"/>
                <a:gd name="T72" fmla="*/ 22 w 370"/>
                <a:gd name="T73" fmla="*/ 97 h 336"/>
                <a:gd name="T74" fmla="*/ 30 w 370"/>
                <a:gd name="T75" fmla="*/ 82 h 336"/>
                <a:gd name="T76" fmla="*/ 42 w 370"/>
                <a:gd name="T77" fmla="*/ 66 h 336"/>
                <a:gd name="T78" fmla="*/ 54 w 370"/>
                <a:gd name="T79" fmla="*/ 51 h 336"/>
                <a:gd name="T80" fmla="*/ 70 w 370"/>
                <a:gd name="T81" fmla="*/ 36 h 336"/>
                <a:gd name="T82" fmla="*/ 88 w 370"/>
                <a:gd name="T83" fmla="*/ 22 h 336"/>
                <a:gd name="T84" fmla="*/ 109 w 370"/>
                <a:gd name="T85" fmla="*/ 10 h 336"/>
                <a:gd name="T86" fmla="*/ 133 w 370"/>
                <a:gd name="T87" fmla="*/ 0 h 336"/>
                <a:gd name="T88" fmla="*/ 133 w 370"/>
                <a:gd name="T89" fmla="*/ 0 h 336"/>
                <a:gd name="T90" fmla="*/ 218 w 370"/>
                <a:gd name="T91" fmla="*/ 40 h 336"/>
                <a:gd name="T92" fmla="*/ 296 w 370"/>
                <a:gd name="T93" fmla="*/ 79 h 336"/>
                <a:gd name="T94" fmla="*/ 334 w 370"/>
                <a:gd name="T95" fmla="*/ 100 h 336"/>
                <a:gd name="T96" fmla="*/ 370 w 370"/>
                <a:gd name="T97" fmla="*/ 11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0" h="336">
                  <a:moveTo>
                    <a:pt x="370" y="119"/>
                  </a:moveTo>
                  <a:lnTo>
                    <a:pt x="370" y="119"/>
                  </a:lnTo>
                  <a:lnTo>
                    <a:pt x="357" y="130"/>
                  </a:lnTo>
                  <a:lnTo>
                    <a:pt x="340" y="143"/>
                  </a:lnTo>
                  <a:lnTo>
                    <a:pt x="321" y="163"/>
                  </a:lnTo>
                  <a:lnTo>
                    <a:pt x="297" y="188"/>
                  </a:lnTo>
                  <a:lnTo>
                    <a:pt x="285" y="203"/>
                  </a:lnTo>
                  <a:lnTo>
                    <a:pt x="273" y="221"/>
                  </a:lnTo>
                  <a:lnTo>
                    <a:pt x="261" y="240"/>
                  </a:lnTo>
                  <a:lnTo>
                    <a:pt x="249" y="261"/>
                  </a:lnTo>
                  <a:lnTo>
                    <a:pt x="237" y="285"/>
                  </a:lnTo>
                  <a:lnTo>
                    <a:pt x="227" y="311"/>
                  </a:lnTo>
                  <a:lnTo>
                    <a:pt x="227" y="311"/>
                  </a:lnTo>
                  <a:lnTo>
                    <a:pt x="221" y="311"/>
                  </a:lnTo>
                  <a:lnTo>
                    <a:pt x="209" y="314"/>
                  </a:lnTo>
                  <a:lnTo>
                    <a:pt x="201" y="317"/>
                  </a:lnTo>
                  <a:lnTo>
                    <a:pt x="194" y="321"/>
                  </a:lnTo>
                  <a:lnTo>
                    <a:pt x="190" y="327"/>
                  </a:lnTo>
                  <a:lnTo>
                    <a:pt x="185" y="336"/>
                  </a:lnTo>
                  <a:lnTo>
                    <a:pt x="40" y="243"/>
                  </a:lnTo>
                  <a:lnTo>
                    <a:pt x="40" y="243"/>
                  </a:lnTo>
                  <a:lnTo>
                    <a:pt x="40" y="236"/>
                  </a:lnTo>
                  <a:lnTo>
                    <a:pt x="40" y="228"/>
                  </a:lnTo>
                  <a:lnTo>
                    <a:pt x="37" y="220"/>
                  </a:lnTo>
                  <a:lnTo>
                    <a:pt x="33" y="211"/>
                  </a:lnTo>
                  <a:lnTo>
                    <a:pt x="25" y="202"/>
                  </a:lnTo>
                  <a:lnTo>
                    <a:pt x="21" y="197"/>
                  </a:lnTo>
                  <a:lnTo>
                    <a:pt x="15" y="193"/>
                  </a:lnTo>
                  <a:lnTo>
                    <a:pt x="9" y="190"/>
                  </a:lnTo>
                  <a:lnTo>
                    <a:pt x="0" y="187"/>
                  </a:lnTo>
                  <a:lnTo>
                    <a:pt x="0" y="187"/>
                  </a:lnTo>
                  <a:lnTo>
                    <a:pt x="0" y="181"/>
                  </a:lnTo>
                  <a:lnTo>
                    <a:pt x="1" y="164"/>
                  </a:lnTo>
                  <a:lnTo>
                    <a:pt x="6" y="142"/>
                  </a:lnTo>
                  <a:lnTo>
                    <a:pt x="10" y="127"/>
                  </a:lnTo>
                  <a:lnTo>
                    <a:pt x="15" y="112"/>
                  </a:lnTo>
                  <a:lnTo>
                    <a:pt x="22" y="97"/>
                  </a:lnTo>
                  <a:lnTo>
                    <a:pt x="30" y="82"/>
                  </a:lnTo>
                  <a:lnTo>
                    <a:pt x="42" y="66"/>
                  </a:lnTo>
                  <a:lnTo>
                    <a:pt x="54" y="51"/>
                  </a:lnTo>
                  <a:lnTo>
                    <a:pt x="70" y="36"/>
                  </a:lnTo>
                  <a:lnTo>
                    <a:pt x="88" y="22"/>
                  </a:lnTo>
                  <a:lnTo>
                    <a:pt x="109" y="10"/>
                  </a:lnTo>
                  <a:lnTo>
                    <a:pt x="133" y="0"/>
                  </a:lnTo>
                  <a:lnTo>
                    <a:pt x="133" y="0"/>
                  </a:lnTo>
                  <a:lnTo>
                    <a:pt x="218" y="40"/>
                  </a:lnTo>
                  <a:lnTo>
                    <a:pt x="296" y="79"/>
                  </a:lnTo>
                  <a:lnTo>
                    <a:pt x="334" y="100"/>
                  </a:lnTo>
                  <a:lnTo>
                    <a:pt x="370" y="119"/>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6" name="Freeform 70"/>
            <p:cNvSpPr>
              <a:spLocks/>
            </p:cNvSpPr>
            <p:nvPr/>
          </p:nvSpPr>
          <p:spPr bwMode="auto">
            <a:xfrm>
              <a:off x="-1585479" y="1892852"/>
              <a:ext cx="587377" cy="533402"/>
            </a:xfrm>
            <a:custGeom>
              <a:avLst/>
              <a:gdLst>
                <a:gd name="T0" fmla="*/ 370 w 370"/>
                <a:gd name="T1" fmla="*/ 119 h 336"/>
                <a:gd name="T2" fmla="*/ 370 w 370"/>
                <a:gd name="T3" fmla="*/ 119 h 336"/>
                <a:gd name="T4" fmla="*/ 357 w 370"/>
                <a:gd name="T5" fmla="*/ 130 h 336"/>
                <a:gd name="T6" fmla="*/ 340 w 370"/>
                <a:gd name="T7" fmla="*/ 143 h 336"/>
                <a:gd name="T8" fmla="*/ 321 w 370"/>
                <a:gd name="T9" fmla="*/ 163 h 336"/>
                <a:gd name="T10" fmla="*/ 297 w 370"/>
                <a:gd name="T11" fmla="*/ 188 h 336"/>
                <a:gd name="T12" fmla="*/ 285 w 370"/>
                <a:gd name="T13" fmla="*/ 203 h 336"/>
                <a:gd name="T14" fmla="*/ 273 w 370"/>
                <a:gd name="T15" fmla="*/ 221 h 336"/>
                <a:gd name="T16" fmla="*/ 261 w 370"/>
                <a:gd name="T17" fmla="*/ 240 h 336"/>
                <a:gd name="T18" fmla="*/ 249 w 370"/>
                <a:gd name="T19" fmla="*/ 261 h 336"/>
                <a:gd name="T20" fmla="*/ 237 w 370"/>
                <a:gd name="T21" fmla="*/ 285 h 336"/>
                <a:gd name="T22" fmla="*/ 227 w 370"/>
                <a:gd name="T23" fmla="*/ 311 h 336"/>
                <a:gd name="T24" fmla="*/ 227 w 370"/>
                <a:gd name="T25" fmla="*/ 311 h 336"/>
                <a:gd name="T26" fmla="*/ 221 w 370"/>
                <a:gd name="T27" fmla="*/ 311 h 336"/>
                <a:gd name="T28" fmla="*/ 209 w 370"/>
                <a:gd name="T29" fmla="*/ 314 h 336"/>
                <a:gd name="T30" fmla="*/ 201 w 370"/>
                <a:gd name="T31" fmla="*/ 317 h 336"/>
                <a:gd name="T32" fmla="*/ 194 w 370"/>
                <a:gd name="T33" fmla="*/ 321 h 336"/>
                <a:gd name="T34" fmla="*/ 190 w 370"/>
                <a:gd name="T35" fmla="*/ 327 h 336"/>
                <a:gd name="T36" fmla="*/ 185 w 370"/>
                <a:gd name="T37" fmla="*/ 336 h 336"/>
                <a:gd name="T38" fmla="*/ 40 w 370"/>
                <a:gd name="T39" fmla="*/ 243 h 336"/>
                <a:gd name="T40" fmla="*/ 40 w 370"/>
                <a:gd name="T41" fmla="*/ 243 h 336"/>
                <a:gd name="T42" fmla="*/ 40 w 370"/>
                <a:gd name="T43" fmla="*/ 236 h 336"/>
                <a:gd name="T44" fmla="*/ 40 w 370"/>
                <a:gd name="T45" fmla="*/ 228 h 336"/>
                <a:gd name="T46" fmla="*/ 37 w 370"/>
                <a:gd name="T47" fmla="*/ 220 h 336"/>
                <a:gd name="T48" fmla="*/ 33 w 370"/>
                <a:gd name="T49" fmla="*/ 211 h 336"/>
                <a:gd name="T50" fmla="*/ 25 w 370"/>
                <a:gd name="T51" fmla="*/ 202 h 336"/>
                <a:gd name="T52" fmla="*/ 21 w 370"/>
                <a:gd name="T53" fmla="*/ 197 h 336"/>
                <a:gd name="T54" fmla="*/ 15 w 370"/>
                <a:gd name="T55" fmla="*/ 193 h 336"/>
                <a:gd name="T56" fmla="*/ 9 w 370"/>
                <a:gd name="T57" fmla="*/ 190 h 336"/>
                <a:gd name="T58" fmla="*/ 0 w 370"/>
                <a:gd name="T59" fmla="*/ 187 h 336"/>
                <a:gd name="T60" fmla="*/ 0 w 370"/>
                <a:gd name="T61" fmla="*/ 187 h 336"/>
                <a:gd name="T62" fmla="*/ 0 w 370"/>
                <a:gd name="T63" fmla="*/ 181 h 336"/>
                <a:gd name="T64" fmla="*/ 1 w 370"/>
                <a:gd name="T65" fmla="*/ 164 h 336"/>
                <a:gd name="T66" fmla="*/ 6 w 370"/>
                <a:gd name="T67" fmla="*/ 142 h 336"/>
                <a:gd name="T68" fmla="*/ 10 w 370"/>
                <a:gd name="T69" fmla="*/ 127 h 336"/>
                <a:gd name="T70" fmla="*/ 15 w 370"/>
                <a:gd name="T71" fmla="*/ 112 h 336"/>
                <a:gd name="T72" fmla="*/ 22 w 370"/>
                <a:gd name="T73" fmla="*/ 97 h 336"/>
                <a:gd name="T74" fmla="*/ 30 w 370"/>
                <a:gd name="T75" fmla="*/ 82 h 336"/>
                <a:gd name="T76" fmla="*/ 42 w 370"/>
                <a:gd name="T77" fmla="*/ 66 h 336"/>
                <a:gd name="T78" fmla="*/ 54 w 370"/>
                <a:gd name="T79" fmla="*/ 51 h 336"/>
                <a:gd name="T80" fmla="*/ 70 w 370"/>
                <a:gd name="T81" fmla="*/ 36 h 336"/>
                <a:gd name="T82" fmla="*/ 88 w 370"/>
                <a:gd name="T83" fmla="*/ 22 h 336"/>
                <a:gd name="T84" fmla="*/ 109 w 370"/>
                <a:gd name="T85" fmla="*/ 10 h 336"/>
                <a:gd name="T86" fmla="*/ 133 w 370"/>
                <a:gd name="T87" fmla="*/ 0 h 336"/>
                <a:gd name="T88" fmla="*/ 133 w 370"/>
                <a:gd name="T89" fmla="*/ 0 h 336"/>
                <a:gd name="T90" fmla="*/ 218 w 370"/>
                <a:gd name="T91" fmla="*/ 40 h 336"/>
                <a:gd name="T92" fmla="*/ 296 w 370"/>
                <a:gd name="T93" fmla="*/ 79 h 336"/>
                <a:gd name="T94" fmla="*/ 334 w 370"/>
                <a:gd name="T95" fmla="*/ 100 h 336"/>
                <a:gd name="T96" fmla="*/ 370 w 370"/>
                <a:gd name="T97" fmla="*/ 11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0" h="336">
                  <a:moveTo>
                    <a:pt x="370" y="119"/>
                  </a:moveTo>
                  <a:lnTo>
                    <a:pt x="370" y="119"/>
                  </a:lnTo>
                  <a:lnTo>
                    <a:pt x="357" y="130"/>
                  </a:lnTo>
                  <a:lnTo>
                    <a:pt x="340" y="143"/>
                  </a:lnTo>
                  <a:lnTo>
                    <a:pt x="321" y="163"/>
                  </a:lnTo>
                  <a:lnTo>
                    <a:pt x="297" y="188"/>
                  </a:lnTo>
                  <a:lnTo>
                    <a:pt x="285" y="203"/>
                  </a:lnTo>
                  <a:lnTo>
                    <a:pt x="273" y="221"/>
                  </a:lnTo>
                  <a:lnTo>
                    <a:pt x="261" y="240"/>
                  </a:lnTo>
                  <a:lnTo>
                    <a:pt x="249" y="261"/>
                  </a:lnTo>
                  <a:lnTo>
                    <a:pt x="237" y="285"/>
                  </a:lnTo>
                  <a:lnTo>
                    <a:pt x="227" y="311"/>
                  </a:lnTo>
                  <a:lnTo>
                    <a:pt x="227" y="311"/>
                  </a:lnTo>
                  <a:lnTo>
                    <a:pt x="221" y="311"/>
                  </a:lnTo>
                  <a:lnTo>
                    <a:pt x="209" y="314"/>
                  </a:lnTo>
                  <a:lnTo>
                    <a:pt x="201" y="317"/>
                  </a:lnTo>
                  <a:lnTo>
                    <a:pt x="194" y="321"/>
                  </a:lnTo>
                  <a:lnTo>
                    <a:pt x="190" y="327"/>
                  </a:lnTo>
                  <a:lnTo>
                    <a:pt x="185" y="336"/>
                  </a:lnTo>
                  <a:lnTo>
                    <a:pt x="40" y="243"/>
                  </a:lnTo>
                  <a:lnTo>
                    <a:pt x="40" y="243"/>
                  </a:lnTo>
                  <a:lnTo>
                    <a:pt x="40" y="236"/>
                  </a:lnTo>
                  <a:lnTo>
                    <a:pt x="40" y="228"/>
                  </a:lnTo>
                  <a:lnTo>
                    <a:pt x="37" y="220"/>
                  </a:lnTo>
                  <a:lnTo>
                    <a:pt x="33" y="211"/>
                  </a:lnTo>
                  <a:lnTo>
                    <a:pt x="25" y="202"/>
                  </a:lnTo>
                  <a:lnTo>
                    <a:pt x="21" y="197"/>
                  </a:lnTo>
                  <a:lnTo>
                    <a:pt x="15" y="193"/>
                  </a:lnTo>
                  <a:lnTo>
                    <a:pt x="9" y="190"/>
                  </a:lnTo>
                  <a:lnTo>
                    <a:pt x="0" y="187"/>
                  </a:lnTo>
                  <a:lnTo>
                    <a:pt x="0" y="187"/>
                  </a:lnTo>
                  <a:lnTo>
                    <a:pt x="0" y="181"/>
                  </a:lnTo>
                  <a:lnTo>
                    <a:pt x="1" y="164"/>
                  </a:lnTo>
                  <a:lnTo>
                    <a:pt x="6" y="142"/>
                  </a:lnTo>
                  <a:lnTo>
                    <a:pt x="10" y="127"/>
                  </a:lnTo>
                  <a:lnTo>
                    <a:pt x="15" y="112"/>
                  </a:lnTo>
                  <a:lnTo>
                    <a:pt x="22" y="97"/>
                  </a:lnTo>
                  <a:lnTo>
                    <a:pt x="30" y="82"/>
                  </a:lnTo>
                  <a:lnTo>
                    <a:pt x="42" y="66"/>
                  </a:lnTo>
                  <a:lnTo>
                    <a:pt x="54" y="51"/>
                  </a:lnTo>
                  <a:lnTo>
                    <a:pt x="70" y="36"/>
                  </a:lnTo>
                  <a:lnTo>
                    <a:pt x="88" y="22"/>
                  </a:lnTo>
                  <a:lnTo>
                    <a:pt x="109" y="10"/>
                  </a:lnTo>
                  <a:lnTo>
                    <a:pt x="133" y="0"/>
                  </a:lnTo>
                  <a:lnTo>
                    <a:pt x="133" y="0"/>
                  </a:lnTo>
                  <a:lnTo>
                    <a:pt x="218" y="40"/>
                  </a:lnTo>
                  <a:lnTo>
                    <a:pt x="296" y="79"/>
                  </a:lnTo>
                  <a:lnTo>
                    <a:pt x="334" y="100"/>
                  </a:lnTo>
                  <a:lnTo>
                    <a:pt x="370" y="1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7" name="Freeform 71"/>
            <p:cNvSpPr>
              <a:spLocks/>
            </p:cNvSpPr>
            <p:nvPr/>
          </p:nvSpPr>
          <p:spPr bwMode="auto">
            <a:xfrm>
              <a:off x="-1504516" y="2021440"/>
              <a:ext cx="168276" cy="252413"/>
            </a:xfrm>
            <a:custGeom>
              <a:avLst/>
              <a:gdLst>
                <a:gd name="T0" fmla="*/ 0 w 106"/>
                <a:gd name="T1" fmla="*/ 143 h 159"/>
                <a:gd name="T2" fmla="*/ 0 w 106"/>
                <a:gd name="T3" fmla="*/ 143 h 159"/>
                <a:gd name="T4" fmla="*/ 3 w 106"/>
                <a:gd name="T5" fmla="*/ 125 h 159"/>
                <a:gd name="T6" fmla="*/ 9 w 106"/>
                <a:gd name="T7" fmla="*/ 107 h 159"/>
                <a:gd name="T8" fmla="*/ 18 w 106"/>
                <a:gd name="T9" fmla="*/ 86 h 159"/>
                <a:gd name="T10" fmla="*/ 28 w 106"/>
                <a:gd name="T11" fmla="*/ 62 h 159"/>
                <a:gd name="T12" fmla="*/ 35 w 106"/>
                <a:gd name="T13" fmla="*/ 50 h 159"/>
                <a:gd name="T14" fmla="*/ 43 w 106"/>
                <a:gd name="T15" fmla="*/ 38 h 159"/>
                <a:gd name="T16" fmla="*/ 52 w 106"/>
                <a:gd name="T17" fmla="*/ 28 h 159"/>
                <a:gd name="T18" fmla="*/ 61 w 106"/>
                <a:gd name="T19" fmla="*/ 18 h 159"/>
                <a:gd name="T20" fmla="*/ 71 w 106"/>
                <a:gd name="T21" fmla="*/ 9 h 159"/>
                <a:gd name="T22" fmla="*/ 83 w 106"/>
                <a:gd name="T23" fmla="*/ 0 h 159"/>
                <a:gd name="T24" fmla="*/ 106 w 106"/>
                <a:gd name="T25" fmla="*/ 7 h 159"/>
                <a:gd name="T26" fmla="*/ 106 w 106"/>
                <a:gd name="T27" fmla="*/ 7 h 159"/>
                <a:gd name="T28" fmla="*/ 94 w 106"/>
                <a:gd name="T29" fmla="*/ 18 h 159"/>
                <a:gd name="T30" fmla="*/ 82 w 106"/>
                <a:gd name="T31" fmla="*/ 29 h 159"/>
                <a:gd name="T32" fmla="*/ 68 w 106"/>
                <a:gd name="T33" fmla="*/ 47 h 159"/>
                <a:gd name="T34" fmla="*/ 53 w 106"/>
                <a:gd name="T35" fmla="*/ 68 h 159"/>
                <a:gd name="T36" fmla="*/ 40 w 106"/>
                <a:gd name="T37" fmla="*/ 95 h 159"/>
                <a:gd name="T38" fmla="*/ 34 w 106"/>
                <a:gd name="T39" fmla="*/ 109 h 159"/>
                <a:gd name="T40" fmla="*/ 28 w 106"/>
                <a:gd name="T41" fmla="*/ 125 h 159"/>
                <a:gd name="T42" fmla="*/ 24 w 106"/>
                <a:gd name="T43" fmla="*/ 142 h 159"/>
                <a:gd name="T44" fmla="*/ 21 w 106"/>
                <a:gd name="T45" fmla="*/ 159 h 159"/>
                <a:gd name="T46" fmla="*/ 0 w 106"/>
                <a:gd name="T47" fmla="*/ 14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6" h="159">
                  <a:moveTo>
                    <a:pt x="0" y="143"/>
                  </a:moveTo>
                  <a:lnTo>
                    <a:pt x="0" y="143"/>
                  </a:lnTo>
                  <a:lnTo>
                    <a:pt x="3" y="125"/>
                  </a:lnTo>
                  <a:lnTo>
                    <a:pt x="9" y="107"/>
                  </a:lnTo>
                  <a:lnTo>
                    <a:pt x="18" y="86"/>
                  </a:lnTo>
                  <a:lnTo>
                    <a:pt x="28" y="62"/>
                  </a:lnTo>
                  <a:lnTo>
                    <a:pt x="35" y="50"/>
                  </a:lnTo>
                  <a:lnTo>
                    <a:pt x="43" y="38"/>
                  </a:lnTo>
                  <a:lnTo>
                    <a:pt x="52" y="28"/>
                  </a:lnTo>
                  <a:lnTo>
                    <a:pt x="61" y="18"/>
                  </a:lnTo>
                  <a:lnTo>
                    <a:pt x="71" y="9"/>
                  </a:lnTo>
                  <a:lnTo>
                    <a:pt x="83" y="0"/>
                  </a:lnTo>
                  <a:lnTo>
                    <a:pt x="106" y="7"/>
                  </a:lnTo>
                  <a:lnTo>
                    <a:pt x="106" y="7"/>
                  </a:lnTo>
                  <a:lnTo>
                    <a:pt x="94" y="18"/>
                  </a:lnTo>
                  <a:lnTo>
                    <a:pt x="82" y="29"/>
                  </a:lnTo>
                  <a:lnTo>
                    <a:pt x="68" y="47"/>
                  </a:lnTo>
                  <a:lnTo>
                    <a:pt x="53" y="68"/>
                  </a:lnTo>
                  <a:lnTo>
                    <a:pt x="40" y="95"/>
                  </a:lnTo>
                  <a:lnTo>
                    <a:pt x="34" y="109"/>
                  </a:lnTo>
                  <a:lnTo>
                    <a:pt x="28" y="125"/>
                  </a:lnTo>
                  <a:lnTo>
                    <a:pt x="24" y="142"/>
                  </a:lnTo>
                  <a:lnTo>
                    <a:pt x="21" y="159"/>
                  </a:lnTo>
                  <a:lnTo>
                    <a:pt x="0" y="143"/>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8" name="Freeform 72"/>
            <p:cNvSpPr>
              <a:spLocks/>
            </p:cNvSpPr>
            <p:nvPr/>
          </p:nvSpPr>
          <p:spPr bwMode="auto">
            <a:xfrm>
              <a:off x="-1444191" y="2157966"/>
              <a:ext cx="66675" cy="142876"/>
            </a:xfrm>
            <a:custGeom>
              <a:avLst/>
              <a:gdLst>
                <a:gd name="T0" fmla="*/ 0 w 42"/>
                <a:gd name="T1" fmla="*/ 81 h 90"/>
                <a:gd name="T2" fmla="*/ 0 w 42"/>
                <a:gd name="T3" fmla="*/ 81 h 90"/>
                <a:gd name="T4" fmla="*/ 0 w 42"/>
                <a:gd name="T5" fmla="*/ 75 h 90"/>
                <a:gd name="T6" fmla="*/ 3 w 42"/>
                <a:gd name="T7" fmla="*/ 58 h 90"/>
                <a:gd name="T8" fmla="*/ 5 w 42"/>
                <a:gd name="T9" fmla="*/ 47 h 90"/>
                <a:gd name="T10" fmla="*/ 9 w 42"/>
                <a:gd name="T11" fmla="*/ 33 h 90"/>
                <a:gd name="T12" fmla="*/ 17 w 42"/>
                <a:gd name="T13" fmla="*/ 17 h 90"/>
                <a:gd name="T14" fmla="*/ 24 w 42"/>
                <a:gd name="T15" fmla="*/ 0 h 90"/>
                <a:gd name="T16" fmla="*/ 24 w 42"/>
                <a:gd name="T17" fmla="*/ 0 h 90"/>
                <a:gd name="T18" fmla="*/ 27 w 42"/>
                <a:gd name="T19" fmla="*/ 0 h 90"/>
                <a:gd name="T20" fmla="*/ 33 w 42"/>
                <a:gd name="T21" fmla="*/ 2 h 90"/>
                <a:gd name="T22" fmla="*/ 42 w 42"/>
                <a:gd name="T23" fmla="*/ 5 h 90"/>
                <a:gd name="T24" fmla="*/ 42 w 42"/>
                <a:gd name="T25" fmla="*/ 5 h 90"/>
                <a:gd name="T26" fmla="*/ 33 w 42"/>
                <a:gd name="T27" fmla="*/ 23 h 90"/>
                <a:gd name="T28" fmla="*/ 26 w 42"/>
                <a:gd name="T29" fmla="*/ 38 h 90"/>
                <a:gd name="T30" fmla="*/ 20 w 42"/>
                <a:gd name="T31" fmla="*/ 53 h 90"/>
                <a:gd name="T32" fmla="*/ 17 w 42"/>
                <a:gd name="T33" fmla="*/ 64 h 90"/>
                <a:gd name="T34" fmla="*/ 12 w 42"/>
                <a:gd name="T35" fmla="*/ 82 h 90"/>
                <a:gd name="T36" fmla="*/ 11 w 42"/>
                <a:gd name="T37" fmla="*/ 90 h 90"/>
                <a:gd name="T38" fmla="*/ 0 w 42"/>
                <a:gd name="T3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90">
                  <a:moveTo>
                    <a:pt x="0" y="81"/>
                  </a:moveTo>
                  <a:lnTo>
                    <a:pt x="0" y="81"/>
                  </a:lnTo>
                  <a:lnTo>
                    <a:pt x="0" y="75"/>
                  </a:lnTo>
                  <a:lnTo>
                    <a:pt x="3" y="58"/>
                  </a:lnTo>
                  <a:lnTo>
                    <a:pt x="5" y="47"/>
                  </a:lnTo>
                  <a:lnTo>
                    <a:pt x="9" y="33"/>
                  </a:lnTo>
                  <a:lnTo>
                    <a:pt x="17" y="17"/>
                  </a:lnTo>
                  <a:lnTo>
                    <a:pt x="24" y="0"/>
                  </a:lnTo>
                  <a:lnTo>
                    <a:pt x="24" y="0"/>
                  </a:lnTo>
                  <a:lnTo>
                    <a:pt x="27" y="0"/>
                  </a:lnTo>
                  <a:lnTo>
                    <a:pt x="33" y="2"/>
                  </a:lnTo>
                  <a:lnTo>
                    <a:pt x="42" y="5"/>
                  </a:lnTo>
                  <a:lnTo>
                    <a:pt x="42" y="5"/>
                  </a:lnTo>
                  <a:lnTo>
                    <a:pt x="33" y="23"/>
                  </a:lnTo>
                  <a:lnTo>
                    <a:pt x="26" y="38"/>
                  </a:lnTo>
                  <a:lnTo>
                    <a:pt x="20" y="53"/>
                  </a:lnTo>
                  <a:lnTo>
                    <a:pt x="17" y="64"/>
                  </a:lnTo>
                  <a:lnTo>
                    <a:pt x="12" y="82"/>
                  </a:lnTo>
                  <a:lnTo>
                    <a:pt x="11" y="90"/>
                  </a:lnTo>
                  <a:lnTo>
                    <a:pt x="0" y="81"/>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9" name="Freeform 73"/>
            <p:cNvSpPr>
              <a:spLocks/>
            </p:cNvSpPr>
            <p:nvPr/>
          </p:nvSpPr>
          <p:spPr bwMode="auto">
            <a:xfrm>
              <a:off x="-1358465" y="2232579"/>
              <a:ext cx="149225" cy="122238"/>
            </a:xfrm>
            <a:custGeom>
              <a:avLst/>
              <a:gdLst>
                <a:gd name="T0" fmla="*/ 60 w 94"/>
                <a:gd name="T1" fmla="*/ 37 h 77"/>
                <a:gd name="T2" fmla="*/ 60 w 94"/>
                <a:gd name="T3" fmla="*/ 37 h 77"/>
                <a:gd name="T4" fmla="*/ 58 w 94"/>
                <a:gd name="T5" fmla="*/ 41 h 77"/>
                <a:gd name="T6" fmla="*/ 55 w 94"/>
                <a:gd name="T7" fmla="*/ 49 h 77"/>
                <a:gd name="T8" fmla="*/ 55 w 94"/>
                <a:gd name="T9" fmla="*/ 49 h 77"/>
                <a:gd name="T10" fmla="*/ 53 w 94"/>
                <a:gd name="T11" fmla="*/ 53 h 77"/>
                <a:gd name="T12" fmla="*/ 50 w 94"/>
                <a:gd name="T13" fmla="*/ 56 h 77"/>
                <a:gd name="T14" fmla="*/ 45 w 94"/>
                <a:gd name="T15" fmla="*/ 59 h 77"/>
                <a:gd name="T16" fmla="*/ 39 w 94"/>
                <a:gd name="T17" fmla="*/ 62 h 77"/>
                <a:gd name="T18" fmla="*/ 33 w 94"/>
                <a:gd name="T19" fmla="*/ 64 h 77"/>
                <a:gd name="T20" fmla="*/ 27 w 94"/>
                <a:gd name="T21" fmla="*/ 64 h 77"/>
                <a:gd name="T22" fmla="*/ 21 w 94"/>
                <a:gd name="T23" fmla="*/ 64 h 77"/>
                <a:gd name="T24" fmla="*/ 15 w 94"/>
                <a:gd name="T25" fmla="*/ 62 h 77"/>
                <a:gd name="T26" fmla="*/ 15 w 94"/>
                <a:gd name="T27" fmla="*/ 62 h 77"/>
                <a:gd name="T28" fmla="*/ 9 w 94"/>
                <a:gd name="T29" fmla="*/ 58 h 77"/>
                <a:gd name="T30" fmla="*/ 5 w 94"/>
                <a:gd name="T31" fmla="*/ 53 h 77"/>
                <a:gd name="T32" fmla="*/ 2 w 94"/>
                <a:gd name="T33" fmla="*/ 49 h 77"/>
                <a:gd name="T34" fmla="*/ 0 w 94"/>
                <a:gd name="T35" fmla="*/ 43 h 77"/>
                <a:gd name="T36" fmla="*/ 0 w 94"/>
                <a:gd name="T37" fmla="*/ 37 h 77"/>
                <a:gd name="T38" fmla="*/ 2 w 94"/>
                <a:gd name="T39" fmla="*/ 31 h 77"/>
                <a:gd name="T40" fmla="*/ 3 w 94"/>
                <a:gd name="T41" fmla="*/ 25 h 77"/>
                <a:gd name="T42" fmla="*/ 6 w 94"/>
                <a:gd name="T43" fmla="*/ 19 h 77"/>
                <a:gd name="T44" fmla="*/ 6 w 94"/>
                <a:gd name="T45" fmla="*/ 19 h 77"/>
                <a:gd name="T46" fmla="*/ 12 w 94"/>
                <a:gd name="T47" fmla="*/ 11 h 77"/>
                <a:gd name="T48" fmla="*/ 20 w 94"/>
                <a:gd name="T49" fmla="*/ 6 h 77"/>
                <a:gd name="T50" fmla="*/ 27 w 94"/>
                <a:gd name="T51" fmla="*/ 1 h 77"/>
                <a:gd name="T52" fmla="*/ 35 w 94"/>
                <a:gd name="T53" fmla="*/ 0 h 77"/>
                <a:gd name="T54" fmla="*/ 41 w 94"/>
                <a:gd name="T55" fmla="*/ 16 h 77"/>
                <a:gd name="T56" fmla="*/ 41 w 94"/>
                <a:gd name="T57" fmla="*/ 16 h 77"/>
                <a:gd name="T58" fmla="*/ 32 w 94"/>
                <a:gd name="T59" fmla="*/ 19 h 77"/>
                <a:gd name="T60" fmla="*/ 27 w 94"/>
                <a:gd name="T61" fmla="*/ 22 h 77"/>
                <a:gd name="T62" fmla="*/ 24 w 94"/>
                <a:gd name="T63" fmla="*/ 26 h 77"/>
                <a:gd name="T64" fmla="*/ 24 w 94"/>
                <a:gd name="T65" fmla="*/ 26 h 77"/>
                <a:gd name="T66" fmla="*/ 21 w 94"/>
                <a:gd name="T67" fmla="*/ 31 h 77"/>
                <a:gd name="T68" fmla="*/ 21 w 94"/>
                <a:gd name="T69" fmla="*/ 37 h 77"/>
                <a:gd name="T70" fmla="*/ 24 w 94"/>
                <a:gd name="T71" fmla="*/ 40 h 77"/>
                <a:gd name="T72" fmla="*/ 27 w 94"/>
                <a:gd name="T73" fmla="*/ 43 h 77"/>
                <a:gd name="T74" fmla="*/ 27 w 94"/>
                <a:gd name="T75" fmla="*/ 43 h 77"/>
                <a:gd name="T76" fmla="*/ 33 w 94"/>
                <a:gd name="T77" fmla="*/ 43 h 77"/>
                <a:gd name="T78" fmla="*/ 38 w 94"/>
                <a:gd name="T79" fmla="*/ 43 h 77"/>
                <a:gd name="T80" fmla="*/ 42 w 94"/>
                <a:gd name="T81" fmla="*/ 40 h 77"/>
                <a:gd name="T82" fmla="*/ 45 w 94"/>
                <a:gd name="T83" fmla="*/ 37 h 77"/>
                <a:gd name="T84" fmla="*/ 45 w 94"/>
                <a:gd name="T85" fmla="*/ 37 h 77"/>
                <a:gd name="T86" fmla="*/ 47 w 94"/>
                <a:gd name="T87" fmla="*/ 32 h 77"/>
                <a:gd name="T88" fmla="*/ 47 w 94"/>
                <a:gd name="T89" fmla="*/ 29 h 77"/>
                <a:gd name="T90" fmla="*/ 45 w 94"/>
                <a:gd name="T91" fmla="*/ 25 h 77"/>
                <a:gd name="T92" fmla="*/ 60 w 94"/>
                <a:gd name="T93" fmla="*/ 14 h 77"/>
                <a:gd name="T94" fmla="*/ 94 w 94"/>
                <a:gd name="T95" fmla="*/ 37 h 77"/>
                <a:gd name="T96" fmla="*/ 69 w 94"/>
                <a:gd name="T97" fmla="*/ 77 h 77"/>
                <a:gd name="T98" fmla="*/ 53 w 94"/>
                <a:gd name="T99" fmla="*/ 70 h 77"/>
                <a:gd name="T100" fmla="*/ 69 w 94"/>
                <a:gd name="T101" fmla="*/ 43 h 77"/>
                <a:gd name="T102" fmla="*/ 60 w 94"/>
                <a:gd name="T103" fmla="*/ 3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 h="77">
                  <a:moveTo>
                    <a:pt x="60" y="37"/>
                  </a:moveTo>
                  <a:lnTo>
                    <a:pt x="60" y="37"/>
                  </a:lnTo>
                  <a:lnTo>
                    <a:pt x="58" y="41"/>
                  </a:lnTo>
                  <a:lnTo>
                    <a:pt x="55" y="49"/>
                  </a:lnTo>
                  <a:lnTo>
                    <a:pt x="55" y="49"/>
                  </a:lnTo>
                  <a:lnTo>
                    <a:pt x="53" y="53"/>
                  </a:lnTo>
                  <a:lnTo>
                    <a:pt x="50" y="56"/>
                  </a:lnTo>
                  <a:lnTo>
                    <a:pt x="45" y="59"/>
                  </a:lnTo>
                  <a:lnTo>
                    <a:pt x="39" y="62"/>
                  </a:lnTo>
                  <a:lnTo>
                    <a:pt x="33" y="64"/>
                  </a:lnTo>
                  <a:lnTo>
                    <a:pt x="27" y="64"/>
                  </a:lnTo>
                  <a:lnTo>
                    <a:pt x="21" y="64"/>
                  </a:lnTo>
                  <a:lnTo>
                    <a:pt x="15" y="62"/>
                  </a:lnTo>
                  <a:lnTo>
                    <a:pt x="15" y="62"/>
                  </a:lnTo>
                  <a:lnTo>
                    <a:pt x="9" y="58"/>
                  </a:lnTo>
                  <a:lnTo>
                    <a:pt x="5" y="53"/>
                  </a:lnTo>
                  <a:lnTo>
                    <a:pt x="2" y="49"/>
                  </a:lnTo>
                  <a:lnTo>
                    <a:pt x="0" y="43"/>
                  </a:lnTo>
                  <a:lnTo>
                    <a:pt x="0" y="37"/>
                  </a:lnTo>
                  <a:lnTo>
                    <a:pt x="2" y="31"/>
                  </a:lnTo>
                  <a:lnTo>
                    <a:pt x="3" y="25"/>
                  </a:lnTo>
                  <a:lnTo>
                    <a:pt x="6" y="19"/>
                  </a:lnTo>
                  <a:lnTo>
                    <a:pt x="6" y="19"/>
                  </a:lnTo>
                  <a:lnTo>
                    <a:pt x="12" y="11"/>
                  </a:lnTo>
                  <a:lnTo>
                    <a:pt x="20" y="6"/>
                  </a:lnTo>
                  <a:lnTo>
                    <a:pt x="27" y="1"/>
                  </a:lnTo>
                  <a:lnTo>
                    <a:pt x="35" y="0"/>
                  </a:lnTo>
                  <a:lnTo>
                    <a:pt x="41" y="16"/>
                  </a:lnTo>
                  <a:lnTo>
                    <a:pt x="41" y="16"/>
                  </a:lnTo>
                  <a:lnTo>
                    <a:pt x="32" y="19"/>
                  </a:lnTo>
                  <a:lnTo>
                    <a:pt x="27" y="22"/>
                  </a:lnTo>
                  <a:lnTo>
                    <a:pt x="24" y="26"/>
                  </a:lnTo>
                  <a:lnTo>
                    <a:pt x="24" y="26"/>
                  </a:lnTo>
                  <a:lnTo>
                    <a:pt x="21" y="31"/>
                  </a:lnTo>
                  <a:lnTo>
                    <a:pt x="21" y="37"/>
                  </a:lnTo>
                  <a:lnTo>
                    <a:pt x="24" y="40"/>
                  </a:lnTo>
                  <a:lnTo>
                    <a:pt x="27" y="43"/>
                  </a:lnTo>
                  <a:lnTo>
                    <a:pt x="27" y="43"/>
                  </a:lnTo>
                  <a:lnTo>
                    <a:pt x="33" y="43"/>
                  </a:lnTo>
                  <a:lnTo>
                    <a:pt x="38" y="43"/>
                  </a:lnTo>
                  <a:lnTo>
                    <a:pt x="42" y="40"/>
                  </a:lnTo>
                  <a:lnTo>
                    <a:pt x="45" y="37"/>
                  </a:lnTo>
                  <a:lnTo>
                    <a:pt x="45" y="37"/>
                  </a:lnTo>
                  <a:lnTo>
                    <a:pt x="47" y="32"/>
                  </a:lnTo>
                  <a:lnTo>
                    <a:pt x="47" y="29"/>
                  </a:lnTo>
                  <a:lnTo>
                    <a:pt x="45" y="25"/>
                  </a:lnTo>
                  <a:lnTo>
                    <a:pt x="60" y="14"/>
                  </a:lnTo>
                  <a:lnTo>
                    <a:pt x="94" y="37"/>
                  </a:lnTo>
                  <a:lnTo>
                    <a:pt x="69" y="77"/>
                  </a:lnTo>
                  <a:lnTo>
                    <a:pt x="53" y="70"/>
                  </a:lnTo>
                  <a:lnTo>
                    <a:pt x="69" y="43"/>
                  </a:lnTo>
                  <a:lnTo>
                    <a:pt x="60" y="37"/>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0" name="Freeform 74"/>
            <p:cNvSpPr>
              <a:spLocks/>
            </p:cNvSpPr>
            <p:nvPr/>
          </p:nvSpPr>
          <p:spPr bwMode="auto">
            <a:xfrm>
              <a:off x="-1298140" y="1930953"/>
              <a:ext cx="247651" cy="125413"/>
            </a:xfrm>
            <a:custGeom>
              <a:avLst/>
              <a:gdLst>
                <a:gd name="T0" fmla="*/ 156 w 156"/>
                <a:gd name="T1" fmla="*/ 79 h 79"/>
                <a:gd name="T2" fmla="*/ 156 w 156"/>
                <a:gd name="T3" fmla="*/ 79 h 79"/>
                <a:gd name="T4" fmla="*/ 135 w 156"/>
                <a:gd name="T5" fmla="*/ 78 h 79"/>
                <a:gd name="T6" fmla="*/ 113 w 156"/>
                <a:gd name="T7" fmla="*/ 76 h 79"/>
                <a:gd name="T8" fmla="*/ 88 w 156"/>
                <a:gd name="T9" fmla="*/ 72 h 79"/>
                <a:gd name="T10" fmla="*/ 74 w 156"/>
                <a:gd name="T11" fmla="*/ 67 h 79"/>
                <a:gd name="T12" fmla="*/ 61 w 156"/>
                <a:gd name="T13" fmla="*/ 63 h 79"/>
                <a:gd name="T14" fmla="*/ 47 w 156"/>
                <a:gd name="T15" fmla="*/ 55 h 79"/>
                <a:gd name="T16" fmla="*/ 35 w 156"/>
                <a:gd name="T17" fmla="*/ 48 h 79"/>
                <a:gd name="T18" fmla="*/ 23 w 156"/>
                <a:gd name="T19" fmla="*/ 39 h 79"/>
                <a:gd name="T20" fmla="*/ 15 w 156"/>
                <a:gd name="T21" fmla="*/ 27 h 79"/>
                <a:gd name="T22" fmla="*/ 6 w 156"/>
                <a:gd name="T23" fmla="*/ 15 h 79"/>
                <a:gd name="T24" fmla="*/ 0 w 156"/>
                <a:gd name="T25" fmla="*/ 0 h 79"/>
                <a:gd name="T26" fmla="*/ 156 w 156"/>
                <a:gd name="T2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79">
                  <a:moveTo>
                    <a:pt x="156" y="79"/>
                  </a:moveTo>
                  <a:lnTo>
                    <a:pt x="156" y="79"/>
                  </a:lnTo>
                  <a:lnTo>
                    <a:pt x="135" y="78"/>
                  </a:lnTo>
                  <a:lnTo>
                    <a:pt x="113" y="76"/>
                  </a:lnTo>
                  <a:lnTo>
                    <a:pt x="88" y="72"/>
                  </a:lnTo>
                  <a:lnTo>
                    <a:pt x="74" y="67"/>
                  </a:lnTo>
                  <a:lnTo>
                    <a:pt x="61" y="63"/>
                  </a:lnTo>
                  <a:lnTo>
                    <a:pt x="47" y="55"/>
                  </a:lnTo>
                  <a:lnTo>
                    <a:pt x="35" y="48"/>
                  </a:lnTo>
                  <a:lnTo>
                    <a:pt x="23" y="39"/>
                  </a:lnTo>
                  <a:lnTo>
                    <a:pt x="15" y="27"/>
                  </a:lnTo>
                  <a:lnTo>
                    <a:pt x="6" y="15"/>
                  </a:lnTo>
                  <a:lnTo>
                    <a:pt x="0" y="0"/>
                  </a:lnTo>
                  <a:lnTo>
                    <a:pt x="156" y="79"/>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51" name="Group 150"/>
          <p:cNvGrpSpPr/>
          <p:nvPr/>
        </p:nvGrpSpPr>
        <p:grpSpPr>
          <a:xfrm flipH="1">
            <a:off x="22509903" y="2580021"/>
            <a:ext cx="439506" cy="478285"/>
            <a:chOff x="-2342718" y="533947"/>
            <a:chExt cx="917578" cy="998541"/>
          </a:xfrm>
        </p:grpSpPr>
        <p:sp>
          <p:nvSpPr>
            <p:cNvPr id="152" name="Freeform 180"/>
            <p:cNvSpPr>
              <a:spLocks/>
            </p:cNvSpPr>
            <p:nvPr/>
          </p:nvSpPr>
          <p:spPr bwMode="auto">
            <a:xfrm>
              <a:off x="-2342718" y="533947"/>
              <a:ext cx="917578" cy="998541"/>
            </a:xfrm>
            <a:custGeom>
              <a:avLst/>
              <a:gdLst>
                <a:gd name="T0" fmla="*/ 0 w 578"/>
                <a:gd name="T1" fmla="*/ 327 h 629"/>
                <a:gd name="T2" fmla="*/ 0 w 578"/>
                <a:gd name="T3" fmla="*/ 327 h 629"/>
                <a:gd name="T4" fmla="*/ 0 w 578"/>
                <a:gd name="T5" fmla="*/ 318 h 629"/>
                <a:gd name="T6" fmla="*/ 0 w 578"/>
                <a:gd name="T7" fmla="*/ 294 h 629"/>
                <a:gd name="T8" fmla="*/ 2 w 578"/>
                <a:gd name="T9" fmla="*/ 258 h 629"/>
                <a:gd name="T10" fmla="*/ 8 w 578"/>
                <a:gd name="T11" fmla="*/ 214 h 629"/>
                <a:gd name="T12" fmla="*/ 12 w 578"/>
                <a:gd name="T13" fmla="*/ 188 h 629"/>
                <a:gd name="T14" fmla="*/ 18 w 578"/>
                <a:gd name="T15" fmla="*/ 163 h 629"/>
                <a:gd name="T16" fmla="*/ 26 w 578"/>
                <a:gd name="T17" fmla="*/ 136 h 629"/>
                <a:gd name="T18" fmla="*/ 35 w 578"/>
                <a:gd name="T19" fmla="*/ 108 h 629"/>
                <a:gd name="T20" fmla="*/ 45 w 578"/>
                <a:gd name="T21" fmla="*/ 81 h 629"/>
                <a:gd name="T22" fmla="*/ 59 w 578"/>
                <a:gd name="T23" fmla="*/ 52 h 629"/>
                <a:gd name="T24" fmla="*/ 75 w 578"/>
                <a:gd name="T25" fmla="*/ 25 h 629"/>
                <a:gd name="T26" fmla="*/ 93 w 578"/>
                <a:gd name="T27" fmla="*/ 0 h 629"/>
                <a:gd name="T28" fmla="*/ 93 w 578"/>
                <a:gd name="T29" fmla="*/ 0 h 629"/>
                <a:gd name="T30" fmla="*/ 94 w 578"/>
                <a:gd name="T31" fmla="*/ 7 h 629"/>
                <a:gd name="T32" fmla="*/ 97 w 578"/>
                <a:gd name="T33" fmla="*/ 25 h 629"/>
                <a:gd name="T34" fmla="*/ 105 w 578"/>
                <a:gd name="T35" fmla="*/ 54 h 629"/>
                <a:gd name="T36" fmla="*/ 109 w 578"/>
                <a:gd name="T37" fmla="*/ 70 h 629"/>
                <a:gd name="T38" fmla="*/ 117 w 578"/>
                <a:gd name="T39" fmla="*/ 87 h 629"/>
                <a:gd name="T40" fmla="*/ 124 w 578"/>
                <a:gd name="T41" fmla="*/ 105 h 629"/>
                <a:gd name="T42" fmla="*/ 135 w 578"/>
                <a:gd name="T43" fmla="*/ 122 h 629"/>
                <a:gd name="T44" fmla="*/ 145 w 578"/>
                <a:gd name="T45" fmla="*/ 142 h 629"/>
                <a:gd name="T46" fmla="*/ 159 w 578"/>
                <a:gd name="T47" fmla="*/ 160 h 629"/>
                <a:gd name="T48" fmla="*/ 175 w 578"/>
                <a:gd name="T49" fmla="*/ 176 h 629"/>
                <a:gd name="T50" fmla="*/ 192 w 578"/>
                <a:gd name="T51" fmla="*/ 193 h 629"/>
                <a:gd name="T52" fmla="*/ 211 w 578"/>
                <a:gd name="T53" fmla="*/ 208 h 629"/>
                <a:gd name="T54" fmla="*/ 233 w 578"/>
                <a:gd name="T55" fmla="*/ 220 h 629"/>
                <a:gd name="T56" fmla="*/ 233 w 578"/>
                <a:gd name="T57" fmla="*/ 220 h 629"/>
                <a:gd name="T58" fmla="*/ 257 w 578"/>
                <a:gd name="T59" fmla="*/ 230 h 629"/>
                <a:gd name="T60" fmla="*/ 283 w 578"/>
                <a:gd name="T61" fmla="*/ 240 h 629"/>
                <a:gd name="T62" fmla="*/ 310 w 578"/>
                <a:gd name="T63" fmla="*/ 249 h 629"/>
                <a:gd name="T64" fmla="*/ 338 w 578"/>
                <a:gd name="T65" fmla="*/ 258 h 629"/>
                <a:gd name="T66" fmla="*/ 393 w 578"/>
                <a:gd name="T67" fmla="*/ 272 h 629"/>
                <a:gd name="T68" fmla="*/ 447 w 578"/>
                <a:gd name="T69" fmla="*/ 282 h 629"/>
                <a:gd name="T70" fmla="*/ 495 w 578"/>
                <a:gd name="T71" fmla="*/ 290 h 629"/>
                <a:gd name="T72" fmla="*/ 534 w 578"/>
                <a:gd name="T73" fmla="*/ 294 h 629"/>
                <a:gd name="T74" fmla="*/ 569 w 578"/>
                <a:gd name="T75" fmla="*/ 299 h 629"/>
                <a:gd name="T76" fmla="*/ 578 w 578"/>
                <a:gd name="T77" fmla="*/ 629 h 629"/>
                <a:gd name="T78" fmla="*/ 578 w 578"/>
                <a:gd name="T79" fmla="*/ 629 h 629"/>
                <a:gd name="T80" fmla="*/ 534 w 578"/>
                <a:gd name="T81" fmla="*/ 615 h 629"/>
                <a:gd name="T82" fmla="*/ 423 w 578"/>
                <a:gd name="T83" fmla="*/ 581 h 629"/>
                <a:gd name="T84" fmla="*/ 357 w 578"/>
                <a:gd name="T85" fmla="*/ 559 h 629"/>
                <a:gd name="T86" fmla="*/ 289 w 578"/>
                <a:gd name="T87" fmla="*/ 535 h 629"/>
                <a:gd name="T88" fmla="*/ 226 w 578"/>
                <a:gd name="T89" fmla="*/ 511 h 629"/>
                <a:gd name="T90" fmla="*/ 169 w 578"/>
                <a:gd name="T91" fmla="*/ 488 h 629"/>
                <a:gd name="T92" fmla="*/ 169 w 578"/>
                <a:gd name="T93" fmla="*/ 488 h 629"/>
                <a:gd name="T94" fmla="*/ 147 w 578"/>
                <a:gd name="T95" fmla="*/ 477 h 629"/>
                <a:gd name="T96" fmla="*/ 124 w 578"/>
                <a:gd name="T97" fmla="*/ 465 h 629"/>
                <a:gd name="T98" fmla="*/ 105 w 578"/>
                <a:gd name="T99" fmla="*/ 451 h 629"/>
                <a:gd name="T100" fmla="*/ 88 w 578"/>
                <a:gd name="T101" fmla="*/ 438 h 629"/>
                <a:gd name="T102" fmla="*/ 72 w 578"/>
                <a:gd name="T103" fmla="*/ 424 h 629"/>
                <a:gd name="T104" fmla="*/ 59 w 578"/>
                <a:gd name="T105" fmla="*/ 411 h 629"/>
                <a:gd name="T106" fmla="*/ 47 w 578"/>
                <a:gd name="T107" fmla="*/ 399 h 629"/>
                <a:gd name="T108" fmla="*/ 36 w 578"/>
                <a:gd name="T109" fmla="*/ 385 h 629"/>
                <a:gd name="T110" fmla="*/ 20 w 578"/>
                <a:gd name="T111" fmla="*/ 363 h 629"/>
                <a:gd name="T112" fmla="*/ 9 w 578"/>
                <a:gd name="T113" fmla="*/ 344 h 629"/>
                <a:gd name="T114" fmla="*/ 0 w 578"/>
                <a:gd name="T115" fmla="*/ 32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8" h="629">
                  <a:moveTo>
                    <a:pt x="0" y="327"/>
                  </a:moveTo>
                  <a:lnTo>
                    <a:pt x="0" y="327"/>
                  </a:lnTo>
                  <a:lnTo>
                    <a:pt x="0" y="318"/>
                  </a:lnTo>
                  <a:lnTo>
                    <a:pt x="0" y="294"/>
                  </a:lnTo>
                  <a:lnTo>
                    <a:pt x="2" y="258"/>
                  </a:lnTo>
                  <a:lnTo>
                    <a:pt x="8" y="214"/>
                  </a:lnTo>
                  <a:lnTo>
                    <a:pt x="12" y="188"/>
                  </a:lnTo>
                  <a:lnTo>
                    <a:pt x="18" y="163"/>
                  </a:lnTo>
                  <a:lnTo>
                    <a:pt x="26" y="136"/>
                  </a:lnTo>
                  <a:lnTo>
                    <a:pt x="35" y="108"/>
                  </a:lnTo>
                  <a:lnTo>
                    <a:pt x="45" y="81"/>
                  </a:lnTo>
                  <a:lnTo>
                    <a:pt x="59" y="52"/>
                  </a:lnTo>
                  <a:lnTo>
                    <a:pt x="75" y="25"/>
                  </a:lnTo>
                  <a:lnTo>
                    <a:pt x="93" y="0"/>
                  </a:lnTo>
                  <a:lnTo>
                    <a:pt x="93" y="0"/>
                  </a:lnTo>
                  <a:lnTo>
                    <a:pt x="94" y="7"/>
                  </a:lnTo>
                  <a:lnTo>
                    <a:pt x="97" y="25"/>
                  </a:lnTo>
                  <a:lnTo>
                    <a:pt x="105" y="54"/>
                  </a:lnTo>
                  <a:lnTo>
                    <a:pt x="109" y="70"/>
                  </a:lnTo>
                  <a:lnTo>
                    <a:pt x="117" y="87"/>
                  </a:lnTo>
                  <a:lnTo>
                    <a:pt x="124" y="105"/>
                  </a:lnTo>
                  <a:lnTo>
                    <a:pt x="135" y="122"/>
                  </a:lnTo>
                  <a:lnTo>
                    <a:pt x="145" y="142"/>
                  </a:lnTo>
                  <a:lnTo>
                    <a:pt x="159" y="160"/>
                  </a:lnTo>
                  <a:lnTo>
                    <a:pt x="175" y="176"/>
                  </a:lnTo>
                  <a:lnTo>
                    <a:pt x="192" y="193"/>
                  </a:lnTo>
                  <a:lnTo>
                    <a:pt x="211" y="208"/>
                  </a:lnTo>
                  <a:lnTo>
                    <a:pt x="233" y="220"/>
                  </a:lnTo>
                  <a:lnTo>
                    <a:pt x="233" y="220"/>
                  </a:lnTo>
                  <a:lnTo>
                    <a:pt x="257" y="230"/>
                  </a:lnTo>
                  <a:lnTo>
                    <a:pt x="283" y="240"/>
                  </a:lnTo>
                  <a:lnTo>
                    <a:pt x="310" y="249"/>
                  </a:lnTo>
                  <a:lnTo>
                    <a:pt x="338" y="258"/>
                  </a:lnTo>
                  <a:lnTo>
                    <a:pt x="393" y="272"/>
                  </a:lnTo>
                  <a:lnTo>
                    <a:pt x="447" y="282"/>
                  </a:lnTo>
                  <a:lnTo>
                    <a:pt x="495" y="290"/>
                  </a:lnTo>
                  <a:lnTo>
                    <a:pt x="534" y="294"/>
                  </a:lnTo>
                  <a:lnTo>
                    <a:pt x="569" y="299"/>
                  </a:lnTo>
                  <a:lnTo>
                    <a:pt x="578" y="629"/>
                  </a:lnTo>
                  <a:lnTo>
                    <a:pt x="578" y="629"/>
                  </a:lnTo>
                  <a:lnTo>
                    <a:pt x="534" y="615"/>
                  </a:lnTo>
                  <a:lnTo>
                    <a:pt x="423" y="581"/>
                  </a:lnTo>
                  <a:lnTo>
                    <a:pt x="357" y="559"/>
                  </a:lnTo>
                  <a:lnTo>
                    <a:pt x="289" y="535"/>
                  </a:lnTo>
                  <a:lnTo>
                    <a:pt x="226" y="511"/>
                  </a:lnTo>
                  <a:lnTo>
                    <a:pt x="169" y="488"/>
                  </a:lnTo>
                  <a:lnTo>
                    <a:pt x="169" y="488"/>
                  </a:lnTo>
                  <a:lnTo>
                    <a:pt x="147" y="477"/>
                  </a:lnTo>
                  <a:lnTo>
                    <a:pt x="124" y="465"/>
                  </a:lnTo>
                  <a:lnTo>
                    <a:pt x="105" y="451"/>
                  </a:lnTo>
                  <a:lnTo>
                    <a:pt x="88" y="438"/>
                  </a:lnTo>
                  <a:lnTo>
                    <a:pt x="72" y="424"/>
                  </a:lnTo>
                  <a:lnTo>
                    <a:pt x="59" y="411"/>
                  </a:lnTo>
                  <a:lnTo>
                    <a:pt x="47" y="399"/>
                  </a:lnTo>
                  <a:lnTo>
                    <a:pt x="36" y="385"/>
                  </a:lnTo>
                  <a:lnTo>
                    <a:pt x="20" y="363"/>
                  </a:lnTo>
                  <a:lnTo>
                    <a:pt x="9" y="344"/>
                  </a:lnTo>
                  <a:lnTo>
                    <a:pt x="0" y="327"/>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3" name="Freeform 181"/>
            <p:cNvSpPr>
              <a:spLocks/>
            </p:cNvSpPr>
            <p:nvPr/>
          </p:nvSpPr>
          <p:spPr bwMode="auto">
            <a:xfrm>
              <a:off x="-2342718" y="533947"/>
              <a:ext cx="917578" cy="998541"/>
            </a:xfrm>
            <a:custGeom>
              <a:avLst/>
              <a:gdLst>
                <a:gd name="T0" fmla="*/ 0 w 578"/>
                <a:gd name="T1" fmla="*/ 327 h 629"/>
                <a:gd name="T2" fmla="*/ 0 w 578"/>
                <a:gd name="T3" fmla="*/ 327 h 629"/>
                <a:gd name="T4" fmla="*/ 0 w 578"/>
                <a:gd name="T5" fmla="*/ 318 h 629"/>
                <a:gd name="T6" fmla="*/ 0 w 578"/>
                <a:gd name="T7" fmla="*/ 294 h 629"/>
                <a:gd name="T8" fmla="*/ 2 w 578"/>
                <a:gd name="T9" fmla="*/ 258 h 629"/>
                <a:gd name="T10" fmla="*/ 8 w 578"/>
                <a:gd name="T11" fmla="*/ 214 h 629"/>
                <a:gd name="T12" fmla="*/ 12 w 578"/>
                <a:gd name="T13" fmla="*/ 188 h 629"/>
                <a:gd name="T14" fmla="*/ 18 w 578"/>
                <a:gd name="T15" fmla="*/ 163 h 629"/>
                <a:gd name="T16" fmla="*/ 26 w 578"/>
                <a:gd name="T17" fmla="*/ 136 h 629"/>
                <a:gd name="T18" fmla="*/ 35 w 578"/>
                <a:gd name="T19" fmla="*/ 108 h 629"/>
                <a:gd name="T20" fmla="*/ 45 w 578"/>
                <a:gd name="T21" fmla="*/ 81 h 629"/>
                <a:gd name="T22" fmla="*/ 59 w 578"/>
                <a:gd name="T23" fmla="*/ 52 h 629"/>
                <a:gd name="T24" fmla="*/ 75 w 578"/>
                <a:gd name="T25" fmla="*/ 25 h 629"/>
                <a:gd name="T26" fmla="*/ 93 w 578"/>
                <a:gd name="T27" fmla="*/ 0 h 629"/>
                <a:gd name="T28" fmla="*/ 93 w 578"/>
                <a:gd name="T29" fmla="*/ 0 h 629"/>
                <a:gd name="T30" fmla="*/ 94 w 578"/>
                <a:gd name="T31" fmla="*/ 7 h 629"/>
                <a:gd name="T32" fmla="*/ 97 w 578"/>
                <a:gd name="T33" fmla="*/ 25 h 629"/>
                <a:gd name="T34" fmla="*/ 105 w 578"/>
                <a:gd name="T35" fmla="*/ 54 h 629"/>
                <a:gd name="T36" fmla="*/ 109 w 578"/>
                <a:gd name="T37" fmla="*/ 70 h 629"/>
                <a:gd name="T38" fmla="*/ 117 w 578"/>
                <a:gd name="T39" fmla="*/ 87 h 629"/>
                <a:gd name="T40" fmla="*/ 124 w 578"/>
                <a:gd name="T41" fmla="*/ 105 h 629"/>
                <a:gd name="T42" fmla="*/ 135 w 578"/>
                <a:gd name="T43" fmla="*/ 122 h 629"/>
                <a:gd name="T44" fmla="*/ 145 w 578"/>
                <a:gd name="T45" fmla="*/ 142 h 629"/>
                <a:gd name="T46" fmla="*/ 159 w 578"/>
                <a:gd name="T47" fmla="*/ 160 h 629"/>
                <a:gd name="T48" fmla="*/ 175 w 578"/>
                <a:gd name="T49" fmla="*/ 176 h 629"/>
                <a:gd name="T50" fmla="*/ 192 w 578"/>
                <a:gd name="T51" fmla="*/ 193 h 629"/>
                <a:gd name="T52" fmla="*/ 211 w 578"/>
                <a:gd name="T53" fmla="*/ 208 h 629"/>
                <a:gd name="T54" fmla="*/ 233 w 578"/>
                <a:gd name="T55" fmla="*/ 220 h 629"/>
                <a:gd name="T56" fmla="*/ 233 w 578"/>
                <a:gd name="T57" fmla="*/ 220 h 629"/>
                <a:gd name="T58" fmla="*/ 257 w 578"/>
                <a:gd name="T59" fmla="*/ 230 h 629"/>
                <a:gd name="T60" fmla="*/ 283 w 578"/>
                <a:gd name="T61" fmla="*/ 240 h 629"/>
                <a:gd name="T62" fmla="*/ 310 w 578"/>
                <a:gd name="T63" fmla="*/ 249 h 629"/>
                <a:gd name="T64" fmla="*/ 338 w 578"/>
                <a:gd name="T65" fmla="*/ 258 h 629"/>
                <a:gd name="T66" fmla="*/ 393 w 578"/>
                <a:gd name="T67" fmla="*/ 272 h 629"/>
                <a:gd name="T68" fmla="*/ 447 w 578"/>
                <a:gd name="T69" fmla="*/ 282 h 629"/>
                <a:gd name="T70" fmla="*/ 495 w 578"/>
                <a:gd name="T71" fmla="*/ 290 h 629"/>
                <a:gd name="T72" fmla="*/ 534 w 578"/>
                <a:gd name="T73" fmla="*/ 294 h 629"/>
                <a:gd name="T74" fmla="*/ 569 w 578"/>
                <a:gd name="T75" fmla="*/ 299 h 629"/>
                <a:gd name="T76" fmla="*/ 578 w 578"/>
                <a:gd name="T77" fmla="*/ 629 h 629"/>
                <a:gd name="T78" fmla="*/ 578 w 578"/>
                <a:gd name="T79" fmla="*/ 629 h 629"/>
                <a:gd name="T80" fmla="*/ 534 w 578"/>
                <a:gd name="T81" fmla="*/ 615 h 629"/>
                <a:gd name="T82" fmla="*/ 423 w 578"/>
                <a:gd name="T83" fmla="*/ 581 h 629"/>
                <a:gd name="T84" fmla="*/ 357 w 578"/>
                <a:gd name="T85" fmla="*/ 559 h 629"/>
                <a:gd name="T86" fmla="*/ 289 w 578"/>
                <a:gd name="T87" fmla="*/ 535 h 629"/>
                <a:gd name="T88" fmla="*/ 226 w 578"/>
                <a:gd name="T89" fmla="*/ 511 h 629"/>
                <a:gd name="T90" fmla="*/ 169 w 578"/>
                <a:gd name="T91" fmla="*/ 488 h 629"/>
                <a:gd name="T92" fmla="*/ 169 w 578"/>
                <a:gd name="T93" fmla="*/ 488 h 629"/>
                <a:gd name="T94" fmla="*/ 147 w 578"/>
                <a:gd name="T95" fmla="*/ 477 h 629"/>
                <a:gd name="T96" fmla="*/ 124 w 578"/>
                <a:gd name="T97" fmla="*/ 465 h 629"/>
                <a:gd name="T98" fmla="*/ 105 w 578"/>
                <a:gd name="T99" fmla="*/ 451 h 629"/>
                <a:gd name="T100" fmla="*/ 88 w 578"/>
                <a:gd name="T101" fmla="*/ 438 h 629"/>
                <a:gd name="T102" fmla="*/ 72 w 578"/>
                <a:gd name="T103" fmla="*/ 424 h 629"/>
                <a:gd name="T104" fmla="*/ 59 w 578"/>
                <a:gd name="T105" fmla="*/ 411 h 629"/>
                <a:gd name="T106" fmla="*/ 47 w 578"/>
                <a:gd name="T107" fmla="*/ 399 h 629"/>
                <a:gd name="T108" fmla="*/ 36 w 578"/>
                <a:gd name="T109" fmla="*/ 385 h 629"/>
                <a:gd name="T110" fmla="*/ 20 w 578"/>
                <a:gd name="T111" fmla="*/ 363 h 629"/>
                <a:gd name="T112" fmla="*/ 9 w 578"/>
                <a:gd name="T113" fmla="*/ 344 h 629"/>
                <a:gd name="T114" fmla="*/ 0 w 578"/>
                <a:gd name="T115" fmla="*/ 32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8" h="629">
                  <a:moveTo>
                    <a:pt x="0" y="327"/>
                  </a:moveTo>
                  <a:lnTo>
                    <a:pt x="0" y="327"/>
                  </a:lnTo>
                  <a:lnTo>
                    <a:pt x="0" y="318"/>
                  </a:lnTo>
                  <a:lnTo>
                    <a:pt x="0" y="294"/>
                  </a:lnTo>
                  <a:lnTo>
                    <a:pt x="2" y="258"/>
                  </a:lnTo>
                  <a:lnTo>
                    <a:pt x="8" y="214"/>
                  </a:lnTo>
                  <a:lnTo>
                    <a:pt x="12" y="188"/>
                  </a:lnTo>
                  <a:lnTo>
                    <a:pt x="18" y="163"/>
                  </a:lnTo>
                  <a:lnTo>
                    <a:pt x="26" y="136"/>
                  </a:lnTo>
                  <a:lnTo>
                    <a:pt x="35" y="108"/>
                  </a:lnTo>
                  <a:lnTo>
                    <a:pt x="45" y="81"/>
                  </a:lnTo>
                  <a:lnTo>
                    <a:pt x="59" y="52"/>
                  </a:lnTo>
                  <a:lnTo>
                    <a:pt x="75" y="25"/>
                  </a:lnTo>
                  <a:lnTo>
                    <a:pt x="93" y="0"/>
                  </a:lnTo>
                  <a:lnTo>
                    <a:pt x="93" y="0"/>
                  </a:lnTo>
                  <a:lnTo>
                    <a:pt x="94" y="7"/>
                  </a:lnTo>
                  <a:lnTo>
                    <a:pt x="97" y="25"/>
                  </a:lnTo>
                  <a:lnTo>
                    <a:pt x="105" y="54"/>
                  </a:lnTo>
                  <a:lnTo>
                    <a:pt x="109" y="70"/>
                  </a:lnTo>
                  <a:lnTo>
                    <a:pt x="117" y="87"/>
                  </a:lnTo>
                  <a:lnTo>
                    <a:pt x="124" y="105"/>
                  </a:lnTo>
                  <a:lnTo>
                    <a:pt x="135" y="122"/>
                  </a:lnTo>
                  <a:lnTo>
                    <a:pt x="145" y="142"/>
                  </a:lnTo>
                  <a:lnTo>
                    <a:pt x="159" y="160"/>
                  </a:lnTo>
                  <a:lnTo>
                    <a:pt x="175" y="176"/>
                  </a:lnTo>
                  <a:lnTo>
                    <a:pt x="192" y="193"/>
                  </a:lnTo>
                  <a:lnTo>
                    <a:pt x="211" y="208"/>
                  </a:lnTo>
                  <a:lnTo>
                    <a:pt x="233" y="220"/>
                  </a:lnTo>
                  <a:lnTo>
                    <a:pt x="233" y="220"/>
                  </a:lnTo>
                  <a:lnTo>
                    <a:pt x="257" y="230"/>
                  </a:lnTo>
                  <a:lnTo>
                    <a:pt x="283" y="240"/>
                  </a:lnTo>
                  <a:lnTo>
                    <a:pt x="310" y="249"/>
                  </a:lnTo>
                  <a:lnTo>
                    <a:pt x="338" y="258"/>
                  </a:lnTo>
                  <a:lnTo>
                    <a:pt x="393" y="272"/>
                  </a:lnTo>
                  <a:lnTo>
                    <a:pt x="447" y="282"/>
                  </a:lnTo>
                  <a:lnTo>
                    <a:pt x="495" y="290"/>
                  </a:lnTo>
                  <a:lnTo>
                    <a:pt x="534" y="294"/>
                  </a:lnTo>
                  <a:lnTo>
                    <a:pt x="569" y="299"/>
                  </a:lnTo>
                  <a:lnTo>
                    <a:pt x="578" y="629"/>
                  </a:lnTo>
                  <a:lnTo>
                    <a:pt x="578" y="629"/>
                  </a:lnTo>
                  <a:lnTo>
                    <a:pt x="534" y="615"/>
                  </a:lnTo>
                  <a:lnTo>
                    <a:pt x="423" y="581"/>
                  </a:lnTo>
                  <a:lnTo>
                    <a:pt x="357" y="559"/>
                  </a:lnTo>
                  <a:lnTo>
                    <a:pt x="289" y="535"/>
                  </a:lnTo>
                  <a:lnTo>
                    <a:pt x="226" y="511"/>
                  </a:lnTo>
                  <a:lnTo>
                    <a:pt x="169" y="488"/>
                  </a:lnTo>
                  <a:lnTo>
                    <a:pt x="169" y="488"/>
                  </a:lnTo>
                  <a:lnTo>
                    <a:pt x="147" y="477"/>
                  </a:lnTo>
                  <a:lnTo>
                    <a:pt x="124" y="465"/>
                  </a:lnTo>
                  <a:lnTo>
                    <a:pt x="105" y="451"/>
                  </a:lnTo>
                  <a:lnTo>
                    <a:pt x="88" y="438"/>
                  </a:lnTo>
                  <a:lnTo>
                    <a:pt x="72" y="424"/>
                  </a:lnTo>
                  <a:lnTo>
                    <a:pt x="59" y="411"/>
                  </a:lnTo>
                  <a:lnTo>
                    <a:pt x="47" y="399"/>
                  </a:lnTo>
                  <a:lnTo>
                    <a:pt x="36" y="385"/>
                  </a:lnTo>
                  <a:lnTo>
                    <a:pt x="20" y="363"/>
                  </a:lnTo>
                  <a:lnTo>
                    <a:pt x="9" y="344"/>
                  </a:lnTo>
                  <a:lnTo>
                    <a:pt x="0" y="3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4" name="Freeform 182"/>
            <p:cNvSpPr>
              <a:spLocks/>
            </p:cNvSpPr>
            <p:nvPr/>
          </p:nvSpPr>
          <p:spPr bwMode="auto">
            <a:xfrm>
              <a:off x="-2309381" y="591097"/>
              <a:ext cx="855665" cy="898529"/>
            </a:xfrm>
            <a:custGeom>
              <a:avLst/>
              <a:gdLst>
                <a:gd name="T0" fmla="*/ 65 w 539"/>
                <a:gd name="T1" fmla="*/ 0 h 566"/>
                <a:gd name="T2" fmla="*/ 65 w 539"/>
                <a:gd name="T3" fmla="*/ 0 h 566"/>
                <a:gd name="T4" fmla="*/ 51 w 539"/>
                <a:gd name="T5" fmla="*/ 25 h 566"/>
                <a:gd name="T6" fmla="*/ 39 w 539"/>
                <a:gd name="T7" fmla="*/ 54 h 566"/>
                <a:gd name="T8" fmla="*/ 26 w 539"/>
                <a:gd name="T9" fmla="*/ 91 h 566"/>
                <a:gd name="T10" fmla="*/ 20 w 539"/>
                <a:gd name="T11" fmla="*/ 112 h 566"/>
                <a:gd name="T12" fmla="*/ 14 w 539"/>
                <a:gd name="T13" fmla="*/ 134 h 566"/>
                <a:gd name="T14" fmla="*/ 9 w 539"/>
                <a:gd name="T15" fmla="*/ 158 h 566"/>
                <a:gd name="T16" fmla="*/ 5 w 539"/>
                <a:gd name="T17" fmla="*/ 182 h 566"/>
                <a:gd name="T18" fmla="*/ 2 w 539"/>
                <a:gd name="T19" fmla="*/ 207 h 566"/>
                <a:gd name="T20" fmla="*/ 0 w 539"/>
                <a:gd name="T21" fmla="*/ 233 h 566"/>
                <a:gd name="T22" fmla="*/ 2 w 539"/>
                <a:gd name="T23" fmla="*/ 260 h 566"/>
                <a:gd name="T24" fmla="*/ 5 w 539"/>
                <a:gd name="T25" fmla="*/ 285 h 566"/>
                <a:gd name="T26" fmla="*/ 5 w 539"/>
                <a:gd name="T27" fmla="*/ 285 h 566"/>
                <a:gd name="T28" fmla="*/ 11 w 539"/>
                <a:gd name="T29" fmla="*/ 300 h 566"/>
                <a:gd name="T30" fmla="*/ 20 w 539"/>
                <a:gd name="T31" fmla="*/ 318 h 566"/>
                <a:gd name="T32" fmla="*/ 33 w 539"/>
                <a:gd name="T33" fmla="*/ 339 h 566"/>
                <a:gd name="T34" fmla="*/ 53 w 539"/>
                <a:gd name="T35" fmla="*/ 363 h 566"/>
                <a:gd name="T36" fmla="*/ 65 w 539"/>
                <a:gd name="T37" fmla="*/ 375 h 566"/>
                <a:gd name="T38" fmla="*/ 76 w 539"/>
                <a:gd name="T39" fmla="*/ 387 h 566"/>
                <a:gd name="T40" fmla="*/ 91 w 539"/>
                <a:gd name="T41" fmla="*/ 399 h 566"/>
                <a:gd name="T42" fmla="*/ 108 w 539"/>
                <a:gd name="T43" fmla="*/ 411 h 566"/>
                <a:gd name="T44" fmla="*/ 126 w 539"/>
                <a:gd name="T45" fmla="*/ 423 h 566"/>
                <a:gd name="T46" fmla="*/ 145 w 539"/>
                <a:gd name="T47" fmla="*/ 433 h 566"/>
                <a:gd name="T48" fmla="*/ 145 w 539"/>
                <a:gd name="T49" fmla="*/ 433 h 566"/>
                <a:gd name="T50" fmla="*/ 168 w 539"/>
                <a:gd name="T51" fmla="*/ 444 h 566"/>
                <a:gd name="T52" fmla="*/ 193 w 539"/>
                <a:gd name="T53" fmla="*/ 454 h 566"/>
                <a:gd name="T54" fmla="*/ 251 w 539"/>
                <a:gd name="T55" fmla="*/ 476 h 566"/>
                <a:gd name="T56" fmla="*/ 317 w 539"/>
                <a:gd name="T57" fmla="*/ 499 h 566"/>
                <a:gd name="T58" fmla="*/ 383 w 539"/>
                <a:gd name="T59" fmla="*/ 520 h 566"/>
                <a:gd name="T60" fmla="*/ 493 w 539"/>
                <a:gd name="T61" fmla="*/ 553 h 566"/>
                <a:gd name="T62" fmla="*/ 539 w 539"/>
                <a:gd name="T63" fmla="*/ 566 h 566"/>
                <a:gd name="T64" fmla="*/ 523 w 539"/>
                <a:gd name="T65" fmla="*/ 278 h 566"/>
                <a:gd name="T66" fmla="*/ 523 w 539"/>
                <a:gd name="T67" fmla="*/ 278 h 566"/>
                <a:gd name="T68" fmla="*/ 484 w 539"/>
                <a:gd name="T69" fmla="*/ 273 h 566"/>
                <a:gd name="T70" fmla="*/ 444 w 539"/>
                <a:gd name="T71" fmla="*/ 266 h 566"/>
                <a:gd name="T72" fmla="*/ 393 w 539"/>
                <a:gd name="T73" fmla="*/ 255 h 566"/>
                <a:gd name="T74" fmla="*/ 338 w 539"/>
                <a:gd name="T75" fmla="*/ 243 h 566"/>
                <a:gd name="T76" fmla="*/ 284 w 539"/>
                <a:gd name="T77" fmla="*/ 228 h 566"/>
                <a:gd name="T78" fmla="*/ 257 w 539"/>
                <a:gd name="T79" fmla="*/ 221 h 566"/>
                <a:gd name="T80" fmla="*/ 233 w 539"/>
                <a:gd name="T81" fmla="*/ 212 h 566"/>
                <a:gd name="T82" fmla="*/ 211 w 539"/>
                <a:gd name="T83" fmla="*/ 202 h 566"/>
                <a:gd name="T84" fmla="*/ 191 w 539"/>
                <a:gd name="T85" fmla="*/ 191 h 566"/>
                <a:gd name="T86" fmla="*/ 191 w 539"/>
                <a:gd name="T87" fmla="*/ 191 h 566"/>
                <a:gd name="T88" fmla="*/ 174 w 539"/>
                <a:gd name="T89" fmla="*/ 179 h 566"/>
                <a:gd name="T90" fmla="*/ 157 w 539"/>
                <a:gd name="T91" fmla="*/ 166 h 566"/>
                <a:gd name="T92" fmla="*/ 144 w 539"/>
                <a:gd name="T93" fmla="*/ 152 h 566"/>
                <a:gd name="T94" fmla="*/ 130 w 539"/>
                <a:gd name="T95" fmla="*/ 136 h 566"/>
                <a:gd name="T96" fmla="*/ 118 w 539"/>
                <a:gd name="T97" fmla="*/ 121 h 566"/>
                <a:gd name="T98" fmla="*/ 108 w 539"/>
                <a:gd name="T99" fmla="*/ 104 h 566"/>
                <a:gd name="T100" fmla="*/ 99 w 539"/>
                <a:gd name="T101" fmla="*/ 88 h 566"/>
                <a:gd name="T102" fmla="*/ 90 w 539"/>
                <a:gd name="T103" fmla="*/ 73 h 566"/>
                <a:gd name="T104" fmla="*/ 78 w 539"/>
                <a:gd name="T105" fmla="*/ 45 h 566"/>
                <a:gd name="T106" fmla="*/ 70 w 539"/>
                <a:gd name="T107" fmla="*/ 21 h 566"/>
                <a:gd name="T108" fmla="*/ 65 w 539"/>
                <a:gd name="T109" fmla="*/ 0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9" h="566">
                  <a:moveTo>
                    <a:pt x="65" y="0"/>
                  </a:moveTo>
                  <a:lnTo>
                    <a:pt x="65" y="0"/>
                  </a:lnTo>
                  <a:lnTo>
                    <a:pt x="51" y="25"/>
                  </a:lnTo>
                  <a:lnTo>
                    <a:pt x="39" y="54"/>
                  </a:lnTo>
                  <a:lnTo>
                    <a:pt x="26" y="91"/>
                  </a:lnTo>
                  <a:lnTo>
                    <a:pt x="20" y="112"/>
                  </a:lnTo>
                  <a:lnTo>
                    <a:pt x="14" y="134"/>
                  </a:lnTo>
                  <a:lnTo>
                    <a:pt x="9" y="158"/>
                  </a:lnTo>
                  <a:lnTo>
                    <a:pt x="5" y="182"/>
                  </a:lnTo>
                  <a:lnTo>
                    <a:pt x="2" y="207"/>
                  </a:lnTo>
                  <a:lnTo>
                    <a:pt x="0" y="233"/>
                  </a:lnTo>
                  <a:lnTo>
                    <a:pt x="2" y="260"/>
                  </a:lnTo>
                  <a:lnTo>
                    <a:pt x="5" y="285"/>
                  </a:lnTo>
                  <a:lnTo>
                    <a:pt x="5" y="285"/>
                  </a:lnTo>
                  <a:lnTo>
                    <a:pt x="11" y="300"/>
                  </a:lnTo>
                  <a:lnTo>
                    <a:pt x="20" y="318"/>
                  </a:lnTo>
                  <a:lnTo>
                    <a:pt x="33" y="339"/>
                  </a:lnTo>
                  <a:lnTo>
                    <a:pt x="53" y="363"/>
                  </a:lnTo>
                  <a:lnTo>
                    <a:pt x="65" y="375"/>
                  </a:lnTo>
                  <a:lnTo>
                    <a:pt x="76" y="387"/>
                  </a:lnTo>
                  <a:lnTo>
                    <a:pt x="91" y="399"/>
                  </a:lnTo>
                  <a:lnTo>
                    <a:pt x="108" y="411"/>
                  </a:lnTo>
                  <a:lnTo>
                    <a:pt x="126" y="423"/>
                  </a:lnTo>
                  <a:lnTo>
                    <a:pt x="145" y="433"/>
                  </a:lnTo>
                  <a:lnTo>
                    <a:pt x="145" y="433"/>
                  </a:lnTo>
                  <a:lnTo>
                    <a:pt x="168" y="444"/>
                  </a:lnTo>
                  <a:lnTo>
                    <a:pt x="193" y="454"/>
                  </a:lnTo>
                  <a:lnTo>
                    <a:pt x="251" y="476"/>
                  </a:lnTo>
                  <a:lnTo>
                    <a:pt x="317" y="499"/>
                  </a:lnTo>
                  <a:lnTo>
                    <a:pt x="383" y="520"/>
                  </a:lnTo>
                  <a:lnTo>
                    <a:pt x="493" y="553"/>
                  </a:lnTo>
                  <a:lnTo>
                    <a:pt x="539" y="566"/>
                  </a:lnTo>
                  <a:lnTo>
                    <a:pt x="523" y="278"/>
                  </a:lnTo>
                  <a:lnTo>
                    <a:pt x="523" y="278"/>
                  </a:lnTo>
                  <a:lnTo>
                    <a:pt x="484" y="273"/>
                  </a:lnTo>
                  <a:lnTo>
                    <a:pt x="444" y="266"/>
                  </a:lnTo>
                  <a:lnTo>
                    <a:pt x="393" y="255"/>
                  </a:lnTo>
                  <a:lnTo>
                    <a:pt x="338" y="243"/>
                  </a:lnTo>
                  <a:lnTo>
                    <a:pt x="284" y="228"/>
                  </a:lnTo>
                  <a:lnTo>
                    <a:pt x="257" y="221"/>
                  </a:lnTo>
                  <a:lnTo>
                    <a:pt x="233" y="212"/>
                  </a:lnTo>
                  <a:lnTo>
                    <a:pt x="211" y="202"/>
                  </a:lnTo>
                  <a:lnTo>
                    <a:pt x="191" y="191"/>
                  </a:lnTo>
                  <a:lnTo>
                    <a:pt x="191" y="191"/>
                  </a:lnTo>
                  <a:lnTo>
                    <a:pt x="174" y="179"/>
                  </a:lnTo>
                  <a:lnTo>
                    <a:pt x="157" y="166"/>
                  </a:lnTo>
                  <a:lnTo>
                    <a:pt x="144" y="152"/>
                  </a:lnTo>
                  <a:lnTo>
                    <a:pt x="130" y="136"/>
                  </a:lnTo>
                  <a:lnTo>
                    <a:pt x="118" y="121"/>
                  </a:lnTo>
                  <a:lnTo>
                    <a:pt x="108" y="104"/>
                  </a:lnTo>
                  <a:lnTo>
                    <a:pt x="99" y="88"/>
                  </a:lnTo>
                  <a:lnTo>
                    <a:pt x="90" y="73"/>
                  </a:lnTo>
                  <a:lnTo>
                    <a:pt x="78" y="45"/>
                  </a:lnTo>
                  <a:lnTo>
                    <a:pt x="70" y="21"/>
                  </a:lnTo>
                  <a:lnTo>
                    <a:pt x="65"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5" name="Freeform 183"/>
            <p:cNvSpPr>
              <a:spLocks/>
            </p:cNvSpPr>
            <p:nvPr/>
          </p:nvSpPr>
          <p:spPr bwMode="auto">
            <a:xfrm>
              <a:off x="-2309381" y="591097"/>
              <a:ext cx="855665" cy="898529"/>
            </a:xfrm>
            <a:custGeom>
              <a:avLst/>
              <a:gdLst>
                <a:gd name="T0" fmla="*/ 65 w 539"/>
                <a:gd name="T1" fmla="*/ 0 h 566"/>
                <a:gd name="T2" fmla="*/ 65 w 539"/>
                <a:gd name="T3" fmla="*/ 0 h 566"/>
                <a:gd name="T4" fmla="*/ 51 w 539"/>
                <a:gd name="T5" fmla="*/ 25 h 566"/>
                <a:gd name="T6" fmla="*/ 39 w 539"/>
                <a:gd name="T7" fmla="*/ 54 h 566"/>
                <a:gd name="T8" fmla="*/ 26 w 539"/>
                <a:gd name="T9" fmla="*/ 91 h 566"/>
                <a:gd name="T10" fmla="*/ 20 w 539"/>
                <a:gd name="T11" fmla="*/ 112 h 566"/>
                <a:gd name="T12" fmla="*/ 14 w 539"/>
                <a:gd name="T13" fmla="*/ 134 h 566"/>
                <a:gd name="T14" fmla="*/ 9 w 539"/>
                <a:gd name="T15" fmla="*/ 158 h 566"/>
                <a:gd name="T16" fmla="*/ 5 w 539"/>
                <a:gd name="T17" fmla="*/ 182 h 566"/>
                <a:gd name="T18" fmla="*/ 2 w 539"/>
                <a:gd name="T19" fmla="*/ 207 h 566"/>
                <a:gd name="T20" fmla="*/ 0 w 539"/>
                <a:gd name="T21" fmla="*/ 233 h 566"/>
                <a:gd name="T22" fmla="*/ 2 w 539"/>
                <a:gd name="T23" fmla="*/ 260 h 566"/>
                <a:gd name="T24" fmla="*/ 5 w 539"/>
                <a:gd name="T25" fmla="*/ 285 h 566"/>
                <a:gd name="T26" fmla="*/ 5 w 539"/>
                <a:gd name="T27" fmla="*/ 285 h 566"/>
                <a:gd name="T28" fmla="*/ 11 w 539"/>
                <a:gd name="T29" fmla="*/ 300 h 566"/>
                <a:gd name="T30" fmla="*/ 20 w 539"/>
                <a:gd name="T31" fmla="*/ 318 h 566"/>
                <a:gd name="T32" fmla="*/ 33 w 539"/>
                <a:gd name="T33" fmla="*/ 339 h 566"/>
                <a:gd name="T34" fmla="*/ 53 w 539"/>
                <a:gd name="T35" fmla="*/ 363 h 566"/>
                <a:gd name="T36" fmla="*/ 65 w 539"/>
                <a:gd name="T37" fmla="*/ 375 h 566"/>
                <a:gd name="T38" fmla="*/ 76 w 539"/>
                <a:gd name="T39" fmla="*/ 387 h 566"/>
                <a:gd name="T40" fmla="*/ 91 w 539"/>
                <a:gd name="T41" fmla="*/ 399 h 566"/>
                <a:gd name="T42" fmla="*/ 108 w 539"/>
                <a:gd name="T43" fmla="*/ 411 h 566"/>
                <a:gd name="T44" fmla="*/ 126 w 539"/>
                <a:gd name="T45" fmla="*/ 423 h 566"/>
                <a:gd name="T46" fmla="*/ 145 w 539"/>
                <a:gd name="T47" fmla="*/ 433 h 566"/>
                <a:gd name="T48" fmla="*/ 145 w 539"/>
                <a:gd name="T49" fmla="*/ 433 h 566"/>
                <a:gd name="T50" fmla="*/ 168 w 539"/>
                <a:gd name="T51" fmla="*/ 444 h 566"/>
                <a:gd name="T52" fmla="*/ 193 w 539"/>
                <a:gd name="T53" fmla="*/ 454 h 566"/>
                <a:gd name="T54" fmla="*/ 251 w 539"/>
                <a:gd name="T55" fmla="*/ 476 h 566"/>
                <a:gd name="T56" fmla="*/ 317 w 539"/>
                <a:gd name="T57" fmla="*/ 499 h 566"/>
                <a:gd name="T58" fmla="*/ 383 w 539"/>
                <a:gd name="T59" fmla="*/ 520 h 566"/>
                <a:gd name="T60" fmla="*/ 493 w 539"/>
                <a:gd name="T61" fmla="*/ 553 h 566"/>
                <a:gd name="T62" fmla="*/ 539 w 539"/>
                <a:gd name="T63" fmla="*/ 566 h 566"/>
                <a:gd name="T64" fmla="*/ 523 w 539"/>
                <a:gd name="T65" fmla="*/ 278 h 566"/>
                <a:gd name="T66" fmla="*/ 523 w 539"/>
                <a:gd name="T67" fmla="*/ 278 h 566"/>
                <a:gd name="T68" fmla="*/ 484 w 539"/>
                <a:gd name="T69" fmla="*/ 273 h 566"/>
                <a:gd name="T70" fmla="*/ 444 w 539"/>
                <a:gd name="T71" fmla="*/ 266 h 566"/>
                <a:gd name="T72" fmla="*/ 393 w 539"/>
                <a:gd name="T73" fmla="*/ 255 h 566"/>
                <a:gd name="T74" fmla="*/ 338 w 539"/>
                <a:gd name="T75" fmla="*/ 243 h 566"/>
                <a:gd name="T76" fmla="*/ 284 w 539"/>
                <a:gd name="T77" fmla="*/ 228 h 566"/>
                <a:gd name="T78" fmla="*/ 257 w 539"/>
                <a:gd name="T79" fmla="*/ 221 h 566"/>
                <a:gd name="T80" fmla="*/ 233 w 539"/>
                <a:gd name="T81" fmla="*/ 212 h 566"/>
                <a:gd name="T82" fmla="*/ 211 w 539"/>
                <a:gd name="T83" fmla="*/ 202 h 566"/>
                <a:gd name="T84" fmla="*/ 191 w 539"/>
                <a:gd name="T85" fmla="*/ 191 h 566"/>
                <a:gd name="T86" fmla="*/ 191 w 539"/>
                <a:gd name="T87" fmla="*/ 191 h 566"/>
                <a:gd name="T88" fmla="*/ 174 w 539"/>
                <a:gd name="T89" fmla="*/ 179 h 566"/>
                <a:gd name="T90" fmla="*/ 157 w 539"/>
                <a:gd name="T91" fmla="*/ 166 h 566"/>
                <a:gd name="T92" fmla="*/ 144 w 539"/>
                <a:gd name="T93" fmla="*/ 152 h 566"/>
                <a:gd name="T94" fmla="*/ 130 w 539"/>
                <a:gd name="T95" fmla="*/ 136 h 566"/>
                <a:gd name="T96" fmla="*/ 118 w 539"/>
                <a:gd name="T97" fmla="*/ 121 h 566"/>
                <a:gd name="T98" fmla="*/ 108 w 539"/>
                <a:gd name="T99" fmla="*/ 104 h 566"/>
                <a:gd name="T100" fmla="*/ 99 w 539"/>
                <a:gd name="T101" fmla="*/ 88 h 566"/>
                <a:gd name="T102" fmla="*/ 90 w 539"/>
                <a:gd name="T103" fmla="*/ 73 h 566"/>
                <a:gd name="T104" fmla="*/ 78 w 539"/>
                <a:gd name="T105" fmla="*/ 45 h 566"/>
                <a:gd name="T106" fmla="*/ 70 w 539"/>
                <a:gd name="T107" fmla="*/ 21 h 566"/>
                <a:gd name="T108" fmla="*/ 65 w 539"/>
                <a:gd name="T109" fmla="*/ 0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9" h="566">
                  <a:moveTo>
                    <a:pt x="65" y="0"/>
                  </a:moveTo>
                  <a:lnTo>
                    <a:pt x="65" y="0"/>
                  </a:lnTo>
                  <a:lnTo>
                    <a:pt x="51" y="25"/>
                  </a:lnTo>
                  <a:lnTo>
                    <a:pt x="39" y="54"/>
                  </a:lnTo>
                  <a:lnTo>
                    <a:pt x="26" y="91"/>
                  </a:lnTo>
                  <a:lnTo>
                    <a:pt x="20" y="112"/>
                  </a:lnTo>
                  <a:lnTo>
                    <a:pt x="14" y="134"/>
                  </a:lnTo>
                  <a:lnTo>
                    <a:pt x="9" y="158"/>
                  </a:lnTo>
                  <a:lnTo>
                    <a:pt x="5" y="182"/>
                  </a:lnTo>
                  <a:lnTo>
                    <a:pt x="2" y="207"/>
                  </a:lnTo>
                  <a:lnTo>
                    <a:pt x="0" y="233"/>
                  </a:lnTo>
                  <a:lnTo>
                    <a:pt x="2" y="260"/>
                  </a:lnTo>
                  <a:lnTo>
                    <a:pt x="5" y="285"/>
                  </a:lnTo>
                  <a:lnTo>
                    <a:pt x="5" y="285"/>
                  </a:lnTo>
                  <a:lnTo>
                    <a:pt x="11" y="300"/>
                  </a:lnTo>
                  <a:lnTo>
                    <a:pt x="20" y="318"/>
                  </a:lnTo>
                  <a:lnTo>
                    <a:pt x="33" y="339"/>
                  </a:lnTo>
                  <a:lnTo>
                    <a:pt x="53" y="363"/>
                  </a:lnTo>
                  <a:lnTo>
                    <a:pt x="65" y="375"/>
                  </a:lnTo>
                  <a:lnTo>
                    <a:pt x="76" y="387"/>
                  </a:lnTo>
                  <a:lnTo>
                    <a:pt x="91" y="399"/>
                  </a:lnTo>
                  <a:lnTo>
                    <a:pt x="108" y="411"/>
                  </a:lnTo>
                  <a:lnTo>
                    <a:pt x="126" y="423"/>
                  </a:lnTo>
                  <a:lnTo>
                    <a:pt x="145" y="433"/>
                  </a:lnTo>
                  <a:lnTo>
                    <a:pt x="145" y="433"/>
                  </a:lnTo>
                  <a:lnTo>
                    <a:pt x="168" y="444"/>
                  </a:lnTo>
                  <a:lnTo>
                    <a:pt x="193" y="454"/>
                  </a:lnTo>
                  <a:lnTo>
                    <a:pt x="251" y="476"/>
                  </a:lnTo>
                  <a:lnTo>
                    <a:pt x="317" y="499"/>
                  </a:lnTo>
                  <a:lnTo>
                    <a:pt x="383" y="520"/>
                  </a:lnTo>
                  <a:lnTo>
                    <a:pt x="493" y="553"/>
                  </a:lnTo>
                  <a:lnTo>
                    <a:pt x="539" y="566"/>
                  </a:lnTo>
                  <a:lnTo>
                    <a:pt x="523" y="278"/>
                  </a:lnTo>
                  <a:lnTo>
                    <a:pt x="523" y="278"/>
                  </a:lnTo>
                  <a:lnTo>
                    <a:pt x="484" y="273"/>
                  </a:lnTo>
                  <a:lnTo>
                    <a:pt x="444" y="266"/>
                  </a:lnTo>
                  <a:lnTo>
                    <a:pt x="393" y="255"/>
                  </a:lnTo>
                  <a:lnTo>
                    <a:pt x="338" y="243"/>
                  </a:lnTo>
                  <a:lnTo>
                    <a:pt x="284" y="228"/>
                  </a:lnTo>
                  <a:lnTo>
                    <a:pt x="257" y="221"/>
                  </a:lnTo>
                  <a:lnTo>
                    <a:pt x="233" y="212"/>
                  </a:lnTo>
                  <a:lnTo>
                    <a:pt x="211" y="202"/>
                  </a:lnTo>
                  <a:lnTo>
                    <a:pt x="191" y="191"/>
                  </a:lnTo>
                  <a:lnTo>
                    <a:pt x="191" y="191"/>
                  </a:lnTo>
                  <a:lnTo>
                    <a:pt x="174" y="179"/>
                  </a:lnTo>
                  <a:lnTo>
                    <a:pt x="157" y="166"/>
                  </a:lnTo>
                  <a:lnTo>
                    <a:pt x="144" y="152"/>
                  </a:lnTo>
                  <a:lnTo>
                    <a:pt x="130" y="136"/>
                  </a:lnTo>
                  <a:lnTo>
                    <a:pt x="118" y="121"/>
                  </a:lnTo>
                  <a:lnTo>
                    <a:pt x="108" y="104"/>
                  </a:lnTo>
                  <a:lnTo>
                    <a:pt x="99" y="88"/>
                  </a:lnTo>
                  <a:lnTo>
                    <a:pt x="90" y="73"/>
                  </a:lnTo>
                  <a:lnTo>
                    <a:pt x="78" y="45"/>
                  </a:lnTo>
                  <a:lnTo>
                    <a:pt x="70" y="21"/>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6" name="Freeform 184"/>
            <p:cNvSpPr>
              <a:spLocks/>
            </p:cNvSpPr>
            <p:nvPr/>
          </p:nvSpPr>
          <p:spPr bwMode="auto">
            <a:xfrm>
              <a:off x="-2268106" y="724448"/>
              <a:ext cx="768352" cy="693740"/>
            </a:xfrm>
            <a:custGeom>
              <a:avLst/>
              <a:gdLst>
                <a:gd name="T0" fmla="*/ 431 w 484"/>
                <a:gd name="T1" fmla="*/ 203 h 437"/>
                <a:gd name="T2" fmla="*/ 434 w 484"/>
                <a:gd name="T3" fmla="*/ 216 h 437"/>
                <a:gd name="T4" fmla="*/ 445 w 484"/>
                <a:gd name="T5" fmla="*/ 234 h 437"/>
                <a:gd name="T6" fmla="*/ 466 w 484"/>
                <a:gd name="T7" fmla="*/ 250 h 437"/>
                <a:gd name="T8" fmla="*/ 481 w 484"/>
                <a:gd name="T9" fmla="*/ 255 h 437"/>
                <a:gd name="T10" fmla="*/ 484 w 484"/>
                <a:gd name="T11" fmla="*/ 416 h 437"/>
                <a:gd name="T12" fmla="*/ 469 w 484"/>
                <a:gd name="T13" fmla="*/ 413 h 437"/>
                <a:gd name="T14" fmla="*/ 448 w 484"/>
                <a:gd name="T15" fmla="*/ 415 h 437"/>
                <a:gd name="T16" fmla="*/ 434 w 484"/>
                <a:gd name="T17" fmla="*/ 421 h 437"/>
                <a:gd name="T18" fmla="*/ 427 w 484"/>
                <a:gd name="T19" fmla="*/ 431 h 437"/>
                <a:gd name="T20" fmla="*/ 425 w 484"/>
                <a:gd name="T21" fmla="*/ 437 h 437"/>
                <a:gd name="T22" fmla="*/ 216 w 484"/>
                <a:gd name="T23" fmla="*/ 364 h 437"/>
                <a:gd name="T24" fmla="*/ 145 w 484"/>
                <a:gd name="T25" fmla="*/ 336 h 437"/>
                <a:gd name="T26" fmla="*/ 101 w 484"/>
                <a:gd name="T27" fmla="*/ 315 h 437"/>
                <a:gd name="T28" fmla="*/ 70 w 484"/>
                <a:gd name="T29" fmla="*/ 295 h 437"/>
                <a:gd name="T30" fmla="*/ 44 w 484"/>
                <a:gd name="T31" fmla="*/ 273 h 437"/>
                <a:gd name="T32" fmla="*/ 27 w 484"/>
                <a:gd name="T33" fmla="*/ 249 h 437"/>
                <a:gd name="T34" fmla="*/ 31 w 484"/>
                <a:gd name="T35" fmla="*/ 243 h 437"/>
                <a:gd name="T36" fmla="*/ 37 w 484"/>
                <a:gd name="T37" fmla="*/ 228 h 437"/>
                <a:gd name="T38" fmla="*/ 37 w 484"/>
                <a:gd name="T39" fmla="*/ 216 h 437"/>
                <a:gd name="T40" fmla="*/ 31 w 484"/>
                <a:gd name="T41" fmla="*/ 201 h 437"/>
                <a:gd name="T42" fmla="*/ 21 w 484"/>
                <a:gd name="T43" fmla="*/ 182 h 437"/>
                <a:gd name="T44" fmla="*/ 0 w 484"/>
                <a:gd name="T45" fmla="*/ 159 h 437"/>
                <a:gd name="T46" fmla="*/ 0 w 484"/>
                <a:gd name="T47" fmla="*/ 143 h 437"/>
                <a:gd name="T48" fmla="*/ 3 w 484"/>
                <a:gd name="T49" fmla="*/ 101 h 437"/>
                <a:gd name="T50" fmla="*/ 10 w 484"/>
                <a:gd name="T51" fmla="*/ 49 h 437"/>
                <a:gd name="T52" fmla="*/ 22 w 484"/>
                <a:gd name="T53" fmla="*/ 11 h 437"/>
                <a:gd name="T54" fmla="*/ 28 w 484"/>
                <a:gd name="T55" fmla="*/ 0 h 437"/>
                <a:gd name="T56" fmla="*/ 33 w 484"/>
                <a:gd name="T57" fmla="*/ 8 h 437"/>
                <a:gd name="T58" fmla="*/ 40 w 484"/>
                <a:gd name="T59" fmla="*/ 19 h 437"/>
                <a:gd name="T60" fmla="*/ 52 w 484"/>
                <a:gd name="T61" fmla="*/ 22 h 437"/>
                <a:gd name="T62" fmla="*/ 61 w 484"/>
                <a:gd name="T63" fmla="*/ 19 h 437"/>
                <a:gd name="T64" fmla="*/ 71 w 484"/>
                <a:gd name="T65" fmla="*/ 40 h 437"/>
                <a:gd name="T66" fmla="*/ 94 w 484"/>
                <a:gd name="T67" fmla="*/ 71 h 437"/>
                <a:gd name="T68" fmla="*/ 134 w 484"/>
                <a:gd name="T69" fmla="*/ 109 h 437"/>
                <a:gd name="T70" fmla="*/ 162 w 484"/>
                <a:gd name="T71" fmla="*/ 128 h 437"/>
                <a:gd name="T72" fmla="*/ 191 w 484"/>
                <a:gd name="T73" fmla="*/ 143 h 437"/>
                <a:gd name="T74" fmla="*/ 273 w 484"/>
                <a:gd name="T75" fmla="*/ 168 h 437"/>
                <a:gd name="T76" fmla="*/ 397 w 484"/>
                <a:gd name="T77" fmla="*/ 19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437">
                  <a:moveTo>
                    <a:pt x="431" y="203"/>
                  </a:moveTo>
                  <a:lnTo>
                    <a:pt x="431" y="203"/>
                  </a:lnTo>
                  <a:lnTo>
                    <a:pt x="433" y="210"/>
                  </a:lnTo>
                  <a:lnTo>
                    <a:pt x="434" y="216"/>
                  </a:lnTo>
                  <a:lnTo>
                    <a:pt x="439" y="225"/>
                  </a:lnTo>
                  <a:lnTo>
                    <a:pt x="445" y="234"/>
                  </a:lnTo>
                  <a:lnTo>
                    <a:pt x="454" y="243"/>
                  </a:lnTo>
                  <a:lnTo>
                    <a:pt x="466" y="250"/>
                  </a:lnTo>
                  <a:lnTo>
                    <a:pt x="473" y="253"/>
                  </a:lnTo>
                  <a:lnTo>
                    <a:pt x="481" y="255"/>
                  </a:lnTo>
                  <a:lnTo>
                    <a:pt x="484" y="416"/>
                  </a:lnTo>
                  <a:lnTo>
                    <a:pt x="484" y="416"/>
                  </a:lnTo>
                  <a:lnTo>
                    <a:pt x="476" y="415"/>
                  </a:lnTo>
                  <a:lnTo>
                    <a:pt x="469" y="413"/>
                  </a:lnTo>
                  <a:lnTo>
                    <a:pt x="458" y="413"/>
                  </a:lnTo>
                  <a:lnTo>
                    <a:pt x="448" y="415"/>
                  </a:lnTo>
                  <a:lnTo>
                    <a:pt x="439" y="418"/>
                  </a:lnTo>
                  <a:lnTo>
                    <a:pt x="434" y="421"/>
                  </a:lnTo>
                  <a:lnTo>
                    <a:pt x="430" y="425"/>
                  </a:lnTo>
                  <a:lnTo>
                    <a:pt x="427" y="431"/>
                  </a:lnTo>
                  <a:lnTo>
                    <a:pt x="425" y="437"/>
                  </a:lnTo>
                  <a:lnTo>
                    <a:pt x="425" y="437"/>
                  </a:lnTo>
                  <a:lnTo>
                    <a:pt x="310" y="398"/>
                  </a:lnTo>
                  <a:lnTo>
                    <a:pt x="216" y="364"/>
                  </a:lnTo>
                  <a:lnTo>
                    <a:pt x="176" y="349"/>
                  </a:lnTo>
                  <a:lnTo>
                    <a:pt x="145" y="336"/>
                  </a:lnTo>
                  <a:lnTo>
                    <a:pt x="145" y="336"/>
                  </a:lnTo>
                  <a:lnTo>
                    <a:pt x="101" y="315"/>
                  </a:lnTo>
                  <a:lnTo>
                    <a:pt x="85" y="304"/>
                  </a:lnTo>
                  <a:lnTo>
                    <a:pt x="70" y="295"/>
                  </a:lnTo>
                  <a:lnTo>
                    <a:pt x="56" y="285"/>
                  </a:lnTo>
                  <a:lnTo>
                    <a:pt x="44" y="273"/>
                  </a:lnTo>
                  <a:lnTo>
                    <a:pt x="36" y="261"/>
                  </a:lnTo>
                  <a:lnTo>
                    <a:pt x="27" y="249"/>
                  </a:lnTo>
                  <a:lnTo>
                    <a:pt x="27" y="249"/>
                  </a:lnTo>
                  <a:lnTo>
                    <a:pt x="31" y="243"/>
                  </a:lnTo>
                  <a:lnTo>
                    <a:pt x="36" y="237"/>
                  </a:lnTo>
                  <a:lnTo>
                    <a:pt x="37" y="228"/>
                  </a:lnTo>
                  <a:lnTo>
                    <a:pt x="39" y="222"/>
                  </a:lnTo>
                  <a:lnTo>
                    <a:pt x="37" y="216"/>
                  </a:lnTo>
                  <a:lnTo>
                    <a:pt x="36" y="209"/>
                  </a:lnTo>
                  <a:lnTo>
                    <a:pt x="31" y="201"/>
                  </a:lnTo>
                  <a:lnTo>
                    <a:pt x="27" y="192"/>
                  </a:lnTo>
                  <a:lnTo>
                    <a:pt x="21" y="182"/>
                  </a:lnTo>
                  <a:lnTo>
                    <a:pt x="12" y="171"/>
                  </a:lnTo>
                  <a:lnTo>
                    <a:pt x="0" y="159"/>
                  </a:lnTo>
                  <a:lnTo>
                    <a:pt x="0" y="159"/>
                  </a:lnTo>
                  <a:lnTo>
                    <a:pt x="0" y="143"/>
                  </a:lnTo>
                  <a:lnTo>
                    <a:pt x="0" y="125"/>
                  </a:lnTo>
                  <a:lnTo>
                    <a:pt x="3" y="101"/>
                  </a:lnTo>
                  <a:lnTo>
                    <a:pt x="6" y="76"/>
                  </a:lnTo>
                  <a:lnTo>
                    <a:pt x="10" y="49"/>
                  </a:lnTo>
                  <a:lnTo>
                    <a:pt x="18" y="23"/>
                  </a:lnTo>
                  <a:lnTo>
                    <a:pt x="22" y="11"/>
                  </a:lnTo>
                  <a:lnTo>
                    <a:pt x="28" y="0"/>
                  </a:lnTo>
                  <a:lnTo>
                    <a:pt x="28" y="0"/>
                  </a:lnTo>
                  <a:lnTo>
                    <a:pt x="30" y="4"/>
                  </a:lnTo>
                  <a:lnTo>
                    <a:pt x="33" y="8"/>
                  </a:lnTo>
                  <a:lnTo>
                    <a:pt x="36" y="14"/>
                  </a:lnTo>
                  <a:lnTo>
                    <a:pt x="40" y="19"/>
                  </a:lnTo>
                  <a:lnTo>
                    <a:pt x="46" y="22"/>
                  </a:lnTo>
                  <a:lnTo>
                    <a:pt x="52" y="22"/>
                  </a:lnTo>
                  <a:lnTo>
                    <a:pt x="61" y="19"/>
                  </a:lnTo>
                  <a:lnTo>
                    <a:pt x="61" y="19"/>
                  </a:lnTo>
                  <a:lnTo>
                    <a:pt x="64" y="29"/>
                  </a:lnTo>
                  <a:lnTo>
                    <a:pt x="71" y="40"/>
                  </a:lnTo>
                  <a:lnTo>
                    <a:pt x="80" y="53"/>
                  </a:lnTo>
                  <a:lnTo>
                    <a:pt x="94" y="71"/>
                  </a:lnTo>
                  <a:lnTo>
                    <a:pt x="112" y="89"/>
                  </a:lnTo>
                  <a:lnTo>
                    <a:pt x="134" y="109"/>
                  </a:lnTo>
                  <a:lnTo>
                    <a:pt x="162" y="128"/>
                  </a:lnTo>
                  <a:lnTo>
                    <a:pt x="162" y="128"/>
                  </a:lnTo>
                  <a:lnTo>
                    <a:pt x="174" y="135"/>
                  </a:lnTo>
                  <a:lnTo>
                    <a:pt x="191" y="143"/>
                  </a:lnTo>
                  <a:lnTo>
                    <a:pt x="228" y="156"/>
                  </a:lnTo>
                  <a:lnTo>
                    <a:pt x="273" y="168"/>
                  </a:lnTo>
                  <a:lnTo>
                    <a:pt x="318" y="180"/>
                  </a:lnTo>
                  <a:lnTo>
                    <a:pt x="397" y="197"/>
                  </a:lnTo>
                  <a:lnTo>
                    <a:pt x="431" y="203"/>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7" name="Freeform 185"/>
            <p:cNvSpPr>
              <a:spLocks/>
            </p:cNvSpPr>
            <p:nvPr/>
          </p:nvSpPr>
          <p:spPr bwMode="auto">
            <a:xfrm>
              <a:off x="-2268106" y="724448"/>
              <a:ext cx="768352" cy="693740"/>
            </a:xfrm>
            <a:custGeom>
              <a:avLst/>
              <a:gdLst>
                <a:gd name="T0" fmla="*/ 431 w 484"/>
                <a:gd name="T1" fmla="*/ 203 h 437"/>
                <a:gd name="T2" fmla="*/ 434 w 484"/>
                <a:gd name="T3" fmla="*/ 216 h 437"/>
                <a:gd name="T4" fmla="*/ 445 w 484"/>
                <a:gd name="T5" fmla="*/ 234 h 437"/>
                <a:gd name="T6" fmla="*/ 466 w 484"/>
                <a:gd name="T7" fmla="*/ 250 h 437"/>
                <a:gd name="T8" fmla="*/ 481 w 484"/>
                <a:gd name="T9" fmla="*/ 255 h 437"/>
                <a:gd name="T10" fmla="*/ 484 w 484"/>
                <a:gd name="T11" fmla="*/ 416 h 437"/>
                <a:gd name="T12" fmla="*/ 469 w 484"/>
                <a:gd name="T13" fmla="*/ 413 h 437"/>
                <a:gd name="T14" fmla="*/ 448 w 484"/>
                <a:gd name="T15" fmla="*/ 415 h 437"/>
                <a:gd name="T16" fmla="*/ 434 w 484"/>
                <a:gd name="T17" fmla="*/ 421 h 437"/>
                <a:gd name="T18" fmla="*/ 427 w 484"/>
                <a:gd name="T19" fmla="*/ 431 h 437"/>
                <a:gd name="T20" fmla="*/ 425 w 484"/>
                <a:gd name="T21" fmla="*/ 437 h 437"/>
                <a:gd name="T22" fmla="*/ 216 w 484"/>
                <a:gd name="T23" fmla="*/ 364 h 437"/>
                <a:gd name="T24" fmla="*/ 145 w 484"/>
                <a:gd name="T25" fmla="*/ 336 h 437"/>
                <a:gd name="T26" fmla="*/ 101 w 484"/>
                <a:gd name="T27" fmla="*/ 315 h 437"/>
                <a:gd name="T28" fmla="*/ 70 w 484"/>
                <a:gd name="T29" fmla="*/ 295 h 437"/>
                <a:gd name="T30" fmla="*/ 44 w 484"/>
                <a:gd name="T31" fmla="*/ 273 h 437"/>
                <a:gd name="T32" fmla="*/ 27 w 484"/>
                <a:gd name="T33" fmla="*/ 249 h 437"/>
                <a:gd name="T34" fmla="*/ 31 w 484"/>
                <a:gd name="T35" fmla="*/ 243 h 437"/>
                <a:gd name="T36" fmla="*/ 37 w 484"/>
                <a:gd name="T37" fmla="*/ 228 h 437"/>
                <a:gd name="T38" fmla="*/ 37 w 484"/>
                <a:gd name="T39" fmla="*/ 216 h 437"/>
                <a:gd name="T40" fmla="*/ 31 w 484"/>
                <a:gd name="T41" fmla="*/ 201 h 437"/>
                <a:gd name="T42" fmla="*/ 21 w 484"/>
                <a:gd name="T43" fmla="*/ 182 h 437"/>
                <a:gd name="T44" fmla="*/ 0 w 484"/>
                <a:gd name="T45" fmla="*/ 159 h 437"/>
                <a:gd name="T46" fmla="*/ 0 w 484"/>
                <a:gd name="T47" fmla="*/ 143 h 437"/>
                <a:gd name="T48" fmla="*/ 3 w 484"/>
                <a:gd name="T49" fmla="*/ 101 h 437"/>
                <a:gd name="T50" fmla="*/ 10 w 484"/>
                <a:gd name="T51" fmla="*/ 49 h 437"/>
                <a:gd name="T52" fmla="*/ 22 w 484"/>
                <a:gd name="T53" fmla="*/ 11 h 437"/>
                <a:gd name="T54" fmla="*/ 28 w 484"/>
                <a:gd name="T55" fmla="*/ 0 h 437"/>
                <a:gd name="T56" fmla="*/ 33 w 484"/>
                <a:gd name="T57" fmla="*/ 8 h 437"/>
                <a:gd name="T58" fmla="*/ 40 w 484"/>
                <a:gd name="T59" fmla="*/ 19 h 437"/>
                <a:gd name="T60" fmla="*/ 52 w 484"/>
                <a:gd name="T61" fmla="*/ 22 h 437"/>
                <a:gd name="T62" fmla="*/ 61 w 484"/>
                <a:gd name="T63" fmla="*/ 19 h 437"/>
                <a:gd name="T64" fmla="*/ 71 w 484"/>
                <a:gd name="T65" fmla="*/ 40 h 437"/>
                <a:gd name="T66" fmla="*/ 94 w 484"/>
                <a:gd name="T67" fmla="*/ 71 h 437"/>
                <a:gd name="T68" fmla="*/ 134 w 484"/>
                <a:gd name="T69" fmla="*/ 109 h 437"/>
                <a:gd name="T70" fmla="*/ 162 w 484"/>
                <a:gd name="T71" fmla="*/ 128 h 437"/>
                <a:gd name="T72" fmla="*/ 191 w 484"/>
                <a:gd name="T73" fmla="*/ 143 h 437"/>
                <a:gd name="T74" fmla="*/ 273 w 484"/>
                <a:gd name="T75" fmla="*/ 168 h 437"/>
                <a:gd name="T76" fmla="*/ 397 w 484"/>
                <a:gd name="T77" fmla="*/ 19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437">
                  <a:moveTo>
                    <a:pt x="431" y="203"/>
                  </a:moveTo>
                  <a:lnTo>
                    <a:pt x="431" y="203"/>
                  </a:lnTo>
                  <a:lnTo>
                    <a:pt x="433" y="210"/>
                  </a:lnTo>
                  <a:lnTo>
                    <a:pt x="434" y="216"/>
                  </a:lnTo>
                  <a:lnTo>
                    <a:pt x="439" y="225"/>
                  </a:lnTo>
                  <a:lnTo>
                    <a:pt x="445" y="234"/>
                  </a:lnTo>
                  <a:lnTo>
                    <a:pt x="454" y="243"/>
                  </a:lnTo>
                  <a:lnTo>
                    <a:pt x="466" y="250"/>
                  </a:lnTo>
                  <a:lnTo>
                    <a:pt x="473" y="253"/>
                  </a:lnTo>
                  <a:lnTo>
                    <a:pt x="481" y="255"/>
                  </a:lnTo>
                  <a:lnTo>
                    <a:pt x="484" y="416"/>
                  </a:lnTo>
                  <a:lnTo>
                    <a:pt x="484" y="416"/>
                  </a:lnTo>
                  <a:lnTo>
                    <a:pt x="476" y="415"/>
                  </a:lnTo>
                  <a:lnTo>
                    <a:pt x="469" y="413"/>
                  </a:lnTo>
                  <a:lnTo>
                    <a:pt x="458" y="413"/>
                  </a:lnTo>
                  <a:lnTo>
                    <a:pt x="448" y="415"/>
                  </a:lnTo>
                  <a:lnTo>
                    <a:pt x="439" y="418"/>
                  </a:lnTo>
                  <a:lnTo>
                    <a:pt x="434" y="421"/>
                  </a:lnTo>
                  <a:lnTo>
                    <a:pt x="430" y="425"/>
                  </a:lnTo>
                  <a:lnTo>
                    <a:pt x="427" y="431"/>
                  </a:lnTo>
                  <a:lnTo>
                    <a:pt x="425" y="437"/>
                  </a:lnTo>
                  <a:lnTo>
                    <a:pt x="425" y="437"/>
                  </a:lnTo>
                  <a:lnTo>
                    <a:pt x="310" y="398"/>
                  </a:lnTo>
                  <a:lnTo>
                    <a:pt x="216" y="364"/>
                  </a:lnTo>
                  <a:lnTo>
                    <a:pt x="176" y="349"/>
                  </a:lnTo>
                  <a:lnTo>
                    <a:pt x="145" y="336"/>
                  </a:lnTo>
                  <a:lnTo>
                    <a:pt x="145" y="336"/>
                  </a:lnTo>
                  <a:lnTo>
                    <a:pt x="101" y="315"/>
                  </a:lnTo>
                  <a:lnTo>
                    <a:pt x="85" y="304"/>
                  </a:lnTo>
                  <a:lnTo>
                    <a:pt x="70" y="295"/>
                  </a:lnTo>
                  <a:lnTo>
                    <a:pt x="56" y="285"/>
                  </a:lnTo>
                  <a:lnTo>
                    <a:pt x="44" y="273"/>
                  </a:lnTo>
                  <a:lnTo>
                    <a:pt x="36" y="261"/>
                  </a:lnTo>
                  <a:lnTo>
                    <a:pt x="27" y="249"/>
                  </a:lnTo>
                  <a:lnTo>
                    <a:pt x="27" y="249"/>
                  </a:lnTo>
                  <a:lnTo>
                    <a:pt x="31" y="243"/>
                  </a:lnTo>
                  <a:lnTo>
                    <a:pt x="36" y="237"/>
                  </a:lnTo>
                  <a:lnTo>
                    <a:pt x="37" y="228"/>
                  </a:lnTo>
                  <a:lnTo>
                    <a:pt x="39" y="222"/>
                  </a:lnTo>
                  <a:lnTo>
                    <a:pt x="37" y="216"/>
                  </a:lnTo>
                  <a:lnTo>
                    <a:pt x="36" y="209"/>
                  </a:lnTo>
                  <a:lnTo>
                    <a:pt x="31" y="201"/>
                  </a:lnTo>
                  <a:lnTo>
                    <a:pt x="27" y="192"/>
                  </a:lnTo>
                  <a:lnTo>
                    <a:pt x="21" y="182"/>
                  </a:lnTo>
                  <a:lnTo>
                    <a:pt x="12" y="171"/>
                  </a:lnTo>
                  <a:lnTo>
                    <a:pt x="0" y="159"/>
                  </a:lnTo>
                  <a:lnTo>
                    <a:pt x="0" y="159"/>
                  </a:lnTo>
                  <a:lnTo>
                    <a:pt x="0" y="143"/>
                  </a:lnTo>
                  <a:lnTo>
                    <a:pt x="0" y="125"/>
                  </a:lnTo>
                  <a:lnTo>
                    <a:pt x="3" y="101"/>
                  </a:lnTo>
                  <a:lnTo>
                    <a:pt x="6" y="76"/>
                  </a:lnTo>
                  <a:lnTo>
                    <a:pt x="10" y="49"/>
                  </a:lnTo>
                  <a:lnTo>
                    <a:pt x="18" y="23"/>
                  </a:lnTo>
                  <a:lnTo>
                    <a:pt x="22" y="11"/>
                  </a:lnTo>
                  <a:lnTo>
                    <a:pt x="28" y="0"/>
                  </a:lnTo>
                  <a:lnTo>
                    <a:pt x="28" y="0"/>
                  </a:lnTo>
                  <a:lnTo>
                    <a:pt x="30" y="4"/>
                  </a:lnTo>
                  <a:lnTo>
                    <a:pt x="33" y="8"/>
                  </a:lnTo>
                  <a:lnTo>
                    <a:pt x="36" y="14"/>
                  </a:lnTo>
                  <a:lnTo>
                    <a:pt x="40" y="19"/>
                  </a:lnTo>
                  <a:lnTo>
                    <a:pt x="46" y="22"/>
                  </a:lnTo>
                  <a:lnTo>
                    <a:pt x="52" y="22"/>
                  </a:lnTo>
                  <a:lnTo>
                    <a:pt x="61" y="19"/>
                  </a:lnTo>
                  <a:lnTo>
                    <a:pt x="61" y="19"/>
                  </a:lnTo>
                  <a:lnTo>
                    <a:pt x="64" y="29"/>
                  </a:lnTo>
                  <a:lnTo>
                    <a:pt x="71" y="40"/>
                  </a:lnTo>
                  <a:lnTo>
                    <a:pt x="80" y="53"/>
                  </a:lnTo>
                  <a:lnTo>
                    <a:pt x="94" y="71"/>
                  </a:lnTo>
                  <a:lnTo>
                    <a:pt x="112" y="89"/>
                  </a:lnTo>
                  <a:lnTo>
                    <a:pt x="134" y="109"/>
                  </a:lnTo>
                  <a:lnTo>
                    <a:pt x="162" y="128"/>
                  </a:lnTo>
                  <a:lnTo>
                    <a:pt x="162" y="128"/>
                  </a:lnTo>
                  <a:lnTo>
                    <a:pt x="174" y="135"/>
                  </a:lnTo>
                  <a:lnTo>
                    <a:pt x="191" y="143"/>
                  </a:lnTo>
                  <a:lnTo>
                    <a:pt x="228" y="156"/>
                  </a:lnTo>
                  <a:lnTo>
                    <a:pt x="273" y="168"/>
                  </a:lnTo>
                  <a:lnTo>
                    <a:pt x="318" y="180"/>
                  </a:lnTo>
                  <a:lnTo>
                    <a:pt x="397" y="197"/>
                  </a:lnTo>
                  <a:lnTo>
                    <a:pt x="431" y="20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8" name="Freeform 186"/>
            <p:cNvSpPr>
              <a:spLocks/>
            </p:cNvSpPr>
            <p:nvPr/>
          </p:nvSpPr>
          <p:spPr bwMode="auto">
            <a:xfrm>
              <a:off x="-2050617" y="995911"/>
              <a:ext cx="254001" cy="252413"/>
            </a:xfrm>
            <a:custGeom>
              <a:avLst/>
              <a:gdLst>
                <a:gd name="T0" fmla="*/ 87 w 160"/>
                <a:gd name="T1" fmla="*/ 159 h 159"/>
                <a:gd name="T2" fmla="*/ 87 w 160"/>
                <a:gd name="T3" fmla="*/ 159 h 159"/>
                <a:gd name="T4" fmla="*/ 70 w 160"/>
                <a:gd name="T5" fmla="*/ 159 h 159"/>
                <a:gd name="T6" fmla="*/ 55 w 160"/>
                <a:gd name="T7" fmla="*/ 156 h 159"/>
                <a:gd name="T8" fmla="*/ 42 w 160"/>
                <a:gd name="T9" fmla="*/ 150 h 159"/>
                <a:gd name="T10" fmla="*/ 28 w 160"/>
                <a:gd name="T11" fmla="*/ 141 h 159"/>
                <a:gd name="T12" fmla="*/ 18 w 160"/>
                <a:gd name="T13" fmla="*/ 130 h 159"/>
                <a:gd name="T14" fmla="*/ 9 w 160"/>
                <a:gd name="T15" fmla="*/ 117 h 159"/>
                <a:gd name="T16" fmla="*/ 3 w 160"/>
                <a:gd name="T17" fmla="*/ 103 h 159"/>
                <a:gd name="T18" fmla="*/ 0 w 160"/>
                <a:gd name="T19" fmla="*/ 87 h 159"/>
                <a:gd name="T20" fmla="*/ 0 w 160"/>
                <a:gd name="T21" fmla="*/ 87 h 159"/>
                <a:gd name="T22" fmla="*/ 0 w 160"/>
                <a:gd name="T23" fmla="*/ 70 h 159"/>
                <a:gd name="T24" fmla="*/ 3 w 160"/>
                <a:gd name="T25" fmla="*/ 56 h 159"/>
                <a:gd name="T26" fmla="*/ 9 w 160"/>
                <a:gd name="T27" fmla="*/ 41 h 159"/>
                <a:gd name="T28" fmla="*/ 18 w 160"/>
                <a:gd name="T29" fmla="*/ 29 h 159"/>
                <a:gd name="T30" fmla="*/ 28 w 160"/>
                <a:gd name="T31" fmla="*/ 18 h 159"/>
                <a:gd name="T32" fmla="*/ 42 w 160"/>
                <a:gd name="T33" fmla="*/ 9 h 159"/>
                <a:gd name="T34" fmla="*/ 57 w 160"/>
                <a:gd name="T35" fmla="*/ 3 h 159"/>
                <a:gd name="T36" fmla="*/ 72 w 160"/>
                <a:gd name="T37" fmla="*/ 0 h 159"/>
                <a:gd name="T38" fmla="*/ 72 w 160"/>
                <a:gd name="T39" fmla="*/ 0 h 159"/>
                <a:gd name="T40" fmla="*/ 88 w 160"/>
                <a:gd name="T41" fmla="*/ 0 h 159"/>
                <a:gd name="T42" fmla="*/ 103 w 160"/>
                <a:gd name="T43" fmla="*/ 3 h 159"/>
                <a:gd name="T44" fmla="*/ 118 w 160"/>
                <a:gd name="T45" fmla="*/ 9 h 159"/>
                <a:gd name="T46" fmla="*/ 130 w 160"/>
                <a:gd name="T47" fmla="*/ 18 h 159"/>
                <a:gd name="T48" fmla="*/ 142 w 160"/>
                <a:gd name="T49" fmla="*/ 29 h 159"/>
                <a:gd name="T50" fmla="*/ 149 w 160"/>
                <a:gd name="T51" fmla="*/ 42 h 159"/>
                <a:gd name="T52" fmla="*/ 155 w 160"/>
                <a:gd name="T53" fmla="*/ 57 h 159"/>
                <a:gd name="T54" fmla="*/ 160 w 160"/>
                <a:gd name="T55" fmla="*/ 72 h 159"/>
                <a:gd name="T56" fmla="*/ 160 w 160"/>
                <a:gd name="T57" fmla="*/ 72 h 159"/>
                <a:gd name="T58" fmla="*/ 158 w 160"/>
                <a:gd name="T59" fmla="*/ 88 h 159"/>
                <a:gd name="T60" fmla="*/ 155 w 160"/>
                <a:gd name="T61" fmla="*/ 103 h 159"/>
                <a:gd name="T62" fmla="*/ 149 w 160"/>
                <a:gd name="T63" fmla="*/ 118 h 159"/>
                <a:gd name="T64" fmla="*/ 140 w 160"/>
                <a:gd name="T65" fmla="*/ 130 h 159"/>
                <a:gd name="T66" fmla="*/ 130 w 160"/>
                <a:gd name="T67" fmla="*/ 141 h 159"/>
                <a:gd name="T68" fmla="*/ 118 w 160"/>
                <a:gd name="T69" fmla="*/ 150 h 159"/>
                <a:gd name="T70" fmla="*/ 103 w 160"/>
                <a:gd name="T71" fmla="*/ 156 h 159"/>
                <a:gd name="T72" fmla="*/ 87 w 160"/>
                <a:gd name="T7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0" h="159">
                  <a:moveTo>
                    <a:pt x="87" y="159"/>
                  </a:moveTo>
                  <a:lnTo>
                    <a:pt x="87" y="159"/>
                  </a:lnTo>
                  <a:lnTo>
                    <a:pt x="70" y="159"/>
                  </a:lnTo>
                  <a:lnTo>
                    <a:pt x="55" y="156"/>
                  </a:lnTo>
                  <a:lnTo>
                    <a:pt x="42" y="150"/>
                  </a:lnTo>
                  <a:lnTo>
                    <a:pt x="28" y="141"/>
                  </a:lnTo>
                  <a:lnTo>
                    <a:pt x="18" y="130"/>
                  </a:lnTo>
                  <a:lnTo>
                    <a:pt x="9" y="117"/>
                  </a:lnTo>
                  <a:lnTo>
                    <a:pt x="3" y="103"/>
                  </a:lnTo>
                  <a:lnTo>
                    <a:pt x="0" y="87"/>
                  </a:lnTo>
                  <a:lnTo>
                    <a:pt x="0" y="87"/>
                  </a:lnTo>
                  <a:lnTo>
                    <a:pt x="0" y="70"/>
                  </a:lnTo>
                  <a:lnTo>
                    <a:pt x="3" y="56"/>
                  </a:lnTo>
                  <a:lnTo>
                    <a:pt x="9" y="41"/>
                  </a:lnTo>
                  <a:lnTo>
                    <a:pt x="18" y="29"/>
                  </a:lnTo>
                  <a:lnTo>
                    <a:pt x="28" y="18"/>
                  </a:lnTo>
                  <a:lnTo>
                    <a:pt x="42" y="9"/>
                  </a:lnTo>
                  <a:lnTo>
                    <a:pt x="57" y="3"/>
                  </a:lnTo>
                  <a:lnTo>
                    <a:pt x="72" y="0"/>
                  </a:lnTo>
                  <a:lnTo>
                    <a:pt x="72" y="0"/>
                  </a:lnTo>
                  <a:lnTo>
                    <a:pt x="88" y="0"/>
                  </a:lnTo>
                  <a:lnTo>
                    <a:pt x="103" y="3"/>
                  </a:lnTo>
                  <a:lnTo>
                    <a:pt x="118" y="9"/>
                  </a:lnTo>
                  <a:lnTo>
                    <a:pt x="130" y="18"/>
                  </a:lnTo>
                  <a:lnTo>
                    <a:pt x="142" y="29"/>
                  </a:lnTo>
                  <a:lnTo>
                    <a:pt x="149" y="42"/>
                  </a:lnTo>
                  <a:lnTo>
                    <a:pt x="155" y="57"/>
                  </a:lnTo>
                  <a:lnTo>
                    <a:pt x="160" y="72"/>
                  </a:lnTo>
                  <a:lnTo>
                    <a:pt x="160" y="72"/>
                  </a:lnTo>
                  <a:lnTo>
                    <a:pt x="158" y="88"/>
                  </a:lnTo>
                  <a:lnTo>
                    <a:pt x="155" y="103"/>
                  </a:lnTo>
                  <a:lnTo>
                    <a:pt x="149" y="118"/>
                  </a:lnTo>
                  <a:lnTo>
                    <a:pt x="140" y="130"/>
                  </a:lnTo>
                  <a:lnTo>
                    <a:pt x="130" y="141"/>
                  </a:lnTo>
                  <a:lnTo>
                    <a:pt x="118" y="150"/>
                  </a:lnTo>
                  <a:lnTo>
                    <a:pt x="103" y="156"/>
                  </a:lnTo>
                  <a:lnTo>
                    <a:pt x="87" y="159"/>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9" name="Freeform 187"/>
            <p:cNvSpPr>
              <a:spLocks/>
            </p:cNvSpPr>
            <p:nvPr/>
          </p:nvSpPr>
          <p:spPr bwMode="auto">
            <a:xfrm>
              <a:off x="-2050617" y="995911"/>
              <a:ext cx="254001" cy="252413"/>
            </a:xfrm>
            <a:custGeom>
              <a:avLst/>
              <a:gdLst>
                <a:gd name="T0" fmla="*/ 87 w 160"/>
                <a:gd name="T1" fmla="*/ 159 h 159"/>
                <a:gd name="T2" fmla="*/ 87 w 160"/>
                <a:gd name="T3" fmla="*/ 159 h 159"/>
                <a:gd name="T4" fmla="*/ 70 w 160"/>
                <a:gd name="T5" fmla="*/ 159 h 159"/>
                <a:gd name="T6" fmla="*/ 55 w 160"/>
                <a:gd name="T7" fmla="*/ 156 h 159"/>
                <a:gd name="T8" fmla="*/ 42 w 160"/>
                <a:gd name="T9" fmla="*/ 150 h 159"/>
                <a:gd name="T10" fmla="*/ 28 w 160"/>
                <a:gd name="T11" fmla="*/ 141 h 159"/>
                <a:gd name="T12" fmla="*/ 18 w 160"/>
                <a:gd name="T13" fmla="*/ 130 h 159"/>
                <a:gd name="T14" fmla="*/ 9 w 160"/>
                <a:gd name="T15" fmla="*/ 117 h 159"/>
                <a:gd name="T16" fmla="*/ 3 w 160"/>
                <a:gd name="T17" fmla="*/ 103 h 159"/>
                <a:gd name="T18" fmla="*/ 0 w 160"/>
                <a:gd name="T19" fmla="*/ 87 h 159"/>
                <a:gd name="T20" fmla="*/ 0 w 160"/>
                <a:gd name="T21" fmla="*/ 87 h 159"/>
                <a:gd name="T22" fmla="*/ 0 w 160"/>
                <a:gd name="T23" fmla="*/ 70 h 159"/>
                <a:gd name="T24" fmla="*/ 3 w 160"/>
                <a:gd name="T25" fmla="*/ 56 h 159"/>
                <a:gd name="T26" fmla="*/ 9 w 160"/>
                <a:gd name="T27" fmla="*/ 41 h 159"/>
                <a:gd name="T28" fmla="*/ 18 w 160"/>
                <a:gd name="T29" fmla="*/ 29 h 159"/>
                <a:gd name="T30" fmla="*/ 28 w 160"/>
                <a:gd name="T31" fmla="*/ 18 h 159"/>
                <a:gd name="T32" fmla="*/ 42 w 160"/>
                <a:gd name="T33" fmla="*/ 9 h 159"/>
                <a:gd name="T34" fmla="*/ 57 w 160"/>
                <a:gd name="T35" fmla="*/ 3 h 159"/>
                <a:gd name="T36" fmla="*/ 72 w 160"/>
                <a:gd name="T37" fmla="*/ 0 h 159"/>
                <a:gd name="T38" fmla="*/ 72 w 160"/>
                <a:gd name="T39" fmla="*/ 0 h 159"/>
                <a:gd name="T40" fmla="*/ 88 w 160"/>
                <a:gd name="T41" fmla="*/ 0 h 159"/>
                <a:gd name="T42" fmla="*/ 103 w 160"/>
                <a:gd name="T43" fmla="*/ 3 h 159"/>
                <a:gd name="T44" fmla="*/ 118 w 160"/>
                <a:gd name="T45" fmla="*/ 9 h 159"/>
                <a:gd name="T46" fmla="*/ 130 w 160"/>
                <a:gd name="T47" fmla="*/ 18 h 159"/>
                <a:gd name="T48" fmla="*/ 142 w 160"/>
                <a:gd name="T49" fmla="*/ 29 h 159"/>
                <a:gd name="T50" fmla="*/ 149 w 160"/>
                <a:gd name="T51" fmla="*/ 42 h 159"/>
                <a:gd name="T52" fmla="*/ 155 w 160"/>
                <a:gd name="T53" fmla="*/ 57 h 159"/>
                <a:gd name="T54" fmla="*/ 160 w 160"/>
                <a:gd name="T55" fmla="*/ 72 h 159"/>
                <a:gd name="T56" fmla="*/ 160 w 160"/>
                <a:gd name="T57" fmla="*/ 72 h 159"/>
                <a:gd name="T58" fmla="*/ 158 w 160"/>
                <a:gd name="T59" fmla="*/ 88 h 159"/>
                <a:gd name="T60" fmla="*/ 155 w 160"/>
                <a:gd name="T61" fmla="*/ 103 h 159"/>
                <a:gd name="T62" fmla="*/ 149 w 160"/>
                <a:gd name="T63" fmla="*/ 118 h 159"/>
                <a:gd name="T64" fmla="*/ 140 w 160"/>
                <a:gd name="T65" fmla="*/ 130 h 159"/>
                <a:gd name="T66" fmla="*/ 130 w 160"/>
                <a:gd name="T67" fmla="*/ 141 h 159"/>
                <a:gd name="T68" fmla="*/ 118 w 160"/>
                <a:gd name="T69" fmla="*/ 150 h 159"/>
                <a:gd name="T70" fmla="*/ 103 w 160"/>
                <a:gd name="T71" fmla="*/ 156 h 159"/>
                <a:gd name="T72" fmla="*/ 87 w 160"/>
                <a:gd name="T7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0" h="159">
                  <a:moveTo>
                    <a:pt x="87" y="159"/>
                  </a:moveTo>
                  <a:lnTo>
                    <a:pt x="87" y="159"/>
                  </a:lnTo>
                  <a:lnTo>
                    <a:pt x="70" y="159"/>
                  </a:lnTo>
                  <a:lnTo>
                    <a:pt x="55" y="156"/>
                  </a:lnTo>
                  <a:lnTo>
                    <a:pt x="42" y="150"/>
                  </a:lnTo>
                  <a:lnTo>
                    <a:pt x="28" y="141"/>
                  </a:lnTo>
                  <a:lnTo>
                    <a:pt x="18" y="130"/>
                  </a:lnTo>
                  <a:lnTo>
                    <a:pt x="9" y="117"/>
                  </a:lnTo>
                  <a:lnTo>
                    <a:pt x="3" y="103"/>
                  </a:lnTo>
                  <a:lnTo>
                    <a:pt x="0" y="87"/>
                  </a:lnTo>
                  <a:lnTo>
                    <a:pt x="0" y="87"/>
                  </a:lnTo>
                  <a:lnTo>
                    <a:pt x="0" y="70"/>
                  </a:lnTo>
                  <a:lnTo>
                    <a:pt x="3" y="56"/>
                  </a:lnTo>
                  <a:lnTo>
                    <a:pt x="9" y="41"/>
                  </a:lnTo>
                  <a:lnTo>
                    <a:pt x="18" y="29"/>
                  </a:lnTo>
                  <a:lnTo>
                    <a:pt x="28" y="18"/>
                  </a:lnTo>
                  <a:lnTo>
                    <a:pt x="42" y="9"/>
                  </a:lnTo>
                  <a:lnTo>
                    <a:pt x="57" y="3"/>
                  </a:lnTo>
                  <a:lnTo>
                    <a:pt x="72" y="0"/>
                  </a:lnTo>
                  <a:lnTo>
                    <a:pt x="72" y="0"/>
                  </a:lnTo>
                  <a:lnTo>
                    <a:pt x="88" y="0"/>
                  </a:lnTo>
                  <a:lnTo>
                    <a:pt x="103" y="3"/>
                  </a:lnTo>
                  <a:lnTo>
                    <a:pt x="118" y="9"/>
                  </a:lnTo>
                  <a:lnTo>
                    <a:pt x="130" y="18"/>
                  </a:lnTo>
                  <a:lnTo>
                    <a:pt x="142" y="29"/>
                  </a:lnTo>
                  <a:lnTo>
                    <a:pt x="149" y="42"/>
                  </a:lnTo>
                  <a:lnTo>
                    <a:pt x="155" y="57"/>
                  </a:lnTo>
                  <a:lnTo>
                    <a:pt x="160" y="72"/>
                  </a:lnTo>
                  <a:lnTo>
                    <a:pt x="160" y="72"/>
                  </a:lnTo>
                  <a:lnTo>
                    <a:pt x="158" y="88"/>
                  </a:lnTo>
                  <a:lnTo>
                    <a:pt x="155" y="103"/>
                  </a:lnTo>
                  <a:lnTo>
                    <a:pt x="149" y="118"/>
                  </a:lnTo>
                  <a:lnTo>
                    <a:pt x="140" y="130"/>
                  </a:lnTo>
                  <a:lnTo>
                    <a:pt x="130" y="141"/>
                  </a:lnTo>
                  <a:lnTo>
                    <a:pt x="118" y="150"/>
                  </a:lnTo>
                  <a:lnTo>
                    <a:pt x="103" y="156"/>
                  </a:lnTo>
                  <a:lnTo>
                    <a:pt x="87" y="15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0" name="Freeform 188"/>
            <p:cNvSpPr>
              <a:spLocks/>
            </p:cNvSpPr>
            <p:nvPr/>
          </p:nvSpPr>
          <p:spPr bwMode="auto">
            <a:xfrm>
              <a:off x="-1988705" y="1162599"/>
              <a:ext cx="76200" cy="87313"/>
            </a:xfrm>
            <a:custGeom>
              <a:avLst/>
              <a:gdLst>
                <a:gd name="T0" fmla="*/ 27 w 48"/>
                <a:gd name="T1" fmla="*/ 0 h 55"/>
                <a:gd name="T2" fmla="*/ 0 w 48"/>
                <a:gd name="T3" fmla="*/ 43 h 55"/>
                <a:gd name="T4" fmla="*/ 0 w 48"/>
                <a:gd name="T5" fmla="*/ 43 h 55"/>
                <a:gd name="T6" fmla="*/ 4 w 48"/>
                <a:gd name="T7" fmla="*/ 46 h 55"/>
                <a:gd name="T8" fmla="*/ 16 w 48"/>
                <a:gd name="T9" fmla="*/ 51 h 55"/>
                <a:gd name="T10" fmla="*/ 24 w 48"/>
                <a:gd name="T11" fmla="*/ 52 h 55"/>
                <a:gd name="T12" fmla="*/ 31 w 48"/>
                <a:gd name="T13" fmla="*/ 55 h 55"/>
                <a:gd name="T14" fmla="*/ 40 w 48"/>
                <a:gd name="T15" fmla="*/ 55 h 55"/>
                <a:gd name="T16" fmla="*/ 48 w 48"/>
                <a:gd name="T17" fmla="*/ 54 h 55"/>
                <a:gd name="T18" fmla="*/ 45 w 48"/>
                <a:gd name="T19" fmla="*/ 13 h 55"/>
                <a:gd name="T20" fmla="*/ 27 w 48"/>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55">
                  <a:moveTo>
                    <a:pt x="27" y="0"/>
                  </a:moveTo>
                  <a:lnTo>
                    <a:pt x="0" y="43"/>
                  </a:lnTo>
                  <a:lnTo>
                    <a:pt x="0" y="43"/>
                  </a:lnTo>
                  <a:lnTo>
                    <a:pt x="4" y="46"/>
                  </a:lnTo>
                  <a:lnTo>
                    <a:pt x="16" y="51"/>
                  </a:lnTo>
                  <a:lnTo>
                    <a:pt x="24" y="52"/>
                  </a:lnTo>
                  <a:lnTo>
                    <a:pt x="31" y="55"/>
                  </a:lnTo>
                  <a:lnTo>
                    <a:pt x="40" y="55"/>
                  </a:lnTo>
                  <a:lnTo>
                    <a:pt x="48" y="54"/>
                  </a:lnTo>
                  <a:lnTo>
                    <a:pt x="45" y="13"/>
                  </a:lnTo>
                  <a:lnTo>
                    <a:pt x="27" y="0"/>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1" name="Freeform 189"/>
            <p:cNvSpPr>
              <a:spLocks/>
            </p:cNvSpPr>
            <p:nvPr/>
          </p:nvSpPr>
          <p:spPr bwMode="auto">
            <a:xfrm>
              <a:off x="-1998230" y="1043537"/>
              <a:ext cx="179388" cy="149226"/>
            </a:xfrm>
            <a:custGeom>
              <a:avLst/>
              <a:gdLst>
                <a:gd name="T0" fmla="*/ 54 w 113"/>
                <a:gd name="T1" fmla="*/ 0 h 94"/>
                <a:gd name="T2" fmla="*/ 36 w 113"/>
                <a:gd name="T3" fmla="*/ 3 h 94"/>
                <a:gd name="T4" fmla="*/ 18 w 113"/>
                <a:gd name="T5" fmla="*/ 12 h 94"/>
                <a:gd name="T6" fmla="*/ 4 w 113"/>
                <a:gd name="T7" fmla="*/ 24 h 94"/>
                <a:gd name="T8" fmla="*/ 0 w 113"/>
                <a:gd name="T9" fmla="*/ 36 h 94"/>
                <a:gd name="T10" fmla="*/ 1 w 113"/>
                <a:gd name="T11" fmla="*/ 39 h 94"/>
                <a:gd name="T12" fmla="*/ 6 w 113"/>
                <a:gd name="T13" fmla="*/ 43 h 94"/>
                <a:gd name="T14" fmla="*/ 12 w 113"/>
                <a:gd name="T15" fmla="*/ 43 h 94"/>
                <a:gd name="T16" fmla="*/ 15 w 113"/>
                <a:gd name="T17" fmla="*/ 43 h 94"/>
                <a:gd name="T18" fmla="*/ 6 w 113"/>
                <a:gd name="T19" fmla="*/ 54 h 94"/>
                <a:gd name="T20" fmla="*/ 1 w 113"/>
                <a:gd name="T21" fmla="*/ 63 h 94"/>
                <a:gd name="T22" fmla="*/ 3 w 113"/>
                <a:gd name="T23" fmla="*/ 70 h 94"/>
                <a:gd name="T24" fmla="*/ 10 w 113"/>
                <a:gd name="T25" fmla="*/ 73 h 94"/>
                <a:gd name="T26" fmla="*/ 16 w 113"/>
                <a:gd name="T27" fmla="*/ 70 h 94"/>
                <a:gd name="T28" fmla="*/ 16 w 113"/>
                <a:gd name="T29" fmla="*/ 69 h 94"/>
                <a:gd name="T30" fmla="*/ 18 w 113"/>
                <a:gd name="T31" fmla="*/ 78 h 94"/>
                <a:gd name="T32" fmla="*/ 22 w 113"/>
                <a:gd name="T33" fmla="*/ 84 h 94"/>
                <a:gd name="T34" fmla="*/ 33 w 113"/>
                <a:gd name="T35" fmla="*/ 90 h 94"/>
                <a:gd name="T36" fmla="*/ 51 w 113"/>
                <a:gd name="T37" fmla="*/ 94 h 94"/>
                <a:gd name="T38" fmla="*/ 63 w 113"/>
                <a:gd name="T39" fmla="*/ 91 h 94"/>
                <a:gd name="T40" fmla="*/ 66 w 113"/>
                <a:gd name="T41" fmla="*/ 90 h 94"/>
                <a:gd name="T42" fmla="*/ 73 w 113"/>
                <a:gd name="T43" fmla="*/ 81 h 94"/>
                <a:gd name="T44" fmla="*/ 75 w 113"/>
                <a:gd name="T45" fmla="*/ 72 h 94"/>
                <a:gd name="T46" fmla="*/ 84 w 113"/>
                <a:gd name="T47" fmla="*/ 79 h 94"/>
                <a:gd name="T48" fmla="*/ 93 w 113"/>
                <a:gd name="T49" fmla="*/ 85 h 94"/>
                <a:gd name="T50" fmla="*/ 94 w 113"/>
                <a:gd name="T51" fmla="*/ 84 h 94"/>
                <a:gd name="T52" fmla="*/ 94 w 113"/>
                <a:gd name="T53" fmla="*/ 70 h 94"/>
                <a:gd name="T54" fmla="*/ 91 w 113"/>
                <a:gd name="T55" fmla="*/ 61 h 94"/>
                <a:gd name="T56" fmla="*/ 110 w 113"/>
                <a:gd name="T57" fmla="*/ 61 h 94"/>
                <a:gd name="T58" fmla="*/ 113 w 113"/>
                <a:gd name="T59" fmla="*/ 58 h 94"/>
                <a:gd name="T60" fmla="*/ 113 w 113"/>
                <a:gd name="T61" fmla="*/ 48 h 94"/>
                <a:gd name="T62" fmla="*/ 106 w 113"/>
                <a:gd name="T63" fmla="*/ 29 h 94"/>
                <a:gd name="T64" fmla="*/ 94 w 113"/>
                <a:gd name="T65" fmla="*/ 14 h 94"/>
                <a:gd name="T66" fmla="*/ 82 w 113"/>
                <a:gd name="T67" fmla="*/ 6 h 94"/>
                <a:gd name="T68" fmla="*/ 64 w 113"/>
                <a:gd name="T69"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94">
                  <a:moveTo>
                    <a:pt x="54" y="0"/>
                  </a:moveTo>
                  <a:lnTo>
                    <a:pt x="54" y="0"/>
                  </a:lnTo>
                  <a:lnTo>
                    <a:pt x="46" y="2"/>
                  </a:lnTo>
                  <a:lnTo>
                    <a:pt x="36" y="3"/>
                  </a:lnTo>
                  <a:lnTo>
                    <a:pt x="27" y="8"/>
                  </a:lnTo>
                  <a:lnTo>
                    <a:pt x="18" y="12"/>
                  </a:lnTo>
                  <a:lnTo>
                    <a:pt x="10" y="18"/>
                  </a:lnTo>
                  <a:lnTo>
                    <a:pt x="4" y="24"/>
                  </a:lnTo>
                  <a:lnTo>
                    <a:pt x="1" y="30"/>
                  </a:lnTo>
                  <a:lnTo>
                    <a:pt x="0" y="36"/>
                  </a:lnTo>
                  <a:lnTo>
                    <a:pt x="0" y="36"/>
                  </a:lnTo>
                  <a:lnTo>
                    <a:pt x="1" y="39"/>
                  </a:lnTo>
                  <a:lnTo>
                    <a:pt x="3" y="42"/>
                  </a:lnTo>
                  <a:lnTo>
                    <a:pt x="6" y="43"/>
                  </a:lnTo>
                  <a:lnTo>
                    <a:pt x="9" y="43"/>
                  </a:lnTo>
                  <a:lnTo>
                    <a:pt x="12" y="43"/>
                  </a:lnTo>
                  <a:lnTo>
                    <a:pt x="15" y="43"/>
                  </a:lnTo>
                  <a:lnTo>
                    <a:pt x="15" y="43"/>
                  </a:lnTo>
                  <a:lnTo>
                    <a:pt x="12" y="46"/>
                  </a:lnTo>
                  <a:lnTo>
                    <a:pt x="6" y="54"/>
                  </a:lnTo>
                  <a:lnTo>
                    <a:pt x="3" y="58"/>
                  </a:lnTo>
                  <a:lnTo>
                    <a:pt x="1" y="63"/>
                  </a:lnTo>
                  <a:lnTo>
                    <a:pt x="1" y="67"/>
                  </a:lnTo>
                  <a:lnTo>
                    <a:pt x="3" y="70"/>
                  </a:lnTo>
                  <a:lnTo>
                    <a:pt x="3" y="70"/>
                  </a:lnTo>
                  <a:lnTo>
                    <a:pt x="10" y="73"/>
                  </a:lnTo>
                  <a:lnTo>
                    <a:pt x="15" y="72"/>
                  </a:lnTo>
                  <a:lnTo>
                    <a:pt x="16" y="70"/>
                  </a:lnTo>
                  <a:lnTo>
                    <a:pt x="16" y="69"/>
                  </a:lnTo>
                  <a:lnTo>
                    <a:pt x="16" y="69"/>
                  </a:lnTo>
                  <a:lnTo>
                    <a:pt x="16" y="72"/>
                  </a:lnTo>
                  <a:lnTo>
                    <a:pt x="18" y="78"/>
                  </a:lnTo>
                  <a:lnTo>
                    <a:pt x="19" y="81"/>
                  </a:lnTo>
                  <a:lnTo>
                    <a:pt x="22" y="84"/>
                  </a:lnTo>
                  <a:lnTo>
                    <a:pt x="27" y="87"/>
                  </a:lnTo>
                  <a:lnTo>
                    <a:pt x="33" y="90"/>
                  </a:lnTo>
                  <a:lnTo>
                    <a:pt x="33" y="90"/>
                  </a:lnTo>
                  <a:lnTo>
                    <a:pt x="51" y="94"/>
                  </a:lnTo>
                  <a:lnTo>
                    <a:pt x="57" y="93"/>
                  </a:lnTo>
                  <a:lnTo>
                    <a:pt x="63" y="91"/>
                  </a:lnTo>
                  <a:lnTo>
                    <a:pt x="63" y="91"/>
                  </a:lnTo>
                  <a:lnTo>
                    <a:pt x="66" y="90"/>
                  </a:lnTo>
                  <a:lnTo>
                    <a:pt x="69" y="87"/>
                  </a:lnTo>
                  <a:lnTo>
                    <a:pt x="73" y="81"/>
                  </a:lnTo>
                  <a:lnTo>
                    <a:pt x="75" y="75"/>
                  </a:lnTo>
                  <a:lnTo>
                    <a:pt x="75" y="72"/>
                  </a:lnTo>
                  <a:lnTo>
                    <a:pt x="75" y="72"/>
                  </a:lnTo>
                  <a:lnTo>
                    <a:pt x="84" y="79"/>
                  </a:lnTo>
                  <a:lnTo>
                    <a:pt x="90" y="84"/>
                  </a:lnTo>
                  <a:lnTo>
                    <a:pt x="93" y="85"/>
                  </a:lnTo>
                  <a:lnTo>
                    <a:pt x="94" y="84"/>
                  </a:lnTo>
                  <a:lnTo>
                    <a:pt x="94" y="84"/>
                  </a:lnTo>
                  <a:lnTo>
                    <a:pt x="94" y="78"/>
                  </a:lnTo>
                  <a:lnTo>
                    <a:pt x="94" y="70"/>
                  </a:lnTo>
                  <a:lnTo>
                    <a:pt x="91" y="61"/>
                  </a:lnTo>
                  <a:lnTo>
                    <a:pt x="91" y="61"/>
                  </a:lnTo>
                  <a:lnTo>
                    <a:pt x="103" y="63"/>
                  </a:lnTo>
                  <a:lnTo>
                    <a:pt x="110" y="61"/>
                  </a:lnTo>
                  <a:lnTo>
                    <a:pt x="112" y="61"/>
                  </a:lnTo>
                  <a:lnTo>
                    <a:pt x="113" y="58"/>
                  </a:lnTo>
                  <a:lnTo>
                    <a:pt x="113" y="58"/>
                  </a:lnTo>
                  <a:lnTo>
                    <a:pt x="113" y="48"/>
                  </a:lnTo>
                  <a:lnTo>
                    <a:pt x="110" y="39"/>
                  </a:lnTo>
                  <a:lnTo>
                    <a:pt x="106" y="29"/>
                  </a:lnTo>
                  <a:lnTo>
                    <a:pt x="100" y="18"/>
                  </a:lnTo>
                  <a:lnTo>
                    <a:pt x="94" y="14"/>
                  </a:lnTo>
                  <a:lnTo>
                    <a:pt x="88" y="9"/>
                  </a:lnTo>
                  <a:lnTo>
                    <a:pt x="82" y="6"/>
                  </a:lnTo>
                  <a:lnTo>
                    <a:pt x="75" y="3"/>
                  </a:lnTo>
                  <a:lnTo>
                    <a:pt x="64" y="2"/>
                  </a:lnTo>
                  <a:lnTo>
                    <a:pt x="54" y="0"/>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2" name="Freeform 190"/>
            <p:cNvSpPr>
              <a:spLocks/>
            </p:cNvSpPr>
            <p:nvPr/>
          </p:nvSpPr>
          <p:spPr bwMode="auto">
            <a:xfrm>
              <a:off x="-1998230" y="1043537"/>
              <a:ext cx="179388" cy="149226"/>
            </a:xfrm>
            <a:custGeom>
              <a:avLst/>
              <a:gdLst>
                <a:gd name="T0" fmla="*/ 54 w 113"/>
                <a:gd name="T1" fmla="*/ 0 h 94"/>
                <a:gd name="T2" fmla="*/ 36 w 113"/>
                <a:gd name="T3" fmla="*/ 3 h 94"/>
                <a:gd name="T4" fmla="*/ 18 w 113"/>
                <a:gd name="T5" fmla="*/ 12 h 94"/>
                <a:gd name="T6" fmla="*/ 4 w 113"/>
                <a:gd name="T7" fmla="*/ 24 h 94"/>
                <a:gd name="T8" fmla="*/ 0 w 113"/>
                <a:gd name="T9" fmla="*/ 36 h 94"/>
                <a:gd name="T10" fmla="*/ 1 w 113"/>
                <a:gd name="T11" fmla="*/ 39 h 94"/>
                <a:gd name="T12" fmla="*/ 6 w 113"/>
                <a:gd name="T13" fmla="*/ 43 h 94"/>
                <a:gd name="T14" fmla="*/ 12 w 113"/>
                <a:gd name="T15" fmla="*/ 43 h 94"/>
                <a:gd name="T16" fmla="*/ 15 w 113"/>
                <a:gd name="T17" fmla="*/ 43 h 94"/>
                <a:gd name="T18" fmla="*/ 6 w 113"/>
                <a:gd name="T19" fmla="*/ 54 h 94"/>
                <a:gd name="T20" fmla="*/ 1 w 113"/>
                <a:gd name="T21" fmla="*/ 63 h 94"/>
                <a:gd name="T22" fmla="*/ 3 w 113"/>
                <a:gd name="T23" fmla="*/ 70 h 94"/>
                <a:gd name="T24" fmla="*/ 10 w 113"/>
                <a:gd name="T25" fmla="*/ 73 h 94"/>
                <a:gd name="T26" fmla="*/ 16 w 113"/>
                <a:gd name="T27" fmla="*/ 70 h 94"/>
                <a:gd name="T28" fmla="*/ 16 w 113"/>
                <a:gd name="T29" fmla="*/ 69 h 94"/>
                <a:gd name="T30" fmla="*/ 18 w 113"/>
                <a:gd name="T31" fmla="*/ 78 h 94"/>
                <a:gd name="T32" fmla="*/ 22 w 113"/>
                <a:gd name="T33" fmla="*/ 84 h 94"/>
                <a:gd name="T34" fmla="*/ 33 w 113"/>
                <a:gd name="T35" fmla="*/ 90 h 94"/>
                <a:gd name="T36" fmla="*/ 51 w 113"/>
                <a:gd name="T37" fmla="*/ 94 h 94"/>
                <a:gd name="T38" fmla="*/ 63 w 113"/>
                <a:gd name="T39" fmla="*/ 91 h 94"/>
                <a:gd name="T40" fmla="*/ 66 w 113"/>
                <a:gd name="T41" fmla="*/ 90 h 94"/>
                <a:gd name="T42" fmla="*/ 73 w 113"/>
                <a:gd name="T43" fmla="*/ 81 h 94"/>
                <a:gd name="T44" fmla="*/ 75 w 113"/>
                <a:gd name="T45" fmla="*/ 72 h 94"/>
                <a:gd name="T46" fmla="*/ 84 w 113"/>
                <a:gd name="T47" fmla="*/ 79 h 94"/>
                <a:gd name="T48" fmla="*/ 93 w 113"/>
                <a:gd name="T49" fmla="*/ 85 h 94"/>
                <a:gd name="T50" fmla="*/ 94 w 113"/>
                <a:gd name="T51" fmla="*/ 84 h 94"/>
                <a:gd name="T52" fmla="*/ 94 w 113"/>
                <a:gd name="T53" fmla="*/ 70 h 94"/>
                <a:gd name="T54" fmla="*/ 91 w 113"/>
                <a:gd name="T55" fmla="*/ 61 h 94"/>
                <a:gd name="T56" fmla="*/ 110 w 113"/>
                <a:gd name="T57" fmla="*/ 61 h 94"/>
                <a:gd name="T58" fmla="*/ 113 w 113"/>
                <a:gd name="T59" fmla="*/ 58 h 94"/>
                <a:gd name="T60" fmla="*/ 113 w 113"/>
                <a:gd name="T61" fmla="*/ 48 h 94"/>
                <a:gd name="T62" fmla="*/ 106 w 113"/>
                <a:gd name="T63" fmla="*/ 29 h 94"/>
                <a:gd name="T64" fmla="*/ 94 w 113"/>
                <a:gd name="T65" fmla="*/ 14 h 94"/>
                <a:gd name="T66" fmla="*/ 82 w 113"/>
                <a:gd name="T67" fmla="*/ 6 h 94"/>
                <a:gd name="T68" fmla="*/ 64 w 113"/>
                <a:gd name="T69"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94">
                  <a:moveTo>
                    <a:pt x="54" y="0"/>
                  </a:moveTo>
                  <a:lnTo>
                    <a:pt x="54" y="0"/>
                  </a:lnTo>
                  <a:lnTo>
                    <a:pt x="46" y="2"/>
                  </a:lnTo>
                  <a:lnTo>
                    <a:pt x="36" y="3"/>
                  </a:lnTo>
                  <a:lnTo>
                    <a:pt x="27" y="8"/>
                  </a:lnTo>
                  <a:lnTo>
                    <a:pt x="18" y="12"/>
                  </a:lnTo>
                  <a:lnTo>
                    <a:pt x="10" y="18"/>
                  </a:lnTo>
                  <a:lnTo>
                    <a:pt x="4" y="24"/>
                  </a:lnTo>
                  <a:lnTo>
                    <a:pt x="1" y="30"/>
                  </a:lnTo>
                  <a:lnTo>
                    <a:pt x="0" y="36"/>
                  </a:lnTo>
                  <a:lnTo>
                    <a:pt x="0" y="36"/>
                  </a:lnTo>
                  <a:lnTo>
                    <a:pt x="1" y="39"/>
                  </a:lnTo>
                  <a:lnTo>
                    <a:pt x="3" y="42"/>
                  </a:lnTo>
                  <a:lnTo>
                    <a:pt x="6" y="43"/>
                  </a:lnTo>
                  <a:lnTo>
                    <a:pt x="9" y="43"/>
                  </a:lnTo>
                  <a:lnTo>
                    <a:pt x="12" y="43"/>
                  </a:lnTo>
                  <a:lnTo>
                    <a:pt x="15" y="43"/>
                  </a:lnTo>
                  <a:lnTo>
                    <a:pt x="15" y="43"/>
                  </a:lnTo>
                  <a:lnTo>
                    <a:pt x="12" y="46"/>
                  </a:lnTo>
                  <a:lnTo>
                    <a:pt x="6" y="54"/>
                  </a:lnTo>
                  <a:lnTo>
                    <a:pt x="3" y="58"/>
                  </a:lnTo>
                  <a:lnTo>
                    <a:pt x="1" y="63"/>
                  </a:lnTo>
                  <a:lnTo>
                    <a:pt x="1" y="67"/>
                  </a:lnTo>
                  <a:lnTo>
                    <a:pt x="3" y="70"/>
                  </a:lnTo>
                  <a:lnTo>
                    <a:pt x="3" y="70"/>
                  </a:lnTo>
                  <a:lnTo>
                    <a:pt x="10" y="73"/>
                  </a:lnTo>
                  <a:lnTo>
                    <a:pt x="15" y="72"/>
                  </a:lnTo>
                  <a:lnTo>
                    <a:pt x="16" y="70"/>
                  </a:lnTo>
                  <a:lnTo>
                    <a:pt x="16" y="69"/>
                  </a:lnTo>
                  <a:lnTo>
                    <a:pt x="16" y="69"/>
                  </a:lnTo>
                  <a:lnTo>
                    <a:pt x="16" y="72"/>
                  </a:lnTo>
                  <a:lnTo>
                    <a:pt x="18" y="78"/>
                  </a:lnTo>
                  <a:lnTo>
                    <a:pt x="19" y="81"/>
                  </a:lnTo>
                  <a:lnTo>
                    <a:pt x="22" y="84"/>
                  </a:lnTo>
                  <a:lnTo>
                    <a:pt x="27" y="87"/>
                  </a:lnTo>
                  <a:lnTo>
                    <a:pt x="33" y="90"/>
                  </a:lnTo>
                  <a:lnTo>
                    <a:pt x="33" y="90"/>
                  </a:lnTo>
                  <a:lnTo>
                    <a:pt x="51" y="94"/>
                  </a:lnTo>
                  <a:lnTo>
                    <a:pt x="57" y="93"/>
                  </a:lnTo>
                  <a:lnTo>
                    <a:pt x="63" y="91"/>
                  </a:lnTo>
                  <a:lnTo>
                    <a:pt x="63" y="91"/>
                  </a:lnTo>
                  <a:lnTo>
                    <a:pt x="66" y="90"/>
                  </a:lnTo>
                  <a:lnTo>
                    <a:pt x="69" y="87"/>
                  </a:lnTo>
                  <a:lnTo>
                    <a:pt x="73" y="81"/>
                  </a:lnTo>
                  <a:lnTo>
                    <a:pt x="75" y="75"/>
                  </a:lnTo>
                  <a:lnTo>
                    <a:pt x="75" y="72"/>
                  </a:lnTo>
                  <a:lnTo>
                    <a:pt x="75" y="72"/>
                  </a:lnTo>
                  <a:lnTo>
                    <a:pt x="84" y="79"/>
                  </a:lnTo>
                  <a:lnTo>
                    <a:pt x="90" y="84"/>
                  </a:lnTo>
                  <a:lnTo>
                    <a:pt x="93" y="85"/>
                  </a:lnTo>
                  <a:lnTo>
                    <a:pt x="94" y="84"/>
                  </a:lnTo>
                  <a:lnTo>
                    <a:pt x="94" y="84"/>
                  </a:lnTo>
                  <a:lnTo>
                    <a:pt x="94" y="78"/>
                  </a:lnTo>
                  <a:lnTo>
                    <a:pt x="94" y="70"/>
                  </a:lnTo>
                  <a:lnTo>
                    <a:pt x="91" y="61"/>
                  </a:lnTo>
                  <a:lnTo>
                    <a:pt x="91" y="61"/>
                  </a:lnTo>
                  <a:lnTo>
                    <a:pt x="103" y="63"/>
                  </a:lnTo>
                  <a:lnTo>
                    <a:pt x="110" y="61"/>
                  </a:lnTo>
                  <a:lnTo>
                    <a:pt x="112" y="61"/>
                  </a:lnTo>
                  <a:lnTo>
                    <a:pt x="113" y="58"/>
                  </a:lnTo>
                  <a:lnTo>
                    <a:pt x="113" y="58"/>
                  </a:lnTo>
                  <a:lnTo>
                    <a:pt x="113" y="48"/>
                  </a:lnTo>
                  <a:lnTo>
                    <a:pt x="110" y="39"/>
                  </a:lnTo>
                  <a:lnTo>
                    <a:pt x="106" y="29"/>
                  </a:lnTo>
                  <a:lnTo>
                    <a:pt x="100" y="18"/>
                  </a:lnTo>
                  <a:lnTo>
                    <a:pt x="94" y="14"/>
                  </a:lnTo>
                  <a:lnTo>
                    <a:pt x="88" y="9"/>
                  </a:lnTo>
                  <a:lnTo>
                    <a:pt x="82" y="6"/>
                  </a:lnTo>
                  <a:lnTo>
                    <a:pt x="75" y="3"/>
                  </a:lnTo>
                  <a:lnTo>
                    <a:pt x="64" y="2"/>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3" name="Freeform 191"/>
            <p:cNvSpPr>
              <a:spLocks/>
            </p:cNvSpPr>
            <p:nvPr/>
          </p:nvSpPr>
          <p:spPr bwMode="auto">
            <a:xfrm>
              <a:off x="-1747404" y="1148312"/>
              <a:ext cx="204788" cy="80963"/>
            </a:xfrm>
            <a:custGeom>
              <a:avLst/>
              <a:gdLst>
                <a:gd name="T0" fmla="*/ 5 w 129"/>
                <a:gd name="T1" fmla="*/ 0 h 51"/>
                <a:gd name="T2" fmla="*/ 5 w 129"/>
                <a:gd name="T3" fmla="*/ 0 h 51"/>
                <a:gd name="T4" fmla="*/ 53 w 129"/>
                <a:gd name="T5" fmla="*/ 12 h 51"/>
                <a:gd name="T6" fmla="*/ 93 w 129"/>
                <a:gd name="T7" fmla="*/ 22 h 51"/>
                <a:gd name="T8" fmla="*/ 127 w 129"/>
                <a:gd name="T9" fmla="*/ 28 h 51"/>
                <a:gd name="T10" fmla="*/ 129 w 129"/>
                <a:gd name="T11" fmla="*/ 51 h 51"/>
                <a:gd name="T12" fmla="*/ 129 w 129"/>
                <a:gd name="T13" fmla="*/ 51 h 51"/>
                <a:gd name="T14" fmla="*/ 70 w 129"/>
                <a:gd name="T15" fmla="*/ 36 h 51"/>
                <a:gd name="T16" fmla="*/ 27 w 129"/>
                <a:gd name="T17" fmla="*/ 24 h 51"/>
                <a:gd name="T18" fmla="*/ 9 w 129"/>
                <a:gd name="T19" fmla="*/ 19 h 51"/>
                <a:gd name="T20" fmla="*/ 0 w 129"/>
                <a:gd name="T21" fmla="*/ 15 h 51"/>
                <a:gd name="T22" fmla="*/ 5 w 129"/>
                <a:gd name="T2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51">
                  <a:moveTo>
                    <a:pt x="5" y="0"/>
                  </a:moveTo>
                  <a:lnTo>
                    <a:pt x="5" y="0"/>
                  </a:lnTo>
                  <a:lnTo>
                    <a:pt x="53" y="12"/>
                  </a:lnTo>
                  <a:lnTo>
                    <a:pt x="93" y="22"/>
                  </a:lnTo>
                  <a:lnTo>
                    <a:pt x="127" y="28"/>
                  </a:lnTo>
                  <a:lnTo>
                    <a:pt x="129" y="51"/>
                  </a:lnTo>
                  <a:lnTo>
                    <a:pt x="129" y="51"/>
                  </a:lnTo>
                  <a:lnTo>
                    <a:pt x="70" y="36"/>
                  </a:lnTo>
                  <a:lnTo>
                    <a:pt x="27" y="24"/>
                  </a:lnTo>
                  <a:lnTo>
                    <a:pt x="9" y="19"/>
                  </a:lnTo>
                  <a:lnTo>
                    <a:pt x="0" y="15"/>
                  </a:lnTo>
                  <a:lnTo>
                    <a:pt x="5"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4" name="Freeform 192"/>
            <p:cNvSpPr>
              <a:spLocks/>
            </p:cNvSpPr>
            <p:nvPr/>
          </p:nvSpPr>
          <p:spPr bwMode="auto">
            <a:xfrm>
              <a:off x="-1687079" y="1216575"/>
              <a:ext cx="134938" cy="52388"/>
            </a:xfrm>
            <a:custGeom>
              <a:avLst/>
              <a:gdLst>
                <a:gd name="T0" fmla="*/ 3 w 85"/>
                <a:gd name="T1" fmla="*/ 0 h 33"/>
                <a:gd name="T2" fmla="*/ 3 w 85"/>
                <a:gd name="T3" fmla="*/ 0 h 33"/>
                <a:gd name="T4" fmla="*/ 41 w 85"/>
                <a:gd name="T5" fmla="*/ 9 h 33"/>
                <a:gd name="T6" fmla="*/ 85 w 85"/>
                <a:gd name="T7" fmla="*/ 20 h 33"/>
                <a:gd name="T8" fmla="*/ 85 w 85"/>
                <a:gd name="T9" fmla="*/ 33 h 33"/>
                <a:gd name="T10" fmla="*/ 85 w 85"/>
                <a:gd name="T11" fmla="*/ 33 h 33"/>
                <a:gd name="T12" fmla="*/ 44 w 85"/>
                <a:gd name="T13" fmla="*/ 23 h 33"/>
                <a:gd name="T14" fmla="*/ 0 w 85"/>
                <a:gd name="T15" fmla="*/ 12 h 33"/>
                <a:gd name="T16" fmla="*/ 3 w 85"/>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33">
                  <a:moveTo>
                    <a:pt x="3" y="0"/>
                  </a:moveTo>
                  <a:lnTo>
                    <a:pt x="3" y="0"/>
                  </a:lnTo>
                  <a:lnTo>
                    <a:pt x="41" y="9"/>
                  </a:lnTo>
                  <a:lnTo>
                    <a:pt x="85" y="20"/>
                  </a:lnTo>
                  <a:lnTo>
                    <a:pt x="85" y="33"/>
                  </a:lnTo>
                  <a:lnTo>
                    <a:pt x="85" y="33"/>
                  </a:lnTo>
                  <a:lnTo>
                    <a:pt x="44" y="23"/>
                  </a:lnTo>
                  <a:lnTo>
                    <a:pt x="0" y="12"/>
                  </a:lnTo>
                  <a:lnTo>
                    <a:pt x="3"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5" name="Freeform 193"/>
            <p:cNvSpPr>
              <a:spLocks/>
            </p:cNvSpPr>
            <p:nvPr/>
          </p:nvSpPr>
          <p:spPr bwMode="auto">
            <a:xfrm>
              <a:off x="-2228418" y="854623"/>
              <a:ext cx="125413" cy="120650"/>
            </a:xfrm>
            <a:custGeom>
              <a:avLst/>
              <a:gdLst>
                <a:gd name="T0" fmla="*/ 5 w 79"/>
                <a:gd name="T1" fmla="*/ 0 h 76"/>
                <a:gd name="T2" fmla="*/ 5 w 79"/>
                <a:gd name="T3" fmla="*/ 0 h 76"/>
                <a:gd name="T4" fmla="*/ 31 w 79"/>
                <a:gd name="T5" fmla="*/ 27 h 76"/>
                <a:gd name="T6" fmla="*/ 55 w 79"/>
                <a:gd name="T7" fmla="*/ 47 h 76"/>
                <a:gd name="T8" fmla="*/ 69 w 79"/>
                <a:gd name="T9" fmla="*/ 58 h 76"/>
                <a:gd name="T10" fmla="*/ 79 w 79"/>
                <a:gd name="T11" fmla="*/ 65 h 76"/>
                <a:gd name="T12" fmla="*/ 76 w 79"/>
                <a:gd name="T13" fmla="*/ 76 h 76"/>
                <a:gd name="T14" fmla="*/ 76 w 79"/>
                <a:gd name="T15" fmla="*/ 76 h 76"/>
                <a:gd name="T16" fmla="*/ 45 w 79"/>
                <a:gd name="T17" fmla="*/ 50 h 76"/>
                <a:gd name="T18" fmla="*/ 19 w 79"/>
                <a:gd name="T19" fmla="*/ 28 h 76"/>
                <a:gd name="T20" fmla="*/ 9 w 79"/>
                <a:gd name="T21" fmla="*/ 18 h 76"/>
                <a:gd name="T22" fmla="*/ 0 w 79"/>
                <a:gd name="T23" fmla="*/ 9 h 76"/>
                <a:gd name="T24" fmla="*/ 5 w 79"/>
                <a:gd name="T2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76">
                  <a:moveTo>
                    <a:pt x="5" y="0"/>
                  </a:moveTo>
                  <a:lnTo>
                    <a:pt x="5" y="0"/>
                  </a:lnTo>
                  <a:lnTo>
                    <a:pt x="31" y="27"/>
                  </a:lnTo>
                  <a:lnTo>
                    <a:pt x="55" y="47"/>
                  </a:lnTo>
                  <a:lnTo>
                    <a:pt x="69" y="58"/>
                  </a:lnTo>
                  <a:lnTo>
                    <a:pt x="79" y="65"/>
                  </a:lnTo>
                  <a:lnTo>
                    <a:pt x="76" y="76"/>
                  </a:lnTo>
                  <a:lnTo>
                    <a:pt x="76" y="76"/>
                  </a:lnTo>
                  <a:lnTo>
                    <a:pt x="45" y="50"/>
                  </a:lnTo>
                  <a:lnTo>
                    <a:pt x="19" y="28"/>
                  </a:lnTo>
                  <a:lnTo>
                    <a:pt x="9" y="18"/>
                  </a:lnTo>
                  <a:lnTo>
                    <a:pt x="0" y="9"/>
                  </a:lnTo>
                  <a:lnTo>
                    <a:pt x="5"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6" name="Freeform 194"/>
            <p:cNvSpPr>
              <a:spLocks/>
            </p:cNvSpPr>
            <p:nvPr/>
          </p:nvSpPr>
          <p:spPr bwMode="auto">
            <a:xfrm>
              <a:off x="-1672791" y="1062587"/>
              <a:ext cx="73025" cy="101600"/>
            </a:xfrm>
            <a:custGeom>
              <a:avLst/>
              <a:gdLst>
                <a:gd name="T0" fmla="*/ 20 w 46"/>
                <a:gd name="T1" fmla="*/ 23 h 64"/>
                <a:gd name="T2" fmla="*/ 20 w 46"/>
                <a:gd name="T3" fmla="*/ 23 h 64"/>
                <a:gd name="T4" fmla="*/ 23 w 46"/>
                <a:gd name="T5" fmla="*/ 23 h 64"/>
                <a:gd name="T6" fmla="*/ 29 w 46"/>
                <a:gd name="T7" fmla="*/ 24 h 64"/>
                <a:gd name="T8" fmla="*/ 29 w 46"/>
                <a:gd name="T9" fmla="*/ 24 h 64"/>
                <a:gd name="T10" fmla="*/ 35 w 46"/>
                <a:gd name="T11" fmla="*/ 27 h 64"/>
                <a:gd name="T12" fmla="*/ 41 w 46"/>
                <a:gd name="T13" fmla="*/ 31 h 64"/>
                <a:gd name="T14" fmla="*/ 46 w 46"/>
                <a:gd name="T15" fmla="*/ 39 h 64"/>
                <a:gd name="T16" fmla="*/ 46 w 46"/>
                <a:gd name="T17" fmla="*/ 43 h 64"/>
                <a:gd name="T18" fmla="*/ 46 w 46"/>
                <a:gd name="T19" fmla="*/ 48 h 64"/>
                <a:gd name="T20" fmla="*/ 46 w 46"/>
                <a:gd name="T21" fmla="*/ 48 h 64"/>
                <a:gd name="T22" fmla="*/ 44 w 46"/>
                <a:gd name="T23" fmla="*/ 52 h 64"/>
                <a:gd name="T24" fmla="*/ 43 w 46"/>
                <a:gd name="T25" fmla="*/ 57 h 64"/>
                <a:gd name="T26" fmla="*/ 40 w 46"/>
                <a:gd name="T27" fmla="*/ 60 h 64"/>
                <a:gd name="T28" fmla="*/ 37 w 46"/>
                <a:gd name="T29" fmla="*/ 61 h 64"/>
                <a:gd name="T30" fmla="*/ 28 w 46"/>
                <a:gd name="T31" fmla="*/ 64 h 64"/>
                <a:gd name="T32" fmla="*/ 19 w 46"/>
                <a:gd name="T33" fmla="*/ 63 h 64"/>
                <a:gd name="T34" fmla="*/ 19 w 46"/>
                <a:gd name="T35" fmla="*/ 63 h 64"/>
                <a:gd name="T36" fmla="*/ 13 w 46"/>
                <a:gd name="T37" fmla="*/ 60 h 64"/>
                <a:gd name="T38" fmla="*/ 7 w 46"/>
                <a:gd name="T39" fmla="*/ 57 h 64"/>
                <a:gd name="T40" fmla="*/ 3 w 46"/>
                <a:gd name="T41" fmla="*/ 52 h 64"/>
                <a:gd name="T42" fmla="*/ 0 w 46"/>
                <a:gd name="T43" fmla="*/ 48 h 64"/>
                <a:gd name="T44" fmla="*/ 10 w 46"/>
                <a:gd name="T45" fmla="*/ 40 h 64"/>
                <a:gd name="T46" fmla="*/ 10 w 46"/>
                <a:gd name="T47" fmla="*/ 40 h 64"/>
                <a:gd name="T48" fmla="*/ 15 w 46"/>
                <a:gd name="T49" fmla="*/ 46 h 64"/>
                <a:gd name="T50" fmla="*/ 17 w 46"/>
                <a:gd name="T51" fmla="*/ 48 h 64"/>
                <a:gd name="T52" fmla="*/ 20 w 46"/>
                <a:gd name="T53" fmla="*/ 49 h 64"/>
                <a:gd name="T54" fmla="*/ 20 w 46"/>
                <a:gd name="T55" fmla="*/ 49 h 64"/>
                <a:gd name="T56" fmla="*/ 25 w 46"/>
                <a:gd name="T57" fmla="*/ 49 h 64"/>
                <a:gd name="T58" fmla="*/ 28 w 46"/>
                <a:gd name="T59" fmla="*/ 49 h 64"/>
                <a:gd name="T60" fmla="*/ 29 w 46"/>
                <a:gd name="T61" fmla="*/ 46 h 64"/>
                <a:gd name="T62" fmla="*/ 31 w 46"/>
                <a:gd name="T63" fmla="*/ 43 h 64"/>
                <a:gd name="T64" fmla="*/ 31 w 46"/>
                <a:gd name="T65" fmla="*/ 43 h 64"/>
                <a:gd name="T66" fmla="*/ 31 w 46"/>
                <a:gd name="T67" fmla="*/ 40 h 64"/>
                <a:gd name="T68" fmla="*/ 29 w 46"/>
                <a:gd name="T69" fmla="*/ 37 h 64"/>
                <a:gd name="T70" fmla="*/ 26 w 46"/>
                <a:gd name="T71" fmla="*/ 34 h 64"/>
                <a:gd name="T72" fmla="*/ 23 w 46"/>
                <a:gd name="T73" fmla="*/ 33 h 64"/>
                <a:gd name="T74" fmla="*/ 23 w 46"/>
                <a:gd name="T75" fmla="*/ 33 h 64"/>
                <a:gd name="T76" fmla="*/ 19 w 46"/>
                <a:gd name="T77" fmla="*/ 33 h 64"/>
                <a:gd name="T78" fmla="*/ 15 w 46"/>
                <a:gd name="T79" fmla="*/ 34 h 64"/>
                <a:gd name="T80" fmla="*/ 6 w 46"/>
                <a:gd name="T81" fmla="*/ 27 h 64"/>
                <a:gd name="T82" fmla="*/ 13 w 46"/>
                <a:gd name="T83" fmla="*/ 0 h 64"/>
                <a:gd name="T84" fmla="*/ 46 w 46"/>
                <a:gd name="T85" fmla="*/ 9 h 64"/>
                <a:gd name="T86" fmla="*/ 44 w 46"/>
                <a:gd name="T87" fmla="*/ 21 h 64"/>
                <a:gd name="T88" fmla="*/ 22 w 46"/>
                <a:gd name="T89" fmla="*/ 15 h 64"/>
                <a:gd name="T90" fmla="*/ 20 w 46"/>
                <a:gd name="T91"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4">
                  <a:moveTo>
                    <a:pt x="20" y="23"/>
                  </a:moveTo>
                  <a:lnTo>
                    <a:pt x="20" y="23"/>
                  </a:lnTo>
                  <a:lnTo>
                    <a:pt x="23" y="23"/>
                  </a:lnTo>
                  <a:lnTo>
                    <a:pt x="29" y="24"/>
                  </a:lnTo>
                  <a:lnTo>
                    <a:pt x="29" y="24"/>
                  </a:lnTo>
                  <a:lnTo>
                    <a:pt x="35" y="27"/>
                  </a:lnTo>
                  <a:lnTo>
                    <a:pt x="41" y="31"/>
                  </a:lnTo>
                  <a:lnTo>
                    <a:pt x="46" y="39"/>
                  </a:lnTo>
                  <a:lnTo>
                    <a:pt x="46" y="43"/>
                  </a:lnTo>
                  <a:lnTo>
                    <a:pt x="46" y="48"/>
                  </a:lnTo>
                  <a:lnTo>
                    <a:pt x="46" y="48"/>
                  </a:lnTo>
                  <a:lnTo>
                    <a:pt x="44" y="52"/>
                  </a:lnTo>
                  <a:lnTo>
                    <a:pt x="43" y="57"/>
                  </a:lnTo>
                  <a:lnTo>
                    <a:pt x="40" y="60"/>
                  </a:lnTo>
                  <a:lnTo>
                    <a:pt x="37" y="61"/>
                  </a:lnTo>
                  <a:lnTo>
                    <a:pt x="28" y="64"/>
                  </a:lnTo>
                  <a:lnTo>
                    <a:pt x="19" y="63"/>
                  </a:lnTo>
                  <a:lnTo>
                    <a:pt x="19" y="63"/>
                  </a:lnTo>
                  <a:lnTo>
                    <a:pt x="13" y="60"/>
                  </a:lnTo>
                  <a:lnTo>
                    <a:pt x="7" y="57"/>
                  </a:lnTo>
                  <a:lnTo>
                    <a:pt x="3" y="52"/>
                  </a:lnTo>
                  <a:lnTo>
                    <a:pt x="0" y="48"/>
                  </a:lnTo>
                  <a:lnTo>
                    <a:pt x="10" y="40"/>
                  </a:lnTo>
                  <a:lnTo>
                    <a:pt x="10" y="40"/>
                  </a:lnTo>
                  <a:lnTo>
                    <a:pt x="15" y="46"/>
                  </a:lnTo>
                  <a:lnTo>
                    <a:pt x="17" y="48"/>
                  </a:lnTo>
                  <a:lnTo>
                    <a:pt x="20" y="49"/>
                  </a:lnTo>
                  <a:lnTo>
                    <a:pt x="20" y="49"/>
                  </a:lnTo>
                  <a:lnTo>
                    <a:pt x="25" y="49"/>
                  </a:lnTo>
                  <a:lnTo>
                    <a:pt x="28" y="49"/>
                  </a:lnTo>
                  <a:lnTo>
                    <a:pt x="29" y="46"/>
                  </a:lnTo>
                  <a:lnTo>
                    <a:pt x="31" y="43"/>
                  </a:lnTo>
                  <a:lnTo>
                    <a:pt x="31" y="43"/>
                  </a:lnTo>
                  <a:lnTo>
                    <a:pt x="31" y="40"/>
                  </a:lnTo>
                  <a:lnTo>
                    <a:pt x="29" y="37"/>
                  </a:lnTo>
                  <a:lnTo>
                    <a:pt x="26" y="34"/>
                  </a:lnTo>
                  <a:lnTo>
                    <a:pt x="23" y="33"/>
                  </a:lnTo>
                  <a:lnTo>
                    <a:pt x="23" y="33"/>
                  </a:lnTo>
                  <a:lnTo>
                    <a:pt x="19" y="33"/>
                  </a:lnTo>
                  <a:lnTo>
                    <a:pt x="15" y="34"/>
                  </a:lnTo>
                  <a:lnTo>
                    <a:pt x="6" y="27"/>
                  </a:lnTo>
                  <a:lnTo>
                    <a:pt x="13" y="0"/>
                  </a:lnTo>
                  <a:lnTo>
                    <a:pt x="46" y="9"/>
                  </a:lnTo>
                  <a:lnTo>
                    <a:pt x="44" y="21"/>
                  </a:lnTo>
                  <a:lnTo>
                    <a:pt x="22" y="15"/>
                  </a:lnTo>
                  <a:lnTo>
                    <a:pt x="20" y="23"/>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7" name="Freeform 195"/>
            <p:cNvSpPr>
              <a:spLocks/>
            </p:cNvSpPr>
            <p:nvPr/>
          </p:nvSpPr>
          <p:spPr bwMode="auto">
            <a:xfrm>
              <a:off x="-2233180" y="919711"/>
              <a:ext cx="68263" cy="122238"/>
            </a:xfrm>
            <a:custGeom>
              <a:avLst/>
              <a:gdLst>
                <a:gd name="T0" fmla="*/ 21 w 43"/>
                <a:gd name="T1" fmla="*/ 27 h 77"/>
                <a:gd name="T2" fmla="*/ 21 w 43"/>
                <a:gd name="T3" fmla="*/ 27 h 77"/>
                <a:gd name="T4" fmla="*/ 24 w 43"/>
                <a:gd name="T5" fmla="*/ 29 h 77"/>
                <a:gd name="T6" fmla="*/ 27 w 43"/>
                <a:gd name="T7" fmla="*/ 32 h 77"/>
                <a:gd name="T8" fmla="*/ 27 w 43"/>
                <a:gd name="T9" fmla="*/ 32 h 77"/>
                <a:gd name="T10" fmla="*/ 31 w 43"/>
                <a:gd name="T11" fmla="*/ 38 h 77"/>
                <a:gd name="T12" fmla="*/ 34 w 43"/>
                <a:gd name="T13" fmla="*/ 45 h 77"/>
                <a:gd name="T14" fmla="*/ 36 w 43"/>
                <a:gd name="T15" fmla="*/ 56 h 77"/>
                <a:gd name="T16" fmla="*/ 34 w 43"/>
                <a:gd name="T17" fmla="*/ 65 h 77"/>
                <a:gd name="T18" fmla="*/ 34 w 43"/>
                <a:gd name="T19" fmla="*/ 65 h 77"/>
                <a:gd name="T20" fmla="*/ 33 w 43"/>
                <a:gd name="T21" fmla="*/ 71 h 77"/>
                <a:gd name="T22" fmla="*/ 30 w 43"/>
                <a:gd name="T23" fmla="*/ 74 h 77"/>
                <a:gd name="T24" fmla="*/ 27 w 43"/>
                <a:gd name="T25" fmla="*/ 75 h 77"/>
                <a:gd name="T26" fmla="*/ 24 w 43"/>
                <a:gd name="T27" fmla="*/ 77 h 77"/>
                <a:gd name="T28" fmla="*/ 21 w 43"/>
                <a:gd name="T29" fmla="*/ 77 h 77"/>
                <a:gd name="T30" fmla="*/ 18 w 43"/>
                <a:gd name="T31" fmla="*/ 75 h 77"/>
                <a:gd name="T32" fmla="*/ 12 w 43"/>
                <a:gd name="T33" fmla="*/ 71 h 77"/>
                <a:gd name="T34" fmla="*/ 12 w 43"/>
                <a:gd name="T35" fmla="*/ 71 h 77"/>
                <a:gd name="T36" fmla="*/ 8 w 43"/>
                <a:gd name="T37" fmla="*/ 66 h 77"/>
                <a:gd name="T38" fmla="*/ 5 w 43"/>
                <a:gd name="T39" fmla="*/ 60 h 77"/>
                <a:gd name="T40" fmla="*/ 2 w 43"/>
                <a:gd name="T41" fmla="*/ 53 h 77"/>
                <a:gd name="T42" fmla="*/ 0 w 43"/>
                <a:gd name="T43" fmla="*/ 47 h 77"/>
                <a:gd name="T44" fmla="*/ 9 w 43"/>
                <a:gd name="T45" fmla="*/ 44 h 77"/>
                <a:gd name="T46" fmla="*/ 9 w 43"/>
                <a:gd name="T47" fmla="*/ 44 h 77"/>
                <a:gd name="T48" fmla="*/ 12 w 43"/>
                <a:gd name="T49" fmla="*/ 51 h 77"/>
                <a:gd name="T50" fmla="*/ 15 w 43"/>
                <a:gd name="T51" fmla="*/ 57 h 77"/>
                <a:gd name="T52" fmla="*/ 15 w 43"/>
                <a:gd name="T53" fmla="*/ 57 h 77"/>
                <a:gd name="T54" fmla="*/ 18 w 43"/>
                <a:gd name="T55" fmla="*/ 59 h 77"/>
                <a:gd name="T56" fmla="*/ 21 w 43"/>
                <a:gd name="T57" fmla="*/ 59 h 77"/>
                <a:gd name="T58" fmla="*/ 22 w 43"/>
                <a:gd name="T59" fmla="*/ 57 h 77"/>
                <a:gd name="T60" fmla="*/ 24 w 43"/>
                <a:gd name="T61" fmla="*/ 54 h 77"/>
                <a:gd name="T62" fmla="*/ 24 w 43"/>
                <a:gd name="T63" fmla="*/ 54 h 77"/>
                <a:gd name="T64" fmla="*/ 24 w 43"/>
                <a:gd name="T65" fmla="*/ 51 h 77"/>
                <a:gd name="T66" fmla="*/ 24 w 43"/>
                <a:gd name="T67" fmla="*/ 47 h 77"/>
                <a:gd name="T68" fmla="*/ 22 w 43"/>
                <a:gd name="T69" fmla="*/ 44 h 77"/>
                <a:gd name="T70" fmla="*/ 21 w 43"/>
                <a:gd name="T71" fmla="*/ 41 h 77"/>
                <a:gd name="T72" fmla="*/ 21 w 43"/>
                <a:gd name="T73" fmla="*/ 41 h 77"/>
                <a:gd name="T74" fmla="*/ 17 w 43"/>
                <a:gd name="T75" fmla="*/ 38 h 77"/>
                <a:gd name="T76" fmla="*/ 15 w 43"/>
                <a:gd name="T77" fmla="*/ 39 h 77"/>
                <a:gd name="T78" fmla="*/ 9 w 43"/>
                <a:gd name="T79" fmla="*/ 27 h 77"/>
                <a:gd name="T80" fmla="*/ 21 w 43"/>
                <a:gd name="T81" fmla="*/ 0 h 77"/>
                <a:gd name="T82" fmla="*/ 43 w 43"/>
                <a:gd name="T83" fmla="*/ 21 h 77"/>
                <a:gd name="T84" fmla="*/ 39 w 43"/>
                <a:gd name="T85" fmla="*/ 35 h 77"/>
                <a:gd name="T86" fmla="*/ 24 w 43"/>
                <a:gd name="T87" fmla="*/ 20 h 77"/>
                <a:gd name="T88" fmla="*/ 21 w 43"/>
                <a:gd name="T89" fmla="*/ 2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 h="77">
                  <a:moveTo>
                    <a:pt x="21" y="27"/>
                  </a:moveTo>
                  <a:lnTo>
                    <a:pt x="21" y="27"/>
                  </a:lnTo>
                  <a:lnTo>
                    <a:pt x="24" y="29"/>
                  </a:lnTo>
                  <a:lnTo>
                    <a:pt x="27" y="32"/>
                  </a:lnTo>
                  <a:lnTo>
                    <a:pt x="27" y="32"/>
                  </a:lnTo>
                  <a:lnTo>
                    <a:pt x="31" y="38"/>
                  </a:lnTo>
                  <a:lnTo>
                    <a:pt x="34" y="45"/>
                  </a:lnTo>
                  <a:lnTo>
                    <a:pt x="36" y="56"/>
                  </a:lnTo>
                  <a:lnTo>
                    <a:pt x="34" y="65"/>
                  </a:lnTo>
                  <a:lnTo>
                    <a:pt x="34" y="65"/>
                  </a:lnTo>
                  <a:lnTo>
                    <a:pt x="33" y="71"/>
                  </a:lnTo>
                  <a:lnTo>
                    <a:pt x="30" y="74"/>
                  </a:lnTo>
                  <a:lnTo>
                    <a:pt x="27" y="75"/>
                  </a:lnTo>
                  <a:lnTo>
                    <a:pt x="24" y="77"/>
                  </a:lnTo>
                  <a:lnTo>
                    <a:pt x="21" y="77"/>
                  </a:lnTo>
                  <a:lnTo>
                    <a:pt x="18" y="75"/>
                  </a:lnTo>
                  <a:lnTo>
                    <a:pt x="12" y="71"/>
                  </a:lnTo>
                  <a:lnTo>
                    <a:pt x="12" y="71"/>
                  </a:lnTo>
                  <a:lnTo>
                    <a:pt x="8" y="66"/>
                  </a:lnTo>
                  <a:lnTo>
                    <a:pt x="5" y="60"/>
                  </a:lnTo>
                  <a:lnTo>
                    <a:pt x="2" y="53"/>
                  </a:lnTo>
                  <a:lnTo>
                    <a:pt x="0" y="47"/>
                  </a:lnTo>
                  <a:lnTo>
                    <a:pt x="9" y="44"/>
                  </a:lnTo>
                  <a:lnTo>
                    <a:pt x="9" y="44"/>
                  </a:lnTo>
                  <a:lnTo>
                    <a:pt x="12" y="51"/>
                  </a:lnTo>
                  <a:lnTo>
                    <a:pt x="15" y="57"/>
                  </a:lnTo>
                  <a:lnTo>
                    <a:pt x="15" y="57"/>
                  </a:lnTo>
                  <a:lnTo>
                    <a:pt x="18" y="59"/>
                  </a:lnTo>
                  <a:lnTo>
                    <a:pt x="21" y="59"/>
                  </a:lnTo>
                  <a:lnTo>
                    <a:pt x="22" y="57"/>
                  </a:lnTo>
                  <a:lnTo>
                    <a:pt x="24" y="54"/>
                  </a:lnTo>
                  <a:lnTo>
                    <a:pt x="24" y="54"/>
                  </a:lnTo>
                  <a:lnTo>
                    <a:pt x="24" y="51"/>
                  </a:lnTo>
                  <a:lnTo>
                    <a:pt x="24" y="47"/>
                  </a:lnTo>
                  <a:lnTo>
                    <a:pt x="22" y="44"/>
                  </a:lnTo>
                  <a:lnTo>
                    <a:pt x="21" y="41"/>
                  </a:lnTo>
                  <a:lnTo>
                    <a:pt x="21" y="41"/>
                  </a:lnTo>
                  <a:lnTo>
                    <a:pt x="17" y="38"/>
                  </a:lnTo>
                  <a:lnTo>
                    <a:pt x="15" y="39"/>
                  </a:lnTo>
                  <a:lnTo>
                    <a:pt x="9" y="27"/>
                  </a:lnTo>
                  <a:lnTo>
                    <a:pt x="21" y="0"/>
                  </a:lnTo>
                  <a:lnTo>
                    <a:pt x="43" y="21"/>
                  </a:lnTo>
                  <a:lnTo>
                    <a:pt x="39" y="35"/>
                  </a:lnTo>
                  <a:lnTo>
                    <a:pt x="24" y="20"/>
                  </a:lnTo>
                  <a:lnTo>
                    <a:pt x="21" y="27"/>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68" name="Group 167"/>
          <p:cNvGrpSpPr/>
          <p:nvPr/>
        </p:nvGrpSpPr>
        <p:grpSpPr>
          <a:xfrm flipH="1">
            <a:off x="22023694" y="3481248"/>
            <a:ext cx="767533" cy="459951"/>
            <a:chOff x="1259330" y="1483276"/>
            <a:chExt cx="1287467" cy="771528"/>
          </a:xfrm>
        </p:grpSpPr>
        <p:sp>
          <p:nvSpPr>
            <p:cNvPr id="169" name="Freeform 232"/>
            <p:cNvSpPr>
              <a:spLocks/>
            </p:cNvSpPr>
            <p:nvPr/>
          </p:nvSpPr>
          <p:spPr bwMode="auto">
            <a:xfrm>
              <a:off x="1721294" y="1483276"/>
              <a:ext cx="825503" cy="673103"/>
            </a:xfrm>
            <a:custGeom>
              <a:avLst/>
              <a:gdLst>
                <a:gd name="T0" fmla="*/ 0 w 520"/>
                <a:gd name="T1" fmla="*/ 404 h 424"/>
                <a:gd name="T2" fmla="*/ 0 w 520"/>
                <a:gd name="T3" fmla="*/ 404 h 424"/>
                <a:gd name="T4" fmla="*/ 11 w 520"/>
                <a:gd name="T5" fmla="*/ 401 h 424"/>
                <a:gd name="T6" fmla="*/ 23 w 520"/>
                <a:gd name="T7" fmla="*/ 398 h 424"/>
                <a:gd name="T8" fmla="*/ 39 w 520"/>
                <a:gd name="T9" fmla="*/ 394 h 424"/>
                <a:gd name="T10" fmla="*/ 57 w 520"/>
                <a:gd name="T11" fmla="*/ 388 h 424"/>
                <a:gd name="T12" fmla="*/ 78 w 520"/>
                <a:gd name="T13" fmla="*/ 379 h 424"/>
                <a:gd name="T14" fmla="*/ 98 w 520"/>
                <a:gd name="T15" fmla="*/ 367 h 424"/>
                <a:gd name="T16" fmla="*/ 118 w 520"/>
                <a:gd name="T17" fmla="*/ 352 h 424"/>
                <a:gd name="T18" fmla="*/ 127 w 520"/>
                <a:gd name="T19" fmla="*/ 345 h 424"/>
                <a:gd name="T20" fmla="*/ 138 w 520"/>
                <a:gd name="T21" fmla="*/ 334 h 424"/>
                <a:gd name="T22" fmla="*/ 147 w 520"/>
                <a:gd name="T23" fmla="*/ 325 h 424"/>
                <a:gd name="T24" fmla="*/ 154 w 520"/>
                <a:gd name="T25" fmla="*/ 313 h 424"/>
                <a:gd name="T26" fmla="*/ 162 w 520"/>
                <a:gd name="T27" fmla="*/ 301 h 424"/>
                <a:gd name="T28" fmla="*/ 168 w 520"/>
                <a:gd name="T29" fmla="*/ 288 h 424"/>
                <a:gd name="T30" fmla="*/ 174 w 520"/>
                <a:gd name="T31" fmla="*/ 273 h 424"/>
                <a:gd name="T32" fmla="*/ 178 w 520"/>
                <a:gd name="T33" fmla="*/ 258 h 424"/>
                <a:gd name="T34" fmla="*/ 181 w 520"/>
                <a:gd name="T35" fmla="*/ 242 h 424"/>
                <a:gd name="T36" fmla="*/ 184 w 520"/>
                <a:gd name="T37" fmla="*/ 224 h 424"/>
                <a:gd name="T38" fmla="*/ 184 w 520"/>
                <a:gd name="T39" fmla="*/ 206 h 424"/>
                <a:gd name="T40" fmla="*/ 184 w 520"/>
                <a:gd name="T41" fmla="*/ 185 h 424"/>
                <a:gd name="T42" fmla="*/ 181 w 520"/>
                <a:gd name="T43" fmla="*/ 164 h 424"/>
                <a:gd name="T44" fmla="*/ 177 w 520"/>
                <a:gd name="T45" fmla="*/ 141 h 424"/>
                <a:gd name="T46" fmla="*/ 171 w 520"/>
                <a:gd name="T47" fmla="*/ 116 h 424"/>
                <a:gd name="T48" fmla="*/ 162 w 520"/>
                <a:gd name="T49" fmla="*/ 91 h 424"/>
                <a:gd name="T50" fmla="*/ 520 w 520"/>
                <a:gd name="T51" fmla="*/ 0 h 424"/>
                <a:gd name="T52" fmla="*/ 520 w 520"/>
                <a:gd name="T53" fmla="*/ 0 h 424"/>
                <a:gd name="T54" fmla="*/ 520 w 520"/>
                <a:gd name="T55" fmla="*/ 10 h 424"/>
                <a:gd name="T56" fmla="*/ 520 w 520"/>
                <a:gd name="T57" fmla="*/ 41 h 424"/>
                <a:gd name="T58" fmla="*/ 517 w 520"/>
                <a:gd name="T59" fmla="*/ 88 h 424"/>
                <a:gd name="T60" fmla="*/ 513 w 520"/>
                <a:gd name="T61" fmla="*/ 115 h 424"/>
                <a:gd name="T62" fmla="*/ 508 w 520"/>
                <a:gd name="T63" fmla="*/ 143 h 424"/>
                <a:gd name="T64" fmla="*/ 502 w 520"/>
                <a:gd name="T65" fmla="*/ 173 h 424"/>
                <a:gd name="T66" fmla="*/ 493 w 520"/>
                <a:gd name="T67" fmla="*/ 204 h 424"/>
                <a:gd name="T68" fmla="*/ 483 w 520"/>
                <a:gd name="T69" fmla="*/ 236 h 424"/>
                <a:gd name="T70" fmla="*/ 471 w 520"/>
                <a:gd name="T71" fmla="*/ 265 h 424"/>
                <a:gd name="T72" fmla="*/ 455 w 520"/>
                <a:gd name="T73" fmla="*/ 294 h 424"/>
                <a:gd name="T74" fmla="*/ 446 w 520"/>
                <a:gd name="T75" fmla="*/ 309 h 424"/>
                <a:gd name="T76" fmla="*/ 437 w 520"/>
                <a:gd name="T77" fmla="*/ 322 h 424"/>
                <a:gd name="T78" fmla="*/ 426 w 520"/>
                <a:gd name="T79" fmla="*/ 334 h 424"/>
                <a:gd name="T80" fmla="*/ 414 w 520"/>
                <a:gd name="T81" fmla="*/ 346 h 424"/>
                <a:gd name="T82" fmla="*/ 402 w 520"/>
                <a:gd name="T83" fmla="*/ 358 h 424"/>
                <a:gd name="T84" fmla="*/ 389 w 520"/>
                <a:gd name="T85" fmla="*/ 368 h 424"/>
                <a:gd name="T86" fmla="*/ 389 w 520"/>
                <a:gd name="T87" fmla="*/ 368 h 424"/>
                <a:gd name="T88" fmla="*/ 371 w 520"/>
                <a:gd name="T89" fmla="*/ 380 h 424"/>
                <a:gd name="T90" fmla="*/ 350 w 520"/>
                <a:gd name="T91" fmla="*/ 389 h 424"/>
                <a:gd name="T92" fmla="*/ 326 w 520"/>
                <a:gd name="T93" fmla="*/ 398 h 424"/>
                <a:gd name="T94" fmla="*/ 302 w 520"/>
                <a:gd name="T95" fmla="*/ 406 h 424"/>
                <a:gd name="T96" fmla="*/ 275 w 520"/>
                <a:gd name="T97" fmla="*/ 412 h 424"/>
                <a:gd name="T98" fmla="*/ 247 w 520"/>
                <a:gd name="T99" fmla="*/ 416 h 424"/>
                <a:gd name="T100" fmla="*/ 219 w 520"/>
                <a:gd name="T101" fmla="*/ 421 h 424"/>
                <a:gd name="T102" fmla="*/ 190 w 520"/>
                <a:gd name="T103" fmla="*/ 422 h 424"/>
                <a:gd name="T104" fmla="*/ 162 w 520"/>
                <a:gd name="T105" fmla="*/ 424 h 424"/>
                <a:gd name="T106" fmla="*/ 133 w 520"/>
                <a:gd name="T107" fmla="*/ 424 h 424"/>
                <a:gd name="T108" fmla="*/ 107 w 520"/>
                <a:gd name="T109" fmla="*/ 422 h 424"/>
                <a:gd name="T110" fmla="*/ 81 w 520"/>
                <a:gd name="T111" fmla="*/ 421 h 424"/>
                <a:gd name="T112" fmla="*/ 57 w 520"/>
                <a:gd name="T113" fmla="*/ 418 h 424"/>
                <a:gd name="T114" fmla="*/ 35 w 520"/>
                <a:gd name="T115" fmla="*/ 413 h 424"/>
                <a:gd name="T116" fmla="*/ 17 w 520"/>
                <a:gd name="T117" fmla="*/ 409 h 424"/>
                <a:gd name="T118" fmla="*/ 0 w 520"/>
                <a:gd name="T119" fmla="*/ 40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424">
                  <a:moveTo>
                    <a:pt x="0" y="404"/>
                  </a:moveTo>
                  <a:lnTo>
                    <a:pt x="0" y="404"/>
                  </a:lnTo>
                  <a:lnTo>
                    <a:pt x="11" y="401"/>
                  </a:lnTo>
                  <a:lnTo>
                    <a:pt x="23" y="398"/>
                  </a:lnTo>
                  <a:lnTo>
                    <a:pt x="39" y="394"/>
                  </a:lnTo>
                  <a:lnTo>
                    <a:pt x="57" y="388"/>
                  </a:lnTo>
                  <a:lnTo>
                    <a:pt x="78" y="379"/>
                  </a:lnTo>
                  <a:lnTo>
                    <a:pt x="98" y="367"/>
                  </a:lnTo>
                  <a:lnTo>
                    <a:pt x="118" y="352"/>
                  </a:lnTo>
                  <a:lnTo>
                    <a:pt x="127" y="345"/>
                  </a:lnTo>
                  <a:lnTo>
                    <a:pt x="138" y="334"/>
                  </a:lnTo>
                  <a:lnTo>
                    <a:pt x="147" y="325"/>
                  </a:lnTo>
                  <a:lnTo>
                    <a:pt x="154" y="313"/>
                  </a:lnTo>
                  <a:lnTo>
                    <a:pt x="162" y="301"/>
                  </a:lnTo>
                  <a:lnTo>
                    <a:pt x="168" y="288"/>
                  </a:lnTo>
                  <a:lnTo>
                    <a:pt x="174" y="273"/>
                  </a:lnTo>
                  <a:lnTo>
                    <a:pt x="178" y="258"/>
                  </a:lnTo>
                  <a:lnTo>
                    <a:pt x="181" y="242"/>
                  </a:lnTo>
                  <a:lnTo>
                    <a:pt x="184" y="224"/>
                  </a:lnTo>
                  <a:lnTo>
                    <a:pt x="184" y="206"/>
                  </a:lnTo>
                  <a:lnTo>
                    <a:pt x="184" y="185"/>
                  </a:lnTo>
                  <a:lnTo>
                    <a:pt x="181" y="164"/>
                  </a:lnTo>
                  <a:lnTo>
                    <a:pt x="177" y="141"/>
                  </a:lnTo>
                  <a:lnTo>
                    <a:pt x="171" y="116"/>
                  </a:lnTo>
                  <a:lnTo>
                    <a:pt x="162" y="91"/>
                  </a:lnTo>
                  <a:lnTo>
                    <a:pt x="520" y="0"/>
                  </a:lnTo>
                  <a:lnTo>
                    <a:pt x="520" y="0"/>
                  </a:lnTo>
                  <a:lnTo>
                    <a:pt x="520" y="10"/>
                  </a:lnTo>
                  <a:lnTo>
                    <a:pt x="520" y="41"/>
                  </a:lnTo>
                  <a:lnTo>
                    <a:pt x="517" y="88"/>
                  </a:lnTo>
                  <a:lnTo>
                    <a:pt x="513" y="115"/>
                  </a:lnTo>
                  <a:lnTo>
                    <a:pt x="508" y="143"/>
                  </a:lnTo>
                  <a:lnTo>
                    <a:pt x="502" y="173"/>
                  </a:lnTo>
                  <a:lnTo>
                    <a:pt x="493" y="204"/>
                  </a:lnTo>
                  <a:lnTo>
                    <a:pt x="483" y="236"/>
                  </a:lnTo>
                  <a:lnTo>
                    <a:pt x="471" y="265"/>
                  </a:lnTo>
                  <a:lnTo>
                    <a:pt x="455" y="294"/>
                  </a:lnTo>
                  <a:lnTo>
                    <a:pt x="446" y="309"/>
                  </a:lnTo>
                  <a:lnTo>
                    <a:pt x="437" y="322"/>
                  </a:lnTo>
                  <a:lnTo>
                    <a:pt x="426" y="334"/>
                  </a:lnTo>
                  <a:lnTo>
                    <a:pt x="414" y="346"/>
                  </a:lnTo>
                  <a:lnTo>
                    <a:pt x="402" y="358"/>
                  </a:lnTo>
                  <a:lnTo>
                    <a:pt x="389" y="368"/>
                  </a:lnTo>
                  <a:lnTo>
                    <a:pt x="389" y="368"/>
                  </a:lnTo>
                  <a:lnTo>
                    <a:pt x="371" y="380"/>
                  </a:lnTo>
                  <a:lnTo>
                    <a:pt x="350" y="389"/>
                  </a:lnTo>
                  <a:lnTo>
                    <a:pt x="326" y="398"/>
                  </a:lnTo>
                  <a:lnTo>
                    <a:pt x="302" y="406"/>
                  </a:lnTo>
                  <a:lnTo>
                    <a:pt x="275" y="412"/>
                  </a:lnTo>
                  <a:lnTo>
                    <a:pt x="247" y="416"/>
                  </a:lnTo>
                  <a:lnTo>
                    <a:pt x="219" y="421"/>
                  </a:lnTo>
                  <a:lnTo>
                    <a:pt x="190" y="422"/>
                  </a:lnTo>
                  <a:lnTo>
                    <a:pt x="162" y="424"/>
                  </a:lnTo>
                  <a:lnTo>
                    <a:pt x="133" y="424"/>
                  </a:lnTo>
                  <a:lnTo>
                    <a:pt x="107" y="422"/>
                  </a:lnTo>
                  <a:lnTo>
                    <a:pt x="81" y="421"/>
                  </a:lnTo>
                  <a:lnTo>
                    <a:pt x="57" y="418"/>
                  </a:lnTo>
                  <a:lnTo>
                    <a:pt x="35" y="413"/>
                  </a:lnTo>
                  <a:lnTo>
                    <a:pt x="17" y="409"/>
                  </a:lnTo>
                  <a:lnTo>
                    <a:pt x="0" y="404"/>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0" name="Freeform 233"/>
            <p:cNvSpPr>
              <a:spLocks/>
            </p:cNvSpPr>
            <p:nvPr/>
          </p:nvSpPr>
          <p:spPr bwMode="auto">
            <a:xfrm>
              <a:off x="1721294" y="1483276"/>
              <a:ext cx="825503" cy="673103"/>
            </a:xfrm>
            <a:custGeom>
              <a:avLst/>
              <a:gdLst>
                <a:gd name="T0" fmla="*/ 0 w 520"/>
                <a:gd name="T1" fmla="*/ 404 h 424"/>
                <a:gd name="T2" fmla="*/ 0 w 520"/>
                <a:gd name="T3" fmla="*/ 404 h 424"/>
                <a:gd name="T4" fmla="*/ 11 w 520"/>
                <a:gd name="T5" fmla="*/ 401 h 424"/>
                <a:gd name="T6" fmla="*/ 23 w 520"/>
                <a:gd name="T7" fmla="*/ 398 h 424"/>
                <a:gd name="T8" fmla="*/ 39 w 520"/>
                <a:gd name="T9" fmla="*/ 394 h 424"/>
                <a:gd name="T10" fmla="*/ 57 w 520"/>
                <a:gd name="T11" fmla="*/ 388 h 424"/>
                <a:gd name="T12" fmla="*/ 78 w 520"/>
                <a:gd name="T13" fmla="*/ 379 h 424"/>
                <a:gd name="T14" fmla="*/ 98 w 520"/>
                <a:gd name="T15" fmla="*/ 367 h 424"/>
                <a:gd name="T16" fmla="*/ 118 w 520"/>
                <a:gd name="T17" fmla="*/ 352 h 424"/>
                <a:gd name="T18" fmla="*/ 127 w 520"/>
                <a:gd name="T19" fmla="*/ 345 h 424"/>
                <a:gd name="T20" fmla="*/ 138 w 520"/>
                <a:gd name="T21" fmla="*/ 334 h 424"/>
                <a:gd name="T22" fmla="*/ 147 w 520"/>
                <a:gd name="T23" fmla="*/ 325 h 424"/>
                <a:gd name="T24" fmla="*/ 154 w 520"/>
                <a:gd name="T25" fmla="*/ 313 h 424"/>
                <a:gd name="T26" fmla="*/ 162 w 520"/>
                <a:gd name="T27" fmla="*/ 301 h 424"/>
                <a:gd name="T28" fmla="*/ 168 w 520"/>
                <a:gd name="T29" fmla="*/ 288 h 424"/>
                <a:gd name="T30" fmla="*/ 174 w 520"/>
                <a:gd name="T31" fmla="*/ 273 h 424"/>
                <a:gd name="T32" fmla="*/ 178 w 520"/>
                <a:gd name="T33" fmla="*/ 258 h 424"/>
                <a:gd name="T34" fmla="*/ 181 w 520"/>
                <a:gd name="T35" fmla="*/ 242 h 424"/>
                <a:gd name="T36" fmla="*/ 184 w 520"/>
                <a:gd name="T37" fmla="*/ 224 h 424"/>
                <a:gd name="T38" fmla="*/ 184 w 520"/>
                <a:gd name="T39" fmla="*/ 206 h 424"/>
                <a:gd name="T40" fmla="*/ 184 w 520"/>
                <a:gd name="T41" fmla="*/ 185 h 424"/>
                <a:gd name="T42" fmla="*/ 181 w 520"/>
                <a:gd name="T43" fmla="*/ 164 h 424"/>
                <a:gd name="T44" fmla="*/ 177 w 520"/>
                <a:gd name="T45" fmla="*/ 141 h 424"/>
                <a:gd name="T46" fmla="*/ 171 w 520"/>
                <a:gd name="T47" fmla="*/ 116 h 424"/>
                <a:gd name="T48" fmla="*/ 162 w 520"/>
                <a:gd name="T49" fmla="*/ 91 h 424"/>
                <a:gd name="T50" fmla="*/ 520 w 520"/>
                <a:gd name="T51" fmla="*/ 0 h 424"/>
                <a:gd name="T52" fmla="*/ 520 w 520"/>
                <a:gd name="T53" fmla="*/ 0 h 424"/>
                <a:gd name="T54" fmla="*/ 520 w 520"/>
                <a:gd name="T55" fmla="*/ 10 h 424"/>
                <a:gd name="T56" fmla="*/ 520 w 520"/>
                <a:gd name="T57" fmla="*/ 41 h 424"/>
                <a:gd name="T58" fmla="*/ 517 w 520"/>
                <a:gd name="T59" fmla="*/ 88 h 424"/>
                <a:gd name="T60" fmla="*/ 513 w 520"/>
                <a:gd name="T61" fmla="*/ 115 h 424"/>
                <a:gd name="T62" fmla="*/ 508 w 520"/>
                <a:gd name="T63" fmla="*/ 143 h 424"/>
                <a:gd name="T64" fmla="*/ 502 w 520"/>
                <a:gd name="T65" fmla="*/ 173 h 424"/>
                <a:gd name="T66" fmla="*/ 493 w 520"/>
                <a:gd name="T67" fmla="*/ 204 h 424"/>
                <a:gd name="T68" fmla="*/ 483 w 520"/>
                <a:gd name="T69" fmla="*/ 236 h 424"/>
                <a:gd name="T70" fmla="*/ 471 w 520"/>
                <a:gd name="T71" fmla="*/ 265 h 424"/>
                <a:gd name="T72" fmla="*/ 455 w 520"/>
                <a:gd name="T73" fmla="*/ 294 h 424"/>
                <a:gd name="T74" fmla="*/ 446 w 520"/>
                <a:gd name="T75" fmla="*/ 309 h 424"/>
                <a:gd name="T76" fmla="*/ 437 w 520"/>
                <a:gd name="T77" fmla="*/ 322 h 424"/>
                <a:gd name="T78" fmla="*/ 426 w 520"/>
                <a:gd name="T79" fmla="*/ 334 h 424"/>
                <a:gd name="T80" fmla="*/ 414 w 520"/>
                <a:gd name="T81" fmla="*/ 346 h 424"/>
                <a:gd name="T82" fmla="*/ 402 w 520"/>
                <a:gd name="T83" fmla="*/ 358 h 424"/>
                <a:gd name="T84" fmla="*/ 389 w 520"/>
                <a:gd name="T85" fmla="*/ 368 h 424"/>
                <a:gd name="T86" fmla="*/ 389 w 520"/>
                <a:gd name="T87" fmla="*/ 368 h 424"/>
                <a:gd name="T88" fmla="*/ 371 w 520"/>
                <a:gd name="T89" fmla="*/ 380 h 424"/>
                <a:gd name="T90" fmla="*/ 350 w 520"/>
                <a:gd name="T91" fmla="*/ 389 h 424"/>
                <a:gd name="T92" fmla="*/ 326 w 520"/>
                <a:gd name="T93" fmla="*/ 398 h 424"/>
                <a:gd name="T94" fmla="*/ 302 w 520"/>
                <a:gd name="T95" fmla="*/ 406 h 424"/>
                <a:gd name="T96" fmla="*/ 275 w 520"/>
                <a:gd name="T97" fmla="*/ 412 h 424"/>
                <a:gd name="T98" fmla="*/ 247 w 520"/>
                <a:gd name="T99" fmla="*/ 416 h 424"/>
                <a:gd name="T100" fmla="*/ 219 w 520"/>
                <a:gd name="T101" fmla="*/ 421 h 424"/>
                <a:gd name="T102" fmla="*/ 190 w 520"/>
                <a:gd name="T103" fmla="*/ 422 h 424"/>
                <a:gd name="T104" fmla="*/ 162 w 520"/>
                <a:gd name="T105" fmla="*/ 424 h 424"/>
                <a:gd name="T106" fmla="*/ 133 w 520"/>
                <a:gd name="T107" fmla="*/ 424 h 424"/>
                <a:gd name="T108" fmla="*/ 107 w 520"/>
                <a:gd name="T109" fmla="*/ 422 h 424"/>
                <a:gd name="T110" fmla="*/ 81 w 520"/>
                <a:gd name="T111" fmla="*/ 421 h 424"/>
                <a:gd name="T112" fmla="*/ 57 w 520"/>
                <a:gd name="T113" fmla="*/ 418 h 424"/>
                <a:gd name="T114" fmla="*/ 35 w 520"/>
                <a:gd name="T115" fmla="*/ 413 h 424"/>
                <a:gd name="T116" fmla="*/ 17 w 520"/>
                <a:gd name="T117" fmla="*/ 409 h 424"/>
                <a:gd name="T118" fmla="*/ 0 w 520"/>
                <a:gd name="T119" fmla="*/ 40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424">
                  <a:moveTo>
                    <a:pt x="0" y="404"/>
                  </a:moveTo>
                  <a:lnTo>
                    <a:pt x="0" y="404"/>
                  </a:lnTo>
                  <a:lnTo>
                    <a:pt x="11" y="401"/>
                  </a:lnTo>
                  <a:lnTo>
                    <a:pt x="23" y="398"/>
                  </a:lnTo>
                  <a:lnTo>
                    <a:pt x="39" y="394"/>
                  </a:lnTo>
                  <a:lnTo>
                    <a:pt x="57" y="388"/>
                  </a:lnTo>
                  <a:lnTo>
                    <a:pt x="78" y="379"/>
                  </a:lnTo>
                  <a:lnTo>
                    <a:pt x="98" y="367"/>
                  </a:lnTo>
                  <a:lnTo>
                    <a:pt x="118" y="352"/>
                  </a:lnTo>
                  <a:lnTo>
                    <a:pt x="127" y="345"/>
                  </a:lnTo>
                  <a:lnTo>
                    <a:pt x="138" y="334"/>
                  </a:lnTo>
                  <a:lnTo>
                    <a:pt x="147" y="325"/>
                  </a:lnTo>
                  <a:lnTo>
                    <a:pt x="154" y="313"/>
                  </a:lnTo>
                  <a:lnTo>
                    <a:pt x="162" y="301"/>
                  </a:lnTo>
                  <a:lnTo>
                    <a:pt x="168" y="288"/>
                  </a:lnTo>
                  <a:lnTo>
                    <a:pt x="174" y="273"/>
                  </a:lnTo>
                  <a:lnTo>
                    <a:pt x="178" y="258"/>
                  </a:lnTo>
                  <a:lnTo>
                    <a:pt x="181" y="242"/>
                  </a:lnTo>
                  <a:lnTo>
                    <a:pt x="184" y="224"/>
                  </a:lnTo>
                  <a:lnTo>
                    <a:pt x="184" y="206"/>
                  </a:lnTo>
                  <a:lnTo>
                    <a:pt x="184" y="185"/>
                  </a:lnTo>
                  <a:lnTo>
                    <a:pt x="181" y="164"/>
                  </a:lnTo>
                  <a:lnTo>
                    <a:pt x="177" y="141"/>
                  </a:lnTo>
                  <a:lnTo>
                    <a:pt x="171" y="116"/>
                  </a:lnTo>
                  <a:lnTo>
                    <a:pt x="162" y="91"/>
                  </a:lnTo>
                  <a:lnTo>
                    <a:pt x="520" y="0"/>
                  </a:lnTo>
                  <a:lnTo>
                    <a:pt x="520" y="0"/>
                  </a:lnTo>
                  <a:lnTo>
                    <a:pt x="520" y="10"/>
                  </a:lnTo>
                  <a:lnTo>
                    <a:pt x="520" y="41"/>
                  </a:lnTo>
                  <a:lnTo>
                    <a:pt x="517" y="88"/>
                  </a:lnTo>
                  <a:lnTo>
                    <a:pt x="513" y="115"/>
                  </a:lnTo>
                  <a:lnTo>
                    <a:pt x="508" y="143"/>
                  </a:lnTo>
                  <a:lnTo>
                    <a:pt x="502" y="173"/>
                  </a:lnTo>
                  <a:lnTo>
                    <a:pt x="493" y="204"/>
                  </a:lnTo>
                  <a:lnTo>
                    <a:pt x="483" y="236"/>
                  </a:lnTo>
                  <a:lnTo>
                    <a:pt x="471" y="265"/>
                  </a:lnTo>
                  <a:lnTo>
                    <a:pt x="455" y="294"/>
                  </a:lnTo>
                  <a:lnTo>
                    <a:pt x="446" y="309"/>
                  </a:lnTo>
                  <a:lnTo>
                    <a:pt x="437" y="322"/>
                  </a:lnTo>
                  <a:lnTo>
                    <a:pt x="426" y="334"/>
                  </a:lnTo>
                  <a:lnTo>
                    <a:pt x="414" y="346"/>
                  </a:lnTo>
                  <a:lnTo>
                    <a:pt x="402" y="358"/>
                  </a:lnTo>
                  <a:lnTo>
                    <a:pt x="389" y="368"/>
                  </a:lnTo>
                  <a:lnTo>
                    <a:pt x="389" y="368"/>
                  </a:lnTo>
                  <a:lnTo>
                    <a:pt x="371" y="380"/>
                  </a:lnTo>
                  <a:lnTo>
                    <a:pt x="350" y="389"/>
                  </a:lnTo>
                  <a:lnTo>
                    <a:pt x="326" y="398"/>
                  </a:lnTo>
                  <a:lnTo>
                    <a:pt x="302" y="406"/>
                  </a:lnTo>
                  <a:lnTo>
                    <a:pt x="275" y="412"/>
                  </a:lnTo>
                  <a:lnTo>
                    <a:pt x="247" y="416"/>
                  </a:lnTo>
                  <a:lnTo>
                    <a:pt x="219" y="421"/>
                  </a:lnTo>
                  <a:lnTo>
                    <a:pt x="190" y="422"/>
                  </a:lnTo>
                  <a:lnTo>
                    <a:pt x="162" y="424"/>
                  </a:lnTo>
                  <a:lnTo>
                    <a:pt x="133" y="424"/>
                  </a:lnTo>
                  <a:lnTo>
                    <a:pt x="107" y="422"/>
                  </a:lnTo>
                  <a:lnTo>
                    <a:pt x="81" y="421"/>
                  </a:lnTo>
                  <a:lnTo>
                    <a:pt x="57" y="418"/>
                  </a:lnTo>
                  <a:lnTo>
                    <a:pt x="35" y="413"/>
                  </a:lnTo>
                  <a:lnTo>
                    <a:pt x="17" y="409"/>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1" name="Freeform 234"/>
            <p:cNvSpPr>
              <a:spLocks/>
            </p:cNvSpPr>
            <p:nvPr/>
          </p:nvSpPr>
          <p:spPr bwMode="auto">
            <a:xfrm>
              <a:off x="1829244" y="1515026"/>
              <a:ext cx="682627" cy="622302"/>
            </a:xfrm>
            <a:custGeom>
              <a:avLst/>
              <a:gdLst>
                <a:gd name="T0" fmla="*/ 116 w 430"/>
                <a:gd name="T1" fmla="*/ 81 h 392"/>
                <a:gd name="T2" fmla="*/ 116 w 430"/>
                <a:gd name="T3" fmla="*/ 81 h 392"/>
                <a:gd name="T4" fmla="*/ 119 w 430"/>
                <a:gd name="T5" fmla="*/ 90 h 392"/>
                <a:gd name="T6" fmla="*/ 127 w 430"/>
                <a:gd name="T7" fmla="*/ 114 h 392"/>
                <a:gd name="T8" fmla="*/ 130 w 430"/>
                <a:gd name="T9" fmla="*/ 130 h 392"/>
                <a:gd name="T10" fmla="*/ 131 w 430"/>
                <a:gd name="T11" fmla="*/ 150 h 392"/>
                <a:gd name="T12" fmla="*/ 133 w 430"/>
                <a:gd name="T13" fmla="*/ 171 h 392"/>
                <a:gd name="T14" fmla="*/ 133 w 430"/>
                <a:gd name="T15" fmla="*/ 193 h 392"/>
                <a:gd name="T16" fmla="*/ 130 w 430"/>
                <a:gd name="T17" fmla="*/ 219 h 392"/>
                <a:gd name="T18" fmla="*/ 124 w 430"/>
                <a:gd name="T19" fmla="*/ 244 h 392"/>
                <a:gd name="T20" fmla="*/ 115 w 430"/>
                <a:gd name="T21" fmla="*/ 269 h 392"/>
                <a:gd name="T22" fmla="*/ 109 w 430"/>
                <a:gd name="T23" fmla="*/ 281 h 392"/>
                <a:gd name="T24" fmla="*/ 101 w 430"/>
                <a:gd name="T25" fmla="*/ 295 h 392"/>
                <a:gd name="T26" fmla="*/ 94 w 430"/>
                <a:gd name="T27" fmla="*/ 307 h 392"/>
                <a:gd name="T28" fmla="*/ 83 w 430"/>
                <a:gd name="T29" fmla="*/ 320 h 392"/>
                <a:gd name="T30" fmla="*/ 73 w 430"/>
                <a:gd name="T31" fmla="*/ 332 h 392"/>
                <a:gd name="T32" fmla="*/ 61 w 430"/>
                <a:gd name="T33" fmla="*/ 344 h 392"/>
                <a:gd name="T34" fmla="*/ 47 w 430"/>
                <a:gd name="T35" fmla="*/ 356 h 392"/>
                <a:gd name="T36" fmla="*/ 33 w 430"/>
                <a:gd name="T37" fmla="*/ 366 h 392"/>
                <a:gd name="T38" fmla="*/ 16 w 430"/>
                <a:gd name="T39" fmla="*/ 377 h 392"/>
                <a:gd name="T40" fmla="*/ 0 w 430"/>
                <a:gd name="T41" fmla="*/ 387 h 392"/>
                <a:gd name="T42" fmla="*/ 0 w 430"/>
                <a:gd name="T43" fmla="*/ 387 h 392"/>
                <a:gd name="T44" fmla="*/ 36 w 430"/>
                <a:gd name="T45" fmla="*/ 390 h 392"/>
                <a:gd name="T46" fmla="*/ 73 w 430"/>
                <a:gd name="T47" fmla="*/ 392 h 392"/>
                <a:gd name="T48" fmla="*/ 118 w 430"/>
                <a:gd name="T49" fmla="*/ 392 h 392"/>
                <a:gd name="T50" fmla="*/ 165 w 430"/>
                <a:gd name="T51" fmla="*/ 392 h 392"/>
                <a:gd name="T52" fmla="*/ 209 w 430"/>
                <a:gd name="T53" fmla="*/ 389 h 392"/>
                <a:gd name="T54" fmla="*/ 228 w 430"/>
                <a:gd name="T55" fmla="*/ 387 h 392"/>
                <a:gd name="T56" fmla="*/ 245 w 430"/>
                <a:gd name="T57" fmla="*/ 384 h 392"/>
                <a:gd name="T58" fmla="*/ 258 w 430"/>
                <a:gd name="T59" fmla="*/ 380 h 392"/>
                <a:gd name="T60" fmla="*/ 267 w 430"/>
                <a:gd name="T61" fmla="*/ 375 h 392"/>
                <a:gd name="T62" fmla="*/ 267 w 430"/>
                <a:gd name="T63" fmla="*/ 375 h 392"/>
                <a:gd name="T64" fmla="*/ 286 w 430"/>
                <a:gd name="T65" fmla="*/ 363 h 392"/>
                <a:gd name="T66" fmla="*/ 309 w 430"/>
                <a:gd name="T67" fmla="*/ 345 h 392"/>
                <a:gd name="T68" fmla="*/ 322 w 430"/>
                <a:gd name="T69" fmla="*/ 332 h 392"/>
                <a:gd name="T70" fmla="*/ 336 w 430"/>
                <a:gd name="T71" fmla="*/ 319 h 392"/>
                <a:gd name="T72" fmla="*/ 349 w 430"/>
                <a:gd name="T73" fmla="*/ 302 h 392"/>
                <a:gd name="T74" fmla="*/ 363 w 430"/>
                <a:gd name="T75" fmla="*/ 281 h 392"/>
                <a:gd name="T76" fmla="*/ 376 w 430"/>
                <a:gd name="T77" fmla="*/ 259 h 392"/>
                <a:gd name="T78" fmla="*/ 388 w 430"/>
                <a:gd name="T79" fmla="*/ 233 h 392"/>
                <a:gd name="T80" fmla="*/ 400 w 430"/>
                <a:gd name="T81" fmla="*/ 205 h 392"/>
                <a:gd name="T82" fmla="*/ 409 w 430"/>
                <a:gd name="T83" fmla="*/ 172 h 392"/>
                <a:gd name="T84" fmla="*/ 418 w 430"/>
                <a:gd name="T85" fmla="*/ 135 h 392"/>
                <a:gd name="T86" fmla="*/ 424 w 430"/>
                <a:gd name="T87" fmla="*/ 95 h 392"/>
                <a:gd name="T88" fmla="*/ 428 w 430"/>
                <a:gd name="T89" fmla="*/ 50 h 392"/>
                <a:gd name="T90" fmla="*/ 430 w 430"/>
                <a:gd name="T91" fmla="*/ 0 h 392"/>
                <a:gd name="T92" fmla="*/ 430 w 430"/>
                <a:gd name="T93" fmla="*/ 0 h 392"/>
                <a:gd name="T94" fmla="*/ 283 w 430"/>
                <a:gd name="T95" fmla="*/ 36 h 392"/>
                <a:gd name="T96" fmla="*/ 177 w 430"/>
                <a:gd name="T97" fmla="*/ 63 h 392"/>
                <a:gd name="T98" fmla="*/ 137 w 430"/>
                <a:gd name="T99" fmla="*/ 74 h 392"/>
                <a:gd name="T100" fmla="*/ 116 w 430"/>
                <a:gd name="T101" fmla="*/ 8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0" h="392">
                  <a:moveTo>
                    <a:pt x="116" y="81"/>
                  </a:moveTo>
                  <a:lnTo>
                    <a:pt x="116" y="81"/>
                  </a:lnTo>
                  <a:lnTo>
                    <a:pt x="119" y="90"/>
                  </a:lnTo>
                  <a:lnTo>
                    <a:pt x="127" y="114"/>
                  </a:lnTo>
                  <a:lnTo>
                    <a:pt x="130" y="130"/>
                  </a:lnTo>
                  <a:lnTo>
                    <a:pt x="131" y="150"/>
                  </a:lnTo>
                  <a:lnTo>
                    <a:pt x="133" y="171"/>
                  </a:lnTo>
                  <a:lnTo>
                    <a:pt x="133" y="193"/>
                  </a:lnTo>
                  <a:lnTo>
                    <a:pt x="130" y="219"/>
                  </a:lnTo>
                  <a:lnTo>
                    <a:pt x="124" y="244"/>
                  </a:lnTo>
                  <a:lnTo>
                    <a:pt x="115" y="269"/>
                  </a:lnTo>
                  <a:lnTo>
                    <a:pt x="109" y="281"/>
                  </a:lnTo>
                  <a:lnTo>
                    <a:pt x="101" y="295"/>
                  </a:lnTo>
                  <a:lnTo>
                    <a:pt x="94" y="307"/>
                  </a:lnTo>
                  <a:lnTo>
                    <a:pt x="83" y="320"/>
                  </a:lnTo>
                  <a:lnTo>
                    <a:pt x="73" y="332"/>
                  </a:lnTo>
                  <a:lnTo>
                    <a:pt x="61" y="344"/>
                  </a:lnTo>
                  <a:lnTo>
                    <a:pt x="47" y="356"/>
                  </a:lnTo>
                  <a:lnTo>
                    <a:pt x="33" y="366"/>
                  </a:lnTo>
                  <a:lnTo>
                    <a:pt x="16" y="377"/>
                  </a:lnTo>
                  <a:lnTo>
                    <a:pt x="0" y="387"/>
                  </a:lnTo>
                  <a:lnTo>
                    <a:pt x="0" y="387"/>
                  </a:lnTo>
                  <a:lnTo>
                    <a:pt x="36" y="390"/>
                  </a:lnTo>
                  <a:lnTo>
                    <a:pt x="73" y="392"/>
                  </a:lnTo>
                  <a:lnTo>
                    <a:pt x="118" y="392"/>
                  </a:lnTo>
                  <a:lnTo>
                    <a:pt x="165" y="392"/>
                  </a:lnTo>
                  <a:lnTo>
                    <a:pt x="209" y="389"/>
                  </a:lnTo>
                  <a:lnTo>
                    <a:pt x="228" y="387"/>
                  </a:lnTo>
                  <a:lnTo>
                    <a:pt x="245" y="384"/>
                  </a:lnTo>
                  <a:lnTo>
                    <a:pt x="258" y="380"/>
                  </a:lnTo>
                  <a:lnTo>
                    <a:pt x="267" y="375"/>
                  </a:lnTo>
                  <a:lnTo>
                    <a:pt x="267" y="375"/>
                  </a:lnTo>
                  <a:lnTo>
                    <a:pt x="286" y="363"/>
                  </a:lnTo>
                  <a:lnTo>
                    <a:pt x="309" y="345"/>
                  </a:lnTo>
                  <a:lnTo>
                    <a:pt x="322" y="332"/>
                  </a:lnTo>
                  <a:lnTo>
                    <a:pt x="336" y="319"/>
                  </a:lnTo>
                  <a:lnTo>
                    <a:pt x="349" y="302"/>
                  </a:lnTo>
                  <a:lnTo>
                    <a:pt x="363" y="281"/>
                  </a:lnTo>
                  <a:lnTo>
                    <a:pt x="376" y="259"/>
                  </a:lnTo>
                  <a:lnTo>
                    <a:pt x="388" y="233"/>
                  </a:lnTo>
                  <a:lnTo>
                    <a:pt x="400" y="205"/>
                  </a:lnTo>
                  <a:lnTo>
                    <a:pt x="409" y="172"/>
                  </a:lnTo>
                  <a:lnTo>
                    <a:pt x="418" y="135"/>
                  </a:lnTo>
                  <a:lnTo>
                    <a:pt x="424" y="95"/>
                  </a:lnTo>
                  <a:lnTo>
                    <a:pt x="428" y="50"/>
                  </a:lnTo>
                  <a:lnTo>
                    <a:pt x="430" y="0"/>
                  </a:lnTo>
                  <a:lnTo>
                    <a:pt x="430" y="0"/>
                  </a:lnTo>
                  <a:lnTo>
                    <a:pt x="283" y="36"/>
                  </a:lnTo>
                  <a:lnTo>
                    <a:pt x="177" y="63"/>
                  </a:lnTo>
                  <a:lnTo>
                    <a:pt x="137" y="74"/>
                  </a:lnTo>
                  <a:lnTo>
                    <a:pt x="116" y="81"/>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2" name="Freeform 235"/>
            <p:cNvSpPr>
              <a:spLocks/>
            </p:cNvSpPr>
            <p:nvPr/>
          </p:nvSpPr>
          <p:spPr bwMode="auto">
            <a:xfrm>
              <a:off x="1829244" y="1515026"/>
              <a:ext cx="682627" cy="622302"/>
            </a:xfrm>
            <a:custGeom>
              <a:avLst/>
              <a:gdLst>
                <a:gd name="T0" fmla="*/ 116 w 430"/>
                <a:gd name="T1" fmla="*/ 81 h 392"/>
                <a:gd name="T2" fmla="*/ 116 w 430"/>
                <a:gd name="T3" fmla="*/ 81 h 392"/>
                <a:gd name="T4" fmla="*/ 119 w 430"/>
                <a:gd name="T5" fmla="*/ 90 h 392"/>
                <a:gd name="T6" fmla="*/ 127 w 430"/>
                <a:gd name="T7" fmla="*/ 114 h 392"/>
                <a:gd name="T8" fmla="*/ 130 w 430"/>
                <a:gd name="T9" fmla="*/ 130 h 392"/>
                <a:gd name="T10" fmla="*/ 131 w 430"/>
                <a:gd name="T11" fmla="*/ 150 h 392"/>
                <a:gd name="T12" fmla="*/ 133 w 430"/>
                <a:gd name="T13" fmla="*/ 171 h 392"/>
                <a:gd name="T14" fmla="*/ 133 w 430"/>
                <a:gd name="T15" fmla="*/ 193 h 392"/>
                <a:gd name="T16" fmla="*/ 130 w 430"/>
                <a:gd name="T17" fmla="*/ 219 h 392"/>
                <a:gd name="T18" fmla="*/ 124 w 430"/>
                <a:gd name="T19" fmla="*/ 244 h 392"/>
                <a:gd name="T20" fmla="*/ 115 w 430"/>
                <a:gd name="T21" fmla="*/ 269 h 392"/>
                <a:gd name="T22" fmla="*/ 109 w 430"/>
                <a:gd name="T23" fmla="*/ 281 h 392"/>
                <a:gd name="T24" fmla="*/ 101 w 430"/>
                <a:gd name="T25" fmla="*/ 295 h 392"/>
                <a:gd name="T26" fmla="*/ 94 w 430"/>
                <a:gd name="T27" fmla="*/ 307 h 392"/>
                <a:gd name="T28" fmla="*/ 83 w 430"/>
                <a:gd name="T29" fmla="*/ 320 h 392"/>
                <a:gd name="T30" fmla="*/ 73 w 430"/>
                <a:gd name="T31" fmla="*/ 332 h 392"/>
                <a:gd name="T32" fmla="*/ 61 w 430"/>
                <a:gd name="T33" fmla="*/ 344 h 392"/>
                <a:gd name="T34" fmla="*/ 47 w 430"/>
                <a:gd name="T35" fmla="*/ 356 h 392"/>
                <a:gd name="T36" fmla="*/ 33 w 430"/>
                <a:gd name="T37" fmla="*/ 366 h 392"/>
                <a:gd name="T38" fmla="*/ 16 w 430"/>
                <a:gd name="T39" fmla="*/ 377 h 392"/>
                <a:gd name="T40" fmla="*/ 0 w 430"/>
                <a:gd name="T41" fmla="*/ 387 h 392"/>
                <a:gd name="T42" fmla="*/ 0 w 430"/>
                <a:gd name="T43" fmla="*/ 387 h 392"/>
                <a:gd name="T44" fmla="*/ 36 w 430"/>
                <a:gd name="T45" fmla="*/ 390 h 392"/>
                <a:gd name="T46" fmla="*/ 73 w 430"/>
                <a:gd name="T47" fmla="*/ 392 h 392"/>
                <a:gd name="T48" fmla="*/ 118 w 430"/>
                <a:gd name="T49" fmla="*/ 392 h 392"/>
                <a:gd name="T50" fmla="*/ 165 w 430"/>
                <a:gd name="T51" fmla="*/ 392 h 392"/>
                <a:gd name="T52" fmla="*/ 209 w 430"/>
                <a:gd name="T53" fmla="*/ 389 h 392"/>
                <a:gd name="T54" fmla="*/ 228 w 430"/>
                <a:gd name="T55" fmla="*/ 387 h 392"/>
                <a:gd name="T56" fmla="*/ 245 w 430"/>
                <a:gd name="T57" fmla="*/ 384 h 392"/>
                <a:gd name="T58" fmla="*/ 258 w 430"/>
                <a:gd name="T59" fmla="*/ 380 h 392"/>
                <a:gd name="T60" fmla="*/ 267 w 430"/>
                <a:gd name="T61" fmla="*/ 375 h 392"/>
                <a:gd name="T62" fmla="*/ 267 w 430"/>
                <a:gd name="T63" fmla="*/ 375 h 392"/>
                <a:gd name="T64" fmla="*/ 286 w 430"/>
                <a:gd name="T65" fmla="*/ 363 h 392"/>
                <a:gd name="T66" fmla="*/ 309 w 430"/>
                <a:gd name="T67" fmla="*/ 345 h 392"/>
                <a:gd name="T68" fmla="*/ 322 w 430"/>
                <a:gd name="T69" fmla="*/ 332 h 392"/>
                <a:gd name="T70" fmla="*/ 336 w 430"/>
                <a:gd name="T71" fmla="*/ 319 h 392"/>
                <a:gd name="T72" fmla="*/ 349 w 430"/>
                <a:gd name="T73" fmla="*/ 302 h 392"/>
                <a:gd name="T74" fmla="*/ 363 w 430"/>
                <a:gd name="T75" fmla="*/ 281 h 392"/>
                <a:gd name="T76" fmla="*/ 376 w 430"/>
                <a:gd name="T77" fmla="*/ 259 h 392"/>
                <a:gd name="T78" fmla="*/ 388 w 430"/>
                <a:gd name="T79" fmla="*/ 233 h 392"/>
                <a:gd name="T80" fmla="*/ 400 w 430"/>
                <a:gd name="T81" fmla="*/ 205 h 392"/>
                <a:gd name="T82" fmla="*/ 409 w 430"/>
                <a:gd name="T83" fmla="*/ 172 h 392"/>
                <a:gd name="T84" fmla="*/ 418 w 430"/>
                <a:gd name="T85" fmla="*/ 135 h 392"/>
                <a:gd name="T86" fmla="*/ 424 w 430"/>
                <a:gd name="T87" fmla="*/ 95 h 392"/>
                <a:gd name="T88" fmla="*/ 428 w 430"/>
                <a:gd name="T89" fmla="*/ 50 h 392"/>
                <a:gd name="T90" fmla="*/ 430 w 430"/>
                <a:gd name="T91" fmla="*/ 0 h 392"/>
                <a:gd name="T92" fmla="*/ 430 w 430"/>
                <a:gd name="T93" fmla="*/ 0 h 392"/>
                <a:gd name="T94" fmla="*/ 283 w 430"/>
                <a:gd name="T95" fmla="*/ 36 h 392"/>
                <a:gd name="T96" fmla="*/ 177 w 430"/>
                <a:gd name="T97" fmla="*/ 63 h 392"/>
                <a:gd name="T98" fmla="*/ 137 w 430"/>
                <a:gd name="T99" fmla="*/ 74 h 392"/>
                <a:gd name="T100" fmla="*/ 116 w 430"/>
                <a:gd name="T101" fmla="*/ 8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0" h="392">
                  <a:moveTo>
                    <a:pt x="116" y="81"/>
                  </a:moveTo>
                  <a:lnTo>
                    <a:pt x="116" y="81"/>
                  </a:lnTo>
                  <a:lnTo>
                    <a:pt x="119" y="90"/>
                  </a:lnTo>
                  <a:lnTo>
                    <a:pt x="127" y="114"/>
                  </a:lnTo>
                  <a:lnTo>
                    <a:pt x="130" y="130"/>
                  </a:lnTo>
                  <a:lnTo>
                    <a:pt x="131" y="150"/>
                  </a:lnTo>
                  <a:lnTo>
                    <a:pt x="133" y="171"/>
                  </a:lnTo>
                  <a:lnTo>
                    <a:pt x="133" y="193"/>
                  </a:lnTo>
                  <a:lnTo>
                    <a:pt x="130" y="219"/>
                  </a:lnTo>
                  <a:lnTo>
                    <a:pt x="124" y="244"/>
                  </a:lnTo>
                  <a:lnTo>
                    <a:pt x="115" y="269"/>
                  </a:lnTo>
                  <a:lnTo>
                    <a:pt x="109" y="281"/>
                  </a:lnTo>
                  <a:lnTo>
                    <a:pt x="101" y="295"/>
                  </a:lnTo>
                  <a:lnTo>
                    <a:pt x="94" y="307"/>
                  </a:lnTo>
                  <a:lnTo>
                    <a:pt x="83" y="320"/>
                  </a:lnTo>
                  <a:lnTo>
                    <a:pt x="73" y="332"/>
                  </a:lnTo>
                  <a:lnTo>
                    <a:pt x="61" y="344"/>
                  </a:lnTo>
                  <a:lnTo>
                    <a:pt x="47" y="356"/>
                  </a:lnTo>
                  <a:lnTo>
                    <a:pt x="33" y="366"/>
                  </a:lnTo>
                  <a:lnTo>
                    <a:pt x="16" y="377"/>
                  </a:lnTo>
                  <a:lnTo>
                    <a:pt x="0" y="387"/>
                  </a:lnTo>
                  <a:lnTo>
                    <a:pt x="0" y="387"/>
                  </a:lnTo>
                  <a:lnTo>
                    <a:pt x="36" y="390"/>
                  </a:lnTo>
                  <a:lnTo>
                    <a:pt x="73" y="392"/>
                  </a:lnTo>
                  <a:lnTo>
                    <a:pt x="118" y="392"/>
                  </a:lnTo>
                  <a:lnTo>
                    <a:pt x="165" y="392"/>
                  </a:lnTo>
                  <a:lnTo>
                    <a:pt x="209" y="389"/>
                  </a:lnTo>
                  <a:lnTo>
                    <a:pt x="228" y="387"/>
                  </a:lnTo>
                  <a:lnTo>
                    <a:pt x="245" y="384"/>
                  </a:lnTo>
                  <a:lnTo>
                    <a:pt x="258" y="380"/>
                  </a:lnTo>
                  <a:lnTo>
                    <a:pt x="267" y="375"/>
                  </a:lnTo>
                  <a:lnTo>
                    <a:pt x="267" y="375"/>
                  </a:lnTo>
                  <a:lnTo>
                    <a:pt x="286" y="363"/>
                  </a:lnTo>
                  <a:lnTo>
                    <a:pt x="309" y="345"/>
                  </a:lnTo>
                  <a:lnTo>
                    <a:pt x="322" y="332"/>
                  </a:lnTo>
                  <a:lnTo>
                    <a:pt x="336" y="319"/>
                  </a:lnTo>
                  <a:lnTo>
                    <a:pt x="349" y="302"/>
                  </a:lnTo>
                  <a:lnTo>
                    <a:pt x="363" y="281"/>
                  </a:lnTo>
                  <a:lnTo>
                    <a:pt x="376" y="259"/>
                  </a:lnTo>
                  <a:lnTo>
                    <a:pt x="388" y="233"/>
                  </a:lnTo>
                  <a:lnTo>
                    <a:pt x="400" y="205"/>
                  </a:lnTo>
                  <a:lnTo>
                    <a:pt x="409" y="172"/>
                  </a:lnTo>
                  <a:lnTo>
                    <a:pt x="418" y="135"/>
                  </a:lnTo>
                  <a:lnTo>
                    <a:pt x="424" y="95"/>
                  </a:lnTo>
                  <a:lnTo>
                    <a:pt x="428" y="50"/>
                  </a:lnTo>
                  <a:lnTo>
                    <a:pt x="430" y="0"/>
                  </a:lnTo>
                  <a:lnTo>
                    <a:pt x="430" y="0"/>
                  </a:lnTo>
                  <a:lnTo>
                    <a:pt x="283" y="36"/>
                  </a:lnTo>
                  <a:lnTo>
                    <a:pt x="177" y="63"/>
                  </a:lnTo>
                  <a:lnTo>
                    <a:pt x="137" y="74"/>
                  </a:lnTo>
                  <a:lnTo>
                    <a:pt x="116" y="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3" name="Freeform 236"/>
            <p:cNvSpPr>
              <a:spLocks/>
            </p:cNvSpPr>
            <p:nvPr/>
          </p:nvSpPr>
          <p:spPr bwMode="auto">
            <a:xfrm>
              <a:off x="1876870" y="1580114"/>
              <a:ext cx="588964" cy="563565"/>
            </a:xfrm>
            <a:custGeom>
              <a:avLst/>
              <a:gdLst>
                <a:gd name="T0" fmla="*/ 0 w 371"/>
                <a:gd name="T1" fmla="*/ 355 h 355"/>
                <a:gd name="T2" fmla="*/ 0 w 371"/>
                <a:gd name="T3" fmla="*/ 355 h 355"/>
                <a:gd name="T4" fmla="*/ 6 w 371"/>
                <a:gd name="T5" fmla="*/ 351 h 355"/>
                <a:gd name="T6" fmla="*/ 20 w 371"/>
                <a:gd name="T7" fmla="*/ 340 h 355"/>
                <a:gd name="T8" fmla="*/ 43 w 371"/>
                <a:gd name="T9" fmla="*/ 321 h 355"/>
                <a:gd name="T10" fmla="*/ 55 w 371"/>
                <a:gd name="T11" fmla="*/ 309 h 355"/>
                <a:gd name="T12" fmla="*/ 67 w 371"/>
                <a:gd name="T13" fmla="*/ 294 h 355"/>
                <a:gd name="T14" fmla="*/ 79 w 371"/>
                <a:gd name="T15" fmla="*/ 278 h 355"/>
                <a:gd name="T16" fmla="*/ 89 w 371"/>
                <a:gd name="T17" fmla="*/ 258 h 355"/>
                <a:gd name="T18" fmla="*/ 100 w 371"/>
                <a:gd name="T19" fmla="*/ 239 h 355"/>
                <a:gd name="T20" fmla="*/ 109 w 371"/>
                <a:gd name="T21" fmla="*/ 215 h 355"/>
                <a:gd name="T22" fmla="*/ 115 w 371"/>
                <a:gd name="T23" fmla="*/ 191 h 355"/>
                <a:gd name="T24" fmla="*/ 119 w 371"/>
                <a:gd name="T25" fmla="*/ 164 h 355"/>
                <a:gd name="T26" fmla="*/ 121 w 371"/>
                <a:gd name="T27" fmla="*/ 136 h 355"/>
                <a:gd name="T28" fmla="*/ 119 w 371"/>
                <a:gd name="T29" fmla="*/ 104 h 355"/>
                <a:gd name="T30" fmla="*/ 119 w 371"/>
                <a:gd name="T31" fmla="*/ 104 h 355"/>
                <a:gd name="T32" fmla="*/ 127 w 371"/>
                <a:gd name="T33" fmla="*/ 101 h 355"/>
                <a:gd name="T34" fmla="*/ 135 w 371"/>
                <a:gd name="T35" fmla="*/ 98 h 355"/>
                <a:gd name="T36" fmla="*/ 143 w 371"/>
                <a:gd name="T37" fmla="*/ 94 h 355"/>
                <a:gd name="T38" fmla="*/ 152 w 371"/>
                <a:gd name="T39" fmla="*/ 86 h 355"/>
                <a:gd name="T40" fmla="*/ 155 w 371"/>
                <a:gd name="T41" fmla="*/ 80 h 355"/>
                <a:gd name="T42" fmla="*/ 159 w 371"/>
                <a:gd name="T43" fmla="*/ 74 h 355"/>
                <a:gd name="T44" fmla="*/ 161 w 371"/>
                <a:gd name="T45" fmla="*/ 68 h 355"/>
                <a:gd name="T46" fmla="*/ 162 w 371"/>
                <a:gd name="T47" fmla="*/ 61 h 355"/>
                <a:gd name="T48" fmla="*/ 162 w 371"/>
                <a:gd name="T49" fmla="*/ 52 h 355"/>
                <a:gd name="T50" fmla="*/ 162 w 371"/>
                <a:gd name="T51" fmla="*/ 43 h 355"/>
                <a:gd name="T52" fmla="*/ 331 w 371"/>
                <a:gd name="T53" fmla="*/ 0 h 355"/>
                <a:gd name="T54" fmla="*/ 331 w 371"/>
                <a:gd name="T55" fmla="*/ 0 h 355"/>
                <a:gd name="T56" fmla="*/ 330 w 371"/>
                <a:gd name="T57" fmla="*/ 9 h 355"/>
                <a:gd name="T58" fmla="*/ 328 w 371"/>
                <a:gd name="T59" fmla="*/ 18 h 355"/>
                <a:gd name="T60" fmla="*/ 330 w 371"/>
                <a:gd name="T61" fmla="*/ 28 h 355"/>
                <a:gd name="T62" fmla="*/ 334 w 371"/>
                <a:gd name="T63" fmla="*/ 39 h 355"/>
                <a:gd name="T64" fmla="*/ 337 w 371"/>
                <a:gd name="T65" fmla="*/ 43 h 355"/>
                <a:gd name="T66" fmla="*/ 342 w 371"/>
                <a:gd name="T67" fmla="*/ 48 h 355"/>
                <a:gd name="T68" fmla="*/ 346 w 371"/>
                <a:gd name="T69" fmla="*/ 52 h 355"/>
                <a:gd name="T70" fmla="*/ 354 w 371"/>
                <a:gd name="T71" fmla="*/ 54 h 355"/>
                <a:gd name="T72" fmla="*/ 363 w 371"/>
                <a:gd name="T73" fmla="*/ 57 h 355"/>
                <a:gd name="T74" fmla="*/ 371 w 371"/>
                <a:gd name="T75" fmla="*/ 57 h 355"/>
                <a:gd name="T76" fmla="*/ 371 w 371"/>
                <a:gd name="T77" fmla="*/ 57 h 355"/>
                <a:gd name="T78" fmla="*/ 371 w 371"/>
                <a:gd name="T79" fmla="*/ 67 h 355"/>
                <a:gd name="T80" fmla="*/ 367 w 371"/>
                <a:gd name="T81" fmla="*/ 92 h 355"/>
                <a:gd name="T82" fmla="*/ 360 w 371"/>
                <a:gd name="T83" fmla="*/ 130 h 355"/>
                <a:gd name="T84" fmla="*/ 354 w 371"/>
                <a:gd name="T85" fmla="*/ 152 h 355"/>
                <a:gd name="T86" fmla="*/ 345 w 371"/>
                <a:gd name="T87" fmla="*/ 176 h 355"/>
                <a:gd name="T88" fmla="*/ 336 w 371"/>
                <a:gd name="T89" fmla="*/ 200 h 355"/>
                <a:gd name="T90" fmla="*/ 324 w 371"/>
                <a:gd name="T91" fmla="*/ 224 h 355"/>
                <a:gd name="T92" fmla="*/ 310 w 371"/>
                <a:gd name="T93" fmla="*/ 248 h 355"/>
                <a:gd name="T94" fmla="*/ 292 w 371"/>
                <a:gd name="T95" fmla="*/ 272 h 355"/>
                <a:gd name="T96" fmla="*/ 274 w 371"/>
                <a:gd name="T97" fmla="*/ 293 h 355"/>
                <a:gd name="T98" fmla="*/ 262 w 371"/>
                <a:gd name="T99" fmla="*/ 303 h 355"/>
                <a:gd name="T100" fmla="*/ 252 w 371"/>
                <a:gd name="T101" fmla="*/ 312 h 355"/>
                <a:gd name="T102" fmla="*/ 240 w 371"/>
                <a:gd name="T103" fmla="*/ 321 h 355"/>
                <a:gd name="T104" fmla="*/ 227 w 371"/>
                <a:gd name="T105" fmla="*/ 330 h 355"/>
                <a:gd name="T106" fmla="*/ 213 w 371"/>
                <a:gd name="T107" fmla="*/ 337 h 355"/>
                <a:gd name="T108" fmla="*/ 198 w 371"/>
                <a:gd name="T109" fmla="*/ 343 h 355"/>
                <a:gd name="T110" fmla="*/ 0 w 371"/>
                <a:gd name="T11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 h="355">
                  <a:moveTo>
                    <a:pt x="0" y="355"/>
                  </a:moveTo>
                  <a:lnTo>
                    <a:pt x="0" y="355"/>
                  </a:lnTo>
                  <a:lnTo>
                    <a:pt x="6" y="351"/>
                  </a:lnTo>
                  <a:lnTo>
                    <a:pt x="20" y="340"/>
                  </a:lnTo>
                  <a:lnTo>
                    <a:pt x="43" y="321"/>
                  </a:lnTo>
                  <a:lnTo>
                    <a:pt x="55" y="309"/>
                  </a:lnTo>
                  <a:lnTo>
                    <a:pt x="67" y="294"/>
                  </a:lnTo>
                  <a:lnTo>
                    <a:pt x="79" y="278"/>
                  </a:lnTo>
                  <a:lnTo>
                    <a:pt x="89" y="258"/>
                  </a:lnTo>
                  <a:lnTo>
                    <a:pt x="100" y="239"/>
                  </a:lnTo>
                  <a:lnTo>
                    <a:pt x="109" y="215"/>
                  </a:lnTo>
                  <a:lnTo>
                    <a:pt x="115" y="191"/>
                  </a:lnTo>
                  <a:lnTo>
                    <a:pt x="119" y="164"/>
                  </a:lnTo>
                  <a:lnTo>
                    <a:pt x="121" y="136"/>
                  </a:lnTo>
                  <a:lnTo>
                    <a:pt x="119" y="104"/>
                  </a:lnTo>
                  <a:lnTo>
                    <a:pt x="119" y="104"/>
                  </a:lnTo>
                  <a:lnTo>
                    <a:pt x="127" y="101"/>
                  </a:lnTo>
                  <a:lnTo>
                    <a:pt x="135" y="98"/>
                  </a:lnTo>
                  <a:lnTo>
                    <a:pt x="143" y="94"/>
                  </a:lnTo>
                  <a:lnTo>
                    <a:pt x="152" y="86"/>
                  </a:lnTo>
                  <a:lnTo>
                    <a:pt x="155" y="80"/>
                  </a:lnTo>
                  <a:lnTo>
                    <a:pt x="159" y="74"/>
                  </a:lnTo>
                  <a:lnTo>
                    <a:pt x="161" y="68"/>
                  </a:lnTo>
                  <a:lnTo>
                    <a:pt x="162" y="61"/>
                  </a:lnTo>
                  <a:lnTo>
                    <a:pt x="162" y="52"/>
                  </a:lnTo>
                  <a:lnTo>
                    <a:pt x="162" y="43"/>
                  </a:lnTo>
                  <a:lnTo>
                    <a:pt x="331" y="0"/>
                  </a:lnTo>
                  <a:lnTo>
                    <a:pt x="331" y="0"/>
                  </a:lnTo>
                  <a:lnTo>
                    <a:pt x="330" y="9"/>
                  </a:lnTo>
                  <a:lnTo>
                    <a:pt x="328" y="18"/>
                  </a:lnTo>
                  <a:lnTo>
                    <a:pt x="330" y="28"/>
                  </a:lnTo>
                  <a:lnTo>
                    <a:pt x="334" y="39"/>
                  </a:lnTo>
                  <a:lnTo>
                    <a:pt x="337" y="43"/>
                  </a:lnTo>
                  <a:lnTo>
                    <a:pt x="342" y="48"/>
                  </a:lnTo>
                  <a:lnTo>
                    <a:pt x="346" y="52"/>
                  </a:lnTo>
                  <a:lnTo>
                    <a:pt x="354" y="54"/>
                  </a:lnTo>
                  <a:lnTo>
                    <a:pt x="363" y="57"/>
                  </a:lnTo>
                  <a:lnTo>
                    <a:pt x="371" y="57"/>
                  </a:lnTo>
                  <a:lnTo>
                    <a:pt x="371" y="57"/>
                  </a:lnTo>
                  <a:lnTo>
                    <a:pt x="371" y="67"/>
                  </a:lnTo>
                  <a:lnTo>
                    <a:pt x="367" y="92"/>
                  </a:lnTo>
                  <a:lnTo>
                    <a:pt x="360" y="130"/>
                  </a:lnTo>
                  <a:lnTo>
                    <a:pt x="354" y="152"/>
                  </a:lnTo>
                  <a:lnTo>
                    <a:pt x="345" y="176"/>
                  </a:lnTo>
                  <a:lnTo>
                    <a:pt x="336" y="200"/>
                  </a:lnTo>
                  <a:lnTo>
                    <a:pt x="324" y="224"/>
                  </a:lnTo>
                  <a:lnTo>
                    <a:pt x="310" y="248"/>
                  </a:lnTo>
                  <a:lnTo>
                    <a:pt x="292" y="272"/>
                  </a:lnTo>
                  <a:lnTo>
                    <a:pt x="274" y="293"/>
                  </a:lnTo>
                  <a:lnTo>
                    <a:pt x="262" y="303"/>
                  </a:lnTo>
                  <a:lnTo>
                    <a:pt x="252" y="312"/>
                  </a:lnTo>
                  <a:lnTo>
                    <a:pt x="240" y="321"/>
                  </a:lnTo>
                  <a:lnTo>
                    <a:pt x="227" y="330"/>
                  </a:lnTo>
                  <a:lnTo>
                    <a:pt x="213" y="337"/>
                  </a:lnTo>
                  <a:lnTo>
                    <a:pt x="198" y="343"/>
                  </a:lnTo>
                  <a:lnTo>
                    <a:pt x="0" y="355"/>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4" name="Freeform 237"/>
            <p:cNvSpPr>
              <a:spLocks/>
            </p:cNvSpPr>
            <p:nvPr/>
          </p:nvSpPr>
          <p:spPr bwMode="auto">
            <a:xfrm>
              <a:off x="2248346" y="1675364"/>
              <a:ext cx="33338" cy="173038"/>
            </a:xfrm>
            <a:custGeom>
              <a:avLst/>
              <a:gdLst>
                <a:gd name="T0" fmla="*/ 0 w 21"/>
                <a:gd name="T1" fmla="*/ 2 h 109"/>
                <a:gd name="T2" fmla="*/ 0 w 21"/>
                <a:gd name="T3" fmla="*/ 2 h 109"/>
                <a:gd name="T4" fmla="*/ 2 w 21"/>
                <a:gd name="T5" fmla="*/ 13 h 109"/>
                <a:gd name="T6" fmla="*/ 5 w 21"/>
                <a:gd name="T7" fmla="*/ 40 h 109"/>
                <a:gd name="T8" fmla="*/ 6 w 21"/>
                <a:gd name="T9" fmla="*/ 56 h 109"/>
                <a:gd name="T10" fmla="*/ 6 w 21"/>
                <a:gd name="T11" fmla="*/ 74 h 109"/>
                <a:gd name="T12" fmla="*/ 5 w 21"/>
                <a:gd name="T13" fmla="*/ 92 h 109"/>
                <a:gd name="T14" fmla="*/ 0 w 21"/>
                <a:gd name="T15" fmla="*/ 109 h 109"/>
                <a:gd name="T16" fmla="*/ 21 w 21"/>
                <a:gd name="T17" fmla="*/ 104 h 109"/>
                <a:gd name="T18" fmla="*/ 21 w 21"/>
                <a:gd name="T19" fmla="*/ 104 h 109"/>
                <a:gd name="T20" fmla="*/ 21 w 21"/>
                <a:gd name="T21" fmla="*/ 92 h 109"/>
                <a:gd name="T22" fmla="*/ 21 w 21"/>
                <a:gd name="T23" fmla="*/ 65 h 109"/>
                <a:gd name="T24" fmla="*/ 19 w 21"/>
                <a:gd name="T25" fmla="*/ 31 h 109"/>
                <a:gd name="T26" fmla="*/ 16 w 21"/>
                <a:gd name="T27" fmla="*/ 14 h 109"/>
                <a:gd name="T28" fmla="*/ 14 w 21"/>
                <a:gd name="T29" fmla="*/ 0 h 109"/>
                <a:gd name="T30" fmla="*/ 0 w 21"/>
                <a:gd name="T31" fmla="*/ 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09">
                  <a:moveTo>
                    <a:pt x="0" y="2"/>
                  </a:moveTo>
                  <a:lnTo>
                    <a:pt x="0" y="2"/>
                  </a:lnTo>
                  <a:lnTo>
                    <a:pt x="2" y="13"/>
                  </a:lnTo>
                  <a:lnTo>
                    <a:pt x="5" y="40"/>
                  </a:lnTo>
                  <a:lnTo>
                    <a:pt x="6" y="56"/>
                  </a:lnTo>
                  <a:lnTo>
                    <a:pt x="6" y="74"/>
                  </a:lnTo>
                  <a:lnTo>
                    <a:pt x="5" y="92"/>
                  </a:lnTo>
                  <a:lnTo>
                    <a:pt x="0" y="109"/>
                  </a:lnTo>
                  <a:lnTo>
                    <a:pt x="21" y="104"/>
                  </a:lnTo>
                  <a:lnTo>
                    <a:pt x="21" y="104"/>
                  </a:lnTo>
                  <a:lnTo>
                    <a:pt x="21" y="92"/>
                  </a:lnTo>
                  <a:lnTo>
                    <a:pt x="21" y="65"/>
                  </a:lnTo>
                  <a:lnTo>
                    <a:pt x="19" y="31"/>
                  </a:lnTo>
                  <a:lnTo>
                    <a:pt x="16" y="14"/>
                  </a:lnTo>
                  <a:lnTo>
                    <a:pt x="14" y="0"/>
                  </a:lnTo>
                  <a:lnTo>
                    <a:pt x="0" y="2"/>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5" name="Freeform 238"/>
            <p:cNvSpPr>
              <a:spLocks/>
            </p:cNvSpPr>
            <p:nvPr/>
          </p:nvSpPr>
          <p:spPr bwMode="auto">
            <a:xfrm>
              <a:off x="2295971" y="1662664"/>
              <a:ext cx="39688" cy="123825"/>
            </a:xfrm>
            <a:custGeom>
              <a:avLst/>
              <a:gdLst>
                <a:gd name="T0" fmla="*/ 0 w 25"/>
                <a:gd name="T1" fmla="*/ 3 h 78"/>
                <a:gd name="T2" fmla="*/ 0 w 25"/>
                <a:gd name="T3" fmla="*/ 3 h 78"/>
                <a:gd name="T4" fmla="*/ 1 w 25"/>
                <a:gd name="T5" fmla="*/ 10 h 78"/>
                <a:gd name="T6" fmla="*/ 4 w 25"/>
                <a:gd name="T7" fmla="*/ 30 h 78"/>
                <a:gd name="T8" fmla="*/ 6 w 25"/>
                <a:gd name="T9" fmla="*/ 54 h 78"/>
                <a:gd name="T10" fmla="*/ 6 w 25"/>
                <a:gd name="T11" fmla="*/ 67 h 78"/>
                <a:gd name="T12" fmla="*/ 4 w 25"/>
                <a:gd name="T13" fmla="*/ 78 h 78"/>
                <a:gd name="T14" fmla="*/ 25 w 25"/>
                <a:gd name="T15" fmla="*/ 73 h 78"/>
                <a:gd name="T16" fmla="*/ 25 w 25"/>
                <a:gd name="T17" fmla="*/ 73 h 78"/>
                <a:gd name="T18" fmla="*/ 22 w 25"/>
                <a:gd name="T19" fmla="*/ 46 h 78"/>
                <a:gd name="T20" fmla="*/ 18 w 25"/>
                <a:gd name="T21" fmla="*/ 21 h 78"/>
                <a:gd name="T22" fmla="*/ 13 w 25"/>
                <a:gd name="T23" fmla="*/ 0 h 78"/>
                <a:gd name="T24" fmla="*/ 0 w 25"/>
                <a:gd name="T25" fmla="*/ 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78">
                  <a:moveTo>
                    <a:pt x="0" y="3"/>
                  </a:moveTo>
                  <a:lnTo>
                    <a:pt x="0" y="3"/>
                  </a:lnTo>
                  <a:lnTo>
                    <a:pt x="1" y="10"/>
                  </a:lnTo>
                  <a:lnTo>
                    <a:pt x="4" y="30"/>
                  </a:lnTo>
                  <a:lnTo>
                    <a:pt x="6" y="54"/>
                  </a:lnTo>
                  <a:lnTo>
                    <a:pt x="6" y="67"/>
                  </a:lnTo>
                  <a:lnTo>
                    <a:pt x="4" y="78"/>
                  </a:lnTo>
                  <a:lnTo>
                    <a:pt x="25" y="73"/>
                  </a:lnTo>
                  <a:lnTo>
                    <a:pt x="25" y="73"/>
                  </a:lnTo>
                  <a:lnTo>
                    <a:pt x="22" y="46"/>
                  </a:lnTo>
                  <a:lnTo>
                    <a:pt x="18" y="21"/>
                  </a:lnTo>
                  <a:lnTo>
                    <a:pt x="13" y="0"/>
                  </a:lnTo>
                  <a:lnTo>
                    <a:pt x="0" y="3"/>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6" name="Freeform 239"/>
            <p:cNvSpPr>
              <a:spLocks/>
            </p:cNvSpPr>
            <p:nvPr/>
          </p:nvSpPr>
          <p:spPr bwMode="auto">
            <a:xfrm>
              <a:off x="2118170" y="1730927"/>
              <a:ext cx="104775" cy="80963"/>
            </a:xfrm>
            <a:custGeom>
              <a:avLst/>
              <a:gdLst>
                <a:gd name="T0" fmla="*/ 22 w 66"/>
                <a:gd name="T1" fmla="*/ 38 h 51"/>
                <a:gd name="T2" fmla="*/ 22 w 66"/>
                <a:gd name="T3" fmla="*/ 38 h 51"/>
                <a:gd name="T4" fmla="*/ 21 w 66"/>
                <a:gd name="T5" fmla="*/ 33 h 51"/>
                <a:gd name="T6" fmla="*/ 21 w 66"/>
                <a:gd name="T7" fmla="*/ 27 h 51"/>
                <a:gd name="T8" fmla="*/ 21 w 66"/>
                <a:gd name="T9" fmla="*/ 27 h 51"/>
                <a:gd name="T10" fmla="*/ 21 w 66"/>
                <a:gd name="T11" fmla="*/ 20 h 51"/>
                <a:gd name="T12" fmla="*/ 25 w 66"/>
                <a:gd name="T13" fmla="*/ 11 h 51"/>
                <a:gd name="T14" fmla="*/ 31 w 66"/>
                <a:gd name="T15" fmla="*/ 5 h 51"/>
                <a:gd name="T16" fmla="*/ 36 w 66"/>
                <a:gd name="T17" fmla="*/ 3 h 51"/>
                <a:gd name="T18" fmla="*/ 42 w 66"/>
                <a:gd name="T19" fmla="*/ 2 h 51"/>
                <a:gd name="T20" fmla="*/ 42 w 66"/>
                <a:gd name="T21" fmla="*/ 2 h 51"/>
                <a:gd name="T22" fmla="*/ 46 w 66"/>
                <a:gd name="T23" fmla="*/ 0 h 51"/>
                <a:gd name="T24" fmla="*/ 52 w 66"/>
                <a:gd name="T25" fmla="*/ 2 h 51"/>
                <a:gd name="T26" fmla="*/ 55 w 66"/>
                <a:gd name="T27" fmla="*/ 3 h 51"/>
                <a:gd name="T28" fmla="*/ 60 w 66"/>
                <a:gd name="T29" fmla="*/ 6 h 51"/>
                <a:gd name="T30" fmla="*/ 63 w 66"/>
                <a:gd name="T31" fmla="*/ 11 h 51"/>
                <a:gd name="T32" fmla="*/ 64 w 66"/>
                <a:gd name="T33" fmla="*/ 15 h 51"/>
                <a:gd name="T34" fmla="*/ 66 w 66"/>
                <a:gd name="T35" fmla="*/ 26 h 51"/>
                <a:gd name="T36" fmla="*/ 66 w 66"/>
                <a:gd name="T37" fmla="*/ 26 h 51"/>
                <a:gd name="T38" fmla="*/ 66 w 66"/>
                <a:gd name="T39" fmla="*/ 33 h 51"/>
                <a:gd name="T40" fmla="*/ 63 w 66"/>
                <a:gd name="T41" fmla="*/ 39 h 51"/>
                <a:gd name="T42" fmla="*/ 60 w 66"/>
                <a:gd name="T43" fmla="*/ 47 h 51"/>
                <a:gd name="T44" fmla="*/ 55 w 66"/>
                <a:gd name="T45" fmla="*/ 51 h 51"/>
                <a:gd name="T46" fmla="*/ 45 w 66"/>
                <a:gd name="T47" fmla="*/ 42 h 51"/>
                <a:gd name="T48" fmla="*/ 45 w 66"/>
                <a:gd name="T49" fmla="*/ 42 h 51"/>
                <a:gd name="T50" fmla="*/ 49 w 66"/>
                <a:gd name="T51" fmla="*/ 36 h 51"/>
                <a:gd name="T52" fmla="*/ 51 w 66"/>
                <a:gd name="T53" fmla="*/ 32 h 51"/>
                <a:gd name="T54" fmla="*/ 51 w 66"/>
                <a:gd name="T55" fmla="*/ 27 h 51"/>
                <a:gd name="T56" fmla="*/ 51 w 66"/>
                <a:gd name="T57" fmla="*/ 27 h 51"/>
                <a:gd name="T58" fmla="*/ 51 w 66"/>
                <a:gd name="T59" fmla="*/ 24 h 51"/>
                <a:gd name="T60" fmla="*/ 48 w 66"/>
                <a:gd name="T61" fmla="*/ 21 h 51"/>
                <a:gd name="T62" fmla="*/ 45 w 66"/>
                <a:gd name="T63" fmla="*/ 20 h 51"/>
                <a:gd name="T64" fmla="*/ 42 w 66"/>
                <a:gd name="T65" fmla="*/ 20 h 51"/>
                <a:gd name="T66" fmla="*/ 42 w 66"/>
                <a:gd name="T67" fmla="*/ 20 h 51"/>
                <a:gd name="T68" fmla="*/ 37 w 66"/>
                <a:gd name="T69" fmla="*/ 21 h 51"/>
                <a:gd name="T70" fmla="*/ 36 w 66"/>
                <a:gd name="T71" fmla="*/ 23 h 51"/>
                <a:gd name="T72" fmla="*/ 33 w 66"/>
                <a:gd name="T73" fmla="*/ 27 h 51"/>
                <a:gd name="T74" fmla="*/ 33 w 66"/>
                <a:gd name="T75" fmla="*/ 30 h 51"/>
                <a:gd name="T76" fmla="*/ 33 w 66"/>
                <a:gd name="T77" fmla="*/ 30 h 51"/>
                <a:gd name="T78" fmla="*/ 34 w 66"/>
                <a:gd name="T79" fmla="*/ 36 h 51"/>
                <a:gd name="T80" fmla="*/ 37 w 66"/>
                <a:gd name="T81" fmla="*/ 39 h 51"/>
                <a:gd name="T82" fmla="*/ 33 w 66"/>
                <a:gd name="T83" fmla="*/ 51 h 51"/>
                <a:gd name="T84" fmla="*/ 1 w 66"/>
                <a:gd name="T85" fmla="*/ 51 h 51"/>
                <a:gd name="T86" fmla="*/ 0 w 66"/>
                <a:gd name="T87" fmla="*/ 14 h 51"/>
                <a:gd name="T88" fmla="*/ 13 w 66"/>
                <a:gd name="T89" fmla="*/ 12 h 51"/>
                <a:gd name="T90" fmla="*/ 13 w 66"/>
                <a:gd name="T91" fmla="*/ 38 h 51"/>
                <a:gd name="T92" fmla="*/ 22 w 66"/>
                <a:gd name="T93"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 h="51">
                  <a:moveTo>
                    <a:pt x="22" y="38"/>
                  </a:moveTo>
                  <a:lnTo>
                    <a:pt x="22" y="38"/>
                  </a:lnTo>
                  <a:lnTo>
                    <a:pt x="21" y="33"/>
                  </a:lnTo>
                  <a:lnTo>
                    <a:pt x="21" y="27"/>
                  </a:lnTo>
                  <a:lnTo>
                    <a:pt x="21" y="27"/>
                  </a:lnTo>
                  <a:lnTo>
                    <a:pt x="21" y="20"/>
                  </a:lnTo>
                  <a:lnTo>
                    <a:pt x="25" y="11"/>
                  </a:lnTo>
                  <a:lnTo>
                    <a:pt x="31" y="5"/>
                  </a:lnTo>
                  <a:lnTo>
                    <a:pt x="36" y="3"/>
                  </a:lnTo>
                  <a:lnTo>
                    <a:pt x="42" y="2"/>
                  </a:lnTo>
                  <a:lnTo>
                    <a:pt x="42" y="2"/>
                  </a:lnTo>
                  <a:lnTo>
                    <a:pt x="46" y="0"/>
                  </a:lnTo>
                  <a:lnTo>
                    <a:pt x="52" y="2"/>
                  </a:lnTo>
                  <a:lnTo>
                    <a:pt x="55" y="3"/>
                  </a:lnTo>
                  <a:lnTo>
                    <a:pt x="60" y="6"/>
                  </a:lnTo>
                  <a:lnTo>
                    <a:pt x="63" y="11"/>
                  </a:lnTo>
                  <a:lnTo>
                    <a:pt x="64" y="15"/>
                  </a:lnTo>
                  <a:lnTo>
                    <a:pt x="66" y="26"/>
                  </a:lnTo>
                  <a:lnTo>
                    <a:pt x="66" y="26"/>
                  </a:lnTo>
                  <a:lnTo>
                    <a:pt x="66" y="33"/>
                  </a:lnTo>
                  <a:lnTo>
                    <a:pt x="63" y="39"/>
                  </a:lnTo>
                  <a:lnTo>
                    <a:pt x="60" y="47"/>
                  </a:lnTo>
                  <a:lnTo>
                    <a:pt x="55" y="51"/>
                  </a:lnTo>
                  <a:lnTo>
                    <a:pt x="45" y="42"/>
                  </a:lnTo>
                  <a:lnTo>
                    <a:pt x="45" y="42"/>
                  </a:lnTo>
                  <a:lnTo>
                    <a:pt x="49" y="36"/>
                  </a:lnTo>
                  <a:lnTo>
                    <a:pt x="51" y="32"/>
                  </a:lnTo>
                  <a:lnTo>
                    <a:pt x="51" y="27"/>
                  </a:lnTo>
                  <a:lnTo>
                    <a:pt x="51" y="27"/>
                  </a:lnTo>
                  <a:lnTo>
                    <a:pt x="51" y="24"/>
                  </a:lnTo>
                  <a:lnTo>
                    <a:pt x="48" y="21"/>
                  </a:lnTo>
                  <a:lnTo>
                    <a:pt x="45" y="20"/>
                  </a:lnTo>
                  <a:lnTo>
                    <a:pt x="42" y="20"/>
                  </a:lnTo>
                  <a:lnTo>
                    <a:pt x="42" y="20"/>
                  </a:lnTo>
                  <a:lnTo>
                    <a:pt x="37" y="21"/>
                  </a:lnTo>
                  <a:lnTo>
                    <a:pt x="36" y="23"/>
                  </a:lnTo>
                  <a:lnTo>
                    <a:pt x="33" y="27"/>
                  </a:lnTo>
                  <a:lnTo>
                    <a:pt x="33" y="30"/>
                  </a:lnTo>
                  <a:lnTo>
                    <a:pt x="33" y="30"/>
                  </a:lnTo>
                  <a:lnTo>
                    <a:pt x="34" y="36"/>
                  </a:lnTo>
                  <a:lnTo>
                    <a:pt x="37" y="39"/>
                  </a:lnTo>
                  <a:lnTo>
                    <a:pt x="33" y="51"/>
                  </a:lnTo>
                  <a:lnTo>
                    <a:pt x="1" y="51"/>
                  </a:lnTo>
                  <a:lnTo>
                    <a:pt x="0" y="14"/>
                  </a:lnTo>
                  <a:lnTo>
                    <a:pt x="13" y="12"/>
                  </a:lnTo>
                  <a:lnTo>
                    <a:pt x="13" y="38"/>
                  </a:lnTo>
                  <a:lnTo>
                    <a:pt x="22" y="38"/>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7" name="Freeform 240"/>
            <p:cNvSpPr>
              <a:spLocks/>
            </p:cNvSpPr>
            <p:nvPr/>
          </p:nvSpPr>
          <p:spPr bwMode="auto">
            <a:xfrm>
              <a:off x="1259330" y="1702352"/>
              <a:ext cx="1104903" cy="552452"/>
            </a:xfrm>
            <a:custGeom>
              <a:avLst/>
              <a:gdLst>
                <a:gd name="T0" fmla="*/ 0 w 696"/>
                <a:gd name="T1" fmla="*/ 95 h 348"/>
                <a:gd name="T2" fmla="*/ 96 w 696"/>
                <a:gd name="T3" fmla="*/ 78 h 348"/>
                <a:gd name="T4" fmla="*/ 217 w 696"/>
                <a:gd name="T5" fmla="*/ 51 h 348"/>
                <a:gd name="T6" fmla="*/ 303 w 696"/>
                <a:gd name="T7" fmla="*/ 27 h 348"/>
                <a:gd name="T8" fmla="*/ 350 w 696"/>
                <a:gd name="T9" fmla="*/ 9 h 348"/>
                <a:gd name="T10" fmla="*/ 366 w 696"/>
                <a:gd name="T11" fmla="*/ 0 h 348"/>
                <a:gd name="T12" fmla="*/ 393 w 696"/>
                <a:gd name="T13" fmla="*/ 51 h 348"/>
                <a:gd name="T14" fmla="*/ 423 w 696"/>
                <a:gd name="T15" fmla="*/ 101 h 348"/>
                <a:gd name="T16" fmla="*/ 463 w 696"/>
                <a:gd name="T17" fmla="*/ 154 h 348"/>
                <a:gd name="T18" fmla="*/ 499 w 696"/>
                <a:gd name="T19" fmla="*/ 192 h 348"/>
                <a:gd name="T20" fmla="*/ 524 w 696"/>
                <a:gd name="T21" fmla="*/ 211 h 348"/>
                <a:gd name="T22" fmla="*/ 553 w 696"/>
                <a:gd name="T23" fmla="*/ 227 h 348"/>
                <a:gd name="T24" fmla="*/ 583 w 696"/>
                <a:gd name="T25" fmla="*/ 239 h 348"/>
                <a:gd name="T26" fmla="*/ 614 w 696"/>
                <a:gd name="T27" fmla="*/ 244 h 348"/>
                <a:gd name="T28" fmla="*/ 645 w 696"/>
                <a:gd name="T29" fmla="*/ 239 h 348"/>
                <a:gd name="T30" fmla="*/ 680 w 696"/>
                <a:gd name="T31" fmla="*/ 227 h 348"/>
                <a:gd name="T32" fmla="*/ 696 w 696"/>
                <a:gd name="T33" fmla="*/ 217 h 348"/>
                <a:gd name="T34" fmla="*/ 674 w 696"/>
                <a:gd name="T35" fmla="*/ 235 h 348"/>
                <a:gd name="T36" fmla="*/ 644 w 696"/>
                <a:gd name="T37" fmla="*/ 254 h 348"/>
                <a:gd name="T38" fmla="*/ 599 w 696"/>
                <a:gd name="T39" fmla="*/ 278 h 348"/>
                <a:gd name="T40" fmla="*/ 538 w 696"/>
                <a:gd name="T41" fmla="*/ 301 h 348"/>
                <a:gd name="T42" fmla="*/ 459 w 696"/>
                <a:gd name="T43" fmla="*/ 322 h 348"/>
                <a:gd name="T44" fmla="*/ 360 w 696"/>
                <a:gd name="T45" fmla="*/ 338 h 348"/>
                <a:gd name="T46" fmla="*/ 241 w 696"/>
                <a:gd name="T47" fmla="*/ 348 h 348"/>
                <a:gd name="T48" fmla="*/ 232 w 696"/>
                <a:gd name="T49" fmla="*/ 347 h 348"/>
                <a:gd name="T50" fmla="*/ 196 w 696"/>
                <a:gd name="T51" fmla="*/ 337 h 348"/>
                <a:gd name="T52" fmla="*/ 160 w 696"/>
                <a:gd name="T53" fmla="*/ 320 h 348"/>
                <a:gd name="T54" fmla="*/ 120 w 696"/>
                <a:gd name="T55" fmla="*/ 295 h 348"/>
                <a:gd name="T56" fmla="*/ 79 w 696"/>
                <a:gd name="T57" fmla="*/ 257 h 348"/>
                <a:gd name="T58" fmla="*/ 42 w 696"/>
                <a:gd name="T59" fmla="*/ 205 h 348"/>
                <a:gd name="T60" fmla="*/ 26 w 696"/>
                <a:gd name="T61" fmla="*/ 172 h 348"/>
                <a:gd name="T62" fmla="*/ 12 w 696"/>
                <a:gd name="T63" fmla="*/ 136 h 348"/>
                <a:gd name="T64" fmla="*/ 0 w 696"/>
                <a:gd name="T65" fmla="*/ 95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6" h="348">
                  <a:moveTo>
                    <a:pt x="0" y="95"/>
                  </a:moveTo>
                  <a:lnTo>
                    <a:pt x="0" y="95"/>
                  </a:lnTo>
                  <a:lnTo>
                    <a:pt x="47" y="87"/>
                  </a:lnTo>
                  <a:lnTo>
                    <a:pt x="96" y="78"/>
                  </a:lnTo>
                  <a:lnTo>
                    <a:pt x="154" y="66"/>
                  </a:lnTo>
                  <a:lnTo>
                    <a:pt x="217" y="51"/>
                  </a:lnTo>
                  <a:lnTo>
                    <a:pt x="277" y="36"/>
                  </a:lnTo>
                  <a:lnTo>
                    <a:pt x="303" y="27"/>
                  </a:lnTo>
                  <a:lnTo>
                    <a:pt x="329" y="18"/>
                  </a:lnTo>
                  <a:lnTo>
                    <a:pt x="350" y="9"/>
                  </a:lnTo>
                  <a:lnTo>
                    <a:pt x="366" y="0"/>
                  </a:lnTo>
                  <a:lnTo>
                    <a:pt x="366" y="0"/>
                  </a:lnTo>
                  <a:lnTo>
                    <a:pt x="374" y="14"/>
                  </a:lnTo>
                  <a:lnTo>
                    <a:pt x="393" y="51"/>
                  </a:lnTo>
                  <a:lnTo>
                    <a:pt x="406" y="75"/>
                  </a:lnTo>
                  <a:lnTo>
                    <a:pt x="423" y="101"/>
                  </a:lnTo>
                  <a:lnTo>
                    <a:pt x="441" y="127"/>
                  </a:lnTo>
                  <a:lnTo>
                    <a:pt x="463" y="154"/>
                  </a:lnTo>
                  <a:lnTo>
                    <a:pt x="486" y="180"/>
                  </a:lnTo>
                  <a:lnTo>
                    <a:pt x="499" y="192"/>
                  </a:lnTo>
                  <a:lnTo>
                    <a:pt x="511" y="202"/>
                  </a:lnTo>
                  <a:lnTo>
                    <a:pt x="524" y="211"/>
                  </a:lnTo>
                  <a:lnTo>
                    <a:pt x="538" y="220"/>
                  </a:lnTo>
                  <a:lnTo>
                    <a:pt x="553" y="227"/>
                  </a:lnTo>
                  <a:lnTo>
                    <a:pt x="568" y="235"/>
                  </a:lnTo>
                  <a:lnTo>
                    <a:pt x="583" y="239"/>
                  </a:lnTo>
                  <a:lnTo>
                    <a:pt x="598" y="242"/>
                  </a:lnTo>
                  <a:lnTo>
                    <a:pt x="614" y="244"/>
                  </a:lnTo>
                  <a:lnTo>
                    <a:pt x="629" y="242"/>
                  </a:lnTo>
                  <a:lnTo>
                    <a:pt x="645" y="239"/>
                  </a:lnTo>
                  <a:lnTo>
                    <a:pt x="663" y="235"/>
                  </a:lnTo>
                  <a:lnTo>
                    <a:pt x="680" y="227"/>
                  </a:lnTo>
                  <a:lnTo>
                    <a:pt x="696" y="217"/>
                  </a:lnTo>
                  <a:lnTo>
                    <a:pt x="696" y="217"/>
                  </a:lnTo>
                  <a:lnTo>
                    <a:pt x="692" y="222"/>
                  </a:lnTo>
                  <a:lnTo>
                    <a:pt x="674" y="235"/>
                  </a:lnTo>
                  <a:lnTo>
                    <a:pt x="660" y="245"/>
                  </a:lnTo>
                  <a:lnTo>
                    <a:pt x="644" y="254"/>
                  </a:lnTo>
                  <a:lnTo>
                    <a:pt x="623" y="266"/>
                  </a:lnTo>
                  <a:lnTo>
                    <a:pt x="599" y="278"/>
                  </a:lnTo>
                  <a:lnTo>
                    <a:pt x="571" y="289"/>
                  </a:lnTo>
                  <a:lnTo>
                    <a:pt x="538" y="301"/>
                  </a:lnTo>
                  <a:lnTo>
                    <a:pt x="501" y="311"/>
                  </a:lnTo>
                  <a:lnTo>
                    <a:pt x="459" y="322"/>
                  </a:lnTo>
                  <a:lnTo>
                    <a:pt x="411" y="331"/>
                  </a:lnTo>
                  <a:lnTo>
                    <a:pt x="360" y="338"/>
                  </a:lnTo>
                  <a:lnTo>
                    <a:pt x="302" y="344"/>
                  </a:lnTo>
                  <a:lnTo>
                    <a:pt x="241" y="348"/>
                  </a:lnTo>
                  <a:lnTo>
                    <a:pt x="241" y="348"/>
                  </a:lnTo>
                  <a:lnTo>
                    <a:pt x="232" y="347"/>
                  </a:lnTo>
                  <a:lnTo>
                    <a:pt x="211" y="341"/>
                  </a:lnTo>
                  <a:lnTo>
                    <a:pt x="196" y="337"/>
                  </a:lnTo>
                  <a:lnTo>
                    <a:pt x="178" y="329"/>
                  </a:lnTo>
                  <a:lnTo>
                    <a:pt x="160" y="320"/>
                  </a:lnTo>
                  <a:lnTo>
                    <a:pt x="141" y="308"/>
                  </a:lnTo>
                  <a:lnTo>
                    <a:pt x="120" y="295"/>
                  </a:lnTo>
                  <a:lnTo>
                    <a:pt x="100" y="277"/>
                  </a:lnTo>
                  <a:lnTo>
                    <a:pt x="79" y="257"/>
                  </a:lnTo>
                  <a:lnTo>
                    <a:pt x="60" y="232"/>
                  </a:lnTo>
                  <a:lnTo>
                    <a:pt x="42" y="205"/>
                  </a:lnTo>
                  <a:lnTo>
                    <a:pt x="35" y="189"/>
                  </a:lnTo>
                  <a:lnTo>
                    <a:pt x="26" y="172"/>
                  </a:lnTo>
                  <a:lnTo>
                    <a:pt x="18" y="156"/>
                  </a:lnTo>
                  <a:lnTo>
                    <a:pt x="12" y="136"/>
                  </a:lnTo>
                  <a:lnTo>
                    <a:pt x="6" y="117"/>
                  </a:lnTo>
                  <a:lnTo>
                    <a:pt x="0" y="95"/>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8" name="Freeform 241"/>
            <p:cNvSpPr>
              <a:spLocks/>
            </p:cNvSpPr>
            <p:nvPr/>
          </p:nvSpPr>
          <p:spPr bwMode="auto">
            <a:xfrm>
              <a:off x="1259330" y="1702352"/>
              <a:ext cx="1104903" cy="552452"/>
            </a:xfrm>
            <a:custGeom>
              <a:avLst/>
              <a:gdLst>
                <a:gd name="T0" fmla="*/ 0 w 696"/>
                <a:gd name="T1" fmla="*/ 95 h 348"/>
                <a:gd name="T2" fmla="*/ 96 w 696"/>
                <a:gd name="T3" fmla="*/ 78 h 348"/>
                <a:gd name="T4" fmla="*/ 217 w 696"/>
                <a:gd name="T5" fmla="*/ 51 h 348"/>
                <a:gd name="T6" fmla="*/ 303 w 696"/>
                <a:gd name="T7" fmla="*/ 27 h 348"/>
                <a:gd name="T8" fmla="*/ 350 w 696"/>
                <a:gd name="T9" fmla="*/ 9 h 348"/>
                <a:gd name="T10" fmla="*/ 366 w 696"/>
                <a:gd name="T11" fmla="*/ 0 h 348"/>
                <a:gd name="T12" fmla="*/ 393 w 696"/>
                <a:gd name="T13" fmla="*/ 51 h 348"/>
                <a:gd name="T14" fmla="*/ 423 w 696"/>
                <a:gd name="T15" fmla="*/ 101 h 348"/>
                <a:gd name="T16" fmla="*/ 463 w 696"/>
                <a:gd name="T17" fmla="*/ 154 h 348"/>
                <a:gd name="T18" fmla="*/ 499 w 696"/>
                <a:gd name="T19" fmla="*/ 192 h 348"/>
                <a:gd name="T20" fmla="*/ 524 w 696"/>
                <a:gd name="T21" fmla="*/ 211 h 348"/>
                <a:gd name="T22" fmla="*/ 553 w 696"/>
                <a:gd name="T23" fmla="*/ 227 h 348"/>
                <a:gd name="T24" fmla="*/ 583 w 696"/>
                <a:gd name="T25" fmla="*/ 239 h 348"/>
                <a:gd name="T26" fmla="*/ 614 w 696"/>
                <a:gd name="T27" fmla="*/ 244 h 348"/>
                <a:gd name="T28" fmla="*/ 645 w 696"/>
                <a:gd name="T29" fmla="*/ 239 h 348"/>
                <a:gd name="T30" fmla="*/ 680 w 696"/>
                <a:gd name="T31" fmla="*/ 227 h 348"/>
                <a:gd name="T32" fmla="*/ 696 w 696"/>
                <a:gd name="T33" fmla="*/ 217 h 348"/>
                <a:gd name="T34" fmla="*/ 674 w 696"/>
                <a:gd name="T35" fmla="*/ 235 h 348"/>
                <a:gd name="T36" fmla="*/ 644 w 696"/>
                <a:gd name="T37" fmla="*/ 254 h 348"/>
                <a:gd name="T38" fmla="*/ 599 w 696"/>
                <a:gd name="T39" fmla="*/ 278 h 348"/>
                <a:gd name="T40" fmla="*/ 538 w 696"/>
                <a:gd name="T41" fmla="*/ 301 h 348"/>
                <a:gd name="T42" fmla="*/ 459 w 696"/>
                <a:gd name="T43" fmla="*/ 322 h 348"/>
                <a:gd name="T44" fmla="*/ 360 w 696"/>
                <a:gd name="T45" fmla="*/ 338 h 348"/>
                <a:gd name="T46" fmla="*/ 241 w 696"/>
                <a:gd name="T47" fmla="*/ 348 h 348"/>
                <a:gd name="T48" fmla="*/ 232 w 696"/>
                <a:gd name="T49" fmla="*/ 347 h 348"/>
                <a:gd name="T50" fmla="*/ 196 w 696"/>
                <a:gd name="T51" fmla="*/ 337 h 348"/>
                <a:gd name="T52" fmla="*/ 160 w 696"/>
                <a:gd name="T53" fmla="*/ 320 h 348"/>
                <a:gd name="T54" fmla="*/ 120 w 696"/>
                <a:gd name="T55" fmla="*/ 295 h 348"/>
                <a:gd name="T56" fmla="*/ 79 w 696"/>
                <a:gd name="T57" fmla="*/ 257 h 348"/>
                <a:gd name="T58" fmla="*/ 42 w 696"/>
                <a:gd name="T59" fmla="*/ 205 h 348"/>
                <a:gd name="T60" fmla="*/ 26 w 696"/>
                <a:gd name="T61" fmla="*/ 172 h 348"/>
                <a:gd name="T62" fmla="*/ 12 w 696"/>
                <a:gd name="T63" fmla="*/ 136 h 348"/>
                <a:gd name="T64" fmla="*/ 0 w 696"/>
                <a:gd name="T65" fmla="*/ 95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6" h="348">
                  <a:moveTo>
                    <a:pt x="0" y="95"/>
                  </a:moveTo>
                  <a:lnTo>
                    <a:pt x="0" y="95"/>
                  </a:lnTo>
                  <a:lnTo>
                    <a:pt x="47" y="87"/>
                  </a:lnTo>
                  <a:lnTo>
                    <a:pt x="96" y="78"/>
                  </a:lnTo>
                  <a:lnTo>
                    <a:pt x="154" y="66"/>
                  </a:lnTo>
                  <a:lnTo>
                    <a:pt x="217" y="51"/>
                  </a:lnTo>
                  <a:lnTo>
                    <a:pt x="277" y="36"/>
                  </a:lnTo>
                  <a:lnTo>
                    <a:pt x="303" y="27"/>
                  </a:lnTo>
                  <a:lnTo>
                    <a:pt x="329" y="18"/>
                  </a:lnTo>
                  <a:lnTo>
                    <a:pt x="350" y="9"/>
                  </a:lnTo>
                  <a:lnTo>
                    <a:pt x="366" y="0"/>
                  </a:lnTo>
                  <a:lnTo>
                    <a:pt x="366" y="0"/>
                  </a:lnTo>
                  <a:lnTo>
                    <a:pt x="374" y="14"/>
                  </a:lnTo>
                  <a:lnTo>
                    <a:pt x="393" y="51"/>
                  </a:lnTo>
                  <a:lnTo>
                    <a:pt x="406" y="75"/>
                  </a:lnTo>
                  <a:lnTo>
                    <a:pt x="423" y="101"/>
                  </a:lnTo>
                  <a:lnTo>
                    <a:pt x="441" y="127"/>
                  </a:lnTo>
                  <a:lnTo>
                    <a:pt x="463" y="154"/>
                  </a:lnTo>
                  <a:lnTo>
                    <a:pt x="486" y="180"/>
                  </a:lnTo>
                  <a:lnTo>
                    <a:pt x="499" y="192"/>
                  </a:lnTo>
                  <a:lnTo>
                    <a:pt x="511" y="202"/>
                  </a:lnTo>
                  <a:lnTo>
                    <a:pt x="524" y="211"/>
                  </a:lnTo>
                  <a:lnTo>
                    <a:pt x="538" y="220"/>
                  </a:lnTo>
                  <a:lnTo>
                    <a:pt x="553" y="227"/>
                  </a:lnTo>
                  <a:lnTo>
                    <a:pt x="568" y="235"/>
                  </a:lnTo>
                  <a:lnTo>
                    <a:pt x="583" y="239"/>
                  </a:lnTo>
                  <a:lnTo>
                    <a:pt x="598" y="242"/>
                  </a:lnTo>
                  <a:lnTo>
                    <a:pt x="614" y="244"/>
                  </a:lnTo>
                  <a:lnTo>
                    <a:pt x="629" y="242"/>
                  </a:lnTo>
                  <a:lnTo>
                    <a:pt x="645" y="239"/>
                  </a:lnTo>
                  <a:lnTo>
                    <a:pt x="663" y="235"/>
                  </a:lnTo>
                  <a:lnTo>
                    <a:pt x="680" y="227"/>
                  </a:lnTo>
                  <a:lnTo>
                    <a:pt x="696" y="217"/>
                  </a:lnTo>
                  <a:lnTo>
                    <a:pt x="696" y="217"/>
                  </a:lnTo>
                  <a:lnTo>
                    <a:pt x="692" y="222"/>
                  </a:lnTo>
                  <a:lnTo>
                    <a:pt x="674" y="235"/>
                  </a:lnTo>
                  <a:lnTo>
                    <a:pt x="660" y="245"/>
                  </a:lnTo>
                  <a:lnTo>
                    <a:pt x="644" y="254"/>
                  </a:lnTo>
                  <a:lnTo>
                    <a:pt x="623" y="266"/>
                  </a:lnTo>
                  <a:lnTo>
                    <a:pt x="599" y="278"/>
                  </a:lnTo>
                  <a:lnTo>
                    <a:pt x="571" y="289"/>
                  </a:lnTo>
                  <a:lnTo>
                    <a:pt x="538" y="301"/>
                  </a:lnTo>
                  <a:lnTo>
                    <a:pt x="501" y="311"/>
                  </a:lnTo>
                  <a:lnTo>
                    <a:pt x="459" y="322"/>
                  </a:lnTo>
                  <a:lnTo>
                    <a:pt x="411" y="331"/>
                  </a:lnTo>
                  <a:lnTo>
                    <a:pt x="360" y="338"/>
                  </a:lnTo>
                  <a:lnTo>
                    <a:pt x="302" y="344"/>
                  </a:lnTo>
                  <a:lnTo>
                    <a:pt x="241" y="348"/>
                  </a:lnTo>
                  <a:lnTo>
                    <a:pt x="241" y="348"/>
                  </a:lnTo>
                  <a:lnTo>
                    <a:pt x="232" y="347"/>
                  </a:lnTo>
                  <a:lnTo>
                    <a:pt x="211" y="341"/>
                  </a:lnTo>
                  <a:lnTo>
                    <a:pt x="196" y="337"/>
                  </a:lnTo>
                  <a:lnTo>
                    <a:pt x="178" y="329"/>
                  </a:lnTo>
                  <a:lnTo>
                    <a:pt x="160" y="320"/>
                  </a:lnTo>
                  <a:lnTo>
                    <a:pt x="141" y="308"/>
                  </a:lnTo>
                  <a:lnTo>
                    <a:pt x="120" y="295"/>
                  </a:lnTo>
                  <a:lnTo>
                    <a:pt x="100" y="277"/>
                  </a:lnTo>
                  <a:lnTo>
                    <a:pt x="79" y="257"/>
                  </a:lnTo>
                  <a:lnTo>
                    <a:pt x="60" y="232"/>
                  </a:lnTo>
                  <a:lnTo>
                    <a:pt x="42" y="205"/>
                  </a:lnTo>
                  <a:lnTo>
                    <a:pt x="35" y="189"/>
                  </a:lnTo>
                  <a:lnTo>
                    <a:pt x="26" y="172"/>
                  </a:lnTo>
                  <a:lnTo>
                    <a:pt x="18" y="156"/>
                  </a:lnTo>
                  <a:lnTo>
                    <a:pt x="12" y="136"/>
                  </a:lnTo>
                  <a:lnTo>
                    <a:pt x="6" y="117"/>
                  </a:lnTo>
                  <a:lnTo>
                    <a:pt x="0" y="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9" name="Freeform 242"/>
            <p:cNvSpPr>
              <a:spLocks/>
            </p:cNvSpPr>
            <p:nvPr/>
          </p:nvSpPr>
          <p:spPr bwMode="auto">
            <a:xfrm>
              <a:off x="1295843" y="1757914"/>
              <a:ext cx="1016003" cy="495302"/>
            </a:xfrm>
            <a:custGeom>
              <a:avLst/>
              <a:gdLst>
                <a:gd name="T0" fmla="*/ 0 w 640"/>
                <a:gd name="T1" fmla="*/ 74 h 312"/>
                <a:gd name="T2" fmla="*/ 83 w 640"/>
                <a:gd name="T3" fmla="*/ 64 h 312"/>
                <a:gd name="T4" fmla="*/ 191 w 640"/>
                <a:gd name="T5" fmla="*/ 45 h 312"/>
                <a:gd name="T6" fmla="*/ 270 w 640"/>
                <a:gd name="T7" fmla="*/ 25 h 312"/>
                <a:gd name="T8" fmla="*/ 313 w 640"/>
                <a:gd name="T9" fmla="*/ 9 h 312"/>
                <a:gd name="T10" fmla="*/ 330 w 640"/>
                <a:gd name="T11" fmla="*/ 0 h 312"/>
                <a:gd name="T12" fmla="*/ 355 w 640"/>
                <a:gd name="T13" fmla="*/ 45 h 312"/>
                <a:gd name="T14" fmla="*/ 383 w 640"/>
                <a:gd name="T15" fmla="*/ 89 h 312"/>
                <a:gd name="T16" fmla="*/ 422 w 640"/>
                <a:gd name="T17" fmla="*/ 139 h 312"/>
                <a:gd name="T18" fmla="*/ 469 w 640"/>
                <a:gd name="T19" fmla="*/ 184 h 312"/>
                <a:gd name="T20" fmla="*/ 494 w 640"/>
                <a:gd name="T21" fmla="*/ 201 h 312"/>
                <a:gd name="T22" fmla="*/ 521 w 640"/>
                <a:gd name="T23" fmla="*/ 216 h 312"/>
                <a:gd name="T24" fmla="*/ 549 w 640"/>
                <a:gd name="T25" fmla="*/ 225 h 312"/>
                <a:gd name="T26" fmla="*/ 579 w 640"/>
                <a:gd name="T27" fmla="*/ 228 h 312"/>
                <a:gd name="T28" fmla="*/ 609 w 640"/>
                <a:gd name="T29" fmla="*/ 224 h 312"/>
                <a:gd name="T30" fmla="*/ 640 w 640"/>
                <a:gd name="T31" fmla="*/ 210 h 312"/>
                <a:gd name="T32" fmla="*/ 634 w 640"/>
                <a:gd name="T33" fmla="*/ 215 h 312"/>
                <a:gd name="T34" fmla="*/ 590 w 640"/>
                <a:gd name="T35" fmla="*/ 240 h 312"/>
                <a:gd name="T36" fmla="*/ 548 w 640"/>
                <a:gd name="T37" fmla="*/ 258 h 312"/>
                <a:gd name="T38" fmla="*/ 493 w 640"/>
                <a:gd name="T39" fmla="*/ 276 h 312"/>
                <a:gd name="T40" fmla="*/ 422 w 640"/>
                <a:gd name="T41" fmla="*/ 293 h 312"/>
                <a:gd name="T42" fmla="*/ 337 w 640"/>
                <a:gd name="T43" fmla="*/ 305 h 312"/>
                <a:gd name="T44" fmla="*/ 237 w 640"/>
                <a:gd name="T45" fmla="*/ 312 h 312"/>
                <a:gd name="T46" fmla="*/ 228 w 640"/>
                <a:gd name="T47" fmla="*/ 312 h 312"/>
                <a:gd name="T48" fmla="*/ 192 w 640"/>
                <a:gd name="T49" fmla="*/ 305 h 312"/>
                <a:gd name="T50" fmla="*/ 158 w 640"/>
                <a:gd name="T51" fmla="*/ 291 h 312"/>
                <a:gd name="T52" fmla="*/ 118 w 640"/>
                <a:gd name="T53" fmla="*/ 267 h 312"/>
                <a:gd name="T54" fmla="*/ 77 w 640"/>
                <a:gd name="T55" fmla="*/ 233 h 312"/>
                <a:gd name="T56" fmla="*/ 50 w 640"/>
                <a:gd name="T57" fmla="*/ 197 h 312"/>
                <a:gd name="T58" fmla="*/ 32 w 640"/>
                <a:gd name="T59" fmla="*/ 167 h 312"/>
                <a:gd name="T60" fmla="*/ 18 w 640"/>
                <a:gd name="T61" fmla="*/ 134 h 312"/>
                <a:gd name="T62" fmla="*/ 4 w 640"/>
                <a:gd name="T63" fmla="*/ 9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0" h="312">
                  <a:moveTo>
                    <a:pt x="0" y="74"/>
                  </a:moveTo>
                  <a:lnTo>
                    <a:pt x="0" y="74"/>
                  </a:lnTo>
                  <a:lnTo>
                    <a:pt x="40" y="70"/>
                  </a:lnTo>
                  <a:lnTo>
                    <a:pt x="83" y="64"/>
                  </a:lnTo>
                  <a:lnTo>
                    <a:pt x="136" y="55"/>
                  </a:lnTo>
                  <a:lnTo>
                    <a:pt x="191" y="45"/>
                  </a:lnTo>
                  <a:lnTo>
                    <a:pt x="245" y="31"/>
                  </a:lnTo>
                  <a:lnTo>
                    <a:pt x="270" y="25"/>
                  </a:lnTo>
                  <a:lnTo>
                    <a:pt x="292" y="16"/>
                  </a:lnTo>
                  <a:lnTo>
                    <a:pt x="313" y="9"/>
                  </a:lnTo>
                  <a:lnTo>
                    <a:pt x="330" y="0"/>
                  </a:lnTo>
                  <a:lnTo>
                    <a:pt x="330" y="0"/>
                  </a:lnTo>
                  <a:lnTo>
                    <a:pt x="336" y="12"/>
                  </a:lnTo>
                  <a:lnTo>
                    <a:pt x="355" y="45"/>
                  </a:lnTo>
                  <a:lnTo>
                    <a:pt x="369" y="67"/>
                  </a:lnTo>
                  <a:lnTo>
                    <a:pt x="383" y="89"/>
                  </a:lnTo>
                  <a:lnTo>
                    <a:pt x="403" y="115"/>
                  </a:lnTo>
                  <a:lnTo>
                    <a:pt x="422" y="139"/>
                  </a:lnTo>
                  <a:lnTo>
                    <a:pt x="445" y="163"/>
                  </a:lnTo>
                  <a:lnTo>
                    <a:pt x="469" y="184"/>
                  </a:lnTo>
                  <a:lnTo>
                    <a:pt x="482" y="192"/>
                  </a:lnTo>
                  <a:lnTo>
                    <a:pt x="494" y="201"/>
                  </a:lnTo>
                  <a:lnTo>
                    <a:pt x="507" y="209"/>
                  </a:lnTo>
                  <a:lnTo>
                    <a:pt x="521" y="216"/>
                  </a:lnTo>
                  <a:lnTo>
                    <a:pt x="536" y="221"/>
                  </a:lnTo>
                  <a:lnTo>
                    <a:pt x="549" y="225"/>
                  </a:lnTo>
                  <a:lnTo>
                    <a:pt x="564" y="227"/>
                  </a:lnTo>
                  <a:lnTo>
                    <a:pt x="579" y="228"/>
                  </a:lnTo>
                  <a:lnTo>
                    <a:pt x="594" y="227"/>
                  </a:lnTo>
                  <a:lnTo>
                    <a:pt x="609" y="224"/>
                  </a:lnTo>
                  <a:lnTo>
                    <a:pt x="624" y="218"/>
                  </a:lnTo>
                  <a:lnTo>
                    <a:pt x="640" y="210"/>
                  </a:lnTo>
                  <a:lnTo>
                    <a:pt x="640" y="210"/>
                  </a:lnTo>
                  <a:lnTo>
                    <a:pt x="634" y="215"/>
                  </a:lnTo>
                  <a:lnTo>
                    <a:pt x="618" y="225"/>
                  </a:lnTo>
                  <a:lnTo>
                    <a:pt x="590" y="240"/>
                  </a:lnTo>
                  <a:lnTo>
                    <a:pt x="570" y="249"/>
                  </a:lnTo>
                  <a:lnTo>
                    <a:pt x="548" y="258"/>
                  </a:lnTo>
                  <a:lnTo>
                    <a:pt x="522" y="267"/>
                  </a:lnTo>
                  <a:lnTo>
                    <a:pt x="493" y="276"/>
                  </a:lnTo>
                  <a:lnTo>
                    <a:pt x="460" y="285"/>
                  </a:lnTo>
                  <a:lnTo>
                    <a:pt x="422" y="293"/>
                  </a:lnTo>
                  <a:lnTo>
                    <a:pt x="382" y="300"/>
                  </a:lnTo>
                  <a:lnTo>
                    <a:pt x="337" y="305"/>
                  </a:lnTo>
                  <a:lnTo>
                    <a:pt x="289" y="309"/>
                  </a:lnTo>
                  <a:lnTo>
                    <a:pt x="237" y="312"/>
                  </a:lnTo>
                  <a:lnTo>
                    <a:pt x="237" y="312"/>
                  </a:lnTo>
                  <a:lnTo>
                    <a:pt x="228" y="312"/>
                  </a:lnTo>
                  <a:lnTo>
                    <a:pt x="207" y="308"/>
                  </a:lnTo>
                  <a:lnTo>
                    <a:pt x="192" y="305"/>
                  </a:lnTo>
                  <a:lnTo>
                    <a:pt x="176" y="299"/>
                  </a:lnTo>
                  <a:lnTo>
                    <a:pt x="158" y="291"/>
                  </a:lnTo>
                  <a:lnTo>
                    <a:pt x="139" y="281"/>
                  </a:lnTo>
                  <a:lnTo>
                    <a:pt x="118" y="267"/>
                  </a:lnTo>
                  <a:lnTo>
                    <a:pt x="98" y="252"/>
                  </a:lnTo>
                  <a:lnTo>
                    <a:pt x="77" y="233"/>
                  </a:lnTo>
                  <a:lnTo>
                    <a:pt x="59" y="210"/>
                  </a:lnTo>
                  <a:lnTo>
                    <a:pt x="50" y="197"/>
                  </a:lnTo>
                  <a:lnTo>
                    <a:pt x="41" y="184"/>
                  </a:lnTo>
                  <a:lnTo>
                    <a:pt x="32" y="167"/>
                  </a:lnTo>
                  <a:lnTo>
                    <a:pt x="25" y="152"/>
                  </a:lnTo>
                  <a:lnTo>
                    <a:pt x="18" y="134"/>
                  </a:lnTo>
                  <a:lnTo>
                    <a:pt x="10" y="116"/>
                  </a:lnTo>
                  <a:lnTo>
                    <a:pt x="4" y="95"/>
                  </a:lnTo>
                  <a:lnTo>
                    <a:pt x="0" y="74"/>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0" name="Freeform 243"/>
            <p:cNvSpPr>
              <a:spLocks/>
            </p:cNvSpPr>
            <p:nvPr/>
          </p:nvSpPr>
          <p:spPr bwMode="auto">
            <a:xfrm>
              <a:off x="1295843" y="1757914"/>
              <a:ext cx="1016003" cy="495302"/>
            </a:xfrm>
            <a:custGeom>
              <a:avLst/>
              <a:gdLst>
                <a:gd name="T0" fmla="*/ 0 w 640"/>
                <a:gd name="T1" fmla="*/ 74 h 312"/>
                <a:gd name="T2" fmla="*/ 83 w 640"/>
                <a:gd name="T3" fmla="*/ 64 h 312"/>
                <a:gd name="T4" fmla="*/ 191 w 640"/>
                <a:gd name="T5" fmla="*/ 45 h 312"/>
                <a:gd name="T6" fmla="*/ 270 w 640"/>
                <a:gd name="T7" fmla="*/ 25 h 312"/>
                <a:gd name="T8" fmla="*/ 313 w 640"/>
                <a:gd name="T9" fmla="*/ 9 h 312"/>
                <a:gd name="T10" fmla="*/ 330 w 640"/>
                <a:gd name="T11" fmla="*/ 0 h 312"/>
                <a:gd name="T12" fmla="*/ 355 w 640"/>
                <a:gd name="T13" fmla="*/ 45 h 312"/>
                <a:gd name="T14" fmla="*/ 383 w 640"/>
                <a:gd name="T15" fmla="*/ 89 h 312"/>
                <a:gd name="T16" fmla="*/ 422 w 640"/>
                <a:gd name="T17" fmla="*/ 139 h 312"/>
                <a:gd name="T18" fmla="*/ 469 w 640"/>
                <a:gd name="T19" fmla="*/ 184 h 312"/>
                <a:gd name="T20" fmla="*/ 494 w 640"/>
                <a:gd name="T21" fmla="*/ 201 h 312"/>
                <a:gd name="T22" fmla="*/ 521 w 640"/>
                <a:gd name="T23" fmla="*/ 216 h 312"/>
                <a:gd name="T24" fmla="*/ 549 w 640"/>
                <a:gd name="T25" fmla="*/ 225 h 312"/>
                <a:gd name="T26" fmla="*/ 579 w 640"/>
                <a:gd name="T27" fmla="*/ 228 h 312"/>
                <a:gd name="T28" fmla="*/ 609 w 640"/>
                <a:gd name="T29" fmla="*/ 224 h 312"/>
                <a:gd name="T30" fmla="*/ 640 w 640"/>
                <a:gd name="T31" fmla="*/ 210 h 312"/>
                <a:gd name="T32" fmla="*/ 634 w 640"/>
                <a:gd name="T33" fmla="*/ 215 h 312"/>
                <a:gd name="T34" fmla="*/ 590 w 640"/>
                <a:gd name="T35" fmla="*/ 240 h 312"/>
                <a:gd name="T36" fmla="*/ 548 w 640"/>
                <a:gd name="T37" fmla="*/ 258 h 312"/>
                <a:gd name="T38" fmla="*/ 493 w 640"/>
                <a:gd name="T39" fmla="*/ 276 h 312"/>
                <a:gd name="T40" fmla="*/ 422 w 640"/>
                <a:gd name="T41" fmla="*/ 293 h 312"/>
                <a:gd name="T42" fmla="*/ 337 w 640"/>
                <a:gd name="T43" fmla="*/ 305 h 312"/>
                <a:gd name="T44" fmla="*/ 237 w 640"/>
                <a:gd name="T45" fmla="*/ 312 h 312"/>
                <a:gd name="T46" fmla="*/ 228 w 640"/>
                <a:gd name="T47" fmla="*/ 312 h 312"/>
                <a:gd name="T48" fmla="*/ 192 w 640"/>
                <a:gd name="T49" fmla="*/ 305 h 312"/>
                <a:gd name="T50" fmla="*/ 158 w 640"/>
                <a:gd name="T51" fmla="*/ 291 h 312"/>
                <a:gd name="T52" fmla="*/ 118 w 640"/>
                <a:gd name="T53" fmla="*/ 267 h 312"/>
                <a:gd name="T54" fmla="*/ 77 w 640"/>
                <a:gd name="T55" fmla="*/ 233 h 312"/>
                <a:gd name="T56" fmla="*/ 50 w 640"/>
                <a:gd name="T57" fmla="*/ 197 h 312"/>
                <a:gd name="T58" fmla="*/ 32 w 640"/>
                <a:gd name="T59" fmla="*/ 167 h 312"/>
                <a:gd name="T60" fmla="*/ 18 w 640"/>
                <a:gd name="T61" fmla="*/ 134 h 312"/>
                <a:gd name="T62" fmla="*/ 4 w 640"/>
                <a:gd name="T63" fmla="*/ 9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0" h="312">
                  <a:moveTo>
                    <a:pt x="0" y="74"/>
                  </a:moveTo>
                  <a:lnTo>
                    <a:pt x="0" y="74"/>
                  </a:lnTo>
                  <a:lnTo>
                    <a:pt x="40" y="70"/>
                  </a:lnTo>
                  <a:lnTo>
                    <a:pt x="83" y="64"/>
                  </a:lnTo>
                  <a:lnTo>
                    <a:pt x="136" y="55"/>
                  </a:lnTo>
                  <a:lnTo>
                    <a:pt x="191" y="45"/>
                  </a:lnTo>
                  <a:lnTo>
                    <a:pt x="245" y="31"/>
                  </a:lnTo>
                  <a:lnTo>
                    <a:pt x="270" y="25"/>
                  </a:lnTo>
                  <a:lnTo>
                    <a:pt x="292" y="16"/>
                  </a:lnTo>
                  <a:lnTo>
                    <a:pt x="313" y="9"/>
                  </a:lnTo>
                  <a:lnTo>
                    <a:pt x="330" y="0"/>
                  </a:lnTo>
                  <a:lnTo>
                    <a:pt x="330" y="0"/>
                  </a:lnTo>
                  <a:lnTo>
                    <a:pt x="336" y="12"/>
                  </a:lnTo>
                  <a:lnTo>
                    <a:pt x="355" y="45"/>
                  </a:lnTo>
                  <a:lnTo>
                    <a:pt x="369" y="67"/>
                  </a:lnTo>
                  <a:lnTo>
                    <a:pt x="383" y="89"/>
                  </a:lnTo>
                  <a:lnTo>
                    <a:pt x="403" y="115"/>
                  </a:lnTo>
                  <a:lnTo>
                    <a:pt x="422" y="139"/>
                  </a:lnTo>
                  <a:lnTo>
                    <a:pt x="445" y="163"/>
                  </a:lnTo>
                  <a:lnTo>
                    <a:pt x="469" y="184"/>
                  </a:lnTo>
                  <a:lnTo>
                    <a:pt x="482" y="192"/>
                  </a:lnTo>
                  <a:lnTo>
                    <a:pt x="494" y="201"/>
                  </a:lnTo>
                  <a:lnTo>
                    <a:pt x="507" y="209"/>
                  </a:lnTo>
                  <a:lnTo>
                    <a:pt x="521" y="216"/>
                  </a:lnTo>
                  <a:lnTo>
                    <a:pt x="536" y="221"/>
                  </a:lnTo>
                  <a:lnTo>
                    <a:pt x="549" y="225"/>
                  </a:lnTo>
                  <a:lnTo>
                    <a:pt x="564" y="227"/>
                  </a:lnTo>
                  <a:lnTo>
                    <a:pt x="579" y="228"/>
                  </a:lnTo>
                  <a:lnTo>
                    <a:pt x="594" y="227"/>
                  </a:lnTo>
                  <a:lnTo>
                    <a:pt x="609" y="224"/>
                  </a:lnTo>
                  <a:lnTo>
                    <a:pt x="624" y="218"/>
                  </a:lnTo>
                  <a:lnTo>
                    <a:pt x="640" y="210"/>
                  </a:lnTo>
                  <a:lnTo>
                    <a:pt x="640" y="210"/>
                  </a:lnTo>
                  <a:lnTo>
                    <a:pt x="634" y="215"/>
                  </a:lnTo>
                  <a:lnTo>
                    <a:pt x="618" y="225"/>
                  </a:lnTo>
                  <a:lnTo>
                    <a:pt x="590" y="240"/>
                  </a:lnTo>
                  <a:lnTo>
                    <a:pt x="570" y="249"/>
                  </a:lnTo>
                  <a:lnTo>
                    <a:pt x="548" y="258"/>
                  </a:lnTo>
                  <a:lnTo>
                    <a:pt x="522" y="267"/>
                  </a:lnTo>
                  <a:lnTo>
                    <a:pt x="493" y="276"/>
                  </a:lnTo>
                  <a:lnTo>
                    <a:pt x="460" y="285"/>
                  </a:lnTo>
                  <a:lnTo>
                    <a:pt x="422" y="293"/>
                  </a:lnTo>
                  <a:lnTo>
                    <a:pt x="382" y="300"/>
                  </a:lnTo>
                  <a:lnTo>
                    <a:pt x="337" y="305"/>
                  </a:lnTo>
                  <a:lnTo>
                    <a:pt x="289" y="309"/>
                  </a:lnTo>
                  <a:lnTo>
                    <a:pt x="237" y="312"/>
                  </a:lnTo>
                  <a:lnTo>
                    <a:pt x="237" y="312"/>
                  </a:lnTo>
                  <a:lnTo>
                    <a:pt x="228" y="312"/>
                  </a:lnTo>
                  <a:lnTo>
                    <a:pt x="207" y="308"/>
                  </a:lnTo>
                  <a:lnTo>
                    <a:pt x="192" y="305"/>
                  </a:lnTo>
                  <a:lnTo>
                    <a:pt x="176" y="299"/>
                  </a:lnTo>
                  <a:lnTo>
                    <a:pt x="158" y="291"/>
                  </a:lnTo>
                  <a:lnTo>
                    <a:pt x="139" y="281"/>
                  </a:lnTo>
                  <a:lnTo>
                    <a:pt x="118" y="267"/>
                  </a:lnTo>
                  <a:lnTo>
                    <a:pt x="98" y="252"/>
                  </a:lnTo>
                  <a:lnTo>
                    <a:pt x="77" y="233"/>
                  </a:lnTo>
                  <a:lnTo>
                    <a:pt x="59" y="210"/>
                  </a:lnTo>
                  <a:lnTo>
                    <a:pt x="50" y="197"/>
                  </a:lnTo>
                  <a:lnTo>
                    <a:pt x="41" y="184"/>
                  </a:lnTo>
                  <a:lnTo>
                    <a:pt x="32" y="167"/>
                  </a:lnTo>
                  <a:lnTo>
                    <a:pt x="25" y="152"/>
                  </a:lnTo>
                  <a:lnTo>
                    <a:pt x="18" y="134"/>
                  </a:lnTo>
                  <a:lnTo>
                    <a:pt x="10" y="116"/>
                  </a:lnTo>
                  <a:lnTo>
                    <a:pt x="4" y="95"/>
                  </a:lnTo>
                  <a:lnTo>
                    <a:pt x="0" y="7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1" name="Freeform 244"/>
            <p:cNvSpPr>
              <a:spLocks/>
            </p:cNvSpPr>
            <p:nvPr/>
          </p:nvSpPr>
          <p:spPr bwMode="auto">
            <a:xfrm>
              <a:off x="1373631" y="1835702"/>
              <a:ext cx="904878" cy="417514"/>
            </a:xfrm>
            <a:custGeom>
              <a:avLst/>
              <a:gdLst>
                <a:gd name="T0" fmla="*/ 570 w 570"/>
                <a:gd name="T1" fmla="*/ 175 h 263"/>
                <a:gd name="T2" fmla="*/ 548 w 570"/>
                <a:gd name="T3" fmla="*/ 185 h 263"/>
                <a:gd name="T4" fmla="*/ 523 w 570"/>
                <a:gd name="T5" fmla="*/ 191 h 263"/>
                <a:gd name="T6" fmla="*/ 488 w 570"/>
                <a:gd name="T7" fmla="*/ 191 h 263"/>
                <a:gd name="T8" fmla="*/ 448 w 570"/>
                <a:gd name="T9" fmla="*/ 179 h 263"/>
                <a:gd name="T10" fmla="*/ 400 w 570"/>
                <a:gd name="T11" fmla="*/ 152 h 263"/>
                <a:gd name="T12" fmla="*/ 361 w 570"/>
                <a:gd name="T13" fmla="*/ 120 h 263"/>
                <a:gd name="T14" fmla="*/ 334 w 570"/>
                <a:gd name="T15" fmla="*/ 91 h 263"/>
                <a:gd name="T16" fmla="*/ 308 w 570"/>
                <a:gd name="T17" fmla="*/ 55 h 263"/>
                <a:gd name="T18" fmla="*/ 293 w 570"/>
                <a:gd name="T19" fmla="*/ 34 h 263"/>
                <a:gd name="T20" fmla="*/ 275 w 570"/>
                <a:gd name="T21" fmla="*/ 40 h 263"/>
                <a:gd name="T22" fmla="*/ 257 w 570"/>
                <a:gd name="T23" fmla="*/ 40 h 263"/>
                <a:gd name="T24" fmla="*/ 243 w 570"/>
                <a:gd name="T25" fmla="*/ 36 h 263"/>
                <a:gd name="T26" fmla="*/ 230 w 570"/>
                <a:gd name="T27" fmla="*/ 27 h 263"/>
                <a:gd name="T28" fmla="*/ 219 w 570"/>
                <a:gd name="T29" fmla="*/ 11 h 263"/>
                <a:gd name="T30" fmla="*/ 215 w 570"/>
                <a:gd name="T31" fmla="*/ 0 h 263"/>
                <a:gd name="T32" fmla="*/ 148 w 570"/>
                <a:gd name="T33" fmla="*/ 22 h 263"/>
                <a:gd name="T34" fmla="*/ 85 w 570"/>
                <a:gd name="T35" fmla="*/ 39 h 263"/>
                <a:gd name="T36" fmla="*/ 24 w 570"/>
                <a:gd name="T37" fmla="*/ 49 h 263"/>
                <a:gd name="T38" fmla="*/ 27 w 570"/>
                <a:gd name="T39" fmla="*/ 55 h 263"/>
                <a:gd name="T40" fmla="*/ 31 w 570"/>
                <a:gd name="T41" fmla="*/ 70 h 263"/>
                <a:gd name="T42" fmla="*/ 28 w 570"/>
                <a:gd name="T43" fmla="*/ 84 h 263"/>
                <a:gd name="T44" fmla="*/ 21 w 570"/>
                <a:gd name="T45" fmla="*/ 93 h 263"/>
                <a:gd name="T46" fmla="*/ 9 w 570"/>
                <a:gd name="T47" fmla="*/ 103 h 263"/>
                <a:gd name="T48" fmla="*/ 0 w 570"/>
                <a:gd name="T49" fmla="*/ 108 h 263"/>
                <a:gd name="T50" fmla="*/ 10 w 570"/>
                <a:gd name="T51" fmla="*/ 130 h 263"/>
                <a:gd name="T52" fmla="*/ 36 w 570"/>
                <a:gd name="T53" fmla="*/ 166 h 263"/>
                <a:gd name="T54" fmla="*/ 60 w 570"/>
                <a:gd name="T55" fmla="*/ 194 h 263"/>
                <a:gd name="T56" fmla="*/ 91 w 570"/>
                <a:gd name="T57" fmla="*/ 221 h 263"/>
                <a:gd name="T58" fmla="*/ 130 w 570"/>
                <a:gd name="T59" fmla="*/ 244 h 263"/>
                <a:gd name="T60" fmla="*/ 176 w 570"/>
                <a:gd name="T61" fmla="*/ 259 h 263"/>
                <a:gd name="T62" fmla="*/ 203 w 570"/>
                <a:gd name="T63" fmla="*/ 263 h 263"/>
                <a:gd name="T64" fmla="*/ 284 w 570"/>
                <a:gd name="T65" fmla="*/ 257 h 263"/>
                <a:gd name="T66" fmla="*/ 364 w 570"/>
                <a:gd name="T67" fmla="*/ 245 h 263"/>
                <a:gd name="T68" fmla="*/ 424 w 570"/>
                <a:gd name="T69" fmla="*/ 233 h 263"/>
                <a:gd name="T70" fmla="*/ 485 w 570"/>
                <a:gd name="T71" fmla="*/ 215 h 263"/>
                <a:gd name="T72" fmla="*/ 544 w 570"/>
                <a:gd name="T73" fmla="*/ 19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0" h="263">
                  <a:moveTo>
                    <a:pt x="570" y="175"/>
                  </a:moveTo>
                  <a:lnTo>
                    <a:pt x="570" y="175"/>
                  </a:lnTo>
                  <a:lnTo>
                    <a:pt x="565" y="179"/>
                  </a:lnTo>
                  <a:lnTo>
                    <a:pt x="548" y="185"/>
                  </a:lnTo>
                  <a:lnTo>
                    <a:pt x="536" y="188"/>
                  </a:lnTo>
                  <a:lnTo>
                    <a:pt x="523" y="191"/>
                  </a:lnTo>
                  <a:lnTo>
                    <a:pt x="506" y="191"/>
                  </a:lnTo>
                  <a:lnTo>
                    <a:pt x="488" y="191"/>
                  </a:lnTo>
                  <a:lnTo>
                    <a:pt x="469" y="187"/>
                  </a:lnTo>
                  <a:lnTo>
                    <a:pt x="448" y="179"/>
                  </a:lnTo>
                  <a:lnTo>
                    <a:pt x="424" y="169"/>
                  </a:lnTo>
                  <a:lnTo>
                    <a:pt x="400" y="152"/>
                  </a:lnTo>
                  <a:lnTo>
                    <a:pt x="375" y="133"/>
                  </a:lnTo>
                  <a:lnTo>
                    <a:pt x="361" y="120"/>
                  </a:lnTo>
                  <a:lnTo>
                    <a:pt x="348" y="106"/>
                  </a:lnTo>
                  <a:lnTo>
                    <a:pt x="334" y="91"/>
                  </a:lnTo>
                  <a:lnTo>
                    <a:pt x="321" y="75"/>
                  </a:lnTo>
                  <a:lnTo>
                    <a:pt x="308" y="55"/>
                  </a:lnTo>
                  <a:lnTo>
                    <a:pt x="293" y="34"/>
                  </a:lnTo>
                  <a:lnTo>
                    <a:pt x="293" y="34"/>
                  </a:lnTo>
                  <a:lnTo>
                    <a:pt x="284" y="39"/>
                  </a:lnTo>
                  <a:lnTo>
                    <a:pt x="275" y="40"/>
                  </a:lnTo>
                  <a:lnTo>
                    <a:pt x="263" y="40"/>
                  </a:lnTo>
                  <a:lnTo>
                    <a:pt x="257" y="40"/>
                  </a:lnTo>
                  <a:lnTo>
                    <a:pt x="249" y="39"/>
                  </a:lnTo>
                  <a:lnTo>
                    <a:pt x="243" y="36"/>
                  </a:lnTo>
                  <a:lnTo>
                    <a:pt x="237" y="31"/>
                  </a:lnTo>
                  <a:lnTo>
                    <a:pt x="230" y="27"/>
                  </a:lnTo>
                  <a:lnTo>
                    <a:pt x="225" y="20"/>
                  </a:lnTo>
                  <a:lnTo>
                    <a:pt x="219" y="11"/>
                  </a:lnTo>
                  <a:lnTo>
                    <a:pt x="215" y="0"/>
                  </a:lnTo>
                  <a:lnTo>
                    <a:pt x="215" y="0"/>
                  </a:lnTo>
                  <a:lnTo>
                    <a:pt x="196" y="8"/>
                  </a:lnTo>
                  <a:lnTo>
                    <a:pt x="148" y="22"/>
                  </a:lnTo>
                  <a:lnTo>
                    <a:pt x="118" y="31"/>
                  </a:lnTo>
                  <a:lnTo>
                    <a:pt x="85" y="39"/>
                  </a:lnTo>
                  <a:lnTo>
                    <a:pt x="54" y="45"/>
                  </a:lnTo>
                  <a:lnTo>
                    <a:pt x="24" y="49"/>
                  </a:lnTo>
                  <a:lnTo>
                    <a:pt x="24" y="49"/>
                  </a:lnTo>
                  <a:lnTo>
                    <a:pt x="27" y="55"/>
                  </a:lnTo>
                  <a:lnTo>
                    <a:pt x="30" y="61"/>
                  </a:lnTo>
                  <a:lnTo>
                    <a:pt x="31" y="70"/>
                  </a:lnTo>
                  <a:lnTo>
                    <a:pt x="30" y="79"/>
                  </a:lnTo>
                  <a:lnTo>
                    <a:pt x="28" y="84"/>
                  </a:lnTo>
                  <a:lnTo>
                    <a:pt x="25" y="88"/>
                  </a:lnTo>
                  <a:lnTo>
                    <a:pt x="21" y="93"/>
                  </a:lnTo>
                  <a:lnTo>
                    <a:pt x="16" y="99"/>
                  </a:lnTo>
                  <a:lnTo>
                    <a:pt x="9" y="103"/>
                  </a:lnTo>
                  <a:lnTo>
                    <a:pt x="0" y="108"/>
                  </a:lnTo>
                  <a:lnTo>
                    <a:pt x="0" y="108"/>
                  </a:lnTo>
                  <a:lnTo>
                    <a:pt x="3" y="114"/>
                  </a:lnTo>
                  <a:lnTo>
                    <a:pt x="10" y="130"/>
                  </a:lnTo>
                  <a:lnTo>
                    <a:pt x="25" y="152"/>
                  </a:lnTo>
                  <a:lnTo>
                    <a:pt x="36" y="166"/>
                  </a:lnTo>
                  <a:lnTo>
                    <a:pt x="46" y="179"/>
                  </a:lnTo>
                  <a:lnTo>
                    <a:pt x="60" y="194"/>
                  </a:lnTo>
                  <a:lnTo>
                    <a:pt x="75" y="208"/>
                  </a:lnTo>
                  <a:lnTo>
                    <a:pt x="91" y="221"/>
                  </a:lnTo>
                  <a:lnTo>
                    <a:pt x="109" y="233"/>
                  </a:lnTo>
                  <a:lnTo>
                    <a:pt x="130" y="244"/>
                  </a:lnTo>
                  <a:lnTo>
                    <a:pt x="152" y="253"/>
                  </a:lnTo>
                  <a:lnTo>
                    <a:pt x="176" y="259"/>
                  </a:lnTo>
                  <a:lnTo>
                    <a:pt x="203" y="263"/>
                  </a:lnTo>
                  <a:lnTo>
                    <a:pt x="203" y="263"/>
                  </a:lnTo>
                  <a:lnTo>
                    <a:pt x="242" y="260"/>
                  </a:lnTo>
                  <a:lnTo>
                    <a:pt x="284" y="257"/>
                  </a:lnTo>
                  <a:lnTo>
                    <a:pt x="336" y="250"/>
                  </a:lnTo>
                  <a:lnTo>
                    <a:pt x="364" y="245"/>
                  </a:lnTo>
                  <a:lnTo>
                    <a:pt x="394" y="239"/>
                  </a:lnTo>
                  <a:lnTo>
                    <a:pt x="424" y="233"/>
                  </a:lnTo>
                  <a:lnTo>
                    <a:pt x="455" y="224"/>
                  </a:lnTo>
                  <a:lnTo>
                    <a:pt x="485" y="215"/>
                  </a:lnTo>
                  <a:lnTo>
                    <a:pt x="515" y="203"/>
                  </a:lnTo>
                  <a:lnTo>
                    <a:pt x="544" y="190"/>
                  </a:lnTo>
                  <a:lnTo>
                    <a:pt x="570" y="175"/>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2" name="Freeform 245"/>
            <p:cNvSpPr>
              <a:spLocks/>
            </p:cNvSpPr>
            <p:nvPr/>
          </p:nvSpPr>
          <p:spPr bwMode="auto">
            <a:xfrm>
              <a:off x="1373631" y="1835702"/>
              <a:ext cx="904878" cy="417514"/>
            </a:xfrm>
            <a:custGeom>
              <a:avLst/>
              <a:gdLst>
                <a:gd name="T0" fmla="*/ 570 w 570"/>
                <a:gd name="T1" fmla="*/ 175 h 263"/>
                <a:gd name="T2" fmla="*/ 548 w 570"/>
                <a:gd name="T3" fmla="*/ 185 h 263"/>
                <a:gd name="T4" fmla="*/ 523 w 570"/>
                <a:gd name="T5" fmla="*/ 191 h 263"/>
                <a:gd name="T6" fmla="*/ 488 w 570"/>
                <a:gd name="T7" fmla="*/ 191 h 263"/>
                <a:gd name="T8" fmla="*/ 448 w 570"/>
                <a:gd name="T9" fmla="*/ 179 h 263"/>
                <a:gd name="T10" fmla="*/ 400 w 570"/>
                <a:gd name="T11" fmla="*/ 152 h 263"/>
                <a:gd name="T12" fmla="*/ 361 w 570"/>
                <a:gd name="T13" fmla="*/ 120 h 263"/>
                <a:gd name="T14" fmla="*/ 334 w 570"/>
                <a:gd name="T15" fmla="*/ 91 h 263"/>
                <a:gd name="T16" fmla="*/ 308 w 570"/>
                <a:gd name="T17" fmla="*/ 55 h 263"/>
                <a:gd name="T18" fmla="*/ 293 w 570"/>
                <a:gd name="T19" fmla="*/ 34 h 263"/>
                <a:gd name="T20" fmla="*/ 275 w 570"/>
                <a:gd name="T21" fmla="*/ 40 h 263"/>
                <a:gd name="T22" fmla="*/ 257 w 570"/>
                <a:gd name="T23" fmla="*/ 40 h 263"/>
                <a:gd name="T24" fmla="*/ 243 w 570"/>
                <a:gd name="T25" fmla="*/ 36 h 263"/>
                <a:gd name="T26" fmla="*/ 230 w 570"/>
                <a:gd name="T27" fmla="*/ 27 h 263"/>
                <a:gd name="T28" fmla="*/ 219 w 570"/>
                <a:gd name="T29" fmla="*/ 11 h 263"/>
                <a:gd name="T30" fmla="*/ 215 w 570"/>
                <a:gd name="T31" fmla="*/ 0 h 263"/>
                <a:gd name="T32" fmla="*/ 148 w 570"/>
                <a:gd name="T33" fmla="*/ 22 h 263"/>
                <a:gd name="T34" fmla="*/ 85 w 570"/>
                <a:gd name="T35" fmla="*/ 39 h 263"/>
                <a:gd name="T36" fmla="*/ 24 w 570"/>
                <a:gd name="T37" fmla="*/ 49 h 263"/>
                <a:gd name="T38" fmla="*/ 27 w 570"/>
                <a:gd name="T39" fmla="*/ 55 h 263"/>
                <a:gd name="T40" fmla="*/ 31 w 570"/>
                <a:gd name="T41" fmla="*/ 70 h 263"/>
                <a:gd name="T42" fmla="*/ 28 w 570"/>
                <a:gd name="T43" fmla="*/ 84 h 263"/>
                <a:gd name="T44" fmla="*/ 21 w 570"/>
                <a:gd name="T45" fmla="*/ 93 h 263"/>
                <a:gd name="T46" fmla="*/ 9 w 570"/>
                <a:gd name="T47" fmla="*/ 103 h 263"/>
                <a:gd name="T48" fmla="*/ 0 w 570"/>
                <a:gd name="T49" fmla="*/ 108 h 263"/>
                <a:gd name="T50" fmla="*/ 10 w 570"/>
                <a:gd name="T51" fmla="*/ 130 h 263"/>
                <a:gd name="T52" fmla="*/ 36 w 570"/>
                <a:gd name="T53" fmla="*/ 166 h 263"/>
                <a:gd name="T54" fmla="*/ 60 w 570"/>
                <a:gd name="T55" fmla="*/ 194 h 263"/>
                <a:gd name="T56" fmla="*/ 91 w 570"/>
                <a:gd name="T57" fmla="*/ 221 h 263"/>
                <a:gd name="T58" fmla="*/ 130 w 570"/>
                <a:gd name="T59" fmla="*/ 244 h 263"/>
                <a:gd name="T60" fmla="*/ 176 w 570"/>
                <a:gd name="T61" fmla="*/ 259 h 263"/>
                <a:gd name="T62" fmla="*/ 203 w 570"/>
                <a:gd name="T63" fmla="*/ 263 h 263"/>
                <a:gd name="T64" fmla="*/ 284 w 570"/>
                <a:gd name="T65" fmla="*/ 257 h 263"/>
                <a:gd name="T66" fmla="*/ 364 w 570"/>
                <a:gd name="T67" fmla="*/ 245 h 263"/>
                <a:gd name="T68" fmla="*/ 424 w 570"/>
                <a:gd name="T69" fmla="*/ 233 h 263"/>
                <a:gd name="T70" fmla="*/ 485 w 570"/>
                <a:gd name="T71" fmla="*/ 215 h 263"/>
                <a:gd name="T72" fmla="*/ 544 w 570"/>
                <a:gd name="T73" fmla="*/ 19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0" h="263">
                  <a:moveTo>
                    <a:pt x="570" y="175"/>
                  </a:moveTo>
                  <a:lnTo>
                    <a:pt x="570" y="175"/>
                  </a:lnTo>
                  <a:lnTo>
                    <a:pt x="565" y="179"/>
                  </a:lnTo>
                  <a:lnTo>
                    <a:pt x="548" y="185"/>
                  </a:lnTo>
                  <a:lnTo>
                    <a:pt x="536" y="188"/>
                  </a:lnTo>
                  <a:lnTo>
                    <a:pt x="523" y="191"/>
                  </a:lnTo>
                  <a:lnTo>
                    <a:pt x="506" y="191"/>
                  </a:lnTo>
                  <a:lnTo>
                    <a:pt x="488" y="191"/>
                  </a:lnTo>
                  <a:lnTo>
                    <a:pt x="469" y="187"/>
                  </a:lnTo>
                  <a:lnTo>
                    <a:pt x="448" y="179"/>
                  </a:lnTo>
                  <a:lnTo>
                    <a:pt x="424" y="169"/>
                  </a:lnTo>
                  <a:lnTo>
                    <a:pt x="400" y="152"/>
                  </a:lnTo>
                  <a:lnTo>
                    <a:pt x="375" y="133"/>
                  </a:lnTo>
                  <a:lnTo>
                    <a:pt x="361" y="120"/>
                  </a:lnTo>
                  <a:lnTo>
                    <a:pt x="348" y="106"/>
                  </a:lnTo>
                  <a:lnTo>
                    <a:pt x="334" y="91"/>
                  </a:lnTo>
                  <a:lnTo>
                    <a:pt x="321" y="75"/>
                  </a:lnTo>
                  <a:lnTo>
                    <a:pt x="308" y="55"/>
                  </a:lnTo>
                  <a:lnTo>
                    <a:pt x="293" y="34"/>
                  </a:lnTo>
                  <a:lnTo>
                    <a:pt x="293" y="34"/>
                  </a:lnTo>
                  <a:lnTo>
                    <a:pt x="284" y="39"/>
                  </a:lnTo>
                  <a:lnTo>
                    <a:pt x="275" y="40"/>
                  </a:lnTo>
                  <a:lnTo>
                    <a:pt x="263" y="40"/>
                  </a:lnTo>
                  <a:lnTo>
                    <a:pt x="257" y="40"/>
                  </a:lnTo>
                  <a:lnTo>
                    <a:pt x="249" y="39"/>
                  </a:lnTo>
                  <a:lnTo>
                    <a:pt x="243" y="36"/>
                  </a:lnTo>
                  <a:lnTo>
                    <a:pt x="237" y="31"/>
                  </a:lnTo>
                  <a:lnTo>
                    <a:pt x="230" y="27"/>
                  </a:lnTo>
                  <a:lnTo>
                    <a:pt x="225" y="20"/>
                  </a:lnTo>
                  <a:lnTo>
                    <a:pt x="219" y="11"/>
                  </a:lnTo>
                  <a:lnTo>
                    <a:pt x="215" y="0"/>
                  </a:lnTo>
                  <a:lnTo>
                    <a:pt x="215" y="0"/>
                  </a:lnTo>
                  <a:lnTo>
                    <a:pt x="196" y="8"/>
                  </a:lnTo>
                  <a:lnTo>
                    <a:pt x="148" y="22"/>
                  </a:lnTo>
                  <a:lnTo>
                    <a:pt x="118" y="31"/>
                  </a:lnTo>
                  <a:lnTo>
                    <a:pt x="85" y="39"/>
                  </a:lnTo>
                  <a:lnTo>
                    <a:pt x="54" y="45"/>
                  </a:lnTo>
                  <a:lnTo>
                    <a:pt x="24" y="49"/>
                  </a:lnTo>
                  <a:lnTo>
                    <a:pt x="24" y="49"/>
                  </a:lnTo>
                  <a:lnTo>
                    <a:pt x="27" y="55"/>
                  </a:lnTo>
                  <a:lnTo>
                    <a:pt x="30" y="61"/>
                  </a:lnTo>
                  <a:lnTo>
                    <a:pt x="31" y="70"/>
                  </a:lnTo>
                  <a:lnTo>
                    <a:pt x="30" y="79"/>
                  </a:lnTo>
                  <a:lnTo>
                    <a:pt x="28" y="84"/>
                  </a:lnTo>
                  <a:lnTo>
                    <a:pt x="25" y="88"/>
                  </a:lnTo>
                  <a:lnTo>
                    <a:pt x="21" y="93"/>
                  </a:lnTo>
                  <a:lnTo>
                    <a:pt x="16" y="99"/>
                  </a:lnTo>
                  <a:lnTo>
                    <a:pt x="9" y="103"/>
                  </a:lnTo>
                  <a:lnTo>
                    <a:pt x="0" y="108"/>
                  </a:lnTo>
                  <a:lnTo>
                    <a:pt x="0" y="108"/>
                  </a:lnTo>
                  <a:lnTo>
                    <a:pt x="3" y="114"/>
                  </a:lnTo>
                  <a:lnTo>
                    <a:pt x="10" y="130"/>
                  </a:lnTo>
                  <a:lnTo>
                    <a:pt x="25" y="152"/>
                  </a:lnTo>
                  <a:lnTo>
                    <a:pt x="36" y="166"/>
                  </a:lnTo>
                  <a:lnTo>
                    <a:pt x="46" y="179"/>
                  </a:lnTo>
                  <a:lnTo>
                    <a:pt x="60" y="194"/>
                  </a:lnTo>
                  <a:lnTo>
                    <a:pt x="75" y="208"/>
                  </a:lnTo>
                  <a:lnTo>
                    <a:pt x="91" y="221"/>
                  </a:lnTo>
                  <a:lnTo>
                    <a:pt x="109" y="233"/>
                  </a:lnTo>
                  <a:lnTo>
                    <a:pt x="130" y="244"/>
                  </a:lnTo>
                  <a:lnTo>
                    <a:pt x="152" y="253"/>
                  </a:lnTo>
                  <a:lnTo>
                    <a:pt x="176" y="259"/>
                  </a:lnTo>
                  <a:lnTo>
                    <a:pt x="203" y="263"/>
                  </a:lnTo>
                  <a:lnTo>
                    <a:pt x="203" y="263"/>
                  </a:lnTo>
                  <a:lnTo>
                    <a:pt x="242" y="260"/>
                  </a:lnTo>
                  <a:lnTo>
                    <a:pt x="284" y="257"/>
                  </a:lnTo>
                  <a:lnTo>
                    <a:pt x="336" y="250"/>
                  </a:lnTo>
                  <a:lnTo>
                    <a:pt x="364" y="245"/>
                  </a:lnTo>
                  <a:lnTo>
                    <a:pt x="394" y="239"/>
                  </a:lnTo>
                  <a:lnTo>
                    <a:pt x="424" y="233"/>
                  </a:lnTo>
                  <a:lnTo>
                    <a:pt x="455" y="224"/>
                  </a:lnTo>
                  <a:lnTo>
                    <a:pt x="485" y="215"/>
                  </a:lnTo>
                  <a:lnTo>
                    <a:pt x="515" y="203"/>
                  </a:lnTo>
                  <a:lnTo>
                    <a:pt x="544" y="190"/>
                  </a:lnTo>
                  <a:lnTo>
                    <a:pt x="570" y="1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3" name="Freeform 246"/>
            <p:cNvSpPr>
              <a:spLocks/>
            </p:cNvSpPr>
            <p:nvPr/>
          </p:nvSpPr>
          <p:spPr bwMode="auto">
            <a:xfrm>
              <a:off x="1648269" y="1870627"/>
              <a:ext cx="219076" cy="268289"/>
            </a:xfrm>
            <a:custGeom>
              <a:avLst/>
              <a:gdLst>
                <a:gd name="T0" fmla="*/ 0 w 138"/>
                <a:gd name="T1" fmla="*/ 9 h 169"/>
                <a:gd name="T2" fmla="*/ 0 w 138"/>
                <a:gd name="T3" fmla="*/ 9 h 169"/>
                <a:gd name="T4" fmla="*/ 5 w 138"/>
                <a:gd name="T5" fmla="*/ 27 h 169"/>
                <a:gd name="T6" fmla="*/ 12 w 138"/>
                <a:gd name="T7" fmla="*/ 45 h 169"/>
                <a:gd name="T8" fmla="*/ 23 w 138"/>
                <a:gd name="T9" fmla="*/ 69 h 169"/>
                <a:gd name="T10" fmla="*/ 38 w 138"/>
                <a:gd name="T11" fmla="*/ 96 h 169"/>
                <a:gd name="T12" fmla="*/ 46 w 138"/>
                <a:gd name="T13" fmla="*/ 110 h 169"/>
                <a:gd name="T14" fmla="*/ 57 w 138"/>
                <a:gd name="T15" fmla="*/ 123 h 169"/>
                <a:gd name="T16" fmla="*/ 69 w 138"/>
                <a:gd name="T17" fmla="*/ 135 h 169"/>
                <a:gd name="T18" fmla="*/ 82 w 138"/>
                <a:gd name="T19" fmla="*/ 147 h 169"/>
                <a:gd name="T20" fmla="*/ 97 w 138"/>
                <a:gd name="T21" fmla="*/ 159 h 169"/>
                <a:gd name="T22" fmla="*/ 114 w 138"/>
                <a:gd name="T23" fmla="*/ 169 h 169"/>
                <a:gd name="T24" fmla="*/ 138 w 138"/>
                <a:gd name="T25" fmla="*/ 160 h 169"/>
                <a:gd name="T26" fmla="*/ 138 w 138"/>
                <a:gd name="T27" fmla="*/ 160 h 169"/>
                <a:gd name="T28" fmla="*/ 123 w 138"/>
                <a:gd name="T29" fmla="*/ 150 h 169"/>
                <a:gd name="T30" fmla="*/ 106 w 138"/>
                <a:gd name="T31" fmla="*/ 136 h 169"/>
                <a:gd name="T32" fmla="*/ 87 w 138"/>
                <a:gd name="T33" fmla="*/ 118 h 169"/>
                <a:gd name="T34" fmla="*/ 67 w 138"/>
                <a:gd name="T35" fmla="*/ 96 h 169"/>
                <a:gd name="T36" fmla="*/ 57 w 138"/>
                <a:gd name="T37" fmla="*/ 83 h 169"/>
                <a:gd name="T38" fmla="*/ 48 w 138"/>
                <a:gd name="T39" fmla="*/ 69 h 169"/>
                <a:gd name="T40" fmla="*/ 40 w 138"/>
                <a:gd name="T41" fmla="*/ 54 h 169"/>
                <a:gd name="T42" fmla="*/ 33 w 138"/>
                <a:gd name="T43" fmla="*/ 36 h 169"/>
                <a:gd name="T44" fmla="*/ 27 w 138"/>
                <a:gd name="T45" fmla="*/ 20 h 169"/>
                <a:gd name="T46" fmla="*/ 23 w 138"/>
                <a:gd name="T47" fmla="*/ 0 h 169"/>
                <a:gd name="T48" fmla="*/ 0 w 138"/>
                <a:gd name="T49" fmla="*/ 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69">
                  <a:moveTo>
                    <a:pt x="0" y="9"/>
                  </a:moveTo>
                  <a:lnTo>
                    <a:pt x="0" y="9"/>
                  </a:lnTo>
                  <a:lnTo>
                    <a:pt x="5" y="27"/>
                  </a:lnTo>
                  <a:lnTo>
                    <a:pt x="12" y="45"/>
                  </a:lnTo>
                  <a:lnTo>
                    <a:pt x="23" y="69"/>
                  </a:lnTo>
                  <a:lnTo>
                    <a:pt x="38" y="96"/>
                  </a:lnTo>
                  <a:lnTo>
                    <a:pt x="46" y="110"/>
                  </a:lnTo>
                  <a:lnTo>
                    <a:pt x="57" y="123"/>
                  </a:lnTo>
                  <a:lnTo>
                    <a:pt x="69" y="135"/>
                  </a:lnTo>
                  <a:lnTo>
                    <a:pt x="82" y="147"/>
                  </a:lnTo>
                  <a:lnTo>
                    <a:pt x="97" y="159"/>
                  </a:lnTo>
                  <a:lnTo>
                    <a:pt x="114" y="169"/>
                  </a:lnTo>
                  <a:lnTo>
                    <a:pt x="138" y="160"/>
                  </a:lnTo>
                  <a:lnTo>
                    <a:pt x="138" y="160"/>
                  </a:lnTo>
                  <a:lnTo>
                    <a:pt x="123" y="150"/>
                  </a:lnTo>
                  <a:lnTo>
                    <a:pt x="106" y="136"/>
                  </a:lnTo>
                  <a:lnTo>
                    <a:pt x="87" y="118"/>
                  </a:lnTo>
                  <a:lnTo>
                    <a:pt x="67" y="96"/>
                  </a:lnTo>
                  <a:lnTo>
                    <a:pt x="57" y="83"/>
                  </a:lnTo>
                  <a:lnTo>
                    <a:pt x="48" y="69"/>
                  </a:lnTo>
                  <a:lnTo>
                    <a:pt x="40" y="54"/>
                  </a:lnTo>
                  <a:lnTo>
                    <a:pt x="33" y="36"/>
                  </a:lnTo>
                  <a:lnTo>
                    <a:pt x="27" y="20"/>
                  </a:lnTo>
                  <a:lnTo>
                    <a:pt x="23" y="0"/>
                  </a:lnTo>
                  <a:lnTo>
                    <a:pt x="0" y="9"/>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4" name="Freeform 247"/>
            <p:cNvSpPr>
              <a:spLocks/>
            </p:cNvSpPr>
            <p:nvPr/>
          </p:nvSpPr>
          <p:spPr bwMode="auto">
            <a:xfrm>
              <a:off x="1603819" y="1889677"/>
              <a:ext cx="87313" cy="146051"/>
            </a:xfrm>
            <a:custGeom>
              <a:avLst/>
              <a:gdLst>
                <a:gd name="T0" fmla="*/ 0 w 55"/>
                <a:gd name="T1" fmla="*/ 8 h 92"/>
                <a:gd name="T2" fmla="*/ 0 w 55"/>
                <a:gd name="T3" fmla="*/ 8 h 92"/>
                <a:gd name="T4" fmla="*/ 1 w 55"/>
                <a:gd name="T5" fmla="*/ 14 h 92"/>
                <a:gd name="T6" fmla="*/ 6 w 55"/>
                <a:gd name="T7" fmla="*/ 32 h 92"/>
                <a:gd name="T8" fmla="*/ 18 w 55"/>
                <a:gd name="T9" fmla="*/ 59 h 92"/>
                <a:gd name="T10" fmla="*/ 27 w 55"/>
                <a:gd name="T11" fmla="*/ 74 h 92"/>
                <a:gd name="T12" fmla="*/ 37 w 55"/>
                <a:gd name="T13" fmla="*/ 92 h 92"/>
                <a:gd name="T14" fmla="*/ 37 w 55"/>
                <a:gd name="T15" fmla="*/ 92 h 92"/>
                <a:gd name="T16" fmla="*/ 40 w 55"/>
                <a:gd name="T17" fmla="*/ 92 h 92"/>
                <a:gd name="T18" fmla="*/ 45 w 55"/>
                <a:gd name="T19" fmla="*/ 90 h 92"/>
                <a:gd name="T20" fmla="*/ 55 w 55"/>
                <a:gd name="T21" fmla="*/ 86 h 92"/>
                <a:gd name="T22" fmla="*/ 55 w 55"/>
                <a:gd name="T23" fmla="*/ 86 h 92"/>
                <a:gd name="T24" fmla="*/ 45 w 55"/>
                <a:gd name="T25" fmla="*/ 68 h 92"/>
                <a:gd name="T26" fmla="*/ 36 w 55"/>
                <a:gd name="T27" fmla="*/ 53 h 92"/>
                <a:gd name="T28" fmla="*/ 30 w 55"/>
                <a:gd name="T29" fmla="*/ 38 h 92"/>
                <a:gd name="T30" fmla="*/ 25 w 55"/>
                <a:gd name="T31" fmla="*/ 26 h 92"/>
                <a:gd name="T32" fmla="*/ 21 w 55"/>
                <a:gd name="T33" fmla="*/ 8 h 92"/>
                <a:gd name="T34" fmla="*/ 19 w 55"/>
                <a:gd name="T35" fmla="*/ 0 h 92"/>
                <a:gd name="T36" fmla="*/ 0 w 55"/>
                <a:gd name="T37" fmla="*/ 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92">
                  <a:moveTo>
                    <a:pt x="0" y="8"/>
                  </a:moveTo>
                  <a:lnTo>
                    <a:pt x="0" y="8"/>
                  </a:lnTo>
                  <a:lnTo>
                    <a:pt x="1" y="14"/>
                  </a:lnTo>
                  <a:lnTo>
                    <a:pt x="6" y="32"/>
                  </a:lnTo>
                  <a:lnTo>
                    <a:pt x="18" y="59"/>
                  </a:lnTo>
                  <a:lnTo>
                    <a:pt x="27" y="74"/>
                  </a:lnTo>
                  <a:lnTo>
                    <a:pt x="37" y="92"/>
                  </a:lnTo>
                  <a:lnTo>
                    <a:pt x="37" y="92"/>
                  </a:lnTo>
                  <a:lnTo>
                    <a:pt x="40" y="92"/>
                  </a:lnTo>
                  <a:lnTo>
                    <a:pt x="45" y="90"/>
                  </a:lnTo>
                  <a:lnTo>
                    <a:pt x="55" y="86"/>
                  </a:lnTo>
                  <a:lnTo>
                    <a:pt x="55" y="86"/>
                  </a:lnTo>
                  <a:lnTo>
                    <a:pt x="45" y="68"/>
                  </a:lnTo>
                  <a:lnTo>
                    <a:pt x="36" y="53"/>
                  </a:lnTo>
                  <a:lnTo>
                    <a:pt x="30" y="38"/>
                  </a:lnTo>
                  <a:lnTo>
                    <a:pt x="25" y="26"/>
                  </a:lnTo>
                  <a:lnTo>
                    <a:pt x="21" y="8"/>
                  </a:lnTo>
                  <a:lnTo>
                    <a:pt x="19" y="0"/>
                  </a:lnTo>
                  <a:lnTo>
                    <a:pt x="0" y="8"/>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5" name="Freeform 248"/>
            <p:cNvSpPr>
              <a:spLocks/>
            </p:cNvSpPr>
            <p:nvPr/>
          </p:nvSpPr>
          <p:spPr bwMode="auto">
            <a:xfrm>
              <a:off x="1432368" y="1945240"/>
              <a:ext cx="147638" cy="125413"/>
            </a:xfrm>
            <a:custGeom>
              <a:avLst/>
              <a:gdLst>
                <a:gd name="T0" fmla="*/ 38 w 93"/>
                <a:gd name="T1" fmla="*/ 54 h 79"/>
                <a:gd name="T2" fmla="*/ 38 w 93"/>
                <a:gd name="T3" fmla="*/ 54 h 79"/>
                <a:gd name="T4" fmla="*/ 35 w 93"/>
                <a:gd name="T5" fmla="*/ 49 h 79"/>
                <a:gd name="T6" fmla="*/ 32 w 93"/>
                <a:gd name="T7" fmla="*/ 42 h 79"/>
                <a:gd name="T8" fmla="*/ 32 w 93"/>
                <a:gd name="T9" fmla="*/ 42 h 79"/>
                <a:gd name="T10" fmla="*/ 32 w 93"/>
                <a:gd name="T11" fmla="*/ 36 h 79"/>
                <a:gd name="T12" fmla="*/ 32 w 93"/>
                <a:gd name="T13" fmla="*/ 30 h 79"/>
                <a:gd name="T14" fmla="*/ 33 w 93"/>
                <a:gd name="T15" fmla="*/ 24 h 79"/>
                <a:gd name="T16" fmla="*/ 35 w 93"/>
                <a:gd name="T17" fmla="*/ 18 h 79"/>
                <a:gd name="T18" fmla="*/ 38 w 93"/>
                <a:gd name="T19" fmla="*/ 13 h 79"/>
                <a:gd name="T20" fmla="*/ 42 w 93"/>
                <a:gd name="T21" fmla="*/ 9 h 79"/>
                <a:gd name="T22" fmla="*/ 48 w 93"/>
                <a:gd name="T23" fmla="*/ 4 h 79"/>
                <a:gd name="T24" fmla="*/ 54 w 93"/>
                <a:gd name="T25" fmla="*/ 1 h 79"/>
                <a:gd name="T26" fmla="*/ 54 w 93"/>
                <a:gd name="T27" fmla="*/ 1 h 79"/>
                <a:gd name="T28" fmla="*/ 61 w 93"/>
                <a:gd name="T29" fmla="*/ 0 h 79"/>
                <a:gd name="T30" fmla="*/ 67 w 93"/>
                <a:gd name="T31" fmla="*/ 0 h 79"/>
                <a:gd name="T32" fmla="*/ 73 w 93"/>
                <a:gd name="T33" fmla="*/ 1 h 79"/>
                <a:gd name="T34" fmla="*/ 79 w 93"/>
                <a:gd name="T35" fmla="*/ 4 h 79"/>
                <a:gd name="T36" fmla="*/ 84 w 93"/>
                <a:gd name="T37" fmla="*/ 9 h 79"/>
                <a:gd name="T38" fmla="*/ 87 w 93"/>
                <a:gd name="T39" fmla="*/ 15 h 79"/>
                <a:gd name="T40" fmla="*/ 90 w 93"/>
                <a:gd name="T41" fmla="*/ 21 h 79"/>
                <a:gd name="T42" fmla="*/ 93 w 93"/>
                <a:gd name="T43" fmla="*/ 27 h 79"/>
                <a:gd name="T44" fmla="*/ 93 w 93"/>
                <a:gd name="T45" fmla="*/ 27 h 79"/>
                <a:gd name="T46" fmla="*/ 93 w 93"/>
                <a:gd name="T47" fmla="*/ 37 h 79"/>
                <a:gd name="T48" fmla="*/ 91 w 93"/>
                <a:gd name="T49" fmla="*/ 48 h 79"/>
                <a:gd name="T50" fmla="*/ 90 w 93"/>
                <a:gd name="T51" fmla="*/ 57 h 79"/>
                <a:gd name="T52" fmla="*/ 85 w 93"/>
                <a:gd name="T53" fmla="*/ 64 h 79"/>
                <a:gd name="T54" fmla="*/ 69 w 93"/>
                <a:gd name="T55" fmla="*/ 55 h 79"/>
                <a:gd name="T56" fmla="*/ 69 w 93"/>
                <a:gd name="T57" fmla="*/ 55 h 79"/>
                <a:gd name="T58" fmla="*/ 73 w 93"/>
                <a:gd name="T59" fmla="*/ 45 h 79"/>
                <a:gd name="T60" fmla="*/ 73 w 93"/>
                <a:gd name="T61" fmla="*/ 40 h 79"/>
                <a:gd name="T62" fmla="*/ 73 w 93"/>
                <a:gd name="T63" fmla="*/ 34 h 79"/>
                <a:gd name="T64" fmla="*/ 73 w 93"/>
                <a:gd name="T65" fmla="*/ 34 h 79"/>
                <a:gd name="T66" fmla="*/ 70 w 93"/>
                <a:gd name="T67" fmla="*/ 30 h 79"/>
                <a:gd name="T68" fmla="*/ 67 w 93"/>
                <a:gd name="T69" fmla="*/ 25 h 79"/>
                <a:gd name="T70" fmla="*/ 63 w 93"/>
                <a:gd name="T71" fmla="*/ 24 h 79"/>
                <a:gd name="T72" fmla="*/ 58 w 93"/>
                <a:gd name="T73" fmla="*/ 25 h 79"/>
                <a:gd name="T74" fmla="*/ 58 w 93"/>
                <a:gd name="T75" fmla="*/ 25 h 79"/>
                <a:gd name="T76" fmla="*/ 54 w 93"/>
                <a:gd name="T77" fmla="*/ 28 h 79"/>
                <a:gd name="T78" fmla="*/ 51 w 93"/>
                <a:gd name="T79" fmla="*/ 33 h 79"/>
                <a:gd name="T80" fmla="*/ 50 w 93"/>
                <a:gd name="T81" fmla="*/ 37 h 79"/>
                <a:gd name="T82" fmla="*/ 50 w 93"/>
                <a:gd name="T83" fmla="*/ 43 h 79"/>
                <a:gd name="T84" fmla="*/ 50 w 93"/>
                <a:gd name="T85" fmla="*/ 43 h 79"/>
                <a:gd name="T86" fmla="*/ 51 w 93"/>
                <a:gd name="T87" fmla="*/ 46 h 79"/>
                <a:gd name="T88" fmla="*/ 53 w 93"/>
                <a:gd name="T89" fmla="*/ 49 h 79"/>
                <a:gd name="T90" fmla="*/ 57 w 93"/>
                <a:gd name="T91" fmla="*/ 52 h 79"/>
                <a:gd name="T92" fmla="*/ 54 w 93"/>
                <a:gd name="T93" fmla="*/ 71 h 79"/>
                <a:gd name="T94" fmla="*/ 11 w 93"/>
                <a:gd name="T95" fmla="*/ 79 h 79"/>
                <a:gd name="T96" fmla="*/ 0 w 93"/>
                <a:gd name="T97" fmla="*/ 28 h 79"/>
                <a:gd name="T98" fmla="*/ 18 w 93"/>
                <a:gd name="T99" fmla="*/ 22 h 79"/>
                <a:gd name="T100" fmla="*/ 26 w 93"/>
                <a:gd name="T101" fmla="*/ 57 h 79"/>
                <a:gd name="T102" fmla="*/ 38 w 93"/>
                <a:gd name="T103" fmla="*/ 5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79">
                  <a:moveTo>
                    <a:pt x="38" y="54"/>
                  </a:moveTo>
                  <a:lnTo>
                    <a:pt x="38" y="54"/>
                  </a:lnTo>
                  <a:lnTo>
                    <a:pt x="35" y="49"/>
                  </a:lnTo>
                  <a:lnTo>
                    <a:pt x="32" y="42"/>
                  </a:lnTo>
                  <a:lnTo>
                    <a:pt x="32" y="42"/>
                  </a:lnTo>
                  <a:lnTo>
                    <a:pt x="32" y="36"/>
                  </a:lnTo>
                  <a:lnTo>
                    <a:pt x="32" y="30"/>
                  </a:lnTo>
                  <a:lnTo>
                    <a:pt x="33" y="24"/>
                  </a:lnTo>
                  <a:lnTo>
                    <a:pt x="35" y="18"/>
                  </a:lnTo>
                  <a:lnTo>
                    <a:pt x="38" y="13"/>
                  </a:lnTo>
                  <a:lnTo>
                    <a:pt x="42" y="9"/>
                  </a:lnTo>
                  <a:lnTo>
                    <a:pt x="48" y="4"/>
                  </a:lnTo>
                  <a:lnTo>
                    <a:pt x="54" y="1"/>
                  </a:lnTo>
                  <a:lnTo>
                    <a:pt x="54" y="1"/>
                  </a:lnTo>
                  <a:lnTo>
                    <a:pt x="61" y="0"/>
                  </a:lnTo>
                  <a:lnTo>
                    <a:pt x="67" y="0"/>
                  </a:lnTo>
                  <a:lnTo>
                    <a:pt x="73" y="1"/>
                  </a:lnTo>
                  <a:lnTo>
                    <a:pt x="79" y="4"/>
                  </a:lnTo>
                  <a:lnTo>
                    <a:pt x="84" y="9"/>
                  </a:lnTo>
                  <a:lnTo>
                    <a:pt x="87" y="15"/>
                  </a:lnTo>
                  <a:lnTo>
                    <a:pt x="90" y="21"/>
                  </a:lnTo>
                  <a:lnTo>
                    <a:pt x="93" y="27"/>
                  </a:lnTo>
                  <a:lnTo>
                    <a:pt x="93" y="27"/>
                  </a:lnTo>
                  <a:lnTo>
                    <a:pt x="93" y="37"/>
                  </a:lnTo>
                  <a:lnTo>
                    <a:pt x="91" y="48"/>
                  </a:lnTo>
                  <a:lnTo>
                    <a:pt x="90" y="57"/>
                  </a:lnTo>
                  <a:lnTo>
                    <a:pt x="85" y="64"/>
                  </a:lnTo>
                  <a:lnTo>
                    <a:pt x="69" y="55"/>
                  </a:lnTo>
                  <a:lnTo>
                    <a:pt x="69" y="55"/>
                  </a:lnTo>
                  <a:lnTo>
                    <a:pt x="73" y="45"/>
                  </a:lnTo>
                  <a:lnTo>
                    <a:pt x="73" y="40"/>
                  </a:lnTo>
                  <a:lnTo>
                    <a:pt x="73" y="34"/>
                  </a:lnTo>
                  <a:lnTo>
                    <a:pt x="73" y="34"/>
                  </a:lnTo>
                  <a:lnTo>
                    <a:pt x="70" y="30"/>
                  </a:lnTo>
                  <a:lnTo>
                    <a:pt x="67" y="25"/>
                  </a:lnTo>
                  <a:lnTo>
                    <a:pt x="63" y="24"/>
                  </a:lnTo>
                  <a:lnTo>
                    <a:pt x="58" y="25"/>
                  </a:lnTo>
                  <a:lnTo>
                    <a:pt x="58" y="25"/>
                  </a:lnTo>
                  <a:lnTo>
                    <a:pt x="54" y="28"/>
                  </a:lnTo>
                  <a:lnTo>
                    <a:pt x="51" y="33"/>
                  </a:lnTo>
                  <a:lnTo>
                    <a:pt x="50" y="37"/>
                  </a:lnTo>
                  <a:lnTo>
                    <a:pt x="50" y="43"/>
                  </a:lnTo>
                  <a:lnTo>
                    <a:pt x="50" y="43"/>
                  </a:lnTo>
                  <a:lnTo>
                    <a:pt x="51" y="46"/>
                  </a:lnTo>
                  <a:lnTo>
                    <a:pt x="53" y="49"/>
                  </a:lnTo>
                  <a:lnTo>
                    <a:pt x="57" y="52"/>
                  </a:lnTo>
                  <a:lnTo>
                    <a:pt x="54" y="71"/>
                  </a:lnTo>
                  <a:lnTo>
                    <a:pt x="11" y="79"/>
                  </a:lnTo>
                  <a:lnTo>
                    <a:pt x="0" y="28"/>
                  </a:lnTo>
                  <a:lnTo>
                    <a:pt x="18" y="22"/>
                  </a:lnTo>
                  <a:lnTo>
                    <a:pt x="26" y="57"/>
                  </a:lnTo>
                  <a:lnTo>
                    <a:pt x="38" y="54"/>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6" name="Freeform 249"/>
            <p:cNvSpPr>
              <a:spLocks/>
            </p:cNvSpPr>
            <p:nvPr/>
          </p:nvSpPr>
          <p:spPr bwMode="auto">
            <a:xfrm>
              <a:off x="1753044" y="2161141"/>
              <a:ext cx="422276" cy="87313"/>
            </a:xfrm>
            <a:custGeom>
              <a:avLst/>
              <a:gdLst>
                <a:gd name="T0" fmla="*/ 0 w 266"/>
                <a:gd name="T1" fmla="*/ 55 h 55"/>
                <a:gd name="T2" fmla="*/ 0 w 266"/>
                <a:gd name="T3" fmla="*/ 55 h 55"/>
                <a:gd name="T4" fmla="*/ 3 w 266"/>
                <a:gd name="T5" fmla="*/ 51 h 55"/>
                <a:gd name="T6" fmla="*/ 6 w 266"/>
                <a:gd name="T7" fmla="*/ 46 h 55"/>
                <a:gd name="T8" fmla="*/ 10 w 266"/>
                <a:gd name="T9" fmla="*/ 40 h 55"/>
                <a:gd name="T10" fmla="*/ 19 w 266"/>
                <a:gd name="T11" fmla="*/ 33 h 55"/>
                <a:gd name="T12" fmla="*/ 31 w 266"/>
                <a:gd name="T13" fmla="*/ 27 h 55"/>
                <a:gd name="T14" fmla="*/ 46 w 266"/>
                <a:gd name="T15" fmla="*/ 19 h 55"/>
                <a:gd name="T16" fmla="*/ 66 w 266"/>
                <a:gd name="T17" fmla="*/ 13 h 55"/>
                <a:gd name="T18" fmla="*/ 66 w 266"/>
                <a:gd name="T19" fmla="*/ 13 h 55"/>
                <a:gd name="T20" fmla="*/ 90 w 266"/>
                <a:gd name="T21" fmla="*/ 9 h 55"/>
                <a:gd name="T22" fmla="*/ 118 w 266"/>
                <a:gd name="T23" fmla="*/ 4 h 55"/>
                <a:gd name="T24" fmla="*/ 146 w 266"/>
                <a:gd name="T25" fmla="*/ 3 h 55"/>
                <a:gd name="T26" fmla="*/ 175 w 266"/>
                <a:gd name="T27" fmla="*/ 1 h 55"/>
                <a:gd name="T28" fmla="*/ 203 w 266"/>
                <a:gd name="T29" fmla="*/ 0 h 55"/>
                <a:gd name="T30" fmla="*/ 228 w 266"/>
                <a:gd name="T31" fmla="*/ 0 h 55"/>
                <a:gd name="T32" fmla="*/ 249 w 266"/>
                <a:gd name="T33" fmla="*/ 1 h 55"/>
                <a:gd name="T34" fmla="*/ 266 w 266"/>
                <a:gd name="T35" fmla="*/ 3 h 55"/>
                <a:gd name="T36" fmla="*/ 266 w 266"/>
                <a:gd name="T37" fmla="*/ 3 h 55"/>
                <a:gd name="T38" fmla="*/ 246 w 266"/>
                <a:gd name="T39" fmla="*/ 10 h 55"/>
                <a:gd name="T40" fmla="*/ 224 w 266"/>
                <a:gd name="T41" fmla="*/ 18 h 55"/>
                <a:gd name="T42" fmla="*/ 193 w 266"/>
                <a:gd name="T43" fmla="*/ 27 h 55"/>
                <a:gd name="T44" fmla="*/ 154 w 266"/>
                <a:gd name="T45" fmla="*/ 36 h 55"/>
                <a:gd name="T46" fmla="*/ 109 w 266"/>
                <a:gd name="T47" fmla="*/ 45 h 55"/>
                <a:gd name="T48" fmla="*/ 57 w 266"/>
                <a:gd name="T49" fmla="*/ 52 h 55"/>
                <a:gd name="T50" fmla="*/ 30 w 266"/>
                <a:gd name="T51" fmla="*/ 54 h 55"/>
                <a:gd name="T52" fmla="*/ 0 w 266"/>
                <a:gd name="T53"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6" h="55">
                  <a:moveTo>
                    <a:pt x="0" y="55"/>
                  </a:moveTo>
                  <a:lnTo>
                    <a:pt x="0" y="55"/>
                  </a:lnTo>
                  <a:lnTo>
                    <a:pt x="3" y="51"/>
                  </a:lnTo>
                  <a:lnTo>
                    <a:pt x="6" y="46"/>
                  </a:lnTo>
                  <a:lnTo>
                    <a:pt x="10" y="40"/>
                  </a:lnTo>
                  <a:lnTo>
                    <a:pt x="19" y="33"/>
                  </a:lnTo>
                  <a:lnTo>
                    <a:pt x="31" y="27"/>
                  </a:lnTo>
                  <a:lnTo>
                    <a:pt x="46" y="19"/>
                  </a:lnTo>
                  <a:lnTo>
                    <a:pt x="66" y="13"/>
                  </a:lnTo>
                  <a:lnTo>
                    <a:pt x="66" y="13"/>
                  </a:lnTo>
                  <a:lnTo>
                    <a:pt x="90" y="9"/>
                  </a:lnTo>
                  <a:lnTo>
                    <a:pt x="118" y="4"/>
                  </a:lnTo>
                  <a:lnTo>
                    <a:pt x="146" y="3"/>
                  </a:lnTo>
                  <a:lnTo>
                    <a:pt x="175" y="1"/>
                  </a:lnTo>
                  <a:lnTo>
                    <a:pt x="203" y="0"/>
                  </a:lnTo>
                  <a:lnTo>
                    <a:pt x="228" y="0"/>
                  </a:lnTo>
                  <a:lnTo>
                    <a:pt x="249" y="1"/>
                  </a:lnTo>
                  <a:lnTo>
                    <a:pt x="266" y="3"/>
                  </a:lnTo>
                  <a:lnTo>
                    <a:pt x="266" y="3"/>
                  </a:lnTo>
                  <a:lnTo>
                    <a:pt x="246" y="10"/>
                  </a:lnTo>
                  <a:lnTo>
                    <a:pt x="224" y="18"/>
                  </a:lnTo>
                  <a:lnTo>
                    <a:pt x="193" y="27"/>
                  </a:lnTo>
                  <a:lnTo>
                    <a:pt x="154" y="36"/>
                  </a:lnTo>
                  <a:lnTo>
                    <a:pt x="109" y="45"/>
                  </a:lnTo>
                  <a:lnTo>
                    <a:pt x="57" y="52"/>
                  </a:lnTo>
                  <a:lnTo>
                    <a:pt x="30" y="54"/>
                  </a:lnTo>
                  <a:lnTo>
                    <a:pt x="0" y="55"/>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7" name="Freeform 250"/>
            <p:cNvSpPr>
              <a:spLocks/>
            </p:cNvSpPr>
            <p:nvPr/>
          </p:nvSpPr>
          <p:spPr bwMode="auto">
            <a:xfrm>
              <a:off x="1753044" y="2161141"/>
              <a:ext cx="422276" cy="87313"/>
            </a:xfrm>
            <a:custGeom>
              <a:avLst/>
              <a:gdLst>
                <a:gd name="T0" fmla="*/ 0 w 266"/>
                <a:gd name="T1" fmla="*/ 55 h 55"/>
                <a:gd name="T2" fmla="*/ 0 w 266"/>
                <a:gd name="T3" fmla="*/ 55 h 55"/>
                <a:gd name="T4" fmla="*/ 3 w 266"/>
                <a:gd name="T5" fmla="*/ 51 h 55"/>
                <a:gd name="T6" fmla="*/ 6 w 266"/>
                <a:gd name="T7" fmla="*/ 46 h 55"/>
                <a:gd name="T8" fmla="*/ 10 w 266"/>
                <a:gd name="T9" fmla="*/ 40 h 55"/>
                <a:gd name="T10" fmla="*/ 19 w 266"/>
                <a:gd name="T11" fmla="*/ 33 h 55"/>
                <a:gd name="T12" fmla="*/ 31 w 266"/>
                <a:gd name="T13" fmla="*/ 27 h 55"/>
                <a:gd name="T14" fmla="*/ 46 w 266"/>
                <a:gd name="T15" fmla="*/ 19 h 55"/>
                <a:gd name="T16" fmla="*/ 66 w 266"/>
                <a:gd name="T17" fmla="*/ 13 h 55"/>
                <a:gd name="T18" fmla="*/ 66 w 266"/>
                <a:gd name="T19" fmla="*/ 13 h 55"/>
                <a:gd name="T20" fmla="*/ 90 w 266"/>
                <a:gd name="T21" fmla="*/ 9 h 55"/>
                <a:gd name="T22" fmla="*/ 118 w 266"/>
                <a:gd name="T23" fmla="*/ 4 h 55"/>
                <a:gd name="T24" fmla="*/ 146 w 266"/>
                <a:gd name="T25" fmla="*/ 3 h 55"/>
                <a:gd name="T26" fmla="*/ 175 w 266"/>
                <a:gd name="T27" fmla="*/ 1 h 55"/>
                <a:gd name="T28" fmla="*/ 203 w 266"/>
                <a:gd name="T29" fmla="*/ 0 h 55"/>
                <a:gd name="T30" fmla="*/ 228 w 266"/>
                <a:gd name="T31" fmla="*/ 0 h 55"/>
                <a:gd name="T32" fmla="*/ 249 w 266"/>
                <a:gd name="T33" fmla="*/ 1 h 55"/>
                <a:gd name="T34" fmla="*/ 266 w 266"/>
                <a:gd name="T35" fmla="*/ 3 h 55"/>
                <a:gd name="T36" fmla="*/ 266 w 266"/>
                <a:gd name="T37" fmla="*/ 3 h 55"/>
                <a:gd name="T38" fmla="*/ 246 w 266"/>
                <a:gd name="T39" fmla="*/ 10 h 55"/>
                <a:gd name="T40" fmla="*/ 224 w 266"/>
                <a:gd name="T41" fmla="*/ 18 h 55"/>
                <a:gd name="T42" fmla="*/ 193 w 266"/>
                <a:gd name="T43" fmla="*/ 27 h 55"/>
                <a:gd name="T44" fmla="*/ 154 w 266"/>
                <a:gd name="T45" fmla="*/ 36 h 55"/>
                <a:gd name="T46" fmla="*/ 109 w 266"/>
                <a:gd name="T47" fmla="*/ 45 h 55"/>
                <a:gd name="T48" fmla="*/ 57 w 266"/>
                <a:gd name="T49" fmla="*/ 52 h 55"/>
                <a:gd name="T50" fmla="*/ 30 w 266"/>
                <a:gd name="T51" fmla="*/ 54 h 55"/>
                <a:gd name="T52" fmla="*/ 0 w 266"/>
                <a:gd name="T53"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6" h="55">
                  <a:moveTo>
                    <a:pt x="0" y="55"/>
                  </a:moveTo>
                  <a:lnTo>
                    <a:pt x="0" y="55"/>
                  </a:lnTo>
                  <a:lnTo>
                    <a:pt x="3" y="51"/>
                  </a:lnTo>
                  <a:lnTo>
                    <a:pt x="6" y="46"/>
                  </a:lnTo>
                  <a:lnTo>
                    <a:pt x="10" y="40"/>
                  </a:lnTo>
                  <a:lnTo>
                    <a:pt x="19" y="33"/>
                  </a:lnTo>
                  <a:lnTo>
                    <a:pt x="31" y="27"/>
                  </a:lnTo>
                  <a:lnTo>
                    <a:pt x="46" y="19"/>
                  </a:lnTo>
                  <a:lnTo>
                    <a:pt x="66" y="13"/>
                  </a:lnTo>
                  <a:lnTo>
                    <a:pt x="66" y="13"/>
                  </a:lnTo>
                  <a:lnTo>
                    <a:pt x="90" y="9"/>
                  </a:lnTo>
                  <a:lnTo>
                    <a:pt x="118" y="4"/>
                  </a:lnTo>
                  <a:lnTo>
                    <a:pt x="146" y="3"/>
                  </a:lnTo>
                  <a:lnTo>
                    <a:pt x="175" y="1"/>
                  </a:lnTo>
                  <a:lnTo>
                    <a:pt x="203" y="0"/>
                  </a:lnTo>
                  <a:lnTo>
                    <a:pt x="228" y="0"/>
                  </a:lnTo>
                  <a:lnTo>
                    <a:pt x="249" y="1"/>
                  </a:lnTo>
                  <a:lnTo>
                    <a:pt x="266" y="3"/>
                  </a:lnTo>
                  <a:lnTo>
                    <a:pt x="266" y="3"/>
                  </a:lnTo>
                  <a:lnTo>
                    <a:pt x="246" y="10"/>
                  </a:lnTo>
                  <a:lnTo>
                    <a:pt x="224" y="18"/>
                  </a:lnTo>
                  <a:lnTo>
                    <a:pt x="193" y="27"/>
                  </a:lnTo>
                  <a:lnTo>
                    <a:pt x="154" y="36"/>
                  </a:lnTo>
                  <a:lnTo>
                    <a:pt x="109" y="45"/>
                  </a:lnTo>
                  <a:lnTo>
                    <a:pt x="57" y="52"/>
                  </a:lnTo>
                  <a:lnTo>
                    <a:pt x="30" y="54"/>
                  </a:lnTo>
                  <a:lnTo>
                    <a:pt x="0" y="5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88" name="Group 187"/>
          <p:cNvGrpSpPr/>
          <p:nvPr/>
        </p:nvGrpSpPr>
        <p:grpSpPr>
          <a:xfrm flipH="1">
            <a:off x="21497993" y="4171003"/>
            <a:ext cx="840170" cy="564403"/>
            <a:chOff x="-2728482" y="2997757"/>
            <a:chExt cx="1450979" cy="974729"/>
          </a:xfrm>
        </p:grpSpPr>
        <p:sp>
          <p:nvSpPr>
            <p:cNvPr id="189" name="Freeform 164"/>
            <p:cNvSpPr>
              <a:spLocks/>
            </p:cNvSpPr>
            <p:nvPr/>
          </p:nvSpPr>
          <p:spPr bwMode="auto">
            <a:xfrm>
              <a:off x="-2728482" y="2997757"/>
              <a:ext cx="1450979" cy="974729"/>
            </a:xfrm>
            <a:custGeom>
              <a:avLst/>
              <a:gdLst>
                <a:gd name="T0" fmla="*/ 297 w 914"/>
                <a:gd name="T1" fmla="*/ 0 h 614"/>
                <a:gd name="T2" fmla="*/ 297 w 914"/>
                <a:gd name="T3" fmla="*/ 0 h 614"/>
                <a:gd name="T4" fmla="*/ 288 w 914"/>
                <a:gd name="T5" fmla="*/ 5 h 614"/>
                <a:gd name="T6" fmla="*/ 263 w 914"/>
                <a:gd name="T7" fmla="*/ 16 h 614"/>
                <a:gd name="T8" fmla="*/ 227 w 914"/>
                <a:gd name="T9" fmla="*/ 37 h 614"/>
                <a:gd name="T10" fmla="*/ 205 w 914"/>
                <a:gd name="T11" fmla="*/ 51 h 614"/>
                <a:gd name="T12" fmla="*/ 182 w 914"/>
                <a:gd name="T13" fmla="*/ 66 h 614"/>
                <a:gd name="T14" fmla="*/ 157 w 914"/>
                <a:gd name="T15" fmla="*/ 84 h 614"/>
                <a:gd name="T16" fmla="*/ 133 w 914"/>
                <a:gd name="T17" fmla="*/ 103 h 614"/>
                <a:gd name="T18" fmla="*/ 107 w 914"/>
                <a:gd name="T19" fmla="*/ 124 h 614"/>
                <a:gd name="T20" fmla="*/ 84 w 914"/>
                <a:gd name="T21" fmla="*/ 148 h 614"/>
                <a:gd name="T22" fmla="*/ 60 w 914"/>
                <a:gd name="T23" fmla="*/ 175 h 614"/>
                <a:gd name="T24" fmla="*/ 37 w 914"/>
                <a:gd name="T25" fmla="*/ 203 h 614"/>
                <a:gd name="T26" fmla="*/ 18 w 914"/>
                <a:gd name="T27" fmla="*/ 233 h 614"/>
                <a:gd name="T28" fmla="*/ 0 w 914"/>
                <a:gd name="T29" fmla="*/ 266 h 614"/>
                <a:gd name="T30" fmla="*/ 0 w 914"/>
                <a:gd name="T31" fmla="*/ 266 h 614"/>
                <a:gd name="T32" fmla="*/ 7 w 914"/>
                <a:gd name="T33" fmla="*/ 263 h 614"/>
                <a:gd name="T34" fmla="*/ 30 w 914"/>
                <a:gd name="T35" fmla="*/ 257 h 614"/>
                <a:gd name="T36" fmla="*/ 63 w 914"/>
                <a:gd name="T37" fmla="*/ 251 h 614"/>
                <a:gd name="T38" fmla="*/ 82 w 914"/>
                <a:gd name="T39" fmla="*/ 248 h 614"/>
                <a:gd name="T40" fmla="*/ 104 w 914"/>
                <a:gd name="T41" fmla="*/ 247 h 614"/>
                <a:gd name="T42" fmla="*/ 127 w 914"/>
                <a:gd name="T43" fmla="*/ 245 h 614"/>
                <a:gd name="T44" fmla="*/ 151 w 914"/>
                <a:gd name="T45" fmla="*/ 247 h 614"/>
                <a:gd name="T46" fmla="*/ 176 w 914"/>
                <a:gd name="T47" fmla="*/ 249 h 614"/>
                <a:gd name="T48" fmla="*/ 203 w 914"/>
                <a:gd name="T49" fmla="*/ 254 h 614"/>
                <a:gd name="T50" fmla="*/ 228 w 914"/>
                <a:gd name="T51" fmla="*/ 261 h 614"/>
                <a:gd name="T52" fmla="*/ 254 w 914"/>
                <a:gd name="T53" fmla="*/ 270 h 614"/>
                <a:gd name="T54" fmla="*/ 279 w 914"/>
                <a:gd name="T55" fmla="*/ 284 h 614"/>
                <a:gd name="T56" fmla="*/ 291 w 914"/>
                <a:gd name="T57" fmla="*/ 291 h 614"/>
                <a:gd name="T58" fmla="*/ 305 w 914"/>
                <a:gd name="T59" fmla="*/ 300 h 614"/>
                <a:gd name="T60" fmla="*/ 305 w 914"/>
                <a:gd name="T61" fmla="*/ 300 h 614"/>
                <a:gd name="T62" fmla="*/ 329 w 914"/>
                <a:gd name="T63" fmla="*/ 320 h 614"/>
                <a:gd name="T64" fmla="*/ 352 w 914"/>
                <a:gd name="T65" fmla="*/ 342 h 614"/>
                <a:gd name="T66" fmla="*/ 375 w 914"/>
                <a:gd name="T67" fmla="*/ 366 h 614"/>
                <a:gd name="T68" fmla="*/ 399 w 914"/>
                <a:gd name="T69" fmla="*/ 391 h 614"/>
                <a:gd name="T70" fmla="*/ 420 w 914"/>
                <a:gd name="T71" fmla="*/ 417 h 614"/>
                <a:gd name="T72" fmla="*/ 441 w 914"/>
                <a:gd name="T73" fmla="*/ 444 h 614"/>
                <a:gd name="T74" fmla="*/ 479 w 914"/>
                <a:gd name="T75" fmla="*/ 494 h 614"/>
                <a:gd name="T76" fmla="*/ 512 w 914"/>
                <a:gd name="T77" fmla="*/ 541 h 614"/>
                <a:gd name="T78" fmla="*/ 538 w 914"/>
                <a:gd name="T79" fmla="*/ 580 h 614"/>
                <a:gd name="T80" fmla="*/ 560 w 914"/>
                <a:gd name="T81" fmla="*/ 614 h 614"/>
                <a:gd name="T82" fmla="*/ 914 w 914"/>
                <a:gd name="T83" fmla="*/ 454 h 614"/>
                <a:gd name="T84" fmla="*/ 914 w 914"/>
                <a:gd name="T85" fmla="*/ 454 h 614"/>
                <a:gd name="T86" fmla="*/ 877 w 914"/>
                <a:gd name="T87" fmla="*/ 414 h 614"/>
                <a:gd name="T88" fmla="*/ 783 w 914"/>
                <a:gd name="T89" fmla="*/ 315 h 614"/>
                <a:gd name="T90" fmla="*/ 726 w 914"/>
                <a:gd name="T91" fmla="*/ 257 h 614"/>
                <a:gd name="T92" fmla="*/ 666 w 914"/>
                <a:gd name="T93" fmla="*/ 197 h 614"/>
                <a:gd name="T94" fmla="*/ 608 w 914"/>
                <a:gd name="T95" fmla="*/ 142 h 614"/>
                <a:gd name="T96" fmla="*/ 554 w 914"/>
                <a:gd name="T97" fmla="*/ 96 h 614"/>
                <a:gd name="T98" fmla="*/ 554 w 914"/>
                <a:gd name="T99" fmla="*/ 96 h 614"/>
                <a:gd name="T100" fmla="*/ 530 w 914"/>
                <a:gd name="T101" fmla="*/ 76 h 614"/>
                <a:gd name="T102" fmla="*/ 506 w 914"/>
                <a:gd name="T103" fmla="*/ 60 h 614"/>
                <a:gd name="T104" fmla="*/ 482 w 914"/>
                <a:gd name="T105" fmla="*/ 46 h 614"/>
                <a:gd name="T106" fmla="*/ 460 w 914"/>
                <a:gd name="T107" fmla="*/ 34 h 614"/>
                <a:gd name="T108" fmla="*/ 438 w 914"/>
                <a:gd name="T109" fmla="*/ 25 h 614"/>
                <a:gd name="T110" fmla="*/ 417 w 914"/>
                <a:gd name="T111" fmla="*/ 18 h 614"/>
                <a:gd name="T112" fmla="*/ 396 w 914"/>
                <a:gd name="T113" fmla="*/ 12 h 614"/>
                <a:gd name="T114" fmla="*/ 378 w 914"/>
                <a:gd name="T115" fmla="*/ 8 h 614"/>
                <a:gd name="T116" fmla="*/ 345 w 914"/>
                <a:gd name="T117" fmla="*/ 2 h 614"/>
                <a:gd name="T118" fmla="*/ 320 w 914"/>
                <a:gd name="T119" fmla="*/ 0 h 614"/>
                <a:gd name="T120" fmla="*/ 303 w 914"/>
                <a:gd name="T121" fmla="*/ 0 h 614"/>
                <a:gd name="T122" fmla="*/ 297 w 914"/>
                <a:gd name="T12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4" h="614">
                  <a:moveTo>
                    <a:pt x="297" y="0"/>
                  </a:moveTo>
                  <a:lnTo>
                    <a:pt x="297" y="0"/>
                  </a:lnTo>
                  <a:lnTo>
                    <a:pt x="288" y="5"/>
                  </a:lnTo>
                  <a:lnTo>
                    <a:pt x="263" y="16"/>
                  </a:lnTo>
                  <a:lnTo>
                    <a:pt x="227" y="37"/>
                  </a:lnTo>
                  <a:lnTo>
                    <a:pt x="205" y="51"/>
                  </a:lnTo>
                  <a:lnTo>
                    <a:pt x="182" y="66"/>
                  </a:lnTo>
                  <a:lnTo>
                    <a:pt x="157" y="84"/>
                  </a:lnTo>
                  <a:lnTo>
                    <a:pt x="133" y="103"/>
                  </a:lnTo>
                  <a:lnTo>
                    <a:pt x="107" y="124"/>
                  </a:lnTo>
                  <a:lnTo>
                    <a:pt x="84" y="148"/>
                  </a:lnTo>
                  <a:lnTo>
                    <a:pt x="60" y="175"/>
                  </a:lnTo>
                  <a:lnTo>
                    <a:pt x="37" y="203"/>
                  </a:lnTo>
                  <a:lnTo>
                    <a:pt x="18" y="233"/>
                  </a:lnTo>
                  <a:lnTo>
                    <a:pt x="0" y="266"/>
                  </a:lnTo>
                  <a:lnTo>
                    <a:pt x="0" y="266"/>
                  </a:lnTo>
                  <a:lnTo>
                    <a:pt x="7" y="263"/>
                  </a:lnTo>
                  <a:lnTo>
                    <a:pt x="30" y="257"/>
                  </a:lnTo>
                  <a:lnTo>
                    <a:pt x="63" y="251"/>
                  </a:lnTo>
                  <a:lnTo>
                    <a:pt x="82" y="248"/>
                  </a:lnTo>
                  <a:lnTo>
                    <a:pt x="104" y="247"/>
                  </a:lnTo>
                  <a:lnTo>
                    <a:pt x="127" y="245"/>
                  </a:lnTo>
                  <a:lnTo>
                    <a:pt x="151" y="247"/>
                  </a:lnTo>
                  <a:lnTo>
                    <a:pt x="176" y="249"/>
                  </a:lnTo>
                  <a:lnTo>
                    <a:pt x="203" y="254"/>
                  </a:lnTo>
                  <a:lnTo>
                    <a:pt x="228" y="261"/>
                  </a:lnTo>
                  <a:lnTo>
                    <a:pt x="254" y="270"/>
                  </a:lnTo>
                  <a:lnTo>
                    <a:pt x="279" y="284"/>
                  </a:lnTo>
                  <a:lnTo>
                    <a:pt x="291" y="291"/>
                  </a:lnTo>
                  <a:lnTo>
                    <a:pt x="305" y="300"/>
                  </a:lnTo>
                  <a:lnTo>
                    <a:pt x="305" y="300"/>
                  </a:lnTo>
                  <a:lnTo>
                    <a:pt x="329" y="320"/>
                  </a:lnTo>
                  <a:lnTo>
                    <a:pt x="352" y="342"/>
                  </a:lnTo>
                  <a:lnTo>
                    <a:pt x="375" y="366"/>
                  </a:lnTo>
                  <a:lnTo>
                    <a:pt x="399" y="391"/>
                  </a:lnTo>
                  <a:lnTo>
                    <a:pt x="420" y="417"/>
                  </a:lnTo>
                  <a:lnTo>
                    <a:pt x="441" y="444"/>
                  </a:lnTo>
                  <a:lnTo>
                    <a:pt x="479" y="494"/>
                  </a:lnTo>
                  <a:lnTo>
                    <a:pt x="512" y="541"/>
                  </a:lnTo>
                  <a:lnTo>
                    <a:pt x="538" y="580"/>
                  </a:lnTo>
                  <a:lnTo>
                    <a:pt x="560" y="614"/>
                  </a:lnTo>
                  <a:lnTo>
                    <a:pt x="914" y="454"/>
                  </a:lnTo>
                  <a:lnTo>
                    <a:pt x="914" y="454"/>
                  </a:lnTo>
                  <a:lnTo>
                    <a:pt x="877" y="414"/>
                  </a:lnTo>
                  <a:lnTo>
                    <a:pt x="783" y="315"/>
                  </a:lnTo>
                  <a:lnTo>
                    <a:pt x="726" y="257"/>
                  </a:lnTo>
                  <a:lnTo>
                    <a:pt x="666" y="197"/>
                  </a:lnTo>
                  <a:lnTo>
                    <a:pt x="608" y="142"/>
                  </a:lnTo>
                  <a:lnTo>
                    <a:pt x="554" y="96"/>
                  </a:lnTo>
                  <a:lnTo>
                    <a:pt x="554" y="96"/>
                  </a:lnTo>
                  <a:lnTo>
                    <a:pt x="530" y="76"/>
                  </a:lnTo>
                  <a:lnTo>
                    <a:pt x="506" y="60"/>
                  </a:lnTo>
                  <a:lnTo>
                    <a:pt x="482" y="46"/>
                  </a:lnTo>
                  <a:lnTo>
                    <a:pt x="460" y="34"/>
                  </a:lnTo>
                  <a:lnTo>
                    <a:pt x="438" y="25"/>
                  </a:lnTo>
                  <a:lnTo>
                    <a:pt x="417" y="18"/>
                  </a:lnTo>
                  <a:lnTo>
                    <a:pt x="396" y="12"/>
                  </a:lnTo>
                  <a:lnTo>
                    <a:pt x="378" y="8"/>
                  </a:lnTo>
                  <a:lnTo>
                    <a:pt x="345" y="2"/>
                  </a:lnTo>
                  <a:lnTo>
                    <a:pt x="320" y="0"/>
                  </a:lnTo>
                  <a:lnTo>
                    <a:pt x="303" y="0"/>
                  </a:lnTo>
                  <a:lnTo>
                    <a:pt x="297" y="0"/>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0" name="Freeform 165"/>
            <p:cNvSpPr>
              <a:spLocks/>
            </p:cNvSpPr>
            <p:nvPr/>
          </p:nvSpPr>
          <p:spPr bwMode="auto">
            <a:xfrm>
              <a:off x="-2728482" y="2997757"/>
              <a:ext cx="1450979" cy="974729"/>
            </a:xfrm>
            <a:custGeom>
              <a:avLst/>
              <a:gdLst>
                <a:gd name="T0" fmla="*/ 297 w 914"/>
                <a:gd name="T1" fmla="*/ 0 h 614"/>
                <a:gd name="T2" fmla="*/ 297 w 914"/>
                <a:gd name="T3" fmla="*/ 0 h 614"/>
                <a:gd name="T4" fmla="*/ 288 w 914"/>
                <a:gd name="T5" fmla="*/ 5 h 614"/>
                <a:gd name="T6" fmla="*/ 263 w 914"/>
                <a:gd name="T7" fmla="*/ 16 h 614"/>
                <a:gd name="T8" fmla="*/ 227 w 914"/>
                <a:gd name="T9" fmla="*/ 37 h 614"/>
                <a:gd name="T10" fmla="*/ 205 w 914"/>
                <a:gd name="T11" fmla="*/ 51 h 614"/>
                <a:gd name="T12" fmla="*/ 182 w 914"/>
                <a:gd name="T13" fmla="*/ 66 h 614"/>
                <a:gd name="T14" fmla="*/ 157 w 914"/>
                <a:gd name="T15" fmla="*/ 84 h 614"/>
                <a:gd name="T16" fmla="*/ 133 w 914"/>
                <a:gd name="T17" fmla="*/ 103 h 614"/>
                <a:gd name="T18" fmla="*/ 107 w 914"/>
                <a:gd name="T19" fmla="*/ 124 h 614"/>
                <a:gd name="T20" fmla="*/ 84 w 914"/>
                <a:gd name="T21" fmla="*/ 148 h 614"/>
                <a:gd name="T22" fmla="*/ 60 w 914"/>
                <a:gd name="T23" fmla="*/ 175 h 614"/>
                <a:gd name="T24" fmla="*/ 37 w 914"/>
                <a:gd name="T25" fmla="*/ 203 h 614"/>
                <a:gd name="T26" fmla="*/ 18 w 914"/>
                <a:gd name="T27" fmla="*/ 233 h 614"/>
                <a:gd name="T28" fmla="*/ 0 w 914"/>
                <a:gd name="T29" fmla="*/ 266 h 614"/>
                <a:gd name="T30" fmla="*/ 0 w 914"/>
                <a:gd name="T31" fmla="*/ 266 h 614"/>
                <a:gd name="T32" fmla="*/ 7 w 914"/>
                <a:gd name="T33" fmla="*/ 263 h 614"/>
                <a:gd name="T34" fmla="*/ 30 w 914"/>
                <a:gd name="T35" fmla="*/ 257 h 614"/>
                <a:gd name="T36" fmla="*/ 63 w 914"/>
                <a:gd name="T37" fmla="*/ 251 h 614"/>
                <a:gd name="T38" fmla="*/ 82 w 914"/>
                <a:gd name="T39" fmla="*/ 248 h 614"/>
                <a:gd name="T40" fmla="*/ 104 w 914"/>
                <a:gd name="T41" fmla="*/ 247 h 614"/>
                <a:gd name="T42" fmla="*/ 127 w 914"/>
                <a:gd name="T43" fmla="*/ 245 h 614"/>
                <a:gd name="T44" fmla="*/ 151 w 914"/>
                <a:gd name="T45" fmla="*/ 247 h 614"/>
                <a:gd name="T46" fmla="*/ 176 w 914"/>
                <a:gd name="T47" fmla="*/ 249 h 614"/>
                <a:gd name="T48" fmla="*/ 203 w 914"/>
                <a:gd name="T49" fmla="*/ 254 h 614"/>
                <a:gd name="T50" fmla="*/ 228 w 914"/>
                <a:gd name="T51" fmla="*/ 261 h 614"/>
                <a:gd name="T52" fmla="*/ 254 w 914"/>
                <a:gd name="T53" fmla="*/ 270 h 614"/>
                <a:gd name="T54" fmla="*/ 279 w 914"/>
                <a:gd name="T55" fmla="*/ 284 h 614"/>
                <a:gd name="T56" fmla="*/ 291 w 914"/>
                <a:gd name="T57" fmla="*/ 291 h 614"/>
                <a:gd name="T58" fmla="*/ 305 w 914"/>
                <a:gd name="T59" fmla="*/ 300 h 614"/>
                <a:gd name="T60" fmla="*/ 305 w 914"/>
                <a:gd name="T61" fmla="*/ 300 h 614"/>
                <a:gd name="T62" fmla="*/ 329 w 914"/>
                <a:gd name="T63" fmla="*/ 320 h 614"/>
                <a:gd name="T64" fmla="*/ 352 w 914"/>
                <a:gd name="T65" fmla="*/ 342 h 614"/>
                <a:gd name="T66" fmla="*/ 375 w 914"/>
                <a:gd name="T67" fmla="*/ 366 h 614"/>
                <a:gd name="T68" fmla="*/ 399 w 914"/>
                <a:gd name="T69" fmla="*/ 391 h 614"/>
                <a:gd name="T70" fmla="*/ 420 w 914"/>
                <a:gd name="T71" fmla="*/ 417 h 614"/>
                <a:gd name="T72" fmla="*/ 441 w 914"/>
                <a:gd name="T73" fmla="*/ 444 h 614"/>
                <a:gd name="T74" fmla="*/ 479 w 914"/>
                <a:gd name="T75" fmla="*/ 494 h 614"/>
                <a:gd name="T76" fmla="*/ 512 w 914"/>
                <a:gd name="T77" fmla="*/ 541 h 614"/>
                <a:gd name="T78" fmla="*/ 538 w 914"/>
                <a:gd name="T79" fmla="*/ 580 h 614"/>
                <a:gd name="T80" fmla="*/ 560 w 914"/>
                <a:gd name="T81" fmla="*/ 614 h 614"/>
                <a:gd name="T82" fmla="*/ 914 w 914"/>
                <a:gd name="T83" fmla="*/ 454 h 614"/>
                <a:gd name="T84" fmla="*/ 914 w 914"/>
                <a:gd name="T85" fmla="*/ 454 h 614"/>
                <a:gd name="T86" fmla="*/ 877 w 914"/>
                <a:gd name="T87" fmla="*/ 414 h 614"/>
                <a:gd name="T88" fmla="*/ 783 w 914"/>
                <a:gd name="T89" fmla="*/ 315 h 614"/>
                <a:gd name="T90" fmla="*/ 726 w 914"/>
                <a:gd name="T91" fmla="*/ 257 h 614"/>
                <a:gd name="T92" fmla="*/ 666 w 914"/>
                <a:gd name="T93" fmla="*/ 197 h 614"/>
                <a:gd name="T94" fmla="*/ 608 w 914"/>
                <a:gd name="T95" fmla="*/ 142 h 614"/>
                <a:gd name="T96" fmla="*/ 554 w 914"/>
                <a:gd name="T97" fmla="*/ 96 h 614"/>
                <a:gd name="T98" fmla="*/ 554 w 914"/>
                <a:gd name="T99" fmla="*/ 96 h 614"/>
                <a:gd name="T100" fmla="*/ 530 w 914"/>
                <a:gd name="T101" fmla="*/ 76 h 614"/>
                <a:gd name="T102" fmla="*/ 506 w 914"/>
                <a:gd name="T103" fmla="*/ 60 h 614"/>
                <a:gd name="T104" fmla="*/ 482 w 914"/>
                <a:gd name="T105" fmla="*/ 46 h 614"/>
                <a:gd name="T106" fmla="*/ 460 w 914"/>
                <a:gd name="T107" fmla="*/ 34 h 614"/>
                <a:gd name="T108" fmla="*/ 438 w 914"/>
                <a:gd name="T109" fmla="*/ 25 h 614"/>
                <a:gd name="T110" fmla="*/ 417 w 914"/>
                <a:gd name="T111" fmla="*/ 18 h 614"/>
                <a:gd name="T112" fmla="*/ 396 w 914"/>
                <a:gd name="T113" fmla="*/ 12 h 614"/>
                <a:gd name="T114" fmla="*/ 378 w 914"/>
                <a:gd name="T115" fmla="*/ 8 h 614"/>
                <a:gd name="T116" fmla="*/ 345 w 914"/>
                <a:gd name="T117" fmla="*/ 2 h 614"/>
                <a:gd name="T118" fmla="*/ 320 w 914"/>
                <a:gd name="T119" fmla="*/ 0 h 614"/>
                <a:gd name="T120" fmla="*/ 303 w 914"/>
                <a:gd name="T121" fmla="*/ 0 h 614"/>
                <a:gd name="T122" fmla="*/ 297 w 914"/>
                <a:gd name="T12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4" h="614">
                  <a:moveTo>
                    <a:pt x="297" y="0"/>
                  </a:moveTo>
                  <a:lnTo>
                    <a:pt x="297" y="0"/>
                  </a:lnTo>
                  <a:lnTo>
                    <a:pt x="288" y="5"/>
                  </a:lnTo>
                  <a:lnTo>
                    <a:pt x="263" y="16"/>
                  </a:lnTo>
                  <a:lnTo>
                    <a:pt x="227" y="37"/>
                  </a:lnTo>
                  <a:lnTo>
                    <a:pt x="205" y="51"/>
                  </a:lnTo>
                  <a:lnTo>
                    <a:pt x="182" y="66"/>
                  </a:lnTo>
                  <a:lnTo>
                    <a:pt x="157" y="84"/>
                  </a:lnTo>
                  <a:lnTo>
                    <a:pt x="133" y="103"/>
                  </a:lnTo>
                  <a:lnTo>
                    <a:pt x="107" y="124"/>
                  </a:lnTo>
                  <a:lnTo>
                    <a:pt x="84" y="148"/>
                  </a:lnTo>
                  <a:lnTo>
                    <a:pt x="60" y="175"/>
                  </a:lnTo>
                  <a:lnTo>
                    <a:pt x="37" y="203"/>
                  </a:lnTo>
                  <a:lnTo>
                    <a:pt x="18" y="233"/>
                  </a:lnTo>
                  <a:lnTo>
                    <a:pt x="0" y="266"/>
                  </a:lnTo>
                  <a:lnTo>
                    <a:pt x="0" y="266"/>
                  </a:lnTo>
                  <a:lnTo>
                    <a:pt x="7" y="263"/>
                  </a:lnTo>
                  <a:lnTo>
                    <a:pt x="30" y="257"/>
                  </a:lnTo>
                  <a:lnTo>
                    <a:pt x="63" y="251"/>
                  </a:lnTo>
                  <a:lnTo>
                    <a:pt x="82" y="248"/>
                  </a:lnTo>
                  <a:lnTo>
                    <a:pt x="104" y="247"/>
                  </a:lnTo>
                  <a:lnTo>
                    <a:pt x="127" y="245"/>
                  </a:lnTo>
                  <a:lnTo>
                    <a:pt x="151" y="247"/>
                  </a:lnTo>
                  <a:lnTo>
                    <a:pt x="176" y="249"/>
                  </a:lnTo>
                  <a:lnTo>
                    <a:pt x="203" y="254"/>
                  </a:lnTo>
                  <a:lnTo>
                    <a:pt x="228" y="261"/>
                  </a:lnTo>
                  <a:lnTo>
                    <a:pt x="254" y="270"/>
                  </a:lnTo>
                  <a:lnTo>
                    <a:pt x="279" y="284"/>
                  </a:lnTo>
                  <a:lnTo>
                    <a:pt x="291" y="291"/>
                  </a:lnTo>
                  <a:lnTo>
                    <a:pt x="305" y="300"/>
                  </a:lnTo>
                  <a:lnTo>
                    <a:pt x="305" y="300"/>
                  </a:lnTo>
                  <a:lnTo>
                    <a:pt x="329" y="320"/>
                  </a:lnTo>
                  <a:lnTo>
                    <a:pt x="352" y="342"/>
                  </a:lnTo>
                  <a:lnTo>
                    <a:pt x="375" y="366"/>
                  </a:lnTo>
                  <a:lnTo>
                    <a:pt x="399" y="391"/>
                  </a:lnTo>
                  <a:lnTo>
                    <a:pt x="420" y="417"/>
                  </a:lnTo>
                  <a:lnTo>
                    <a:pt x="441" y="444"/>
                  </a:lnTo>
                  <a:lnTo>
                    <a:pt x="479" y="494"/>
                  </a:lnTo>
                  <a:lnTo>
                    <a:pt x="512" y="541"/>
                  </a:lnTo>
                  <a:lnTo>
                    <a:pt x="538" y="580"/>
                  </a:lnTo>
                  <a:lnTo>
                    <a:pt x="560" y="614"/>
                  </a:lnTo>
                  <a:lnTo>
                    <a:pt x="914" y="454"/>
                  </a:lnTo>
                  <a:lnTo>
                    <a:pt x="914" y="454"/>
                  </a:lnTo>
                  <a:lnTo>
                    <a:pt x="877" y="414"/>
                  </a:lnTo>
                  <a:lnTo>
                    <a:pt x="783" y="315"/>
                  </a:lnTo>
                  <a:lnTo>
                    <a:pt x="726" y="257"/>
                  </a:lnTo>
                  <a:lnTo>
                    <a:pt x="666" y="197"/>
                  </a:lnTo>
                  <a:lnTo>
                    <a:pt x="608" y="142"/>
                  </a:lnTo>
                  <a:lnTo>
                    <a:pt x="554" y="96"/>
                  </a:lnTo>
                  <a:lnTo>
                    <a:pt x="554" y="96"/>
                  </a:lnTo>
                  <a:lnTo>
                    <a:pt x="530" y="76"/>
                  </a:lnTo>
                  <a:lnTo>
                    <a:pt x="506" y="60"/>
                  </a:lnTo>
                  <a:lnTo>
                    <a:pt x="482" y="46"/>
                  </a:lnTo>
                  <a:lnTo>
                    <a:pt x="460" y="34"/>
                  </a:lnTo>
                  <a:lnTo>
                    <a:pt x="438" y="25"/>
                  </a:lnTo>
                  <a:lnTo>
                    <a:pt x="417" y="18"/>
                  </a:lnTo>
                  <a:lnTo>
                    <a:pt x="396" y="12"/>
                  </a:lnTo>
                  <a:lnTo>
                    <a:pt x="378" y="8"/>
                  </a:lnTo>
                  <a:lnTo>
                    <a:pt x="345" y="2"/>
                  </a:lnTo>
                  <a:lnTo>
                    <a:pt x="320" y="0"/>
                  </a:lnTo>
                  <a:lnTo>
                    <a:pt x="303" y="0"/>
                  </a:lnTo>
                  <a:lnTo>
                    <a:pt x="29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1" name="Freeform 166"/>
            <p:cNvSpPr>
              <a:spLocks/>
            </p:cNvSpPr>
            <p:nvPr/>
          </p:nvSpPr>
          <p:spPr bwMode="auto">
            <a:xfrm>
              <a:off x="-2676094" y="3042207"/>
              <a:ext cx="1339854" cy="876303"/>
            </a:xfrm>
            <a:custGeom>
              <a:avLst/>
              <a:gdLst>
                <a:gd name="T0" fmla="*/ 0 w 844"/>
                <a:gd name="T1" fmla="*/ 211 h 552"/>
                <a:gd name="T2" fmla="*/ 0 w 844"/>
                <a:gd name="T3" fmla="*/ 211 h 552"/>
                <a:gd name="T4" fmla="*/ 21 w 844"/>
                <a:gd name="T5" fmla="*/ 186 h 552"/>
                <a:gd name="T6" fmla="*/ 45 w 844"/>
                <a:gd name="T7" fmla="*/ 157 h 552"/>
                <a:gd name="T8" fmla="*/ 77 w 844"/>
                <a:gd name="T9" fmla="*/ 124 h 552"/>
                <a:gd name="T10" fmla="*/ 95 w 844"/>
                <a:gd name="T11" fmla="*/ 106 h 552"/>
                <a:gd name="T12" fmla="*/ 116 w 844"/>
                <a:gd name="T13" fmla="*/ 89 h 552"/>
                <a:gd name="T14" fmla="*/ 139 w 844"/>
                <a:gd name="T15" fmla="*/ 71 h 552"/>
                <a:gd name="T16" fmla="*/ 163 w 844"/>
                <a:gd name="T17" fmla="*/ 54 h 552"/>
                <a:gd name="T18" fmla="*/ 188 w 844"/>
                <a:gd name="T19" fmla="*/ 38 h 552"/>
                <a:gd name="T20" fmla="*/ 215 w 844"/>
                <a:gd name="T21" fmla="*/ 24 h 552"/>
                <a:gd name="T22" fmla="*/ 242 w 844"/>
                <a:gd name="T23" fmla="*/ 11 h 552"/>
                <a:gd name="T24" fmla="*/ 272 w 844"/>
                <a:gd name="T25" fmla="*/ 0 h 552"/>
                <a:gd name="T26" fmla="*/ 272 w 844"/>
                <a:gd name="T27" fmla="*/ 0 h 552"/>
                <a:gd name="T28" fmla="*/ 291 w 844"/>
                <a:gd name="T29" fmla="*/ 0 h 552"/>
                <a:gd name="T30" fmla="*/ 313 w 844"/>
                <a:gd name="T31" fmla="*/ 0 h 552"/>
                <a:gd name="T32" fmla="*/ 342 w 844"/>
                <a:gd name="T33" fmla="*/ 5 h 552"/>
                <a:gd name="T34" fmla="*/ 360 w 844"/>
                <a:gd name="T35" fmla="*/ 8 h 552"/>
                <a:gd name="T36" fmla="*/ 378 w 844"/>
                <a:gd name="T37" fmla="*/ 12 h 552"/>
                <a:gd name="T38" fmla="*/ 396 w 844"/>
                <a:gd name="T39" fmla="*/ 18 h 552"/>
                <a:gd name="T40" fmla="*/ 415 w 844"/>
                <a:gd name="T41" fmla="*/ 26 h 552"/>
                <a:gd name="T42" fmla="*/ 436 w 844"/>
                <a:gd name="T43" fmla="*/ 35 h 552"/>
                <a:gd name="T44" fmla="*/ 457 w 844"/>
                <a:gd name="T45" fmla="*/ 45 h 552"/>
                <a:gd name="T46" fmla="*/ 478 w 844"/>
                <a:gd name="T47" fmla="*/ 59 h 552"/>
                <a:gd name="T48" fmla="*/ 499 w 844"/>
                <a:gd name="T49" fmla="*/ 74 h 552"/>
                <a:gd name="T50" fmla="*/ 499 w 844"/>
                <a:gd name="T51" fmla="*/ 74 h 552"/>
                <a:gd name="T52" fmla="*/ 521 w 844"/>
                <a:gd name="T53" fmla="*/ 92 h 552"/>
                <a:gd name="T54" fmla="*/ 546 w 844"/>
                <a:gd name="T55" fmla="*/ 112 h 552"/>
                <a:gd name="T56" fmla="*/ 600 w 844"/>
                <a:gd name="T57" fmla="*/ 163 h 552"/>
                <a:gd name="T58" fmla="*/ 657 w 844"/>
                <a:gd name="T59" fmla="*/ 221 h 552"/>
                <a:gd name="T60" fmla="*/ 714 w 844"/>
                <a:gd name="T61" fmla="*/ 280 h 552"/>
                <a:gd name="T62" fmla="*/ 805 w 844"/>
                <a:gd name="T63" fmla="*/ 380 h 552"/>
                <a:gd name="T64" fmla="*/ 844 w 844"/>
                <a:gd name="T65" fmla="*/ 422 h 552"/>
                <a:gd name="T66" fmla="*/ 531 w 844"/>
                <a:gd name="T67" fmla="*/ 552 h 552"/>
                <a:gd name="T68" fmla="*/ 531 w 844"/>
                <a:gd name="T69" fmla="*/ 552 h 552"/>
                <a:gd name="T70" fmla="*/ 505 w 844"/>
                <a:gd name="T71" fmla="*/ 514 h 552"/>
                <a:gd name="T72" fmla="*/ 476 w 844"/>
                <a:gd name="T73" fmla="*/ 474 h 552"/>
                <a:gd name="T74" fmla="*/ 440 w 844"/>
                <a:gd name="T75" fmla="*/ 426 h 552"/>
                <a:gd name="T76" fmla="*/ 400 w 844"/>
                <a:gd name="T77" fmla="*/ 375 h 552"/>
                <a:gd name="T78" fmla="*/ 378 w 844"/>
                <a:gd name="T79" fmla="*/ 350 h 552"/>
                <a:gd name="T80" fmla="*/ 355 w 844"/>
                <a:gd name="T81" fmla="*/ 325 h 552"/>
                <a:gd name="T82" fmla="*/ 333 w 844"/>
                <a:gd name="T83" fmla="*/ 302 h 552"/>
                <a:gd name="T84" fmla="*/ 312 w 844"/>
                <a:gd name="T85" fmla="*/ 281 h 552"/>
                <a:gd name="T86" fmla="*/ 290 w 844"/>
                <a:gd name="T87" fmla="*/ 262 h 552"/>
                <a:gd name="T88" fmla="*/ 269 w 844"/>
                <a:gd name="T89" fmla="*/ 247 h 552"/>
                <a:gd name="T90" fmla="*/ 269 w 844"/>
                <a:gd name="T91" fmla="*/ 247 h 552"/>
                <a:gd name="T92" fmla="*/ 248 w 844"/>
                <a:gd name="T93" fmla="*/ 235 h 552"/>
                <a:gd name="T94" fmla="*/ 224 w 844"/>
                <a:gd name="T95" fmla="*/ 224 h 552"/>
                <a:gd name="T96" fmla="*/ 201 w 844"/>
                <a:gd name="T97" fmla="*/ 216 h 552"/>
                <a:gd name="T98" fmla="*/ 179 w 844"/>
                <a:gd name="T99" fmla="*/ 210 h 552"/>
                <a:gd name="T100" fmla="*/ 155 w 844"/>
                <a:gd name="T101" fmla="*/ 205 h 552"/>
                <a:gd name="T102" fmla="*/ 133 w 844"/>
                <a:gd name="T103" fmla="*/ 204 h 552"/>
                <a:gd name="T104" fmla="*/ 112 w 844"/>
                <a:gd name="T105" fmla="*/ 202 h 552"/>
                <a:gd name="T106" fmla="*/ 91 w 844"/>
                <a:gd name="T107" fmla="*/ 201 h 552"/>
                <a:gd name="T108" fmla="*/ 55 w 844"/>
                <a:gd name="T109" fmla="*/ 202 h 552"/>
                <a:gd name="T110" fmla="*/ 27 w 844"/>
                <a:gd name="T111" fmla="*/ 207 h 552"/>
                <a:gd name="T112" fmla="*/ 0 w 844"/>
                <a:gd name="T113" fmla="*/ 211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4" h="552">
                  <a:moveTo>
                    <a:pt x="0" y="211"/>
                  </a:moveTo>
                  <a:lnTo>
                    <a:pt x="0" y="211"/>
                  </a:lnTo>
                  <a:lnTo>
                    <a:pt x="21" y="186"/>
                  </a:lnTo>
                  <a:lnTo>
                    <a:pt x="45" y="157"/>
                  </a:lnTo>
                  <a:lnTo>
                    <a:pt x="77" y="124"/>
                  </a:lnTo>
                  <a:lnTo>
                    <a:pt x="95" y="106"/>
                  </a:lnTo>
                  <a:lnTo>
                    <a:pt x="116" y="89"/>
                  </a:lnTo>
                  <a:lnTo>
                    <a:pt x="139" y="71"/>
                  </a:lnTo>
                  <a:lnTo>
                    <a:pt x="163" y="54"/>
                  </a:lnTo>
                  <a:lnTo>
                    <a:pt x="188" y="38"/>
                  </a:lnTo>
                  <a:lnTo>
                    <a:pt x="215" y="24"/>
                  </a:lnTo>
                  <a:lnTo>
                    <a:pt x="242" y="11"/>
                  </a:lnTo>
                  <a:lnTo>
                    <a:pt x="272" y="0"/>
                  </a:lnTo>
                  <a:lnTo>
                    <a:pt x="272" y="0"/>
                  </a:lnTo>
                  <a:lnTo>
                    <a:pt x="291" y="0"/>
                  </a:lnTo>
                  <a:lnTo>
                    <a:pt x="313" y="0"/>
                  </a:lnTo>
                  <a:lnTo>
                    <a:pt x="342" y="5"/>
                  </a:lnTo>
                  <a:lnTo>
                    <a:pt x="360" y="8"/>
                  </a:lnTo>
                  <a:lnTo>
                    <a:pt x="378" y="12"/>
                  </a:lnTo>
                  <a:lnTo>
                    <a:pt x="396" y="18"/>
                  </a:lnTo>
                  <a:lnTo>
                    <a:pt x="415" y="26"/>
                  </a:lnTo>
                  <a:lnTo>
                    <a:pt x="436" y="35"/>
                  </a:lnTo>
                  <a:lnTo>
                    <a:pt x="457" y="45"/>
                  </a:lnTo>
                  <a:lnTo>
                    <a:pt x="478" y="59"/>
                  </a:lnTo>
                  <a:lnTo>
                    <a:pt x="499" y="74"/>
                  </a:lnTo>
                  <a:lnTo>
                    <a:pt x="499" y="74"/>
                  </a:lnTo>
                  <a:lnTo>
                    <a:pt x="521" y="92"/>
                  </a:lnTo>
                  <a:lnTo>
                    <a:pt x="546" y="112"/>
                  </a:lnTo>
                  <a:lnTo>
                    <a:pt x="600" y="163"/>
                  </a:lnTo>
                  <a:lnTo>
                    <a:pt x="657" y="221"/>
                  </a:lnTo>
                  <a:lnTo>
                    <a:pt x="714" y="280"/>
                  </a:lnTo>
                  <a:lnTo>
                    <a:pt x="805" y="380"/>
                  </a:lnTo>
                  <a:lnTo>
                    <a:pt x="844" y="422"/>
                  </a:lnTo>
                  <a:lnTo>
                    <a:pt x="531" y="552"/>
                  </a:lnTo>
                  <a:lnTo>
                    <a:pt x="531" y="552"/>
                  </a:lnTo>
                  <a:lnTo>
                    <a:pt x="505" y="514"/>
                  </a:lnTo>
                  <a:lnTo>
                    <a:pt x="476" y="474"/>
                  </a:lnTo>
                  <a:lnTo>
                    <a:pt x="440" y="426"/>
                  </a:lnTo>
                  <a:lnTo>
                    <a:pt x="400" y="375"/>
                  </a:lnTo>
                  <a:lnTo>
                    <a:pt x="378" y="350"/>
                  </a:lnTo>
                  <a:lnTo>
                    <a:pt x="355" y="325"/>
                  </a:lnTo>
                  <a:lnTo>
                    <a:pt x="333" y="302"/>
                  </a:lnTo>
                  <a:lnTo>
                    <a:pt x="312" y="281"/>
                  </a:lnTo>
                  <a:lnTo>
                    <a:pt x="290" y="262"/>
                  </a:lnTo>
                  <a:lnTo>
                    <a:pt x="269" y="247"/>
                  </a:lnTo>
                  <a:lnTo>
                    <a:pt x="269" y="247"/>
                  </a:lnTo>
                  <a:lnTo>
                    <a:pt x="248" y="235"/>
                  </a:lnTo>
                  <a:lnTo>
                    <a:pt x="224" y="224"/>
                  </a:lnTo>
                  <a:lnTo>
                    <a:pt x="201" y="216"/>
                  </a:lnTo>
                  <a:lnTo>
                    <a:pt x="179" y="210"/>
                  </a:lnTo>
                  <a:lnTo>
                    <a:pt x="155" y="205"/>
                  </a:lnTo>
                  <a:lnTo>
                    <a:pt x="133" y="204"/>
                  </a:lnTo>
                  <a:lnTo>
                    <a:pt x="112" y="202"/>
                  </a:lnTo>
                  <a:lnTo>
                    <a:pt x="91" y="201"/>
                  </a:lnTo>
                  <a:lnTo>
                    <a:pt x="55" y="202"/>
                  </a:lnTo>
                  <a:lnTo>
                    <a:pt x="27" y="207"/>
                  </a:lnTo>
                  <a:lnTo>
                    <a:pt x="0" y="211"/>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2" name="Freeform 167"/>
            <p:cNvSpPr>
              <a:spLocks/>
            </p:cNvSpPr>
            <p:nvPr/>
          </p:nvSpPr>
          <p:spPr bwMode="auto">
            <a:xfrm>
              <a:off x="-2676094" y="3042207"/>
              <a:ext cx="1339854" cy="876303"/>
            </a:xfrm>
            <a:custGeom>
              <a:avLst/>
              <a:gdLst>
                <a:gd name="T0" fmla="*/ 0 w 844"/>
                <a:gd name="T1" fmla="*/ 211 h 552"/>
                <a:gd name="T2" fmla="*/ 0 w 844"/>
                <a:gd name="T3" fmla="*/ 211 h 552"/>
                <a:gd name="T4" fmla="*/ 21 w 844"/>
                <a:gd name="T5" fmla="*/ 186 h 552"/>
                <a:gd name="T6" fmla="*/ 45 w 844"/>
                <a:gd name="T7" fmla="*/ 157 h 552"/>
                <a:gd name="T8" fmla="*/ 77 w 844"/>
                <a:gd name="T9" fmla="*/ 124 h 552"/>
                <a:gd name="T10" fmla="*/ 95 w 844"/>
                <a:gd name="T11" fmla="*/ 106 h 552"/>
                <a:gd name="T12" fmla="*/ 116 w 844"/>
                <a:gd name="T13" fmla="*/ 89 h 552"/>
                <a:gd name="T14" fmla="*/ 139 w 844"/>
                <a:gd name="T15" fmla="*/ 71 h 552"/>
                <a:gd name="T16" fmla="*/ 163 w 844"/>
                <a:gd name="T17" fmla="*/ 54 h 552"/>
                <a:gd name="T18" fmla="*/ 188 w 844"/>
                <a:gd name="T19" fmla="*/ 38 h 552"/>
                <a:gd name="T20" fmla="*/ 215 w 844"/>
                <a:gd name="T21" fmla="*/ 24 h 552"/>
                <a:gd name="T22" fmla="*/ 242 w 844"/>
                <a:gd name="T23" fmla="*/ 11 h 552"/>
                <a:gd name="T24" fmla="*/ 272 w 844"/>
                <a:gd name="T25" fmla="*/ 0 h 552"/>
                <a:gd name="T26" fmla="*/ 272 w 844"/>
                <a:gd name="T27" fmla="*/ 0 h 552"/>
                <a:gd name="T28" fmla="*/ 291 w 844"/>
                <a:gd name="T29" fmla="*/ 0 h 552"/>
                <a:gd name="T30" fmla="*/ 313 w 844"/>
                <a:gd name="T31" fmla="*/ 0 h 552"/>
                <a:gd name="T32" fmla="*/ 342 w 844"/>
                <a:gd name="T33" fmla="*/ 5 h 552"/>
                <a:gd name="T34" fmla="*/ 360 w 844"/>
                <a:gd name="T35" fmla="*/ 8 h 552"/>
                <a:gd name="T36" fmla="*/ 378 w 844"/>
                <a:gd name="T37" fmla="*/ 12 h 552"/>
                <a:gd name="T38" fmla="*/ 396 w 844"/>
                <a:gd name="T39" fmla="*/ 18 h 552"/>
                <a:gd name="T40" fmla="*/ 415 w 844"/>
                <a:gd name="T41" fmla="*/ 26 h 552"/>
                <a:gd name="T42" fmla="*/ 436 w 844"/>
                <a:gd name="T43" fmla="*/ 35 h 552"/>
                <a:gd name="T44" fmla="*/ 457 w 844"/>
                <a:gd name="T45" fmla="*/ 45 h 552"/>
                <a:gd name="T46" fmla="*/ 478 w 844"/>
                <a:gd name="T47" fmla="*/ 59 h 552"/>
                <a:gd name="T48" fmla="*/ 499 w 844"/>
                <a:gd name="T49" fmla="*/ 74 h 552"/>
                <a:gd name="T50" fmla="*/ 499 w 844"/>
                <a:gd name="T51" fmla="*/ 74 h 552"/>
                <a:gd name="T52" fmla="*/ 521 w 844"/>
                <a:gd name="T53" fmla="*/ 92 h 552"/>
                <a:gd name="T54" fmla="*/ 546 w 844"/>
                <a:gd name="T55" fmla="*/ 112 h 552"/>
                <a:gd name="T56" fmla="*/ 600 w 844"/>
                <a:gd name="T57" fmla="*/ 163 h 552"/>
                <a:gd name="T58" fmla="*/ 657 w 844"/>
                <a:gd name="T59" fmla="*/ 221 h 552"/>
                <a:gd name="T60" fmla="*/ 714 w 844"/>
                <a:gd name="T61" fmla="*/ 280 h 552"/>
                <a:gd name="T62" fmla="*/ 805 w 844"/>
                <a:gd name="T63" fmla="*/ 380 h 552"/>
                <a:gd name="T64" fmla="*/ 844 w 844"/>
                <a:gd name="T65" fmla="*/ 422 h 552"/>
                <a:gd name="T66" fmla="*/ 531 w 844"/>
                <a:gd name="T67" fmla="*/ 552 h 552"/>
                <a:gd name="T68" fmla="*/ 531 w 844"/>
                <a:gd name="T69" fmla="*/ 552 h 552"/>
                <a:gd name="T70" fmla="*/ 505 w 844"/>
                <a:gd name="T71" fmla="*/ 514 h 552"/>
                <a:gd name="T72" fmla="*/ 476 w 844"/>
                <a:gd name="T73" fmla="*/ 474 h 552"/>
                <a:gd name="T74" fmla="*/ 440 w 844"/>
                <a:gd name="T75" fmla="*/ 426 h 552"/>
                <a:gd name="T76" fmla="*/ 400 w 844"/>
                <a:gd name="T77" fmla="*/ 375 h 552"/>
                <a:gd name="T78" fmla="*/ 378 w 844"/>
                <a:gd name="T79" fmla="*/ 350 h 552"/>
                <a:gd name="T80" fmla="*/ 355 w 844"/>
                <a:gd name="T81" fmla="*/ 325 h 552"/>
                <a:gd name="T82" fmla="*/ 333 w 844"/>
                <a:gd name="T83" fmla="*/ 302 h 552"/>
                <a:gd name="T84" fmla="*/ 312 w 844"/>
                <a:gd name="T85" fmla="*/ 281 h 552"/>
                <a:gd name="T86" fmla="*/ 290 w 844"/>
                <a:gd name="T87" fmla="*/ 262 h 552"/>
                <a:gd name="T88" fmla="*/ 269 w 844"/>
                <a:gd name="T89" fmla="*/ 247 h 552"/>
                <a:gd name="T90" fmla="*/ 269 w 844"/>
                <a:gd name="T91" fmla="*/ 247 h 552"/>
                <a:gd name="T92" fmla="*/ 248 w 844"/>
                <a:gd name="T93" fmla="*/ 235 h 552"/>
                <a:gd name="T94" fmla="*/ 224 w 844"/>
                <a:gd name="T95" fmla="*/ 224 h 552"/>
                <a:gd name="T96" fmla="*/ 201 w 844"/>
                <a:gd name="T97" fmla="*/ 216 h 552"/>
                <a:gd name="T98" fmla="*/ 179 w 844"/>
                <a:gd name="T99" fmla="*/ 210 h 552"/>
                <a:gd name="T100" fmla="*/ 155 w 844"/>
                <a:gd name="T101" fmla="*/ 205 h 552"/>
                <a:gd name="T102" fmla="*/ 133 w 844"/>
                <a:gd name="T103" fmla="*/ 204 h 552"/>
                <a:gd name="T104" fmla="*/ 112 w 844"/>
                <a:gd name="T105" fmla="*/ 202 h 552"/>
                <a:gd name="T106" fmla="*/ 91 w 844"/>
                <a:gd name="T107" fmla="*/ 201 h 552"/>
                <a:gd name="T108" fmla="*/ 55 w 844"/>
                <a:gd name="T109" fmla="*/ 202 h 552"/>
                <a:gd name="T110" fmla="*/ 27 w 844"/>
                <a:gd name="T111" fmla="*/ 207 h 552"/>
                <a:gd name="T112" fmla="*/ 0 w 844"/>
                <a:gd name="T113" fmla="*/ 211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44" h="552">
                  <a:moveTo>
                    <a:pt x="0" y="211"/>
                  </a:moveTo>
                  <a:lnTo>
                    <a:pt x="0" y="211"/>
                  </a:lnTo>
                  <a:lnTo>
                    <a:pt x="21" y="186"/>
                  </a:lnTo>
                  <a:lnTo>
                    <a:pt x="45" y="157"/>
                  </a:lnTo>
                  <a:lnTo>
                    <a:pt x="77" y="124"/>
                  </a:lnTo>
                  <a:lnTo>
                    <a:pt x="95" y="106"/>
                  </a:lnTo>
                  <a:lnTo>
                    <a:pt x="116" y="89"/>
                  </a:lnTo>
                  <a:lnTo>
                    <a:pt x="139" y="71"/>
                  </a:lnTo>
                  <a:lnTo>
                    <a:pt x="163" y="54"/>
                  </a:lnTo>
                  <a:lnTo>
                    <a:pt x="188" y="38"/>
                  </a:lnTo>
                  <a:lnTo>
                    <a:pt x="215" y="24"/>
                  </a:lnTo>
                  <a:lnTo>
                    <a:pt x="242" y="11"/>
                  </a:lnTo>
                  <a:lnTo>
                    <a:pt x="272" y="0"/>
                  </a:lnTo>
                  <a:lnTo>
                    <a:pt x="272" y="0"/>
                  </a:lnTo>
                  <a:lnTo>
                    <a:pt x="291" y="0"/>
                  </a:lnTo>
                  <a:lnTo>
                    <a:pt x="313" y="0"/>
                  </a:lnTo>
                  <a:lnTo>
                    <a:pt x="342" y="5"/>
                  </a:lnTo>
                  <a:lnTo>
                    <a:pt x="360" y="8"/>
                  </a:lnTo>
                  <a:lnTo>
                    <a:pt x="378" y="12"/>
                  </a:lnTo>
                  <a:lnTo>
                    <a:pt x="396" y="18"/>
                  </a:lnTo>
                  <a:lnTo>
                    <a:pt x="415" y="26"/>
                  </a:lnTo>
                  <a:lnTo>
                    <a:pt x="436" y="35"/>
                  </a:lnTo>
                  <a:lnTo>
                    <a:pt x="457" y="45"/>
                  </a:lnTo>
                  <a:lnTo>
                    <a:pt x="478" y="59"/>
                  </a:lnTo>
                  <a:lnTo>
                    <a:pt x="499" y="74"/>
                  </a:lnTo>
                  <a:lnTo>
                    <a:pt x="499" y="74"/>
                  </a:lnTo>
                  <a:lnTo>
                    <a:pt x="521" y="92"/>
                  </a:lnTo>
                  <a:lnTo>
                    <a:pt x="546" y="112"/>
                  </a:lnTo>
                  <a:lnTo>
                    <a:pt x="600" y="163"/>
                  </a:lnTo>
                  <a:lnTo>
                    <a:pt x="657" y="221"/>
                  </a:lnTo>
                  <a:lnTo>
                    <a:pt x="714" y="280"/>
                  </a:lnTo>
                  <a:lnTo>
                    <a:pt x="805" y="380"/>
                  </a:lnTo>
                  <a:lnTo>
                    <a:pt x="844" y="422"/>
                  </a:lnTo>
                  <a:lnTo>
                    <a:pt x="531" y="552"/>
                  </a:lnTo>
                  <a:lnTo>
                    <a:pt x="531" y="552"/>
                  </a:lnTo>
                  <a:lnTo>
                    <a:pt x="505" y="514"/>
                  </a:lnTo>
                  <a:lnTo>
                    <a:pt x="476" y="474"/>
                  </a:lnTo>
                  <a:lnTo>
                    <a:pt x="440" y="426"/>
                  </a:lnTo>
                  <a:lnTo>
                    <a:pt x="400" y="375"/>
                  </a:lnTo>
                  <a:lnTo>
                    <a:pt x="378" y="350"/>
                  </a:lnTo>
                  <a:lnTo>
                    <a:pt x="355" y="325"/>
                  </a:lnTo>
                  <a:lnTo>
                    <a:pt x="333" y="302"/>
                  </a:lnTo>
                  <a:lnTo>
                    <a:pt x="312" y="281"/>
                  </a:lnTo>
                  <a:lnTo>
                    <a:pt x="290" y="262"/>
                  </a:lnTo>
                  <a:lnTo>
                    <a:pt x="269" y="247"/>
                  </a:lnTo>
                  <a:lnTo>
                    <a:pt x="269" y="247"/>
                  </a:lnTo>
                  <a:lnTo>
                    <a:pt x="248" y="235"/>
                  </a:lnTo>
                  <a:lnTo>
                    <a:pt x="224" y="224"/>
                  </a:lnTo>
                  <a:lnTo>
                    <a:pt x="201" y="216"/>
                  </a:lnTo>
                  <a:lnTo>
                    <a:pt x="179" y="210"/>
                  </a:lnTo>
                  <a:lnTo>
                    <a:pt x="155" y="205"/>
                  </a:lnTo>
                  <a:lnTo>
                    <a:pt x="133" y="204"/>
                  </a:lnTo>
                  <a:lnTo>
                    <a:pt x="112" y="202"/>
                  </a:lnTo>
                  <a:lnTo>
                    <a:pt x="91" y="201"/>
                  </a:lnTo>
                  <a:lnTo>
                    <a:pt x="55" y="202"/>
                  </a:lnTo>
                  <a:lnTo>
                    <a:pt x="27" y="207"/>
                  </a:lnTo>
                  <a:lnTo>
                    <a:pt x="0" y="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3" name="Freeform 168"/>
            <p:cNvSpPr>
              <a:spLocks/>
            </p:cNvSpPr>
            <p:nvPr/>
          </p:nvSpPr>
          <p:spPr bwMode="auto">
            <a:xfrm>
              <a:off x="-2544331" y="3085070"/>
              <a:ext cx="1073153" cy="754065"/>
            </a:xfrm>
            <a:custGeom>
              <a:avLst/>
              <a:gdLst>
                <a:gd name="T0" fmla="*/ 423 w 676"/>
                <a:gd name="T1" fmla="*/ 451 h 475"/>
                <a:gd name="T2" fmla="*/ 440 w 676"/>
                <a:gd name="T3" fmla="*/ 448 h 475"/>
                <a:gd name="T4" fmla="*/ 463 w 676"/>
                <a:gd name="T5" fmla="*/ 450 h 475"/>
                <a:gd name="T6" fmla="*/ 484 w 676"/>
                <a:gd name="T7" fmla="*/ 457 h 475"/>
                <a:gd name="T8" fmla="*/ 498 w 676"/>
                <a:gd name="T9" fmla="*/ 468 h 475"/>
                <a:gd name="T10" fmla="*/ 676 w 676"/>
                <a:gd name="T11" fmla="*/ 396 h 475"/>
                <a:gd name="T12" fmla="*/ 670 w 676"/>
                <a:gd name="T13" fmla="*/ 390 h 475"/>
                <a:gd name="T14" fmla="*/ 659 w 676"/>
                <a:gd name="T15" fmla="*/ 372 h 475"/>
                <a:gd name="T16" fmla="*/ 655 w 676"/>
                <a:gd name="T17" fmla="*/ 354 h 475"/>
                <a:gd name="T18" fmla="*/ 655 w 676"/>
                <a:gd name="T19" fmla="*/ 342 h 475"/>
                <a:gd name="T20" fmla="*/ 661 w 676"/>
                <a:gd name="T21" fmla="*/ 329 h 475"/>
                <a:gd name="T22" fmla="*/ 667 w 676"/>
                <a:gd name="T23" fmla="*/ 324 h 475"/>
                <a:gd name="T24" fmla="*/ 483 w 676"/>
                <a:gd name="T25" fmla="*/ 141 h 475"/>
                <a:gd name="T26" fmla="*/ 416 w 676"/>
                <a:gd name="T27" fmla="*/ 81 h 475"/>
                <a:gd name="T28" fmla="*/ 393 w 676"/>
                <a:gd name="T29" fmla="*/ 62 h 475"/>
                <a:gd name="T30" fmla="*/ 351 w 676"/>
                <a:gd name="T31" fmla="*/ 33 h 475"/>
                <a:gd name="T32" fmla="*/ 316 w 676"/>
                <a:gd name="T33" fmla="*/ 14 h 475"/>
                <a:gd name="T34" fmla="*/ 281 w 676"/>
                <a:gd name="T35" fmla="*/ 3 h 475"/>
                <a:gd name="T36" fmla="*/ 262 w 676"/>
                <a:gd name="T37" fmla="*/ 0 h 475"/>
                <a:gd name="T38" fmla="*/ 260 w 676"/>
                <a:gd name="T39" fmla="*/ 8 h 475"/>
                <a:gd name="T40" fmla="*/ 251 w 676"/>
                <a:gd name="T41" fmla="*/ 20 h 475"/>
                <a:gd name="T42" fmla="*/ 241 w 676"/>
                <a:gd name="T43" fmla="*/ 26 h 475"/>
                <a:gd name="T44" fmla="*/ 226 w 676"/>
                <a:gd name="T45" fmla="*/ 30 h 475"/>
                <a:gd name="T46" fmla="*/ 204 w 676"/>
                <a:gd name="T47" fmla="*/ 30 h 475"/>
                <a:gd name="T48" fmla="*/ 174 w 676"/>
                <a:gd name="T49" fmla="*/ 24 h 475"/>
                <a:gd name="T50" fmla="*/ 156 w 676"/>
                <a:gd name="T51" fmla="*/ 18 h 475"/>
                <a:gd name="T52" fmla="*/ 118 w 676"/>
                <a:gd name="T53" fmla="*/ 36 h 475"/>
                <a:gd name="T54" fmla="*/ 69 w 676"/>
                <a:gd name="T55" fmla="*/ 66 h 475"/>
                <a:gd name="T56" fmla="*/ 32 w 676"/>
                <a:gd name="T57" fmla="*/ 96 h 475"/>
                <a:gd name="T58" fmla="*/ 9 w 676"/>
                <a:gd name="T59" fmla="*/ 118 h 475"/>
                <a:gd name="T60" fmla="*/ 0 w 676"/>
                <a:gd name="T61" fmla="*/ 130 h 475"/>
                <a:gd name="T62" fmla="*/ 12 w 676"/>
                <a:gd name="T63" fmla="*/ 130 h 475"/>
                <a:gd name="T64" fmla="*/ 27 w 676"/>
                <a:gd name="T65" fmla="*/ 133 h 475"/>
                <a:gd name="T66" fmla="*/ 35 w 676"/>
                <a:gd name="T67" fmla="*/ 141 h 475"/>
                <a:gd name="T68" fmla="*/ 38 w 676"/>
                <a:gd name="T69" fmla="*/ 150 h 475"/>
                <a:gd name="T70" fmla="*/ 38 w 676"/>
                <a:gd name="T71" fmla="*/ 154 h 475"/>
                <a:gd name="T72" fmla="*/ 65 w 676"/>
                <a:gd name="T73" fmla="*/ 154 h 475"/>
                <a:gd name="T74" fmla="*/ 109 w 676"/>
                <a:gd name="T75" fmla="*/ 163 h 475"/>
                <a:gd name="T76" fmla="*/ 171 w 676"/>
                <a:gd name="T77" fmla="*/ 186 h 475"/>
                <a:gd name="T78" fmla="*/ 207 w 676"/>
                <a:gd name="T79" fmla="*/ 205 h 475"/>
                <a:gd name="T80" fmla="*/ 220 w 676"/>
                <a:gd name="T81" fmla="*/ 215 h 475"/>
                <a:gd name="T82" fmla="*/ 251 w 676"/>
                <a:gd name="T83" fmla="*/ 244 h 475"/>
                <a:gd name="T84" fmla="*/ 305 w 676"/>
                <a:gd name="T85" fmla="*/ 302 h 475"/>
                <a:gd name="T86" fmla="*/ 372 w 676"/>
                <a:gd name="T87" fmla="*/ 384 h 475"/>
                <a:gd name="T88" fmla="*/ 423 w 676"/>
                <a:gd name="T89" fmla="*/ 451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6" h="475">
                  <a:moveTo>
                    <a:pt x="423" y="451"/>
                  </a:moveTo>
                  <a:lnTo>
                    <a:pt x="423" y="451"/>
                  </a:lnTo>
                  <a:lnTo>
                    <a:pt x="431" y="448"/>
                  </a:lnTo>
                  <a:lnTo>
                    <a:pt x="440" y="448"/>
                  </a:lnTo>
                  <a:lnTo>
                    <a:pt x="450" y="448"/>
                  </a:lnTo>
                  <a:lnTo>
                    <a:pt x="463" y="450"/>
                  </a:lnTo>
                  <a:lnTo>
                    <a:pt x="477" y="454"/>
                  </a:lnTo>
                  <a:lnTo>
                    <a:pt x="484" y="457"/>
                  </a:lnTo>
                  <a:lnTo>
                    <a:pt x="490" y="463"/>
                  </a:lnTo>
                  <a:lnTo>
                    <a:pt x="498" y="468"/>
                  </a:lnTo>
                  <a:lnTo>
                    <a:pt x="504" y="475"/>
                  </a:lnTo>
                  <a:lnTo>
                    <a:pt x="676" y="396"/>
                  </a:lnTo>
                  <a:lnTo>
                    <a:pt x="676" y="396"/>
                  </a:lnTo>
                  <a:lnTo>
                    <a:pt x="670" y="390"/>
                  </a:lnTo>
                  <a:lnTo>
                    <a:pt x="664" y="381"/>
                  </a:lnTo>
                  <a:lnTo>
                    <a:pt x="659" y="372"/>
                  </a:lnTo>
                  <a:lnTo>
                    <a:pt x="655" y="360"/>
                  </a:lnTo>
                  <a:lnTo>
                    <a:pt x="655" y="354"/>
                  </a:lnTo>
                  <a:lnTo>
                    <a:pt x="655" y="348"/>
                  </a:lnTo>
                  <a:lnTo>
                    <a:pt x="655" y="342"/>
                  </a:lnTo>
                  <a:lnTo>
                    <a:pt x="658" y="335"/>
                  </a:lnTo>
                  <a:lnTo>
                    <a:pt x="661" y="329"/>
                  </a:lnTo>
                  <a:lnTo>
                    <a:pt x="667" y="324"/>
                  </a:lnTo>
                  <a:lnTo>
                    <a:pt x="667" y="324"/>
                  </a:lnTo>
                  <a:lnTo>
                    <a:pt x="566" y="223"/>
                  </a:lnTo>
                  <a:lnTo>
                    <a:pt x="483" y="141"/>
                  </a:lnTo>
                  <a:lnTo>
                    <a:pt x="446" y="106"/>
                  </a:lnTo>
                  <a:lnTo>
                    <a:pt x="416" y="81"/>
                  </a:lnTo>
                  <a:lnTo>
                    <a:pt x="416" y="81"/>
                  </a:lnTo>
                  <a:lnTo>
                    <a:pt x="393" y="62"/>
                  </a:lnTo>
                  <a:lnTo>
                    <a:pt x="371" y="45"/>
                  </a:lnTo>
                  <a:lnTo>
                    <a:pt x="351" y="33"/>
                  </a:lnTo>
                  <a:lnTo>
                    <a:pt x="333" y="21"/>
                  </a:lnTo>
                  <a:lnTo>
                    <a:pt x="316" y="14"/>
                  </a:lnTo>
                  <a:lnTo>
                    <a:pt x="298" y="6"/>
                  </a:lnTo>
                  <a:lnTo>
                    <a:pt x="281" y="3"/>
                  </a:lnTo>
                  <a:lnTo>
                    <a:pt x="262" y="0"/>
                  </a:lnTo>
                  <a:lnTo>
                    <a:pt x="262" y="0"/>
                  </a:lnTo>
                  <a:lnTo>
                    <a:pt x="262" y="2"/>
                  </a:lnTo>
                  <a:lnTo>
                    <a:pt x="260" y="8"/>
                  </a:lnTo>
                  <a:lnTo>
                    <a:pt x="256" y="15"/>
                  </a:lnTo>
                  <a:lnTo>
                    <a:pt x="251" y="20"/>
                  </a:lnTo>
                  <a:lnTo>
                    <a:pt x="247" y="23"/>
                  </a:lnTo>
                  <a:lnTo>
                    <a:pt x="241" y="26"/>
                  </a:lnTo>
                  <a:lnTo>
                    <a:pt x="235" y="29"/>
                  </a:lnTo>
                  <a:lnTo>
                    <a:pt x="226" y="30"/>
                  </a:lnTo>
                  <a:lnTo>
                    <a:pt x="215" y="30"/>
                  </a:lnTo>
                  <a:lnTo>
                    <a:pt x="204" y="30"/>
                  </a:lnTo>
                  <a:lnTo>
                    <a:pt x="189" y="27"/>
                  </a:lnTo>
                  <a:lnTo>
                    <a:pt x="174" y="24"/>
                  </a:lnTo>
                  <a:lnTo>
                    <a:pt x="156" y="18"/>
                  </a:lnTo>
                  <a:lnTo>
                    <a:pt x="156" y="18"/>
                  </a:lnTo>
                  <a:lnTo>
                    <a:pt x="138" y="27"/>
                  </a:lnTo>
                  <a:lnTo>
                    <a:pt x="118" y="36"/>
                  </a:lnTo>
                  <a:lnTo>
                    <a:pt x="95" y="50"/>
                  </a:lnTo>
                  <a:lnTo>
                    <a:pt x="69" y="66"/>
                  </a:lnTo>
                  <a:lnTo>
                    <a:pt x="44" y="85"/>
                  </a:lnTo>
                  <a:lnTo>
                    <a:pt x="32" y="96"/>
                  </a:lnTo>
                  <a:lnTo>
                    <a:pt x="20" y="106"/>
                  </a:lnTo>
                  <a:lnTo>
                    <a:pt x="9" y="118"/>
                  </a:lnTo>
                  <a:lnTo>
                    <a:pt x="0" y="130"/>
                  </a:lnTo>
                  <a:lnTo>
                    <a:pt x="0" y="130"/>
                  </a:lnTo>
                  <a:lnTo>
                    <a:pt x="6" y="130"/>
                  </a:lnTo>
                  <a:lnTo>
                    <a:pt x="12" y="130"/>
                  </a:lnTo>
                  <a:lnTo>
                    <a:pt x="20" y="130"/>
                  </a:lnTo>
                  <a:lnTo>
                    <a:pt x="27" y="133"/>
                  </a:lnTo>
                  <a:lnTo>
                    <a:pt x="33" y="138"/>
                  </a:lnTo>
                  <a:lnTo>
                    <a:pt x="35" y="141"/>
                  </a:lnTo>
                  <a:lnTo>
                    <a:pt x="36" y="144"/>
                  </a:lnTo>
                  <a:lnTo>
                    <a:pt x="38" y="150"/>
                  </a:lnTo>
                  <a:lnTo>
                    <a:pt x="38" y="154"/>
                  </a:lnTo>
                  <a:lnTo>
                    <a:pt x="38" y="154"/>
                  </a:lnTo>
                  <a:lnTo>
                    <a:pt x="50" y="154"/>
                  </a:lnTo>
                  <a:lnTo>
                    <a:pt x="65" y="154"/>
                  </a:lnTo>
                  <a:lnTo>
                    <a:pt x="86" y="157"/>
                  </a:lnTo>
                  <a:lnTo>
                    <a:pt x="109" y="163"/>
                  </a:lnTo>
                  <a:lnTo>
                    <a:pt x="138" y="172"/>
                  </a:lnTo>
                  <a:lnTo>
                    <a:pt x="171" y="186"/>
                  </a:lnTo>
                  <a:lnTo>
                    <a:pt x="187" y="194"/>
                  </a:lnTo>
                  <a:lnTo>
                    <a:pt x="207" y="205"/>
                  </a:lnTo>
                  <a:lnTo>
                    <a:pt x="207" y="205"/>
                  </a:lnTo>
                  <a:lnTo>
                    <a:pt x="220" y="215"/>
                  </a:lnTo>
                  <a:lnTo>
                    <a:pt x="235" y="227"/>
                  </a:lnTo>
                  <a:lnTo>
                    <a:pt x="251" y="244"/>
                  </a:lnTo>
                  <a:lnTo>
                    <a:pt x="269" y="262"/>
                  </a:lnTo>
                  <a:lnTo>
                    <a:pt x="305" y="302"/>
                  </a:lnTo>
                  <a:lnTo>
                    <a:pt x="341" y="344"/>
                  </a:lnTo>
                  <a:lnTo>
                    <a:pt x="372" y="384"/>
                  </a:lnTo>
                  <a:lnTo>
                    <a:pt x="399" y="419"/>
                  </a:lnTo>
                  <a:lnTo>
                    <a:pt x="423" y="451"/>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4" name="Freeform 169"/>
            <p:cNvSpPr>
              <a:spLocks/>
            </p:cNvSpPr>
            <p:nvPr/>
          </p:nvSpPr>
          <p:spPr bwMode="auto">
            <a:xfrm>
              <a:off x="-2544331" y="3085070"/>
              <a:ext cx="1073153" cy="754065"/>
            </a:xfrm>
            <a:custGeom>
              <a:avLst/>
              <a:gdLst>
                <a:gd name="T0" fmla="*/ 423 w 676"/>
                <a:gd name="T1" fmla="*/ 451 h 475"/>
                <a:gd name="T2" fmla="*/ 440 w 676"/>
                <a:gd name="T3" fmla="*/ 448 h 475"/>
                <a:gd name="T4" fmla="*/ 463 w 676"/>
                <a:gd name="T5" fmla="*/ 450 h 475"/>
                <a:gd name="T6" fmla="*/ 484 w 676"/>
                <a:gd name="T7" fmla="*/ 457 h 475"/>
                <a:gd name="T8" fmla="*/ 498 w 676"/>
                <a:gd name="T9" fmla="*/ 468 h 475"/>
                <a:gd name="T10" fmla="*/ 676 w 676"/>
                <a:gd name="T11" fmla="*/ 396 h 475"/>
                <a:gd name="T12" fmla="*/ 670 w 676"/>
                <a:gd name="T13" fmla="*/ 390 h 475"/>
                <a:gd name="T14" fmla="*/ 659 w 676"/>
                <a:gd name="T15" fmla="*/ 372 h 475"/>
                <a:gd name="T16" fmla="*/ 655 w 676"/>
                <a:gd name="T17" fmla="*/ 354 h 475"/>
                <a:gd name="T18" fmla="*/ 655 w 676"/>
                <a:gd name="T19" fmla="*/ 342 h 475"/>
                <a:gd name="T20" fmla="*/ 661 w 676"/>
                <a:gd name="T21" fmla="*/ 329 h 475"/>
                <a:gd name="T22" fmla="*/ 667 w 676"/>
                <a:gd name="T23" fmla="*/ 324 h 475"/>
                <a:gd name="T24" fmla="*/ 483 w 676"/>
                <a:gd name="T25" fmla="*/ 141 h 475"/>
                <a:gd name="T26" fmla="*/ 416 w 676"/>
                <a:gd name="T27" fmla="*/ 81 h 475"/>
                <a:gd name="T28" fmla="*/ 393 w 676"/>
                <a:gd name="T29" fmla="*/ 62 h 475"/>
                <a:gd name="T30" fmla="*/ 351 w 676"/>
                <a:gd name="T31" fmla="*/ 33 h 475"/>
                <a:gd name="T32" fmla="*/ 316 w 676"/>
                <a:gd name="T33" fmla="*/ 14 h 475"/>
                <a:gd name="T34" fmla="*/ 281 w 676"/>
                <a:gd name="T35" fmla="*/ 3 h 475"/>
                <a:gd name="T36" fmla="*/ 262 w 676"/>
                <a:gd name="T37" fmla="*/ 0 h 475"/>
                <a:gd name="T38" fmla="*/ 260 w 676"/>
                <a:gd name="T39" fmla="*/ 8 h 475"/>
                <a:gd name="T40" fmla="*/ 251 w 676"/>
                <a:gd name="T41" fmla="*/ 20 h 475"/>
                <a:gd name="T42" fmla="*/ 241 w 676"/>
                <a:gd name="T43" fmla="*/ 26 h 475"/>
                <a:gd name="T44" fmla="*/ 226 w 676"/>
                <a:gd name="T45" fmla="*/ 30 h 475"/>
                <a:gd name="T46" fmla="*/ 204 w 676"/>
                <a:gd name="T47" fmla="*/ 30 h 475"/>
                <a:gd name="T48" fmla="*/ 174 w 676"/>
                <a:gd name="T49" fmla="*/ 24 h 475"/>
                <a:gd name="T50" fmla="*/ 156 w 676"/>
                <a:gd name="T51" fmla="*/ 18 h 475"/>
                <a:gd name="T52" fmla="*/ 118 w 676"/>
                <a:gd name="T53" fmla="*/ 36 h 475"/>
                <a:gd name="T54" fmla="*/ 69 w 676"/>
                <a:gd name="T55" fmla="*/ 66 h 475"/>
                <a:gd name="T56" fmla="*/ 32 w 676"/>
                <a:gd name="T57" fmla="*/ 96 h 475"/>
                <a:gd name="T58" fmla="*/ 9 w 676"/>
                <a:gd name="T59" fmla="*/ 118 h 475"/>
                <a:gd name="T60" fmla="*/ 0 w 676"/>
                <a:gd name="T61" fmla="*/ 130 h 475"/>
                <a:gd name="T62" fmla="*/ 12 w 676"/>
                <a:gd name="T63" fmla="*/ 130 h 475"/>
                <a:gd name="T64" fmla="*/ 27 w 676"/>
                <a:gd name="T65" fmla="*/ 133 h 475"/>
                <a:gd name="T66" fmla="*/ 35 w 676"/>
                <a:gd name="T67" fmla="*/ 141 h 475"/>
                <a:gd name="T68" fmla="*/ 38 w 676"/>
                <a:gd name="T69" fmla="*/ 150 h 475"/>
                <a:gd name="T70" fmla="*/ 38 w 676"/>
                <a:gd name="T71" fmla="*/ 154 h 475"/>
                <a:gd name="T72" fmla="*/ 65 w 676"/>
                <a:gd name="T73" fmla="*/ 154 h 475"/>
                <a:gd name="T74" fmla="*/ 109 w 676"/>
                <a:gd name="T75" fmla="*/ 163 h 475"/>
                <a:gd name="T76" fmla="*/ 171 w 676"/>
                <a:gd name="T77" fmla="*/ 186 h 475"/>
                <a:gd name="T78" fmla="*/ 207 w 676"/>
                <a:gd name="T79" fmla="*/ 205 h 475"/>
                <a:gd name="T80" fmla="*/ 220 w 676"/>
                <a:gd name="T81" fmla="*/ 215 h 475"/>
                <a:gd name="T82" fmla="*/ 251 w 676"/>
                <a:gd name="T83" fmla="*/ 244 h 475"/>
                <a:gd name="T84" fmla="*/ 305 w 676"/>
                <a:gd name="T85" fmla="*/ 302 h 475"/>
                <a:gd name="T86" fmla="*/ 372 w 676"/>
                <a:gd name="T87" fmla="*/ 384 h 475"/>
                <a:gd name="T88" fmla="*/ 423 w 676"/>
                <a:gd name="T89" fmla="*/ 451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6" h="475">
                  <a:moveTo>
                    <a:pt x="423" y="451"/>
                  </a:moveTo>
                  <a:lnTo>
                    <a:pt x="423" y="451"/>
                  </a:lnTo>
                  <a:lnTo>
                    <a:pt x="431" y="448"/>
                  </a:lnTo>
                  <a:lnTo>
                    <a:pt x="440" y="448"/>
                  </a:lnTo>
                  <a:lnTo>
                    <a:pt x="450" y="448"/>
                  </a:lnTo>
                  <a:lnTo>
                    <a:pt x="463" y="450"/>
                  </a:lnTo>
                  <a:lnTo>
                    <a:pt x="477" y="454"/>
                  </a:lnTo>
                  <a:lnTo>
                    <a:pt x="484" y="457"/>
                  </a:lnTo>
                  <a:lnTo>
                    <a:pt x="490" y="463"/>
                  </a:lnTo>
                  <a:lnTo>
                    <a:pt x="498" y="468"/>
                  </a:lnTo>
                  <a:lnTo>
                    <a:pt x="504" y="475"/>
                  </a:lnTo>
                  <a:lnTo>
                    <a:pt x="676" y="396"/>
                  </a:lnTo>
                  <a:lnTo>
                    <a:pt x="676" y="396"/>
                  </a:lnTo>
                  <a:lnTo>
                    <a:pt x="670" y="390"/>
                  </a:lnTo>
                  <a:lnTo>
                    <a:pt x="664" y="381"/>
                  </a:lnTo>
                  <a:lnTo>
                    <a:pt x="659" y="372"/>
                  </a:lnTo>
                  <a:lnTo>
                    <a:pt x="655" y="360"/>
                  </a:lnTo>
                  <a:lnTo>
                    <a:pt x="655" y="354"/>
                  </a:lnTo>
                  <a:lnTo>
                    <a:pt x="655" y="348"/>
                  </a:lnTo>
                  <a:lnTo>
                    <a:pt x="655" y="342"/>
                  </a:lnTo>
                  <a:lnTo>
                    <a:pt x="658" y="335"/>
                  </a:lnTo>
                  <a:lnTo>
                    <a:pt x="661" y="329"/>
                  </a:lnTo>
                  <a:lnTo>
                    <a:pt x="667" y="324"/>
                  </a:lnTo>
                  <a:lnTo>
                    <a:pt x="667" y="324"/>
                  </a:lnTo>
                  <a:lnTo>
                    <a:pt x="566" y="223"/>
                  </a:lnTo>
                  <a:lnTo>
                    <a:pt x="483" y="141"/>
                  </a:lnTo>
                  <a:lnTo>
                    <a:pt x="446" y="106"/>
                  </a:lnTo>
                  <a:lnTo>
                    <a:pt x="416" y="81"/>
                  </a:lnTo>
                  <a:lnTo>
                    <a:pt x="416" y="81"/>
                  </a:lnTo>
                  <a:lnTo>
                    <a:pt x="393" y="62"/>
                  </a:lnTo>
                  <a:lnTo>
                    <a:pt x="371" y="45"/>
                  </a:lnTo>
                  <a:lnTo>
                    <a:pt x="351" y="33"/>
                  </a:lnTo>
                  <a:lnTo>
                    <a:pt x="333" y="21"/>
                  </a:lnTo>
                  <a:lnTo>
                    <a:pt x="316" y="14"/>
                  </a:lnTo>
                  <a:lnTo>
                    <a:pt x="298" y="6"/>
                  </a:lnTo>
                  <a:lnTo>
                    <a:pt x="281" y="3"/>
                  </a:lnTo>
                  <a:lnTo>
                    <a:pt x="262" y="0"/>
                  </a:lnTo>
                  <a:lnTo>
                    <a:pt x="262" y="0"/>
                  </a:lnTo>
                  <a:lnTo>
                    <a:pt x="262" y="2"/>
                  </a:lnTo>
                  <a:lnTo>
                    <a:pt x="260" y="8"/>
                  </a:lnTo>
                  <a:lnTo>
                    <a:pt x="256" y="15"/>
                  </a:lnTo>
                  <a:lnTo>
                    <a:pt x="251" y="20"/>
                  </a:lnTo>
                  <a:lnTo>
                    <a:pt x="247" y="23"/>
                  </a:lnTo>
                  <a:lnTo>
                    <a:pt x="241" y="26"/>
                  </a:lnTo>
                  <a:lnTo>
                    <a:pt x="235" y="29"/>
                  </a:lnTo>
                  <a:lnTo>
                    <a:pt x="226" y="30"/>
                  </a:lnTo>
                  <a:lnTo>
                    <a:pt x="215" y="30"/>
                  </a:lnTo>
                  <a:lnTo>
                    <a:pt x="204" y="30"/>
                  </a:lnTo>
                  <a:lnTo>
                    <a:pt x="189" y="27"/>
                  </a:lnTo>
                  <a:lnTo>
                    <a:pt x="174" y="24"/>
                  </a:lnTo>
                  <a:lnTo>
                    <a:pt x="156" y="18"/>
                  </a:lnTo>
                  <a:lnTo>
                    <a:pt x="156" y="18"/>
                  </a:lnTo>
                  <a:lnTo>
                    <a:pt x="138" y="27"/>
                  </a:lnTo>
                  <a:lnTo>
                    <a:pt x="118" y="36"/>
                  </a:lnTo>
                  <a:lnTo>
                    <a:pt x="95" y="50"/>
                  </a:lnTo>
                  <a:lnTo>
                    <a:pt x="69" y="66"/>
                  </a:lnTo>
                  <a:lnTo>
                    <a:pt x="44" y="85"/>
                  </a:lnTo>
                  <a:lnTo>
                    <a:pt x="32" y="96"/>
                  </a:lnTo>
                  <a:lnTo>
                    <a:pt x="20" y="106"/>
                  </a:lnTo>
                  <a:lnTo>
                    <a:pt x="9" y="118"/>
                  </a:lnTo>
                  <a:lnTo>
                    <a:pt x="0" y="130"/>
                  </a:lnTo>
                  <a:lnTo>
                    <a:pt x="0" y="130"/>
                  </a:lnTo>
                  <a:lnTo>
                    <a:pt x="6" y="130"/>
                  </a:lnTo>
                  <a:lnTo>
                    <a:pt x="12" y="130"/>
                  </a:lnTo>
                  <a:lnTo>
                    <a:pt x="20" y="130"/>
                  </a:lnTo>
                  <a:lnTo>
                    <a:pt x="27" y="133"/>
                  </a:lnTo>
                  <a:lnTo>
                    <a:pt x="33" y="138"/>
                  </a:lnTo>
                  <a:lnTo>
                    <a:pt x="35" y="141"/>
                  </a:lnTo>
                  <a:lnTo>
                    <a:pt x="36" y="144"/>
                  </a:lnTo>
                  <a:lnTo>
                    <a:pt x="38" y="150"/>
                  </a:lnTo>
                  <a:lnTo>
                    <a:pt x="38" y="154"/>
                  </a:lnTo>
                  <a:lnTo>
                    <a:pt x="38" y="154"/>
                  </a:lnTo>
                  <a:lnTo>
                    <a:pt x="50" y="154"/>
                  </a:lnTo>
                  <a:lnTo>
                    <a:pt x="65" y="154"/>
                  </a:lnTo>
                  <a:lnTo>
                    <a:pt x="86" y="157"/>
                  </a:lnTo>
                  <a:lnTo>
                    <a:pt x="109" y="163"/>
                  </a:lnTo>
                  <a:lnTo>
                    <a:pt x="138" y="172"/>
                  </a:lnTo>
                  <a:lnTo>
                    <a:pt x="171" y="186"/>
                  </a:lnTo>
                  <a:lnTo>
                    <a:pt x="187" y="194"/>
                  </a:lnTo>
                  <a:lnTo>
                    <a:pt x="207" y="205"/>
                  </a:lnTo>
                  <a:lnTo>
                    <a:pt x="207" y="205"/>
                  </a:lnTo>
                  <a:lnTo>
                    <a:pt x="220" y="215"/>
                  </a:lnTo>
                  <a:lnTo>
                    <a:pt x="235" y="227"/>
                  </a:lnTo>
                  <a:lnTo>
                    <a:pt x="251" y="244"/>
                  </a:lnTo>
                  <a:lnTo>
                    <a:pt x="269" y="262"/>
                  </a:lnTo>
                  <a:lnTo>
                    <a:pt x="305" y="302"/>
                  </a:lnTo>
                  <a:lnTo>
                    <a:pt x="341" y="344"/>
                  </a:lnTo>
                  <a:lnTo>
                    <a:pt x="372" y="384"/>
                  </a:lnTo>
                  <a:lnTo>
                    <a:pt x="399" y="419"/>
                  </a:lnTo>
                  <a:lnTo>
                    <a:pt x="423" y="4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5" name="Freeform 170"/>
            <p:cNvSpPr>
              <a:spLocks/>
            </p:cNvSpPr>
            <p:nvPr/>
          </p:nvSpPr>
          <p:spPr bwMode="auto">
            <a:xfrm>
              <a:off x="-2117293" y="3253345"/>
              <a:ext cx="296863" cy="296864"/>
            </a:xfrm>
            <a:custGeom>
              <a:avLst/>
              <a:gdLst>
                <a:gd name="T0" fmla="*/ 181 w 187"/>
                <a:gd name="T1" fmla="*/ 60 h 187"/>
                <a:gd name="T2" fmla="*/ 181 w 187"/>
                <a:gd name="T3" fmla="*/ 60 h 187"/>
                <a:gd name="T4" fmla="*/ 178 w 187"/>
                <a:gd name="T5" fmla="*/ 53 h 187"/>
                <a:gd name="T6" fmla="*/ 174 w 187"/>
                <a:gd name="T7" fmla="*/ 44 h 187"/>
                <a:gd name="T8" fmla="*/ 168 w 187"/>
                <a:gd name="T9" fmla="*/ 36 h 187"/>
                <a:gd name="T10" fmla="*/ 162 w 187"/>
                <a:gd name="T11" fmla="*/ 29 h 187"/>
                <a:gd name="T12" fmla="*/ 148 w 187"/>
                <a:gd name="T13" fmla="*/ 17 h 187"/>
                <a:gd name="T14" fmla="*/ 132 w 187"/>
                <a:gd name="T15" fmla="*/ 9 h 187"/>
                <a:gd name="T16" fmla="*/ 115 w 187"/>
                <a:gd name="T17" fmla="*/ 3 h 187"/>
                <a:gd name="T18" fmla="*/ 97 w 187"/>
                <a:gd name="T19" fmla="*/ 0 h 187"/>
                <a:gd name="T20" fmla="*/ 88 w 187"/>
                <a:gd name="T21" fmla="*/ 0 h 187"/>
                <a:gd name="T22" fmla="*/ 79 w 187"/>
                <a:gd name="T23" fmla="*/ 2 h 187"/>
                <a:gd name="T24" fmla="*/ 70 w 187"/>
                <a:gd name="T25" fmla="*/ 3 h 187"/>
                <a:gd name="T26" fmla="*/ 60 w 187"/>
                <a:gd name="T27" fmla="*/ 6 h 187"/>
                <a:gd name="T28" fmla="*/ 60 w 187"/>
                <a:gd name="T29" fmla="*/ 6 h 187"/>
                <a:gd name="T30" fmla="*/ 53 w 187"/>
                <a:gd name="T31" fmla="*/ 11 h 187"/>
                <a:gd name="T32" fmla="*/ 44 w 187"/>
                <a:gd name="T33" fmla="*/ 15 h 187"/>
                <a:gd name="T34" fmla="*/ 36 w 187"/>
                <a:gd name="T35" fmla="*/ 20 h 187"/>
                <a:gd name="T36" fmla="*/ 29 w 187"/>
                <a:gd name="T37" fmla="*/ 26 h 187"/>
                <a:gd name="T38" fmla="*/ 17 w 187"/>
                <a:gd name="T39" fmla="*/ 41 h 187"/>
                <a:gd name="T40" fmla="*/ 8 w 187"/>
                <a:gd name="T41" fmla="*/ 56 h 187"/>
                <a:gd name="T42" fmla="*/ 3 w 187"/>
                <a:gd name="T43" fmla="*/ 72 h 187"/>
                <a:gd name="T44" fmla="*/ 0 w 187"/>
                <a:gd name="T45" fmla="*/ 90 h 187"/>
                <a:gd name="T46" fmla="*/ 0 w 187"/>
                <a:gd name="T47" fmla="*/ 100 h 187"/>
                <a:gd name="T48" fmla="*/ 2 w 187"/>
                <a:gd name="T49" fmla="*/ 109 h 187"/>
                <a:gd name="T50" fmla="*/ 3 w 187"/>
                <a:gd name="T51" fmla="*/ 118 h 187"/>
                <a:gd name="T52" fmla="*/ 6 w 187"/>
                <a:gd name="T53" fmla="*/ 127 h 187"/>
                <a:gd name="T54" fmla="*/ 6 w 187"/>
                <a:gd name="T55" fmla="*/ 127 h 187"/>
                <a:gd name="T56" fmla="*/ 11 w 187"/>
                <a:gd name="T57" fmla="*/ 136 h 187"/>
                <a:gd name="T58" fmla="*/ 15 w 187"/>
                <a:gd name="T59" fmla="*/ 144 h 187"/>
                <a:gd name="T60" fmla="*/ 20 w 187"/>
                <a:gd name="T61" fmla="*/ 151 h 187"/>
                <a:gd name="T62" fmla="*/ 26 w 187"/>
                <a:gd name="T63" fmla="*/ 159 h 187"/>
                <a:gd name="T64" fmla="*/ 39 w 187"/>
                <a:gd name="T65" fmla="*/ 171 h 187"/>
                <a:gd name="T66" fmla="*/ 56 w 187"/>
                <a:gd name="T67" fmla="*/ 180 h 187"/>
                <a:gd name="T68" fmla="*/ 72 w 187"/>
                <a:gd name="T69" fmla="*/ 186 h 187"/>
                <a:gd name="T70" fmla="*/ 90 w 187"/>
                <a:gd name="T71" fmla="*/ 187 h 187"/>
                <a:gd name="T72" fmla="*/ 99 w 187"/>
                <a:gd name="T73" fmla="*/ 187 h 187"/>
                <a:gd name="T74" fmla="*/ 109 w 187"/>
                <a:gd name="T75" fmla="*/ 187 h 187"/>
                <a:gd name="T76" fmla="*/ 118 w 187"/>
                <a:gd name="T77" fmla="*/ 184 h 187"/>
                <a:gd name="T78" fmla="*/ 127 w 187"/>
                <a:gd name="T79" fmla="*/ 181 h 187"/>
                <a:gd name="T80" fmla="*/ 127 w 187"/>
                <a:gd name="T81" fmla="*/ 181 h 187"/>
                <a:gd name="T82" fmla="*/ 136 w 187"/>
                <a:gd name="T83" fmla="*/ 178 h 187"/>
                <a:gd name="T84" fmla="*/ 144 w 187"/>
                <a:gd name="T85" fmla="*/ 174 h 187"/>
                <a:gd name="T86" fmla="*/ 151 w 187"/>
                <a:gd name="T87" fmla="*/ 168 h 187"/>
                <a:gd name="T88" fmla="*/ 159 w 187"/>
                <a:gd name="T89" fmla="*/ 162 h 187"/>
                <a:gd name="T90" fmla="*/ 171 w 187"/>
                <a:gd name="T91" fmla="*/ 148 h 187"/>
                <a:gd name="T92" fmla="*/ 179 w 187"/>
                <a:gd name="T93" fmla="*/ 132 h 187"/>
                <a:gd name="T94" fmla="*/ 185 w 187"/>
                <a:gd name="T95" fmla="*/ 115 h 187"/>
                <a:gd name="T96" fmla="*/ 187 w 187"/>
                <a:gd name="T97" fmla="*/ 97 h 187"/>
                <a:gd name="T98" fmla="*/ 187 w 187"/>
                <a:gd name="T99" fmla="*/ 88 h 187"/>
                <a:gd name="T100" fmla="*/ 187 w 187"/>
                <a:gd name="T101" fmla="*/ 80 h 187"/>
                <a:gd name="T102" fmla="*/ 184 w 187"/>
                <a:gd name="T103" fmla="*/ 71 h 187"/>
                <a:gd name="T104" fmla="*/ 181 w 187"/>
                <a:gd name="T105" fmla="*/ 6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7" h="187">
                  <a:moveTo>
                    <a:pt x="181" y="60"/>
                  </a:moveTo>
                  <a:lnTo>
                    <a:pt x="181" y="60"/>
                  </a:lnTo>
                  <a:lnTo>
                    <a:pt x="178" y="53"/>
                  </a:lnTo>
                  <a:lnTo>
                    <a:pt x="174" y="44"/>
                  </a:lnTo>
                  <a:lnTo>
                    <a:pt x="168" y="36"/>
                  </a:lnTo>
                  <a:lnTo>
                    <a:pt x="162" y="29"/>
                  </a:lnTo>
                  <a:lnTo>
                    <a:pt x="148" y="17"/>
                  </a:lnTo>
                  <a:lnTo>
                    <a:pt x="132" y="9"/>
                  </a:lnTo>
                  <a:lnTo>
                    <a:pt x="115" y="3"/>
                  </a:lnTo>
                  <a:lnTo>
                    <a:pt x="97" y="0"/>
                  </a:lnTo>
                  <a:lnTo>
                    <a:pt x="88" y="0"/>
                  </a:lnTo>
                  <a:lnTo>
                    <a:pt x="79" y="2"/>
                  </a:lnTo>
                  <a:lnTo>
                    <a:pt x="70" y="3"/>
                  </a:lnTo>
                  <a:lnTo>
                    <a:pt x="60" y="6"/>
                  </a:lnTo>
                  <a:lnTo>
                    <a:pt x="60" y="6"/>
                  </a:lnTo>
                  <a:lnTo>
                    <a:pt x="53" y="11"/>
                  </a:lnTo>
                  <a:lnTo>
                    <a:pt x="44" y="15"/>
                  </a:lnTo>
                  <a:lnTo>
                    <a:pt x="36" y="20"/>
                  </a:lnTo>
                  <a:lnTo>
                    <a:pt x="29" y="26"/>
                  </a:lnTo>
                  <a:lnTo>
                    <a:pt x="17" y="41"/>
                  </a:lnTo>
                  <a:lnTo>
                    <a:pt x="8" y="56"/>
                  </a:lnTo>
                  <a:lnTo>
                    <a:pt x="3" y="72"/>
                  </a:lnTo>
                  <a:lnTo>
                    <a:pt x="0" y="90"/>
                  </a:lnTo>
                  <a:lnTo>
                    <a:pt x="0" y="100"/>
                  </a:lnTo>
                  <a:lnTo>
                    <a:pt x="2" y="109"/>
                  </a:lnTo>
                  <a:lnTo>
                    <a:pt x="3" y="118"/>
                  </a:lnTo>
                  <a:lnTo>
                    <a:pt x="6" y="127"/>
                  </a:lnTo>
                  <a:lnTo>
                    <a:pt x="6" y="127"/>
                  </a:lnTo>
                  <a:lnTo>
                    <a:pt x="11" y="136"/>
                  </a:lnTo>
                  <a:lnTo>
                    <a:pt x="15" y="144"/>
                  </a:lnTo>
                  <a:lnTo>
                    <a:pt x="20" y="151"/>
                  </a:lnTo>
                  <a:lnTo>
                    <a:pt x="26" y="159"/>
                  </a:lnTo>
                  <a:lnTo>
                    <a:pt x="39" y="171"/>
                  </a:lnTo>
                  <a:lnTo>
                    <a:pt x="56" y="180"/>
                  </a:lnTo>
                  <a:lnTo>
                    <a:pt x="72" y="186"/>
                  </a:lnTo>
                  <a:lnTo>
                    <a:pt x="90" y="187"/>
                  </a:lnTo>
                  <a:lnTo>
                    <a:pt x="99" y="187"/>
                  </a:lnTo>
                  <a:lnTo>
                    <a:pt x="109" y="187"/>
                  </a:lnTo>
                  <a:lnTo>
                    <a:pt x="118" y="184"/>
                  </a:lnTo>
                  <a:lnTo>
                    <a:pt x="127" y="181"/>
                  </a:lnTo>
                  <a:lnTo>
                    <a:pt x="127" y="181"/>
                  </a:lnTo>
                  <a:lnTo>
                    <a:pt x="136" y="178"/>
                  </a:lnTo>
                  <a:lnTo>
                    <a:pt x="144" y="174"/>
                  </a:lnTo>
                  <a:lnTo>
                    <a:pt x="151" y="168"/>
                  </a:lnTo>
                  <a:lnTo>
                    <a:pt x="159" y="162"/>
                  </a:lnTo>
                  <a:lnTo>
                    <a:pt x="171" y="148"/>
                  </a:lnTo>
                  <a:lnTo>
                    <a:pt x="179" y="132"/>
                  </a:lnTo>
                  <a:lnTo>
                    <a:pt x="185" y="115"/>
                  </a:lnTo>
                  <a:lnTo>
                    <a:pt x="187" y="97"/>
                  </a:lnTo>
                  <a:lnTo>
                    <a:pt x="187" y="88"/>
                  </a:lnTo>
                  <a:lnTo>
                    <a:pt x="187" y="80"/>
                  </a:lnTo>
                  <a:lnTo>
                    <a:pt x="184" y="71"/>
                  </a:lnTo>
                  <a:lnTo>
                    <a:pt x="181" y="6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6" name="Freeform 171"/>
            <p:cNvSpPr>
              <a:spLocks/>
            </p:cNvSpPr>
            <p:nvPr/>
          </p:nvSpPr>
          <p:spPr bwMode="auto">
            <a:xfrm>
              <a:off x="-2117293" y="3253345"/>
              <a:ext cx="296863" cy="296864"/>
            </a:xfrm>
            <a:custGeom>
              <a:avLst/>
              <a:gdLst>
                <a:gd name="T0" fmla="*/ 181 w 187"/>
                <a:gd name="T1" fmla="*/ 60 h 187"/>
                <a:gd name="T2" fmla="*/ 181 w 187"/>
                <a:gd name="T3" fmla="*/ 60 h 187"/>
                <a:gd name="T4" fmla="*/ 178 w 187"/>
                <a:gd name="T5" fmla="*/ 53 h 187"/>
                <a:gd name="T6" fmla="*/ 174 w 187"/>
                <a:gd name="T7" fmla="*/ 44 h 187"/>
                <a:gd name="T8" fmla="*/ 168 w 187"/>
                <a:gd name="T9" fmla="*/ 36 h 187"/>
                <a:gd name="T10" fmla="*/ 162 w 187"/>
                <a:gd name="T11" fmla="*/ 29 h 187"/>
                <a:gd name="T12" fmla="*/ 148 w 187"/>
                <a:gd name="T13" fmla="*/ 17 h 187"/>
                <a:gd name="T14" fmla="*/ 132 w 187"/>
                <a:gd name="T15" fmla="*/ 9 h 187"/>
                <a:gd name="T16" fmla="*/ 115 w 187"/>
                <a:gd name="T17" fmla="*/ 3 h 187"/>
                <a:gd name="T18" fmla="*/ 97 w 187"/>
                <a:gd name="T19" fmla="*/ 0 h 187"/>
                <a:gd name="T20" fmla="*/ 88 w 187"/>
                <a:gd name="T21" fmla="*/ 0 h 187"/>
                <a:gd name="T22" fmla="*/ 79 w 187"/>
                <a:gd name="T23" fmla="*/ 2 h 187"/>
                <a:gd name="T24" fmla="*/ 70 w 187"/>
                <a:gd name="T25" fmla="*/ 3 h 187"/>
                <a:gd name="T26" fmla="*/ 60 w 187"/>
                <a:gd name="T27" fmla="*/ 6 h 187"/>
                <a:gd name="T28" fmla="*/ 60 w 187"/>
                <a:gd name="T29" fmla="*/ 6 h 187"/>
                <a:gd name="T30" fmla="*/ 53 w 187"/>
                <a:gd name="T31" fmla="*/ 11 h 187"/>
                <a:gd name="T32" fmla="*/ 44 w 187"/>
                <a:gd name="T33" fmla="*/ 15 h 187"/>
                <a:gd name="T34" fmla="*/ 36 w 187"/>
                <a:gd name="T35" fmla="*/ 20 h 187"/>
                <a:gd name="T36" fmla="*/ 29 w 187"/>
                <a:gd name="T37" fmla="*/ 26 h 187"/>
                <a:gd name="T38" fmla="*/ 17 w 187"/>
                <a:gd name="T39" fmla="*/ 41 h 187"/>
                <a:gd name="T40" fmla="*/ 8 w 187"/>
                <a:gd name="T41" fmla="*/ 56 h 187"/>
                <a:gd name="T42" fmla="*/ 3 w 187"/>
                <a:gd name="T43" fmla="*/ 72 h 187"/>
                <a:gd name="T44" fmla="*/ 0 w 187"/>
                <a:gd name="T45" fmla="*/ 90 h 187"/>
                <a:gd name="T46" fmla="*/ 0 w 187"/>
                <a:gd name="T47" fmla="*/ 100 h 187"/>
                <a:gd name="T48" fmla="*/ 2 w 187"/>
                <a:gd name="T49" fmla="*/ 109 h 187"/>
                <a:gd name="T50" fmla="*/ 3 w 187"/>
                <a:gd name="T51" fmla="*/ 118 h 187"/>
                <a:gd name="T52" fmla="*/ 6 w 187"/>
                <a:gd name="T53" fmla="*/ 127 h 187"/>
                <a:gd name="T54" fmla="*/ 6 w 187"/>
                <a:gd name="T55" fmla="*/ 127 h 187"/>
                <a:gd name="T56" fmla="*/ 11 w 187"/>
                <a:gd name="T57" fmla="*/ 136 h 187"/>
                <a:gd name="T58" fmla="*/ 15 w 187"/>
                <a:gd name="T59" fmla="*/ 144 h 187"/>
                <a:gd name="T60" fmla="*/ 20 w 187"/>
                <a:gd name="T61" fmla="*/ 151 h 187"/>
                <a:gd name="T62" fmla="*/ 26 w 187"/>
                <a:gd name="T63" fmla="*/ 159 h 187"/>
                <a:gd name="T64" fmla="*/ 39 w 187"/>
                <a:gd name="T65" fmla="*/ 171 h 187"/>
                <a:gd name="T66" fmla="*/ 56 w 187"/>
                <a:gd name="T67" fmla="*/ 180 h 187"/>
                <a:gd name="T68" fmla="*/ 72 w 187"/>
                <a:gd name="T69" fmla="*/ 186 h 187"/>
                <a:gd name="T70" fmla="*/ 90 w 187"/>
                <a:gd name="T71" fmla="*/ 187 h 187"/>
                <a:gd name="T72" fmla="*/ 99 w 187"/>
                <a:gd name="T73" fmla="*/ 187 h 187"/>
                <a:gd name="T74" fmla="*/ 109 w 187"/>
                <a:gd name="T75" fmla="*/ 187 h 187"/>
                <a:gd name="T76" fmla="*/ 118 w 187"/>
                <a:gd name="T77" fmla="*/ 184 h 187"/>
                <a:gd name="T78" fmla="*/ 127 w 187"/>
                <a:gd name="T79" fmla="*/ 181 h 187"/>
                <a:gd name="T80" fmla="*/ 127 w 187"/>
                <a:gd name="T81" fmla="*/ 181 h 187"/>
                <a:gd name="T82" fmla="*/ 136 w 187"/>
                <a:gd name="T83" fmla="*/ 178 h 187"/>
                <a:gd name="T84" fmla="*/ 144 w 187"/>
                <a:gd name="T85" fmla="*/ 174 h 187"/>
                <a:gd name="T86" fmla="*/ 151 w 187"/>
                <a:gd name="T87" fmla="*/ 168 h 187"/>
                <a:gd name="T88" fmla="*/ 159 w 187"/>
                <a:gd name="T89" fmla="*/ 162 h 187"/>
                <a:gd name="T90" fmla="*/ 171 w 187"/>
                <a:gd name="T91" fmla="*/ 148 h 187"/>
                <a:gd name="T92" fmla="*/ 179 w 187"/>
                <a:gd name="T93" fmla="*/ 132 h 187"/>
                <a:gd name="T94" fmla="*/ 185 w 187"/>
                <a:gd name="T95" fmla="*/ 115 h 187"/>
                <a:gd name="T96" fmla="*/ 187 w 187"/>
                <a:gd name="T97" fmla="*/ 97 h 187"/>
                <a:gd name="T98" fmla="*/ 187 w 187"/>
                <a:gd name="T99" fmla="*/ 88 h 187"/>
                <a:gd name="T100" fmla="*/ 187 w 187"/>
                <a:gd name="T101" fmla="*/ 80 h 187"/>
                <a:gd name="T102" fmla="*/ 184 w 187"/>
                <a:gd name="T103" fmla="*/ 71 h 187"/>
                <a:gd name="T104" fmla="*/ 181 w 187"/>
                <a:gd name="T105" fmla="*/ 6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7" h="187">
                  <a:moveTo>
                    <a:pt x="181" y="60"/>
                  </a:moveTo>
                  <a:lnTo>
                    <a:pt x="181" y="60"/>
                  </a:lnTo>
                  <a:lnTo>
                    <a:pt x="178" y="53"/>
                  </a:lnTo>
                  <a:lnTo>
                    <a:pt x="174" y="44"/>
                  </a:lnTo>
                  <a:lnTo>
                    <a:pt x="168" y="36"/>
                  </a:lnTo>
                  <a:lnTo>
                    <a:pt x="162" y="29"/>
                  </a:lnTo>
                  <a:lnTo>
                    <a:pt x="148" y="17"/>
                  </a:lnTo>
                  <a:lnTo>
                    <a:pt x="132" y="9"/>
                  </a:lnTo>
                  <a:lnTo>
                    <a:pt x="115" y="3"/>
                  </a:lnTo>
                  <a:lnTo>
                    <a:pt x="97" y="0"/>
                  </a:lnTo>
                  <a:lnTo>
                    <a:pt x="88" y="0"/>
                  </a:lnTo>
                  <a:lnTo>
                    <a:pt x="79" y="2"/>
                  </a:lnTo>
                  <a:lnTo>
                    <a:pt x="70" y="3"/>
                  </a:lnTo>
                  <a:lnTo>
                    <a:pt x="60" y="6"/>
                  </a:lnTo>
                  <a:lnTo>
                    <a:pt x="60" y="6"/>
                  </a:lnTo>
                  <a:lnTo>
                    <a:pt x="53" y="11"/>
                  </a:lnTo>
                  <a:lnTo>
                    <a:pt x="44" y="15"/>
                  </a:lnTo>
                  <a:lnTo>
                    <a:pt x="36" y="20"/>
                  </a:lnTo>
                  <a:lnTo>
                    <a:pt x="29" y="26"/>
                  </a:lnTo>
                  <a:lnTo>
                    <a:pt x="17" y="41"/>
                  </a:lnTo>
                  <a:lnTo>
                    <a:pt x="8" y="56"/>
                  </a:lnTo>
                  <a:lnTo>
                    <a:pt x="3" y="72"/>
                  </a:lnTo>
                  <a:lnTo>
                    <a:pt x="0" y="90"/>
                  </a:lnTo>
                  <a:lnTo>
                    <a:pt x="0" y="100"/>
                  </a:lnTo>
                  <a:lnTo>
                    <a:pt x="2" y="109"/>
                  </a:lnTo>
                  <a:lnTo>
                    <a:pt x="3" y="118"/>
                  </a:lnTo>
                  <a:lnTo>
                    <a:pt x="6" y="127"/>
                  </a:lnTo>
                  <a:lnTo>
                    <a:pt x="6" y="127"/>
                  </a:lnTo>
                  <a:lnTo>
                    <a:pt x="11" y="136"/>
                  </a:lnTo>
                  <a:lnTo>
                    <a:pt x="15" y="144"/>
                  </a:lnTo>
                  <a:lnTo>
                    <a:pt x="20" y="151"/>
                  </a:lnTo>
                  <a:lnTo>
                    <a:pt x="26" y="159"/>
                  </a:lnTo>
                  <a:lnTo>
                    <a:pt x="39" y="171"/>
                  </a:lnTo>
                  <a:lnTo>
                    <a:pt x="56" y="180"/>
                  </a:lnTo>
                  <a:lnTo>
                    <a:pt x="72" y="186"/>
                  </a:lnTo>
                  <a:lnTo>
                    <a:pt x="90" y="187"/>
                  </a:lnTo>
                  <a:lnTo>
                    <a:pt x="99" y="187"/>
                  </a:lnTo>
                  <a:lnTo>
                    <a:pt x="109" y="187"/>
                  </a:lnTo>
                  <a:lnTo>
                    <a:pt x="118" y="184"/>
                  </a:lnTo>
                  <a:lnTo>
                    <a:pt x="127" y="181"/>
                  </a:lnTo>
                  <a:lnTo>
                    <a:pt x="127" y="181"/>
                  </a:lnTo>
                  <a:lnTo>
                    <a:pt x="136" y="178"/>
                  </a:lnTo>
                  <a:lnTo>
                    <a:pt x="144" y="174"/>
                  </a:lnTo>
                  <a:lnTo>
                    <a:pt x="151" y="168"/>
                  </a:lnTo>
                  <a:lnTo>
                    <a:pt x="159" y="162"/>
                  </a:lnTo>
                  <a:lnTo>
                    <a:pt x="171" y="148"/>
                  </a:lnTo>
                  <a:lnTo>
                    <a:pt x="179" y="132"/>
                  </a:lnTo>
                  <a:lnTo>
                    <a:pt x="185" y="115"/>
                  </a:lnTo>
                  <a:lnTo>
                    <a:pt x="187" y="97"/>
                  </a:lnTo>
                  <a:lnTo>
                    <a:pt x="187" y="88"/>
                  </a:lnTo>
                  <a:lnTo>
                    <a:pt x="187" y="80"/>
                  </a:lnTo>
                  <a:lnTo>
                    <a:pt x="184" y="71"/>
                  </a:lnTo>
                  <a:lnTo>
                    <a:pt x="181" y="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7" name="Freeform 172"/>
            <p:cNvSpPr>
              <a:spLocks/>
            </p:cNvSpPr>
            <p:nvPr/>
          </p:nvSpPr>
          <p:spPr bwMode="auto">
            <a:xfrm>
              <a:off x="-1936317" y="3277158"/>
              <a:ext cx="106363" cy="100013"/>
            </a:xfrm>
            <a:custGeom>
              <a:avLst/>
              <a:gdLst>
                <a:gd name="T0" fmla="*/ 0 w 67"/>
                <a:gd name="T1" fmla="*/ 51 h 63"/>
                <a:gd name="T2" fmla="*/ 31 w 67"/>
                <a:gd name="T3" fmla="*/ 0 h 63"/>
                <a:gd name="T4" fmla="*/ 31 w 67"/>
                <a:gd name="T5" fmla="*/ 0 h 63"/>
                <a:gd name="T6" fmla="*/ 36 w 67"/>
                <a:gd name="T7" fmla="*/ 3 h 63"/>
                <a:gd name="T8" fmla="*/ 48 w 67"/>
                <a:gd name="T9" fmla="*/ 14 h 63"/>
                <a:gd name="T10" fmla="*/ 54 w 67"/>
                <a:gd name="T11" fmla="*/ 20 h 63"/>
                <a:gd name="T12" fmla="*/ 60 w 67"/>
                <a:gd name="T13" fmla="*/ 29 h 63"/>
                <a:gd name="T14" fmla="*/ 64 w 67"/>
                <a:gd name="T15" fmla="*/ 36 h 63"/>
                <a:gd name="T16" fmla="*/ 67 w 67"/>
                <a:gd name="T17" fmla="*/ 45 h 63"/>
                <a:gd name="T18" fmla="*/ 22 w 67"/>
                <a:gd name="T19" fmla="*/ 63 h 63"/>
                <a:gd name="T20" fmla="*/ 0 w 67"/>
                <a:gd name="T21"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63">
                  <a:moveTo>
                    <a:pt x="0" y="51"/>
                  </a:moveTo>
                  <a:lnTo>
                    <a:pt x="31" y="0"/>
                  </a:lnTo>
                  <a:lnTo>
                    <a:pt x="31" y="0"/>
                  </a:lnTo>
                  <a:lnTo>
                    <a:pt x="36" y="3"/>
                  </a:lnTo>
                  <a:lnTo>
                    <a:pt x="48" y="14"/>
                  </a:lnTo>
                  <a:lnTo>
                    <a:pt x="54" y="20"/>
                  </a:lnTo>
                  <a:lnTo>
                    <a:pt x="60" y="29"/>
                  </a:lnTo>
                  <a:lnTo>
                    <a:pt x="64" y="36"/>
                  </a:lnTo>
                  <a:lnTo>
                    <a:pt x="67" y="45"/>
                  </a:lnTo>
                  <a:lnTo>
                    <a:pt x="22" y="63"/>
                  </a:lnTo>
                  <a:lnTo>
                    <a:pt x="0" y="51"/>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8" name="Freeform 173"/>
            <p:cNvSpPr>
              <a:spLocks/>
            </p:cNvSpPr>
            <p:nvPr/>
          </p:nvSpPr>
          <p:spPr bwMode="auto">
            <a:xfrm>
              <a:off x="-2055380" y="3310495"/>
              <a:ext cx="182563" cy="209551"/>
            </a:xfrm>
            <a:custGeom>
              <a:avLst/>
              <a:gdLst>
                <a:gd name="T0" fmla="*/ 8 w 115"/>
                <a:gd name="T1" fmla="*/ 91 h 132"/>
                <a:gd name="T2" fmla="*/ 2 w 115"/>
                <a:gd name="T3" fmla="*/ 70 h 132"/>
                <a:gd name="T4" fmla="*/ 2 w 115"/>
                <a:gd name="T5" fmla="*/ 47 h 132"/>
                <a:gd name="T6" fmla="*/ 6 w 115"/>
                <a:gd name="T7" fmla="*/ 27 h 132"/>
                <a:gd name="T8" fmla="*/ 14 w 115"/>
                <a:gd name="T9" fmla="*/ 18 h 132"/>
                <a:gd name="T10" fmla="*/ 17 w 115"/>
                <a:gd name="T11" fmla="*/ 17 h 132"/>
                <a:gd name="T12" fmla="*/ 25 w 115"/>
                <a:gd name="T13" fmla="*/ 17 h 132"/>
                <a:gd name="T14" fmla="*/ 30 w 115"/>
                <a:gd name="T15" fmla="*/ 21 h 132"/>
                <a:gd name="T16" fmla="*/ 31 w 115"/>
                <a:gd name="T17" fmla="*/ 27 h 132"/>
                <a:gd name="T18" fmla="*/ 33 w 115"/>
                <a:gd name="T19" fmla="*/ 23 h 132"/>
                <a:gd name="T20" fmla="*/ 42 w 115"/>
                <a:gd name="T21" fmla="*/ 6 h 132"/>
                <a:gd name="T22" fmla="*/ 51 w 115"/>
                <a:gd name="T23" fmla="*/ 0 h 132"/>
                <a:gd name="T24" fmla="*/ 55 w 115"/>
                <a:gd name="T25" fmla="*/ 2 h 132"/>
                <a:gd name="T26" fmla="*/ 61 w 115"/>
                <a:gd name="T27" fmla="*/ 8 h 132"/>
                <a:gd name="T28" fmla="*/ 61 w 115"/>
                <a:gd name="T29" fmla="*/ 15 h 132"/>
                <a:gd name="T30" fmla="*/ 60 w 115"/>
                <a:gd name="T31" fmla="*/ 17 h 132"/>
                <a:gd name="T32" fmla="*/ 69 w 115"/>
                <a:gd name="T33" fmla="*/ 14 h 132"/>
                <a:gd name="T34" fmla="*/ 79 w 115"/>
                <a:gd name="T35" fmla="*/ 14 h 132"/>
                <a:gd name="T36" fmla="*/ 90 w 115"/>
                <a:gd name="T37" fmla="*/ 23 h 132"/>
                <a:gd name="T38" fmla="*/ 103 w 115"/>
                <a:gd name="T39" fmla="*/ 41 h 132"/>
                <a:gd name="T40" fmla="*/ 108 w 115"/>
                <a:gd name="T41" fmla="*/ 52 h 132"/>
                <a:gd name="T42" fmla="*/ 108 w 115"/>
                <a:gd name="T43" fmla="*/ 58 h 132"/>
                <a:gd name="T44" fmla="*/ 100 w 115"/>
                <a:gd name="T45" fmla="*/ 69 h 132"/>
                <a:gd name="T46" fmla="*/ 93 w 115"/>
                <a:gd name="T47" fmla="*/ 76 h 132"/>
                <a:gd name="T48" fmla="*/ 105 w 115"/>
                <a:gd name="T49" fmla="*/ 81 h 132"/>
                <a:gd name="T50" fmla="*/ 115 w 115"/>
                <a:gd name="T51" fmla="*/ 88 h 132"/>
                <a:gd name="T52" fmla="*/ 115 w 115"/>
                <a:gd name="T53" fmla="*/ 90 h 132"/>
                <a:gd name="T54" fmla="*/ 100 w 115"/>
                <a:gd name="T55" fmla="*/ 97 h 132"/>
                <a:gd name="T56" fmla="*/ 90 w 115"/>
                <a:gd name="T57" fmla="*/ 99 h 132"/>
                <a:gd name="T58" fmla="*/ 100 w 115"/>
                <a:gd name="T59" fmla="*/ 118 h 132"/>
                <a:gd name="T60" fmla="*/ 99 w 115"/>
                <a:gd name="T61" fmla="*/ 124 h 132"/>
                <a:gd name="T62" fmla="*/ 94 w 115"/>
                <a:gd name="T63" fmla="*/ 126 h 132"/>
                <a:gd name="T64" fmla="*/ 76 w 115"/>
                <a:gd name="T65" fmla="*/ 132 h 132"/>
                <a:gd name="T66" fmla="*/ 55 w 115"/>
                <a:gd name="T67" fmla="*/ 132 h 132"/>
                <a:gd name="T68" fmla="*/ 42 w 115"/>
                <a:gd name="T69" fmla="*/ 127 h 132"/>
                <a:gd name="T70" fmla="*/ 27 w 115"/>
                <a:gd name="T71" fmla="*/ 118 h 132"/>
                <a:gd name="T72" fmla="*/ 14 w 115"/>
                <a:gd name="T73" fmla="*/ 10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32">
                  <a:moveTo>
                    <a:pt x="8" y="91"/>
                  </a:moveTo>
                  <a:lnTo>
                    <a:pt x="8" y="91"/>
                  </a:lnTo>
                  <a:lnTo>
                    <a:pt x="3" y="82"/>
                  </a:lnTo>
                  <a:lnTo>
                    <a:pt x="2" y="70"/>
                  </a:lnTo>
                  <a:lnTo>
                    <a:pt x="0" y="58"/>
                  </a:lnTo>
                  <a:lnTo>
                    <a:pt x="2" y="47"/>
                  </a:lnTo>
                  <a:lnTo>
                    <a:pt x="3" y="36"/>
                  </a:lnTo>
                  <a:lnTo>
                    <a:pt x="6" y="27"/>
                  </a:lnTo>
                  <a:lnTo>
                    <a:pt x="11" y="20"/>
                  </a:lnTo>
                  <a:lnTo>
                    <a:pt x="14" y="18"/>
                  </a:lnTo>
                  <a:lnTo>
                    <a:pt x="17" y="17"/>
                  </a:lnTo>
                  <a:lnTo>
                    <a:pt x="17" y="17"/>
                  </a:lnTo>
                  <a:lnTo>
                    <a:pt x="21" y="15"/>
                  </a:lnTo>
                  <a:lnTo>
                    <a:pt x="25" y="17"/>
                  </a:lnTo>
                  <a:lnTo>
                    <a:pt x="27" y="18"/>
                  </a:lnTo>
                  <a:lnTo>
                    <a:pt x="30" y="21"/>
                  </a:lnTo>
                  <a:lnTo>
                    <a:pt x="31" y="26"/>
                  </a:lnTo>
                  <a:lnTo>
                    <a:pt x="31" y="27"/>
                  </a:lnTo>
                  <a:lnTo>
                    <a:pt x="31" y="27"/>
                  </a:lnTo>
                  <a:lnTo>
                    <a:pt x="33" y="23"/>
                  </a:lnTo>
                  <a:lnTo>
                    <a:pt x="39" y="12"/>
                  </a:lnTo>
                  <a:lnTo>
                    <a:pt x="42" y="6"/>
                  </a:lnTo>
                  <a:lnTo>
                    <a:pt x="46" y="3"/>
                  </a:lnTo>
                  <a:lnTo>
                    <a:pt x="51" y="0"/>
                  </a:lnTo>
                  <a:lnTo>
                    <a:pt x="55" y="2"/>
                  </a:lnTo>
                  <a:lnTo>
                    <a:pt x="55" y="2"/>
                  </a:lnTo>
                  <a:lnTo>
                    <a:pt x="58" y="5"/>
                  </a:lnTo>
                  <a:lnTo>
                    <a:pt x="61" y="8"/>
                  </a:lnTo>
                  <a:lnTo>
                    <a:pt x="61" y="12"/>
                  </a:lnTo>
                  <a:lnTo>
                    <a:pt x="61" y="15"/>
                  </a:lnTo>
                  <a:lnTo>
                    <a:pt x="60" y="17"/>
                  </a:lnTo>
                  <a:lnTo>
                    <a:pt x="60" y="17"/>
                  </a:lnTo>
                  <a:lnTo>
                    <a:pt x="63" y="15"/>
                  </a:lnTo>
                  <a:lnTo>
                    <a:pt x="69" y="14"/>
                  </a:lnTo>
                  <a:lnTo>
                    <a:pt x="73" y="14"/>
                  </a:lnTo>
                  <a:lnTo>
                    <a:pt x="79" y="14"/>
                  </a:lnTo>
                  <a:lnTo>
                    <a:pt x="84" y="18"/>
                  </a:lnTo>
                  <a:lnTo>
                    <a:pt x="90" y="23"/>
                  </a:lnTo>
                  <a:lnTo>
                    <a:pt x="90" y="23"/>
                  </a:lnTo>
                  <a:lnTo>
                    <a:pt x="103" y="41"/>
                  </a:lnTo>
                  <a:lnTo>
                    <a:pt x="106" y="45"/>
                  </a:lnTo>
                  <a:lnTo>
                    <a:pt x="108" y="52"/>
                  </a:lnTo>
                  <a:lnTo>
                    <a:pt x="108" y="52"/>
                  </a:lnTo>
                  <a:lnTo>
                    <a:pt x="108" y="58"/>
                  </a:lnTo>
                  <a:lnTo>
                    <a:pt x="106" y="63"/>
                  </a:lnTo>
                  <a:lnTo>
                    <a:pt x="100" y="69"/>
                  </a:lnTo>
                  <a:lnTo>
                    <a:pt x="94" y="73"/>
                  </a:lnTo>
                  <a:lnTo>
                    <a:pt x="93" y="76"/>
                  </a:lnTo>
                  <a:lnTo>
                    <a:pt x="93" y="76"/>
                  </a:lnTo>
                  <a:lnTo>
                    <a:pt x="105" y="81"/>
                  </a:lnTo>
                  <a:lnTo>
                    <a:pt x="114" y="85"/>
                  </a:lnTo>
                  <a:lnTo>
                    <a:pt x="115" y="88"/>
                  </a:lnTo>
                  <a:lnTo>
                    <a:pt x="115" y="90"/>
                  </a:lnTo>
                  <a:lnTo>
                    <a:pt x="115" y="90"/>
                  </a:lnTo>
                  <a:lnTo>
                    <a:pt x="109" y="94"/>
                  </a:lnTo>
                  <a:lnTo>
                    <a:pt x="100" y="97"/>
                  </a:lnTo>
                  <a:lnTo>
                    <a:pt x="90" y="99"/>
                  </a:lnTo>
                  <a:lnTo>
                    <a:pt x="90" y="99"/>
                  </a:lnTo>
                  <a:lnTo>
                    <a:pt x="97" y="111"/>
                  </a:lnTo>
                  <a:lnTo>
                    <a:pt x="100" y="118"/>
                  </a:lnTo>
                  <a:lnTo>
                    <a:pt x="100" y="121"/>
                  </a:lnTo>
                  <a:lnTo>
                    <a:pt x="99" y="124"/>
                  </a:lnTo>
                  <a:lnTo>
                    <a:pt x="99" y="124"/>
                  </a:lnTo>
                  <a:lnTo>
                    <a:pt x="94" y="126"/>
                  </a:lnTo>
                  <a:lnTo>
                    <a:pt x="87" y="129"/>
                  </a:lnTo>
                  <a:lnTo>
                    <a:pt x="76" y="132"/>
                  </a:lnTo>
                  <a:lnTo>
                    <a:pt x="63" y="132"/>
                  </a:lnTo>
                  <a:lnTo>
                    <a:pt x="55" y="132"/>
                  </a:lnTo>
                  <a:lnTo>
                    <a:pt x="49" y="130"/>
                  </a:lnTo>
                  <a:lnTo>
                    <a:pt x="42" y="127"/>
                  </a:lnTo>
                  <a:lnTo>
                    <a:pt x="34" y="123"/>
                  </a:lnTo>
                  <a:lnTo>
                    <a:pt x="27" y="118"/>
                  </a:lnTo>
                  <a:lnTo>
                    <a:pt x="20" y="111"/>
                  </a:lnTo>
                  <a:lnTo>
                    <a:pt x="14" y="102"/>
                  </a:lnTo>
                  <a:lnTo>
                    <a:pt x="8" y="91"/>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9" name="Freeform 174"/>
            <p:cNvSpPr>
              <a:spLocks/>
            </p:cNvSpPr>
            <p:nvPr/>
          </p:nvSpPr>
          <p:spPr bwMode="auto">
            <a:xfrm>
              <a:off x="-2055380" y="3310495"/>
              <a:ext cx="182563" cy="209551"/>
            </a:xfrm>
            <a:custGeom>
              <a:avLst/>
              <a:gdLst>
                <a:gd name="T0" fmla="*/ 8 w 115"/>
                <a:gd name="T1" fmla="*/ 91 h 132"/>
                <a:gd name="T2" fmla="*/ 2 w 115"/>
                <a:gd name="T3" fmla="*/ 70 h 132"/>
                <a:gd name="T4" fmla="*/ 2 w 115"/>
                <a:gd name="T5" fmla="*/ 47 h 132"/>
                <a:gd name="T6" fmla="*/ 6 w 115"/>
                <a:gd name="T7" fmla="*/ 27 h 132"/>
                <a:gd name="T8" fmla="*/ 14 w 115"/>
                <a:gd name="T9" fmla="*/ 18 h 132"/>
                <a:gd name="T10" fmla="*/ 17 w 115"/>
                <a:gd name="T11" fmla="*/ 17 h 132"/>
                <a:gd name="T12" fmla="*/ 25 w 115"/>
                <a:gd name="T13" fmla="*/ 17 h 132"/>
                <a:gd name="T14" fmla="*/ 30 w 115"/>
                <a:gd name="T15" fmla="*/ 21 h 132"/>
                <a:gd name="T16" fmla="*/ 31 w 115"/>
                <a:gd name="T17" fmla="*/ 27 h 132"/>
                <a:gd name="T18" fmla="*/ 33 w 115"/>
                <a:gd name="T19" fmla="*/ 23 h 132"/>
                <a:gd name="T20" fmla="*/ 42 w 115"/>
                <a:gd name="T21" fmla="*/ 6 h 132"/>
                <a:gd name="T22" fmla="*/ 51 w 115"/>
                <a:gd name="T23" fmla="*/ 0 h 132"/>
                <a:gd name="T24" fmla="*/ 55 w 115"/>
                <a:gd name="T25" fmla="*/ 2 h 132"/>
                <a:gd name="T26" fmla="*/ 61 w 115"/>
                <a:gd name="T27" fmla="*/ 8 h 132"/>
                <a:gd name="T28" fmla="*/ 61 w 115"/>
                <a:gd name="T29" fmla="*/ 15 h 132"/>
                <a:gd name="T30" fmla="*/ 60 w 115"/>
                <a:gd name="T31" fmla="*/ 17 h 132"/>
                <a:gd name="T32" fmla="*/ 69 w 115"/>
                <a:gd name="T33" fmla="*/ 14 h 132"/>
                <a:gd name="T34" fmla="*/ 79 w 115"/>
                <a:gd name="T35" fmla="*/ 14 h 132"/>
                <a:gd name="T36" fmla="*/ 90 w 115"/>
                <a:gd name="T37" fmla="*/ 23 h 132"/>
                <a:gd name="T38" fmla="*/ 103 w 115"/>
                <a:gd name="T39" fmla="*/ 41 h 132"/>
                <a:gd name="T40" fmla="*/ 108 w 115"/>
                <a:gd name="T41" fmla="*/ 52 h 132"/>
                <a:gd name="T42" fmla="*/ 108 w 115"/>
                <a:gd name="T43" fmla="*/ 58 h 132"/>
                <a:gd name="T44" fmla="*/ 100 w 115"/>
                <a:gd name="T45" fmla="*/ 69 h 132"/>
                <a:gd name="T46" fmla="*/ 93 w 115"/>
                <a:gd name="T47" fmla="*/ 76 h 132"/>
                <a:gd name="T48" fmla="*/ 105 w 115"/>
                <a:gd name="T49" fmla="*/ 81 h 132"/>
                <a:gd name="T50" fmla="*/ 115 w 115"/>
                <a:gd name="T51" fmla="*/ 88 h 132"/>
                <a:gd name="T52" fmla="*/ 115 w 115"/>
                <a:gd name="T53" fmla="*/ 90 h 132"/>
                <a:gd name="T54" fmla="*/ 100 w 115"/>
                <a:gd name="T55" fmla="*/ 97 h 132"/>
                <a:gd name="T56" fmla="*/ 90 w 115"/>
                <a:gd name="T57" fmla="*/ 99 h 132"/>
                <a:gd name="T58" fmla="*/ 100 w 115"/>
                <a:gd name="T59" fmla="*/ 118 h 132"/>
                <a:gd name="T60" fmla="*/ 99 w 115"/>
                <a:gd name="T61" fmla="*/ 124 h 132"/>
                <a:gd name="T62" fmla="*/ 94 w 115"/>
                <a:gd name="T63" fmla="*/ 126 h 132"/>
                <a:gd name="T64" fmla="*/ 76 w 115"/>
                <a:gd name="T65" fmla="*/ 132 h 132"/>
                <a:gd name="T66" fmla="*/ 55 w 115"/>
                <a:gd name="T67" fmla="*/ 132 h 132"/>
                <a:gd name="T68" fmla="*/ 42 w 115"/>
                <a:gd name="T69" fmla="*/ 127 h 132"/>
                <a:gd name="T70" fmla="*/ 27 w 115"/>
                <a:gd name="T71" fmla="*/ 118 h 132"/>
                <a:gd name="T72" fmla="*/ 14 w 115"/>
                <a:gd name="T73" fmla="*/ 10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132">
                  <a:moveTo>
                    <a:pt x="8" y="91"/>
                  </a:moveTo>
                  <a:lnTo>
                    <a:pt x="8" y="91"/>
                  </a:lnTo>
                  <a:lnTo>
                    <a:pt x="3" y="82"/>
                  </a:lnTo>
                  <a:lnTo>
                    <a:pt x="2" y="70"/>
                  </a:lnTo>
                  <a:lnTo>
                    <a:pt x="0" y="58"/>
                  </a:lnTo>
                  <a:lnTo>
                    <a:pt x="2" y="47"/>
                  </a:lnTo>
                  <a:lnTo>
                    <a:pt x="3" y="36"/>
                  </a:lnTo>
                  <a:lnTo>
                    <a:pt x="6" y="27"/>
                  </a:lnTo>
                  <a:lnTo>
                    <a:pt x="11" y="20"/>
                  </a:lnTo>
                  <a:lnTo>
                    <a:pt x="14" y="18"/>
                  </a:lnTo>
                  <a:lnTo>
                    <a:pt x="17" y="17"/>
                  </a:lnTo>
                  <a:lnTo>
                    <a:pt x="17" y="17"/>
                  </a:lnTo>
                  <a:lnTo>
                    <a:pt x="21" y="15"/>
                  </a:lnTo>
                  <a:lnTo>
                    <a:pt x="25" y="17"/>
                  </a:lnTo>
                  <a:lnTo>
                    <a:pt x="27" y="18"/>
                  </a:lnTo>
                  <a:lnTo>
                    <a:pt x="30" y="21"/>
                  </a:lnTo>
                  <a:lnTo>
                    <a:pt x="31" y="26"/>
                  </a:lnTo>
                  <a:lnTo>
                    <a:pt x="31" y="27"/>
                  </a:lnTo>
                  <a:lnTo>
                    <a:pt x="31" y="27"/>
                  </a:lnTo>
                  <a:lnTo>
                    <a:pt x="33" y="23"/>
                  </a:lnTo>
                  <a:lnTo>
                    <a:pt x="39" y="12"/>
                  </a:lnTo>
                  <a:lnTo>
                    <a:pt x="42" y="6"/>
                  </a:lnTo>
                  <a:lnTo>
                    <a:pt x="46" y="3"/>
                  </a:lnTo>
                  <a:lnTo>
                    <a:pt x="51" y="0"/>
                  </a:lnTo>
                  <a:lnTo>
                    <a:pt x="55" y="2"/>
                  </a:lnTo>
                  <a:lnTo>
                    <a:pt x="55" y="2"/>
                  </a:lnTo>
                  <a:lnTo>
                    <a:pt x="58" y="5"/>
                  </a:lnTo>
                  <a:lnTo>
                    <a:pt x="61" y="8"/>
                  </a:lnTo>
                  <a:lnTo>
                    <a:pt x="61" y="12"/>
                  </a:lnTo>
                  <a:lnTo>
                    <a:pt x="61" y="15"/>
                  </a:lnTo>
                  <a:lnTo>
                    <a:pt x="60" y="17"/>
                  </a:lnTo>
                  <a:lnTo>
                    <a:pt x="60" y="17"/>
                  </a:lnTo>
                  <a:lnTo>
                    <a:pt x="63" y="15"/>
                  </a:lnTo>
                  <a:lnTo>
                    <a:pt x="69" y="14"/>
                  </a:lnTo>
                  <a:lnTo>
                    <a:pt x="73" y="14"/>
                  </a:lnTo>
                  <a:lnTo>
                    <a:pt x="79" y="14"/>
                  </a:lnTo>
                  <a:lnTo>
                    <a:pt x="84" y="18"/>
                  </a:lnTo>
                  <a:lnTo>
                    <a:pt x="90" y="23"/>
                  </a:lnTo>
                  <a:lnTo>
                    <a:pt x="90" y="23"/>
                  </a:lnTo>
                  <a:lnTo>
                    <a:pt x="103" y="41"/>
                  </a:lnTo>
                  <a:lnTo>
                    <a:pt x="106" y="45"/>
                  </a:lnTo>
                  <a:lnTo>
                    <a:pt x="108" y="52"/>
                  </a:lnTo>
                  <a:lnTo>
                    <a:pt x="108" y="52"/>
                  </a:lnTo>
                  <a:lnTo>
                    <a:pt x="108" y="58"/>
                  </a:lnTo>
                  <a:lnTo>
                    <a:pt x="106" y="63"/>
                  </a:lnTo>
                  <a:lnTo>
                    <a:pt x="100" y="69"/>
                  </a:lnTo>
                  <a:lnTo>
                    <a:pt x="94" y="73"/>
                  </a:lnTo>
                  <a:lnTo>
                    <a:pt x="93" y="76"/>
                  </a:lnTo>
                  <a:lnTo>
                    <a:pt x="93" y="76"/>
                  </a:lnTo>
                  <a:lnTo>
                    <a:pt x="105" y="81"/>
                  </a:lnTo>
                  <a:lnTo>
                    <a:pt x="114" y="85"/>
                  </a:lnTo>
                  <a:lnTo>
                    <a:pt x="115" y="88"/>
                  </a:lnTo>
                  <a:lnTo>
                    <a:pt x="115" y="90"/>
                  </a:lnTo>
                  <a:lnTo>
                    <a:pt x="115" y="90"/>
                  </a:lnTo>
                  <a:lnTo>
                    <a:pt x="109" y="94"/>
                  </a:lnTo>
                  <a:lnTo>
                    <a:pt x="100" y="97"/>
                  </a:lnTo>
                  <a:lnTo>
                    <a:pt x="90" y="99"/>
                  </a:lnTo>
                  <a:lnTo>
                    <a:pt x="90" y="99"/>
                  </a:lnTo>
                  <a:lnTo>
                    <a:pt x="97" y="111"/>
                  </a:lnTo>
                  <a:lnTo>
                    <a:pt x="100" y="118"/>
                  </a:lnTo>
                  <a:lnTo>
                    <a:pt x="100" y="121"/>
                  </a:lnTo>
                  <a:lnTo>
                    <a:pt x="99" y="124"/>
                  </a:lnTo>
                  <a:lnTo>
                    <a:pt x="99" y="124"/>
                  </a:lnTo>
                  <a:lnTo>
                    <a:pt x="94" y="126"/>
                  </a:lnTo>
                  <a:lnTo>
                    <a:pt x="87" y="129"/>
                  </a:lnTo>
                  <a:lnTo>
                    <a:pt x="76" y="132"/>
                  </a:lnTo>
                  <a:lnTo>
                    <a:pt x="63" y="132"/>
                  </a:lnTo>
                  <a:lnTo>
                    <a:pt x="55" y="132"/>
                  </a:lnTo>
                  <a:lnTo>
                    <a:pt x="49" y="130"/>
                  </a:lnTo>
                  <a:lnTo>
                    <a:pt x="42" y="127"/>
                  </a:lnTo>
                  <a:lnTo>
                    <a:pt x="34" y="123"/>
                  </a:lnTo>
                  <a:lnTo>
                    <a:pt x="27" y="118"/>
                  </a:lnTo>
                  <a:lnTo>
                    <a:pt x="20" y="111"/>
                  </a:lnTo>
                  <a:lnTo>
                    <a:pt x="14" y="102"/>
                  </a:lnTo>
                  <a:lnTo>
                    <a:pt x="8"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0" name="Freeform 175"/>
            <p:cNvSpPr>
              <a:spLocks/>
            </p:cNvSpPr>
            <p:nvPr/>
          </p:nvSpPr>
          <p:spPr bwMode="auto">
            <a:xfrm>
              <a:off x="-1845829" y="3562909"/>
              <a:ext cx="187326" cy="201613"/>
            </a:xfrm>
            <a:custGeom>
              <a:avLst/>
              <a:gdLst>
                <a:gd name="T0" fmla="*/ 0 w 118"/>
                <a:gd name="T1" fmla="*/ 13 h 127"/>
                <a:gd name="T2" fmla="*/ 0 w 118"/>
                <a:gd name="T3" fmla="*/ 13 h 127"/>
                <a:gd name="T4" fmla="*/ 38 w 118"/>
                <a:gd name="T5" fmla="*/ 58 h 127"/>
                <a:gd name="T6" fmla="*/ 68 w 118"/>
                <a:gd name="T7" fmla="*/ 95 h 127"/>
                <a:gd name="T8" fmla="*/ 82 w 118"/>
                <a:gd name="T9" fmla="*/ 113 h 127"/>
                <a:gd name="T10" fmla="*/ 92 w 118"/>
                <a:gd name="T11" fmla="*/ 127 h 127"/>
                <a:gd name="T12" fmla="*/ 118 w 118"/>
                <a:gd name="T13" fmla="*/ 118 h 127"/>
                <a:gd name="T14" fmla="*/ 118 w 118"/>
                <a:gd name="T15" fmla="*/ 118 h 127"/>
                <a:gd name="T16" fmla="*/ 71 w 118"/>
                <a:gd name="T17" fmla="*/ 64 h 127"/>
                <a:gd name="T18" fmla="*/ 37 w 118"/>
                <a:gd name="T19" fmla="*/ 23 h 127"/>
                <a:gd name="T20" fmla="*/ 23 w 118"/>
                <a:gd name="T21" fmla="*/ 9 h 127"/>
                <a:gd name="T22" fmla="*/ 13 w 118"/>
                <a:gd name="T23" fmla="*/ 0 h 127"/>
                <a:gd name="T24" fmla="*/ 0 w 118"/>
                <a:gd name="T2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27">
                  <a:moveTo>
                    <a:pt x="0" y="13"/>
                  </a:moveTo>
                  <a:lnTo>
                    <a:pt x="0" y="13"/>
                  </a:lnTo>
                  <a:lnTo>
                    <a:pt x="38" y="58"/>
                  </a:lnTo>
                  <a:lnTo>
                    <a:pt x="68" y="95"/>
                  </a:lnTo>
                  <a:lnTo>
                    <a:pt x="82" y="113"/>
                  </a:lnTo>
                  <a:lnTo>
                    <a:pt x="92" y="127"/>
                  </a:lnTo>
                  <a:lnTo>
                    <a:pt x="118" y="118"/>
                  </a:lnTo>
                  <a:lnTo>
                    <a:pt x="118" y="118"/>
                  </a:lnTo>
                  <a:lnTo>
                    <a:pt x="71" y="64"/>
                  </a:lnTo>
                  <a:lnTo>
                    <a:pt x="37" y="23"/>
                  </a:lnTo>
                  <a:lnTo>
                    <a:pt x="23" y="9"/>
                  </a:lnTo>
                  <a:lnTo>
                    <a:pt x="13" y="0"/>
                  </a:lnTo>
                  <a:lnTo>
                    <a:pt x="0" y="13"/>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1" name="Freeform 176"/>
            <p:cNvSpPr>
              <a:spLocks/>
            </p:cNvSpPr>
            <p:nvPr/>
          </p:nvSpPr>
          <p:spPr bwMode="auto">
            <a:xfrm>
              <a:off x="-1744229" y="3593072"/>
              <a:ext cx="120650" cy="138113"/>
            </a:xfrm>
            <a:custGeom>
              <a:avLst/>
              <a:gdLst>
                <a:gd name="T0" fmla="*/ 0 w 76"/>
                <a:gd name="T1" fmla="*/ 9 h 87"/>
                <a:gd name="T2" fmla="*/ 0 w 76"/>
                <a:gd name="T3" fmla="*/ 9 h 87"/>
                <a:gd name="T4" fmla="*/ 30 w 76"/>
                <a:gd name="T5" fmla="*/ 46 h 87"/>
                <a:gd name="T6" fmla="*/ 62 w 76"/>
                <a:gd name="T7" fmla="*/ 87 h 87"/>
                <a:gd name="T8" fmla="*/ 76 w 76"/>
                <a:gd name="T9" fmla="*/ 79 h 87"/>
                <a:gd name="T10" fmla="*/ 76 w 76"/>
                <a:gd name="T11" fmla="*/ 79 h 87"/>
                <a:gd name="T12" fmla="*/ 46 w 76"/>
                <a:gd name="T13" fmla="*/ 42 h 87"/>
                <a:gd name="T14" fmla="*/ 10 w 76"/>
                <a:gd name="T15" fmla="*/ 0 h 87"/>
                <a:gd name="T16" fmla="*/ 0 w 76"/>
                <a:gd name="T17" fmla="*/ 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87">
                  <a:moveTo>
                    <a:pt x="0" y="9"/>
                  </a:moveTo>
                  <a:lnTo>
                    <a:pt x="0" y="9"/>
                  </a:lnTo>
                  <a:lnTo>
                    <a:pt x="30" y="46"/>
                  </a:lnTo>
                  <a:lnTo>
                    <a:pt x="62" y="87"/>
                  </a:lnTo>
                  <a:lnTo>
                    <a:pt x="76" y="79"/>
                  </a:lnTo>
                  <a:lnTo>
                    <a:pt x="76" y="79"/>
                  </a:lnTo>
                  <a:lnTo>
                    <a:pt x="46" y="42"/>
                  </a:lnTo>
                  <a:lnTo>
                    <a:pt x="10" y="0"/>
                  </a:lnTo>
                  <a:lnTo>
                    <a:pt x="0" y="9"/>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2" name="Freeform 177"/>
            <p:cNvSpPr>
              <a:spLocks/>
            </p:cNvSpPr>
            <p:nvPr/>
          </p:nvSpPr>
          <p:spPr bwMode="auto">
            <a:xfrm>
              <a:off x="-2403043" y="3213658"/>
              <a:ext cx="184151" cy="85725"/>
            </a:xfrm>
            <a:custGeom>
              <a:avLst/>
              <a:gdLst>
                <a:gd name="T0" fmla="*/ 0 w 116"/>
                <a:gd name="T1" fmla="*/ 7 h 54"/>
                <a:gd name="T2" fmla="*/ 0 w 116"/>
                <a:gd name="T3" fmla="*/ 7 h 54"/>
                <a:gd name="T4" fmla="*/ 11 w 116"/>
                <a:gd name="T5" fmla="*/ 12 h 54"/>
                <a:gd name="T6" fmla="*/ 41 w 116"/>
                <a:gd name="T7" fmla="*/ 22 h 54"/>
                <a:gd name="T8" fmla="*/ 77 w 116"/>
                <a:gd name="T9" fmla="*/ 37 h 54"/>
                <a:gd name="T10" fmla="*/ 94 w 116"/>
                <a:gd name="T11" fmla="*/ 46 h 54"/>
                <a:gd name="T12" fmla="*/ 107 w 116"/>
                <a:gd name="T13" fmla="*/ 54 h 54"/>
                <a:gd name="T14" fmla="*/ 116 w 116"/>
                <a:gd name="T15" fmla="*/ 45 h 54"/>
                <a:gd name="T16" fmla="*/ 116 w 116"/>
                <a:gd name="T17" fmla="*/ 45 h 54"/>
                <a:gd name="T18" fmla="*/ 73 w 116"/>
                <a:gd name="T19" fmla="*/ 25 h 54"/>
                <a:gd name="T20" fmla="*/ 37 w 116"/>
                <a:gd name="T21" fmla="*/ 9 h 54"/>
                <a:gd name="T22" fmla="*/ 20 w 116"/>
                <a:gd name="T23" fmla="*/ 3 h 54"/>
                <a:gd name="T24" fmla="*/ 7 w 116"/>
                <a:gd name="T25" fmla="*/ 0 h 54"/>
                <a:gd name="T26" fmla="*/ 0 w 116"/>
                <a:gd name="T27"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54">
                  <a:moveTo>
                    <a:pt x="0" y="7"/>
                  </a:moveTo>
                  <a:lnTo>
                    <a:pt x="0" y="7"/>
                  </a:lnTo>
                  <a:lnTo>
                    <a:pt x="11" y="12"/>
                  </a:lnTo>
                  <a:lnTo>
                    <a:pt x="41" y="22"/>
                  </a:lnTo>
                  <a:lnTo>
                    <a:pt x="77" y="37"/>
                  </a:lnTo>
                  <a:lnTo>
                    <a:pt x="94" y="46"/>
                  </a:lnTo>
                  <a:lnTo>
                    <a:pt x="107" y="54"/>
                  </a:lnTo>
                  <a:lnTo>
                    <a:pt x="116" y="45"/>
                  </a:lnTo>
                  <a:lnTo>
                    <a:pt x="116" y="45"/>
                  </a:lnTo>
                  <a:lnTo>
                    <a:pt x="73" y="25"/>
                  </a:lnTo>
                  <a:lnTo>
                    <a:pt x="37" y="9"/>
                  </a:lnTo>
                  <a:lnTo>
                    <a:pt x="20" y="3"/>
                  </a:lnTo>
                  <a:lnTo>
                    <a:pt x="7" y="0"/>
                  </a:lnTo>
                  <a:lnTo>
                    <a:pt x="0" y="7"/>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3" name="Freeform 178"/>
            <p:cNvSpPr>
              <a:spLocks/>
            </p:cNvSpPr>
            <p:nvPr/>
          </p:nvSpPr>
          <p:spPr bwMode="auto">
            <a:xfrm>
              <a:off x="-1888692" y="3651809"/>
              <a:ext cx="111125" cy="119063"/>
            </a:xfrm>
            <a:custGeom>
              <a:avLst/>
              <a:gdLst>
                <a:gd name="T0" fmla="*/ 34 w 70"/>
                <a:gd name="T1" fmla="*/ 48 h 75"/>
                <a:gd name="T2" fmla="*/ 34 w 70"/>
                <a:gd name="T3" fmla="*/ 48 h 75"/>
                <a:gd name="T4" fmla="*/ 30 w 70"/>
                <a:gd name="T5" fmla="*/ 47 h 75"/>
                <a:gd name="T6" fmla="*/ 25 w 70"/>
                <a:gd name="T7" fmla="*/ 42 h 75"/>
                <a:gd name="T8" fmla="*/ 25 w 70"/>
                <a:gd name="T9" fmla="*/ 42 h 75"/>
                <a:gd name="T10" fmla="*/ 21 w 70"/>
                <a:gd name="T11" fmla="*/ 33 h 75"/>
                <a:gd name="T12" fmla="*/ 21 w 70"/>
                <a:gd name="T13" fmla="*/ 24 h 75"/>
                <a:gd name="T14" fmla="*/ 21 w 70"/>
                <a:gd name="T15" fmla="*/ 20 h 75"/>
                <a:gd name="T16" fmla="*/ 22 w 70"/>
                <a:gd name="T17" fmla="*/ 15 h 75"/>
                <a:gd name="T18" fmla="*/ 24 w 70"/>
                <a:gd name="T19" fmla="*/ 11 h 75"/>
                <a:gd name="T20" fmla="*/ 28 w 70"/>
                <a:gd name="T21" fmla="*/ 6 h 75"/>
                <a:gd name="T22" fmla="*/ 28 w 70"/>
                <a:gd name="T23" fmla="*/ 6 h 75"/>
                <a:gd name="T24" fmla="*/ 33 w 70"/>
                <a:gd name="T25" fmla="*/ 3 h 75"/>
                <a:gd name="T26" fmla="*/ 37 w 70"/>
                <a:gd name="T27" fmla="*/ 0 h 75"/>
                <a:gd name="T28" fmla="*/ 41 w 70"/>
                <a:gd name="T29" fmla="*/ 0 h 75"/>
                <a:gd name="T30" fmla="*/ 46 w 70"/>
                <a:gd name="T31" fmla="*/ 0 h 75"/>
                <a:gd name="T32" fmla="*/ 50 w 70"/>
                <a:gd name="T33" fmla="*/ 2 h 75"/>
                <a:gd name="T34" fmla="*/ 55 w 70"/>
                <a:gd name="T35" fmla="*/ 5 h 75"/>
                <a:gd name="T36" fmla="*/ 62 w 70"/>
                <a:gd name="T37" fmla="*/ 12 h 75"/>
                <a:gd name="T38" fmla="*/ 62 w 70"/>
                <a:gd name="T39" fmla="*/ 12 h 75"/>
                <a:gd name="T40" fmla="*/ 67 w 70"/>
                <a:gd name="T41" fmla="*/ 20 h 75"/>
                <a:gd name="T42" fmla="*/ 70 w 70"/>
                <a:gd name="T43" fmla="*/ 27 h 75"/>
                <a:gd name="T44" fmla="*/ 70 w 70"/>
                <a:gd name="T45" fmla="*/ 35 h 75"/>
                <a:gd name="T46" fmla="*/ 70 w 70"/>
                <a:gd name="T47" fmla="*/ 41 h 75"/>
                <a:gd name="T48" fmla="*/ 55 w 70"/>
                <a:gd name="T49" fmla="*/ 39 h 75"/>
                <a:gd name="T50" fmla="*/ 55 w 70"/>
                <a:gd name="T51" fmla="*/ 39 h 75"/>
                <a:gd name="T52" fmla="*/ 55 w 70"/>
                <a:gd name="T53" fmla="*/ 32 h 75"/>
                <a:gd name="T54" fmla="*/ 53 w 70"/>
                <a:gd name="T55" fmla="*/ 27 h 75"/>
                <a:gd name="T56" fmla="*/ 52 w 70"/>
                <a:gd name="T57" fmla="*/ 24 h 75"/>
                <a:gd name="T58" fmla="*/ 52 w 70"/>
                <a:gd name="T59" fmla="*/ 24 h 75"/>
                <a:gd name="T60" fmla="*/ 49 w 70"/>
                <a:gd name="T61" fmla="*/ 21 h 75"/>
                <a:gd name="T62" fmla="*/ 44 w 70"/>
                <a:gd name="T63" fmla="*/ 20 h 75"/>
                <a:gd name="T64" fmla="*/ 41 w 70"/>
                <a:gd name="T65" fmla="*/ 20 h 75"/>
                <a:gd name="T66" fmla="*/ 38 w 70"/>
                <a:gd name="T67" fmla="*/ 21 h 75"/>
                <a:gd name="T68" fmla="*/ 38 w 70"/>
                <a:gd name="T69" fmla="*/ 21 h 75"/>
                <a:gd name="T70" fmla="*/ 37 w 70"/>
                <a:gd name="T71" fmla="*/ 26 h 75"/>
                <a:gd name="T72" fmla="*/ 35 w 70"/>
                <a:gd name="T73" fmla="*/ 29 h 75"/>
                <a:gd name="T74" fmla="*/ 35 w 70"/>
                <a:gd name="T75" fmla="*/ 33 h 75"/>
                <a:gd name="T76" fmla="*/ 38 w 70"/>
                <a:gd name="T77" fmla="*/ 36 h 75"/>
                <a:gd name="T78" fmla="*/ 38 w 70"/>
                <a:gd name="T79" fmla="*/ 36 h 75"/>
                <a:gd name="T80" fmla="*/ 43 w 70"/>
                <a:gd name="T81" fmla="*/ 41 h 75"/>
                <a:gd name="T82" fmla="*/ 47 w 70"/>
                <a:gd name="T83" fmla="*/ 41 h 75"/>
                <a:gd name="T84" fmla="*/ 50 w 70"/>
                <a:gd name="T85" fmla="*/ 56 h 75"/>
                <a:gd name="T86" fmla="*/ 24 w 70"/>
                <a:gd name="T87" fmla="*/ 75 h 75"/>
                <a:gd name="T88" fmla="*/ 0 w 70"/>
                <a:gd name="T89" fmla="*/ 44 h 75"/>
                <a:gd name="T90" fmla="*/ 10 w 70"/>
                <a:gd name="T91" fmla="*/ 33 h 75"/>
                <a:gd name="T92" fmla="*/ 27 w 70"/>
                <a:gd name="T93" fmla="*/ 54 h 75"/>
                <a:gd name="T94" fmla="*/ 34 w 70"/>
                <a:gd name="T95" fmla="*/ 4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75">
                  <a:moveTo>
                    <a:pt x="34" y="48"/>
                  </a:moveTo>
                  <a:lnTo>
                    <a:pt x="34" y="48"/>
                  </a:lnTo>
                  <a:lnTo>
                    <a:pt x="30" y="47"/>
                  </a:lnTo>
                  <a:lnTo>
                    <a:pt x="25" y="42"/>
                  </a:lnTo>
                  <a:lnTo>
                    <a:pt x="25" y="42"/>
                  </a:lnTo>
                  <a:lnTo>
                    <a:pt x="21" y="33"/>
                  </a:lnTo>
                  <a:lnTo>
                    <a:pt x="21" y="24"/>
                  </a:lnTo>
                  <a:lnTo>
                    <a:pt x="21" y="20"/>
                  </a:lnTo>
                  <a:lnTo>
                    <a:pt x="22" y="15"/>
                  </a:lnTo>
                  <a:lnTo>
                    <a:pt x="24" y="11"/>
                  </a:lnTo>
                  <a:lnTo>
                    <a:pt x="28" y="6"/>
                  </a:lnTo>
                  <a:lnTo>
                    <a:pt x="28" y="6"/>
                  </a:lnTo>
                  <a:lnTo>
                    <a:pt x="33" y="3"/>
                  </a:lnTo>
                  <a:lnTo>
                    <a:pt x="37" y="0"/>
                  </a:lnTo>
                  <a:lnTo>
                    <a:pt x="41" y="0"/>
                  </a:lnTo>
                  <a:lnTo>
                    <a:pt x="46" y="0"/>
                  </a:lnTo>
                  <a:lnTo>
                    <a:pt x="50" y="2"/>
                  </a:lnTo>
                  <a:lnTo>
                    <a:pt x="55" y="5"/>
                  </a:lnTo>
                  <a:lnTo>
                    <a:pt x="62" y="12"/>
                  </a:lnTo>
                  <a:lnTo>
                    <a:pt x="62" y="12"/>
                  </a:lnTo>
                  <a:lnTo>
                    <a:pt x="67" y="20"/>
                  </a:lnTo>
                  <a:lnTo>
                    <a:pt x="70" y="27"/>
                  </a:lnTo>
                  <a:lnTo>
                    <a:pt x="70" y="35"/>
                  </a:lnTo>
                  <a:lnTo>
                    <a:pt x="70" y="41"/>
                  </a:lnTo>
                  <a:lnTo>
                    <a:pt x="55" y="39"/>
                  </a:lnTo>
                  <a:lnTo>
                    <a:pt x="55" y="39"/>
                  </a:lnTo>
                  <a:lnTo>
                    <a:pt x="55" y="32"/>
                  </a:lnTo>
                  <a:lnTo>
                    <a:pt x="53" y="27"/>
                  </a:lnTo>
                  <a:lnTo>
                    <a:pt x="52" y="24"/>
                  </a:lnTo>
                  <a:lnTo>
                    <a:pt x="52" y="24"/>
                  </a:lnTo>
                  <a:lnTo>
                    <a:pt x="49" y="21"/>
                  </a:lnTo>
                  <a:lnTo>
                    <a:pt x="44" y="20"/>
                  </a:lnTo>
                  <a:lnTo>
                    <a:pt x="41" y="20"/>
                  </a:lnTo>
                  <a:lnTo>
                    <a:pt x="38" y="21"/>
                  </a:lnTo>
                  <a:lnTo>
                    <a:pt x="38" y="21"/>
                  </a:lnTo>
                  <a:lnTo>
                    <a:pt x="37" y="26"/>
                  </a:lnTo>
                  <a:lnTo>
                    <a:pt x="35" y="29"/>
                  </a:lnTo>
                  <a:lnTo>
                    <a:pt x="35" y="33"/>
                  </a:lnTo>
                  <a:lnTo>
                    <a:pt x="38" y="36"/>
                  </a:lnTo>
                  <a:lnTo>
                    <a:pt x="38" y="36"/>
                  </a:lnTo>
                  <a:lnTo>
                    <a:pt x="43" y="41"/>
                  </a:lnTo>
                  <a:lnTo>
                    <a:pt x="47" y="41"/>
                  </a:lnTo>
                  <a:lnTo>
                    <a:pt x="50" y="56"/>
                  </a:lnTo>
                  <a:lnTo>
                    <a:pt x="24" y="75"/>
                  </a:lnTo>
                  <a:lnTo>
                    <a:pt x="0" y="44"/>
                  </a:lnTo>
                  <a:lnTo>
                    <a:pt x="10" y="33"/>
                  </a:lnTo>
                  <a:lnTo>
                    <a:pt x="27" y="54"/>
                  </a:lnTo>
                  <a:lnTo>
                    <a:pt x="34" y="48"/>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4" name="Freeform 179"/>
            <p:cNvSpPr>
              <a:spLocks/>
            </p:cNvSpPr>
            <p:nvPr/>
          </p:nvSpPr>
          <p:spPr bwMode="auto">
            <a:xfrm>
              <a:off x="-2323668" y="3137457"/>
              <a:ext cx="123825" cy="96838"/>
            </a:xfrm>
            <a:custGeom>
              <a:avLst/>
              <a:gdLst>
                <a:gd name="T0" fmla="*/ 39 w 78"/>
                <a:gd name="T1" fmla="*/ 40 h 61"/>
                <a:gd name="T2" fmla="*/ 39 w 78"/>
                <a:gd name="T3" fmla="*/ 40 h 61"/>
                <a:gd name="T4" fmla="*/ 35 w 78"/>
                <a:gd name="T5" fmla="*/ 39 h 61"/>
                <a:gd name="T6" fmla="*/ 29 w 78"/>
                <a:gd name="T7" fmla="*/ 35 h 61"/>
                <a:gd name="T8" fmla="*/ 29 w 78"/>
                <a:gd name="T9" fmla="*/ 35 h 61"/>
                <a:gd name="T10" fmla="*/ 24 w 78"/>
                <a:gd name="T11" fmla="*/ 29 h 61"/>
                <a:gd name="T12" fmla="*/ 20 w 78"/>
                <a:gd name="T13" fmla="*/ 21 h 61"/>
                <a:gd name="T14" fmla="*/ 20 w 78"/>
                <a:gd name="T15" fmla="*/ 18 h 61"/>
                <a:gd name="T16" fmla="*/ 21 w 78"/>
                <a:gd name="T17" fmla="*/ 14 h 61"/>
                <a:gd name="T18" fmla="*/ 23 w 78"/>
                <a:gd name="T19" fmla="*/ 11 h 61"/>
                <a:gd name="T20" fmla="*/ 26 w 78"/>
                <a:gd name="T21" fmla="*/ 6 h 61"/>
                <a:gd name="T22" fmla="*/ 26 w 78"/>
                <a:gd name="T23" fmla="*/ 6 h 61"/>
                <a:gd name="T24" fmla="*/ 30 w 78"/>
                <a:gd name="T25" fmla="*/ 3 h 61"/>
                <a:gd name="T26" fmla="*/ 35 w 78"/>
                <a:gd name="T27" fmla="*/ 2 h 61"/>
                <a:gd name="T28" fmla="*/ 41 w 78"/>
                <a:gd name="T29" fmla="*/ 0 h 61"/>
                <a:gd name="T30" fmla="*/ 45 w 78"/>
                <a:gd name="T31" fmla="*/ 2 h 61"/>
                <a:gd name="T32" fmla="*/ 57 w 78"/>
                <a:gd name="T33" fmla="*/ 5 h 61"/>
                <a:gd name="T34" fmla="*/ 66 w 78"/>
                <a:gd name="T35" fmla="*/ 9 h 61"/>
                <a:gd name="T36" fmla="*/ 66 w 78"/>
                <a:gd name="T37" fmla="*/ 9 h 61"/>
                <a:gd name="T38" fmla="*/ 72 w 78"/>
                <a:gd name="T39" fmla="*/ 15 h 61"/>
                <a:gd name="T40" fmla="*/ 75 w 78"/>
                <a:gd name="T41" fmla="*/ 21 h 61"/>
                <a:gd name="T42" fmla="*/ 78 w 78"/>
                <a:gd name="T43" fmla="*/ 27 h 61"/>
                <a:gd name="T44" fmla="*/ 78 w 78"/>
                <a:gd name="T45" fmla="*/ 32 h 61"/>
                <a:gd name="T46" fmla="*/ 63 w 78"/>
                <a:gd name="T47" fmla="*/ 32 h 61"/>
                <a:gd name="T48" fmla="*/ 63 w 78"/>
                <a:gd name="T49" fmla="*/ 32 h 61"/>
                <a:gd name="T50" fmla="*/ 60 w 78"/>
                <a:gd name="T51" fmla="*/ 26 h 61"/>
                <a:gd name="T52" fmla="*/ 59 w 78"/>
                <a:gd name="T53" fmla="*/ 23 h 61"/>
                <a:gd name="T54" fmla="*/ 56 w 78"/>
                <a:gd name="T55" fmla="*/ 20 h 61"/>
                <a:gd name="T56" fmla="*/ 56 w 78"/>
                <a:gd name="T57" fmla="*/ 20 h 61"/>
                <a:gd name="T58" fmla="*/ 51 w 78"/>
                <a:gd name="T59" fmla="*/ 17 h 61"/>
                <a:gd name="T60" fmla="*/ 48 w 78"/>
                <a:gd name="T61" fmla="*/ 17 h 61"/>
                <a:gd name="T62" fmla="*/ 44 w 78"/>
                <a:gd name="T63" fmla="*/ 17 h 61"/>
                <a:gd name="T64" fmla="*/ 41 w 78"/>
                <a:gd name="T65" fmla="*/ 18 h 61"/>
                <a:gd name="T66" fmla="*/ 41 w 78"/>
                <a:gd name="T67" fmla="*/ 18 h 61"/>
                <a:gd name="T68" fmla="*/ 39 w 78"/>
                <a:gd name="T69" fmla="*/ 21 h 61"/>
                <a:gd name="T70" fmla="*/ 39 w 78"/>
                <a:gd name="T71" fmla="*/ 24 h 61"/>
                <a:gd name="T72" fmla="*/ 39 w 78"/>
                <a:gd name="T73" fmla="*/ 27 h 61"/>
                <a:gd name="T74" fmla="*/ 42 w 78"/>
                <a:gd name="T75" fmla="*/ 30 h 61"/>
                <a:gd name="T76" fmla="*/ 42 w 78"/>
                <a:gd name="T77" fmla="*/ 30 h 61"/>
                <a:gd name="T78" fmla="*/ 48 w 78"/>
                <a:gd name="T79" fmla="*/ 33 h 61"/>
                <a:gd name="T80" fmla="*/ 53 w 78"/>
                <a:gd name="T81" fmla="*/ 33 h 61"/>
                <a:gd name="T82" fmla="*/ 60 w 78"/>
                <a:gd name="T83" fmla="*/ 45 h 61"/>
                <a:gd name="T84" fmla="*/ 33 w 78"/>
                <a:gd name="T85" fmla="*/ 61 h 61"/>
                <a:gd name="T86" fmla="*/ 0 w 78"/>
                <a:gd name="T87" fmla="*/ 38 h 61"/>
                <a:gd name="T88" fmla="*/ 11 w 78"/>
                <a:gd name="T89" fmla="*/ 29 h 61"/>
                <a:gd name="T90" fmla="*/ 32 w 78"/>
                <a:gd name="T91" fmla="*/ 45 h 61"/>
                <a:gd name="T92" fmla="*/ 39 w 78"/>
                <a:gd name="T93"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 h="61">
                  <a:moveTo>
                    <a:pt x="39" y="40"/>
                  </a:moveTo>
                  <a:lnTo>
                    <a:pt x="39" y="40"/>
                  </a:lnTo>
                  <a:lnTo>
                    <a:pt x="35" y="39"/>
                  </a:lnTo>
                  <a:lnTo>
                    <a:pt x="29" y="35"/>
                  </a:lnTo>
                  <a:lnTo>
                    <a:pt x="29" y="35"/>
                  </a:lnTo>
                  <a:lnTo>
                    <a:pt x="24" y="29"/>
                  </a:lnTo>
                  <a:lnTo>
                    <a:pt x="20" y="21"/>
                  </a:lnTo>
                  <a:lnTo>
                    <a:pt x="20" y="18"/>
                  </a:lnTo>
                  <a:lnTo>
                    <a:pt x="21" y="14"/>
                  </a:lnTo>
                  <a:lnTo>
                    <a:pt x="23" y="11"/>
                  </a:lnTo>
                  <a:lnTo>
                    <a:pt x="26" y="6"/>
                  </a:lnTo>
                  <a:lnTo>
                    <a:pt x="26" y="6"/>
                  </a:lnTo>
                  <a:lnTo>
                    <a:pt x="30" y="3"/>
                  </a:lnTo>
                  <a:lnTo>
                    <a:pt x="35" y="2"/>
                  </a:lnTo>
                  <a:lnTo>
                    <a:pt x="41" y="0"/>
                  </a:lnTo>
                  <a:lnTo>
                    <a:pt x="45" y="2"/>
                  </a:lnTo>
                  <a:lnTo>
                    <a:pt x="57" y="5"/>
                  </a:lnTo>
                  <a:lnTo>
                    <a:pt x="66" y="9"/>
                  </a:lnTo>
                  <a:lnTo>
                    <a:pt x="66" y="9"/>
                  </a:lnTo>
                  <a:lnTo>
                    <a:pt x="72" y="15"/>
                  </a:lnTo>
                  <a:lnTo>
                    <a:pt x="75" y="21"/>
                  </a:lnTo>
                  <a:lnTo>
                    <a:pt x="78" y="27"/>
                  </a:lnTo>
                  <a:lnTo>
                    <a:pt x="78" y="32"/>
                  </a:lnTo>
                  <a:lnTo>
                    <a:pt x="63" y="32"/>
                  </a:lnTo>
                  <a:lnTo>
                    <a:pt x="63" y="32"/>
                  </a:lnTo>
                  <a:lnTo>
                    <a:pt x="60" y="26"/>
                  </a:lnTo>
                  <a:lnTo>
                    <a:pt x="59" y="23"/>
                  </a:lnTo>
                  <a:lnTo>
                    <a:pt x="56" y="20"/>
                  </a:lnTo>
                  <a:lnTo>
                    <a:pt x="56" y="20"/>
                  </a:lnTo>
                  <a:lnTo>
                    <a:pt x="51" y="17"/>
                  </a:lnTo>
                  <a:lnTo>
                    <a:pt x="48" y="17"/>
                  </a:lnTo>
                  <a:lnTo>
                    <a:pt x="44" y="17"/>
                  </a:lnTo>
                  <a:lnTo>
                    <a:pt x="41" y="18"/>
                  </a:lnTo>
                  <a:lnTo>
                    <a:pt x="41" y="18"/>
                  </a:lnTo>
                  <a:lnTo>
                    <a:pt x="39" y="21"/>
                  </a:lnTo>
                  <a:lnTo>
                    <a:pt x="39" y="24"/>
                  </a:lnTo>
                  <a:lnTo>
                    <a:pt x="39" y="27"/>
                  </a:lnTo>
                  <a:lnTo>
                    <a:pt x="42" y="30"/>
                  </a:lnTo>
                  <a:lnTo>
                    <a:pt x="42" y="30"/>
                  </a:lnTo>
                  <a:lnTo>
                    <a:pt x="48" y="33"/>
                  </a:lnTo>
                  <a:lnTo>
                    <a:pt x="53" y="33"/>
                  </a:lnTo>
                  <a:lnTo>
                    <a:pt x="60" y="45"/>
                  </a:lnTo>
                  <a:lnTo>
                    <a:pt x="33" y="61"/>
                  </a:lnTo>
                  <a:lnTo>
                    <a:pt x="0" y="38"/>
                  </a:lnTo>
                  <a:lnTo>
                    <a:pt x="11" y="29"/>
                  </a:lnTo>
                  <a:lnTo>
                    <a:pt x="32" y="45"/>
                  </a:lnTo>
                  <a:lnTo>
                    <a:pt x="39" y="4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05" name="Group 204"/>
          <p:cNvGrpSpPr/>
          <p:nvPr/>
        </p:nvGrpSpPr>
        <p:grpSpPr>
          <a:xfrm flipH="1">
            <a:off x="23079091" y="2907710"/>
            <a:ext cx="585661" cy="332610"/>
            <a:chOff x="-2318906" y="5798118"/>
            <a:chExt cx="969965" cy="550864"/>
          </a:xfrm>
        </p:grpSpPr>
        <p:sp>
          <p:nvSpPr>
            <p:cNvPr id="206" name="Freeform 213"/>
            <p:cNvSpPr>
              <a:spLocks/>
            </p:cNvSpPr>
            <p:nvPr/>
          </p:nvSpPr>
          <p:spPr bwMode="auto">
            <a:xfrm>
              <a:off x="-2107768" y="5931468"/>
              <a:ext cx="758827" cy="412752"/>
            </a:xfrm>
            <a:custGeom>
              <a:avLst/>
              <a:gdLst>
                <a:gd name="T0" fmla="*/ 0 w 478"/>
                <a:gd name="T1" fmla="*/ 133 h 260"/>
                <a:gd name="T2" fmla="*/ 0 w 478"/>
                <a:gd name="T3" fmla="*/ 133 h 260"/>
                <a:gd name="T4" fmla="*/ 8 w 478"/>
                <a:gd name="T5" fmla="*/ 136 h 260"/>
                <a:gd name="T6" fmla="*/ 27 w 478"/>
                <a:gd name="T7" fmla="*/ 142 h 260"/>
                <a:gd name="T8" fmla="*/ 42 w 478"/>
                <a:gd name="T9" fmla="*/ 145 h 260"/>
                <a:gd name="T10" fmla="*/ 57 w 478"/>
                <a:gd name="T11" fmla="*/ 146 h 260"/>
                <a:gd name="T12" fmla="*/ 75 w 478"/>
                <a:gd name="T13" fmla="*/ 148 h 260"/>
                <a:gd name="T14" fmla="*/ 93 w 478"/>
                <a:gd name="T15" fmla="*/ 146 h 260"/>
                <a:gd name="T16" fmla="*/ 112 w 478"/>
                <a:gd name="T17" fmla="*/ 142 h 260"/>
                <a:gd name="T18" fmla="*/ 130 w 478"/>
                <a:gd name="T19" fmla="*/ 136 h 260"/>
                <a:gd name="T20" fmla="*/ 139 w 478"/>
                <a:gd name="T21" fmla="*/ 130 h 260"/>
                <a:gd name="T22" fmla="*/ 148 w 478"/>
                <a:gd name="T23" fmla="*/ 125 h 260"/>
                <a:gd name="T24" fmla="*/ 157 w 478"/>
                <a:gd name="T25" fmla="*/ 118 h 260"/>
                <a:gd name="T26" fmla="*/ 166 w 478"/>
                <a:gd name="T27" fmla="*/ 110 h 260"/>
                <a:gd name="T28" fmla="*/ 175 w 478"/>
                <a:gd name="T29" fmla="*/ 101 h 260"/>
                <a:gd name="T30" fmla="*/ 182 w 478"/>
                <a:gd name="T31" fmla="*/ 91 h 260"/>
                <a:gd name="T32" fmla="*/ 190 w 478"/>
                <a:gd name="T33" fmla="*/ 79 h 260"/>
                <a:gd name="T34" fmla="*/ 197 w 478"/>
                <a:gd name="T35" fmla="*/ 67 h 260"/>
                <a:gd name="T36" fmla="*/ 203 w 478"/>
                <a:gd name="T37" fmla="*/ 52 h 260"/>
                <a:gd name="T38" fmla="*/ 209 w 478"/>
                <a:gd name="T39" fmla="*/ 36 h 260"/>
                <a:gd name="T40" fmla="*/ 215 w 478"/>
                <a:gd name="T41" fmla="*/ 19 h 260"/>
                <a:gd name="T42" fmla="*/ 220 w 478"/>
                <a:gd name="T43" fmla="*/ 0 h 260"/>
                <a:gd name="T44" fmla="*/ 478 w 478"/>
                <a:gd name="T45" fmla="*/ 79 h 260"/>
                <a:gd name="T46" fmla="*/ 478 w 478"/>
                <a:gd name="T47" fmla="*/ 79 h 260"/>
                <a:gd name="T48" fmla="*/ 474 w 478"/>
                <a:gd name="T49" fmla="*/ 85 h 260"/>
                <a:gd name="T50" fmla="*/ 462 w 478"/>
                <a:gd name="T51" fmla="*/ 104 h 260"/>
                <a:gd name="T52" fmla="*/ 442 w 478"/>
                <a:gd name="T53" fmla="*/ 133 h 260"/>
                <a:gd name="T54" fmla="*/ 430 w 478"/>
                <a:gd name="T55" fmla="*/ 148 h 260"/>
                <a:gd name="T56" fmla="*/ 415 w 478"/>
                <a:gd name="T57" fmla="*/ 164 h 260"/>
                <a:gd name="T58" fmla="*/ 401 w 478"/>
                <a:gd name="T59" fmla="*/ 181 h 260"/>
                <a:gd name="T60" fmla="*/ 384 w 478"/>
                <a:gd name="T61" fmla="*/ 197 h 260"/>
                <a:gd name="T62" fmla="*/ 366 w 478"/>
                <a:gd name="T63" fmla="*/ 212 h 260"/>
                <a:gd name="T64" fmla="*/ 345 w 478"/>
                <a:gd name="T65" fmla="*/ 225 h 260"/>
                <a:gd name="T66" fmla="*/ 326 w 478"/>
                <a:gd name="T67" fmla="*/ 237 h 260"/>
                <a:gd name="T68" fmla="*/ 303 w 478"/>
                <a:gd name="T69" fmla="*/ 248 h 260"/>
                <a:gd name="T70" fmla="*/ 280 w 478"/>
                <a:gd name="T71" fmla="*/ 255 h 260"/>
                <a:gd name="T72" fmla="*/ 268 w 478"/>
                <a:gd name="T73" fmla="*/ 257 h 260"/>
                <a:gd name="T74" fmla="*/ 256 w 478"/>
                <a:gd name="T75" fmla="*/ 258 h 260"/>
                <a:gd name="T76" fmla="*/ 256 w 478"/>
                <a:gd name="T77" fmla="*/ 258 h 260"/>
                <a:gd name="T78" fmla="*/ 241 w 478"/>
                <a:gd name="T79" fmla="*/ 260 h 260"/>
                <a:gd name="T80" fmla="*/ 223 w 478"/>
                <a:gd name="T81" fmla="*/ 258 h 260"/>
                <a:gd name="T82" fmla="*/ 205 w 478"/>
                <a:gd name="T83" fmla="*/ 254 h 260"/>
                <a:gd name="T84" fmla="*/ 187 w 478"/>
                <a:gd name="T85" fmla="*/ 249 h 260"/>
                <a:gd name="T86" fmla="*/ 168 w 478"/>
                <a:gd name="T87" fmla="*/ 243 h 260"/>
                <a:gd name="T88" fmla="*/ 150 w 478"/>
                <a:gd name="T89" fmla="*/ 236 h 260"/>
                <a:gd name="T90" fmla="*/ 130 w 478"/>
                <a:gd name="T91" fmla="*/ 227 h 260"/>
                <a:gd name="T92" fmla="*/ 111 w 478"/>
                <a:gd name="T93" fmla="*/ 218 h 260"/>
                <a:gd name="T94" fmla="*/ 75 w 478"/>
                <a:gd name="T95" fmla="*/ 197 h 260"/>
                <a:gd name="T96" fmla="*/ 44 w 478"/>
                <a:gd name="T97" fmla="*/ 175 h 260"/>
                <a:gd name="T98" fmla="*/ 18 w 478"/>
                <a:gd name="T99" fmla="*/ 152 h 260"/>
                <a:gd name="T100" fmla="*/ 8 w 478"/>
                <a:gd name="T101" fmla="*/ 143 h 260"/>
                <a:gd name="T102" fmla="*/ 0 w 478"/>
                <a:gd name="T103" fmla="*/ 13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8" h="260">
                  <a:moveTo>
                    <a:pt x="0" y="133"/>
                  </a:moveTo>
                  <a:lnTo>
                    <a:pt x="0" y="133"/>
                  </a:lnTo>
                  <a:lnTo>
                    <a:pt x="8" y="136"/>
                  </a:lnTo>
                  <a:lnTo>
                    <a:pt x="27" y="142"/>
                  </a:lnTo>
                  <a:lnTo>
                    <a:pt x="42" y="145"/>
                  </a:lnTo>
                  <a:lnTo>
                    <a:pt x="57" y="146"/>
                  </a:lnTo>
                  <a:lnTo>
                    <a:pt x="75" y="148"/>
                  </a:lnTo>
                  <a:lnTo>
                    <a:pt x="93" y="146"/>
                  </a:lnTo>
                  <a:lnTo>
                    <a:pt x="112" y="142"/>
                  </a:lnTo>
                  <a:lnTo>
                    <a:pt x="130" y="136"/>
                  </a:lnTo>
                  <a:lnTo>
                    <a:pt x="139" y="130"/>
                  </a:lnTo>
                  <a:lnTo>
                    <a:pt x="148" y="125"/>
                  </a:lnTo>
                  <a:lnTo>
                    <a:pt x="157" y="118"/>
                  </a:lnTo>
                  <a:lnTo>
                    <a:pt x="166" y="110"/>
                  </a:lnTo>
                  <a:lnTo>
                    <a:pt x="175" y="101"/>
                  </a:lnTo>
                  <a:lnTo>
                    <a:pt x="182" y="91"/>
                  </a:lnTo>
                  <a:lnTo>
                    <a:pt x="190" y="79"/>
                  </a:lnTo>
                  <a:lnTo>
                    <a:pt x="197" y="67"/>
                  </a:lnTo>
                  <a:lnTo>
                    <a:pt x="203" y="52"/>
                  </a:lnTo>
                  <a:lnTo>
                    <a:pt x="209" y="36"/>
                  </a:lnTo>
                  <a:lnTo>
                    <a:pt x="215" y="19"/>
                  </a:lnTo>
                  <a:lnTo>
                    <a:pt x="220" y="0"/>
                  </a:lnTo>
                  <a:lnTo>
                    <a:pt x="478" y="79"/>
                  </a:lnTo>
                  <a:lnTo>
                    <a:pt x="478" y="79"/>
                  </a:lnTo>
                  <a:lnTo>
                    <a:pt x="474" y="85"/>
                  </a:lnTo>
                  <a:lnTo>
                    <a:pt x="462" y="104"/>
                  </a:lnTo>
                  <a:lnTo>
                    <a:pt x="442" y="133"/>
                  </a:lnTo>
                  <a:lnTo>
                    <a:pt x="430" y="148"/>
                  </a:lnTo>
                  <a:lnTo>
                    <a:pt x="415" y="164"/>
                  </a:lnTo>
                  <a:lnTo>
                    <a:pt x="401" y="181"/>
                  </a:lnTo>
                  <a:lnTo>
                    <a:pt x="384" y="197"/>
                  </a:lnTo>
                  <a:lnTo>
                    <a:pt x="366" y="212"/>
                  </a:lnTo>
                  <a:lnTo>
                    <a:pt x="345" y="225"/>
                  </a:lnTo>
                  <a:lnTo>
                    <a:pt x="326" y="237"/>
                  </a:lnTo>
                  <a:lnTo>
                    <a:pt x="303" y="248"/>
                  </a:lnTo>
                  <a:lnTo>
                    <a:pt x="280" y="255"/>
                  </a:lnTo>
                  <a:lnTo>
                    <a:pt x="268" y="257"/>
                  </a:lnTo>
                  <a:lnTo>
                    <a:pt x="256" y="258"/>
                  </a:lnTo>
                  <a:lnTo>
                    <a:pt x="256" y="258"/>
                  </a:lnTo>
                  <a:lnTo>
                    <a:pt x="241" y="260"/>
                  </a:lnTo>
                  <a:lnTo>
                    <a:pt x="223" y="258"/>
                  </a:lnTo>
                  <a:lnTo>
                    <a:pt x="205" y="254"/>
                  </a:lnTo>
                  <a:lnTo>
                    <a:pt x="187" y="249"/>
                  </a:lnTo>
                  <a:lnTo>
                    <a:pt x="168" y="243"/>
                  </a:lnTo>
                  <a:lnTo>
                    <a:pt x="150" y="236"/>
                  </a:lnTo>
                  <a:lnTo>
                    <a:pt x="130" y="227"/>
                  </a:lnTo>
                  <a:lnTo>
                    <a:pt x="111" y="218"/>
                  </a:lnTo>
                  <a:lnTo>
                    <a:pt x="75" y="197"/>
                  </a:lnTo>
                  <a:lnTo>
                    <a:pt x="44" y="175"/>
                  </a:lnTo>
                  <a:lnTo>
                    <a:pt x="18" y="152"/>
                  </a:lnTo>
                  <a:lnTo>
                    <a:pt x="8" y="143"/>
                  </a:lnTo>
                  <a:lnTo>
                    <a:pt x="0" y="133"/>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7" name="Freeform 214"/>
            <p:cNvSpPr>
              <a:spLocks/>
            </p:cNvSpPr>
            <p:nvPr/>
          </p:nvSpPr>
          <p:spPr bwMode="auto">
            <a:xfrm>
              <a:off x="-2107768" y="5931468"/>
              <a:ext cx="758827" cy="412752"/>
            </a:xfrm>
            <a:custGeom>
              <a:avLst/>
              <a:gdLst>
                <a:gd name="T0" fmla="*/ 0 w 478"/>
                <a:gd name="T1" fmla="*/ 133 h 260"/>
                <a:gd name="T2" fmla="*/ 0 w 478"/>
                <a:gd name="T3" fmla="*/ 133 h 260"/>
                <a:gd name="T4" fmla="*/ 8 w 478"/>
                <a:gd name="T5" fmla="*/ 136 h 260"/>
                <a:gd name="T6" fmla="*/ 27 w 478"/>
                <a:gd name="T7" fmla="*/ 142 h 260"/>
                <a:gd name="T8" fmla="*/ 42 w 478"/>
                <a:gd name="T9" fmla="*/ 145 h 260"/>
                <a:gd name="T10" fmla="*/ 57 w 478"/>
                <a:gd name="T11" fmla="*/ 146 h 260"/>
                <a:gd name="T12" fmla="*/ 75 w 478"/>
                <a:gd name="T13" fmla="*/ 148 h 260"/>
                <a:gd name="T14" fmla="*/ 93 w 478"/>
                <a:gd name="T15" fmla="*/ 146 h 260"/>
                <a:gd name="T16" fmla="*/ 112 w 478"/>
                <a:gd name="T17" fmla="*/ 142 h 260"/>
                <a:gd name="T18" fmla="*/ 130 w 478"/>
                <a:gd name="T19" fmla="*/ 136 h 260"/>
                <a:gd name="T20" fmla="*/ 139 w 478"/>
                <a:gd name="T21" fmla="*/ 130 h 260"/>
                <a:gd name="T22" fmla="*/ 148 w 478"/>
                <a:gd name="T23" fmla="*/ 125 h 260"/>
                <a:gd name="T24" fmla="*/ 157 w 478"/>
                <a:gd name="T25" fmla="*/ 118 h 260"/>
                <a:gd name="T26" fmla="*/ 166 w 478"/>
                <a:gd name="T27" fmla="*/ 110 h 260"/>
                <a:gd name="T28" fmla="*/ 175 w 478"/>
                <a:gd name="T29" fmla="*/ 101 h 260"/>
                <a:gd name="T30" fmla="*/ 182 w 478"/>
                <a:gd name="T31" fmla="*/ 91 h 260"/>
                <a:gd name="T32" fmla="*/ 190 w 478"/>
                <a:gd name="T33" fmla="*/ 79 h 260"/>
                <a:gd name="T34" fmla="*/ 197 w 478"/>
                <a:gd name="T35" fmla="*/ 67 h 260"/>
                <a:gd name="T36" fmla="*/ 203 w 478"/>
                <a:gd name="T37" fmla="*/ 52 h 260"/>
                <a:gd name="T38" fmla="*/ 209 w 478"/>
                <a:gd name="T39" fmla="*/ 36 h 260"/>
                <a:gd name="T40" fmla="*/ 215 w 478"/>
                <a:gd name="T41" fmla="*/ 19 h 260"/>
                <a:gd name="T42" fmla="*/ 220 w 478"/>
                <a:gd name="T43" fmla="*/ 0 h 260"/>
                <a:gd name="T44" fmla="*/ 478 w 478"/>
                <a:gd name="T45" fmla="*/ 79 h 260"/>
                <a:gd name="T46" fmla="*/ 478 w 478"/>
                <a:gd name="T47" fmla="*/ 79 h 260"/>
                <a:gd name="T48" fmla="*/ 474 w 478"/>
                <a:gd name="T49" fmla="*/ 85 h 260"/>
                <a:gd name="T50" fmla="*/ 462 w 478"/>
                <a:gd name="T51" fmla="*/ 104 h 260"/>
                <a:gd name="T52" fmla="*/ 442 w 478"/>
                <a:gd name="T53" fmla="*/ 133 h 260"/>
                <a:gd name="T54" fmla="*/ 430 w 478"/>
                <a:gd name="T55" fmla="*/ 148 h 260"/>
                <a:gd name="T56" fmla="*/ 415 w 478"/>
                <a:gd name="T57" fmla="*/ 164 h 260"/>
                <a:gd name="T58" fmla="*/ 401 w 478"/>
                <a:gd name="T59" fmla="*/ 181 h 260"/>
                <a:gd name="T60" fmla="*/ 384 w 478"/>
                <a:gd name="T61" fmla="*/ 197 h 260"/>
                <a:gd name="T62" fmla="*/ 366 w 478"/>
                <a:gd name="T63" fmla="*/ 212 h 260"/>
                <a:gd name="T64" fmla="*/ 345 w 478"/>
                <a:gd name="T65" fmla="*/ 225 h 260"/>
                <a:gd name="T66" fmla="*/ 326 w 478"/>
                <a:gd name="T67" fmla="*/ 237 h 260"/>
                <a:gd name="T68" fmla="*/ 303 w 478"/>
                <a:gd name="T69" fmla="*/ 248 h 260"/>
                <a:gd name="T70" fmla="*/ 280 w 478"/>
                <a:gd name="T71" fmla="*/ 255 h 260"/>
                <a:gd name="T72" fmla="*/ 268 w 478"/>
                <a:gd name="T73" fmla="*/ 257 h 260"/>
                <a:gd name="T74" fmla="*/ 256 w 478"/>
                <a:gd name="T75" fmla="*/ 258 h 260"/>
                <a:gd name="T76" fmla="*/ 256 w 478"/>
                <a:gd name="T77" fmla="*/ 258 h 260"/>
                <a:gd name="T78" fmla="*/ 241 w 478"/>
                <a:gd name="T79" fmla="*/ 260 h 260"/>
                <a:gd name="T80" fmla="*/ 223 w 478"/>
                <a:gd name="T81" fmla="*/ 258 h 260"/>
                <a:gd name="T82" fmla="*/ 205 w 478"/>
                <a:gd name="T83" fmla="*/ 254 h 260"/>
                <a:gd name="T84" fmla="*/ 187 w 478"/>
                <a:gd name="T85" fmla="*/ 249 h 260"/>
                <a:gd name="T86" fmla="*/ 168 w 478"/>
                <a:gd name="T87" fmla="*/ 243 h 260"/>
                <a:gd name="T88" fmla="*/ 150 w 478"/>
                <a:gd name="T89" fmla="*/ 236 h 260"/>
                <a:gd name="T90" fmla="*/ 130 w 478"/>
                <a:gd name="T91" fmla="*/ 227 h 260"/>
                <a:gd name="T92" fmla="*/ 111 w 478"/>
                <a:gd name="T93" fmla="*/ 218 h 260"/>
                <a:gd name="T94" fmla="*/ 75 w 478"/>
                <a:gd name="T95" fmla="*/ 197 h 260"/>
                <a:gd name="T96" fmla="*/ 44 w 478"/>
                <a:gd name="T97" fmla="*/ 175 h 260"/>
                <a:gd name="T98" fmla="*/ 18 w 478"/>
                <a:gd name="T99" fmla="*/ 152 h 260"/>
                <a:gd name="T100" fmla="*/ 8 w 478"/>
                <a:gd name="T101" fmla="*/ 143 h 260"/>
                <a:gd name="T102" fmla="*/ 0 w 478"/>
                <a:gd name="T103" fmla="*/ 13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8" h="260">
                  <a:moveTo>
                    <a:pt x="0" y="133"/>
                  </a:moveTo>
                  <a:lnTo>
                    <a:pt x="0" y="133"/>
                  </a:lnTo>
                  <a:lnTo>
                    <a:pt x="8" y="136"/>
                  </a:lnTo>
                  <a:lnTo>
                    <a:pt x="27" y="142"/>
                  </a:lnTo>
                  <a:lnTo>
                    <a:pt x="42" y="145"/>
                  </a:lnTo>
                  <a:lnTo>
                    <a:pt x="57" y="146"/>
                  </a:lnTo>
                  <a:lnTo>
                    <a:pt x="75" y="148"/>
                  </a:lnTo>
                  <a:lnTo>
                    <a:pt x="93" y="146"/>
                  </a:lnTo>
                  <a:lnTo>
                    <a:pt x="112" y="142"/>
                  </a:lnTo>
                  <a:lnTo>
                    <a:pt x="130" y="136"/>
                  </a:lnTo>
                  <a:lnTo>
                    <a:pt x="139" y="130"/>
                  </a:lnTo>
                  <a:lnTo>
                    <a:pt x="148" y="125"/>
                  </a:lnTo>
                  <a:lnTo>
                    <a:pt x="157" y="118"/>
                  </a:lnTo>
                  <a:lnTo>
                    <a:pt x="166" y="110"/>
                  </a:lnTo>
                  <a:lnTo>
                    <a:pt x="175" y="101"/>
                  </a:lnTo>
                  <a:lnTo>
                    <a:pt x="182" y="91"/>
                  </a:lnTo>
                  <a:lnTo>
                    <a:pt x="190" y="79"/>
                  </a:lnTo>
                  <a:lnTo>
                    <a:pt x="197" y="67"/>
                  </a:lnTo>
                  <a:lnTo>
                    <a:pt x="203" y="52"/>
                  </a:lnTo>
                  <a:lnTo>
                    <a:pt x="209" y="36"/>
                  </a:lnTo>
                  <a:lnTo>
                    <a:pt x="215" y="19"/>
                  </a:lnTo>
                  <a:lnTo>
                    <a:pt x="220" y="0"/>
                  </a:lnTo>
                  <a:lnTo>
                    <a:pt x="478" y="79"/>
                  </a:lnTo>
                  <a:lnTo>
                    <a:pt x="478" y="79"/>
                  </a:lnTo>
                  <a:lnTo>
                    <a:pt x="474" y="85"/>
                  </a:lnTo>
                  <a:lnTo>
                    <a:pt x="462" y="104"/>
                  </a:lnTo>
                  <a:lnTo>
                    <a:pt x="442" y="133"/>
                  </a:lnTo>
                  <a:lnTo>
                    <a:pt x="430" y="148"/>
                  </a:lnTo>
                  <a:lnTo>
                    <a:pt x="415" y="164"/>
                  </a:lnTo>
                  <a:lnTo>
                    <a:pt x="401" y="181"/>
                  </a:lnTo>
                  <a:lnTo>
                    <a:pt x="384" y="197"/>
                  </a:lnTo>
                  <a:lnTo>
                    <a:pt x="366" y="212"/>
                  </a:lnTo>
                  <a:lnTo>
                    <a:pt x="345" y="225"/>
                  </a:lnTo>
                  <a:lnTo>
                    <a:pt x="326" y="237"/>
                  </a:lnTo>
                  <a:lnTo>
                    <a:pt x="303" y="248"/>
                  </a:lnTo>
                  <a:lnTo>
                    <a:pt x="280" y="255"/>
                  </a:lnTo>
                  <a:lnTo>
                    <a:pt x="268" y="257"/>
                  </a:lnTo>
                  <a:lnTo>
                    <a:pt x="256" y="258"/>
                  </a:lnTo>
                  <a:lnTo>
                    <a:pt x="256" y="258"/>
                  </a:lnTo>
                  <a:lnTo>
                    <a:pt x="241" y="260"/>
                  </a:lnTo>
                  <a:lnTo>
                    <a:pt x="223" y="258"/>
                  </a:lnTo>
                  <a:lnTo>
                    <a:pt x="205" y="254"/>
                  </a:lnTo>
                  <a:lnTo>
                    <a:pt x="187" y="249"/>
                  </a:lnTo>
                  <a:lnTo>
                    <a:pt x="168" y="243"/>
                  </a:lnTo>
                  <a:lnTo>
                    <a:pt x="150" y="236"/>
                  </a:lnTo>
                  <a:lnTo>
                    <a:pt x="130" y="227"/>
                  </a:lnTo>
                  <a:lnTo>
                    <a:pt x="111" y="218"/>
                  </a:lnTo>
                  <a:lnTo>
                    <a:pt x="75" y="197"/>
                  </a:lnTo>
                  <a:lnTo>
                    <a:pt x="44" y="175"/>
                  </a:lnTo>
                  <a:lnTo>
                    <a:pt x="18" y="152"/>
                  </a:lnTo>
                  <a:lnTo>
                    <a:pt x="8" y="143"/>
                  </a:lnTo>
                  <a:lnTo>
                    <a:pt x="0" y="1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8" name="Freeform 215"/>
            <p:cNvSpPr>
              <a:spLocks/>
            </p:cNvSpPr>
            <p:nvPr/>
          </p:nvSpPr>
          <p:spPr bwMode="auto">
            <a:xfrm>
              <a:off x="-2045855" y="5952106"/>
              <a:ext cx="663577" cy="384177"/>
            </a:xfrm>
            <a:custGeom>
              <a:avLst/>
              <a:gdLst>
                <a:gd name="T0" fmla="*/ 191 w 418"/>
                <a:gd name="T1" fmla="*/ 0 h 242"/>
                <a:gd name="T2" fmla="*/ 191 w 418"/>
                <a:gd name="T3" fmla="*/ 0 h 242"/>
                <a:gd name="T4" fmla="*/ 190 w 418"/>
                <a:gd name="T5" fmla="*/ 8 h 242"/>
                <a:gd name="T6" fmla="*/ 184 w 418"/>
                <a:gd name="T7" fmla="*/ 26 h 242"/>
                <a:gd name="T8" fmla="*/ 181 w 418"/>
                <a:gd name="T9" fmla="*/ 36 h 242"/>
                <a:gd name="T10" fmla="*/ 175 w 418"/>
                <a:gd name="T11" fmla="*/ 50 h 242"/>
                <a:gd name="T12" fmla="*/ 167 w 418"/>
                <a:gd name="T13" fmla="*/ 63 h 242"/>
                <a:gd name="T14" fmla="*/ 158 w 418"/>
                <a:gd name="T15" fmla="*/ 78 h 242"/>
                <a:gd name="T16" fmla="*/ 146 w 418"/>
                <a:gd name="T17" fmla="*/ 91 h 242"/>
                <a:gd name="T18" fmla="*/ 133 w 418"/>
                <a:gd name="T19" fmla="*/ 105 h 242"/>
                <a:gd name="T20" fmla="*/ 118 w 418"/>
                <a:gd name="T21" fmla="*/ 118 h 242"/>
                <a:gd name="T22" fmla="*/ 100 w 418"/>
                <a:gd name="T23" fmla="*/ 129 h 242"/>
                <a:gd name="T24" fmla="*/ 79 w 418"/>
                <a:gd name="T25" fmla="*/ 138 h 242"/>
                <a:gd name="T26" fmla="*/ 57 w 418"/>
                <a:gd name="T27" fmla="*/ 144 h 242"/>
                <a:gd name="T28" fmla="*/ 43 w 418"/>
                <a:gd name="T29" fmla="*/ 147 h 242"/>
                <a:gd name="T30" fmla="*/ 30 w 418"/>
                <a:gd name="T31" fmla="*/ 148 h 242"/>
                <a:gd name="T32" fmla="*/ 16 w 418"/>
                <a:gd name="T33" fmla="*/ 148 h 242"/>
                <a:gd name="T34" fmla="*/ 0 w 418"/>
                <a:gd name="T35" fmla="*/ 148 h 242"/>
                <a:gd name="T36" fmla="*/ 0 w 418"/>
                <a:gd name="T37" fmla="*/ 148 h 242"/>
                <a:gd name="T38" fmla="*/ 22 w 418"/>
                <a:gd name="T39" fmla="*/ 163 h 242"/>
                <a:gd name="T40" fmla="*/ 73 w 418"/>
                <a:gd name="T41" fmla="*/ 196 h 242"/>
                <a:gd name="T42" fmla="*/ 103 w 418"/>
                <a:gd name="T43" fmla="*/ 214 h 242"/>
                <a:gd name="T44" fmla="*/ 132 w 418"/>
                <a:gd name="T45" fmla="*/ 229 h 242"/>
                <a:gd name="T46" fmla="*/ 155 w 418"/>
                <a:gd name="T47" fmla="*/ 239 h 242"/>
                <a:gd name="T48" fmla="*/ 166 w 418"/>
                <a:gd name="T49" fmla="*/ 242 h 242"/>
                <a:gd name="T50" fmla="*/ 173 w 418"/>
                <a:gd name="T51" fmla="*/ 242 h 242"/>
                <a:gd name="T52" fmla="*/ 173 w 418"/>
                <a:gd name="T53" fmla="*/ 242 h 242"/>
                <a:gd name="T54" fmla="*/ 190 w 418"/>
                <a:gd name="T55" fmla="*/ 242 h 242"/>
                <a:gd name="T56" fmla="*/ 211 w 418"/>
                <a:gd name="T57" fmla="*/ 239 h 242"/>
                <a:gd name="T58" fmla="*/ 224 w 418"/>
                <a:gd name="T59" fmla="*/ 236 h 242"/>
                <a:gd name="T60" fmla="*/ 238 w 418"/>
                <a:gd name="T61" fmla="*/ 233 h 242"/>
                <a:gd name="T62" fmla="*/ 252 w 418"/>
                <a:gd name="T63" fmla="*/ 227 h 242"/>
                <a:gd name="T64" fmla="*/ 269 w 418"/>
                <a:gd name="T65" fmla="*/ 220 h 242"/>
                <a:gd name="T66" fmla="*/ 285 w 418"/>
                <a:gd name="T67" fmla="*/ 211 h 242"/>
                <a:gd name="T68" fmla="*/ 302 w 418"/>
                <a:gd name="T69" fmla="*/ 200 h 242"/>
                <a:gd name="T70" fmla="*/ 320 w 418"/>
                <a:gd name="T71" fmla="*/ 186 h 242"/>
                <a:gd name="T72" fmla="*/ 339 w 418"/>
                <a:gd name="T73" fmla="*/ 169 h 242"/>
                <a:gd name="T74" fmla="*/ 359 w 418"/>
                <a:gd name="T75" fmla="*/ 150 h 242"/>
                <a:gd name="T76" fmla="*/ 378 w 418"/>
                <a:gd name="T77" fmla="*/ 127 h 242"/>
                <a:gd name="T78" fmla="*/ 397 w 418"/>
                <a:gd name="T79" fmla="*/ 100 h 242"/>
                <a:gd name="T80" fmla="*/ 418 w 418"/>
                <a:gd name="T81" fmla="*/ 70 h 242"/>
                <a:gd name="T82" fmla="*/ 418 w 418"/>
                <a:gd name="T83" fmla="*/ 70 h 242"/>
                <a:gd name="T84" fmla="*/ 312 w 418"/>
                <a:gd name="T85" fmla="*/ 36 h 242"/>
                <a:gd name="T86" fmla="*/ 236 w 418"/>
                <a:gd name="T87" fmla="*/ 14 h 242"/>
                <a:gd name="T88" fmla="*/ 191 w 418"/>
                <a:gd name="T89"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8" h="242">
                  <a:moveTo>
                    <a:pt x="191" y="0"/>
                  </a:moveTo>
                  <a:lnTo>
                    <a:pt x="191" y="0"/>
                  </a:lnTo>
                  <a:lnTo>
                    <a:pt x="190" y="8"/>
                  </a:lnTo>
                  <a:lnTo>
                    <a:pt x="184" y="26"/>
                  </a:lnTo>
                  <a:lnTo>
                    <a:pt x="181" y="36"/>
                  </a:lnTo>
                  <a:lnTo>
                    <a:pt x="175" y="50"/>
                  </a:lnTo>
                  <a:lnTo>
                    <a:pt x="167" y="63"/>
                  </a:lnTo>
                  <a:lnTo>
                    <a:pt x="158" y="78"/>
                  </a:lnTo>
                  <a:lnTo>
                    <a:pt x="146" y="91"/>
                  </a:lnTo>
                  <a:lnTo>
                    <a:pt x="133" y="105"/>
                  </a:lnTo>
                  <a:lnTo>
                    <a:pt x="118" y="118"/>
                  </a:lnTo>
                  <a:lnTo>
                    <a:pt x="100" y="129"/>
                  </a:lnTo>
                  <a:lnTo>
                    <a:pt x="79" y="138"/>
                  </a:lnTo>
                  <a:lnTo>
                    <a:pt x="57" y="144"/>
                  </a:lnTo>
                  <a:lnTo>
                    <a:pt x="43" y="147"/>
                  </a:lnTo>
                  <a:lnTo>
                    <a:pt x="30" y="148"/>
                  </a:lnTo>
                  <a:lnTo>
                    <a:pt x="16" y="148"/>
                  </a:lnTo>
                  <a:lnTo>
                    <a:pt x="0" y="148"/>
                  </a:lnTo>
                  <a:lnTo>
                    <a:pt x="0" y="148"/>
                  </a:lnTo>
                  <a:lnTo>
                    <a:pt x="22" y="163"/>
                  </a:lnTo>
                  <a:lnTo>
                    <a:pt x="73" y="196"/>
                  </a:lnTo>
                  <a:lnTo>
                    <a:pt x="103" y="214"/>
                  </a:lnTo>
                  <a:lnTo>
                    <a:pt x="132" y="229"/>
                  </a:lnTo>
                  <a:lnTo>
                    <a:pt x="155" y="239"/>
                  </a:lnTo>
                  <a:lnTo>
                    <a:pt x="166" y="242"/>
                  </a:lnTo>
                  <a:lnTo>
                    <a:pt x="173" y="242"/>
                  </a:lnTo>
                  <a:lnTo>
                    <a:pt x="173" y="242"/>
                  </a:lnTo>
                  <a:lnTo>
                    <a:pt x="190" y="242"/>
                  </a:lnTo>
                  <a:lnTo>
                    <a:pt x="211" y="239"/>
                  </a:lnTo>
                  <a:lnTo>
                    <a:pt x="224" y="236"/>
                  </a:lnTo>
                  <a:lnTo>
                    <a:pt x="238" y="233"/>
                  </a:lnTo>
                  <a:lnTo>
                    <a:pt x="252" y="227"/>
                  </a:lnTo>
                  <a:lnTo>
                    <a:pt x="269" y="220"/>
                  </a:lnTo>
                  <a:lnTo>
                    <a:pt x="285" y="211"/>
                  </a:lnTo>
                  <a:lnTo>
                    <a:pt x="302" y="200"/>
                  </a:lnTo>
                  <a:lnTo>
                    <a:pt x="320" y="186"/>
                  </a:lnTo>
                  <a:lnTo>
                    <a:pt x="339" y="169"/>
                  </a:lnTo>
                  <a:lnTo>
                    <a:pt x="359" y="150"/>
                  </a:lnTo>
                  <a:lnTo>
                    <a:pt x="378" y="127"/>
                  </a:lnTo>
                  <a:lnTo>
                    <a:pt x="397" y="100"/>
                  </a:lnTo>
                  <a:lnTo>
                    <a:pt x="418" y="70"/>
                  </a:lnTo>
                  <a:lnTo>
                    <a:pt x="418" y="70"/>
                  </a:lnTo>
                  <a:lnTo>
                    <a:pt x="312" y="36"/>
                  </a:lnTo>
                  <a:lnTo>
                    <a:pt x="236" y="14"/>
                  </a:lnTo>
                  <a:lnTo>
                    <a:pt x="191"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9" name="Freeform 216"/>
            <p:cNvSpPr>
              <a:spLocks/>
            </p:cNvSpPr>
            <p:nvPr/>
          </p:nvSpPr>
          <p:spPr bwMode="auto">
            <a:xfrm>
              <a:off x="-2045855" y="5952106"/>
              <a:ext cx="663577" cy="384177"/>
            </a:xfrm>
            <a:custGeom>
              <a:avLst/>
              <a:gdLst>
                <a:gd name="T0" fmla="*/ 191 w 418"/>
                <a:gd name="T1" fmla="*/ 0 h 242"/>
                <a:gd name="T2" fmla="*/ 191 w 418"/>
                <a:gd name="T3" fmla="*/ 0 h 242"/>
                <a:gd name="T4" fmla="*/ 190 w 418"/>
                <a:gd name="T5" fmla="*/ 8 h 242"/>
                <a:gd name="T6" fmla="*/ 184 w 418"/>
                <a:gd name="T7" fmla="*/ 26 h 242"/>
                <a:gd name="T8" fmla="*/ 181 w 418"/>
                <a:gd name="T9" fmla="*/ 36 h 242"/>
                <a:gd name="T10" fmla="*/ 175 w 418"/>
                <a:gd name="T11" fmla="*/ 50 h 242"/>
                <a:gd name="T12" fmla="*/ 167 w 418"/>
                <a:gd name="T13" fmla="*/ 63 h 242"/>
                <a:gd name="T14" fmla="*/ 158 w 418"/>
                <a:gd name="T15" fmla="*/ 78 h 242"/>
                <a:gd name="T16" fmla="*/ 146 w 418"/>
                <a:gd name="T17" fmla="*/ 91 h 242"/>
                <a:gd name="T18" fmla="*/ 133 w 418"/>
                <a:gd name="T19" fmla="*/ 105 h 242"/>
                <a:gd name="T20" fmla="*/ 118 w 418"/>
                <a:gd name="T21" fmla="*/ 118 h 242"/>
                <a:gd name="T22" fmla="*/ 100 w 418"/>
                <a:gd name="T23" fmla="*/ 129 h 242"/>
                <a:gd name="T24" fmla="*/ 79 w 418"/>
                <a:gd name="T25" fmla="*/ 138 h 242"/>
                <a:gd name="T26" fmla="*/ 57 w 418"/>
                <a:gd name="T27" fmla="*/ 144 h 242"/>
                <a:gd name="T28" fmla="*/ 43 w 418"/>
                <a:gd name="T29" fmla="*/ 147 h 242"/>
                <a:gd name="T30" fmla="*/ 30 w 418"/>
                <a:gd name="T31" fmla="*/ 148 h 242"/>
                <a:gd name="T32" fmla="*/ 16 w 418"/>
                <a:gd name="T33" fmla="*/ 148 h 242"/>
                <a:gd name="T34" fmla="*/ 0 w 418"/>
                <a:gd name="T35" fmla="*/ 148 h 242"/>
                <a:gd name="T36" fmla="*/ 0 w 418"/>
                <a:gd name="T37" fmla="*/ 148 h 242"/>
                <a:gd name="T38" fmla="*/ 22 w 418"/>
                <a:gd name="T39" fmla="*/ 163 h 242"/>
                <a:gd name="T40" fmla="*/ 73 w 418"/>
                <a:gd name="T41" fmla="*/ 196 h 242"/>
                <a:gd name="T42" fmla="*/ 103 w 418"/>
                <a:gd name="T43" fmla="*/ 214 h 242"/>
                <a:gd name="T44" fmla="*/ 132 w 418"/>
                <a:gd name="T45" fmla="*/ 229 h 242"/>
                <a:gd name="T46" fmla="*/ 155 w 418"/>
                <a:gd name="T47" fmla="*/ 239 h 242"/>
                <a:gd name="T48" fmla="*/ 166 w 418"/>
                <a:gd name="T49" fmla="*/ 242 h 242"/>
                <a:gd name="T50" fmla="*/ 173 w 418"/>
                <a:gd name="T51" fmla="*/ 242 h 242"/>
                <a:gd name="T52" fmla="*/ 173 w 418"/>
                <a:gd name="T53" fmla="*/ 242 h 242"/>
                <a:gd name="T54" fmla="*/ 190 w 418"/>
                <a:gd name="T55" fmla="*/ 242 h 242"/>
                <a:gd name="T56" fmla="*/ 211 w 418"/>
                <a:gd name="T57" fmla="*/ 239 h 242"/>
                <a:gd name="T58" fmla="*/ 224 w 418"/>
                <a:gd name="T59" fmla="*/ 236 h 242"/>
                <a:gd name="T60" fmla="*/ 238 w 418"/>
                <a:gd name="T61" fmla="*/ 233 h 242"/>
                <a:gd name="T62" fmla="*/ 252 w 418"/>
                <a:gd name="T63" fmla="*/ 227 h 242"/>
                <a:gd name="T64" fmla="*/ 269 w 418"/>
                <a:gd name="T65" fmla="*/ 220 h 242"/>
                <a:gd name="T66" fmla="*/ 285 w 418"/>
                <a:gd name="T67" fmla="*/ 211 h 242"/>
                <a:gd name="T68" fmla="*/ 302 w 418"/>
                <a:gd name="T69" fmla="*/ 200 h 242"/>
                <a:gd name="T70" fmla="*/ 320 w 418"/>
                <a:gd name="T71" fmla="*/ 186 h 242"/>
                <a:gd name="T72" fmla="*/ 339 w 418"/>
                <a:gd name="T73" fmla="*/ 169 h 242"/>
                <a:gd name="T74" fmla="*/ 359 w 418"/>
                <a:gd name="T75" fmla="*/ 150 h 242"/>
                <a:gd name="T76" fmla="*/ 378 w 418"/>
                <a:gd name="T77" fmla="*/ 127 h 242"/>
                <a:gd name="T78" fmla="*/ 397 w 418"/>
                <a:gd name="T79" fmla="*/ 100 h 242"/>
                <a:gd name="T80" fmla="*/ 418 w 418"/>
                <a:gd name="T81" fmla="*/ 70 h 242"/>
                <a:gd name="T82" fmla="*/ 418 w 418"/>
                <a:gd name="T83" fmla="*/ 70 h 242"/>
                <a:gd name="T84" fmla="*/ 312 w 418"/>
                <a:gd name="T85" fmla="*/ 36 h 242"/>
                <a:gd name="T86" fmla="*/ 236 w 418"/>
                <a:gd name="T87" fmla="*/ 14 h 242"/>
                <a:gd name="T88" fmla="*/ 191 w 418"/>
                <a:gd name="T89"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8" h="242">
                  <a:moveTo>
                    <a:pt x="191" y="0"/>
                  </a:moveTo>
                  <a:lnTo>
                    <a:pt x="191" y="0"/>
                  </a:lnTo>
                  <a:lnTo>
                    <a:pt x="190" y="8"/>
                  </a:lnTo>
                  <a:lnTo>
                    <a:pt x="184" y="26"/>
                  </a:lnTo>
                  <a:lnTo>
                    <a:pt x="181" y="36"/>
                  </a:lnTo>
                  <a:lnTo>
                    <a:pt x="175" y="50"/>
                  </a:lnTo>
                  <a:lnTo>
                    <a:pt x="167" y="63"/>
                  </a:lnTo>
                  <a:lnTo>
                    <a:pt x="158" y="78"/>
                  </a:lnTo>
                  <a:lnTo>
                    <a:pt x="146" y="91"/>
                  </a:lnTo>
                  <a:lnTo>
                    <a:pt x="133" y="105"/>
                  </a:lnTo>
                  <a:lnTo>
                    <a:pt x="118" y="118"/>
                  </a:lnTo>
                  <a:lnTo>
                    <a:pt x="100" y="129"/>
                  </a:lnTo>
                  <a:lnTo>
                    <a:pt x="79" y="138"/>
                  </a:lnTo>
                  <a:lnTo>
                    <a:pt x="57" y="144"/>
                  </a:lnTo>
                  <a:lnTo>
                    <a:pt x="43" y="147"/>
                  </a:lnTo>
                  <a:lnTo>
                    <a:pt x="30" y="148"/>
                  </a:lnTo>
                  <a:lnTo>
                    <a:pt x="16" y="148"/>
                  </a:lnTo>
                  <a:lnTo>
                    <a:pt x="0" y="148"/>
                  </a:lnTo>
                  <a:lnTo>
                    <a:pt x="0" y="148"/>
                  </a:lnTo>
                  <a:lnTo>
                    <a:pt x="22" y="163"/>
                  </a:lnTo>
                  <a:lnTo>
                    <a:pt x="73" y="196"/>
                  </a:lnTo>
                  <a:lnTo>
                    <a:pt x="103" y="214"/>
                  </a:lnTo>
                  <a:lnTo>
                    <a:pt x="132" y="229"/>
                  </a:lnTo>
                  <a:lnTo>
                    <a:pt x="155" y="239"/>
                  </a:lnTo>
                  <a:lnTo>
                    <a:pt x="166" y="242"/>
                  </a:lnTo>
                  <a:lnTo>
                    <a:pt x="173" y="242"/>
                  </a:lnTo>
                  <a:lnTo>
                    <a:pt x="173" y="242"/>
                  </a:lnTo>
                  <a:lnTo>
                    <a:pt x="190" y="242"/>
                  </a:lnTo>
                  <a:lnTo>
                    <a:pt x="211" y="239"/>
                  </a:lnTo>
                  <a:lnTo>
                    <a:pt x="224" y="236"/>
                  </a:lnTo>
                  <a:lnTo>
                    <a:pt x="238" y="233"/>
                  </a:lnTo>
                  <a:lnTo>
                    <a:pt x="252" y="227"/>
                  </a:lnTo>
                  <a:lnTo>
                    <a:pt x="269" y="220"/>
                  </a:lnTo>
                  <a:lnTo>
                    <a:pt x="285" y="211"/>
                  </a:lnTo>
                  <a:lnTo>
                    <a:pt x="302" y="200"/>
                  </a:lnTo>
                  <a:lnTo>
                    <a:pt x="320" y="186"/>
                  </a:lnTo>
                  <a:lnTo>
                    <a:pt x="339" y="169"/>
                  </a:lnTo>
                  <a:lnTo>
                    <a:pt x="359" y="150"/>
                  </a:lnTo>
                  <a:lnTo>
                    <a:pt x="378" y="127"/>
                  </a:lnTo>
                  <a:lnTo>
                    <a:pt x="397" y="100"/>
                  </a:lnTo>
                  <a:lnTo>
                    <a:pt x="418" y="70"/>
                  </a:lnTo>
                  <a:lnTo>
                    <a:pt x="418" y="70"/>
                  </a:lnTo>
                  <a:lnTo>
                    <a:pt x="312" y="36"/>
                  </a:lnTo>
                  <a:lnTo>
                    <a:pt x="236" y="14"/>
                  </a:lnTo>
                  <a:lnTo>
                    <a:pt x="19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0" name="Freeform 217"/>
            <p:cNvSpPr>
              <a:spLocks/>
            </p:cNvSpPr>
            <p:nvPr/>
          </p:nvSpPr>
          <p:spPr bwMode="auto">
            <a:xfrm>
              <a:off x="-2020455" y="6002906"/>
              <a:ext cx="550864" cy="322264"/>
            </a:xfrm>
            <a:custGeom>
              <a:avLst/>
              <a:gdLst>
                <a:gd name="T0" fmla="*/ 0 w 347"/>
                <a:gd name="T1" fmla="*/ 133 h 203"/>
                <a:gd name="T2" fmla="*/ 0 w 347"/>
                <a:gd name="T3" fmla="*/ 133 h 203"/>
                <a:gd name="T4" fmla="*/ 6 w 347"/>
                <a:gd name="T5" fmla="*/ 133 h 203"/>
                <a:gd name="T6" fmla="*/ 20 w 347"/>
                <a:gd name="T7" fmla="*/ 131 h 203"/>
                <a:gd name="T8" fmla="*/ 41 w 347"/>
                <a:gd name="T9" fmla="*/ 128 h 203"/>
                <a:gd name="T10" fmla="*/ 53 w 347"/>
                <a:gd name="T11" fmla="*/ 125 h 203"/>
                <a:gd name="T12" fmla="*/ 66 w 347"/>
                <a:gd name="T13" fmla="*/ 121 h 203"/>
                <a:gd name="T14" fmla="*/ 80 w 347"/>
                <a:gd name="T15" fmla="*/ 115 h 203"/>
                <a:gd name="T16" fmla="*/ 93 w 347"/>
                <a:gd name="T17" fmla="*/ 107 h 203"/>
                <a:gd name="T18" fmla="*/ 108 w 347"/>
                <a:gd name="T19" fmla="*/ 98 h 203"/>
                <a:gd name="T20" fmla="*/ 121 w 347"/>
                <a:gd name="T21" fmla="*/ 88 h 203"/>
                <a:gd name="T22" fmla="*/ 135 w 347"/>
                <a:gd name="T23" fmla="*/ 74 h 203"/>
                <a:gd name="T24" fmla="*/ 148 w 347"/>
                <a:gd name="T25" fmla="*/ 59 h 203"/>
                <a:gd name="T26" fmla="*/ 160 w 347"/>
                <a:gd name="T27" fmla="*/ 41 h 203"/>
                <a:gd name="T28" fmla="*/ 171 w 347"/>
                <a:gd name="T29" fmla="*/ 22 h 203"/>
                <a:gd name="T30" fmla="*/ 171 w 347"/>
                <a:gd name="T31" fmla="*/ 22 h 203"/>
                <a:gd name="T32" fmla="*/ 177 w 347"/>
                <a:gd name="T33" fmla="*/ 24 h 203"/>
                <a:gd name="T34" fmla="*/ 183 w 347"/>
                <a:gd name="T35" fmla="*/ 25 h 203"/>
                <a:gd name="T36" fmla="*/ 190 w 347"/>
                <a:gd name="T37" fmla="*/ 25 h 203"/>
                <a:gd name="T38" fmla="*/ 198 w 347"/>
                <a:gd name="T39" fmla="*/ 24 h 203"/>
                <a:gd name="T40" fmla="*/ 207 w 347"/>
                <a:gd name="T41" fmla="*/ 19 h 203"/>
                <a:gd name="T42" fmla="*/ 214 w 347"/>
                <a:gd name="T43" fmla="*/ 12 h 203"/>
                <a:gd name="T44" fmla="*/ 222 w 347"/>
                <a:gd name="T45" fmla="*/ 0 h 203"/>
                <a:gd name="T46" fmla="*/ 343 w 347"/>
                <a:gd name="T47" fmla="*/ 37 h 203"/>
                <a:gd name="T48" fmla="*/ 343 w 347"/>
                <a:gd name="T49" fmla="*/ 37 h 203"/>
                <a:gd name="T50" fmla="*/ 338 w 347"/>
                <a:gd name="T51" fmla="*/ 41 h 203"/>
                <a:gd name="T52" fmla="*/ 335 w 347"/>
                <a:gd name="T53" fmla="*/ 47 h 203"/>
                <a:gd name="T54" fmla="*/ 332 w 347"/>
                <a:gd name="T55" fmla="*/ 55 h 203"/>
                <a:gd name="T56" fmla="*/ 329 w 347"/>
                <a:gd name="T57" fmla="*/ 62 h 203"/>
                <a:gd name="T58" fmla="*/ 331 w 347"/>
                <a:gd name="T59" fmla="*/ 71 h 203"/>
                <a:gd name="T60" fmla="*/ 334 w 347"/>
                <a:gd name="T61" fmla="*/ 76 h 203"/>
                <a:gd name="T62" fmla="*/ 337 w 347"/>
                <a:gd name="T63" fmla="*/ 80 h 203"/>
                <a:gd name="T64" fmla="*/ 341 w 347"/>
                <a:gd name="T65" fmla="*/ 85 h 203"/>
                <a:gd name="T66" fmla="*/ 347 w 347"/>
                <a:gd name="T67" fmla="*/ 88 h 203"/>
                <a:gd name="T68" fmla="*/ 347 w 347"/>
                <a:gd name="T69" fmla="*/ 88 h 203"/>
                <a:gd name="T70" fmla="*/ 343 w 347"/>
                <a:gd name="T71" fmla="*/ 94 h 203"/>
                <a:gd name="T72" fmla="*/ 331 w 347"/>
                <a:gd name="T73" fmla="*/ 109 h 203"/>
                <a:gd name="T74" fmla="*/ 311 w 347"/>
                <a:gd name="T75" fmla="*/ 130 h 203"/>
                <a:gd name="T76" fmla="*/ 298 w 347"/>
                <a:gd name="T77" fmla="*/ 142 h 203"/>
                <a:gd name="T78" fmla="*/ 284 w 347"/>
                <a:gd name="T79" fmla="*/ 152 h 203"/>
                <a:gd name="T80" fmla="*/ 269 w 347"/>
                <a:gd name="T81" fmla="*/ 164 h 203"/>
                <a:gd name="T82" fmla="*/ 253 w 347"/>
                <a:gd name="T83" fmla="*/ 174 h 203"/>
                <a:gd name="T84" fmla="*/ 235 w 347"/>
                <a:gd name="T85" fmla="*/ 185 h 203"/>
                <a:gd name="T86" fmla="*/ 216 w 347"/>
                <a:gd name="T87" fmla="*/ 192 h 203"/>
                <a:gd name="T88" fmla="*/ 196 w 347"/>
                <a:gd name="T89" fmla="*/ 198 h 203"/>
                <a:gd name="T90" fmla="*/ 174 w 347"/>
                <a:gd name="T91" fmla="*/ 203 h 203"/>
                <a:gd name="T92" fmla="*/ 151 w 347"/>
                <a:gd name="T93" fmla="*/ 203 h 203"/>
                <a:gd name="T94" fmla="*/ 129 w 347"/>
                <a:gd name="T95" fmla="*/ 201 h 203"/>
                <a:gd name="T96" fmla="*/ 0 w 347"/>
                <a:gd name="T97" fmla="*/ 13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7" h="203">
                  <a:moveTo>
                    <a:pt x="0" y="133"/>
                  </a:moveTo>
                  <a:lnTo>
                    <a:pt x="0" y="133"/>
                  </a:lnTo>
                  <a:lnTo>
                    <a:pt x="6" y="133"/>
                  </a:lnTo>
                  <a:lnTo>
                    <a:pt x="20" y="131"/>
                  </a:lnTo>
                  <a:lnTo>
                    <a:pt x="41" y="128"/>
                  </a:lnTo>
                  <a:lnTo>
                    <a:pt x="53" y="125"/>
                  </a:lnTo>
                  <a:lnTo>
                    <a:pt x="66" y="121"/>
                  </a:lnTo>
                  <a:lnTo>
                    <a:pt x="80" y="115"/>
                  </a:lnTo>
                  <a:lnTo>
                    <a:pt x="93" y="107"/>
                  </a:lnTo>
                  <a:lnTo>
                    <a:pt x="108" y="98"/>
                  </a:lnTo>
                  <a:lnTo>
                    <a:pt x="121" y="88"/>
                  </a:lnTo>
                  <a:lnTo>
                    <a:pt x="135" y="74"/>
                  </a:lnTo>
                  <a:lnTo>
                    <a:pt x="148" y="59"/>
                  </a:lnTo>
                  <a:lnTo>
                    <a:pt x="160" y="41"/>
                  </a:lnTo>
                  <a:lnTo>
                    <a:pt x="171" y="22"/>
                  </a:lnTo>
                  <a:lnTo>
                    <a:pt x="171" y="22"/>
                  </a:lnTo>
                  <a:lnTo>
                    <a:pt x="177" y="24"/>
                  </a:lnTo>
                  <a:lnTo>
                    <a:pt x="183" y="25"/>
                  </a:lnTo>
                  <a:lnTo>
                    <a:pt x="190" y="25"/>
                  </a:lnTo>
                  <a:lnTo>
                    <a:pt x="198" y="24"/>
                  </a:lnTo>
                  <a:lnTo>
                    <a:pt x="207" y="19"/>
                  </a:lnTo>
                  <a:lnTo>
                    <a:pt x="214" y="12"/>
                  </a:lnTo>
                  <a:lnTo>
                    <a:pt x="222" y="0"/>
                  </a:lnTo>
                  <a:lnTo>
                    <a:pt x="343" y="37"/>
                  </a:lnTo>
                  <a:lnTo>
                    <a:pt x="343" y="37"/>
                  </a:lnTo>
                  <a:lnTo>
                    <a:pt x="338" y="41"/>
                  </a:lnTo>
                  <a:lnTo>
                    <a:pt x="335" y="47"/>
                  </a:lnTo>
                  <a:lnTo>
                    <a:pt x="332" y="55"/>
                  </a:lnTo>
                  <a:lnTo>
                    <a:pt x="329" y="62"/>
                  </a:lnTo>
                  <a:lnTo>
                    <a:pt x="331" y="71"/>
                  </a:lnTo>
                  <a:lnTo>
                    <a:pt x="334" y="76"/>
                  </a:lnTo>
                  <a:lnTo>
                    <a:pt x="337" y="80"/>
                  </a:lnTo>
                  <a:lnTo>
                    <a:pt x="341" y="85"/>
                  </a:lnTo>
                  <a:lnTo>
                    <a:pt x="347" y="88"/>
                  </a:lnTo>
                  <a:lnTo>
                    <a:pt x="347" y="88"/>
                  </a:lnTo>
                  <a:lnTo>
                    <a:pt x="343" y="94"/>
                  </a:lnTo>
                  <a:lnTo>
                    <a:pt x="331" y="109"/>
                  </a:lnTo>
                  <a:lnTo>
                    <a:pt x="311" y="130"/>
                  </a:lnTo>
                  <a:lnTo>
                    <a:pt x="298" y="142"/>
                  </a:lnTo>
                  <a:lnTo>
                    <a:pt x="284" y="152"/>
                  </a:lnTo>
                  <a:lnTo>
                    <a:pt x="269" y="164"/>
                  </a:lnTo>
                  <a:lnTo>
                    <a:pt x="253" y="174"/>
                  </a:lnTo>
                  <a:lnTo>
                    <a:pt x="235" y="185"/>
                  </a:lnTo>
                  <a:lnTo>
                    <a:pt x="216" y="192"/>
                  </a:lnTo>
                  <a:lnTo>
                    <a:pt x="196" y="198"/>
                  </a:lnTo>
                  <a:lnTo>
                    <a:pt x="174" y="203"/>
                  </a:lnTo>
                  <a:lnTo>
                    <a:pt x="151" y="203"/>
                  </a:lnTo>
                  <a:lnTo>
                    <a:pt x="129" y="201"/>
                  </a:lnTo>
                  <a:lnTo>
                    <a:pt x="0" y="133"/>
                  </a:lnTo>
                  <a:close/>
                </a:path>
              </a:pathLst>
            </a:custGeom>
            <a:solidFill>
              <a:srgbClr val="E5D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1" name="Freeform 218"/>
            <p:cNvSpPr>
              <a:spLocks/>
            </p:cNvSpPr>
            <p:nvPr/>
          </p:nvSpPr>
          <p:spPr bwMode="auto">
            <a:xfrm>
              <a:off x="-1672791" y="6066406"/>
              <a:ext cx="77788" cy="111125"/>
            </a:xfrm>
            <a:custGeom>
              <a:avLst/>
              <a:gdLst>
                <a:gd name="T0" fmla="*/ 40 w 49"/>
                <a:gd name="T1" fmla="*/ 0 h 70"/>
                <a:gd name="T2" fmla="*/ 40 w 49"/>
                <a:gd name="T3" fmla="*/ 0 h 70"/>
                <a:gd name="T4" fmla="*/ 37 w 49"/>
                <a:gd name="T5" fmla="*/ 7 h 70"/>
                <a:gd name="T6" fmla="*/ 28 w 49"/>
                <a:gd name="T7" fmla="*/ 24 h 70"/>
                <a:gd name="T8" fmla="*/ 22 w 49"/>
                <a:gd name="T9" fmla="*/ 36 h 70"/>
                <a:gd name="T10" fmla="*/ 16 w 49"/>
                <a:gd name="T11" fmla="*/ 46 h 70"/>
                <a:gd name="T12" fmla="*/ 9 w 49"/>
                <a:gd name="T13" fmla="*/ 57 h 70"/>
                <a:gd name="T14" fmla="*/ 0 w 49"/>
                <a:gd name="T15" fmla="*/ 66 h 70"/>
                <a:gd name="T16" fmla="*/ 15 w 49"/>
                <a:gd name="T17" fmla="*/ 70 h 70"/>
                <a:gd name="T18" fmla="*/ 15 w 49"/>
                <a:gd name="T19" fmla="*/ 70 h 70"/>
                <a:gd name="T20" fmla="*/ 29 w 49"/>
                <a:gd name="T21" fmla="*/ 46 h 70"/>
                <a:gd name="T22" fmla="*/ 41 w 49"/>
                <a:gd name="T23" fmla="*/ 24 h 70"/>
                <a:gd name="T24" fmla="*/ 46 w 49"/>
                <a:gd name="T25" fmla="*/ 13 h 70"/>
                <a:gd name="T26" fmla="*/ 49 w 49"/>
                <a:gd name="T27" fmla="*/ 3 h 70"/>
                <a:gd name="T28" fmla="*/ 40 w 49"/>
                <a:gd name="T2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70">
                  <a:moveTo>
                    <a:pt x="40" y="0"/>
                  </a:moveTo>
                  <a:lnTo>
                    <a:pt x="40" y="0"/>
                  </a:lnTo>
                  <a:lnTo>
                    <a:pt x="37" y="7"/>
                  </a:lnTo>
                  <a:lnTo>
                    <a:pt x="28" y="24"/>
                  </a:lnTo>
                  <a:lnTo>
                    <a:pt x="22" y="36"/>
                  </a:lnTo>
                  <a:lnTo>
                    <a:pt x="16" y="46"/>
                  </a:lnTo>
                  <a:lnTo>
                    <a:pt x="9" y="57"/>
                  </a:lnTo>
                  <a:lnTo>
                    <a:pt x="0" y="66"/>
                  </a:lnTo>
                  <a:lnTo>
                    <a:pt x="15" y="70"/>
                  </a:lnTo>
                  <a:lnTo>
                    <a:pt x="15" y="70"/>
                  </a:lnTo>
                  <a:lnTo>
                    <a:pt x="29" y="46"/>
                  </a:lnTo>
                  <a:lnTo>
                    <a:pt x="41" y="24"/>
                  </a:lnTo>
                  <a:lnTo>
                    <a:pt x="46" y="13"/>
                  </a:lnTo>
                  <a:lnTo>
                    <a:pt x="49" y="3"/>
                  </a:lnTo>
                  <a:lnTo>
                    <a:pt x="40"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2" name="Freeform 219"/>
            <p:cNvSpPr>
              <a:spLocks/>
            </p:cNvSpPr>
            <p:nvPr/>
          </p:nvSpPr>
          <p:spPr bwMode="auto">
            <a:xfrm>
              <a:off x="-1617229" y="6075931"/>
              <a:ext cx="55563" cy="85725"/>
            </a:xfrm>
            <a:custGeom>
              <a:avLst/>
              <a:gdLst>
                <a:gd name="T0" fmla="*/ 26 w 35"/>
                <a:gd name="T1" fmla="*/ 0 h 54"/>
                <a:gd name="T2" fmla="*/ 26 w 35"/>
                <a:gd name="T3" fmla="*/ 0 h 54"/>
                <a:gd name="T4" fmla="*/ 18 w 35"/>
                <a:gd name="T5" fmla="*/ 19 h 54"/>
                <a:gd name="T6" fmla="*/ 11 w 35"/>
                <a:gd name="T7" fmla="*/ 34 h 54"/>
                <a:gd name="T8" fmla="*/ 5 w 35"/>
                <a:gd name="T9" fmla="*/ 42 h 54"/>
                <a:gd name="T10" fmla="*/ 0 w 35"/>
                <a:gd name="T11" fmla="*/ 49 h 54"/>
                <a:gd name="T12" fmla="*/ 15 w 35"/>
                <a:gd name="T13" fmla="*/ 54 h 54"/>
                <a:gd name="T14" fmla="*/ 15 w 35"/>
                <a:gd name="T15" fmla="*/ 54 h 54"/>
                <a:gd name="T16" fmla="*/ 23 w 35"/>
                <a:gd name="T17" fmla="*/ 36 h 54"/>
                <a:gd name="T18" fmla="*/ 30 w 35"/>
                <a:gd name="T19" fmla="*/ 19 h 54"/>
                <a:gd name="T20" fmla="*/ 35 w 35"/>
                <a:gd name="T21" fmla="*/ 3 h 54"/>
                <a:gd name="T22" fmla="*/ 26 w 35"/>
                <a:gd name="T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54">
                  <a:moveTo>
                    <a:pt x="26" y="0"/>
                  </a:moveTo>
                  <a:lnTo>
                    <a:pt x="26" y="0"/>
                  </a:lnTo>
                  <a:lnTo>
                    <a:pt x="18" y="19"/>
                  </a:lnTo>
                  <a:lnTo>
                    <a:pt x="11" y="34"/>
                  </a:lnTo>
                  <a:lnTo>
                    <a:pt x="5" y="42"/>
                  </a:lnTo>
                  <a:lnTo>
                    <a:pt x="0" y="49"/>
                  </a:lnTo>
                  <a:lnTo>
                    <a:pt x="15" y="54"/>
                  </a:lnTo>
                  <a:lnTo>
                    <a:pt x="15" y="54"/>
                  </a:lnTo>
                  <a:lnTo>
                    <a:pt x="23" y="36"/>
                  </a:lnTo>
                  <a:lnTo>
                    <a:pt x="30" y="19"/>
                  </a:lnTo>
                  <a:lnTo>
                    <a:pt x="35" y="3"/>
                  </a:lnTo>
                  <a:lnTo>
                    <a:pt x="26" y="0"/>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3" name="Freeform 220"/>
            <p:cNvSpPr>
              <a:spLocks/>
            </p:cNvSpPr>
            <p:nvPr/>
          </p:nvSpPr>
          <p:spPr bwMode="auto">
            <a:xfrm>
              <a:off x="-1742641" y="6061644"/>
              <a:ext cx="85725" cy="71438"/>
            </a:xfrm>
            <a:custGeom>
              <a:avLst/>
              <a:gdLst>
                <a:gd name="T0" fmla="*/ 20 w 54"/>
                <a:gd name="T1" fmla="*/ 24 h 45"/>
                <a:gd name="T2" fmla="*/ 20 w 54"/>
                <a:gd name="T3" fmla="*/ 24 h 45"/>
                <a:gd name="T4" fmla="*/ 20 w 54"/>
                <a:gd name="T5" fmla="*/ 21 h 45"/>
                <a:gd name="T6" fmla="*/ 23 w 54"/>
                <a:gd name="T7" fmla="*/ 16 h 45"/>
                <a:gd name="T8" fmla="*/ 23 w 54"/>
                <a:gd name="T9" fmla="*/ 16 h 45"/>
                <a:gd name="T10" fmla="*/ 26 w 54"/>
                <a:gd name="T11" fmla="*/ 12 h 45"/>
                <a:gd name="T12" fmla="*/ 32 w 54"/>
                <a:gd name="T13" fmla="*/ 7 h 45"/>
                <a:gd name="T14" fmla="*/ 38 w 54"/>
                <a:gd name="T15" fmla="*/ 7 h 45"/>
                <a:gd name="T16" fmla="*/ 45 w 54"/>
                <a:gd name="T17" fmla="*/ 7 h 45"/>
                <a:gd name="T18" fmla="*/ 45 w 54"/>
                <a:gd name="T19" fmla="*/ 7 h 45"/>
                <a:gd name="T20" fmla="*/ 48 w 54"/>
                <a:gd name="T21" fmla="*/ 10 h 45"/>
                <a:gd name="T22" fmla="*/ 51 w 54"/>
                <a:gd name="T23" fmla="*/ 12 h 45"/>
                <a:gd name="T24" fmla="*/ 53 w 54"/>
                <a:gd name="T25" fmla="*/ 15 h 45"/>
                <a:gd name="T26" fmla="*/ 54 w 54"/>
                <a:gd name="T27" fmla="*/ 18 h 45"/>
                <a:gd name="T28" fmla="*/ 54 w 54"/>
                <a:gd name="T29" fmla="*/ 25 h 45"/>
                <a:gd name="T30" fmla="*/ 51 w 54"/>
                <a:gd name="T31" fmla="*/ 33 h 45"/>
                <a:gd name="T32" fmla="*/ 51 w 54"/>
                <a:gd name="T33" fmla="*/ 33 h 45"/>
                <a:gd name="T34" fmla="*/ 48 w 54"/>
                <a:gd name="T35" fmla="*/ 37 h 45"/>
                <a:gd name="T36" fmla="*/ 44 w 54"/>
                <a:gd name="T37" fmla="*/ 40 h 45"/>
                <a:gd name="T38" fmla="*/ 39 w 54"/>
                <a:gd name="T39" fmla="*/ 43 h 45"/>
                <a:gd name="T40" fmla="*/ 35 w 54"/>
                <a:gd name="T41" fmla="*/ 45 h 45"/>
                <a:gd name="T42" fmla="*/ 32 w 54"/>
                <a:gd name="T43" fmla="*/ 34 h 45"/>
                <a:gd name="T44" fmla="*/ 32 w 54"/>
                <a:gd name="T45" fmla="*/ 34 h 45"/>
                <a:gd name="T46" fmla="*/ 38 w 54"/>
                <a:gd name="T47" fmla="*/ 33 h 45"/>
                <a:gd name="T48" fmla="*/ 41 w 54"/>
                <a:gd name="T49" fmla="*/ 28 h 45"/>
                <a:gd name="T50" fmla="*/ 41 w 54"/>
                <a:gd name="T51" fmla="*/ 28 h 45"/>
                <a:gd name="T52" fmla="*/ 42 w 54"/>
                <a:gd name="T53" fmla="*/ 25 h 45"/>
                <a:gd name="T54" fmla="*/ 42 w 54"/>
                <a:gd name="T55" fmla="*/ 22 h 45"/>
                <a:gd name="T56" fmla="*/ 41 w 54"/>
                <a:gd name="T57" fmla="*/ 21 h 45"/>
                <a:gd name="T58" fmla="*/ 39 w 54"/>
                <a:gd name="T59" fmla="*/ 19 h 45"/>
                <a:gd name="T60" fmla="*/ 39 w 54"/>
                <a:gd name="T61" fmla="*/ 19 h 45"/>
                <a:gd name="T62" fmla="*/ 36 w 54"/>
                <a:gd name="T63" fmla="*/ 19 h 45"/>
                <a:gd name="T64" fmla="*/ 33 w 54"/>
                <a:gd name="T65" fmla="*/ 19 h 45"/>
                <a:gd name="T66" fmla="*/ 30 w 54"/>
                <a:gd name="T67" fmla="*/ 21 h 45"/>
                <a:gd name="T68" fmla="*/ 29 w 54"/>
                <a:gd name="T69" fmla="*/ 22 h 45"/>
                <a:gd name="T70" fmla="*/ 29 w 54"/>
                <a:gd name="T71" fmla="*/ 22 h 45"/>
                <a:gd name="T72" fmla="*/ 27 w 54"/>
                <a:gd name="T73" fmla="*/ 27 h 45"/>
                <a:gd name="T74" fmla="*/ 29 w 54"/>
                <a:gd name="T75" fmla="*/ 30 h 45"/>
                <a:gd name="T76" fmla="*/ 21 w 54"/>
                <a:gd name="T77" fmla="*/ 36 h 45"/>
                <a:gd name="T78" fmla="*/ 0 w 54"/>
                <a:gd name="T79" fmla="*/ 24 h 45"/>
                <a:gd name="T80" fmla="*/ 14 w 54"/>
                <a:gd name="T81" fmla="*/ 0 h 45"/>
                <a:gd name="T82" fmla="*/ 24 w 54"/>
                <a:gd name="T83" fmla="*/ 4 h 45"/>
                <a:gd name="T84" fmla="*/ 14 w 54"/>
                <a:gd name="T85" fmla="*/ 19 h 45"/>
                <a:gd name="T86" fmla="*/ 20 w 54"/>
                <a:gd name="T87" fmla="*/ 2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45">
                  <a:moveTo>
                    <a:pt x="20" y="24"/>
                  </a:moveTo>
                  <a:lnTo>
                    <a:pt x="20" y="24"/>
                  </a:lnTo>
                  <a:lnTo>
                    <a:pt x="20" y="21"/>
                  </a:lnTo>
                  <a:lnTo>
                    <a:pt x="23" y="16"/>
                  </a:lnTo>
                  <a:lnTo>
                    <a:pt x="23" y="16"/>
                  </a:lnTo>
                  <a:lnTo>
                    <a:pt x="26" y="12"/>
                  </a:lnTo>
                  <a:lnTo>
                    <a:pt x="32" y="7"/>
                  </a:lnTo>
                  <a:lnTo>
                    <a:pt x="38" y="7"/>
                  </a:lnTo>
                  <a:lnTo>
                    <a:pt x="45" y="7"/>
                  </a:lnTo>
                  <a:lnTo>
                    <a:pt x="45" y="7"/>
                  </a:lnTo>
                  <a:lnTo>
                    <a:pt x="48" y="10"/>
                  </a:lnTo>
                  <a:lnTo>
                    <a:pt x="51" y="12"/>
                  </a:lnTo>
                  <a:lnTo>
                    <a:pt x="53" y="15"/>
                  </a:lnTo>
                  <a:lnTo>
                    <a:pt x="54" y="18"/>
                  </a:lnTo>
                  <a:lnTo>
                    <a:pt x="54" y="25"/>
                  </a:lnTo>
                  <a:lnTo>
                    <a:pt x="51" y="33"/>
                  </a:lnTo>
                  <a:lnTo>
                    <a:pt x="51" y="33"/>
                  </a:lnTo>
                  <a:lnTo>
                    <a:pt x="48" y="37"/>
                  </a:lnTo>
                  <a:lnTo>
                    <a:pt x="44" y="40"/>
                  </a:lnTo>
                  <a:lnTo>
                    <a:pt x="39" y="43"/>
                  </a:lnTo>
                  <a:lnTo>
                    <a:pt x="35" y="45"/>
                  </a:lnTo>
                  <a:lnTo>
                    <a:pt x="32" y="34"/>
                  </a:lnTo>
                  <a:lnTo>
                    <a:pt x="32" y="34"/>
                  </a:lnTo>
                  <a:lnTo>
                    <a:pt x="38" y="33"/>
                  </a:lnTo>
                  <a:lnTo>
                    <a:pt x="41" y="28"/>
                  </a:lnTo>
                  <a:lnTo>
                    <a:pt x="41" y="28"/>
                  </a:lnTo>
                  <a:lnTo>
                    <a:pt x="42" y="25"/>
                  </a:lnTo>
                  <a:lnTo>
                    <a:pt x="42" y="22"/>
                  </a:lnTo>
                  <a:lnTo>
                    <a:pt x="41" y="21"/>
                  </a:lnTo>
                  <a:lnTo>
                    <a:pt x="39" y="19"/>
                  </a:lnTo>
                  <a:lnTo>
                    <a:pt x="39" y="19"/>
                  </a:lnTo>
                  <a:lnTo>
                    <a:pt x="36" y="19"/>
                  </a:lnTo>
                  <a:lnTo>
                    <a:pt x="33" y="19"/>
                  </a:lnTo>
                  <a:lnTo>
                    <a:pt x="30" y="21"/>
                  </a:lnTo>
                  <a:lnTo>
                    <a:pt x="29" y="22"/>
                  </a:lnTo>
                  <a:lnTo>
                    <a:pt x="29" y="22"/>
                  </a:lnTo>
                  <a:lnTo>
                    <a:pt x="27" y="27"/>
                  </a:lnTo>
                  <a:lnTo>
                    <a:pt x="29" y="30"/>
                  </a:lnTo>
                  <a:lnTo>
                    <a:pt x="21" y="36"/>
                  </a:lnTo>
                  <a:lnTo>
                    <a:pt x="0" y="24"/>
                  </a:lnTo>
                  <a:lnTo>
                    <a:pt x="14" y="0"/>
                  </a:lnTo>
                  <a:lnTo>
                    <a:pt x="24" y="4"/>
                  </a:lnTo>
                  <a:lnTo>
                    <a:pt x="14" y="19"/>
                  </a:lnTo>
                  <a:lnTo>
                    <a:pt x="20" y="24"/>
                  </a:lnTo>
                  <a:close/>
                </a:path>
              </a:pathLst>
            </a:custGeom>
            <a:solidFill>
              <a:srgbClr val="A58E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4" name="Freeform 221"/>
            <p:cNvSpPr>
              <a:spLocks/>
            </p:cNvSpPr>
            <p:nvPr/>
          </p:nvSpPr>
          <p:spPr bwMode="auto">
            <a:xfrm>
              <a:off x="-2318906" y="5798118"/>
              <a:ext cx="641352" cy="547690"/>
            </a:xfrm>
            <a:custGeom>
              <a:avLst/>
              <a:gdLst>
                <a:gd name="T0" fmla="*/ 17 w 404"/>
                <a:gd name="T1" fmla="*/ 0 h 345"/>
                <a:gd name="T2" fmla="*/ 17 w 404"/>
                <a:gd name="T3" fmla="*/ 0 h 345"/>
                <a:gd name="T4" fmla="*/ 48 w 404"/>
                <a:gd name="T5" fmla="*/ 12 h 345"/>
                <a:gd name="T6" fmla="*/ 123 w 404"/>
                <a:gd name="T7" fmla="*/ 41 h 345"/>
                <a:gd name="T8" fmla="*/ 168 w 404"/>
                <a:gd name="T9" fmla="*/ 55 h 345"/>
                <a:gd name="T10" fmla="*/ 211 w 404"/>
                <a:gd name="T11" fmla="*/ 67 h 345"/>
                <a:gd name="T12" fmla="*/ 250 w 404"/>
                <a:gd name="T13" fmla="*/ 76 h 345"/>
                <a:gd name="T14" fmla="*/ 266 w 404"/>
                <a:gd name="T15" fmla="*/ 79 h 345"/>
                <a:gd name="T16" fmla="*/ 281 w 404"/>
                <a:gd name="T17" fmla="*/ 79 h 345"/>
                <a:gd name="T18" fmla="*/ 281 w 404"/>
                <a:gd name="T19" fmla="*/ 79 h 345"/>
                <a:gd name="T20" fmla="*/ 280 w 404"/>
                <a:gd name="T21" fmla="*/ 91 h 345"/>
                <a:gd name="T22" fmla="*/ 278 w 404"/>
                <a:gd name="T23" fmla="*/ 121 h 345"/>
                <a:gd name="T24" fmla="*/ 277 w 404"/>
                <a:gd name="T25" fmla="*/ 142 h 345"/>
                <a:gd name="T26" fmla="*/ 278 w 404"/>
                <a:gd name="T27" fmla="*/ 164 h 345"/>
                <a:gd name="T28" fmla="*/ 280 w 404"/>
                <a:gd name="T29" fmla="*/ 188 h 345"/>
                <a:gd name="T30" fmla="*/ 283 w 404"/>
                <a:gd name="T31" fmla="*/ 212 h 345"/>
                <a:gd name="T32" fmla="*/ 287 w 404"/>
                <a:gd name="T33" fmla="*/ 238 h 345"/>
                <a:gd name="T34" fmla="*/ 295 w 404"/>
                <a:gd name="T35" fmla="*/ 262 h 345"/>
                <a:gd name="T36" fmla="*/ 304 w 404"/>
                <a:gd name="T37" fmla="*/ 283 h 345"/>
                <a:gd name="T38" fmla="*/ 311 w 404"/>
                <a:gd name="T39" fmla="*/ 293 h 345"/>
                <a:gd name="T40" fmla="*/ 317 w 404"/>
                <a:gd name="T41" fmla="*/ 303 h 345"/>
                <a:gd name="T42" fmla="*/ 324 w 404"/>
                <a:gd name="T43" fmla="*/ 311 h 345"/>
                <a:gd name="T44" fmla="*/ 333 w 404"/>
                <a:gd name="T45" fmla="*/ 318 h 345"/>
                <a:gd name="T46" fmla="*/ 342 w 404"/>
                <a:gd name="T47" fmla="*/ 326 h 345"/>
                <a:gd name="T48" fmla="*/ 353 w 404"/>
                <a:gd name="T49" fmla="*/ 332 h 345"/>
                <a:gd name="T50" fmla="*/ 365 w 404"/>
                <a:gd name="T51" fmla="*/ 336 h 345"/>
                <a:gd name="T52" fmla="*/ 377 w 404"/>
                <a:gd name="T53" fmla="*/ 339 h 345"/>
                <a:gd name="T54" fmla="*/ 390 w 404"/>
                <a:gd name="T55" fmla="*/ 341 h 345"/>
                <a:gd name="T56" fmla="*/ 404 w 404"/>
                <a:gd name="T57" fmla="*/ 341 h 345"/>
                <a:gd name="T58" fmla="*/ 404 w 404"/>
                <a:gd name="T59" fmla="*/ 341 h 345"/>
                <a:gd name="T60" fmla="*/ 399 w 404"/>
                <a:gd name="T61" fmla="*/ 342 h 345"/>
                <a:gd name="T62" fmla="*/ 383 w 404"/>
                <a:gd name="T63" fmla="*/ 344 h 345"/>
                <a:gd name="T64" fmla="*/ 357 w 404"/>
                <a:gd name="T65" fmla="*/ 345 h 345"/>
                <a:gd name="T66" fmla="*/ 339 w 404"/>
                <a:gd name="T67" fmla="*/ 344 h 345"/>
                <a:gd name="T68" fmla="*/ 320 w 404"/>
                <a:gd name="T69" fmla="*/ 342 h 345"/>
                <a:gd name="T70" fmla="*/ 298 w 404"/>
                <a:gd name="T71" fmla="*/ 338 h 345"/>
                <a:gd name="T72" fmla="*/ 274 w 404"/>
                <a:gd name="T73" fmla="*/ 333 h 345"/>
                <a:gd name="T74" fmla="*/ 245 w 404"/>
                <a:gd name="T75" fmla="*/ 326 h 345"/>
                <a:gd name="T76" fmla="*/ 215 w 404"/>
                <a:gd name="T77" fmla="*/ 315 h 345"/>
                <a:gd name="T78" fmla="*/ 183 w 404"/>
                <a:gd name="T79" fmla="*/ 303 h 345"/>
                <a:gd name="T80" fmla="*/ 148 w 404"/>
                <a:gd name="T81" fmla="*/ 288 h 345"/>
                <a:gd name="T82" fmla="*/ 109 w 404"/>
                <a:gd name="T83" fmla="*/ 271 h 345"/>
                <a:gd name="T84" fmla="*/ 69 w 404"/>
                <a:gd name="T85" fmla="*/ 250 h 345"/>
                <a:gd name="T86" fmla="*/ 69 w 404"/>
                <a:gd name="T87" fmla="*/ 250 h 345"/>
                <a:gd name="T88" fmla="*/ 65 w 404"/>
                <a:gd name="T89" fmla="*/ 245 h 345"/>
                <a:gd name="T90" fmla="*/ 54 w 404"/>
                <a:gd name="T91" fmla="*/ 233 h 345"/>
                <a:gd name="T92" fmla="*/ 38 w 404"/>
                <a:gd name="T93" fmla="*/ 214 h 345"/>
                <a:gd name="T94" fmla="*/ 30 w 404"/>
                <a:gd name="T95" fmla="*/ 202 h 345"/>
                <a:gd name="T96" fmla="*/ 23 w 404"/>
                <a:gd name="T97" fmla="*/ 187 h 345"/>
                <a:gd name="T98" fmla="*/ 15 w 404"/>
                <a:gd name="T99" fmla="*/ 170 h 345"/>
                <a:gd name="T100" fmla="*/ 9 w 404"/>
                <a:gd name="T101" fmla="*/ 151 h 345"/>
                <a:gd name="T102" fmla="*/ 5 w 404"/>
                <a:gd name="T103" fmla="*/ 132 h 345"/>
                <a:gd name="T104" fmla="*/ 2 w 404"/>
                <a:gd name="T105" fmla="*/ 109 h 345"/>
                <a:gd name="T106" fmla="*/ 0 w 404"/>
                <a:gd name="T107" fmla="*/ 84 h 345"/>
                <a:gd name="T108" fmla="*/ 3 w 404"/>
                <a:gd name="T109" fmla="*/ 58 h 345"/>
                <a:gd name="T110" fmla="*/ 8 w 404"/>
                <a:gd name="T111" fmla="*/ 30 h 345"/>
                <a:gd name="T112" fmla="*/ 17 w 404"/>
                <a:gd name="T113"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345">
                  <a:moveTo>
                    <a:pt x="17" y="0"/>
                  </a:moveTo>
                  <a:lnTo>
                    <a:pt x="17" y="0"/>
                  </a:lnTo>
                  <a:lnTo>
                    <a:pt x="48" y="12"/>
                  </a:lnTo>
                  <a:lnTo>
                    <a:pt x="123" y="41"/>
                  </a:lnTo>
                  <a:lnTo>
                    <a:pt x="168" y="55"/>
                  </a:lnTo>
                  <a:lnTo>
                    <a:pt x="211" y="67"/>
                  </a:lnTo>
                  <a:lnTo>
                    <a:pt x="250" y="76"/>
                  </a:lnTo>
                  <a:lnTo>
                    <a:pt x="266" y="79"/>
                  </a:lnTo>
                  <a:lnTo>
                    <a:pt x="281" y="79"/>
                  </a:lnTo>
                  <a:lnTo>
                    <a:pt x="281" y="79"/>
                  </a:lnTo>
                  <a:lnTo>
                    <a:pt x="280" y="91"/>
                  </a:lnTo>
                  <a:lnTo>
                    <a:pt x="278" y="121"/>
                  </a:lnTo>
                  <a:lnTo>
                    <a:pt x="277" y="142"/>
                  </a:lnTo>
                  <a:lnTo>
                    <a:pt x="278" y="164"/>
                  </a:lnTo>
                  <a:lnTo>
                    <a:pt x="280" y="188"/>
                  </a:lnTo>
                  <a:lnTo>
                    <a:pt x="283" y="212"/>
                  </a:lnTo>
                  <a:lnTo>
                    <a:pt x="287" y="238"/>
                  </a:lnTo>
                  <a:lnTo>
                    <a:pt x="295" y="262"/>
                  </a:lnTo>
                  <a:lnTo>
                    <a:pt x="304" y="283"/>
                  </a:lnTo>
                  <a:lnTo>
                    <a:pt x="311" y="293"/>
                  </a:lnTo>
                  <a:lnTo>
                    <a:pt x="317" y="303"/>
                  </a:lnTo>
                  <a:lnTo>
                    <a:pt x="324" y="311"/>
                  </a:lnTo>
                  <a:lnTo>
                    <a:pt x="333" y="318"/>
                  </a:lnTo>
                  <a:lnTo>
                    <a:pt x="342" y="326"/>
                  </a:lnTo>
                  <a:lnTo>
                    <a:pt x="353" y="332"/>
                  </a:lnTo>
                  <a:lnTo>
                    <a:pt x="365" y="336"/>
                  </a:lnTo>
                  <a:lnTo>
                    <a:pt x="377" y="339"/>
                  </a:lnTo>
                  <a:lnTo>
                    <a:pt x="390" y="341"/>
                  </a:lnTo>
                  <a:lnTo>
                    <a:pt x="404" y="341"/>
                  </a:lnTo>
                  <a:lnTo>
                    <a:pt x="404" y="341"/>
                  </a:lnTo>
                  <a:lnTo>
                    <a:pt x="399" y="342"/>
                  </a:lnTo>
                  <a:lnTo>
                    <a:pt x="383" y="344"/>
                  </a:lnTo>
                  <a:lnTo>
                    <a:pt x="357" y="345"/>
                  </a:lnTo>
                  <a:lnTo>
                    <a:pt x="339" y="344"/>
                  </a:lnTo>
                  <a:lnTo>
                    <a:pt x="320" y="342"/>
                  </a:lnTo>
                  <a:lnTo>
                    <a:pt x="298" y="338"/>
                  </a:lnTo>
                  <a:lnTo>
                    <a:pt x="274" y="333"/>
                  </a:lnTo>
                  <a:lnTo>
                    <a:pt x="245" y="326"/>
                  </a:lnTo>
                  <a:lnTo>
                    <a:pt x="215" y="315"/>
                  </a:lnTo>
                  <a:lnTo>
                    <a:pt x="183" y="303"/>
                  </a:lnTo>
                  <a:lnTo>
                    <a:pt x="148" y="288"/>
                  </a:lnTo>
                  <a:lnTo>
                    <a:pt x="109" y="271"/>
                  </a:lnTo>
                  <a:lnTo>
                    <a:pt x="69" y="250"/>
                  </a:lnTo>
                  <a:lnTo>
                    <a:pt x="69" y="250"/>
                  </a:lnTo>
                  <a:lnTo>
                    <a:pt x="65" y="245"/>
                  </a:lnTo>
                  <a:lnTo>
                    <a:pt x="54" y="233"/>
                  </a:lnTo>
                  <a:lnTo>
                    <a:pt x="38" y="214"/>
                  </a:lnTo>
                  <a:lnTo>
                    <a:pt x="30" y="202"/>
                  </a:lnTo>
                  <a:lnTo>
                    <a:pt x="23" y="187"/>
                  </a:lnTo>
                  <a:lnTo>
                    <a:pt x="15" y="170"/>
                  </a:lnTo>
                  <a:lnTo>
                    <a:pt x="9" y="151"/>
                  </a:lnTo>
                  <a:lnTo>
                    <a:pt x="5" y="132"/>
                  </a:lnTo>
                  <a:lnTo>
                    <a:pt x="2" y="109"/>
                  </a:lnTo>
                  <a:lnTo>
                    <a:pt x="0" y="84"/>
                  </a:lnTo>
                  <a:lnTo>
                    <a:pt x="3" y="58"/>
                  </a:lnTo>
                  <a:lnTo>
                    <a:pt x="8" y="30"/>
                  </a:lnTo>
                  <a:lnTo>
                    <a:pt x="17" y="0"/>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5" name="Freeform 222"/>
            <p:cNvSpPr>
              <a:spLocks/>
            </p:cNvSpPr>
            <p:nvPr/>
          </p:nvSpPr>
          <p:spPr bwMode="auto">
            <a:xfrm>
              <a:off x="-2318906" y="5798118"/>
              <a:ext cx="641352" cy="547690"/>
            </a:xfrm>
            <a:custGeom>
              <a:avLst/>
              <a:gdLst>
                <a:gd name="T0" fmla="*/ 17 w 404"/>
                <a:gd name="T1" fmla="*/ 0 h 345"/>
                <a:gd name="T2" fmla="*/ 17 w 404"/>
                <a:gd name="T3" fmla="*/ 0 h 345"/>
                <a:gd name="T4" fmla="*/ 48 w 404"/>
                <a:gd name="T5" fmla="*/ 12 h 345"/>
                <a:gd name="T6" fmla="*/ 123 w 404"/>
                <a:gd name="T7" fmla="*/ 41 h 345"/>
                <a:gd name="T8" fmla="*/ 168 w 404"/>
                <a:gd name="T9" fmla="*/ 55 h 345"/>
                <a:gd name="T10" fmla="*/ 211 w 404"/>
                <a:gd name="T11" fmla="*/ 67 h 345"/>
                <a:gd name="T12" fmla="*/ 250 w 404"/>
                <a:gd name="T13" fmla="*/ 76 h 345"/>
                <a:gd name="T14" fmla="*/ 266 w 404"/>
                <a:gd name="T15" fmla="*/ 79 h 345"/>
                <a:gd name="T16" fmla="*/ 281 w 404"/>
                <a:gd name="T17" fmla="*/ 79 h 345"/>
                <a:gd name="T18" fmla="*/ 281 w 404"/>
                <a:gd name="T19" fmla="*/ 79 h 345"/>
                <a:gd name="T20" fmla="*/ 280 w 404"/>
                <a:gd name="T21" fmla="*/ 91 h 345"/>
                <a:gd name="T22" fmla="*/ 278 w 404"/>
                <a:gd name="T23" fmla="*/ 121 h 345"/>
                <a:gd name="T24" fmla="*/ 277 w 404"/>
                <a:gd name="T25" fmla="*/ 142 h 345"/>
                <a:gd name="T26" fmla="*/ 278 w 404"/>
                <a:gd name="T27" fmla="*/ 164 h 345"/>
                <a:gd name="T28" fmla="*/ 280 w 404"/>
                <a:gd name="T29" fmla="*/ 188 h 345"/>
                <a:gd name="T30" fmla="*/ 283 w 404"/>
                <a:gd name="T31" fmla="*/ 212 h 345"/>
                <a:gd name="T32" fmla="*/ 287 w 404"/>
                <a:gd name="T33" fmla="*/ 238 h 345"/>
                <a:gd name="T34" fmla="*/ 295 w 404"/>
                <a:gd name="T35" fmla="*/ 262 h 345"/>
                <a:gd name="T36" fmla="*/ 304 w 404"/>
                <a:gd name="T37" fmla="*/ 283 h 345"/>
                <a:gd name="T38" fmla="*/ 311 w 404"/>
                <a:gd name="T39" fmla="*/ 293 h 345"/>
                <a:gd name="T40" fmla="*/ 317 w 404"/>
                <a:gd name="T41" fmla="*/ 303 h 345"/>
                <a:gd name="T42" fmla="*/ 324 w 404"/>
                <a:gd name="T43" fmla="*/ 311 h 345"/>
                <a:gd name="T44" fmla="*/ 333 w 404"/>
                <a:gd name="T45" fmla="*/ 318 h 345"/>
                <a:gd name="T46" fmla="*/ 342 w 404"/>
                <a:gd name="T47" fmla="*/ 326 h 345"/>
                <a:gd name="T48" fmla="*/ 353 w 404"/>
                <a:gd name="T49" fmla="*/ 332 h 345"/>
                <a:gd name="T50" fmla="*/ 365 w 404"/>
                <a:gd name="T51" fmla="*/ 336 h 345"/>
                <a:gd name="T52" fmla="*/ 377 w 404"/>
                <a:gd name="T53" fmla="*/ 339 h 345"/>
                <a:gd name="T54" fmla="*/ 390 w 404"/>
                <a:gd name="T55" fmla="*/ 341 h 345"/>
                <a:gd name="T56" fmla="*/ 404 w 404"/>
                <a:gd name="T57" fmla="*/ 341 h 345"/>
                <a:gd name="T58" fmla="*/ 404 w 404"/>
                <a:gd name="T59" fmla="*/ 341 h 345"/>
                <a:gd name="T60" fmla="*/ 399 w 404"/>
                <a:gd name="T61" fmla="*/ 342 h 345"/>
                <a:gd name="T62" fmla="*/ 383 w 404"/>
                <a:gd name="T63" fmla="*/ 344 h 345"/>
                <a:gd name="T64" fmla="*/ 357 w 404"/>
                <a:gd name="T65" fmla="*/ 345 h 345"/>
                <a:gd name="T66" fmla="*/ 339 w 404"/>
                <a:gd name="T67" fmla="*/ 344 h 345"/>
                <a:gd name="T68" fmla="*/ 320 w 404"/>
                <a:gd name="T69" fmla="*/ 342 h 345"/>
                <a:gd name="T70" fmla="*/ 298 w 404"/>
                <a:gd name="T71" fmla="*/ 338 h 345"/>
                <a:gd name="T72" fmla="*/ 274 w 404"/>
                <a:gd name="T73" fmla="*/ 333 h 345"/>
                <a:gd name="T74" fmla="*/ 245 w 404"/>
                <a:gd name="T75" fmla="*/ 326 h 345"/>
                <a:gd name="T76" fmla="*/ 215 w 404"/>
                <a:gd name="T77" fmla="*/ 315 h 345"/>
                <a:gd name="T78" fmla="*/ 183 w 404"/>
                <a:gd name="T79" fmla="*/ 303 h 345"/>
                <a:gd name="T80" fmla="*/ 148 w 404"/>
                <a:gd name="T81" fmla="*/ 288 h 345"/>
                <a:gd name="T82" fmla="*/ 109 w 404"/>
                <a:gd name="T83" fmla="*/ 271 h 345"/>
                <a:gd name="T84" fmla="*/ 69 w 404"/>
                <a:gd name="T85" fmla="*/ 250 h 345"/>
                <a:gd name="T86" fmla="*/ 69 w 404"/>
                <a:gd name="T87" fmla="*/ 250 h 345"/>
                <a:gd name="T88" fmla="*/ 65 w 404"/>
                <a:gd name="T89" fmla="*/ 245 h 345"/>
                <a:gd name="T90" fmla="*/ 54 w 404"/>
                <a:gd name="T91" fmla="*/ 233 h 345"/>
                <a:gd name="T92" fmla="*/ 38 w 404"/>
                <a:gd name="T93" fmla="*/ 214 h 345"/>
                <a:gd name="T94" fmla="*/ 30 w 404"/>
                <a:gd name="T95" fmla="*/ 202 h 345"/>
                <a:gd name="T96" fmla="*/ 23 w 404"/>
                <a:gd name="T97" fmla="*/ 187 h 345"/>
                <a:gd name="T98" fmla="*/ 15 w 404"/>
                <a:gd name="T99" fmla="*/ 170 h 345"/>
                <a:gd name="T100" fmla="*/ 9 w 404"/>
                <a:gd name="T101" fmla="*/ 151 h 345"/>
                <a:gd name="T102" fmla="*/ 5 w 404"/>
                <a:gd name="T103" fmla="*/ 132 h 345"/>
                <a:gd name="T104" fmla="*/ 2 w 404"/>
                <a:gd name="T105" fmla="*/ 109 h 345"/>
                <a:gd name="T106" fmla="*/ 0 w 404"/>
                <a:gd name="T107" fmla="*/ 84 h 345"/>
                <a:gd name="T108" fmla="*/ 3 w 404"/>
                <a:gd name="T109" fmla="*/ 58 h 345"/>
                <a:gd name="T110" fmla="*/ 8 w 404"/>
                <a:gd name="T111" fmla="*/ 30 h 345"/>
                <a:gd name="T112" fmla="*/ 17 w 404"/>
                <a:gd name="T113"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4" h="345">
                  <a:moveTo>
                    <a:pt x="17" y="0"/>
                  </a:moveTo>
                  <a:lnTo>
                    <a:pt x="17" y="0"/>
                  </a:lnTo>
                  <a:lnTo>
                    <a:pt x="48" y="12"/>
                  </a:lnTo>
                  <a:lnTo>
                    <a:pt x="123" y="41"/>
                  </a:lnTo>
                  <a:lnTo>
                    <a:pt x="168" y="55"/>
                  </a:lnTo>
                  <a:lnTo>
                    <a:pt x="211" y="67"/>
                  </a:lnTo>
                  <a:lnTo>
                    <a:pt x="250" y="76"/>
                  </a:lnTo>
                  <a:lnTo>
                    <a:pt x="266" y="79"/>
                  </a:lnTo>
                  <a:lnTo>
                    <a:pt x="281" y="79"/>
                  </a:lnTo>
                  <a:lnTo>
                    <a:pt x="281" y="79"/>
                  </a:lnTo>
                  <a:lnTo>
                    <a:pt x="280" y="91"/>
                  </a:lnTo>
                  <a:lnTo>
                    <a:pt x="278" y="121"/>
                  </a:lnTo>
                  <a:lnTo>
                    <a:pt x="277" y="142"/>
                  </a:lnTo>
                  <a:lnTo>
                    <a:pt x="278" y="164"/>
                  </a:lnTo>
                  <a:lnTo>
                    <a:pt x="280" y="188"/>
                  </a:lnTo>
                  <a:lnTo>
                    <a:pt x="283" y="212"/>
                  </a:lnTo>
                  <a:lnTo>
                    <a:pt x="287" y="238"/>
                  </a:lnTo>
                  <a:lnTo>
                    <a:pt x="295" y="262"/>
                  </a:lnTo>
                  <a:lnTo>
                    <a:pt x="304" y="283"/>
                  </a:lnTo>
                  <a:lnTo>
                    <a:pt x="311" y="293"/>
                  </a:lnTo>
                  <a:lnTo>
                    <a:pt x="317" y="303"/>
                  </a:lnTo>
                  <a:lnTo>
                    <a:pt x="324" y="311"/>
                  </a:lnTo>
                  <a:lnTo>
                    <a:pt x="333" y="318"/>
                  </a:lnTo>
                  <a:lnTo>
                    <a:pt x="342" y="326"/>
                  </a:lnTo>
                  <a:lnTo>
                    <a:pt x="353" y="332"/>
                  </a:lnTo>
                  <a:lnTo>
                    <a:pt x="365" y="336"/>
                  </a:lnTo>
                  <a:lnTo>
                    <a:pt x="377" y="339"/>
                  </a:lnTo>
                  <a:lnTo>
                    <a:pt x="390" y="341"/>
                  </a:lnTo>
                  <a:lnTo>
                    <a:pt x="404" y="341"/>
                  </a:lnTo>
                  <a:lnTo>
                    <a:pt x="404" y="341"/>
                  </a:lnTo>
                  <a:lnTo>
                    <a:pt x="399" y="342"/>
                  </a:lnTo>
                  <a:lnTo>
                    <a:pt x="383" y="344"/>
                  </a:lnTo>
                  <a:lnTo>
                    <a:pt x="357" y="345"/>
                  </a:lnTo>
                  <a:lnTo>
                    <a:pt x="339" y="344"/>
                  </a:lnTo>
                  <a:lnTo>
                    <a:pt x="320" y="342"/>
                  </a:lnTo>
                  <a:lnTo>
                    <a:pt x="298" y="338"/>
                  </a:lnTo>
                  <a:lnTo>
                    <a:pt x="274" y="333"/>
                  </a:lnTo>
                  <a:lnTo>
                    <a:pt x="245" y="326"/>
                  </a:lnTo>
                  <a:lnTo>
                    <a:pt x="215" y="315"/>
                  </a:lnTo>
                  <a:lnTo>
                    <a:pt x="183" y="303"/>
                  </a:lnTo>
                  <a:lnTo>
                    <a:pt x="148" y="288"/>
                  </a:lnTo>
                  <a:lnTo>
                    <a:pt x="109" y="271"/>
                  </a:lnTo>
                  <a:lnTo>
                    <a:pt x="69" y="250"/>
                  </a:lnTo>
                  <a:lnTo>
                    <a:pt x="69" y="250"/>
                  </a:lnTo>
                  <a:lnTo>
                    <a:pt x="65" y="245"/>
                  </a:lnTo>
                  <a:lnTo>
                    <a:pt x="54" y="233"/>
                  </a:lnTo>
                  <a:lnTo>
                    <a:pt x="38" y="214"/>
                  </a:lnTo>
                  <a:lnTo>
                    <a:pt x="30" y="202"/>
                  </a:lnTo>
                  <a:lnTo>
                    <a:pt x="23" y="187"/>
                  </a:lnTo>
                  <a:lnTo>
                    <a:pt x="15" y="170"/>
                  </a:lnTo>
                  <a:lnTo>
                    <a:pt x="9" y="151"/>
                  </a:lnTo>
                  <a:lnTo>
                    <a:pt x="5" y="132"/>
                  </a:lnTo>
                  <a:lnTo>
                    <a:pt x="2" y="109"/>
                  </a:lnTo>
                  <a:lnTo>
                    <a:pt x="0" y="84"/>
                  </a:lnTo>
                  <a:lnTo>
                    <a:pt x="3" y="58"/>
                  </a:lnTo>
                  <a:lnTo>
                    <a:pt x="8" y="30"/>
                  </a:lnTo>
                  <a:lnTo>
                    <a:pt x="1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6" name="Freeform 223"/>
            <p:cNvSpPr>
              <a:spLocks/>
            </p:cNvSpPr>
            <p:nvPr/>
          </p:nvSpPr>
          <p:spPr bwMode="auto">
            <a:xfrm>
              <a:off x="-2304618" y="5825105"/>
              <a:ext cx="576264" cy="523877"/>
            </a:xfrm>
            <a:custGeom>
              <a:avLst/>
              <a:gdLst>
                <a:gd name="T0" fmla="*/ 15 w 363"/>
                <a:gd name="T1" fmla="*/ 0 h 330"/>
                <a:gd name="T2" fmla="*/ 15 w 363"/>
                <a:gd name="T3" fmla="*/ 0 h 330"/>
                <a:gd name="T4" fmla="*/ 42 w 363"/>
                <a:gd name="T5" fmla="*/ 13 h 330"/>
                <a:gd name="T6" fmla="*/ 72 w 363"/>
                <a:gd name="T7" fmla="*/ 25 h 330"/>
                <a:gd name="T8" fmla="*/ 108 w 363"/>
                <a:gd name="T9" fmla="*/ 40 h 330"/>
                <a:gd name="T10" fmla="*/ 147 w 363"/>
                <a:gd name="T11" fmla="*/ 55 h 330"/>
                <a:gd name="T12" fmla="*/ 185 w 363"/>
                <a:gd name="T13" fmla="*/ 67 h 330"/>
                <a:gd name="T14" fmla="*/ 203 w 363"/>
                <a:gd name="T15" fmla="*/ 73 h 330"/>
                <a:gd name="T16" fmla="*/ 221 w 363"/>
                <a:gd name="T17" fmla="*/ 76 h 330"/>
                <a:gd name="T18" fmla="*/ 236 w 363"/>
                <a:gd name="T19" fmla="*/ 79 h 330"/>
                <a:gd name="T20" fmla="*/ 250 w 363"/>
                <a:gd name="T21" fmla="*/ 79 h 330"/>
                <a:gd name="T22" fmla="*/ 250 w 363"/>
                <a:gd name="T23" fmla="*/ 79 h 330"/>
                <a:gd name="T24" fmla="*/ 250 w 363"/>
                <a:gd name="T25" fmla="*/ 89 h 330"/>
                <a:gd name="T26" fmla="*/ 248 w 363"/>
                <a:gd name="T27" fmla="*/ 118 h 330"/>
                <a:gd name="T28" fmla="*/ 250 w 363"/>
                <a:gd name="T29" fmla="*/ 156 h 330"/>
                <a:gd name="T30" fmla="*/ 251 w 363"/>
                <a:gd name="T31" fmla="*/ 179 h 330"/>
                <a:gd name="T32" fmla="*/ 256 w 363"/>
                <a:gd name="T33" fmla="*/ 201 h 330"/>
                <a:gd name="T34" fmla="*/ 260 w 363"/>
                <a:gd name="T35" fmla="*/ 225 h 330"/>
                <a:gd name="T36" fmla="*/ 268 w 363"/>
                <a:gd name="T37" fmla="*/ 248 h 330"/>
                <a:gd name="T38" fmla="*/ 277 w 363"/>
                <a:gd name="T39" fmla="*/ 268 h 330"/>
                <a:gd name="T40" fmla="*/ 287 w 363"/>
                <a:gd name="T41" fmla="*/ 288 h 330"/>
                <a:gd name="T42" fmla="*/ 295 w 363"/>
                <a:gd name="T43" fmla="*/ 295 h 330"/>
                <a:gd name="T44" fmla="*/ 302 w 363"/>
                <a:gd name="T45" fmla="*/ 303 h 330"/>
                <a:gd name="T46" fmla="*/ 309 w 363"/>
                <a:gd name="T47" fmla="*/ 310 h 330"/>
                <a:gd name="T48" fmla="*/ 318 w 363"/>
                <a:gd name="T49" fmla="*/ 316 h 330"/>
                <a:gd name="T50" fmla="*/ 329 w 363"/>
                <a:gd name="T51" fmla="*/ 321 h 330"/>
                <a:gd name="T52" fmla="*/ 339 w 363"/>
                <a:gd name="T53" fmla="*/ 325 h 330"/>
                <a:gd name="T54" fmla="*/ 351 w 363"/>
                <a:gd name="T55" fmla="*/ 328 h 330"/>
                <a:gd name="T56" fmla="*/ 363 w 363"/>
                <a:gd name="T57" fmla="*/ 330 h 330"/>
                <a:gd name="T58" fmla="*/ 363 w 363"/>
                <a:gd name="T59" fmla="*/ 330 h 330"/>
                <a:gd name="T60" fmla="*/ 359 w 363"/>
                <a:gd name="T61" fmla="*/ 330 h 330"/>
                <a:gd name="T62" fmla="*/ 344 w 363"/>
                <a:gd name="T63" fmla="*/ 330 h 330"/>
                <a:gd name="T64" fmla="*/ 320 w 363"/>
                <a:gd name="T65" fmla="*/ 328 h 330"/>
                <a:gd name="T66" fmla="*/ 287 w 363"/>
                <a:gd name="T67" fmla="*/ 324 h 330"/>
                <a:gd name="T68" fmla="*/ 268 w 363"/>
                <a:gd name="T69" fmla="*/ 319 h 330"/>
                <a:gd name="T70" fmla="*/ 247 w 363"/>
                <a:gd name="T71" fmla="*/ 313 h 330"/>
                <a:gd name="T72" fmla="*/ 223 w 363"/>
                <a:gd name="T73" fmla="*/ 306 h 330"/>
                <a:gd name="T74" fmla="*/ 196 w 363"/>
                <a:gd name="T75" fmla="*/ 297 h 330"/>
                <a:gd name="T76" fmla="*/ 169 w 363"/>
                <a:gd name="T77" fmla="*/ 286 h 330"/>
                <a:gd name="T78" fmla="*/ 139 w 363"/>
                <a:gd name="T79" fmla="*/ 273 h 330"/>
                <a:gd name="T80" fmla="*/ 106 w 363"/>
                <a:gd name="T81" fmla="*/ 257 h 330"/>
                <a:gd name="T82" fmla="*/ 73 w 363"/>
                <a:gd name="T83" fmla="*/ 239 h 330"/>
                <a:gd name="T84" fmla="*/ 73 w 363"/>
                <a:gd name="T85" fmla="*/ 239 h 330"/>
                <a:gd name="T86" fmla="*/ 67 w 363"/>
                <a:gd name="T87" fmla="*/ 236 h 330"/>
                <a:gd name="T88" fmla="*/ 56 w 363"/>
                <a:gd name="T89" fmla="*/ 225 h 330"/>
                <a:gd name="T90" fmla="*/ 48 w 363"/>
                <a:gd name="T91" fmla="*/ 216 h 330"/>
                <a:gd name="T92" fmla="*/ 41 w 363"/>
                <a:gd name="T93" fmla="*/ 207 h 330"/>
                <a:gd name="T94" fmla="*/ 32 w 363"/>
                <a:gd name="T95" fmla="*/ 195 h 330"/>
                <a:gd name="T96" fmla="*/ 23 w 363"/>
                <a:gd name="T97" fmla="*/ 182 h 330"/>
                <a:gd name="T98" fmla="*/ 15 w 363"/>
                <a:gd name="T99" fmla="*/ 165 h 330"/>
                <a:gd name="T100" fmla="*/ 9 w 363"/>
                <a:gd name="T101" fmla="*/ 149 h 330"/>
                <a:gd name="T102" fmla="*/ 5 w 363"/>
                <a:gd name="T103" fmla="*/ 130 h 330"/>
                <a:gd name="T104" fmla="*/ 0 w 363"/>
                <a:gd name="T105" fmla="*/ 107 h 330"/>
                <a:gd name="T106" fmla="*/ 0 w 363"/>
                <a:gd name="T107" fmla="*/ 83 h 330"/>
                <a:gd name="T108" fmla="*/ 2 w 363"/>
                <a:gd name="T109" fmla="*/ 58 h 330"/>
                <a:gd name="T110" fmla="*/ 6 w 363"/>
                <a:gd name="T111" fmla="*/ 29 h 330"/>
                <a:gd name="T112" fmla="*/ 15 w 363"/>
                <a:gd name="T113"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3" h="330">
                  <a:moveTo>
                    <a:pt x="15" y="0"/>
                  </a:moveTo>
                  <a:lnTo>
                    <a:pt x="15" y="0"/>
                  </a:lnTo>
                  <a:lnTo>
                    <a:pt x="42" y="13"/>
                  </a:lnTo>
                  <a:lnTo>
                    <a:pt x="72" y="25"/>
                  </a:lnTo>
                  <a:lnTo>
                    <a:pt x="108" y="40"/>
                  </a:lnTo>
                  <a:lnTo>
                    <a:pt x="147" y="55"/>
                  </a:lnTo>
                  <a:lnTo>
                    <a:pt x="185" y="67"/>
                  </a:lnTo>
                  <a:lnTo>
                    <a:pt x="203" y="73"/>
                  </a:lnTo>
                  <a:lnTo>
                    <a:pt x="221" y="76"/>
                  </a:lnTo>
                  <a:lnTo>
                    <a:pt x="236" y="79"/>
                  </a:lnTo>
                  <a:lnTo>
                    <a:pt x="250" y="79"/>
                  </a:lnTo>
                  <a:lnTo>
                    <a:pt x="250" y="79"/>
                  </a:lnTo>
                  <a:lnTo>
                    <a:pt x="250" y="89"/>
                  </a:lnTo>
                  <a:lnTo>
                    <a:pt x="248" y="118"/>
                  </a:lnTo>
                  <a:lnTo>
                    <a:pt x="250" y="156"/>
                  </a:lnTo>
                  <a:lnTo>
                    <a:pt x="251" y="179"/>
                  </a:lnTo>
                  <a:lnTo>
                    <a:pt x="256" y="201"/>
                  </a:lnTo>
                  <a:lnTo>
                    <a:pt x="260" y="225"/>
                  </a:lnTo>
                  <a:lnTo>
                    <a:pt x="268" y="248"/>
                  </a:lnTo>
                  <a:lnTo>
                    <a:pt x="277" y="268"/>
                  </a:lnTo>
                  <a:lnTo>
                    <a:pt x="287" y="288"/>
                  </a:lnTo>
                  <a:lnTo>
                    <a:pt x="295" y="295"/>
                  </a:lnTo>
                  <a:lnTo>
                    <a:pt x="302" y="303"/>
                  </a:lnTo>
                  <a:lnTo>
                    <a:pt x="309" y="310"/>
                  </a:lnTo>
                  <a:lnTo>
                    <a:pt x="318" y="316"/>
                  </a:lnTo>
                  <a:lnTo>
                    <a:pt x="329" y="321"/>
                  </a:lnTo>
                  <a:lnTo>
                    <a:pt x="339" y="325"/>
                  </a:lnTo>
                  <a:lnTo>
                    <a:pt x="351" y="328"/>
                  </a:lnTo>
                  <a:lnTo>
                    <a:pt x="363" y="330"/>
                  </a:lnTo>
                  <a:lnTo>
                    <a:pt x="363" y="330"/>
                  </a:lnTo>
                  <a:lnTo>
                    <a:pt x="359" y="330"/>
                  </a:lnTo>
                  <a:lnTo>
                    <a:pt x="344" y="330"/>
                  </a:lnTo>
                  <a:lnTo>
                    <a:pt x="320" y="328"/>
                  </a:lnTo>
                  <a:lnTo>
                    <a:pt x="287" y="324"/>
                  </a:lnTo>
                  <a:lnTo>
                    <a:pt x="268" y="319"/>
                  </a:lnTo>
                  <a:lnTo>
                    <a:pt x="247" y="313"/>
                  </a:lnTo>
                  <a:lnTo>
                    <a:pt x="223" y="306"/>
                  </a:lnTo>
                  <a:lnTo>
                    <a:pt x="196" y="297"/>
                  </a:lnTo>
                  <a:lnTo>
                    <a:pt x="169" y="286"/>
                  </a:lnTo>
                  <a:lnTo>
                    <a:pt x="139" y="273"/>
                  </a:lnTo>
                  <a:lnTo>
                    <a:pt x="106" y="257"/>
                  </a:lnTo>
                  <a:lnTo>
                    <a:pt x="73" y="239"/>
                  </a:lnTo>
                  <a:lnTo>
                    <a:pt x="73" y="239"/>
                  </a:lnTo>
                  <a:lnTo>
                    <a:pt x="67" y="236"/>
                  </a:lnTo>
                  <a:lnTo>
                    <a:pt x="56" y="225"/>
                  </a:lnTo>
                  <a:lnTo>
                    <a:pt x="48" y="216"/>
                  </a:lnTo>
                  <a:lnTo>
                    <a:pt x="41" y="207"/>
                  </a:lnTo>
                  <a:lnTo>
                    <a:pt x="32" y="195"/>
                  </a:lnTo>
                  <a:lnTo>
                    <a:pt x="23" y="182"/>
                  </a:lnTo>
                  <a:lnTo>
                    <a:pt x="15" y="165"/>
                  </a:lnTo>
                  <a:lnTo>
                    <a:pt x="9" y="149"/>
                  </a:lnTo>
                  <a:lnTo>
                    <a:pt x="5" y="130"/>
                  </a:lnTo>
                  <a:lnTo>
                    <a:pt x="0" y="107"/>
                  </a:lnTo>
                  <a:lnTo>
                    <a:pt x="0" y="83"/>
                  </a:lnTo>
                  <a:lnTo>
                    <a:pt x="2" y="58"/>
                  </a:lnTo>
                  <a:lnTo>
                    <a:pt x="6" y="29"/>
                  </a:lnTo>
                  <a:lnTo>
                    <a:pt x="15" y="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7" name="Freeform 224"/>
            <p:cNvSpPr>
              <a:spLocks/>
            </p:cNvSpPr>
            <p:nvPr/>
          </p:nvSpPr>
          <p:spPr bwMode="auto">
            <a:xfrm>
              <a:off x="-2304618" y="5825105"/>
              <a:ext cx="576264" cy="523877"/>
            </a:xfrm>
            <a:custGeom>
              <a:avLst/>
              <a:gdLst>
                <a:gd name="T0" fmla="*/ 15 w 363"/>
                <a:gd name="T1" fmla="*/ 0 h 330"/>
                <a:gd name="T2" fmla="*/ 15 w 363"/>
                <a:gd name="T3" fmla="*/ 0 h 330"/>
                <a:gd name="T4" fmla="*/ 42 w 363"/>
                <a:gd name="T5" fmla="*/ 13 h 330"/>
                <a:gd name="T6" fmla="*/ 72 w 363"/>
                <a:gd name="T7" fmla="*/ 25 h 330"/>
                <a:gd name="T8" fmla="*/ 108 w 363"/>
                <a:gd name="T9" fmla="*/ 40 h 330"/>
                <a:gd name="T10" fmla="*/ 147 w 363"/>
                <a:gd name="T11" fmla="*/ 55 h 330"/>
                <a:gd name="T12" fmla="*/ 185 w 363"/>
                <a:gd name="T13" fmla="*/ 67 h 330"/>
                <a:gd name="T14" fmla="*/ 203 w 363"/>
                <a:gd name="T15" fmla="*/ 73 h 330"/>
                <a:gd name="T16" fmla="*/ 221 w 363"/>
                <a:gd name="T17" fmla="*/ 76 h 330"/>
                <a:gd name="T18" fmla="*/ 236 w 363"/>
                <a:gd name="T19" fmla="*/ 79 h 330"/>
                <a:gd name="T20" fmla="*/ 250 w 363"/>
                <a:gd name="T21" fmla="*/ 79 h 330"/>
                <a:gd name="T22" fmla="*/ 250 w 363"/>
                <a:gd name="T23" fmla="*/ 79 h 330"/>
                <a:gd name="T24" fmla="*/ 250 w 363"/>
                <a:gd name="T25" fmla="*/ 89 h 330"/>
                <a:gd name="T26" fmla="*/ 248 w 363"/>
                <a:gd name="T27" fmla="*/ 118 h 330"/>
                <a:gd name="T28" fmla="*/ 250 w 363"/>
                <a:gd name="T29" fmla="*/ 156 h 330"/>
                <a:gd name="T30" fmla="*/ 251 w 363"/>
                <a:gd name="T31" fmla="*/ 179 h 330"/>
                <a:gd name="T32" fmla="*/ 256 w 363"/>
                <a:gd name="T33" fmla="*/ 201 h 330"/>
                <a:gd name="T34" fmla="*/ 260 w 363"/>
                <a:gd name="T35" fmla="*/ 225 h 330"/>
                <a:gd name="T36" fmla="*/ 268 w 363"/>
                <a:gd name="T37" fmla="*/ 248 h 330"/>
                <a:gd name="T38" fmla="*/ 277 w 363"/>
                <a:gd name="T39" fmla="*/ 268 h 330"/>
                <a:gd name="T40" fmla="*/ 287 w 363"/>
                <a:gd name="T41" fmla="*/ 288 h 330"/>
                <a:gd name="T42" fmla="*/ 295 w 363"/>
                <a:gd name="T43" fmla="*/ 295 h 330"/>
                <a:gd name="T44" fmla="*/ 302 w 363"/>
                <a:gd name="T45" fmla="*/ 303 h 330"/>
                <a:gd name="T46" fmla="*/ 309 w 363"/>
                <a:gd name="T47" fmla="*/ 310 h 330"/>
                <a:gd name="T48" fmla="*/ 318 w 363"/>
                <a:gd name="T49" fmla="*/ 316 h 330"/>
                <a:gd name="T50" fmla="*/ 329 w 363"/>
                <a:gd name="T51" fmla="*/ 321 h 330"/>
                <a:gd name="T52" fmla="*/ 339 w 363"/>
                <a:gd name="T53" fmla="*/ 325 h 330"/>
                <a:gd name="T54" fmla="*/ 351 w 363"/>
                <a:gd name="T55" fmla="*/ 328 h 330"/>
                <a:gd name="T56" fmla="*/ 363 w 363"/>
                <a:gd name="T57" fmla="*/ 330 h 330"/>
                <a:gd name="T58" fmla="*/ 363 w 363"/>
                <a:gd name="T59" fmla="*/ 330 h 330"/>
                <a:gd name="T60" fmla="*/ 359 w 363"/>
                <a:gd name="T61" fmla="*/ 330 h 330"/>
                <a:gd name="T62" fmla="*/ 344 w 363"/>
                <a:gd name="T63" fmla="*/ 330 h 330"/>
                <a:gd name="T64" fmla="*/ 320 w 363"/>
                <a:gd name="T65" fmla="*/ 328 h 330"/>
                <a:gd name="T66" fmla="*/ 287 w 363"/>
                <a:gd name="T67" fmla="*/ 324 h 330"/>
                <a:gd name="T68" fmla="*/ 268 w 363"/>
                <a:gd name="T69" fmla="*/ 319 h 330"/>
                <a:gd name="T70" fmla="*/ 247 w 363"/>
                <a:gd name="T71" fmla="*/ 313 h 330"/>
                <a:gd name="T72" fmla="*/ 223 w 363"/>
                <a:gd name="T73" fmla="*/ 306 h 330"/>
                <a:gd name="T74" fmla="*/ 196 w 363"/>
                <a:gd name="T75" fmla="*/ 297 h 330"/>
                <a:gd name="T76" fmla="*/ 169 w 363"/>
                <a:gd name="T77" fmla="*/ 286 h 330"/>
                <a:gd name="T78" fmla="*/ 139 w 363"/>
                <a:gd name="T79" fmla="*/ 273 h 330"/>
                <a:gd name="T80" fmla="*/ 106 w 363"/>
                <a:gd name="T81" fmla="*/ 257 h 330"/>
                <a:gd name="T82" fmla="*/ 73 w 363"/>
                <a:gd name="T83" fmla="*/ 239 h 330"/>
                <a:gd name="T84" fmla="*/ 73 w 363"/>
                <a:gd name="T85" fmla="*/ 239 h 330"/>
                <a:gd name="T86" fmla="*/ 67 w 363"/>
                <a:gd name="T87" fmla="*/ 236 h 330"/>
                <a:gd name="T88" fmla="*/ 56 w 363"/>
                <a:gd name="T89" fmla="*/ 225 h 330"/>
                <a:gd name="T90" fmla="*/ 48 w 363"/>
                <a:gd name="T91" fmla="*/ 216 h 330"/>
                <a:gd name="T92" fmla="*/ 41 w 363"/>
                <a:gd name="T93" fmla="*/ 207 h 330"/>
                <a:gd name="T94" fmla="*/ 32 w 363"/>
                <a:gd name="T95" fmla="*/ 195 h 330"/>
                <a:gd name="T96" fmla="*/ 23 w 363"/>
                <a:gd name="T97" fmla="*/ 182 h 330"/>
                <a:gd name="T98" fmla="*/ 15 w 363"/>
                <a:gd name="T99" fmla="*/ 165 h 330"/>
                <a:gd name="T100" fmla="*/ 9 w 363"/>
                <a:gd name="T101" fmla="*/ 149 h 330"/>
                <a:gd name="T102" fmla="*/ 5 w 363"/>
                <a:gd name="T103" fmla="*/ 130 h 330"/>
                <a:gd name="T104" fmla="*/ 0 w 363"/>
                <a:gd name="T105" fmla="*/ 107 h 330"/>
                <a:gd name="T106" fmla="*/ 0 w 363"/>
                <a:gd name="T107" fmla="*/ 83 h 330"/>
                <a:gd name="T108" fmla="*/ 2 w 363"/>
                <a:gd name="T109" fmla="*/ 58 h 330"/>
                <a:gd name="T110" fmla="*/ 6 w 363"/>
                <a:gd name="T111" fmla="*/ 29 h 330"/>
                <a:gd name="T112" fmla="*/ 15 w 363"/>
                <a:gd name="T113"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3" h="330">
                  <a:moveTo>
                    <a:pt x="15" y="0"/>
                  </a:moveTo>
                  <a:lnTo>
                    <a:pt x="15" y="0"/>
                  </a:lnTo>
                  <a:lnTo>
                    <a:pt x="42" y="13"/>
                  </a:lnTo>
                  <a:lnTo>
                    <a:pt x="72" y="25"/>
                  </a:lnTo>
                  <a:lnTo>
                    <a:pt x="108" y="40"/>
                  </a:lnTo>
                  <a:lnTo>
                    <a:pt x="147" y="55"/>
                  </a:lnTo>
                  <a:lnTo>
                    <a:pt x="185" y="67"/>
                  </a:lnTo>
                  <a:lnTo>
                    <a:pt x="203" y="73"/>
                  </a:lnTo>
                  <a:lnTo>
                    <a:pt x="221" y="76"/>
                  </a:lnTo>
                  <a:lnTo>
                    <a:pt x="236" y="79"/>
                  </a:lnTo>
                  <a:lnTo>
                    <a:pt x="250" y="79"/>
                  </a:lnTo>
                  <a:lnTo>
                    <a:pt x="250" y="79"/>
                  </a:lnTo>
                  <a:lnTo>
                    <a:pt x="250" y="89"/>
                  </a:lnTo>
                  <a:lnTo>
                    <a:pt x="248" y="118"/>
                  </a:lnTo>
                  <a:lnTo>
                    <a:pt x="250" y="156"/>
                  </a:lnTo>
                  <a:lnTo>
                    <a:pt x="251" y="179"/>
                  </a:lnTo>
                  <a:lnTo>
                    <a:pt x="256" y="201"/>
                  </a:lnTo>
                  <a:lnTo>
                    <a:pt x="260" y="225"/>
                  </a:lnTo>
                  <a:lnTo>
                    <a:pt x="268" y="248"/>
                  </a:lnTo>
                  <a:lnTo>
                    <a:pt x="277" y="268"/>
                  </a:lnTo>
                  <a:lnTo>
                    <a:pt x="287" y="288"/>
                  </a:lnTo>
                  <a:lnTo>
                    <a:pt x="295" y="295"/>
                  </a:lnTo>
                  <a:lnTo>
                    <a:pt x="302" y="303"/>
                  </a:lnTo>
                  <a:lnTo>
                    <a:pt x="309" y="310"/>
                  </a:lnTo>
                  <a:lnTo>
                    <a:pt x="318" y="316"/>
                  </a:lnTo>
                  <a:lnTo>
                    <a:pt x="329" y="321"/>
                  </a:lnTo>
                  <a:lnTo>
                    <a:pt x="339" y="325"/>
                  </a:lnTo>
                  <a:lnTo>
                    <a:pt x="351" y="328"/>
                  </a:lnTo>
                  <a:lnTo>
                    <a:pt x="363" y="330"/>
                  </a:lnTo>
                  <a:lnTo>
                    <a:pt x="363" y="330"/>
                  </a:lnTo>
                  <a:lnTo>
                    <a:pt x="359" y="330"/>
                  </a:lnTo>
                  <a:lnTo>
                    <a:pt x="344" y="330"/>
                  </a:lnTo>
                  <a:lnTo>
                    <a:pt x="320" y="328"/>
                  </a:lnTo>
                  <a:lnTo>
                    <a:pt x="287" y="324"/>
                  </a:lnTo>
                  <a:lnTo>
                    <a:pt x="268" y="319"/>
                  </a:lnTo>
                  <a:lnTo>
                    <a:pt x="247" y="313"/>
                  </a:lnTo>
                  <a:lnTo>
                    <a:pt x="223" y="306"/>
                  </a:lnTo>
                  <a:lnTo>
                    <a:pt x="196" y="297"/>
                  </a:lnTo>
                  <a:lnTo>
                    <a:pt x="169" y="286"/>
                  </a:lnTo>
                  <a:lnTo>
                    <a:pt x="139" y="273"/>
                  </a:lnTo>
                  <a:lnTo>
                    <a:pt x="106" y="257"/>
                  </a:lnTo>
                  <a:lnTo>
                    <a:pt x="73" y="239"/>
                  </a:lnTo>
                  <a:lnTo>
                    <a:pt x="73" y="239"/>
                  </a:lnTo>
                  <a:lnTo>
                    <a:pt x="67" y="236"/>
                  </a:lnTo>
                  <a:lnTo>
                    <a:pt x="56" y="225"/>
                  </a:lnTo>
                  <a:lnTo>
                    <a:pt x="48" y="216"/>
                  </a:lnTo>
                  <a:lnTo>
                    <a:pt x="41" y="207"/>
                  </a:lnTo>
                  <a:lnTo>
                    <a:pt x="32" y="195"/>
                  </a:lnTo>
                  <a:lnTo>
                    <a:pt x="23" y="182"/>
                  </a:lnTo>
                  <a:lnTo>
                    <a:pt x="15" y="165"/>
                  </a:lnTo>
                  <a:lnTo>
                    <a:pt x="9" y="149"/>
                  </a:lnTo>
                  <a:lnTo>
                    <a:pt x="5" y="130"/>
                  </a:lnTo>
                  <a:lnTo>
                    <a:pt x="0" y="107"/>
                  </a:lnTo>
                  <a:lnTo>
                    <a:pt x="0" y="83"/>
                  </a:lnTo>
                  <a:lnTo>
                    <a:pt x="2" y="58"/>
                  </a:lnTo>
                  <a:lnTo>
                    <a:pt x="6" y="29"/>
                  </a:lnTo>
                  <a:lnTo>
                    <a:pt x="1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8" name="Freeform 225"/>
            <p:cNvSpPr>
              <a:spLocks/>
            </p:cNvSpPr>
            <p:nvPr/>
          </p:nvSpPr>
          <p:spPr bwMode="auto">
            <a:xfrm>
              <a:off x="-2282393" y="5893368"/>
              <a:ext cx="525464" cy="455614"/>
            </a:xfrm>
            <a:custGeom>
              <a:avLst/>
              <a:gdLst>
                <a:gd name="T0" fmla="*/ 331 w 331"/>
                <a:gd name="T1" fmla="*/ 287 h 287"/>
                <a:gd name="T2" fmla="*/ 313 w 331"/>
                <a:gd name="T3" fmla="*/ 285 h 287"/>
                <a:gd name="T4" fmla="*/ 295 w 331"/>
                <a:gd name="T5" fmla="*/ 278 h 287"/>
                <a:gd name="T6" fmla="*/ 275 w 331"/>
                <a:gd name="T7" fmla="*/ 266 h 287"/>
                <a:gd name="T8" fmla="*/ 252 w 331"/>
                <a:gd name="T9" fmla="*/ 242 h 287"/>
                <a:gd name="T10" fmla="*/ 234 w 331"/>
                <a:gd name="T11" fmla="*/ 208 h 287"/>
                <a:gd name="T12" fmla="*/ 219 w 331"/>
                <a:gd name="T13" fmla="*/ 160 h 287"/>
                <a:gd name="T14" fmla="*/ 212 w 331"/>
                <a:gd name="T15" fmla="*/ 94 h 287"/>
                <a:gd name="T16" fmla="*/ 204 w 331"/>
                <a:gd name="T17" fmla="*/ 93 h 287"/>
                <a:gd name="T18" fmla="*/ 191 w 331"/>
                <a:gd name="T19" fmla="*/ 85 h 287"/>
                <a:gd name="T20" fmla="*/ 177 w 331"/>
                <a:gd name="T21" fmla="*/ 70 h 287"/>
                <a:gd name="T22" fmla="*/ 174 w 331"/>
                <a:gd name="T23" fmla="*/ 58 h 287"/>
                <a:gd name="T24" fmla="*/ 176 w 331"/>
                <a:gd name="T25" fmla="*/ 42 h 287"/>
                <a:gd name="T26" fmla="*/ 161 w 331"/>
                <a:gd name="T27" fmla="*/ 39 h 287"/>
                <a:gd name="T28" fmla="*/ 103 w 331"/>
                <a:gd name="T29" fmla="*/ 24 h 287"/>
                <a:gd name="T30" fmla="*/ 58 w 331"/>
                <a:gd name="T31" fmla="*/ 9 h 287"/>
                <a:gd name="T32" fmla="*/ 39 w 331"/>
                <a:gd name="T33" fmla="*/ 0 h 287"/>
                <a:gd name="T34" fmla="*/ 37 w 331"/>
                <a:gd name="T35" fmla="*/ 10 h 287"/>
                <a:gd name="T36" fmla="*/ 31 w 331"/>
                <a:gd name="T37" fmla="*/ 21 h 287"/>
                <a:gd name="T38" fmla="*/ 15 w 331"/>
                <a:gd name="T39" fmla="*/ 27 h 287"/>
                <a:gd name="T40" fmla="*/ 1 w 331"/>
                <a:gd name="T41" fmla="*/ 27 h 287"/>
                <a:gd name="T42" fmla="*/ 0 w 331"/>
                <a:gd name="T43" fmla="*/ 66 h 287"/>
                <a:gd name="T44" fmla="*/ 6 w 331"/>
                <a:gd name="T45" fmla="*/ 104 h 287"/>
                <a:gd name="T46" fmla="*/ 15 w 331"/>
                <a:gd name="T47" fmla="*/ 133 h 287"/>
                <a:gd name="T48" fmla="*/ 30 w 331"/>
                <a:gd name="T49" fmla="*/ 161 h 287"/>
                <a:gd name="T50" fmla="*/ 53 w 331"/>
                <a:gd name="T51" fmla="*/ 188 h 287"/>
                <a:gd name="T52" fmla="*/ 68 w 331"/>
                <a:gd name="T53" fmla="*/ 202 h 287"/>
                <a:gd name="T54" fmla="*/ 121 w 331"/>
                <a:gd name="T55" fmla="*/ 228 h 287"/>
                <a:gd name="T56" fmla="*/ 197 w 331"/>
                <a:gd name="T57" fmla="*/ 260 h 287"/>
                <a:gd name="T58" fmla="*/ 240 w 331"/>
                <a:gd name="T59" fmla="*/ 273 h 287"/>
                <a:gd name="T60" fmla="*/ 286 w 331"/>
                <a:gd name="T61" fmla="*/ 284 h 287"/>
                <a:gd name="T62" fmla="*/ 331 w 331"/>
                <a:gd name="T6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87">
                  <a:moveTo>
                    <a:pt x="331" y="287"/>
                  </a:moveTo>
                  <a:lnTo>
                    <a:pt x="331" y="287"/>
                  </a:lnTo>
                  <a:lnTo>
                    <a:pt x="327" y="287"/>
                  </a:lnTo>
                  <a:lnTo>
                    <a:pt x="313" y="285"/>
                  </a:lnTo>
                  <a:lnTo>
                    <a:pt x="304" y="282"/>
                  </a:lnTo>
                  <a:lnTo>
                    <a:pt x="295" y="278"/>
                  </a:lnTo>
                  <a:lnTo>
                    <a:pt x="285" y="273"/>
                  </a:lnTo>
                  <a:lnTo>
                    <a:pt x="275" y="266"/>
                  </a:lnTo>
                  <a:lnTo>
                    <a:pt x="264" y="255"/>
                  </a:lnTo>
                  <a:lnTo>
                    <a:pt x="252" y="242"/>
                  </a:lnTo>
                  <a:lnTo>
                    <a:pt x="243" y="227"/>
                  </a:lnTo>
                  <a:lnTo>
                    <a:pt x="234" y="208"/>
                  </a:lnTo>
                  <a:lnTo>
                    <a:pt x="225" y="185"/>
                  </a:lnTo>
                  <a:lnTo>
                    <a:pt x="219" y="160"/>
                  </a:lnTo>
                  <a:lnTo>
                    <a:pt x="215" y="128"/>
                  </a:lnTo>
                  <a:lnTo>
                    <a:pt x="212" y="94"/>
                  </a:lnTo>
                  <a:lnTo>
                    <a:pt x="212" y="94"/>
                  </a:lnTo>
                  <a:lnTo>
                    <a:pt x="204" y="93"/>
                  </a:lnTo>
                  <a:lnTo>
                    <a:pt x="198" y="90"/>
                  </a:lnTo>
                  <a:lnTo>
                    <a:pt x="191" y="85"/>
                  </a:lnTo>
                  <a:lnTo>
                    <a:pt x="183" y="79"/>
                  </a:lnTo>
                  <a:lnTo>
                    <a:pt x="177" y="70"/>
                  </a:lnTo>
                  <a:lnTo>
                    <a:pt x="176" y="64"/>
                  </a:lnTo>
                  <a:lnTo>
                    <a:pt x="174" y="58"/>
                  </a:lnTo>
                  <a:lnTo>
                    <a:pt x="174" y="51"/>
                  </a:lnTo>
                  <a:lnTo>
                    <a:pt x="176" y="42"/>
                  </a:lnTo>
                  <a:lnTo>
                    <a:pt x="176" y="42"/>
                  </a:lnTo>
                  <a:lnTo>
                    <a:pt x="161" y="39"/>
                  </a:lnTo>
                  <a:lnTo>
                    <a:pt x="125" y="30"/>
                  </a:lnTo>
                  <a:lnTo>
                    <a:pt x="103" y="24"/>
                  </a:lnTo>
                  <a:lnTo>
                    <a:pt x="80" y="18"/>
                  </a:lnTo>
                  <a:lnTo>
                    <a:pt x="58" y="9"/>
                  </a:lnTo>
                  <a:lnTo>
                    <a:pt x="39" y="0"/>
                  </a:lnTo>
                  <a:lnTo>
                    <a:pt x="39" y="0"/>
                  </a:lnTo>
                  <a:lnTo>
                    <a:pt x="39" y="4"/>
                  </a:lnTo>
                  <a:lnTo>
                    <a:pt x="37" y="10"/>
                  </a:lnTo>
                  <a:lnTo>
                    <a:pt x="34" y="15"/>
                  </a:lnTo>
                  <a:lnTo>
                    <a:pt x="31" y="21"/>
                  </a:lnTo>
                  <a:lnTo>
                    <a:pt x="24" y="25"/>
                  </a:lnTo>
                  <a:lnTo>
                    <a:pt x="15" y="27"/>
                  </a:lnTo>
                  <a:lnTo>
                    <a:pt x="1" y="27"/>
                  </a:lnTo>
                  <a:lnTo>
                    <a:pt x="1" y="27"/>
                  </a:lnTo>
                  <a:lnTo>
                    <a:pt x="0" y="45"/>
                  </a:lnTo>
                  <a:lnTo>
                    <a:pt x="0" y="66"/>
                  </a:lnTo>
                  <a:lnTo>
                    <a:pt x="3" y="90"/>
                  </a:lnTo>
                  <a:lnTo>
                    <a:pt x="6" y="104"/>
                  </a:lnTo>
                  <a:lnTo>
                    <a:pt x="9" y="118"/>
                  </a:lnTo>
                  <a:lnTo>
                    <a:pt x="15" y="133"/>
                  </a:lnTo>
                  <a:lnTo>
                    <a:pt x="22" y="148"/>
                  </a:lnTo>
                  <a:lnTo>
                    <a:pt x="30" y="161"/>
                  </a:lnTo>
                  <a:lnTo>
                    <a:pt x="42" y="176"/>
                  </a:lnTo>
                  <a:lnTo>
                    <a:pt x="53" y="188"/>
                  </a:lnTo>
                  <a:lnTo>
                    <a:pt x="68" y="202"/>
                  </a:lnTo>
                  <a:lnTo>
                    <a:pt x="68" y="202"/>
                  </a:lnTo>
                  <a:lnTo>
                    <a:pt x="94" y="215"/>
                  </a:lnTo>
                  <a:lnTo>
                    <a:pt x="121" y="228"/>
                  </a:lnTo>
                  <a:lnTo>
                    <a:pt x="157" y="243"/>
                  </a:lnTo>
                  <a:lnTo>
                    <a:pt x="197" y="260"/>
                  </a:lnTo>
                  <a:lnTo>
                    <a:pt x="218" y="267"/>
                  </a:lnTo>
                  <a:lnTo>
                    <a:pt x="240" y="273"/>
                  </a:lnTo>
                  <a:lnTo>
                    <a:pt x="264" y="279"/>
                  </a:lnTo>
                  <a:lnTo>
                    <a:pt x="286" y="284"/>
                  </a:lnTo>
                  <a:lnTo>
                    <a:pt x="309" y="285"/>
                  </a:lnTo>
                  <a:lnTo>
                    <a:pt x="331" y="287"/>
                  </a:lnTo>
                  <a:close/>
                </a:path>
              </a:pathLst>
            </a:custGeom>
            <a:solidFill>
              <a:srgbClr val="F1E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9" name="Freeform 226"/>
            <p:cNvSpPr>
              <a:spLocks/>
            </p:cNvSpPr>
            <p:nvPr/>
          </p:nvSpPr>
          <p:spPr bwMode="auto">
            <a:xfrm>
              <a:off x="-2282393" y="5893368"/>
              <a:ext cx="525464" cy="455614"/>
            </a:xfrm>
            <a:custGeom>
              <a:avLst/>
              <a:gdLst>
                <a:gd name="T0" fmla="*/ 331 w 331"/>
                <a:gd name="T1" fmla="*/ 287 h 287"/>
                <a:gd name="T2" fmla="*/ 313 w 331"/>
                <a:gd name="T3" fmla="*/ 285 h 287"/>
                <a:gd name="T4" fmla="*/ 295 w 331"/>
                <a:gd name="T5" fmla="*/ 278 h 287"/>
                <a:gd name="T6" fmla="*/ 275 w 331"/>
                <a:gd name="T7" fmla="*/ 266 h 287"/>
                <a:gd name="T8" fmla="*/ 252 w 331"/>
                <a:gd name="T9" fmla="*/ 242 h 287"/>
                <a:gd name="T10" fmla="*/ 234 w 331"/>
                <a:gd name="T11" fmla="*/ 208 h 287"/>
                <a:gd name="T12" fmla="*/ 219 w 331"/>
                <a:gd name="T13" fmla="*/ 160 h 287"/>
                <a:gd name="T14" fmla="*/ 212 w 331"/>
                <a:gd name="T15" fmla="*/ 94 h 287"/>
                <a:gd name="T16" fmla="*/ 204 w 331"/>
                <a:gd name="T17" fmla="*/ 93 h 287"/>
                <a:gd name="T18" fmla="*/ 191 w 331"/>
                <a:gd name="T19" fmla="*/ 85 h 287"/>
                <a:gd name="T20" fmla="*/ 177 w 331"/>
                <a:gd name="T21" fmla="*/ 70 h 287"/>
                <a:gd name="T22" fmla="*/ 174 w 331"/>
                <a:gd name="T23" fmla="*/ 58 h 287"/>
                <a:gd name="T24" fmla="*/ 176 w 331"/>
                <a:gd name="T25" fmla="*/ 42 h 287"/>
                <a:gd name="T26" fmla="*/ 161 w 331"/>
                <a:gd name="T27" fmla="*/ 39 h 287"/>
                <a:gd name="T28" fmla="*/ 103 w 331"/>
                <a:gd name="T29" fmla="*/ 24 h 287"/>
                <a:gd name="T30" fmla="*/ 58 w 331"/>
                <a:gd name="T31" fmla="*/ 9 h 287"/>
                <a:gd name="T32" fmla="*/ 39 w 331"/>
                <a:gd name="T33" fmla="*/ 0 h 287"/>
                <a:gd name="T34" fmla="*/ 37 w 331"/>
                <a:gd name="T35" fmla="*/ 10 h 287"/>
                <a:gd name="T36" fmla="*/ 31 w 331"/>
                <a:gd name="T37" fmla="*/ 21 h 287"/>
                <a:gd name="T38" fmla="*/ 15 w 331"/>
                <a:gd name="T39" fmla="*/ 27 h 287"/>
                <a:gd name="T40" fmla="*/ 1 w 331"/>
                <a:gd name="T41" fmla="*/ 27 h 287"/>
                <a:gd name="T42" fmla="*/ 0 w 331"/>
                <a:gd name="T43" fmla="*/ 66 h 287"/>
                <a:gd name="T44" fmla="*/ 6 w 331"/>
                <a:gd name="T45" fmla="*/ 104 h 287"/>
                <a:gd name="T46" fmla="*/ 15 w 331"/>
                <a:gd name="T47" fmla="*/ 133 h 287"/>
                <a:gd name="T48" fmla="*/ 30 w 331"/>
                <a:gd name="T49" fmla="*/ 161 h 287"/>
                <a:gd name="T50" fmla="*/ 53 w 331"/>
                <a:gd name="T51" fmla="*/ 188 h 287"/>
                <a:gd name="T52" fmla="*/ 68 w 331"/>
                <a:gd name="T53" fmla="*/ 202 h 287"/>
                <a:gd name="T54" fmla="*/ 121 w 331"/>
                <a:gd name="T55" fmla="*/ 228 h 287"/>
                <a:gd name="T56" fmla="*/ 197 w 331"/>
                <a:gd name="T57" fmla="*/ 260 h 287"/>
                <a:gd name="T58" fmla="*/ 240 w 331"/>
                <a:gd name="T59" fmla="*/ 273 h 287"/>
                <a:gd name="T60" fmla="*/ 286 w 331"/>
                <a:gd name="T61" fmla="*/ 284 h 287"/>
                <a:gd name="T62" fmla="*/ 331 w 331"/>
                <a:gd name="T6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1" h="287">
                  <a:moveTo>
                    <a:pt x="331" y="287"/>
                  </a:moveTo>
                  <a:lnTo>
                    <a:pt x="331" y="287"/>
                  </a:lnTo>
                  <a:lnTo>
                    <a:pt x="327" y="287"/>
                  </a:lnTo>
                  <a:lnTo>
                    <a:pt x="313" y="285"/>
                  </a:lnTo>
                  <a:lnTo>
                    <a:pt x="304" y="282"/>
                  </a:lnTo>
                  <a:lnTo>
                    <a:pt x="295" y="278"/>
                  </a:lnTo>
                  <a:lnTo>
                    <a:pt x="285" y="273"/>
                  </a:lnTo>
                  <a:lnTo>
                    <a:pt x="275" y="266"/>
                  </a:lnTo>
                  <a:lnTo>
                    <a:pt x="264" y="255"/>
                  </a:lnTo>
                  <a:lnTo>
                    <a:pt x="252" y="242"/>
                  </a:lnTo>
                  <a:lnTo>
                    <a:pt x="243" y="227"/>
                  </a:lnTo>
                  <a:lnTo>
                    <a:pt x="234" y="208"/>
                  </a:lnTo>
                  <a:lnTo>
                    <a:pt x="225" y="185"/>
                  </a:lnTo>
                  <a:lnTo>
                    <a:pt x="219" y="160"/>
                  </a:lnTo>
                  <a:lnTo>
                    <a:pt x="215" y="128"/>
                  </a:lnTo>
                  <a:lnTo>
                    <a:pt x="212" y="94"/>
                  </a:lnTo>
                  <a:lnTo>
                    <a:pt x="212" y="94"/>
                  </a:lnTo>
                  <a:lnTo>
                    <a:pt x="204" y="93"/>
                  </a:lnTo>
                  <a:lnTo>
                    <a:pt x="198" y="90"/>
                  </a:lnTo>
                  <a:lnTo>
                    <a:pt x="191" y="85"/>
                  </a:lnTo>
                  <a:lnTo>
                    <a:pt x="183" y="79"/>
                  </a:lnTo>
                  <a:lnTo>
                    <a:pt x="177" y="70"/>
                  </a:lnTo>
                  <a:lnTo>
                    <a:pt x="176" y="64"/>
                  </a:lnTo>
                  <a:lnTo>
                    <a:pt x="174" y="58"/>
                  </a:lnTo>
                  <a:lnTo>
                    <a:pt x="174" y="51"/>
                  </a:lnTo>
                  <a:lnTo>
                    <a:pt x="176" y="42"/>
                  </a:lnTo>
                  <a:lnTo>
                    <a:pt x="176" y="42"/>
                  </a:lnTo>
                  <a:lnTo>
                    <a:pt x="161" y="39"/>
                  </a:lnTo>
                  <a:lnTo>
                    <a:pt x="125" y="30"/>
                  </a:lnTo>
                  <a:lnTo>
                    <a:pt x="103" y="24"/>
                  </a:lnTo>
                  <a:lnTo>
                    <a:pt x="80" y="18"/>
                  </a:lnTo>
                  <a:lnTo>
                    <a:pt x="58" y="9"/>
                  </a:lnTo>
                  <a:lnTo>
                    <a:pt x="39" y="0"/>
                  </a:lnTo>
                  <a:lnTo>
                    <a:pt x="39" y="0"/>
                  </a:lnTo>
                  <a:lnTo>
                    <a:pt x="39" y="4"/>
                  </a:lnTo>
                  <a:lnTo>
                    <a:pt x="37" y="10"/>
                  </a:lnTo>
                  <a:lnTo>
                    <a:pt x="34" y="15"/>
                  </a:lnTo>
                  <a:lnTo>
                    <a:pt x="31" y="21"/>
                  </a:lnTo>
                  <a:lnTo>
                    <a:pt x="24" y="25"/>
                  </a:lnTo>
                  <a:lnTo>
                    <a:pt x="15" y="27"/>
                  </a:lnTo>
                  <a:lnTo>
                    <a:pt x="1" y="27"/>
                  </a:lnTo>
                  <a:lnTo>
                    <a:pt x="1" y="27"/>
                  </a:lnTo>
                  <a:lnTo>
                    <a:pt x="0" y="45"/>
                  </a:lnTo>
                  <a:lnTo>
                    <a:pt x="0" y="66"/>
                  </a:lnTo>
                  <a:lnTo>
                    <a:pt x="3" y="90"/>
                  </a:lnTo>
                  <a:lnTo>
                    <a:pt x="6" y="104"/>
                  </a:lnTo>
                  <a:lnTo>
                    <a:pt x="9" y="118"/>
                  </a:lnTo>
                  <a:lnTo>
                    <a:pt x="15" y="133"/>
                  </a:lnTo>
                  <a:lnTo>
                    <a:pt x="22" y="148"/>
                  </a:lnTo>
                  <a:lnTo>
                    <a:pt x="30" y="161"/>
                  </a:lnTo>
                  <a:lnTo>
                    <a:pt x="42" y="176"/>
                  </a:lnTo>
                  <a:lnTo>
                    <a:pt x="53" y="188"/>
                  </a:lnTo>
                  <a:lnTo>
                    <a:pt x="68" y="202"/>
                  </a:lnTo>
                  <a:lnTo>
                    <a:pt x="68" y="202"/>
                  </a:lnTo>
                  <a:lnTo>
                    <a:pt x="94" y="215"/>
                  </a:lnTo>
                  <a:lnTo>
                    <a:pt x="121" y="228"/>
                  </a:lnTo>
                  <a:lnTo>
                    <a:pt x="157" y="243"/>
                  </a:lnTo>
                  <a:lnTo>
                    <a:pt x="197" y="260"/>
                  </a:lnTo>
                  <a:lnTo>
                    <a:pt x="218" y="267"/>
                  </a:lnTo>
                  <a:lnTo>
                    <a:pt x="240" y="273"/>
                  </a:lnTo>
                  <a:lnTo>
                    <a:pt x="264" y="279"/>
                  </a:lnTo>
                  <a:lnTo>
                    <a:pt x="286" y="284"/>
                  </a:lnTo>
                  <a:lnTo>
                    <a:pt x="309" y="285"/>
                  </a:lnTo>
                  <a:lnTo>
                    <a:pt x="331" y="2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0" name="Freeform 227"/>
            <p:cNvSpPr>
              <a:spLocks/>
            </p:cNvSpPr>
            <p:nvPr/>
          </p:nvSpPr>
          <p:spPr bwMode="auto">
            <a:xfrm>
              <a:off x="-2079193" y="5964806"/>
              <a:ext cx="61913" cy="234951"/>
            </a:xfrm>
            <a:custGeom>
              <a:avLst/>
              <a:gdLst>
                <a:gd name="T0" fmla="*/ 11 w 39"/>
                <a:gd name="T1" fmla="*/ 0 h 148"/>
                <a:gd name="T2" fmla="*/ 11 w 39"/>
                <a:gd name="T3" fmla="*/ 0 h 148"/>
                <a:gd name="T4" fmla="*/ 6 w 39"/>
                <a:gd name="T5" fmla="*/ 13 h 148"/>
                <a:gd name="T6" fmla="*/ 3 w 39"/>
                <a:gd name="T7" fmla="*/ 28 h 148"/>
                <a:gd name="T8" fmla="*/ 2 w 39"/>
                <a:gd name="T9" fmla="*/ 48 h 148"/>
                <a:gd name="T10" fmla="*/ 0 w 39"/>
                <a:gd name="T11" fmla="*/ 68 h 148"/>
                <a:gd name="T12" fmla="*/ 3 w 39"/>
                <a:gd name="T13" fmla="*/ 94 h 148"/>
                <a:gd name="T14" fmla="*/ 5 w 39"/>
                <a:gd name="T15" fmla="*/ 106 h 148"/>
                <a:gd name="T16" fmla="*/ 9 w 39"/>
                <a:gd name="T17" fmla="*/ 118 h 148"/>
                <a:gd name="T18" fmla="*/ 14 w 39"/>
                <a:gd name="T19" fmla="*/ 131 h 148"/>
                <a:gd name="T20" fmla="*/ 21 w 39"/>
                <a:gd name="T21" fmla="*/ 143 h 148"/>
                <a:gd name="T22" fmla="*/ 39 w 39"/>
                <a:gd name="T23" fmla="*/ 148 h 148"/>
                <a:gd name="T24" fmla="*/ 39 w 39"/>
                <a:gd name="T25" fmla="*/ 148 h 148"/>
                <a:gd name="T26" fmla="*/ 33 w 39"/>
                <a:gd name="T27" fmla="*/ 134 h 148"/>
                <a:gd name="T28" fmla="*/ 27 w 39"/>
                <a:gd name="T29" fmla="*/ 121 h 148"/>
                <a:gd name="T30" fmla="*/ 23 w 39"/>
                <a:gd name="T31" fmla="*/ 103 h 148"/>
                <a:gd name="T32" fmla="*/ 18 w 39"/>
                <a:gd name="T33" fmla="*/ 80 h 148"/>
                <a:gd name="T34" fmla="*/ 18 w 39"/>
                <a:gd name="T35" fmla="*/ 57 h 148"/>
                <a:gd name="T36" fmla="*/ 18 w 39"/>
                <a:gd name="T37" fmla="*/ 43 h 148"/>
                <a:gd name="T38" fmla="*/ 20 w 39"/>
                <a:gd name="T39" fmla="*/ 30 h 148"/>
                <a:gd name="T40" fmla="*/ 23 w 39"/>
                <a:gd name="T41" fmla="*/ 18 h 148"/>
                <a:gd name="T42" fmla="*/ 27 w 39"/>
                <a:gd name="T43" fmla="*/ 4 h 148"/>
                <a:gd name="T44" fmla="*/ 11 w 39"/>
                <a:gd name="T4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148">
                  <a:moveTo>
                    <a:pt x="11" y="0"/>
                  </a:moveTo>
                  <a:lnTo>
                    <a:pt x="11" y="0"/>
                  </a:lnTo>
                  <a:lnTo>
                    <a:pt x="6" y="13"/>
                  </a:lnTo>
                  <a:lnTo>
                    <a:pt x="3" y="28"/>
                  </a:lnTo>
                  <a:lnTo>
                    <a:pt x="2" y="48"/>
                  </a:lnTo>
                  <a:lnTo>
                    <a:pt x="0" y="68"/>
                  </a:lnTo>
                  <a:lnTo>
                    <a:pt x="3" y="94"/>
                  </a:lnTo>
                  <a:lnTo>
                    <a:pt x="5" y="106"/>
                  </a:lnTo>
                  <a:lnTo>
                    <a:pt x="9" y="118"/>
                  </a:lnTo>
                  <a:lnTo>
                    <a:pt x="14" y="131"/>
                  </a:lnTo>
                  <a:lnTo>
                    <a:pt x="21" y="143"/>
                  </a:lnTo>
                  <a:lnTo>
                    <a:pt x="39" y="148"/>
                  </a:lnTo>
                  <a:lnTo>
                    <a:pt x="39" y="148"/>
                  </a:lnTo>
                  <a:lnTo>
                    <a:pt x="33" y="134"/>
                  </a:lnTo>
                  <a:lnTo>
                    <a:pt x="27" y="121"/>
                  </a:lnTo>
                  <a:lnTo>
                    <a:pt x="23" y="103"/>
                  </a:lnTo>
                  <a:lnTo>
                    <a:pt x="18" y="80"/>
                  </a:lnTo>
                  <a:lnTo>
                    <a:pt x="18" y="57"/>
                  </a:lnTo>
                  <a:lnTo>
                    <a:pt x="18" y="43"/>
                  </a:lnTo>
                  <a:lnTo>
                    <a:pt x="20" y="30"/>
                  </a:lnTo>
                  <a:lnTo>
                    <a:pt x="23" y="18"/>
                  </a:lnTo>
                  <a:lnTo>
                    <a:pt x="27" y="4"/>
                  </a:lnTo>
                  <a:lnTo>
                    <a:pt x="11" y="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1" name="Freeform 228"/>
            <p:cNvSpPr>
              <a:spLocks/>
            </p:cNvSpPr>
            <p:nvPr/>
          </p:nvSpPr>
          <p:spPr bwMode="auto">
            <a:xfrm>
              <a:off x="-2112530" y="5956868"/>
              <a:ext cx="38100" cy="111125"/>
            </a:xfrm>
            <a:custGeom>
              <a:avLst/>
              <a:gdLst>
                <a:gd name="T0" fmla="*/ 9 w 24"/>
                <a:gd name="T1" fmla="*/ 0 h 70"/>
                <a:gd name="T2" fmla="*/ 9 w 24"/>
                <a:gd name="T3" fmla="*/ 0 h 70"/>
                <a:gd name="T4" fmla="*/ 8 w 24"/>
                <a:gd name="T5" fmla="*/ 6 h 70"/>
                <a:gd name="T6" fmla="*/ 5 w 24"/>
                <a:gd name="T7" fmla="*/ 18 h 70"/>
                <a:gd name="T8" fmla="*/ 2 w 24"/>
                <a:gd name="T9" fmla="*/ 39 h 70"/>
                <a:gd name="T10" fmla="*/ 0 w 24"/>
                <a:gd name="T11" fmla="*/ 67 h 70"/>
                <a:gd name="T12" fmla="*/ 0 w 24"/>
                <a:gd name="T13" fmla="*/ 67 h 70"/>
                <a:gd name="T14" fmla="*/ 2 w 24"/>
                <a:gd name="T15" fmla="*/ 69 h 70"/>
                <a:gd name="T16" fmla="*/ 14 w 24"/>
                <a:gd name="T17" fmla="*/ 70 h 70"/>
                <a:gd name="T18" fmla="*/ 14 w 24"/>
                <a:gd name="T19" fmla="*/ 70 h 70"/>
                <a:gd name="T20" fmla="*/ 14 w 24"/>
                <a:gd name="T21" fmla="*/ 56 h 70"/>
                <a:gd name="T22" fmla="*/ 15 w 24"/>
                <a:gd name="T23" fmla="*/ 44 h 70"/>
                <a:gd name="T24" fmla="*/ 18 w 24"/>
                <a:gd name="T25" fmla="*/ 23 h 70"/>
                <a:gd name="T26" fmla="*/ 23 w 24"/>
                <a:gd name="T27" fmla="*/ 9 h 70"/>
                <a:gd name="T28" fmla="*/ 24 w 24"/>
                <a:gd name="T29" fmla="*/ 5 h 70"/>
                <a:gd name="T30" fmla="*/ 9 w 24"/>
                <a:gd name="T3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70">
                  <a:moveTo>
                    <a:pt x="9" y="0"/>
                  </a:moveTo>
                  <a:lnTo>
                    <a:pt x="9" y="0"/>
                  </a:lnTo>
                  <a:lnTo>
                    <a:pt x="8" y="6"/>
                  </a:lnTo>
                  <a:lnTo>
                    <a:pt x="5" y="18"/>
                  </a:lnTo>
                  <a:lnTo>
                    <a:pt x="2" y="39"/>
                  </a:lnTo>
                  <a:lnTo>
                    <a:pt x="0" y="67"/>
                  </a:lnTo>
                  <a:lnTo>
                    <a:pt x="0" y="67"/>
                  </a:lnTo>
                  <a:lnTo>
                    <a:pt x="2" y="69"/>
                  </a:lnTo>
                  <a:lnTo>
                    <a:pt x="14" y="70"/>
                  </a:lnTo>
                  <a:lnTo>
                    <a:pt x="14" y="70"/>
                  </a:lnTo>
                  <a:lnTo>
                    <a:pt x="14" y="56"/>
                  </a:lnTo>
                  <a:lnTo>
                    <a:pt x="15" y="44"/>
                  </a:lnTo>
                  <a:lnTo>
                    <a:pt x="18" y="23"/>
                  </a:lnTo>
                  <a:lnTo>
                    <a:pt x="23" y="9"/>
                  </a:lnTo>
                  <a:lnTo>
                    <a:pt x="24" y="5"/>
                  </a:lnTo>
                  <a:lnTo>
                    <a:pt x="9" y="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2" name="Freeform 229"/>
            <p:cNvSpPr>
              <a:spLocks/>
            </p:cNvSpPr>
            <p:nvPr/>
          </p:nvSpPr>
          <p:spPr bwMode="auto">
            <a:xfrm>
              <a:off x="-2256993" y="5950518"/>
              <a:ext cx="114300" cy="85725"/>
            </a:xfrm>
            <a:custGeom>
              <a:avLst/>
              <a:gdLst>
                <a:gd name="T0" fmla="*/ 26 w 72"/>
                <a:gd name="T1" fmla="*/ 30 h 54"/>
                <a:gd name="T2" fmla="*/ 26 w 72"/>
                <a:gd name="T3" fmla="*/ 30 h 54"/>
                <a:gd name="T4" fmla="*/ 26 w 72"/>
                <a:gd name="T5" fmla="*/ 25 h 54"/>
                <a:gd name="T6" fmla="*/ 27 w 72"/>
                <a:gd name="T7" fmla="*/ 19 h 54"/>
                <a:gd name="T8" fmla="*/ 27 w 72"/>
                <a:gd name="T9" fmla="*/ 19 h 54"/>
                <a:gd name="T10" fmla="*/ 32 w 72"/>
                <a:gd name="T11" fmla="*/ 12 h 54"/>
                <a:gd name="T12" fmla="*/ 37 w 72"/>
                <a:gd name="T13" fmla="*/ 6 h 54"/>
                <a:gd name="T14" fmla="*/ 46 w 72"/>
                <a:gd name="T15" fmla="*/ 3 h 54"/>
                <a:gd name="T16" fmla="*/ 51 w 72"/>
                <a:gd name="T17" fmla="*/ 1 h 54"/>
                <a:gd name="T18" fmla="*/ 55 w 72"/>
                <a:gd name="T19" fmla="*/ 3 h 54"/>
                <a:gd name="T20" fmla="*/ 55 w 72"/>
                <a:gd name="T21" fmla="*/ 3 h 54"/>
                <a:gd name="T22" fmla="*/ 61 w 72"/>
                <a:gd name="T23" fmla="*/ 4 h 54"/>
                <a:gd name="T24" fmla="*/ 66 w 72"/>
                <a:gd name="T25" fmla="*/ 7 h 54"/>
                <a:gd name="T26" fmla="*/ 69 w 72"/>
                <a:gd name="T27" fmla="*/ 10 h 54"/>
                <a:gd name="T28" fmla="*/ 70 w 72"/>
                <a:gd name="T29" fmla="*/ 15 h 54"/>
                <a:gd name="T30" fmla="*/ 72 w 72"/>
                <a:gd name="T31" fmla="*/ 19 h 54"/>
                <a:gd name="T32" fmla="*/ 72 w 72"/>
                <a:gd name="T33" fmla="*/ 24 h 54"/>
                <a:gd name="T34" fmla="*/ 70 w 72"/>
                <a:gd name="T35" fmla="*/ 34 h 54"/>
                <a:gd name="T36" fmla="*/ 70 w 72"/>
                <a:gd name="T37" fmla="*/ 34 h 54"/>
                <a:gd name="T38" fmla="*/ 67 w 72"/>
                <a:gd name="T39" fmla="*/ 40 h 54"/>
                <a:gd name="T40" fmla="*/ 63 w 72"/>
                <a:gd name="T41" fmla="*/ 46 h 54"/>
                <a:gd name="T42" fmla="*/ 57 w 72"/>
                <a:gd name="T43" fmla="*/ 51 h 54"/>
                <a:gd name="T44" fmla="*/ 51 w 72"/>
                <a:gd name="T45" fmla="*/ 54 h 54"/>
                <a:gd name="T46" fmla="*/ 45 w 72"/>
                <a:gd name="T47" fmla="*/ 42 h 54"/>
                <a:gd name="T48" fmla="*/ 45 w 72"/>
                <a:gd name="T49" fmla="*/ 42 h 54"/>
                <a:gd name="T50" fmla="*/ 51 w 72"/>
                <a:gd name="T51" fmla="*/ 37 h 54"/>
                <a:gd name="T52" fmla="*/ 54 w 72"/>
                <a:gd name="T53" fmla="*/ 34 h 54"/>
                <a:gd name="T54" fmla="*/ 55 w 72"/>
                <a:gd name="T55" fmla="*/ 31 h 54"/>
                <a:gd name="T56" fmla="*/ 55 w 72"/>
                <a:gd name="T57" fmla="*/ 31 h 54"/>
                <a:gd name="T58" fmla="*/ 55 w 72"/>
                <a:gd name="T59" fmla="*/ 27 h 54"/>
                <a:gd name="T60" fmla="*/ 55 w 72"/>
                <a:gd name="T61" fmla="*/ 24 h 54"/>
                <a:gd name="T62" fmla="*/ 52 w 72"/>
                <a:gd name="T63" fmla="*/ 21 h 54"/>
                <a:gd name="T64" fmla="*/ 49 w 72"/>
                <a:gd name="T65" fmla="*/ 19 h 54"/>
                <a:gd name="T66" fmla="*/ 49 w 72"/>
                <a:gd name="T67" fmla="*/ 19 h 54"/>
                <a:gd name="T68" fmla="*/ 46 w 72"/>
                <a:gd name="T69" fmla="*/ 19 h 54"/>
                <a:gd name="T70" fmla="*/ 42 w 72"/>
                <a:gd name="T71" fmla="*/ 21 h 54"/>
                <a:gd name="T72" fmla="*/ 39 w 72"/>
                <a:gd name="T73" fmla="*/ 24 h 54"/>
                <a:gd name="T74" fmla="*/ 37 w 72"/>
                <a:gd name="T75" fmla="*/ 27 h 54"/>
                <a:gd name="T76" fmla="*/ 37 w 72"/>
                <a:gd name="T77" fmla="*/ 27 h 54"/>
                <a:gd name="T78" fmla="*/ 37 w 72"/>
                <a:gd name="T79" fmla="*/ 33 h 54"/>
                <a:gd name="T80" fmla="*/ 39 w 72"/>
                <a:gd name="T81" fmla="*/ 36 h 54"/>
                <a:gd name="T82" fmla="*/ 30 w 72"/>
                <a:gd name="T83" fmla="*/ 46 h 54"/>
                <a:gd name="T84" fmla="*/ 0 w 72"/>
                <a:gd name="T85" fmla="*/ 36 h 54"/>
                <a:gd name="T86" fmla="*/ 12 w 72"/>
                <a:gd name="T87" fmla="*/ 0 h 54"/>
                <a:gd name="T88" fmla="*/ 26 w 72"/>
                <a:gd name="T89" fmla="*/ 3 h 54"/>
                <a:gd name="T90" fmla="*/ 18 w 72"/>
                <a:gd name="T91" fmla="*/ 27 h 54"/>
                <a:gd name="T92" fmla="*/ 26 w 72"/>
                <a:gd name="T9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2" h="54">
                  <a:moveTo>
                    <a:pt x="26" y="30"/>
                  </a:moveTo>
                  <a:lnTo>
                    <a:pt x="26" y="30"/>
                  </a:lnTo>
                  <a:lnTo>
                    <a:pt x="26" y="25"/>
                  </a:lnTo>
                  <a:lnTo>
                    <a:pt x="27" y="19"/>
                  </a:lnTo>
                  <a:lnTo>
                    <a:pt x="27" y="19"/>
                  </a:lnTo>
                  <a:lnTo>
                    <a:pt x="32" y="12"/>
                  </a:lnTo>
                  <a:lnTo>
                    <a:pt x="37" y="6"/>
                  </a:lnTo>
                  <a:lnTo>
                    <a:pt x="46" y="3"/>
                  </a:lnTo>
                  <a:lnTo>
                    <a:pt x="51" y="1"/>
                  </a:lnTo>
                  <a:lnTo>
                    <a:pt x="55" y="3"/>
                  </a:lnTo>
                  <a:lnTo>
                    <a:pt x="55" y="3"/>
                  </a:lnTo>
                  <a:lnTo>
                    <a:pt x="61" y="4"/>
                  </a:lnTo>
                  <a:lnTo>
                    <a:pt x="66" y="7"/>
                  </a:lnTo>
                  <a:lnTo>
                    <a:pt x="69" y="10"/>
                  </a:lnTo>
                  <a:lnTo>
                    <a:pt x="70" y="15"/>
                  </a:lnTo>
                  <a:lnTo>
                    <a:pt x="72" y="19"/>
                  </a:lnTo>
                  <a:lnTo>
                    <a:pt x="72" y="24"/>
                  </a:lnTo>
                  <a:lnTo>
                    <a:pt x="70" y="34"/>
                  </a:lnTo>
                  <a:lnTo>
                    <a:pt x="70" y="34"/>
                  </a:lnTo>
                  <a:lnTo>
                    <a:pt x="67" y="40"/>
                  </a:lnTo>
                  <a:lnTo>
                    <a:pt x="63" y="46"/>
                  </a:lnTo>
                  <a:lnTo>
                    <a:pt x="57" y="51"/>
                  </a:lnTo>
                  <a:lnTo>
                    <a:pt x="51" y="54"/>
                  </a:lnTo>
                  <a:lnTo>
                    <a:pt x="45" y="42"/>
                  </a:lnTo>
                  <a:lnTo>
                    <a:pt x="45" y="42"/>
                  </a:lnTo>
                  <a:lnTo>
                    <a:pt x="51" y="37"/>
                  </a:lnTo>
                  <a:lnTo>
                    <a:pt x="54" y="34"/>
                  </a:lnTo>
                  <a:lnTo>
                    <a:pt x="55" y="31"/>
                  </a:lnTo>
                  <a:lnTo>
                    <a:pt x="55" y="31"/>
                  </a:lnTo>
                  <a:lnTo>
                    <a:pt x="55" y="27"/>
                  </a:lnTo>
                  <a:lnTo>
                    <a:pt x="55" y="24"/>
                  </a:lnTo>
                  <a:lnTo>
                    <a:pt x="52" y="21"/>
                  </a:lnTo>
                  <a:lnTo>
                    <a:pt x="49" y="19"/>
                  </a:lnTo>
                  <a:lnTo>
                    <a:pt x="49" y="19"/>
                  </a:lnTo>
                  <a:lnTo>
                    <a:pt x="46" y="19"/>
                  </a:lnTo>
                  <a:lnTo>
                    <a:pt x="42" y="21"/>
                  </a:lnTo>
                  <a:lnTo>
                    <a:pt x="39" y="24"/>
                  </a:lnTo>
                  <a:lnTo>
                    <a:pt x="37" y="27"/>
                  </a:lnTo>
                  <a:lnTo>
                    <a:pt x="37" y="27"/>
                  </a:lnTo>
                  <a:lnTo>
                    <a:pt x="37" y="33"/>
                  </a:lnTo>
                  <a:lnTo>
                    <a:pt x="39" y="36"/>
                  </a:lnTo>
                  <a:lnTo>
                    <a:pt x="30" y="46"/>
                  </a:lnTo>
                  <a:lnTo>
                    <a:pt x="0" y="36"/>
                  </a:lnTo>
                  <a:lnTo>
                    <a:pt x="12" y="0"/>
                  </a:lnTo>
                  <a:lnTo>
                    <a:pt x="26" y="3"/>
                  </a:lnTo>
                  <a:lnTo>
                    <a:pt x="18" y="27"/>
                  </a:lnTo>
                  <a:lnTo>
                    <a:pt x="26" y="30"/>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3" name="Freeform 230"/>
            <p:cNvSpPr>
              <a:spLocks/>
            </p:cNvSpPr>
            <p:nvPr/>
          </p:nvSpPr>
          <p:spPr bwMode="auto">
            <a:xfrm>
              <a:off x="-2136343" y="6223569"/>
              <a:ext cx="295276" cy="117475"/>
            </a:xfrm>
            <a:custGeom>
              <a:avLst/>
              <a:gdLst>
                <a:gd name="T0" fmla="*/ 0 w 186"/>
                <a:gd name="T1" fmla="*/ 6 h 74"/>
                <a:gd name="T2" fmla="*/ 0 w 186"/>
                <a:gd name="T3" fmla="*/ 6 h 74"/>
                <a:gd name="T4" fmla="*/ 3 w 186"/>
                <a:gd name="T5" fmla="*/ 4 h 74"/>
                <a:gd name="T6" fmla="*/ 6 w 186"/>
                <a:gd name="T7" fmla="*/ 3 h 74"/>
                <a:gd name="T8" fmla="*/ 12 w 186"/>
                <a:gd name="T9" fmla="*/ 0 h 74"/>
                <a:gd name="T10" fmla="*/ 20 w 186"/>
                <a:gd name="T11" fmla="*/ 0 h 74"/>
                <a:gd name="T12" fmla="*/ 30 w 186"/>
                <a:gd name="T13" fmla="*/ 0 h 74"/>
                <a:gd name="T14" fmla="*/ 42 w 186"/>
                <a:gd name="T15" fmla="*/ 1 h 74"/>
                <a:gd name="T16" fmla="*/ 57 w 186"/>
                <a:gd name="T17" fmla="*/ 4 h 74"/>
                <a:gd name="T18" fmla="*/ 57 w 186"/>
                <a:gd name="T19" fmla="*/ 4 h 74"/>
                <a:gd name="T20" fmla="*/ 73 w 186"/>
                <a:gd name="T21" fmla="*/ 12 h 74"/>
                <a:gd name="T22" fmla="*/ 93 w 186"/>
                <a:gd name="T23" fmla="*/ 19 h 74"/>
                <a:gd name="T24" fmla="*/ 130 w 186"/>
                <a:gd name="T25" fmla="*/ 38 h 74"/>
                <a:gd name="T26" fmla="*/ 163 w 186"/>
                <a:gd name="T27" fmla="*/ 58 h 74"/>
                <a:gd name="T28" fmla="*/ 186 w 186"/>
                <a:gd name="T29" fmla="*/ 74 h 74"/>
                <a:gd name="T30" fmla="*/ 186 w 186"/>
                <a:gd name="T31" fmla="*/ 74 h 74"/>
                <a:gd name="T32" fmla="*/ 171 w 186"/>
                <a:gd name="T33" fmla="*/ 71 h 74"/>
                <a:gd name="T34" fmla="*/ 154 w 186"/>
                <a:gd name="T35" fmla="*/ 67 h 74"/>
                <a:gd name="T36" fmla="*/ 130 w 186"/>
                <a:gd name="T37" fmla="*/ 61 h 74"/>
                <a:gd name="T38" fmla="*/ 103 w 186"/>
                <a:gd name="T39" fmla="*/ 52 h 74"/>
                <a:gd name="T40" fmla="*/ 72 w 186"/>
                <a:gd name="T41" fmla="*/ 40 h 74"/>
                <a:gd name="T42" fmla="*/ 38 w 186"/>
                <a:gd name="T43" fmla="*/ 25 h 74"/>
                <a:gd name="T44" fmla="*/ 0 w 186"/>
                <a:gd name="T45"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6" h="74">
                  <a:moveTo>
                    <a:pt x="0" y="6"/>
                  </a:moveTo>
                  <a:lnTo>
                    <a:pt x="0" y="6"/>
                  </a:lnTo>
                  <a:lnTo>
                    <a:pt x="3" y="4"/>
                  </a:lnTo>
                  <a:lnTo>
                    <a:pt x="6" y="3"/>
                  </a:lnTo>
                  <a:lnTo>
                    <a:pt x="12" y="0"/>
                  </a:lnTo>
                  <a:lnTo>
                    <a:pt x="20" y="0"/>
                  </a:lnTo>
                  <a:lnTo>
                    <a:pt x="30" y="0"/>
                  </a:lnTo>
                  <a:lnTo>
                    <a:pt x="42" y="1"/>
                  </a:lnTo>
                  <a:lnTo>
                    <a:pt x="57" y="4"/>
                  </a:lnTo>
                  <a:lnTo>
                    <a:pt x="57" y="4"/>
                  </a:lnTo>
                  <a:lnTo>
                    <a:pt x="73" y="12"/>
                  </a:lnTo>
                  <a:lnTo>
                    <a:pt x="93" y="19"/>
                  </a:lnTo>
                  <a:lnTo>
                    <a:pt x="130" y="38"/>
                  </a:lnTo>
                  <a:lnTo>
                    <a:pt x="163" y="58"/>
                  </a:lnTo>
                  <a:lnTo>
                    <a:pt x="186" y="74"/>
                  </a:lnTo>
                  <a:lnTo>
                    <a:pt x="186" y="74"/>
                  </a:lnTo>
                  <a:lnTo>
                    <a:pt x="171" y="71"/>
                  </a:lnTo>
                  <a:lnTo>
                    <a:pt x="154" y="67"/>
                  </a:lnTo>
                  <a:lnTo>
                    <a:pt x="130" y="61"/>
                  </a:lnTo>
                  <a:lnTo>
                    <a:pt x="103" y="52"/>
                  </a:lnTo>
                  <a:lnTo>
                    <a:pt x="72" y="40"/>
                  </a:lnTo>
                  <a:lnTo>
                    <a:pt x="38" y="25"/>
                  </a:lnTo>
                  <a:lnTo>
                    <a:pt x="0" y="6"/>
                  </a:lnTo>
                  <a:close/>
                </a:path>
              </a:pathLst>
            </a:custGeom>
            <a:solidFill>
              <a:srgbClr val="B6A2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4" name="Freeform 231"/>
            <p:cNvSpPr>
              <a:spLocks/>
            </p:cNvSpPr>
            <p:nvPr/>
          </p:nvSpPr>
          <p:spPr bwMode="auto">
            <a:xfrm>
              <a:off x="-2136343" y="6223569"/>
              <a:ext cx="295276" cy="117475"/>
            </a:xfrm>
            <a:custGeom>
              <a:avLst/>
              <a:gdLst>
                <a:gd name="T0" fmla="*/ 0 w 186"/>
                <a:gd name="T1" fmla="*/ 6 h 74"/>
                <a:gd name="T2" fmla="*/ 0 w 186"/>
                <a:gd name="T3" fmla="*/ 6 h 74"/>
                <a:gd name="T4" fmla="*/ 3 w 186"/>
                <a:gd name="T5" fmla="*/ 4 h 74"/>
                <a:gd name="T6" fmla="*/ 6 w 186"/>
                <a:gd name="T7" fmla="*/ 3 h 74"/>
                <a:gd name="T8" fmla="*/ 12 w 186"/>
                <a:gd name="T9" fmla="*/ 0 h 74"/>
                <a:gd name="T10" fmla="*/ 20 w 186"/>
                <a:gd name="T11" fmla="*/ 0 h 74"/>
                <a:gd name="T12" fmla="*/ 30 w 186"/>
                <a:gd name="T13" fmla="*/ 0 h 74"/>
                <a:gd name="T14" fmla="*/ 42 w 186"/>
                <a:gd name="T15" fmla="*/ 1 h 74"/>
                <a:gd name="T16" fmla="*/ 57 w 186"/>
                <a:gd name="T17" fmla="*/ 4 h 74"/>
                <a:gd name="T18" fmla="*/ 57 w 186"/>
                <a:gd name="T19" fmla="*/ 4 h 74"/>
                <a:gd name="T20" fmla="*/ 73 w 186"/>
                <a:gd name="T21" fmla="*/ 12 h 74"/>
                <a:gd name="T22" fmla="*/ 93 w 186"/>
                <a:gd name="T23" fmla="*/ 19 h 74"/>
                <a:gd name="T24" fmla="*/ 130 w 186"/>
                <a:gd name="T25" fmla="*/ 38 h 74"/>
                <a:gd name="T26" fmla="*/ 163 w 186"/>
                <a:gd name="T27" fmla="*/ 58 h 74"/>
                <a:gd name="T28" fmla="*/ 186 w 186"/>
                <a:gd name="T29" fmla="*/ 74 h 74"/>
                <a:gd name="T30" fmla="*/ 186 w 186"/>
                <a:gd name="T31" fmla="*/ 74 h 74"/>
                <a:gd name="T32" fmla="*/ 171 w 186"/>
                <a:gd name="T33" fmla="*/ 71 h 74"/>
                <a:gd name="T34" fmla="*/ 154 w 186"/>
                <a:gd name="T35" fmla="*/ 67 h 74"/>
                <a:gd name="T36" fmla="*/ 130 w 186"/>
                <a:gd name="T37" fmla="*/ 61 h 74"/>
                <a:gd name="T38" fmla="*/ 103 w 186"/>
                <a:gd name="T39" fmla="*/ 52 h 74"/>
                <a:gd name="T40" fmla="*/ 72 w 186"/>
                <a:gd name="T41" fmla="*/ 40 h 74"/>
                <a:gd name="T42" fmla="*/ 38 w 186"/>
                <a:gd name="T43" fmla="*/ 25 h 74"/>
                <a:gd name="T44" fmla="*/ 0 w 186"/>
                <a:gd name="T45"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6" h="74">
                  <a:moveTo>
                    <a:pt x="0" y="6"/>
                  </a:moveTo>
                  <a:lnTo>
                    <a:pt x="0" y="6"/>
                  </a:lnTo>
                  <a:lnTo>
                    <a:pt x="3" y="4"/>
                  </a:lnTo>
                  <a:lnTo>
                    <a:pt x="6" y="3"/>
                  </a:lnTo>
                  <a:lnTo>
                    <a:pt x="12" y="0"/>
                  </a:lnTo>
                  <a:lnTo>
                    <a:pt x="20" y="0"/>
                  </a:lnTo>
                  <a:lnTo>
                    <a:pt x="30" y="0"/>
                  </a:lnTo>
                  <a:lnTo>
                    <a:pt x="42" y="1"/>
                  </a:lnTo>
                  <a:lnTo>
                    <a:pt x="57" y="4"/>
                  </a:lnTo>
                  <a:lnTo>
                    <a:pt x="57" y="4"/>
                  </a:lnTo>
                  <a:lnTo>
                    <a:pt x="73" y="12"/>
                  </a:lnTo>
                  <a:lnTo>
                    <a:pt x="93" y="19"/>
                  </a:lnTo>
                  <a:lnTo>
                    <a:pt x="130" y="38"/>
                  </a:lnTo>
                  <a:lnTo>
                    <a:pt x="163" y="58"/>
                  </a:lnTo>
                  <a:lnTo>
                    <a:pt x="186" y="74"/>
                  </a:lnTo>
                  <a:lnTo>
                    <a:pt x="186" y="74"/>
                  </a:lnTo>
                  <a:lnTo>
                    <a:pt x="171" y="71"/>
                  </a:lnTo>
                  <a:lnTo>
                    <a:pt x="154" y="67"/>
                  </a:lnTo>
                  <a:lnTo>
                    <a:pt x="130" y="61"/>
                  </a:lnTo>
                  <a:lnTo>
                    <a:pt x="103" y="52"/>
                  </a:lnTo>
                  <a:lnTo>
                    <a:pt x="72" y="40"/>
                  </a:lnTo>
                  <a:lnTo>
                    <a:pt x="38" y="25"/>
                  </a:lnTo>
                  <a:lnTo>
                    <a:pt x="0" y="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34" name="Group 233"/>
          <p:cNvGrpSpPr/>
          <p:nvPr/>
        </p:nvGrpSpPr>
        <p:grpSpPr>
          <a:xfrm>
            <a:off x="10084230" y="6144788"/>
            <a:ext cx="4055080" cy="4908688"/>
            <a:chOff x="10084230" y="6144788"/>
            <a:chExt cx="4055080" cy="4908688"/>
          </a:xfrm>
        </p:grpSpPr>
        <p:sp>
          <p:nvSpPr>
            <p:cNvPr id="71" name="Freeform 5"/>
            <p:cNvSpPr>
              <a:spLocks/>
            </p:cNvSpPr>
            <p:nvPr/>
          </p:nvSpPr>
          <p:spPr bwMode="auto">
            <a:xfrm>
              <a:off x="10248597" y="6144788"/>
              <a:ext cx="3890713" cy="4908688"/>
            </a:xfrm>
            <a:custGeom>
              <a:avLst/>
              <a:gdLst>
                <a:gd name="T0" fmla="*/ 2232 w 3264"/>
                <a:gd name="T1" fmla="*/ 458 h 4118"/>
                <a:gd name="T2" fmla="*/ 2188 w 3264"/>
                <a:gd name="T3" fmla="*/ 180 h 4118"/>
                <a:gd name="T4" fmla="*/ 2450 w 3264"/>
                <a:gd name="T5" fmla="*/ 0 h 4118"/>
                <a:gd name="T6" fmla="*/ 2694 w 3264"/>
                <a:gd name="T7" fmla="*/ 136 h 4118"/>
                <a:gd name="T8" fmla="*/ 2694 w 3264"/>
                <a:gd name="T9" fmla="*/ 364 h 4118"/>
                <a:gd name="T10" fmla="*/ 2688 w 3264"/>
                <a:gd name="T11" fmla="*/ 464 h 4118"/>
                <a:gd name="T12" fmla="*/ 2644 w 3264"/>
                <a:gd name="T13" fmla="*/ 564 h 4118"/>
                <a:gd name="T14" fmla="*/ 2632 w 3264"/>
                <a:gd name="T15" fmla="*/ 736 h 4118"/>
                <a:gd name="T16" fmla="*/ 2854 w 3264"/>
                <a:gd name="T17" fmla="*/ 1140 h 4118"/>
                <a:gd name="T18" fmla="*/ 2962 w 3264"/>
                <a:gd name="T19" fmla="*/ 892 h 4118"/>
                <a:gd name="T20" fmla="*/ 2972 w 3264"/>
                <a:gd name="T21" fmla="*/ 652 h 4118"/>
                <a:gd name="T22" fmla="*/ 3070 w 3264"/>
                <a:gd name="T23" fmla="*/ 676 h 4118"/>
                <a:gd name="T24" fmla="*/ 3226 w 3264"/>
                <a:gd name="T25" fmla="*/ 532 h 4118"/>
                <a:gd name="T26" fmla="*/ 3254 w 3264"/>
                <a:gd name="T27" fmla="*/ 630 h 4118"/>
                <a:gd name="T28" fmla="*/ 3234 w 3264"/>
                <a:gd name="T29" fmla="*/ 740 h 4118"/>
                <a:gd name="T30" fmla="*/ 3094 w 3264"/>
                <a:gd name="T31" fmla="*/ 1022 h 4118"/>
                <a:gd name="T32" fmla="*/ 2920 w 3264"/>
                <a:gd name="T33" fmla="*/ 1452 h 4118"/>
                <a:gd name="T34" fmla="*/ 2762 w 3264"/>
                <a:gd name="T35" fmla="*/ 1434 h 4118"/>
                <a:gd name="T36" fmla="*/ 2560 w 3264"/>
                <a:gd name="T37" fmla="*/ 1168 h 4118"/>
                <a:gd name="T38" fmla="*/ 2272 w 3264"/>
                <a:gd name="T39" fmla="*/ 1746 h 4118"/>
                <a:gd name="T40" fmla="*/ 2274 w 3264"/>
                <a:gd name="T41" fmla="*/ 1972 h 4118"/>
                <a:gd name="T42" fmla="*/ 2768 w 3264"/>
                <a:gd name="T43" fmla="*/ 2206 h 4118"/>
                <a:gd name="T44" fmla="*/ 2996 w 3264"/>
                <a:gd name="T45" fmla="*/ 2464 h 4118"/>
                <a:gd name="T46" fmla="*/ 2456 w 3264"/>
                <a:gd name="T47" fmla="*/ 3072 h 4118"/>
                <a:gd name="T48" fmla="*/ 2364 w 3264"/>
                <a:gd name="T49" fmla="*/ 3298 h 4118"/>
                <a:gd name="T50" fmla="*/ 2404 w 3264"/>
                <a:gd name="T51" fmla="*/ 3482 h 4118"/>
                <a:gd name="T52" fmla="*/ 2566 w 3264"/>
                <a:gd name="T53" fmla="*/ 3670 h 4118"/>
                <a:gd name="T54" fmla="*/ 2298 w 3264"/>
                <a:gd name="T55" fmla="*/ 3628 h 4118"/>
                <a:gd name="T56" fmla="*/ 2052 w 3264"/>
                <a:gd name="T57" fmla="*/ 3456 h 4118"/>
                <a:gd name="T58" fmla="*/ 1988 w 3264"/>
                <a:gd name="T59" fmla="*/ 3296 h 4118"/>
                <a:gd name="T60" fmla="*/ 2160 w 3264"/>
                <a:gd name="T61" fmla="*/ 3122 h 4118"/>
                <a:gd name="T62" fmla="*/ 2524 w 3264"/>
                <a:gd name="T63" fmla="*/ 2522 h 4118"/>
                <a:gd name="T64" fmla="*/ 2094 w 3264"/>
                <a:gd name="T65" fmla="*/ 2440 h 4118"/>
                <a:gd name="T66" fmla="*/ 1398 w 3264"/>
                <a:gd name="T67" fmla="*/ 2828 h 4118"/>
                <a:gd name="T68" fmla="*/ 1144 w 3264"/>
                <a:gd name="T69" fmla="*/ 3016 h 4118"/>
                <a:gd name="T70" fmla="*/ 542 w 3264"/>
                <a:gd name="T71" fmla="*/ 3426 h 4118"/>
                <a:gd name="T72" fmla="*/ 376 w 3264"/>
                <a:gd name="T73" fmla="*/ 3696 h 4118"/>
                <a:gd name="T74" fmla="*/ 202 w 3264"/>
                <a:gd name="T75" fmla="*/ 3870 h 4118"/>
                <a:gd name="T76" fmla="*/ 132 w 3264"/>
                <a:gd name="T77" fmla="*/ 4052 h 4118"/>
                <a:gd name="T78" fmla="*/ 10 w 3264"/>
                <a:gd name="T79" fmla="*/ 4058 h 4118"/>
                <a:gd name="T80" fmla="*/ 66 w 3264"/>
                <a:gd name="T81" fmla="*/ 3612 h 4118"/>
                <a:gd name="T82" fmla="*/ 96 w 3264"/>
                <a:gd name="T83" fmla="*/ 3434 h 4118"/>
                <a:gd name="T84" fmla="*/ 416 w 3264"/>
                <a:gd name="T85" fmla="*/ 3240 h 4118"/>
                <a:gd name="T86" fmla="*/ 792 w 3264"/>
                <a:gd name="T87" fmla="*/ 2868 h 4118"/>
                <a:gd name="T88" fmla="*/ 1274 w 3264"/>
                <a:gd name="T89" fmla="*/ 2446 h 4118"/>
                <a:gd name="T90" fmla="*/ 1476 w 3264"/>
                <a:gd name="T91" fmla="*/ 2104 h 4118"/>
                <a:gd name="T92" fmla="*/ 1644 w 3264"/>
                <a:gd name="T93" fmla="*/ 1836 h 4118"/>
                <a:gd name="T94" fmla="*/ 1810 w 3264"/>
                <a:gd name="T95" fmla="*/ 1636 h 4118"/>
                <a:gd name="T96" fmla="*/ 1910 w 3264"/>
                <a:gd name="T97" fmla="*/ 984 h 4118"/>
                <a:gd name="T98" fmla="*/ 1604 w 3264"/>
                <a:gd name="T99" fmla="*/ 878 h 4118"/>
                <a:gd name="T100" fmla="*/ 1508 w 3264"/>
                <a:gd name="T101" fmla="*/ 914 h 4118"/>
                <a:gd name="T102" fmla="*/ 1422 w 3264"/>
                <a:gd name="T103" fmla="*/ 1544 h 4118"/>
                <a:gd name="T104" fmla="*/ 1432 w 3264"/>
                <a:gd name="T105" fmla="*/ 1628 h 4118"/>
                <a:gd name="T106" fmla="*/ 1348 w 3264"/>
                <a:gd name="T107" fmla="*/ 1550 h 4118"/>
                <a:gd name="T108" fmla="*/ 1156 w 3264"/>
                <a:gd name="T109" fmla="*/ 1812 h 4118"/>
                <a:gd name="T110" fmla="*/ 1092 w 3264"/>
                <a:gd name="T111" fmla="*/ 1816 h 4118"/>
                <a:gd name="T112" fmla="*/ 1064 w 3264"/>
                <a:gd name="T113" fmla="*/ 1742 h 4118"/>
                <a:gd name="T114" fmla="*/ 1112 w 3264"/>
                <a:gd name="T115" fmla="*/ 1576 h 4118"/>
                <a:gd name="T116" fmla="*/ 1044 w 3264"/>
                <a:gd name="T117" fmla="*/ 1600 h 4118"/>
                <a:gd name="T118" fmla="*/ 1230 w 3264"/>
                <a:gd name="T119" fmla="*/ 1318 h 4118"/>
                <a:gd name="T120" fmla="*/ 1334 w 3264"/>
                <a:gd name="T121" fmla="*/ 756 h 4118"/>
                <a:gd name="T122" fmla="*/ 1634 w 3264"/>
                <a:gd name="T123" fmla="*/ 622 h 4118"/>
                <a:gd name="T124" fmla="*/ 2164 w 3264"/>
                <a:gd name="T125" fmla="*/ 596 h 4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4" h="4118">
                  <a:moveTo>
                    <a:pt x="2200" y="588"/>
                  </a:moveTo>
                  <a:lnTo>
                    <a:pt x="2200" y="588"/>
                  </a:lnTo>
                  <a:lnTo>
                    <a:pt x="2214" y="576"/>
                  </a:lnTo>
                  <a:lnTo>
                    <a:pt x="2226" y="562"/>
                  </a:lnTo>
                  <a:lnTo>
                    <a:pt x="2240" y="544"/>
                  </a:lnTo>
                  <a:lnTo>
                    <a:pt x="2244" y="534"/>
                  </a:lnTo>
                  <a:lnTo>
                    <a:pt x="2250" y="522"/>
                  </a:lnTo>
                  <a:lnTo>
                    <a:pt x="2252" y="512"/>
                  </a:lnTo>
                  <a:lnTo>
                    <a:pt x="2254" y="500"/>
                  </a:lnTo>
                  <a:lnTo>
                    <a:pt x="2252" y="490"/>
                  </a:lnTo>
                  <a:lnTo>
                    <a:pt x="2248" y="478"/>
                  </a:lnTo>
                  <a:lnTo>
                    <a:pt x="2242" y="468"/>
                  </a:lnTo>
                  <a:lnTo>
                    <a:pt x="2232" y="458"/>
                  </a:lnTo>
                  <a:lnTo>
                    <a:pt x="2232" y="458"/>
                  </a:lnTo>
                  <a:lnTo>
                    <a:pt x="2222" y="446"/>
                  </a:lnTo>
                  <a:lnTo>
                    <a:pt x="2210" y="430"/>
                  </a:lnTo>
                  <a:lnTo>
                    <a:pt x="2202" y="412"/>
                  </a:lnTo>
                  <a:lnTo>
                    <a:pt x="2194" y="390"/>
                  </a:lnTo>
                  <a:lnTo>
                    <a:pt x="2186" y="368"/>
                  </a:lnTo>
                  <a:lnTo>
                    <a:pt x="2182" y="344"/>
                  </a:lnTo>
                  <a:lnTo>
                    <a:pt x="2178" y="318"/>
                  </a:lnTo>
                  <a:lnTo>
                    <a:pt x="2176" y="290"/>
                  </a:lnTo>
                  <a:lnTo>
                    <a:pt x="2176" y="262"/>
                  </a:lnTo>
                  <a:lnTo>
                    <a:pt x="2178" y="236"/>
                  </a:lnTo>
                  <a:lnTo>
                    <a:pt x="2182" y="208"/>
                  </a:lnTo>
                  <a:lnTo>
                    <a:pt x="2188" y="180"/>
                  </a:lnTo>
                  <a:lnTo>
                    <a:pt x="2198" y="156"/>
                  </a:lnTo>
                  <a:lnTo>
                    <a:pt x="2208" y="130"/>
                  </a:lnTo>
                  <a:lnTo>
                    <a:pt x="2222" y="108"/>
                  </a:lnTo>
                  <a:lnTo>
                    <a:pt x="2240" y="88"/>
                  </a:lnTo>
                  <a:lnTo>
                    <a:pt x="2240" y="88"/>
                  </a:lnTo>
                  <a:lnTo>
                    <a:pt x="2252" y="78"/>
                  </a:lnTo>
                  <a:lnTo>
                    <a:pt x="2284" y="56"/>
                  </a:lnTo>
                  <a:lnTo>
                    <a:pt x="2308" y="44"/>
                  </a:lnTo>
                  <a:lnTo>
                    <a:pt x="2334" y="30"/>
                  </a:lnTo>
                  <a:lnTo>
                    <a:pt x="2364" y="18"/>
                  </a:lnTo>
                  <a:lnTo>
                    <a:pt x="2396" y="8"/>
                  </a:lnTo>
                  <a:lnTo>
                    <a:pt x="2432" y="2"/>
                  </a:lnTo>
                  <a:lnTo>
                    <a:pt x="2450" y="0"/>
                  </a:lnTo>
                  <a:lnTo>
                    <a:pt x="2468" y="0"/>
                  </a:lnTo>
                  <a:lnTo>
                    <a:pt x="2486" y="0"/>
                  </a:lnTo>
                  <a:lnTo>
                    <a:pt x="2506" y="2"/>
                  </a:lnTo>
                  <a:lnTo>
                    <a:pt x="2524" y="6"/>
                  </a:lnTo>
                  <a:lnTo>
                    <a:pt x="2544" y="12"/>
                  </a:lnTo>
                  <a:lnTo>
                    <a:pt x="2564" y="20"/>
                  </a:lnTo>
                  <a:lnTo>
                    <a:pt x="2582" y="28"/>
                  </a:lnTo>
                  <a:lnTo>
                    <a:pt x="2602" y="40"/>
                  </a:lnTo>
                  <a:lnTo>
                    <a:pt x="2620" y="54"/>
                  </a:lnTo>
                  <a:lnTo>
                    <a:pt x="2640" y="70"/>
                  </a:lnTo>
                  <a:lnTo>
                    <a:pt x="2658" y="90"/>
                  </a:lnTo>
                  <a:lnTo>
                    <a:pt x="2676" y="110"/>
                  </a:lnTo>
                  <a:lnTo>
                    <a:pt x="2694" y="136"/>
                  </a:lnTo>
                  <a:lnTo>
                    <a:pt x="2694" y="136"/>
                  </a:lnTo>
                  <a:lnTo>
                    <a:pt x="2696" y="154"/>
                  </a:lnTo>
                  <a:lnTo>
                    <a:pt x="2702" y="202"/>
                  </a:lnTo>
                  <a:lnTo>
                    <a:pt x="2702" y="232"/>
                  </a:lnTo>
                  <a:lnTo>
                    <a:pt x="2702" y="262"/>
                  </a:lnTo>
                  <a:lnTo>
                    <a:pt x="2700" y="290"/>
                  </a:lnTo>
                  <a:lnTo>
                    <a:pt x="2696" y="302"/>
                  </a:lnTo>
                  <a:lnTo>
                    <a:pt x="2694" y="314"/>
                  </a:lnTo>
                  <a:lnTo>
                    <a:pt x="2694" y="314"/>
                  </a:lnTo>
                  <a:lnTo>
                    <a:pt x="2692" y="322"/>
                  </a:lnTo>
                  <a:lnTo>
                    <a:pt x="2692" y="342"/>
                  </a:lnTo>
                  <a:lnTo>
                    <a:pt x="2692" y="352"/>
                  </a:lnTo>
                  <a:lnTo>
                    <a:pt x="2694" y="364"/>
                  </a:lnTo>
                  <a:lnTo>
                    <a:pt x="2698" y="374"/>
                  </a:lnTo>
                  <a:lnTo>
                    <a:pt x="2704" y="384"/>
                  </a:lnTo>
                  <a:lnTo>
                    <a:pt x="2704" y="384"/>
                  </a:lnTo>
                  <a:lnTo>
                    <a:pt x="2712" y="398"/>
                  </a:lnTo>
                  <a:lnTo>
                    <a:pt x="2716" y="410"/>
                  </a:lnTo>
                  <a:lnTo>
                    <a:pt x="2720" y="426"/>
                  </a:lnTo>
                  <a:lnTo>
                    <a:pt x="2720" y="434"/>
                  </a:lnTo>
                  <a:lnTo>
                    <a:pt x="2720" y="440"/>
                  </a:lnTo>
                  <a:lnTo>
                    <a:pt x="2718" y="448"/>
                  </a:lnTo>
                  <a:lnTo>
                    <a:pt x="2714" y="454"/>
                  </a:lnTo>
                  <a:lnTo>
                    <a:pt x="2708" y="458"/>
                  </a:lnTo>
                  <a:lnTo>
                    <a:pt x="2700" y="462"/>
                  </a:lnTo>
                  <a:lnTo>
                    <a:pt x="2688" y="464"/>
                  </a:lnTo>
                  <a:lnTo>
                    <a:pt x="2676" y="464"/>
                  </a:lnTo>
                  <a:lnTo>
                    <a:pt x="2676" y="464"/>
                  </a:lnTo>
                  <a:lnTo>
                    <a:pt x="2672" y="488"/>
                  </a:lnTo>
                  <a:lnTo>
                    <a:pt x="2668" y="504"/>
                  </a:lnTo>
                  <a:lnTo>
                    <a:pt x="2664" y="512"/>
                  </a:lnTo>
                  <a:lnTo>
                    <a:pt x="2660" y="516"/>
                  </a:lnTo>
                  <a:lnTo>
                    <a:pt x="2660" y="516"/>
                  </a:lnTo>
                  <a:lnTo>
                    <a:pt x="2658" y="532"/>
                  </a:lnTo>
                  <a:lnTo>
                    <a:pt x="2652" y="544"/>
                  </a:lnTo>
                  <a:lnTo>
                    <a:pt x="2650" y="548"/>
                  </a:lnTo>
                  <a:lnTo>
                    <a:pt x="2646" y="552"/>
                  </a:lnTo>
                  <a:lnTo>
                    <a:pt x="2646" y="552"/>
                  </a:lnTo>
                  <a:lnTo>
                    <a:pt x="2644" y="564"/>
                  </a:lnTo>
                  <a:lnTo>
                    <a:pt x="2640" y="588"/>
                  </a:lnTo>
                  <a:lnTo>
                    <a:pt x="2636" y="602"/>
                  </a:lnTo>
                  <a:lnTo>
                    <a:pt x="2630" y="614"/>
                  </a:lnTo>
                  <a:lnTo>
                    <a:pt x="2622" y="622"/>
                  </a:lnTo>
                  <a:lnTo>
                    <a:pt x="2618" y="624"/>
                  </a:lnTo>
                  <a:lnTo>
                    <a:pt x="2612" y="626"/>
                  </a:lnTo>
                  <a:lnTo>
                    <a:pt x="2532" y="632"/>
                  </a:lnTo>
                  <a:lnTo>
                    <a:pt x="2532" y="632"/>
                  </a:lnTo>
                  <a:lnTo>
                    <a:pt x="2548" y="646"/>
                  </a:lnTo>
                  <a:lnTo>
                    <a:pt x="2566" y="662"/>
                  </a:lnTo>
                  <a:lnTo>
                    <a:pt x="2588" y="682"/>
                  </a:lnTo>
                  <a:lnTo>
                    <a:pt x="2610" y="706"/>
                  </a:lnTo>
                  <a:lnTo>
                    <a:pt x="2632" y="736"/>
                  </a:lnTo>
                  <a:lnTo>
                    <a:pt x="2642" y="752"/>
                  </a:lnTo>
                  <a:lnTo>
                    <a:pt x="2650" y="770"/>
                  </a:lnTo>
                  <a:lnTo>
                    <a:pt x="2658" y="786"/>
                  </a:lnTo>
                  <a:lnTo>
                    <a:pt x="2664" y="804"/>
                  </a:lnTo>
                  <a:lnTo>
                    <a:pt x="2716" y="918"/>
                  </a:lnTo>
                  <a:lnTo>
                    <a:pt x="2716" y="918"/>
                  </a:lnTo>
                  <a:lnTo>
                    <a:pt x="2734" y="940"/>
                  </a:lnTo>
                  <a:lnTo>
                    <a:pt x="2752" y="966"/>
                  </a:lnTo>
                  <a:lnTo>
                    <a:pt x="2776" y="1000"/>
                  </a:lnTo>
                  <a:lnTo>
                    <a:pt x="2800" y="1036"/>
                  </a:lnTo>
                  <a:lnTo>
                    <a:pt x="2824" y="1078"/>
                  </a:lnTo>
                  <a:lnTo>
                    <a:pt x="2846" y="1118"/>
                  </a:lnTo>
                  <a:lnTo>
                    <a:pt x="2854" y="1140"/>
                  </a:lnTo>
                  <a:lnTo>
                    <a:pt x="2862" y="1160"/>
                  </a:lnTo>
                  <a:lnTo>
                    <a:pt x="2862" y="1160"/>
                  </a:lnTo>
                  <a:lnTo>
                    <a:pt x="2896" y="1106"/>
                  </a:lnTo>
                  <a:lnTo>
                    <a:pt x="2946" y="1032"/>
                  </a:lnTo>
                  <a:lnTo>
                    <a:pt x="2946" y="1032"/>
                  </a:lnTo>
                  <a:lnTo>
                    <a:pt x="2952" y="1020"/>
                  </a:lnTo>
                  <a:lnTo>
                    <a:pt x="2956" y="1008"/>
                  </a:lnTo>
                  <a:lnTo>
                    <a:pt x="2964" y="982"/>
                  </a:lnTo>
                  <a:lnTo>
                    <a:pt x="2966" y="954"/>
                  </a:lnTo>
                  <a:lnTo>
                    <a:pt x="2968" y="930"/>
                  </a:lnTo>
                  <a:lnTo>
                    <a:pt x="2968" y="930"/>
                  </a:lnTo>
                  <a:lnTo>
                    <a:pt x="2966" y="914"/>
                  </a:lnTo>
                  <a:lnTo>
                    <a:pt x="2962" y="892"/>
                  </a:lnTo>
                  <a:lnTo>
                    <a:pt x="2954" y="834"/>
                  </a:lnTo>
                  <a:lnTo>
                    <a:pt x="2950" y="804"/>
                  </a:lnTo>
                  <a:lnTo>
                    <a:pt x="2950" y="776"/>
                  </a:lnTo>
                  <a:lnTo>
                    <a:pt x="2950" y="754"/>
                  </a:lnTo>
                  <a:lnTo>
                    <a:pt x="2954" y="746"/>
                  </a:lnTo>
                  <a:lnTo>
                    <a:pt x="2956" y="738"/>
                  </a:lnTo>
                  <a:lnTo>
                    <a:pt x="2956" y="738"/>
                  </a:lnTo>
                  <a:lnTo>
                    <a:pt x="2964" y="726"/>
                  </a:lnTo>
                  <a:lnTo>
                    <a:pt x="2968" y="712"/>
                  </a:lnTo>
                  <a:lnTo>
                    <a:pt x="2972" y="698"/>
                  </a:lnTo>
                  <a:lnTo>
                    <a:pt x="2972" y="684"/>
                  </a:lnTo>
                  <a:lnTo>
                    <a:pt x="2972" y="660"/>
                  </a:lnTo>
                  <a:lnTo>
                    <a:pt x="2972" y="652"/>
                  </a:lnTo>
                  <a:lnTo>
                    <a:pt x="2972" y="652"/>
                  </a:lnTo>
                  <a:lnTo>
                    <a:pt x="2976" y="642"/>
                  </a:lnTo>
                  <a:lnTo>
                    <a:pt x="2980" y="634"/>
                  </a:lnTo>
                  <a:lnTo>
                    <a:pt x="2986" y="626"/>
                  </a:lnTo>
                  <a:lnTo>
                    <a:pt x="2992" y="624"/>
                  </a:lnTo>
                  <a:lnTo>
                    <a:pt x="2996" y="624"/>
                  </a:lnTo>
                  <a:lnTo>
                    <a:pt x="3000" y="624"/>
                  </a:lnTo>
                  <a:lnTo>
                    <a:pt x="3004" y="628"/>
                  </a:lnTo>
                  <a:lnTo>
                    <a:pt x="3008" y="634"/>
                  </a:lnTo>
                  <a:lnTo>
                    <a:pt x="3016" y="654"/>
                  </a:lnTo>
                  <a:lnTo>
                    <a:pt x="3026" y="702"/>
                  </a:lnTo>
                  <a:lnTo>
                    <a:pt x="3026" y="702"/>
                  </a:lnTo>
                  <a:lnTo>
                    <a:pt x="3070" y="676"/>
                  </a:lnTo>
                  <a:lnTo>
                    <a:pt x="3070" y="676"/>
                  </a:lnTo>
                  <a:lnTo>
                    <a:pt x="3078" y="668"/>
                  </a:lnTo>
                  <a:lnTo>
                    <a:pt x="3092" y="650"/>
                  </a:lnTo>
                  <a:lnTo>
                    <a:pt x="3132" y="600"/>
                  </a:lnTo>
                  <a:lnTo>
                    <a:pt x="3156" y="576"/>
                  </a:lnTo>
                  <a:lnTo>
                    <a:pt x="3176" y="556"/>
                  </a:lnTo>
                  <a:lnTo>
                    <a:pt x="3186" y="548"/>
                  </a:lnTo>
                  <a:lnTo>
                    <a:pt x="3196" y="542"/>
                  </a:lnTo>
                  <a:lnTo>
                    <a:pt x="3202" y="540"/>
                  </a:lnTo>
                  <a:lnTo>
                    <a:pt x="3210" y="542"/>
                  </a:lnTo>
                  <a:lnTo>
                    <a:pt x="3210" y="542"/>
                  </a:lnTo>
                  <a:lnTo>
                    <a:pt x="3218" y="536"/>
                  </a:lnTo>
                  <a:lnTo>
                    <a:pt x="3226" y="532"/>
                  </a:lnTo>
                  <a:lnTo>
                    <a:pt x="3236" y="530"/>
                  </a:lnTo>
                  <a:lnTo>
                    <a:pt x="3246" y="530"/>
                  </a:lnTo>
                  <a:lnTo>
                    <a:pt x="3252" y="532"/>
                  </a:lnTo>
                  <a:lnTo>
                    <a:pt x="3256" y="536"/>
                  </a:lnTo>
                  <a:lnTo>
                    <a:pt x="3258" y="540"/>
                  </a:lnTo>
                  <a:lnTo>
                    <a:pt x="3262" y="546"/>
                  </a:lnTo>
                  <a:lnTo>
                    <a:pt x="3264" y="556"/>
                  </a:lnTo>
                  <a:lnTo>
                    <a:pt x="3264" y="566"/>
                  </a:lnTo>
                  <a:lnTo>
                    <a:pt x="3264" y="566"/>
                  </a:lnTo>
                  <a:lnTo>
                    <a:pt x="3264" y="590"/>
                  </a:lnTo>
                  <a:lnTo>
                    <a:pt x="3260" y="606"/>
                  </a:lnTo>
                  <a:lnTo>
                    <a:pt x="3258" y="620"/>
                  </a:lnTo>
                  <a:lnTo>
                    <a:pt x="3254" y="630"/>
                  </a:lnTo>
                  <a:lnTo>
                    <a:pt x="3250" y="636"/>
                  </a:lnTo>
                  <a:lnTo>
                    <a:pt x="3246" y="642"/>
                  </a:lnTo>
                  <a:lnTo>
                    <a:pt x="3242" y="644"/>
                  </a:lnTo>
                  <a:lnTo>
                    <a:pt x="3242" y="644"/>
                  </a:lnTo>
                  <a:lnTo>
                    <a:pt x="3246" y="646"/>
                  </a:lnTo>
                  <a:lnTo>
                    <a:pt x="3252" y="648"/>
                  </a:lnTo>
                  <a:lnTo>
                    <a:pt x="3256" y="652"/>
                  </a:lnTo>
                  <a:lnTo>
                    <a:pt x="3260" y="658"/>
                  </a:lnTo>
                  <a:lnTo>
                    <a:pt x="3260" y="666"/>
                  </a:lnTo>
                  <a:lnTo>
                    <a:pt x="3258" y="680"/>
                  </a:lnTo>
                  <a:lnTo>
                    <a:pt x="3254" y="696"/>
                  </a:lnTo>
                  <a:lnTo>
                    <a:pt x="3254" y="696"/>
                  </a:lnTo>
                  <a:lnTo>
                    <a:pt x="3234" y="740"/>
                  </a:lnTo>
                  <a:lnTo>
                    <a:pt x="3218" y="776"/>
                  </a:lnTo>
                  <a:lnTo>
                    <a:pt x="3206" y="808"/>
                  </a:lnTo>
                  <a:lnTo>
                    <a:pt x="3206" y="808"/>
                  </a:lnTo>
                  <a:lnTo>
                    <a:pt x="3192" y="844"/>
                  </a:lnTo>
                  <a:lnTo>
                    <a:pt x="3172" y="892"/>
                  </a:lnTo>
                  <a:lnTo>
                    <a:pt x="3148" y="942"/>
                  </a:lnTo>
                  <a:lnTo>
                    <a:pt x="3136" y="962"/>
                  </a:lnTo>
                  <a:lnTo>
                    <a:pt x="3126" y="976"/>
                  </a:lnTo>
                  <a:lnTo>
                    <a:pt x="3126" y="976"/>
                  </a:lnTo>
                  <a:lnTo>
                    <a:pt x="3108" y="994"/>
                  </a:lnTo>
                  <a:lnTo>
                    <a:pt x="3104" y="998"/>
                  </a:lnTo>
                  <a:lnTo>
                    <a:pt x="3100" y="1004"/>
                  </a:lnTo>
                  <a:lnTo>
                    <a:pt x="3094" y="1022"/>
                  </a:lnTo>
                  <a:lnTo>
                    <a:pt x="3082" y="1064"/>
                  </a:lnTo>
                  <a:lnTo>
                    <a:pt x="3082" y="1064"/>
                  </a:lnTo>
                  <a:lnTo>
                    <a:pt x="3056" y="1144"/>
                  </a:lnTo>
                  <a:lnTo>
                    <a:pt x="3020" y="1250"/>
                  </a:lnTo>
                  <a:lnTo>
                    <a:pt x="2998" y="1304"/>
                  </a:lnTo>
                  <a:lnTo>
                    <a:pt x="2978" y="1354"/>
                  </a:lnTo>
                  <a:lnTo>
                    <a:pt x="2958" y="1394"/>
                  </a:lnTo>
                  <a:lnTo>
                    <a:pt x="2948" y="1410"/>
                  </a:lnTo>
                  <a:lnTo>
                    <a:pt x="2938" y="1422"/>
                  </a:lnTo>
                  <a:lnTo>
                    <a:pt x="2938" y="1422"/>
                  </a:lnTo>
                  <a:lnTo>
                    <a:pt x="2934" y="1432"/>
                  </a:lnTo>
                  <a:lnTo>
                    <a:pt x="2930" y="1442"/>
                  </a:lnTo>
                  <a:lnTo>
                    <a:pt x="2920" y="1452"/>
                  </a:lnTo>
                  <a:lnTo>
                    <a:pt x="2908" y="1464"/>
                  </a:lnTo>
                  <a:lnTo>
                    <a:pt x="2890" y="1474"/>
                  </a:lnTo>
                  <a:lnTo>
                    <a:pt x="2878" y="1478"/>
                  </a:lnTo>
                  <a:lnTo>
                    <a:pt x="2866" y="1482"/>
                  </a:lnTo>
                  <a:lnTo>
                    <a:pt x="2852" y="1484"/>
                  </a:lnTo>
                  <a:lnTo>
                    <a:pt x="2836" y="1486"/>
                  </a:lnTo>
                  <a:lnTo>
                    <a:pt x="2836" y="1486"/>
                  </a:lnTo>
                  <a:lnTo>
                    <a:pt x="2826" y="1482"/>
                  </a:lnTo>
                  <a:lnTo>
                    <a:pt x="2814" y="1476"/>
                  </a:lnTo>
                  <a:lnTo>
                    <a:pt x="2800" y="1470"/>
                  </a:lnTo>
                  <a:lnTo>
                    <a:pt x="2786" y="1460"/>
                  </a:lnTo>
                  <a:lnTo>
                    <a:pt x="2772" y="1448"/>
                  </a:lnTo>
                  <a:lnTo>
                    <a:pt x="2762" y="1434"/>
                  </a:lnTo>
                  <a:lnTo>
                    <a:pt x="2758" y="1424"/>
                  </a:lnTo>
                  <a:lnTo>
                    <a:pt x="2756" y="1416"/>
                  </a:lnTo>
                  <a:lnTo>
                    <a:pt x="2756" y="1416"/>
                  </a:lnTo>
                  <a:lnTo>
                    <a:pt x="2752" y="1404"/>
                  </a:lnTo>
                  <a:lnTo>
                    <a:pt x="2746" y="1390"/>
                  </a:lnTo>
                  <a:lnTo>
                    <a:pt x="2724" y="1354"/>
                  </a:lnTo>
                  <a:lnTo>
                    <a:pt x="2698" y="1312"/>
                  </a:lnTo>
                  <a:lnTo>
                    <a:pt x="2666" y="1268"/>
                  </a:lnTo>
                  <a:lnTo>
                    <a:pt x="2608" y="1190"/>
                  </a:lnTo>
                  <a:lnTo>
                    <a:pt x="2586" y="1162"/>
                  </a:lnTo>
                  <a:lnTo>
                    <a:pt x="2572" y="1148"/>
                  </a:lnTo>
                  <a:lnTo>
                    <a:pt x="2572" y="1148"/>
                  </a:lnTo>
                  <a:lnTo>
                    <a:pt x="2560" y="1168"/>
                  </a:lnTo>
                  <a:lnTo>
                    <a:pt x="2526" y="1216"/>
                  </a:lnTo>
                  <a:lnTo>
                    <a:pt x="2504" y="1242"/>
                  </a:lnTo>
                  <a:lnTo>
                    <a:pt x="2480" y="1266"/>
                  </a:lnTo>
                  <a:lnTo>
                    <a:pt x="2456" y="1286"/>
                  </a:lnTo>
                  <a:lnTo>
                    <a:pt x="2444" y="1294"/>
                  </a:lnTo>
                  <a:lnTo>
                    <a:pt x="2434" y="1298"/>
                  </a:lnTo>
                  <a:lnTo>
                    <a:pt x="2434" y="1298"/>
                  </a:lnTo>
                  <a:lnTo>
                    <a:pt x="2382" y="1456"/>
                  </a:lnTo>
                  <a:lnTo>
                    <a:pt x="2336" y="1588"/>
                  </a:lnTo>
                  <a:lnTo>
                    <a:pt x="2314" y="1646"/>
                  </a:lnTo>
                  <a:lnTo>
                    <a:pt x="2294" y="1694"/>
                  </a:lnTo>
                  <a:lnTo>
                    <a:pt x="2294" y="1694"/>
                  </a:lnTo>
                  <a:lnTo>
                    <a:pt x="2272" y="1746"/>
                  </a:lnTo>
                  <a:lnTo>
                    <a:pt x="2284" y="1720"/>
                  </a:lnTo>
                  <a:lnTo>
                    <a:pt x="2284" y="1720"/>
                  </a:lnTo>
                  <a:lnTo>
                    <a:pt x="2276" y="1752"/>
                  </a:lnTo>
                  <a:lnTo>
                    <a:pt x="2258" y="1830"/>
                  </a:lnTo>
                  <a:lnTo>
                    <a:pt x="2246" y="1872"/>
                  </a:lnTo>
                  <a:lnTo>
                    <a:pt x="2234" y="1914"/>
                  </a:lnTo>
                  <a:lnTo>
                    <a:pt x="2222" y="1948"/>
                  </a:lnTo>
                  <a:lnTo>
                    <a:pt x="2216" y="1962"/>
                  </a:lnTo>
                  <a:lnTo>
                    <a:pt x="2210" y="1972"/>
                  </a:lnTo>
                  <a:lnTo>
                    <a:pt x="2210" y="1972"/>
                  </a:lnTo>
                  <a:lnTo>
                    <a:pt x="2222" y="1972"/>
                  </a:lnTo>
                  <a:lnTo>
                    <a:pt x="2252" y="1972"/>
                  </a:lnTo>
                  <a:lnTo>
                    <a:pt x="2274" y="1972"/>
                  </a:lnTo>
                  <a:lnTo>
                    <a:pt x="2300" y="1976"/>
                  </a:lnTo>
                  <a:lnTo>
                    <a:pt x="2332" y="1982"/>
                  </a:lnTo>
                  <a:lnTo>
                    <a:pt x="2366" y="1990"/>
                  </a:lnTo>
                  <a:lnTo>
                    <a:pt x="2404" y="2000"/>
                  </a:lnTo>
                  <a:lnTo>
                    <a:pt x="2446" y="2014"/>
                  </a:lnTo>
                  <a:lnTo>
                    <a:pt x="2492" y="2032"/>
                  </a:lnTo>
                  <a:lnTo>
                    <a:pt x="2540" y="2056"/>
                  </a:lnTo>
                  <a:lnTo>
                    <a:pt x="2590" y="2082"/>
                  </a:lnTo>
                  <a:lnTo>
                    <a:pt x="2642" y="2116"/>
                  </a:lnTo>
                  <a:lnTo>
                    <a:pt x="2698" y="2154"/>
                  </a:lnTo>
                  <a:lnTo>
                    <a:pt x="2756" y="2198"/>
                  </a:lnTo>
                  <a:lnTo>
                    <a:pt x="2756" y="2198"/>
                  </a:lnTo>
                  <a:lnTo>
                    <a:pt x="2768" y="2206"/>
                  </a:lnTo>
                  <a:lnTo>
                    <a:pt x="2802" y="2224"/>
                  </a:lnTo>
                  <a:lnTo>
                    <a:pt x="2848" y="2254"/>
                  </a:lnTo>
                  <a:lnTo>
                    <a:pt x="2874" y="2272"/>
                  </a:lnTo>
                  <a:lnTo>
                    <a:pt x="2900" y="2292"/>
                  </a:lnTo>
                  <a:lnTo>
                    <a:pt x="2924" y="2314"/>
                  </a:lnTo>
                  <a:lnTo>
                    <a:pt x="2946" y="2338"/>
                  </a:lnTo>
                  <a:lnTo>
                    <a:pt x="2966" y="2364"/>
                  </a:lnTo>
                  <a:lnTo>
                    <a:pt x="2980" y="2392"/>
                  </a:lnTo>
                  <a:lnTo>
                    <a:pt x="2986" y="2406"/>
                  </a:lnTo>
                  <a:lnTo>
                    <a:pt x="2992" y="2420"/>
                  </a:lnTo>
                  <a:lnTo>
                    <a:pt x="2994" y="2434"/>
                  </a:lnTo>
                  <a:lnTo>
                    <a:pt x="2996" y="2448"/>
                  </a:lnTo>
                  <a:lnTo>
                    <a:pt x="2996" y="2464"/>
                  </a:lnTo>
                  <a:lnTo>
                    <a:pt x="2994" y="2478"/>
                  </a:lnTo>
                  <a:lnTo>
                    <a:pt x="2988" y="2494"/>
                  </a:lnTo>
                  <a:lnTo>
                    <a:pt x="2982" y="2510"/>
                  </a:lnTo>
                  <a:lnTo>
                    <a:pt x="2982" y="2510"/>
                  </a:lnTo>
                  <a:lnTo>
                    <a:pt x="2880" y="2634"/>
                  </a:lnTo>
                  <a:lnTo>
                    <a:pt x="2756" y="2784"/>
                  </a:lnTo>
                  <a:lnTo>
                    <a:pt x="2756" y="2784"/>
                  </a:lnTo>
                  <a:lnTo>
                    <a:pt x="2728" y="2810"/>
                  </a:lnTo>
                  <a:lnTo>
                    <a:pt x="2676" y="2858"/>
                  </a:lnTo>
                  <a:lnTo>
                    <a:pt x="2606" y="2922"/>
                  </a:lnTo>
                  <a:lnTo>
                    <a:pt x="2530" y="2996"/>
                  </a:lnTo>
                  <a:lnTo>
                    <a:pt x="2492" y="3034"/>
                  </a:lnTo>
                  <a:lnTo>
                    <a:pt x="2456" y="3072"/>
                  </a:lnTo>
                  <a:lnTo>
                    <a:pt x="2422" y="3110"/>
                  </a:lnTo>
                  <a:lnTo>
                    <a:pt x="2394" y="3146"/>
                  </a:lnTo>
                  <a:lnTo>
                    <a:pt x="2370" y="3178"/>
                  </a:lnTo>
                  <a:lnTo>
                    <a:pt x="2352" y="3208"/>
                  </a:lnTo>
                  <a:lnTo>
                    <a:pt x="2346" y="3220"/>
                  </a:lnTo>
                  <a:lnTo>
                    <a:pt x="2342" y="3232"/>
                  </a:lnTo>
                  <a:lnTo>
                    <a:pt x="2342" y="3242"/>
                  </a:lnTo>
                  <a:lnTo>
                    <a:pt x="2342" y="3252"/>
                  </a:lnTo>
                  <a:lnTo>
                    <a:pt x="2342" y="3252"/>
                  </a:lnTo>
                  <a:lnTo>
                    <a:pt x="2346" y="3258"/>
                  </a:lnTo>
                  <a:lnTo>
                    <a:pt x="2356" y="3276"/>
                  </a:lnTo>
                  <a:lnTo>
                    <a:pt x="2360" y="3286"/>
                  </a:lnTo>
                  <a:lnTo>
                    <a:pt x="2364" y="3298"/>
                  </a:lnTo>
                  <a:lnTo>
                    <a:pt x="2366" y="3310"/>
                  </a:lnTo>
                  <a:lnTo>
                    <a:pt x="2364" y="3322"/>
                  </a:lnTo>
                  <a:lnTo>
                    <a:pt x="2364" y="3322"/>
                  </a:lnTo>
                  <a:lnTo>
                    <a:pt x="2362" y="3336"/>
                  </a:lnTo>
                  <a:lnTo>
                    <a:pt x="2362" y="3354"/>
                  </a:lnTo>
                  <a:lnTo>
                    <a:pt x="2364" y="3376"/>
                  </a:lnTo>
                  <a:lnTo>
                    <a:pt x="2366" y="3400"/>
                  </a:lnTo>
                  <a:lnTo>
                    <a:pt x="2372" y="3424"/>
                  </a:lnTo>
                  <a:lnTo>
                    <a:pt x="2380" y="3446"/>
                  </a:lnTo>
                  <a:lnTo>
                    <a:pt x="2390" y="3466"/>
                  </a:lnTo>
                  <a:lnTo>
                    <a:pt x="2398" y="3476"/>
                  </a:lnTo>
                  <a:lnTo>
                    <a:pt x="2404" y="3482"/>
                  </a:lnTo>
                  <a:lnTo>
                    <a:pt x="2404" y="3482"/>
                  </a:lnTo>
                  <a:lnTo>
                    <a:pt x="2426" y="3500"/>
                  </a:lnTo>
                  <a:lnTo>
                    <a:pt x="2458" y="3524"/>
                  </a:lnTo>
                  <a:lnTo>
                    <a:pt x="2496" y="3550"/>
                  </a:lnTo>
                  <a:lnTo>
                    <a:pt x="2530" y="3580"/>
                  </a:lnTo>
                  <a:lnTo>
                    <a:pt x="2546" y="3596"/>
                  </a:lnTo>
                  <a:lnTo>
                    <a:pt x="2558" y="3610"/>
                  </a:lnTo>
                  <a:lnTo>
                    <a:pt x="2568" y="3626"/>
                  </a:lnTo>
                  <a:lnTo>
                    <a:pt x="2574" y="3640"/>
                  </a:lnTo>
                  <a:lnTo>
                    <a:pt x="2574" y="3646"/>
                  </a:lnTo>
                  <a:lnTo>
                    <a:pt x="2574" y="3652"/>
                  </a:lnTo>
                  <a:lnTo>
                    <a:pt x="2574" y="3658"/>
                  </a:lnTo>
                  <a:lnTo>
                    <a:pt x="2570" y="3664"/>
                  </a:lnTo>
                  <a:lnTo>
                    <a:pt x="2566" y="3670"/>
                  </a:lnTo>
                  <a:lnTo>
                    <a:pt x="2560" y="3674"/>
                  </a:lnTo>
                  <a:lnTo>
                    <a:pt x="2552" y="3680"/>
                  </a:lnTo>
                  <a:lnTo>
                    <a:pt x="2544" y="3684"/>
                  </a:lnTo>
                  <a:lnTo>
                    <a:pt x="2544" y="3684"/>
                  </a:lnTo>
                  <a:lnTo>
                    <a:pt x="2510" y="3684"/>
                  </a:lnTo>
                  <a:lnTo>
                    <a:pt x="2474" y="3682"/>
                  </a:lnTo>
                  <a:lnTo>
                    <a:pt x="2432" y="3676"/>
                  </a:lnTo>
                  <a:lnTo>
                    <a:pt x="2388" y="3668"/>
                  </a:lnTo>
                  <a:lnTo>
                    <a:pt x="2366" y="3662"/>
                  </a:lnTo>
                  <a:lnTo>
                    <a:pt x="2346" y="3656"/>
                  </a:lnTo>
                  <a:lnTo>
                    <a:pt x="2328" y="3648"/>
                  </a:lnTo>
                  <a:lnTo>
                    <a:pt x="2310" y="3638"/>
                  </a:lnTo>
                  <a:lnTo>
                    <a:pt x="2298" y="3628"/>
                  </a:lnTo>
                  <a:lnTo>
                    <a:pt x="2288" y="3614"/>
                  </a:lnTo>
                  <a:lnTo>
                    <a:pt x="2288" y="3614"/>
                  </a:lnTo>
                  <a:lnTo>
                    <a:pt x="2268" y="3596"/>
                  </a:lnTo>
                  <a:lnTo>
                    <a:pt x="2222" y="3556"/>
                  </a:lnTo>
                  <a:lnTo>
                    <a:pt x="2194" y="3534"/>
                  </a:lnTo>
                  <a:lnTo>
                    <a:pt x="2166" y="3512"/>
                  </a:lnTo>
                  <a:lnTo>
                    <a:pt x="2138" y="3496"/>
                  </a:lnTo>
                  <a:lnTo>
                    <a:pt x="2126" y="3490"/>
                  </a:lnTo>
                  <a:lnTo>
                    <a:pt x="2116" y="3486"/>
                  </a:lnTo>
                  <a:lnTo>
                    <a:pt x="2116" y="3486"/>
                  </a:lnTo>
                  <a:lnTo>
                    <a:pt x="2106" y="3482"/>
                  </a:lnTo>
                  <a:lnTo>
                    <a:pt x="2084" y="3472"/>
                  </a:lnTo>
                  <a:lnTo>
                    <a:pt x="2052" y="3456"/>
                  </a:lnTo>
                  <a:lnTo>
                    <a:pt x="2034" y="3444"/>
                  </a:lnTo>
                  <a:lnTo>
                    <a:pt x="2018" y="3432"/>
                  </a:lnTo>
                  <a:lnTo>
                    <a:pt x="2002" y="3420"/>
                  </a:lnTo>
                  <a:lnTo>
                    <a:pt x="1990" y="3404"/>
                  </a:lnTo>
                  <a:lnTo>
                    <a:pt x="1978" y="3388"/>
                  </a:lnTo>
                  <a:lnTo>
                    <a:pt x="1970" y="3372"/>
                  </a:lnTo>
                  <a:lnTo>
                    <a:pt x="1966" y="3354"/>
                  </a:lnTo>
                  <a:lnTo>
                    <a:pt x="1966" y="3346"/>
                  </a:lnTo>
                  <a:lnTo>
                    <a:pt x="1968" y="3336"/>
                  </a:lnTo>
                  <a:lnTo>
                    <a:pt x="1970" y="3326"/>
                  </a:lnTo>
                  <a:lnTo>
                    <a:pt x="1974" y="3316"/>
                  </a:lnTo>
                  <a:lnTo>
                    <a:pt x="1980" y="3306"/>
                  </a:lnTo>
                  <a:lnTo>
                    <a:pt x="1988" y="3296"/>
                  </a:lnTo>
                  <a:lnTo>
                    <a:pt x="1988" y="3296"/>
                  </a:lnTo>
                  <a:lnTo>
                    <a:pt x="1998" y="3278"/>
                  </a:lnTo>
                  <a:lnTo>
                    <a:pt x="2012" y="3258"/>
                  </a:lnTo>
                  <a:lnTo>
                    <a:pt x="2026" y="3238"/>
                  </a:lnTo>
                  <a:lnTo>
                    <a:pt x="2042" y="3218"/>
                  </a:lnTo>
                  <a:lnTo>
                    <a:pt x="2060" y="3200"/>
                  </a:lnTo>
                  <a:lnTo>
                    <a:pt x="2068" y="3194"/>
                  </a:lnTo>
                  <a:lnTo>
                    <a:pt x="2076" y="3190"/>
                  </a:lnTo>
                  <a:lnTo>
                    <a:pt x="2084" y="3188"/>
                  </a:lnTo>
                  <a:lnTo>
                    <a:pt x="2090" y="3190"/>
                  </a:lnTo>
                  <a:lnTo>
                    <a:pt x="2090" y="3190"/>
                  </a:lnTo>
                  <a:lnTo>
                    <a:pt x="2110" y="3170"/>
                  </a:lnTo>
                  <a:lnTo>
                    <a:pt x="2160" y="3122"/>
                  </a:lnTo>
                  <a:lnTo>
                    <a:pt x="2190" y="3090"/>
                  </a:lnTo>
                  <a:lnTo>
                    <a:pt x="2218" y="3058"/>
                  </a:lnTo>
                  <a:lnTo>
                    <a:pt x="2242" y="3024"/>
                  </a:lnTo>
                  <a:lnTo>
                    <a:pt x="2254" y="3008"/>
                  </a:lnTo>
                  <a:lnTo>
                    <a:pt x="2262" y="2992"/>
                  </a:lnTo>
                  <a:lnTo>
                    <a:pt x="2262" y="2992"/>
                  </a:lnTo>
                  <a:lnTo>
                    <a:pt x="2316" y="2886"/>
                  </a:lnTo>
                  <a:lnTo>
                    <a:pt x="2354" y="2808"/>
                  </a:lnTo>
                  <a:lnTo>
                    <a:pt x="2398" y="2726"/>
                  </a:lnTo>
                  <a:lnTo>
                    <a:pt x="2444" y="2646"/>
                  </a:lnTo>
                  <a:lnTo>
                    <a:pt x="2486" y="2576"/>
                  </a:lnTo>
                  <a:lnTo>
                    <a:pt x="2506" y="2546"/>
                  </a:lnTo>
                  <a:lnTo>
                    <a:pt x="2524" y="2522"/>
                  </a:lnTo>
                  <a:lnTo>
                    <a:pt x="2540" y="2506"/>
                  </a:lnTo>
                  <a:lnTo>
                    <a:pt x="2554" y="2494"/>
                  </a:lnTo>
                  <a:lnTo>
                    <a:pt x="2554" y="2494"/>
                  </a:lnTo>
                  <a:lnTo>
                    <a:pt x="2496" y="2486"/>
                  </a:lnTo>
                  <a:lnTo>
                    <a:pt x="2440" y="2480"/>
                  </a:lnTo>
                  <a:lnTo>
                    <a:pt x="2410" y="2478"/>
                  </a:lnTo>
                  <a:lnTo>
                    <a:pt x="2382" y="2476"/>
                  </a:lnTo>
                  <a:lnTo>
                    <a:pt x="2382" y="2476"/>
                  </a:lnTo>
                  <a:lnTo>
                    <a:pt x="2344" y="2474"/>
                  </a:lnTo>
                  <a:lnTo>
                    <a:pt x="2292" y="2470"/>
                  </a:lnTo>
                  <a:lnTo>
                    <a:pt x="2230" y="2462"/>
                  </a:lnTo>
                  <a:lnTo>
                    <a:pt x="2162" y="2452"/>
                  </a:lnTo>
                  <a:lnTo>
                    <a:pt x="2094" y="2440"/>
                  </a:lnTo>
                  <a:lnTo>
                    <a:pt x="2026" y="2424"/>
                  </a:lnTo>
                  <a:lnTo>
                    <a:pt x="1996" y="2416"/>
                  </a:lnTo>
                  <a:lnTo>
                    <a:pt x="1966" y="2406"/>
                  </a:lnTo>
                  <a:lnTo>
                    <a:pt x="1940" y="2396"/>
                  </a:lnTo>
                  <a:lnTo>
                    <a:pt x="1918" y="2386"/>
                  </a:lnTo>
                  <a:lnTo>
                    <a:pt x="1918" y="2386"/>
                  </a:lnTo>
                  <a:lnTo>
                    <a:pt x="1848" y="2450"/>
                  </a:lnTo>
                  <a:lnTo>
                    <a:pt x="1772" y="2520"/>
                  </a:lnTo>
                  <a:lnTo>
                    <a:pt x="1680" y="2600"/>
                  </a:lnTo>
                  <a:lnTo>
                    <a:pt x="1582" y="2684"/>
                  </a:lnTo>
                  <a:lnTo>
                    <a:pt x="1486" y="2764"/>
                  </a:lnTo>
                  <a:lnTo>
                    <a:pt x="1440" y="2798"/>
                  </a:lnTo>
                  <a:lnTo>
                    <a:pt x="1398" y="2828"/>
                  </a:lnTo>
                  <a:lnTo>
                    <a:pt x="1360" y="2852"/>
                  </a:lnTo>
                  <a:lnTo>
                    <a:pt x="1328" y="2868"/>
                  </a:lnTo>
                  <a:lnTo>
                    <a:pt x="1328" y="2868"/>
                  </a:lnTo>
                  <a:lnTo>
                    <a:pt x="1322" y="2878"/>
                  </a:lnTo>
                  <a:lnTo>
                    <a:pt x="1306" y="2902"/>
                  </a:lnTo>
                  <a:lnTo>
                    <a:pt x="1286" y="2926"/>
                  </a:lnTo>
                  <a:lnTo>
                    <a:pt x="1276" y="2936"/>
                  </a:lnTo>
                  <a:lnTo>
                    <a:pt x="1266" y="2942"/>
                  </a:lnTo>
                  <a:lnTo>
                    <a:pt x="1266" y="2942"/>
                  </a:lnTo>
                  <a:lnTo>
                    <a:pt x="1250" y="2954"/>
                  </a:lnTo>
                  <a:lnTo>
                    <a:pt x="1204" y="2984"/>
                  </a:lnTo>
                  <a:lnTo>
                    <a:pt x="1176" y="3000"/>
                  </a:lnTo>
                  <a:lnTo>
                    <a:pt x="1144" y="3016"/>
                  </a:lnTo>
                  <a:lnTo>
                    <a:pt x="1112" y="3028"/>
                  </a:lnTo>
                  <a:lnTo>
                    <a:pt x="1096" y="3032"/>
                  </a:lnTo>
                  <a:lnTo>
                    <a:pt x="1080" y="3036"/>
                  </a:lnTo>
                  <a:lnTo>
                    <a:pt x="1080" y="3036"/>
                  </a:lnTo>
                  <a:lnTo>
                    <a:pt x="1012" y="3074"/>
                  </a:lnTo>
                  <a:lnTo>
                    <a:pt x="956" y="3106"/>
                  </a:lnTo>
                  <a:lnTo>
                    <a:pt x="932" y="3122"/>
                  </a:lnTo>
                  <a:lnTo>
                    <a:pt x="916" y="3136"/>
                  </a:lnTo>
                  <a:lnTo>
                    <a:pt x="916" y="3136"/>
                  </a:lnTo>
                  <a:lnTo>
                    <a:pt x="842" y="3194"/>
                  </a:lnTo>
                  <a:lnTo>
                    <a:pt x="714" y="3296"/>
                  </a:lnTo>
                  <a:lnTo>
                    <a:pt x="588" y="3392"/>
                  </a:lnTo>
                  <a:lnTo>
                    <a:pt x="542" y="3426"/>
                  </a:lnTo>
                  <a:lnTo>
                    <a:pt x="516" y="3442"/>
                  </a:lnTo>
                  <a:lnTo>
                    <a:pt x="516" y="3442"/>
                  </a:lnTo>
                  <a:lnTo>
                    <a:pt x="494" y="3472"/>
                  </a:lnTo>
                  <a:lnTo>
                    <a:pt x="440" y="3538"/>
                  </a:lnTo>
                  <a:lnTo>
                    <a:pt x="412" y="3578"/>
                  </a:lnTo>
                  <a:lnTo>
                    <a:pt x="386" y="3614"/>
                  </a:lnTo>
                  <a:lnTo>
                    <a:pt x="366" y="3644"/>
                  </a:lnTo>
                  <a:lnTo>
                    <a:pt x="360" y="3656"/>
                  </a:lnTo>
                  <a:lnTo>
                    <a:pt x="356" y="3666"/>
                  </a:lnTo>
                  <a:lnTo>
                    <a:pt x="356" y="3666"/>
                  </a:lnTo>
                  <a:lnTo>
                    <a:pt x="364" y="3674"/>
                  </a:lnTo>
                  <a:lnTo>
                    <a:pt x="370" y="3684"/>
                  </a:lnTo>
                  <a:lnTo>
                    <a:pt x="376" y="3696"/>
                  </a:lnTo>
                  <a:lnTo>
                    <a:pt x="378" y="3710"/>
                  </a:lnTo>
                  <a:lnTo>
                    <a:pt x="378" y="3716"/>
                  </a:lnTo>
                  <a:lnTo>
                    <a:pt x="378" y="3722"/>
                  </a:lnTo>
                  <a:lnTo>
                    <a:pt x="374" y="3730"/>
                  </a:lnTo>
                  <a:lnTo>
                    <a:pt x="370" y="3736"/>
                  </a:lnTo>
                  <a:lnTo>
                    <a:pt x="362" y="3740"/>
                  </a:lnTo>
                  <a:lnTo>
                    <a:pt x="352" y="3746"/>
                  </a:lnTo>
                  <a:lnTo>
                    <a:pt x="352" y="3746"/>
                  </a:lnTo>
                  <a:lnTo>
                    <a:pt x="330" y="3762"/>
                  </a:lnTo>
                  <a:lnTo>
                    <a:pt x="280" y="3800"/>
                  </a:lnTo>
                  <a:lnTo>
                    <a:pt x="252" y="3822"/>
                  </a:lnTo>
                  <a:lnTo>
                    <a:pt x="226" y="3846"/>
                  </a:lnTo>
                  <a:lnTo>
                    <a:pt x="202" y="3870"/>
                  </a:lnTo>
                  <a:lnTo>
                    <a:pt x="188" y="3888"/>
                  </a:lnTo>
                  <a:lnTo>
                    <a:pt x="188" y="3888"/>
                  </a:lnTo>
                  <a:lnTo>
                    <a:pt x="164" y="3926"/>
                  </a:lnTo>
                  <a:lnTo>
                    <a:pt x="154" y="3946"/>
                  </a:lnTo>
                  <a:lnTo>
                    <a:pt x="144" y="3966"/>
                  </a:lnTo>
                  <a:lnTo>
                    <a:pt x="136" y="3986"/>
                  </a:lnTo>
                  <a:lnTo>
                    <a:pt x="130" y="4004"/>
                  </a:lnTo>
                  <a:lnTo>
                    <a:pt x="130" y="4020"/>
                  </a:lnTo>
                  <a:lnTo>
                    <a:pt x="130" y="4028"/>
                  </a:lnTo>
                  <a:lnTo>
                    <a:pt x="132" y="4036"/>
                  </a:lnTo>
                  <a:lnTo>
                    <a:pt x="132" y="4036"/>
                  </a:lnTo>
                  <a:lnTo>
                    <a:pt x="134" y="4044"/>
                  </a:lnTo>
                  <a:lnTo>
                    <a:pt x="132" y="4052"/>
                  </a:lnTo>
                  <a:lnTo>
                    <a:pt x="130" y="4064"/>
                  </a:lnTo>
                  <a:lnTo>
                    <a:pt x="124" y="4074"/>
                  </a:lnTo>
                  <a:lnTo>
                    <a:pt x="118" y="4086"/>
                  </a:lnTo>
                  <a:lnTo>
                    <a:pt x="110" y="4096"/>
                  </a:lnTo>
                  <a:lnTo>
                    <a:pt x="100" y="4106"/>
                  </a:lnTo>
                  <a:lnTo>
                    <a:pt x="90" y="4112"/>
                  </a:lnTo>
                  <a:lnTo>
                    <a:pt x="78" y="4118"/>
                  </a:lnTo>
                  <a:lnTo>
                    <a:pt x="68" y="4118"/>
                  </a:lnTo>
                  <a:lnTo>
                    <a:pt x="56" y="4116"/>
                  </a:lnTo>
                  <a:lnTo>
                    <a:pt x="44" y="4110"/>
                  </a:lnTo>
                  <a:lnTo>
                    <a:pt x="32" y="4098"/>
                  </a:lnTo>
                  <a:lnTo>
                    <a:pt x="20" y="4082"/>
                  </a:lnTo>
                  <a:lnTo>
                    <a:pt x="10" y="4058"/>
                  </a:lnTo>
                  <a:lnTo>
                    <a:pt x="0" y="4028"/>
                  </a:lnTo>
                  <a:lnTo>
                    <a:pt x="0" y="4028"/>
                  </a:lnTo>
                  <a:lnTo>
                    <a:pt x="2" y="3998"/>
                  </a:lnTo>
                  <a:lnTo>
                    <a:pt x="8" y="3922"/>
                  </a:lnTo>
                  <a:lnTo>
                    <a:pt x="12" y="3876"/>
                  </a:lnTo>
                  <a:lnTo>
                    <a:pt x="18" y="3828"/>
                  </a:lnTo>
                  <a:lnTo>
                    <a:pt x="26" y="3784"/>
                  </a:lnTo>
                  <a:lnTo>
                    <a:pt x="34" y="3742"/>
                  </a:lnTo>
                  <a:lnTo>
                    <a:pt x="34" y="3742"/>
                  </a:lnTo>
                  <a:lnTo>
                    <a:pt x="50" y="3682"/>
                  </a:lnTo>
                  <a:lnTo>
                    <a:pt x="62" y="3642"/>
                  </a:lnTo>
                  <a:lnTo>
                    <a:pt x="64" y="3626"/>
                  </a:lnTo>
                  <a:lnTo>
                    <a:pt x="66" y="3612"/>
                  </a:lnTo>
                  <a:lnTo>
                    <a:pt x="64" y="3600"/>
                  </a:lnTo>
                  <a:lnTo>
                    <a:pt x="60" y="3586"/>
                  </a:lnTo>
                  <a:lnTo>
                    <a:pt x="60" y="3586"/>
                  </a:lnTo>
                  <a:lnTo>
                    <a:pt x="54" y="3568"/>
                  </a:lnTo>
                  <a:lnTo>
                    <a:pt x="52" y="3546"/>
                  </a:lnTo>
                  <a:lnTo>
                    <a:pt x="52" y="3522"/>
                  </a:lnTo>
                  <a:lnTo>
                    <a:pt x="54" y="3496"/>
                  </a:lnTo>
                  <a:lnTo>
                    <a:pt x="58" y="3484"/>
                  </a:lnTo>
                  <a:lnTo>
                    <a:pt x="62" y="3472"/>
                  </a:lnTo>
                  <a:lnTo>
                    <a:pt x="68" y="3462"/>
                  </a:lnTo>
                  <a:lnTo>
                    <a:pt x="76" y="3452"/>
                  </a:lnTo>
                  <a:lnTo>
                    <a:pt x="84" y="3442"/>
                  </a:lnTo>
                  <a:lnTo>
                    <a:pt x="96" y="3434"/>
                  </a:lnTo>
                  <a:lnTo>
                    <a:pt x="108" y="3428"/>
                  </a:lnTo>
                  <a:lnTo>
                    <a:pt x="122" y="3424"/>
                  </a:lnTo>
                  <a:lnTo>
                    <a:pt x="122" y="3424"/>
                  </a:lnTo>
                  <a:lnTo>
                    <a:pt x="152" y="3418"/>
                  </a:lnTo>
                  <a:lnTo>
                    <a:pt x="178" y="3414"/>
                  </a:lnTo>
                  <a:lnTo>
                    <a:pt x="226" y="3410"/>
                  </a:lnTo>
                  <a:lnTo>
                    <a:pt x="260" y="3410"/>
                  </a:lnTo>
                  <a:lnTo>
                    <a:pt x="272" y="3410"/>
                  </a:lnTo>
                  <a:lnTo>
                    <a:pt x="272" y="3410"/>
                  </a:lnTo>
                  <a:lnTo>
                    <a:pt x="296" y="3384"/>
                  </a:lnTo>
                  <a:lnTo>
                    <a:pt x="350" y="3318"/>
                  </a:lnTo>
                  <a:lnTo>
                    <a:pt x="384" y="3280"/>
                  </a:lnTo>
                  <a:lnTo>
                    <a:pt x="416" y="3240"/>
                  </a:lnTo>
                  <a:lnTo>
                    <a:pt x="444" y="3202"/>
                  </a:lnTo>
                  <a:lnTo>
                    <a:pt x="466" y="3168"/>
                  </a:lnTo>
                  <a:lnTo>
                    <a:pt x="466" y="3168"/>
                  </a:lnTo>
                  <a:lnTo>
                    <a:pt x="476" y="3152"/>
                  </a:lnTo>
                  <a:lnTo>
                    <a:pt x="490" y="3134"/>
                  </a:lnTo>
                  <a:lnTo>
                    <a:pt x="526" y="3092"/>
                  </a:lnTo>
                  <a:lnTo>
                    <a:pt x="570" y="3048"/>
                  </a:lnTo>
                  <a:lnTo>
                    <a:pt x="618" y="3004"/>
                  </a:lnTo>
                  <a:lnTo>
                    <a:pt x="666" y="2960"/>
                  </a:lnTo>
                  <a:lnTo>
                    <a:pt x="714" y="2920"/>
                  </a:lnTo>
                  <a:lnTo>
                    <a:pt x="756" y="2890"/>
                  </a:lnTo>
                  <a:lnTo>
                    <a:pt x="792" y="2868"/>
                  </a:lnTo>
                  <a:lnTo>
                    <a:pt x="792" y="2868"/>
                  </a:lnTo>
                  <a:lnTo>
                    <a:pt x="868" y="2832"/>
                  </a:lnTo>
                  <a:lnTo>
                    <a:pt x="964" y="2784"/>
                  </a:lnTo>
                  <a:lnTo>
                    <a:pt x="1012" y="2758"/>
                  </a:lnTo>
                  <a:lnTo>
                    <a:pt x="1054" y="2732"/>
                  </a:lnTo>
                  <a:lnTo>
                    <a:pt x="1074" y="2718"/>
                  </a:lnTo>
                  <a:lnTo>
                    <a:pt x="1092" y="2704"/>
                  </a:lnTo>
                  <a:lnTo>
                    <a:pt x="1106" y="2690"/>
                  </a:lnTo>
                  <a:lnTo>
                    <a:pt x="1116" y="2678"/>
                  </a:lnTo>
                  <a:lnTo>
                    <a:pt x="1116" y="2678"/>
                  </a:lnTo>
                  <a:lnTo>
                    <a:pt x="1142" y="2640"/>
                  </a:lnTo>
                  <a:lnTo>
                    <a:pt x="1178" y="2586"/>
                  </a:lnTo>
                  <a:lnTo>
                    <a:pt x="1224" y="2518"/>
                  </a:lnTo>
                  <a:lnTo>
                    <a:pt x="1274" y="2446"/>
                  </a:lnTo>
                  <a:lnTo>
                    <a:pt x="1326" y="2378"/>
                  </a:lnTo>
                  <a:lnTo>
                    <a:pt x="1352" y="2346"/>
                  </a:lnTo>
                  <a:lnTo>
                    <a:pt x="1376" y="2316"/>
                  </a:lnTo>
                  <a:lnTo>
                    <a:pt x="1402" y="2290"/>
                  </a:lnTo>
                  <a:lnTo>
                    <a:pt x="1426" y="2270"/>
                  </a:lnTo>
                  <a:lnTo>
                    <a:pt x="1448" y="2256"/>
                  </a:lnTo>
                  <a:lnTo>
                    <a:pt x="1458" y="2250"/>
                  </a:lnTo>
                  <a:lnTo>
                    <a:pt x="1468" y="2246"/>
                  </a:lnTo>
                  <a:lnTo>
                    <a:pt x="1468" y="2246"/>
                  </a:lnTo>
                  <a:lnTo>
                    <a:pt x="1468" y="2232"/>
                  </a:lnTo>
                  <a:lnTo>
                    <a:pt x="1468" y="2192"/>
                  </a:lnTo>
                  <a:lnTo>
                    <a:pt x="1472" y="2136"/>
                  </a:lnTo>
                  <a:lnTo>
                    <a:pt x="1476" y="2104"/>
                  </a:lnTo>
                  <a:lnTo>
                    <a:pt x="1482" y="2070"/>
                  </a:lnTo>
                  <a:lnTo>
                    <a:pt x="1492" y="2034"/>
                  </a:lnTo>
                  <a:lnTo>
                    <a:pt x="1502" y="2000"/>
                  </a:lnTo>
                  <a:lnTo>
                    <a:pt x="1516" y="1966"/>
                  </a:lnTo>
                  <a:lnTo>
                    <a:pt x="1534" y="1932"/>
                  </a:lnTo>
                  <a:lnTo>
                    <a:pt x="1544" y="1918"/>
                  </a:lnTo>
                  <a:lnTo>
                    <a:pt x="1556" y="1902"/>
                  </a:lnTo>
                  <a:lnTo>
                    <a:pt x="1568" y="1888"/>
                  </a:lnTo>
                  <a:lnTo>
                    <a:pt x="1580" y="1876"/>
                  </a:lnTo>
                  <a:lnTo>
                    <a:pt x="1594" y="1864"/>
                  </a:lnTo>
                  <a:lnTo>
                    <a:pt x="1610" y="1854"/>
                  </a:lnTo>
                  <a:lnTo>
                    <a:pt x="1626" y="1844"/>
                  </a:lnTo>
                  <a:lnTo>
                    <a:pt x="1644" y="1836"/>
                  </a:lnTo>
                  <a:lnTo>
                    <a:pt x="1644" y="1836"/>
                  </a:lnTo>
                  <a:lnTo>
                    <a:pt x="1660" y="1828"/>
                  </a:lnTo>
                  <a:lnTo>
                    <a:pt x="1680" y="1816"/>
                  </a:lnTo>
                  <a:lnTo>
                    <a:pt x="1702" y="1798"/>
                  </a:lnTo>
                  <a:lnTo>
                    <a:pt x="1728" y="1776"/>
                  </a:lnTo>
                  <a:lnTo>
                    <a:pt x="1742" y="1762"/>
                  </a:lnTo>
                  <a:lnTo>
                    <a:pt x="1754" y="1746"/>
                  </a:lnTo>
                  <a:lnTo>
                    <a:pt x="1768" y="1728"/>
                  </a:lnTo>
                  <a:lnTo>
                    <a:pt x="1780" y="1708"/>
                  </a:lnTo>
                  <a:lnTo>
                    <a:pt x="1790" y="1688"/>
                  </a:lnTo>
                  <a:lnTo>
                    <a:pt x="1800" y="1664"/>
                  </a:lnTo>
                  <a:lnTo>
                    <a:pt x="1800" y="1664"/>
                  </a:lnTo>
                  <a:lnTo>
                    <a:pt x="1810" y="1636"/>
                  </a:lnTo>
                  <a:lnTo>
                    <a:pt x="1818" y="1602"/>
                  </a:lnTo>
                  <a:lnTo>
                    <a:pt x="1826" y="1560"/>
                  </a:lnTo>
                  <a:lnTo>
                    <a:pt x="1832" y="1514"/>
                  </a:lnTo>
                  <a:lnTo>
                    <a:pt x="1844" y="1414"/>
                  </a:lnTo>
                  <a:lnTo>
                    <a:pt x="1854" y="1304"/>
                  </a:lnTo>
                  <a:lnTo>
                    <a:pt x="1866" y="1200"/>
                  </a:lnTo>
                  <a:lnTo>
                    <a:pt x="1878" y="1104"/>
                  </a:lnTo>
                  <a:lnTo>
                    <a:pt x="1884" y="1064"/>
                  </a:lnTo>
                  <a:lnTo>
                    <a:pt x="1892" y="1030"/>
                  </a:lnTo>
                  <a:lnTo>
                    <a:pt x="1900" y="1002"/>
                  </a:lnTo>
                  <a:lnTo>
                    <a:pt x="1906" y="992"/>
                  </a:lnTo>
                  <a:lnTo>
                    <a:pt x="1910" y="984"/>
                  </a:lnTo>
                  <a:lnTo>
                    <a:pt x="1910" y="984"/>
                  </a:lnTo>
                  <a:lnTo>
                    <a:pt x="1908" y="974"/>
                  </a:lnTo>
                  <a:lnTo>
                    <a:pt x="1904" y="952"/>
                  </a:lnTo>
                  <a:lnTo>
                    <a:pt x="1902" y="928"/>
                  </a:lnTo>
                  <a:lnTo>
                    <a:pt x="1904" y="918"/>
                  </a:lnTo>
                  <a:lnTo>
                    <a:pt x="1906" y="910"/>
                  </a:lnTo>
                  <a:lnTo>
                    <a:pt x="1906" y="910"/>
                  </a:lnTo>
                  <a:lnTo>
                    <a:pt x="1866" y="908"/>
                  </a:lnTo>
                  <a:lnTo>
                    <a:pt x="1772" y="902"/>
                  </a:lnTo>
                  <a:lnTo>
                    <a:pt x="1718" y="896"/>
                  </a:lnTo>
                  <a:lnTo>
                    <a:pt x="1670" y="890"/>
                  </a:lnTo>
                  <a:lnTo>
                    <a:pt x="1628" y="884"/>
                  </a:lnTo>
                  <a:lnTo>
                    <a:pt x="1614" y="882"/>
                  </a:lnTo>
                  <a:lnTo>
                    <a:pt x="1604" y="878"/>
                  </a:lnTo>
                  <a:lnTo>
                    <a:pt x="1604" y="878"/>
                  </a:lnTo>
                  <a:lnTo>
                    <a:pt x="1592" y="872"/>
                  </a:lnTo>
                  <a:lnTo>
                    <a:pt x="1580" y="868"/>
                  </a:lnTo>
                  <a:lnTo>
                    <a:pt x="1566" y="864"/>
                  </a:lnTo>
                  <a:lnTo>
                    <a:pt x="1558" y="864"/>
                  </a:lnTo>
                  <a:lnTo>
                    <a:pt x="1552" y="866"/>
                  </a:lnTo>
                  <a:lnTo>
                    <a:pt x="1544" y="868"/>
                  </a:lnTo>
                  <a:lnTo>
                    <a:pt x="1536" y="874"/>
                  </a:lnTo>
                  <a:lnTo>
                    <a:pt x="1528" y="880"/>
                  </a:lnTo>
                  <a:lnTo>
                    <a:pt x="1520" y="888"/>
                  </a:lnTo>
                  <a:lnTo>
                    <a:pt x="1514" y="900"/>
                  </a:lnTo>
                  <a:lnTo>
                    <a:pt x="1508" y="914"/>
                  </a:lnTo>
                  <a:lnTo>
                    <a:pt x="1508" y="914"/>
                  </a:lnTo>
                  <a:lnTo>
                    <a:pt x="1454" y="1052"/>
                  </a:lnTo>
                  <a:lnTo>
                    <a:pt x="1410" y="1162"/>
                  </a:lnTo>
                  <a:lnTo>
                    <a:pt x="1380" y="1248"/>
                  </a:lnTo>
                  <a:lnTo>
                    <a:pt x="1380" y="1248"/>
                  </a:lnTo>
                  <a:lnTo>
                    <a:pt x="1378" y="1322"/>
                  </a:lnTo>
                  <a:lnTo>
                    <a:pt x="1378" y="1384"/>
                  </a:lnTo>
                  <a:lnTo>
                    <a:pt x="1380" y="1410"/>
                  </a:lnTo>
                  <a:lnTo>
                    <a:pt x="1384" y="1430"/>
                  </a:lnTo>
                  <a:lnTo>
                    <a:pt x="1384" y="1430"/>
                  </a:lnTo>
                  <a:lnTo>
                    <a:pt x="1394" y="1468"/>
                  </a:lnTo>
                  <a:lnTo>
                    <a:pt x="1406" y="1508"/>
                  </a:lnTo>
                  <a:lnTo>
                    <a:pt x="1414" y="1528"/>
                  </a:lnTo>
                  <a:lnTo>
                    <a:pt x="1422" y="1544"/>
                  </a:lnTo>
                  <a:lnTo>
                    <a:pt x="1430" y="1558"/>
                  </a:lnTo>
                  <a:lnTo>
                    <a:pt x="1438" y="1570"/>
                  </a:lnTo>
                  <a:lnTo>
                    <a:pt x="1438" y="1570"/>
                  </a:lnTo>
                  <a:lnTo>
                    <a:pt x="1454" y="1588"/>
                  </a:lnTo>
                  <a:lnTo>
                    <a:pt x="1460" y="1598"/>
                  </a:lnTo>
                  <a:lnTo>
                    <a:pt x="1466" y="1610"/>
                  </a:lnTo>
                  <a:lnTo>
                    <a:pt x="1468" y="1618"/>
                  </a:lnTo>
                  <a:lnTo>
                    <a:pt x="1466" y="1626"/>
                  </a:lnTo>
                  <a:lnTo>
                    <a:pt x="1462" y="1632"/>
                  </a:lnTo>
                  <a:lnTo>
                    <a:pt x="1454" y="1636"/>
                  </a:lnTo>
                  <a:lnTo>
                    <a:pt x="1454" y="1636"/>
                  </a:lnTo>
                  <a:lnTo>
                    <a:pt x="1442" y="1632"/>
                  </a:lnTo>
                  <a:lnTo>
                    <a:pt x="1432" y="1628"/>
                  </a:lnTo>
                  <a:lnTo>
                    <a:pt x="1418" y="1622"/>
                  </a:lnTo>
                  <a:lnTo>
                    <a:pt x="1404" y="1614"/>
                  </a:lnTo>
                  <a:lnTo>
                    <a:pt x="1392" y="1604"/>
                  </a:lnTo>
                  <a:lnTo>
                    <a:pt x="1380" y="1592"/>
                  </a:lnTo>
                  <a:lnTo>
                    <a:pt x="1376" y="1584"/>
                  </a:lnTo>
                  <a:lnTo>
                    <a:pt x="1372" y="1576"/>
                  </a:lnTo>
                  <a:lnTo>
                    <a:pt x="1372" y="1576"/>
                  </a:lnTo>
                  <a:lnTo>
                    <a:pt x="1370" y="1568"/>
                  </a:lnTo>
                  <a:lnTo>
                    <a:pt x="1366" y="1560"/>
                  </a:lnTo>
                  <a:lnTo>
                    <a:pt x="1360" y="1552"/>
                  </a:lnTo>
                  <a:lnTo>
                    <a:pt x="1358" y="1550"/>
                  </a:lnTo>
                  <a:lnTo>
                    <a:pt x="1352" y="1550"/>
                  </a:lnTo>
                  <a:lnTo>
                    <a:pt x="1348" y="1550"/>
                  </a:lnTo>
                  <a:lnTo>
                    <a:pt x="1342" y="1552"/>
                  </a:lnTo>
                  <a:lnTo>
                    <a:pt x="1336" y="1556"/>
                  </a:lnTo>
                  <a:lnTo>
                    <a:pt x="1328" y="1562"/>
                  </a:lnTo>
                  <a:lnTo>
                    <a:pt x="1320" y="1572"/>
                  </a:lnTo>
                  <a:lnTo>
                    <a:pt x="1310" y="1584"/>
                  </a:lnTo>
                  <a:lnTo>
                    <a:pt x="1310" y="1584"/>
                  </a:lnTo>
                  <a:lnTo>
                    <a:pt x="1282" y="1634"/>
                  </a:lnTo>
                  <a:lnTo>
                    <a:pt x="1254" y="1682"/>
                  </a:lnTo>
                  <a:lnTo>
                    <a:pt x="1220" y="1734"/>
                  </a:lnTo>
                  <a:lnTo>
                    <a:pt x="1188" y="1778"/>
                  </a:lnTo>
                  <a:lnTo>
                    <a:pt x="1174" y="1796"/>
                  </a:lnTo>
                  <a:lnTo>
                    <a:pt x="1160" y="1808"/>
                  </a:lnTo>
                  <a:lnTo>
                    <a:pt x="1156" y="1812"/>
                  </a:lnTo>
                  <a:lnTo>
                    <a:pt x="1150" y="1814"/>
                  </a:lnTo>
                  <a:lnTo>
                    <a:pt x="1146" y="1814"/>
                  </a:lnTo>
                  <a:lnTo>
                    <a:pt x="1142" y="1812"/>
                  </a:lnTo>
                  <a:lnTo>
                    <a:pt x="1140" y="1808"/>
                  </a:lnTo>
                  <a:lnTo>
                    <a:pt x="1138" y="1802"/>
                  </a:lnTo>
                  <a:lnTo>
                    <a:pt x="1138" y="1782"/>
                  </a:lnTo>
                  <a:lnTo>
                    <a:pt x="1138" y="1782"/>
                  </a:lnTo>
                  <a:lnTo>
                    <a:pt x="1128" y="1794"/>
                  </a:lnTo>
                  <a:lnTo>
                    <a:pt x="1116" y="1804"/>
                  </a:lnTo>
                  <a:lnTo>
                    <a:pt x="1104" y="1812"/>
                  </a:lnTo>
                  <a:lnTo>
                    <a:pt x="1100" y="1816"/>
                  </a:lnTo>
                  <a:lnTo>
                    <a:pt x="1094" y="1816"/>
                  </a:lnTo>
                  <a:lnTo>
                    <a:pt x="1092" y="1816"/>
                  </a:lnTo>
                  <a:lnTo>
                    <a:pt x="1090" y="1812"/>
                  </a:lnTo>
                  <a:lnTo>
                    <a:pt x="1088" y="1806"/>
                  </a:lnTo>
                  <a:lnTo>
                    <a:pt x="1090" y="1796"/>
                  </a:lnTo>
                  <a:lnTo>
                    <a:pt x="1098" y="1766"/>
                  </a:lnTo>
                  <a:lnTo>
                    <a:pt x="1098" y="1766"/>
                  </a:lnTo>
                  <a:lnTo>
                    <a:pt x="1090" y="1768"/>
                  </a:lnTo>
                  <a:lnTo>
                    <a:pt x="1082" y="1768"/>
                  </a:lnTo>
                  <a:lnTo>
                    <a:pt x="1074" y="1766"/>
                  </a:lnTo>
                  <a:lnTo>
                    <a:pt x="1070" y="1764"/>
                  </a:lnTo>
                  <a:lnTo>
                    <a:pt x="1068" y="1760"/>
                  </a:lnTo>
                  <a:lnTo>
                    <a:pt x="1066" y="1756"/>
                  </a:lnTo>
                  <a:lnTo>
                    <a:pt x="1064" y="1750"/>
                  </a:lnTo>
                  <a:lnTo>
                    <a:pt x="1064" y="1742"/>
                  </a:lnTo>
                  <a:lnTo>
                    <a:pt x="1066" y="1734"/>
                  </a:lnTo>
                  <a:lnTo>
                    <a:pt x="1076" y="1712"/>
                  </a:lnTo>
                  <a:lnTo>
                    <a:pt x="1076" y="1712"/>
                  </a:lnTo>
                  <a:lnTo>
                    <a:pt x="1092" y="1682"/>
                  </a:lnTo>
                  <a:lnTo>
                    <a:pt x="1120" y="1620"/>
                  </a:lnTo>
                  <a:lnTo>
                    <a:pt x="1130" y="1592"/>
                  </a:lnTo>
                  <a:lnTo>
                    <a:pt x="1134" y="1580"/>
                  </a:lnTo>
                  <a:lnTo>
                    <a:pt x="1136" y="1572"/>
                  </a:lnTo>
                  <a:lnTo>
                    <a:pt x="1134" y="1566"/>
                  </a:lnTo>
                  <a:lnTo>
                    <a:pt x="1132" y="1564"/>
                  </a:lnTo>
                  <a:lnTo>
                    <a:pt x="1130" y="1564"/>
                  </a:lnTo>
                  <a:lnTo>
                    <a:pt x="1124" y="1568"/>
                  </a:lnTo>
                  <a:lnTo>
                    <a:pt x="1112" y="1576"/>
                  </a:lnTo>
                  <a:lnTo>
                    <a:pt x="1054" y="1638"/>
                  </a:lnTo>
                  <a:lnTo>
                    <a:pt x="1054" y="1638"/>
                  </a:lnTo>
                  <a:lnTo>
                    <a:pt x="1046" y="1644"/>
                  </a:lnTo>
                  <a:lnTo>
                    <a:pt x="1036" y="1648"/>
                  </a:lnTo>
                  <a:lnTo>
                    <a:pt x="1028" y="1650"/>
                  </a:lnTo>
                  <a:lnTo>
                    <a:pt x="1022" y="1648"/>
                  </a:lnTo>
                  <a:lnTo>
                    <a:pt x="1020" y="1646"/>
                  </a:lnTo>
                  <a:lnTo>
                    <a:pt x="1018" y="1644"/>
                  </a:lnTo>
                  <a:lnTo>
                    <a:pt x="1020" y="1638"/>
                  </a:lnTo>
                  <a:lnTo>
                    <a:pt x="1022" y="1632"/>
                  </a:lnTo>
                  <a:lnTo>
                    <a:pt x="1032" y="1614"/>
                  </a:lnTo>
                  <a:lnTo>
                    <a:pt x="1032" y="1614"/>
                  </a:lnTo>
                  <a:lnTo>
                    <a:pt x="1044" y="1600"/>
                  </a:lnTo>
                  <a:lnTo>
                    <a:pt x="1070" y="1568"/>
                  </a:lnTo>
                  <a:lnTo>
                    <a:pt x="1100" y="1528"/>
                  </a:lnTo>
                  <a:lnTo>
                    <a:pt x="1114" y="1508"/>
                  </a:lnTo>
                  <a:lnTo>
                    <a:pt x="1124" y="1488"/>
                  </a:lnTo>
                  <a:lnTo>
                    <a:pt x="1124" y="1488"/>
                  </a:lnTo>
                  <a:lnTo>
                    <a:pt x="1142" y="1454"/>
                  </a:lnTo>
                  <a:lnTo>
                    <a:pt x="1164" y="1418"/>
                  </a:lnTo>
                  <a:lnTo>
                    <a:pt x="1188" y="1386"/>
                  </a:lnTo>
                  <a:lnTo>
                    <a:pt x="1212" y="1358"/>
                  </a:lnTo>
                  <a:lnTo>
                    <a:pt x="1212" y="1358"/>
                  </a:lnTo>
                  <a:lnTo>
                    <a:pt x="1218" y="1350"/>
                  </a:lnTo>
                  <a:lnTo>
                    <a:pt x="1222" y="1340"/>
                  </a:lnTo>
                  <a:lnTo>
                    <a:pt x="1230" y="1318"/>
                  </a:lnTo>
                  <a:lnTo>
                    <a:pt x="1234" y="1294"/>
                  </a:lnTo>
                  <a:lnTo>
                    <a:pt x="1238" y="1268"/>
                  </a:lnTo>
                  <a:lnTo>
                    <a:pt x="1240" y="1214"/>
                  </a:lnTo>
                  <a:lnTo>
                    <a:pt x="1242" y="1174"/>
                  </a:lnTo>
                  <a:lnTo>
                    <a:pt x="1242" y="1174"/>
                  </a:lnTo>
                  <a:lnTo>
                    <a:pt x="1252" y="1090"/>
                  </a:lnTo>
                  <a:lnTo>
                    <a:pt x="1262" y="1018"/>
                  </a:lnTo>
                  <a:lnTo>
                    <a:pt x="1276" y="938"/>
                  </a:lnTo>
                  <a:lnTo>
                    <a:pt x="1286" y="898"/>
                  </a:lnTo>
                  <a:lnTo>
                    <a:pt x="1296" y="858"/>
                  </a:lnTo>
                  <a:lnTo>
                    <a:pt x="1308" y="820"/>
                  </a:lnTo>
                  <a:lnTo>
                    <a:pt x="1320" y="786"/>
                  </a:lnTo>
                  <a:lnTo>
                    <a:pt x="1334" y="756"/>
                  </a:lnTo>
                  <a:lnTo>
                    <a:pt x="1350" y="730"/>
                  </a:lnTo>
                  <a:lnTo>
                    <a:pt x="1358" y="720"/>
                  </a:lnTo>
                  <a:lnTo>
                    <a:pt x="1366" y="710"/>
                  </a:lnTo>
                  <a:lnTo>
                    <a:pt x="1374" y="704"/>
                  </a:lnTo>
                  <a:lnTo>
                    <a:pt x="1384" y="698"/>
                  </a:lnTo>
                  <a:lnTo>
                    <a:pt x="1384" y="698"/>
                  </a:lnTo>
                  <a:lnTo>
                    <a:pt x="1420" y="684"/>
                  </a:lnTo>
                  <a:lnTo>
                    <a:pt x="1452" y="672"/>
                  </a:lnTo>
                  <a:lnTo>
                    <a:pt x="1510" y="654"/>
                  </a:lnTo>
                  <a:lnTo>
                    <a:pt x="1560" y="642"/>
                  </a:lnTo>
                  <a:lnTo>
                    <a:pt x="1604" y="630"/>
                  </a:lnTo>
                  <a:lnTo>
                    <a:pt x="1604" y="630"/>
                  </a:lnTo>
                  <a:lnTo>
                    <a:pt x="1634" y="622"/>
                  </a:lnTo>
                  <a:lnTo>
                    <a:pt x="1680" y="614"/>
                  </a:lnTo>
                  <a:lnTo>
                    <a:pt x="1740" y="606"/>
                  </a:lnTo>
                  <a:lnTo>
                    <a:pt x="1804" y="598"/>
                  </a:lnTo>
                  <a:lnTo>
                    <a:pt x="1872" y="594"/>
                  </a:lnTo>
                  <a:lnTo>
                    <a:pt x="1934" y="592"/>
                  </a:lnTo>
                  <a:lnTo>
                    <a:pt x="1964" y="592"/>
                  </a:lnTo>
                  <a:lnTo>
                    <a:pt x="1990" y="592"/>
                  </a:lnTo>
                  <a:lnTo>
                    <a:pt x="2012" y="596"/>
                  </a:lnTo>
                  <a:lnTo>
                    <a:pt x="2032" y="600"/>
                  </a:lnTo>
                  <a:lnTo>
                    <a:pt x="2032" y="600"/>
                  </a:lnTo>
                  <a:lnTo>
                    <a:pt x="2054" y="600"/>
                  </a:lnTo>
                  <a:lnTo>
                    <a:pt x="2108" y="600"/>
                  </a:lnTo>
                  <a:lnTo>
                    <a:pt x="2164" y="596"/>
                  </a:lnTo>
                  <a:lnTo>
                    <a:pt x="2186" y="594"/>
                  </a:lnTo>
                  <a:lnTo>
                    <a:pt x="2194" y="592"/>
                  </a:lnTo>
                  <a:lnTo>
                    <a:pt x="2200" y="588"/>
                  </a:lnTo>
                  <a:close/>
                </a:path>
              </a:pathLst>
            </a:custGeom>
            <a:solidFill>
              <a:schemeClr val="tx2">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AU"/>
            </a:p>
          </p:txBody>
        </p:sp>
        <p:grpSp>
          <p:nvGrpSpPr>
            <p:cNvPr id="227" name="Group 226"/>
            <p:cNvGrpSpPr/>
            <p:nvPr/>
          </p:nvGrpSpPr>
          <p:grpSpPr>
            <a:xfrm>
              <a:off x="13849889" y="8784647"/>
              <a:ext cx="216643" cy="205401"/>
              <a:chOff x="2768567" y="2860711"/>
              <a:chExt cx="216643" cy="205401"/>
            </a:xfrm>
          </p:grpSpPr>
          <p:sp>
            <p:nvSpPr>
              <p:cNvPr id="225" name="Freeform 224"/>
              <p:cNvSpPr>
                <a:spLocks/>
              </p:cNvSpPr>
              <p:nvPr/>
            </p:nvSpPr>
            <p:spPr bwMode="auto">
              <a:xfrm>
                <a:off x="2768567" y="2916915"/>
                <a:ext cx="167591" cy="149197"/>
              </a:xfrm>
              <a:custGeom>
                <a:avLst/>
                <a:gdLst>
                  <a:gd name="T0" fmla="*/ 20 w 164"/>
                  <a:gd name="T1" fmla="*/ 42 h 146"/>
                  <a:gd name="T2" fmla="*/ 20 w 164"/>
                  <a:gd name="T3" fmla="*/ 42 h 146"/>
                  <a:gd name="T4" fmla="*/ 29 w 164"/>
                  <a:gd name="T5" fmla="*/ 44 h 146"/>
                  <a:gd name="T6" fmla="*/ 37 w 164"/>
                  <a:gd name="T7" fmla="*/ 46 h 146"/>
                  <a:gd name="T8" fmla="*/ 46 w 164"/>
                  <a:gd name="T9" fmla="*/ 49 h 146"/>
                  <a:gd name="T10" fmla="*/ 54 w 164"/>
                  <a:gd name="T11" fmla="*/ 52 h 146"/>
                  <a:gd name="T12" fmla="*/ 61 w 164"/>
                  <a:gd name="T13" fmla="*/ 57 h 146"/>
                  <a:gd name="T14" fmla="*/ 69 w 164"/>
                  <a:gd name="T15" fmla="*/ 62 h 146"/>
                  <a:gd name="T16" fmla="*/ 82 w 164"/>
                  <a:gd name="T17" fmla="*/ 73 h 146"/>
                  <a:gd name="T18" fmla="*/ 95 w 164"/>
                  <a:gd name="T19" fmla="*/ 86 h 146"/>
                  <a:gd name="T20" fmla="*/ 106 w 164"/>
                  <a:gd name="T21" fmla="*/ 101 h 146"/>
                  <a:gd name="T22" fmla="*/ 115 w 164"/>
                  <a:gd name="T23" fmla="*/ 116 h 146"/>
                  <a:gd name="T24" fmla="*/ 121 w 164"/>
                  <a:gd name="T25" fmla="*/ 131 h 146"/>
                  <a:gd name="T26" fmla="*/ 121 w 164"/>
                  <a:gd name="T27" fmla="*/ 131 h 146"/>
                  <a:gd name="T28" fmla="*/ 124 w 164"/>
                  <a:gd name="T29" fmla="*/ 136 h 146"/>
                  <a:gd name="T30" fmla="*/ 127 w 164"/>
                  <a:gd name="T31" fmla="*/ 140 h 146"/>
                  <a:gd name="T32" fmla="*/ 130 w 164"/>
                  <a:gd name="T33" fmla="*/ 142 h 146"/>
                  <a:gd name="T34" fmla="*/ 133 w 164"/>
                  <a:gd name="T35" fmla="*/ 144 h 146"/>
                  <a:gd name="T36" fmla="*/ 137 w 164"/>
                  <a:gd name="T37" fmla="*/ 145 h 146"/>
                  <a:gd name="T38" fmla="*/ 140 w 164"/>
                  <a:gd name="T39" fmla="*/ 146 h 146"/>
                  <a:gd name="T40" fmla="*/ 145 w 164"/>
                  <a:gd name="T41" fmla="*/ 146 h 146"/>
                  <a:gd name="T42" fmla="*/ 149 w 164"/>
                  <a:gd name="T43" fmla="*/ 145 h 146"/>
                  <a:gd name="T44" fmla="*/ 152 w 164"/>
                  <a:gd name="T45" fmla="*/ 144 h 146"/>
                  <a:gd name="T46" fmla="*/ 156 w 164"/>
                  <a:gd name="T47" fmla="*/ 142 h 146"/>
                  <a:gd name="T48" fmla="*/ 158 w 164"/>
                  <a:gd name="T49" fmla="*/ 140 h 146"/>
                  <a:gd name="T50" fmla="*/ 161 w 164"/>
                  <a:gd name="T51" fmla="*/ 137 h 146"/>
                  <a:gd name="T52" fmla="*/ 162 w 164"/>
                  <a:gd name="T53" fmla="*/ 133 h 146"/>
                  <a:gd name="T54" fmla="*/ 164 w 164"/>
                  <a:gd name="T55" fmla="*/ 129 h 146"/>
                  <a:gd name="T56" fmla="*/ 164 w 164"/>
                  <a:gd name="T57" fmla="*/ 125 h 146"/>
                  <a:gd name="T58" fmla="*/ 162 w 164"/>
                  <a:gd name="T59" fmla="*/ 121 h 146"/>
                  <a:gd name="T60" fmla="*/ 162 w 164"/>
                  <a:gd name="T61" fmla="*/ 121 h 146"/>
                  <a:gd name="T62" fmla="*/ 157 w 164"/>
                  <a:gd name="T63" fmla="*/ 109 h 146"/>
                  <a:gd name="T64" fmla="*/ 152 w 164"/>
                  <a:gd name="T65" fmla="*/ 98 h 146"/>
                  <a:gd name="T66" fmla="*/ 147 w 164"/>
                  <a:gd name="T67" fmla="*/ 87 h 146"/>
                  <a:gd name="T68" fmla="*/ 140 w 164"/>
                  <a:gd name="T69" fmla="*/ 77 h 146"/>
                  <a:gd name="T70" fmla="*/ 133 w 164"/>
                  <a:gd name="T71" fmla="*/ 67 h 146"/>
                  <a:gd name="T72" fmla="*/ 125 w 164"/>
                  <a:gd name="T73" fmla="*/ 58 h 146"/>
                  <a:gd name="T74" fmla="*/ 117 w 164"/>
                  <a:gd name="T75" fmla="*/ 48 h 146"/>
                  <a:gd name="T76" fmla="*/ 108 w 164"/>
                  <a:gd name="T77" fmla="*/ 40 h 146"/>
                  <a:gd name="T78" fmla="*/ 98 w 164"/>
                  <a:gd name="T79" fmla="*/ 32 h 146"/>
                  <a:gd name="T80" fmla="*/ 89 w 164"/>
                  <a:gd name="T81" fmla="*/ 25 h 146"/>
                  <a:gd name="T82" fmla="*/ 78 w 164"/>
                  <a:gd name="T83" fmla="*/ 19 h 146"/>
                  <a:gd name="T84" fmla="*/ 68 w 164"/>
                  <a:gd name="T85" fmla="*/ 13 h 146"/>
                  <a:gd name="T86" fmla="*/ 56 w 164"/>
                  <a:gd name="T87" fmla="*/ 9 h 146"/>
                  <a:gd name="T88" fmla="*/ 45 w 164"/>
                  <a:gd name="T89" fmla="*/ 5 h 146"/>
                  <a:gd name="T90" fmla="*/ 33 w 164"/>
                  <a:gd name="T91" fmla="*/ 2 h 146"/>
                  <a:gd name="T92" fmla="*/ 20 w 164"/>
                  <a:gd name="T93" fmla="*/ 0 h 146"/>
                  <a:gd name="T94" fmla="*/ 20 w 164"/>
                  <a:gd name="T95" fmla="*/ 0 h 146"/>
                  <a:gd name="T96" fmla="*/ 15 w 164"/>
                  <a:gd name="T97" fmla="*/ 0 h 146"/>
                  <a:gd name="T98" fmla="*/ 11 w 164"/>
                  <a:gd name="T99" fmla="*/ 1 h 146"/>
                  <a:gd name="T100" fmla="*/ 8 w 164"/>
                  <a:gd name="T101" fmla="*/ 2 h 146"/>
                  <a:gd name="T102" fmla="*/ 6 w 164"/>
                  <a:gd name="T103" fmla="*/ 5 h 146"/>
                  <a:gd name="T104" fmla="*/ 2 w 164"/>
                  <a:gd name="T105" fmla="*/ 7 h 146"/>
                  <a:gd name="T106" fmla="*/ 1 w 164"/>
                  <a:gd name="T107" fmla="*/ 11 h 146"/>
                  <a:gd name="T108" fmla="*/ 0 w 164"/>
                  <a:gd name="T109" fmla="*/ 14 h 146"/>
                  <a:gd name="T110" fmla="*/ 0 w 164"/>
                  <a:gd name="T111" fmla="*/ 19 h 146"/>
                  <a:gd name="T112" fmla="*/ 1 w 164"/>
                  <a:gd name="T113" fmla="*/ 26 h 146"/>
                  <a:gd name="T114" fmla="*/ 3 w 164"/>
                  <a:gd name="T115" fmla="*/ 30 h 146"/>
                  <a:gd name="T116" fmla="*/ 6 w 164"/>
                  <a:gd name="T117" fmla="*/ 33 h 146"/>
                  <a:gd name="T118" fmla="*/ 8 w 164"/>
                  <a:gd name="T119" fmla="*/ 37 h 146"/>
                  <a:gd name="T120" fmla="*/ 12 w 164"/>
                  <a:gd name="T121" fmla="*/ 39 h 146"/>
                  <a:gd name="T122" fmla="*/ 15 w 164"/>
                  <a:gd name="T123" fmla="*/ 41 h 146"/>
                  <a:gd name="T124" fmla="*/ 20 w 164"/>
                  <a:gd name="T125" fmla="*/ 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146">
                    <a:moveTo>
                      <a:pt x="20" y="42"/>
                    </a:moveTo>
                    <a:lnTo>
                      <a:pt x="20" y="42"/>
                    </a:lnTo>
                    <a:lnTo>
                      <a:pt x="29" y="44"/>
                    </a:lnTo>
                    <a:lnTo>
                      <a:pt x="37" y="46"/>
                    </a:lnTo>
                    <a:lnTo>
                      <a:pt x="46" y="49"/>
                    </a:lnTo>
                    <a:lnTo>
                      <a:pt x="54" y="52"/>
                    </a:lnTo>
                    <a:lnTo>
                      <a:pt x="61" y="57"/>
                    </a:lnTo>
                    <a:lnTo>
                      <a:pt x="69" y="62"/>
                    </a:lnTo>
                    <a:lnTo>
                      <a:pt x="82" y="73"/>
                    </a:lnTo>
                    <a:lnTo>
                      <a:pt x="95" y="86"/>
                    </a:lnTo>
                    <a:lnTo>
                      <a:pt x="106" y="101"/>
                    </a:lnTo>
                    <a:lnTo>
                      <a:pt x="115" y="116"/>
                    </a:lnTo>
                    <a:lnTo>
                      <a:pt x="121" y="131"/>
                    </a:lnTo>
                    <a:lnTo>
                      <a:pt x="121" y="131"/>
                    </a:lnTo>
                    <a:lnTo>
                      <a:pt x="124" y="136"/>
                    </a:lnTo>
                    <a:lnTo>
                      <a:pt x="127" y="140"/>
                    </a:lnTo>
                    <a:lnTo>
                      <a:pt x="130" y="142"/>
                    </a:lnTo>
                    <a:lnTo>
                      <a:pt x="133" y="144"/>
                    </a:lnTo>
                    <a:lnTo>
                      <a:pt x="137" y="145"/>
                    </a:lnTo>
                    <a:lnTo>
                      <a:pt x="140" y="146"/>
                    </a:lnTo>
                    <a:lnTo>
                      <a:pt x="145" y="146"/>
                    </a:lnTo>
                    <a:lnTo>
                      <a:pt x="149" y="145"/>
                    </a:lnTo>
                    <a:lnTo>
                      <a:pt x="152" y="144"/>
                    </a:lnTo>
                    <a:lnTo>
                      <a:pt x="156" y="142"/>
                    </a:lnTo>
                    <a:lnTo>
                      <a:pt x="158" y="140"/>
                    </a:lnTo>
                    <a:lnTo>
                      <a:pt x="161" y="137"/>
                    </a:lnTo>
                    <a:lnTo>
                      <a:pt x="162" y="133"/>
                    </a:lnTo>
                    <a:lnTo>
                      <a:pt x="164" y="129"/>
                    </a:lnTo>
                    <a:lnTo>
                      <a:pt x="164" y="125"/>
                    </a:lnTo>
                    <a:lnTo>
                      <a:pt x="162" y="121"/>
                    </a:lnTo>
                    <a:lnTo>
                      <a:pt x="162" y="121"/>
                    </a:lnTo>
                    <a:lnTo>
                      <a:pt x="157" y="109"/>
                    </a:lnTo>
                    <a:lnTo>
                      <a:pt x="152" y="98"/>
                    </a:lnTo>
                    <a:lnTo>
                      <a:pt x="147" y="87"/>
                    </a:lnTo>
                    <a:lnTo>
                      <a:pt x="140" y="77"/>
                    </a:lnTo>
                    <a:lnTo>
                      <a:pt x="133" y="67"/>
                    </a:lnTo>
                    <a:lnTo>
                      <a:pt x="125" y="58"/>
                    </a:lnTo>
                    <a:lnTo>
                      <a:pt x="117" y="48"/>
                    </a:lnTo>
                    <a:lnTo>
                      <a:pt x="108" y="40"/>
                    </a:lnTo>
                    <a:lnTo>
                      <a:pt x="98" y="32"/>
                    </a:lnTo>
                    <a:lnTo>
                      <a:pt x="89" y="25"/>
                    </a:lnTo>
                    <a:lnTo>
                      <a:pt x="78" y="19"/>
                    </a:lnTo>
                    <a:lnTo>
                      <a:pt x="68" y="13"/>
                    </a:lnTo>
                    <a:lnTo>
                      <a:pt x="56" y="9"/>
                    </a:lnTo>
                    <a:lnTo>
                      <a:pt x="45" y="5"/>
                    </a:lnTo>
                    <a:lnTo>
                      <a:pt x="33" y="2"/>
                    </a:lnTo>
                    <a:lnTo>
                      <a:pt x="20" y="0"/>
                    </a:lnTo>
                    <a:lnTo>
                      <a:pt x="20" y="0"/>
                    </a:lnTo>
                    <a:lnTo>
                      <a:pt x="15" y="0"/>
                    </a:lnTo>
                    <a:lnTo>
                      <a:pt x="11" y="1"/>
                    </a:lnTo>
                    <a:lnTo>
                      <a:pt x="8" y="2"/>
                    </a:lnTo>
                    <a:lnTo>
                      <a:pt x="6" y="5"/>
                    </a:lnTo>
                    <a:lnTo>
                      <a:pt x="2" y="7"/>
                    </a:lnTo>
                    <a:lnTo>
                      <a:pt x="1" y="11"/>
                    </a:lnTo>
                    <a:lnTo>
                      <a:pt x="0" y="14"/>
                    </a:lnTo>
                    <a:lnTo>
                      <a:pt x="0" y="19"/>
                    </a:lnTo>
                    <a:lnTo>
                      <a:pt x="1" y="26"/>
                    </a:lnTo>
                    <a:lnTo>
                      <a:pt x="3" y="30"/>
                    </a:lnTo>
                    <a:lnTo>
                      <a:pt x="6" y="33"/>
                    </a:lnTo>
                    <a:lnTo>
                      <a:pt x="8" y="37"/>
                    </a:lnTo>
                    <a:lnTo>
                      <a:pt x="12" y="39"/>
                    </a:lnTo>
                    <a:lnTo>
                      <a:pt x="15" y="41"/>
                    </a:lnTo>
                    <a:lnTo>
                      <a:pt x="20" y="4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6" name="Freeform 225"/>
              <p:cNvSpPr>
                <a:spLocks/>
              </p:cNvSpPr>
              <p:nvPr/>
            </p:nvSpPr>
            <p:spPr bwMode="auto">
              <a:xfrm>
                <a:off x="2852363" y="2860711"/>
                <a:ext cx="132847" cy="116496"/>
              </a:xfrm>
              <a:custGeom>
                <a:avLst/>
                <a:gdLst>
                  <a:gd name="T0" fmla="*/ 15 w 130"/>
                  <a:gd name="T1" fmla="*/ 41 h 114"/>
                  <a:gd name="T2" fmla="*/ 15 w 130"/>
                  <a:gd name="T3" fmla="*/ 41 h 114"/>
                  <a:gd name="T4" fmla="*/ 28 w 130"/>
                  <a:gd name="T5" fmla="*/ 44 h 114"/>
                  <a:gd name="T6" fmla="*/ 39 w 130"/>
                  <a:gd name="T7" fmla="*/ 49 h 114"/>
                  <a:gd name="T8" fmla="*/ 51 w 130"/>
                  <a:gd name="T9" fmla="*/ 56 h 114"/>
                  <a:gd name="T10" fmla="*/ 60 w 130"/>
                  <a:gd name="T11" fmla="*/ 63 h 114"/>
                  <a:gd name="T12" fmla="*/ 70 w 130"/>
                  <a:gd name="T13" fmla="*/ 72 h 114"/>
                  <a:gd name="T14" fmla="*/ 77 w 130"/>
                  <a:gd name="T15" fmla="*/ 81 h 114"/>
                  <a:gd name="T16" fmla="*/ 85 w 130"/>
                  <a:gd name="T17" fmla="*/ 92 h 114"/>
                  <a:gd name="T18" fmla="*/ 91 w 130"/>
                  <a:gd name="T19" fmla="*/ 103 h 114"/>
                  <a:gd name="T20" fmla="*/ 91 w 130"/>
                  <a:gd name="T21" fmla="*/ 103 h 114"/>
                  <a:gd name="T22" fmla="*/ 94 w 130"/>
                  <a:gd name="T23" fmla="*/ 107 h 114"/>
                  <a:gd name="T24" fmla="*/ 97 w 130"/>
                  <a:gd name="T25" fmla="*/ 111 h 114"/>
                  <a:gd name="T26" fmla="*/ 101 w 130"/>
                  <a:gd name="T27" fmla="*/ 113 h 114"/>
                  <a:gd name="T28" fmla="*/ 105 w 130"/>
                  <a:gd name="T29" fmla="*/ 114 h 114"/>
                  <a:gd name="T30" fmla="*/ 108 w 130"/>
                  <a:gd name="T31" fmla="*/ 114 h 114"/>
                  <a:gd name="T32" fmla="*/ 112 w 130"/>
                  <a:gd name="T33" fmla="*/ 114 h 114"/>
                  <a:gd name="T34" fmla="*/ 115 w 130"/>
                  <a:gd name="T35" fmla="*/ 113 h 114"/>
                  <a:gd name="T36" fmla="*/ 119 w 130"/>
                  <a:gd name="T37" fmla="*/ 111 h 114"/>
                  <a:gd name="T38" fmla="*/ 123 w 130"/>
                  <a:gd name="T39" fmla="*/ 108 h 114"/>
                  <a:gd name="T40" fmla="*/ 125 w 130"/>
                  <a:gd name="T41" fmla="*/ 105 h 114"/>
                  <a:gd name="T42" fmla="*/ 128 w 130"/>
                  <a:gd name="T43" fmla="*/ 102 h 114"/>
                  <a:gd name="T44" fmla="*/ 129 w 130"/>
                  <a:gd name="T45" fmla="*/ 99 h 114"/>
                  <a:gd name="T46" fmla="*/ 130 w 130"/>
                  <a:gd name="T47" fmla="*/ 95 h 114"/>
                  <a:gd name="T48" fmla="*/ 130 w 130"/>
                  <a:gd name="T49" fmla="*/ 91 h 114"/>
                  <a:gd name="T50" fmla="*/ 130 w 130"/>
                  <a:gd name="T51" fmla="*/ 86 h 114"/>
                  <a:gd name="T52" fmla="*/ 128 w 130"/>
                  <a:gd name="T53" fmla="*/ 82 h 114"/>
                  <a:gd name="T54" fmla="*/ 128 w 130"/>
                  <a:gd name="T55" fmla="*/ 82 h 114"/>
                  <a:gd name="T56" fmla="*/ 119 w 130"/>
                  <a:gd name="T57" fmla="*/ 67 h 114"/>
                  <a:gd name="T58" fmla="*/ 110 w 130"/>
                  <a:gd name="T59" fmla="*/ 54 h 114"/>
                  <a:gd name="T60" fmla="*/ 98 w 130"/>
                  <a:gd name="T61" fmla="*/ 41 h 114"/>
                  <a:gd name="T62" fmla="*/ 87 w 130"/>
                  <a:gd name="T63" fmla="*/ 29 h 114"/>
                  <a:gd name="T64" fmla="*/ 73 w 130"/>
                  <a:gd name="T65" fmla="*/ 19 h 114"/>
                  <a:gd name="T66" fmla="*/ 58 w 130"/>
                  <a:gd name="T67" fmla="*/ 11 h 114"/>
                  <a:gd name="T68" fmla="*/ 44 w 130"/>
                  <a:gd name="T69" fmla="*/ 4 h 114"/>
                  <a:gd name="T70" fmla="*/ 35 w 130"/>
                  <a:gd name="T71" fmla="*/ 2 h 114"/>
                  <a:gd name="T72" fmla="*/ 27 w 130"/>
                  <a:gd name="T73" fmla="*/ 0 h 114"/>
                  <a:gd name="T74" fmla="*/ 27 w 130"/>
                  <a:gd name="T75" fmla="*/ 0 h 114"/>
                  <a:gd name="T76" fmla="*/ 22 w 130"/>
                  <a:gd name="T77" fmla="*/ 0 h 114"/>
                  <a:gd name="T78" fmla="*/ 17 w 130"/>
                  <a:gd name="T79" fmla="*/ 1 h 114"/>
                  <a:gd name="T80" fmla="*/ 13 w 130"/>
                  <a:gd name="T81" fmla="*/ 2 h 114"/>
                  <a:gd name="T82" fmla="*/ 10 w 130"/>
                  <a:gd name="T83" fmla="*/ 4 h 114"/>
                  <a:gd name="T84" fmla="*/ 7 w 130"/>
                  <a:gd name="T85" fmla="*/ 6 h 114"/>
                  <a:gd name="T86" fmla="*/ 5 w 130"/>
                  <a:gd name="T87" fmla="*/ 9 h 114"/>
                  <a:gd name="T88" fmla="*/ 3 w 130"/>
                  <a:gd name="T89" fmla="*/ 14 h 114"/>
                  <a:gd name="T90" fmla="*/ 2 w 130"/>
                  <a:gd name="T91" fmla="*/ 17 h 114"/>
                  <a:gd name="T92" fmla="*/ 0 w 130"/>
                  <a:gd name="T93" fmla="*/ 21 h 114"/>
                  <a:gd name="T94" fmla="*/ 0 w 130"/>
                  <a:gd name="T95" fmla="*/ 25 h 114"/>
                  <a:gd name="T96" fmla="*/ 0 w 130"/>
                  <a:gd name="T97" fmla="*/ 28 h 114"/>
                  <a:gd name="T98" fmla="*/ 3 w 130"/>
                  <a:gd name="T99" fmla="*/ 32 h 114"/>
                  <a:gd name="T100" fmla="*/ 5 w 130"/>
                  <a:gd name="T101" fmla="*/ 35 h 114"/>
                  <a:gd name="T102" fmla="*/ 7 w 130"/>
                  <a:gd name="T103" fmla="*/ 38 h 114"/>
                  <a:gd name="T104" fmla="*/ 11 w 130"/>
                  <a:gd name="T105" fmla="*/ 40 h 114"/>
                  <a:gd name="T106" fmla="*/ 15 w 130"/>
                  <a:gd name="T107" fmla="*/ 4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14">
                    <a:moveTo>
                      <a:pt x="15" y="41"/>
                    </a:moveTo>
                    <a:lnTo>
                      <a:pt x="15" y="41"/>
                    </a:lnTo>
                    <a:lnTo>
                      <a:pt x="28" y="44"/>
                    </a:lnTo>
                    <a:lnTo>
                      <a:pt x="39" y="49"/>
                    </a:lnTo>
                    <a:lnTo>
                      <a:pt x="51" y="56"/>
                    </a:lnTo>
                    <a:lnTo>
                      <a:pt x="60" y="63"/>
                    </a:lnTo>
                    <a:lnTo>
                      <a:pt x="70" y="72"/>
                    </a:lnTo>
                    <a:lnTo>
                      <a:pt x="77" y="81"/>
                    </a:lnTo>
                    <a:lnTo>
                      <a:pt x="85" y="92"/>
                    </a:lnTo>
                    <a:lnTo>
                      <a:pt x="91" y="103"/>
                    </a:lnTo>
                    <a:lnTo>
                      <a:pt x="91" y="103"/>
                    </a:lnTo>
                    <a:lnTo>
                      <a:pt x="94" y="107"/>
                    </a:lnTo>
                    <a:lnTo>
                      <a:pt x="97" y="111"/>
                    </a:lnTo>
                    <a:lnTo>
                      <a:pt x="101" y="113"/>
                    </a:lnTo>
                    <a:lnTo>
                      <a:pt x="105" y="114"/>
                    </a:lnTo>
                    <a:lnTo>
                      <a:pt x="108" y="114"/>
                    </a:lnTo>
                    <a:lnTo>
                      <a:pt x="112" y="114"/>
                    </a:lnTo>
                    <a:lnTo>
                      <a:pt x="115" y="113"/>
                    </a:lnTo>
                    <a:lnTo>
                      <a:pt x="119" y="111"/>
                    </a:lnTo>
                    <a:lnTo>
                      <a:pt x="123" y="108"/>
                    </a:lnTo>
                    <a:lnTo>
                      <a:pt x="125" y="105"/>
                    </a:lnTo>
                    <a:lnTo>
                      <a:pt x="128" y="102"/>
                    </a:lnTo>
                    <a:lnTo>
                      <a:pt x="129" y="99"/>
                    </a:lnTo>
                    <a:lnTo>
                      <a:pt x="130" y="95"/>
                    </a:lnTo>
                    <a:lnTo>
                      <a:pt x="130" y="91"/>
                    </a:lnTo>
                    <a:lnTo>
                      <a:pt x="130" y="86"/>
                    </a:lnTo>
                    <a:lnTo>
                      <a:pt x="128" y="82"/>
                    </a:lnTo>
                    <a:lnTo>
                      <a:pt x="128" y="82"/>
                    </a:lnTo>
                    <a:lnTo>
                      <a:pt x="119" y="67"/>
                    </a:lnTo>
                    <a:lnTo>
                      <a:pt x="110" y="54"/>
                    </a:lnTo>
                    <a:lnTo>
                      <a:pt x="98" y="41"/>
                    </a:lnTo>
                    <a:lnTo>
                      <a:pt x="87" y="29"/>
                    </a:lnTo>
                    <a:lnTo>
                      <a:pt x="73" y="19"/>
                    </a:lnTo>
                    <a:lnTo>
                      <a:pt x="58" y="11"/>
                    </a:lnTo>
                    <a:lnTo>
                      <a:pt x="44" y="4"/>
                    </a:lnTo>
                    <a:lnTo>
                      <a:pt x="35" y="2"/>
                    </a:lnTo>
                    <a:lnTo>
                      <a:pt x="27" y="0"/>
                    </a:lnTo>
                    <a:lnTo>
                      <a:pt x="27" y="0"/>
                    </a:lnTo>
                    <a:lnTo>
                      <a:pt x="22" y="0"/>
                    </a:lnTo>
                    <a:lnTo>
                      <a:pt x="17" y="1"/>
                    </a:lnTo>
                    <a:lnTo>
                      <a:pt x="13" y="2"/>
                    </a:lnTo>
                    <a:lnTo>
                      <a:pt x="10" y="4"/>
                    </a:lnTo>
                    <a:lnTo>
                      <a:pt x="7" y="6"/>
                    </a:lnTo>
                    <a:lnTo>
                      <a:pt x="5" y="9"/>
                    </a:lnTo>
                    <a:lnTo>
                      <a:pt x="3" y="14"/>
                    </a:lnTo>
                    <a:lnTo>
                      <a:pt x="2" y="17"/>
                    </a:lnTo>
                    <a:lnTo>
                      <a:pt x="0" y="21"/>
                    </a:lnTo>
                    <a:lnTo>
                      <a:pt x="0" y="25"/>
                    </a:lnTo>
                    <a:lnTo>
                      <a:pt x="0" y="28"/>
                    </a:lnTo>
                    <a:lnTo>
                      <a:pt x="3" y="32"/>
                    </a:lnTo>
                    <a:lnTo>
                      <a:pt x="5" y="35"/>
                    </a:lnTo>
                    <a:lnTo>
                      <a:pt x="7" y="38"/>
                    </a:lnTo>
                    <a:lnTo>
                      <a:pt x="11" y="40"/>
                    </a:lnTo>
                    <a:lnTo>
                      <a:pt x="15" y="41"/>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28" name="Group 227"/>
            <p:cNvGrpSpPr/>
            <p:nvPr/>
          </p:nvGrpSpPr>
          <p:grpSpPr>
            <a:xfrm flipH="1">
              <a:off x="11567711" y="6755299"/>
              <a:ext cx="216643" cy="205401"/>
              <a:chOff x="2768567" y="2860711"/>
              <a:chExt cx="216643" cy="205401"/>
            </a:xfrm>
          </p:grpSpPr>
          <p:sp>
            <p:nvSpPr>
              <p:cNvPr id="229" name="Freeform 228"/>
              <p:cNvSpPr>
                <a:spLocks/>
              </p:cNvSpPr>
              <p:nvPr/>
            </p:nvSpPr>
            <p:spPr bwMode="auto">
              <a:xfrm>
                <a:off x="2768567" y="2916915"/>
                <a:ext cx="167591" cy="149197"/>
              </a:xfrm>
              <a:custGeom>
                <a:avLst/>
                <a:gdLst>
                  <a:gd name="T0" fmla="*/ 20 w 164"/>
                  <a:gd name="T1" fmla="*/ 42 h 146"/>
                  <a:gd name="T2" fmla="*/ 20 w 164"/>
                  <a:gd name="T3" fmla="*/ 42 h 146"/>
                  <a:gd name="T4" fmla="*/ 29 w 164"/>
                  <a:gd name="T5" fmla="*/ 44 h 146"/>
                  <a:gd name="T6" fmla="*/ 37 w 164"/>
                  <a:gd name="T7" fmla="*/ 46 h 146"/>
                  <a:gd name="T8" fmla="*/ 46 w 164"/>
                  <a:gd name="T9" fmla="*/ 49 h 146"/>
                  <a:gd name="T10" fmla="*/ 54 w 164"/>
                  <a:gd name="T11" fmla="*/ 52 h 146"/>
                  <a:gd name="T12" fmla="*/ 61 w 164"/>
                  <a:gd name="T13" fmla="*/ 57 h 146"/>
                  <a:gd name="T14" fmla="*/ 69 w 164"/>
                  <a:gd name="T15" fmla="*/ 62 h 146"/>
                  <a:gd name="T16" fmla="*/ 82 w 164"/>
                  <a:gd name="T17" fmla="*/ 73 h 146"/>
                  <a:gd name="T18" fmla="*/ 95 w 164"/>
                  <a:gd name="T19" fmla="*/ 86 h 146"/>
                  <a:gd name="T20" fmla="*/ 106 w 164"/>
                  <a:gd name="T21" fmla="*/ 101 h 146"/>
                  <a:gd name="T22" fmla="*/ 115 w 164"/>
                  <a:gd name="T23" fmla="*/ 116 h 146"/>
                  <a:gd name="T24" fmla="*/ 121 w 164"/>
                  <a:gd name="T25" fmla="*/ 131 h 146"/>
                  <a:gd name="T26" fmla="*/ 121 w 164"/>
                  <a:gd name="T27" fmla="*/ 131 h 146"/>
                  <a:gd name="T28" fmla="*/ 124 w 164"/>
                  <a:gd name="T29" fmla="*/ 136 h 146"/>
                  <a:gd name="T30" fmla="*/ 127 w 164"/>
                  <a:gd name="T31" fmla="*/ 140 h 146"/>
                  <a:gd name="T32" fmla="*/ 130 w 164"/>
                  <a:gd name="T33" fmla="*/ 142 h 146"/>
                  <a:gd name="T34" fmla="*/ 133 w 164"/>
                  <a:gd name="T35" fmla="*/ 144 h 146"/>
                  <a:gd name="T36" fmla="*/ 137 w 164"/>
                  <a:gd name="T37" fmla="*/ 145 h 146"/>
                  <a:gd name="T38" fmla="*/ 140 w 164"/>
                  <a:gd name="T39" fmla="*/ 146 h 146"/>
                  <a:gd name="T40" fmla="*/ 145 w 164"/>
                  <a:gd name="T41" fmla="*/ 146 h 146"/>
                  <a:gd name="T42" fmla="*/ 149 w 164"/>
                  <a:gd name="T43" fmla="*/ 145 h 146"/>
                  <a:gd name="T44" fmla="*/ 152 w 164"/>
                  <a:gd name="T45" fmla="*/ 144 h 146"/>
                  <a:gd name="T46" fmla="*/ 156 w 164"/>
                  <a:gd name="T47" fmla="*/ 142 h 146"/>
                  <a:gd name="T48" fmla="*/ 158 w 164"/>
                  <a:gd name="T49" fmla="*/ 140 h 146"/>
                  <a:gd name="T50" fmla="*/ 161 w 164"/>
                  <a:gd name="T51" fmla="*/ 137 h 146"/>
                  <a:gd name="T52" fmla="*/ 162 w 164"/>
                  <a:gd name="T53" fmla="*/ 133 h 146"/>
                  <a:gd name="T54" fmla="*/ 164 w 164"/>
                  <a:gd name="T55" fmla="*/ 129 h 146"/>
                  <a:gd name="T56" fmla="*/ 164 w 164"/>
                  <a:gd name="T57" fmla="*/ 125 h 146"/>
                  <a:gd name="T58" fmla="*/ 162 w 164"/>
                  <a:gd name="T59" fmla="*/ 121 h 146"/>
                  <a:gd name="T60" fmla="*/ 162 w 164"/>
                  <a:gd name="T61" fmla="*/ 121 h 146"/>
                  <a:gd name="T62" fmla="*/ 157 w 164"/>
                  <a:gd name="T63" fmla="*/ 109 h 146"/>
                  <a:gd name="T64" fmla="*/ 152 w 164"/>
                  <a:gd name="T65" fmla="*/ 98 h 146"/>
                  <a:gd name="T66" fmla="*/ 147 w 164"/>
                  <a:gd name="T67" fmla="*/ 87 h 146"/>
                  <a:gd name="T68" fmla="*/ 140 w 164"/>
                  <a:gd name="T69" fmla="*/ 77 h 146"/>
                  <a:gd name="T70" fmla="*/ 133 w 164"/>
                  <a:gd name="T71" fmla="*/ 67 h 146"/>
                  <a:gd name="T72" fmla="*/ 125 w 164"/>
                  <a:gd name="T73" fmla="*/ 58 h 146"/>
                  <a:gd name="T74" fmla="*/ 117 w 164"/>
                  <a:gd name="T75" fmla="*/ 48 h 146"/>
                  <a:gd name="T76" fmla="*/ 108 w 164"/>
                  <a:gd name="T77" fmla="*/ 40 h 146"/>
                  <a:gd name="T78" fmla="*/ 98 w 164"/>
                  <a:gd name="T79" fmla="*/ 32 h 146"/>
                  <a:gd name="T80" fmla="*/ 89 w 164"/>
                  <a:gd name="T81" fmla="*/ 25 h 146"/>
                  <a:gd name="T82" fmla="*/ 78 w 164"/>
                  <a:gd name="T83" fmla="*/ 19 h 146"/>
                  <a:gd name="T84" fmla="*/ 68 w 164"/>
                  <a:gd name="T85" fmla="*/ 13 h 146"/>
                  <a:gd name="T86" fmla="*/ 56 w 164"/>
                  <a:gd name="T87" fmla="*/ 9 h 146"/>
                  <a:gd name="T88" fmla="*/ 45 w 164"/>
                  <a:gd name="T89" fmla="*/ 5 h 146"/>
                  <a:gd name="T90" fmla="*/ 33 w 164"/>
                  <a:gd name="T91" fmla="*/ 2 h 146"/>
                  <a:gd name="T92" fmla="*/ 20 w 164"/>
                  <a:gd name="T93" fmla="*/ 0 h 146"/>
                  <a:gd name="T94" fmla="*/ 20 w 164"/>
                  <a:gd name="T95" fmla="*/ 0 h 146"/>
                  <a:gd name="T96" fmla="*/ 15 w 164"/>
                  <a:gd name="T97" fmla="*/ 0 h 146"/>
                  <a:gd name="T98" fmla="*/ 11 w 164"/>
                  <a:gd name="T99" fmla="*/ 1 h 146"/>
                  <a:gd name="T100" fmla="*/ 8 w 164"/>
                  <a:gd name="T101" fmla="*/ 2 h 146"/>
                  <a:gd name="T102" fmla="*/ 6 w 164"/>
                  <a:gd name="T103" fmla="*/ 5 h 146"/>
                  <a:gd name="T104" fmla="*/ 2 w 164"/>
                  <a:gd name="T105" fmla="*/ 7 h 146"/>
                  <a:gd name="T106" fmla="*/ 1 w 164"/>
                  <a:gd name="T107" fmla="*/ 11 h 146"/>
                  <a:gd name="T108" fmla="*/ 0 w 164"/>
                  <a:gd name="T109" fmla="*/ 14 h 146"/>
                  <a:gd name="T110" fmla="*/ 0 w 164"/>
                  <a:gd name="T111" fmla="*/ 19 h 146"/>
                  <a:gd name="T112" fmla="*/ 1 w 164"/>
                  <a:gd name="T113" fmla="*/ 26 h 146"/>
                  <a:gd name="T114" fmla="*/ 3 w 164"/>
                  <a:gd name="T115" fmla="*/ 30 h 146"/>
                  <a:gd name="T116" fmla="*/ 6 w 164"/>
                  <a:gd name="T117" fmla="*/ 33 h 146"/>
                  <a:gd name="T118" fmla="*/ 8 w 164"/>
                  <a:gd name="T119" fmla="*/ 37 h 146"/>
                  <a:gd name="T120" fmla="*/ 12 w 164"/>
                  <a:gd name="T121" fmla="*/ 39 h 146"/>
                  <a:gd name="T122" fmla="*/ 15 w 164"/>
                  <a:gd name="T123" fmla="*/ 41 h 146"/>
                  <a:gd name="T124" fmla="*/ 20 w 164"/>
                  <a:gd name="T125" fmla="*/ 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146">
                    <a:moveTo>
                      <a:pt x="20" y="42"/>
                    </a:moveTo>
                    <a:lnTo>
                      <a:pt x="20" y="42"/>
                    </a:lnTo>
                    <a:lnTo>
                      <a:pt x="29" y="44"/>
                    </a:lnTo>
                    <a:lnTo>
                      <a:pt x="37" y="46"/>
                    </a:lnTo>
                    <a:lnTo>
                      <a:pt x="46" y="49"/>
                    </a:lnTo>
                    <a:lnTo>
                      <a:pt x="54" y="52"/>
                    </a:lnTo>
                    <a:lnTo>
                      <a:pt x="61" y="57"/>
                    </a:lnTo>
                    <a:lnTo>
                      <a:pt x="69" y="62"/>
                    </a:lnTo>
                    <a:lnTo>
                      <a:pt x="82" y="73"/>
                    </a:lnTo>
                    <a:lnTo>
                      <a:pt x="95" y="86"/>
                    </a:lnTo>
                    <a:lnTo>
                      <a:pt x="106" y="101"/>
                    </a:lnTo>
                    <a:lnTo>
                      <a:pt x="115" y="116"/>
                    </a:lnTo>
                    <a:lnTo>
                      <a:pt x="121" y="131"/>
                    </a:lnTo>
                    <a:lnTo>
                      <a:pt x="121" y="131"/>
                    </a:lnTo>
                    <a:lnTo>
                      <a:pt x="124" y="136"/>
                    </a:lnTo>
                    <a:lnTo>
                      <a:pt x="127" y="140"/>
                    </a:lnTo>
                    <a:lnTo>
                      <a:pt x="130" y="142"/>
                    </a:lnTo>
                    <a:lnTo>
                      <a:pt x="133" y="144"/>
                    </a:lnTo>
                    <a:lnTo>
                      <a:pt x="137" y="145"/>
                    </a:lnTo>
                    <a:lnTo>
                      <a:pt x="140" y="146"/>
                    </a:lnTo>
                    <a:lnTo>
                      <a:pt x="145" y="146"/>
                    </a:lnTo>
                    <a:lnTo>
                      <a:pt x="149" y="145"/>
                    </a:lnTo>
                    <a:lnTo>
                      <a:pt x="152" y="144"/>
                    </a:lnTo>
                    <a:lnTo>
                      <a:pt x="156" y="142"/>
                    </a:lnTo>
                    <a:lnTo>
                      <a:pt x="158" y="140"/>
                    </a:lnTo>
                    <a:lnTo>
                      <a:pt x="161" y="137"/>
                    </a:lnTo>
                    <a:lnTo>
                      <a:pt x="162" y="133"/>
                    </a:lnTo>
                    <a:lnTo>
                      <a:pt x="164" y="129"/>
                    </a:lnTo>
                    <a:lnTo>
                      <a:pt x="164" y="125"/>
                    </a:lnTo>
                    <a:lnTo>
                      <a:pt x="162" y="121"/>
                    </a:lnTo>
                    <a:lnTo>
                      <a:pt x="162" y="121"/>
                    </a:lnTo>
                    <a:lnTo>
                      <a:pt x="157" y="109"/>
                    </a:lnTo>
                    <a:lnTo>
                      <a:pt x="152" y="98"/>
                    </a:lnTo>
                    <a:lnTo>
                      <a:pt x="147" y="87"/>
                    </a:lnTo>
                    <a:lnTo>
                      <a:pt x="140" y="77"/>
                    </a:lnTo>
                    <a:lnTo>
                      <a:pt x="133" y="67"/>
                    </a:lnTo>
                    <a:lnTo>
                      <a:pt x="125" y="58"/>
                    </a:lnTo>
                    <a:lnTo>
                      <a:pt x="117" y="48"/>
                    </a:lnTo>
                    <a:lnTo>
                      <a:pt x="108" y="40"/>
                    </a:lnTo>
                    <a:lnTo>
                      <a:pt x="98" y="32"/>
                    </a:lnTo>
                    <a:lnTo>
                      <a:pt x="89" y="25"/>
                    </a:lnTo>
                    <a:lnTo>
                      <a:pt x="78" y="19"/>
                    </a:lnTo>
                    <a:lnTo>
                      <a:pt x="68" y="13"/>
                    </a:lnTo>
                    <a:lnTo>
                      <a:pt x="56" y="9"/>
                    </a:lnTo>
                    <a:lnTo>
                      <a:pt x="45" y="5"/>
                    </a:lnTo>
                    <a:lnTo>
                      <a:pt x="33" y="2"/>
                    </a:lnTo>
                    <a:lnTo>
                      <a:pt x="20" y="0"/>
                    </a:lnTo>
                    <a:lnTo>
                      <a:pt x="20" y="0"/>
                    </a:lnTo>
                    <a:lnTo>
                      <a:pt x="15" y="0"/>
                    </a:lnTo>
                    <a:lnTo>
                      <a:pt x="11" y="1"/>
                    </a:lnTo>
                    <a:lnTo>
                      <a:pt x="8" y="2"/>
                    </a:lnTo>
                    <a:lnTo>
                      <a:pt x="6" y="5"/>
                    </a:lnTo>
                    <a:lnTo>
                      <a:pt x="2" y="7"/>
                    </a:lnTo>
                    <a:lnTo>
                      <a:pt x="1" y="11"/>
                    </a:lnTo>
                    <a:lnTo>
                      <a:pt x="0" y="14"/>
                    </a:lnTo>
                    <a:lnTo>
                      <a:pt x="0" y="19"/>
                    </a:lnTo>
                    <a:lnTo>
                      <a:pt x="1" y="26"/>
                    </a:lnTo>
                    <a:lnTo>
                      <a:pt x="3" y="30"/>
                    </a:lnTo>
                    <a:lnTo>
                      <a:pt x="6" y="33"/>
                    </a:lnTo>
                    <a:lnTo>
                      <a:pt x="8" y="37"/>
                    </a:lnTo>
                    <a:lnTo>
                      <a:pt x="12" y="39"/>
                    </a:lnTo>
                    <a:lnTo>
                      <a:pt x="15" y="41"/>
                    </a:lnTo>
                    <a:lnTo>
                      <a:pt x="20" y="4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0" name="Freeform 229"/>
              <p:cNvSpPr>
                <a:spLocks/>
              </p:cNvSpPr>
              <p:nvPr/>
            </p:nvSpPr>
            <p:spPr bwMode="auto">
              <a:xfrm>
                <a:off x="2852363" y="2860711"/>
                <a:ext cx="132847" cy="116496"/>
              </a:xfrm>
              <a:custGeom>
                <a:avLst/>
                <a:gdLst>
                  <a:gd name="T0" fmla="*/ 15 w 130"/>
                  <a:gd name="T1" fmla="*/ 41 h 114"/>
                  <a:gd name="T2" fmla="*/ 15 w 130"/>
                  <a:gd name="T3" fmla="*/ 41 h 114"/>
                  <a:gd name="T4" fmla="*/ 28 w 130"/>
                  <a:gd name="T5" fmla="*/ 44 h 114"/>
                  <a:gd name="T6" fmla="*/ 39 w 130"/>
                  <a:gd name="T7" fmla="*/ 49 h 114"/>
                  <a:gd name="T8" fmla="*/ 51 w 130"/>
                  <a:gd name="T9" fmla="*/ 56 h 114"/>
                  <a:gd name="T10" fmla="*/ 60 w 130"/>
                  <a:gd name="T11" fmla="*/ 63 h 114"/>
                  <a:gd name="T12" fmla="*/ 70 w 130"/>
                  <a:gd name="T13" fmla="*/ 72 h 114"/>
                  <a:gd name="T14" fmla="*/ 77 w 130"/>
                  <a:gd name="T15" fmla="*/ 81 h 114"/>
                  <a:gd name="T16" fmla="*/ 85 w 130"/>
                  <a:gd name="T17" fmla="*/ 92 h 114"/>
                  <a:gd name="T18" fmla="*/ 91 w 130"/>
                  <a:gd name="T19" fmla="*/ 103 h 114"/>
                  <a:gd name="T20" fmla="*/ 91 w 130"/>
                  <a:gd name="T21" fmla="*/ 103 h 114"/>
                  <a:gd name="T22" fmla="*/ 94 w 130"/>
                  <a:gd name="T23" fmla="*/ 107 h 114"/>
                  <a:gd name="T24" fmla="*/ 97 w 130"/>
                  <a:gd name="T25" fmla="*/ 111 h 114"/>
                  <a:gd name="T26" fmla="*/ 101 w 130"/>
                  <a:gd name="T27" fmla="*/ 113 h 114"/>
                  <a:gd name="T28" fmla="*/ 105 w 130"/>
                  <a:gd name="T29" fmla="*/ 114 h 114"/>
                  <a:gd name="T30" fmla="*/ 108 w 130"/>
                  <a:gd name="T31" fmla="*/ 114 h 114"/>
                  <a:gd name="T32" fmla="*/ 112 w 130"/>
                  <a:gd name="T33" fmla="*/ 114 h 114"/>
                  <a:gd name="T34" fmla="*/ 115 w 130"/>
                  <a:gd name="T35" fmla="*/ 113 h 114"/>
                  <a:gd name="T36" fmla="*/ 119 w 130"/>
                  <a:gd name="T37" fmla="*/ 111 h 114"/>
                  <a:gd name="T38" fmla="*/ 123 w 130"/>
                  <a:gd name="T39" fmla="*/ 108 h 114"/>
                  <a:gd name="T40" fmla="*/ 125 w 130"/>
                  <a:gd name="T41" fmla="*/ 105 h 114"/>
                  <a:gd name="T42" fmla="*/ 128 w 130"/>
                  <a:gd name="T43" fmla="*/ 102 h 114"/>
                  <a:gd name="T44" fmla="*/ 129 w 130"/>
                  <a:gd name="T45" fmla="*/ 99 h 114"/>
                  <a:gd name="T46" fmla="*/ 130 w 130"/>
                  <a:gd name="T47" fmla="*/ 95 h 114"/>
                  <a:gd name="T48" fmla="*/ 130 w 130"/>
                  <a:gd name="T49" fmla="*/ 91 h 114"/>
                  <a:gd name="T50" fmla="*/ 130 w 130"/>
                  <a:gd name="T51" fmla="*/ 86 h 114"/>
                  <a:gd name="T52" fmla="*/ 128 w 130"/>
                  <a:gd name="T53" fmla="*/ 82 h 114"/>
                  <a:gd name="T54" fmla="*/ 128 w 130"/>
                  <a:gd name="T55" fmla="*/ 82 h 114"/>
                  <a:gd name="T56" fmla="*/ 119 w 130"/>
                  <a:gd name="T57" fmla="*/ 67 h 114"/>
                  <a:gd name="T58" fmla="*/ 110 w 130"/>
                  <a:gd name="T59" fmla="*/ 54 h 114"/>
                  <a:gd name="T60" fmla="*/ 98 w 130"/>
                  <a:gd name="T61" fmla="*/ 41 h 114"/>
                  <a:gd name="T62" fmla="*/ 87 w 130"/>
                  <a:gd name="T63" fmla="*/ 29 h 114"/>
                  <a:gd name="T64" fmla="*/ 73 w 130"/>
                  <a:gd name="T65" fmla="*/ 19 h 114"/>
                  <a:gd name="T66" fmla="*/ 58 w 130"/>
                  <a:gd name="T67" fmla="*/ 11 h 114"/>
                  <a:gd name="T68" fmla="*/ 44 w 130"/>
                  <a:gd name="T69" fmla="*/ 4 h 114"/>
                  <a:gd name="T70" fmla="*/ 35 w 130"/>
                  <a:gd name="T71" fmla="*/ 2 h 114"/>
                  <a:gd name="T72" fmla="*/ 27 w 130"/>
                  <a:gd name="T73" fmla="*/ 0 h 114"/>
                  <a:gd name="T74" fmla="*/ 27 w 130"/>
                  <a:gd name="T75" fmla="*/ 0 h 114"/>
                  <a:gd name="T76" fmla="*/ 22 w 130"/>
                  <a:gd name="T77" fmla="*/ 0 h 114"/>
                  <a:gd name="T78" fmla="*/ 17 w 130"/>
                  <a:gd name="T79" fmla="*/ 1 h 114"/>
                  <a:gd name="T80" fmla="*/ 13 w 130"/>
                  <a:gd name="T81" fmla="*/ 2 h 114"/>
                  <a:gd name="T82" fmla="*/ 10 w 130"/>
                  <a:gd name="T83" fmla="*/ 4 h 114"/>
                  <a:gd name="T84" fmla="*/ 7 w 130"/>
                  <a:gd name="T85" fmla="*/ 6 h 114"/>
                  <a:gd name="T86" fmla="*/ 5 w 130"/>
                  <a:gd name="T87" fmla="*/ 9 h 114"/>
                  <a:gd name="T88" fmla="*/ 3 w 130"/>
                  <a:gd name="T89" fmla="*/ 14 h 114"/>
                  <a:gd name="T90" fmla="*/ 2 w 130"/>
                  <a:gd name="T91" fmla="*/ 17 h 114"/>
                  <a:gd name="T92" fmla="*/ 0 w 130"/>
                  <a:gd name="T93" fmla="*/ 21 h 114"/>
                  <a:gd name="T94" fmla="*/ 0 w 130"/>
                  <a:gd name="T95" fmla="*/ 25 h 114"/>
                  <a:gd name="T96" fmla="*/ 0 w 130"/>
                  <a:gd name="T97" fmla="*/ 28 h 114"/>
                  <a:gd name="T98" fmla="*/ 3 w 130"/>
                  <a:gd name="T99" fmla="*/ 32 h 114"/>
                  <a:gd name="T100" fmla="*/ 5 w 130"/>
                  <a:gd name="T101" fmla="*/ 35 h 114"/>
                  <a:gd name="T102" fmla="*/ 7 w 130"/>
                  <a:gd name="T103" fmla="*/ 38 h 114"/>
                  <a:gd name="T104" fmla="*/ 11 w 130"/>
                  <a:gd name="T105" fmla="*/ 40 h 114"/>
                  <a:gd name="T106" fmla="*/ 15 w 130"/>
                  <a:gd name="T107" fmla="*/ 4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14">
                    <a:moveTo>
                      <a:pt x="15" y="41"/>
                    </a:moveTo>
                    <a:lnTo>
                      <a:pt x="15" y="41"/>
                    </a:lnTo>
                    <a:lnTo>
                      <a:pt x="28" y="44"/>
                    </a:lnTo>
                    <a:lnTo>
                      <a:pt x="39" y="49"/>
                    </a:lnTo>
                    <a:lnTo>
                      <a:pt x="51" y="56"/>
                    </a:lnTo>
                    <a:lnTo>
                      <a:pt x="60" y="63"/>
                    </a:lnTo>
                    <a:lnTo>
                      <a:pt x="70" y="72"/>
                    </a:lnTo>
                    <a:lnTo>
                      <a:pt x="77" y="81"/>
                    </a:lnTo>
                    <a:lnTo>
                      <a:pt x="85" y="92"/>
                    </a:lnTo>
                    <a:lnTo>
                      <a:pt x="91" y="103"/>
                    </a:lnTo>
                    <a:lnTo>
                      <a:pt x="91" y="103"/>
                    </a:lnTo>
                    <a:lnTo>
                      <a:pt x="94" y="107"/>
                    </a:lnTo>
                    <a:lnTo>
                      <a:pt x="97" y="111"/>
                    </a:lnTo>
                    <a:lnTo>
                      <a:pt x="101" y="113"/>
                    </a:lnTo>
                    <a:lnTo>
                      <a:pt x="105" y="114"/>
                    </a:lnTo>
                    <a:lnTo>
                      <a:pt x="108" y="114"/>
                    </a:lnTo>
                    <a:lnTo>
                      <a:pt x="112" y="114"/>
                    </a:lnTo>
                    <a:lnTo>
                      <a:pt x="115" y="113"/>
                    </a:lnTo>
                    <a:lnTo>
                      <a:pt x="119" y="111"/>
                    </a:lnTo>
                    <a:lnTo>
                      <a:pt x="123" y="108"/>
                    </a:lnTo>
                    <a:lnTo>
                      <a:pt x="125" y="105"/>
                    </a:lnTo>
                    <a:lnTo>
                      <a:pt x="128" y="102"/>
                    </a:lnTo>
                    <a:lnTo>
                      <a:pt x="129" y="99"/>
                    </a:lnTo>
                    <a:lnTo>
                      <a:pt x="130" y="95"/>
                    </a:lnTo>
                    <a:lnTo>
                      <a:pt x="130" y="91"/>
                    </a:lnTo>
                    <a:lnTo>
                      <a:pt x="130" y="86"/>
                    </a:lnTo>
                    <a:lnTo>
                      <a:pt x="128" y="82"/>
                    </a:lnTo>
                    <a:lnTo>
                      <a:pt x="128" y="82"/>
                    </a:lnTo>
                    <a:lnTo>
                      <a:pt x="119" y="67"/>
                    </a:lnTo>
                    <a:lnTo>
                      <a:pt x="110" y="54"/>
                    </a:lnTo>
                    <a:lnTo>
                      <a:pt x="98" y="41"/>
                    </a:lnTo>
                    <a:lnTo>
                      <a:pt x="87" y="29"/>
                    </a:lnTo>
                    <a:lnTo>
                      <a:pt x="73" y="19"/>
                    </a:lnTo>
                    <a:lnTo>
                      <a:pt x="58" y="11"/>
                    </a:lnTo>
                    <a:lnTo>
                      <a:pt x="44" y="4"/>
                    </a:lnTo>
                    <a:lnTo>
                      <a:pt x="35" y="2"/>
                    </a:lnTo>
                    <a:lnTo>
                      <a:pt x="27" y="0"/>
                    </a:lnTo>
                    <a:lnTo>
                      <a:pt x="27" y="0"/>
                    </a:lnTo>
                    <a:lnTo>
                      <a:pt x="22" y="0"/>
                    </a:lnTo>
                    <a:lnTo>
                      <a:pt x="17" y="1"/>
                    </a:lnTo>
                    <a:lnTo>
                      <a:pt x="13" y="2"/>
                    </a:lnTo>
                    <a:lnTo>
                      <a:pt x="10" y="4"/>
                    </a:lnTo>
                    <a:lnTo>
                      <a:pt x="7" y="6"/>
                    </a:lnTo>
                    <a:lnTo>
                      <a:pt x="5" y="9"/>
                    </a:lnTo>
                    <a:lnTo>
                      <a:pt x="3" y="14"/>
                    </a:lnTo>
                    <a:lnTo>
                      <a:pt x="2" y="17"/>
                    </a:lnTo>
                    <a:lnTo>
                      <a:pt x="0" y="21"/>
                    </a:lnTo>
                    <a:lnTo>
                      <a:pt x="0" y="25"/>
                    </a:lnTo>
                    <a:lnTo>
                      <a:pt x="0" y="28"/>
                    </a:lnTo>
                    <a:lnTo>
                      <a:pt x="3" y="32"/>
                    </a:lnTo>
                    <a:lnTo>
                      <a:pt x="5" y="35"/>
                    </a:lnTo>
                    <a:lnTo>
                      <a:pt x="7" y="38"/>
                    </a:lnTo>
                    <a:lnTo>
                      <a:pt x="11" y="40"/>
                    </a:lnTo>
                    <a:lnTo>
                      <a:pt x="15" y="41"/>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31" name="Group 230"/>
            <p:cNvGrpSpPr/>
            <p:nvPr/>
          </p:nvGrpSpPr>
          <p:grpSpPr>
            <a:xfrm flipH="1">
              <a:off x="10084230" y="9990780"/>
              <a:ext cx="216643" cy="205401"/>
              <a:chOff x="2768567" y="2860711"/>
              <a:chExt cx="216643" cy="205401"/>
            </a:xfrm>
          </p:grpSpPr>
          <p:sp>
            <p:nvSpPr>
              <p:cNvPr id="232" name="Freeform 231"/>
              <p:cNvSpPr>
                <a:spLocks/>
              </p:cNvSpPr>
              <p:nvPr/>
            </p:nvSpPr>
            <p:spPr bwMode="auto">
              <a:xfrm>
                <a:off x="2768567" y="2916915"/>
                <a:ext cx="167591" cy="149197"/>
              </a:xfrm>
              <a:custGeom>
                <a:avLst/>
                <a:gdLst>
                  <a:gd name="T0" fmla="*/ 20 w 164"/>
                  <a:gd name="T1" fmla="*/ 42 h 146"/>
                  <a:gd name="T2" fmla="*/ 20 w 164"/>
                  <a:gd name="T3" fmla="*/ 42 h 146"/>
                  <a:gd name="T4" fmla="*/ 29 w 164"/>
                  <a:gd name="T5" fmla="*/ 44 h 146"/>
                  <a:gd name="T6" fmla="*/ 37 w 164"/>
                  <a:gd name="T7" fmla="*/ 46 h 146"/>
                  <a:gd name="T8" fmla="*/ 46 w 164"/>
                  <a:gd name="T9" fmla="*/ 49 h 146"/>
                  <a:gd name="T10" fmla="*/ 54 w 164"/>
                  <a:gd name="T11" fmla="*/ 52 h 146"/>
                  <a:gd name="T12" fmla="*/ 61 w 164"/>
                  <a:gd name="T13" fmla="*/ 57 h 146"/>
                  <a:gd name="T14" fmla="*/ 69 w 164"/>
                  <a:gd name="T15" fmla="*/ 62 h 146"/>
                  <a:gd name="T16" fmla="*/ 82 w 164"/>
                  <a:gd name="T17" fmla="*/ 73 h 146"/>
                  <a:gd name="T18" fmla="*/ 95 w 164"/>
                  <a:gd name="T19" fmla="*/ 86 h 146"/>
                  <a:gd name="T20" fmla="*/ 106 w 164"/>
                  <a:gd name="T21" fmla="*/ 101 h 146"/>
                  <a:gd name="T22" fmla="*/ 115 w 164"/>
                  <a:gd name="T23" fmla="*/ 116 h 146"/>
                  <a:gd name="T24" fmla="*/ 121 w 164"/>
                  <a:gd name="T25" fmla="*/ 131 h 146"/>
                  <a:gd name="T26" fmla="*/ 121 w 164"/>
                  <a:gd name="T27" fmla="*/ 131 h 146"/>
                  <a:gd name="T28" fmla="*/ 124 w 164"/>
                  <a:gd name="T29" fmla="*/ 136 h 146"/>
                  <a:gd name="T30" fmla="*/ 127 w 164"/>
                  <a:gd name="T31" fmla="*/ 140 h 146"/>
                  <a:gd name="T32" fmla="*/ 130 w 164"/>
                  <a:gd name="T33" fmla="*/ 142 h 146"/>
                  <a:gd name="T34" fmla="*/ 133 w 164"/>
                  <a:gd name="T35" fmla="*/ 144 h 146"/>
                  <a:gd name="T36" fmla="*/ 137 w 164"/>
                  <a:gd name="T37" fmla="*/ 145 h 146"/>
                  <a:gd name="T38" fmla="*/ 140 w 164"/>
                  <a:gd name="T39" fmla="*/ 146 h 146"/>
                  <a:gd name="T40" fmla="*/ 145 w 164"/>
                  <a:gd name="T41" fmla="*/ 146 h 146"/>
                  <a:gd name="T42" fmla="*/ 149 w 164"/>
                  <a:gd name="T43" fmla="*/ 145 h 146"/>
                  <a:gd name="T44" fmla="*/ 152 w 164"/>
                  <a:gd name="T45" fmla="*/ 144 h 146"/>
                  <a:gd name="T46" fmla="*/ 156 w 164"/>
                  <a:gd name="T47" fmla="*/ 142 h 146"/>
                  <a:gd name="T48" fmla="*/ 158 w 164"/>
                  <a:gd name="T49" fmla="*/ 140 h 146"/>
                  <a:gd name="T50" fmla="*/ 161 w 164"/>
                  <a:gd name="T51" fmla="*/ 137 h 146"/>
                  <a:gd name="T52" fmla="*/ 162 w 164"/>
                  <a:gd name="T53" fmla="*/ 133 h 146"/>
                  <a:gd name="T54" fmla="*/ 164 w 164"/>
                  <a:gd name="T55" fmla="*/ 129 h 146"/>
                  <a:gd name="T56" fmla="*/ 164 w 164"/>
                  <a:gd name="T57" fmla="*/ 125 h 146"/>
                  <a:gd name="T58" fmla="*/ 162 w 164"/>
                  <a:gd name="T59" fmla="*/ 121 h 146"/>
                  <a:gd name="T60" fmla="*/ 162 w 164"/>
                  <a:gd name="T61" fmla="*/ 121 h 146"/>
                  <a:gd name="T62" fmla="*/ 157 w 164"/>
                  <a:gd name="T63" fmla="*/ 109 h 146"/>
                  <a:gd name="T64" fmla="*/ 152 w 164"/>
                  <a:gd name="T65" fmla="*/ 98 h 146"/>
                  <a:gd name="T66" fmla="*/ 147 w 164"/>
                  <a:gd name="T67" fmla="*/ 87 h 146"/>
                  <a:gd name="T68" fmla="*/ 140 w 164"/>
                  <a:gd name="T69" fmla="*/ 77 h 146"/>
                  <a:gd name="T70" fmla="*/ 133 w 164"/>
                  <a:gd name="T71" fmla="*/ 67 h 146"/>
                  <a:gd name="T72" fmla="*/ 125 w 164"/>
                  <a:gd name="T73" fmla="*/ 58 h 146"/>
                  <a:gd name="T74" fmla="*/ 117 w 164"/>
                  <a:gd name="T75" fmla="*/ 48 h 146"/>
                  <a:gd name="T76" fmla="*/ 108 w 164"/>
                  <a:gd name="T77" fmla="*/ 40 h 146"/>
                  <a:gd name="T78" fmla="*/ 98 w 164"/>
                  <a:gd name="T79" fmla="*/ 32 h 146"/>
                  <a:gd name="T80" fmla="*/ 89 w 164"/>
                  <a:gd name="T81" fmla="*/ 25 h 146"/>
                  <a:gd name="T82" fmla="*/ 78 w 164"/>
                  <a:gd name="T83" fmla="*/ 19 h 146"/>
                  <a:gd name="T84" fmla="*/ 68 w 164"/>
                  <a:gd name="T85" fmla="*/ 13 h 146"/>
                  <a:gd name="T86" fmla="*/ 56 w 164"/>
                  <a:gd name="T87" fmla="*/ 9 h 146"/>
                  <a:gd name="T88" fmla="*/ 45 w 164"/>
                  <a:gd name="T89" fmla="*/ 5 h 146"/>
                  <a:gd name="T90" fmla="*/ 33 w 164"/>
                  <a:gd name="T91" fmla="*/ 2 h 146"/>
                  <a:gd name="T92" fmla="*/ 20 w 164"/>
                  <a:gd name="T93" fmla="*/ 0 h 146"/>
                  <a:gd name="T94" fmla="*/ 20 w 164"/>
                  <a:gd name="T95" fmla="*/ 0 h 146"/>
                  <a:gd name="T96" fmla="*/ 15 w 164"/>
                  <a:gd name="T97" fmla="*/ 0 h 146"/>
                  <a:gd name="T98" fmla="*/ 11 w 164"/>
                  <a:gd name="T99" fmla="*/ 1 h 146"/>
                  <a:gd name="T100" fmla="*/ 8 w 164"/>
                  <a:gd name="T101" fmla="*/ 2 h 146"/>
                  <a:gd name="T102" fmla="*/ 6 w 164"/>
                  <a:gd name="T103" fmla="*/ 5 h 146"/>
                  <a:gd name="T104" fmla="*/ 2 w 164"/>
                  <a:gd name="T105" fmla="*/ 7 h 146"/>
                  <a:gd name="T106" fmla="*/ 1 w 164"/>
                  <a:gd name="T107" fmla="*/ 11 h 146"/>
                  <a:gd name="T108" fmla="*/ 0 w 164"/>
                  <a:gd name="T109" fmla="*/ 14 h 146"/>
                  <a:gd name="T110" fmla="*/ 0 w 164"/>
                  <a:gd name="T111" fmla="*/ 19 h 146"/>
                  <a:gd name="T112" fmla="*/ 1 w 164"/>
                  <a:gd name="T113" fmla="*/ 26 h 146"/>
                  <a:gd name="T114" fmla="*/ 3 w 164"/>
                  <a:gd name="T115" fmla="*/ 30 h 146"/>
                  <a:gd name="T116" fmla="*/ 6 w 164"/>
                  <a:gd name="T117" fmla="*/ 33 h 146"/>
                  <a:gd name="T118" fmla="*/ 8 w 164"/>
                  <a:gd name="T119" fmla="*/ 37 h 146"/>
                  <a:gd name="T120" fmla="*/ 12 w 164"/>
                  <a:gd name="T121" fmla="*/ 39 h 146"/>
                  <a:gd name="T122" fmla="*/ 15 w 164"/>
                  <a:gd name="T123" fmla="*/ 41 h 146"/>
                  <a:gd name="T124" fmla="*/ 20 w 164"/>
                  <a:gd name="T125" fmla="*/ 4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146">
                    <a:moveTo>
                      <a:pt x="20" y="42"/>
                    </a:moveTo>
                    <a:lnTo>
                      <a:pt x="20" y="42"/>
                    </a:lnTo>
                    <a:lnTo>
                      <a:pt x="29" y="44"/>
                    </a:lnTo>
                    <a:lnTo>
                      <a:pt x="37" y="46"/>
                    </a:lnTo>
                    <a:lnTo>
                      <a:pt x="46" y="49"/>
                    </a:lnTo>
                    <a:lnTo>
                      <a:pt x="54" y="52"/>
                    </a:lnTo>
                    <a:lnTo>
                      <a:pt x="61" y="57"/>
                    </a:lnTo>
                    <a:lnTo>
                      <a:pt x="69" y="62"/>
                    </a:lnTo>
                    <a:lnTo>
                      <a:pt x="82" y="73"/>
                    </a:lnTo>
                    <a:lnTo>
                      <a:pt x="95" y="86"/>
                    </a:lnTo>
                    <a:lnTo>
                      <a:pt x="106" y="101"/>
                    </a:lnTo>
                    <a:lnTo>
                      <a:pt x="115" y="116"/>
                    </a:lnTo>
                    <a:lnTo>
                      <a:pt x="121" y="131"/>
                    </a:lnTo>
                    <a:lnTo>
                      <a:pt x="121" y="131"/>
                    </a:lnTo>
                    <a:lnTo>
                      <a:pt x="124" y="136"/>
                    </a:lnTo>
                    <a:lnTo>
                      <a:pt x="127" y="140"/>
                    </a:lnTo>
                    <a:lnTo>
                      <a:pt x="130" y="142"/>
                    </a:lnTo>
                    <a:lnTo>
                      <a:pt x="133" y="144"/>
                    </a:lnTo>
                    <a:lnTo>
                      <a:pt x="137" y="145"/>
                    </a:lnTo>
                    <a:lnTo>
                      <a:pt x="140" y="146"/>
                    </a:lnTo>
                    <a:lnTo>
                      <a:pt x="145" y="146"/>
                    </a:lnTo>
                    <a:lnTo>
                      <a:pt x="149" y="145"/>
                    </a:lnTo>
                    <a:lnTo>
                      <a:pt x="152" y="144"/>
                    </a:lnTo>
                    <a:lnTo>
                      <a:pt x="156" y="142"/>
                    </a:lnTo>
                    <a:lnTo>
                      <a:pt x="158" y="140"/>
                    </a:lnTo>
                    <a:lnTo>
                      <a:pt x="161" y="137"/>
                    </a:lnTo>
                    <a:lnTo>
                      <a:pt x="162" y="133"/>
                    </a:lnTo>
                    <a:lnTo>
                      <a:pt x="164" y="129"/>
                    </a:lnTo>
                    <a:lnTo>
                      <a:pt x="164" y="125"/>
                    </a:lnTo>
                    <a:lnTo>
                      <a:pt x="162" y="121"/>
                    </a:lnTo>
                    <a:lnTo>
                      <a:pt x="162" y="121"/>
                    </a:lnTo>
                    <a:lnTo>
                      <a:pt x="157" y="109"/>
                    </a:lnTo>
                    <a:lnTo>
                      <a:pt x="152" y="98"/>
                    </a:lnTo>
                    <a:lnTo>
                      <a:pt x="147" y="87"/>
                    </a:lnTo>
                    <a:lnTo>
                      <a:pt x="140" y="77"/>
                    </a:lnTo>
                    <a:lnTo>
                      <a:pt x="133" y="67"/>
                    </a:lnTo>
                    <a:lnTo>
                      <a:pt x="125" y="58"/>
                    </a:lnTo>
                    <a:lnTo>
                      <a:pt x="117" y="48"/>
                    </a:lnTo>
                    <a:lnTo>
                      <a:pt x="108" y="40"/>
                    </a:lnTo>
                    <a:lnTo>
                      <a:pt x="98" y="32"/>
                    </a:lnTo>
                    <a:lnTo>
                      <a:pt x="89" y="25"/>
                    </a:lnTo>
                    <a:lnTo>
                      <a:pt x="78" y="19"/>
                    </a:lnTo>
                    <a:lnTo>
                      <a:pt x="68" y="13"/>
                    </a:lnTo>
                    <a:lnTo>
                      <a:pt x="56" y="9"/>
                    </a:lnTo>
                    <a:lnTo>
                      <a:pt x="45" y="5"/>
                    </a:lnTo>
                    <a:lnTo>
                      <a:pt x="33" y="2"/>
                    </a:lnTo>
                    <a:lnTo>
                      <a:pt x="20" y="0"/>
                    </a:lnTo>
                    <a:lnTo>
                      <a:pt x="20" y="0"/>
                    </a:lnTo>
                    <a:lnTo>
                      <a:pt x="15" y="0"/>
                    </a:lnTo>
                    <a:lnTo>
                      <a:pt x="11" y="1"/>
                    </a:lnTo>
                    <a:lnTo>
                      <a:pt x="8" y="2"/>
                    </a:lnTo>
                    <a:lnTo>
                      <a:pt x="6" y="5"/>
                    </a:lnTo>
                    <a:lnTo>
                      <a:pt x="2" y="7"/>
                    </a:lnTo>
                    <a:lnTo>
                      <a:pt x="1" y="11"/>
                    </a:lnTo>
                    <a:lnTo>
                      <a:pt x="0" y="14"/>
                    </a:lnTo>
                    <a:lnTo>
                      <a:pt x="0" y="19"/>
                    </a:lnTo>
                    <a:lnTo>
                      <a:pt x="1" y="26"/>
                    </a:lnTo>
                    <a:lnTo>
                      <a:pt x="3" y="30"/>
                    </a:lnTo>
                    <a:lnTo>
                      <a:pt x="6" y="33"/>
                    </a:lnTo>
                    <a:lnTo>
                      <a:pt x="8" y="37"/>
                    </a:lnTo>
                    <a:lnTo>
                      <a:pt x="12" y="39"/>
                    </a:lnTo>
                    <a:lnTo>
                      <a:pt x="15" y="41"/>
                    </a:lnTo>
                    <a:lnTo>
                      <a:pt x="20" y="4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3" name="Freeform 232"/>
              <p:cNvSpPr>
                <a:spLocks/>
              </p:cNvSpPr>
              <p:nvPr/>
            </p:nvSpPr>
            <p:spPr bwMode="auto">
              <a:xfrm>
                <a:off x="2852363" y="2860711"/>
                <a:ext cx="132847" cy="116496"/>
              </a:xfrm>
              <a:custGeom>
                <a:avLst/>
                <a:gdLst>
                  <a:gd name="T0" fmla="*/ 15 w 130"/>
                  <a:gd name="T1" fmla="*/ 41 h 114"/>
                  <a:gd name="T2" fmla="*/ 15 w 130"/>
                  <a:gd name="T3" fmla="*/ 41 h 114"/>
                  <a:gd name="T4" fmla="*/ 28 w 130"/>
                  <a:gd name="T5" fmla="*/ 44 h 114"/>
                  <a:gd name="T6" fmla="*/ 39 w 130"/>
                  <a:gd name="T7" fmla="*/ 49 h 114"/>
                  <a:gd name="T8" fmla="*/ 51 w 130"/>
                  <a:gd name="T9" fmla="*/ 56 h 114"/>
                  <a:gd name="T10" fmla="*/ 60 w 130"/>
                  <a:gd name="T11" fmla="*/ 63 h 114"/>
                  <a:gd name="T12" fmla="*/ 70 w 130"/>
                  <a:gd name="T13" fmla="*/ 72 h 114"/>
                  <a:gd name="T14" fmla="*/ 77 w 130"/>
                  <a:gd name="T15" fmla="*/ 81 h 114"/>
                  <a:gd name="T16" fmla="*/ 85 w 130"/>
                  <a:gd name="T17" fmla="*/ 92 h 114"/>
                  <a:gd name="T18" fmla="*/ 91 w 130"/>
                  <a:gd name="T19" fmla="*/ 103 h 114"/>
                  <a:gd name="T20" fmla="*/ 91 w 130"/>
                  <a:gd name="T21" fmla="*/ 103 h 114"/>
                  <a:gd name="T22" fmla="*/ 94 w 130"/>
                  <a:gd name="T23" fmla="*/ 107 h 114"/>
                  <a:gd name="T24" fmla="*/ 97 w 130"/>
                  <a:gd name="T25" fmla="*/ 111 h 114"/>
                  <a:gd name="T26" fmla="*/ 101 w 130"/>
                  <a:gd name="T27" fmla="*/ 113 h 114"/>
                  <a:gd name="T28" fmla="*/ 105 w 130"/>
                  <a:gd name="T29" fmla="*/ 114 h 114"/>
                  <a:gd name="T30" fmla="*/ 108 w 130"/>
                  <a:gd name="T31" fmla="*/ 114 h 114"/>
                  <a:gd name="T32" fmla="*/ 112 w 130"/>
                  <a:gd name="T33" fmla="*/ 114 h 114"/>
                  <a:gd name="T34" fmla="*/ 115 w 130"/>
                  <a:gd name="T35" fmla="*/ 113 h 114"/>
                  <a:gd name="T36" fmla="*/ 119 w 130"/>
                  <a:gd name="T37" fmla="*/ 111 h 114"/>
                  <a:gd name="T38" fmla="*/ 123 w 130"/>
                  <a:gd name="T39" fmla="*/ 108 h 114"/>
                  <a:gd name="T40" fmla="*/ 125 w 130"/>
                  <a:gd name="T41" fmla="*/ 105 h 114"/>
                  <a:gd name="T42" fmla="*/ 128 w 130"/>
                  <a:gd name="T43" fmla="*/ 102 h 114"/>
                  <a:gd name="T44" fmla="*/ 129 w 130"/>
                  <a:gd name="T45" fmla="*/ 99 h 114"/>
                  <a:gd name="T46" fmla="*/ 130 w 130"/>
                  <a:gd name="T47" fmla="*/ 95 h 114"/>
                  <a:gd name="T48" fmla="*/ 130 w 130"/>
                  <a:gd name="T49" fmla="*/ 91 h 114"/>
                  <a:gd name="T50" fmla="*/ 130 w 130"/>
                  <a:gd name="T51" fmla="*/ 86 h 114"/>
                  <a:gd name="T52" fmla="*/ 128 w 130"/>
                  <a:gd name="T53" fmla="*/ 82 h 114"/>
                  <a:gd name="T54" fmla="*/ 128 w 130"/>
                  <a:gd name="T55" fmla="*/ 82 h 114"/>
                  <a:gd name="T56" fmla="*/ 119 w 130"/>
                  <a:gd name="T57" fmla="*/ 67 h 114"/>
                  <a:gd name="T58" fmla="*/ 110 w 130"/>
                  <a:gd name="T59" fmla="*/ 54 h 114"/>
                  <a:gd name="T60" fmla="*/ 98 w 130"/>
                  <a:gd name="T61" fmla="*/ 41 h 114"/>
                  <a:gd name="T62" fmla="*/ 87 w 130"/>
                  <a:gd name="T63" fmla="*/ 29 h 114"/>
                  <a:gd name="T64" fmla="*/ 73 w 130"/>
                  <a:gd name="T65" fmla="*/ 19 h 114"/>
                  <a:gd name="T66" fmla="*/ 58 w 130"/>
                  <a:gd name="T67" fmla="*/ 11 h 114"/>
                  <a:gd name="T68" fmla="*/ 44 w 130"/>
                  <a:gd name="T69" fmla="*/ 4 h 114"/>
                  <a:gd name="T70" fmla="*/ 35 w 130"/>
                  <a:gd name="T71" fmla="*/ 2 h 114"/>
                  <a:gd name="T72" fmla="*/ 27 w 130"/>
                  <a:gd name="T73" fmla="*/ 0 h 114"/>
                  <a:gd name="T74" fmla="*/ 27 w 130"/>
                  <a:gd name="T75" fmla="*/ 0 h 114"/>
                  <a:gd name="T76" fmla="*/ 22 w 130"/>
                  <a:gd name="T77" fmla="*/ 0 h 114"/>
                  <a:gd name="T78" fmla="*/ 17 w 130"/>
                  <a:gd name="T79" fmla="*/ 1 h 114"/>
                  <a:gd name="T80" fmla="*/ 13 w 130"/>
                  <a:gd name="T81" fmla="*/ 2 h 114"/>
                  <a:gd name="T82" fmla="*/ 10 w 130"/>
                  <a:gd name="T83" fmla="*/ 4 h 114"/>
                  <a:gd name="T84" fmla="*/ 7 w 130"/>
                  <a:gd name="T85" fmla="*/ 6 h 114"/>
                  <a:gd name="T86" fmla="*/ 5 w 130"/>
                  <a:gd name="T87" fmla="*/ 9 h 114"/>
                  <a:gd name="T88" fmla="*/ 3 w 130"/>
                  <a:gd name="T89" fmla="*/ 14 h 114"/>
                  <a:gd name="T90" fmla="*/ 2 w 130"/>
                  <a:gd name="T91" fmla="*/ 17 h 114"/>
                  <a:gd name="T92" fmla="*/ 0 w 130"/>
                  <a:gd name="T93" fmla="*/ 21 h 114"/>
                  <a:gd name="T94" fmla="*/ 0 w 130"/>
                  <a:gd name="T95" fmla="*/ 25 h 114"/>
                  <a:gd name="T96" fmla="*/ 0 w 130"/>
                  <a:gd name="T97" fmla="*/ 28 h 114"/>
                  <a:gd name="T98" fmla="*/ 3 w 130"/>
                  <a:gd name="T99" fmla="*/ 32 h 114"/>
                  <a:gd name="T100" fmla="*/ 5 w 130"/>
                  <a:gd name="T101" fmla="*/ 35 h 114"/>
                  <a:gd name="T102" fmla="*/ 7 w 130"/>
                  <a:gd name="T103" fmla="*/ 38 h 114"/>
                  <a:gd name="T104" fmla="*/ 11 w 130"/>
                  <a:gd name="T105" fmla="*/ 40 h 114"/>
                  <a:gd name="T106" fmla="*/ 15 w 130"/>
                  <a:gd name="T107" fmla="*/ 4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14">
                    <a:moveTo>
                      <a:pt x="15" y="41"/>
                    </a:moveTo>
                    <a:lnTo>
                      <a:pt x="15" y="41"/>
                    </a:lnTo>
                    <a:lnTo>
                      <a:pt x="28" y="44"/>
                    </a:lnTo>
                    <a:lnTo>
                      <a:pt x="39" y="49"/>
                    </a:lnTo>
                    <a:lnTo>
                      <a:pt x="51" y="56"/>
                    </a:lnTo>
                    <a:lnTo>
                      <a:pt x="60" y="63"/>
                    </a:lnTo>
                    <a:lnTo>
                      <a:pt x="70" y="72"/>
                    </a:lnTo>
                    <a:lnTo>
                      <a:pt x="77" y="81"/>
                    </a:lnTo>
                    <a:lnTo>
                      <a:pt x="85" y="92"/>
                    </a:lnTo>
                    <a:lnTo>
                      <a:pt x="91" y="103"/>
                    </a:lnTo>
                    <a:lnTo>
                      <a:pt x="91" y="103"/>
                    </a:lnTo>
                    <a:lnTo>
                      <a:pt x="94" y="107"/>
                    </a:lnTo>
                    <a:lnTo>
                      <a:pt x="97" y="111"/>
                    </a:lnTo>
                    <a:lnTo>
                      <a:pt x="101" y="113"/>
                    </a:lnTo>
                    <a:lnTo>
                      <a:pt x="105" y="114"/>
                    </a:lnTo>
                    <a:lnTo>
                      <a:pt x="108" y="114"/>
                    </a:lnTo>
                    <a:lnTo>
                      <a:pt x="112" y="114"/>
                    </a:lnTo>
                    <a:lnTo>
                      <a:pt x="115" y="113"/>
                    </a:lnTo>
                    <a:lnTo>
                      <a:pt x="119" y="111"/>
                    </a:lnTo>
                    <a:lnTo>
                      <a:pt x="123" y="108"/>
                    </a:lnTo>
                    <a:lnTo>
                      <a:pt x="125" y="105"/>
                    </a:lnTo>
                    <a:lnTo>
                      <a:pt x="128" y="102"/>
                    </a:lnTo>
                    <a:lnTo>
                      <a:pt x="129" y="99"/>
                    </a:lnTo>
                    <a:lnTo>
                      <a:pt x="130" y="95"/>
                    </a:lnTo>
                    <a:lnTo>
                      <a:pt x="130" y="91"/>
                    </a:lnTo>
                    <a:lnTo>
                      <a:pt x="130" y="86"/>
                    </a:lnTo>
                    <a:lnTo>
                      <a:pt x="128" y="82"/>
                    </a:lnTo>
                    <a:lnTo>
                      <a:pt x="128" y="82"/>
                    </a:lnTo>
                    <a:lnTo>
                      <a:pt x="119" y="67"/>
                    </a:lnTo>
                    <a:lnTo>
                      <a:pt x="110" y="54"/>
                    </a:lnTo>
                    <a:lnTo>
                      <a:pt x="98" y="41"/>
                    </a:lnTo>
                    <a:lnTo>
                      <a:pt x="87" y="29"/>
                    </a:lnTo>
                    <a:lnTo>
                      <a:pt x="73" y="19"/>
                    </a:lnTo>
                    <a:lnTo>
                      <a:pt x="58" y="11"/>
                    </a:lnTo>
                    <a:lnTo>
                      <a:pt x="44" y="4"/>
                    </a:lnTo>
                    <a:lnTo>
                      <a:pt x="35" y="2"/>
                    </a:lnTo>
                    <a:lnTo>
                      <a:pt x="27" y="0"/>
                    </a:lnTo>
                    <a:lnTo>
                      <a:pt x="27" y="0"/>
                    </a:lnTo>
                    <a:lnTo>
                      <a:pt x="22" y="0"/>
                    </a:lnTo>
                    <a:lnTo>
                      <a:pt x="17" y="1"/>
                    </a:lnTo>
                    <a:lnTo>
                      <a:pt x="13" y="2"/>
                    </a:lnTo>
                    <a:lnTo>
                      <a:pt x="10" y="4"/>
                    </a:lnTo>
                    <a:lnTo>
                      <a:pt x="7" y="6"/>
                    </a:lnTo>
                    <a:lnTo>
                      <a:pt x="5" y="9"/>
                    </a:lnTo>
                    <a:lnTo>
                      <a:pt x="3" y="14"/>
                    </a:lnTo>
                    <a:lnTo>
                      <a:pt x="2" y="17"/>
                    </a:lnTo>
                    <a:lnTo>
                      <a:pt x="0" y="21"/>
                    </a:lnTo>
                    <a:lnTo>
                      <a:pt x="0" y="25"/>
                    </a:lnTo>
                    <a:lnTo>
                      <a:pt x="0" y="28"/>
                    </a:lnTo>
                    <a:lnTo>
                      <a:pt x="3" y="32"/>
                    </a:lnTo>
                    <a:lnTo>
                      <a:pt x="5" y="35"/>
                    </a:lnTo>
                    <a:lnTo>
                      <a:pt x="7" y="38"/>
                    </a:lnTo>
                    <a:lnTo>
                      <a:pt x="11" y="40"/>
                    </a:lnTo>
                    <a:lnTo>
                      <a:pt x="15" y="41"/>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spTree>
    <p:extLst>
      <p:ext uri="{BB962C8B-B14F-4D97-AF65-F5344CB8AC3E}">
        <p14:creationId xmlns:p14="http://schemas.microsoft.com/office/powerpoint/2010/main" val="207809694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p:cTn id="7" dur="500" fill="hold"/>
                                        <p:tgtEl>
                                          <p:spTgt spid="73"/>
                                        </p:tgtEl>
                                        <p:attrNameLst>
                                          <p:attrName>ppt_w</p:attrName>
                                        </p:attrNameLst>
                                      </p:cBhvr>
                                      <p:tavLst>
                                        <p:tav tm="0">
                                          <p:val>
                                            <p:fltVal val="0"/>
                                          </p:val>
                                        </p:tav>
                                        <p:tav tm="100000">
                                          <p:val>
                                            <p:strVal val="#ppt_w"/>
                                          </p:val>
                                        </p:tav>
                                      </p:tavLst>
                                    </p:anim>
                                    <p:anim calcmode="lin" valueType="num">
                                      <p:cBhvr>
                                        <p:cTn id="8" dur="500" fill="hold"/>
                                        <p:tgtEl>
                                          <p:spTgt spid="73"/>
                                        </p:tgtEl>
                                        <p:attrNameLst>
                                          <p:attrName>ppt_h</p:attrName>
                                        </p:attrNameLst>
                                      </p:cBhvr>
                                      <p:tavLst>
                                        <p:tav tm="0">
                                          <p:val>
                                            <p:fltVal val="0"/>
                                          </p:val>
                                        </p:tav>
                                        <p:tav tm="100000">
                                          <p:val>
                                            <p:strVal val="#ppt_h"/>
                                          </p:val>
                                        </p:tav>
                                      </p:tavLst>
                                    </p:anim>
                                    <p:anim calcmode="lin" valueType="num">
                                      <p:cBhvr>
                                        <p:cTn id="9" dur="500" fill="hold"/>
                                        <p:tgtEl>
                                          <p:spTgt spid="73"/>
                                        </p:tgtEl>
                                        <p:attrNameLst>
                                          <p:attrName>style.rotation</p:attrName>
                                        </p:attrNameLst>
                                      </p:cBhvr>
                                      <p:tavLst>
                                        <p:tav tm="0">
                                          <p:val>
                                            <p:fltVal val="360"/>
                                          </p:val>
                                        </p:tav>
                                        <p:tav tm="100000">
                                          <p:val>
                                            <p:fltVal val="0"/>
                                          </p:val>
                                        </p:tav>
                                      </p:tavLst>
                                    </p:anim>
                                    <p:animEffect transition="in" filter="fade">
                                      <p:cBhvr>
                                        <p:cTn id="10" dur="500"/>
                                        <p:tgtEl>
                                          <p:spTgt spid="7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74"/>
                                        </p:tgtEl>
                                        <p:attrNameLst>
                                          <p:attrName>style.visibility</p:attrName>
                                        </p:attrNameLst>
                                      </p:cBhvr>
                                      <p:to>
                                        <p:strVal val="visible"/>
                                      </p:to>
                                    </p:set>
                                    <p:animEffect transition="in" filter="wipe(left)">
                                      <p:cBhvr>
                                        <p:cTn id="13" dur="500"/>
                                        <p:tgtEl>
                                          <p:spTgt spid="74"/>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75"/>
                                        </p:tgtEl>
                                        <p:attrNameLst>
                                          <p:attrName>style.visibility</p:attrName>
                                        </p:attrNameLst>
                                      </p:cBhvr>
                                      <p:to>
                                        <p:strVal val="visible"/>
                                      </p:to>
                                    </p:set>
                                    <p:animEffect transition="in" filter="fade">
                                      <p:cBhvr>
                                        <p:cTn id="17" dur="500"/>
                                        <p:tgtEl>
                                          <p:spTgt spid="75"/>
                                        </p:tgtEl>
                                      </p:cBhvr>
                                    </p:animEffect>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left)">
                                      <p:cBhvr>
                                        <p:cTn id="21" dur="500"/>
                                        <p:tgtEl>
                                          <p:spTgt spid="35"/>
                                        </p:tgtEl>
                                      </p:cBhvr>
                                    </p:animEffect>
                                  </p:childTnLst>
                                </p:cTn>
                              </p:par>
                            </p:childTnLst>
                          </p:cTn>
                        </p:par>
                        <p:par>
                          <p:cTn id="22" fill="hold">
                            <p:stCondLst>
                              <p:cond delay="1500"/>
                            </p:stCondLst>
                            <p:childTnLst>
                              <p:par>
                                <p:cTn id="23" presetID="2" presetClass="entr" presetSubtype="12" fill="hold" nodeType="afterEffect">
                                  <p:stCondLst>
                                    <p:cond delay="0"/>
                                  </p:stCondLst>
                                  <p:childTnLst>
                                    <p:set>
                                      <p:cBhvr>
                                        <p:cTn id="24" dur="1" fill="hold">
                                          <p:stCondLst>
                                            <p:cond delay="0"/>
                                          </p:stCondLst>
                                        </p:cTn>
                                        <p:tgtEl>
                                          <p:spTgt spid="234"/>
                                        </p:tgtEl>
                                        <p:attrNameLst>
                                          <p:attrName>style.visibility</p:attrName>
                                        </p:attrNameLst>
                                      </p:cBhvr>
                                      <p:to>
                                        <p:strVal val="visible"/>
                                      </p:to>
                                    </p:set>
                                    <p:anim calcmode="lin" valueType="num">
                                      <p:cBhvr additive="base">
                                        <p:cTn id="25" dur="500" fill="hold"/>
                                        <p:tgtEl>
                                          <p:spTgt spid="234"/>
                                        </p:tgtEl>
                                        <p:attrNameLst>
                                          <p:attrName>ppt_x</p:attrName>
                                        </p:attrNameLst>
                                      </p:cBhvr>
                                      <p:tavLst>
                                        <p:tav tm="0">
                                          <p:val>
                                            <p:strVal val="0-#ppt_w/2"/>
                                          </p:val>
                                        </p:tav>
                                        <p:tav tm="100000">
                                          <p:val>
                                            <p:strVal val="#ppt_x"/>
                                          </p:val>
                                        </p:tav>
                                      </p:tavLst>
                                    </p:anim>
                                    <p:anim calcmode="lin" valueType="num">
                                      <p:cBhvr additive="base">
                                        <p:cTn id="26" dur="500" fill="hold"/>
                                        <p:tgtEl>
                                          <p:spTgt spid="234"/>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76"/>
                                        </p:tgtEl>
                                        <p:attrNameLst>
                                          <p:attrName>style.visibility</p:attrName>
                                        </p:attrNameLst>
                                      </p:cBhvr>
                                      <p:to>
                                        <p:strVal val="visible"/>
                                      </p:to>
                                    </p:set>
                                    <p:animEffect transition="in" filter="wipe(left)">
                                      <p:cBhvr>
                                        <p:cTn id="30" dur="500"/>
                                        <p:tgtEl>
                                          <p:spTgt spid="76"/>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77"/>
                                        </p:tgtEl>
                                        <p:attrNameLst>
                                          <p:attrName>style.visibility</p:attrName>
                                        </p:attrNameLst>
                                      </p:cBhvr>
                                      <p:to>
                                        <p:strVal val="visible"/>
                                      </p:to>
                                    </p:set>
                                    <p:animEffect transition="in" filter="wipe(left)">
                                      <p:cBhvr>
                                        <p:cTn id="33" dur="500"/>
                                        <p:tgtEl>
                                          <p:spTgt spid="77"/>
                                        </p:tgtEl>
                                      </p:cBhvr>
                                    </p:animEffect>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4"/>
                                        </p:tgtEl>
                                        <p:attrNameLst>
                                          <p:attrName>style.visibility</p:attrName>
                                        </p:attrNameLst>
                                      </p:cBhvr>
                                      <p:to>
                                        <p:strVal val="visible"/>
                                      </p:to>
                                    </p:set>
                                    <p:animEffect transition="in" filter="fade">
                                      <p:cBhvr>
                                        <p:cTn id="37" dur="500"/>
                                        <p:tgtEl>
                                          <p:spTgt spid="94"/>
                                        </p:tgtEl>
                                      </p:cBhvr>
                                    </p:animEffect>
                                    <p:anim calcmode="lin" valueType="num">
                                      <p:cBhvr>
                                        <p:cTn id="38" dur="500" fill="hold"/>
                                        <p:tgtEl>
                                          <p:spTgt spid="94"/>
                                        </p:tgtEl>
                                        <p:attrNameLst>
                                          <p:attrName>ppt_x</p:attrName>
                                        </p:attrNameLst>
                                      </p:cBhvr>
                                      <p:tavLst>
                                        <p:tav tm="0">
                                          <p:val>
                                            <p:strVal val="#ppt_x"/>
                                          </p:val>
                                        </p:tav>
                                        <p:tav tm="100000">
                                          <p:val>
                                            <p:strVal val="#ppt_x"/>
                                          </p:val>
                                        </p:tav>
                                      </p:tavLst>
                                    </p:anim>
                                    <p:anim calcmode="lin" valueType="num">
                                      <p:cBhvr>
                                        <p:cTn id="39" dur="500" fill="hold"/>
                                        <p:tgtEl>
                                          <p:spTgt spid="94"/>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7" presetClass="entr" presetSubtype="0" fill="hold" nodeType="afterEffect">
                                  <p:stCondLst>
                                    <p:cond delay="0"/>
                                  </p:stCondLst>
                                  <p:childTnLst>
                                    <p:set>
                                      <p:cBhvr>
                                        <p:cTn id="42" dur="1" fill="hold">
                                          <p:stCondLst>
                                            <p:cond delay="0"/>
                                          </p:stCondLst>
                                        </p:cTn>
                                        <p:tgtEl>
                                          <p:spTgt spid="188"/>
                                        </p:tgtEl>
                                        <p:attrNameLst>
                                          <p:attrName>style.visibility</p:attrName>
                                        </p:attrNameLst>
                                      </p:cBhvr>
                                      <p:to>
                                        <p:strVal val="visible"/>
                                      </p:to>
                                    </p:set>
                                    <p:animEffect transition="in" filter="fade">
                                      <p:cBhvr>
                                        <p:cTn id="43" dur="500"/>
                                        <p:tgtEl>
                                          <p:spTgt spid="188"/>
                                        </p:tgtEl>
                                      </p:cBhvr>
                                    </p:animEffect>
                                    <p:anim calcmode="lin" valueType="num">
                                      <p:cBhvr>
                                        <p:cTn id="44" dur="500" fill="hold"/>
                                        <p:tgtEl>
                                          <p:spTgt spid="188"/>
                                        </p:tgtEl>
                                        <p:attrNameLst>
                                          <p:attrName>ppt_x</p:attrName>
                                        </p:attrNameLst>
                                      </p:cBhvr>
                                      <p:tavLst>
                                        <p:tav tm="0">
                                          <p:val>
                                            <p:strVal val="#ppt_x"/>
                                          </p:val>
                                        </p:tav>
                                        <p:tav tm="100000">
                                          <p:val>
                                            <p:strVal val="#ppt_x"/>
                                          </p:val>
                                        </p:tav>
                                      </p:tavLst>
                                    </p:anim>
                                    <p:anim calcmode="lin" valueType="num">
                                      <p:cBhvr>
                                        <p:cTn id="45" dur="500" fill="hold"/>
                                        <p:tgtEl>
                                          <p:spTgt spid="188"/>
                                        </p:tgtEl>
                                        <p:attrNameLst>
                                          <p:attrName>ppt_y</p:attrName>
                                        </p:attrNameLst>
                                      </p:cBhvr>
                                      <p:tavLst>
                                        <p:tav tm="0">
                                          <p:val>
                                            <p:strVal val="#ppt_y-.1"/>
                                          </p:val>
                                        </p:tav>
                                        <p:tav tm="100000">
                                          <p:val>
                                            <p:strVal val="#ppt_y"/>
                                          </p:val>
                                        </p:tav>
                                      </p:tavLst>
                                    </p:anim>
                                  </p:childTnLst>
                                </p:cTn>
                              </p:par>
                              <p:par>
                                <p:cTn id="46" presetID="47" presetClass="entr" presetSubtype="0" fill="hold" nodeType="withEffect">
                                  <p:stCondLst>
                                    <p:cond delay="0"/>
                                  </p:stCondLst>
                                  <p:childTnLst>
                                    <p:set>
                                      <p:cBhvr>
                                        <p:cTn id="47" dur="1" fill="hold">
                                          <p:stCondLst>
                                            <p:cond delay="0"/>
                                          </p:stCondLst>
                                        </p:cTn>
                                        <p:tgtEl>
                                          <p:spTgt spid="134"/>
                                        </p:tgtEl>
                                        <p:attrNameLst>
                                          <p:attrName>style.visibility</p:attrName>
                                        </p:attrNameLst>
                                      </p:cBhvr>
                                      <p:to>
                                        <p:strVal val="visible"/>
                                      </p:to>
                                    </p:set>
                                    <p:animEffect transition="in" filter="fade">
                                      <p:cBhvr>
                                        <p:cTn id="48" dur="500"/>
                                        <p:tgtEl>
                                          <p:spTgt spid="134"/>
                                        </p:tgtEl>
                                      </p:cBhvr>
                                    </p:animEffect>
                                    <p:anim calcmode="lin" valueType="num">
                                      <p:cBhvr>
                                        <p:cTn id="49" dur="500" fill="hold"/>
                                        <p:tgtEl>
                                          <p:spTgt spid="134"/>
                                        </p:tgtEl>
                                        <p:attrNameLst>
                                          <p:attrName>ppt_x</p:attrName>
                                        </p:attrNameLst>
                                      </p:cBhvr>
                                      <p:tavLst>
                                        <p:tav tm="0">
                                          <p:val>
                                            <p:strVal val="#ppt_x"/>
                                          </p:val>
                                        </p:tav>
                                        <p:tav tm="100000">
                                          <p:val>
                                            <p:strVal val="#ppt_x"/>
                                          </p:val>
                                        </p:tav>
                                      </p:tavLst>
                                    </p:anim>
                                    <p:anim calcmode="lin" valueType="num">
                                      <p:cBhvr>
                                        <p:cTn id="50" dur="500" fill="hold"/>
                                        <p:tgtEl>
                                          <p:spTgt spid="134"/>
                                        </p:tgtEl>
                                        <p:attrNameLst>
                                          <p:attrName>ppt_y</p:attrName>
                                        </p:attrNameLst>
                                      </p:cBhvr>
                                      <p:tavLst>
                                        <p:tav tm="0">
                                          <p:val>
                                            <p:strVal val="#ppt_y-.1"/>
                                          </p:val>
                                        </p:tav>
                                        <p:tav tm="100000">
                                          <p:val>
                                            <p:strVal val="#ppt_y"/>
                                          </p:val>
                                        </p:tav>
                                      </p:tavLst>
                                    </p:anim>
                                  </p:childTnLst>
                                </p:cTn>
                              </p:par>
                              <p:par>
                                <p:cTn id="51" presetID="47" presetClass="entr" presetSubtype="0" fill="hold" nodeType="withEffect">
                                  <p:stCondLst>
                                    <p:cond delay="0"/>
                                  </p:stCondLst>
                                  <p:childTnLst>
                                    <p:set>
                                      <p:cBhvr>
                                        <p:cTn id="52" dur="1" fill="hold">
                                          <p:stCondLst>
                                            <p:cond delay="0"/>
                                          </p:stCondLst>
                                        </p:cTn>
                                        <p:tgtEl>
                                          <p:spTgt spid="114"/>
                                        </p:tgtEl>
                                        <p:attrNameLst>
                                          <p:attrName>style.visibility</p:attrName>
                                        </p:attrNameLst>
                                      </p:cBhvr>
                                      <p:to>
                                        <p:strVal val="visible"/>
                                      </p:to>
                                    </p:set>
                                    <p:animEffect transition="in" filter="fade">
                                      <p:cBhvr>
                                        <p:cTn id="53" dur="500"/>
                                        <p:tgtEl>
                                          <p:spTgt spid="114"/>
                                        </p:tgtEl>
                                      </p:cBhvr>
                                    </p:animEffect>
                                    <p:anim calcmode="lin" valueType="num">
                                      <p:cBhvr>
                                        <p:cTn id="54" dur="500" fill="hold"/>
                                        <p:tgtEl>
                                          <p:spTgt spid="114"/>
                                        </p:tgtEl>
                                        <p:attrNameLst>
                                          <p:attrName>ppt_x</p:attrName>
                                        </p:attrNameLst>
                                      </p:cBhvr>
                                      <p:tavLst>
                                        <p:tav tm="0">
                                          <p:val>
                                            <p:strVal val="#ppt_x"/>
                                          </p:val>
                                        </p:tav>
                                        <p:tav tm="100000">
                                          <p:val>
                                            <p:strVal val="#ppt_x"/>
                                          </p:val>
                                        </p:tav>
                                      </p:tavLst>
                                    </p:anim>
                                    <p:anim calcmode="lin" valueType="num">
                                      <p:cBhvr>
                                        <p:cTn id="55" dur="500" fill="hold"/>
                                        <p:tgtEl>
                                          <p:spTgt spid="114"/>
                                        </p:tgtEl>
                                        <p:attrNameLst>
                                          <p:attrName>ppt_y</p:attrName>
                                        </p:attrNameLst>
                                      </p:cBhvr>
                                      <p:tavLst>
                                        <p:tav tm="0">
                                          <p:val>
                                            <p:strVal val="#ppt_y-.1"/>
                                          </p:val>
                                        </p:tav>
                                        <p:tav tm="100000">
                                          <p:val>
                                            <p:strVal val="#ppt_y"/>
                                          </p:val>
                                        </p:tav>
                                      </p:tavLst>
                                    </p:anim>
                                  </p:childTnLst>
                                </p:cTn>
                              </p:par>
                              <p:par>
                                <p:cTn id="56" presetID="47" presetClass="entr" presetSubtype="0" fill="hold" nodeType="withEffect">
                                  <p:stCondLst>
                                    <p:cond delay="0"/>
                                  </p:stCondLst>
                                  <p:childTnLst>
                                    <p:set>
                                      <p:cBhvr>
                                        <p:cTn id="57" dur="1" fill="hold">
                                          <p:stCondLst>
                                            <p:cond delay="0"/>
                                          </p:stCondLst>
                                        </p:cTn>
                                        <p:tgtEl>
                                          <p:spTgt spid="168"/>
                                        </p:tgtEl>
                                        <p:attrNameLst>
                                          <p:attrName>style.visibility</p:attrName>
                                        </p:attrNameLst>
                                      </p:cBhvr>
                                      <p:to>
                                        <p:strVal val="visible"/>
                                      </p:to>
                                    </p:set>
                                    <p:animEffect transition="in" filter="fade">
                                      <p:cBhvr>
                                        <p:cTn id="58" dur="500"/>
                                        <p:tgtEl>
                                          <p:spTgt spid="168"/>
                                        </p:tgtEl>
                                      </p:cBhvr>
                                    </p:animEffect>
                                    <p:anim calcmode="lin" valueType="num">
                                      <p:cBhvr>
                                        <p:cTn id="59" dur="500" fill="hold"/>
                                        <p:tgtEl>
                                          <p:spTgt spid="168"/>
                                        </p:tgtEl>
                                        <p:attrNameLst>
                                          <p:attrName>ppt_x</p:attrName>
                                        </p:attrNameLst>
                                      </p:cBhvr>
                                      <p:tavLst>
                                        <p:tav tm="0">
                                          <p:val>
                                            <p:strVal val="#ppt_x"/>
                                          </p:val>
                                        </p:tav>
                                        <p:tav tm="100000">
                                          <p:val>
                                            <p:strVal val="#ppt_x"/>
                                          </p:val>
                                        </p:tav>
                                      </p:tavLst>
                                    </p:anim>
                                    <p:anim calcmode="lin" valueType="num">
                                      <p:cBhvr>
                                        <p:cTn id="60" dur="500" fill="hold"/>
                                        <p:tgtEl>
                                          <p:spTgt spid="168"/>
                                        </p:tgtEl>
                                        <p:attrNameLst>
                                          <p:attrName>ppt_y</p:attrName>
                                        </p:attrNameLst>
                                      </p:cBhvr>
                                      <p:tavLst>
                                        <p:tav tm="0">
                                          <p:val>
                                            <p:strVal val="#ppt_y-.1"/>
                                          </p:val>
                                        </p:tav>
                                        <p:tav tm="100000">
                                          <p:val>
                                            <p:strVal val="#ppt_y"/>
                                          </p:val>
                                        </p:tav>
                                      </p:tavLst>
                                    </p:anim>
                                  </p:childTnLst>
                                </p:cTn>
                              </p:par>
                              <p:par>
                                <p:cTn id="61" presetID="47" presetClass="entr" presetSubtype="0" fill="hold" nodeType="withEffect">
                                  <p:stCondLst>
                                    <p:cond delay="0"/>
                                  </p:stCondLst>
                                  <p:childTnLst>
                                    <p:set>
                                      <p:cBhvr>
                                        <p:cTn id="62" dur="1" fill="hold">
                                          <p:stCondLst>
                                            <p:cond delay="0"/>
                                          </p:stCondLst>
                                        </p:cTn>
                                        <p:tgtEl>
                                          <p:spTgt spid="151"/>
                                        </p:tgtEl>
                                        <p:attrNameLst>
                                          <p:attrName>style.visibility</p:attrName>
                                        </p:attrNameLst>
                                      </p:cBhvr>
                                      <p:to>
                                        <p:strVal val="visible"/>
                                      </p:to>
                                    </p:set>
                                    <p:animEffect transition="in" filter="fade">
                                      <p:cBhvr>
                                        <p:cTn id="63" dur="500"/>
                                        <p:tgtEl>
                                          <p:spTgt spid="151"/>
                                        </p:tgtEl>
                                      </p:cBhvr>
                                    </p:animEffect>
                                    <p:anim calcmode="lin" valueType="num">
                                      <p:cBhvr>
                                        <p:cTn id="64" dur="500" fill="hold"/>
                                        <p:tgtEl>
                                          <p:spTgt spid="151"/>
                                        </p:tgtEl>
                                        <p:attrNameLst>
                                          <p:attrName>ppt_x</p:attrName>
                                        </p:attrNameLst>
                                      </p:cBhvr>
                                      <p:tavLst>
                                        <p:tav tm="0">
                                          <p:val>
                                            <p:strVal val="#ppt_x"/>
                                          </p:val>
                                        </p:tav>
                                        <p:tav tm="100000">
                                          <p:val>
                                            <p:strVal val="#ppt_x"/>
                                          </p:val>
                                        </p:tav>
                                      </p:tavLst>
                                    </p:anim>
                                    <p:anim calcmode="lin" valueType="num">
                                      <p:cBhvr>
                                        <p:cTn id="65" dur="500" fill="hold"/>
                                        <p:tgtEl>
                                          <p:spTgt spid="151"/>
                                        </p:tgtEl>
                                        <p:attrNameLst>
                                          <p:attrName>ppt_y</p:attrName>
                                        </p:attrNameLst>
                                      </p:cBhvr>
                                      <p:tavLst>
                                        <p:tav tm="0">
                                          <p:val>
                                            <p:strVal val="#ppt_y-.1"/>
                                          </p:val>
                                        </p:tav>
                                        <p:tav tm="100000">
                                          <p:val>
                                            <p:strVal val="#ppt_y"/>
                                          </p:val>
                                        </p:tav>
                                      </p:tavLst>
                                    </p:anim>
                                  </p:childTnLst>
                                </p:cTn>
                              </p:par>
                              <p:par>
                                <p:cTn id="66" presetID="47" presetClass="entr" presetSubtype="0" fill="hold" nodeType="withEffect">
                                  <p:stCondLst>
                                    <p:cond delay="0"/>
                                  </p:stCondLst>
                                  <p:childTnLst>
                                    <p:set>
                                      <p:cBhvr>
                                        <p:cTn id="67" dur="1" fill="hold">
                                          <p:stCondLst>
                                            <p:cond delay="0"/>
                                          </p:stCondLst>
                                        </p:cTn>
                                        <p:tgtEl>
                                          <p:spTgt spid="205"/>
                                        </p:tgtEl>
                                        <p:attrNameLst>
                                          <p:attrName>style.visibility</p:attrName>
                                        </p:attrNameLst>
                                      </p:cBhvr>
                                      <p:to>
                                        <p:strVal val="visible"/>
                                      </p:to>
                                    </p:set>
                                    <p:animEffect transition="in" filter="fade">
                                      <p:cBhvr>
                                        <p:cTn id="68" dur="500"/>
                                        <p:tgtEl>
                                          <p:spTgt spid="205"/>
                                        </p:tgtEl>
                                      </p:cBhvr>
                                    </p:animEffect>
                                    <p:anim calcmode="lin" valueType="num">
                                      <p:cBhvr>
                                        <p:cTn id="69" dur="500" fill="hold"/>
                                        <p:tgtEl>
                                          <p:spTgt spid="205"/>
                                        </p:tgtEl>
                                        <p:attrNameLst>
                                          <p:attrName>ppt_x</p:attrName>
                                        </p:attrNameLst>
                                      </p:cBhvr>
                                      <p:tavLst>
                                        <p:tav tm="0">
                                          <p:val>
                                            <p:strVal val="#ppt_x"/>
                                          </p:val>
                                        </p:tav>
                                        <p:tav tm="100000">
                                          <p:val>
                                            <p:strVal val="#ppt_x"/>
                                          </p:val>
                                        </p:tav>
                                      </p:tavLst>
                                    </p:anim>
                                    <p:anim calcmode="lin" valueType="num">
                                      <p:cBhvr>
                                        <p:cTn id="70" dur="500" fill="hold"/>
                                        <p:tgtEl>
                                          <p:spTgt spid="20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4" grpId="0"/>
      <p:bldP spid="75" grpId="0"/>
      <p:bldP spid="76" grpId="0"/>
      <p:bldP spid="7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SNAKE ARROW</a:t>
            </a:r>
            <a:endParaRPr lang="en-AU" dirty="0"/>
          </a:p>
        </p:txBody>
      </p:sp>
      <p:sp>
        <p:nvSpPr>
          <p:cNvPr id="3" name="Content Placeholder 2"/>
          <p:cNvSpPr>
            <a:spLocks noGrp="1"/>
          </p:cNvSpPr>
          <p:nvPr>
            <p:ph idx="1"/>
          </p:nvPr>
        </p:nvSpPr>
        <p:spPr/>
        <p:txBody>
          <a:bodyPr>
            <a:normAutofit fontScale="92500" lnSpcReduction="20000"/>
          </a:bodyPr>
          <a:lstStyle/>
          <a:p>
            <a:r>
              <a:rPr lang="id-ID" dirty="0"/>
              <a:t>Lorem Intro Place It Here Please</a:t>
            </a:r>
            <a:endParaRPr lang="en-AU" dirty="0"/>
          </a:p>
        </p:txBody>
      </p:sp>
      <p:grpSp>
        <p:nvGrpSpPr>
          <p:cNvPr id="4" name="Group 3"/>
          <p:cNvGrpSpPr/>
          <p:nvPr/>
        </p:nvGrpSpPr>
        <p:grpSpPr>
          <a:xfrm>
            <a:off x="2594400" y="7590705"/>
            <a:ext cx="6089277" cy="5914736"/>
            <a:chOff x="889089" y="1802237"/>
            <a:chExt cx="3349536" cy="3253526"/>
          </a:xfrm>
        </p:grpSpPr>
        <p:grpSp>
          <p:nvGrpSpPr>
            <p:cNvPr id="5" name="Group 4"/>
            <p:cNvGrpSpPr/>
            <p:nvPr/>
          </p:nvGrpSpPr>
          <p:grpSpPr>
            <a:xfrm>
              <a:off x="1296966" y="1802237"/>
              <a:ext cx="2941659" cy="3253526"/>
              <a:chOff x="2112874" y="981610"/>
              <a:chExt cx="3782565" cy="4183583"/>
            </a:xfrm>
          </p:grpSpPr>
          <p:sp>
            <p:nvSpPr>
              <p:cNvPr id="13" name="Freeform 12"/>
              <p:cNvSpPr>
                <a:spLocks/>
              </p:cNvSpPr>
              <p:nvPr/>
            </p:nvSpPr>
            <p:spPr bwMode="auto">
              <a:xfrm>
                <a:off x="2112874" y="4910491"/>
                <a:ext cx="682813" cy="254702"/>
              </a:xfrm>
              <a:custGeom>
                <a:avLst/>
                <a:gdLst>
                  <a:gd name="T0" fmla="*/ 46 w 53"/>
                  <a:gd name="T1" fmla="*/ 0 h 20"/>
                  <a:gd name="T2" fmla="*/ 38 w 53"/>
                  <a:gd name="T3" fmla="*/ 2 h 20"/>
                  <a:gd name="T4" fmla="*/ 37 w 53"/>
                  <a:gd name="T5" fmla="*/ 4 h 20"/>
                  <a:gd name="T6" fmla="*/ 34 w 53"/>
                  <a:gd name="T7" fmla="*/ 7 h 20"/>
                  <a:gd name="T8" fmla="*/ 3 w 53"/>
                  <a:gd name="T9" fmla="*/ 17 h 20"/>
                  <a:gd name="T10" fmla="*/ 0 w 53"/>
                  <a:gd name="T11" fmla="*/ 20 h 20"/>
                  <a:gd name="T12" fmla="*/ 0 w 53"/>
                  <a:gd name="T13" fmla="*/ 20 h 20"/>
                  <a:gd name="T14" fmla="*/ 51 w 53"/>
                  <a:gd name="T15" fmla="*/ 20 h 20"/>
                  <a:gd name="T16" fmla="*/ 51 w 53"/>
                  <a:gd name="T17" fmla="*/ 13 h 20"/>
                  <a:gd name="T18" fmla="*/ 48 w 53"/>
                  <a:gd name="T19" fmla="*/ 4 h 20"/>
                  <a:gd name="T20" fmla="*/ 49 w 53"/>
                  <a:gd name="T21" fmla="*/ 4 h 20"/>
                  <a:gd name="T22" fmla="*/ 49 w 53"/>
                  <a:gd name="T23" fmla="*/ 2 h 20"/>
                  <a:gd name="T24" fmla="*/ 46 w 53"/>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20">
                    <a:moveTo>
                      <a:pt x="46" y="0"/>
                    </a:moveTo>
                    <a:cubicBezTo>
                      <a:pt x="43" y="0"/>
                      <a:pt x="38" y="2"/>
                      <a:pt x="38" y="2"/>
                    </a:cubicBezTo>
                    <a:cubicBezTo>
                      <a:pt x="38" y="2"/>
                      <a:pt x="39" y="3"/>
                      <a:pt x="37" y="4"/>
                    </a:cubicBezTo>
                    <a:cubicBezTo>
                      <a:pt x="37" y="5"/>
                      <a:pt x="37" y="6"/>
                      <a:pt x="34" y="7"/>
                    </a:cubicBezTo>
                    <a:cubicBezTo>
                      <a:pt x="3" y="17"/>
                      <a:pt x="3" y="17"/>
                      <a:pt x="3" y="17"/>
                    </a:cubicBezTo>
                    <a:cubicBezTo>
                      <a:pt x="3" y="17"/>
                      <a:pt x="1" y="18"/>
                      <a:pt x="0" y="20"/>
                    </a:cubicBezTo>
                    <a:cubicBezTo>
                      <a:pt x="0" y="20"/>
                      <a:pt x="0" y="20"/>
                      <a:pt x="0" y="20"/>
                    </a:cubicBezTo>
                    <a:cubicBezTo>
                      <a:pt x="51" y="20"/>
                      <a:pt x="51" y="20"/>
                      <a:pt x="51" y="20"/>
                    </a:cubicBezTo>
                    <a:cubicBezTo>
                      <a:pt x="52" y="18"/>
                      <a:pt x="53" y="13"/>
                      <a:pt x="51" y="13"/>
                    </a:cubicBezTo>
                    <a:cubicBezTo>
                      <a:pt x="51" y="13"/>
                      <a:pt x="48" y="7"/>
                      <a:pt x="48" y="4"/>
                    </a:cubicBezTo>
                    <a:cubicBezTo>
                      <a:pt x="49" y="4"/>
                      <a:pt x="49" y="4"/>
                      <a:pt x="49" y="4"/>
                    </a:cubicBezTo>
                    <a:cubicBezTo>
                      <a:pt x="49" y="3"/>
                      <a:pt x="49" y="2"/>
                      <a:pt x="49" y="2"/>
                    </a:cubicBezTo>
                    <a:cubicBezTo>
                      <a:pt x="49" y="1"/>
                      <a:pt x="48" y="0"/>
                      <a:pt x="46"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3321342" y="4910491"/>
                <a:ext cx="666557" cy="254702"/>
              </a:xfrm>
              <a:custGeom>
                <a:avLst/>
                <a:gdLst>
                  <a:gd name="T0" fmla="*/ 7 w 52"/>
                  <a:gd name="T1" fmla="*/ 0 h 20"/>
                  <a:gd name="T2" fmla="*/ 4 w 52"/>
                  <a:gd name="T3" fmla="*/ 2 h 20"/>
                  <a:gd name="T4" fmla="*/ 2 w 52"/>
                  <a:gd name="T5" fmla="*/ 11 h 20"/>
                  <a:gd name="T6" fmla="*/ 2 w 52"/>
                  <a:gd name="T7" fmla="*/ 11 h 20"/>
                  <a:gd name="T8" fmla="*/ 1 w 52"/>
                  <a:gd name="T9" fmla="*/ 13 h 20"/>
                  <a:gd name="T10" fmla="*/ 0 w 52"/>
                  <a:gd name="T11" fmla="*/ 13 h 20"/>
                  <a:gd name="T12" fmla="*/ 2 w 52"/>
                  <a:gd name="T13" fmla="*/ 20 h 20"/>
                  <a:gd name="T14" fmla="*/ 52 w 52"/>
                  <a:gd name="T15" fmla="*/ 20 h 20"/>
                  <a:gd name="T16" fmla="*/ 49 w 52"/>
                  <a:gd name="T17" fmla="*/ 17 h 20"/>
                  <a:gd name="T18" fmla="*/ 17 w 52"/>
                  <a:gd name="T19" fmla="*/ 7 h 20"/>
                  <a:gd name="T20" fmla="*/ 14 w 52"/>
                  <a:gd name="T21" fmla="*/ 4 h 20"/>
                  <a:gd name="T22" fmla="*/ 15 w 52"/>
                  <a:gd name="T23" fmla="*/ 4 h 20"/>
                  <a:gd name="T24" fmla="*/ 15 w 52"/>
                  <a:gd name="T25" fmla="*/ 2 h 20"/>
                  <a:gd name="T26" fmla="*/ 7 w 52"/>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20">
                    <a:moveTo>
                      <a:pt x="7" y="0"/>
                    </a:moveTo>
                    <a:cubicBezTo>
                      <a:pt x="5" y="0"/>
                      <a:pt x="4" y="1"/>
                      <a:pt x="4" y="2"/>
                    </a:cubicBezTo>
                    <a:cubicBezTo>
                      <a:pt x="5" y="5"/>
                      <a:pt x="2" y="11"/>
                      <a:pt x="2" y="11"/>
                    </a:cubicBezTo>
                    <a:cubicBezTo>
                      <a:pt x="2" y="11"/>
                      <a:pt x="2" y="11"/>
                      <a:pt x="2" y="11"/>
                    </a:cubicBezTo>
                    <a:cubicBezTo>
                      <a:pt x="1" y="12"/>
                      <a:pt x="1" y="13"/>
                      <a:pt x="1" y="13"/>
                    </a:cubicBezTo>
                    <a:cubicBezTo>
                      <a:pt x="1" y="13"/>
                      <a:pt x="0" y="13"/>
                      <a:pt x="0" y="13"/>
                    </a:cubicBezTo>
                    <a:cubicBezTo>
                      <a:pt x="0" y="16"/>
                      <a:pt x="2" y="20"/>
                      <a:pt x="2" y="20"/>
                    </a:cubicBezTo>
                    <a:cubicBezTo>
                      <a:pt x="52" y="20"/>
                      <a:pt x="52" y="20"/>
                      <a:pt x="52" y="20"/>
                    </a:cubicBezTo>
                    <a:cubicBezTo>
                      <a:pt x="51" y="19"/>
                      <a:pt x="49" y="17"/>
                      <a:pt x="49" y="17"/>
                    </a:cubicBezTo>
                    <a:cubicBezTo>
                      <a:pt x="17" y="7"/>
                      <a:pt x="17" y="7"/>
                      <a:pt x="17" y="7"/>
                    </a:cubicBezTo>
                    <a:cubicBezTo>
                      <a:pt x="14" y="6"/>
                      <a:pt x="14" y="4"/>
                      <a:pt x="14" y="4"/>
                    </a:cubicBezTo>
                    <a:cubicBezTo>
                      <a:pt x="15" y="4"/>
                      <a:pt x="15" y="4"/>
                      <a:pt x="15" y="4"/>
                    </a:cubicBezTo>
                    <a:cubicBezTo>
                      <a:pt x="15" y="3"/>
                      <a:pt x="15" y="2"/>
                      <a:pt x="15" y="2"/>
                    </a:cubicBezTo>
                    <a:cubicBezTo>
                      <a:pt x="15" y="2"/>
                      <a:pt x="10" y="0"/>
                      <a:pt x="7" y="0"/>
                    </a:cubicBezTo>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2562661" y="3691184"/>
                <a:ext cx="395600" cy="1240987"/>
              </a:xfrm>
              <a:custGeom>
                <a:avLst/>
                <a:gdLst>
                  <a:gd name="T0" fmla="*/ 38 w 73"/>
                  <a:gd name="T1" fmla="*/ 0 h 229"/>
                  <a:gd name="T2" fmla="*/ 0 w 73"/>
                  <a:gd name="T3" fmla="*/ 229 h 229"/>
                  <a:gd name="T4" fmla="*/ 45 w 73"/>
                  <a:gd name="T5" fmla="*/ 229 h 229"/>
                  <a:gd name="T6" fmla="*/ 73 w 73"/>
                  <a:gd name="T7" fmla="*/ 0 h 229"/>
                  <a:gd name="T8" fmla="*/ 38 w 73"/>
                  <a:gd name="T9" fmla="*/ 0 h 229"/>
                </a:gdLst>
                <a:ahLst/>
                <a:cxnLst>
                  <a:cxn ang="0">
                    <a:pos x="T0" y="T1"/>
                  </a:cxn>
                  <a:cxn ang="0">
                    <a:pos x="T2" y="T3"/>
                  </a:cxn>
                  <a:cxn ang="0">
                    <a:pos x="T4" y="T5"/>
                  </a:cxn>
                  <a:cxn ang="0">
                    <a:pos x="T6" y="T7"/>
                  </a:cxn>
                  <a:cxn ang="0">
                    <a:pos x="T8" y="T9"/>
                  </a:cxn>
                </a:cxnLst>
                <a:rect l="0" t="0" r="r" b="b"/>
                <a:pathLst>
                  <a:path w="73" h="229">
                    <a:moveTo>
                      <a:pt x="38" y="0"/>
                    </a:moveTo>
                    <a:lnTo>
                      <a:pt x="0" y="229"/>
                    </a:lnTo>
                    <a:lnTo>
                      <a:pt x="45" y="229"/>
                    </a:lnTo>
                    <a:lnTo>
                      <a:pt x="73" y="0"/>
                    </a:lnTo>
                    <a:lnTo>
                      <a:pt x="38"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3180444" y="3691184"/>
                <a:ext cx="395600" cy="1240987"/>
              </a:xfrm>
              <a:custGeom>
                <a:avLst/>
                <a:gdLst>
                  <a:gd name="T0" fmla="*/ 35 w 73"/>
                  <a:gd name="T1" fmla="*/ 0 h 229"/>
                  <a:gd name="T2" fmla="*/ 73 w 73"/>
                  <a:gd name="T3" fmla="*/ 229 h 229"/>
                  <a:gd name="T4" fmla="*/ 28 w 73"/>
                  <a:gd name="T5" fmla="*/ 229 h 229"/>
                  <a:gd name="T6" fmla="*/ 0 w 73"/>
                  <a:gd name="T7" fmla="*/ 0 h 229"/>
                  <a:gd name="T8" fmla="*/ 35 w 73"/>
                  <a:gd name="T9" fmla="*/ 0 h 229"/>
                </a:gdLst>
                <a:ahLst/>
                <a:cxnLst>
                  <a:cxn ang="0">
                    <a:pos x="T0" y="T1"/>
                  </a:cxn>
                  <a:cxn ang="0">
                    <a:pos x="T2" y="T3"/>
                  </a:cxn>
                  <a:cxn ang="0">
                    <a:pos x="T4" y="T5"/>
                  </a:cxn>
                  <a:cxn ang="0">
                    <a:pos x="T6" y="T7"/>
                  </a:cxn>
                  <a:cxn ang="0">
                    <a:pos x="T8" y="T9"/>
                  </a:cxn>
                </a:cxnLst>
                <a:rect l="0" t="0" r="r" b="b"/>
                <a:pathLst>
                  <a:path w="73" h="229">
                    <a:moveTo>
                      <a:pt x="35" y="0"/>
                    </a:moveTo>
                    <a:lnTo>
                      <a:pt x="73" y="229"/>
                    </a:lnTo>
                    <a:lnTo>
                      <a:pt x="28" y="229"/>
                    </a:lnTo>
                    <a:lnTo>
                      <a:pt x="0" y="0"/>
                    </a:lnTo>
                    <a:lnTo>
                      <a:pt x="35" y="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2329640" y="1225470"/>
                <a:ext cx="1479429" cy="1642004"/>
              </a:xfrm>
              <a:custGeom>
                <a:avLst/>
                <a:gdLst>
                  <a:gd name="T0" fmla="*/ 115 w 115"/>
                  <a:gd name="T1" fmla="*/ 57 h 127"/>
                  <a:gd name="T2" fmla="*/ 58 w 115"/>
                  <a:gd name="T3" fmla="*/ 0 h 127"/>
                  <a:gd name="T4" fmla="*/ 0 w 115"/>
                  <a:gd name="T5" fmla="*/ 57 h 127"/>
                  <a:gd name="T6" fmla="*/ 0 w 115"/>
                  <a:gd name="T7" fmla="*/ 95 h 127"/>
                  <a:gd name="T8" fmla="*/ 115 w 115"/>
                  <a:gd name="T9" fmla="*/ 95 h 127"/>
                  <a:gd name="T10" fmla="*/ 115 w 115"/>
                  <a:gd name="T11" fmla="*/ 57 h 127"/>
                </a:gdLst>
                <a:ahLst/>
                <a:cxnLst>
                  <a:cxn ang="0">
                    <a:pos x="T0" y="T1"/>
                  </a:cxn>
                  <a:cxn ang="0">
                    <a:pos x="T2" y="T3"/>
                  </a:cxn>
                  <a:cxn ang="0">
                    <a:pos x="T4" y="T5"/>
                  </a:cxn>
                  <a:cxn ang="0">
                    <a:pos x="T6" y="T7"/>
                  </a:cxn>
                  <a:cxn ang="0">
                    <a:pos x="T8" y="T9"/>
                  </a:cxn>
                  <a:cxn ang="0">
                    <a:pos x="T10" y="T11"/>
                  </a:cxn>
                </a:cxnLst>
                <a:rect l="0" t="0" r="r" b="b"/>
                <a:pathLst>
                  <a:path w="115" h="127">
                    <a:moveTo>
                      <a:pt x="115" y="57"/>
                    </a:moveTo>
                    <a:cubicBezTo>
                      <a:pt x="115" y="26"/>
                      <a:pt x="89" y="0"/>
                      <a:pt x="58" y="0"/>
                    </a:cubicBezTo>
                    <a:cubicBezTo>
                      <a:pt x="26" y="0"/>
                      <a:pt x="0" y="26"/>
                      <a:pt x="0" y="57"/>
                    </a:cubicBezTo>
                    <a:cubicBezTo>
                      <a:pt x="0" y="95"/>
                      <a:pt x="0" y="95"/>
                      <a:pt x="0" y="95"/>
                    </a:cubicBezTo>
                    <a:cubicBezTo>
                      <a:pt x="0" y="127"/>
                      <a:pt x="115" y="127"/>
                      <a:pt x="115" y="95"/>
                    </a:cubicBezTo>
                    <a:lnTo>
                      <a:pt x="115" y="57"/>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2318801" y="2412265"/>
                <a:ext cx="1506523" cy="1408978"/>
              </a:xfrm>
              <a:custGeom>
                <a:avLst/>
                <a:gdLst>
                  <a:gd name="T0" fmla="*/ 268 w 278"/>
                  <a:gd name="T1" fmla="*/ 260 h 260"/>
                  <a:gd name="T2" fmla="*/ 7 w 278"/>
                  <a:gd name="T3" fmla="*/ 260 h 260"/>
                  <a:gd name="T4" fmla="*/ 0 w 278"/>
                  <a:gd name="T5" fmla="*/ 0 h 260"/>
                  <a:gd name="T6" fmla="*/ 278 w 278"/>
                  <a:gd name="T7" fmla="*/ 0 h 260"/>
                  <a:gd name="T8" fmla="*/ 268 w 278"/>
                  <a:gd name="T9" fmla="*/ 260 h 260"/>
                </a:gdLst>
                <a:ahLst/>
                <a:cxnLst>
                  <a:cxn ang="0">
                    <a:pos x="T0" y="T1"/>
                  </a:cxn>
                  <a:cxn ang="0">
                    <a:pos x="T2" y="T3"/>
                  </a:cxn>
                  <a:cxn ang="0">
                    <a:pos x="T4" y="T5"/>
                  </a:cxn>
                  <a:cxn ang="0">
                    <a:pos x="T6" y="T7"/>
                  </a:cxn>
                  <a:cxn ang="0">
                    <a:pos x="T8" y="T9"/>
                  </a:cxn>
                </a:cxnLst>
                <a:rect l="0" t="0" r="r" b="b"/>
                <a:pathLst>
                  <a:path w="278" h="260">
                    <a:moveTo>
                      <a:pt x="268" y="260"/>
                    </a:moveTo>
                    <a:lnTo>
                      <a:pt x="7" y="260"/>
                    </a:lnTo>
                    <a:lnTo>
                      <a:pt x="0" y="0"/>
                    </a:lnTo>
                    <a:lnTo>
                      <a:pt x="278" y="0"/>
                    </a:lnTo>
                    <a:lnTo>
                      <a:pt x="268" y="26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2535567" y="2412265"/>
                <a:ext cx="525659" cy="709910"/>
              </a:xfrm>
              <a:custGeom>
                <a:avLst/>
                <a:gdLst>
                  <a:gd name="T0" fmla="*/ 38 w 97"/>
                  <a:gd name="T1" fmla="*/ 0 h 131"/>
                  <a:gd name="T2" fmla="*/ 97 w 97"/>
                  <a:gd name="T3" fmla="*/ 131 h 131"/>
                  <a:gd name="T4" fmla="*/ 14 w 97"/>
                  <a:gd name="T5" fmla="*/ 77 h 131"/>
                  <a:gd name="T6" fmla="*/ 36 w 97"/>
                  <a:gd name="T7" fmla="*/ 46 h 131"/>
                  <a:gd name="T8" fmla="*/ 0 w 97"/>
                  <a:gd name="T9" fmla="*/ 38 h 131"/>
                  <a:gd name="T10" fmla="*/ 38 w 97"/>
                  <a:gd name="T11" fmla="*/ 0 h 131"/>
                </a:gdLst>
                <a:ahLst/>
                <a:cxnLst>
                  <a:cxn ang="0">
                    <a:pos x="T0" y="T1"/>
                  </a:cxn>
                  <a:cxn ang="0">
                    <a:pos x="T2" y="T3"/>
                  </a:cxn>
                  <a:cxn ang="0">
                    <a:pos x="T4" y="T5"/>
                  </a:cxn>
                  <a:cxn ang="0">
                    <a:pos x="T6" y="T7"/>
                  </a:cxn>
                  <a:cxn ang="0">
                    <a:pos x="T8" y="T9"/>
                  </a:cxn>
                  <a:cxn ang="0">
                    <a:pos x="T10" y="T11"/>
                  </a:cxn>
                </a:cxnLst>
                <a:rect l="0" t="0" r="r" b="b"/>
                <a:pathLst>
                  <a:path w="97" h="131">
                    <a:moveTo>
                      <a:pt x="38" y="0"/>
                    </a:moveTo>
                    <a:lnTo>
                      <a:pt x="97" y="131"/>
                    </a:lnTo>
                    <a:lnTo>
                      <a:pt x="14" y="77"/>
                    </a:lnTo>
                    <a:lnTo>
                      <a:pt x="36" y="46"/>
                    </a:lnTo>
                    <a:lnTo>
                      <a:pt x="0" y="38"/>
                    </a:lnTo>
                    <a:lnTo>
                      <a:pt x="38"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p:cNvSpPr>
              <p:nvPr/>
            </p:nvSpPr>
            <p:spPr bwMode="auto">
              <a:xfrm>
                <a:off x="3061223" y="2412265"/>
                <a:ext cx="541915" cy="709910"/>
              </a:xfrm>
              <a:custGeom>
                <a:avLst/>
                <a:gdLst>
                  <a:gd name="T0" fmla="*/ 62 w 100"/>
                  <a:gd name="T1" fmla="*/ 0 h 131"/>
                  <a:gd name="T2" fmla="*/ 0 w 100"/>
                  <a:gd name="T3" fmla="*/ 131 h 131"/>
                  <a:gd name="T4" fmla="*/ 84 w 100"/>
                  <a:gd name="T5" fmla="*/ 77 h 131"/>
                  <a:gd name="T6" fmla="*/ 65 w 100"/>
                  <a:gd name="T7" fmla="*/ 46 h 131"/>
                  <a:gd name="T8" fmla="*/ 100 w 100"/>
                  <a:gd name="T9" fmla="*/ 38 h 131"/>
                  <a:gd name="T10" fmla="*/ 62 w 100"/>
                  <a:gd name="T11" fmla="*/ 0 h 131"/>
                </a:gdLst>
                <a:ahLst/>
                <a:cxnLst>
                  <a:cxn ang="0">
                    <a:pos x="T0" y="T1"/>
                  </a:cxn>
                  <a:cxn ang="0">
                    <a:pos x="T2" y="T3"/>
                  </a:cxn>
                  <a:cxn ang="0">
                    <a:pos x="T4" y="T5"/>
                  </a:cxn>
                  <a:cxn ang="0">
                    <a:pos x="T6" y="T7"/>
                  </a:cxn>
                  <a:cxn ang="0">
                    <a:pos x="T8" y="T9"/>
                  </a:cxn>
                  <a:cxn ang="0">
                    <a:pos x="T10" y="T11"/>
                  </a:cxn>
                </a:cxnLst>
                <a:rect l="0" t="0" r="r" b="b"/>
                <a:pathLst>
                  <a:path w="100" h="131">
                    <a:moveTo>
                      <a:pt x="62" y="0"/>
                    </a:moveTo>
                    <a:lnTo>
                      <a:pt x="0" y="131"/>
                    </a:lnTo>
                    <a:lnTo>
                      <a:pt x="84" y="77"/>
                    </a:lnTo>
                    <a:lnTo>
                      <a:pt x="65" y="46"/>
                    </a:lnTo>
                    <a:lnTo>
                      <a:pt x="100" y="38"/>
                    </a:lnTo>
                    <a:lnTo>
                      <a:pt x="62" y="0"/>
                    </a:lnTo>
                    <a:close/>
                  </a:path>
                </a:pathLst>
              </a:custGeom>
              <a:solidFill>
                <a:srgbClr val="242424"/>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p:cNvSpPr>
              <p:nvPr/>
            </p:nvSpPr>
            <p:spPr bwMode="auto">
              <a:xfrm>
                <a:off x="2741495" y="2412265"/>
                <a:ext cx="655719" cy="709910"/>
              </a:xfrm>
              <a:custGeom>
                <a:avLst/>
                <a:gdLst>
                  <a:gd name="T0" fmla="*/ 0 w 121"/>
                  <a:gd name="T1" fmla="*/ 0 h 131"/>
                  <a:gd name="T2" fmla="*/ 121 w 121"/>
                  <a:gd name="T3" fmla="*/ 0 h 131"/>
                  <a:gd name="T4" fmla="*/ 59 w 121"/>
                  <a:gd name="T5" fmla="*/ 131 h 131"/>
                  <a:gd name="T6" fmla="*/ 0 w 121"/>
                  <a:gd name="T7" fmla="*/ 0 h 131"/>
                </a:gdLst>
                <a:ahLst/>
                <a:cxnLst>
                  <a:cxn ang="0">
                    <a:pos x="T0" y="T1"/>
                  </a:cxn>
                  <a:cxn ang="0">
                    <a:pos x="T2" y="T3"/>
                  </a:cxn>
                  <a:cxn ang="0">
                    <a:pos x="T4" y="T5"/>
                  </a:cxn>
                  <a:cxn ang="0">
                    <a:pos x="T6" y="T7"/>
                  </a:cxn>
                </a:cxnLst>
                <a:rect l="0" t="0" r="r" b="b"/>
                <a:pathLst>
                  <a:path w="121" h="131">
                    <a:moveTo>
                      <a:pt x="0" y="0"/>
                    </a:moveTo>
                    <a:lnTo>
                      <a:pt x="121" y="0"/>
                    </a:lnTo>
                    <a:lnTo>
                      <a:pt x="59" y="131"/>
                    </a:lnTo>
                    <a:lnTo>
                      <a:pt x="0" y="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p:cNvSpPr>
              <p:nvPr/>
            </p:nvSpPr>
            <p:spPr bwMode="auto">
              <a:xfrm>
                <a:off x="2844457" y="2412265"/>
                <a:ext cx="449791" cy="81289"/>
              </a:xfrm>
              <a:custGeom>
                <a:avLst/>
                <a:gdLst>
                  <a:gd name="T0" fmla="*/ 19 w 83"/>
                  <a:gd name="T1" fmla="*/ 0 h 15"/>
                  <a:gd name="T2" fmla="*/ 0 w 83"/>
                  <a:gd name="T3" fmla="*/ 15 h 15"/>
                  <a:gd name="T4" fmla="*/ 83 w 83"/>
                  <a:gd name="T5" fmla="*/ 15 h 15"/>
                  <a:gd name="T6" fmla="*/ 67 w 83"/>
                  <a:gd name="T7" fmla="*/ 0 h 15"/>
                  <a:gd name="T8" fmla="*/ 19 w 83"/>
                  <a:gd name="T9" fmla="*/ 0 h 15"/>
                </a:gdLst>
                <a:ahLst/>
                <a:cxnLst>
                  <a:cxn ang="0">
                    <a:pos x="T0" y="T1"/>
                  </a:cxn>
                  <a:cxn ang="0">
                    <a:pos x="T2" y="T3"/>
                  </a:cxn>
                  <a:cxn ang="0">
                    <a:pos x="T4" y="T5"/>
                  </a:cxn>
                  <a:cxn ang="0">
                    <a:pos x="T6" y="T7"/>
                  </a:cxn>
                  <a:cxn ang="0">
                    <a:pos x="T8" y="T9"/>
                  </a:cxn>
                </a:cxnLst>
                <a:rect l="0" t="0" r="r" b="b"/>
                <a:pathLst>
                  <a:path w="83" h="15">
                    <a:moveTo>
                      <a:pt x="19" y="0"/>
                    </a:moveTo>
                    <a:lnTo>
                      <a:pt x="0" y="15"/>
                    </a:lnTo>
                    <a:lnTo>
                      <a:pt x="83" y="15"/>
                    </a:lnTo>
                    <a:lnTo>
                      <a:pt x="67" y="0"/>
                    </a:lnTo>
                    <a:lnTo>
                      <a:pt x="19"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p:cNvSpPr>
              <p:nvPr/>
            </p:nvSpPr>
            <p:spPr bwMode="auto">
              <a:xfrm>
                <a:off x="2958261" y="2450198"/>
                <a:ext cx="222187" cy="671974"/>
              </a:xfrm>
              <a:custGeom>
                <a:avLst/>
                <a:gdLst>
                  <a:gd name="T0" fmla="*/ 10 w 41"/>
                  <a:gd name="T1" fmla="*/ 0 h 124"/>
                  <a:gd name="T2" fmla="*/ 0 w 41"/>
                  <a:gd name="T3" fmla="*/ 79 h 124"/>
                  <a:gd name="T4" fmla="*/ 19 w 41"/>
                  <a:gd name="T5" fmla="*/ 124 h 124"/>
                  <a:gd name="T6" fmla="*/ 41 w 41"/>
                  <a:gd name="T7" fmla="*/ 77 h 124"/>
                  <a:gd name="T8" fmla="*/ 29 w 41"/>
                  <a:gd name="T9" fmla="*/ 0 h 124"/>
                  <a:gd name="T10" fmla="*/ 10 w 41"/>
                  <a:gd name="T11" fmla="*/ 0 h 124"/>
                </a:gdLst>
                <a:ahLst/>
                <a:cxnLst>
                  <a:cxn ang="0">
                    <a:pos x="T0" y="T1"/>
                  </a:cxn>
                  <a:cxn ang="0">
                    <a:pos x="T2" y="T3"/>
                  </a:cxn>
                  <a:cxn ang="0">
                    <a:pos x="T4" y="T5"/>
                  </a:cxn>
                  <a:cxn ang="0">
                    <a:pos x="T6" y="T7"/>
                  </a:cxn>
                  <a:cxn ang="0">
                    <a:pos x="T8" y="T9"/>
                  </a:cxn>
                  <a:cxn ang="0">
                    <a:pos x="T10" y="T11"/>
                  </a:cxn>
                </a:cxnLst>
                <a:rect l="0" t="0" r="r" b="b"/>
                <a:pathLst>
                  <a:path w="41" h="124">
                    <a:moveTo>
                      <a:pt x="10" y="0"/>
                    </a:moveTo>
                    <a:lnTo>
                      <a:pt x="0" y="79"/>
                    </a:lnTo>
                    <a:lnTo>
                      <a:pt x="19" y="124"/>
                    </a:lnTo>
                    <a:lnTo>
                      <a:pt x="41" y="77"/>
                    </a:lnTo>
                    <a:lnTo>
                      <a:pt x="29" y="0"/>
                    </a:lnTo>
                    <a:lnTo>
                      <a:pt x="10" y="0"/>
                    </a:lnTo>
                    <a:close/>
                  </a:path>
                </a:pathLst>
              </a:custGeom>
              <a:solidFill>
                <a:schemeClr val="bg1">
                  <a:lumMod val="75000"/>
                </a:schemeClr>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Oval 24"/>
              <p:cNvSpPr>
                <a:spLocks noChangeArrowheads="1"/>
              </p:cNvSpPr>
              <p:nvPr/>
            </p:nvSpPr>
            <p:spPr bwMode="auto">
              <a:xfrm>
                <a:off x="3039546" y="318720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6" name="Oval 25"/>
              <p:cNvSpPr>
                <a:spLocks noChangeArrowheads="1"/>
              </p:cNvSpPr>
              <p:nvPr/>
            </p:nvSpPr>
            <p:spPr bwMode="auto">
              <a:xfrm>
                <a:off x="3039546" y="334435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 name="Oval 26"/>
              <p:cNvSpPr>
                <a:spLocks noChangeArrowheads="1"/>
              </p:cNvSpPr>
              <p:nvPr/>
            </p:nvSpPr>
            <p:spPr bwMode="auto">
              <a:xfrm>
                <a:off x="3039546" y="3501512"/>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Oval 27"/>
              <p:cNvSpPr>
                <a:spLocks noChangeArrowheads="1"/>
              </p:cNvSpPr>
              <p:nvPr/>
            </p:nvSpPr>
            <p:spPr bwMode="auto">
              <a:xfrm>
                <a:off x="3039546" y="3653249"/>
                <a:ext cx="65030" cy="65030"/>
              </a:xfrm>
              <a:prstGeom prst="ellipse">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p:cNvSpPr>
              <p:nvPr/>
            </p:nvSpPr>
            <p:spPr bwMode="auto">
              <a:xfrm>
                <a:off x="2470537" y="3409389"/>
                <a:ext cx="298055" cy="10838"/>
              </a:xfrm>
              <a:custGeom>
                <a:avLst/>
                <a:gdLst>
                  <a:gd name="T0" fmla="*/ 23 w 23"/>
                  <a:gd name="T1" fmla="*/ 0 h 1"/>
                  <a:gd name="T2" fmla="*/ 0 w 23"/>
                  <a:gd name="T3" fmla="*/ 0 h 1"/>
                  <a:gd name="T4" fmla="*/ 11 w 23"/>
                  <a:gd name="T5" fmla="*/ 1 h 1"/>
                  <a:gd name="T6" fmla="*/ 23 w 23"/>
                  <a:gd name="T7" fmla="*/ 0 h 1"/>
                </a:gdLst>
                <a:ahLst/>
                <a:cxnLst>
                  <a:cxn ang="0">
                    <a:pos x="T0" y="T1"/>
                  </a:cxn>
                  <a:cxn ang="0">
                    <a:pos x="T2" y="T3"/>
                  </a:cxn>
                  <a:cxn ang="0">
                    <a:pos x="T4" y="T5"/>
                  </a:cxn>
                  <a:cxn ang="0">
                    <a:pos x="T6" y="T7"/>
                  </a:cxn>
                </a:cxnLst>
                <a:rect l="0" t="0" r="r" b="b"/>
                <a:pathLst>
                  <a:path w="23" h="1">
                    <a:moveTo>
                      <a:pt x="23" y="0"/>
                    </a:moveTo>
                    <a:cubicBezTo>
                      <a:pt x="0" y="0"/>
                      <a:pt x="0" y="0"/>
                      <a:pt x="0" y="0"/>
                    </a:cubicBezTo>
                    <a:cubicBezTo>
                      <a:pt x="0" y="0"/>
                      <a:pt x="4" y="1"/>
                      <a:pt x="11" y="1"/>
                    </a:cubicBezTo>
                    <a:cubicBezTo>
                      <a:pt x="14" y="1"/>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0" name="Freeform 29"/>
              <p:cNvSpPr>
                <a:spLocks/>
              </p:cNvSpPr>
              <p:nvPr/>
            </p:nvSpPr>
            <p:spPr bwMode="auto">
              <a:xfrm>
                <a:off x="3321342" y="3436483"/>
                <a:ext cx="298055" cy="21677"/>
              </a:xfrm>
              <a:custGeom>
                <a:avLst/>
                <a:gdLst>
                  <a:gd name="T0" fmla="*/ 23 w 23"/>
                  <a:gd name="T1" fmla="*/ 0 h 2"/>
                  <a:gd name="T2" fmla="*/ 0 w 23"/>
                  <a:gd name="T3" fmla="*/ 0 h 2"/>
                  <a:gd name="T4" fmla="*/ 11 w 23"/>
                  <a:gd name="T5" fmla="*/ 2 h 2"/>
                  <a:gd name="T6" fmla="*/ 23 w 23"/>
                  <a:gd name="T7" fmla="*/ 0 h 2"/>
                </a:gdLst>
                <a:ahLst/>
                <a:cxnLst>
                  <a:cxn ang="0">
                    <a:pos x="T0" y="T1"/>
                  </a:cxn>
                  <a:cxn ang="0">
                    <a:pos x="T2" y="T3"/>
                  </a:cxn>
                  <a:cxn ang="0">
                    <a:pos x="T4" y="T5"/>
                  </a:cxn>
                  <a:cxn ang="0">
                    <a:pos x="T6" y="T7"/>
                  </a:cxn>
                </a:cxnLst>
                <a:rect l="0" t="0" r="r" b="b"/>
                <a:pathLst>
                  <a:path w="23" h="2">
                    <a:moveTo>
                      <a:pt x="23" y="0"/>
                    </a:moveTo>
                    <a:cubicBezTo>
                      <a:pt x="0" y="0"/>
                      <a:pt x="0" y="0"/>
                      <a:pt x="0" y="0"/>
                    </a:cubicBezTo>
                    <a:cubicBezTo>
                      <a:pt x="0" y="0"/>
                      <a:pt x="4" y="2"/>
                      <a:pt x="11" y="2"/>
                    </a:cubicBezTo>
                    <a:cubicBezTo>
                      <a:pt x="14" y="2"/>
                      <a:pt x="18" y="1"/>
                      <a:pt x="23" y="0"/>
                    </a:cubicBezTo>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Freeform 30"/>
              <p:cNvSpPr>
                <a:spLocks/>
              </p:cNvSpPr>
              <p:nvPr/>
            </p:nvSpPr>
            <p:spPr bwMode="auto">
              <a:xfrm>
                <a:off x="3760295" y="1740291"/>
                <a:ext cx="124642" cy="325149"/>
              </a:xfrm>
              <a:custGeom>
                <a:avLst/>
                <a:gdLst>
                  <a:gd name="T0" fmla="*/ 0 w 10"/>
                  <a:gd name="T1" fmla="*/ 20 h 25"/>
                  <a:gd name="T2" fmla="*/ 5 w 10"/>
                  <a:gd name="T3" fmla="*/ 25 h 25"/>
                  <a:gd name="T4" fmla="*/ 10 w 10"/>
                  <a:gd name="T5" fmla="*/ 20 h 25"/>
                  <a:gd name="T6" fmla="*/ 10 w 10"/>
                  <a:gd name="T7" fmla="*/ 5 h 25"/>
                  <a:gd name="T8" fmla="*/ 5 w 10"/>
                  <a:gd name="T9" fmla="*/ 0 h 25"/>
                  <a:gd name="T10" fmla="*/ 0 w 10"/>
                  <a:gd name="T11" fmla="*/ 5 h 25"/>
                  <a:gd name="T12" fmla="*/ 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0" y="20"/>
                    </a:moveTo>
                    <a:cubicBezTo>
                      <a:pt x="0" y="23"/>
                      <a:pt x="3" y="25"/>
                      <a:pt x="5" y="25"/>
                    </a:cubicBezTo>
                    <a:cubicBezTo>
                      <a:pt x="8" y="25"/>
                      <a:pt x="10" y="23"/>
                      <a:pt x="10" y="20"/>
                    </a:cubicBezTo>
                    <a:cubicBezTo>
                      <a:pt x="10" y="5"/>
                      <a:pt x="10" y="5"/>
                      <a:pt x="10" y="5"/>
                    </a:cubicBezTo>
                    <a:cubicBezTo>
                      <a:pt x="10" y="2"/>
                      <a:pt x="8" y="0"/>
                      <a:pt x="5" y="0"/>
                    </a:cubicBezTo>
                    <a:cubicBezTo>
                      <a:pt x="3" y="0"/>
                      <a:pt x="0" y="2"/>
                      <a:pt x="0" y="5"/>
                    </a:cubicBezTo>
                    <a:lnTo>
                      <a:pt x="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p:cNvSpPr>
              <p:nvPr/>
            </p:nvSpPr>
            <p:spPr bwMode="auto">
              <a:xfrm>
                <a:off x="3771133" y="1794482"/>
                <a:ext cx="92127" cy="205928"/>
              </a:xfrm>
              <a:custGeom>
                <a:avLst/>
                <a:gdLst>
                  <a:gd name="T0" fmla="*/ 3 w 7"/>
                  <a:gd name="T1" fmla="*/ 13 h 16"/>
                  <a:gd name="T2" fmla="*/ 3 w 7"/>
                  <a:gd name="T3" fmla="*/ 4 h 16"/>
                  <a:gd name="T4" fmla="*/ 0 w 7"/>
                  <a:gd name="T5" fmla="*/ 0 h 16"/>
                  <a:gd name="T6" fmla="*/ 1 w 7"/>
                  <a:gd name="T7" fmla="*/ 0 h 16"/>
                  <a:gd name="T8" fmla="*/ 7 w 7"/>
                  <a:gd name="T9" fmla="*/ 4 h 16"/>
                  <a:gd name="T10" fmla="*/ 7 w 7"/>
                  <a:gd name="T11" fmla="*/ 13 h 16"/>
                  <a:gd name="T12" fmla="*/ 2 w 7"/>
                  <a:gd name="T13" fmla="*/ 16 h 16"/>
                  <a:gd name="T14" fmla="*/ 1 w 7"/>
                  <a:gd name="T15" fmla="*/ 16 h 16"/>
                  <a:gd name="T16" fmla="*/ 3 w 7"/>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3" y="13"/>
                    </a:moveTo>
                    <a:cubicBezTo>
                      <a:pt x="3" y="4"/>
                      <a:pt x="3" y="4"/>
                      <a:pt x="3" y="4"/>
                    </a:cubicBezTo>
                    <a:cubicBezTo>
                      <a:pt x="3" y="2"/>
                      <a:pt x="2" y="1"/>
                      <a:pt x="0" y="0"/>
                    </a:cubicBezTo>
                    <a:cubicBezTo>
                      <a:pt x="0" y="0"/>
                      <a:pt x="0" y="0"/>
                      <a:pt x="1" y="0"/>
                    </a:cubicBezTo>
                    <a:cubicBezTo>
                      <a:pt x="4" y="0"/>
                      <a:pt x="7" y="2"/>
                      <a:pt x="7" y="4"/>
                    </a:cubicBezTo>
                    <a:cubicBezTo>
                      <a:pt x="7" y="13"/>
                      <a:pt x="7" y="13"/>
                      <a:pt x="7" y="13"/>
                    </a:cubicBezTo>
                    <a:cubicBezTo>
                      <a:pt x="7" y="15"/>
                      <a:pt x="6" y="16"/>
                      <a:pt x="2" y="16"/>
                    </a:cubicBezTo>
                    <a:cubicBezTo>
                      <a:pt x="2" y="16"/>
                      <a:pt x="1" y="16"/>
                      <a:pt x="1" y="16"/>
                    </a:cubicBezTo>
                    <a:cubicBezTo>
                      <a:pt x="4" y="16"/>
                      <a:pt x="3" y="15"/>
                      <a:pt x="3"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p:cNvSpPr>
                <a:spLocks/>
              </p:cNvSpPr>
              <p:nvPr/>
            </p:nvSpPr>
            <p:spPr bwMode="auto">
              <a:xfrm>
                <a:off x="2253771" y="1740291"/>
                <a:ext cx="130060" cy="325149"/>
              </a:xfrm>
              <a:custGeom>
                <a:avLst/>
                <a:gdLst>
                  <a:gd name="T0" fmla="*/ 10 w 10"/>
                  <a:gd name="T1" fmla="*/ 20 h 25"/>
                  <a:gd name="T2" fmla="*/ 5 w 10"/>
                  <a:gd name="T3" fmla="*/ 25 h 25"/>
                  <a:gd name="T4" fmla="*/ 0 w 10"/>
                  <a:gd name="T5" fmla="*/ 20 h 25"/>
                  <a:gd name="T6" fmla="*/ 0 w 10"/>
                  <a:gd name="T7" fmla="*/ 5 h 25"/>
                  <a:gd name="T8" fmla="*/ 5 w 10"/>
                  <a:gd name="T9" fmla="*/ 0 h 25"/>
                  <a:gd name="T10" fmla="*/ 10 w 10"/>
                  <a:gd name="T11" fmla="*/ 5 h 25"/>
                  <a:gd name="T12" fmla="*/ 10 w 1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10" h="25">
                    <a:moveTo>
                      <a:pt x="10" y="20"/>
                    </a:moveTo>
                    <a:cubicBezTo>
                      <a:pt x="10" y="23"/>
                      <a:pt x="8" y="25"/>
                      <a:pt x="5" y="25"/>
                    </a:cubicBezTo>
                    <a:cubicBezTo>
                      <a:pt x="2" y="25"/>
                      <a:pt x="0" y="23"/>
                      <a:pt x="0" y="20"/>
                    </a:cubicBezTo>
                    <a:cubicBezTo>
                      <a:pt x="0" y="5"/>
                      <a:pt x="0" y="5"/>
                      <a:pt x="0" y="5"/>
                    </a:cubicBezTo>
                    <a:cubicBezTo>
                      <a:pt x="0" y="2"/>
                      <a:pt x="2" y="0"/>
                      <a:pt x="5" y="0"/>
                    </a:cubicBezTo>
                    <a:cubicBezTo>
                      <a:pt x="8" y="0"/>
                      <a:pt x="10" y="2"/>
                      <a:pt x="10" y="5"/>
                    </a:cubicBezTo>
                    <a:lnTo>
                      <a:pt x="10" y="20"/>
                    </a:lnTo>
                    <a:close/>
                  </a:path>
                </a:pathLst>
              </a:custGeom>
              <a:solidFill>
                <a:srgbClr val="F7C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p:cNvSpPr>
              <p:nvPr/>
            </p:nvSpPr>
            <p:spPr bwMode="auto">
              <a:xfrm>
                <a:off x="2280865" y="1794482"/>
                <a:ext cx="102966" cy="205928"/>
              </a:xfrm>
              <a:custGeom>
                <a:avLst/>
                <a:gdLst>
                  <a:gd name="T0" fmla="*/ 5 w 8"/>
                  <a:gd name="T1" fmla="*/ 13 h 16"/>
                  <a:gd name="T2" fmla="*/ 5 w 8"/>
                  <a:gd name="T3" fmla="*/ 4 h 16"/>
                  <a:gd name="T4" fmla="*/ 8 w 8"/>
                  <a:gd name="T5" fmla="*/ 0 h 16"/>
                  <a:gd name="T6" fmla="*/ 7 w 8"/>
                  <a:gd name="T7" fmla="*/ 0 h 16"/>
                  <a:gd name="T8" fmla="*/ 0 w 8"/>
                  <a:gd name="T9" fmla="*/ 4 h 16"/>
                  <a:gd name="T10" fmla="*/ 0 w 8"/>
                  <a:gd name="T11" fmla="*/ 13 h 16"/>
                  <a:gd name="T12" fmla="*/ 5 w 8"/>
                  <a:gd name="T13" fmla="*/ 16 h 16"/>
                  <a:gd name="T14" fmla="*/ 6 w 8"/>
                  <a:gd name="T15" fmla="*/ 16 h 16"/>
                  <a:gd name="T16" fmla="*/ 5 w 8"/>
                  <a:gd name="T1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3"/>
                    </a:moveTo>
                    <a:cubicBezTo>
                      <a:pt x="5" y="4"/>
                      <a:pt x="5" y="4"/>
                      <a:pt x="5" y="4"/>
                    </a:cubicBezTo>
                    <a:cubicBezTo>
                      <a:pt x="5" y="2"/>
                      <a:pt x="5" y="1"/>
                      <a:pt x="8" y="0"/>
                    </a:cubicBezTo>
                    <a:cubicBezTo>
                      <a:pt x="8" y="0"/>
                      <a:pt x="7" y="0"/>
                      <a:pt x="7" y="0"/>
                    </a:cubicBezTo>
                    <a:cubicBezTo>
                      <a:pt x="3" y="0"/>
                      <a:pt x="0" y="2"/>
                      <a:pt x="0" y="4"/>
                    </a:cubicBezTo>
                    <a:cubicBezTo>
                      <a:pt x="0" y="13"/>
                      <a:pt x="0" y="13"/>
                      <a:pt x="0" y="13"/>
                    </a:cubicBezTo>
                    <a:cubicBezTo>
                      <a:pt x="0" y="15"/>
                      <a:pt x="2" y="16"/>
                      <a:pt x="5" y="16"/>
                    </a:cubicBezTo>
                    <a:cubicBezTo>
                      <a:pt x="6" y="16"/>
                      <a:pt x="6" y="16"/>
                      <a:pt x="6" y="16"/>
                    </a:cubicBezTo>
                    <a:cubicBezTo>
                      <a:pt x="4" y="16"/>
                      <a:pt x="5" y="15"/>
                      <a:pt x="5" y="13"/>
                    </a:cubicBezTo>
                    <a:close/>
                  </a:path>
                </a:pathLst>
              </a:custGeom>
              <a:solidFill>
                <a:srgbClr val="B99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p:cNvSpPr>
              <p:nvPr/>
            </p:nvSpPr>
            <p:spPr bwMode="auto">
              <a:xfrm>
                <a:off x="2882393" y="2168402"/>
                <a:ext cx="384761" cy="325149"/>
              </a:xfrm>
              <a:custGeom>
                <a:avLst/>
                <a:gdLst>
                  <a:gd name="T0" fmla="*/ 0 w 30"/>
                  <a:gd name="T1" fmla="*/ 0 h 25"/>
                  <a:gd name="T2" fmla="*/ 30 w 30"/>
                  <a:gd name="T3" fmla="*/ 0 h 25"/>
                  <a:gd name="T4" fmla="*/ 0 w 30"/>
                  <a:gd name="T5" fmla="*/ 0 h 25"/>
                </a:gdLst>
                <a:ahLst/>
                <a:cxnLst>
                  <a:cxn ang="0">
                    <a:pos x="T0" y="T1"/>
                  </a:cxn>
                  <a:cxn ang="0">
                    <a:pos x="T2" y="T3"/>
                  </a:cxn>
                  <a:cxn ang="0">
                    <a:pos x="T4" y="T5"/>
                  </a:cxn>
                </a:cxnLst>
                <a:rect l="0" t="0" r="r" b="b"/>
                <a:pathLst>
                  <a:path w="30" h="25">
                    <a:moveTo>
                      <a:pt x="0" y="0"/>
                    </a:moveTo>
                    <a:cubicBezTo>
                      <a:pt x="0" y="0"/>
                      <a:pt x="9" y="15"/>
                      <a:pt x="30" y="0"/>
                    </a:cubicBezTo>
                    <a:cubicBezTo>
                      <a:pt x="30" y="0"/>
                      <a:pt x="10"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5"/>
              <p:cNvSpPr>
                <a:spLocks/>
              </p:cNvSpPr>
              <p:nvPr/>
            </p:nvSpPr>
            <p:spPr bwMode="auto">
              <a:xfrm>
                <a:off x="2611435" y="1713194"/>
                <a:ext cx="233025" cy="108383"/>
              </a:xfrm>
              <a:custGeom>
                <a:avLst/>
                <a:gdLst>
                  <a:gd name="T0" fmla="*/ 3 w 43"/>
                  <a:gd name="T1" fmla="*/ 20 h 20"/>
                  <a:gd name="T2" fmla="*/ 0 w 43"/>
                  <a:gd name="T3" fmla="*/ 12 h 20"/>
                  <a:gd name="T4" fmla="*/ 41 w 43"/>
                  <a:gd name="T5" fmla="*/ 0 h 20"/>
                  <a:gd name="T6" fmla="*/ 43 w 43"/>
                  <a:gd name="T7" fmla="*/ 8 h 20"/>
                  <a:gd name="T8" fmla="*/ 3 w 43"/>
                  <a:gd name="T9" fmla="*/ 20 h 20"/>
                </a:gdLst>
                <a:ahLst/>
                <a:cxnLst>
                  <a:cxn ang="0">
                    <a:pos x="T0" y="T1"/>
                  </a:cxn>
                  <a:cxn ang="0">
                    <a:pos x="T2" y="T3"/>
                  </a:cxn>
                  <a:cxn ang="0">
                    <a:pos x="T4" y="T5"/>
                  </a:cxn>
                  <a:cxn ang="0">
                    <a:pos x="T6" y="T7"/>
                  </a:cxn>
                  <a:cxn ang="0">
                    <a:pos x="T8" y="T9"/>
                  </a:cxn>
                </a:cxnLst>
                <a:rect l="0" t="0" r="r" b="b"/>
                <a:pathLst>
                  <a:path w="43" h="20">
                    <a:moveTo>
                      <a:pt x="3" y="20"/>
                    </a:moveTo>
                    <a:lnTo>
                      <a:pt x="0" y="12"/>
                    </a:lnTo>
                    <a:lnTo>
                      <a:pt x="41" y="0"/>
                    </a:lnTo>
                    <a:lnTo>
                      <a:pt x="43" y="8"/>
                    </a:lnTo>
                    <a:lnTo>
                      <a:pt x="3"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p:cNvSpPr>
                <a:spLocks/>
              </p:cNvSpPr>
              <p:nvPr/>
            </p:nvSpPr>
            <p:spPr bwMode="auto">
              <a:xfrm>
                <a:off x="2329640" y="981610"/>
                <a:ext cx="1544459" cy="991706"/>
              </a:xfrm>
              <a:custGeom>
                <a:avLst/>
                <a:gdLst>
                  <a:gd name="T0" fmla="*/ 0 w 120"/>
                  <a:gd name="T1" fmla="*/ 77 h 77"/>
                  <a:gd name="T2" fmla="*/ 4 w 120"/>
                  <a:gd name="T3" fmla="*/ 77 h 77"/>
                  <a:gd name="T4" fmla="*/ 4 w 120"/>
                  <a:gd name="T5" fmla="*/ 68 h 77"/>
                  <a:gd name="T6" fmla="*/ 21 w 120"/>
                  <a:gd name="T7" fmla="*/ 38 h 77"/>
                  <a:gd name="T8" fmla="*/ 92 w 120"/>
                  <a:gd name="T9" fmla="*/ 38 h 77"/>
                  <a:gd name="T10" fmla="*/ 112 w 120"/>
                  <a:gd name="T11" fmla="*/ 68 h 77"/>
                  <a:gd name="T12" fmla="*/ 112 w 120"/>
                  <a:gd name="T13" fmla="*/ 77 h 77"/>
                  <a:gd name="T14" fmla="*/ 116 w 120"/>
                  <a:gd name="T15" fmla="*/ 77 h 77"/>
                  <a:gd name="T16" fmla="*/ 116 w 120"/>
                  <a:gd name="T17" fmla="*/ 68 h 77"/>
                  <a:gd name="T18" fmla="*/ 97 w 120"/>
                  <a:gd name="T19" fmla="*/ 19 h 77"/>
                  <a:gd name="T20" fmla="*/ 60 w 120"/>
                  <a:gd name="T21" fmla="*/ 12 h 77"/>
                  <a:gd name="T22" fmla="*/ 61 w 120"/>
                  <a:gd name="T23" fmla="*/ 0 h 77"/>
                  <a:gd name="T24" fmla="*/ 37 w 120"/>
                  <a:gd name="T25" fmla="*/ 14 h 77"/>
                  <a:gd name="T26" fmla="*/ 26 w 120"/>
                  <a:gd name="T27" fmla="*/ 19 h 77"/>
                  <a:gd name="T28" fmla="*/ 0 w 120"/>
                  <a:gd name="T29" fmla="*/ 67 h 77"/>
                  <a:gd name="T30" fmla="*/ 0 w 120"/>
                  <a:gd name="T3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7">
                    <a:moveTo>
                      <a:pt x="0" y="77"/>
                    </a:moveTo>
                    <a:cubicBezTo>
                      <a:pt x="4" y="77"/>
                      <a:pt x="4" y="77"/>
                      <a:pt x="4" y="77"/>
                    </a:cubicBezTo>
                    <a:cubicBezTo>
                      <a:pt x="4" y="77"/>
                      <a:pt x="4" y="69"/>
                      <a:pt x="4" y="68"/>
                    </a:cubicBezTo>
                    <a:cubicBezTo>
                      <a:pt x="5" y="61"/>
                      <a:pt x="11" y="37"/>
                      <a:pt x="21" y="38"/>
                    </a:cubicBezTo>
                    <a:cubicBezTo>
                      <a:pt x="40" y="39"/>
                      <a:pt x="75" y="41"/>
                      <a:pt x="92" y="38"/>
                    </a:cubicBezTo>
                    <a:cubicBezTo>
                      <a:pt x="98" y="37"/>
                      <a:pt x="111" y="49"/>
                      <a:pt x="112" y="68"/>
                    </a:cubicBezTo>
                    <a:cubicBezTo>
                      <a:pt x="112" y="69"/>
                      <a:pt x="112" y="76"/>
                      <a:pt x="112" y="77"/>
                    </a:cubicBezTo>
                    <a:cubicBezTo>
                      <a:pt x="116" y="77"/>
                      <a:pt x="116" y="77"/>
                      <a:pt x="116" y="77"/>
                    </a:cubicBezTo>
                    <a:cubicBezTo>
                      <a:pt x="116" y="77"/>
                      <a:pt x="115" y="69"/>
                      <a:pt x="116" y="68"/>
                    </a:cubicBezTo>
                    <a:cubicBezTo>
                      <a:pt x="117" y="60"/>
                      <a:pt x="120" y="33"/>
                      <a:pt x="97" y="19"/>
                    </a:cubicBezTo>
                    <a:cubicBezTo>
                      <a:pt x="90" y="14"/>
                      <a:pt x="70" y="8"/>
                      <a:pt x="60" y="12"/>
                    </a:cubicBezTo>
                    <a:cubicBezTo>
                      <a:pt x="60" y="12"/>
                      <a:pt x="56" y="9"/>
                      <a:pt x="61" y="0"/>
                    </a:cubicBezTo>
                    <a:cubicBezTo>
                      <a:pt x="61" y="0"/>
                      <a:pt x="37" y="5"/>
                      <a:pt x="37" y="14"/>
                    </a:cubicBezTo>
                    <a:cubicBezTo>
                      <a:pt x="37" y="14"/>
                      <a:pt x="26" y="11"/>
                      <a:pt x="26" y="19"/>
                    </a:cubicBezTo>
                    <a:cubicBezTo>
                      <a:pt x="26" y="19"/>
                      <a:pt x="2" y="21"/>
                      <a:pt x="0" y="67"/>
                    </a:cubicBezTo>
                    <a:cubicBezTo>
                      <a:pt x="0" y="68"/>
                      <a:pt x="0" y="76"/>
                      <a:pt x="0" y="77"/>
                    </a:cubicBezTo>
                    <a:close/>
                  </a:path>
                </a:pathLst>
              </a:custGeom>
              <a:solidFill>
                <a:srgbClr val="755243"/>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Freeform 37"/>
              <p:cNvSpPr>
                <a:spLocks/>
              </p:cNvSpPr>
              <p:nvPr/>
            </p:nvSpPr>
            <p:spPr bwMode="auto">
              <a:xfrm>
                <a:off x="3001614" y="2000410"/>
                <a:ext cx="75868" cy="113804"/>
              </a:xfrm>
              <a:custGeom>
                <a:avLst/>
                <a:gdLst>
                  <a:gd name="T0" fmla="*/ 3 w 6"/>
                  <a:gd name="T1" fmla="*/ 0 h 9"/>
                  <a:gd name="T2" fmla="*/ 2 w 6"/>
                  <a:gd name="T3" fmla="*/ 2 h 9"/>
                  <a:gd name="T4" fmla="*/ 2 w 6"/>
                  <a:gd name="T5" fmla="*/ 3 h 9"/>
                  <a:gd name="T6" fmla="*/ 1 w 6"/>
                  <a:gd name="T7" fmla="*/ 3 h 9"/>
                  <a:gd name="T8" fmla="*/ 1 w 6"/>
                  <a:gd name="T9" fmla="*/ 4 h 9"/>
                  <a:gd name="T10" fmla="*/ 1 w 6"/>
                  <a:gd name="T11" fmla="*/ 4 h 9"/>
                  <a:gd name="T12" fmla="*/ 1 w 6"/>
                  <a:gd name="T13" fmla="*/ 5 h 9"/>
                  <a:gd name="T14" fmla="*/ 1 w 6"/>
                  <a:gd name="T15" fmla="*/ 6 h 9"/>
                  <a:gd name="T16" fmla="*/ 1 w 6"/>
                  <a:gd name="T17" fmla="*/ 6 h 9"/>
                  <a:gd name="T18" fmla="*/ 2 w 6"/>
                  <a:gd name="T19" fmla="*/ 7 h 9"/>
                  <a:gd name="T20" fmla="*/ 4 w 6"/>
                  <a:gd name="T21" fmla="*/ 8 h 9"/>
                  <a:gd name="T22" fmla="*/ 6 w 6"/>
                  <a:gd name="T23" fmla="*/ 9 h 9"/>
                  <a:gd name="T24" fmla="*/ 4 w 6"/>
                  <a:gd name="T25" fmla="*/ 8 h 9"/>
                  <a:gd name="T26" fmla="*/ 2 w 6"/>
                  <a:gd name="T27" fmla="*/ 8 h 9"/>
                  <a:gd name="T28" fmla="*/ 1 w 6"/>
                  <a:gd name="T29" fmla="*/ 7 h 9"/>
                  <a:gd name="T30" fmla="*/ 0 w 6"/>
                  <a:gd name="T31" fmla="*/ 6 h 9"/>
                  <a:gd name="T32" fmla="*/ 0 w 6"/>
                  <a:gd name="T33" fmla="*/ 5 h 9"/>
                  <a:gd name="T34" fmla="*/ 0 w 6"/>
                  <a:gd name="T35" fmla="*/ 4 h 9"/>
                  <a:gd name="T36" fmla="*/ 0 w 6"/>
                  <a:gd name="T37" fmla="*/ 3 h 9"/>
                  <a:gd name="T38" fmla="*/ 1 w 6"/>
                  <a:gd name="T39" fmla="*/ 3 h 9"/>
                  <a:gd name="T40" fmla="*/ 1 w 6"/>
                  <a:gd name="T41" fmla="*/ 2 h 9"/>
                  <a:gd name="T42" fmla="*/ 2 w 6"/>
                  <a:gd name="T43" fmla="*/ 2 h 9"/>
                  <a:gd name="T44" fmla="*/ 3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3" y="0"/>
                    </a:moveTo>
                    <a:cubicBezTo>
                      <a:pt x="3" y="0"/>
                      <a:pt x="3" y="1"/>
                      <a:pt x="2" y="2"/>
                    </a:cubicBezTo>
                    <a:cubicBezTo>
                      <a:pt x="2" y="3"/>
                      <a:pt x="2" y="3"/>
                      <a:pt x="2"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6"/>
                      <a:pt x="1" y="6"/>
                      <a:pt x="1" y="6"/>
                    </a:cubicBezTo>
                    <a:cubicBezTo>
                      <a:pt x="2" y="7"/>
                      <a:pt x="2" y="7"/>
                      <a:pt x="2" y="7"/>
                    </a:cubicBezTo>
                    <a:cubicBezTo>
                      <a:pt x="3" y="7"/>
                      <a:pt x="4" y="8"/>
                      <a:pt x="4" y="8"/>
                    </a:cubicBezTo>
                    <a:cubicBezTo>
                      <a:pt x="6" y="8"/>
                      <a:pt x="6" y="9"/>
                      <a:pt x="6" y="9"/>
                    </a:cubicBezTo>
                    <a:cubicBezTo>
                      <a:pt x="6" y="9"/>
                      <a:pt x="6" y="9"/>
                      <a:pt x="4" y="8"/>
                    </a:cubicBezTo>
                    <a:cubicBezTo>
                      <a:pt x="4" y="8"/>
                      <a:pt x="3" y="8"/>
                      <a:pt x="2" y="8"/>
                    </a:cubicBezTo>
                    <a:cubicBezTo>
                      <a:pt x="2" y="8"/>
                      <a:pt x="1" y="7"/>
                      <a:pt x="1" y="7"/>
                    </a:cubicBezTo>
                    <a:cubicBezTo>
                      <a:pt x="1" y="7"/>
                      <a:pt x="0" y="6"/>
                      <a:pt x="0" y="6"/>
                    </a:cubicBezTo>
                    <a:cubicBezTo>
                      <a:pt x="0" y="6"/>
                      <a:pt x="0" y="5"/>
                      <a:pt x="0" y="5"/>
                    </a:cubicBezTo>
                    <a:cubicBezTo>
                      <a:pt x="0" y="4"/>
                      <a:pt x="0" y="4"/>
                      <a:pt x="0" y="4"/>
                    </a:cubicBezTo>
                    <a:cubicBezTo>
                      <a:pt x="0" y="3"/>
                      <a:pt x="0" y="3"/>
                      <a:pt x="0" y="3"/>
                    </a:cubicBezTo>
                    <a:cubicBezTo>
                      <a:pt x="1" y="3"/>
                      <a:pt x="1" y="3"/>
                      <a:pt x="1" y="3"/>
                    </a:cubicBezTo>
                    <a:cubicBezTo>
                      <a:pt x="1" y="2"/>
                      <a:pt x="1" y="2"/>
                      <a:pt x="1" y="2"/>
                    </a:cubicBezTo>
                    <a:cubicBezTo>
                      <a:pt x="2" y="2"/>
                      <a:pt x="2" y="2"/>
                      <a:pt x="2" y="2"/>
                    </a:cubicBezTo>
                    <a:cubicBezTo>
                      <a:pt x="3" y="1"/>
                      <a:pt x="3" y="0"/>
                      <a:pt x="3" y="0"/>
                    </a:cubicBezTo>
                    <a:close/>
                  </a:path>
                </a:pathLst>
              </a:custGeom>
              <a:solidFill>
                <a:srgbClr val="A46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p:cNvSpPr>
                <a:spLocks/>
              </p:cNvSpPr>
              <p:nvPr/>
            </p:nvSpPr>
            <p:spPr bwMode="auto">
              <a:xfrm>
                <a:off x="2649368" y="1794482"/>
                <a:ext cx="249281" cy="216766"/>
              </a:xfrm>
              <a:custGeom>
                <a:avLst/>
                <a:gdLst>
                  <a:gd name="T0" fmla="*/ 16 w 19"/>
                  <a:gd name="T1" fmla="*/ 0 h 17"/>
                  <a:gd name="T2" fmla="*/ 0 w 19"/>
                  <a:gd name="T3" fmla="*/ 5 h 17"/>
                  <a:gd name="T4" fmla="*/ 0 w 19"/>
                  <a:gd name="T5" fmla="*/ 7 h 17"/>
                  <a:gd name="T6" fmla="*/ 10 w 19"/>
                  <a:gd name="T7" fmla="*/ 17 h 17"/>
                  <a:gd name="T8" fmla="*/ 19 w 19"/>
                  <a:gd name="T9" fmla="*/ 7 h 17"/>
                  <a:gd name="T10" fmla="*/ 16 w 19"/>
                  <a:gd name="T11" fmla="*/ 0 h 17"/>
                </a:gdLst>
                <a:ahLst/>
                <a:cxnLst>
                  <a:cxn ang="0">
                    <a:pos x="T0" y="T1"/>
                  </a:cxn>
                  <a:cxn ang="0">
                    <a:pos x="T2" y="T3"/>
                  </a:cxn>
                  <a:cxn ang="0">
                    <a:pos x="T4" y="T5"/>
                  </a:cxn>
                  <a:cxn ang="0">
                    <a:pos x="T6" y="T7"/>
                  </a:cxn>
                  <a:cxn ang="0">
                    <a:pos x="T8" y="T9"/>
                  </a:cxn>
                  <a:cxn ang="0">
                    <a:pos x="T10" y="T11"/>
                  </a:cxn>
                </a:cxnLst>
                <a:rect l="0" t="0" r="r" b="b"/>
                <a:pathLst>
                  <a:path w="19" h="17">
                    <a:moveTo>
                      <a:pt x="16" y="0"/>
                    </a:moveTo>
                    <a:cubicBezTo>
                      <a:pt x="0" y="5"/>
                      <a:pt x="0" y="5"/>
                      <a:pt x="0" y="5"/>
                    </a:cubicBezTo>
                    <a:cubicBezTo>
                      <a:pt x="0" y="6"/>
                      <a:pt x="0" y="6"/>
                      <a:pt x="0" y="7"/>
                    </a:cubicBezTo>
                    <a:cubicBezTo>
                      <a:pt x="0" y="13"/>
                      <a:pt x="4" y="17"/>
                      <a:pt x="10" y="17"/>
                    </a:cubicBezTo>
                    <a:cubicBezTo>
                      <a:pt x="15" y="17"/>
                      <a:pt x="19" y="13"/>
                      <a:pt x="19" y="7"/>
                    </a:cubicBezTo>
                    <a:cubicBezTo>
                      <a:pt x="19" y="4"/>
                      <a:pt x="18" y="1"/>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Oval 39"/>
              <p:cNvSpPr>
                <a:spLocks noChangeArrowheads="1"/>
              </p:cNvSpPr>
              <p:nvPr/>
            </p:nvSpPr>
            <p:spPr bwMode="auto">
              <a:xfrm>
                <a:off x="2714397" y="1821576"/>
                <a:ext cx="157157"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Oval 40"/>
              <p:cNvSpPr>
                <a:spLocks noChangeArrowheads="1"/>
              </p:cNvSpPr>
              <p:nvPr/>
            </p:nvSpPr>
            <p:spPr bwMode="auto">
              <a:xfrm>
                <a:off x="2741495"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p:cNvSpPr>
                <a:spLocks/>
              </p:cNvSpPr>
              <p:nvPr/>
            </p:nvSpPr>
            <p:spPr bwMode="auto">
              <a:xfrm>
                <a:off x="3245474" y="1713194"/>
                <a:ext cx="227604" cy="108383"/>
              </a:xfrm>
              <a:custGeom>
                <a:avLst/>
                <a:gdLst>
                  <a:gd name="T0" fmla="*/ 40 w 42"/>
                  <a:gd name="T1" fmla="*/ 20 h 20"/>
                  <a:gd name="T2" fmla="*/ 42 w 42"/>
                  <a:gd name="T3" fmla="*/ 12 h 20"/>
                  <a:gd name="T4" fmla="*/ 2 w 42"/>
                  <a:gd name="T5" fmla="*/ 0 h 20"/>
                  <a:gd name="T6" fmla="*/ 0 w 42"/>
                  <a:gd name="T7" fmla="*/ 8 h 20"/>
                  <a:gd name="T8" fmla="*/ 40 w 42"/>
                  <a:gd name="T9" fmla="*/ 20 h 20"/>
                </a:gdLst>
                <a:ahLst/>
                <a:cxnLst>
                  <a:cxn ang="0">
                    <a:pos x="T0" y="T1"/>
                  </a:cxn>
                  <a:cxn ang="0">
                    <a:pos x="T2" y="T3"/>
                  </a:cxn>
                  <a:cxn ang="0">
                    <a:pos x="T4" y="T5"/>
                  </a:cxn>
                  <a:cxn ang="0">
                    <a:pos x="T6" y="T7"/>
                  </a:cxn>
                  <a:cxn ang="0">
                    <a:pos x="T8" y="T9"/>
                  </a:cxn>
                </a:cxnLst>
                <a:rect l="0" t="0" r="r" b="b"/>
                <a:pathLst>
                  <a:path w="42" h="20">
                    <a:moveTo>
                      <a:pt x="40" y="20"/>
                    </a:moveTo>
                    <a:lnTo>
                      <a:pt x="42" y="12"/>
                    </a:lnTo>
                    <a:lnTo>
                      <a:pt x="2" y="0"/>
                    </a:lnTo>
                    <a:lnTo>
                      <a:pt x="0" y="8"/>
                    </a:lnTo>
                    <a:lnTo>
                      <a:pt x="40" y="2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p:cNvSpPr>
                <a:spLocks/>
              </p:cNvSpPr>
              <p:nvPr/>
            </p:nvSpPr>
            <p:spPr bwMode="auto">
              <a:xfrm>
                <a:off x="3180444" y="1794482"/>
                <a:ext cx="254702" cy="216766"/>
              </a:xfrm>
              <a:custGeom>
                <a:avLst/>
                <a:gdLst>
                  <a:gd name="T0" fmla="*/ 4 w 20"/>
                  <a:gd name="T1" fmla="*/ 0 h 17"/>
                  <a:gd name="T2" fmla="*/ 20 w 20"/>
                  <a:gd name="T3" fmla="*/ 5 h 17"/>
                  <a:gd name="T4" fmla="*/ 20 w 20"/>
                  <a:gd name="T5" fmla="*/ 7 h 17"/>
                  <a:gd name="T6" fmla="*/ 10 w 20"/>
                  <a:gd name="T7" fmla="*/ 17 h 17"/>
                  <a:gd name="T8" fmla="*/ 0 w 20"/>
                  <a:gd name="T9" fmla="*/ 7 h 17"/>
                  <a:gd name="T10" fmla="*/ 4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4" y="0"/>
                    </a:moveTo>
                    <a:cubicBezTo>
                      <a:pt x="20" y="5"/>
                      <a:pt x="20" y="5"/>
                      <a:pt x="20" y="5"/>
                    </a:cubicBezTo>
                    <a:cubicBezTo>
                      <a:pt x="20" y="6"/>
                      <a:pt x="20" y="6"/>
                      <a:pt x="20" y="7"/>
                    </a:cubicBezTo>
                    <a:cubicBezTo>
                      <a:pt x="20" y="13"/>
                      <a:pt x="16" y="17"/>
                      <a:pt x="10" y="17"/>
                    </a:cubicBezTo>
                    <a:cubicBezTo>
                      <a:pt x="5" y="17"/>
                      <a:pt x="0" y="13"/>
                      <a:pt x="0" y="7"/>
                    </a:cubicBezTo>
                    <a:cubicBezTo>
                      <a:pt x="0" y="4"/>
                      <a:pt x="2"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Oval 43"/>
              <p:cNvSpPr>
                <a:spLocks noChangeArrowheads="1"/>
              </p:cNvSpPr>
              <p:nvPr/>
            </p:nvSpPr>
            <p:spPr bwMode="auto">
              <a:xfrm>
                <a:off x="3218380" y="1821576"/>
                <a:ext cx="151736" cy="151736"/>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Oval 44"/>
              <p:cNvSpPr>
                <a:spLocks noChangeArrowheads="1"/>
              </p:cNvSpPr>
              <p:nvPr/>
            </p:nvSpPr>
            <p:spPr bwMode="auto">
              <a:xfrm>
                <a:off x="3310504" y="1859512"/>
                <a:ext cx="37936" cy="379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p:cNvSpPr>
                <a:spLocks/>
              </p:cNvSpPr>
              <p:nvPr/>
            </p:nvSpPr>
            <p:spPr bwMode="auto">
              <a:xfrm>
                <a:off x="5185529" y="1637325"/>
                <a:ext cx="709910" cy="709910"/>
              </a:xfrm>
              <a:custGeom>
                <a:avLst/>
                <a:gdLst>
                  <a:gd name="T0" fmla="*/ 17 w 55"/>
                  <a:gd name="T1" fmla="*/ 16 h 55"/>
                  <a:gd name="T2" fmla="*/ 47 w 55"/>
                  <a:gd name="T3" fmla="*/ 2 h 55"/>
                  <a:gd name="T4" fmla="*/ 50 w 55"/>
                  <a:gd name="T5" fmla="*/ 9 h 55"/>
                  <a:gd name="T6" fmla="*/ 32 w 55"/>
                  <a:gd name="T7" fmla="*/ 18 h 55"/>
                  <a:gd name="T8" fmla="*/ 32 w 55"/>
                  <a:gd name="T9" fmla="*/ 19 h 55"/>
                  <a:gd name="T10" fmla="*/ 41 w 55"/>
                  <a:gd name="T11" fmla="*/ 15 h 55"/>
                  <a:gd name="T12" fmla="*/ 45 w 55"/>
                  <a:gd name="T13" fmla="*/ 21 h 55"/>
                  <a:gd name="T14" fmla="*/ 35 w 55"/>
                  <a:gd name="T15" fmla="*/ 26 h 55"/>
                  <a:gd name="T16" fmla="*/ 36 w 55"/>
                  <a:gd name="T17" fmla="*/ 27 h 55"/>
                  <a:gd name="T18" fmla="*/ 43 w 55"/>
                  <a:gd name="T19" fmla="*/ 23 h 55"/>
                  <a:gd name="T20" fmla="*/ 46 w 55"/>
                  <a:gd name="T21" fmla="*/ 29 h 55"/>
                  <a:gd name="T22" fmla="*/ 39 w 55"/>
                  <a:gd name="T23" fmla="*/ 32 h 55"/>
                  <a:gd name="T24" fmla="*/ 39 w 55"/>
                  <a:gd name="T25" fmla="*/ 34 h 55"/>
                  <a:gd name="T26" fmla="*/ 42 w 55"/>
                  <a:gd name="T27" fmla="*/ 32 h 55"/>
                  <a:gd name="T28" fmla="*/ 44 w 55"/>
                  <a:gd name="T29" fmla="*/ 38 h 55"/>
                  <a:gd name="T30" fmla="*/ 26 w 55"/>
                  <a:gd name="T31" fmla="*/ 48 h 55"/>
                  <a:gd name="T32" fmla="*/ 17 w 55"/>
                  <a:gd name="T33" fmla="*/ 49 h 55"/>
                  <a:gd name="T34" fmla="*/ 0 w 55"/>
                  <a:gd name="T35" fmla="*/ 55 h 55"/>
                  <a:gd name="T36" fmla="*/ 0 w 55"/>
                  <a:gd name="T37" fmla="*/ 29 h 55"/>
                  <a:gd name="T38" fmla="*/ 3 w 55"/>
                  <a:gd name="T39" fmla="*/ 28 h 55"/>
                  <a:gd name="T40" fmla="*/ 7 w 55"/>
                  <a:gd name="T41" fmla="*/ 16 h 55"/>
                  <a:gd name="T42" fmla="*/ 24 w 55"/>
                  <a:gd name="T43" fmla="*/ 3 h 55"/>
                  <a:gd name="T44" fmla="*/ 22 w 55"/>
                  <a:gd name="T45" fmla="*/ 11 h 55"/>
                  <a:gd name="T46" fmla="*/ 19 w 55"/>
                  <a:gd name="T47" fmla="*/ 13 h 55"/>
                  <a:gd name="T48" fmla="*/ 16 w 55"/>
                  <a:gd name="T49" fmla="*/ 16 h 55"/>
                  <a:gd name="T50" fmla="*/ 17 w 55"/>
                  <a:gd name="T51"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55">
                    <a:moveTo>
                      <a:pt x="17" y="16"/>
                    </a:moveTo>
                    <a:cubicBezTo>
                      <a:pt x="47" y="2"/>
                      <a:pt x="47" y="2"/>
                      <a:pt x="47" y="2"/>
                    </a:cubicBezTo>
                    <a:cubicBezTo>
                      <a:pt x="51" y="0"/>
                      <a:pt x="55" y="6"/>
                      <a:pt x="50" y="9"/>
                    </a:cubicBezTo>
                    <a:cubicBezTo>
                      <a:pt x="32" y="18"/>
                      <a:pt x="32" y="18"/>
                      <a:pt x="32" y="18"/>
                    </a:cubicBezTo>
                    <a:cubicBezTo>
                      <a:pt x="32" y="18"/>
                      <a:pt x="31" y="19"/>
                      <a:pt x="32" y="19"/>
                    </a:cubicBezTo>
                    <a:cubicBezTo>
                      <a:pt x="41" y="15"/>
                      <a:pt x="41" y="15"/>
                      <a:pt x="41" y="15"/>
                    </a:cubicBezTo>
                    <a:cubicBezTo>
                      <a:pt x="45" y="13"/>
                      <a:pt x="48" y="19"/>
                      <a:pt x="45" y="21"/>
                    </a:cubicBezTo>
                    <a:cubicBezTo>
                      <a:pt x="35" y="26"/>
                      <a:pt x="35" y="26"/>
                      <a:pt x="35" y="26"/>
                    </a:cubicBezTo>
                    <a:cubicBezTo>
                      <a:pt x="35" y="26"/>
                      <a:pt x="34" y="27"/>
                      <a:pt x="36" y="27"/>
                    </a:cubicBezTo>
                    <a:cubicBezTo>
                      <a:pt x="43" y="23"/>
                      <a:pt x="43" y="23"/>
                      <a:pt x="43" y="23"/>
                    </a:cubicBezTo>
                    <a:cubicBezTo>
                      <a:pt x="45" y="22"/>
                      <a:pt x="48" y="28"/>
                      <a:pt x="46" y="29"/>
                    </a:cubicBezTo>
                    <a:cubicBezTo>
                      <a:pt x="39" y="32"/>
                      <a:pt x="39" y="32"/>
                      <a:pt x="39" y="32"/>
                    </a:cubicBezTo>
                    <a:cubicBezTo>
                      <a:pt x="39" y="32"/>
                      <a:pt x="37" y="34"/>
                      <a:pt x="39" y="34"/>
                    </a:cubicBezTo>
                    <a:cubicBezTo>
                      <a:pt x="39" y="34"/>
                      <a:pt x="39" y="34"/>
                      <a:pt x="42" y="32"/>
                    </a:cubicBezTo>
                    <a:cubicBezTo>
                      <a:pt x="45" y="31"/>
                      <a:pt x="48" y="36"/>
                      <a:pt x="44" y="38"/>
                    </a:cubicBezTo>
                    <a:cubicBezTo>
                      <a:pt x="26" y="48"/>
                      <a:pt x="26" y="48"/>
                      <a:pt x="26" y="48"/>
                    </a:cubicBezTo>
                    <a:cubicBezTo>
                      <a:pt x="26" y="48"/>
                      <a:pt x="21" y="50"/>
                      <a:pt x="17" y="49"/>
                    </a:cubicBezTo>
                    <a:cubicBezTo>
                      <a:pt x="0" y="55"/>
                      <a:pt x="0" y="55"/>
                      <a:pt x="0" y="55"/>
                    </a:cubicBezTo>
                    <a:cubicBezTo>
                      <a:pt x="0" y="29"/>
                      <a:pt x="0" y="29"/>
                      <a:pt x="0" y="29"/>
                    </a:cubicBezTo>
                    <a:cubicBezTo>
                      <a:pt x="3" y="28"/>
                      <a:pt x="3" y="28"/>
                      <a:pt x="3" y="28"/>
                    </a:cubicBezTo>
                    <a:cubicBezTo>
                      <a:pt x="3" y="28"/>
                      <a:pt x="5" y="21"/>
                      <a:pt x="7" y="16"/>
                    </a:cubicBezTo>
                    <a:cubicBezTo>
                      <a:pt x="8" y="11"/>
                      <a:pt x="24" y="3"/>
                      <a:pt x="24" y="3"/>
                    </a:cubicBezTo>
                    <a:cubicBezTo>
                      <a:pt x="27" y="8"/>
                      <a:pt x="25" y="10"/>
                      <a:pt x="22" y="11"/>
                    </a:cubicBezTo>
                    <a:cubicBezTo>
                      <a:pt x="21" y="12"/>
                      <a:pt x="19" y="13"/>
                      <a:pt x="19" y="13"/>
                    </a:cubicBezTo>
                    <a:cubicBezTo>
                      <a:pt x="16" y="16"/>
                      <a:pt x="16" y="16"/>
                      <a:pt x="16" y="16"/>
                    </a:cubicBezTo>
                    <a:lnTo>
                      <a:pt x="17" y="16"/>
                    </a:lnTo>
                    <a:close/>
                  </a:path>
                </a:pathLst>
              </a:custGeom>
              <a:solidFill>
                <a:srgbClr val="FAD9BD"/>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7" name="Rectangle 46"/>
              <p:cNvSpPr>
                <a:spLocks noChangeArrowheads="1"/>
              </p:cNvSpPr>
              <p:nvPr/>
            </p:nvSpPr>
            <p:spPr bwMode="auto">
              <a:xfrm>
                <a:off x="5098822" y="1962474"/>
                <a:ext cx="102966" cy="438953"/>
              </a:xfrm>
              <a:prstGeom prst="rect">
                <a:avLst/>
              </a:pr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8" name="Freeform 47"/>
              <p:cNvSpPr>
                <a:spLocks/>
              </p:cNvSpPr>
              <p:nvPr/>
            </p:nvSpPr>
            <p:spPr bwMode="auto">
              <a:xfrm>
                <a:off x="3760295" y="1897445"/>
                <a:ext cx="1349370" cy="915838"/>
              </a:xfrm>
              <a:custGeom>
                <a:avLst/>
                <a:gdLst>
                  <a:gd name="T0" fmla="*/ 4 w 105"/>
                  <a:gd name="T1" fmla="*/ 40 h 71"/>
                  <a:gd name="T2" fmla="*/ 105 w 105"/>
                  <a:gd name="T3" fmla="*/ 0 h 71"/>
                  <a:gd name="T4" fmla="*/ 105 w 105"/>
                  <a:gd name="T5" fmla="*/ 42 h 71"/>
                  <a:gd name="T6" fmla="*/ 0 w 105"/>
                  <a:gd name="T7" fmla="*/ 65 h 71"/>
                  <a:gd name="T8" fmla="*/ 4 w 105"/>
                  <a:gd name="T9" fmla="*/ 40 h 71"/>
                </a:gdLst>
                <a:ahLst/>
                <a:cxnLst>
                  <a:cxn ang="0">
                    <a:pos x="T0" y="T1"/>
                  </a:cxn>
                  <a:cxn ang="0">
                    <a:pos x="T2" y="T3"/>
                  </a:cxn>
                  <a:cxn ang="0">
                    <a:pos x="T4" y="T5"/>
                  </a:cxn>
                  <a:cxn ang="0">
                    <a:pos x="T6" y="T7"/>
                  </a:cxn>
                  <a:cxn ang="0">
                    <a:pos x="T8" y="T9"/>
                  </a:cxn>
                </a:cxnLst>
                <a:rect l="0" t="0" r="r" b="b"/>
                <a:pathLst>
                  <a:path w="105" h="71">
                    <a:moveTo>
                      <a:pt x="4" y="40"/>
                    </a:moveTo>
                    <a:cubicBezTo>
                      <a:pt x="4" y="40"/>
                      <a:pt x="68" y="46"/>
                      <a:pt x="105" y="0"/>
                    </a:cubicBezTo>
                    <a:cubicBezTo>
                      <a:pt x="105" y="42"/>
                      <a:pt x="105" y="42"/>
                      <a:pt x="105" y="42"/>
                    </a:cubicBezTo>
                    <a:cubicBezTo>
                      <a:pt x="77" y="71"/>
                      <a:pt x="0" y="65"/>
                      <a:pt x="0" y="65"/>
                    </a:cubicBezTo>
                    <a:lnTo>
                      <a:pt x="4" y="40"/>
                    </a:lnTo>
                    <a:close/>
                  </a:path>
                </a:pathLst>
              </a:custGeom>
              <a:solidFill>
                <a:srgbClr val="484848"/>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9" name="Oval 48"/>
              <p:cNvSpPr>
                <a:spLocks noChangeArrowheads="1"/>
              </p:cNvSpPr>
              <p:nvPr/>
            </p:nvSpPr>
            <p:spPr bwMode="auto">
              <a:xfrm>
                <a:off x="5136758" y="2325559"/>
                <a:ext cx="37936" cy="37936"/>
              </a:xfrm>
              <a:prstGeom prst="ellipse">
                <a:avLst/>
              </a:prstGeom>
              <a:solidFill>
                <a:srgbClr val="250F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rot="21023609" flipH="1">
              <a:off x="889089" y="2528494"/>
              <a:ext cx="736600" cy="1270000"/>
              <a:chOff x="3067050" y="2759075"/>
              <a:chExt cx="736600" cy="1270000"/>
            </a:xfrm>
          </p:grpSpPr>
          <p:sp>
            <p:nvSpPr>
              <p:cNvPr id="7" name="Freeform 6"/>
              <p:cNvSpPr>
                <a:spLocks/>
              </p:cNvSpPr>
              <p:nvPr/>
            </p:nvSpPr>
            <p:spPr bwMode="auto">
              <a:xfrm>
                <a:off x="3067050" y="2759075"/>
                <a:ext cx="574675" cy="1260475"/>
              </a:xfrm>
              <a:custGeom>
                <a:avLst/>
                <a:gdLst>
                  <a:gd name="T0" fmla="*/ 282 w 362"/>
                  <a:gd name="T1" fmla="*/ 0 h 794"/>
                  <a:gd name="T2" fmla="*/ 258 w 362"/>
                  <a:gd name="T3" fmla="*/ 0 h 794"/>
                  <a:gd name="T4" fmla="*/ 240 w 362"/>
                  <a:gd name="T5" fmla="*/ 10 h 794"/>
                  <a:gd name="T6" fmla="*/ 222 w 362"/>
                  <a:gd name="T7" fmla="*/ 24 h 794"/>
                  <a:gd name="T8" fmla="*/ 196 w 362"/>
                  <a:gd name="T9" fmla="*/ 66 h 794"/>
                  <a:gd name="T10" fmla="*/ 174 w 362"/>
                  <a:gd name="T11" fmla="*/ 132 h 794"/>
                  <a:gd name="T12" fmla="*/ 170 w 362"/>
                  <a:gd name="T13" fmla="*/ 140 h 794"/>
                  <a:gd name="T14" fmla="*/ 156 w 362"/>
                  <a:gd name="T15" fmla="*/ 166 h 794"/>
                  <a:gd name="T16" fmla="*/ 126 w 362"/>
                  <a:gd name="T17" fmla="*/ 196 h 794"/>
                  <a:gd name="T18" fmla="*/ 92 w 362"/>
                  <a:gd name="T19" fmla="*/ 232 h 794"/>
                  <a:gd name="T20" fmla="*/ 72 w 362"/>
                  <a:gd name="T21" fmla="*/ 268 h 794"/>
                  <a:gd name="T22" fmla="*/ 66 w 362"/>
                  <a:gd name="T23" fmla="*/ 284 h 794"/>
                  <a:gd name="T24" fmla="*/ 28 w 362"/>
                  <a:gd name="T25" fmla="*/ 386 h 794"/>
                  <a:gd name="T26" fmla="*/ 8 w 362"/>
                  <a:gd name="T27" fmla="*/ 458 h 794"/>
                  <a:gd name="T28" fmla="*/ 0 w 362"/>
                  <a:gd name="T29" fmla="*/ 510 h 794"/>
                  <a:gd name="T30" fmla="*/ 2 w 362"/>
                  <a:gd name="T31" fmla="*/ 540 h 794"/>
                  <a:gd name="T32" fmla="*/ 4 w 362"/>
                  <a:gd name="T33" fmla="*/ 554 h 794"/>
                  <a:gd name="T34" fmla="*/ 8 w 362"/>
                  <a:gd name="T35" fmla="*/ 582 h 794"/>
                  <a:gd name="T36" fmla="*/ 14 w 362"/>
                  <a:gd name="T37" fmla="*/ 646 h 794"/>
                  <a:gd name="T38" fmla="*/ 20 w 362"/>
                  <a:gd name="T39" fmla="*/ 680 h 794"/>
                  <a:gd name="T40" fmla="*/ 36 w 362"/>
                  <a:gd name="T41" fmla="*/ 712 h 794"/>
                  <a:gd name="T42" fmla="*/ 60 w 362"/>
                  <a:gd name="T43" fmla="*/ 740 h 794"/>
                  <a:gd name="T44" fmla="*/ 102 w 362"/>
                  <a:gd name="T45" fmla="*/ 766 h 794"/>
                  <a:gd name="T46" fmla="*/ 160 w 362"/>
                  <a:gd name="T47" fmla="*/ 788 h 794"/>
                  <a:gd name="T48" fmla="*/ 176 w 362"/>
                  <a:gd name="T49" fmla="*/ 792 h 794"/>
                  <a:gd name="T50" fmla="*/ 206 w 362"/>
                  <a:gd name="T51" fmla="*/ 794 h 794"/>
                  <a:gd name="T52" fmla="*/ 234 w 362"/>
                  <a:gd name="T53" fmla="*/ 792 h 794"/>
                  <a:gd name="T54" fmla="*/ 256 w 362"/>
                  <a:gd name="T55" fmla="*/ 782 h 794"/>
                  <a:gd name="T56" fmla="*/ 276 w 362"/>
                  <a:gd name="T57" fmla="*/ 770 h 794"/>
                  <a:gd name="T58" fmla="*/ 302 w 362"/>
                  <a:gd name="T59" fmla="*/ 742 h 794"/>
                  <a:gd name="T60" fmla="*/ 326 w 362"/>
                  <a:gd name="T61" fmla="*/ 698 h 794"/>
                  <a:gd name="T62" fmla="*/ 342 w 362"/>
                  <a:gd name="T63" fmla="*/ 646 h 794"/>
                  <a:gd name="T64" fmla="*/ 352 w 362"/>
                  <a:gd name="T65" fmla="*/ 592 h 794"/>
                  <a:gd name="T66" fmla="*/ 362 w 362"/>
                  <a:gd name="T67" fmla="*/ 504 h 794"/>
                  <a:gd name="T68" fmla="*/ 362 w 362"/>
                  <a:gd name="T69" fmla="*/ 486 h 794"/>
                  <a:gd name="T70" fmla="*/ 360 w 362"/>
                  <a:gd name="T71" fmla="*/ 454 h 794"/>
                  <a:gd name="T72" fmla="*/ 350 w 362"/>
                  <a:gd name="T73" fmla="*/ 410 h 794"/>
                  <a:gd name="T74" fmla="*/ 320 w 362"/>
                  <a:gd name="T75" fmla="*/ 360 h 794"/>
                  <a:gd name="T76" fmla="*/ 280 w 362"/>
                  <a:gd name="T77" fmla="*/ 324 h 794"/>
                  <a:gd name="T78" fmla="*/ 258 w 362"/>
                  <a:gd name="T79" fmla="*/ 312 h 794"/>
                  <a:gd name="T80" fmla="*/ 246 w 362"/>
                  <a:gd name="T81" fmla="*/ 306 h 794"/>
                  <a:gd name="T82" fmla="*/ 230 w 362"/>
                  <a:gd name="T83" fmla="*/ 294 h 794"/>
                  <a:gd name="T84" fmla="*/ 222 w 362"/>
                  <a:gd name="T85" fmla="*/ 280 h 794"/>
                  <a:gd name="T86" fmla="*/ 222 w 362"/>
                  <a:gd name="T87" fmla="*/ 264 h 794"/>
                  <a:gd name="T88" fmla="*/ 228 w 362"/>
                  <a:gd name="T89" fmla="*/ 240 h 794"/>
                  <a:gd name="T90" fmla="*/ 254 w 362"/>
                  <a:gd name="T91" fmla="*/ 210 h 794"/>
                  <a:gd name="T92" fmla="*/ 270 w 362"/>
                  <a:gd name="T93" fmla="*/ 198 h 794"/>
                  <a:gd name="T94" fmla="*/ 288 w 362"/>
                  <a:gd name="T95" fmla="*/ 182 h 794"/>
                  <a:gd name="T96" fmla="*/ 304 w 362"/>
                  <a:gd name="T97" fmla="*/ 158 h 794"/>
                  <a:gd name="T98" fmla="*/ 320 w 362"/>
                  <a:gd name="T99" fmla="*/ 130 h 794"/>
                  <a:gd name="T100" fmla="*/ 330 w 362"/>
                  <a:gd name="T101" fmla="*/ 100 h 794"/>
                  <a:gd name="T102" fmla="*/ 334 w 362"/>
                  <a:gd name="T103" fmla="*/ 68 h 794"/>
                  <a:gd name="T104" fmla="*/ 328 w 362"/>
                  <a:gd name="T105" fmla="*/ 40 h 794"/>
                  <a:gd name="T106" fmla="*/ 312 w 362"/>
                  <a:gd name="T107" fmla="*/ 16 h 794"/>
                  <a:gd name="T108" fmla="*/ 282 w 362"/>
                  <a:gd name="T10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2" h="794">
                    <a:moveTo>
                      <a:pt x="282" y="0"/>
                    </a:moveTo>
                    <a:lnTo>
                      <a:pt x="282" y="0"/>
                    </a:lnTo>
                    <a:lnTo>
                      <a:pt x="270" y="0"/>
                    </a:lnTo>
                    <a:lnTo>
                      <a:pt x="258" y="0"/>
                    </a:lnTo>
                    <a:lnTo>
                      <a:pt x="248" y="4"/>
                    </a:lnTo>
                    <a:lnTo>
                      <a:pt x="240" y="10"/>
                    </a:lnTo>
                    <a:lnTo>
                      <a:pt x="230" y="16"/>
                    </a:lnTo>
                    <a:lnTo>
                      <a:pt x="222" y="24"/>
                    </a:lnTo>
                    <a:lnTo>
                      <a:pt x="208" y="44"/>
                    </a:lnTo>
                    <a:lnTo>
                      <a:pt x="196" y="66"/>
                    </a:lnTo>
                    <a:lnTo>
                      <a:pt x="188" y="88"/>
                    </a:lnTo>
                    <a:lnTo>
                      <a:pt x="174" y="132"/>
                    </a:lnTo>
                    <a:lnTo>
                      <a:pt x="174" y="132"/>
                    </a:lnTo>
                    <a:lnTo>
                      <a:pt x="170" y="140"/>
                    </a:lnTo>
                    <a:lnTo>
                      <a:pt x="166" y="150"/>
                    </a:lnTo>
                    <a:lnTo>
                      <a:pt x="156" y="166"/>
                    </a:lnTo>
                    <a:lnTo>
                      <a:pt x="142" y="180"/>
                    </a:lnTo>
                    <a:lnTo>
                      <a:pt x="126" y="196"/>
                    </a:lnTo>
                    <a:lnTo>
                      <a:pt x="108" y="214"/>
                    </a:lnTo>
                    <a:lnTo>
                      <a:pt x="92" y="232"/>
                    </a:lnTo>
                    <a:lnTo>
                      <a:pt x="78" y="256"/>
                    </a:lnTo>
                    <a:lnTo>
                      <a:pt x="72" y="268"/>
                    </a:lnTo>
                    <a:lnTo>
                      <a:pt x="66" y="284"/>
                    </a:lnTo>
                    <a:lnTo>
                      <a:pt x="66" y="284"/>
                    </a:lnTo>
                    <a:lnTo>
                      <a:pt x="42" y="350"/>
                    </a:lnTo>
                    <a:lnTo>
                      <a:pt x="28" y="386"/>
                    </a:lnTo>
                    <a:lnTo>
                      <a:pt x="16" y="422"/>
                    </a:lnTo>
                    <a:lnTo>
                      <a:pt x="8" y="458"/>
                    </a:lnTo>
                    <a:lnTo>
                      <a:pt x="2" y="492"/>
                    </a:lnTo>
                    <a:lnTo>
                      <a:pt x="0" y="510"/>
                    </a:lnTo>
                    <a:lnTo>
                      <a:pt x="0" y="526"/>
                    </a:lnTo>
                    <a:lnTo>
                      <a:pt x="2" y="540"/>
                    </a:lnTo>
                    <a:lnTo>
                      <a:pt x="4" y="554"/>
                    </a:lnTo>
                    <a:lnTo>
                      <a:pt x="4" y="554"/>
                    </a:lnTo>
                    <a:lnTo>
                      <a:pt x="8" y="568"/>
                    </a:lnTo>
                    <a:lnTo>
                      <a:pt x="8" y="582"/>
                    </a:lnTo>
                    <a:lnTo>
                      <a:pt x="10" y="614"/>
                    </a:lnTo>
                    <a:lnTo>
                      <a:pt x="14" y="646"/>
                    </a:lnTo>
                    <a:lnTo>
                      <a:pt x="16" y="664"/>
                    </a:lnTo>
                    <a:lnTo>
                      <a:pt x="20" y="680"/>
                    </a:lnTo>
                    <a:lnTo>
                      <a:pt x="26" y="696"/>
                    </a:lnTo>
                    <a:lnTo>
                      <a:pt x="36" y="712"/>
                    </a:lnTo>
                    <a:lnTo>
                      <a:pt x="46" y="726"/>
                    </a:lnTo>
                    <a:lnTo>
                      <a:pt x="60" y="740"/>
                    </a:lnTo>
                    <a:lnTo>
                      <a:pt x="78" y="754"/>
                    </a:lnTo>
                    <a:lnTo>
                      <a:pt x="102" y="766"/>
                    </a:lnTo>
                    <a:lnTo>
                      <a:pt x="128" y="778"/>
                    </a:lnTo>
                    <a:lnTo>
                      <a:pt x="160" y="788"/>
                    </a:lnTo>
                    <a:lnTo>
                      <a:pt x="160" y="788"/>
                    </a:lnTo>
                    <a:lnTo>
                      <a:pt x="176" y="792"/>
                    </a:lnTo>
                    <a:lnTo>
                      <a:pt x="192" y="794"/>
                    </a:lnTo>
                    <a:lnTo>
                      <a:pt x="206" y="794"/>
                    </a:lnTo>
                    <a:lnTo>
                      <a:pt x="220" y="794"/>
                    </a:lnTo>
                    <a:lnTo>
                      <a:pt x="234" y="792"/>
                    </a:lnTo>
                    <a:lnTo>
                      <a:pt x="246" y="788"/>
                    </a:lnTo>
                    <a:lnTo>
                      <a:pt x="256" y="782"/>
                    </a:lnTo>
                    <a:lnTo>
                      <a:pt x="266" y="776"/>
                    </a:lnTo>
                    <a:lnTo>
                      <a:pt x="276" y="770"/>
                    </a:lnTo>
                    <a:lnTo>
                      <a:pt x="286" y="762"/>
                    </a:lnTo>
                    <a:lnTo>
                      <a:pt x="302" y="742"/>
                    </a:lnTo>
                    <a:lnTo>
                      <a:pt x="314" y="722"/>
                    </a:lnTo>
                    <a:lnTo>
                      <a:pt x="326" y="698"/>
                    </a:lnTo>
                    <a:lnTo>
                      <a:pt x="334" y="672"/>
                    </a:lnTo>
                    <a:lnTo>
                      <a:pt x="342" y="646"/>
                    </a:lnTo>
                    <a:lnTo>
                      <a:pt x="348" y="618"/>
                    </a:lnTo>
                    <a:lnTo>
                      <a:pt x="352" y="592"/>
                    </a:lnTo>
                    <a:lnTo>
                      <a:pt x="358" y="542"/>
                    </a:lnTo>
                    <a:lnTo>
                      <a:pt x="362" y="504"/>
                    </a:lnTo>
                    <a:lnTo>
                      <a:pt x="362" y="504"/>
                    </a:lnTo>
                    <a:lnTo>
                      <a:pt x="362" y="486"/>
                    </a:lnTo>
                    <a:lnTo>
                      <a:pt x="362" y="470"/>
                    </a:lnTo>
                    <a:lnTo>
                      <a:pt x="360" y="454"/>
                    </a:lnTo>
                    <a:lnTo>
                      <a:pt x="358" y="440"/>
                    </a:lnTo>
                    <a:lnTo>
                      <a:pt x="350" y="410"/>
                    </a:lnTo>
                    <a:lnTo>
                      <a:pt x="336" y="384"/>
                    </a:lnTo>
                    <a:lnTo>
                      <a:pt x="320" y="360"/>
                    </a:lnTo>
                    <a:lnTo>
                      <a:pt x="302" y="340"/>
                    </a:lnTo>
                    <a:lnTo>
                      <a:pt x="280" y="324"/>
                    </a:lnTo>
                    <a:lnTo>
                      <a:pt x="268" y="318"/>
                    </a:lnTo>
                    <a:lnTo>
                      <a:pt x="258" y="312"/>
                    </a:lnTo>
                    <a:lnTo>
                      <a:pt x="258" y="312"/>
                    </a:lnTo>
                    <a:lnTo>
                      <a:pt x="246" y="306"/>
                    </a:lnTo>
                    <a:lnTo>
                      <a:pt x="238" y="300"/>
                    </a:lnTo>
                    <a:lnTo>
                      <a:pt x="230" y="294"/>
                    </a:lnTo>
                    <a:lnTo>
                      <a:pt x="226" y="288"/>
                    </a:lnTo>
                    <a:lnTo>
                      <a:pt x="222" y="280"/>
                    </a:lnTo>
                    <a:lnTo>
                      <a:pt x="222" y="272"/>
                    </a:lnTo>
                    <a:lnTo>
                      <a:pt x="222" y="264"/>
                    </a:lnTo>
                    <a:lnTo>
                      <a:pt x="222" y="256"/>
                    </a:lnTo>
                    <a:lnTo>
                      <a:pt x="228" y="240"/>
                    </a:lnTo>
                    <a:lnTo>
                      <a:pt x="240" y="224"/>
                    </a:lnTo>
                    <a:lnTo>
                      <a:pt x="254" y="210"/>
                    </a:lnTo>
                    <a:lnTo>
                      <a:pt x="270" y="198"/>
                    </a:lnTo>
                    <a:lnTo>
                      <a:pt x="270" y="198"/>
                    </a:lnTo>
                    <a:lnTo>
                      <a:pt x="278" y="190"/>
                    </a:lnTo>
                    <a:lnTo>
                      <a:pt x="288" y="182"/>
                    </a:lnTo>
                    <a:lnTo>
                      <a:pt x="296" y="170"/>
                    </a:lnTo>
                    <a:lnTo>
                      <a:pt x="304" y="158"/>
                    </a:lnTo>
                    <a:lnTo>
                      <a:pt x="312" y="144"/>
                    </a:lnTo>
                    <a:lnTo>
                      <a:pt x="320" y="130"/>
                    </a:lnTo>
                    <a:lnTo>
                      <a:pt x="326" y="116"/>
                    </a:lnTo>
                    <a:lnTo>
                      <a:pt x="330" y="100"/>
                    </a:lnTo>
                    <a:lnTo>
                      <a:pt x="332" y="84"/>
                    </a:lnTo>
                    <a:lnTo>
                      <a:pt x="334" y="68"/>
                    </a:lnTo>
                    <a:lnTo>
                      <a:pt x="332" y="54"/>
                    </a:lnTo>
                    <a:lnTo>
                      <a:pt x="328" y="40"/>
                    </a:lnTo>
                    <a:lnTo>
                      <a:pt x="322" y="28"/>
                    </a:lnTo>
                    <a:lnTo>
                      <a:pt x="312" y="16"/>
                    </a:lnTo>
                    <a:lnTo>
                      <a:pt x="298" y="8"/>
                    </a:lnTo>
                    <a:lnTo>
                      <a:pt x="282" y="0"/>
                    </a:lnTo>
                    <a:lnTo>
                      <a:pt x="282" y="0"/>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7"/>
              <p:cNvSpPr>
                <a:spLocks/>
              </p:cNvSpPr>
              <p:nvPr/>
            </p:nvSpPr>
            <p:spPr bwMode="auto">
              <a:xfrm>
                <a:off x="3194050" y="3257550"/>
                <a:ext cx="571500" cy="768350"/>
              </a:xfrm>
              <a:custGeom>
                <a:avLst/>
                <a:gdLst>
                  <a:gd name="T0" fmla="*/ 298 w 360"/>
                  <a:gd name="T1" fmla="*/ 394 h 484"/>
                  <a:gd name="T2" fmla="*/ 296 w 360"/>
                  <a:gd name="T3" fmla="*/ 416 h 484"/>
                  <a:gd name="T4" fmla="*/ 288 w 360"/>
                  <a:gd name="T5" fmla="*/ 444 h 484"/>
                  <a:gd name="T6" fmla="*/ 270 w 360"/>
                  <a:gd name="T7" fmla="*/ 468 h 484"/>
                  <a:gd name="T8" fmla="*/ 248 w 360"/>
                  <a:gd name="T9" fmla="*/ 482 h 484"/>
                  <a:gd name="T10" fmla="*/ 230 w 360"/>
                  <a:gd name="T11" fmla="*/ 484 h 484"/>
                  <a:gd name="T12" fmla="*/ 182 w 360"/>
                  <a:gd name="T13" fmla="*/ 478 h 484"/>
                  <a:gd name="T14" fmla="*/ 100 w 360"/>
                  <a:gd name="T15" fmla="*/ 458 h 484"/>
                  <a:gd name="T16" fmla="*/ 66 w 360"/>
                  <a:gd name="T17" fmla="*/ 444 h 484"/>
                  <a:gd name="T18" fmla="*/ 54 w 360"/>
                  <a:gd name="T19" fmla="*/ 436 h 484"/>
                  <a:gd name="T20" fmla="*/ 34 w 360"/>
                  <a:gd name="T21" fmla="*/ 420 h 484"/>
                  <a:gd name="T22" fmla="*/ 22 w 360"/>
                  <a:gd name="T23" fmla="*/ 400 h 484"/>
                  <a:gd name="T24" fmla="*/ 12 w 360"/>
                  <a:gd name="T25" fmla="*/ 366 h 484"/>
                  <a:gd name="T26" fmla="*/ 8 w 360"/>
                  <a:gd name="T27" fmla="*/ 312 h 484"/>
                  <a:gd name="T28" fmla="*/ 4 w 360"/>
                  <a:gd name="T29" fmla="*/ 252 h 484"/>
                  <a:gd name="T30" fmla="*/ 0 w 360"/>
                  <a:gd name="T31" fmla="*/ 214 h 484"/>
                  <a:gd name="T32" fmla="*/ 4 w 360"/>
                  <a:gd name="T33" fmla="*/ 160 h 484"/>
                  <a:gd name="T34" fmla="*/ 12 w 360"/>
                  <a:gd name="T35" fmla="*/ 128 h 484"/>
                  <a:gd name="T36" fmla="*/ 24 w 360"/>
                  <a:gd name="T37" fmla="*/ 98 h 484"/>
                  <a:gd name="T38" fmla="*/ 42 w 360"/>
                  <a:gd name="T39" fmla="*/ 70 h 484"/>
                  <a:gd name="T40" fmla="*/ 68 w 360"/>
                  <a:gd name="T41" fmla="*/ 48 h 484"/>
                  <a:gd name="T42" fmla="*/ 98 w 360"/>
                  <a:gd name="T43" fmla="*/ 30 h 484"/>
                  <a:gd name="T44" fmla="*/ 116 w 360"/>
                  <a:gd name="T45" fmla="*/ 22 h 484"/>
                  <a:gd name="T46" fmla="*/ 180 w 360"/>
                  <a:gd name="T47" fmla="*/ 4 h 484"/>
                  <a:gd name="T48" fmla="*/ 228 w 360"/>
                  <a:gd name="T49" fmla="*/ 0 h 484"/>
                  <a:gd name="T50" fmla="*/ 266 w 360"/>
                  <a:gd name="T51" fmla="*/ 8 h 484"/>
                  <a:gd name="T52" fmla="*/ 292 w 360"/>
                  <a:gd name="T53" fmla="*/ 20 h 484"/>
                  <a:gd name="T54" fmla="*/ 304 w 360"/>
                  <a:gd name="T55" fmla="*/ 28 h 484"/>
                  <a:gd name="T56" fmla="*/ 324 w 360"/>
                  <a:gd name="T57" fmla="*/ 44 h 484"/>
                  <a:gd name="T58" fmla="*/ 334 w 360"/>
                  <a:gd name="T59" fmla="*/ 64 h 484"/>
                  <a:gd name="T60" fmla="*/ 340 w 360"/>
                  <a:gd name="T61" fmla="*/ 84 h 484"/>
                  <a:gd name="T62" fmla="*/ 336 w 360"/>
                  <a:gd name="T63" fmla="*/ 122 h 484"/>
                  <a:gd name="T64" fmla="*/ 320 w 360"/>
                  <a:gd name="T65" fmla="*/ 156 h 484"/>
                  <a:gd name="T66" fmla="*/ 328 w 360"/>
                  <a:gd name="T67" fmla="*/ 166 h 484"/>
                  <a:gd name="T68" fmla="*/ 340 w 360"/>
                  <a:gd name="T69" fmla="*/ 194 h 484"/>
                  <a:gd name="T70" fmla="*/ 344 w 360"/>
                  <a:gd name="T71" fmla="*/ 226 h 484"/>
                  <a:gd name="T72" fmla="*/ 336 w 360"/>
                  <a:gd name="T73" fmla="*/ 258 h 484"/>
                  <a:gd name="T74" fmla="*/ 326 w 360"/>
                  <a:gd name="T75" fmla="*/ 270 h 484"/>
                  <a:gd name="T76" fmla="*/ 308 w 360"/>
                  <a:gd name="T77" fmla="*/ 282 h 484"/>
                  <a:gd name="T78" fmla="*/ 326 w 360"/>
                  <a:gd name="T79" fmla="*/ 288 h 484"/>
                  <a:gd name="T80" fmla="*/ 338 w 360"/>
                  <a:gd name="T81" fmla="*/ 296 h 484"/>
                  <a:gd name="T82" fmla="*/ 348 w 360"/>
                  <a:gd name="T83" fmla="*/ 306 h 484"/>
                  <a:gd name="T84" fmla="*/ 360 w 360"/>
                  <a:gd name="T85" fmla="*/ 332 h 484"/>
                  <a:gd name="T86" fmla="*/ 356 w 360"/>
                  <a:gd name="T87" fmla="*/ 362 h 484"/>
                  <a:gd name="T88" fmla="*/ 346 w 360"/>
                  <a:gd name="T89" fmla="*/ 380 h 484"/>
                  <a:gd name="T90" fmla="*/ 332 w 360"/>
                  <a:gd name="T91" fmla="*/ 388 h 484"/>
                  <a:gd name="T92" fmla="*/ 324 w 360"/>
                  <a:gd name="T93" fmla="*/ 392 h 484"/>
                  <a:gd name="T94" fmla="*/ 298 w 360"/>
                  <a:gd name="T95" fmla="*/ 39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0" h="484">
                    <a:moveTo>
                      <a:pt x="298" y="394"/>
                    </a:moveTo>
                    <a:lnTo>
                      <a:pt x="298" y="394"/>
                    </a:lnTo>
                    <a:lnTo>
                      <a:pt x="298" y="404"/>
                    </a:lnTo>
                    <a:lnTo>
                      <a:pt x="296" y="416"/>
                    </a:lnTo>
                    <a:lnTo>
                      <a:pt x="294" y="428"/>
                    </a:lnTo>
                    <a:lnTo>
                      <a:pt x="288" y="444"/>
                    </a:lnTo>
                    <a:lnTo>
                      <a:pt x="280" y="456"/>
                    </a:lnTo>
                    <a:lnTo>
                      <a:pt x="270" y="468"/>
                    </a:lnTo>
                    <a:lnTo>
                      <a:pt x="260" y="478"/>
                    </a:lnTo>
                    <a:lnTo>
                      <a:pt x="248" y="482"/>
                    </a:lnTo>
                    <a:lnTo>
                      <a:pt x="248" y="482"/>
                    </a:lnTo>
                    <a:lnTo>
                      <a:pt x="230" y="484"/>
                    </a:lnTo>
                    <a:lnTo>
                      <a:pt x="208" y="482"/>
                    </a:lnTo>
                    <a:lnTo>
                      <a:pt x="182" y="478"/>
                    </a:lnTo>
                    <a:lnTo>
                      <a:pt x="154" y="472"/>
                    </a:lnTo>
                    <a:lnTo>
                      <a:pt x="100" y="458"/>
                    </a:lnTo>
                    <a:lnTo>
                      <a:pt x="80" y="450"/>
                    </a:lnTo>
                    <a:lnTo>
                      <a:pt x="66" y="444"/>
                    </a:lnTo>
                    <a:lnTo>
                      <a:pt x="66" y="444"/>
                    </a:lnTo>
                    <a:lnTo>
                      <a:pt x="54" y="436"/>
                    </a:lnTo>
                    <a:lnTo>
                      <a:pt x="42" y="428"/>
                    </a:lnTo>
                    <a:lnTo>
                      <a:pt x="34" y="420"/>
                    </a:lnTo>
                    <a:lnTo>
                      <a:pt x="28" y="410"/>
                    </a:lnTo>
                    <a:lnTo>
                      <a:pt x="22" y="400"/>
                    </a:lnTo>
                    <a:lnTo>
                      <a:pt x="18" y="390"/>
                    </a:lnTo>
                    <a:lnTo>
                      <a:pt x="12" y="366"/>
                    </a:lnTo>
                    <a:lnTo>
                      <a:pt x="8" y="340"/>
                    </a:lnTo>
                    <a:lnTo>
                      <a:pt x="8" y="312"/>
                    </a:lnTo>
                    <a:lnTo>
                      <a:pt x="6" y="284"/>
                    </a:lnTo>
                    <a:lnTo>
                      <a:pt x="4" y="252"/>
                    </a:lnTo>
                    <a:lnTo>
                      <a:pt x="4" y="252"/>
                    </a:lnTo>
                    <a:lnTo>
                      <a:pt x="0" y="214"/>
                    </a:lnTo>
                    <a:lnTo>
                      <a:pt x="2" y="178"/>
                    </a:lnTo>
                    <a:lnTo>
                      <a:pt x="4" y="160"/>
                    </a:lnTo>
                    <a:lnTo>
                      <a:pt x="8" y="144"/>
                    </a:lnTo>
                    <a:lnTo>
                      <a:pt x="12" y="128"/>
                    </a:lnTo>
                    <a:lnTo>
                      <a:pt x="18" y="112"/>
                    </a:lnTo>
                    <a:lnTo>
                      <a:pt x="24" y="98"/>
                    </a:lnTo>
                    <a:lnTo>
                      <a:pt x="32" y="84"/>
                    </a:lnTo>
                    <a:lnTo>
                      <a:pt x="42" y="70"/>
                    </a:lnTo>
                    <a:lnTo>
                      <a:pt x="54" y="60"/>
                    </a:lnTo>
                    <a:lnTo>
                      <a:pt x="68" y="48"/>
                    </a:lnTo>
                    <a:lnTo>
                      <a:pt x="82" y="38"/>
                    </a:lnTo>
                    <a:lnTo>
                      <a:pt x="98" y="30"/>
                    </a:lnTo>
                    <a:lnTo>
                      <a:pt x="116" y="22"/>
                    </a:lnTo>
                    <a:lnTo>
                      <a:pt x="116" y="22"/>
                    </a:lnTo>
                    <a:lnTo>
                      <a:pt x="158" y="10"/>
                    </a:lnTo>
                    <a:lnTo>
                      <a:pt x="180" y="4"/>
                    </a:lnTo>
                    <a:lnTo>
                      <a:pt x="204" y="2"/>
                    </a:lnTo>
                    <a:lnTo>
                      <a:pt x="228" y="0"/>
                    </a:lnTo>
                    <a:lnTo>
                      <a:pt x="254" y="4"/>
                    </a:lnTo>
                    <a:lnTo>
                      <a:pt x="266" y="8"/>
                    </a:lnTo>
                    <a:lnTo>
                      <a:pt x="278" y="14"/>
                    </a:lnTo>
                    <a:lnTo>
                      <a:pt x="292" y="20"/>
                    </a:lnTo>
                    <a:lnTo>
                      <a:pt x="304" y="28"/>
                    </a:lnTo>
                    <a:lnTo>
                      <a:pt x="304" y="28"/>
                    </a:lnTo>
                    <a:lnTo>
                      <a:pt x="316" y="36"/>
                    </a:lnTo>
                    <a:lnTo>
                      <a:pt x="324" y="44"/>
                    </a:lnTo>
                    <a:lnTo>
                      <a:pt x="330" y="54"/>
                    </a:lnTo>
                    <a:lnTo>
                      <a:pt x="334" y="64"/>
                    </a:lnTo>
                    <a:lnTo>
                      <a:pt x="338" y="74"/>
                    </a:lnTo>
                    <a:lnTo>
                      <a:pt x="340" y="84"/>
                    </a:lnTo>
                    <a:lnTo>
                      <a:pt x="338" y="104"/>
                    </a:lnTo>
                    <a:lnTo>
                      <a:pt x="336" y="122"/>
                    </a:lnTo>
                    <a:lnTo>
                      <a:pt x="330" y="136"/>
                    </a:lnTo>
                    <a:lnTo>
                      <a:pt x="320" y="156"/>
                    </a:lnTo>
                    <a:lnTo>
                      <a:pt x="320" y="156"/>
                    </a:lnTo>
                    <a:lnTo>
                      <a:pt x="328" y="166"/>
                    </a:lnTo>
                    <a:lnTo>
                      <a:pt x="336" y="178"/>
                    </a:lnTo>
                    <a:lnTo>
                      <a:pt x="340" y="194"/>
                    </a:lnTo>
                    <a:lnTo>
                      <a:pt x="344" y="210"/>
                    </a:lnTo>
                    <a:lnTo>
                      <a:pt x="344" y="226"/>
                    </a:lnTo>
                    <a:lnTo>
                      <a:pt x="342" y="242"/>
                    </a:lnTo>
                    <a:lnTo>
                      <a:pt x="336" y="258"/>
                    </a:lnTo>
                    <a:lnTo>
                      <a:pt x="326" y="270"/>
                    </a:lnTo>
                    <a:lnTo>
                      <a:pt x="326" y="270"/>
                    </a:lnTo>
                    <a:lnTo>
                      <a:pt x="318" y="278"/>
                    </a:lnTo>
                    <a:lnTo>
                      <a:pt x="308" y="282"/>
                    </a:lnTo>
                    <a:lnTo>
                      <a:pt x="308" y="282"/>
                    </a:lnTo>
                    <a:lnTo>
                      <a:pt x="326" y="288"/>
                    </a:lnTo>
                    <a:lnTo>
                      <a:pt x="338" y="296"/>
                    </a:lnTo>
                    <a:lnTo>
                      <a:pt x="338" y="296"/>
                    </a:lnTo>
                    <a:lnTo>
                      <a:pt x="344" y="300"/>
                    </a:lnTo>
                    <a:lnTo>
                      <a:pt x="348" y="306"/>
                    </a:lnTo>
                    <a:lnTo>
                      <a:pt x="356" y="318"/>
                    </a:lnTo>
                    <a:lnTo>
                      <a:pt x="360" y="332"/>
                    </a:lnTo>
                    <a:lnTo>
                      <a:pt x="360" y="348"/>
                    </a:lnTo>
                    <a:lnTo>
                      <a:pt x="356" y="362"/>
                    </a:lnTo>
                    <a:lnTo>
                      <a:pt x="350" y="376"/>
                    </a:lnTo>
                    <a:lnTo>
                      <a:pt x="346" y="380"/>
                    </a:lnTo>
                    <a:lnTo>
                      <a:pt x="340" y="386"/>
                    </a:lnTo>
                    <a:lnTo>
                      <a:pt x="332" y="388"/>
                    </a:lnTo>
                    <a:lnTo>
                      <a:pt x="324" y="392"/>
                    </a:lnTo>
                    <a:lnTo>
                      <a:pt x="324" y="392"/>
                    </a:lnTo>
                    <a:lnTo>
                      <a:pt x="298" y="394"/>
                    </a:lnTo>
                    <a:lnTo>
                      <a:pt x="298" y="394"/>
                    </a:lnTo>
                    <a:close/>
                  </a:path>
                </a:pathLst>
              </a:custGeom>
              <a:solidFill>
                <a:srgbClr val="DFB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8"/>
              <p:cNvSpPr>
                <a:spLocks/>
              </p:cNvSpPr>
              <p:nvPr/>
            </p:nvSpPr>
            <p:spPr bwMode="auto">
              <a:xfrm>
                <a:off x="3238500" y="3663950"/>
                <a:ext cx="549275" cy="215900"/>
              </a:xfrm>
              <a:custGeom>
                <a:avLst/>
                <a:gdLst>
                  <a:gd name="T0" fmla="*/ 324 w 346"/>
                  <a:gd name="T1" fmla="*/ 42 h 136"/>
                  <a:gd name="T2" fmla="*/ 324 w 346"/>
                  <a:gd name="T3" fmla="*/ 42 h 136"/>
                  <a:gd name="T4" fmla="*/ 330 w 346"/>
                  <a:gd name="T5" fmla="*/ 46 h 136"/>
                  <a:gd name="T6" fmla="*/ 334 w 346"/>
                  <a:gd name="T7" fmla="*/ 52 h 136"/>
                  <a:gd name="T8" fmla="*/ 342 w 346"/>
                  <a:gd name="T9" fmla="*/ 64 h 136"/>
                  <a:gd name="T10" fmla="*/ 346 w 346"/>
                  <a:gd name="T11" fmla="*/ 78 h 136"/>
                  <a:gd name="T12" fmla="*/ 346 w 346"/>
                  <a:gd name="T13" fmla="*/ 92 h 136"/>
                  <a:gd name="T14" fmla="*/ 344 w 346"/>
                  <a:gd name="T15" fmla="*/ 106 h 136"/>
                  <a:gd name="T16" fmla="*/ 336 w 346"/>
                  <a:gd name="T17" fmla="*/ 118 h 136"/>
                  <a:gd name="T18" fmla="*/ 332 w 346"/>
                  <a:gd name="T19" fmla="*/ 122 h 136"/>
                  <a:gd name="T20" fmla="*/ 326 w 346"/>
                  <a:gd name="T21" fmla="*/ 128 h 136"/>
                  <a:gd name="T22" fmla="*/ 320 w 346"/>
                  <a:gd name="T23" fmla="*/ 130 h 136"/>
                  <a:gd name="T24" fmla="*/ 312 w 346"/>
                  <a:gd name="T25" fmla="*/ 132 h 136"/>
                  <a:gd name="T26" fmla="*/ 312 w 346"/>
                  <a:gd name="T27" fmla="*/ 132 h 136"/>
                  <a:gd name="T28" fmla="*/ 294 w 346"/>
                  <a:gd name="T29" fmla="*/ 136 h 136"/>
                  <a:gd name="T30" fmla="*/ 270 w 346"/>
                  <a:gd name="T31" fmla="*/ 136 h 136"/>
                  <a:gd name="T32" fmla="*/ 246 w 346"/>
                  <a:gd name="T33" fmla="*/ 134 h 136"/>
                  <a:gd name="T34" fmla="*/ 218 w 346"/>
                  <a:gd name="T35" fmla="*/ 130 h 136"/>
                  <a:gd name="T36" fmla="*/ 166 w 346"/>
                  <a:gd name="T37" fmla="*/ 122 h 136"/>
                  <a:gd name="T38" fmla="*/ 142 w 346"/>
                  <a:gd name="T39" fmla="*/ 116 h 136"/>
                  <a:gd name="T40" fmla="*/ 122 w 346"/>
                  <a:gd name="T41" fmla="*/ 110 h 136"/>
                  <a:gd name="T42" fmla="*/ 122 w 346"/>
                  <a:gd name="T43" fmla="*/ 110 h 136"/>
                  <a:gd name="T44" fmla="*/ 90 w 346"/>
                  <a:gd name="T45" fmla="*/ 98 h 136"/>
                  <a:gd name="T46" fmla="*/ 66 w 346"/>
                  <a:gd name="T47" fmla="*/ 88 h 136"/>
                  <a:gd name="T48" fmla="*/ 24 w 346"/>
                  <a:gd name="T49" fmla="*/ 68 h 136"/>
                  <a:gd name="T50" fmla="*/ 24 w 346"/>
                  <a:gd name="T51" fmla="*/ 68 h 136"/>
                  <a:gd name="T52" fmla="*/ 14 w 346"/>
                  <a:gd name="T53" fmla="*/ 62 h 136"/>
                  <a:gd name="T54" fmla="*/ 6 w 346"/>
                  <a:gd name="T55" fmla="*/ 54 h 136"/>
                  <a:gd name="T56" fmla="*/ 2 w 346"/>
                  <a:gd name="T57" fmla="*/ 46 h 136"/>
                  <a:gd name="T58" fmla="*/ 0 w 346"/>
                  <a:gd name="T59" fmla="*/ 34 h 136"/>
                  <a:gd name="T60" fmla="*/ 0 w 346"/>
                  <a:gd name="T61" fmla="*/ 24 h 136"/>
                  <a:gd name="T62" fmla="*/ 4 w 346"/>
                  <a:gd name="T63" fmla="*/ 16 h 136"/>
                  <a:gd name="T64" fmla="*/ 8 w 346"/>
                  <a:gd name="T65" fmla="*/ 8 h 136"/>
                  <a:gd name="T66" fmla="*/ 16 w 346"/>
                  <a:gd name="T67" fmla="*/ 4 h 136"/>
                  <a:gd name="T68" fmla="*/ 16 w 346"/>
                  <a:gd name="T69" fmla="*/ 4 h 136"/>
                  <a:gd name="T70" fmla="*/ 34 w 346"/>
                  <a:gd name="T71" fmla="*/ 2 h 136"/>
                  <a:gd name="T72" fmla="*/ 66 w 346"/>
                  <a:gd name="T73" fmla="*/ 0 h 136"/>
                  <a:gd name="T74" fmla="*/ 110 w 346"/>
                  <a:gd name="T75" fmla="*/ 2 h 136"/>
                  <a:gd name="T76" fmla="*/ 160 w 346"/>
                  <a:gd name="T77" fmla="*/ 6 h 136"/>
                  <a:gd name="T78" fmla="*/ 212 w 346"/>
                  <a:gd name="T79" fmla="*/ 12 h 136"/>
                  <a:gd name="T80" fmla="*/ 258 w 346"/>
                  <a:gd name="T81" fmla="*/ 20 h 136"/>
                  <a:gd name="T82" fmla="*/ 280 w 346"/>
                  <a:gd name="T83" fmla="*/ 24 h 136"/>
                  <a:gd name="T84" fmla="*/ 298 w 346"/>
                  <a:gd name="T85" fmla="*/ 30 h 136"/>
                  <a:gd name="T86" fmla="*/ 312 w 346"/>
                  <a:gd name="T87" fmla="*/ 36 h 136"/>
                  <a:gd name="T88" fmla="*/ 324 w 346"/>
                  <a:gd name="T89" fmla="*/ 42 h 136"/>
                  <a:gd name="T90" fmla="*/ 324 w 346"/>
                  <a:gd name="T91" fmla="*/ 4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6" h="136">
                    <a:moveTo>
                      <a:pt x="324" y="42"/>
                    </a:moveTo>
                    <a:lnTo>
                      <a:pt x="324" y="42"/>
                    </a:lnTo>
                    <a:lnTo>
                      <a:pt x="330" y="46"/>
                    </a:lnTo>
                    <a:lnTo>
                      <a:pt x="334" y="52"/>
                    </a:lnTo>
                    <a:lnTo>
                      <a:pt x="342" y="64"/>
                    </a:lnTo>
                    <a:lnTo>
                      <a:pt x="346" y="78"/>
                    </a:lnTo>
                    <a:lnTo>
                      <a:pt x="346" y="92"/>
                    </a:lnTo>
                    <a:lnTo>
                      <a:pt x="344" y="106"/>
                    </a:lnTo>
                    <a:lnTo>
                      <a:pt x="336" y="118"/>
                    </a:lnTo>
                    <a:lnTo>
                      <a:pt x="332" y="122"/>
                    </a:lnTo>
                    <a:lnTo>
                      <a:pt x="326" y="128"/>
                    </a:lnTo>
                    <a:lnTo>
                      <a:pt x="320" y="130"/>
                    </a:lnTo>
                    <a:lnTo>
                      <a:pt x="312" y="132"/>
                    </a:lnTo>
                    <a:lnTo>
                      <a:pt x="312" y="132"/>
                    </a:lnTo>
                    <a:lnTo>
                      <a:pt x="294" y="136"/>
                    </a:lnTo>
                    <a:lnTo>
                      <a:pt x="270" y="136"/>
                    </a:lnTo>
                    <a:lnTo>
                      <a:pt x="246" y="134"/>
                    </a:lnTo>
                    <a:lnTo>
                      <a:pt x="218" y="130"/>
                    </a:lnTo>
                    <a:lnTo>
                      <a:pt x="166" y="122"/>
                    </a:lnTo>
                    <a:lnTo>
                      <a:pt x="142" y="116"/>
                    </a:lnTo>
                    <a:lnTo>
                      <a:pt x="122" y="110"/>
                    </a:lnTo>
                    <a:lnTo>
                      <a:pt x="122" y="110"/>
                    </a:lnTo>
                    <a:lnTo>
                      <a:pt x="90" y="98"/>
                    </a:lnTo>
                    <a:lnTo>
                      <a:pt x="66" y="88"/>
                    </a:lnTo>
                    <a:lnTo>
                      <a:pt x="24" y="68"/>
                    </a:lnTo>
                    <a:lnTo>
                      <a:pt x="24" y="68"/>
                    </a:lnTo>
                    <a:lnTo>
                      <a:pt x="14" y="62"/>
                    </a:lnTo>
                    <a:lnTo>
                      <a:pt x="6" y="54"/>
                    </a:lnTo>
                    <a:lnTo>
                      <a:pt x="2" y="46"/>
                    </a:lnTo>
                    <a:lnTo>
                      <a:pt x="0" y="34"/>
                    </a:lnTo>
                    <a:lnTo>
                      <a:pt x="0" y="24"/>
                    </a:lnTo>
                    <a:lnTo>
                      <a:pt x="4" y="16"/>
                    </a:lnTo>
                    <a:lnTo>
                      <a:pt x="8" y="8"/>
                    </a:lnTo>
                    <a:lnTo>
                      <a:pt x="16" y="4"/>
                    </a:lnTo>
                    <a:lnTo>
                      <a:pt x="16" y="4"/>
                    </a:lnTo>
                    <a:lnTo>
                      <a:pt x="34" y="2"/>
                    </a:lnTo>
                    <a:lnTo>
                      <a:pt x="66" y="0"/>
                    </a:lnTo>
                    <a:lnTo>
                      <a:pt x="110" y="2"/>
                    </a:lnTo>
                    <a:lnTo>
                      <a:pt x="160" y="6"/>
                    </a:lnTo>
                    <a:lnTo>
                      <a:pt x="212" y="12"/>
                    </a:lnTo>
                    <a:lnTo>
                      <a:pt x="258" y="20"/>
                    </a:lnTo>
                    <a:lnTo>
                      <a:pt x="280" y="24"/>
                    </a:lnTo>
                    <a:lnTo>
                      <a:pt x="298" y="30"/>
                    </a:lnTo>
                    <a:lnTo>
                      <a:pt x="312" y="36"/>
                    </a:lnTo>
                    <a:lnTo>
                      <a:pt x="324" y="42"/>
                    </a:lnTo>
                    <a:lnTo>
                      <a:pt x="324" y="4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9"/>
              <p:cNvSpPr>
                <a:spLocks/>
              </p:cNvSpPr>
              <p:nvPr/>
            </p:nvSpPr>
            <p:spPr bwMode="auto">
              <a:xfrm>
                <a:off x="3248025" y="3790950"/>
                <a:ext cx="434975" cy="238125"/>
              </a:xfrm>
              <a:custGeom>
                <a:avLst/>
                <a:gdLst>
                  <a:gd name="T0" fmla="*/ 270 w 274"/>
                  <a:gd name="T1" fmla="*/ 62 h 150"/>
                  <a:gd name="T2" fmla="*/ 270 w 274"/>
                  <a:gd name="T3" fmla="*/ 62 h 150"/>
                  <a:gd name="T4" fmla="*/ 274 w 274"/>
                  <a:gd name="T5" fmla="*/ 70 h 150"/>
                  <a:gd name="T6" fmla="*/ 274 w 274"/>
                  <a:gd name="T7" fmla="*/ 80 h 150"/>
                  <a:gd name="T8" fmla="*/ 270 w 274"/>
                  <a:gd name="T9" fmla="*/ 94 h 150"/>
                  <a:gd name="T10" fmla="*/ 266 w 274"/>
                  <a:gd name="T11" fmla="*/ 108 h 150"/>
                  <a:gd name="T12" fmla="*/ 260 w 274"/>
                  <a:gd name="T13" fmla="*/ 120 h 150"/>
                  <a:gd name="T14" fmla="*/ 250 w 274"/>
                  <a:gd name="T15" fmla="*/ 134 h 150"/>
                  <a:gd name="T16" fmla="*/ 240 w 274"/>
                  <a:gd name="T17" fmla="*/ 142 h 150"/>
                  <a:gd name="T18" fmla="*/ 234 w 274"/>
                  <a:gd name="T19" fmla="*/ 146 h 150"/>
                  <a:gd name="T20" fmla="*/ 226 w 274"/>
                  <a:gd name="T21" fmla="*/ 148 h 150"/>
                  <a:gd name="T22" fmla="*/ 226 w 274"/>
                  <a:gd name="T23" fmla="*/ 148 h 150"/>
                  <a:gd name="T24" fmla="*/ 208 w 274"/>
                  <a:gd name="T25" fmla="*/ 150 h 150"/>
                  <a:gd name="T26" fmla="*/ 186 w 274"/>
                  <a:gd name="T27" fmla="*/ 148 h 150"/>
                  <a:gd name="T28" fmla="*/ 160 w 274"/>
                  <a:gd name="T29" fmla="*/ 144 h 150"/>
                  <a:gd name="T30" fmla="*/ 132 w 274"/>
                  <a:gd name="T31" fmla="*/ 140 h 150"/>
                  <a:gd name="T32" fmla="*/ 104 w 274"/>
                  <a:gd name="T33" fmla="*/ 132 h 150"/>
                  <a:gd name="T34" fmla="*/ 80 w 274"/>
                  <a:gd name="T35" fmla="*/ 124 h 150"/>
                  <a:gd name="T36" fmla="*/ 58 w 274"/>
                  <a:gd name="T37" fmla="*/ 116 h 150"/>
                  <a:gd name="T38" fmla="*/ 44 w 274"/>
                  <a:gd name="T39" fmla="*/ 108 h 150"/>
                  <a:gd name="T40" fmla="*/ 44 w 274"/>
                  <a:gd name="T41" fmla="*/ 108 h 150"/>
                  <a:gd name="T42" fmla="*/ 24 w 274"/>
                  <a:gd name="T43" fmla="*/ 94 h 150"/>
                  <a:gd name="T44" fmla="*/ 16 w 274"/>
                  <a:gd name="T45" fmla="*/ 84 h 150"/>
                  <a:gd name="T46" fmla="*/ 10 w 274"/>
                  <a:gd name="T47" fmla="*/ 76 h 150"/>
                  <a:gd name="T48" fmla="*/ 4 w 274"/>
                  <a:gd name="T49" fmla="*/ 64 h 150"/>
                  <a:gd name="T50" fmla="*/ 0 w 274"/>
                  <a:gd name="T51" fmla="*/ 52 h 150"/>
                  <a:gd name="T52" fmla="*/ 0 w 274"/>
                  <a:gd name="T53" fmla="*/ 38 h 150"/>
                  <a:gd name="T54" fmla="*/ 0 w 274"/>
                  <a:gd name="T55" fmla="*/ 22 h 150"/>
                  <a:gd name="T56" fmla="*/ 0 w 274"/>
                  <a:gd name="T57" fmla="*/ 22 h 150"/>
                  <a:gd name="T58" fmla="*/ 2 w 274"/>
                  <a:gd name="T59" fmla="*/ 16 h 150"/>
                  <a:gd name="T60" fmla="*/ 6 w 274"/>
                  <a:gd name="T61" fmla="*/ 10 h 150"/>
                  <a:gd name="T62" fmla="*/ 14 w 274"/>
                  <a:gd name="T63" fmla="*/ 6 h 150"/>
                  <a:gd name="T64" fmla="*/ 24 w 274"/>
                  <a:gd name="T65" fmla="*/ 0 h 150"/>
                  <a:gd name="T66" fmla="*/ 24 w 274"/>
                  <a:gd name="T67" fmla="*/ 0 h 150"/>
                  <a:gd name="T68" fmla="*/ 60 w 274"/>
                  <a:gd name="T69" fmla="*/ 16 h 150"/>
                  <a:gd name="T70" fmla="*/ 110 w 274"/>
                  <a:gd name="T71" fmla="*/ 36 h 150"/>
                  <a:gd name="T72" fmla="*/ 110 w 274"/>
                  <a:gd name="T73" fmla="*/ 36 h 150"/>
                  <a:gd name="T74" fmla="*/ 144 w 274"/>
                  <a:gd name="T75" fmla="*/ 46 h 150"/>
                  <a:gd name="T76" fmla="*/ 186 w 274"/>
                  <a:gd name="T77" fmla="*/ 54 h 150"/>
                  <a:gd name="T78" fmla="*/ 230 w 274"/>
                  <a:gd name="T79" fmla="*/ 60 h 150"/>
                  <a:gd name="T80" fmla="*/ 270 w 274"/>
                  <a:gd name="T81" fmla="*/ 62 h 150"/>
                  <a:gd name="T82" fmla="*/ 270 w 274"/>
                  <a:gd name="T83" fmla="*/ 6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4" h="150">
                    <a:moveTo>
                      <a:pt x="270" y="62"/>
                    </a:moveTo>
                    <a:lnTo>
                      <a:pt x="270" y="62"/>
                    </a:lnTo>
                    <a:lnTo>
                      <a:pt x="274" y="70"/>
                    </a:lnTo>
                    <a:lnTo>
                      <a:pt x="274" y="80"/>
                    </a:lnTo>
                    <a:lnTo>
                      <a:pt x="270" y="94"/>
                    </a:lnTo>
                    <a:lnTo>
                      <a:pt x="266" y="108"/>
                    </a:lnTo>
                    <a:lnTo>
                      <a:pt x="260" y="120"/>
                    </a:lnTo>
                    <a:lnTo>
                      <a:pt x="250" y="134"/>
                    </a:lnTo>
                    <a:lnTo>
                      <a:pt x="240" y="142"/>
                    </a:lnTo>
                    <a:lnTo>
                      <a:pt x="234" y="146"/>
                    </a:lnTo>
                    <a:lnTo>
                      <a:pt x="226" y="148"/>
                    </a:lnTo>
                    <a:lnTo>
                      <a:pt x="226" y="148"/>
                    </a:lnTo>
                    <a:lnTo>
                      <a:pt x="208" y="150"/>
                    </a:lnTo>
                    <a:lnTo>
                      <a:pt x="186" y="148"/>
                    </a:lnTo>
                    <a:lnTo>
                      <a:pt x="160" y="144"/>
                    </a:lnTo>
                    <a:lnTo>
                      <a:pt x="132" y="140"/>
                    </a:lnTo>
                    <a:lnTo>
                      <a:pt x="104" y="132"/>
                    </a:lnTo>
                    <a:lnTo>
                      <a:pt x="80" y="124"/>
                    </a:lnTo>
                    <a:lnTo>
                      <a:pt x="58" y="116"/>
                    </a:lnTo>
                    <a:lnTo>
                      <a:pt x="44" y="108"/>
                    </a:lnTo>
                    <a:lnTo>
                      <a:pt x="44" y="108"/>
                    </a:lnTo>
                    <a:lnTo>
                      <a:pt x="24" y="94"/>
                    </a:lnTo>
                    <a:lnTo>
                      <a:pt x="16" y="84"/>
                    </a:lnTo>
                    <a:lnTo>
                      <a:pt x="10" y="76"/>
                    </a:lnTo>
                    <a:lnTo>
                      <a:pt x="4" y="64"/>
                    </a:lnTo>
                    <a:lnTo>
                      <a:pt x="0" y="52"/>
                    </a:lnTo>
                    <a:lnTo>
                      <a:pt x="0" y="38"/>
                    </a:lnTo>
                    <a:lnTo>
                      <a:pt x="0" y="22"/>
                    </a:lnTo>
                    <a:lnTo>
                      <a:pt x="0" y="22"/>
                    </a:lnTo>
                    <a:lnTo>
                      <a:pt x="2" y="16"/>
                    </a:lnTo>
                    <a:lnTo>
                      <a:pt x="6" y="10"/>
                    </a:lnTo>
                    <a:lnTo>
                      <a:pt x="14" y="6"/>
                    </a:lnTo>
                    <a:lnTo>
                      <a:pt x="24" y="0"/>
                    </a:lnTo>
                    <a:lnTo>
                      <a:pt x="24" y="0"/>
                    </a:lnTo>
                    <a:lnTo>
                      <a:pt x="60" y="16"/>
                    </a:lnTo>
                    <a:lnTo>
                      <a:pt x="110" y="36"/>
                    </a:lnTo>
                    <a:lnTo>
                      <a:pt x="110" y="36"/>
                    </a:lnTo>
                    <a:lnTo>
                      <a:pt x="144" y="46"/>
                    </a:lnTo>
                    <a:lnTo>
                      <a:pt x="186" y="54"/>
                    </a:lnTo>
                    <a:lnTo>
                      <a:pt x="230" y="60"/>
                    </a:lnTo>
                    <a:lnTo>
                      <a:pt x="270" y="62"/>
                    </a:lnTo>
                    <a:lnTo>
                      <a:pt x="270" y="62"/>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10"/>
              <p:cNvSpPr>
                <a:spLocks/>
              </p:cNvSpPr>
              <p:nvPr/>
            </p:nvSpPr>
            <p:spPr bwMode="auto">
              <a:xfrm>
                <a:off x="3251200" y="3492500"/>
                <a:ext cx="552450" cy="215900"/>
              </a:xfrm>
              <a:custGeom>
                <a:avLst/>
                <a:gdLst>
                  <a:gd name="T0" fmla="*/ 314 w 348"/>
                  <a:gd name="T1" fmla="*/ 16 h 136"/>
                  <a:gd name="T2" fmla="*/ 314 w 348"/>
                  <a:gd name="T3" fmla="*/ 16 h 136"/>
                  <a:gd name="T4" fmla="*/ 326 w 348"/>
                  <a:gd name="T5" fmla="*/ 24 h 136"/>
                  <a:gd name="T6" fmla="*/ 334 w 348"/>
                  <a:gd name="T7" fmla="*/ 34 h 136"/>
                  <a:gd name="T8" fmla="*/ 342 w 348"/>
                  <a:gd name="T9" fmla="*/ 48 h 136"/>
                  <a:gd name="T10" fmla="*/ 346 w 348"/>
                  <a:gd name="T11" fmla="*/ 64 h 136"/>
                  <a:gd name="T12" fmla="*/ 348 w 348"/>
                  <a:gd name="T13" fmla="*/ 80 h 136"/>
                  <a:gd name="T14" fmla="*/ 346 w 348"/>
                  <a:gd name="T15" fmla="*/ 96 h 136"/>
                  <a:gd name="T16" fmla="*/ 342 w 348"/>
                  <a:gd name="T17" fmla="*/ 112 h 136"/>
                  <a:gd name="T18" fmla="*/ 336 w 348"/>
                  <a:gd name="T19" fmla="*/ 118 h 136"/>
                  <a:gd name="T20" fmla="*/ 332 w 348"/>
                  <a:gd name="T21" fmla="*/ 124 h 136"/>
                  <a:gd name="T22" fmla="*/ 332 w 348"/>
                  <a:gd name="T23" fmla="*/ 124 h 136"/>
                  <a:gd name="T24" fmla="*/ 326 w 348"/>
                  <a:gd name="T25" fmla="*/ 128 h 136"/>
                  <a:gd name="T26" fmla="*/ 318 w 348"/>
                  <a:gd name="T27" fmla="*/ 132 h 136"/>
                  <a:gd name="T28" fmla="*/ 300 w 348"/>
                  <a:gd name="T29" fmla="*/ 136 h 136"/>
                  <a:gd name="T30" fmla="*/ 300 w 348"/>
                  <a:gd name="T31" fmla="*/ 136 h 136"/>
                  <a:gd name="T32" fmla="*/ 270 w 348"/>
                  <a:gd name="T33" fmla="*/ 128 h 136"/>
                  <a:gd name="T34" fmla="*/ 234 w 348"/>
                  <a:gd name="T35" fmla="*/ 120 h 136"/>
                  <a:gd name="T36" fmla="*/ 192 w 348"/>
                  <a:gd name="T37" fmla="*/ 114 h 136"/>
                  <a:gd name="T38" fmla="*/ 150 w 348"/>
                  <a:gd name="T39" fmla="*/ 110 h 136"/>
                  <a:gd name="T40" fmla="*/ 108 w 348"/>
                  <a:gd name="T41" fmla="*/ 106 h 136"/>
                  <a:gd name="T42" fmla="*/ 70 w 348"/>
                  <a:gd name="T43" fmla="*/ 104 h 136"/>
                  <a:gd name="T44" fmla="*/ 38 w 348"/>
                  <a:gd name="T45" fmla="*/ 104 h 136"/>
                  <a:gd name="T46" fmla="*/ 18 w 348"/>
                  <a:gd name="T47" fmla="*/ 106 h 136"/>
                  <a:gd name="T48" fmla="*/ 18 w 348"/>
                  <a:gd name="T49" fmla="*/ 106 h 136"/>
                  <a:gd name="T50" fmla="*/ 12 w 348"/>
                  <a:gd name="T51" fmla="*/ 98 h 136"/>
                  <a:gd name="T52" fmla="*/ 6 w 348"/>
                  <a:gd name="T53" fmla="*/ 90 h 136"/>
                  <a:gd name="T54" fmla="*/ 4 w 348"/>
                  <a:gd name="T55" fmla="*/ 80 h 136"/>
                  <a:gd name="T56" fmla="*/ 2 w 348"/>
                  <a:gd name="T57" fmla="*/ 72 h 136"/>
                  <a:gd name="T58" fmla="*/ 0 w 348"/>
                  <a:gd name="T59" fmla="*/ 52 h 136"/>
                  <a:gd name="T60" fmla="*/ 4 w 348"/>
                  <a:gd name="T61" fmla="*/ 36 h 136"/>
                  <a:gd name="T62" fmla="*/ 4 w 348"/>
                  <a:gd name="T63" fmla="*/ 36 h 136"/>
                  <a:gd name="T64" fmla="*/ 8 w 348"/>
                  <a:gd name="T65" fmla="*/ 32 h 136"/>
                  <a:gd name="T66" fmla="*/ 16 w 348"/>
                  <a:gd name="T67" fmla="*/ 28 h 136"/>
                  <a:gd name="T68" fmla="*/ 26 w 348"/>
                  <a:gd name="T69" fmla="*/ 22 h 136"/>
                  <a:gd name="T70" fmla="*/ 40 w 348"/>
                  <a:gd name="T71" fmla="*/ 18 h 136"/>
                  <a:gd name="T72" fmla="*/ 74 w 348"/>
                  <a:gd name="T73" fmla="*/ 10 h 136"/>
                  <a:gd name="T74" fmla="*/ 116 w 348"/>
                  <a:gd name="T75" fmla="*/ 4 h 136"/>
                  <a:gd name="T76" fmla="*/ 164 w 348"/>
                  <a:gd name="T77" fmla="*/ 0 h 136"/>
                  <a:gd name="T78" fmla="*/ 216 w 348"/>
                  <a:gd name="T79" fmla="*/ 2 h 136"/>
                  <a:gd name="T80" fmla="*/ 240 w 348"/>
                  <a:gd name="T81" fmla="*/ 4 h 136"/>
                  <a:gd name="T82" fmla="*/ 266 w 348"/>
                  <a:gd name="T83" fmla="*/ 6 h 136"/>
                  <a:gd name="T84" fmla="*/ 290 w 348"/>
                  <a:gd name="T85" fmla="*/ 10 h 136"/>
                  <a:gd name="T86" fmla="*/ 314 w 348"/>
                  <a:gd name="T87" fmla="*/ 16 h 136"/>
                  <a:gd name="T88" fmla="*/ 314 w 348"/>
                  <a:gd name="T89" fmla="*/ 1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8" h="136">
                    <a:moveTo>
                      <a:pt x="314" y="16"/>
                    </a:moveTo>
                    <a:lnTo>
                      <a:pt x="314" y="16"/>
                    </a:lnTo>
                    <a:lnTo>
                      <a:pt x="326" y="24"/>
                    </a:lnTo>
                    <a:lnTo>
                      <a:pt x="334" y="34"/>
                    </a:lnTo>
                    <a:lnTo>
                      <a:pt x="342" y="48"/>
                    </a:lnTo>
                    <a:lnTo>
                      <a:pt x="346" y="64"/>
                    </a:lnTo>
                    <a:lnTo>
                      <a:pt x="348" y="80"/>
                    </a:lnTo>
                    <a:lnTo>
                      <a:pt x="346" y="96"/>
                    </a:lnTo>
                    <a:lnTo>
                      <a:pt x="342" y="112"/>
                    </a:lnTo>
                    <a:lnTo>
                      <a:pt x="336" y="118"/>
                    </a:lnTo>
                    <a:lnTo>
                      <a:pt x="332" y="124"/>
                    </a:lnTo>
                    <a:lnTo>
                      <a:pt x="332" y="124"/>
                    </a:lnTo>
                    <a:lnTo>
                      <a:pt x="326" y="128"/>
                    </a:lnTo>
                    <a:lnTo>
                      <a:pt x="318" y="132"/>
                    </a:lnTo>
                    <a:lnTo>
                      <a:pt x="300" y="136"/>
                    </a:lnTo>
                    <a:lnTo>
                      <a:pt x="300" y="136"/>
                    </a:lnTo>
                    <a:lnTo>
                      <a:pt x="270" y="128"/>
                    </a:lnTo>
                    <a:lnTo>
                      <a:pt x="234" y="120"/>
                    </a:lnTo>
                    <a:lnTo>
                      <a:pt x="192" y="114"/>
                    </a:lnTo>
                    <a:lnTo>
                      <a:pt x="150" y="110"/>
                    </a:lnTo>
                    <a:lnTo>
                      <a:pt x="108" y="106"/>
                    </a:lnTo>
                    <a:lnTo>
                      <a:pt x="70" y="104"/>
                    </a:lnTo>
                    <a:lnTo>
                      <a:pt x="38" y="104"/>
                    </a:lnTo>
                    <a:lnTo>
                      <a:pt x="18" y="106"/>
                    </a:lnTo>
                    <a:lnTo>
                      <a:pt x="18" y="106"/>
                    </a:lnTo>
                    <a:lnTo>
                      <a:pt x="12" y="98"/>
                    </a:lnTo>
                    <a:lnTo>
                      <a:pt x="6" y="90"/>
                    </a:lnTo>
                    <a:lnTo>
                      <a:pt x="4" y="80"/>
                    </a:lnTo>
                    <a:lnTo>
                      <a:pt x="2" y="72"/>
                    </a:lnTo>
                    <a:lnTo>
                      <a:pt x="0" y="52"/>
                    </a:lnTo>
                    <a:lnTo>
                      <a:pt x="4" y="36"/>
                    </a:lnTo>
                    <a:lnTo>
                      <a:pt x="4" y="36"/>
                    </a:lnTo>
                    <a:lnTo>
                      <a:pt x="8" y="32"/>
                    </a:lnTo>
                    <a:lnTo>
                      <a:pt x="16" y="28"/>
                    </a:lnTo>
                    <a:lnTo>
                      <a:pt x="26" y="22"/>
                    </a:lnTo>
                    <a:lnTo>
                      <a:pt x="40" y="18"/>
                    </a:lnTo>
                    <a:lnTo>
                      <a:pt x="74" y="10"/>
                    </a:lnTo>
                    <a:lnTo>
                      <a:pt x="116" y="4"/>
                    </a:lnTo>
                    <a:lnTo>
                      <a:pt x="164" y="0"/>
                    </a:lnTo>
                    <a:lnTo>
                      <a:pt x="216" y="2"/>
                    </a:lnTo>
                    <a:lnTo>
                      <a:pt x="240" y="4"/>
                    </a:lnTo>
                    <a:lnTo>
                      <a:pt x="266" y="6"/>
                    </a:lnTo>
                    <a:lnTo>
                      <a:pt x="290" y="10"/>
                    </a:lnTo>
                    <a:lnTo>
                      <a:pt x="314" y="16"/>
                    </a:lnTo>
                    <a:lnTo>
                      <a:pt x="314" y="16"/>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1"/>
              <p:cNvSpPr>
                <a:spLocks/>
              </p:cNvSpPr>
              <p:nvPr/>
            </p:nvSpPr>
            <p:spPr bwMode="auto">
              <a:xfrm>
                <a:off x="3257550" y="3254375"/>
                <a:ext cx="495300" cy="266700"/>
              </a:xfrm>
              <a:custGeom>
                <a:avLst/>
                <a:gdLst>
                  <a:gd name="T0" fmla="*/ 286 w 312"/>
                  <a:gd name="T1" fmla="*/ 154 h 168"/>
                  <a:gd name="T2" fmla="*/ 286 w 312"/>
                  <a:gd name="T3" fmla="*/ 154 h 168"/>
                  <a:gd name="T4" fmla="*/ 296 w 312"/>
                  <a:gd name="T5" fmla="*/ 140 h 168"/>
                  <a:gd name="T6" fmla="*/ 302 w 312"/>
                  <a:gd name="T7" fmla="*/ 126 h 168"/>
                  <a:gd name="T8" fmla="*/ 310 w 312"/>
                  <a:gd name="T9" fmla="*/ 108 h 168"/>
                  <a:gd name="T10" fmla="*/ 312 w 312"/>
                  <a:gd name="T11" fmla="*/ 98 h 168"/>
                  <a:gd name="T12" fmla="*/ 312 w 312"/>
                  <a:gd name="T13" fmla="*/ 88 h 168"/>
                  <a:gd name="T14" fmla="*/ 312 w 312"/>
                  <a:gd name="T15" fmla="*/ 78 h 168"/>
                  <a:gd name="T16" fmla="*/ 310 w 312"/>
                  <a:gd name="T17" fmla="*/ 66 h 168"/>
                  <a:gd name="T18" fmla="*/ 306 w 312"/>
                  <a:gd name="T19" fmla="*/ 56 h 168"/>
                  <a:gd name="T20" fmla="*/ 300 w 312"/>
                  <a:gd name="T21" fmla="*/ 46 h 168"/>
                  <a:gd name="T22" fmla="*/ 290 w 312"/>
                  <a:gd name="T23" fmla="*/ 36 h 168"/>
                  <a:gd name="T24" fmla="*/ 280 w 312"/>
                  <a:gd name="T25" fmla="*/ 28 h 168"/>
                  <a:gd name="T26" fmla="*/ 280 w 312"/>
                  <a:gd name="T27" fmla="*/ 28 h 168"/>
                  <a:gd name="T28" fmla="*/ 266 w 312"/>
                  <a:gd name="T29" fmla="*/ 20 h 168"/>
                  <a:gd name="T30" fmla="*/ 254 w 312"/>
                  <a:gd name="T31" fmla="*/ 14 h 168"/>
                  <a:gd name="T32" fmla="*/ 240 w 312"/>
                  <a:gd name="T33" fmla="*/ 8 h 168"/>
                  <a:gd name="T34" fmla="*/ 228 w 312"/>
                  <a:gd name="T35" fmla="*/ 4 h 168"/>
                  <a:gd name="T36" fmla="*/ 202 w 312"/>
                  <a:gd name="T37" fmla="*/ 0 h 168"/>
                  <a:gd name="T38" fmla="*/ 178 w 312"/>
                  <a:gd name="T39" fmla="*/ 0 h 168"/>
                  <a:gd name="T40" fmla="*/ 156 w 312"/>
                  <a:gd name="T41" fmla="*/ 4 h 168"/>
                  <a:gd name="T42" fmla="*/ 132 w 312"/>
                  <a:gd name="T43" fmla="*/ 8 h 168"/>
                  <a:gd name="T44" fmla="*/ 90 w 312"/>
                  <a:gd name="T45" fmla="*/ 22 h 168"/>
                  <a:gd name="T46" fmla="*/ 90 w 312"/>
                  <a:gd name="T47" fmla="*/ 22 h 168"/>
                  <a:gd name="T48" fmla="*/ 70 w 312"/>
                  <a:gd name="T49" fmla="*/ 30 h 168"/>
                  <a:gd name="T50" fmla="*/ 52 w 312"/>
                  <a:gd name="T51" fmla="*/ 38 h 168"/>
                  <a:gd name="T52" fmla="*/ 34 w 312"/>
                  <a:gd name="T53" fmla="*/ 50 h 168"/>
                  <a:gd name="T54" fmla="*/ 20 w 312"/>
                  <a:gd name="T55" fmla="*/ 62 h 168"/>
                  <a:gd name="T56" fmla="*/ 14 w 312"/>
                  <a:gd name="T57" fmla="*/ 70 h 168"/>
                  <a:gd name="T58" fmla="*/ 10 w 312"/>
                  <a:gd name="T59" fmla="*/ 78 h 168"/>
                  <a:gd name="T60" fmla="*/ 6 w 312"/>
                  <a:gd name="T61" fmla="*/ 88 h 168"/>
                  <a:gd name="T62" fmla="*/ 2 w 312"/>
                  <a:gd name="T63" fmla="*/ 98 h 168"/>
                  <a:gd name="T64" fmla="*/ 0 w 312"/>
                  <a:gd name="T65" fmla="*/ 110 h 168"/>
                  <a:gd name="T66" fmla="*/ 0 w 312"/>
                  <a:gd name="T67" fmla="*/ 122 h 168"/>
                  <a:gd name="T68" fmla="*/ 2 w 312"/>
                  <a:gd name="T69" fmla="*/ 136 h 168"/>
                  <a:gd name="T70" fmla="*/ 6 w 312"/>
                  <a:gd name="T71" fmla="*/ 152 h 168"/>
                  <a:gd name="T72" fmla="*/ 6 w 312"/>
                  <a:gd name="T73" fmla="*/ 152 h 168"/>
                  <a:gd name="T74" fmla="*/ 8 w 312"/>
                  <a:gd name="T75" fmla="*/ 160 h 168"/>
                  <a:gd name="T76" fmla="*/ 14 w 312"/>
                  <a:gd name="T77" fmla="*/ 168 h 168"/>
                  <a:gd name="T78" fmla="*/ 14 w 312"/>
                  <a:gd name="T79" fmla="*/ 168 h 168"/>
                  <a:gd name="T80" fmla="*/ 34 w 312"/>
                  <a:gd name="T81" fmla="*/ 162 h 168"/>
                  <a:gd name="T82" fmla="*/ 62 w 312"/>
                  <a:gd name="T83" fmla="*/ 156 h 168"/>
                  <a:gd name="T84" fmla="*/ 94 w 312"/>
                  <a:gd name="T85" fmla="*/ 150 h 168"/>
                  <a:gd name="T86" fmla="*/ 130 w 312"/>
                  <a:gd name="T87" fmla="*/ 146 h 168"/>
                  <a:gd name="T88" fmla="*/ 168 w 312"/>
                  <a:gd name="T89" fmla="*/ 146 h 168"/>
                  <a:gd name="T90" fmla="*/ 208 w 312"/>
                  <a:gd name="T91" fmla="*/ 146 h 168"/>
                  <a:gd name="T92" fmla="*/ 246 w 312"/>
                  <a:gd name="T93" fmla="*/ 150 h 168"/>
                  <a:gd name="T94" fmla="*/ 286 w 312"/>
                  <a:gd name="T95" fmla="*/ 156 h 168"/>
                  <a:gd name="T96" fmla="*/ 286 w 312"/>
                  <a:gd name="T97" fmla="*/ 156 h 168"/>
                  <a:gd name="T98" fmla="*/ 286 w 312"/>
                  <a:gd name="T99" fmla="*/ 154 h 168"/>
                  <a:gd name="T100" fmla="*/ 286 w 312"/>
                  <a:gd name="T101" fmla="*/ 15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168">
                    <a:moveTo>
                      <a:pt x="286" y="154"/>
                    </a:moveTo>
                    <a:lnTo>
                      <a:pt x="286" y="154"/>
                    </a:lnTo>
                    <a:lnTo>
                      <a:pt x="296" y="140"/>
                    </a:lnTo>
                    <a:lnTo>
                      <a:pt x="302" y="126"/>
                    </a:lnTo>
                    <a:lnTo>
                      <a:pt x="310" y="108"/>
                    </a:lnTo>
                    <a:lnTo>
                      <a:pt x="312" y="98"/>
                    </a:lnTo>
                    <a:lnTo>
                      <a:pt x="312" y="88"/>
                    </a:lnTo>
                    <a:lnTo>
                      <a:pt x="312" y="78"/>
                    </a:lnTo>
                    <a:lnTo>
                      <a:pt x="310" y="66"/>
                    </a:lnTo>
                    <a:lnTo>
                      <a:pt x="306" y="56"/>
                    </a:lnTo>
                    <a:lnTo>
                      <a:pt x="300" y="46"/>
                    </a:lnTo>
                    <a:lnTo>
                      <a:pt x="290" y="36"/>
                    </a:lnTo>
                    <a:lnTo>
                      <a:pt x="280" y="28"/>
                    </a:lnTo>
                    <a:lnTo>
                      <a:pt x="280" y="28"/>
                    </a:lnTo>
                    <a:lnTo>
                      <a:pt x="266" y="20"/>
                    </a:lnTo>
                    <a:lnTo>
                      <a:pt x="254" y="14"/>
                    </a:lnTo>
                    <a:lnTo>
                      <a:pt x="240" y="8"/>
                    </a:lnTo>
                    <a:lnTo>
                      <a:pt x="228" y="4"/>
                    </a:lnTo>
                    <a:lnTo>
                      <a:pt x="202" y="0"/>
                    </a:lnTo>
                    <a:lnTo>
                      <a:pt x="178" y="0"/>
                    </a:lnTo>
                    <a:lnTo>
                      <a:pt x="156" y="4"/>
                    </a:lnTo>
                    <a:lnTo>
                      <a:pt x="132" y="8"/>
                    </a:lnTo>
                    <a:lnTo>
                      <a:pt x="90" y="22"/>
                    </a:lnTo>
                    <a:lnTo>
                      <a:pt x="90" y="22"/>
                    </a:lnTo>
                    <a:lnTo>
                      <a:pt x="70" y="30"/>
                    </a:lnTo>
                    <a:lnTo>
                      <a:pt x="52" y="38"/>
                    </a:lnTo>
                    <a:lnTo>
                      <a:pt x="34" y="50"/>
                    </a:lnTo>
                    <a:lnTo>
                      <a:pt x="20" y="62"/>
                    </a:lnTo>
                    <a:lnTo>
                      <a:pt x="14" y="70"/>
                    </a:lnTo>
                    <a:lnTo>
                      <a:pt x="10" y="78"/>
                    </a:lnTo>
                    <a:lnTo>
                      <a:pt x="6" y="88"/>
                    </a:lnTo>
                    <a:lnTo>
                      <a:pt x="2" y="98"/>
                    </a:lnTo>
                    <a:lnTo>
                      <a:pt x="0" y="110"/>
                    </a:lnTo>
                    <a:lnTo>
                      <a:pt x="0" y="122"/>
                    </a:lnTo>
                    <a:lnTo>
                      <a:pt x="2" y="136"/>
                    </a:lnTo>
                    <a:lnTo>
                      <a:pt x="6" y="152"/>
                    </a:lnTo>
                    <a:lnTo>
                      <a:pt x="6" y="152"/>
                    </a:lnTo>
                    <a:lnTo>
                      <a:pt x="8" y="160"/>
                    </a:lnTo>
                    <a:lnTo>
                      <a:pt x="14" y="168"/>
                    </a:lnTo>
                    <a:lnTo>
                      <a:pt x="14" y="168"/>
                    </a:lnTo>
                    <a:lnTo>
                      <a:pt x="34" y="162"/>
                    </a:lnTo>
                    <a:lnTo>
                      <a:pt x="62" y="156"/>
                    </a:lnTo>
                    <a:lnTo>
                      <a:pt x="94" y="150"/>
                    </a:lnTo>
                    <a:lnTo>
                      <a:pt x="130" y="146"/>
                    </a:lnTo>
                    <a:lnTo>
                      <a:pt x="168" y="146"/>
                    </a:lnTo>
                    <a:lnTo>
                      <a:pt x="208" y="146"/>
                    </a:lnTo>
                    <a:lnTo>
                      <a:pt x="246" y="150"/>
                    </a:lnTo>
                    <a:lnTo>
                      <a:pt x="286" y="156"/>
                    </a:lnTo>
                    <a:lnTo>
                      <a:pt x="286" y="156"/>
                    </a:lnTo>
                    <a:lnTo>
                      <a:pt x="286" y="154"/>
                    </a:lnTo>
                    <a:lnTo>
                      <a:pt x="286" y="154"/>
                    </a:lnTo>
                    <a:close/>
                  </a:path>
                </a:pathLst>
              </a:custGeom>
              <a:solidFill>
                <a:srgbClr val="FAD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sp>
        <p:nvSpPr>
          <p:cNvPr id="50" name="Freeform 49"/>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51" name="TextBox 50"/>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52" name="Rectangle 51"/>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grpSp>
        <p:nvGrpSpPr>
          <p:cNvPr id="53" name="Group 52"/>
          <p:cNvGrpSpPr/>
          <p:nvPr/>
        </p:nvGrpSpPr>
        <p:grpSpPr>
          <a:xfrm>
            <a:off x="11852023" y="6241027"/>
            <a:ext cx="9942287" cy="6093429"/>
            <a:chOff x="2244725" y="1243013"/>
            <a:chExt cx="5264150" cy="4351338"/>
          </a:xfrm>
        </p:grpSpPr>
        <p:sp>
          <p:nvSpPr>
            <p:cNvPr id="54" name="Freeform 5"/>
            <p:cNvSpPr>
              <a:spLocks/>
            </p:cNvSpPr>
            <p:nvPr/>
          </p:nvSpPr>
          <p:spPr bwMode="auto">
            <a:xfrm>
              <a:off x="5897563" y="1603376"/>
              <a:ext cx="944563" cy="2295525"/>
            </a:xfrm>
            <a:custGeom>
              <a:avLst/>
              <a:gdLst>
                <a:gd name="T0" fmla="*/ 593 w 595"/>
                <a:gd name="T1" fmla="*/ 81 h 1446"/>
                <a:gd name="T2" fmla="*/ 589 w 595"/>
                <a:gd name="T3" fmla="*/ 81 h 1446"/>
                <a:gd name="T4" fmla="*/ 562 w 595"/>
                <a:gd name="T5" fmla="*/ 85 h 1446"/>
                <a:gd name="T6" fmla="*/ 541 w 595"/>
                <a:gd name="T7" fmla="*/ 90 h 1446"/>
                <a:gd name="T8" fmla="*/ 515 w 595"/>
                <a:gd name="T9" fmla="*/ 99 h 1446"/>
                <a:gd name="T10" fmla="*/ 485 w 595"/>
                <a:gd name="T11" fmla="*/ 116 h 1446"/>
                <a:gd name="T12" fmla="*/ 455 w 595"/>
                <a:gd name="T13" fmla="*/ 139 h 1446"/>
                <a:gd name="T14" fmla="*/ 421 w 595"/>
                <a:gd name="T15" fmla="*/ 170 h 1446"/>
                <a:gd name="T16" fmla="*/ 387 w 595"/>
                <a:gd name="T17" fmla="*/ 212 h 1446"/>
                <a:gd name="T18" fmla="*/ 355 w 595"/>
                <a:gd name="T19" fmla="*/ 264 h 1446"/>
                <a:gd name="T20" fmla="*/ 322 w 595"/>
                <a:gd name="T21" fmla="*/ 330 h 1446"/>
                <a:gd name="T22" fmla="*/ 291 w 595"/>
                <a:gd name="T23" fmla="*/ 407 h 1446"/>
                <a:gd name="T24" fmla="*/ 264 w 595"/>
                <a:gd name="T25" fmla="*/ 501 h 1446"/>
                <a:gd name="T26" fmla="*/ 240 w 595"/>
                <a:gd name="T27" fmla="*/ 612 h 1446"/>
                <a:gd name="T28" fmla="*/ 221 w 595"/>
                <a:gd name="T29" fmla="*/ 739 h 1446"/>
                <a:gd name="T30" fmla="*/ 208 w 595"/>
                <a:gd name="T31" fmla="*/ 886 h 1446"/>
                <a:gd name="T32" fmla="*/ 205 w 595"/>
                <a:gd name="T33" fmla="*/ 909 h 1446"/>
                <a:gd name="T34" fmla="*/ 193 w 595"/>
                <a:gd name="T35" fmla="*/ 1005 h 1446"/>
                <a:gd name="T36" fmla="*/ 177 w 595"/>
                <a:gd name="T37" fmla="*/ 1096 h 1446"/>
                <a:gd name="T38" fmla="*/ 155 w 595"/>
                <a:gd name="T39" fmla="*/ 1195 h 1446"/>
                <a:gd name="T40" fmla="*/ 131 w 595"/>
                <a:gd name="T41" fmla="*/ 1269 h 1446"/>
                <a:gd name="T42" fmla="*/ 113 w 595"/>
                <a:gd name="T43" fmla="*/ 1314 h 1446"/>
                <a:gd name="T44" fmla="*/ 93 w 595"/>
                <a:gd name="T45" fmla="*/ 1356 h 1446"/>
                <a:gd name="T46" fmla="*/ 70 w 595"/>
                <a:gd name="T47" fmla="*/ 1391 h 1446"/>
                <a:gd name="T48" fmla="*/ 44 w 595"/>
                <a:gd name="T49" fmla="*/ 1419 h 1446"/>
                <a:gd name="T50" fmla="*/ 16 w 595"/>
                <a:gd name="T51" fmla="*/ 1439 h 1446"/>
                <a:gd name="T52" fmla="*/ 0 w 595"/>
                <a:gd name="T53" fmla="*/ 1446 h 1446"/>
                <a:gd name="T54" fmla="*/ 9 w 595"/>
                <a:gd name="T55" fmla="*/ 1443 h 1446"/>
                <a:gd name="T56" fmla="*/ 24 w 595"/>
                <a:gd name="T57" fmla="*/ 1431 h 1446"/>
                <a:gd name="T58" fmla="*/ 43 w 595"/>
                <a:gd name="T59" fmla="*/ 1403 h 1446"/>
                <a:gd name="T60" fmla="*/ 68 w 595"/>
                <a:gd name="T61" fmla="*/ 1351 h 1446"/>
                <a:gd name="T62" fmla="*/ 94 w 595"/>
                <a:gd name="T63" fmla="*/ 1271 h 1446"/>
                <a:gd name="T64" fmla="*/ 123 w 595"/>
                <a:gd name="T65" fmla="*/ 1154 h 1446"/>
                <a:gd name="T66" fmla="*/ 151 w 595"/>
                <a:gd name="T67" fmla="*/ 993 h 1446"/>
                <a:gd name="T68" fmla="*/ 166 w 595"/>
                <a:gd name="T69" fmla="*/ 895 h 1446"/>
                <a:gd name="T70" fmla="*/ 183 w 595"/>
                <a:gd name="T71" fmla="*/ 729 h 1446"/>
                <a:gd name="T72" fmla="*/ 202 w 595"/>
                <a:gd name="T73" fmla="*/ 579 h 1446"/>
                <a:gd name="T74" fmla="*/ 218 w 595"/>
                <a:gd name="T75" fmla="*/ 481 h 1446"/>
                <a:gd name="T76" fmla="*/ 235 w 595"/>
                <a:gd name="T77" fmla="*/ 395 h 1446"/>
                <a:gd name="T78" fmla="*/ 250 w 595"/>
                <a:gd name="T79" fmla="*/ 348 h 1446"/>
                <a:gd name="T80" fmla="*/ 260 w 595"/>
                <a:gd name="T81" fmla="*/ 325 h 1446"/>
                <a:gd name="T82" fmla="*/ 264 w 595"/>
                <a:gd name="T83" fmla="*/ 318 h 1446"/>
                <a:gd name="T84" fmla="*/ 271 w 595"/>
                <a:gd name="T85" fmla="*/ 296 h 1446"/>
                <a:gd name="T86" fmla="*/ 283 w 595"/>
                <a:gd name="T87" fmla="*/ 260 h 1446"/>
                <a:gd name="T88" fmla="*/ 307 w 595"/>
                <a:gd name="T89" fmla="*/ 213 h 1446"/>
                <a:gd name="T90" fmla="*/ 343 w 595"/>
                <a:gd name="T91" fmla="*/ 161 h 1446"/>
                <a:gd name="T92" fmla="*/ 366 w 595"/>
                <a:gd name="T93" fmla="*/ 134 h 1446"/>
                <a:gd name="T94" fmla="*/ 393 w 595"/>
                <a:gd name="T95" fmla="*/ 107 h 1446"/>
                <a:gd name="T96" fmla="*/ 423 w 595"/>
                <a:gd name="T97" fmla="*/ 82 h 1446"/>
                <a:gd name="T98" fmla="*/ 460 w 595"/>
                <a:gd name="T99" fmla="*/ 57 h 1446"/>
                <a:gd name="T100" fmla="*/ 499 w 595"/>
                <a:gd name="T101" fmla="*/ 36 h 1446"/>
                <a:gd name="T102" fmla="*/ 544 w 595"/>
                <a:gd name="T103" fmla="*/ 16 h 1446"/>
                <a:gd name="T104" fmla="*/ 595 w 595"/>
                <a:gd name="T105"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5" h="1446">
                  <a:moveTo>
                    <a:pt x="595" y="0"/>
                  </a:moveTo>
                  <a:lnTo>
                    <a:pt x="593" y="81"/>
                  </a:lnTo>
                  <a:lnTo>
                    <a:pt x="593" y="81"/>
                  </a:lnTo>
                  <a:lnTo>
                    <a:pt x="589" y="81"/>
                  </a:lnTo>
                  <a:lnTo>
                    <a:pt x="579" y="82"/>
                  </a:lnTo>
                  <a:lnTo>
                    <a:pt x="562" y="85"/>
                  </a:lnTo>
                  <a:lnTo>
                    <a:pt x="552" y="87"/>
                  </a:lnTo>
                  <a:lnTo>
                    <a:pt x="541" y="90"/>
                  </a:lnTo>
                  <a:lnTo>
                    <a:pt x="528" y="94"/>
                  </a:lnTo>
                  <a:lnTo>
                    <a:pt x="515" y="99"/>
                  </a:lnTo>
                  <a:lnTo>
                    <a:pt x="501" y="107"/>
                  </a:lnTo>
                  <a:lnTo>
                    <a:pt x="485" y="116"/>
                  </a:lnTo>
                  <a:lnTo>
                    <a:pt x="471" y="126"/>
                  </a:lnTo>
                  <a:lnTo>
                    <a:pt x="455" y="139"/>
                  </a:lnTo>
                  <a:lnTo>
                    <a:pt x="438" y="153"/>
                  </a:lnTo>
                  <a:lnTo>
                    <a:pt x="421" y="170"/>
                  </a:lnTo>
                  <a:lnTo>
                    <a:pt x="404" y="190"/>
                  </a:lnTo>
                  <a:lnTo>
                    <a:pt x="387" y="212"/>
                  </a:lnTo>
                  <a:lnTo>
                    <a:pt x="371" y="236"/>
                  </a:lnTo>
                  <a:lnTo>
                    <a:pt x="355" y="264"/>
                  </a:lnTo>
                  <a:lnTo>
                    <a:pt x="338" y="295"/>
                  </a:lnTo>
                  <a:lnTo>
                    <a:pt x="322" y="330"/>
                  </a:lnTo>
                  <a:lnTo>
                    <a:pt x="306" y="367"/>
                  </a:lnTo>
                  <a:lnTo>
                    <a:pt x="291" y="407"/>
                  </a:lnTo>
                  <a:lnTo>
                    <a:pt x="278" y="453"/>
                  </a:lnTo>
                  <a:lnTo>
                    <a:pt x="264" y="501"/>
                  </a:lnTo>
                  <a:lnTo>
                    <a:pt x="252" y="554"/>
                  </a:lnTo>
                  <a:lnTo>
                    <a:pt x="240" y="612"/>
                  </a:lnTo>
                  <a:lnTo>
                    <a:pt x="230" y="673"/>
                  </a:lnTo>
                  <a:lnTo>
                    <a:pt x="221" y="739"/>
                  </a:lnTo>
                  <a:lnTo>
                    <a:pt x="213" y="810"/>
                  </a:lnTo>
                  <a:lnTo>
                    <a:pt x="208" y="886"/>
                  </a:lnTo>
                  <a:lnTo>
                    <a:pt x="208" y="886"/>
                  </a:lnTo>
                  <a:lnTo>
                    <a:pt x="205" y="909"/>
                  </a:lnTo>
                  <a:lnTo>
                    <a:pt x="199" y="966"/>
                  </a:lnTo>
                  <a:lnTo>
                    <a:pt x="193" y="1005"/>
                  </a:lnTo>
                  <a:lnTo>
                    <a:pt x="186" y="1049"/>
                  </a:lnTo>
                  <a:lnTo>
                    <a:pt x="177" y="1096"/>
                  </a:lnTo>
                  <a:lnTo>
                    <a:pt x="167" y="1146"/>
                  </a:lnTo>
                  <a:lnTo>
                    <a:pt x="155" y="1195"/>
                  </a:lnTo>
                  <a:lnTo>
                    <a:pt x="140" y="1245"/>
                  </a:lnTo>
                  <a:lnTo>
                    <a:pt x="131" y="1269"/>
                  </a:lnTo>
                  <a:lnTo>
                    <a:pt x="123" y="1291"/>
                  </a:lnTo>
                  <a:lnTo>
                    <a:pt x="113" y="1314"/>
                  </a:lnTo>
                  <a:lnTo>
                    <a:pt x="104" y="1335"/>
                  </a:lnTo>
                  <a:lnTo>
                    <a:pt x="93" y="1356"/>
                  </a:lnTo>
                  <a:lnTo>
                    <a:pt x="81" y="1374"/>
                  </a:lnTo>
                  <a:lnTo>
                    <a:pt x="70" y="1391"/>
                  </a:lnTo>
                  <a:lnTo>
                    <a:pt x="58" y="1407"/>
                  </a:lnTo>
                  <a:lnTo>
                    <a:pt x="44" y="1419"/>
                  </a:lnTo>
                  <a:lnTo>
                    <a:pt x="30" y="1430"/>
                  </a:lnTo>
                  <a:lnTo>
                    <a:pt x="16" y="1439"/>
                  </a:lnTo>
                  <a:lnTo>
                    <a:pt x="0" y="1446"/>
                  </a:lnTo>
                  <a:lnTo>
                    <a:pt x="0" y="1446"/>
                  </a:lnTo>
                  <a:lnTo>
                    <a:pt x="3" y="1445"/>
                  </a:lnTo>
                  <a:lnTo>
                    <a:pt x="9" y="1443"/>
                  </a:lnTo>
                  <a:lnTo>
                    <a:pt x="16" y="1439"/>
                  </a:lnTo>
                  <a:lnTo>
                    <a:pt x="24" y="1431"/>
                  </a:lnTo>
                  <a:lnTo>
                    <a:pt x="33" y="1419"/>
                  </a:lnTo>
                  <a:lnTo>
                    <a:pt x="43" y="1403"/>
                  </a:lnTo>
                  <a:lnTo>
                    <a:pt x="55" y="1381"/>
                  </a:lnTo>
                  <a:lnTo>
                    <a:pt x="68" y="1351"/>
                  </a:lnTo>
                  <a:lnTo>
                    <a:pt x="80" y="1315"/>
                  </a:lnTo>
                  <a:lnTo>
                    <a:pt x="94" y="1271"/>
                  </a:lnTo>
                  <a:lnTo>
                    <a:pt x="108" y="1217"/>
                  </a:lnTo>
                  <a:lnTo>
                    <a:pt x="123" y="1154"/>
                  </a:lnTo>
                  <a:lnTo>
                    <a:pt x="137" y="1079"/>
                  </a:lnTo>
                  <a:lnTo>
                    <a:pt x="151" y="993"/>
                  </a:lnTo>
                  <a:lnTo>
                    <a:pt x="166" y="895"/>
                  </a:lnTo>
                  <a:lnTo>
                    <a:pt x="166" y="895"/>
                  </a:lnTo>
                  <a:lnTo>
                    <a:pt x="174" y="814"/>
                  </a:lnTo>
                  <a:lnTo>
                    <a:pt x="183" y="729"/>
                  </a:lnTo>
                  <a:lnTo>
                    <a:pt x="195" y="631"/>
                  </a:lnTo>
                  <a:lnTo>
                    <a:pt x="202" y="579"/>
                  </a:lnTo>
                  <a:lnTo>
                    <a:pt x="210" y="529"/>
                  </a:lnTo>
                  <a:lnTo>
                    <a:pt x="218" y="481"/>
                  </a:lnTo>
                  <a:lnTo>
                    <a:pt x="226" y="436"/>
                  </a:lnTo>
                  <a:lnTo>
                    <a:pt x="235" y="395"/>
                  </a:lnTo>
                  <a:lnTo>
                    <a:pt x="245" y="361"/>
                  </a:lnTo>
                  <a:lnTo>
                    <a:pt x="250" y="348"/>
                  </a:lnTo>
                  <a:lnTo>
                    <a:pt x="254" y="335"/>
                  </a:lnTo>
                  <a:lnTo>
                    <a:pt x="260" y="325"/>
                  </a:lnTo>
                  <a:lnTo>
                    <a:pt x="264" y="318"/>
                  </a:lnTo>
                  <a:lnTo>
                    <a:pt x="264" y="318"/>
                  </a:lnTo>
                  <a:lnTo>
                    <a:pt x="266" y="307"/>
                  </a:lnTo>
                  <a:lnTo>
                    <a:pt x="271" y="296"/>
                  </a:lnTo>
                  <a:lnTo>
                    <a:pt x="277" y="279"/>
                  </a:lnTo>
                  <a:lnTo>
                    <a:pt x="283" y="260"/>
                  </a:lnTo>
                  <a:lnTo>
                    <a:pt x="295" y="237"/>
                  </a:lnTo>
                  <a:lnTo>
                    <a:pt x="307" y="213"/>
                  </a:lnTo>
                  <a:lnTo>
                    <a:pt x="323" y="187"/>
                  </a:lnTo>
                  <a:lnTo>
                    <a:pt x="343" y="161"/>
                  </a:lnTo>
                  <a:lnTo>
                    <a:pt x="353" y="148"/>
                  </a:lnTo>
                  <a:lnTo>
                    <a:pt x="366" y="134"/>
                  </a:lnTo>
                  <a:lnTo>
                    <a:pt x="378" y="121"/>
                  </a:lnTo>
                  <a:lnTo>
                    <a:pt x="393" y="107"/>
                  </a:lnTo>
                  <a:lnTo>
                    <a:pt x="408" y="95"/>
                  </a:lnTo>
                  <a:lnTo>
                    <a:pt x="423" y="82"/>
                  </a:lnTo>
                  <a:lnTo>
                    <a:pt x="441" y="70"/>
                  </a:lnTo>
                  <a:lnTo>
                    <a:pt x="460" y="57"/>
                  </a:lnTo>
                  <a:lnTo>
                    <a:pt x="479" y="46"/>
                  </a:lnTo>
                  <a:lnTo>
                    <a:pt x="499" y="36"/>
                  </a:lnTo>
                  <a:lnTo>
                    <a:pt x="522" y="26"/>
                  </a:lnTo>
                  <a:lnTo>
                    <a:pt x="544" y="16"/>
                  </a:lnTo>
                  <a:lnTo>
                    <a:pt x="569" y="8"/>
                  </a:lnTo>
                  <a:lnTo>
                    <a:pt x="595" y="0"/>
                  </a:lnTo>
                  <a:lnTo>
                    <a:pt x="595" y="0"/>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5" name="Freeform 6"/>
            <p:cNvSpPr>
              <a:spLocks/>
            </p:cNvSpPr>
            <p:nvPr/>
          </p:nvSpPr>
          <p:spPr bwMode="auto">
            <a:xfrm>
              <a:off x="2409825" y="3386138"/>
              <a:ext cx="2593975" cy="2208213"/>
            </a:xfrm>
            <a:custGeom>
              <a:avLst/>
              <a:gdLst>
                <a:gd name="T0" fmla="*/ 1626 w 1634"/>
                <a:gd name="T1" fmla="*/ 18 h 1391"/>
                <a:gd name="T2" fmla="*/ 1590 w 1634"/>
                <a:gd name="T3" fmla="*/ 11 h 1391"/>
                <a:gd name="T4" fmla="*/ 1562 w 1634"/>
                <a:gd name="T5" fmla="*/ 15 h 1391"/>
                <a:gd name="T6" fmla="*/ 1532 w 1634"/>
                <a:gd name="T7" fmla="*/ 25 h 1391"/>
                <a:gd name="T8" fmla="*/ 1498 w 1634"/>
                <a:gd name="T9" fmla="*/ 48 h 1391"/>
                <a:gd name="T10" fmla="*/ 1462 w 1634"/>
                <a:gd name="T11" fmla="*/ 85 h 1391"/>
                <a:gd name="T12" fmla="*/ 1425 w 1634"/>
                <a:gd name="T13" fmla="*/ 139 h 1391"/>
                <a:gd name="T14" fmla="*/ 1387 w 1634"/>
                <a:gd name="T15" fmla="*/ 215 h 1391"/>
                <a:gd name="T16" fmla="*/ 1351 w 1634"/>
                <a:gd name="T17" fmla="*/ 314 h 1391"/>
                <a:gd name="T18" fmla="*/ 1321 w 1634"/>
                <a:gd name="T19" fmla="*/ 408 h 1391"/>
                <a:gd name="T20" fmla="*/ 1256 w 1634"/>
                <a:gd name="T21" fmla="*/ 578 h 1391"/>
                <a:gd name="T22" fmla="*/ 1201 w 1634"/>
                <a:gd name="T23" fmla="*/ 692 h 1391"/>
                <a:gd name="T24" fmla="*/ 1151 w 1634"/>
                <a:gd name="T25" fmla="*/ 775 h 1391"/>
                <a:gd name="T26" fmla="*/ 1120 w 1634"/>
                <a:gd name="T27" fmla="*/ 812 h 1391"/>
                <a:gd name="T28" fmla="*/ 1024 w 1634"/>
                <a:gd name="T29" fmla="*/ 915 h 1391"/>
                <a:gd name="T30" fmla="*/ 909 w 1634"/>
                <a:gd name="T31" fmla="*/ 1032 h 1391"/>
                <a:gd name="T32" fmla="*/ 813 w 1634"/>
                <a:gd name="T33" fmla="*/ 1114 h 1391"/>
                <a:gd name="T34" fmla="*/ 727 w 1634"/>
                <a:gd name="T35" fmla="*/ 1171 h 1391"/>
                <a:gd name="T36" fmla="*/ 675 w 1634"/>
                <a:gd name="T37" fmla="*/ 1195 h 1391"/>
                <a:gd name="T38" fmla="*/ 639 w 1634"/>
                <a:gd name="T39" fmla="*/ 1207 h 1391"/>
                <a:gd name="T40" fmla="*/ 376 w 1634"/>
                <a:gd name="T41" fmla="*/ 1303 h 1391"/>
                <a:gd name="T42" fmla="*/ 177 w 1634"/>
                <a:gd name="T43" fmla="*/ 1366 h 1391"/>
                <a:gd name="T44" fmla="*/ 71 w 1634"/>
                <a:gd name="T45" fmla="*/ 1390 h 1391"/>
                <a:gd name="T46" fmla="*/ 0 w 1634"/>
                <a:gd name="T47" fmla="*/ 1314 h 1391"/>
                <a:gd name="T48" fmla="*/ 133 w 1634"/>
                <a:gd name="T49" fmla="*/ 1286 h 1391"/>
                <a:gd name="T50" fmla="*/ 372 w 1634"/>
                <a:gd name="T51" fmla="*/ 1227 h 1391"/>
                <a:gd name="T52" fmla="*/ 529 w 1634"/>
                <a:gd name="T53" fmla="*/ 1180 h 1391"/>
                <a:gd name="T54" fmla="*/ 626 w 1634"/>
                <a:gd name="T55" fmla="*/ 1144 h 1391"/>
                <a:gd name="T56" fmla="*/ 742 w 1634"/>
                <a:gd name="T57" fmla="*/ 1066 h 1391"/>
                <a:gd name="T58" fmla="*/ 855 w 1634"/>
                <a:gd name="T59" fmla="*/ 982 h 1391"/>
                <a:gd name="T60" fmla="*/ 975 w 1634"/>
                <a:gd name="T61" fmla="*/ 882 h 1391"/>
                <a:gd name="T62" fmla="*/ 1083 w 1634"/>
                <a:gd name="T63" fmla="*/ 771 h 1391"/>
                <a:gd name="T64" fmla="*/ 1112 w 1634"/>
                <a:gd name="T65" fmla="*/ 734 h 1391"/>
                <a:gd name="T66" fmla="*/ 1159 w 1634"/>
                <a:gd name="T67" fmla="*/ 658 h 1391"/>
                <a:gd name="T68" fmla="*/ 1207 w 1634"/>
                <a:gd name="T69" fmla="*/ 561 h 1391"/>
                <a:gd name="T70" fmla="*/ 1289 w 1634"/>
                <a:gd name="T71" fmla="*/ 358 h 1391"/>
                <a:gd name="T72" fmla="*/ 1322 w 1634"/>
                <a:gd name="T73" fmla="*/ 261 h 1391"/>
                <a:gd name="T74" fmla="*/ 1333 w 1634"/>
                <a:gd name="T75" fmla="*/ 208 h 1391"/>
                <a:gd name="T76" fmla="*/ 1364 w 1634"/>
                <a:gd name="T77" fmla="*/ 127 h 1391"/>
                <a:gd name="T78" fmla="*/ 1389 w 1634"/>
                <a:gd name="T79" fmla="*/ 85 h 1391"/>
                <a:gd name="T80" fmla="*/ 1420 w 1634"/>
                <a:gd name="T81" fmla="*/ 48 h 1391"/>
                <a:gd name="T82" fmla="*/ 1460 w 1634"/>
                <a:gd name="T83" fmla="*/ 18 h 1391"/>
                <a:gd name="T84" fmla="*/ 1507 w 1634"/>
                <a:gd name="T85" fmla="*/ 2 h 1391"/>
                <a:gd name="T86" fmla="*/ 1565 w 1634"/>
                <a:gd name="T87" fmla="*/ 1 h 1391"/>
                <a:gd name="T88" fmla="*/ 1634 w 1634"/>
                <a:gd name="T89" fmla="*/ 2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4" h="1391">
                  <a:moveTo>
                    <a:pt x="1634" y="22"/>
                  </a:moveTo>
                  <a:lnTo>
                    <a:pt x="1634" y="22"/>
                  </a:lnTo>
                  <a:lnTo>
                    <a:pt x="1626" y="18"/>
                  </a:lnTo>
                  <a:lnTo>
                    <a:pt x="1617" y="16"/>
                  </a:lnTo>
                  <a:lnTo>
                    <a:pt x="1604" y="13"/>
                  </a:lnTo>
                  <a:lnTo>
                    <a:pt x="1590" y="11"/>
                  </a:lnTo>
                  <a:lnTo>
                    <a:pt x="1582" y="11"/>
                  </a:lnTo>
                  <a:lnTo>
                    <a:pt x="1573" y="13"/>
                  </a:lnTo>
                  <a:lnTo>
                    <a:pt x="1562" y="15"/>
                  </a:lnTo>
                  <a:lnTo>
                    <a:pt x="1553" y="17"/>
                  </a:lnTo>
                  <a:lnTo>
                    <a:pt x="1543" y="21"/>
                  </a:lnTo>
                  <a:lnTo>
                    <a:pt x="1532" y="25"/>
                  </a:lnTo>
                  <a:lnTo>
                    <a:pt x="1521" y="32"/>
                  </a:lnTo>
                  <a:lnTo>
                    <a:pt x="1509" y="39"/>
                  </a:lnTo>
                  <a:lnTo>
                    <a:pt x="1498" y="48"/>
                  </a:lnTo>
                  <a:lnTo>
                    <a:pt x="1486" y="58"/>
                  </a:lnTo>
                  <a:lnTo>
                    <a:pt x="1474" y="70"/>
                  </a:lnTo>
                  <a:lnTo>
                    <a:pt x="1462" y="85"/>
                  </a:lnTo>
                  <a:lnTo>
                    <a:pt x="1450" y="101"/>
                  </a:lnTo>
                  <a:lnTo>
                    <a:pt x="1437" y="119"/>
                  </a:lnTo>
                  <a:lnTo>
                    <a:pt x="1425" y="139"/>
                  </a:lnTo>
                  <a:lnTo>
                    <a:pt x="1412" y="162"/>
                  </a:lnTo>
                  <a:lnTo>
                    <a:pt x="1400" y="186"/>
                  </a:lnTo>
                  <a:lnTo>
                    <a:pt x="1387" y="215"/>
                  </a:lnTo>
                  <a:lnTo>
                    <a:pt x="1375" y="245"/>
                  </a:lnTo>
                  <a:lnTo>
                    <a:pt x="1363" y="278"/>
                  </a:lnTo>
                  <a:lnTo>
                    <a:pt x="1351" y="314"/>
                  </a:lnTo>
                  <a:lnTo>
                    <a:pt x="1340" y="352"/>
                  </a:lnTo>
                  <a:lnTo>
                    <a:pt x="1340" y="352"/>
                  </a:lnTo>
                  <a:lnTo>
                    <a:pt x="1321" y="408"/>
                  </a:lnTo>
                  <a:lnTo>
                    <a:pt x="1299" y="468"/>
                  </a:lnTo>
                  <a:lnTo>
                    <a:pt x="1272" y="540"/>
                  </a:lnTo>
                  <a:lnTo>
                    <a:pt x="1256" y="578"/>
                  </a:lnTo>
                  <a:lnTo>
                    <a:pt x="1238" y="617"/>
                  </a:lnTo>
                  <a:lnTo>
                    <a:pt x="1220" y="655"/>
                  </a:lnTo>
                  <a:lnTo>
                    <a:pt x="1201" y="692"/>
                  </a:lnTo>
                  <a:lnTo>
                    <a:pt x="1182" y="727"/>
                  </a:lnTo>
                  <a:lnTo>
                    <a:pt x="1162" y="760"/>
                  </a:lnTo>
                  <a:lnTo>
                    <a:pt x="1151" y="775"/>
                  </a:lnTo>
                  <a:lnTo>
                    <a:pt x="1140" y="788"/>
                  </a:lnTo>
                  <a:lnTo>
                    <a:pt x="1130" y="801"/>
                  </a:lnTo>
                  <a:lnTo>
                    <a:pt x="1120" y="812"/>
                  </a:lnTo>
                  <a:lnTo>
                    <a:pt x="1120" y="812"/>
                  </a:lnTo>
                  <a:lnTo>
                    <a:pt x="1075" y="859"/>
                  </a:lnTo>
                  <a:lnTo>
                    <a:pt x="1024" y="915"/>
                  </a:lnTo>
                  <a:lnTo>
                    <a:pt x="969" y="973"/>
                  </a:lnTo>
                  <a:lnTo>
                    <a:pt x="939" y="1003"/>
                  </a:lnTo>
                  <a:lnTo>
                    <a:pt x="909" y="1032"/>
                  </a:lnTo>
                  <a:lnTo>
                    <a:pt x="877" y="1061"/>
                  </a:lnTo>
                  <a:lnTo>
                    <a:pt x="846" y="1088"/>
                  </a:lnTo>
                  <a:lnTo>
                    <a:pt x="813" y="1114"/>
                  </a:lnTo>
                  <a:lnTo>
                    <a:pt x="779" y="1139"/>
                  </a:lnTo>
                  <a:lnTo>
                    <a:pt x="745" y="1161"/>
                  </a:lnTo>
                  <a:lnTo>
                    <a:pt x="727" y="1171"/>
                  </a:lnTo>
                  <a:lnTo>
                    <a:pt x="710" y="1180"/>
                  </a:lnTo>
                  <a:lnTo>
                    <a:pt x="692" y="1188"/>
                  </a:lnTo>
                  <a:lnTo>
                    <a:pt x="675" y="1195"/>
                  </a:lnTo>
                  <a:lnTo>
                    <a:pt x="657" y="1201"/>
                  </a:lnTo>
                  <a:lnTo>
                    <a:pt x="639" y="1207"/>
                  </a:lnTo>
                  <a:lnTo>
                    <a:pt x="639" y="1207"/>
                  </a:lnTo>
                  <a:lnTo>
                    <a:pt x="559" y="1237"/>
                  </a:lnTo>
                  <a:lnTo>
                    <a:pt x="474" y="1268"/>
                  </a:lnTo>
                  <a:lnTo>
                    <a:pt x="376" y="1303"/>
                  </a:lnTo>
                  <a:lnTo>
                    <a:pt x="273" y="1337"/>
                  </a:lnTo>
                  <a:lnTo>
                    <a:pt x="223" y="1353"/>
                  </a:lnTo>
                  <a:lnTo>
                    <a:pt x="177" y="1366"/>
                  </a:lnTo>
                  <a:lnTo>
                    <a:pt x="135" y="1377"/>
                  </a:lnTo>
                  <a:lnTo>
                    <a:pt x="99" y="1385"/>
                  </a:lnTo>
                  <a:lnTo>
                    <a:pt x="71" y="1390"/>
                  </a:lnTo>
                  <a:lnTo>
                    <a:pt x="60" y="1391"/>
                  </a:lnTo>
                  <a:lnTo>
                    <a:pt x="51" y="1391"/>
                  </a:lnTo>
                  <a:lnTo>
                    <a:pt x="0" y="1314"/>
                  </a:lnTo>
                  <a:lnTo>
                    <a:pt x="0" y="1314"/>
                  </a:lnTo>
                  <a:lnTo>
                    <a:pt x="63" y="1302"/>
                  </a:lnTo>
                  <a:lnTo>
                    <a:pt x="133" y="1286"/>
                  </a:lnTo>
                  <a:lnTo>
                    <a:pt x="221" y="1266"/>
                  </a:lnTo>
                  <a:lnTo>
                    <a:pt x="321" y="1241"/>
                  </a:lnTo>
                  <a:lnTo>
                    <a:pt x="372" y="1227"/>
                  </a:lnTo>
                  <a:lnTo>
                    <a:pt x="426" y="1212"/>
                  </a:lnTo>
                  <a:lnTo>
                    <a:pt x="477" y="1196"/>
                  </a:lnTo>
                  <a:lnTo>
                    <a:pt x="529" y="1180"/>
                  </a:lnTo>
                  <a:lnTo>
                    <a:pt x="579" y="1162"/>
                  </a:lnTo>
                  <a:lnTo>
                    <a:pt x="626" y="1144"/>
                  </a:lnTo>
                  <a:lnTo>
                    <a:pt x="626" y="1144"/>
                  </a:lnTo>
                  <a:lnTo>
                    <a:pt x="641" y="1135"/>
                  </a:lnTo>
                  <a:lnTo>
                    <a:pt x="682" y="1108"/>
                  </a:lnTo>
                  <a:lnTo>
                    <a:pt x="742" y="1066"/>
                  </a:lnTo>
                  <a:lnTo>
                    <a:pt x="777" y="1041"/>
                  </a:lnTo>
                  <a:lnTo>
                    <a:pt x="815" y="1013"/>
                  </a:lnTo>
                  <a:lnTo>
                    <a:pt x="855" y="982"/>
                  </a:lnTo>
                  <a:lnTo>
                    <a:pt x="894" y="951"/>
                  </a:lnTo>
                  <a:lnTo>
                    <a:pt x="935" y="917"/>
                  </a:lnTo>
                  <a:lnTo>
                    <a:pt x="975" y="882"/>
                  </a:lnTo>
                  <a:lnTo>
                    <a:pt x="1014" y="846"/>
                  </a:lnTo>
                  <a:lnTo>
                    <a:pt x="1050" y="808"/>
                  </a:lnTo>
                  <a:lnTo>
                    <a:pt x="1083" y="771"/>
                  </a:lnTo>
                  <a:lnTo>
                    <a:pt x="1098" y="753"/>
                  </a:lnTo>
                  <a:lnTo>
                    <a:pt x="1112" y="734"/>
                  </a:lnTo>
                  <a:lnTo>
                    <a:pt x="1112" y="734"/>
                  </a:lnTo>
                  <a:lnTo>
                    <a:pt x="1128" y="713"/>
                  </a:lnTo>
                  <a:lnTo>
                    <a:pt x="1142" y="687"/>
                  </a:lnTo>
                  <a:lnTo>
                    <a:pt x="1159" y="658"/>
                  </a:lnTo>
                  <a:lnTo>
                    <a:pt x="1175" y="628"/>
                  </a:lnTo>
                  <a:lnTo>
                    <a:pt x="1191" y="595"/>
                  </a:lnTo>
                  <a:lnTo>
                    <a:pt x="1207" y="561"/>
                  </a:lnTo>
                  <a:lnTo>
                    <a:pt x="1237" y="491"/>
                  </a:lnTo>
                  <a:lnTo>
                    <a:pt x="1266" y="422"/>
                  </a:lnTo>
                  <a:lnTo>
                    <a:pt x="1289" y="358"/>
                  </a:lnTo>
                  <a:lnTo>
                    <a:pt x="1308" y="303"/>
                  </a:lnTo>
                  <a:lnTo>
                    <a:pt x="1322" y="261"/>
                  </a:lnTo>
                  <a:lnTo>
                    <a:pt x="1322" y="261"/>
                  </a:lnTo>
                  <a:lnTo>
                    <a:pt x="1324" y="246"/>
                  </a:lnTo>
                  <a:lnTo>
                    <a:pt x="1328" y="229"/>
                  </a:lnTo>
                  <a:lnTo>
                    <a:pt x="1333" y="208"/>
                  </a:lnTo>
                  <a:lnTo>
                    <a:pt x="1341" y="183"/>
                  </a:lnTo>
                  <a:lnTo>
                    <a:pt x="1351" y="155"/>
                  </a:lnTo>
                  <a:lnTo>
                    <a:pt x="1364" y="127"/>
                  </a:lnTo>
                  <a:lnTo>
                    <a:pt x="1372" y="113"/>
                  </a:lnTo>
                  <a:lnTo>
                    <a:pt x="1380" y="100"/>
                  </a:lnTo>
                  <a:lnTo>
                    <a:pt x="1389" y="85"/>
                  </a:lnTo>
                  <a:lnTo>
                    <a:pt x="1398" y="72"/>
                  </a:lnTo>
                  <a:lnTo>
                    <a:pt x="1409" y="60"/>
                  </a:lnTo>
                  <a:lnTo>
                    <a:pt x="1420" y="48"/>
                  </a:lnTo>
                  <a:lnTo>
                    <a:pt x="1433" y="37"/>
                  </a:lnTo>
                  <a:lnTo>
                    <a:pt x="1445" y="27"/>
                  </a:lnTo>
                  <a:lnTo>
                    <a:pt x="1460" y="18"/>
                  </a:lnTo>
                  <a:lnTo>
                    <a:pt x="1474" y="11"/>
                  </a:lnTo>
                  <a:lnTo>
                    <a:pt x="1490" y="6"/>
                  </a:lnTo>
                  <a:lnTo>
                    <a:pt x="1507" y="2"/>
                  </a:lnTo>
                  <a:lnTo>
                    <a:pt x="1525" y="0"/>
                  </a:lnTo>
                  <a:lnTo>
                    <a:pt x="1544" y="0"/>
                  </a:lnTo>
                  <a:lnTo>
                    <a:pt x="1565" y="1"/>
                  </a:lnTo>
                  <a:lnTo>
                    <a:pt x="1586" y="6"/>
                  </a:lnTo>
                  <a:lnTo>
                    <a:pt x="1609" y="13"/>
                  </a:lnTo>
                  <a:lnTo>
                    <a:pt x="1634" y="22"/>
                  </a:lnTo>
                  <a:lnTo>
                    <a:pt x="1634" y="22"/>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6" name="Freeform 7"/>
            <p:cNvSpPr>
              <a:spLocks/>
            </p:cNvSpPr>
            <p:nvPr/>
          </p:nvSpPr>
          <p:spPr bwMode="auto">
            <a:xfrm>
              <a:off x="2244725" y="1243013"/>
              <a:ext cx="5241925" cy="4229100"/>
            </a:xfrm>
            <a:custGeom>
              <a:avLst/>
              <a:gdLst>
                <a:gd name="T0" fmla="*/ 2733 w 3302"/>
                <a:gd name="T1" fmla="*/ 112 h 2664"/>
                <a:gd name="T2" fmla="*/ 2615 w 3302"/>
                <a:gd name="T3" fmla="*/ 167 h 2664"/>
                <a:gd name="T4" fmla="*/ 2495 w 3302"/>
                <a:gd name="T5" fmla="*/ 274 h 2664"/>
                <a:gd name="T6" fmla="*/ 2425 w 3302"/>
                <a:gd name="T7" fmla="*/ 387 h 2664"/>
                <a:gd name="T8" fmla="*/ 2351 w 3302"/>
                <a:gd name="T9" fmla="*/ 603 h 2664"/>
                <a:gd name="T10" fmla="*/ 2248 w 3302"/>
                <a:gd name="T11" fmla="*/ 977 h 2664"/>
                <a:gd name="T12" fmla="*/ 2210 w 3302"/>
                <a:gd name="T13" fmla="*/ 1123 h 2664"/>
                <a:gd name="T14" fmla="*/ 2173 w 3302"/>
                <a:gd name="T15" fmla="*/ 1201 h 2664"/>
                <a:gd name="T16" fmla="*/ 2132 w 3302"/>
                <a:gd name="T17" fmla="*/ 1251 h 2664"/>
                <a:gd name="T18" fmla="*/ 2085 w 3302"/>
                <a:gd name="T19" fmla="*/ 1276 h 2664"/>
                <a:gd name="T20" fmla="*/ 2036 w 3302"/>
                <a:gd name="T21" fmla="*/ 1278 h 2664"/>
                <a:gd name="T22" fmla="*/ 1934 w 3302"/>
                <a:gd name="T23" fmla="*/ 1236 h 2664"/>
                <a:gd name="T24" fmla="*/ 1838 w 3302"/>
                <a:gd name="T25" fmla="*/ 1156 h 2664"/>
                <a:gd name="T26" fmla="*/ 1703 w 3302"/>
                <a:gd name="T27" fmla="*/ 1006 h 2664"/>
                <a:gd name="T28" fmla="*/ 1557 w 3302"/>
                <a:gd name="T29" fmla="*/ 877 h 2664"/>
                <a:gd name="T30" fmla="*/ 1438 w 3302"/>
                <a:gd name="T31" fmla="*/ 835 h 2664"/>
                <a:gd name="T32" fmla="*/ 1347 w 3302"/>
                <a:gd name="T33" fmla="*/ 859 h 2664"/>
                <a:gd name="T34" fmla="*/ 1279 w 3302"/>
                <a:gd name="T35" fmla="*/ 923 h 2664"/>
                <a:gd name="T36" fmla="*/ 1225 w 3302"/>
                <a:gd name="T37" fmla="*/ 1022 h 2664"/>
                <a:gd name="T38" fmla="*/ 1187 w 3302"/>
                <a:gd name="T39" fmla="*/ 1151 h 2664"/>
                <a:gd name="T40" fmla="*/ 1113 w 3302"/>
                <a:gd name="T41" fmla="*/ 1366 h 2664"/>
                <a:gd name="T42" fmla="*/ 1020 w 3302"/>
                <a:gd name="T43" fmla="*/ 1547 h 2664"/>
                <a:gd name="T44" fmla="*/ 910 w 3302"/>
                <a:gd name="T45" fmla="*/ 1697 h 2664"/>
                <a:gd name="T46" fmla="*/ 789 w 3302"/>
                <a:gd name="T47" fmla="*/ 1820 h 2664"/>
                <a:gd name="T48" fmla="*/ 663 w 3302"/>
                <a:gd name="T49" fmla="*/ 1918 h 2664"/>
                <a:gd name="T50" fmla="*/ 509 w 3302"/>
                <a:gd name="T51" fmla="*/ 2006 h 2664"/>
                <a:gd name="T52" fmla="*/ 272 w 3302"/>
                <a:gd name="T53" fmla="*/ 2095 h 2664"/>
                <a:gd name="T54" fmla="*/ 90 w 3302"/>
                <a:gd name="T55" fmla="*/ 2133 h 2664"/>
                <a:gd name="T56" fmla="*/ 104 w 3302"/>
                <a:gd name="T57" fmla="*/ 2664 h 2664"/>
                <a:gd name="T58" fmla="*/ 277 w 3302"/>
                <a:gd name="T59" fmla="*/ 2643 h 2664"/>
                <a:gd name="T60" fmla="*/ 510 w 3302"/>
                <a:gd name="T61" fmla="*/ 2584 h 2664"/>
                <a:gd name="T62" fmla="*/ 760 w 3302"/>
                <a:gd name="T63" fmla="*/ 2479 h 2664"/>
                <a:gd name="T64" fmla="*/ 901 w 3302"/>
                <a:gd name="T65" fmla="*/ 2392 h 2664"/>
                <a:gd name="T66" fmla="*/ 1039 w 3302"/>
                <a:gd name="T67" fmla="*/ 2284 h 2664"/>
                <a:gd name="T68" fmla="*/ 1167 w 3302"/>
                <a:gd name="T69" fmla="*/ 2148 h 2664"/>
                <a:gd name="T70" fmla="*/ 1279 w 3302"/>
                <a:gd name="T71" fmla="*/ 1986 h 2664"/>
                <a:gd name="T72" fmla="*/ 1371 w 3302"/>
                <a:gd name="T73" fmla="*/ 1790 h 2664"/>
                <a:gd name="T74" fmla="*/ 1426 w 3302"/>
                <a:gd name="T75" fmla="*/ 1611 h 2664"/>
                <a:gd name="T76" fmla="*/ 1470 w 3302"/>
                <a:gd name="T77" fmla="*/ 1482 h 2664"/>
                <a:gd name="T78" fmla="*/ 1521 w 3302"/>
                <a:gd name="T79" fmla="*/ 1408 h 2664"/>
                <a:gd name="T80" fmla="*/ 1595 w 3302"/>
                <a:gd name="T81" fmla="*/ 1359 h 2664"/>
                <a:gd name="T82" fmla="*/ 1697 w 3302"/>
                <a:gd name="T83" fmla="*/ 1358 h 2664"/>
                <a:gd name="T84" fmla="*/ 1831 w 3302"/>
                <a:gd name="T85" fmla="*/ 1427 h 2664"/>
                <a:gd name="T86" fmla="*/ 1948 w 3302"/>
                <a:gd name="T87" fmla="*/ 1530 h 2664"/>
                <a:gd name="T88" fmla="*/ 2067 w 3302"/>
                <a:gd name="T89" fmla="*/ 1623 h 2664"/>
                <a:gd name="T90" fmla="*/ 2173 w 3302"/>
                <a:gd name="T91" fmla="*/ 1674 h 2664"/>
                <a:gd name="T92" fmla="*/ 2259 w 3302"/>
                <a:gd name="T93" fmla="*/ 1684 h 2664"/>
                <a:gd name="T94" fmla="*/ 2310 w 3302"/>
                <a:gd name="T95" fmla="*/ 1669 h 2664"/>
                <a:gd name="T96" fmla="*/ 2355 w 3302"/>
                <a:gd name="T97" fmla="*/ 1631 h 2664"/>
                <a:gd name="T98" fmla="*/ 2394 w 3302"/>
                <a:gd name="T99" fmla="*/ 1569 h 2664"/>
                <a:gd name="T100" fmla="*/ 2422 w 3302"/>
                <a:gd name="T101" fmla="*/ 1477 h 2664"/>
                <a:gd name="T102" fmla="*/ 2455 w 3302"/>
                <a:gd name="T103" fmla="*/ 1227 h 2664"/>
                <a:gd name="T104" fmla="*/ 2510 w 3302"/>
                <a:gd name="T105" fmla="*/ 795 h 2664"/>
                <a:gd name="T106" fmla="*/ 2572 w 3302"/>
                <a:gd name="T107" fmla="*/ 524 h 2664"/>
                <a:gd name="T108" fmla="*/ 2607 w 3302"/>
                <a:gd name="T109" fmla="*/ 446 h 2664"/>
                <a:gd name="T110" fmla="*/ 2687 w 3302"/>
                <a:gd name="T111" fmla="*/ 342 h 2664"/>
                <a:gd name="T112" fmla="*/ 2823 w 3302"/>
                <a:gd name="T113" fmla="*/ 253 h 2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02" h="2664">
                  <a:moveTo>
                    <a:pt x="3302" y="21"/>
                  </a:moveTo>
                  <a:lnTo>
                    <a:pt x="2627" y="0"/>
                  </a:lnTo>
                  <a:lnTo>
                    <a:pt x="2753" y="105"/>
                  </a:lnTo>
                  <a:lnTo>
                    <a:pt x="2753" y="105"/>
                  </a:lnTo>
                  <a:lnTo>
                    <a:pt x="2733" y="112"/>
                  </a:lnTo>
                  <a:lnTo>
                    <a:pt x="2714" y="119"/>
                  </a:lnTo>
                  <a:lnTo>
                    <a:pt x="2696" y="125"/>
                  </a:lnTo>
                  <a:lnTo>
                    <a:pt x="2678" y="133"/>
                  </a:lnTo>
                  <a:lnTo>
                    <a:pt x="2645" y="149"/>
                  </a:lnTo>
                  <a:lnTo>
                    <a:pt x="2615" y="167"/>
                  </a:lnTo>
                  <a:lnTo>
                    <a:pt x="2587" y="187"/>
                  </a:lnTo>
                  <a:lnTo>
                    <a:pt x="2561" y="208"/>
                  </a:lnTo>
                  <a:lnTo>
                    <a:pt x="2537" y="229"/>
                  </a:lnTo>
                  <a:lnTo>
                    <a:pt x="2516" y="252"/>
                  </a:lnTo>
                  <a:lnTo>
                    <a:pt x="2495" y="274"/>
                  </a:lnTo>
                  <a:lnTo>
                    <a:pt x="2478" y="297"/>
                  </a:lnTo>
                  <a:lnTo>
                    <a:pt x="2462" y="321"/>
                  </a:lnTo>
                  <a:lnTo>
                    <a:pt x="2448" y="343"/>
                  </a:lnTo>
                  <a:lnTo>
                    <a:pt x="2435" y="366"/>
                  </a:lnTo>
                  <a:lnTo>
                    <a:pt x="2425" y="387"/>
                  </a:lnTo>
                  <a:lnTo>
                    <a:pt x="2416" y="409"/>
                  </a:lnTo>
                  <a:lnTo>
                    <a:pt x="2408" y="428"/>
                  </a:lnTo>
                  <a:lnTo>
                    <a:pt x="2408" y="428"/>
                  </a:lnTo>
                  <a:lnTo>
                    <a:pt x="2378" y="517"/>
                  </a:lnTo>
                  <a:lnTo>
                    <a:pt x="2351" y="603"/>
                  </a:lnTo>
                  <a:lnTo>
                    <a:pt x="2325" y="685"/>
                  </a:lnTo>
                  <a:lnTo>
                    <a:pt x="2302" y="764"/>
                  </a:lnTo>
                  <a:lnTo>
                    <a:pt x="2282" y="840"/>
                  </a:lnTo>
                  <a:lnTo>
                    <a:pt x="2264" y="911"/>
                  </a:lnTo>
                  <a:lnTo>
                    <a:pt x="2248" y="977"/>
                  </a:lnTo>
                  <a:lnTo>
                    <a:pt x="2233" y="1037"/>
                  </a:lnTo>
                  <a:lnTo>
                    <a:pt x="2233" y="1037"/>
                  </a:lnTo>
                  <a:lnTo>
                    <a:pt x="2222" y="1083"/>
                  </a:lnTo>
                  <a:lnTo>
                    <a:pt x="2216" y="1104"/>
                  </a:lnTo>
                  <a:lnTo>
                    <a:pt x="2210" y="1123"/>
                  </a:lnTo>
                  <a:lnTo>
                    <a:pt x="2203" y="1141"/>
                  </a:lnTo>
                  <a:lnTo>
                    <a:pt x="2196" y="1158"/>
                  </a:lnTo>
                  <a:lnTo>
                    <a:pt x="2188" y="1174"/>
                  </a:lnTo>
                  <a:lnTo>
                    <a:pt x="2181" y="1189"/>
                  </a:lnTo>
                  <a:lnTo>
                    <a:pt x="2173" y="1201"/>
                  </a:lnTo>
                  <a:lnTo>
                    <a:pt x="2166" y="1214"/>
                  </a:lnTo>
                  <a:lnTo>
                    <a:pt x="2158" y="1225"/>
                  </a:lnTo>
                  <a:lnTo>
                    <a:pt x="2149" y="1235"/>
                  </a:lnTo>
                  <a:lnTo>
                    <a:pt x="2141" y="1243"/>
                  </a:lnTo>
                  <a:lnTo>
                    <a:pt x="2132" y="1251"/>
                  </a:lnTo>
                  <a:lnTo>
                    <a:pt x="2123" y="1258"/>
                  </a:lnTo>
                  <a:lnTo>
                    <a:pt x="2114" y="1263"/>
                  </a:lnTo>
                  <a:lnTo>
                    <a:pt x="2105" y="1268"/>
                  </a:lnTo>
                  <a:lnTo>
                    <a:pt x="2094" y="1272"/>
                  </a:lnTo>
                  <a:lnTo>
                    <a:pt x="2085" y="1276"/>
                  </a:lnTo>
                  <a:lnTo>
                    <a:pt x="2075" y="1278"/>
                  </a:lnTo>
                  <a:lnTo>
                    <a:pt x="2066" y="1279"/>
                  </a:lnTo>
                  <a:lnTo>
                    <a:pt x="2056" y="1279"/>
                  </a:lnTo>
                  <a:lnTo>
                    <a:pt x="2046" y="1279"/>
                  </a:lnTo>
                  <a:lnTo>
                    <a:pt x="2036" y="1278"/>
                  </a:lnTo>
                  <a:lnTo>
                    <a:pt x="2015" y="1275"/>
                  </a:lnTo>
                  <a:lnTo>
                    <a:pt x="1995" y="1268"/>
                  </a:lnTo>
                  <a:lnTo>
                    <a:pt x="1975" y="1260"/>
                  </a:lnTo>
                  <a:lnTo>
                    <a:pt x="1954" y="1249"/>
                  </a:lnTo>
                  <a:lnTo>
                    <a:pt x="1934" y="1236"/>
                  </a:lnTo>
                  <a:lnTo>
                    <a:pt x="1915" y="1223"/>
                  </a:lnTo>
                  <a:lnTo>
                    <a:pt x="1895" y="1208"/>
                  </a:lnTo>
                  <a:lnTo>
                    <a:pt x="1875" y="1191"/>
                  </a:lnTo>
                  <a:lnTo>
                    <a:pt x="1856" y="1174"/>
                  </a:lnTo>
                  <a:lnTo>
                    <a:pt x="1838" y="1156"/>
                  </a:lnTo>
                  <a:lnTo>
                    <a:pt x="1803" y="1121"/>
                  </a:lnTo>
                  <a:lnTo>
                    <a:pt x="1771" y="1086"/>
                  </a:lnTo>
                  <a:lnTo>
                    <a:pt x="1743" y="1053"/>
                  </a:lnTo>
                  <a:lnTo>
                    <a:pt x="1703" y="1006"/>
                  </a:lnTo>
                  <a:lnTo>
                    <a:pt x="1703" y="1006"/>
                  </a:lnTo>
                  <a:lnTo>
                    <a:pt x="1671" y="972"/>
                  </a:lnTo>
                  <a:lnTo>
                    <a:pt x="1640" y="942"/>
                  </a:lnTo>
                  <a:lnTo>
                    <a:pt x="1611" y="917"/>
                  </a:lnTo>
                  <a:lnTo>
                    <a:pt x="1583" y="895"/>
                  </a:lnTo>
                  <a:lnTo>
                    <a:pt x="1557" y="877"/>
                  </a:lnTo>
                  <a:lnTo>
                    <a:pt x="1531" y="862"/>
                  </a:lnTo>
                  <a:lnTo>
                    <a:pt x="1506" y="851"/>
                  </a:lnTo>
                  <a:lnTo>
                    <a:pt x="1482" y="843"/>
                  </a:lnTo>
                  <a:lnTo>
                    <a:pt x="1460" y="838"/>
                  </a:lnTo>
                  <a:lnTo>
                    <a:pt x="1438" y="835"/>
                  </a:lnTo>
                  <a:lnTo>
                    <a:pt x="1418" y="837"/>
                  </a:lnTo>
                  <a:lnTo>
                    <a:pt x="1399" y="839"/>
                  </a:lnTo>
                  <a:lnTo>
                    <a:pt x="1381" y="843"/>
                  </a:lnTo>
                  <a:lnTo>
                    <a:pt x="1364" y="851"/>
                  </a:lnTo>
                  <a:lnTo>
                    <a:pt x="1347" y="859"/>
                  </a:lnTo>
                  <a:lnTo>
                    <a:pt x="1332" y="869"/>
                  </a:lnTo>
                  <a:lnTo>
                    <a:pt x="1318" y="882"/>
                  </a:lnTo>
                  <a:lnTo>
                    <a:pt x="1304" y="895"/>
                  </a:lnTo>
                  <a:lnTo>
                    <a:pt x="1290" y="909"/>
                  </a:lnTo>
                  <a:lnTo>
                    <a:pt x="1279" y="923"/>
                  </a:lnTo>
                  <a:lnTo>
                    <a:pt x="1268" y="939"/>
                  </a:lnTo>
                  <a:lnTo>
                    <a:pt x="1258" y="956"/>
                  </a:lnTo>
                  <a:lnTo>
                    <a:pt x="1249" y="972"/>
                  </a:lnTo>
                  <a:lnTo>
                    <a:pt x="1240" y="989"/>
                  </a:lnTo>
                  <a:lnTo>
                    <a:pt x="1225" y="1022"/>
                  </a:lnTo>
                  <a:lnTo>
                    <a:pt x="1214" y="1053"/>
                  </a:lnTo>
                  <a:lnTo>
                    <a:pt x="1205" y="1081"/>
                  </a:lnTo>
                  <a:lnTo>
                    <a:pt x="1199" y="1104"/>
                  </a:lnTo>
                  <a:lnTo>
                    <a:pt x="1199" y="1104"/>
                  </a:lnTo>
                  <a:lnTo>
                    <a:pt x="1187" y="1151"/>
                  </a:lnTo>
                  <a:lnTo>
                    <a:pt x="1174" y="1198"/>
                  </a:lnTo>
                  <a:lnTo>
                    <a:pt x="1161" y="1242"/>
                  </a:lnTo>
                  <a:lnTo>
                    <a:pt x="1146" y="1285"/>
                  </a:lnTo>
                  <a:lnTo>
                    <a:pt x="1130" y="1326"/>
                  </a:lnTo>
                  <a:lnTo>
                    <a:pt x="1113" y="1366"/>
                  </a:lnTo>
                  <a:lnTo>
                    <a:pt x="1096" y="1404"/>
                  </a:lnTo>
                  <a:lnTo>
                    <a:pt x="1078" y="1443"/>
                  </a:lnTo>
                  <a:lnTo>
                    <a:pt x="1059" y="1479"/>
                  </a:lnTo>
                  <a:lnTo>
                    <a:pt x="1040" y="1514"/>
                  </a:lnTo>
                  <a:lnTo>
                    <a:pt x="1020" y="1547"/>
                  </a:lnTo>
                  <a:lnTo>
                    <a:pt x="999" y="1579"/>
                  </a:lnTo>
                  <a:lnTo>
                    <a:pt x="978" y="1611"/>
                  </a:lnTo>
                  <a:lnTo>
                    <a:pt x="955" y="1640"/>
                  </a:lnTo>
                  <a:lnTo>
                    <a:pt x="933" y="1670"/>
                  </a:lnTo>
                  <a:lnTo>
                    <a:pt x="910" y="1697"/>
                  </a:lnTo>
                  <a:lnTo>
                    <a:pt x="886" y="1724"/>
                  </a:lnTo>
                  <a:lnTo>
                    <a:pt x="863" y="1750"/>
                  </a:lnTo>
                  <a:lnTo>
                    <a:pt x="839" y="1774"/>
                  </a:lnTo>
                  <a:lnTo>
                    <a:pt x="814" y="1797"/>
                  </a:lnTo>
                  <a:lnTo>
                    <a:pt x="789" y="1820"/>
                  </a:lnTo>
                  <a:lnTo>
                    <a:pt x="764" y="1841"/>
                  </a:lnTo>
                  <a:lnTo>
                    <a:pt x="740" y="1862"/>
                  </a:lnTo>
                  <a:lnTo>
                    <a:pt x="714" y="1881"/>
                  </a:lnTo>
                  <a:lnTo>
                    <a:pt x="689" y="1900"/>
                  </a:lnTo>
                  <a:lnTo>
                    <a:pt x="663" y="1918"/>
                  </a:lnTo>
                  <a:lnTo>
                    <a:pt x="637" y="1934"/>
                  </a:lnTo>
                  <a:lnTo>
                    <a:pt x="612" y="1950"/>
                  </a:lnTo>
                  <a:lnTo>
                    <a:pt x="586" y="1965"/>
                  </a:lnTo>
                  <a:lnTo>
                    <a:pt x="560" y="1979"/>
                  </a:lnTo>
                  <a:lnTo>
                    <a:pt x="509" y="2006"/>
                  </a:lnTo>
                  <a:lnTo>
                    <a:pt x="460" y="2029"/>
                  </a:lnTo>
                  <a:lnTo>
                    <a:pt x="410" y="2049"/>
                  </a:lnTo>
                  <a:lnTo>
                    <a:pt x="362" y="2067"/>
                  </a:lnTo>
                  <a:lnTo>
                    <a:pt x="316" y="2083"/>
                  </a:lnTo>
                  <a:lnTo>
                    <a:pt x="272" y="2095"/>
                  </a:lnTo>
                  <a:lnTo>
                    <a:pt x="230" y="2107"/>
                  </a:lnTo>
                  <a:lnTo>
                    <a:pt x="191" y="2116"/>
                  </a:lnTo>
                  <a:lnTo>
                    <a:pt x="154" y="2122"/>
                  </a:lnTo>
                  <a:lnTo>
                    <a:pt x="121" y="2128"/>
                  </a:lnTo>
                  <a:lnTo>
                    <a:pt x="90" y="2133"/>
                  </a:lnTo>
                  <a:lnTo>
                    <a:pt x="42" y="2138"/>
                  </a:lnTo>
                  <a:lnTo>
                    <a:pt x="11" y="2140"/>
                  </a:lnTo>
                  <a:lnTo>
                    <a:pt x="0" y="2142"/>
                  </a:lnTo>
                  <a:lnTo>
                    <a:pt x="104" y="2664"/>
                  </a:lnTo>
                  <a:lnTo>
                    <a:pt x="104" y="2664"/>
                  </a:lnTo>
                  <a:lnTo>
                    <a:pt x="116" y="2663"/>
                  </a:lnTo>
                  <a:lnTo>
                    <a:pt x="150" y="2661"/>
                  </a:lnTo>
                  <a:lnTo>
                    <a:pt x="205" y="2654"/>
                  </a:lnTo>
                  <a:lnTo>
                    <a:pt x="238" y="2650"/>
                  </a:lnTo>
                  <a:lnTo>
                    <a:pt x="277" y="2643"/>
                  </a:lnTo>
                  <a:lnTo>
                    <a:pt x="317" y="2635"/>
                  </a:lnTo>
                  <a:lnTo>
                    <a:pt x="361" y="2626"/>
                  </a:lnTo>
                  <a:lnTo>
                    <a:pt x="409" y="2613"/>
                  </a:lnTo>
                  <a:lnTo>
                    <a:pt x="458" y="2600"/>
                  </a:lnTo>
                  <a:lnTo>
                    <a:pt x="510" y="2584"/>
                  </a:lnTo>
                  <a:lnTo>
                    <a:pt x="563" y="2565"/>
                  </a:lnTo>
                  <a:lnTo>
                    <a:pt x="619" y="2545"/>
                  </a:lnTo>
                  <a:lnTo>
                    <a:pt x="674" y="2521"/>
                  </a:lnTo>
                  <a:lnTo>
                    <a:pt x="730" y="2494"/>
                  </a:lnTo>
                  <a:lnTo>
                    <a:pt x="760" y="2479"/>
                  </a:lnTo>
                  <a:lnTo>
                    <a:pt x="788" y="2463"/>
                  </a:lnTo>
                  <a:lnTo>
                    <a:pt x="816" y="2446"/>
                  </a:lnTo>
                  <a:lnTo>
                    <a:pt x="845" y="2429"/>
                  </a:lnTo>
                  <a:lnTo>
                    <a:pt x="873" y="2411"/>
                  </a:lnTo>
                  <a:lnTo>
                    <a:pt x="901" y="2392"/>
                  </a:lnTo>
                  <a:lnTo>
                    <a:pt x="929" y="2373"/>
                  </a:lnTo>
                  <a:lnTo>
                    <a:pt x="957" y="2352"/>
                  </a:lnTo>
                  <a:lnTo>
                    <a:pt x="985" y="2330"/>
                  </a:lnTo>
                  <a:lnTo>
                    <a:pt x="1013" y="2307"/>
                  </a:lnTo>
                  <a:lnTo>
                    <a:pt x="1039" y="2284"/>
                  </a:lnTo>
                  <a:lnTo>
                    <a:pt x="1066" y="2259"/>
                  </a:lnTo>
                  <a:lnTo>
                    <a:pt x="1092" y="2233"/>
                  </a:lnTo>
                  <a:lnTo>
                    <a:pt x="1118" y="2206"/>
                  </a:lnTo>
                  <a:lnTo>
                    <a:pt x="1143" y="2178"/>
                  </a:lnTo>
                  <a:lnTo>
                    <a:pt x="1167" y="2148"/>
                  </a:lnTo>
                  <a:lnTo>
                    <a:pt x="1191" y="2119"/>
                  </a:lnTo>
                  <a:lnTo>
                    <a:pt x="1214" y="2087"/>
                  </a:lnTo>
                  <a:lnTo>
                    <a:pt x="1236" y="2055"/>
                  </a:lnTo>
                  <a:lnTo>
                    <a:pt x="1259" y="2021"/>
                  </a:lnTo>
                  <a:lnTo>
                    <a:pt x="1279" y="1986"/>
                  </a:lnTo>
                  <a:lnTo>
                    <a:pt x="1300" y="1950"/>
                  </a:lnTo>
                  <a:lnTo>
                    <a:pt x="1319" y="1911"/>
                  </a:lnTo>
                  <a:lnTo>
                    <a:pt x="1337" y="1873"/>
                  </a:lnTo>
                  <a:lnTo>
                    <a:pt x="1355" y="1832"/>
                  </a:lnTo>
                  <a:lnTo>
                    <a:pt x="1371" y="1790"/>
                  </a:lnTo>
                  <a:lnTo>
                    <a:pt x="1386" y="1748"/>
                  </a:lnTo>
                  <a:lnTo>
                    <a:pt x="1400" y="1704"/>
                  </a:lnTo>
                  <a:lnTo>
                    <a:pt x="1414" y="1658"/>
                  </a:lnTo>
                  <a:lnTo>
                    <a:pt x="1426" y="1611"/>
                  </a:lnTo>
                  <a:lnTo>
                    <a:pt x="1426" y="1611"/>
                  </a:lnTo>
                  <a:lnTo>
                    <a:pt x="1432" y="1587"/>
                  </a:lnTo>
                  <a:lnTo>
                    <a:pt x="1440" y="1560"/>
                  </a:lnTo>
                  <a:lnTo>
                    <a:pt x="1450" y="1530"/>
                  </a:lnTo>
                  <a:lnTo>
                    <a:pt x="1463" y="1498"/>
                  </a:lnTo>
                  <a:lnTo>
                    <a:pt x="1470" y="1482"/>
                  </a:lnTo>
                  <a:lnTo>
                    <a:pt x="1479" y="1466"/>
                  </a:lnTo>
                  <a:lnTo>
                    <a:pt x="1488" y="1451"/>
                  </a:lnTo>
                  <a:lnTo>
                    <a:pt x="1498" y="1436"/>
                  </a:lnTo>
                  <a:lnTo>
                    <a:pt x="1510" y="1421"/>
                  </a:lnTo>
                  <a:lnTo>
                    <a:pt x="1521" y="1408"/>
                  </a:lnTo>
                  <a:lnTo>
                    <a:pt x="1533" y="1395"/>
                  </a:lnTo>
                  <a:lnTo>
                    <a:pt x="1548" y="1384"/>
                  </a:lnTo>
                  <a:lnTo>
                    <a:pt x="1563" y="1374"/>
                  </a:lnTo>
                  <a:lnTo>
                    <a:pt x="1578" y="1366"/>
                  </a:lnTo>
                  <a:lnTo>
                    <a:pt x="1595" y="1359"/>
                  </a:lnTo>
                  <a:lnTo>
                    <a:pt x="1613" y="1355"/>
                  </a:lnTo>
                  <a:lnTo>
                    <a:pt x="1633" y="1351"/>
                  </a:lnTo>
                  <a:lnTo>
                    <a:pt x="1653" y="1351"/>
                  </a:lnTo>
                  <a:lnTo>
                    <a:pt x="1674" y="1354"/>
                  </a:lnTo>
                  <a:lnTo>
                    <a:pt x="1697" y="1358"/>
                  </a:lnTo>
                  <a:lnTo>
                    <a:pt x="1722" y="1366"/>
                  </a:lnTo>
                  <a:lnTo>
                    <a:pt x="1747" y="1376"/>
                  </a:lnTo>
                  <a:lnTo>
                    <a:pt x="1774" y="1390"/>
                  </a:lnTo>
                  <a:lnTo>
                    <a:pt x="1802" y="1407"/>
                  </a:lnTo>
                  <a:lnTo>
                    <a:pt x="1831" y="1427"/>
                  </a:lnTo>
                  <a:lnTo>
                    <a:pt x="1863" y="1452"/>
                  </a:lnTo>
                  <a:lnTo>
                    <a:pt x="1895" y="1479"/>
                  </a:lnTo>
                  <a:lnTo>
                    <a:pt x="1930" y="1512"/>
                  </a:lnTo>
                  <a:lnTo>
                    <a:pt x="1930" y="1512"/>
                  </a:lnTo>
                  <a:lnTo>
                    <a:pt x="1948" y="1530"/>
                  </a:lnTo>
                  <a:lnTo>
                    <a:pt x="1969" y="1549"/>
                  </a:lnTo>
                  <a:lnTo>
                    <a:pt x="1996" y="1573"/>
                  </a:lnTo>
                  <a:lnTo>
                    <a:pt x="2030" y="1597"/>
                  </a:lnTo>
                  <a:lnTo>
                    <a:pt x="2048" y="1611"/>
                  </a:lnTo>
                  <a:lnTo>
                    <a:pt x="2067" y="1623"/>
                  </a:lnTo>
                  <a:lnTo>
                    <a:pt x="2088" y="1636"/>
                  </a:lnTo>
                  <a:lnTo>
                    <a:pt x="2108" y="1647"/>
                  </a:lnTo>
                  <a:lnTo>
                    <a:pt x="2129" y="1657"/>
                  </a:lnTo>
                  <a:lnTo>
                    <a:pt x="2151" y="1666"/>
                  </a:lnTo>
                  <a:lnTo>
                    <a:pt x="2173" y="1674"/>
                  </a:lnTo>
                  <a:lnTo>
                    <a:pt x="2195" y="1680"/>
                  </a:lnTo>
                  <a:lnTo>
                    <a:pt x="2216" y="1683"/>
                  </a:lnTo>
                  <a:lnTo>
                    <a:pt x="2238" y="1685"/>
                  </a:lnTo>
                  <a:lnTo>
                    <a:pt x="2249" y="1685"/>
                  </a:lnTo>
                  <a:lnTo>
                    <a:pt x="2259" y="1684"/>
                  </a:lnTo>
                  <a:lnTo>
                    <a:pt x="2269" y="1682"/>
                  </a:lnTo>
                  <a:lnTo>
                    <a:pt x="2281" y="1680"/>
                  </a:lnTo>
                  <a:lnTo>
                    <a:pt x="2291" y="1678"/>
                  </a:lnTo>
                  <a:lnTo>
                    <a:pt x="2300" y="1673"/>
                  </a:lnTo>
                  <a:lnTo>
                    <a:pt x="2310" y="1669"/>
                  </a:lnTo>
                  <a:lnTo>
                    <a:pt x="2320" y="1663"/>
                  </a:lnTo>
                  <a:lnTo>
                    <a:pt x="2329" y="1656"/>
                  </a:lnTo>
                  <a:lnTo>
                    <a:pt x="2338" y="1649"/>
                  </a:lnTo>
                  <a:lnTo>
                    <a:pt x="2347" y="1640"/>
                  </a:lnTo>
                  <a:lnTo>
                    <a:pt x="2355" y="1631"/>
                  </a:lnTo>
                  <a:lnTo>
                    <a:pt x="2364" y="1621"/>
                  </a:lnTo>
                  <a:lnTo>
                    <a:pt x="2372" y="1610"/>
                  </a:lnTo>
                  <a:lnTo>
                    <a:pt x="2380" y="1597"/>
                  </a:lnTo>
                  <a:lnTo>
                    <a:pt x="2387" y="1584"/>
                  </a:lnTo>
                  <a:lnTo>
                    <a:pt x="2394" y="1569"/>
                  </a:lnTo>
                  <a:lnTo>
                    <a:pt x="2400" y="1552"/>
                  </a:lnTo>
                  <a:lnTo>
                    <a:pt x="2406" y="1535"/>
                  </a:lnTo>
                  <a:lnTo>
                    <a:pt x="2412" y="1517"/>
                  </a:lnTo>
                  <a:lnTo>
                    <a:pt x="2417" y="1497"/>
                  </a:lnTo>
                  <a:lnTo>
                    <a:pt x="2422" y="1477"/>
                  </a:lnTo>
                  <a:lnTo>
                    <a:pt x="2426" y="1454"/>
                  </a:lnTo>
                  <a:lnTo>
                    <a:pt x="2430" y="1430"/>
                  </a:lnTo>
                  <a:lnTo>
                    <a:pt x="2430" y="1430"/>
                  </a:lnTo>
                  <a:lnTo>
                    <a:pt x="2442" y="1336"/>
                  </a:lnTo>
                  <a:lnTo>
                    <a:pt x="2455" y="1227"/>
                  </a:lnTo>
                  <a:lnTo>
                    <a:pt x="2468" y="1107"/>
                  </a:lnTo>
                  <a:lnTo>
                    <a:pt x="2483" y="982"/>
                  </a:lnTo>
                  <a:lnTo>
                    <a:pt x="2492" y="919"/>
                  </a:lnTo>
                  <a:lnTo>
                    <a:pt x="2500" y="856"/>
                  </a:lnTo>
                  <a:lnTo>
                    <a:pt x="2510" y="795"/>
                  </a:lnTo>
                  <a:lnTo>
                    <a:pt x="2520" y="735"/>
                  </a:lnTo>
                  <a:lnTo>
                    <a:pt x="2531" y="677"/>
                  </a:lnTo>
                  <a:lnTo>
                    <a:pt x="2544" y="622"/>
                  </a:lnTo>
                  <a:lnTo>
                    <a:pt x="2557" y="571"/>
                  </a:lnTo>
                  <a:lnTo>
                    <a:pt x="2572" y="524"/>
                  </a:lnTo>
                  <a:lnTo>
                    <a:pt x="2572" y="524"/>
                  </a:lnTo>
                  <a:lnTo>
                    <a:pt x="2579" y="506"/>
                  </a:lnTo>
                  <a:lnTo>
                    <a:pt x="2587" y="487"/>
                  </a:lnTo>
                  <a:lnTo>
                    <a:pt x="2596" y="466"/>
                  </a:lnTo>
                  <a:lnTo>
                    <a:pt x="2607" y="446"/>
                  </a:lnTo>
                  <a:lnTo>
                    <a:pt x="2619" y="424"/>
                  </a:lnTo>
                  <a:lnTo>
                    <a:pt x="2634" y="404"/>
                  </a:lnTo>
                  <a:lnTo>
                    <a:pt x="2650" y="383"/>
                  </a:lnTo>
                  <a:lnTo>
                    <a:pt x="2668" y="362"/>
                  </a:lnTo>
                  <a:lnTo>
                    <a:pt x="2687" y="342"/>
                  </a:lnTo>
                  <a:lnTo>
                    <a:pt x="2710" y="323"/>
                  </a:lnTo>
                  <a:lnTo>
                    <a:pt x="2735" y="304"/>
                  </a:lnTo>
                  <a:lnTo>
                    <a:pt x="2762" y="286"/>
                  </a:lnTo>
                  <a:lnTo>
                    <a:pt x="2791" y="269"/>
                  </a:lnTo>
                  <a:lnTo>
                    <a:pt x="2823" y="253"/>
                  </a:lnTo>
                  <a:lnTo>
                    <a:pt x="2858" y="239"/>
                  </a:lnTo>
                  <a:lnTo>
                    <a:pt x="2896" y="227"/>
                  </a:lnTo>
                  <a:lnTo>
                    <a:pt x="3012" y="326"/>
                  </a:lnTo>
                  <a:lnTo>
                    <a:pt x="3302" y="21"/>
                  </a:lnTo>
                  <a:close/>
                </a:path>
              </a:pathLst>
            </a:custGeom>
            <a:solidFill>
              <a:srgbClr val="EF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8"/>
            <p:cNvSpPr>
              <a:spLocks/>
            </p:cNvSpPr>
            <p:nvPr/>
          </p:nvSpPr>
          <p:spPr bwMode="auto">
            <a:xfrm>
              <a:off x="7026275" y="1276351"/>
              <a:ext cx="482600" cy="620713"/>
            </a:xfrm>
            <a:custGeom>
              <a:avLst/>
              <a:gdLst>
                <a:gd name="T0" fmla="*/ 290 w 304"/>
                <a:gd name="T1" fmla="*/ 0 h 391"/>
                <a:gd name="T2" fmla="*/ 304 w 304"/>
                <a:gd name="T3" fmla="*/ 67 h 391"/>
                <a:gd name="T4" fmla="*/ 16 w 304"/>
                <a:gd name="T5" fmla="*/ 391 h 391"/>
                <a:gd name="T6" fmla="*/ 0 w 304"/>
                <a:gd name="T7" fmla="*/ 305 h 391"/>
                <a:gd name="T8" fmla="*/ 290 w 304"/>
                <a:gd name="T9" fmla="*/ 0 h 391"/>
              </a:gdLst>
              <a:ahLst/>
              <a:cxnLst>
                <a:cxn ang="0">
                  <a:pos x="T0" y="T1"/>
                </a:cxn>
                <a:cxn ang="0">
                  <a:pos x="T2" y="T3"/>
                </a:cxn>
                <a:cxn ang="0">
                  <a:pos x="T4" y="T5"/>
                </a:cxn>
                <a:cxn ang="0">
                  <a:pos x="T6" y="T7"/>
                </a:cxn>
                <a:cxn ang="0">
                  <a:pos x="T8" y="T9"/>
                </a:cxn>
              </a:cxnLst>
              <a:rect l="0" t="0" r="r" b="b"/>
              <a:pathLst>
                <a:path w="304" h="391">
                  <a:moveTo>
                    <a:pt x="290" y="0"/>
                  </a:moveTo>
                  <a:lnTo>
                    <a:pt x="304" y="67"/>
                  </a:lnTo>
                  <a:lnTo>
                    <a:pt x="16" y="391"/>
                  </a:lnTo>
                  <a:lnTo>
                    <a:pt x="0" y="305"/>
                  </a:lnTo>
                  <a:lnTo>
                    <a:pt x="290" y="0"/>
                  </a:lnTo>
                  <a:close/>
                </a:path>
              </a:pathLst>
            </a:custGeom>
            <a:solidFill>
              <a:srgbClr val="A81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8" name="Freeform 9"/>
            <p:cNvSpPr>
              <a:spLocks/>
            </p:cNvSpPr>
            <p:nvPr/>
          </p:nvSpPr>
          <p:spPr bwMode="auto">
            <a:xfrm>
              <a:off x="6838950" y="1603376"/>
              <a:ext cx="212725" cy="293688"/>
            </a:xfrm>
            <a:custGeom>
              <a:avLst/>
              <a:gdLst>
                <a:gd name="T0" fmla="*/ 134 w 134"/>
                <a:gd name="T1" fmla="*/ 185 h 185"/>
                <a:gd name="T2" fmla="*/ 0 w 134"/>
                <a:gd name="T3" fmla="*/ 81 h 185"/>
                <a:gd name="T4" fmla="*/ 2 w 134"/>
                <a:gd name="T5" fmla="*/ 0 h 185"/>
                <a:gd name="T6" fmla="*/ 118 w 134"/>
                <a:gd name="T7" fmla="*/ 99 h 185"/>
                <a:gd name="T8" fmla="*/ 134 w 134"/>
                <a:gd name="T9" fmla="*/ 185 h 185"/>
              </a:gdLst>
              <a:ahLst/>
              <a:cxnLst>
                <a:cxn ang="0">
                  <a:pos x="T0" y="T1"/>
                </a:cxn>
                <a:cxn ang="0">
                  <a:pos x="T2" y="T3"/>
                </a:cxn>
                <a:cxn ang="0">
                  <a:pos x="T4" y="T5"/>
                </a:cxn>
                <a:cxn ang="0">
                  <a:pos x="T6" y="T7"/>
                </a:cxn>
                <a:cxn ang="0">
                  <a:pos x="T8" y="T9"/>
                </a:cxn>
              </a:cxnLst>
              <a:rect l="0" t="0" r="r" b="b"/>
              <a:pathLst>
                <a:path w="134" h="185">
                  <a:moveTo>
                    <a:pt x="134" y="185"/>
                  </a:moveTo>
                  <a:lnTo>
                    <a:pt x="0" y="81"/>
                  </a:lnTo>
                  <a:lnTo>
                    <a:pt x="2" y="0"/>
                  </a:lnTo>
                  <a:lnTo>
                    <a:pt x="118" y="99"/>
                  </a:lnTo>
                  <a:lnTo>
                    <a:pt x="134" y="185"/>
                  </a:lnTo>
                  <a:close/>
                </a:path>
              </a:pathLst>
            </a:custGeom>
            <a:solidFill>
              <a:srgbClr val="891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9" name="Freeform 10"/>
            <p:cNvSpPr>
              <a:spLocks/>
            </p:cNvSpPr>
            <p:nvPr/>
          </p:nvSpPr>
          <p:spPr bwMode="auto">
            <a:xfrm>
              <a:off x="6415088" y="1243013"/>
              <a:ext cx="200025" cy="192088"/>
            </a:xfrm>
            <a:custGeom>
              <a:avLst/>
              <a:gdLst>
                <a:gd name="T0" fmla="*/ 0 w 126"/>
                <a:gd name="T1" fmla="*/ 0 h 121"/>
                <a:gd name="T2" fmla="*/ 15 w 126"/>
                <a:gd name="T3" fmla="*/ 72 h 121"/>
                <a:gd name="T4" fmla="*/ 79 w 126"/>
                <a:gd name="T5" fmla="*/ 121 h 121"/>
                <a:gd name="T6" fmla="*/ 126 w 126"/>
                <a:gd name="T7" fmla="*/ 105 h 121"/>
                <a:gd name="T8" fmla="*/ 0 w 126"/>
                <a:gd name="T9" fmla="*/ 0 h 121"/>
              </a:gdLst>
              <a:ahLst/>
              <a:cxnLst>
                <a:cxn ang="0">
                  <a:pos x="T0" y="T1"/>
                </a:cxn>
                <a:cxn ang="0">
                  <a:pos x="T2" y="T3"/>
                </a:cxn>
                <a:cxn ang="0">
                  <a:pos x="T4" y="T5"/>
                </a:cxn>
                <a:cxn ang="0">
                  <a:pos x="T6" y="T7"/>
                </a:cxn>
                <a:cxn ang="0">
                  <a:pos x="T8" y="T9"/>
                </a:cxn>
              </a:cxnLst>
              <a:rect l="0" t="0" r="r" b="b"/>
              <a:pathLst>
                <a:path w="126" h="121">
                  <a:moveTo>
                    <a:pt x="0" y="0"/>
                  </a:moveTo>
                  <a:lnTo>
                    <a:pt x="15" y="72"/>
                  </a:lnTo>
                  <a:lnTo>
                    <a:pt x="79" y="121"/>
                  </a:lnTo>
                  <a:lnTo>
                    <a:pt x="126" y="105"/>
                  </a:lnTo>
                  <a:lnTo>
                    <a:pt x="0" y="0"/>
                  </a:lnTo>
                  <a:close/>
                </a:path>
              </a:pathLst>
            </a:custGeom>
            <a:solidFill>
              <a:srgbClr val="AA20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78" name="Freeform 77"/>
          <p:cNvSpPr>
            <a:spLocks noEditPoints="1"/>
          </p:cNvSpPr>
          <p:nvPr/>
        </p:nvSpPr>
        <p:spPr bwMode="auto">
          <a:xfrm>
            <a:off x="10947906" y="7943309"/>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79" name="TextBox 78"/>
          <p:cNvSpPr txBox="1"/>
          <p:nvPr/>
        </p:nvSpPr>
        <p:spPr>
          <a:xfrm>
            <a:off x="8975695" y="9315776"/>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a:t>
            </a:r>
            <a:endParaRPr lang="en-AU" sz="2000" dirty="0">
              <a:solidFill>
                <a:schemeClr val="tx1">
                  <a:lumMod val="50000"/>
                  <a:lumOff val="50000"/>
                </a:schemeClr>
              </a:solidFill>
            </a:endParaRPr>
          </a:p>
        </p:txBody>
      </p:sp>
      <p:sp>
        <p:nvSpPr>
          <p:cNvPr id="80" name="Freeform 79"/>
          <p:cNvSpPr>
            <a:spLocks noEditPoints="1"/>
          </p:cNvSpPr>
          <p:nvPr/>
        </p:nvSpPr>
        <p:spPr bwMode="auto">
          <a:xfrm>
            <a:off x="14798204" y="5297094"/>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81" name="TextBox 80"/>
          <p:cNvSpPr txBox="1"/>
          <p:nvPr/>
        </p:nvSpPr>
        <p:spPr>
          <a:xfrm>
            <a:off x="12775648" y="6745664"/>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sit amet aced</a:t>
            </a:r>
            <a:endParaRPr lang="en-AU" sz="2000" dirty="0">
              <a:solidFill>
                <a:schemeClr val="tx1">
                  <a:lumMod val="50000"/>
                  <a:lumOff val="50000"/>
                </a:schemeClr>
              </a:solidFill>
            </a:endParaRPr>
          </a:p>
        </p:txBody>
      </p:sp>
      <p:sp>
        <p:nvSpPr>
          <p:cNvPr id="82" name="Freeform 81"/>
          <p:cNvSpPr>
            <a:spLocks/>
          </p:cNvSpPr>
          <p:nvPr/>
        </p:nvSpPr>
        <p:spPr bwMode="auto">
          <a:xfrm>
            <a:off x="19894722" y="3423800"/>
            <a:ext cx="877419" cy="805500"/>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83" name="TextBox 82"/>
          <p:cNvSpPr txBox="1"/>
          <p:nvPr/>
        </p:nvSpPr>
        <p:spPr>
          <a:xfrm>
            <a:off x="17961352" y="4714145"/>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repl ut enak sekalihebbi lorem ipsum dolor sit amet aced</a:t>
            </a:r>
            <a:endParaRPr lang="en-AU" sz="2000" dirty="0">
              <a:solidFill>
                <a:schemeClr val="tx1">
                  <a:lumMod val="50000"/>
                  <a:lumOff val="50000"/>
                </a:schemeClr>
              </a:solidFill>
            </a:endParaRPr>
          </a:p>
        </p:txBody>
      </p:sp>
      <p:sp>
        <p:nvSpPr>
          <p:cNvPr id="66" name="TextBox 65"/>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41</a:t>
            </a:fld>
            <a:endParaRPr lang="en-US" sz="2400" dirty="0">
              <a:solidFill>
                <a:schemeClr val="bg1"/>
              </a:solidFill>
            </a:endParaRPr>
          </a:p>
        </p:txBody>
      </p:sp>
      <p:sp>
        <p:nvSpPr>
          <p:cNvPr id="67" name="Rectangle 66"/>
          <p:cNvSpPr/>
          <p:nvPr/>
        </p:nvSpPr>
        <p:spPr>
          <a:xfrm>
            <a:off x="9979367" y="12470939"/>
            <a:ext cx="4418913" cy="830997"/>
          </a:xfrm>
          <a:prstGeom prst="rect">
            <a:avLst/>
          </a:prstGeom>
        </p:spPr>
        <p:txBody>
          <a:bodyPr wrap="square">
            <a:spAutoFit/>
          </a:bodyPr>
          <a:lstStyle/>
          <a:p>
            <a:pPr algn="ctr"/>
            <a:r>
              <a:rPr lang="id-ID" sz="2400" dirty="0">
                <a:solidFill>
                  <a:schemeClr val="accent5"/>
                </a:solidFill>
                <a:hlinkClick r:id="rId3"/>
              </a:rPr>
              <a:t>www.yourwebsitehere.com</a:t>
            </a:r>
            <a:endParaRPr lang="en-US" sz="2400" dirty="0">
              <a:solidFill>
                <a:schemeClr val="accent5"/>
              </a:solidFill>
            </a:endParaRPr>
          </a:p>
          <a:p>
            <a:pPr algn="ctr"/>
            <a:r>
              <a:rPr lang="id-ID" sz="2400" dirty="0">
                <a:solidFill>
                  <a:schemeClr val="tx1">
                    <a:lumMod val="50000"/>
                    <a:lumOff val="50000"/>
                  </a:schemeClr>
                </a:solidFill>
              </a:rPr>
              <a:t>PITCH DECK</a:t>
            </a:r>
          </a:p>
        </p:txBody>
      </p:sp>
    </p:spTree>
    <p:extLst>
      <p:ext uri="{BB962C8B-B14F-4D97-AF65-F5344CB8AC3E}">
        <p14:creationId xmlns:p14="http://schemas.microsoft.com/office/powerpoint/2010/main" val="1972361144"/>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49" presetClass="entr" presetSubtype="0" decel="100000"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p:cTn id="7" dur="500" fill="hold"/>
                                        <p:tgtEl>
                                          <p:spTgt spid="50"/>
                                        </p:tgtEl>
                                        <p:attrNameLst>
                                          <p:attrName>ppt_w</p:attrName>
                                        </p:attrNameLst>
                                      </p:cBhvr>
                                      <p:tavLst>
                                        <p:tav tm="0">
                                          <p:val>
                                            <p:fltVal val="0"/>
                                          </p:val>
                                        </p:tav>
                                        <p:tav tm="100000">
                                          <p:val>
                                            <p:strVal val="#ppt_w"/>
                                          </p:val>
                                        </p:tav>
                                      </p:tavLst>
                                    </p:anim>
                                    <p:anim calcmode="lin" valueType="num">
                                      <p:cBhvr>
                                        <p:cTn id="8" dur="500" fill="hold"/>
                                        <p:tgtEl>
                                          <p:spTgt spid="50"/>
                                        </p:tgtEl>
                                        <p:attrNameLst>
                                          <p:attrName>ppt_h</p:attrName>
                                        </p:attrNameLst>
                                      </p:cBhvr>
                                      <p:tavLst>
                                        <p:tav tm="0">
                                          <p:val>
                                            <p:fltVal val="0"/>
                                          </p:val>
                                        </p:tav>
                                        <p:tav tm="100000">
                                          <p:val>
                                            <p:strVal val="#ppt_h"/>
                                          </p:val>
                                        </p:tav>
                                      </p:tavLst>
                                    </p:anim>
                                    <p:anim calcmode="lin" valueType="num">
                                      <p:cBhvr>
                                        <p:cTn id="9" dur="500" fill="hold"/>
                                        <p:tgtEl>
                                          <p:spTgt spid="50"/>
                                        </p:tgtEl>
                                        <p:attrNameLst>
                                          <p:attrName>style.rotation</p:attrName>
                                        </p:attrNameLst>
                                      </p:cBhvr>
                                      <p:tavLst>
                                        <p:tav tm="0">
                                          <p:val>
                                            <p:fltVal val="360"/>
                                          </p:val>
                                        </p:tav>
                                        <p:tav tm="100000">
                                          <p:val>
                                            <p:fltVal val="0"/>
                                          </p:val>
                                        </p:tav>
                                      </p:tavLst>
                                    </p:anim>
                                    <p:animEffect transition="in" filter="fade">
                                      <p:cBhvr>
                                        <p:cTn id="10" dur="500"/>
                                        <p:tgtEl>
                                          <p:spTgt spid="50"/>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51"/>
                                        </p:tgtEl>
                                        <p:attrNameLst>
                                          <p:attrName>style.visibility</p:attrName>
                                        </p:attrNameLst>
                                      </p:cBhvr>
                                      <p:to>
                                        <p:strVal val="visible"/>
                                      </p:to>
                                    </p:set>
                                    <p:animEffect transition="in" filter="wipe(left)">
                                      <p:cBhvr>
                                        <p:cTn id="13" dur="500"/>
                                        <p:tgtEl>
                                          <p:spTgt spid="51"/>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52"/>
                                        </p:tgtEl>
                                        <p:attrNameLst>
                                          <p:attrName>style.visibility</p:attrName>
                                        </p:attrNameLst>
                                      </p:cBhvr>
                                      <p:to>
                                        <p:strVal val="visible"/>
                                      </p:to>
                                    </p:set>
                                    <p:animEffect transition="in" filter="fade">
                                      <p:cBhvr>
                                        <p:cTn id="17" dur="500"/>
                                        <p:tgtEl>
                                          <p:spTgt spid="52"/>
                                        </p:tgtEl>
                                      </p:cBhvr>
                                    </p:animEffect>
                                  </p:childTnLst>
                                </p:cTn>
                              </p:par>
                            </p:childTnLst>
                          </p:cTn>
                        </p:par>
                        <p:par>
                          <p:cTn id="18" fill="hold">
                            <p:stCondLst>
                              <p:cond delay="1500"/>
                            </p:stCondLst>
                            <p:childTnLst>
                              <p:par>
                                <p:cTn id="19" presetID="53" presetClass="entr" presetSubtype="16"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cTn>
                              </p:par>
                            </p:childTnLst>
                          </p:cTn>
                        </p:par>
                        <p:par>
                          <p:cTn id="24" fill="hold">
                            <p:stCondLst>
                              <p:cond delay="2000"/>
                            </p:stCondLst>
                            <p:childTnLst>
                              <p:par>
                                <p:cTn id="25" presetID="2" presetClass="entr" presetSubtype="12" fill="hold" nodeType="after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500" fill="hold"/>
                                        <p:tgtEl>
                                          <p:spTgt spid="53"/>
                                        </p:tgtEl>
                                        <p:attrNameLst>
                                          <p:attrName>ppt_x</p:attrName>
                                        </p:attrNameLst>
                                      </p:cBhvr>
                                      <p:tavLst>
                                        <p:tav tm="0">
                                          <p:val>
                                            <p:strVal val="0-#ppt_w/2"/>
                                          </p:val>
                                        </p:tav>
                                        <p:tav tm="100000">
                                          <p:val>
                                            <p:strVal val="#ppt_x"/>
                                          </p:val>
                                        </p:tav>
                                      </p:tavLst>
                                    </p:anim>
                                    <p:anim calcmode="lin" valueType="num">
                                      <p:cBhvr additive="base">
                                        <p:cTn id="28" dur="500" fill="hold"/>
                                        <p:tgtEl>
                                          <p:spTgt spid="53"/>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fade">
                                      <p:cBhvr>
                                        <p:cTn id="32" dur="500"/>
                                        <p:tgtEl>
                                          <p:spTgt spid="7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79"/>
                                        </p:tgtEl>
                                        <p:attrNameLst>
                                          <p:attrName>style.visibility</p:attrName>
                                        </p:attrNameLst>
                                      </p:cBhvr>
                                      <p:to>
                                        <p:strVal val="visible"/>
                                      </p:to>
                                    </p:set>
                                    <p:animEffect transition="in" filter="fade">
                                      <p:cBhvr>
                                        <p:cTn id="35" dur="500"/>
                                        <p:tgtEl>
                                          <p:spTgt spid="79"/>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80"/>
                                        </p:tgtEl>
                                        <p:attrNameLst>
                                          <p:attrName>style.visibility</p:attrName>
                                        </p:attrNameLst>
                                      </p:cBhvr>
                                      <p:to>
                                        <p:strVal val="visible"/>
                                      </p:to>
                                    </p:set>
                                    <p:animEffect transition="in" filter="fade">
                                      <p:cBhvr>
                                        <p:cTn id="39" dur="500"/>
                                        <p:tgtEl>
                                          <p:spTgt spid="8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1"/>
                                        </p:tgtEl>
                                        <p:attrNameLst>
                                          <p:attrName>style.visibility</p:attrName>
                                        </p:attrNameLst>
                                      </p:cBhvr>
                                      <p:to>
                                        <p:strVal val="visible"/>
                                      </p:to>
                                    </p:set>
                                    <p:animEffect transition="in" filter="fade">
                                      <p:cBhvr>
                                        <p:cTn id="42" dur="500"/>
                                        <p:tgtEl>
                                          <p:spTgt spid="81"/>
                                        </p:tgtEl>
                                      </p:cBhvr>
                                    </p:animEffect>
                                  </p:childTnLst>
                                </p:cTn>
                              </p:par>
                            </p:childTnLst>
                          </p:cTn>
                        </p:par>
                        <p:par>
                          <p:cTn id="43" fill="hold">
                            <p:stCondLst>
                              <p:cond delay="3500"/>
                            </p:stCondLst>
                            <p:childTnLst>
                              <p:par>
                                <p:cTn id="44" presetID="10" presetClass="entr" presetSubtype="0" fill="hold" grpId="0" nodeType="afterEffect">
                                  <p:stCondLst>
                                    <p:cond delay="0"/>
                                  </p:stCondLst>
                                  <p:childTnLst>
                                    <p:set>
                                      <p:cBhvr>
                                        <p:cTn id="45" dur="1" fill="hold">
                                          <p:stCondLst>
                                            <p:cond delay="0"/>
                                          </p:stCondLst>
                                        </p:cTn>
                                        <p:tgtEl>
                                          <p:spTgt spid="82"/>
                                        </p:tgtEl>
                                        <p:attrNameLst>
                                          <p:attrName>style.visibility</p:attrName>
                                        </p:attrNameLst>
                                      </p:cBhvr>
                                      <p:to>
                                        <p:strVal val="visible"/>
                                      </p:to>
                                    </p:set>
                                    <p:animEffect transition="in" filter="fade">
                                      <p:cBhvr>
                                        <p:cTn id="46" dur="500"/>
                                        <p:tgtEl>
                                          <p:spTgt spid="8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83"/>
                                        </p:tgtEl>
                                        <p:attrNameLst>
                                          <p:attrName>style.visibility</p:attrName>
                                        </p:attrNameLst>
                                      </p:cBhvr>
                                      <p:to>
                                        <p:strVal val="visible"/>
                                      </p:to>
                                    </p:set>
                                    <p:animEffect transition="in" filter="fade">
                                      <p:cBhvr>
                                        <p:cTn id="49"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p:bldP spid="52" grpId="0"/>
      <p:bldP spid="78" grpId="0" animBg="1"/>
      <p:bldP spid="79" grpId="0"/>
      <p:bldP spid="80" grpId="0" animBg="1"/>
      <p:bldP spid="81" grpId="0"/>
      <p:bldP spid="82" grpId="0" animBg="1"/>
      <p:bldP spid="83" grpId="0"/>
      <p:bldP spid="67" grpId="0"/>
      <p:bldP spid="67" grpId="1"/>
      <p:bldP spid="67" grpId="2"/>
      <p:bldP spid="67" grpId="3"/>
      <p:bldP spid="67" grpId="4"/>
      <p:bldP spid="67" grpId="5"/>
      <p:bldP spid="67" grpId="6"/>
      <p:bldP spid="67" grpId="7"/>
      <p:bldP spid="67" grpId="8"/>
      <p:bldP spid="67" grpId="9"/>
      <p:bldP spid="67" grpId="10"/>
      <p:bldP spid="67" grpId="11"/>
      <p:bldP spid="67" grpId="12"/>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GEAR UP DESIGN</a:t>
            </a:r>
            <a:endParaRPr lang="en-AU" dirty="0"/>
          </a:p>
        </p:txBody>
      </p:sp>
      <p:sp>
        <p:nvSpPr>
          <p:cNvPr id="3" name="Content Placeholder 2"/>
          <p:cNvSpPr>
            <a:spLocks noGrp="1"/>
          </p:cNvSpPr>
          <p:nvPr>
            <p:ph idx="1"/>
          </p:nvPr>
        </p:nvSpPr>
        <p:spPr/>
        <p:txBody>
          <a:bodyPr>
            <a:normAutofit fontScale="92500" lnSpcReduction="20000"/>
          </a:bodyPr>
          <a:lstStyle/>
          <a:p>
            <a:r>
              <a:rPr lang="id-ID" dirty="0"/>
              <a:t>Slogan Here Please Mate</a:t>
            </a:r>
            <a:endParaRPr lang="en-AU" dirty="0"/>
          </a:p>
        </p:txBody>
      </p:sp>
      <p:grpSp>
        <p:nvGrpSpPr>
          <p:cNvPr id="4" name="Group 3"/>
          <p:cNvGrpSpPr/>
          <p:nvPr/>
        </p:nvGrpSpPr>
        <p:grpSpPr>
          <a:xfrm>
            <a:off x="6643915" y="8799727"/>
            <a:ext cx="5522050" cy="1987214"/>
            <a:chOff x="3155419" y="2376892"/>
            <a:chExt cx="2942025" cy="1058743"/>
          </a:xfrm>
        </p:grpSpPr>
        <p:grpSp>
          <p:nvGrpSpPr>
            <p:cNvPr id="5" name="Group 4"/>
            <p:cNvGrpSpPr/>
            <p:nvPr/>
          </p:nvGrpSpPr>
          <p:grpSpPr>
            <a:xfrm>
              <a:off x="3155419" y="2376892"/>
              <a:ext cx="2940581" cy="529458"/>
              <a:chOff x="2227222" y="3277354"/>
              <a:chExt cx="2940581" cy="529458"/>
            </a:xfrm>
          </p:grpSpPr>
          <p:sp>
            <p:nvSpPr>
              <p:cNvPr id="9" name="Freeform 8"/>
              <p:cNvSpPr/>
              <p:nvPr/>
            </p:nvSpPr>
            <p:spPr>
              <a:xfrm>
                <a:off x="2562823" y="3277354"/>
                <a:ext cx="2604980" cy="529458"/>
              </a:xfrm>
              <a:custGeom>
                <a:avLst/>
                <a:gdLst>
                  <a:gd name="connsiteX0" fmla="*/ 0 w 2604980"/>
                  <a:gd name="connsiteY0" fmla="*/ 0 h 529458"/>
                  <a:gd name="connsiteX1" fmla="*/ 2516735 w 2604980"/>
                  <a:gd name="connsiteY1" fmla="*/ 0 h 529458"/>
                  <a:gd name="connsiteX2" fmla="*/ 2604980 w 2604980"/>
                  <a:gd name="connsiteY2" fmla="*/ 88245 h 529458"/>
                  <a:gd name="connsiteX3" fmla="*/ 2604980 w 2604980"/>
                  <a:gd name="connsiteY3" fmla="*/ 441213 h 529458"/>
                  <a:gd name="connsiteX4" fmla="*/ 2516735 w 2604980"/>
                  <a:gd name="connsiteY4" fmla="*/ 529458 h 529458"/>
                  <a:gd name="connsiteX5" fmla="*/ 0 w 2604980"/>
                  <a:gd name="connsiteY5" fmla="*/ 529458 h 52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4980" h="529458">
                    <a:moveTo>
                      <a:pt x="0" y="0"/>
                    </a:moveTo>
                    <a:lnTo>
                      <a:pt x="2516735" y="0"/>
                    </a:lnTo>
                    <a:cubicBezTo>
                      <a:pt x="2565471" y="0"/>
                      <a:pt x="2604980" y="39509"/>
                      <a:pt x="2604980" y="88245"/>
                    </a:cubicBezTo>
                    <a:lnTo>
                      <a:pt x="2604980" y="441213"/>
                    </a:lnTo>
                    <a:cubicBezTo>
                      <a:pt x="2604980" y="489949"/>
                      <a:pt x="2565471" y="529458"/>
                      <a:pt x="2516735" y="529458"/>
                    </a:cubicBezTo>
                    <a:lnTo>
                      <a:pt x="0" y="529458"/>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0" name="Freeform 9"/>
              <p:cNvSpPr/>
              <p:nvPr/>
            </p:nvSpPr>
            <p:spPr>
              <a:xfrm rot="16200000">
                <a:off x="2297698" y="3541686"/>
                <a:ext cx="194649" cy="335602"/>
              </a:xfrm>
              <a:custGeom>
                <a:avLst/>
                <a:gdLst>
                  <a:gd name="connsiteX0" fmla="*/ 194649 w 194649"/>
                  <a:gd name="connsiteY0" fmla="*/ 335602 h 335602"/>
                  <a:gd name="connsiteX1" fmla="*/ 0 w 194649"/>
                  <a:gd name="connsiteY1" fmla="*/ 335602 h 335602"/>
                  <a:gd name="connsiteX2" fmla="*/ 0 w 194649"/>
                  <a:gd name="connsiteY2" fmla="*/ 0 h 335602"/>
                </a:gdLst>
                <a:ahLst/>
                <a:cxnLst>
                  <a:cxn ang="0">
                    <a:pos x="connsiteX0" y="connsiteY0"/>
                  </a:cxn>
                  <a:cxn ang="0">
                    <a:pos x="connsiteX1" y="connsiteY1"/>
                  </a:cxn>
                  <a:cxn ang="0">
                    <a:pos x="connsiteX2" y="connsiteY2"/>
                  </a:cxn>
                </a:cxnLst>
                <a:rect l="l" t="t" r="r" b="b"/>
                <a:pathLst>
                  <a:path w="194649" h="335602">
                    <a:moveTo>
                      <a:pt x="194649" y="335602"/>
                    </a:moveTo>
                    <a:lnTo>
                      <a:pt x="0" y="335602"/>
                    </a:lnTo>
                    <a:lnTo>
                      <a:pt x="0"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nvGrpSpPr>
            <p:cNvPr id="6" name="Group 5"/>
            <p:cNvGrpSpPr/>
            <p:nvPr/>
          </p:nvGrpSpPr>
          <p:grpSpPr>
            <a:xfrm>
              <a:off x="3156861" y="2906177"/>
              <a:ext cx="2940583" cy="529458"/>
              <a:chOff x="2215040" y="4118509"/>
              <a:chExt cx="2940583" cy="529458"/>
            </a:xfrm>
          </p:grpSpPr>
          <p:sp>
            <p:nvSpPr>
              <p:cNvPr id="7" name="Freeform 6"/>
              <p:cNvSpPr/>
              <p:nvPr/>
            </p:nvSpPr>
            <p:spPr>
              <a:xfrm rot="16200000">
                <a:off x="2285516" y="4048033"/>
                <a:ext cx="194651" cy="335603"/>
              </a:xfrm>
              <a:custGeom>
                <a:avLst/>
                <a:gdLst>
                  <a:gd name="connsiteX0" fmla="*/ 194651 w 194651"/>
                  <a:gd name="connsiteY0" fmla="*/ 1 h 335603"/>
                  <a:gd name="connsiteX1" fmla="*/ 194651 w 194651"/>
                  <a:gd name="connsiteY1" fmla="*/ 335603 h 335603"/>
                  <a:gd name="connsiteX2" fmla="*/ 0 w 194651"/>
                  <a:gd name="connsiteY2" fmla="*/ 335603 h 335603"/>
                  <a:gd name="connsiteX3" fmla="*/ 194650 w 194651"/>
                  <a:gd name="connsiteY3" fmla="*/ 0 h 335603"/>
                </a:gdLst>
                <a:ahLst/>
                <a:cxnLst>
                  <a:cxn ang="0">
                    <a:pos x="connsiteX0" y="connsiteY0"/>
                  </a:cxn>
                  <a:cxn ang="0">
                    <a:pos x="connsiteX1" y="connsiteY1"/>
                  </a:cxn>
                  <a:cxn ang="0">
                    <a:pos x="connsiteX2" y="connsiteY2"/>
                  </a:cxn>
                  <a:cxn ang="0">
                    <a:pos x="connsiteX3" y="connsiteY3"/>
                  </a:cxn>
                </a:cxnLst>
                <a:rect l="l" t="t" r="r" b="b"/>
                <a:pathLst>
                  <a:path w="194651" h="335603">
                    <a:moveTo>
                      <a:pt x="194651" y="1"/>
                    </a:moveTo>
                    <a:lnTo>
                      <a:pt x="194651" y="335603"/>
                    </a:lnTo>
                    <a:lnTo>
                      <a:pt x="0" y="335603"/>
                    </a:lnTo>
                    <a:lnTo>
                      <a:pt x="19465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 name="Freeform 7"/>
              <p:cNvSpPr/>
              <p:nvPr/>
            </p:nvSpPr>
            <p:spPr>
              <a:xfrm>
                <a:off x="2550643" y="4118509"/>
                <a:ext cx="2604980" cy="529458"/>
              </a:xfrm>
              <a:custGeom>
                <a:avLst/>
                <a:gdLst>
                  <a:gd name="connsiteX0" fmla="*/ 0 w 2604980"/>
                  <a:gd name="connsiteY0" fmla="*/ 0 h 529458"/>
                  <a:gd name="connsiteX1" fmla="*/ 2516735 w 2604980"/>
                  <a:gd name="connsiteY1" fmla="*/ 0 h 529458"/>
                  <a:gd name="connsiteX2" fmla="*/ 2604980 w 2604980"/>
                  <a:gd name="connsiteY2" fmla="*/ 88245 h 529458"/>
                  <a:gd name="connsiteX3" fmla="*/ 2604980 w 2604980"/>
                  <a:gd name="connsiteY3" fmla="*/ 441213 h 529458"/>
                  <a:gd name="connsiteX4" fmla="*/ 2516735 w 2604980"/>
                  <a:gd name="connsiteY4" fmla="*/ 529458 h 529458"/>
                  <a:gd name="connsiteX5" fmla="*/ 0 w 2604980"/>
                  <a:gd name="connsiteY5" fmla="*/ 529458 h 52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4980" h="529458">
                    <a:moveTo>
                      <a:pt x="0" y="0"/>
                    </a:moveTo>
                    <a:lnTo>
                      <a:pt x="2516735" y="0"/>
                    </a:lnTo>
                    <a:cubicBezTo>
                      <a:pt x="2565471" y="0"/>
                      <a:pt x="2604980" y="39509"/>
                      <a:pt x="2604980" y="88245"/>
                    </a:cubicBezTo>
                    <a:lnTo>
                      <a:pt x="2604980" y="441213"/>
                    </a:lnTo>
                    <a:cubicBezTo>
                      <a:pt x="2604980" y="489949"/>
                      <a:pt x="2565471" y="529458"/>
                      <a:pt x="2516735" y="529458"/>
                    </a:cubicBezTo>
                    <a:lnTo>
                      <a:pt x="0" y="52945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grpSp>
      <p:sp>
        <p:nvSpPr>
          <p:cNvPr id="11" name="Freeform 10"/>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12" name="TextBox 11"/>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13" name="Rectangle 12"/>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grpSp>
        <p:nvGrpSpPr>
          <p:cNvPr id="18" name="Group 17"/>
          <p:cNvGrpSpPr/>
          <p:nvPr/>
        </p:nvGrpSpPr>
        <p:grpSpPr>
          <a:xfrm>
            <a:off x="3017097" y="8137561"/>
            <a:ext cx="3311859" cy="3311859"/>
            <a:chOff x="3017097" y="8137561"/>
            <a:chExt cx="3311859" cy="3311859"/>
          </a:xfrm>
        </p:grpSpPr>
        <p:grpSp>
          <p:nvGrpSpPr>
            <p:cNvPr id="16" name="Group 15"/>
            <p:cNvGrpSpPr/>
            <p:nvPr/>
          </p:nvGrpSpPr>
          <p:grpSpPr>
            <a:xfrm>
              <a:off x="3017097" y="8137561"/>
              <a:ext cx="3311859" cy="3311859"/>
              <a:chOff x="3421450" y="8155813"/>
              <a:chExt cx="2472584" cy="2472584"/>
            </a:xfrm>
          </p:grpSpPr>
          <p:sp>
            <p:nvSpPr>
              <p:cNvPr id="14" name="Freeform 675"/>
              <p:cNvSpPr>
                <a:spLocks noEditPoints="1"/>
              </p:cNvSpPr>
              <p:nvPr/>
            </p:nvSpPr>
            <p:spPr bwMode="auto">
              <a:xfrm rot="4026370">
                <a:off x="3421450" y="8155813"/>
                <a:ext cx="2472584" cy="2472584"/>
              </a:xfrm>
              <a:custGeom>
                <a:avLst/>
                <a:gdLst>
                  <a:gd name="T0" fmla="*/ 2147483647 w 2622"/>
                  <a:gd name="T1" fmla="*/ 2147483647 h 2622"/>
                  <a:gd name="T2" fmla="*/ 2147483647 w 2622"/>
                  <a:gd name="T3" fmla="*/ 2147483647 h 2622"/>
                  <a:gd name="T4" fmla="*/ 2147483647 w 2622"/>
                  <a:gd name="T5" fmla="*/ 2147483647 h 2622"/>
                  <a:gd name="T6" fmla="*/ 2147483647 w 2622"/>
                  <a:gd name="T7" fmla="*/ 2147483647 h 2622"/>
                  <a:gd name="T8" fmla="*/ 2147483647 w 2622"/>
                  <a:gd name="T9" fmla="*/ 2147483647 h 2622"/>
                  <a:gd name="T10" fmla="*/ 2147483647 w 2622"/>
                  <a:gd name="T11" fmla="*/ 2147483647 h 2622"/>
                  <a:gd name="T12" fmla="*/ 2147483647 w 2622"/>
                  <a:gd name="T13" fmla="*/ 2147483647 h 2622"/>
                  <a:gd name="T14" fmla="*/ 2147483647 w 2622"/>
                  <a:gd name="T15" fmla="*/ 2147483647 h 2622"/>
                  <a:gd name="T16" fmla="*/ 2147483647 w 2622"/>
                  <a:gd name="T17" fmla="*/ 2147483647 h 2622"/>
                  <a:gd name="T18" fmla="*/ 2147483647 w 2622"/>
                  <a:gd name="T19" fmla="*/ 2147483647 h 2622"/>
                  <a:gd name="T20" fmla="*/ 2147483647 w 2622"/>
                  <a:gd name="T21" fmla="*/ 2147483647 h 2622"/>
                  <a:gd name="T22" fmla="*/ 2147483647 w 2622"/>
                  <a:gd name="T23" fmla="*/ 2147483647 h 2622"/>
                  <a:gd name="T24" fmla="*/ 2147483647 w 2622"/>
                  <a:gd name="T25" fmla="*/ 2147483647 h 2622"/>
                  <a:gd name="T26" fmla="*/ 2147483647 w 2622"/>
                  <a:gd name="T27" fmla="*/ 2147483647 h 2622"/>
                  <a:gd name="T28" fmla="*/ 2147483647 w 2622"/>
                  <a:gd name="T29" fmla="*/ 2147483647 h 2622"/>
                  <a:gd name="T30" fmla="*/ 2147483647 w 2622"/>
                  <a:gd name="T31" fmla="*/ 2147483647 h 2622"/>
                  <a:gd name="T32" fmla="*/ 2147483647 w 2622"/>
                  <a:gd name="T33" fmla="*/ 2147483647 h 2622"/>
                  <a:gd name="T34" fmla="*/ 2147483647 w 2622"/>
                  <a:gd name="T35" fmla="*/ 2147483647 h 2622"/>
                  <a:gd name="T36" fmla="*/ 2147483647 w 2622"/>
                  <a:gd name="T37" fmla="*/ 2147483647 h 2622"/>
                  <a:gd name="T38" fmla="*/ 2147483647 w 2622"/>
                  <a:gd name="T39" fmla="*/ 2147483647 h 2622"/>
                  <a:gd name="T40" fmla="*/ 2147483647 w 2622"/>
                  <a:gd name="T41" fmla="*/ 2147483647 h 2622"/>
                  <a:gd name="T42" fmla="*/ 2147483647 w 2622"/>
                  <a:gd name="T43" fmla="*/ 2147483647 h 2622"/>
                  <a:gd name="T44" fmla="*/ 2147483647 w 2622"/>
                  <a:gd name="T45" fmla="*/ 2147483647 h 2622"/>
                  <a:gd name="T46" fmla="*/ 2147483647 w 2622"/>
                  <a:gd name="T47" fmla="*/ 2147483647 h 2622"/>
                  <a:gd name="T48" fmla="*/ 2147483647 w 2622"/>
                  <a:gd name="T49" fmla="*/ 2147483647 h 2622"/>
                  <a:gd name="T50" fmla="*/ 2147483647 w 2622"/>
                  <a:gd name="T51" fmla="*/ 2147483647 h 2622"/>
                  <a:gd name="T52" fmla="*/ 2147483647 w 2622"/>
                  <a:gd name="T53" fmla="*/ 2147483647 h 2622"/>
                  <a:gd name="T54" fmla="*/ 2147483647 w 2622"/>
                  <a:gd name="T55" fmla="*/ 2147483647 h 2622"/>
                  <a:gd name="T56" fmla="*/ 2147483647 w 2622"/>
                  <a:gd name="T57" fmla="*/ 2147483647 h 2622"/>
                  <a:gd name="T58" fmla="*/ 2147483647 w 2622"/>
                  <a:gd name="T59" fmla="*/ 2147483647 h 2622"/>
                  <a:gd name="T60" fmla="*/ 2147483647 w 2622"/>
                  <a:gd name="T61" fmla="*/ 2147483647 h 2622"/>
                  <a:gd name="T62" fmla="*/ 2147483647 w 2622"/>
                  <a:gd name="T63" fmla="*/ 2147483647 h 2622"/>
                  <a:gd name="T64" fmla="*/ 2147483647 w 2622"/>
                  <a:gd name="T65" fmla="*/ 2147483647 h 2622"/>
                  <a:gd name="T66" fmla="*/ 2147483647 w 2622"/>
                  <a:gd name="T67" fmla="*/ 2147483647 h 2622"/>
                  <a:gd name="T68" fmla="*/ 2147483647 w 2622"/>
                  <a:gd name="T69" fmla="*/ 2147483647 h 2622"/>
                  <a:gd name="T70" fmla="*/ 2147483647 w 2622"/>
                  <a:gd name="T71" fmla="*/ 2147483647 h 2622"/>
                  <a:gd name="T72" fmla="*/ 2147483647 w 2622"/>
                  <a:gd name="T73" fmla="*/ 2147483647 h 2622"/>
                  <a:gd name="T74" fmla="*/ 2147483647 w 2622"/>
                  <a:gd name="T75" fmla="*/ 2147483647 h 2622"/>
                  <a:gd name="T76" fmla="*/ 2147483647 w 2622"/>
                  <a:gd name="T77" fmla="*/ 2147483647 h 2622"/>
                  <a:gd name="T78" fmla="*/ 2147483647 w 2622"/>
                  <a:gd name="T79" fmla="*/ 2147483647 h 2622"/>
                  <a:gd name="T80" fmla="*/ 2147483647 w 2622"/>
                  <a:gd name="T81" fmla="*/ 2147483647 h 2622"/>
                  <a:gd name="T82" fmla="*/ 2147483647 w 2622"/>
                  <a:gd name="T83" fmla="*/ 2147483647 h 2622"/>
                  <a:gd name="T84" fmla="*/ 2147483647 w 2622"/>
                  <a:gd name="T85" fmla="*/ 2147483647 h 2622"/>
                  <a:gd name="T86" fmla="*/ 2147483647 w 2622"/>
                  <a:gd name="T87" fmla="*/ 2147483647 h 2622"/>
                  <a:gd name="T88" fmla="*/ 2147483647 w 2622"/>
                  <a:gd name="T89" fmla="*/ 2147483647 h 2622"/>
                  <a:gd name="T90" fmla="*/ 2147483647 w 2622"/>
                  <a:gd name="T91" fmla="*/ 2147483647 h 2622"/>
                  <a:gd name="T92" fmla="*/ 2147483647 w 2622"/>
                  <a:gd name="T93" fmla="*/ 2147483647 h 2622"/>
                  <a:gd name="T94" fmla="*/ 2147483647 w 2622"/>
                  <a:gd name="T95" fmla="*/ 2147483647 h 2622"/>
                  <a:gd name="T96" fmla="*/ 2147483647 w 2622"/>
                  <a:gd name="T97" fmla="*/ 2147483647 h 2622"/>
                  <a:gd name="T98" fmla="*/ 2147483647 w 2622"/>
                  <a:gd name="T99" fmla="*/ 2147483647 h 2622"/>
                  <a:gd name="T100" fmla="*/ 2147483647 w 2622"/>
                  <a:gd name="T101" fmla="*/ 2147483647 h 2622"/>
                  <a:gd name="T102" fmla="*/ 2147483647 w 2622"/>
                  <a:gd name="T103" fmla="*/ 2147483647 h 2622"/>
                  <a:gd name="T104" fmla="*/ 2147483647 w 2622"/>
                  <a:gd name="T105" fmla="*/ 2147483647 h 2622"/>
                  <a:gd name="T106" fmla="*/ 2147483647 w 2622"/>
                  <a:gd name="T107" fmla="*/ 2147483647 h 26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22"/>
                  <a:gd name="T163" fmla="*/ 0 h 2622"/>
                  <a:gd name="T164" fmla="*/ 2622 w 2622"/>
                  <a:gd name="T165" fmla="*/ 2622 h 26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22" h="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xmlns:a14="http://schemas.microsoft.com/office/drawing/2010/main" w="19050" cap="rnd">
                    <a:solidFill>
                      <a:srgbClr val="000000"/>
                    </a:solidFill>
                    <a:prstDash val="sysDot"/>
                    <a:round/>
                    <a:headEnd/>
                    <a:tailEnd/>
                  </a14:hiddenLine>
                </a:ext>
              </a:extLst>
            </p:spPr>
            <p:txBody>
              <a:bodyPr wrap="none" anchor="ctr"/>
              <a:lstStyle/>
              <a:p>
                <a:pPr fontAlgn="base" latinLnBrk="1">
                  <a:spcBef>
                    <a:spcPct val="0"/>
                  </a:spcBef>
                  <a:spcAft>
                    <a:spcPct val="0"/>
                  </a:spcAft>
                </a:pPr>
                <a:endParaRPr kumimoji="1" lang="zh-CN" altLang="en-US">
                  <a:solidFill>
                    <a:srgbClr val="000000"/>
                  </a:solidFill>
                  <a:latin typeface="Gulim" pitchFamily="34" charset="-127"/>
                  <a:ea typeface="Gulim" pitchFamily="34" charset="-127"/>
                </a:endParaRPr>
              </a:p>
            </p:txBody>
          </p:sp>
          <p:sp>
            <p:nvSpPr>
              <p:cNvPr id="15" name="Oval 676"/>
              <p:cNvSpPr>
                <a:spLocks noChangeArrowheads="1"/>
              </p:cNvSpPr>
              <p:nvPr/>
            </p:nvSpPr>
            <p:spPr bwMode="auto">
              <a:xfrm rot="4026370">
                <a:off x="3686425" y="8420642"/>
                <a:ext cx="1943725" cy="1942581"/>
              </a:xfrm>
              <a:prstGeom prst="ellipse">
                <a:avLst/>
              </a:prstGeom>
              <a:solidFill>
                <a:schemeClr val="accent1">
                  <a:lumMod val="75000"/>
                </a:schemeClr>
              </a:solidFill>
              <a:ln>
                <a:noFill/>
              </a:ln>
              <a:extLst>
                <a:ext uri="{91240B29-F687-4F45-9708-019B960494DF}">
                  <a14:hiddenLine xmlns:a14="http://schemas.microsoft.com/office/drawing/2010/main" w="19050" algn="ctr">
                    <a:solidFill>
                      <a:srgbClr val="000000"/>
                    </a:solidFill>
                    <a:round/>
                    <a:headEnd/>
                    <a:tailEnd/>
                  </a14:hiddenLine>
                </a:ext>
              </a:extLst>
            </p:spPr>
            <p:txBody>
              <a:bodyPr wrap="none" anchor="ctr"/>
              <a:lstStyle/>
              <a:p>
                <a:pPr fontAlgn="base" latinLnBrk="1">
                  <a:spcBef>
                    <a:spcPct val="0"/>
                  </a:spcBef>
                  <a:spcAft>
                    <a:spcPct val="0"/>
                  </a:spcAft>
                </a:pPr>
                <a:endParaRPr kumimoji="1" lang="ko-KR" altLang="en-US">
                  <a:solidFill>
                    <a:srgbClr val="000000"/>
                  </a:solidFill>
                  <a:latin typeface="Gulim" pitchFamily="34" charset="-127"/>
                  <a:ea typeface="Gulim" pitchFamily="34" charset="-127"/>
                </a:endParaRPr>
              </a:p>
            </p:txBody>
          </p:sp>
        </p:grpSp>
        <p:sp>
          <p:nvSpPr>
            <p:cNvPr id="17" name="Freeform 13"/>
            <p:cNvSpPr>
              <a:spLocks noEditPoints="1"/>
            </p:cNvSpPr>
            <p:nvPr/>
          </p:nvSpPr>
          <p:spPr bwMode="auto">
            <a:xfrm>
              <a:off x="4187884" y="9321433"/>
              <a:ext cx="970284" cy="943653"/>
            </a:xfrm>
            <a:custGeom>
              <a:avLst/>
              <a:gdLst>
                <a:gd name="T0" fmla="*/ 580 w 814"/>
                <a:gd name="T1" fmla="*/ 0 h 792"/>
                <a:gd name="T2" fmla="*/ 344 w 814"/>
                <a:gd name="T3" fmla="*/ 168 h 792"/>
                <a:gd name="T4" fmla="*/ 343 w 814"/>
                <a:gd name="T5" fmla="*/ 169 h 792"/>
                <a:gd name="T6" fmla="*/ 87 w 814"/>
                <a:gd name="T7" fmla="*/ 427 h 792"/>
                <a:gd name="T8" fmla="*/ 4 w 814"/>
                <a:gd name="T9" fmla="*/ 680 h 792"/>
                <a:gd name="T10" fmla="*/ 87 w 814"/>
                <a:gd name="T11" fmla="*/ 792 h 792"/>
                <a:gd name="T12" fmla="*/ 325 w 814"/>
                <a:gd name="T13" fmla="*/ 732 h 792"/>
                <a:gd name="T14" fmla="*/ 745 w 814"/>
                <a:gd name="T15" fmla="*/ 326 h 792"/>
                <a:gd name="T16" fmla="*/ 396 w 814"/>
                <a:gd name="T17" fmla="*/ 589 h 792"/>
                <a:gd name="T18" fmla="*/ 613 w 814"/>
                <a:gd name="T19" fmla="*/ 290 h 792"/>
                <a:gd name="T20" fmla="*/ 588 w 814"/>
                <a:gd name="T21" fmla="*/ 414 h 792"/>
                <a:gd name="T22" fmla="*/ 397 w 814"/>
                <a:gd name="T23" fmla="*/ 607 h 792"/>
                <a:gd name="T24" fmla="*/ 366 w 814"/>
                <a:gd name="T25" fmla="*/ 501 h 792"/>
                <a:gd name="T26" fmla="*/ 283 w 814"/>
                <a:gd name="T27" fmla="*/ 422 h 792"/>
                <a:gd name="T28" fmla="*/ 571 w 814"/>
                <a:gd name="T29" fmla="*/ 221 h 792"/>
                <a:gd name="T30" fmla="*/ 366 w 814"/>
                <a:gd name="T31" fmla="*/ 501 h 792"/>
                <a:gd name="T32" fmla="*/ 189 w 814"/>
                <a:gd name="T33" fmla="*/ 395 h 792"/>
                <a:gd name="T34" fmla="*/ 493 w 814"/>
                <a:gd name="T35" fmla="*/ 177 h 792"/>
                <a:gd name="T36" fmla="*/ 103 w 814"/>
                <a:gd name="T37" fmla="*/ 739 h 792"/>
                <a:gd name="T38" fmla="*/ 50 w 814"/>
                <a:gd name="T39" fmla="*/ 705 h 792"/>
                <a:gd name="T40" fmla="*/ 78 w 814"/>
                <a:gd name="T41" fmla="*/ 597 h 792"/>
                <a:gd name="T42" fmla="*/ 195 w 814"/>
                <a:gd name="T43" fmla="*/ 715 h 792"/>
                <a:gd name="T44" fmla="*/ 220 w 814"/>
                <a:gd name="T45" fmla="*/ 709 h 792"/>
                <a:gd name="T46" fmla="*/ 85 w 814"/>
                <a:gd name="T47" fmla="*/ 572 h 792"/>
                <a:gd name="T48" fmla="*/ 119 w 814"/>
                <a:gd name="T49" fmla="*/ 466 h 792"/>
                <a:gd name="T50" fmla="*/ 320 w 814"/>
                <a:gd name="T51" fmla="*/ 681 h 792"/>
                <a:gd name="T52" fmla="*/ 220 w 814"/>
                <a:gd name="T53" fmla="*/ 709 h 792"/>
                <a:gd name="T54" fmla="*/ 668 w 814"/>
                <a:gd name="T55" fmla="*/ 333 h 792"/>
                <a:gd name="T56" fmla="*/ 606 w 814"/>
                <a:gd name="T57" fmla="*/ 186 h 792"/>
                <a:gd name="T58" fmla="*/ 500 w 814"/>
                <a:gd name="T59" fmla="*/ 81 h 792"/>
                <a:gd name="T60" fmla="*/ 693 w 814"/>
                <a:gd name="T61" fmla="*/ 99 h 792"/>
                <a:gd name="T62" fmla="*/ 710 w 814"/>
                <a:gd name="T63" fmla="*/ 291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4" h="792">
                  <a:moveTo>
                    <a:pt x="728" y="64"/>
                  </a:moveTo>
                  <a:cubicBezTo>
                    <a:pt x="687" y="23"/>
                    <a:pt x="633" y="0"/>
                    <a:pt x="580" y="0"/>
                  </a:cubicBezTo>
                  <a:cubicBezTo>
                    <a:pt x="536" y="0"/>
                    <a:pt x="495" y="17"/>
                    <a:pt x="465" y="46"/>
                  </a:cubicBezTo>
                  <a:cubicBezTo>
                    <a:pt x="344" y="168"/>
                    <a:pt x="344" y="168"/>
                    <a:pt x="344" y="168"/>
                  </a:cubicBezTo>
                  <a:cubicBezTo>
                    <a:pt x="344" y="168"/>
                    <a:pt x="344" y="168"/>
                    <a:pt x="343" y="169"/>
                  </a:cubicBezTo>
                  <a:cubicBezTo>
                    <a:pt x="343" y="169"/>
                    <a:pt x="343" y="169"/>
                    <a:pt x="343" y="169"/>
                  </a:cubicBezTo>
                  <a:cubicBezTo>
                    <a:pt x="343" y="169"/>
                    <a:pt x="343" y="169"/>
                    <a:pt x="343" y="169"/>
                  </a:cubicBezTo>
                  <a:cubicBezTo>
                    <a:pt x="87" y="427"/>
                    <a:pt x="87" y="427"/>
                    <a:pt x="87" y="427"/>
                  </a:cubicBezTo>
                  <a:cubicBezTo>
                    <a:pt x="75" y="439"/>
                    <a:pt x="67" y="453"/>
                    <a:pt x="62" y="469"/>
                  </a:cubicBezTo>
                  <a:cubicBezTo>
                    <a:pt x="4" y="680"/>
                    <a:pt x="4" y="680"/>
                    <a:pt x="4" y="680"/>
                  </a:cubicBezTo>
                  <a:cubicBezTo>
                    <a:pt x="4" y="680"/>
                    <a:pt x="0" y="697"/>
                    <a:pt x="0" y="705"/>
                  </a:cubicBezTo>
                  <a:cubicBezTo>
                    <a:pt x="0" y="753"/>
                    <a:pt x="39" y="792"/>
                    <a:pt x="87" y="792"/>
                  </a:cubicBezTo>
                  <a:cubicBezTo>
                    <a:pt x="96" y="792"/>
                    <a:pt x="115" y="787"/>
                    <a:pt x="115" y="787"/>
                  </a:cubicBezTo>
                  <a:cubicBezTo>
                    <a:pt x="325" y="732"/>
                    <a:pt x="325" y="732"/>
                    <a:pt x="325" y="732"/>
                  </a:cubicBezTo>
                  <a:cubicBezTo>
                    <a:pt x="341" y="727"/>
                    <a:pt x="356" y="719"/>
                    <a:pt x="367" y="707"/>
                  </a:cubicBezTo>
                  <a:cubicBezTo>
                    <a:pt x="745" y="326"/>
                    <a:pt x="745" y="326"/>
                    <a:pt x="745" y="326"/>
                  </a:cubicBezTo>
                  <a:cubicBezTo>
                    <a:pt x="814" y="258"/>
                    <a:pt x="806" y="142"/>
                    <a:pt x="728" y="64"/>
                  </a:cubicBezTo>
                  <a:close/>
                  <a:moveTo>
                    <a:pt x="396" y="589"/>
                  </a:moveTo>
                  <a:cubicBezTo>
                    <a:pt x="394" y="567"/>
                    <a:pt x="388" y="545"/>
                    <a:pt x="379" y="524"/>
                  </a:cubicBezTo>
                  <a:cubicBezTo>
                    <a:pt x="613" y="290"/>
                    <a:pt x="613" y="290"/>
                    <a:pt x="613" y="290"/>
                  </a:cubicBezTo>
                  <a:cubicBezTo>
                    <a:pt x="627" y="335"/>
                    <a:pt x="620" y="382"/>
                    <a:pt x="588" y="414"/>
                  </a:cubicBezTo>
                  <a:cubicBezTo>
                    <a:pt x="588" y="414"/>
                    <a:pt x="588" y="414"/>
                    <a:pt x="588" y="414"/>
                  </a:cubicBezTo>
                  <a:cubicBezTo>
                    <a:pt x="588" y="415"/>
                    <a:pt x="588" y="415"/>
                    <a:pt x="588" y="415"/>
                  </a:cubicBezTo>
                  <a:cubicBezTo>
                    <a:pt x="397" y="607"/>
                    <a:pt x="397" y="607"/>
                    <a:pt x="397" y="607"/>
                  </a:cubicBezTo>
                  <a:cubicBezTo>
                    <a:pt x="397" y="601"/>
                    <a:pt x="397" y="595"/>
                    <a:pt x="396" y="589"/>
                  </a:cubicBezTo>
                  <a:close/>
                  <a:moveTo>
                    <a:pt x="366" y="501"/>
                  </a:moveTo>
                  <a:cubicBezTo>
                    <a:pt x="357" y="486"/>
                    <a:pt x="346" y="472"/>
                    <a:pt x="333" y="459"/>
                  </a:cubicBezTo>
                  <a:cubicBezTo>
                    <a:pt x="318" y="443"/>
                    <a:pt x="301" y="432"/>
                    <a:pt x="283" y="422"/>
                  </a:cubicBezTo>
                  <a:cubicBezTo>
                    <a:pt x="519" y="186"/>
                    <a:pt x="519" y="186"/>
                    <a:pt x="519" y="186"/>
                  </a:cubicBezTo>
                  <a:cubicBezTo>
                    <a:pt x="537" y="194"/>
                    <a:pt x="555" y="206"/>
                    <a:pt x="571" y="221"/>
                  </a:cubicBezTo>
                  <a:cubicBezTo>
                    <a:pt x="584" y="235"/>
                    <a:pt x="594" y="250"/>
                    <a:pt x="602" y="265"/>
                  </a:cubicBezTo>
                  <a:lnTo>
                    <a:pt x="366" y="501"/>
                  </a:lnTo>
                  <a:close/>
                  <a:moveTo>
                    <a:pt x="260" y="410"/>
                  </a:moveTo>
                  <a:cubicBezTo>
                    <a:pt x="237" y="401"/>
                    <a:pt x="213" y="395"/>
                    <a:pt x="189" y="395"/>
                  </a:cubicBezTo>
                  <a:cubicBezTo>
                    <a:pt x="379" y="203"/>
                    <a:pt x="379" y="203"/>
                    <a:pt x="379" y="203"/>
                  </a:cubicBezTo>
                  <a:cubicBezTo>
                    <a:pt x="408" y="175"/>
                    <a:pt x="451" y="166"/>
                    <a:pt x="493" y="177"/>
                  </a:cubicBezTo>
                  <a:lnTo>
                    <a:pt x="260" y="410"/>
                  </a:lnTo>
                  <a:close/>
                  <a:moveTo>
                    <a:pt x="103" y="739"/>
                  </a:moveTo>
                  <a:cubicBezTo>
                    <a:pt x="100" y="740"/>
                    <a:pt x="92" y="742"/>
                    <a:pt x="86" y="743"/>
                  </a:cubicBezTo>
                  <a:cubicBezTo>
                    <a:pt x="66" y="742"/>
                    <a:pt x="50" y="726"/>
                    <a:pt x="50" y="705"/>
                  </a:cubicBezTo>
                  <a:cubicBezTo>
                    <a:pt x="50" y="701"/>
                    <a:pt x="51" y="694"/>
                    <a:pt x="52" y="691"/>
                  </a:cubicBezTo>
                  <a:cubicBezTo>
                    <a:pt x="78" y="597"/>
                    <a:pt x="78" y="597"/>
                    <a:pt x="78" y="597"/>
                  </a:cubicBezTo>
                  <a:cubicBezTo>
                    <a:pt x="106" y="596"/>
                    <a:pt x="137" y="607"/>
                    <a:pt x="161" y="631"/>
                  </a:cubicBezTo>
                  <a:cubicBezTo>
                    <a:pt x="185" y="656"/>
                    <a:pt x="196" y="687"/>
                    <a:pt x="195" y="715"/>
                  </a:cubicBezTo>
                  <a:lnTo>
                    <a:pt x="103" y="739"/>
                  </a:lnTo>
                  <a:close/>
                  <a:moveTo>
                    <a:pt x="220" y="709"/>
                  </a:moveTo>
                  <a:cubicBezTo>
                    <a:pt x="219" y="676"/>
                    <a:pt x="206" y="641"/>
                    <a:pt x="178" y="614"/>
                  </a:cubicBezTo>
                  <a:cubicBezTo>
                    <a:pt x="152" y="588"/>
                    <a:pt x="119" y="573"/>
                    <a:pt x="85" y="572"/>
                  </a:cubicBezTo>
                  <a:cubicBezTo>
                    <a:pt x="110" y="482"/>
                    <a:pt x="110" y="482"/>
                    <a:pt x="110" y="482"/>
                  </a:cubicBezTo>
                  <a:cubicBezTo>
                    <a:pt x="111" y="477"/>
                    <a:pt x="115" y="471"/>
                    <a:pt x="119" y="466"/>
                  </a:cubicBezTo>
                  <a:cubicBezTo>
                    <a:pt x="169" y="430"/>
                    <a:pt x="245" y="440"/>
                    <a:pt x="298" y="494"/>
                  </a:cubicBezTo>
                  <a:cubicBezTo>
                    <a:pt x="355" y="550"/>
                    <a:pt x="363" y="632"/>
                    <a:pt x="320" y="681"/>
                  </a:cubicBezTo>
                  <a:cubicBezTo>
                    <a:pt x="317" y="682"/>
                    <a:pt x="314" y="684"/>
                    <a:pt x="311" y="685"/>
                  </a:cubicBezTo>
                  <a:lnTo>
                    <a:pt x="220" y="709"/>
                  </a:lnTo>
                  <a:close/>
                  <a:moveTo>
                    <a:pt x="710" y="291"/>
                  </a:moveTo>
                  <a:cubicBezTo>
                    <a:pt x="668" y="333"/>
                    <a:pt x="668" y="333"/>
                    <a:pt x="668" y="333"/>
                  </a:cubicBezTo>
                  <a:cubicBezTo>
                    <a:pt x="668" y="328"/>
                    <a:pt x="669" y="322"/>
                    <a:pt x="669" y="317"/>
                  </a:cubicBezTo>
                  <a:cubicBezTo>
                    <a:pt x="664" y="269"/>
                    <a:pt x="642" y="223"/>
                    <a:pt x="606" y="186"/>
                  </a:cubicBezTo>
                  <a:cubicBezTo>
                    <a:pt x="565" y="146"/>
                    <a:pt x="512" y="123"/>
                    <a:pt x="459" y="123"/>
                  </a:cubicBezTo>
                  <a:cubicBezTo>
                    <a:pt x="500" y="81"/>
                    <a:pt x="500" y="81"/>
                    <a:pt x="500" y="81"/>
                  </a:cubicBezTo>
                  <a:cubicBezTo>
                    <a:pt x="520" y="61"/>
                    <a:pt x="549" y="50"/>
                    <a:pt x="580" y="50"/>
                  </a:cubicBezTo>
                  <a:cubicBezTo>
                    <a:pt x="620" y="50"/>
                    <a:pt x="661" y="68"/>
                    <a:pt x="693" y="99"/>
                  </a:cubicBezTo>
                  <a:cubicBezTo>
                    <a:pt x="722" y="128"/>
                    <a:pt x="740" y="165"/>
                    <a:pt x="742" y="202"/>
                  </a:cubicBezTo>
                  <a:cubicBezTo>
                    <a:pt x="745" y="237"/>
                    <a:pt x="733" y="268"/>
                    <a:pt x="710" y="2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grpSp>
      <p:graphicFrame>
        <p:nvGraphicFramePr>
          <p:cNvPr id="19" name="Chart Placeholder 15"/>
          <p:cNvGraphicFramePr>
            <a:graphicFrameLocks/>
          </p:cNvGraphicFramePr>
          <p:nvPr>
            <p:extLst>
              <p:ext uri="{D42A27DB-BD31-4B8C-83A1-F6EECF244321}">
                <p14:modId xmlns:p14="http://schemas.microsoft.com/office/powerpoint/2010/main" val="3441427730"/>
              </p:ext>
            </p:extLst>
          </p:nvPr>
        </p:nvGraphicFramePr>
        <p:xfrm>
          <a:off x="13651439" y="3950040"/>
          <a:ext cx="8543543" cy="5219011"/>
        </p:xfrm>
        <a:graphic>
          <a:graphicData uri="http://schemas.openxmlformats.org/drawingml/2006/chart">
            <c:chart xmlns:c="http://schemas.openxmlformats.org/drawingml/2006/chart" xmlns:r="http://schemas.openxmlformats.org/officeDocument/2006/relationships" r:id="rId3"/>
          </a:graphicData>
        </a:graphic>
      </p:graphicFrame>
      <p:sp>
        <p:nvSpPr>
          <p:cNvPr id="20" name="Text Placeholder 4"/>
          <p:cNvSpPr txBox="1">
            <a:spLocks/>
          </p:cNvSpPr>
          <p:nvPr/>
        </p:nvSpPr>
        <p:spPr>
          <a:xfrm>
            <a:off x="14214764" y="9428143"/>
            <a:ext cx="7647709" cy="1926247"/>
          </a:xfrm>
          <a:prstGeom prst="rect">
            <a:avLst/>
          </a:prstGeom>
        </p:spPr>
        <p:txBody>
          <a:bodyPr/>
          <a:lstStyle>
            <a:lvl1pPr marL="0" indent="0" algn="l" defTabSz="1828343" rtl="0" eaLnBrk="1" latinLnBrk="0" hangingPunct="1">
              <a:lnSpc>
                <a:spcPct val="90000"/>
              </a:lnSpc>
              <a:spcBef>
                <a:spcPts val="2000"/>
              </a:spcBef>
              <a:buFont typeface="Arial" panose="020B0604020202020204" pitchFamily="34" charset="0"/>
              <a:buNone/>
              <a:defRPr sz="2800" kern="1200">
                <a:solidFill>
                  <a:schemeClr val="tx1"/>
                </a:solidFill>
                <a:latin typeface="+mn-lt"/>
                <a:ea typeface="+mn-ea"/>
                <a:cs typeface="+mn-cs"/>
              </a:defRPr>
            </a:lvl1pPr>
            <a:lvl2pPr marL="914171" indent="0" algn="l" defTabSz="1828343" rtl="0" eaLnBrk="1" latinLnBrk="0" hangingPunct="1">
              <a:lnSpc>
                <a:spcPct val="90000"/>
              </a:lnSpc>
              <a:spcBef>
                <a:spcPts val="1000"/>
              </a:spcBef>
              <a:buFont typeface="Arial" panose="020B0604020202020204" pitchFamily="34" charset="0"/>
              <a:buNone/>
              <a:defRPr sz="2000" kern="1200">
                <a:solidFill>
                  <a:schemeClr val="tx1"/>
                </a:solidFill>
                <a:latin typeface="+mn-lt"/>
                <a:ea typeface="+mn-ea"/>
                <a:cs typeface="+mn-cs"/>
              </a:defRPr>
            </a:lvl2pPr>
            <a:lvl3pPr marL="1828343" indent="0" algn="l" defTabSz="1828343" rtl="0" eaLnBrk="1" latinLnBrk="0" hangingPunct="1">
              <a:lnSpc>
                <a:spcPct val="90000"/>
              </a:lnSpc>
              <a:spcBef>
                <a:spcPts val="1000"/>
              </a:spcBef>
              <a:buFont typeface="Arial" panose="020B0604020202020204" pitchFamily="34" charset="0"/>
              <a:buNone/>
              <a:defRPr sz="1600" kern="1200">
                <a:solidFill>
                  <a:schemeClr val="tx1"/>
                </a:solidFill>
                <a:latin typeface="+mn-lt"/>
                <a:ea typeface="+mn-ea"/>
                <a:cs typeface="+mn-cs"/>
              </a:defRPr>
            </a:lvl3pPr>
            <a:lvl4pPr marL="2742514" indent="0" algn="l" defTabSz="1828343" rtl="0" eaLnBrk="1" latinLnBrk="0" hangingPunct="1">
              <a:lnSpc>
                <a:spcPct val="90000"/>
              </a:lnSpc>
              <a:spcBef>
                <a:spcPts val="1000"/>
              </a:spcBef>
              <a:buFont typeface="Arial" panose="020B0604020202020204" pitchFamily="34" charset="0"/>
              <a:buNone/>
              <a:defRPr sz="1400" kern="1200">
                <a:solidFill>
                  <a:schemeClr val="tx1"/>
                </a:solidFill>
                <a:latin typeface="+mn-lt"/>
                <a:ea typeface="+mn-ea"/>
                <a:cs typeface="+mn-cs"/>
              </a:defRPr>
            </a:lvl4pPr>
            <a:lvl5pPr marL="3656685" indent="0" algn="l" defTabSz="1828343" rtl="0" eaLnBrk="1" latinLnBrk="0" hangingPunct="1">
              <a:lnSpc>
                <a:spcPct val="90000"/>
              </a:lnSpc>
              <a:spcBef>
                <a:spcPts val="1000"/>
              </a:spcBef>
              <a:buFont typeface="Arial" panose="020B0604020202020204" pitchFamily="34" charset="0"/>
              <a:buNone/>
              <a:defRPr sz="1400"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a:lnSpc>
                <a:spcPct val="150000"/>
              </a:lnSpc>
            </a:pPr>
            <a:r>
              <a:rPr lang="id-ID" sz="2000" dirty="0">
                <a:solidFill>
                  <a:schemeClr val="accent2"/>
                </a:solidFill>
              </a:rPr>
              <a:t>Lorem ipsum dolor </a:t>
            </a:r>
            <a:r>
              <a:rPr lang="id-ID" sz="2000" dirty="0">
                <a:solidFill>
                  <a:schemeClr val="tx1">
                    <a:lumMod val="50000"/>
                    <a:lumOff val="50000"/>
                  </a:schemeClr>
                </a:solidFill>
              </a:rPr>
              <a:t>sit ame temab ium expedi cu quam nonem dandenis dis endus quaspel invernam hil inimagniam assum escidis aliqui offictotas exereicid nusto ium</a:t>
            </a:r>
            <a:endParaRPr lang="en-AU" sz="2000" dirty="0">
              <a:solidFill>
                <a:schemeClr val="tx1">
                  <a:lumMod val="50000"/>
                  <a:lumOff val="50000"/>
                </a:schemeClr>
              </a:solidFill>
            </a:endParaRPr>
          </a:p>
        </p:txBody>
      </p:sp>
      <p:sp>
        <p:nvSpPr>
          <p:cNvPr id="21" name="TextBox 20"/>
          <p:cNvSpPr txBox="1"/>
          <p:nvPr/>
        </p:nvSpPr>
        <p:spPr>
          <a:xfrm>
            <a:off x="7826304" y="9896438"/>
            <a:ext cx="3846062" cy="698396"/>
          </a:xfrm>
          <a:prstGeom prst="rect">
            <a:avLst/>
          </a:prstGeom>
          <a:noFill/>
        </p:spPr>
        <p:txBody>
          <a:bodyPr wrap="square" rtlCol="0">
            <a:noAutofit/>
          </a:bodyPr>
          <a:lstStyle/>
          <a:p>
            <a:r>
              <a:rPr lang="id-ID" sz="2000" dirty="0">
                <a:solidFill>
                  <a:schemeClr val="bg1"/>
                </a:solidFill>
              </a:rPr>
              <a:t>Lorem ipsum dolor sit amet put any analysis here please</a:t>
            </a:r>
            <a:endParaRPr lang="en-US" sz="2000" b="1" dirty="0">
              <a:solidFill>
                <a:schemeClr val="bg1"/>
              </a:solidFill>
            </a:endParaRPr>
          </a:p>
        </p:txBody>
      </p:sp>
      <p:sp>
        <p:nvSpPr>
          <p:cNvPr id="22" name="TextBox 21"/>
          <p:cNvSpPr txBox="1"/>
          <p:nvPr/>
        </p:nvSpPr>
        <p:spPr>
          <a:xfrm>
            <a:off x="7826304" y="9056748"/>
            <a:ext cx="3846062" cy="520247"/>
          </a:xfrm>
          <a:prstGeom prst="rect">
            <a:avLst/>
          </a:prstGeom>
          <a:noFill/>
        </p:spPr>
        <p:txBody>
          <a:bodyPr wrap="square" rtlCol="0">
            <a:noAutofit/>
          </a:bodyPr>
          <a:lstStyle/>
          <a:p>
            <a:r>
              <a:rPr lang="id-ID" sz="2800" b="1" dirty="0">
                <a:solidFill>
                  <a:schemeClr val="bg1"/>
                </a:solidFill>
                <a:latin typeface="+mj-lt"/>
              </a:rPr>
              <a:t>12 K DESIGN BUDGET</a:t>
            </a:r>
            <a:endParaRPr lang="en-US" sz="2800" b="1" dirty="0">
              <a:solidFill>
                <a:schemeClr val="bg1"/>
              </a:solidFill>
              <a:latin typeface="+mj-lt"/>
            </a:endParaRPr>
          </a:p>
        </p:txBody>
      </p:sp>
      <p:sp>
        <p:nvSpPr>
          <p:cNvPr id="23" name="TextBox 22"/>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42</a:t>
            </a:fld>
            <a:endParaRPr lang="en-US" sz="2400" dirty="0">
              <a:solidFill>
                <a:schemeClr val="bg1"/>
              </a:solidFill>
            </a:endParaRPr>
          </a:p>
        </p:txBody>
      </p:sp>
      <p:sp>
        <p:nvSpPr>
          <p:cNvPr id="24" name="Rectangle 23"/>
          <p:cNvSpPr/>
          <p:nvPr/>
        </p:nvSpPr>
        <p:spPr>
          <a:xfrm>
            <a:off x="9979367" y="12470939"/>
            <a:ext cx="4418913" cy="830997"/>
          </a:xfrm>
          <a:prstGeom prst="rect">
            <a:avLst/>
          </a:prstGeom>
        </p:spPr>
        <p:txBody>
          <a:bodyPr wrap="square">
            <a:spAutoFit/>
          </a:bodyPr>
          <a:lstStyle/>
          <a:p>
            <a:pPr algn="ctr"/>
            <a:r>
              <a:rPr lang="id-ID" sz="2400" dirty="0">
                <a:solidFill>
                  <a:schemeClr val="accent5"/>
                </a:solidFill>
                <a:hlinkClick r:id="rId4"/>
              </a:rPr>
              <a:t>www.yourwebsitehere.com</a:t>
            </a:r>
            <a:endParaRPr lang="en-US" sz="2400" dirty="0">
              <a:solidFill>
                <a:schemeClr val="accent5"/>
              </a:solidFill>
            </a:endParaRPr>
          </a:p>
          <a:p>
            <a:pPr algn="ctr"/>
            <a:r>
              <a:rPr lang="id-ID" sz="2400" dirty="0">
                <a:solidFill>
                  <a:schemeClr val="tx1">
                    <a:lumMod val="50000"/>
                    <a:lumOff val="50000"/>
                  </a:schemeClr>
                </a:solidFill>
              </a:rPr>
              <a:t>PITCH DECK</a:t>
            </a:r>
          </a:p>
        </p:txBody>
      </p:sp>
    </p:spTree>
    <p:extLst>
      <p:ext uri="{BB962C8B-B14F-4D97-AF65-F5344CB8AC3E}">
        <p14:creationId xmlns:p14="http://schemas.microsoft.com/office/powerpoint/2010/main" val="49701507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49" presetClass="entr" presetSubtype="0"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 calcmode="lin" valueType="num">
                                      <p:cBhvr>
                                        <p:cTn id="9" dur="500" fill="hold"/>
                                        <p:tgtEl>
                                          <p:spTgt spid="11"/>
                                        </p:tgtEl>
                                        <p:attrNameLst>
                                          <p:attrName>style.rotation</p:attrName>
                                        </p:attrNameLst>
                                      </p:cBhvr>
                                      <p:tavLst>
                                        <p:tav tm="0">
                                          <p:val>
                                            <p:fltVal val="360"/>
                                          </p:val>
                                        </p:tav>
                                        <p:tav tm="100000">
                                          <p:val>
                                            <p:fltVal val="0"/>
                                          </p:val>
                                        </p:tav>
                                      </p:tavLst>
                                    </p:anim>
                                    <p:animEffect transition="in" filter="fade">
                                      <p:cBhvr>
                                        <p:cTn id="10" dur="500"/>
                                        <p:tgtEl>
                                          <p:spTgt spid="11"/>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par>
                                <p:cTn id="22" presetID="22" presetClass="entr" presetSubtype="8"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left)">
                                      <p:cBhvr>
                                        <p:cTn id="24" dur="500"/>
                                        <p:tgtEl>
                                          <p:spTgt spid="4"/>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500"/>
                                        <p:tgtEl>
                                          <p:spTgt spid="20"/>
                                        </p:tgtEl>
                                      </p:cBhvr>
                                    </p:animEffect>
                                  </p:childTnLst>
                                </p:cTn>
                              </p:par>
                            </p:childTnLst>
                          </p:cTn>
                        </p:par>
                        <p:par>
                          <p:cTn id="29" fill="hold">
                            <p:stCondLst>
                              <p:cond delay="2500"/>
                            </p:stCondLst>
                            <p:childTnLst>
                              <p:par>
                                <p:cTn id="30" presetID="42" presetClass="entr" presetSubtype="0"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1000"/>
                                        <p:tgtEl>
                                          <p:spTgt spid="19"/>
                                        </p:tgtEl>
                                      </p:cBhvr>
                                    </p:animEffect>
                                    <p:anim calcmode="lin" valueType="num">
                                      <p:cBhvr>
                                        <p:cTn id="33" dur="1000" fill="hold"/>
                                        <p:tgtEl>
                                          <p:spTgt spid="19"/>
                                        </p:tgtEl>
                                        <p:attrNameLst>
                                          <p:attrName>ppt_x</p:attrName>
                                        </p:attrNameLst>
                                      </p:cBhvr>
                                      <p:tavLst>
                                        <p:tav tm="0">
                                          <p:val>
                                            <p:strVal val="#ppt_x"/>
                                          </p:val>
                                        </p:tav>
                                        <p:tav tm="100000">
                                          <p:val>
                                            <p:strVal val="#ppt_x"/>
                                          </p:val>
                                        </p:tav>
                                      </p:tavLst>
                                    </p:anim>
                                    <p:anim calcmode="lin" valueType="num">
                                      <p:cBhvr>
                                        <p:cTn id="34"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p:bldGraphic spid="19" grpId="0">
        <p:bldAsOne/>
      </p:bldGraphic>
      <p:bldP spid="20" grpId="0"/>
      <p:bldP spid="24" grpId="0"/>
      <p:bldP spid="24" grpId="1"/>
      <p:bldP spid="24" grpId="2"/>
      <p:bldP spid="24" grpId="3"/>
      <p:bldP spid="24" grpId="4"/>
      <p:bldP spid="24" grpId="5"/>
      <p:bldP spid="24" grpId="6"/>
      <p:bldP spid="24" grpId="7"/>
      <p:bldP spid="24" grpId="8"/>
      <p:bldP spid="24" grpId="9"/>
      <p:bldP spid="24" grpId="10"/>
      <p:bldP spid="24" grpId="11"/>
      <p:bldP spid="24" grpId="12"/>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GEMSTONE INFO</a:t>
            </a:r>
            <a:endParaRPr lang="en-AU" dirty="0"/>
          </a:p>
        </p:txBody>
      </p:sp>
      <p:sp>
        <p:nvSpPr>
          <p:cNvPr id="3" name="Content Placeholder 2"/>
          <p:cNvSpPr>
            <a:spLocks noGrp="1"/>
          </p:cNvSpPr>
          <p:nvPr>
            <p:ph idx="1"/>
          </p:nvPr>
        </p:nvSpPr>
        <p:spPr/>
        <p:txBody>
          <a:bodyPr>
            <a:normAutofit fontScale="92500" lnSpcReduction="20000"/>
          </a:bodyPr>
          <a:lstStyle/>
          <a:p>
            <a:r>
              <a:rPr lang="id-ID" dirty="0"/>
              <a:t>Lorem Intro Should Be Here Please</a:t>
            </a:r>
            <a:endParaRPr lang="en-AU" dirty="0"/>
          </a:p>
        </p:txBody>
      </p:sp>
      <p:grpSp>
        <p:nvGrpSpPr>
          <p:cNvPr id="14" name="Group 13"/>
          <p:cNvGrpSpPr/>
          <p:nvPr/>
        </p:nvGrpSpPr>
        <p:grpSpPr>
          <a:xfrm>
            <a:off x="2346509" y="3698150"/>
            <a:ext cx="2557157" cy="2557157"/>
            <a:chOff x="7680325" y="7635875"/>
            <a:chExt cx="2784475" cy="2784475"/>
          </a:xfrm>
        </p:grpSpPr>
        <p:sp>
          <p:nvSpPr>
            <p:cNvPr id="4" name="Freeform 8"/>
            <p:cNvSpPr>
              <a:spLocks/>
            </p:cNvSpPr>
            <p:nvPr/>
          </p:nvSpPr>
          <p:spPr bwMode="auto">
            <a:xfrm>
              <a:off x="7680325" y="7635875"/>
              <a:ext cx="2784475" cy="2784475"/>
            </a:xfrm>
            <a:custGeom>
              <a:avLst/>
              <a:gdLst>
                <a:gd name="T0" fmla="*/ 1004 w 1754"/>
                <a:gd name="T1" fmla="*/ 0 h 1754"/>
                <a:gd name="T2" fmla="*/ 750 w 1754"/>
                <a:gd name="T3" fmla="*/ 0 h 1754"/>
                <a:gd name="T4" fmla="*/ 0 w 1754"/>
                <a:gd name="T5" fmla="*/ 750 h 1754"/>
                <a:gd name="T6" fmla="*/ 0 w 1754"/>
                <a:gd name="T7" fmla="*/ 1006 h 1754"/>
                <a:gd name="T8" fmla="*/ 750 w 1754"/>
                <a:gd name="T9" fmla="*/ 1754 h 1754"/>
                <a:gd name="T10" fmla="*/ 1004 w 1754"/>
                <a:gd name="T11" fmla="*/ 1754 h 1754"/>
                <a:gd name="T12" fmla="*/ 1754 w 1754"/>
                <a:gd name="T13" fmla="*/ 1006 h 1754"/>
                <a:gd name="T14" fmla="*/ 1754 w 1754"/>
                <a:gd name="T15" fmla="*/ 750 h 1754"/>
                <a:gd name="T16" fmla="*/ 1004 w 1754"/>
                <a:gd name="T17" fmla="*/ 0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4" h="1754">
                  <a:moveTo>
                    <a:pt x="1004" y="0"/>
                  </a:moveTo>
                  <a:lnTo>
                    <a:pt x="750" y="0"/>
                  </a:lnTo>
                  <a:lnTo>
                    <a:pt x="0" y="750"/>
                  </a:lnTo>
                  <a:lnTo>
                    <a:pt x="0" y="1006"/>
                  </a:lnTo>
                  <a:lnTo>
                    <a:pt x="750" y="1754"/>
                  </a:lnTo>
                  <a:lnTo>
                    <a:pt x="1004" y="1754"/>
                  </a:lnTo>
                  <a:lnTo>
                    <a:pt x="1754" y="1006"/>
                  </a:lnTo>
                  <a:lnTo>
                    <a:pt x="1754" y="750"/>
                  </a:lnTo>
                  <a:lnTo>
                    <a:pt x="1004" y="0"/>
                  </a:lnTo>
                  <a:close/>
                </a:path>
              </a:pathLst>
            </a:custGeom>
            <a:solidFill>
              <a:srgbClr val="92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 name="Freeform 46"/>
            <p:cNvSpPr>
              <a:spLocks/>
            </p:cNvSpPr>
            <p:nvPr/>
          </p:nvSpPr>
          <p:spPr bwMode="auto">
            <a:xfrm>
              <a:off x="7680325" y="7635875"/>
              <a:ext cx="1320800" cy="1320800"/>
            </a:xfrm>
            <a:custGeom>
              <a:avLst/>
              <a:gdLst>
                <a:gd name="T0" fmla="*/ 832 w 832"/>
                <a:gd name="T1" fmla="*/ 622 h 832"/>
                <a:gd name="T2" fmla="*/ 750 w 832"/>
                <a:gd name="T3" fmla="*/ 0 h 832"/>
                <a:gd name="T4" fmla="*/ 0 w 832"/>
                <a:gd name="T5" fmla="*/ 750 h 832"/>
                <a:gd name="T6" fmla="*/ 622 w 832"/>
                <a:gd name="T7" fmla="*/ 832 h 832"/>
                <a:gd name="T8" fmla="*/ 832 w 832"/>
                <a:gd name="T9" fmla="*/ 622 h 832"/>
              </a:gdLst>
              <a:ahLst/>
              <a:cxnLst>
                <a:cxn ang="0">
                  <a:pos x="T0" y="T1"/>
                </a:cxn>
                <a:cxn ang="0">
                  <a:pos x="T2" y="T3"/>
                </a:cxn>
                <a:cxn ang="0">
                  <a:pos x="T4" y="T5"/>
                </a:cxn>
                <a:cxn ang="0">
                  <a:pos x="T6" y="T7"/>
                </a:cxn>
                <a:cxn ang="0">
                  <a:pos x="T8" y="T9"/>
                </a:cxn>
              </a:cxnLst>
              <a:rect l="0" t="0" r="r" b="b"/>
              <a:pathLst>
                <a:path w="832" h="832">
                  <a:moveTo>
                    <a:pt x="832" y="622"/>
                  </a:moveTo>
                  <a:lnTo>
                    <a:pt x="750" y="0"/>
                  </a:lnTo>
                  <a:lnTo>
                    <a:pt x="0" y="750"/>
                  </a:lnTo>
                  <a:lnTo>
                    <a:pt x="622" y="832"/>
                  </a:lnTo>
                  <a:lnTo>
                    <a:pt x="832" y="622"/>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 name="Freeform 47"/>
            <p:cNvSpPr>
              <a:spLocks/>
            </p:cNvSpPr>
            <p:nvPr/>
          </p:nvSpPr>
          <p:spPr bwMode="auto">
            <a:xfrm>
              <a:off x="9144000" y="7635875"/>
              <a:ext cx="1320800" cy="1320800"/>
            </a:xfrm>
            <a:custGeom>
              <a:avLst/>
              <a:gdLst>
                <a:gd name="T0" fmla="*/ 210 w 832"/>
                <a:gd name="T1" fmla="*/ 832 h 832"/>
                <a:gd name="T2" fmla="*/ 832 w 832"/>
                <a:gd name="T3" fmla="*/ 750 h 832"/>
                <a:gd name="T4" fmla="*/ 82 w 832"/>
                <a:gd name="T5" fmla="*/ 0 h 832"/>
                <a:gd name="T6" fmla="*/ 0 w 832"/>
                <a:gd name="T7" fmla="*/ 622 h 832"/>
                <a:gd name="T8" fmla="*/ 210 w 832"/>
                <a:gd name="T9" fmla="*/ 832 h 832"/>
              </a:gdLst>
              <a:ahLst/>
              <a:cxnLst>
                <a:cxn ang="0">
                  <a:pos x="T0" y="T1"/>
                </a:cxn>
                <a:cxn ang="0">
                  <a:pos x="T2" y="T3"/>
                </a:cxn>
                <a:cxn ang="0">
                  <a:pos x="T4" y="T5"/>
                </a:cxn>
                <a:cxn ang="0">
                  <a:pos x="T6" y="T7"/>
                </a:cxn>
                <a:cxn ang="0">
                  <a:pos x="T8" y="T9"/>
                </a:cxn>
              </a:cxnLst>
              <a:rect l="0" t="0" r="r" b="b"/>
              <a:pathLst>
                <a:path w="832" h="832">
                  <a:moveTo>
                    <a:pt x="210" y="832"/>
                  </a:moveTo>
                  <a:lnTo>
                    <a:pt x="832" y="750"/>
                  </a:lnTo>
                  <a:lnTo>
                    <a:pt x="82" y="0"/>
                  </a:lnTo>
                  <a:lnTo>
                    <a:pt x="0" y="622"/>
                  </a:lnTo>
                  <a:lnTo>
                    <a:pt x="210" y="832"/>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 name="Freeform 48"/>
            <p:cNvSpPr>
              <a:spLocks/>
            </p:cNvSpPr>
            <p:nvPr/>
          </p:nvSpPr>
          <p:spPr bwMode="auto">
            <a:xfrm>
              <a:off x="7680325" y="8826500"/>
              <a:ext cx="987425" cy="406400"/>
            </a:xfrm>
            <a:custGeom>
              <a:avLst/>
              <a:gdLst>
                <a:gd name="T0" fmla="*/ 622 w 622"/>
                <a:gd name="T1" fmla="*/ 82 h 256"/>
                <a:gd name="T2" fmla="*/ 0 w 622"/>
                <a:gd name="T3" fmla="*/ 0 h 256"/>
                <a:gd name="T4" fmla="*/ 0 w 622"/>
                <a:gd name="T5" fmla="*/ 256 h 256"/>
                <a:gd name="T6" fmla="*/ 622 w 622"/>
                <a:gd name="T7" fmla="*/ 172 h 256"/>
                <a:gd name="T8" fmla="*/ 622 w 622"/>
                <a:gd name="T9" fmla="*/ 82 h 256"/>
              </a:gdLst>
              <a:ahLst/>
              <a:cxnLst>
                <a:cxn ang="0">
                  <a:pos x="T0" y="T1"/>
                </a:cxn>
                <a:cxn ang="0">
                  <a:pos x="T2" y="T3"/>
                </a:cxn>
                <a:cxn ang="0">
                  <a:pos x="T4" y="T5"/>
                </a:cxn>
                <a:cxn ang="0">
                  <a:pos x="T6" y="T7"/>
                </a:cxn>
                <a:cxn ang="0">
                  <a:pos x="T8" y="T9"/>
                </a:cxn>
              </a:cxnLst>
              <a:rect l="0" t="0" r="r" b="b"/>
              <a:pathLst>
                <a:path w="622" h="256">
                  <a:moveTo>
                    <a:pt x="622" y="82"/>
                  </a:moveTo>
                  <a:lnTo>
                    <a:pt x="0" y="0"/>
                  </a:lnTo>
                  <a:lnTo>
                    <a:pt x="0" y="256"/>
                  </a:lnTo>
                  <a:lnTo>
                    <a:pt x="622" y="172"/>
                  </a:lnTo>
                  <a:lnTo>
                    <a:pt x="622" y="82"/>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49"/>
            <p:cNvSpPr>
              <a:spLocks/>
            </p:cNvSpPr>
            <p:nvPr/>
          </p:nvSpPr>
          <p:spPr bwMode="auto">
            <a:xfrm>
              <a:off x="8870950" y="7635875"/>
              <a:ext cx="403225" cy="987425"/>
            </a:xfrm>
            <a:custGeom>
              <a:avLst/>
              <a:gdLst>
                <a:gd name="T0" fmla="*/ 172 w 254"/>
                <a:gd name="T1" fmla="*/ 622 h 622"/>
                <a:gd name="T2" fmla="*/ 254 w 254"/>
                <a:gd name="T3" fmla="*/ 0 h 622"/>
                <a:gd name="T4" fmla="*/ 0 w 254"/>
                <a:gd name="T5" fmla="*/ 0 h 622"/>
                <a:gd name="T6" fmla="*/ 82 w 254"/>
                <a:gd name="T7" fmla="*/ 622 h 622"/>
                <a:gd name="T8" fmla="*/ 172 w 254"/>
                <a:gd name="T9" fmla="*/ 622 h 622"/>
              </a:gdLst>
              <a:ahLst/>
              <a:cxnLst>
                <a:cxn ang="0">
                  <a:pos x="T0" y="T1"/>
                </a:cxn>
                <a:cxn ang="0">
                  <a:pos x="T2" y="T3"/>
                </a:cxn>
                <a:cxn ang="0">
                  <a:pos x="T4" y="T5"/>
                </a:cxn>
                <a:cxn ang="0">
                  <a:pos x="T6" y="T7"/>
                </a:cxn>
                <a:cxn ang="0">
                  <a:pos x="T8" y="T9"/>
                </a:cxn>
              </a:cxnLst>
              <a:rect l="0" t="0" r="r" b="b"/>
              <a:pathLst>
                <a:path w="254" h="622">
                  <a:moveTo>
                    <a:pt x="172" y="622"/>
                  </a:moveTo>
                  <a:lnTo>
                    <a:pt x="254" y="0"/>
                  </a:lnTo>
                  <a:lnTo>
                    <a:pt x="0" y="0"/>
                  </a:lnTo>
                  <a:lnTo>
                    <a:pt x="82" y="622"/>
                  </a:lnTo>
                  <a:lnTo>
                    <a:pt x="172" y="622"/>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50"/>
            <p:cNvSpPr>
              <a:spLocks/>
            </p:cNvSpPr>
            <p:nvPr/>
          </p:nvSpPr>
          <p:spPr bwMode="auto">
            <a:xfrm>
              <a:off x="7680325" y="9099550"/>
              <a:ext cx="1320800" cy="1320800"/>
            </a:xfrm>
            <a:custGeom>
              <a:avLst/>
              <a:gdLst>
                <a:gd name="T0" fmla="*/ 622 w 832"/>
                <a:gd name="T1" fmla="*/ 0 h 832"/>
                <a:gd name="T2" fmla="*/ 0 w 832"/>
                <a:gd name="T3" fmla="*/ 84 h 832"/>
                <a:gd name="T4" fmla="*/ 750 w 832"/>
                <a:gd name="T5" fmla="*/ 832 h 832"/>
                <a:gd name="T6" fmla="*/ 832 w 832"/>
                <a:gd name="T7" fmla="*/ 210 h 832"/>
                <a:gd name="T8" fmla="*/ 622 w 832"/>
                <a:gd name="T9" fmla="*/ 0 h 832"/>
              </a:gdLst>
              <a:ahLst/>
              <a:cxnLst>
                <a:cxn ang="0">
                  <a:pos x="T0" y="T1"/>
                </a:cxn>
                <a:cxn ang="0">
                  <a:pos x="T2" y="T3"/>
                </a:cxn>
                <a:cxn ang="0">
                  <a:pos x="T4" y="T5"/>
                </a:cxn>
                <a:cxn ang="0">
                  <a:pos x="T6" y="T7"/>
                </a:cxn>
                <a:cxn ang="0">
                  <a:pos x="T8" y="T9"/>
                </a:cxn>
              </a:cxnLst>
              <a:rect l="0" t="0" r="r" b="b"/>
              <a:pathLst>
                <a:path w="832" h="832">
                  <a:moveTo>
                    <a:pt x="622" y="0"/>
                  </a:moveTo>
                  <a:lnTo>
                    <a:pt x="0" y="84"/>
                  </a:lnTo>
                  <a:lnTo>
                    <a:pt x="750" y="832"/>
                  </a:lnTo>
                  <a:lnTo>
                    <a:pt x="832" y="210"/>
                  </a:lnTo>
                  <a:lnTo>
                    <a:pt x="622"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51"/>
            <p:cNvSpPr>
              <a:spLocks/>
            </p:cNvSpPr>
            <p:nvPr/>
          </p:nvSpPr>
          <p:spPr bwMode="auto">
            <a:xfrm>
              <a:off x="9144000" y="9099550"/>
              <a:ext cx="1320800" cy="1320800"/>
            </a:xfrm>
            <a:custGeom>
              <a:avLst/>
              <a:gdLst>
                <a:gd name="T0" fmla="*/ 0 w 832"/>
                <a:gd name="T1" fmla="*/ 210 h 832"/>
                <a:gd name="T2" fmla="*/ 82 w 832"/>
                <a:gd name="T3" fmla="*/ 832 h 832"/>
                <a:gd name="T4" fmla="*/ 832 w 832"/>
                <a:gd name="T5" fmla="*/ 84 h 832"/>
                <a:gd name="T6" fmla="*/ 210 w 832"/>
                <a:gd name="T7" fmla="*/ 0 h 832"/>
                <a:gd name="T8" fmla="*/ 0 w 832"/>
                <a:gd name="T9" fmla="*/ 210 h 832"/>
              </a:gdLst>
              <a:ahLst/>
              <a:cxnLst>
                <a:cxn ang="0">
                  <a:pos x="T0" y="T1"/>
                </a:cxn>
                <a:cxn ang="0">
                  <a:pos x="T2" y="T3"/>
                </a:cxn>
                <a:cxn ang="0">
                  <a:pos x="T4" y="T5"/>
                </a:cxn>
                <a:cxn ang="0">
                  <a:pos x="T6" y="T7"/>
                </a:cxn>
                <a:cxn ang="0">
                  <a:pos x="T8" y="T9"/>
                </a:cxn>
              </a:cxnLst>
              <a:rect l="0" t="0" r="r" b="b"/>
              <a:pathLst>
                <a:path w="832" h="832">
                  <a:moveTo>
                    <a:pt x="0" y="210"/>
                  </a:moveTo>
                  <a:lnTo>
                    <a:pt x="82" y="832"/>
                  </a:lnTo>
                  <a:lnTo>
                    <a:pt x="832" y="84"/>
                  </a:lnTo>
                  <a:lnTo>
                    <a:pt x="210" y="0"/>
                  </a:lnTo>
                  <a:lnTo>
                    <a:pt x="0" y="21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52"/>
            <p:cNvSpPr>
              <a:spLocks/>
            </p:cNvSpPr>
            <p:nvPr/>
          </p:nvSpPr>
          <p:spPr bwMode="auto">
            <a:xfrm>
              <a:off x="9477375" y="8826500"/>
              <a:ext cx="987425" cy="406400"/>
            </a:xfrm>
            <a:custGeom>
              <a:avLst/>
              <a:gdLst>
                <a:gd name="T0" fmla="*/ 0 w 622"/>
                <a:gd name="T1" fmla="*/ 82 h 256"/>
                <a:gd name="T2" fmla="*/ 0 w 622"/>
                <a:gd name="T3" fmla="*/ 172 h 256"/>
                <a:gd name="T4" fmla="*/ 622 w 622"/>
                <a:gd name="T5" fmla="*/ 256 h 256"/>
                <a:gd name="T6" fmla="*/ 622 w 622"/>
                <a:gd name="T7" fmla="*/ 0 h 256"/>
                <a:gd name="T8" fmla="*/ 0 w 622"/>
                <a:gd name="T9" fmla="*/ 82 h 256"/>
              </a:gdLst>
              <a:ahLst/>
              <a:cxnLst>
                <a:cxn ang="0">
                  <a:pos x="T0" y="T1"/>
                </a:cxn>
                <a:cxn ang="0">
                  <a:pos x="T2" y="T3"/>
                </a:cxn>
                <a:cxn ang="0">
                  <a:pos x="T4" y="T5"/>
                </a:cxn>
                <a:cxn ang="0">
                  <a:pos x="T6" y="T7"/>
                </a:cxn>
                <a:cxn ang="0">
                  <a:pos x="T8" y="T9"/>
                </a:cxn>
              </a:cxnLst>
              <a:rect l="0" t="0" r="r" b="b"/>
              <a:pathLst>
                <a:path w="622" h="256">
                  <a:moveTo>
                    <a:pt x="0" y="82"/>
                  </a:moveTo>
                  <a:lnTo>
                    <a:pt x="0" y="172"/>
                  </a:lnTo>
                  <a:lnTo>
                    <a:pt x="622" y="256"/>
                  </a:lnTo>
                  <a:lnTo>
                    <a:pt x="622" y="0"/>
                  </a:lnTo>
                  <a:lnTo>
                    <a:pt x="0" y="82"/>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53"/>
            <p:cNvSpPr>
              <a:spLocks/>
            </p:cNvSpPr>
            <p:nvPr/>
          </p:nvSpPr>
          <p:spPr bwMode="auto">
            <a:xfrm>
              <a:off x="8870950" y="9432925"/>
              <a:ext cx="403225" cy="987425"/>
            </a:xfrm>
            <a:custGeom>
              <a:avLst/>
              <a:gdLst>
                <a:gd name="T0" fmla="*/ 82 w 254"/>
                <a:gd name="T1" fmla="*/ 0 h 622"/>
                <a:gd name="T2" fmla="*/ 0 w 254"/>
                <a:gd name="T3" fmla="*/ 622 h 622"/>
                <a:gd name="T4" fmla="*/ 254 w 254"/>
                <a:gd name="T5" fmla="*/ 622 h 622"/>
                <a:gd name="T6" fmla="*/ 172 w 254"/>
                <a:gd name="T7" fmla="*/ 0 h 622"/>
                <a:gd name="T8" fmla="*/ 82 w 254"/>
                <a:gd name="T9" fmla="*/ 0 h 622"/>
              </a:gdLst>
              <a:ahLst/>
              <a:cxnLst>
                <a:cxn ang="0">
                  <a:pos x="T0" y="T1"/>
                </a:cxn>
                <a:cxn ang="0">
                  <a:pos x="T2" y="T3"/>
                </a:cxn>
                <a:cxn ang="0">
                  <a:pos x="T4" y="T5"/>
                </a:cxn>
                <a:cxn ang="0">
                  <a:pos x="T6" y="T7"/>
                </a:cxn>
                <a:cxn ang="0">
                  <a:pos x="T8" y="T9"/>
                </a:cxn>
              </a:cxnLst>
              <a:rect l="0" t="0" r="r" b="b"/>
              <a:pathLst>
                <a:path w="254" h="622">
                  <a:moveTo>
                    <a:pt x="82" y="0"/>
                  </a:moveTo>
                  <a:lnTo>
                    <a:pt x="0" y="622"/>
                  </a:lnTo>
                  <a:lnTo>
                    <a:pt x="254" y="622"/>
                  </a:lnTo>
                  <a:lnTo>
                    <a:pt x="172" y="0"/>
                  </a:lnTo>
                  <a:lnTo>
                    <a:pt x="82"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54"/>
            <p:cNvSpPr>
              <a:spLocks/>
            </p:cNvSpPr>
            <p:nvPr/>
          </p:nvSpPr>
          <p:spPr bwMode="auto">
            <a:xfrm>
              <a:off x="8667750" y="8623300"/>
              <a:ext cx="809625" cy="809625"/>
            </a:xfrm>
            <a:custGeom>
              <a:avLst/>
              <a:gdLst>
                <a:gd name="T0" fmla="*/ 210 w 510"/>
                <a:gd name="T1" fmla="*/ 0 h 510"/>
                <a:gd name="T2" fmla="*/ 0 w 510"/>
                <a:gd name="T3" fmla="*/ 210 h 510"/>
                <a:gd name="T4" fmla="*/ 0 w 510"/>
                <a:gd name="T5" fmla="*/ 300 h 510"/>
                <a:gd name="T6" fmla="*/ 210 w 510"/>
                <a:gd name="T7" fmla="*/ 510 h 510"/>
                <a:gd name="T8" fmla="*/ 300 w 510"/>
                <a:gd name="T9" fmla="*/ 510 h 510"/>
                <a:gd name="T10" fmla="*/ 510 w 510"/>
                <a:gd name="T11" fmla="*/ 300 h 510"/>
                <a:gd name="T12" fmla="*/ 510 w 510"/>
                <a:gd name="T13" fmla="*/ 210 h 510"/>
                <a:gd name="T14" fmla="*/ 300 w 510"/>
                <a:gd name="T15" fmla="*/ 0 h 510"/>
                <a:gd name="T16" fmla="*/ 210 w 510"/>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0" h="510">
                  <a:moveTo>
                    <a:pt x="210" y="0"/>
                  </a:moveTo>
                  <a:lnTo>
                    <a:pt x="0" y="210"/>
                  </a:lnTo>
                  <a:lnTo>
                    <a:pt x="0" y="300"/>
                  </a:lnTo>
                  <a:lnTo>
                    <a:pt x="210" y="510"/>
                  </a:lnTo>
                  <a:lnTo>
                    <a:pt x="300" y="510"/>
                  </a:lnTo>
                  <a:lnTo>
                    <a:pt x="510" y="300"/>
                  </a:lnTo>
                  <a:lnTo>
                    <a:pt x="510" y="210"/>
                  </a:lnTo>
                  <a:lnTo>
                    <a:pt x="300" y="0"/>
                  </a:lnTo>
                  <a:lnTo>
                    <a:pt x="21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15" name="Group 14"/>
          <p:cNvGrpSpPr/>
          <p:nvPr/>
        </p:nvGrpSpPr>
        <p:grpSpPr>
          <a:xfrm>
            <a:off x="8182408" y="3690712"/>
            <a:ext cx="2557157" cy="2557157"/>
            <a:chOff x="7680325" y="7635875"/>
            <a:chExt cx="2784475" cy="2784475"/>
          </a:xfrm>
        </p:grpSpPr>
        <p:sp>
          <p:nvSpPr>
            <p:cNvPr id="16" name="Freeform 8"/>
            <p:cNvSpPr>
              <a:spLocks/>
            </p:cNvSpPr>
            <p:nvPr/>
          </p:nvSpPr>
          <p:spPr bwMode="auto">
            <a:xfrm>
              <a:off x="7680325" y="7635875"/>
              <a:ext cx="2784475" cy="2784475"/>
            </a:xfrm>
            <a:custGeom>
              <a:avLst/>
              <a:gdLst>
                <a:gd name="T0" fmla="*/ 1004 w 1754"/>
                <a:gd name="T1" fmla="*/ 0 h 1754"/>
                <a:gd name="T2" fmla="*/ 750 w 1754"/>
                <a:gd name="T3" fmla="*/ 0 h 1754"/>
                <a:gd name="T4" fmla="*/ 0 w 1754"/>
                <a:gd name="T5" fmla="*/ 750 h 1754"/>
                <a:gd name="T6" fmla="*/ 0 w 1754"/>
                <a:gd name="T7" fmla="*/ 1006 h 1754"/>
                <a:gd name="T8" fmla="*/ 750 w 1754"/>
                <a:gd name="T9" fmla="*/ 1754 h 1754"/>
                <a:gd name="T10" fmla="*/ 1004 w 1754"/>
                <a:gd name="T11" fmla="*/ 1754 h 1754"/>
                <a:gd name="T12" fmla="*/ 1754 w 1754"/>
                <a:gd name="T13" fmla="*/ 1006 h 1754"/>
                <a:gd name="T14" fmla="*/ 1754 w 1754"/>
                <a:gd name="T15" fmla="*/ 750 h 1754"/>
                <a:gd name="T16" fmla="*/ 1004 w 1754"/>
                <a:gd name="T17" fmla="*/ 0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4" h="1754">
                  <a:moveTo>
                    <a:pt x="1004" y="0"/>
                  </a:moveTo>
                  <a:lnTo>
                    <a:pt x="750" y="0"/>
                  </a:lnTo>
                  <a:lnTo>
                    <a:pt x="0" y="750"/>
                  </a:lnTo>
                  <a:lnTo>
                    <a:pt x="0" y="1006"/>
                  </a:lnTo>
                  <a:lnTo>
                    <a:pt x="750" y="1754"/>
                  </a:lnTo>
                  <a:lnTo>
                    <a:pt x="1004" y="1754"/>
                  </a:lnTo>
                  <a:lnTo>
                    <a:pt x="1754" y="1006"/>
                  </a:lnTo>
                  <a:lnTo>
                    <a:pt x="1754" y="750"/>
                  </a:lnTo>
                  <a:lnTo>
                    <a:pt x="1004" y="0"/>
                  </a:lnTo>
                  <a:close/>
                </a:path>
              </a:pathLst>
            </a:custGeom>
            <a:solidFill>
              <a:srgbClr val="92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46"/>
            <p:cNvSpPr>
              <a:spLocks/>
            </p:cNvSpPr>
            <p:nvPr/>
          </p:nvSpPr>
          <p:spPr bwMode="auto">
            <a:xfrm>
              <a:off x="7680325" y="7635875"/>
              <a:ext cx="1320800" cy="1320800"/>
            </a:xfrm>
            <a:custGeom>
              <a:avLst/>
              <a:gdLst>
                <a:gd name="T0" fmla="*/ 832 w 832"/>
                <a:gd name="T1" fmla="*/ 622 h 832"/>
                <a:gd name="T2" fmla="*/ 750 w 832"/>
                <a:gd name="T3" fmla="*/ 0 h 832"/>
                <a:gd name="T4" fmla="*/ 0 w 832"/>
                <a:gd name="T5" fmla="*/ 750 h 832"/>
                <a:gd name="T6" fmla="*/ 622 w 832"/>
                <a:gd name="T7" fmla="*/ 832 h 832"/>
                <a:gd name="T8" fmla="*/ 832 w 832"/>
                <a:gd name="T9" fmla="*/ 622 h 832"/>
              </a:gdLst>
              <a:ahLst/>
              <a:cxnLst>
                <a:cxn ang="0">
                  <a:pos x="T0" y="T1"/>
                </a:cxn>
                <a:cxn ang="0">
                  <a:pos x="T2" y="T3"/>
                </a:cxn>
                <a:cxn ang="0">
                  <a:pos x="T4" y="T5"/>
                </a:cxn>
                <a:cxn ang="0">
                  <a:pos x="T6" y="T7"/>
                </a:cxn>
                <a:cxn ang="0">
                  <a:pos x="T8" y="T9"/>
                </a:cxn>
              </a:cxnLst>
              <a:rect l="0" t="0" r="r" b="b"/>
              <a:pathLst>
                <a:path w="832" h="832">
                  <a:moveTo>
                    <a:pt x="832" y="622"/>
                  </a:moveTo>
                  <a:lnTo>
                    <a:pt x="750" y="0"/>
                  </a:lnTo>
                  <a:lnTo>
                    <a:pt x="0" y="750"/>
                  </a:lnTo>
                  <a:lnTo>
                    <a:pt x="622" y="832"/>
                  </a:lnTo>
                  <a:lnTo>
                    <a:pt x="832" y="622"/>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47"/>
            <p:cNvSpPr>
              <a:spLocks/>
            </p:cNvSpPr>
            <p:nvPr/>
          </p:nvSpPr>
          <p:spPr bwMode="auto">
            <a:xfrm>
              <a:off x="9144000" y="7635875"/>
              <a:ext cx="1320800" cy="1320800"/>
            </a:xfrm>
            <a:custGeom>
              <a:avLst/>
              <a:gdLst>
                <a:gd name="T0" fmla="*/ 210 w 832"/>
                <a:gd name="T1" fmla="*/ 832 h 832"/>
                <a:gd name="T2" fmla="*/ 832 w 832"/>
                <a:gd name="T3" fmla="*/ 750 h 832"/>
                <a:gd name="T4" fmla="*/ 82 w 832"/>
                <a:gd name="T5" fmla="*/ 0 h 832"/>
                <a:gd name="T6" fmla="*/ 0 w 832"/>
                <a:gd name="T7" fmla="*/ 622 h 832"/>
                <a:gd name="T8" fmla="*/ 210 w 832"/>
                <a:gd name="T9" fmla="*/ 832 h 832"/>
              </a:gdLst>
              <a:ahLst/>
              <a:cxnLst>
                <a:cxn ang="0">
                  <a:pos x="T0" y="T1"/>
                </a:cxn>
                <a:cxn ang="0">
                  <a:pos x="T2" y="T3"/>
                </a:cxn>
                <a:cxn ang="0">
                  <a:pos x="T4" y="T5"/>
                </a:cxn>
                <a:cxn ang="0">
                  <a:pos x="T6" y="T7"/>
                </a:cxn>
                <a:cxn ang="0">
                  <a:pos x="T8" y="T9"/>
                </a:cxn>
              </a:cxnLst>
              <a:rect l="0" t="0" r="r" b="b"/>
              <a:pathLst>
                <a:path w="832" h="832">
                  <a:moveTo>
                    <a:pt x="210" y="832"/>
                  </a:moveTo>
                  <a:lnTo>
                    <a:pt x="832" y="750"/>
                  </a:lnTo>
                  <a:lnTo>
                    <a:pt x="82" y="0"/>
                  </a:lnTo>
                  <a:lnTo>
                    <a:pt x="0" y="622"/>
                  </a:lnTo>
                  <a:lnTo>
                    <a:pt x="210" y="832"/>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48"/>
            <p:cNvSpPr>
              <a:spLocks/>
            </p:cNvSpPr>
            <p:nvPr/>
          </p:nvSpPr>
          <p:spPr bwMode="auto">
            <a:xfrm>
              <a:off x="7680325" y="8826500"/>
              <a:ext cx="987425" cy="406400"/>
            </a:xfrm>
            <a:custGeom>
              <a:avLst/>
              <a:gdLst>
                <a:gd name="T0" fmla="*/ 622 w 622"/>
                <a:gd name="T1" fmla="*/ 82 h 256"/>
                <a:gd name="T2" fmla="*/ 0 w 622"/>
                <a:gd name="T3" fmla="*/ 0 h 256"/>
                <a:gd name="T4" fmla="*/ 0 w 622"/>
                <a:gd name="T5" fmla="*/ 256 h 256"/>
                <a:gd name="T6" fmla="*/ 622 w 622"/>
                <a:gd name="T7" fmla="*/ 172 h 256"/>
                <a:gd name="T8" fmla="*/ 622 w 622"/>
                <a:gd name="T9" fmla="*/ 82 h 256"/>
              </a:gdLst>
              <a:ahLst/>
              <a:cxnLst>
                <a:cxn ang="0">
                  <a:pos x="T0" y="T1"/>
                </a:cxn>
                <a:cxn ang="0">
                  <a:pos x="T2" y="T3"/>
                </a:cxn>
                <a:cxn ang="0">
                  <a:pos x="T4" y="T5"/>
                </a:cxn>
                <a:cxn ang="0">
                  <a:pos x="T6" y="T7"/>
                </a:cxn>
                <a:cxn ang="0">
                  <a:pos x="T8" y="T9"/>
                </a:cxn>
              </a:cxnLst>
              <a:rect l="0" t="0" r="r" b="b"/>
              <a:pathLst>
                <a:path w="622" h="256">
                  <a:moveTo>
                    <a:pt x="622" y="82"/>
                  </a:moveTo>
                  <a:lnTo>
                    <a:pt x="0" y="0"/>
                  </a:lnTo>
                  <a:lnTo>
                    <a:pt x="0" y="256"/>
                  </a:lnTo>
                  <a:lnTo>
                    <a:pt x="622" y="172"/>
                  </a:lnTo>
                  <a:lnTo>
                    <a:pt x="622" y="82"/>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49"/>
            <p:cNvSpPr>
              <a:spLocks/>
            </p:cNvSpPr>
            <p:nvPr/>
          </p:nvSpPr>
          <p:spPr bwMode="auto">
            <a:xfrm>
              <a:off x="8870950" y="7635875"/>
              <a:ext cx="403225" cy="987425"/>
            </a:xfrm>
            <a:custGeom>
              <a:avLst/>
              <a:gdLst>
                <a:gd name="T0" fmla="*/ 172 w 254"/>
                <a:gd name="T1" fmla="*/ 622 h 622"/>
                <a:gd name="T2" fmla="*/ 254 w 254"/>
                <a:gd name="T3" fmla="*/ 0 h 622"/>
                <a:gd name="T4" fmla="*/ 0 w 254"/>
                <a:gd name="T5" fmla="*/ 0 h 622"/>
                <a:gd name="T6" fmla="*/ 82 w 254"/>
                <a:gd name="T7" fmla="*/ 622 h 622"/>
                <a:gd name="T8" fmla="*/ 172 w 254"/>
                <a:gd name="T9" fmla="*/ 622 h 622"/>
              </a:gdLst>
              <a:ahLst/>
              <a:cxnLst>
                <a:cxn ang="0">
                  <a:pos x="T0" y="T1"/>
                </a:cxn>
                <a:cxn ang="0">
                  <a:pos x="T2" y="T3"/>
                </a:cxn>
                <a:cxn ang="0">
                  <a:pos x="T4" y="T5"/>
                </a:cxn>
                <a:cxn ang="0">
                  <a:pos x="T6" y="T7"/>
                </a:cxn>
                <a:cxn ang="0">
                  <a:pos x="T8" y="T9"/>
                </a:cxn>
              </a:cxnLst>
              <a:rect l="0" t="0" r="r" b="b"/>
              <a:pathLst>
                <a:path w="254" h="622">
                  <a:moveTo>
                    <a:pt x="172" y="622"/>
                  </a:moveTo>
                  <a:lnTo>
                    <a:pt x="254" y="0"/>
                  </a:lnTo>
                  <a:lnTo>
                    <a:pt x="0" y="0"/>
                  </a:lnTo>
                  <a:lnTo>
                    <a:pt x="82" y="622"/>
                  </a:lnTo>
                  <a:lnTo>
                    <a:pt x="172" y="622"/>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50"/>
            <p:cNvSpPr>
              <a:spLocks/>
            </p:cNvSpPr>
            <p:nvPr/>
          </p:nvSpPr>
          <p:spPr bwMode="auto">
            <a:xfrm>
              <a:off x="7680325" y="9099550"/>
              <a:ext cx="1320800" cy="1320800"/>
            </a:xfrm>
            <a:custGeom>
              <a:avLst/>
              <a:gdLst>
                <a:gd name="T0" fmla="*/ 622 w 832"/>
                <a:gd name="T1" fmla="*/ 0 h 832"/>
                <a:gd name="T2" fmla="*/ 0 w 832"/>
                <a:gd name="T3" fmla="*/ 84 h 832"/>
                <a:gd name="T4" fmla="*/ 750 w 832"/>
                <a:gd name="T5" fmla="*/ 832 h 832"/>
                <a:gd name="T6" fmla="*/ 832 w 832"/>
                <a:gd name="T7" fmla="*/ 210 h 832"/>
                <a:gd name="T8" fmla="*/ 622 w 832"/>
                <a:gd name="T9" fmla="*/ 0 h 832"/>
              </a:gdLst>
              <a:ahLst/>
              <a:cxnLst>
                <a:cxn ang="0">
                  <a:pos x="T0" y="T1"/>
                </a:cxn>
                <a:cxn ang="0">
                  <a:pos x="T2" y="T3"/>
                </a:cxn>
                <a:cxn ang="0">
                  <a:pos x="T4" y="T5"/>
                </a:cxn>
                <a:cxn ang="0">
                  <a:pos x="T6" y="T7"/>
                </a:cxn>
                <a:cxn ang="0">
                  <a:pos x="T8" y="T9"/>
                </a:cxn>
              </a:cxnLst>
              <a:rect l="0" t="0" r="r" b="b"/>
              <a:pathLst>
                <a:path w="832" h="832">
                  <a:moveTo>
                    <a:pt x="622" y="0"/>
                  </a:moveTo>
                  <a:lnTo>
                    <a:pt x="0" y="84"/>
                  </a:lnTo>
                  <a:lnTo>
                    <a:pt x="750" y="832"/>
                  </a:lnTo>
                  <a:lnTo>
                    <a:pt x="832" y="210"/>
                  </a:lnTo>
                  <a:lnTo>
                    <a:pt x="622"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51"/>
            <p:cNvSpPr>
              <a:spLocks/>
            </p:cNvSpPr>
            <p:nvPr/>
          </p:nvSpPr>
          <p:spPr bwMode="auto">
            <a:xfrm>
              <a:off x="9144000" y="9099550"/>
              <a:ext cx="1320800" cy="1320800"/>
            </a:xfrm>
            <a:custGeom>
              <a:avLst/>
              <a:gdLst>
                <a:gd name="T0" fmla="*/ 0 w 832"/>
                <a:gd name="T1" fmla="*/ 210 h 832"/>
                <a:gd name="T2" fmla="*/ 82 w 832"/>
                <a:gd name="T3" fmla="*/ 832 h 832"/>
                <a:gd name="T4" fmla="*/ 832 w 832"/>
                <a:gd name="T5" fmla="*/ 84 h 832"/>
                <a:gd name="T6" fmla="*/ 210 w 832"/>
                <a:gd name="T7" fmla="*/ 0 h 832"/>
                <a:gd name="T8" fmla="*/ 0 w 832"/>
                <a:gd name="T9" fmla="*/ 210 h 832"/>
              </a:gdLst>
              <a:ahLst/>
              <a:cxnLst>
                <a:cxn ang="0">
                  <a:pos x="T0" y="T1"/>
                </a:cxn>
                <a:cxn ang="0">
                  <a:pos x="T2" y="T3"/>
                </a:cxn>
                <a:cxn ang="0">
                  <a:pos x="T4" y="T5"/>
                </a:cxn>
                <a:cxn ang="0">
                  <a:pos x="T6" y="T7"/>
                </a:cxn>
                <a:cxn ang="0">
                  <a:pos x="T8" y="T9"/>
                </a:cxn>
              </a:cxnLst>
              <a:rect l="0" t="0" r="r" b="b"/>
              <a:pathLst>
                <a:path w="832" h="832">
                  <a:moveTo>
                    <a:pt x="0" y="210"/>
                  </a:moveTo>
                  <a:lnTo>
                    <a:pt x="82" y="832"/>
                  </a:lnTo>
                  <a:lnTo>
                    <a:pt x="832" y="84"/>
                  </a:lnTo>
                  <a:lnTo>
                    <a:pt x="210" y="0"/>
                  </a:lnTo>
                  <a:lnTo>
                    <a:pt x="0" y="21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52"/>
            <p:cNvSpPr>
              <a:spLocks/>
            </p:cNvSpPr>
            <p:nvPr/>
          </p:nvSpPr>
          <p:spPr bwMode="auto">
            <a:xfrm>
              <a:off x="9477375" y="8826500"/>
              <a:ext cx="987425" cy="406400"/>
            </a:xfrm>
            <a:custGeom>
              <a:avLst/>
              <a:gdLst>
                <a:gd name="T0" fmla="*/ 0 w 622"/>
                <a:gd name="T1" fmla="*/ 82 h 256"/>
                <a:gd name="T2" fmla="*/ 0 w 622"/>
                <a:gd name="T3" fmla="*/ 172 h 256"/>
                <a:gd name="T4" fmla="*/ 622 w 622"/>
                <a:gd name="T5" fmla="*/ 256 h 256"/>
                <a:gd name="T6" fmla="*/ 622 w 622"/>
                <a:gd name="T7" fmla="*/ 0 h 256"/>
                <a:gd name="T8" fmla="*/ 0 w 622"/>
                <a:gd name="T9" fmla="*/ 82 h 256"/>
              </a:gdLst>
              <a:ahLst/>
              <a:cxnLst>
                <a:cxn ang="0">
                  <a:pos x="T0" y="T1"/>
                </a:cxn>
                <a:cxn ang="0">
                  <a:pos x="T2" y="T3"/>
                </a:cxn>
                <a:cxn ang="0">
                  <a:pos x="T4" y="T5"/>
                </a:cxn>
                <a:cxn ang="0">
                  <a:pos x="T6" y="T7"/>
                </a:cxn>
                <a:cxn ang="0">
                  <a:pos x="T8" y="T9"/>
                </a:cxn>
              </a:cxnLst>
              <a:rect l="0" t="0" r="r" b="b"/>
              <a:pathLst>
                <a:path w="622" h="256">
                  <a:moveTo>
                    <a:pt x="0" y="82"/>
                  </a:moveTo>
                  <a:lnTo>
                    <a:pt x="0" y="172"/>
                  </a:lnTo>
                  <a:lnTo>
                    <a:pt x="622" y="256"/>
                  </a:lnTo>
                  <a:lnTo>
                    <a:pt x="622" y="0"/>
                  </a:lnTo>
                  <a:lnTo>
                    <a:pt x="0" y="82"/>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53"/>
            <p:cNvSpPr>
              <a:spLocks/>
            </p:cNvSpPr>
            <p:nvPr/>
          </p:nvSpPr>
          <p:spPr bwMode="auto">
            <a:xfrm>
              <a:off x="8870950" y="9432925"/>
              <a:ext cx="403225" cy="987425"/>
            </a:xfrm>
            <a:custGeom>
              <a:avLst/>
              <a:gdLst>
                <a:gd name="T0" fmla="*/ 82 w 254"/>
                <a:gd name="T1" fmla="*/ 0 h 622"/>
                <a:gd name="T2" fmla="*/ 0 w 254"/>
                <a:gd name="T3" fmla="*/ 622 h 622"/>
                <a:gd name="T4" fmla="*/ 254 w 254"/>
                <a:gd name="T5" fmla="*/ 622 h 622"/>
                <a:gd name="T6" fmla="*/ 172 w 254"/>
                <a:gd name="T7" fmla="*/ 0 h 622"/>
                <a:gd name="T8" fmla="*/ 82 w 254"/>
                <a:gd name="T9" fmla="*/ 0 h 622"/>
              </a:gdLst>
              <a:ahLst/>
              <a:cxnLst>
                <a:cxn ang="0">
                  <a:pos x="T0" y="T1"/>
                </a:cxn>
                <a:cxn ang="0">
                  <a:pos x="T2" y="T3"/>
                </a:cxn>
                <a:cxn ang="0">
                  <a:pos x="T4" y="T5"/>
                </a:cxn>
                <a:cxn ang="0">
                  <a:pos x="T6" y="T7"/>
                </a:cxn>
                <a:cxn ang="0">
                  <a:pos x="T8" y="T9"/>
                </a:cxn>
              </a:cxnLst>
              <a:rect l="0" t="0" r="r" b="b"/>
              <a:pathLst>
                <a:path w="254" h="622">
                  <a:moveTo>
                    <a:pt x="82" y="0"/>
                  </a:moveTo>
                  <a:lnTo>
                    <a:pt x="0" y="622"/>
                  </a:lnTo>
                  <a:lnTo>
                    <a:pt x="254" y="622"/>
                  </a:lnTo>
                  <a:lnTo>
                    <a:pt x="172" y="0"/>
                  </a:lnTo>
                  <a:lnTo>
                    <a:pt x="82" y="0"/>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54"/>
            <p:cNvSpPr>
              <a:spLocks/>
            </p:cNvSpPr>
            <p:nvPr/>
          </p:nvSpPr>
          <p:spPr bwMode="auto">
            <a:xfrm>
              <a:off x="8667750" y="8623300"/>
              <a:ext cx="809625" cy="809625"/>
            </a:xfrm>
            <a:custGeom>
              <a:avLst/>
              <a:gdLst>
                <a:gd name="T0" fmla="*/ 210 w 510"/>
                <a:gd name="T1" fmla="*/ 0 h 510"/>
                <a:gd name="T2" fmla="*/ 0 w 510"/>
                <a:gd name="T3" fmla="*/ 210 h 510"/>
                <a:gd name="T4" fmla="*/ 0 w 510"/>
                <a:gd name="T5" fmla="*/ 300 h 510"/>
                <a:gd name="T6" fmla="*/ 210 w 510"/>
                <a:gd name="T7" fmla="*/ 510 h 510"/>
                <a:gd name="T8" fmla="*/ 300 w 510"/>
                <a:gd name="T9" fmla="*/ 510 h 510"/>
                <a:gd name="T10" fmla="*/ 510 w 510"/>
                <a:gd name="T11" fmla="*/ 300 h 510"/>
                <a:gd name="T12" fmla="*/ 510 w 510"/>
                <a:gd name="T13" fmla="*/ 210 h 510"/>
                <a:gd name="T14" fmla="*/ 300 w 510"/>
                <a:gd name="T15" fmla="*/ 0 h 510"/>
                <a:gd name="T16" fmla="*/ 210 w 510"/>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0" h="510">
                  <a:moveTo>
                    <a:pt x="210" y="0"/>
                  </a:moveTo>
                  <a:lnTo>
                    <a:pt x="0" y="210"/>
                  </a:lnTo>
                  <a:lnTo>
                    <a:pt x="0" y="300"/>
                  </a:lnTo>
                  <a:lnTo>
                    <a:pt x="210" y="510"/>
                  </a:lnTo>
                  <a:lnTo>
                    <a:pt x="300" y="510"/>
                  </a:lnTo>
                  <a:lnTo>
                    <a:pt x="510" y="300"/>
                  </a:lnTo>
                  <a:lnTo>
                    <a:pt x="510" y="210"/>
                  </a:lnTo>
                  <a:lnTo>
                    <a:pt x="300" y="0"/>
                  </a:lnTo>
                  <a:lnTo>
                    <a:pt x="2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6" name="Group 25"/>
          <p:cNvGrpSpPr/>
          <p:nvPr/>
        </p:nvGrpSpPr>
        <p:grpSpPr>
          <a:xfrm>
            <a:off x="13881686" y="3696693"/>
            <a:ext cx="2557157" cy="2557157"/>
            <a:chOff x="7680325" y="7635875"/>
            <a:chExt cx="2784475" cy="2784475"/>
          </a:xfrm>
        </p:grpSpPr>
        <p:sp>
          <p:nvSpPr>
            <p:cNvPr id="27" name="Freeform 8"/>
            <p:cNvSpPr>
              <a:spLocks/>
            </p:cNvSpPr>
            <p:nvPr/>
          </p:nvSpPr>
          <p:spPr bwMode="auto">
            <a:xfrm>
              <a:off x="7680325" y="7635875"/>
              <a:ext cx="2784475" cy="2784475"/>
            </a:xfrm>
            <a:custGeom>
              <a:avLst/>
              <a:gdLst>
                <a:gd name="T0" fmla="*/ 1004 w 1754"/>
                <a:gd name="T1" fmla="*/ 0 h 1754"/>
                <a:gd name="T2" fmla="*/ 750 w 1754"/>
                <a:gd name="T3" fmla="*/ 0 h 1754"/>
                <a:gd name="T4" fmla="*/ 0 w 1754"/>
                <a:gd name="T5" fmla="*/ 750 h 1754"/>
                <a:gd name="T6" fmla="*/ 0 w 1754"/>
                <a:gd name="T7" fmla="*/ 1006 h 1754"/>
                <a:gd name="T8" fmla="*/ 750 w 1754"/>
                <a:gd name="T9" fmla="*/ 1754 h 1754"/>
                <a:gd name="T10" fmla="*/ 1004 w 1754"/>
                <a:gd name="T11" fmla="*/ 1754 h 1754"/>
                <a:gd name="T12" fmla="*/ 1754 w 1754"/>
                <a:gd name="T13" fmla="*/ 1006 h 1754"/>
                <a:gd name="T14" fmla="*/ 1754 w 1754"/>
                <a:gd name="T15" fmla="*/ 750 h 1754"/>
                <a:gd name="T16" fmla="*/ 1004 w 1754"/>
                <a:gd name="T17" fmla="*/ 0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4" h="1754">
                  <a:moveTo>
                    <a:pt x="1004" y="0"/>
                  </a:moveTo>
                  <a:lnTo>
                    <a:pt x="750" y="0"/>
                  </a:lnTo>
                  <a:lnTo>
                    <a:pt x="0" y="750"/>
                  </a:lnTo>
                  <a:lnTo>
                    <a:pt x="0" y="1006"/>
                  </a:lnTo>
                  <a:lnTo>
                    <a:pt x="750" y="1754"/>
                  </a:lnTo>
                  <a:lnTo>
                    <a:pt x="1004" y="1754"/>
                  </a:lnTo>
                  <a:lnTo>
                    <a:pt x="1754" y="1006"/>
                  </a:lnTo>
                  <a:lnTo>
                    <a:pt x="1754" y="750"/>
                  </a:lnTo>
                  <a:lnTo>
                    <a:pt x="1004" y="0"/>
                  </a:lnTo>
                  <a:close/>
                </a:path>
              </a:pathLst>
            </a:custGeom>
            <a:solidFill>
              <a:srgbClr val="92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46"/>
            <p:cNvSpPr>
              <a:spLocks/>
            </p:cNvSpPr>
            <p:nvPr/>
          </p:nvSpPr>
          <p:spPr bwMode="auto">
            <a:xfrm>
              <a:off x="7680325" y="7635875"/>
              <a:ext cx="1320800" cy="1320800"/>
            </a:xfrm>
            <a:custGeom>
              <a:avLst/>
              <a:gdLst>
                <a:gd name="T0" fmla="*/ 832 w 832"/>
                <a:gd name="T1" fmla="*/ 622 h 832"/>
                <a:gd name="T2" fmla="*/ 750 w 832"/>
                <a:gd name="T3" fmla="*/ 0 h 832"/>
                <a:gd name="T4" fmla="*/ 0 w 832"/>
                <a:gd name="T5" fmla="*/ 750 h 832"/>
                <a:gd name="T6" fmla="*/ 622 w 832"/>
                <a:gd name="T7" fmla="*/ 832 h 832"/>
                <a:gd name="T8" fmla="*/ 832 w 832"/>
                <a:gd name="T9" fmla="*/ 622 h 832"/>
              </a:gdLst>
              <a:ahLst/>
              <a:cxnLst>
                <a:cxn ang="0">
                  <a:pos x="T0" y="T1"/>
                </a:cxn>
                <a:cxn ang="0">
                  <a:pos x="T2" y="T3"/>
                </a:cxn>
                <a:cxn ang="0">
                  <a:pos x="T4" y="T5"/>
                </a:cxn>
                <a:cxn ang="0">
                  <a:pos x="T6" y="T7"/>
                </a:cxn>
                <a:cxn ang="0">
                  <a:pos x="T8" y="T9"/>
                </a:cxn>
              </a:cxnLst>
              <a:rect l="0" t="0" r="r" b="b"/>
              <a:pathLst>
                <a:path w="832" h="832">
                  <a:moveTo>
                    <a:pt x="832" y="622"/>
                  </a:moveTo>
                  <a:lnTo>
                    <a:pt x="750" y="0"/>
                  </a:lnTo>
                  <a:lnTo>
                    <a:pt x="0" y="750"/>
                  </a:lnTo>
                  <a:lnTo>
                    <a:pt x="622" y="832"/>
                  </a:lnTo>
                  <a:lnTo>
                    <a:pt x="832" y="622"/>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47"/>
            <p:cNvSpPr>
              <a:spLocks/>
            </p:cNvSpPr>
            <p:nvPr/>
          </p:nvSpPr>
          <p:spPr bwMode="auto">
            <a:xfrm>
              <a:off x="9144000" y="7635875"/>
              <a:ext cx="1320800" cy="1320800"/>
            </a:xfrm>
            <a:custGeom>
              <a:avLst/>
              <a:gdLst>
                <a:gd name="T0" fmla="*/ 210 w 832"/>
                <a:gd name="T1" fmla="*/ 832 h 832"/>
                <a:gd name="T2" fmla="*/ 832 w 832"/>
                <a:gd name="T3" fmla="*/ 750 h 832"/>
                <a:gd name="T4" fmla="*/ 82 w 832"/>
                <a:gd name="T5" fmla="*/ 0 h 832"/>
                <a:gd name="T6" fmla="*/ 0 w 832"/>
                <a:gd name="T7" fmla="*/ 622 h 832"/>
                <a:gd name="T8" fmla="*/ 210 w 832"/>
                <a:gd name="T9" fmla="*/ 832 h 832"/>
              </a:gdLst>
              <a:ahLst/>
              <a:cxnLst>
                <a:cxn ang="0">
                  <a:pos x="T0" y="T1"/>
                </a:cxn>
                <a:cxn ang="0">
                  <a:pos x="T2" y="T3"/>
                </a:cxn>
                <a:cxn ang="0">
                  <a:pos x="T4" y="T5"/>
                </a:cxn>
                <a:cxn ang="0">
                  <a:pos x="T6" y="T7"/>
                </a:cxn>
                <a:cxn ang="0">
                  <a:pos x="T8" y="T9"/>
                </a:cxn>
              </a:cxnLst>
              <a:rect l="0" t="0" r="r" b="b"/>
              <a:pathLst>
                <a:path w="832" h="832">
                  <a:moveTo>
                    <a:pt x="210" y="832"/>
                  </a:moveTo>
                  <a:lnTo>
                    <a:pt x="832" y="750"/>
                  </a:lnTo>
                  <a:lnTo>
                    <a:pt x="82" y="0"/>
                  </a:lnTo>
                  <a:lnTo>
                    <a:pt x="0" y="622"/>
                  </a:lnTo>
                  <a:lnTo>
                    <a:pt x="210" y="832"/>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48"/>
            <p:cNvSpPr>
              <a:spLocks/>
            </p:cNvSpPr>
            <p:nvPr/>
          </p:nvSpPr>
          <p:spPr bwMode="auto">
            <a:xfrm>
              <a:off x="7680325" y="8826500"/>
              <a:ext cx="987425" cy="406400"/>
            </a:xfrm>
            <a:custGeom>
              <a:avLst/>
              <a:gdLst>
                <a:gd name="T0" fmla="*/ 622 w 622"/>
                <a:gd name="T1" fmla="*/ 82 h 256"/>
                <a:gd name="T2" fmla="*/ 0 w 622"/>
                <a:gd name="T3" fmla="*/ 0 h 256"/>
                <a:gd name="T4" fmla="*/ 0 w 622"/>
                <a:gd name="T5" fmla="*/ 256 h 256"/>
                <a:gd name="T6" fmla="*/ 622 w 622"/>
                <a:gd name="T7" fmla="*/ 172 h 256"/>
                <a:gd name="T8" fmla="*/ 622 w 622"/>
                <a:gd name="T9" fmla="*/ 82 h 256"/>
              </a:gdLst>
              <a:ahLst/>
              <a:cxnLst>
                <a:cxn ang="0">
                  <a:pos x="T0" y="T1"/>
                </a:cxn>
                <a:cxn ang="0">
                  <a:pos x="T2" y="T3"/>
                </a:cxn>
                <a:cxn ang="0">
                  <a:pos x="T4" y="T5"/>
                </a:cxn>
                <a:cxn ang="0">
                  <a:pos x="T6" y="T7"/>
                </a:cxn>
                <a:cxn ang="0">
                  <a:pos x="T8" y="T9"/>
                </a:cxn>
              </a:cxnLst>
              <a:rect l="0" t="0" r="r" b="b"/>
              <a:pathLst>
                <a:path w="622" h="256">
                  <a:moveTo>
                    <a:pt x="622" y="82"/>
                  </a:moveTo>
                  <a:lnTo>
                    <a:pt x="0" y="0"/>
                  </a:lnTo>
                  <a:lnTo>
                    <a:pt x="0" y="256"/>
                  </a:lnTo>
                  <a:lnTo>
                    <a:pt x="622" y="172"/>
                  </a:lnTo>
                  <a:lnTo>
                    <a:pt x="622" y="82"/>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49"/>
            <p:cNvSpPr>
              <a:spLocks/>
            </p:cNvSpPr>
            <p:nvPr/>
          </p:nvSpPr>
          <p:spPr bwMode="auto">
            <a:xfrm>
              <a:off x="8870950" y="7635875"/>
              <a:ext cx="403225" cy="987425"/>
            </a:xfrm>
            <a:custGeom>
              <a:avLst/>
              <a:gdLst>
                <a:gd name="T0" fmla="*/ 172 w 254"/>
                <a:gd name="T1" fmla="*/ 622 h 622"/>
                <a:gd name="T2" fmla="*/ 254 w 254"/>
                <a:gd name="T3" fmla="*/ 0 h 622"/>
                <a:gd name="T4" fmla="*/ 0 w 254"/>
                <a:gd name="T5" fmla="*/ 0 h 622"/>
                <a:gd name="T6" fmla="*/ 82 w 254"/>
                <a:gd name="T7" fmla="*/ 622 h 622"/>
                <a:gd name="T8" fmla="*/ 172 w 254"/>
                <a:gd name="T9" fmla="*/ 622 h 622"/>
              </a:gdLst>
              <a:ahLst/>
              <a:cxnLst>
                <a:cxn ang="0">
                  <a:pos x="T0" y="T1"/>
                </a:cxn>
                <a:cxn ang="0">
                  <a:pos x="T2" y="T3"/>
                </a:cxn>
                <a:cxn ang="0">
                  <a:pos x="T4" y="T5"/>
                </a:cxn>
                <a:cxn ang="0">
                  <a:pos x="T6" y="T7"/>
                </a:cxn>
                <a:cxn ang="0">
                  <a:pos x="T8" y="T9"/>
                </a:cxn>
              </a:cxnLst>
              <a:rect l="0" t="0" r="r" b="b"/>
              <a:pathLst>
                <a:path w="254" h="622">
                  <a:moveTo>
                    <a:pt x="172" y="622"/>
                  </a:moveTo>
                  <a:lnTo>
                    <a:pt x="254" y="0"/>
                  </a:lnTo>
                  <a:lnTo>
                    <a:pt x="0" y="0"/>
                  </a:lnTo>
                  <a:lnTo>
                    <a:pt x="82" y="622"/>
                  </a:lnTo>
                  <a:lnTo>
                    <a:pt x="172" y="622"/>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50"/>
            <p:cNvSpPr>
              <a:spLocks/>
            </p:cNvSpPr>
            <p:nvPr/>
          </p:nvSpPr>
          <p:spPr bwMode="auto">
            <a:xfrm>
              <a:off x="7680325" y="9099550"/>
              <a:ext cx="1320800" cy="1320800"/>
            </a:xfrm>
            <a:custGeom>
              <a:avLst/>
              <a:gdLst>
                <a:gd name="T0" fmla="*/ 622 w 832"/>
                <a:gd name="T1" fmla="*/ 0 h 832"/>
                <a:gd name="T2" fmla="*/ 0 w 832"/>
                <a:gd name="T3" fmla="*/ 84 h 832"/>
                <a:gd name="T4" fmla="*/ 750 w 832"/>
                <a:gd name="T5" fmla="*/ 832 h 832"/>
                <a:gd name="T6" fmla="*/ 832 w 832"/>
                <a:gd name="T7" fmla="*/ 210 h 832"/>
                <a:gd name="T8" fmla="*/ 622 w 832"/>
                <a:gd name="T9" fmla="*/ 0 h 832"/>
              </a:gdLst>
              <a:ahLst/>
              <a:cxnLst>
                <a:cxn ang="0">
                  <a:pos x="T0" y="T1"/>
                </a:cxn>
                <a:cxn ang="0">
                  <a:pos x="T2" y="T3"/>
                </a:cxn>
                <a:cxn ang="0">
                  <a:pos x="T4" y="T5"/>
                </a:cxn>
                <a:cxn ang="0">
                  <a:pos x="T6" y="T7"/>
                </a:cxn>
                <a:cxn ang="0">
                  <a:pos x="T8" y="T9"/>
                </a:cxn>
              </a:cxnLst>
              <a:rect l="0" t="0" r="r" b="b"/>
              <a:pathLst>
                <a:path w="832" h="832">
                  <a:moveTo>
                    <a:pt x="622" y="0"/>
                  </a:moveTo>
                  <a:lnTo>
                    <a:pt x="0" y="84"/>
                  </a:lnTo>
                  <a:lnTo>
                    <a:pt x="750" y="832"/>
                  </a:lnTo>
                  <a:lnTo>
                    <a:pt x="832" y="210"/>
                  </a:lnTo>
                  <a:lnTo>
                    <a:pt x="622"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51"/>
            <p:cNvSpPr>
              <a:spLocks/>
            </p:cNvSpPr>
            <p:nvPr/>
          </p:nvSpPr>
          <p:spPr bwMode="auto">
            <a:xfrm>
              <a:off x="9144000" y="9099550"/>
              <a:ext cx="1320800" cy="1320800"/>
            </a:xfrm>
            <a:custGeom>
              <a:avLst/>
              <a:gdLst>
                <a:gd name="T0" fmla="*/ 0 w 832"/>
                <a:gd name="T1" fmla="*/ 210 h 832"/>
                <a:gd name="T2" fmla="*/ 82 w 832"/>
                <a:gd name="T3" fmla="*/ 832 h 832"/>
                <a:gd name="T4" fmla="*/ 832 w 832"/>
                <a:gd name="T5" fmla="*/ 84 h 832"/>
                <a:gd name="T6" fmla="*/ 210 w 832"/>
                <a:gd name="T7" fmla="*/ 0 h 832"/>
                <a:gd name="T8" fmla="*/ 0 w 832"/>
                <a:gd name="T9" fmla="*/ 210 h 832"/>
              </a:gdLst>
              <a:ahLst/>
              <a:cxnLst>
                <a:cxn ang="0">
                  <a:pos x="T0" y="T1"/>
                </a:cxn>
                <a:cxn ang="0">
                  <a:pos x="T2" y="T3"/>
                </a:cxn>
                <a:cxn ang="0">
                  <a:pos x="T4" y="T5"/>
                </a:cxn>
                <a:cxn ang="0">
                  <a:pos x="T6" y="T7"/>
                </a:cxn>
                <a:cxn ang="0">
                  <a:pos x="T8" y="T9"/>
                </a:cxn>
              </a:cxnLst>
              <a:rect l="0" t="0" r="r" b="b"/>
              <a:pathLst>
                <a:path w="832" h="832">
                  <a:moveTo>
                    <a:pt x="0" y="210"/>
                  </a:moveTo>
                  <a:lnTo>
                    <a:pt x="82" y="832"/>
                  </a:lnTo>
                  <a:lnTo>
                    <a:pt x="832" y="84"/>
                  </a:lnTo>
                  <a:lnTo>
                    <a:pt x="210" y="0"/>
                  </a:lnTo>
                  <a:lnTo>
                    <a:pt x="0" y="21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52"/>
            <p:cNvSpPr>
              <a:spLocks/>
            </p:cNvSpPr>
            <p:nvPr/>
          </p:nvSpPr>
          <p:spPr bwMode="auto">
            <a:xfrm>
              <a:off x="9477375" y="8826500"/>
              <a:ext cx="987425" cy="406400"/>
            </a:xfrm>
            <a:custGeom>
              <a:avLst/>
              <a:gdLst>
                <a:gd name="T0" fmla="*/ 0 w 622"/>
                <a:gd name="T1" fmla="*/ 82 h 256"/>
                <a:gd name="T2" fmla="*/ 0 w 622"/>
                <a:gd name="T3" fmla="*/ 172 h 256"/>
                <a:gd name="T4" fmla="*/ 622 w 622"/>
                <a:gd name="T5" fmla="*/ 256 h 256"/>
                <a:gd name="T6" fmla="*/ 622 w 622"/>
                <a:gd name="T7" fmla="*/ 0 h 256"/>
                <a:gd name="T8" fmla="*/ 0 w 622"/>
                <a:gd name="T9" fmla="*/ 82 h 256"/>
              </a:gdLst>
              <a:ahLst/>
              <a:cxnLst>
                <a:cxn ang="0">
                  <a:pos x="T0" y="T1"/>
                </a:cxn>
                <a:cxn ang="0">
                  <a:pos x="T2" y="T3"/>
                </a:cxn>
                <a:cxn ang="0">
                  <a:pos x="T4" y="T5"/>
                </a:cxn>
                <a:cxn ang="0">
                  <a:pos x="T6" y="T7"/>
                </a:cxn>
                <a:cxn ang="0">
                  <a:pos x="T8" y="T9"/>
                </a:cxn>
              </a:cxnLst>
              <a:rect l="0" t="0" r="r" b="b"/>
              <a:pathLst>
                <a:path w="622" h="256">
                  <a:moveTo>
                    <a:pt x="0" y="82"/>
                  </a:moveTo>
                  <a:lnTo>
                    <a:pt x="0" y="172"/>
                  </a:lnTo>
                  <a:lnTo>
                    <a:pt x="622" y="256"/>
                  </a:lnTo>
                  <a:lnTo>
                    <a:pt x="622" y="0"/>
                  </a:lnTo>
                  <a:lnTo>
                    <a:pt x="0" y="82"/>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53"/>
            <p:cNvSpPr>
              <a:spLocks/>
            </p:cNvSpPr>
            <p:nvPr/>
          </p:nvSpPr>
          <p:spPr bwMode="auto">
            <a:xfrm>
              <a:off x="8870950" y="9432925"/>
              <a:ext cx="403225" cy="987425"/>
            </a:xfrm>
            <a:custGeom>
              <a:avLst/>
              <a:gdLst>
                <a:gd name="T0" fmla="*/ 82 w 254"/>
                <a:gd name="T1" fmla="*/ 0 h 622"/>
                <a:gd name="T2" fmla="*/ 0 w 254"/>
                <a:gd name="T3" fmla="*/ 622 h 622"/>
                <a:gd name="T4" fmla="*/ 254 w 254"/>
                <a:gd name="T5" fmla="*/ 622 h 622"/>
                <a:gd name="T6" fmla="*/ 172 w 254"/>
                <a:gd name="T7" fmla="*/ 0 h 622"/>
                <a:gd name="T8" fmla="*/ 82 w 254"/>
                <a:gd name="T9" fmla="*/ 0 h 622"/>
              </a:gdLst>
              <a:ahLst/>
              <a:cxnLst>
                <a:cxn ang="0">
                  <a:pos x="T0" y="T1"/>
                </a:cxn>
                <a:cxn ang="0">
                  <a:pos x="T2" y="T3"/>
                </a:cxn>
                <a:cxn ang="0">
                  <a:pos x="T4" y="T5"/>
                </a:cxn>
                <a:cxn ang="0">
                  <a:pos x="T6" y="T7"/>
                </a:cxn>
                <a:cxn ang="0">
                  <a:pos x="T8" y="T9"/>
                </a:cxn>
              </a:cxnLst>
              <a:rect l="0" t="0" r="r" b="b"/>
              <a:pathLst>
                <a:path w="254" h="622">
                  <a:moveTo>
                    <a:pt x="82" y="0"/>
                  </a:moveTo>
                  <a:lnTo>
                    <a:pt x="0" y="622"/>
                  </a:lnTo>
                  <a:lnTo>
                    <a:pt x="254" y="622"/>
                  </a:lnTo>
                  <a:lnTo>
                    <a:pt x="172" y="0"/>
                  </a:lnTo>
                  <a:lnTo>
                    <a:pt x="82"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 name="Freeform 54"/>
            <p:cNvSpPr>
              <a:spLocks/>
            </p:cNvSpPr>
            <p:nvPr/>
          </p:nvSpPr>
          <p:spPr bwMode="auto">
            <a:xfrm>
              <a:off x="8667750" y="8623300"/>
              <a:ext cx="809625" cy="809625"/>
            </a:xfrm>
            <a:custGeom>
              <a:avLst/>
              <a:gdLst>
                <a:gd name="T0" fmla="*/ 210 w 510"/>
                <a:gd name="T1" fmla="*/ 0 h 510"/>
                <a:gd name="T2" fmla="*/ 0 w 510"/>
                <a:gd name="T3" fmla="*/ 210 h 510"/>
                <a:gd name="T4" fmla="*/ 0 w 510"/>
                <a:gd name="T5" fmla="*/ 300 h 510"/>
                <a:gd name="T6" fmla="*/ 210 w 510"/>
                <a:gd name="T7" fmla="*/ 510 h 510"/>
                <a:gd name="T8" fmla="*/ 300 w 510"/>
                <a:gd name="T9" fmla="*/ 510 h 510"/>
                <a:gd name="T10" fmla="*/ 510 w 510"/>
                <a:gd name="T11" fmla="*/ 300 h 510"/>
                <a:gd name="T12" fmla="*/ 510 w 510"/>
                <a:gd name="T13" fmla="*/ 210 h 510"/>
                <a:gd name="T14" fmla="*/ 300 w 510"/>
                <a:gd name="T15" fmla="*/ 0 h 510"/>
                <a:gd name="T16" fmla="*/ 210 w 510"/>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0" h="510">
                  <a:moveTo>
                    <a:pt x="210" y="0"/>
                  </a:moveTo>
                  <a:lnTo>
                    <a:pt x="0" y="210"/>
                  </a:lnTo>
                  <a:lnTo>
                    <a:pt x="0" y="300"/>
                  </a:lnTo>
                  <a:lnTo>
                    <a:pt x="210" y="510"/>
                  </a:lnTo>
                  <a:lnTo>
                    <a:pt x="300" y="510"/>
                  </a:lnTo>
                  <a:lnTo>
                    <a:pt x="510" y="300"/>
                  </a:lnTo>
                  <a:lnTo>
                    <a:pt x="510" y="210"/>
                  </a:lnTo>
                  <a:lnTo>
                    <a:pt x="300" y="0"/>
                  </a:lnTo>
                  <a:lnTo>
                    <a:pt x="21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37" name="Group 36"/>
          <p:cNvGrpSpPr/>
          <p:nvPr/>
        </p:nvGrpSpPr>
        <p:grpSpPr>
          <a:xfrm>
            <a:off x="20123047" y="3776017"/>
            <a:ext cx="2557157" cy="2557157"/>
            <a:chOff x="7680325" y="7635875"/>
            <a:chExt cx="2784475" cy="2784475"/>
          </a:xfrm>
        </p:grpSpPr>
        <p:sp>
          <p:nvSpPr>
            <p:cNvPr id="38" name="Freeform 8"/>
            <p:cNvSpPr>
              <a:spLocks/>
            </p:cNvSpPr>
            <p:nvPr/>
          </p:nvSpPr>
          <p:spPr bwMode="auto">
            <a:xfrm>
              <a:off x="7680325" y="7635875"/>
              <a:ext cx="2784475" cy="2784475"/>
            </a:xfrm>
            <a:custGeom>
              <a:avLst/>
              <a:gdLst>
                <a:gd name="T0" fmla="*/ 1004 w 1754"/>
                <a:gd name="T1" fmla="*/ 0 h 1754"/>
                <a:gd name="T2" fmla="*/ 750 w 1754"/>
                <a:gd name="T3" fmla="*/ 0 h 1754"/>
                <a:gd name="T4" fmla="*/ 0 w 1754"/>
                <a:gd name="T5" fmla="*/ 750 h 1754"/>
                <a:gd name="T6" fmla="*/ 0 w 1754"/>
                <a:gd name="T7" fmla="*/ 1006 h 1754"/>
                <a:gd name="T8" fmla="*/ 750 w 1754"/>
                <a:gd name="T9" fmla="*/ 1754 h 1754"/>
                <a:gd name="T10" fmla="*/ 1004 w 1754"/>
                <a:gd name="T11" fmla="*/ 1754 h 1754"/>
                <a:gd name="T12" fmla="*/ 1754 w 1754"/>
                <a:gd name="T13" fmla="*/ 1006 h 1754"/>
                <a:gd name="T14" fmla="*/ 1754 w 1754"/>
                <a:gd name="T15" fmla="*/ 750 h 1754"/>
                <a:gd name="T16" fmla="*/ 1004 w 1754"/>
                <a:gd name="T17" fmla="*/ 0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4" h="1754">
                  <a:moveTo>
                    <a:pt x="1004" y="0"/>
                  </a:moveTo>
                  <a:lnTo>
                    <a:pt x="750" y="0"/>
                  </a:lnTo>
                  <a:lnTo>
                    <a:pt x="0" y="750"/>
                  </a:lnTo>
                  <a:lnTo>
                    <a:pt x="0" y="1006"/>
                  </a:lnTo>
                  <a:lnTo>
                    <a:pt x="750" y="1754"/>
                  </a:lnTo>
                  <a:lnTo>
                    <a:pt x="1004" y="1754"/>
                  </a:lnTo>
                  <a:lnTo>
                    <a:pt x="1754" y="1006"/>
                  </a:lnTo>
                  <a:lnTo>
                    <a:pt x="1754" y="750"/>
                  </a:lnTo>
                  <a:lnTo>
                    <a:pt x="1004" y="0"/>
                  </a:lnTo>
                  <a:close/>
                </a:path>
              </a:pathLst>
            </a:custGeom>
            <a:solidFill>
              <a:srgbClr val="92CC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9" name="Freeform 46"/>
            <p:cNvSpPr>
              <a:spLocks/>
            </p:cNvSpPr>
            <p:nvPr/>
          </p:nvSpPr>
          <p:spPr bwMode="auto">
            <a:xfrm>
              <a:off x="7680325" y="7635875"/>
              <a:ext cx="1320800" cy="1320800"/>
            </a:xfrm>
            <a:custGeom>
              <a:avLst/>
              <a:gdLst>
                <a:gd name="T0" fmla="*/ 832 w 832"/>
                <a:gd name="T1" fmla="*/ 622 h 832"/>
                <a:gd name="T2" fmla="*/ 750 w 832"/>
                <a:gd name="T3" fmla="*/ 0 h 832"/>
                <a:gd name="T4" fmla="*/ 0 w 832"/>
                <a:gd name="T5" fmla="*/ 750 h 832"/>
                <a:gd name="T6" fmla="*/ 622 w 832"/>
                <a:gd name="T7" fmla="*/ 832 h 832"/>
                <a:gd name="T8" fmla="*/ 832 w 832"/>
                <a:gd name="T9" fmla="*/ 622 h 832"/>
              </a:gdLst>
              <a:ahLst/>
              <a:cxnLst>
                <a:cxn ang="0">
                  <a:pos x="T0" y="T1"/>
                </a:cxn>
                <a:cxn ang="0">
                  <a:pos x="T2" y="T3"/>
                </a:cxn>
                <a:cxn ang="0">
                  <a:pos x="T4" y="T5"/>
                </a:cxn>
                <a:cxn ang="0">
                  <a:pos x="T6" y="T7"/>
                </a:cxn>
                <a:cxn ang="0">
                  <a:pos x="T8" y="T9"/>
                </a:cxn>
              </a:cxnLst>
              <a:rect l="0" t="0" r="r" b="b"/>
              <a:pathLst>
                <a:path w="832" h="832">
                  <a:moveTo>
                    <a:pt x="832" y="622"/>
                  </a:moveTo>
                  <a:lnTo>
                    <a:pt x="750" y="0"/>
                  </a:lnTo>
                  <a:lnTo>
                    <a:pt x="0" y="750"/>
                  </a:lnTo>
                  <a:lnTo>
                    <a:pt x="622" y="832"/>
                  </a:lnTo>
                  <a:lnTo>
                    <a:pt x="832" y="622"/>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0" name="Freeform 47"/>
            <p:cNvSpPr>
              <a:spLocks/>
            </p:cNvSpPr>
            <p:nvPr/>
          </p:nvSpPr>
          <p:spPr bwMode="auto">
            <a:xfrm>
              <a:off x="9144000" y="7635875"/>
              <a:ext cx="1320800" cy="1320800"/>
            </a:xfrm>
            <a:custGeom>
              <a:avLst/>
              <a:gdLst>
                <a:gd name="T0" fmla="*/ 210 w 832"/>
                <a:gd name="T1" fmla="*/ 832 h 832"/>
                <a:gd name="T2" fmla="*/ 832 w 832"/>
                <a:gd name="T3" fmla="*/ 750 h 832"/>
                <a:gd name="T4" fmla="*/ 82 w 832"/>
                <a:gd name="T5" fmla="*/ 0 h 832"/>
                <a:gd name="T6" fmla="*/ 0 w 832"/>
                <a:gd name="T7" fmla="*/ 622 h 832"/>
                <a:gd name="T8" fmla="*/ 210 w 832"/>
                <a:gd name="T9" fmla="*/ 832 h 832"/>
              </a:gdLst>
              <a:ahLst/>
              <a:cxnLst>
                <a:cxn ang="0">
                  <a:pos x="T0" y="T1"/>
                </a:cxn>
                <a:cxn ang="0">
                  <a:pos x="T2" y="T3"/>
                </a:cxn>
                <a:cxn ang="0">
                  <a:pos x="T4" y="T5"/>
                </a:cxn>
                <a:cxn ang="0">
                  <a:pos x="T6" y="T7"/>
                </a:cxn>
                <a:cxn ang="0">
                  <a:pos x="T8" y="T9"/>
                </a:cxn>
              </a:cxnLst>
              <a:rect l="0" t="0" r="r" b="b"/>
              <a:pathLst>
                <a:path w="832" h="832">
                  <a:moveTo>
                    <a:pt x="210" y="832"/>
                  </a:moveTo>
                  <a:lnTo>
                    <a:pt x="832" y="750"/>
                  </a:lnTo>
                  <a:lnTo>
                    <a:pt x="82" y="0"/>
                  </a:lnTo>
                  <a:lnTo>
                    <a:pt x="0" y="622"/>
                  </a:lnTo>
                  <a:lnTo>
                    <a:pt x="210" y="832"/>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48"/>
            <p:cNvSpPr>
              <a:spLocks/>
            </p:cNvSpPr>
            <p:nvPr/>
          </p:nvSpPr>
          <p:spPr bwMode="auto">
            <a:xfrm>
              <a:off x="7680325" y="8826500"/>
              <a:ext cx="987425" cy="406400"/>
            </a:xfrm>
            <a:custGeom>
              <a:avLst/>
              <a:gdLst>
                <a:gd name="T0" fmla="*/ 622 w 622"/>
                <a:gd name="T1" fmla="*/ 82 h 256"/>
                <a:gd name="T2" fmla="*/ 0 w 622"/>
                <a:gd name="T3" fmla="*/ 0 h 256"/>
                <a:gd name="T4" fmla="*/ 0 w 622"/>
                <a:gd name="T5" fmla="*/ 256 h 256"/>
                <a:gd name="T6" fmla="*/ 622 w 622"/>
                <a:gd name="T7" fmla="*/ 172 h 256"/>
                <a:gd name="T8" fmla="*/ 622 w 622"/>
                <a:gd name="T9" fmla="*/ 82 h 256"/>
              </a:gdLst>
              <a:ahLst/>
              <a:cxnLst>
                <a:cxn ang="0">
                  <a:pos x="T0" y="T1"/>
                </a:cxn>
                <a:cxn ang="0">
                  <a:pos x="T2" y="T3"/>
                </a:cxn>
                <a:cxn ang="0">
                  <a:pos x="T4" y="T5"/>
                </a:cxn>
                <a:cxn ang="0">
                  <a:pos x="T6" y="T7"/>
                </a:cxn>
                <a:cxn ang="0">
                  <a:pos x="T8" y="T9"/>
                </a:cxn>
              </a:cxnLst>
              <a:rect l="0" t="0" r="r" b="b"/>
              <a:pathLst>
                <a:path w="622" h="256">
                  <a:moveTo>
                    <a:pt x="622" y="82"/>
                  </a:moveTo>
                  <a:lnTo>
                    <a:pt x="0" y="0"/>
                  </a:lnTo>
                  <a:lnTo>
                    <a:pt x="0" y="256"/>
                  </a:lnTo>
                  <a:lnTo>
                    <a:pt x="622" y="172"/>
                  </a:lnTo>
                  <a:lnTo>
                    <a:pt x="622" y="82"/>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 name="Freeform 49"/>
            <p:cNvSpPr>
              <a:spLocks/>
            </p:cNvSpPr>
            <p:nvPr/>
          </p:nvSpPr>
          <p:spPr bwMode="auto">
            <a:xfrm>
              <a:off x="8870950" y="7635875"/>
              <a:ext cx="403225" cy="987425"/>
            </a:xfrm>
            <a:custGeom>
              <a:avLst/>
              <a:gdLst>
                <a:gd name="T0" fmla="*/ 172 w 254"/>
                <a:gd name="T1" fmla="*/ 622 h 622"/>
                <a:gd name="T2" fmla="*/ 254 w 254"/>
                <a:gd name="T3" fmla="*/ 0 h 622"/>
                <a:gd name="T4" fmla="*/ 0 w 254"/>
                <a:gd name="T5" fmla="*/ 0 h 622"/>
                <a:gd name="T6" fmla="*/ 82 w 254"/>
                <a:gd name="T7" fmla="*/ 622 h 622"/>
                <a:gd name="T8" fmla="*/ 172 w 254"/>
                <a:gd name="T9" fmla="*/ 622 h 622"/>
              </a:gdLst>
              <a:ahLst/>
              <a:cxnLst>
                <a:cxn ang="0">
                  <a:pos x="T0" y="T1"/>
                </a:cxn>
                <a:cxn ang="0">
                  <a:pos x="T2" y="T3"/>
                </a:cxn>
                <a:cxn ang="0">
                  <a:pos x="T4" y="T5"/>
                </a:cxn>
                <a:cxn ang="0">
                  <a:pos x="T6" y="T7"/>
                </a:cxn>
                <a:cxn ang="0">
                  <a:pos x="T8" y="T9"/>
                </a:cxn>
              </a:cxnLst>
              <a:rect l="0" t="0" r="r" b="b"/>
              <a:pathLst>
                <a:path w="254" h="622">
                  <a:moveTo>
                    <a:pt x="172" y="622"/>
                  </a:moveTo>
                  <a:lnTo>
                    <a:pt x="254" y="0"/>
                  </a:lnTo>
                  <a:lnTo>
                    <a:pt x="0" y="0"/>
                  </a:lnTo>
                  <a:lnTo>
                    <a:pt x="82" y="622"/>
                  </a:lnTo>
                  <a:lnTo>
                    <a:pt x="172" y="622"/>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3" name="Freeform 50"/>
            <p:cNvSpPr>
              <a:spLocks/>
            </p:cNvSpPr>
            <p:nvPr/>
          </p:nvSpPr>
          <p:spPr bwMode="auto">
            <a:xfrm>
              <a:off x="7680325" y="9099550"/>
              <a:ext cx="1320800" cy="1320800"/>
            </a:xfrm>
            <a:custGeom>
              <a:avLst/>
              <a:gdLst>
                <a:gd name="T0" fmla="*/ 622 w 832"/>
                <a:gd name="T1" fmla="*/ 0 h 832"/>
                <a:gd name="T2" fmla="*/ 0 w 832"/>
                <a:gd name="T3" fmla="*/ 84 h 832"/>
                <a:gd name="T4" fmla="*/ 750 w 832"/>
                <a:gd name="T5" fmla="*/ 832 h 832"/>
                <a:gd name="T6" fmla="*/ 832 w 832"/>
                <a:gd name="T7" fmla="*/ 210 h 832"/>
                <a:gd name="T8" fmla="*/ 622 w 832"/>
                <a:gd name="T9" fmla="*/ 0 h 832"/>
              </a:gdLst>
              <a:ahLst/>
              <a:cxnLst>
                <a:cxn ang="0">
                  <a:pos x="T0" y="T1"/>
                </a:cxn>
                <a:cxn ang="0">
                  <a:pos x="T2" y="T3"/>
                </a:cxn>
                <a:cxn ang="0">
                  <a:pos x="T4" y="T5"/>
                </a:cxn>
                <a:cxn ang="0">
                  <a:pos x="T6" y="T7"/>
                </a:cxn>
                <a:cxn ang="0">
                  <a:pos x="T8" y="T9"/>
                </a:cxn>
              </a:cxnLst>
              <a:rect l="0" t="0" r="r" b="b"/>
              <a:pathLst>
                <a:path w="832" h="832">
                  <a:moveTo>
                    <a:pt x="622" y="0"/>
                  </a:moveTo>
                  <a:lnTo>
                    <a:pt x="0" y="84"/>
                  </a:lnTo>
                  <a:lnTo>
                    <a:pt x="750" y="832"/>
                  </a:lnTo>
                  <a:lnTo>
                    <a:pt x="832" y="210"/>
                  </a:lnTo>
                  <a:lnTo>
                    <a:pt x="622"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4" name="Freeform 51"/>
            <p:cNvSpPr>
              <a:spLocks/>
            </p:cNvSpPr>
            <p:nvPr/>
          </p:nvSpPr>
          <p:spPr bwMode="auto">
            <a:xfrm>
              <a:off x="9144000" y="9099550"/>
              <a:ext cx="1320800" cy="1320800"/>
            </a:xfrm>
            <a:custGeom>
              <a:avLst/>
              <a:gdLst>
                <a:gd name="T0" fmla="*/ 0 w 832"/>
                <a:gd name="T1" fmla="*/ 210 h 832"/>
                <a:gd name="T2" fmla="*/ 82 w 832"/>
                <a:gd name="T3" fmla="*/ 832 h 832"/>
                <a:gd name="T4" fmla="*/ 832 w 832"/>
                <a:gd name="T5" fmla="*/ 84 h 832"/>
                <a:gd name="T6" fmla="*/ 210 w 832"/>
                <a:gd name="T7" fmla="*/ 0 h 832"/>
                <a:gd name="T8" fmla="*/ 0 w 832"/>
                <a:gd name="T9" fmla="*/ 210 h 832"/>
              </a:gdLst>
              <a:ahLst/>
              <a:cxnLst>
                <a:cxn ang="0">
                  <a:pos x="T0" y="T1"/>
                </a:cxn>
                <a:cxn ang="0">
                  <a:pos x="T2" y="T3"/>
                </a:cxn>
                <a:cxn ang="0">
                  <a:pos x="T4" y="T5"/>
                </a:cxn>
                <a:cxn ang="0">
                  <a:pos x="T6" y="T7"/>
                </a:cxn>
                <a:cxn ang="0">
                  <a:pos x="T8" y="T9"/>
                </a:cxn>
              </a:cxnLst>
              <a:rect l="0" t="0" r="r" b="b"/>
              <a:pathLst>
                <a:path w="832" h="832">
                  <a:moveTo>
                    <a:pt x="0" y="210"/>
                  </a:moveTo>
                  <a:lnTo>
                    <a:pt x="82" y="832"/>
                  </a:lnTo>
                  <a:lnTo>
                    <a:pt x="832" y="84"/>
                  </a:lnTo>
                  <a:lnTo>
                    <a:pt x="210" y="0"/>
                  </a:lnTo>
                  <a:lnTo>
                    <a:pt x="0" y="21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5" name="Freeform 52"/>
            <p:cNvSpPr>
              <a:spLocks/>
            </p:cNvSpPr>
            <p:nvPr/>
          </p:nvSpPr>
          <p:spPr bwMode="auto">
            <a:xfrm>
              <a:off x="9477375" y="8826500"/>
              <a:ext cx="987425" cy="406400"/>
            </a:xfrm>
            <a:custGeom>
              <a:avLst/>
              <a:gdLst>
                <a:gd name="T0" fmla="*/ 0 w 622"/>
                <a:gd name="T1" fmla="*/ 82 h 256"/>
                <a:gd name="T2" fmla="*/ 0 w 622"/>
                <a:gd name="T3" fmla="*/ 172 h 256"/>
                <a:gd name="T4" fmla="*/ 622 w 622"/>
                <a:gd name="T5" fmla="*/ 256 h 256"/>
                <a:gd name="T6" fmla="*/ 622 w 622"/>
                <a:gd name="T7" fmla="*/ 0 h 256"/>
                <a:gd name="T8" fmla="*/ 0 w 622"/>
                <a:gd name="T9" fmla="*/ 82 h 256"/>
              </a:gdLst>
              <a:ahLst/>
              <a:cxnLst>
                <a:cxn ang="0">
                  <a:pos x="T0" y="T1"/>
                </a:cxn>
                <a:cxn ang="0">
                  <a:pos x="T2" y="T3"/>
                </a:cxn>
                <a:cxn ang="0">
                  <a:pos x="T4" y="T5"/>
                </a:cxn>
                <a:cxn ang="0">
                  <a:pos x="T6" y="T7"/>
                </a:cxn>
                <a:cxn ang="0">
                  <a:pos x="T8" y="T9"/>
                </a:cxn>
              </a:cxnLst>
              <a:rect l="0" t="0" r="r" b="b"/>
              <a:pathLst>
                <a:path w="622" h="256">
                  <a:moveTo>
                    <a:pt x="0" y="82"/>
                  </a:moveTo>
                  <a:lnTo>
                    <a:pt x="0" y="172"/>
                  </a:lnTo>
                  <a:lnTo>
                    <a:pt x="622" y="256"/>
                  </a:lnTo>
                  <a:lnTo>
                    <a:pt x="622" y="0"/>
                  </a:lnTo>
                  <a:lnTo>
                    <a:pt x="0" y="82"/>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6" name="Freeform 53"/>
            <p:cNvSpPr>
              <a:spLocks/>
            </p:cNvSpPr>
            <p:nvPr/>
          </p:nvSpPr>
          <p:spPr bwMode="auto">
            <a:xfrm>
              <a:off x="8870950" y="9432925"/>
              <a:ext cx="403225" cy="987425"/>
            </a:xfrm>
            <a:custGeom>
              <a:avLst/>
              <a:gdLst>
                <a:gd name="T0" fmla="*/ 82 w 254"/>
                <a:gd name="T1" fmla="*/ 0 h 622"/>
                <a:gd name="T2" fmla="*/ 0 w 254"/>
                <a:gd name="T3" fmla="*/ 622 h 622"/>
                <a:gd name="T4" fmla="*/ 254 w 254"/>
                <a:gd name="T5" fmla="*/ 622 h 622"/>
                <a:gd name="T6" fmla="*/ 172 w 254"/>
                <a:gd name="T7" fmla="*/ 0 h 622"/>
                <a:gd name="T8" fmla="*/ 82 w 254"/>
                <a:gd name="T9" fmla="*/ 0 h 622"/>
              </a:gdLst>
              <a:ahLst/>
              <a:cxnLst>
                <a:cxn ang="0">
                  <a:pos x="T0" y="T1"/>
                </a:cxn>
                <a:cxn ang="0">
                  <a:pos x="T2" y="T3"/>
                </a:cxn>
                <a:cxn ang="0">
                  <a:pos x="T4" y="T5"/>
                </a:cxn>
                <a:cxn ang="0">
                  <a:pos x="T6" y="T7"/>
                </a:cxn>
                <a:cxn ang="0">
                  <a:pos x="T8" y="T9"/>
                </a:cxn>
              </a:cxnLst>
              <a:rect l="0" t="0" r="r" b="b"/>
              <a:pathLst>
                <a:path w="254" h="622">
                  <a:moveTo>
                    <a:pt x="82" y="0"/>
                  </a:moveTo>
                  <a:lnTo>
                    <a:pt x="0" y="622"/>
                  </a:lnTo>
                  <a:lnTo>
                    <a:pt x="254" y="622"/>
                  </a:lnTo>
                  <a:lnTo>
                    <a:pt x="172" y="0"/>
                  </a:lnTo>
                  <a:lnTo>
                    <a:pt x="82"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7" name="Freeform 54"/>
            <p:cNvSpPr>
              <a:spLocks/>
            </p:cNvSpPr>
            <p:nvPr/>
          </p:nvSpPr>
          <p:spPr bwMode="auto">
            <a:xfrm>
              <a:off x="8667750" y="8623300"/>
              <a:ext cx="809625" cy="809625"/>
            </a:xfrm>
            <a:custGeom>
              <a:avLst/>
              <a:gdLst>
                <a:gd name="T0" fmla="*/ 210 w 510"/>
                <a:gd name="T1" fmla="*/ 0 h 510"/>
                <a:gd name="T2" fmla="*/ 0 w 510"/>
                <a:gd name="T3" fmla="*/ 210 h 510"/>
                <a:gd name="T4" fmla="*/ 0 w 510"/>
                <a:gd name="T5" fmla="*/ 300 h 510"/>
                <a:gd name="T6" fmla="*/ 210 w 510"/>
                <a:gd name="T7" fmla="*/ 510 h 510"/>
                <a:gd name="T8" fmla="*/ 300 w 510"/>
                <a:gd name="T9" fmla="*/ 510 h 510"/>
                <a:gd name="T10" fmla="*/ 510 w 510"/>
                <a:gd name="T11" fmla="*/ 300 h 510"/>
                <a:gd name="T12" fmla="*/ 510 w 510"/>
                <a:gd name="T13" fmla="*/ 210 h 510"/>
                <a:gd name="T14" fmla="*/ 300 w 510"/>
                <a:gd name="T15" fmla="*/ 0 h 510"/>
                <a:gd name="T16" fmla="*/ 210 w 510"/>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0" h="510">
                  <a:moveTo>
                    <a:pt x="210" y="0"/>
                  </a:moveTo>
                  <a:lnTo>
                    <a:pt x="0" y="210"/>
                  </a:lnTo>
                  <a:lnTo>
                    <a:pt x="0" y="300"/>
                  </a:lnTo>
                  <a:lnTo>
                    <a:pt x="210" y="510"/>
                  </a:lnTo>
                  <a:lnTo>
                    <a:pt x="300" y="510"/>
                  </a:lnTo>
                  <a:lnTo>
                    <a:pt x="510" y="300"/>
                  </a:lnTo>
                  <a:lnTo>
                    <a:pt x="510" y="210"/>
                  </a:lnTo>
                  <a:lnTo>
                    <a:pt x="300" y="0"/>
                  </a:lnTo>
                  <a:lnTo>
                    <a:pt x="21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48" name="Freeform 47"/>
          <p:cNvSpPr>
            <a:spLocks noEditPoints="1"/>
          </p:cNvSpPr>
          <p:nvPr/>
        </p:nvSpPr>
        <p:spPr bwMode="auto">
          <a:xfrm>
            <a:off x="3227133" y="6900557"/>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49" name="Freeform 48"/>
          <p:cNvSpPr>
            <a:spLocks noEditPoints="1"/>
          </p:cNvSpPr>
          <p:nvPr/>
        </p:nvSpPr>
        <p:spPr bwMode="auto">
          <a:xfrm>
            <a:off x="9105852" y="6900557"/>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50" name="Freeform 49"/>
          <p:cNvSpPr>
            <a:spLocks/>
          </p:cNvSpPr>
          <p:nvPr/>
        </p:nvSpPr>
        <p:spPr bwMode="auto">
          <a:xfrm>
            <a:off x="14845040" y="7058782"/>
            <a:ext cx="877419" cy="805500"/>
          </a:xfrm>
          <a:custGeom>
            <a:avLst/>
            <a:gdLst>
              <a:gd name="T0" fmla="*/ 29 w 85"/>
              <a:gd name="T1" fmla="*/ 0 h 78"/>
              <a:gd name="T2" fmla="*/ 34 w 85"/>
              <a:gd name="T3" fmla="*/ 29 h 78"/>
              <a:gd name="T4" fmla="*/ 8 w 85"/>
              <a:gd name="T5" fmla="*/ 29 h 78"/>
              <a:gd name="T6" fmla="*/ 6 w 85"/>
              <a:gd name="T7" fmla="*/ 29 h 78"/>
              <a:gd name="T8" fmla="*/ 0 w 85"/>
              <a:gd name="T9" fmla="*/ 35 h 78"/>
              <a:gd name="T10" fmla="*/ 0 w 85"/>
              <a:gd name="T11" fmla="*/ 35 h 78"/>
              <a:gd name="T12" fmla="*/ 4 w 85"/>
              <a:gd name="T13" fmla="*/ 42 h 78"/>
              <a:gd name="T14" fmla="*/ 0 w 85"/>
              <a:gd name="T15" fmla="*/ 47 h 78"/>
              <a:gd name="T16" fmla="*/ 0 w 85"/>
              <a:gd name="T17" fmla="*/ 47 h 78"/>
              <a:gd name="T18" fmla="*/ 5 w 85"/>
              <a:gd name="T19" fmla="*/ 54 h 78"/>
              <a:gd name="T20" fmla="*/ 4 w 85"/>
              <a:gd name="T21" fmla="*/ 58 h 78"/>
              <a:gd name="T22" fmla="*/ 4 w 85"/>
              <a:gd name="T23" fmla="*/ 58 h 78"/>
              <a:gd name="T24" fmla="*/ 10 w 85"/>
              <a:gd name="T25" fmla="*/ 65 h 78"/>
              <a:gd name="T26" fmla="*/ 11 w 85"/>
              <a:gd name="T27" fmla="*/ 65 h 78"/>
              <a:gd name="T28" fmla="*/ 9 w 85"/>
              <a:gd name="T29" fmla="*/ 70 h 78"/>
              <a:gd name="T30" fmla="*/ 9 w 85"/>
              <a:gd name="T31" fmla="*/ 70 h 78"/>
              <a:gd name="T32" fmla="*/ 15 w 85"/>
              <a:gd name="T33" fmla="*/ 77 h 78"/>
              <a:gd name="T34" fmla="*/ 29 w 85"/>
              <a:gd name="T35" fmla="*/ 77 h 78"/>
              <a:gd name="T36" fmla="*/ 45 w 85"/>
              <a:gd name="T37" fmla="*/ 77 h 78"/>
              <a:gd name="T38" fmla="*/ 46 w 85"/>
              <a:gd name="T39" fmla="*/ 77 h 78"/>
              <a:gd name="T40" fmla="*/ 51 w 85"/>
              <a:gd name="T41" fmla="*/ 71 h 78"/>
              <a:gd name="T42" fmla="*/ 66 w 85"/>
              <a:gd name="T43" fmla="*/ 69 h 78"/>
              <a:gd name="T44" fmla="*/ 66 w 85"/>
              <a:gd name="T45" fmla="*/ 78 h 78"/>
              <a:gd name="T46" fmla="*/ 85 w 85"/>
              <a:gd name="T47" fmla="*/ 78 h 78"/>
              <a:gd name="T48" fmla="*/ 85 w 85"/>
              <a:gd name="T49" fmla="*/ 25 h 78"/>
              <a:gd name="T50" fmla="*/ 66 w 85"/>
              <a:gd name="T51" fmla="*/ 25 h 78"/>
              <a:gd name="T52" fmla="*/ 66 w 85"/>
              <a:gd name="T53" fmla="*/ 32 h 78"/>
              <a:gd name="T54" fmla="*/ 61 w 85"/>
              <a:gd name="T55" fmla="*/ 32 h 78"/>
              <a:gd name="T56" fmla="*/ 29 w 85"/>
              <a:gd name="T5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78">
                <a:moveTo>
                  <a:pt x="29" y="0"/>
                </a:moveTo>
                <a:cubicBezTo>
                  <a:pt x="1" y="7"/>
                  <a:pt x="33" y="28"/>
                  <a:pt x="34" y="29"/>
                </a:cubicBezTo>
                <a:cubicBezTo>
                  <a:pt x="8" y="29"/>
                  <a:pt x="8" y="29"/>
                  <a:pt x="8" y="29"/>
                </a:cubicBezTo>
                <a:cubicBezTo>
                  <a:pt x="6" y="29"/>
                  <a:pt x="6" y="29"/>
                  <a:pt x="6" y="29"/>
                </a:cubicBezTo>
                <a:cubicBezTo>
                  <a:pt x="3" y="29"/>
                  <a:pt x="0" y="32"/>
                  <a:pt x="0" y="35"/>
                </a:cubicBezTo>
                <a:cubicBezTo>
                  <a:pt x="0" y="35"/>
                  <a:pt x="0" y="35"/>
                  <a:pt x="0" y="35"/>
                </a:cubicBezTo>
                <a:cubicBezTo>
                  <a:pt x="0" y="38"/>
                  <a:pt x="1" y="41"/>
                  <a:pt x="4" y="42"/>
                </a:cubicBezTo>
                <a:cubicBezTo>
                  <a:pt x="2" y="43"/>
                  <a:pt x="0" y="45"/>
                  <a:pt x="0" y="47"/>
                </a:cubicBezTo>
                <a:cubicBezTo>
                  <a:pt x="0" y="47"/>
                  <a:pt x="0" y="47"/>
                  <a:pt x="0" y="47"/>
                </a:cubicBezTo>
                <a:cubicBezTo>
                  <a:pt x="0" y="51"/>
                  <a:pt x="2" y="53"/>
                  <a:pt x="5" y="54"/>
                </a:cubicBezTo>
                <a:cubicBezTo>
                  <a:pt x="4" y="55"/>
                  <a:pt x="4" y="57"/>
                  <a:pt x="4" y="58"/>
                </a:cubicBezTo>
                <a:cubicBezTo>
                  <a:pt x="4" y="58"/>
                  <a:pt x="4" y="58"/>
                  <a:pt x="4" y="58"/>
                </a:cubicBezTo>
                <a:cubicBezTo>
                  <a:pt x="4" y="62"/>
                  <a:pt x="7" y="65"/>
                  <a:pt x="10" y="65"/>
                </a:cubicBezTo>
                <a:cubicBezTo>
                  <a:pt x="11" y="65"/>
                  <a:pt x="11" y="65"/>
                  <a:pt x="11" y="65"/>
                </a:cubicBezTo>
                <a:cubicBezTo>
                  <a:pt x="9" y="66"/>
                  <a:pt x="9" y="68"/>
                  <a:pt x="9" y="70"/>
                </a:cubicBezTo>
                <a:cubicBezTo>
                  <a:pt x="9" y="70"/>
                  <a:pt x="9" y="70"/>
                  <a:pt x="9" y="70"/>
                </a:cubicBezTo>
                <a:cubicBezTo>
                  <a:pt x="9" y="74"/>
                  <a:pt x="12" y="77"/>
                  <a:pt x="15" y="77"/>
                </a:cubicBezTo>
                <a:cubicBezTo>
                  <a:pt x="29" y="77"/>
                  <a:pt x="29" y="77"/>
                  <a:pt x="29" y="77"/>
                </a:cubicBezTo>
                <a:cubicBezTo>
                  <a:pt x="45" y="77"/>
                  <a:pt x="45" y="77"/>
                  <a:pt x="45" y="77"/>
                </a:cubicBezTo>
                <a:cubicBezTo>
                  <a:pt x="46" y="77"/>
                  <a:pt x="46" y="77"/>
                  <a:pt x="46" y="77"/>
                </a:cubicBezTo>
                <a:cubicBezTo>
                  <a:pt x="51" y="71"/>
                  <a:pt x="51" y="71"/>
                  <a:pt x="51" y="71"/>
                </a:cubicBezTo>
                <a:cubicBezTo>
                  <a:pt x="66" y="69"/>
                  <a:pt x="66" y="69"/>
                  <a:pt x="66" y="69"/>
                </a:cubicBezTo>
                <a:cubicBezTo>
                  <a:pt x="66" y="78"/>
                  <a:pt x="66" y="78"/>
                  <a:pt x="66" y="78"/>
                </a:cubicBezTo>
                <a:cubicBezTo>
                  <a:pt x="85" y="78"/>
                  <a:pt x="85" y="78"/>
                  <a:pt x="85" y="78"/>
                </a:cubicBezTo>
                <a:cubicBezTo>
                  <a:pt x="85" y="25"/>
                  <a:pt x="85" y="25"/>
                  <a:pt x="85" y="25"/>
                </a:cubicBezTo>
                <a:cubicBezTo>
                  <a:pt x="66" y="25"/>
                  <a:pt x="66" y="25"/>
                  <a:pt x="66" y="25"/>
                </a:cubicBezTo>
                <a:cubicBezTo>
                  <a:pt x="66" y="32"/>
                  <a:pt x="66" y="32"/>
                  <a:pt x="66" y="32"/>
                </a:cubicBezTo>
                <a:cubicBezTo>
                  <a:pt x="61" y="32"/>
                  <a:pt x="61" y="32"/>
                  <a:pt x="61" y="32"/>
                </a:cubicBezTo>
                <a:cubicBezTo>
                  <a:pt x="57" y="16"/>
                  <a:pt x="32" y="17"/>
                  <a:pt x="29"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51" name="Freeform 50"/>
          <p:cNvSpPr>
            <a:spLocks noEditPoints="1"/>
          </p:cNvSpPr>
          <p:nvPr/>
        </p:nvSpPr>
        <p:spPr bwMode="auto">
          <a:xfrm>
            <a:off x="20766426" y="6982345"/>
            <a:ext cx="1126740" cy="910984"/>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52" name="TextBox 51"/>
          <p:cNvSpPr txBox="1"/>
          <p:nvPr/>
        </p:nvSpPr>
        <p:spPr>
          <a:xfrm>
            <a:off x="1254922" y="8273024"/>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a:t>
            </a:r>
            <a:endParaRPr lang="en-AU" sz="2000" dirty="0">
              <a:solidFill>
                <a:schemeClr val="tx1">
                  <a:lumMod val="50000"/>
                  <a:lumOff val="50000"/>
                </a:schemeClr>
              </a:solidFill>
            </a:endParaRPr>
          </a:p>
        </p:txBody>
      </p:sp>
      <p:sp>
        <p:nvSpPr>
          <p:cNvPr id="53" name="TextBox 52"/>
          <p:cNvSpPr txBox="1"/>
          <p:nvPr/>
        </p:nvSpPr>
        <p:spPr>
          <a:xfrm>
            <a:off x="7083296" y="8349127"/>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sit amet aced</a:t>
            </a:r>
            <a:endParaRPr lang="en-AU" sz="2000" dirty="0">
              <a:solidFill>
                <a:schemeClr val="tx1">
                  <a:lumMod val="50000"/>
                  <a:lumOff val="50000"/>
                </a:schemeClr>
              </a:solidFill>
            </a:endParaRPr>
          </a:p>
        </p:txBody>
      </p:sp>
      <p:sp>
        <p:nvSpPr>
          <p:cNvPr id="54" name="TextBox 53"/>
          <p:cNvSpPr txBox="1"/>
          <p:nvPr/>
        </p:nvSpPr>
        <p:spPr>
          <a:xfrm>
            <a:off x="12911670" y="8349127"/>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repl ut enak sekalihebbi lorem ipsum dolor sit amet aced</a:t>
            </a:r>
            <a:endParaRPr lang="en-AU" sz="2000" dirty="0">
              <a:solidFill>
                <a:schemeClr val="tx1">
                  <a:lumMod val="50000"/>
                  <a:lumOff val="50000"/>
                </a:schemeClr>
              </a:solidFill>
            </a:endParaRPr>
          </a:p>
        </p:txBody>
      </p:sp>
      <p:sp>
        <p:nvSpPr>
          <p:cNvPr id="55" name="TextBox 54"/>
          <p:cNvSpPr txBox="1"/>
          <p:nvPr/>
        </p:nvSpPr>
        <p:spPr>
          <a:xfrm>
            <a:off x="18740044" y="8273026"/>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will be repl ut enak sekalihebbi lorem ipsum dolor sit amet aced</a:t>
            </a:r>
            <a:endParaRPr lang="en-AU" sz="2000" dirty="0">
              <a:solidFill>
                <a:schemeClr val="tx1">
                  <a:lumMod val="50000"/>
                  <a:lumOff val="50000"/>
                </a:schemeClr>
              </a:solidFill>
            </a:endParaRPr>
          </a:p>
        </p:txBody>
      </p:sp>
      <p:grpSp>
        <p:nvGrpSpPr>
          <p:cNvPr id="74" name="Group 73"/>
          <p:cNvGrpSpPr/>
          <p:nvPr/>
        </p:nvGrpSpPr>
        <p:grpSpPr>
          <a:xfrm>
            <a:off x="1254922" y="9524999"/>
            <a:ext cx="4740333" cy="2373313"/>
            <a:chOff x="1254922" y="9524999"/>
            <a:chExt cx="4740333" cy="2373313"/>
          </a:xfrm>
        </p:grpSpPr>
        <p:sp>
          <p:nvSpPr>
            <p:cNvPr id="56" name="Rectangle 55"/>
            <p:cNvSpPr/>
            <p:nvPr/>
          </p:nvSpPr>
          <p:spPr>
            <a:xfrm>
              <a:off x="1254922" y="9524999"/>
              <a:ext cx="4740333" cy="237331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57" name="TextBox 56"/>
            <p:cNvSpPr txBox="1"/>
            <p:nvPr/>
          </p:nvSpPr>
          <p:spPr>
            <a:xfrm>
              <a:off x="1603375" y="9662074"/>
              <a:ext cx="1482726" cy="748347"/>
            </a:xfrm>
            <a:prstGeom prst="rect">
              <a:avLst/>
            </a:prstGeom>
            <a:noFill/>
          </p:spPr>
          <p:txBody>
            <a:bodyPr wrap="square" rtlCol="0">
              <a:noAutofit/>
            </a:bodyPr>
            <a:lstStyle/>
            <a:p>
              <a:r>
                <a:rPr lang="id-ID" sz="3200" b="1" dirty="0">
                  <a:solidFill>
                    <a:schemeClr val="bg1"/>
                  </a:solidFill>
                  <a:latin typeface="+mj-lt"/>
                </a:rPr>
                <a:t>1.2 K</a:t>
              </a:r>
              <a:endParaRPr lang="en-US" sz="3200" b="1" dirty="0">
                <a:solidFill>
                  <a:schemeClr val="bg1"/>
                </a:solidFill>
                <a:latin typeface="+mj-lt"/>
              </a:endParaRPr>
            </a:p>
          </p:txBody>
        </p:sp>
        <p:sp>
          <p:nvSpPr>
            <p:cNvPr id="58" name="TextBox 57"/>
            <p:cNvSpPr txBox="1"/>
            <p:nvPr/>
          </p:nvSpPr>
          <p:spPr>
            <a:xfrm>
              <a:off x="1422400" y="10311516"/>
              <a:ext cx="4447089" cy="1334383"/>
            </a:xfrm>
            <a:prstGeom prst="rect">
              <a:avLst/>
            </a:prstGeom>
            <a:noFill/>
          </p:spPr>
          <p:txBody>
            <a:bodyPr wrap="square" rtlCol="0">
              <a:noAutofit/>
            </a:bodyPr>
            <a:lstStyle/>
            <a:p>
              <a:r>
                <a:rPr lang="id-ID" sz="2000" dirty="0">
                  <a:solidFill>
                    <a:schemeClr val="bg1"/>
                  </a:solidFill>
                </a:rPr>
                <a:t>Lorem ipsum dolor sit amet put any text here please to support your main texts do not over write or excssive story telling</a:t>
              </a:r>
              <a:endParaRPr lang="en-US" sz="2000" b="1" dirty="0">
                <a:solidFill>
                  <a:schemeClr val="bg1"/>
                </a:solidFill>
              </a:endParaRPr>
            </a:p>
          </p:txBody>
        </p:sp>
        <p:sp>
          <p:nvSpPr>
            <p:cNvPr id="59" name="TextBox 58"/>
            <p:cNvSpPr txBox="1"/>
            <p:nvPr/>
          </p:nvSpPr>
          <p:spPr>
            <a:xfrm>
              <a:off x="2781301" y="9701460"/>
              <a:ext cx="3088188" cy="541330"/>
            </a:xfrm>
            <a:prstGeom prst="rect">
              <a:avLst/>
            </a:prstGeom>
            <a:noFill/>
          </p:spPr>
          <p:txBody>
            <a:bodyPr wrap="square" rtlCol="0">
              <a:noAutofit/>
            </a:bodyPr>
            <a:lstStyle/>
            <a:p>
              <a:r>
                <a:rPr lang="id-ID" sz="2800" b="1" dirty="0">
                  <a:solidFill>
                    <a:schemeClr val="bg1"/>
                  </a:solidFill>
                  <a:latin typeface="+mj-lt"/>
                </a:rPr>
                <a:t>Subs Here Please</a:t>
              </a:r>
              <a:endParaRPr lang="en-US" sz="2800" b="1" dirty="0">
                <a:solidFill>
                  <a:schemeClr val="bg1"/>
                </a:solidFill>
                <a:latin typeface="+mj-lt"/>
              </a:endParaRPr>
            </a:p>
          </p:txBody>
        </p:sp>
      </p:grpSp>
      <p:grpSp>
        <p:nvGrpSpPr>
          <p:cNvPr id="75" name="Group 74"/>
          <p:cNvGrpSpPr/>
          <p:nvPr/>
        </p:nvGrpSpPr>
        <p:grpSpPr>
          <a:xfrm>
            <a:off x="7025214" y="9524999"/>
            <a:ext cx="4740333" cy="2373313"/>
            <a:chOff x="7025214" y="9524999"/>
            <a:chExt cx="4740333" cy="2373313"/>
          </a:xfrm>
        </p:grpSpPr>
        <p:sp>
          <p:nvSpPr>
            <p:cNvPr id="60" name="Rectangle 59"/>
            <p:cNvSpPr/>
            <p:nvPr/>
          </p:nvSpPr>
          <p:spPr>
            <a:xfrm>
              <a:off x="7025214" y="9524999"/>
              <a:ext cx="4740333" cy="23733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1" name="TextBox 60"/>
            <p:cNvSpPr txBox="1"/>
            <p:nvPr/>
          </p:nvSpPr>
          <p:spPr>
            <a:xfrm>
              <a:off x="7373667" y="9662074"/>
              <a:ext cx="1482726" cy="748347"/>
            </a:xfrm>
            <a:prstGeom prst="rect">
              <a:avLst/>
            </a:prstGeom>
            <a:noFill/>
          </p:spPr>
          <p:txBody>
            <a:bodyPr wrap="square" rtlCol="0">
              <a:noAutofit/>
            </a:bodyPr>
            <a:lstStyle/>
            <a:p>
              <a:r>
                <a:rPr lang="id-ID" sz="3200" b="1" dirty="0">
                  <a:solidFill>
                    <a:schemeClr val="bg1"/>
                  </a:solidFill>
                  <a:latin typeface="+mj-lt"/>
                </a:rPr>
                <a:t>1.4 K</a:t>
              </a:r>
              <a:endParaRPr lang="en-US" sz="3200" b="1" dirty="0">
                <a:solidFill>
                  <a:schemeClr val="bg1"/>
                </a:solidFill>
                <a:latin typeface="+mj-lt"/>
              </a:endParaRPr>
            </a:p>
          </p:txBody>
        </p:sp>
        <p:sp>
          <p:nvSpPr>
            <p:cNvPr id="62" name="TextBox 61"/>
            <p:cNvSpPr txBox="1"/>
            <p:nvPr/>
          </p:nvSpPr>
          <p:spPr>
            <a:xfrm>
              <a:off x="7192692" y="10311516"/>
              <a:ext cx="4447089" cy="1334383"/>
            </a:xfrm>
            <a:prstGeom prst="rect">
              <a:avLst/>
            </a:prstGeom>
            <a:noFill/>
          </p:spPr>
          <p:txBody>
            <a:bodyPr wrap="square" rtlCol="0">
              <a:noAutofit/>
            </a:bodyPr>
            <a:lstStyle/>
            <a:p>
              <a:r>
                <a:rPr lang="id-ID" sz="2000" dirty="0">
                  <a:solidFill>
                    <a:schemeClr val="bg1"/>
                  </a:solidFill>
                </a:rPr>
                <a:t>Lorem ipsum dolor sit amet put any text here please to support your main texts do not over write or excssive story telling</a:t>
              </a:r>
              <a:endParaRPr lang="en-US" sz="2000" b="1" dirty="0">
                <a:solidFill>
                  <a:schemeClr val="bg1"/>
                </a:solidFill>
              </a:endParaRPr>
            </a:p>
          </p:txBody>
        </p:sp>
        <p:sp>
          <p:nvSpPr>
            <p:cNvPr id="63" name="TextBox 62"/>
            <p:cNvSpPr txBox="1"/>
            <p:nvPr/>
          </p:nvSpPr>
          <p:spPr>
            <a:xfrm>
              <a:off x="8551593" y="9701460"/>
              <a:ext cx="3088188" cy="541330"/>
            </a:xfrm>
            <a:prstGeom prst="rect">
              <a:avLst/>
            </a:prstGeom>
            <a:noFill/>
          </p:spPr>
          <p:txBody>
            <a:bodyPr wrap="square" rtlCol="0">
              <a:noAutofit/>
            </a:bodyPr>
            <a:lstStyle/>
            <a:p>
              <a:r>
                <a:rPr lang="id-ID" sz="2800" b="1" dirty="0">
                  <a:solidFill>
                    <a:schemeClr val="bg1"/>
                  </a:solidFill>
                  <a:latin typeface="+mj-lt"/>
                </a:rPr>
                <a:t>Subs Here Please</a:t>
              </a:r>
              <a:endParaRPr lang="en-US" sz="2800" b="1" dirty="0">
                <a:solidFill>
                  <a:schemeClr val="bg1"/>
                </a:solidFill>
                <a:latin typeface="+mj-lt"/>
              </a:endParaRPr>
            </a:p>
          </p:txBody>
        </p:sp>
      </p:grpSp>
      <p:grpSp>
        <p:nvGrpSpPr>
          <p:cNvPr id="76" name="Group 75"/>
          <p:cNvGrpSpPr/>
          <p:nvPr/>
        </p:nvGrpSpPr>
        <p:grpSpPr>
          <a:xfrm>
            <a:off x="12795506" y="9552708"/>
            <a:ext cx="4740333" cy="2373313"/>
            <a:chOff x="12795506" y="9552708"/>
            <a:chExt cx="4740333" cy="2373313"/>
          </a:xfrm>
        </p:grpSpPr>
        <p:sp>
          <p:nvSpPr>
            <p:cNvPr id="64" name="Rectangle 63"/>
            <p:cNvSpPr/>
            <p:nvPr/>
          </p:nvSpPr>
          <p:spPr>
            <a:xfrm>
              <a:off x="12795506" y="9552708"/>
              <a:ext cx="4740333" cy="23733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5" name="TextBox 64"/>
            <p:cNvSpPr txBox="1"/>
            <p:nvPr/>
          </p:nvSpPr>
          <p:spPr>
            <a:xfrm>
              <a:off x="13143959" y="9689783"/>
              <a:ext cx="1482726" cy="748347"/>
            </a:xfrm>
            <a:prstGeom prst="rect">
              <a:avLst/>
            </a:prstGeom>
            <a:noFill/>
          </p:spPr>
          <p:txBody>
            <a:bodyPr wrap="square" rtlCol="0">
              <a:noAutofit/>
            </a:bodyPr>
            <a:lstStyle/>
            <a:p>
              <a:r>
                <a:rPr lang="id-ID" sz="3200" b="1" dirty="0">
                  <a:solidFill>
                    <a:schemeClr val="bg1"/>
                  </a:solidFill>
                  <a:latin typeface="+mj-lt"/>
                </a:rPr>
                <a:t>1.2 K</a:t>
              </a:r>
              <a:endParaRPr lang="en-US" sz="3200" b="1" dirty="0">
                <a:solidFill>
                  <a:schemeClr val="bg1"/>
                </a:solidFill>
                <a:latin typeface="+mj-lt"/>
              </a:endParaRPr>
            </a:p>
          </p:txBody>
        </p:sp>
        <p:sp>
          <p:nvSpPr>
            <p:cNvPr id="66" name="TextBox 65"/>
            <p:cNvSpPr txBox="1"/>
            <p:nvPr/>
          </p:nvSpPr>
          <p:spPr>
            <a:xfrm>
              <a:off x="12962984" y="10339225"/>
              <a:ext cx="4447089" cy="1334383"/>
            </a:xfrm>
            <a:prstGeom prst="rect">
              <a:avLst/>
            </a:prstGeom>
            <a:noFill/>
          </p:spPr>
          <p:txBody>
            <a:bodyPr wrap="square" rtlCol="0">
              <a:noAutofit/>
            </a:bodyPr>
            <a:lstStyle/>
            <a:p>
              <a:r>
                <a:rPr lang="id-ID" sz="2000" dirty="0">
                  <a:solidFill>
                    <a:schemeClr val="bg1"/>
                  </a:solidFill>
                </a:rPr>
                <a:t>Lorem ipsum dolor sit amet put any text here please to support your main texts do not over write or excssive story telling</a:t>
              </a:r>
              <a:endParaRPr lang="en-US" sz="2000" b="1" dirty="0">
                <a:solidFill>
                  <a:schemeClr val="bg1"/>
                </a:solidFill>
              </a:endParaRPr>
            </a:p>
          </p:txBody>
        </p:sp>
        <p:sp>
          <p:nvSpPr>
            <p:cNvPr id="67" name="TextBox 66"/>
            <p:cNvSpPr txBox="1"/>
            <p:nvPr/>
          </p:nvSpPr>
          <p:spPr>
            <a:xfrm>
              <a:off x="14321885" y="9729169"/>
              <a:ext cx="3088188" cy="541330"/>
            </a:xfrm>
            <a:prstGeom prst="rect">
              <a:avLst/>
            </a:prstGeom>
            <a:noFill/>
          </p:spPr>
          <p:txBody>
            <a:bodyPr wrap="square" rtlCol="0">
              <a:noAutofit/>
            </a:bodyPr>
            <a:lstStyle/>
            <a:p>
              <a:r>
                <a:rPr lang="id-ID" sz="2800" b="1" dirty="0">
                  <a:solidFill>
                    <a:schemeClr val="bg1"/>
                  </a:solidFill>
                  <a:latin typeface="+mj-lt"/>
                </a:rPr>
                <a:t>Subs Here Please</a:t>
              </a:r>
              <a:endParaRPr lang="en-US" sz="2800" b="1" dirty="0">
                <a:solidFill>
                  <a:schemeClr val="bg1"/>
                </a:solidFill>
                <a:latin typeface="+mj-lt"/>
              </a:endParaRPr>
            </a:p>
          </p:txBody>
        </p:sp>
      </p:grpSp>
      <p:grpSp>
        <p:nvGrpSpPr>
          <p:cNvPr id="77" name="Group 76"/>
          <p:cNvGrpSpPr/>
          <p:nvPr/>
        </p:nvGrpSpPr>
        <p:grpSpPr>
          <a:xfrm>
            <a:off x="18713765" y="9511148"/>
            <a:ext cx="4740333" cy="2373313"/>
            <a:chOff x="18713765" y="9511148"/>
            <a:chExt cx="4740333" cy="2373313"/>
          </a:xfrm>
        </p:grpSpPr>
        <p:sp>
          <p:nvSpPr>
            <p:cNvPr id="68" name="Rectangle 67"/>
            <p:cNvSpPr/>
            <p:nvPr/>
          </p:nvSpPr>
          <p:spPr>
            <a:xfrm>
              <a:off x="18713765" y="9511148"/>
              <a:ext cx="4740333" cy="23733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9" name="TextBox 68"/>
            <p:cNvSpPr txBox="1"/>
            <p:nvPr/>
          </p:nvSpPr>
          <p:spPr>
            <a:xfrm>
              <a:off x="19062218" y="9648223"/>
              <a:ext cx="1482726" cy="748347"/>
            </a:xfrm>
            <a:prstGeom prst="rect">
              <a:avLst/>
            </a:prstGeom>
            <a:noFill/>
          </p:spPr>
          <p:txBody>
            <a:bodyPr wrap="square" rtlCol="0">
              <a:noAutofit/>
            </a:bodyPr>
            <a:lstStyle/>
            <a:p>
              <a:r>
                <a:rPr lang="id-ID" sz="3200" b="1" dirty="0">
                  <a:solidFill>
                    <a:schemeClr val="bg1"/>
                  </a:solidFill>
                  <a:latin typeface="+mj-lt"/>
                </a:rPr>
                <a:t>1.6 K</a:t>
              </a:r>
              <a:endParaRPr lang="en-US" sz="3200" b="1" dirty="0">
                <a:solidFill>
                  <a:schemeClr val="bg1"/>
                </a:solidFill>
                <a:latin typeface="+mj-lt"/>
              </a:endParaRPr>
            </a:p>
          </p:txBody>
        </p:sp>
        <p:sp>
          <p:nvSpPr>
            <p:cNvPr id="70" name="TextBox 69"/>
            <p:cNvSpPr txBox="1"/>
            <p:nvPr/>
          </p:nvSpPr>
          <p:spPr>
            <a:xfrm>
              <a:off x="18881243" y="10297665"/>
              <a:ext cx="4447089" cy="1334383"/>
            </a:xfrm>
            <a:prstGeom prst="rect">
              <a:avLst/>
            </a:prstGeom>
            <a:noFill/>
          </p:spPr>
          <p:txBody>
            <a:bodyPr wrap="square" rtlCol="0">
              <a:noAutofit/>
            </a:bodyPr>
            <a:lstStyle/>
            <a:p>
              <a:r>
                <a:rPr lang="id-ID" sz="2000" dirty="0">
                  <a:solidFill>
                    <a:schemeClr val="bg1"/>
                  </a:solidFill>
                </a:rPr>
                <a:t>Lorem ipsum dolor sit amet put any text here please to support your main texts do not over write or excssive story telling</a:t>
              </a:r>
              <a:endParaRPr lang="en-US" sz="2000" b="1" dirty="0">
                <a:solidFill>
                  <a:schemeClr val="bg1"/>
                </a:solidFill>
              </a:endParaRPr>
            </a:p>
          </p:txBody>
        </p:sp>
        <p:sp>
          <p:nvSpPr>
            <p:cNvPr id="71" name="TextBox 70"/>
            <p:cNvSpPr txBox="1"/>
            <p:nvPr/>
          </p:nvSpPr>
          <p:spPr>
            <a:xfrm>
              <a:off x="20240144" y="9687609"/>
              <a:ext cx="3088188" cy="541330"/>
            </a:xfrm>
            <a:prstGeom prst="rect">
              <a:avLst/>
            </a:prstGeom>
            <a:noFill/>
          </p:spPr>
          <p:txBody>
            <a:bodyPr wrap="square" rtlCol="0">
              <a:noAutofit/>
            </a:bodyPr>
            <a:lstStyle/>
            <a:p>
              <a:r>
                <a:rPr lang="id-ID" sz="2800" b="1" dirty="0">
                  <a:solidFill>
                    <a:schemeClr val="bg1"/>
                  </a:solidFill>
                  <a:latin typeface="+mj-lt"/>
                </a:rPr>
                <a:t>Subs Here Please</a:t>
              </a:r>
              <a:endParaRPr lang="en-US" sz="2800" b="1" dirty="0">
                <a:solidFill>
                  <a:schemeClr val="bg1"/>
                </a:solidFill>
                <a:latin typeface="+mj-lt"/>
              </a:endParaRPr>
            </a:p>
          </p:txBody>
        </p:sp>
      </p:grpSp>
      <p:sp>
        <p:nvSpPr>
          <p:cNvPr id="72" name="TextBox 71"/>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43</a:t>
            </a:fld>
            <a:endParaRPr lang="en-US" sz="2400" dirty="0">
              <a:solidFill>
                <a:schemeClr val="bg1"/>
              </a:solidFill>
            </a:endParaRPr>
          </a:p>
        </p:txBody>
      </p:sp>
      <p:sp>
        <p:nvSpPr>
          <p:cNvPr id="73" name="Rectangle 72"/>
          <p:cNvSpPr/>
          <p:nvPr/>
        </p:nvSpPr>
        <p:spPr>
          <a:xfrm>
            <a:off x="9979367" y="12470939"/>
            <a:ext cx="4418913" cy="830997"/>
          </a:xfrm>
          <a:prstGeom prst="rect">
            <a:avLst/>
          </a:prstGeom>
        </p:spPr>
        <p:txBody>
          <a:bodyPr wrap="square">
            <a:spAutoFit/>
          </a:bodyPr>
          <a:lstStyle/>
          <a:p>
            <a:pPr algn="ctr"/>
            <a:r>
              <a:rPr lang="id-ID" sz="2400" dirty="0">
                <a:solidFill>
                  <a:schemeClr val="accent5"/>
                </a:solidFill>
                <a:hlinkClick r:id="rId3"/>
              </a:rPr>
              <a:t>www.yourwebsitehere.com</a:t>
            </a:r>
            <a:endParaRPr lang="en-US" sz="2400" dirty="0">
              <a:solidFill>
                <a:schemeClr val="accent5"/>
              </a:solidFill>
            </a:endParaRPr>
          </a:p>
          <a:p>
            <a:pPr algn="ctr"/>
            <a:r>
              <a:rPr lang="id-ID" sz="2400" dirty="0">
                <a:solidFill>
                  <a:schemeClr val="tx1">
                    <a:lumMod val="50000"/>
                    <a:lumOff val="50000"/>
                  </a:schemeClr>
                </a:solidFill>
              </a:rPr>
              <a:t>PITCH DECK</a:t>
            </a:r>
          </a:p>
        </p:txBody>
      </p:sp>
    </p:spTree>
    <p:extLst>
      <p:ext uri="{BB962C8B-B14F-4D97-AF65-F5344CB8AC3E}">
        <p14:creationId xmlns:p14="http://schemas.microsoft.com/office/powerpoint/2010/main" val="3052396515"/>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53" presetClass="entr" presetSubtype="16" fill="hold" nodeType="with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par>
                                <p:cTn id="15" presetID="53" presetClass="entr" presetSubtype="16" fill="hold" nodeType="with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p:cTn id="17" dur="500" fill="hold"/>
                                        <p:tgtEl>
                                          <p:spTgt spid="26"/>
                                        </p:tgtEl>
                                        <p:attrNameLst>
                                          <p:attrName>ppt_w</p:attrName>
                                        </p:attrNameLst>
                                      </p:cBhvr>
                                      <p:tavLst>
                                        <p:tav tm="0">
                                          <p:val>
                                            <p:fltVal val="0"/>
                                          </p:val>
                                        </p:tav>
                                        <p:tav tm="100000">
                                          <p:val>
                                            <p:strVal val="#ppt_w"/>
                                          </p:val>
                                        </p:tav>
                                      </p:tavLst>
                                    </p:anim>
                                    <p:anim calcmode="lin" valueType="num">
                                      <p:cBhvr>
                                        <p:cTn id="18" dur="500" fill="hold"/>
                                        <p:tgtEl>
                                          <p:spTgt spid="26"/>
                                        </p:tgtEl>
                                        <p:attrNameLst>
                                          <p:attrName>ppt_h</p:attrName>
                                        </p:attrNameLst>
                                      </p:cBhvr>
                                      <p:tavLst>
                                        <p:tav tm="0">
                                          <p:val>
                                            <p:fltVal val="0"/>
                                          </p:val>
                                        </p:tav>
                                        <p:tav tm="100000">
                                          <p:val>
                                            <p:strVal val="#ppt_h"/>
                                          </p:val>
                                        </p:tav>
                                      </p:tavLst>
                                    </p:anim>
                                    <p:animEffect transition="in" filter="fade">
                                      <p:cBhvr>
                                        <p:cTn id="19" dur="500"/>
                                        <p:tgtEl>
                                          <p:spTgt spid="26"/>
                                        </p:tgtEl>
                                      </p:cBhvr>
                                    </p:animEffect>
                                  </p:childTnLst>
                                </p:cTn>
                              </p:par>
                              <p:par>
                                <p:cTn id="20" presetID="53" presetClass="entr" presetSubtype="16" fill="hold" nodeType="withEffect">
                                  <p:stCondLst>
                                    <p:cond delay="0"/>
                                  </p:stCondLst>
                                  <p:childTnLst>
                                    <p:set>
                                      <p:cBhvr>
                                        <p:cTn id="21" dur="1" fill="hold">
                                          <p:stCondLst>
                                            <p:cond delay="0"/>
                                          </p:stCondLst>
                                        </p:cTn>
                                        <p:tgtEl>
                                          <p:spTgt spid="37"/>
                                        </p:tgtEl>
                                        <p:attrNameLst>
                                          <p:attrName>style.visibility</p:attrName>
                                        </p:attrNameLst>
                                      </p:cBhvr>
                                      <p:to>
                                        <p:strVal val="visible"/>
                                      </p:to>
                                    </p:set>
                                    <p:anim calcmode="lin" valueType="num">
                                      <p:cBhvr>
                                        <p:cTn id="22" dur="500" fill="hold"/>
                                        <p:tgtEl>
                                          <p:spTgt spid="37"/>
                                        </p:tgtEl>
                                        <p:attrNameLst>
                                          <p:attrName>ppt_w</p:attrName>
                                        </p:attrNameLst>
                                      </p:cBhvr>
                                      <p:tavLst>
                                        <p:tav tm="0">
                                          <p:val>
                                            <p:fltVal val="0"/>
                                          </p:val>
                                        </p:tav>
                                        <p:tav tm="100000">
                                          <p:val>
                                            <p:strVal val="#ppt_w"/>
                                          </p:val>
                                        </p:tav>
                                      </p:tavLst>
                                    </p:anim>
                                    <p:anim calcmode="lin" valueType="num">
                                      <p:cBhvr>
                                        <p:cTn id="23" dur="500" fill="hold"/>
                                        <p:tgtEl>
                                          <p:spTgt spid="37"/>
                                        </p:tgtEl>
                                        <p:attrNameLst>
                                          <p:attrName>ppt_h</p:attrName>
                                        </p:attrNameLst>
                                      </p:cBhvr>
                                      <p:tavLst>
                                        <p:tav tm="0">
                                          <p:val>
                                            <p:fltVal val="0"/>
                                          </p:val>
                                        </p:tav>
                                        <p:tav tm="100000">
                                          <p:val>
                                            <p:strVal val="#ppt_h"/>
                                          </p:val>
                                        </p:tav>
                                      </p:tavLst>
                                    </p:anim>
                                    <p:animEffect transition="in" filter="fade">
                                      <p:cBhvr>
                                        <p:cTn id="24" dur="500"/>
                                        <p:tgtEl>
                                          <p:spTgt spid="37"/>
                                        </p:tgtEl>
                                      </p:cBhvr>
                                    </p:animEffect>
                                  </p:childTnLst>
                                </p:cTn>
                              </p:par>
                            </p:childTnLst>
                          </p:cTn>
                        </p:par>
                        <p:par>
                          <p:cTn id="25" fill="hold">
                            <p:stCondLst>
                              <p:cond delay="500"/>
                            </p:stCondLst>
                            <p:childTnLst>
                              <p:par>
                                <p:cTn id="26" presetID="10" presetClass="entr" presetSubtype="0" fill="hold" grpId="0" nodeType="after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500"/>
                                        <p:tgtEl>
                                          <p:spTgt spid="4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Effect transition="in" filter="fade">
                                      <p:cBhvr>
                                        <p:cTn id="31" dur="500"/>
                                        <p:tgtEl>
                                          <p:spTgt spid="52"/>
                                        </p:tgtEl>
                                      </p:cBhvr>
                                    </p:animEffect>
                                  </p:childTnLst>
                                </p:cTn>
                              </p:par>
                            </p:childTnLst>
                          </p:cTn>
                        </p:par>
                        <p:par>
                          <p:cTn id="32" fill="hold">
                            <p:stCondLst>
                              <p:cond delay="1000"/>
                            </p:stCondLst>
                            <p:childTnLst>
                              <p:par>
                                <p:cTn id="33" presetID="53" presetClass="entr" presetSubtype="16" fill="hold" nodeType="afterEffect">
                                  <p:stCondLst>
                                    <p:cond delay="0"/>
                                  </p:stCondLst>
                                  <p:childTnLst>
                                    <p:set>
                                      <p:cBhvr>
                                        <p:cTn id="34" dur="1" fill="hold">
                                          <p:stCondLst>
                                            <p:cond delay="0"/>
                                          </p:stCondLst>
                                        </p:cTn>
                                        <p:tgtEl>
                                          <p:spTgt spid="74"/>
                                        </p:tgtEl>
                                        <p:attrNameLst>
                                          <p:attrName>style.visibility</p:attrName>
                                        </p:attrNameLst>
                                      </p:cBhvr>
                                      <p:to>
                                        <p:strVal val="visible"/>
                                      </p:to>
                                    </p:set>
                                    <p:anim calcmode="lin" valueType="num">
                                      <p:cBhvr>
                                        <p:cTn id="35" dur="500" fill="hold"/>
                                        <p:tgtEl>
                                          <p:spTgt spid="74"/>
                                        </p:tgtEl>
                                        <p:attrNameLst>
                                          <p:attrName>ppt_w</p:attrName>
                                        </p:attrNameLst>
                                      </p:cBhvr>
                                      <p:tavLst>
                                        <p:tav tm="0">
                                          <p:val>
                                            <p:fltVal val="0"/>
                                          </p:val>
                                        </p:tav>
                                        <p:tav tm="100000">
                                          <p:val>
                                            <p:strVal val="#ppt_w"/>
                                          </p:val>
                                        </p:tav>
                                      </p:tavLst>
                                    </p:anim>
                                    <p:anim calcmode="lin" valueType="num">
                                      <p:cBhvr>
                                        <p:cTn id="36" dur="500" fill="hold"/>
                                        <p:tgtEl>
                                          <p:spTgt spid="74"/>
                                        </p:tgtEl>
                                        <p:attrNameLst>
                                          <p:attrName>ppt_h</p:attrName>
                                        </p:attrNameLst>
                                      </p:cBhvr>
                                      <p:tavLst>
                                        <p:tav tm="0">
                                          <p:val>
                                            <p:fltVal val="0"/>
                                          </p:val>
                                        </p:tav>
                                        <p:tav tm="100000">
                                          <p:val>
                                            <p:strVal val="#ppt_h"/>
                                          </p:val>
                                        </p:tav>
                                      </p:tavLst>
                                    </p:anim>
                                    <p:animEffect transition="in" filter="fade">
                                      <p:cBhvr>
                                        <p:cTn id="37" dur="500"/>
                                        <p:tgtEl>
                                          <p:spTgt spid="74"/>
                                        </p:tgtEl>
                                      </p:cBhvr>
                                    </p:animEffect>
                                  </p:childTnLst>
                                </p:cTn>
                              </p:par>
                            </p:childTnLst>
                          </p:cTn>
                        </p:par>
                        <p:par>
                          <p:cTn id="38" fill="hold">
                            <p:stCondLst>
                              <p:cond delay="1500"/>
                            </p:stCondLst>
                            <p:childTnLst>
                              <p:par>
                                <p:cTn id="39" presetID="10" presetClass="entr" presetSubtype="0" fill="hold" grpId="0" nodeType="afterEffect">
                                  <p:stCondLst>
                                    <p:cond delay="0"/>
                                  </p:stCondLst>
                                  <p:childTnLst>
                                    <p:set>
                                      <p:cBhvr>
                                        <p:cTn id="40" dur="1" fill="hold">
                                          <p:stCondLst>
                                            <p:cond delay="0"/>
                                          </p:stCondLst>
                                        </p:cTn>
                                        <p:tgtEl>
                                          <p:spTgt spid="49"/>
                                        </p:tgtEl>
                                        <p:attrNameLst>
                                          <p:attrName>style.visibility</p:attrName>
                                        </p:attrNameLst>
                                      </p:cBhvr>
                                      <p:to>
                                        <p:strVal val="visible"/>
                                      </p:to>
                                    </p:set>
                                    <p:animEffect transition="in" filter="fade">
                                      <p:cBhvr>
                                        <p:cTn id="41" dur="500"/>
                                        <p:tgtEl>
                                          <p:spTgt spid="49"/>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3"/>
                                        </p:tgtEl>
                                        <p:attrNameLst>
                                          <p:attrName>style.visibility</p:attrName>
                                        </p:attrNameLst>
                                      </p:cBhvr>
                                      <p:to>
                                        <p:strVal val="visible"/>
                                      </p:to>
                                    </p:set>
                                    <p:animEffect transition="in" filter="fade">
                                      <p:cBhvr>
                                        <p:cTn id="44" dur="500"/>
                                        <p:tgtEl>
                                          <p:spTgt spid="53"/>
                                        </p:tgtEl>
                                      </p:cBhvr>
                                    </p:animEffect>
                                  </p:childTnLst>
                                </p:cTn>
                              </p:par>
                            </p:childTnLst>
                          </p:cTn>
                        </p:par>
                        <p:par>
                          <p:cTn id="45" fill="hold">
                            <p:stCondLst>
                              <p:cond delay="2000"/>
                            </p:stCondLst>
                            <p:childTnLst>
                              <p:par>
                                <p:cTn id="46" presetID="53" presetClass="entr" presetSubtype="16" fill="hold" nodeType="afterEffect">
                                  <p:stCondLst>
                                    <p:cond delay="0"/>
                                  </p:stCondLst>
                                  <p:childTnLst>
                                    <p:set>
                                      <p:cBhvr>
                                        <p:cTn id="47" dur="1" fill="hold">
                                          <p:stCondLst>
                                            <p:cond delay="0"/>
                                          </p:stCondLst>
                                        </p:cTn>
                                        <p:tgtEl>
                                          <p:spTgt spid="75"/>
                                        </p:tgtEl>
                                        <p:attrNameLst>
                                          <p:attrName>style.visibility</p:attrName>
                                        </p:attrNameLst>
                                      </p:cBhvr>
                                      <p:to>
                                        <p:strVal val="visible"/>
                                      </p:to>
                                    </p:set>
                                    <p:anim calcmode="lin" valueType="num">
                                      <p:cBhvr>
                                        <p:cTn id="48" dur="500" fill="hold"/>
                                        <p:tgtEl>
                                          <p:spTgt spid="75"/>
                                        </p:tgtEl>
                                        <p:attrNameLst>
                                          <p:attrName>ppt_w</p:attrName>
                                        </p:attrNameLst>
                                      </p:cBhvr>
                                      <p:tavLst>
                                        <p:tav tm="0">
                                          <p:val>
                                            <p:fltVal val="0"/>
                                          </p:val>
                                        </p:tav>
                                        <p:tav tm="100000">
                                          <p:val>
                                            <p:strVal val="#ppt_w"/>
                                          </p:val>
                                        </p:tav>
                                      </p:tavLst>
                                    </p:anim>
                                    <p:anim calcmode="lin" valueType="num">
                                      <p:cBhvr>
                                        <p:cTn id="49" dur="500" fill="hold"/>
                                        <p:tgtEl>
                                          <p:spTgt spid="75"/>
                                        </p:tgtEl>
                                        <p:attrNameLst>
                                          <p:attrName>ppt_h</p:attrName>
                                        </p:attrNameLst>
                                      </p:cBhvr>
                                      <p:tavLst>
                                        <p:tav tm="0">
                                          <p:val>
                                            <p:fltVal val="0"/>
                                          </p:val>
                                        </p:tav>
                                        <p:tav tm="100000">
                                          <p:val>
                                            <p:strVal val="#ppt_h"/>
                                          </p:val>
                                        </p:tav>
                                      </p:tavLst>
                                    </p:anim>
                                    <p:animEffect transition="in" filter="fade">
                                      <p:cBhvr>
                                        <p:cTn id="50" dur="500"/>
                                        <p:tgtEl>
                                          <p:spTgt spid="75"/>
                                        </p:tgtEl>
                                      </p:cBhvr>
                                    </p:animEffect>
                                  </p:childTnLst>
                                </p:cTn>
                              </p:par>
                            </p:childTnLst>
                          </p:cTn>
                        </p:par>
                        <p:par>
                          <p:cTn id="51" fill="hold">
                            <p:stCondLst>
                              <p:cond delay="2500"/>
                            </p:stCondLst>
                            <p:childTnLst>
                              <p:par>
                                <p:cTn id="52" presetID="10" presetClass="entr" presetSubtype="0" fill="hold" grpId="0" nodeType="afterEffect">
                                  <p:stCondLst>
                                    <p:cond delay="0"/>
                                  </p:stCondLst>
                                  <p:childTnLst>
                                    <p:set>
                                      <p:cBhvr>
                                        <p:cTn id="53" dur="1" fill="hold">
                                          <p:stCondLst>
                                            <p:cond delay="0"/>
                                          </p:stCondLst>
                                        </p:cTn>
                                        <p:tgtEl>
                                          <p:spTgt spid="50"/>
                                        </p:tgtEl>
                                        <p:attrNameLst>
                                          <p:attrName>style.visibility</p:attrName>
                                        </p:attrNameLst>
                                      </p:cBhvr>
                                      <p:to>
                                        <p:strVal val="visible"/>
                                      </p:to>
                                    </p:set>
                                    <p:animEffect transition="in" filter="fade">
                                      <p:cBhvr>
                                        <p:cTn id="54" dur="500"/>
                                        <p:tgtEl>
                                          <p:spTgt spid="50"/>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fade">
                                      <p:cBhvr>
                                        <p:cTn id="57" dur="500"/>
                                        <p:tgtEl>
                                          <p:spTgt spid="54"/>
                                        </p:tgtEl>
                                      </p:cBhvr>
                                    </p:animEffect>
                                  </p:childTnLst>
                                </p:cTn>
                              </p:par>
                            </p:childTnLst>
                          </p:cTn>
                        </p:par>
                        <p:par>
                          <p:cTn id="58" fill="hold">
                            <p:stCondLst>
                              <p:cond delay="3000"/>
                            </p:stCondLst>
                            <p:childTnLst>
                              <p:par>
                                <p:cTn id="59" presetID="53" presetClass="entr" presetSubtype="16" fill="hold" nodeType="afterEffect">
                                  <p:stCondLst>
                                    <p:cond delay="0"/>
                                  </p:stCondLst>
                                  <p:childTnLst>
                                    <p:set>
                                      <p:cBhvr>
                                        <p:cTn id="60" dur="1" fill="hold">
                                          <p:stCondLst>
                                            <p:cond delay="0"/>
                                          </p:stCondLst>
                                        </p:cTn>
                                        <p:tgtEl>
                                          <p:spTgt spid="76"/>
                                        </p:tgtEl>
                                        <p:attrNameLst>
                                          <p:attrName>style.visibility</p:attrName>
                                        </p:attrNameLst>
                                      </p:cBhvr>
                                      <p:to>
                                        <p:strVal val="visible"/>
                                      </p:to>
                                    </p:set>
                                    <p:anim calcmode="lin" valueType="num">
                                      <p:cBhvr>
                                        <p:cTn id="61" dur="500" fill="hold"/>
                                        <p:tgtEl>
                                          <p:spTgt spid="76"/>
                                        </p:tgtEl>
                                        <p:attrNameLst>
                                          <p:attrName>ppt_w</p:attrName>
                                        </p:attrNameLst>
                                      </p:cBhvr>
                                      <p:tavLst>
                                        <p:tav tm="0">
                                          <p:val>
                                            <p:fltVal val="0"/>
                                          </p:val>
                                        </p:tav>
                                        <p:tav tm="100000">
                                          <p:val>
                                            <p:strVal val="#ppt_w"/>
                                          </p:val>
                                        </p:tav>
                                      </p:tavLst>
                                    </p:anim>
                                    <p:anim calcmode="lin" valueType="num">
                                      <p:cBhvr>
                                        <p:cTn id="62" dur="500" fill="hold"/>
                                        <p:tgtEl>
                                          <p:spTgt spid="76"/>
                                        </p:tgtEl>
                                        <p:attrNameLst>
                                          <p:attrName>ppt_h</p:attrName>
                                        </p:attrNameLst>
                                      </p:cBhvr>
                                      <p:tavLst>
                                        <p:tav tm="0">
                                          <p:val>
                                            <p:fltVal val="0"/>
                                          </p:val>
                                        </p:tav>
                                        <p:tav tm="100000">
                                          <p:val>
                                            <p:strVal val="#ppt_h"/>
                                          </p:val>
                                        </p:tav>
                                      </p:tavLst>
                                    </p:anim>
                                    <p:animEffect transition="in" filter="fade">
                                      <p:cBhvr>
                                        <p:cTn id="63" dur="500"/>
                                        <p:tgtEl>
                                          <p:spTgt spid="76"/>
                                        </p:tgtEl>
                                      </p:cBhvr>
                                    </p:animEffect>
                                  </p:childTnLst>
                                </p:cTn>
                              </p:par>
                            </p:childTnLst>
                          </p:cTn>
                        </p:par>
                        <p:par>
                          <p:cTn id="64" fill="hold">
                            <p:stCondLst>
                              <p:cond delay="3500"/>
                            </p:stCondLst>
                            <p:childTnLst>
                              <p:par>
                                <p:cTn id="65" presetID="10" presetClass="entr" presetSubtype="0" fill="hold" grpId="0" nodeType="afterEffect">
                                  <p:stCondLst>
                                    <p:cond delay="0"/>
                                  </p:stCondLst>
                                  <p:childTnLst>
                                    <p:set>
                                      <p:cBhvr>
                                        <p:cTn id="66" dur="1" fill="hold">
                                          <p:stCondLst>
                                            <p:cond delay="0"/>
                                          </p:stCondLst>
                                        </p:cTn>
                                        <p:tgtEl>
                                          <p:spTgt spid="51"/>
                                        </p:tgtEl>
                                        <p:attrNameLst>
                                          <p:attrName>style.visibility</p:attrName>
                                        </p:attrNameLst>
                                      </p:cBhvr>
                                      <p:to>
                                        <p:strVal val="visible"/>
                                      </p:to>
                                    </p:set>
                                    <p:animEffect transition="in" filter="fade">
                                      <p:cBhvr>
                                        <p:cTn id="67" dur="500"/>
                                        <p:tgtEl>
                                          <p:spTgt spid="51"/>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55"/>
                                        </p:tgtEl>
                                        <p:attrNameLst>
                                          <p:attrName>style.visibility</p:attrName>
                                        </p:attrNameLst>
                                      </p:cBhvr>
                                      <p:to>
                                        <p:strVal val="visible"/>
                                      </p:to>
                                    </p:set>
                                    <p:animEffect transition="in" filter="fade">
                                      <p:cBhvr>
                                        <p:cTn id="70" dur="500"/>
                                        <p:tgtEl>
                                          <p:spTgt spid="55"/>
                                        </p:tgtEl>
                                      </p:cBhvr>
                                    </p:animEffect>
                                  </p:childTnLst>
                                </p:cTn>
                              </p:par>
                            </p:childTnLst>
                          </p:cTn>
                        </p:par>
                        <p:par>
                          <p:cTn id="71" fill="hold">
                            <p:stCondLst>
                              <p:cond delay="4000"/>
                            </p:stCondLst>
                            <p:childTnLst>
                              <p:par>
                                <p:cTn id="72" presetID="53" presetClass="entr" presetSubtype="16" fill="hold" nodeType="afterEffect">
                                  <p:stCondLst>
                                    <p:cond delay="0"/>
                                  </p:stCondLst>
                                  <p:childTnLst>
                                    <p:set>
                                      <p:cBhvr>
                                        <p:cTn id="73" dur="1" fill="hold">
                                          <p:stCondLst>
                                            <p:cond delay="0"/>
                                          </p:stCondLst>
                                        </p:cTn>
                                        <p:tgtEl>
                                          <p:spTgt spid="77"/>
                                        </p:tgtEl>
                                        <p:attrNameLst>
                                          <p:attrName>style.visibility</p:attrName>
                                        </p:attrNameLst>
                                      </p:cBhvr>
                                      <p:to>
                                        <p:strVal val="visible"/>
                                      </p:to>
                                    </p:set>
                                    <p:anim calcmode="lin" valueType="num">
                                      <p:cBhvr>
                                        <p:cTn id="74" dur="500" fill="hold"/>
                                        <p:tgtEl>
                                          <p:spTgt spid="77"/>
                                        </p:tgtEl>
                                        <p:attrNameLst>
                                          <p:attrName>ppt_w</p:attrName>
                                        </p:attrNameLst>
                                      </p:cBhvr>
                                      <p:tavLst>
                                        <p:tav tm="0">
                                          <p:val>
                                            <p:fltVal val="0"/>
                                          </p:val>
                                        </p:tav>
                                        <p:tav tm="100000">
                                          <p:val>
                                            <p:strVal val="#ppt_w"/>
                                          </p:val>
                                        </p:tav>
                                      </p:tavLst>
                                    </p:anim>
                                    <p:anim calcmode="lin" valueType="num">
                                      <p:cBhvr>
                                        <p:cTn id="75" dur="500" fill="hold"/>
                                        <p:tgtEl>
                                          <p:spTgt spid="77"/>
                                        </p:tgtEl>
                                        <p:attrNameLst>
                                          <p:attrName>ppt_h</p:attrName>
                                        </p:attrNameLst>
                                      </p:cBhvr>
                                      <p:tavLst>
                                        <p:tav tm="0">
                                          <p:val>
                                            <p:fltVal val="0"/>
                                          </p:val>
                                        </p:tav>
                                        <p:tav tm="100000">
                                          <p:val>
                                            <p:strVal val="#ppt_h"/>
                                          </p:val>
                                        </p:tav>
                                      </p:tavLst>
                                    </p:anim>
                                    <p:animEffect transition="in" filter="fade">
                                      <p:cBhvr>
                                        <p:cTn id="76"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50" grpId="0" animBg="1"/>
      <p:bldP spid="51" grpId="0" animBg="1"/>
      <p:bldP spid="52" grpId="0"/>
      <p:bldP spid="53" grpId="0"/>
      <p:bldP spid="54" grpId="0"/>
      <p:bldP spid="55" grpId="0"/>
      <p:bldP spid="73" grpId="0"/>
      <p:bldP spid="73" grpId="1"/>
      <p:bldP spid="73" grpId="2"/>
      <p:bldP spid="73" grpId="3"/>
      <p:bldP spid="73" grpId="4"/>
      <p:bldP spid="73" grpId="5"/>
      <p:bldP spid="73" grpId="6"/>
      <p:bldP spid="73" grpId="7"/>
      <p:bldP spid="73" grpId="8"/>
      <p:bldP spid="73" grpId="9"/>
      <p:bldP spid="73" grpId="10"/>
      <p:bldP spid="73" grpId="11"/>
      <p:bldP spid="73" grpId="12"/>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CLIMB THE SUCCESS</a:t>
            </a:r>
            <a:endParaRPr lang="en-AU" dirty="0"/>
          </a:p>
        </p:txBody>
      </p:sp>
      <p:sp>
        <p:nvSpPr>
          <p:cNvPr id="3" name="Content Placeholder 2"/>
          <p:cNvSpPr>
            <a:spLocks noGrp="1"/>
          </p:cNvSpPr>
          <p:nvPr>
            <p:ph idx="1"/>
          </p:nvPr>
        </p:nvSpPr>
        <p:spPr/>
        <p:txBody>
          <a:bodyPr>
            <a:normAutofit fontScale="92500" lnSpcReduction="20000"/>
          </a:bodyPr>
          <a:lstStyle/>
          <a:p>
            <a:r>
              <a:rPr lang="id-ID" dirty="0"/>
              <a:t>Place Intro Here Please </a:t>
            </a:r>
            <a:endParaRPr lang="en-AU" dirty="0"/>
          </a:p>
        </p:txBody>
      </p:sp>
      <p:sp>
        <p:nvSpPr>
          <p:cNvPr id="43" name="TextBox 42"/>
          <p:cNvSpPr txBox="1"/>
          <p:nvPr/>
        </p:nvSpPr>
        <p:spPr>
          <a:xfrm>
            <a:off x="12188821" y="3859305"/>
            <a:ext cx="10512859" cy="584775"/>
          </a:xfrm>
          <a:prstGeom prst="rect">
            <a:avLst/>
          </a:prstGeom>
          <a:noFill/>
        </p:spPr>
        <p:txBody>
          <a:bodyPr wrap="square" rtlCol="0">
            <a:spAutoFit/>
          </a:bodyPr>
          <a:lstStyle/>
          <a:p>
            <a:r>
              <a:rPr lang="id-ID" sz="3200" b="1" dirty="0">
                <a:solidFill>
                  <a:schemeClr val="tx1">
                    <a:lumMod val="75000"/>
                    <a:lumOff val="25000"/>
                  </a:schemeClr>
                </a:solidFill>
                <a:latin typeface="+mj-lt"/>
              </a:rPr>
              <a:t>SUCCESS TIPS</a:t>
            </a:r>
          </a:p>
        </p:txBody>
      </p:sp>
      <p:sp>
        <p:nvSpPr>
          <p:cNvPr id="44" name="Rectangle 43"/>
          <p:cNvSpPr/>
          <p:nvPr/>
        </p:nvSpPr>
        <p:spPr>
          <a:xfrm>
            <a:off x="12188824" y="4484233"/>
            <a:ext cx="10512861" cy="2354320"/>
          </a:xfrm>
          <a:prstGeom prst="rect">
            <a:avLst/>
          </a:prstGeom>
        </p:spPr>
        <p:txBody>
          <a:bodyPr wrap="square">
            <a:noAutofit/>
          </a:bodyPr>
          <a:lstStyle/>
          <a:p>
            <a:pPr>
              <a:lnSpc>
                <a:spcPct val="150000"/>
              </a:lnSpc>
            </a:pPr>
            <a:r>
              <a:rPr lang="id-ID" sz="2400" dirty="0">
                <a:solidFill>
                  <a:schemeClr val="accent1"/>
                </a:solidFill>
              </a:rPr>
              <a:t>Geplis dipsam volorib </a:t>
            </a:r>
            <a:r>
              <a:rPr lang="id-ID" sz="2400" dirty="0">
                <a:solidFill>
                  <a:schemeClr val="tx1">
                    <a:lumMod val="50000"/>
                    <a:lumOff val="50000"/>
                  </a:schemeClr>
                </a:solidFill>
              </a:rPr>
              <a:t>vendian debist lignist quantium temab ium exper jobba hunsi junpi tabulto veram upa us ut hebbi lorem ipsum dolor sit amet lignist quantium temab ium expedi cu quam nonem dandenis dis endus quaspel invernam hil inimagniam assum escidis aliqui offictotas exereicid nusto</a:t>
            </a:r>
            <a:endParaRPr lang="en-AU" sz="2400" dirty="0">
              <a:solidFill>
                <a:schemeClr val="tx1">
                  <a:lumMod val="50000"/>
                  <a:lumOff val="50000"/>
                </a:schemeClr>
              </a:solidFill>
            </a:endParaRPr>
          </a:p>
        </p:txBody>
      </p:sp>
      <p:sp>
        <p:nvSpPr>
          <p:cNvPr id="45" name="TextBox 44"/>
          <p:cNvSpPr txBox="1"/>
          <p:nvPr/>
        </p:nvSpPr>
        <p:spPr>
          <a:xfrm>
            <a:off x="12224904" y="7097174"/>
            <a:ext cx="10512859" cy="461665"/>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grpSp>
        <p:nvGrpSpPr>
          <p:cNvPr id="55" name="Group 54"/>
          <p:cNvGrpSpPr/>
          <p:nvPr/>
        </p:nvGrpSpPr>
        <p:grpSpPr>
          <a:xfrm>
            <a:off x="0" y="5303695"/>
            <a:ext cx="9868803" cy="6916390"/>
            <a:chOff x="0" y="5303695"/>
            <a:chExt cx="9868803" cy="6916390"/>
          </a:xfrm>
        </p:grpSpPr>
        <p:sp>
          <p:nvSpPr>
            <p:cNvPr id="4" name="Rectangle 5"/>
            <p:cNvSpPr>
              <a:spLocks noChangeArrowheads="1"/>
            </p:cNvSpPr>
            <p:nvPr/>
          </p:nvSpPr>
          <p:spPr bwMode="auto">
            <a:xfrm>
              <a:off x="0" y="5716022"/>
              <a:ext cx="5496244" cy="1280155"/>
            </a:xfrm>
            <a:prstGeom prst="rect">
              <a:avLst/>
            </a:prstGeom>
            <a:gradFill>
              <a:gsLst>
                <a:gs pos="89000">
                  <a:schemeClr val="accent1"/>
                </a:gs>
                <a:gs pos="100000">
                  <a:schemeClr val="accent1">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6" name="Rectangle 7"/>
            <p:cNvSpPr>
              <a:spLocks noChangeArrowheads="1"/>
            </p:cNvSpPr>
            <p:nvPr/>
          </p:nvSpPr>
          <p:spPr bwMode="auto">
            <a:xfrm>
              <a:off x="0" y="8235282"/>
              <a:ext cx="5496244" cy="1193803"/>
            </a:xfrm>
            <a:prstGeom prst="rect">
              <a:avLst/>
            </a:prstGeom>
            <a:gradFill>
              <a:gsLst>
                <a:gs pos="89000">
                  <a:schemeClr val="accent3"/>
                </a:gs>
                <a:gs pos="100000">
                  <a:schemeClr val="accent3">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7" name="Rectangle 8"/>
            <p:cNvSpPr>
              <a:spLocks noChangeArrowheads="1"/>
            </p:cNvSpPr>
            <p:nvPr/>
          </p:nvSpPr>
          <p:spPr bwMode="auto">
            <a:xfrm>
              <a:off x="0" y="9532707"/>
              <a:ext cx="5496244" cy="1081548"/>
            </a:xfrm>
            <a:prstGeom prst="rect">
              <a:avLst/>
            </a:prstGeom>
            <a:gradFill>
              <a:gsLst>
                <a:gs pos="89000">
                  <a:schemeClr val="accent4"/>
                </a:gs>
                <a:gs pos="100000">
                  <a:schemeClr val="accent4">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9"/>
            <p:cNvSpPr>
              <a:spLocks noChangeArrowheads="1"/>
            </p:cNvSpPr>
            <p:nvPr/>
          </p:nvSpPr>
          <p:spPr bwMode="auto">
            <a:xfrm>
              <a:off x="0" y="10722192"/>
              <a:ext cx="5496244" cy="1185169"/>
            </a:xfrm>
            <a:prstGeom prst="rect">
              <a:avLst/>
            </a:prstGeom>
            <a:gradFill>
              <a:gsLst>
                <a:gs pos="89000">
                  <a:schemeClr val="accent5"/>
                </a:gs>
                <a:gs pos="100000">
                  <a:schemeClr val="accent5">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grpSp>
          <p:nvGrpSpPr>
            <p:cNvPr id="9" name="Group 8"/>
            <p:cNvGrpSpPr/>
            <p:nvPr/>
          </p:nvGrpSpPr>
          <p:grpSpPr>
            <a:xfrm>
              <a:off x="5459545" y="10348724"/>
              <a:ext cx="3188514" cy="1854389"/>
              <a:chOff x="4507372" y="4995959"/>
              <a:chExt cx="2142890" cy="1246271"/>
            </a:xfrm>
          </p:grpSpPr>
          <p:sp>
            <p:nvSpPr>
              <p:cNvPr id="10" name="Freeform 10"/>
              <p:cNvSpPr>
                <a:spLocks/>
              </p:cNvSpPr>
              <p:nvPr/>
            </p:nvSpPr>
            <p:spPr bwMode="auto">
              <a:xfrm>
                <a:off x="4507372" y="5246954"/>
                <a:ext cx="667386" cy="995276"/>
              </a:xfrm>
              <a:custGeom>
                <a:avLst/>
                <a:gdLst>
                  <a:gd name="T0" fmla="*/ 460 w 460"/>
                  <a:gd name="T1" fmla="*/ 686 h 686"/>
                  <a:gd name="T2" fmla="*/ 460 w 460"/>
                  <a:gd name="T3" fmla="*/ 75 h 686"/>
                  <a:gd name="T4" fmla="*/ 0 w 460"/>
                  <a:gd name="T5" fmla="*/ 0 h 686"/>
                  <a:gd name="T6" fmla="*/ 0 w 460"/>
                  <a:gd name="T7" fmla="*/ 553 h 686"/>
                  <a:gd name="T8" fmla="*/ 460 w 460"/>
                  <a:gd name="T9" fmla="*/ 686 h 686"/>
                </a:gdLst>
                <a:ahLst/>
                <a:cxnLst>
                  <a:cxn ang="0">
                    <a:pos x="T0" y="T1"/>
                  </a:cxn>
                  <a:cxn ang="0">
                    <a:pos x="T2" y="T3"/>
                  </a:cxn>
                  <a:cxn ang="0">
                    <a:pos x="T4" y="T5"/>
                  </a:cxn>
                  <a:cxn ang="0">
                    <a:pos x="T6" y="T7"/>
                  </a:cxn>
                  <a:cxn ang="0">
                    <a:pos x="T8" y="T9"/>
                  </a:cxn>
                </a:cxnLst>
                <a:rect l="0" t="0" r="r" b="b"/>
                <a:pathLst>
                  <a:path w="460" h="686">
                    <a:moveTo>
                      <a:pt x="460" y="686"/>
                    </a:moveTo>
                    <a:lnTo>
                      <a:pt x="460" y="75"/>
                    </a:lnTo>
                    <a:lnTo>
                      <a:pt x="0" y="0"/>
                    </a:lnTo>
                    <a:lnTo>
                      <a:pt x="0" y="553"/>
                    </a:lnTo>
                    <a:lnTo>
                      <a:pt x="460" y="686"/>
                    </a:lnTo>
                    <a:close/>
                  </a:path>
                </a:pathLst>
              </a:custGeom>
              <a:gradFill>
                <a:gsLst>
                  <a:gs pos="0">
                    <a:schemeClr val="accent5">
                      <a:lumMod val="75000"/>
                    </a:schemeClr>
                  </a:gs>
                  <a:gs pos="100000">
                    <a:schemeClr val="accent5">
                      <a:lumMod val="75000"/>
                    </a:schemeClr>
                  </a:gs>
                  <a:gs pos="35000">
                    <a:schemeClr val="accent5"/>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5174758" y="5042386"/>
                <a:ext cx="1475504" cy="1199844"/>
              </a:xfrm>
              <a:custGeom>
                <a:avLst/>
                <a:gdLst>
                  <a:gd name="T0" fmla="*/ 1017 w 1017"/>
                  <a:gd name="T1" fmla="*/ 413 h 827"/>
                  <a:gd name="T2" fmla="*/ 0 w 1017"/>
                  <a:gd name="T3" fmla="*/ 827 h 827"/>
                  <a:gd name="T4" fmla="*/ 0 w 1017"/>
                  <a:gd name="T5" fmla="*/ 216 h 827"/>
                  <a:gd name="T6" fmla="*/ 1017 w 1017"/>
                  <a:gd name="T7" fmla="*/ 0 h 827"/>
                  <a:gd name="T8" fmla="*/ 1017 w 1017"/>
                  <a:gd name="T9" fmla="*/ 413 h 827"/>
                </a:gdLst>
                <a:ahLst/>
                <a:cxnLst>
                  <a:cxn ang="0">
                    <a:pos x="T0" y="T1"/>
                  </a:cxn>
                  <a:cxn ang="0">
                    <a:pos x="T2" y="T3"/>
                  </a:cxn>
                  <a:cxn ang="0">
                    <a:pos x="T4" y="T5"/>
                  </a:cxn>
                  <a:cxn ang="0">
                    <a:pos x="T6" y="T7"/>
                  </a:cxn>
                  <a:cxn ang="0">
                    <a:pos x="T8" y="T9"/>
                  </a:cxn>
                </a:cxnLst>
                <a:rect l="0" t="0" r="r" b="b"/>
                <a:pathLst>
                  <a:path w="1017" h="827">
                    <a:moveTo>
                      <a:pt x="1017" y="413"/>
                    </a:moveTo>
                    <a:lnTo>
                      <a:pt x="0" y="827"/>
                    </a:lnTo>
                    <a:lnTo>
                      <a:pt x="0" y="216"/>
                    </a:lnTo>
                    <a:lnTo>
                      <a:pt x="1017" y="0"/>
                    </a:lnTo>
                    <a:lnTo>
                      <a:pt x="1017" y="413"/>
                    </a:lnTo>
                    <a:close/>
                  </a:path>
                </a:pathLst>
              </a:custGeom>
              <a:gradFill>
                <a:gsLst>
                  <a:gs pos="100000">
                    <a:schemeClr val="accent5">
                      <a:lumMod val="60000"/>
                      <a:lumOff val="40000"/>
                    </a:schemeClr>
                  </a:gs>
                  <a:gs pos="0">
                    <a:schemeClr val="accent5">
                      <a:lumMod val="75000"/>
                    </a:schemeClr>
                  </a:gs>
                  <a:gs pos="8000">
                    <a:schemeClr val="accent5"/>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p:cNvSpPr>
              <p:nvPr/>
            </p:nvSpPr>
            <p:spPr bwMode="auto">
              <a:xfrm>
                <a:off x="4507372" y="4995959"/>
                <a:ext cx="2142890" cy="359808"/>
              </a:xfrm>
              <a:custGeom>
                <a:avLst/>
                <a:gdLst>
                  <a:gd name="T0" fmla="*/ 0 w 1477"/>
                  <a:gd name="T1" fmla="*/ 173 h 248"/>
                  <a:gd name="T2" fmla="*/ 968 w 1477"/>
                  <a:gd name="T3" fmla="*/ 0 h 248"/>
                  <a:gd name="T4" fmla="*/ 1477 w 1477"/>
                  <a:gd name="T5" fmla="*/ 32 h 248"/>
                  <a:gd name="T6" fmla="*/ 460 w 1477"/>
                  <a:gd name="T7" fmla="*/ 248 h 248"/>
                  <a:gd name="T8" fmla="*/ 0 w 1477"/>
                  <a:gd name="T9" fmla="*/ 173 h 248"/>
                </a:gdLst>
                <a:ahLst/>
                <a:cxnLst>
                  <a:cxn ang="0">
                    <a:pos x="T0" y="T1"/>
                  </a:cxn>
                  <a:cxn ang="0">
                    <a:pos x="T2" y="T3"/>
                  </a:cxn>
                  <a:cxn ang="0">
                    <a:pos x="T4" y="T5"/>
                  </a:cxn>
                  <a:cxn ang="0">
                    <a:pos x="T6" y="T7"/>
                  </a:cxn>
                  <a:cxn ang="0">
                    <a:pos x="T8" y="T9"/>
                  </a:cxn>
                </a:cxnLst>
                <a:rect l="0" t="0" r="r" b="b"/>
                <a:pathLst>
                  <a:path w="1477" h="248">
                    <a:moveTo>
                      <a:pt x="0" y="173"/>
                    </a:moveTo>
                    <a:lnTo>
                      <a:pt x="968" y="0"/>
                    </a:lnTo>
                    <a:lnTo>
                      <a:pt x="1477" y="32"/>
                    </a:lnTo>
                    <a:lnTo>
                      <a:pt x="460" y="248"/>
                    </a:lnTo>
                    <a:lnTo>
                      <a:pt x="0" y="173"/>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a:off x="5459545" y="9532707"/>
              <a:ext cx="3188514" cy="1206757"/>
              <a:chOff x="4507372" y="4447542"/>
              <a:chExt cx="2142890" cy="811020"/>
            </a:xfrm>
          </p:grpSpPr>
          <p:sp>
            <p:nvSpPr>
              <p:cNvPr id="14" name="Freeform 13"/>
              <p:cNvSpPr>
                <a:spLocks/>
              </p:cNvSpPr>
              <p:nvPr/>
            </p:nvSpPr>
            <p:spPr bwMode="auto">
              <a:xfrm>
                <a:off x="4507372" y="4447542"/>
                <a:ext cx="667386" cy="811020"/>
              </a:xfrm>
              <a:custGeom>
                <a:avLst/>
                <a:gdLst>
                  <a:gd name="T0" fmla="*/ 0 w 460"/>
                  <a:gd name="T1" fmla="*/ 499 h 559"/>
                  <a:gd name="T2" fmla="*/ 460 w 460"/>
                  <a:gd name="T3" fmla="*/ 559 h 559"/>
                  <a:gd name="T4" fmla="*/ 460 w 460"/>
                  <a:gd name="T5" fmla="*/ 0 h 559"/>
                  <a:gd name="T6" fmla="*/ 0 w 460"/>
                  <a:gd name="T7" fmla="*/ 0 h 559"/>
                  <a:gd name="T8" fmla="*/ 0 w 460"/>
                  <a:gd name="T9" fmla="*/ 499 h 559"/>
                </a:gdLst>
                <a:ahLst/>
                <a:cxnLst>
                  <a:cxn ang="0">
                    <a:pos x="T0" y="T1"/>
                  </a:cxn>
                  <a:cxn ang="0">
                    <a:pos x="T2" y="T3"/>
                  </a:cxn>
                  <a:cxn ang="0">
                    <a:pos x="T4" y="T5"/>
                  </a:cxn>
                  <a:cxn ang="0">
                    <a:pos x="T6" y="T7"/>
                  </a:cxn>
                  <a:cxn ang="0">
                    <a:pos x="T8" y="T9"/>
                  </a:cxn>
                </a:cxnLst>
                <a:rect l="0" t="0" r="r" b="b"/>
                <a:pathLst>
                  <a:path w="460" h="559">
                    <a:moveTo>
                      <a:pt x="0" y="499"/>
                    </a:moveTo>
                    <a:lnTo>
                      <a:pt x="460" y="559"/>
                    </a:lnTo>
                    <a:lnTo>
                      <a:pt x="460" y="0"/>
                    </a:lnTo>
                    <a:lnTo>
                      <a:pt x="0" y="0"/>
                    </a:lnTo>
                    <a:lnTo>
                      <a:pt x="0" y="499"/>
                    </a:lnTo>
                    <a:close/>
                  </a:path>
                </a:pathLst>
              </a:custGeom>
              <a:gradFill>
                <a:gsLst>
                  <a:gs pos="0">
                    <a:schemeClr val="accent4">
                      <a:lumMod val="75000"/>
                    </a:schemeClr>
                  </a:gs>
                  <a:gs pos="100000">
                    <a:schemeClr val="accent4">
                      <a:lumMod val="75000"/>
                    </a:schemeClr>
                  </a:gs>
                  <a:gs pos="35000">
                    <a:schemeClr val="accent4"/>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5174758" y="4447542"/>
                <a:ext cx="1475504" cy="811020"/>
              </a:xfrm>
              <a:custGeom>
                <a:avLst/>
                <a:gdLst>
                  <a:gd name="T0" fmla="*/ 1017 w 1017"/>
                  <a:gd name="T1" fmla="*/ 376 h 559"/>
                  <a:gd name="T2" fmla="*/ 0 w 1017"/>
                  <a:gd name="T3" fmla="*/ 559 h 559"/>
                  <a:gd name="T4" fmla="*/ 0 w 1017"/>
                  <a:gd name="T5" fmla="*/ 0 h 559"/>
                  <a:gd name="T6" fmla="*/ 1017 w 1017"/>
                  <a:gd name="T7" fmla="*/ 0 h 559"/>
                  <a:gd name="T8" fmla="*/ 1017 w 1017"/>
                  <a:gd name="T9" fmla="*/ 376 h 559"/>
                </a:gdLst>
                <a:ahLst/>
                <a:cxnLst>
                  <a:cxn ang="0">
                    <a:pos x="T0" y="T1"/>
                  </a:cxn>
                  <a:cxn ang="0">
                    <a:pos x="T2" y="T3"/>
                  </a:cxn>
                  <a:cxn ang="0">
                    <a:pos x="T4" y="T5"/>
                  </a:cxn>
                  <a:cxn ang="0">
                    <a:pos x="T6" y="T7"/>
                  </a:cxn>
                  <a:cxn ang="0">
                    <a:pos x="T8" y="T9"/>
                  </a:cxn>
                </a:cxnLst>
                <a:rect l="0" t="0" r="r" b="b"/>
                <a:pathLst>
                  <a:path w="1017" h="559">
                    <a:moveTo>
                      <a:pt x="1017" y="376"/>
                    </a:moveTo>
                    <a:lnTo>
                      <a:pt x="0" y="559"/>
                    </a:lnTo>
                    <a:lnTo>
                      <a:pt x="0" y="0"/>
                    </a:lnTo>
                    <a:lnTo>
                      <a:pt x="1017" y="0"/>
                    </a:lnTo>
                    <a:lnTo>
                      <a:pt x="1017" y="376"/>
                    </a:lnTo>
                    <a:close/>
                  </a:path>
                </a:pathLst>
              </a:custGeom>
              <a:gradFill>
                <a:gsLst>
                  <a:gs pos="100000">
                    <a:schemeClr val="accent4">
                      <a:lumMod val="60000"/>
                      <a:lumOff val="40000"/>
                    </a:schemeClr>
                  </a:gs>
                  <a:gs pos="0">
                    <a:schemeClr val="accent4">
                      <a:lumMod val="75000"/>
                    </a:schemeClr>
                  </a:gs>
                  <a:gs pos="8000">
                    <a:schemeClr val="accent4"/>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p:cNvGrpSpPr/>
            <p:nvPr/>
          </p:nvGrpSpPr>
          <p:grpSpPr>
            <a:xfrm>
              <a:off x="5459545" y="5303695"/>
              <a:ext cx="3188514" cy="2325003"/>
              <a:chOff x="4507372" y="1702554"/>
              <a:chExt cx="2142890" cy="1562554"/>
            </a:xfrm>
          </p:grpSpPr>
          <p:sp>
            <p:nvSpPr>
              <p:cNvPr id="17" name="Freeform 15"/>
              <p:cNvSpPr>
                <a:spLocks/>
              </p:cNvSpPr>
              <p:nvPr/>
            </p:nvSpPr>
            <p:spPr bwMode="auto">
              <a:xfrm>
                <a:off x="4507372" y="1702554"/>
                <a:ext cx="667386" cy="1137458"/>
              </a:xfrm>
              <a:custGeom>
                <a:avLst/>
                <a:gdLst>
                  <a:gd name="T0" fmla="*/ 0 w 460"/>
                  <a:gd name="T1" fmla="*/ 784 h 784"/>
                  <a:gd name="T2" fmla="*/ 460 w 460"/>
                  <a:gd name="T3" fmla="*/ 644 h 784"/>
                  <a:gd name="T4" fmla="*/ 460 w 460"/>
                  <a:gd name="T5" fmla="*/ 0 h 784"/>
                  <a:gd name="T6" fmla="*/ 0 w 460"/>
                  <a:gd name="T7" fmla="*/ 191 h 784"/>
                  <a:gd name="T8" fmla="*/ 0 w 460"/>
                  <a:gd name="T9" fmla="*/ 784 h 784"/>
                </a:gdLst>
                <a:ahLst/>
                <a:cxnLst>
                  <a:cxn ang="0">
                    <a:pos x="T0" y="T1"/>
                  </a:cxn>
                  <a:cxn ang="0">
                    <a:pos x="T2" y="T3"/>
                  </a:cxn>
                  <a:cxn ang="0">
                    <a:pos x="T4" y="T5"/>
                  </a:cxn>
                  <a:cxn ang="0">
                    <a:pos x="T6" y="T7"/>
                  </a:cxn>
                  <a:cxn ang="0">
                    <a:pos x="T8" y="T9"/>
                  </a:cxn>
                </a:cxnLst>
                <a:rect l="0" t="0" r="r" b="b"/>
                <a:pathLst>
                  <a:path w="460" h="784">
                    <a:moveTo>
                      <a:pt x="0" y="784"/>
                    </a:moveTo>
                    <a:lnTo>
                      <a:pt x="460" y="644"/>
                    </a:lnTo>
                    <a:lnTo>
                      <a:pt x="460" y="0"/>
                    </a:lnTo>
                    <a:lnTo>
                      <a:pt x="0" y="191"/>
                    </a:lnTo>
                    <a:lnTo>
                      <a:pt x="0" y="784"/>
                    </a:lnTo>
                    <a:close/>
                  </a:path>
                </a:pathLst>
              </a:custGeom>
              <a:gradFill flip="none" rotWithShape="1">
                <a:gsLst>
                  <a:gs pos="0">
                    <a:schemeClr val="accent1">
                      <a:lumMod val="75000"/>
                    </a:schemeClr>
                  </a:gs>
                  <a:gs pos="100000">
                    <a:schemeClr val="accent1">
                      <a:lumMod val="75000"/>
                    </a:schemeClr>
                  </a:gs>
                  <a:gs pos="35000">
                    <a:schemeClr val="accent1"/>
                  </a:gs>
                </a:gsLst>
                <a:lin ang="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6"/>
              <p:cNvSpPr>
                <a:spLocks/>
              </p:cNvSpPr>
              <p:nvPr/>
            </p:nvSpPr>
            <p:spPr bwMode="auto">
              <a:xfrm>
                <a:off x="5174758" y="1702554"/>
                <a:ext cx="1475504" cy="1562554"/>
              </a:xfrm>
              <a:custGeom>
                <a:avLst/>
                <a:gdLst>
                  <a:gd name="T0" fmla="*/ 0 w 1017"/>
                  <a:gd name="T1" fmla="*/ 0 h 1077"/>
                  <a:gd name="T2" fmla="*/ 1017 w 1017"/>
                  <a:gd name="T3" fmla="*/ 659 h 1077"/>
                  <a:gd name="T4" fmla="*/ 1017 w 1017"/>
                  <a:gd name="T5" fmla="*/ 1077 h 1077"/>
                  <a:gd name="T6" fmla="*/ 0 w 1017"/>
                  <a:gd name="T7" fmla="*/ 644 h 1077"/>
                  <a:gd name="T8" fmla="*/ 0 w 1017"/>
                  <a:gd name="T9" fmla="*/ 0 h 1077"/>
                </a:gdLst>
                <a:ahLst/>
                <a:cxnLst>
                  <a:cxn ang="0">
                    <a:pos x="T0" y="T1"/>
                  </a:cxn>
                  <a:cxn ang="0">
                    <a:pos x="T2" y="T3"/>
                  </a:cxn>
                  <a:cxn ang="0">
                    <a:pos x="T4" y="T5"/>
                  </a:cxn>
                  <a:cxn ang="0">
                    <a:pos x="T6" y="T7"/>
                  </a:cxn>
                  <a:cxn ang="0">
                    <a:pos x="T8" y="T9"/>
                  </a:cxn>
                </a:cxnLst>
                <a:rect l="0" t="0" r="r" b="b"/>
                <a:pathLst>
                  <a:path w="1017" h="1077">
                    <a:moveTo>
                      <a:pt x="0" y="0"/>
                    </a:moveTo>
                    <a:lnTo>
                      <a:pt x="1017" y="659"/>
                    </a:lnTo>
                    <a:lnTo>
                      <a:pt x="1017" y="1077"/>
                    </a:lnTo>
                    <a:lnTo>
                      <a:pt x="0" y="644"/>
                    </a:lnTo>
                    <a:lnTo>
                      <a:pt x="0" y="0"/>
                    </a:lnTo>
                    <a:close/>
                  </a:path>
                </a:pathLst>
              </a:custGeom>
              <a:gradFill>
                <a:gsLst>
                  <a:gs pos="100000">
                    <a:schemeClr val="accent1">
                      <a:lumMod val="60000"/>
                      <a:lumOff val="40000"/>
                    </a:schemeClr>
                  </a:gs>
                  <a:gs pos="0">
                    <a:schemeClr val="accent1">
                      <a:lumMod val="75000"/>
                    </a:schemeClr>
                  </a:gs>
                  <a:gs pos="8000">
                    <a:schemeClr val="accent1"/>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7"/>
              <p:cNvSpPr>
                <a:spLocks/>
              </p:cNvSpPr>
              <p:nvPr/>
            </p:nvSpPr>
            <p:spPr bwMode="auto">
              <a:xfrm>
                <a:off x="4507372" y="2636894"/>
                <a:ext cx="2142890" cy="628214"/>
              </a:xfrm>
              <a:custGeom>
                <a:avLst/>
                <a:gdLst>
                  <a:gd name="T0" fmla="*/ 0 w 1477"/>
                  <a:gd name="T1" fmla="*/ 140 h 433"/>
                  <a:gd name="T2" fmla="*/ 1009 w 1477"/>
                  <a:gd name="T3" fmla="*/ 433 h 433"/>
                  <a:gd name="T4" fmla="*/ 1477 w 1477"/>
                  <a:gd name="T5" fmla="*/ 433 h 433"/>
                  <a:gd name="T6" fmla="*/ 460 w 1477"/>
                  <a:gd name="T7" fmla="*/ 0 h 433"/>
                  <a:gd name="T8" fmla="*/ 0 w 1477"/>
                  <a:gd name="T9" fmla="*/ 140 h 433"/>
                </a:gdLst>
                <a:ahLst/>
                <a:cxnLst>
                  <a:cxn ang="0">
                    <a:pos x="T0" y="T1"/>
                  </a:cxn>
                  <a:cxn ang="0">
                    <a:pos x="T2" y="T3"/>
                  </a:cxn>
                  <a:cxn ang="0">
                    <a:pos x="T4" y="T5"/>
                  </a:cxn>
                  <a:cxn ang="0">
                    <a:pos x="T6" y="T7"/>
                  </a:cxn>
                  <a:cxn ang="0">
                    <a:pos x="T8" y="T9"/>
                  </a:cxn>
                </a:cxnLst>
                <a:rect l="0" t="0" r="r" b="b"/>
                <a:pathLst>
                  <a:path w="1477" h="433">
                    <a:moveTo>
                      <a:pt x="0" y="140"/>
                    </a:moveTo>
                    <a:lnTo>
                      <a:pt x="1009" y="433"/>
                    </a:lnTo>
                    <a:lnTo>
                      <a:pt x="1477" y="433"/>
                    </a:lnTo>
                    <a:lnTo>
                      <a:pt x="460" y="0"/>
                    </a:lnTo>
                    <a:lnTo>
                      <a:pt x="0" y="14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8" name="Group 47"/>
            <p:cNvGrpSpPr/>
            <p:nvPr/>
          </p:nvGrpSpPr>
          <p:grpSpPr>
            <a:xfrm>
              <a:off x="0" y="6818065"/>
              <a:ext cx="8648059" cy="1719068"/>
              <a:chOff x="0" y="6970239"/>
              <a:chExt cx="8648059" cy="1547843"/>
            </a:xfrm>
          </p:grpSpPr>
          <p:sp>
            <p:nvSpPr>
              <p:cNvPr id="5" name="Rectangle 6"/>
              <p:cNvSpPr>
                <a:spLocks noChangeArrowheads="1"/>
              </p:cNvSpPr>
              <p:nvPr/>
            </p:nvSpPr>
            <p:spPr bwMode="auto">
              <a:xfrm>
                <a:off x="0" y="7237927"/>
                <a:ext cx="5496244" cy="917481"/>
              </a:xfrm>
              <a:prstGeom prst="rect">
                <a:avLst/>
              </a:prstGeom>
              <a:gradFill>
                <a:gsLst>
                  <a:gs pos="89000">
                    <a:schemeClr val="accent2"/>
                  </a:gs>
                  <a:gs pos="100000">
                    <a:schemeClr val="accent2">
                      <a:lumMod val="75000"/>
                    </a:schemeClr>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grpSp>
            <p:nvGrpSpPr>
              <p:cNvPr id="20" name="Group 19"/>
              <p:cNvGrpSpPr/>
              <p:nvPr/>
            </p:nvGrpSpPr>
            <p:grpSpPr>
              <a:xfrm>
                <a:off x="5459545" y="6970239"/>
                <a:ext cx="3188514" cy="1547843"/>
                <a:chOff x="4507372" y="2725396"/>
                <a:chExt cx="2142890" cy="1040252"/>
              </a:xfrm>
            </p:grpSpPr>
            <p:sp>
              <p:nvSpPr>
                <p:cNvPr id="21" name="Freeform 18"/>
                <p:cNvSpPr>
                  <a:spLocks/>
                </p:cNvSpPr>
                <p:nvPr/>
              </p:nvSpPr>
              <p:spPr bwMode="auto">
                <a:xfrm>
                  <a:off x="4507372" y="3382626"/>
                  <a:ext cx="2142890" cy="383022"/>
                </a:xfrm>
                <a:custGeom>
                  <a:avLst/>
                  <a:gdLst>
                    <a:gd name="T0" fmla="*/ 0 w 1477"/>
                    <a:gd name="T1" fmla="*/ 96 h 264"/>
                    <a:gd name="T2" fmla="*/ 1024 w 1477"/>
                    <a:gd name="T3" fmla="*/ 264 h 264"/>
                    <a:gd name="T4" fmla="*/ 1477 w 1477"/>
                    <a:gd name="T5" fmla="*/ 258 h 264"/>
                    <a:gd name="T6" fmla="*/ 460 w 1477"/>
                    <a:gd name="T7" fmla="*/ 0 h 264"/>
                    <a:gd name="T8" fmla="*/ 0 w 1477"/>
                    <a:gd name="T9" fmla="*/ 96 h 264"/>
                  </a:gdLst>
                  <a:ahLst/>
                  <a:cxnLst>
                    <a:cxn ang="0">
                      <a:pos x="T0" y="T1"/>
                    </a:cxn>
                    <a:cxn ang="0">
                      <a:pos x="T2" y="T3"/>
                    </a:cxn>
                    <a:cxn ang="0">
                      <a:pos x="T4" y="T5"/>
                    </a:cxn>
                    <a:cxn ang="0">
                      <a:pos x="T6" y="T7"/>
                    </a:cxn>
                    <a:cxn ang="0">
                      <a:pos x="T8" y="T9"/>
                    </a:cxn>
                  </a:cxnLst>
                  <a:rect l="0" t="0" r="r" b="b"/>
                  <a:pathLst>
                    <a:path w="1477" h="264">
                      <a:moveTo>
                        <a:pt x="0" y="96"/>
                      </a:moveTo>
                      <a:lnTo>
                        <a:pt x="1024" y="264"/>
                      </a:lnTo>
                      <a:lnTo>
                        <a:pt x="1477" y="258"/>
                      </a:lnTo>
                      <a:lnTo>
                        <a:pt x="460" y="0"/>
                      </a:lnTo>
                      <a:lnTo>
                        <a:pt x="0" y="96"/>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9"/>
                <p:cNvSpPr>
                  <a:spLocks/>
                </p:cNvSpPr>
                <p:nvPr/>
              </p:nvSpPr>
              <p:spPr bwMode="auto">
                <a:xfrm>
                  <a:off x="4507372" y="2725396"/>
                  <a:ext cx="667386" cy="796511"/>
                </a:xfrm>
                <a:custGeom>
                  <a:avLst/>
                  <a:gdLst>
                    <a:gd name="T0" fmla="*/ 0 w 460"/>
                    <a:gd name="T1" fmla="*/ 549 h 549"/>
                    <a:gd name="T2" fmla="*/ 460 w 460"/>
                    <a:gd name="T3" fmla="*/ 453 h 549"/>
                    <a:gd name="T4" fmla="*/ 460 w 460"/>
                    <a:gd name="T5" fmla="*/ 0 h 549"/>
                    <a:gd name="T6" fmla="*/ 0 w 460"/>
                    <a:gd name="T7" fmla="*/ 124 h 549"/>
                    <a:gd name="T8" fmla="*/ 0 w 460"/>
                    <a:gd name="T9" fmla="*/ 549 h 549"/>
                  </a:gdLst>
                  <a:ahLst/>
                  <a:cxnLst>
                    <a:cxn ang="0">
                      <a:pos x="T0" y="T1"/>
                    </a:cxn>
                    <a:cxn ang="0">
                      <a:pos x="T2" y="T3"/>
                    </a:cxn>
                    <a:cxn ang="0">
                      <a:pos x="T4" y="T5"/>
                    </a:cxn>
                    <a:cxn ang="0">
                      <a:pos x="T6" y="T7"/>
                    </a:cxn>
                    <a:cxn ang="0">
                      <a:pos x="T8" y="T9"/>
                    </a:cxn>
                  </a:cxnLst>
                  <a:rect l="0" t="0" r="r" b="b"/>
                  <a:pathLst>
                    <a:path w="460" h="549">
                      <a:moveTo>
                        <a:pt x="0" y="549"/>
                      </a:moveTo>
                      <a:lnTo>
                        <a:pt x="460" y="453"/>
                      </a:lnTo>
                      <a:lnTo>
                        <a:pt x="460" y="0"/>
                      </a:lnTo>
                      <a:lnTo>
                        <a:pt x="0" y="124"/>
                      </a:lnTo>
                      <a:lnTo>
                        <a:pt x="0" y="549"/>
                      </a:lnTo>
                      <a:close/>
                    </a:path>
                  </a:pathLst>
                </a:custGeom>
                <a:gradFill>
                  <a:gsLst>
                    <a:gs pos="0">
                      <a:schemeClr val="accent2">
                        <a:lumMod val="75000"/>
                      </a:schemeClr>
                    </a:gs>
                    <a:gs pos="100000">
                      <a:schemeClr val="accent2">
                        <a:lumMod val="75000"/>
                      </a:schemeClr>
                    </a:gs>
                    <a:gs pos="35000">
                      <a:schemeClr val="accent2"/>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0"/>
                <p:cNvSpPr>
                  <a:spLocks/>
                </p:cNvSpPr>
                <p:nvPr/>
              </p:nvSpPr>
              <p:spPr bwMode="auto">
                <a:xfrm>
                  <a:off x="5174758" y="2725396"/>
                  <a:ext cx="1475504" cy="1031547"/>
                </a:xfrm>
                <a:custGeom>
                  <a:avLst/>
                  <a:gdLst>
                    <a:gd name="T0" fmla="*/ 0 w 1017"/>
                    <a:gd name="T1" fmla="*/ 453 h 711"/>
                    <a:gd name="T2" fmla="*/ 1017 w 1017"/>
                    <a:gd name="T3" fmla="*/ 711 h 711"/>
                    <a:gd name="T4" fmla="*/ 1017 w 1017"/>
                    <a:gd name="T5" fmla="*/ 414 h 711"/>
                    <a:gd name="T6" fmla="*/ 0 w 1017"/>
                    <a:gd name="T7" fmla="*/ 0 h 711"/>
                    <a:gd name="T8" fmla="*/ 0 w 1017"/>
                    <a:gd name="T9" fmla="*/ 453 h 711"/>
                  </a:gdLst>
                  <a:ahLst/>
                  <a:cxnLst>
                    <a:cxn ang="0">
                      <a:pos x="T0" y="T1"/>
                    </a:cxn>
                    <a:cxn ang="0">
                      <a:pos x="T2" y="T3"/>
                    </a:cxn>
                    <a:cxn ang="0">
                      <a:pos x="T4" y="T5"/>
                    </a:cxn>
                    <a:cxn ang="0">
                      <a:pos x="T6" y="T7"/>
                    </a:cxn>
                    <a:cxn ang="0">
                      <a:pos x="T8" y="T9"/>
                    </a:cxn>
                  </a:cxnLst>
                  <a:rect l="0" t="0" r="r" b="b"/>
                  <a:pathLst>
                    <a:path w="1017" h="711">
                      <a:moveTo>
                        <a:pt x="0" y="453"/>
                      </a:moveTo>
                      <a:lnTo>
                        <a:pt x="1017" y="711"/>
                      </a:lnTo>
                      <a:lnTo>
                        <a:pt x="1017" y="414"/>
                      </a:lnTo>
                      <a:lnTo>
                        <a:pt x="0" y="0"/>
                      </a:lnTo>
                      <a:lnTo>
                        <a:pt x="0" y="453"/>
                      </a:lnTo>
                      <a:close/>
                    </a:path>
                  </a:pathLst>
                </a:custGeom>
                <a:gradFill>
                  <a:gsLst>
                    <a:gs pos="100000">
                      <a:schemeClr val="accent2">
                        <a:lumMod val="60000"/>
                        <a:lumOff val="40000"/>
                      </a:schemeClr>
                    </a:gs>
                    <a:gs pos="0">
                      <a:schemeClr val="accent2">
                        <a:lumMod val="75000"/>
                      </a:schemeClr>
                    </a:gs>
                    <a:gs pos="8000">
                      <a:schemeClr val="accent2"/>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24" name="Group 23"/>
            <p:cNvGrpSpPr/>
            <p:nvPr/>
          </p:nvGrpSpPr>
          <p:grpSpPr>
            <a:xfrm>
              <a:off x="5459545" y="8086325"/>
              <a:ext cx="3188514" cy="1405365"/>
              <a:chOff x="4507372" y="3475479"/>
              <a:chExt cx="2142890" cy="944497"/>
            </a:xfrm>
          </p:grpSpPr>
          <p:sp>
            <p:nvSpPr>
              <p:cNvPr id="25" name="Freeform 21"/>
              <p:cNvSpPr>
                <a:spLocks/>
              </p:cNvSpPr>
              <p:nvPr/>
            </p:nvSpPr>
            <p:spPr bwMode="auto">
              <a:xfrm>
                <a:off x="4507372" y="3475479"/>
                <a:ext cx="667386" cy="902422"/>
              </a:xfrm>
              <a:custGeom>
                <a:avLst/>
                <a:gdLst>
                  <a:gd name="T0" fmla="*/ 0 w 460"/>
                  <a:gd name="T1" fmla="*/ 622 h 622"/>
                  <a:gd name="T2" fmla="*/ 460 w 460"/>
                  <a:gd name="T3" fmla="*/ 610 h 622"/>
                  <a:gd name="T4" fmla="*/ 460 w 460"/>
                  <a:gd name="T5" fmla="*/ 0 h 622"/>
                  <a:gd name="T6" fmla="*/ 0 w 460"/>
                  <a:gd name="T7" fmla="*/ 67 h 622"/>
                  <a:gd name="T8" fmla="*/ 0 w 460"/>
                  <a:gd name="T9" fmla="*/ 622 h 622"/>
                </a:gdLst>
                <a:ahLst/>
                <a:cxnLst>
                  <a:cxn ang="0">
                    <a:pos x="T0" y="T1"/>
                  </a:cxn>
                  <a:cxn ang="0">
                    <a:pos x="T2" y="T3"/>
                  </a:cxn>
                  <a:cxn ang="0">
                    <a:pos x="T4" y="T5"/>
                  </a:cxn>
                  <a:cxn ang="0">
                    <a:pos x="T6" y="T7"/>
                  </a:cxn>
                  <a:cxn ang="0">
                    <a:pos x="T8" y="T9"/>
                  </a:cxn>
                </a:cxnLst>
                <a:rect l="0" t="0" r="r" b="b"/>
                <a:pathLst>
                  <a:path w="460" h="622">
                    <a:moveTo>
                      <a:pt x="0" y="622"/>
                    </a:moveTo>
                    <a:lnTo>
                      <a:pt x="460" y="610"/>
                    </a:lnTo>
                    <a:lnTo>
                      <a:pt x="460" y="0"/>
                    </a:lnTo>
                    <a:lnTo>
                      <a:pt x="0" y="67"/>
                    </a:lnTo>
                    <a:lnTo>
                      <a:pt x="0" y="622"/>
                    </a:lnTo>
                    <a:close/>
                  </a:path>
                </a:pathLst>
              </a:custGeom>
              <a:gradFill>
                <a:gsLst>
                  <a:gs pos="0">
                    <a:schemeClr val="accent3">
                      <a:lumMod val="75000"/>
                    </a:schemeClr>
                  </a:gs>
                  <a:gs pos="100000">
                    <a:schemeClr val="accent3">
                      <a:lumMod val="75000"/>
                    </a:schemeClr>
                  </a:gs>
                  <a:gs pos="35000">
                    <a:schemeClr val="accent3"/>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2"/>
              <p:cNvSpPr>
                <a:spLocks/>
              </p:cNvSpPr>
              <p:nvPr/>
            </p:nvSpPr>
            <p:spPr bwMode="auto">
              <a:xfrm>
                <a:off x="5174758" y="3475479"/>
                <a:ext cx="1475504" cy="944497"/>
              </a:xfrm>
              <a:custGeom>
                <a:avLst/>
                <a:gdLst>
                  <a:gd name="T0" fmla="*/ 1017 w 1017"/>
                  <a:gd name="T1" fmla="*/ 651 h 651"/>
                  <a:gd name="T2" fmla="*/ 0 w 1017"/>
                  <a:gd name="T3" fmla="*/ 610 h 651"/>
                  <a:gd name="T4" fmla="*/ 0 w 1017"/>
                  <a:gd name="T5" fmla="*/ 0 h 651"/>
                  <a:gd name="T6" fmla="*/ 1017 w 1017"/>
                  <a:gd name="T7" fmla="*/ 227 h 651"/>
                  <a:gd name="T8" fmla="*/ 1017 w 1017"/>
                  <a:gd name="T9" fmla="*/ 651 h 651"/>
                </a:gdLst>
                <a:ahLst/>
                <a:cxnLst>
                  <a:cxn ang="0">
                    <a:pos x="T0" y="T1"/>
                  </a:cxn>
                  <a:cxn ang="0">
                    <a:pos x="T2" y="T3"/>
                  </a:cxn>
                  <a:cxn ang="0">
                    <a:pos x="T4" y="T5"/>
                  </a:cxn>
                  <a:cxn ang="0">
                    <a:pos x="T6" y="T7"/>
                  </a:cxn>
                  <a:cxn ang="0">
                    <a:pos x="T8" y="T9"/>
                  </a:cxn>
                </a:cxnLst>
                <a:rect l="0" t="0" r="r" b="b"/>
                <a:pathLst>
                  <a:path w="1017" h="651">
                    <a:moveTo>
                      <a:pt x="1017" y="651"/>
                    </a:moveTo>
                    <a:lnTo>
                      <a:pt x="0" y="610"/>
                    </a:lnTo>
                    <a:lnTo>
                      <a:pt x="0" y="0"/>
                    </a:lnTo>
                    <a:lnTo>
                      <a:pt x="1017" y="227"/>
                    </a:lnTo>
                    <a:lnTo>
                      <a:pt x="1017" y="651"/>
                    </a:lnTo>
                    <a:close/>
                  </a:path>
                </a:pathLst>
              </a:custGeom>
              <a:gradFill>
                <a:gsLst>
                  <a:gs pos="100000">
                    <a:schemeClr val="accent3">
                      <a:lumMod val="60000"/>
                      <a:lumOff val="40000"/>
                    </a:schemeClr>
                  </a:gs>
                  <a:gs pos="0">
                    <a:schemeClr val="accent3">
                      <a:lumMod val="75000"/>
                    </a:schemeClr>
                  </a:gs>
                  <a:gs pos="8000">
                    <a:schemeClr val="accent3"/>
                  </a:gs>
                </a:gsLst>
                <a:lin ang="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3"/>
              <p:cNvSpPr>
                <a:spLocks/>
              </p:cNvSpPr>
              <p:nvPr/>
            </p:nvSpPr>
            <p:spPr bwMode="auto">
              <a:xfrm>
                <a:off x="4507372" y="4347434"/>
                <a:ext cx="2142890" cy="72542"/>
              </a:xfrm>
              <a:custGeom>
                <a:avLst/>
                <a:gdLst>
                  <a:gd name="T0" fmla="*/ 0 w 1477"/>
                  <a:gd name="T1" fmla="*/ 21 h 50"/>
                  <a:gd name="T2" fmla="*/ 1182 w 1477"/>
                  <a:gd name="T3" fmla="*/ 50 h 50"/>
                  <a:gd name="T4" fmla="*/ 1477 w 1477"/>
                  <a:gd name="T5" fmla="*/ 50 h 50"/>
                  <a:gd name="T6" fmla="*/ 460 w 1477"/>
                  <a:gd name="T7" fmla="*/ 0 h 50"/>
                  <a:gd name="T8" fmla="*/ 0 w 1477"/>
                  <a:gd name="T9" fmla="*/ 21 h 50"/>
                </a:gdLst>
                <a:ahLst/>
                <a:cxnLst>
                  <a:cxn ang="0">
                    <a:pos x="T0" y="T1"/>
                  </a:cxn>
                  <a:cxn ang="0">
                    <a:pos x="T2" y="T3"/>
                  </a:cxn>
                  <a:cxn ang="0">
                    <a:pos x="T4" y="T5"/>
                  </a:cxn>
                  <a:cxn ang="0">
                    <a:pos x="T6" y="T7"/>
                  </a:cxn>
                  <a:cxn ang="0">
                    <a:pos x="T8" y="T9"/>
                  </a:cxn>
                </a:cxnLst>
                <a:rect l="0" t="0" r="r" b="b"/>
                <a:pathLst>
                  <a:path w="1477" h="50">
                    <a:moveTo>
                      <a:pt x="0" y="21"/>
                    </a:moveTo>
                    <a:lnTo>
                      <a:pt x="1182" y="50"/>
                    </a:lnTo>
                    <a:lnTo>
                      <a:pt x="1477" y="50"/>
                    </a:lnTo>
                    <a:lnTo>
                      <a:pt x="460" y="0"/>
                    </a:lnTo>
                    <a:lnTo>
                      <a:pt x="0" y="2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p:nvGrpSpPr>
          <p:grpSpPr>
            <a:xfrm rot="21216712">
              <a:off x="7402755" y="5467460"/>
              <a:ext cx="2466048" cy="6752625"/>
              <a:chOff x="5537468" y="1937590"/>
              <a:chExt cx="1327517" cy="4304640"/>
            </a:xfrm>
          </p:grpSpPr>
          <p:sp>
            <p:nvSpPr>
              <p:cNvPr id="29" name="Freeform 24"/>
              <p:cNvSpPr>
                <a:spLocks/>
              </p:cNvSpPr>
              <p:nvPr/>
            </p:nvSpPr>
            <p:spPr bwMode="auto">
              <a:xfrm>
                <a:off x="5537468" y="1937590"/>
                <a:ext cx="941595" cy="4304640"/>
              </a:xfrm>
              <a:custGeom>
                <a:avLst/>
                <a:gdLst>
                  <a:gd name="T0" fmla="*/ 0 w 337"/>
                  <a:gd name="T1" fmla="*/ 1 h 1540"/>
                  <a:gd name="T2" fmla="*/ 41 w 337"/>
                  <a:gd name="T3" fmla="*/ 1 h 1540"/>
                  <a:gd name="T4" fmla="*/ 337 w 337"/>
                  <a:gd name="T5" fmla="*/ 1540 h 1540"/>
                  <a:gd name="T6" fmla="*/ 272 w 337"/>
                  <a:gd name="T7" fmla="*/ 1528 h 1540"/>
                  <a:gd name="T8" fmla="*/ 0 w 337"/>
                  <a:gd name="T9" fmla="*/ 1 h 1540"/>
                </a:gdLst>
                <a:ahLst/>
                <a:cxnLst>
                  <a:cxn ang="0">
                    <a:pos x="T0" y="T1"/>
                  </a:cxn>
                  <a:cxn ang="0">
                    <a:pos x="T2" y="T3"/>
                  </a:cxn>
                  <a:cxn ang="0">
                    <a:pos x="T4" y="T5"/>
                  </a:cxn>
                  <a:cxn ang="0">
                    <a:pos x="T6" y="T7"/>
                  </a:cxn>
                  <a:cxn ang="0">
                    <a:pos x="T8" y="T9"/>
                  </a:cxn>
                </a:cxnLst>
                <a:rect l="0" t="0" r="r" b="b"/>
                <a:pathLst>
                  <a:path w="337" h="1540">
                    <a:moveTo>
                      <a:pt x="0" y="1"/>
                    </a:moveTo>
                    <a:cubicBezTo>
                      <a:pt x="6" y="0"/>
                      <a:pt x="41" y="1"/>
                      <a:pt x="41" y="1"/>
                    </a:cubicBezTo>
                    <a:cubicBezTo>
                      <a:pt x="337" y="1540"/>
                      <a:pt x="337" y="1540"/>
                      <a:pt x="337" y="1540"/>
                    </a:cubicBezTo>
                    <a:cubicBezTo>
                      <a:pt x="272" y="1528"/>
                      <a:pt x="272" y="1528"/>
                      <a:pt x="272" y="1528"/>
                    </a:cubicBezTo>
                    <a:lnTo>
                      <a:pt x="0" y="1"/>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5"/>
              <p:cNvSpPr>
                <a:spLocks/>
              </p:cNvSpPr>
              <p:nvPr/>
            </p:nvSpPr>
            <p:spPr bwMode="auto">
              <a:xfrm>
                <a:off x="5652084" y="1940492"/>
                <a:ext cx="877758" cy="4301738"/>
              </a:xfrm>
              <a:custGeom>
                <a:avLst/>
                <a:gdLst>
                  <a:gd name="T0" fmla="*/ 0 w 605"/>
                  <a:gd name="T1" fmla="*/ 0 h 2965"/>
                  <a:gd name="T2" fmla="*/ 37 w 605"/>
                  <a:gd name="T3" fmla="*/ 21 h 2965"/>
                  <a:gd name="T4" fmla="*/ 605 w 605"/>
                  <a:gd name="T5" fmla="*/ 2932 h 2965"/>
                  <a:gd name="T6" fmla="*/ 570 w 605"/>
                  <a:gd name="T7" fmla="*/ 2965 h 2965"/>
                  <a:gd name="T8" fmla="*/ 0 w 605"/>
                  <a:gd name="T9" fmla="*/ 0 h 2965"/>
                </a:gdLst>
                <a:ahLst/>
                <a:cxnLst>
                  <a:cxn ang="0">
                    <a:pos x="T0" y="T1"/>
                  </a:cxn>
                  <a:cxn ang="0">
                    <a:pos x="T2" y="T3"/>
                  </a:cxn>
                  <a:cxn ang="0">
                    <a:pos x="T4" y="T5"/>
                  </a:cxn>
                  <a:cxn ang="0">
                    <a:pos x="T6" y="T7"/>
                  </a:cxn>
                  <a:cxn ang="0">
                    <a:pos x="T8" y="T9"/>
                  </a:cxn>
                </a:cxnLst>
                <a:rect l="0" t="0" r="r" b="b"/>
                <a:pathLst>
                  <a:path w="605" h="2965">
                    <a:moveTo>
                      <a:pt x="0" y="0"/>
                    </a:moveTo>
                    <a:lnTo>
                      <a:pt x="37" y="21"/>
                    </a:lnTo>
                    <a:lnTo>
                      <a:pt x="605" y="2932"/>
                    </a:lnTo>
                    <a:lnTo>
                      <a:pt x="570" y="296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6"/>
              <p:cNvSpPr>
                <a:spLocks/>
              </p:cNvSpPr>
              <p:nvPr/>
            </p:nvSpPr>
            <p:spPr bwMode="auto">
              <a:xfrm>
                <a:off x="5945153" y="2200192"/>
                <a:ext cx="877758" cy="3812805"/>
              </a:xfrm>
              <a:custGeom>
                <a:avLst/>
                <a:gdLst>
                  <a:gd name="T0" fmla="*/ 0 w 314"/>
                  <a:gd name="T1" fmla="*/ 0 h 1364"/>
                  <a:gd name="T2" fmla="*/ 34 w 314"/>
                  <a:gd name="T3" fmla="*/ 1 h 1364"/>
                  <a:gd name="T4" fmla="*/ 314 w 314"/>
                  <a:gd name="T5" fmla="*/ 1364 h 1364"/>
                  <a:gd name="T6" fmla="*/ 262 w 314"/>
                  <a:gd name="T7" fmla="*/ 1359 h 1364"/>
                  <a:gd name="T8" fmla="*/ 0 w 314"/>
                  <a:gd name="T9" fmla="*/ 0 h 1364"/>
                </a:gdLst>
                <a:ahLst/>
                <a:cxnLst>
                  <a:cxn ang="0">
                    <a:pos x="T0" y="T1"/>
                  </a:cxn>
                  <a:cxn ang="0">
                    <a:pos x="T2" y="T3"/>
                  </a:cxn>
                  <a:cxn ang="0">
                    <a:pos x="T4" y="T5"/>
                  </a:cxn>
                  <a:cxn ang="0">
                    <a:pos x="T6" y="T7"/>
                  </a:cxn>
                  <a:cxn ang="0">
                    <a:pos x="T8" y="T9"/>
                  </a:cxn>
                </a:cxnLst>
                <a:rect l="0" t="0" r="r" b="b"/>
                <a:pathLst>
                  <a:path w="314" h="1364">
                    <a:moveTo>
                      <a:pt x="0" y="0"/>
                    </a:moveTo>
                    <a:cubicBezTo>
                      <a:pt x="21" y="1"/>
                      <a:pt x="34" y="1"/>
                      <a:pt x="34" y="1"/>
                    </a:cubicBezTo>
                    <a:cubicBezTo>
                      <a:pt x="314" y="1364"/>
                      <a:pt x="314" y="1364"/>
                      <a:pt x="314" y="1364"/>
                    </a:cubicBezTo>
                    <a:cubicBezTo>
                      <a:pt x="262" y="1359"/>
                      <a:pt x="262" y="1359"/>
                      <a:pt x="262" y="1359"/>
                    </a:cubicBezTo>
                    <a:lnTo>
                      <a:pt x="0" y="0"/>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7"/>
              <p:cNvSpPr>
                <a:spLocks/>
              </p:cNvSpPr>
              <p:nvPr/>
            </p:nvSpPr>
            <p:spPr bwMode="auto">
              <a:xfrm>
                <a:off x="6040908" y="2203094"/>
                <a:ext cx="824077" cy="3809903"/>
              </a:xfrm>
              <a:custGeom>
                <a:avLst/>
                <a:gdLst>
                  <a:gd name="T0" fmla="*/ 0 w 568"/>
                  <a:gd name="T1" fmla="*/ 0 h 2626"/>
                  <a:gd name="T2" fmla="*/ 34 w 568"/>
                  <a:gd name="T3" fmla="*/ 17 h 2626"/>
                  <a:gd name="T4" fmla="*/ 568 w 568"/>
                  <a:gd name="T5" fmla="*/ 2605 h 2626"/>
                  <a:gd name="T6" fmla="*/ 539 w 568"/>
                  <a:gd name="T7" fmla="*/ 2626 h 2626"/>
                  <a:gd name="T8" fmla="*/ 0 w 568"/>
                  <a:gd name="T9" fmla="*/ 0 h 2626"/>
                </a:gdLst>
                <a:ahLst/>
                <a:cxnLst>
                  <a:cxn ang="0">
                    <a:pos x="T0" y="T1"/>
                  </a:cxn>
                  <a:cxn ang="0">
                    <a:pos x="T2" y="T3"/>
                  </a:cxn>
                  <a:cxn ang="0">
                    <a:pos x="T4" y="T5"/>
                  </a:cxn>
                  <a:cxn ang="0">
                    <a:pos x="T6" y="T7"/>
                  </a:cxn>
                  <a:cxn ang="0">
                    <a:pos x="T8" y="T9"/>
                  </a:cxn>
                </a:cxnLst>
                <a:rect l="0" t="0" r="r" b="b"/>
                <a:pathLst>
                  <a:path w="568" h="2626">
                    <a:moveTo>
                      <a:pt x="0" y="0"/>
                    </a:moveTo>
                    <a:lnTo>
                      <a:pt x="34" y="17"/>
                    </a:lnTo>
                    <a:lnTo>
                      <a:pt x="568" y="2605"/>
                    </a:lnTo>
                    <a:lnTo>
                      <a:pt x="539" y="262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8"/>
              <p:cNvSpPr>
                <a:spLocks/>
              </p:cNvSpPr>
              <p:nvPr/>
            </p:nvSpPr>
            <p:spPr bwMode="auto">
              <a:xfrm>
                <a:off x="5763799" y="2526631"/>
                <a:ext cx="446858" cy="280012"/>
              </a:xfrm>
              <a:custGeom>
                <a:avLst/>
                <a:gdLst>
                  <a:gd name="T0" fmla="*/ 12 w 308"/>
                  <a:gd name="T1" fmla="*/ 56 h 193"/>
                  <a:gd name="T2" fmla="*/ 308 w 308"/>
                  <a:gd name="T3" fmla="*/ 193 h 193"/>
                  <a:gd name="T4" fmla="*/ 299 w 308"/>
                  <a:gd name="T5" fmla="*/ 147 h 193"/>
                  <a:gd name="T6" fmla="*/ 0 w 308"/>
                  <a:gd name="T7" fmla="*/ 0 h 193"/>
                  <a:gd name="T8" fmla="*/ 12 w 308"/>
                  <a:gd name="T9" fmla="*/ 56 h 193"/>
                </a:gdLst>
                <a:ahLst/>
                <a:cxnLst>
                  <a:cxn ang="0">
                    <a:pos x="T0" y="T1"/>
                  </a:cxn>
                  <a:cxn ang="0">
                    <a:pos x="T2" y="T3"/>
                  </a:cxn>
                  <a:cxn ang="0">
                    <a:pos x="T4" y="T5"/>
                  </a:cxn>
                  <a:cxn ang="0">
                    <a:pos x="T6" y="T7"/>
                  </a:cxn>
                  <a:cxn ang="0">
                    <a:pos x="T8" y="T9"/>
                  </a:cxn>
                </a:cxnLst>
                <a:rect l="0" t="0" r="r" b="b"/>
                <a:pathLst>
                  <a:path w="308" h="193">
                    <a:moveTo>
                      <a:pt x="12" y="56"/>
                    </a:moveTo>
                    <a:lnTo>
                      <a:pt x="308" y="193"/>
                    </a:lnTo>
                    <a:lnTo>
                      <a:pt x="299" y="147"/>
                    </a:lnTo>
                    <a:lnTo>
                      <a:pt x="0" y="0"/>
                    </a:lnTo>
                    <a:lnTo>
                      <a:pt x="12"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9"/>
              <p:cNvSpPr>
                <a:spLocks/>
              </p:cNvSpPr>
              <p:nvPr/>
            </p:nvSpPr>
            <p:spPr bwMode="auto">
              <a:xfrm>
                <a:off x="5911784" y="3249148"/>
                <a:ext cx="430900" cy="226331"/>
              </a:xfrm>
              <a:custGeom>
                <a:avLst/>
                <a:gdLst>
                  <a:gd name="T0" fmla="*/ 10 w 297"/>
                  <a:gd name="T1" fmla="*/ 55 h 156"/>
                  <a:gd name="T2" fmla="*/ 297 w 297"/>
                  <a:gd name="T3" fmla="*/ 156 h 156"/>
                  <a:gd name="T4" fmla="*/ 287 w 297"/>
                  <a:gd name="T5" fmla="*/ 109 h 156"/>
                  <a:gd name="T6" fmla="*/ 0 w 297"/>
                  <a:gd name="T7" fmla="*/ 0 h 156"/>
                  <a:gd name="T8" fmla="*/ 10 w 297"/>
                  <a:gd name="T9" fmla="*/ 55 h 156"/>
                </a:gdLst>
                <a:ahLst/>
                <a:cxnLst>
                  <a:cxn ang="0">
                    <a:pos x="T0" y="T1"/>
                  </a:cxn>
                  <a:cxn ang="0">
                    <a:pos x="T2" y="T3"/>
                  </a:cxn>
                  <a:cxn ang="0">
                    <a:pos x="T4" y="T5"/>
                  </a:cxn>
                  <a:cxn ang="0">
                    <a:pos x="T6" y="T7"/>
                  </a:cxn>
                  <a:cxn ang="0">
                    <a:pos x="T8" y="T9"/>
                  </a:cxn>
                </a:cxnLst>
                <a:rect l="0" t="0" r="r" b="b"/>
                <a:pathLst>
                  <a:path w="297" h="156">
                    <a:moveTo>
                      <a:pt x="10" y="55"/>
                    </a:moveTo>
                    <a:lnTo>
                      <a:pt x="297" y="156"/>
                    </a:lnTo>
                    <a:lnTo>
                      <a:pt x="287" y="109"/>
                    </a:lnTo>
                    <a:lnTo>
                      <a:pt x="0" y="0"/>
                    </a:lnTo>
                    <a:lnTo>
                      <a:pt x="10"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0"/>
              <p:cNvSpPr>
                <a:spLocks/>
              </p:cNvSpPr>
              <p:nvPr/>
            </p:nvSpPr>
            <p:spPr bwMode="auto">
              <a:xfrm>
                <a:off x="6053966" y="3958609"/>
                <a:ext cx="425096" cy="147986"/>
              </a:xfrm>
              <a:custGeom>
                <a:avLst/>
                <a:gdLst>
                  <a:gd name="T0" fmla="*/ 10 w 293"/>
                  <a:gd name="T1" fmla="*/ 56 h 102"/>
                  <a:gd name="T2" fmla="*/ 293 w 293"/>
                  <a:gd name="T3" fmla="*/ 102 h 102"/>
                  <a:gd name="T4" fmla="*/ 284 w 293"/>
                  <a:gd name="T5" fmla="*/ 58 h 102"/>
                  <a:gd name="T6" fmla="*/ 0 w 293"/>
                  <a:gd name="T7" fmla="*/ 0 h 102"/>
                  <a:gd name="T8" fmla="*/ 10 w 293"/>
                  <a:gd name="T9" fmla="*/ 56 h 102"/>
                </a:gdLst>
                <a:ahLst/>
                <a:cxnLst>
                  <a:cxn ang="0">
                    <a:pos x="T0" y="T1"/>
                  </a:cxn>
                  <a:cxn ang="0">
                    <a:pos x="T2" y="T3"/>
                  </a:cxn>
                  <a:cxn ang="0">
                    <a:pos x="T4" y="T5"/>
                  </a:cxn>
                  <a:cxn ang="0">
                    <a:pos x="T6" y="T7"/>
                  </a:cxn>
                  <a:cxn ang="0">
                    <a:pos x="T8" y="T9"/>
                  </a:cxn>
                </a:cxnLst>
                <a:rect l="0" t="0" r="r" b="b"/>
                <a:pathLst>
                  <a:path w="293" h="102">
                    <a:moveTo>
                      <a:pt x="10" y="56"/>
                    </a:moveTo>
                    <a:lnTo>
                      <a:pt x="293" y="102"/>
                    </a:lnTo>
                    <a:lnTo>
                      <a:pt x="284" y="58"/>
                    </a:lnTo>
                    <a:lnTo>
                      <a:pt x="0" y="0"/>
                    </a:lnTo>
                    <a:lnTo>
                      <a:pt x="10"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1"/>
              <p:cNvSpPr>
                <a:spLocks/>
              </p:cNvSpPr>
              <p:nvPr/>
            </p:nvSpPr>
            <p:spPr bwMode="auto">
              <a:xfrm>
                <a:off x="6185992" y="4679676"/>
                <a:ext cx="410588" cy="78345"/>
              </a:xfrm>
              <a:custGeom>
                <a:avLst/>
                <a:gdLst>
                  <a:gd name="T0" fmla="*/ 12 w 283"/>
                  <a:gd name="T1" fmla="*/ 54 h 54"/>
                  <a:gd name="T2" fmla="*/ 283 w 283"/>
                  <a:gd name="T3" fmla="*/ 44 h 54"/>
                  <a:gd name="T4" fmla="*/ 273 w 283"/>
                  <a:gd name="T5" fmla="*/ 0 h 54"/>
                  <a:gd name="T6" fmla="*/ 0 w 283"/>
                  <a:gd name="T7" fmla="*/ 0 h 54"/>
                  <a:gd name="T8" fmla="*/ 12 w 283"/>
                  <a:gd name="T9" fmla="*/ 54 h 54"/>
                </a:gdLst>
                <a:ahLst/>
                <a:cxnLst>
                  <a:cxn ang="0">
                    <a:pos x="T0" y="T1"/>
                  </a:cxn>
                  <a:cxn ang="0">
                    <a:pos x="T2" y="T3"/>
                  </a:cxn>
                  <a:cxn ang="0">
                    <a:pos x="T4" y="T5"/>
                  </a:cxn>
                  <a:cxn ang="0">
                    <a:pos x="T6" y="T7"/>
                  </a:cxn>
                  <a:cxn ang="0">
                    <a:pos x="T8" y="T9"/>
                  </a:cxn>
                </a:cxnLst>
                <a:rect l="0" t="0" r="r" b="b"/>
                <a:pathLst>
                  <a:path w="283" h="54">
                    <a:moveTo>
                      <a:pt x="12" y="54"/>
                    </a:moveTo>
                    <a:lnTo>
                      <a:pt x="283" y="44"/>
                    </a:lnTo>
                    <a:lnTo>
                      <a:pt x="273" y="0"/>
                    </a:lnTo>
                    <a:lnTo>
                      <a:pt x="0" y="0"/>
                    </a:lnTo>
                    <a:lnTo>
                      <a:pt x="12"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2"/>
              <p:cNvSpPr>
                <a:spLocks/>
              </p:cNvSpPr>
              <p:nvPr/>
            </p:nvSpPr>
            <p:spPr bwMode="auto">
              <a:xfrm>
                <a:off x="6342683" y="5286127"/>
                <a:ext cx="374316" cy="192962"/>
              </a:xfrm>
              <a:custGeom>
                <a:avLst/>
                <a:gdLst>
                  <a:gd name="T0" fmla="*/ 11 w 258"/>
                  <a:gd name="T1" fmla="*/ 133 h 133"/>
                  <a:gd name="T2" fmla="*/ 258 w 258"/>
                  <a:gd name="T3" fmla="*/ 46 h 133"/>
                  <a:gd name="T4" fmla="*/ 248 w 258"/>
                  <a:gd name="T5" fmla="*/ 0 h 133"/>
                  <a:gd name="T6" fmla="*/ 0 w 258"/>
                  <a:gd name="T7" fmla="*/ 77 h 133"/>
                  <a:gd name="T8" fmla="*/ 11 w 258"/>
                  <a:gd name="T9" fmla="*/ 133 h 133"/>
                </a:gdLst>
                <a:ahLst/>
                <a:cxnLst>
                  <a:cxn ang="0">
                    <a:pos x="T0" y="T1"/>
                  </a:cxn>
                  <a:cxn ang="0">
                    <a:pos x="T2" y="T3"/>
                  </a:cxn>
                  <a:cxn ang="0">
                    <a:pos x="T4" y="T5"/>
                  </a:cxn>
                  <a:cxn ang="0">
                    <a:pos x="T6" y="T7"/>
                  </a:cxn>
                  <a:cxn ang="0">
                    <a:pos x="T8" y="T9"/>
                  </a:cxn>
                </a:cxnLst>
                <a:rect l="0" t="0" r="r" b="b"/>
                <a:pathLst>
                  <a:path w="258" h="133">
                    <a:moveTo>
                      <a:pt x="11" y="133"/>
                    </a:moveTo>
                    <a:lnTo>
                      <a:pt x="258" y="46"/>
                    </a:lnTo>
                    <a:lnTo>
                      <a:pt x="248" y="0"/>
                    </a:lnTo>
                    <a:lnTo>
                      <a:pt x="0" y="77"/>
                    </a:lnTo>
                    <a:lnTo>
                      <a:pt x="11"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3"/>
              <p:cNvSpPr>
                <a:spLocks/>
              </p:cNvSpPr>
              <p:nvPr/>
            </p:nvSpPr>
            <p:spPr bwMode="auto">
              <a:xfrm>
                <a:off x="5833439" y="2633993"/>
                <a:ext cx="327890" cy="161044"/>
              </a:xfrm>
              <a:custGeom>
                <a:avLst/>
                <a:gdLst>
                  <a:gd name="T0" fmla="*/ 226 w 226"/>
                  <a:gd name="T1" fmla="*/ 104 h 111"/>
                  <a:gd name="T2" fmla="*/ 156 w 226"/>
                  <a:gd name="T3" fmla="*/ 111 h 111"/>
                  <a:gd name="T4" fmla="*/ 10 w 226"/>
                  <a:gd name="T5" fmla="*/ 44 h 111"/>
                  <a:gd name="T6" fmla="*/ 0 w 226"/>
                  <a:gd name="T7" fmla="*/ 0 h 111"/>
                  <a:gd name="T8" fmla="*/ 226 w 226"/>
                  <a:gd name="T9" fmla="*/ 104 h 111"/>
                </a:gdLst>
                <a:ahLst/>
                <a:cxnLst>
                  <a:cxn ang="0">
                    <a:pos x="T0" y="T1"/>
                  </a:cxn>
                  <a:cxn ang="0">
                    <a:pos x="T2" y="T3"/>
                  </a:cxn>
                  <a:cxn ang="0">
                    <a:pos x="T4" y="T5"/>
                  </a:cxn>
                  <a:cxn ang="0">
                    <a:pos x="T6" y="T7"/>
                  </a:cxn>
                  <a:cxn ang="0">
                    <a:pos x="T8" y="T9"/>
                  </a:cxn>
                </a:cxnLst>
                <a:rect l="0" t="0" r="r" b="b"/>
                <a:pathLst>
                  <a:path w="226" h="111">
                    <a:moveTo>
                      <a:pt x="226" y="104"/>
                    </a:moveTo>
                    <a:lnTo>
                      <a:pt x="156" y="111"/>
                    </a:lnTo>
                    <a:lnTo>
                      <a:pt x="10" y="44"/>
                    </a:lnTo>
                    <a:lnTo>
                      <a:pt x="0" y="0"/>
                    </a:lnTo>
                    <a:lnTo>
                      <a:pt x="226" y="10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4"/>
              <p:cNvSpPr>
                <a:spLocks/>
              </p:cNvSpPr>
              <p:nvPr/>
            </p:nvSpPr>
            <p:spPr bwMode="auto">
              <a:xfrm>
                <a:off x="5974170" y="3346355"/>
                <a:ext cx="326439" cy="129125"/>
              </a:xfrm>
              <a:custGeom>
                <a:avLst/>
                <a:gdLst>
                  <a:gd name="T0" fmla="*/ 225 w 225"/>
                  <a:gd name="T1" fmla="*/ 79 h 89"/>
                  <a:gd name="T2" fmla="*/ 150 w 225"/>
                  <a:gd name="T3" fmla="*/ 89 h 89"/>
                  <a:gd name="T4" fmla="*/ 9 w 225"/>
                  <a:gd name="T5" fmla="*/ 44 h 89"/>
                  <a:gd name="T6" fmla="*/ 0 w 225"/>
                  <a:gd name="T7" fmla="*/ 0 h 89"/>
                  <a:gd name="T8" fmla="*/ 225 w 225"/>
                  <a:gd name="T9" fmla="*/ 79 h 89"/>
                </a:gdLst>
                <a:ahLst/>
                <a:cxnLst>
                  <a:cxn ang="0">
                    <a:pos x="T0" y="T1"/>
                  </a:cxn>
                  <a:cxn ang="0">
                    <a:pos x="T2" y="T3"/>
                  </a:cxn>
                  <a:cxn ang="0">
                    <a:pos x="T4" y="T5"/>
                  </a:cxn>
                  <a:cxn ang="0">
                    <a:pos x="T6" y="T7"/>
                  </a:cxn>
                  <a:cxn ang="0">
                    <a:pos x="T8" y="T9"/>
                  </a:cxn>
                </a:cxnLst>
                <a:rect l="0" t="0" r="r" b="b"/>
                <a:pathLst>
                  <a:path w="225" h="89">
                    <a:moveTo>
                      <a:pt x="225" y="79"/>
                    </a:moveTo>
                    <a:lnTo>
                      <a:pt x="150" y="89"/>
                    </a:lnTo>
                    <a:lnTo>
                      <a:pt x="9" y="44"/>
                    </a:lnTo>
                    <a:lnTo>
                      <a:pt x="0" y="0"/>
                    </a:lnTo>
                    <a:lnTo>
                      <a:pt x="225" y="79"/>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5"/>
              <p:cNvSpPr>
                <a:spLocks/>
              </p:cNvSpPr>
              <p:nvPr/>
            </p:nvSpPr>
            <p:spPr bwMode="auto">
              <a:xfrm>
                <a:off x="6110549" y="4048561"/>
                <a:ext cx="323538" cy="58034"/>
              </a:xfrm>
              <a:custGeom>
                <a:avLst/>
                <a:gdLst>
                  <a:gd name="T0" fmla="*/ 223 w 223"/>
                  <a:gd name="T1" fmla="*/ 36 h 40"/>
                  <a:gd name="T2" fmla="*/ 139 w 223"/>
                  <a:gd name="T3" fmla="*/ 40 h 40"/>
                  <a:gd name="T4" fmla="*/ 4 w 223"/>
                  <a:gd name="T5" fmla="*/ 21 h 40"/>
                  <a:gd name="T6" fmla="*/ 0 w 223"/>
                  <a:gd name="T7" fmla="*/ 0 h 40"/>
                  <a:gd name="T8" fmla="*/ 223 w 223"/>
                  <a:gd name="T9" fmla="*/ 36 h 40"/>
                </a:gdLst>
                <a:ahLst/>
                <a:cxnLst>
                  <a:cxn ang="0">
                    <a:pos x="T0" y="T1"/>
                  </a:cxn>
                  <a:cxn ang="0">
                    <a:pos x="T2" y="T3"/>
                  </a:cxn>
                  <a:cxn ang="0">
                    <a:pos x="T4" y="T5"/>
                  </a:cxn>
                  <a:cxn ang="0">
                    <a:pos x="T6" y="T7"/>
                  </a:cxn>
                  <a:cxn ang="0">
                    <a:pos x="T8" y="T9"/>
                  </a:cxn>
                </a:cxnLst>
                <a:rect l="0" t="0" r="r" b="b"/>
                <a:pathLst>
                  <a:path w="223" h="40">
                    <a:moveTo>
                      <a:pt x="223" y="36"/>
                    </a:moveTo>
                    <a:lnTo>
                      <a:pt x="139" y="40"/>
                    </a:lnTo>
                    <a:lnTo>
                      <a:pt x="4" y="21"/>
                    </a:lnTo>
                    <a:lnTo>
                      <a:pt x="0" y="0"/>
                    </a:lnTo>
                    <a:lnTo>
                      <a:pt x="223" y="3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36"/>
              <p:cNvSpPr>
                <a:spLocks/>
              </p:cNvSpPr>
              <p:nvPr/>
            </p:nvSpPr>
            <p:spPr bwMode="auto">
              <a:xfrm>
                <a:off x="6249829" y="4746414"/>
                <a:ext cx="313381" cy="23213"/>
              </a:xfrm>
              <a:custGeom>
                <a:avLst/>
                <a:gdLst>
                  <a:gd name="T0" fmla="*/ 216 w 216"/>
                  <a:gd name="T1" fmla="*/ 0 h 16"/>
                  <a:gd name="T2" fmla="*/ 133 w 216"/>
                  <a:gd name="T3" fmla="*/ 10 h 16"/>
                  <a:gd name="T4" fmla="*/ 0 w 216"/>
                  <a:gd name="T5" fmla="*/ 16 h 16"/>
                  <a:gd name="T6" fmla="*/ 0 w 216"/>
                  <a:gd name="T7" fmla="*/ 8 h 16"/>
                  <a:gd name="T8" fmla="*/ 216 w 216"/>
                  <a:gd name="T9" fmla="*/ 0 h 16"/>
                </a:gdLst>
                <a:ahLst/>
                <a:cxnLst>
                  <a:cxn ang="0">
                    <a:pos x="T0" y="T1"/>
                  </a:cxn>
                  <a:cxn ang="0">
                    <a:pos x="T2" y="T3"/>
                  </a:cxn>
                  <a:cxn ang="0">
                    <a:pos x="T4" y="T5"/>
                  </a:cxn>
                  <a:cxn ang="0">
                    <a:pos x="T6" y="T7"/>
                  </a:cxn>
                  <a:cxn ang="0">
                    <a:pos x="T8" y="T9"/>
                  </a:cxn>
                </a:cxnLst>
                <a:rect l="0" t="0" r="r" b="b"/>
                <a:pathLst>
                  <a:path w="216" h="16">
                    <a:moveTo>
                      <a:pt x="216" y="0"/>
                    </a:moveTo>
                    <a:lnTo>
                      <a:pt x="133" y="10"/>
                    </a:lnTo>
                    <a:lnTo>
                      <a:pt x="0" y="16"/>
                    </a:lnTo>
                    <a:lnTo>
                      <a:pt x="0" y="8"/>
                    </a:lnTo>
                    <a:lnTo>
                      <a:pt x="216"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37"/>
              <p:cNvSpPr>
                <a:spLocks/>
              </p:cNvSpPr>
              <p:nvPr/>
            </p:nvSpPr>
            <p:spPr bwMode="auto">
              <a:xfrm>
                <a:off x="6364446" y="5294832"/>
                <a:ext cx="313381" cy="94305"/>
              </a:xfrm>
              <a:custGeom>
                <a:avLst/>
                <a:gdLst>
                  <a:gd name="T0" fmla="*/ 216 w 216"/>
                  <a:gd name="T1" fmla="*/ 0 h 65"/>
                  <a:gd name="T2" fmla="*/ 127 w 216"/>
                  <a:gd name="T3" fmla="*/ 7 h 65"/>
                  <a:gd name="T4" fmla="*/ 0 w 216"/>
                  <a:gd name="T5" fmla="*/ 44 h 65"/>
                  <a:gd name="T6" fmla="*/ 6 w 216"/>
                  <a:gd name="T7" fmla="*/ 65 h 65"/>
                  <a:gd name="T8" fmla="*/ 216 w 216"/>
                  <a:gd name="T9" fmla="*/ 0 h 65"/>
                </a:gdLst>
                <a:ahLst/>
                <a:cxnLst>
                  <a:cxn ang="0">
                    <a:pos x="T0" y="T1"/>
                  </a:cxn>
                  <a:cxn ang="0">
                    <a:pos x="T2" y="T3"/>
                  </a:cxn>
                  <a:cxn ang="0">
                    <a:pos x="T4" y="T5"/>
                  </a:cxn>
                  <a:cxn ang="0">
                    <a:pos x="T6" y="T7"/>
                  </a:cxn>
                  <a:cxn ang="0">
                    <a:pos x="T8" y="T9"/>
                  </a:cxn>
                </a:cxnLst>
                <a:rect l="0" t="0" r="r" b="b"/>
                <a:pathLst>
                  <a:path w="216" h="65">
                    <a:moveTo>
                      <a:pt x="216" y="0"/>
                    </a:moveTo>
                    <a:lnTo>
                      <a:pt x="127" y="7"/>
                    </a:lnTo>
                    <a:lnTo>
                      <a:pt x="0" y="44"/>
                    </a:lnTo>
                    <a:lnTo>
                      <a:pt x="6" y="65"/>
                    </a:lnTo>
                    <a:lnTo>
                      <a:pt x="216"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6" name="TextBox 45"/>
            <p:cNvSpPr txBox="1"/>
            <p:nvPr/>
          </p:nvSpPr>
          <p:spPr>
            <a:xfrm>
              <a:off x="1792399" y="6056409"/>
              <a:ext cx="3088188" cy="541330"/>
            </a:xfrm>
            <a:prstGeom prst="rect">
              <a:avLst/>
            </a:prstGeom>
            <a:noFill/>
          </p:spPr>
          <p:txBody>
            <a:bodyPr wrap="square" rtlCol="0">
              <a:noAutofit/>
            </a:bodyPr>
            <a:lstStyle/>
            <a:p>
              <a:r>
                <a:rPr lang="id-ID" sz="2800" b="1" dirty="0">
                  <a:solidFill>
                    <a:schemeClr val="bg1"/>
                  </a:solidFill>
                  <a:latin typeface="+mj-lt"/>
                </a:rPr>
                <a:t>Tips Here Please</a:t>
              </a:r>
              <a:endParaRPr lang="en-US" sz="2800" b="1" dirty="0">
                <a:solidFill>
                  <a:schemeClr val="bg1"/>
                </a:solidFill>
                <a:latin typeface="+mj-lt"/>
              </a:endParaRPr>
            </a:p>
          </p:txBody>
        </p:sp>
        <p:sp>
          <p:nvSpPr>
            <p:cNvPr id="47" name="TextBox 46"/>
            <p:cNvSpPr txBox="1"/>
            <p:nvPr/>
          </p:nvSpPr>
          <p:spPr>
            <a:xfrm>
              <a:off x="1792399" y="7369319"/>
              <a:ext cx="3088188" cy="541330"/>
            </a:xfrm>
            <a:prstGeom prst="rect">
              <a:avLst/>
            </a:prstGeom>
            <a:noFill/>
          </p:spPr>
          <p:txBody>
            <a:bodyPr wrap="square" rtlCol="0">
              <a:noAutofit/>
            </a:bodyPr>
            <a:lstStyle/>
            <a:p>
              <a:r>
                <a:rPr lang="id-ID" sz="2800" b="1" dirty="0">
                  <a:solidFill>
                    <a:schemeClr val="bg1"/>
                  </a:solidFill>
                  <a:latin typeface="+mj-lt"/>
                </a:rPr>
                <a:t>Tips Here Please</a:t>
              </a:r>
              <a:endParaRPr lang="en-US" sz="2800" b="1" dirty="0">
                <a:solidFill>
                  <a:schemeClr val="bg1"/>
                </a:solidFill>
                <a:latin typeface="+mj-lt"/>
              </a:endParaRPr>
            </a:p>
          </p:txBody>
        </p:sp>
        <p:sp>
          <p:nvSpPr>
            <p:cNvPr id="49" name="TextBox 48"/>
            <p:cNvSpPr txBox="1"/>
            <p:nvPr/>
          </p:nvSpPr>
          <p:spPr>
            <a:xfrm>
              <a:off x="1792399" y="8525481"/>
              <a:ext cx="3088188" cy="541330"/>
            </a:xfrm>
            <a:prstGeom prst="rect">
              <a:avLst/>
            </a:prstGeom>
            <a:noFill/>
          </p:spPr>
          <p:txBody>
            <a:bodyPr wrap="square" rtlCol="0">
              <a:noAutofit/>
            </a:bodyPr>
            <a:lstStyle/>
            <a:p>
              <a:r>
                <a:rPr lang="id-ID" sz="2800" b="1" dirty="0">
                  <a:solidFill>
                    <a:schemeClr val="bg1"/>
                  </a:solidFill>
                  <a:latin typeface="+mj-lt"/>
                </a:rPr>
                <a:t>Tips Here Please</a:t>
              </a:r>
              <a:endParaRPr lang="en-US" sz="2800" b="1" dirty="0">
                <a:solidFill>
                  <a:schemeClr val="bg1"/>
                </a:solidFill>
                <a:latin typeface="+mj-lt"/>
              </a:endParaRPr>
            </a:p>
          </p:txBody>
        </p:sp>
        <p:sp>
          <p:nvSpPr>
            <p:cNvPr id="50" name="TextBox 49"/>
            <p:cNvSpPr txBox="1"/>
            <p:nvPr/>
          </p:nvSpPr>
          <p:spPr>
            <a:xfrm>
              <a:off x="1787557" y="9784970"/>
              <a:ext cx="3088188" cy="541330"/>
            </a:xfrm>
            <a:prstGeom prst="rect">
              <a:avLst/>
            </a:prstGeom>
            <a:noFill/>
          </p:spPr>
          <p:txBody>
            <a:bodyPr wrap="square" rtlCol="0">
              <a:noAutofit/>
            </a:bodyPr>
            <a:lstStyle/>
            <a:p>
              <a:r>
                <a:rPr lang="id-ID" sz="2800" b="1" dirty="0">
                  <a:solidFill>
                    <a:schemeClr val="bg1"/>
                  </a:solidFill>
                  <a:latin typeface="+mj-lt"/>
                </a:rPr>
                <a:t>Tips Here Please</a:t>
              </a:r>
              <a:endParaRPr lang="en-US" sz="2800" b="1" dirty="0">
                <a:solidFill>
                  <a:schemeClr val="bg1"/>
                </a:solidFill>
                <a:latin typeface="+mj-lt"/>
              </a:endParaRPr>
            </a:p>
          </p:txBody>
        </p:sp>
        <p:sp>
          <p:nvSpPr>
            <p:cNvPr id="51" name="TextBox 50"/>
            <p:cNvSpPr txBox="1"/>
            <p:nvPr/>
          </p:nvSpPr>
          <p:spPr>
            <a:xfrm>
              <a:off x="1802677" y="11009084"/>
              <a:ext cx="3088188" cy="541330"/>
            </a:xfrm>
            <a:prstGeom prst="rect">
              <a:avLst/>
            </a:prstGeom>
            <a:noFill/>
          </p:spPr>
          <p:txBody>
            <a:bodyPr wrap="square" rtlCol="0">
              <a:noAutofit/>
            </a:bodyPr>
            <a:lstStyle/>
            <a:p>
              <a:r>
                <a:rPr lang="id-ID" sz="2800" b="1" dirty="0">
                  <a:solidFill>
                    <a:schemeClr val="bg1"/>
                  </a:solidFill>
                  <a:latin typeface="+mj-lt"/>
                </a:rPr>
                <a:t>Tips Here Please</a:t>
              </a:r>
              <a:endParaRPr lang="en-US" sz="2800" b="1" dirty="0">
                <a:solidFill>
                  <a:schemeClr val="bg1"/>
                </a:solidFill>
                <a:latin typeface="+mj-lt"/>
              </a:endParaRPr>
            </a:p>
          </p:txBody>
        </p:sp>
      </p:grpSp>
      <p:sp>
        <p:nvSpPr>
          <p:cNvPr id="52" name="TextBox 51"/>
          <p:cNvSpPr txBox="1"/>
          <p:nvPr/>
        </p:nvSpPr>
        <p:spPr>
          <a:xfrm>
            <a:off x="12224904" y="8086325"/>
            <a:ext cx="9663546" cy="3416320"/>
          </a:xfrm>
          <a:prstGeom prst="rect">
            <a:avLst/>
          </a:prstGeom>
          <a:noFill/>
        </p:spPr>
        <p:txBody>
          <a:bodyPr wrap="square" rtlCol="0">
            <a:spAutoFit/>
          </a:bodyPr>
          <a:lstStyle/>
          <a:p>
            <a:pPr marL="342900" indent="-342900">
              <a:lnSpc>
                <a:spcPct val="150000"/>
              </a:lnSpc>
              <a:buFont typeface="Wingdings" panose="05000000000000000000" pitchFamily="2" charset="2"/>
              <a:buChar char="q"/>
            </a:pPr>
            <a:r>
              <a:rPr lang="id-ID" sz="2400" dirty="0">
                <a:solidFill>
                  <a:schemeClr val="bg1">
                    <a:lumMod val="50000"/>
                  </a:schemeClr>
                </a:solidFill>
              </a:rPr>
              <a:t>More explanation here please lorem ipsum dolor sit amet ok</a:t>
            </a:r>
          </a:p>
          <a:p>
            <a:pPr marL="342900" indent="-342900">
              <a:lnSpc>
                <a:spcPct val="150000"/>
              </a:lnSpc>
              <a:buFont typeface="Wingdings" panose="05000000000000000000" pitchFamily="2" charset="2"/>
              <a:buChar char="q"/>
            </a:pPr>
            <a:r>
              <a:rPr lang="id-ID" sz="2400" dirty="0">
                <a:solidFill>
                  <a:schemeClr val="bg1">
                    <a:lumMod val="50000"/>
                  </a:schemeClr>
                </a:solidFill>
              </a:rPr>
              <a:t>More explanation here please lorem ipsum dolor sit amet ok</a:t>
            </a:r>
          </a:p>
          <a:p>
            <a:pPr marL="342900" indent="-342900">
              <a:lnSpc>
                <a:spcPct val="150000"/>
              </a:lnSpc>
              <a:buFont typeface="Wingdings" panose="05000000000000000000" pitchFamily="2" charset="2"/>
              <a:buChar char="q"/>
            </a:pPr>
            <a:r>
              <a:rPr lang="id-ID" sz="2400" dirty="0">
                <a:solidFill>
                  <a:schemeClr val="bg1">
                    <a:lumMod val="50000"/>
                  </a:schemeClr>
                </a:solidFill>
              </a:rPr>
              <a:t>More explanation here please lorem ipsum dolor sit</a:t>
            </a:r>
          </a:p>
          <a:p>
            <a:pPr marL="342900" indent="-342900">
              <a:lnSpc>
                <a:spcPct val="150000"/>
              </a:lnSpc>
              <a:buFont typeface="Wingdings" panose="05000000000000000000" pitchFamily="2" charset="2"/>
              <a:buChar char="q"/>
            </a:pPr>
            <a:r>
              <a:rPr lang="id-ID" sz="2400" dirty="0">
                <a:solidFill>
                  <a:schemeClr val="bg1">
                    <a:lumMod val="50000"/>
                  </a:schemeClr>
                </a:solidFill>
              </a:rPr>
              <a:t>More explanation here please lorem ipsum dolor sit amet ok</a:t>
            </a:r>
          </a:p>
          <a:p>
            <a:pPr marL="342900" indent="-342900">
              <a:lnSpc>
                <a:spcPct val="150000"/>
              </a:lnSpc>
              <a:buFont typeface="Wingdings" panose="05000000000000000000" pitchFamily="2" charset="2"/>
              <a:buChar char="q"/>
            </a:pPr>
            <a:r>
              <a:rPr lang="id-ID" sz="2400" dirty="0">
                <a:solidFill>
                  <a:schemeClr val="bg1">
                    <a:lumMod val="50000"/>
                  </a:schemeClr>
                </a:solidFill>
              </a:rPr>
              <a:t>More explanation here please lorem ipsum dolor sit amet </a:t>
            </a:r>
          </a:p>
          <a:p>
            <a:pPr marL="342900" indent="-342900">
              <a:lnSpc>
                <a:spcPct val="150000"/>
              </a:lnSpc>
              <a:buFont typeface="Wingdings" panose="05000000000000000000" pitchFamily="2" charset="2"/>
              <a:buChar char="q"/>
            </a:pPr>
            <a:endParaRPr lang="id-ID" sz="2400" dirty="0">
              <a:solidFill>
                <a:schemeClr val="bg1">
                  <a:lumMod val="50000"/>
                </a:schemeClr>
              </a:solidFill>
            </a:endParaRPr>
          </a:p>
        </p:txBody>
      </p:sp>
      <p:sp>
        <p:nvSpPr>
          <p:cNvPr id="53" name="TextBox 52"/>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44</a:t>
            </a:fld>
            <a:endParaRPr lang="en-US" sz="2400" dirty="0">
              <a:solidFill>
                <a:schemeClr val="bg1"/>
              </a:solidFill>
            </a:endParaRPr>
          </a:p>
        </p:txBody>
      </p:sp>
    </p:spTree>
    <p:extLst>
      <p:ext uri="{BB962C8B-B14F-4D97-AF65-F5344CB8AC3E}">
        <p14:creationId xmlns:p14="http://schemas.microsoft.com/office/powerpoint/2010/main" val="17502143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wipe(down)">
                                      <p:cBhvr>
                                        <p:cTn id="7" dur="500"/>
                                        <p:tgtEl>
                                          <p:spTgt spid="5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wipe(left)">
                                      <p:cBhvr>
                                        <p:cTn id="11" dur="500"/>
                                        <p:tgtEl>
                                          <p:spTgt spid="4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44"/>
                                        </p:tgtEl>
                                        <p:attrNameLst>
                                          <p:attrName>style.visibility</p:attrName>
                                        </p:attrNameLst>
                                      </p:cBhvr>
                                      <p:to>
                                        <p:strVal val="visible"/>
                                      </p:to>
                                    </p:set>
                                    <p:animEffect transition="in" filter="fade">
                                      <p:cBhvr>
                                        <p:cTn id="14" dur="500"/>
                                        <p:tgtEl>
                                          <p:spTgt spid="44"/>
                                        </p:tgtEl>
                                      </p:cBhvr>
                                    </p:animEffect>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wipe(left)">
                                      <p:cBhvr>
                                        <p:cTn id="18" dur="500"/>
                                        <p:tgtEl>
                                          <p:spTgt spid="45"/>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52">
                                            <p:txEl>
                                              <p:pRg st="0" end="0"/>
                                            </p:txEl>
                                          </p:spTgt>
                                        </p:tgtEl>
                                        <p:attrNameLst>
                                          <p:attrName>style.visibility</p:attrName>
                                        </p:attrNameLst>
                                      </p:cBhvr>
                                      <p:to>
                                        <p:strVal val="visible"/>
                                      </p:to>
                                    </p:set>
                                    <p:animEffect transition="in" filter="wipe(left)">
                                      <p:cBhvr>
                                        <p:cTn id="21" dur="500"/>
                                        <p:tgtEl>
                                          <p:spTgt spid="52">
                                            <p:txEl>
                                              <p:pRg st="0" end="0"/>
                                            </p:txEl>
                                          </p:spTgt>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52">
                                            <p:txEl>
                                              <p:pRg st="1" end="1"/>
                                            </p:txEl>
                                          </p:spTgt>
                                        </p:tgtEl>
                                        <p:attrNameLst>
                                          <p:attrName>style.visibility</p:attrName>
                                        </p:attrNameLst>
                                      </p:cBhvr>
                                      <p:to>
                                        <p:strVal val="visible"/>
                                      </p:to>
                                    </p:set>
                                    <p:animEffect transition="in" filter="wipe(left)">
                                      <p:cBhvr>
                                        <p:cTn id="25" dur="500"/>
                                        <p:tgtEl>
                                          <p:spTgt spid="52">
                                            <p:txEl>
                                              <p:pRg st="1" end="1"/>
                                            </p:txEl>
                                          </p:spTgt>
                                        </p:tgtEl>
                                      </p:cBhvr>
                                    </p:animEffec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52">
                                            <p:txEl>
                                              <p:pRg st="2" end="2"/>
                                            </p:txEl>
                                          </p:spTgt>
                                        </p:tgtEl>
                                        <p:attrNameLst>
                                          <p:attrName>style.visibility</p:attrName>
                                        </p:attrNameLst>
                                      </p:cBhvr>
                                      <p:to>
                                        <p:strVal val="visible"/>
                                      </p:to>
                                    </p:set>
                                    <p:animEffect transition="in" filter="wipe(left)">
                                      <p:cBhvr>
                                        <p:cTn id="29" dur="500"/>
                                        <p:tgtEl>
                                          <p:spTgt spid="52">
                                            <p:txEl>
                                              <p:pRg st="2" end="2"/>
                                            </p:txEl>
                                          </p:spTgt>
                                        </p:tgtEl>
                                      </p:cBhvr>
                                    </p:animEffect>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52">
                                            <p:txEl>
                                              <p:pRg st="3" end="3"/>
                                            </p:txEl>
                                          </p:spTgt>
                                        </p:tgtEl>
                                        <p:attrNameLst>
                                          <p:attrName>style.visibility</p:attrName>
                                        </p:attrNameLst>
                                      </p:cBhvr>
                                      <p:to>
                                        <p:strVal val="visible"/>
                                      </p:to>
                                    </p:set>
                                    <p:animEffect transition="in" filter="wipe(left)">
                                      <p:cBhvr>
                                        <p:cTn id="33" dur="500"/>
                                        <p:tgtEl>
                                          <p:spTgt spid="52">
                                            <p:txEl>
                                              <p:pRg st="3" end="3"/>
                                            </p:txEl>
                                          </p:spTgt>
                                        </p:tgtEl>
                                      </p:cBhvr>
                                    </p:animEffect>
                                  </p:childTnLst>
                                </p:cTn>
                              </p:par>
                            </p:childTnLst>
                          </p:cTn>
                        </p:par>
                        <p:par>
                          <p:cTn id="34" fill="hold">
                            <p:stCondLst>
                              <p:cond delay="3000"/>
                            </p:stCondLst>
                            <p:childTnLst>
                              <p:par>
                                <p:cTn id="35" presetID="22" presetClass="entr" presetSubtype="8" fill="hold" grpId="0" nodeType="afterEffect">
                                  <p:stCondLst>
                                    <p:cond delay="0"/>
                                  </p:stCondLst>
                                  <p:childTnLst>
                                    <p:set>
                                      <p:cBhvr>
                                        <p:cTn id="36" dur="1" fill="hold">
                                          <p:stCondLst>
                                            <p:cond delay="0"/>
                                          </p:stCondLst>
                                        </p:cTn>
                                        <p:tgtEl>
                                          <p:spTgt spid="52">
                                            <p:txEl>
                                              <p:pRg st="4" end="4"/>
                                            </p:txEl>
                                          </p:spTgt>
                                        </p:tgtEl>
                                        <p:attrNameLst>
                                          <p:attrName>style.visibility</p:attrName>
                                        </p:attrNameLst>
                                      </p:cBhvr>
                                      <p:to>
                                        <p:strVal val="visible"/>
                                      </p:to>
                                    </p:set>
                                    <p:animEffect transition="in" filter="wipe(left)">
                                      <p:cBhvr>
                                        <p:cTn id="37" dur="500"/>
                                        <p:tgtEl>
                                          <p:spTgt spid="5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5" grpId="0"/>
      <p:bldP spid="52" grpId="0" uiExpand="1" build="p"/>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EARTH CORE INFO</a:t>
            </a:r>
            <a:endParaRPr lang="en-AU" dirty="0"/>
          </a:p>
        </p:txBody>
      </p:sp>
      <p:sp>
        <p:nvSpPr>
          <p:cNvPr id="3" name="Content Placeholder 2"/>
          <p:cNvSpPr>
            <a:spLocks noGrp="1"/>
          </p:cNvSpPr>
          <p:nvPr>
            <p:ph idx="1"/>
          </p:nvPr>
        </p:nvSpPr>
        <p:spPr/>
        <p:txBody>
          <a:bodyPr>
            <a:normAutofit fontScale="92500" lnSpcReduction="20000"/>
          </a:bodyPr>
          <a:lstStyle/>
          <a:p>
            <a:r>
              <a:rPr lang="id-ID" dirty="0"/>
              <a:t>Get Real Diagramatic Here</a:t>
            </a:r>
            <a:endParaRPr lang="en-AU" dirty="0"/>
          </a:p>
        </p:txBody>
      </p:sp>
      <p:grpSp>
        <p:nvGrpSpPr>
          <p:cNvPr id="4" name="Group 3"/>
          <p:cNvGrpSpPr/>
          <p:nvPr/>
        </p:nvGrpSpPr>
        <p:grpSpPr>
          <a:xfrm>
            <a:off x="10779252" y="3973605"/>
            <a:ext cx="6467375" cy="7254073"/>
            <a:chOff x="4217941" y="2147102"/>
            <a:chExt cx="3756119" cy="4213017"/>
          </a:xfrm>
        </p:grpSpPr>
        <p:sp>
          <p:nvSpPr>
            <p:cNvPr id="5" name="Freeform 7"/>
            <p:cNvSpPr>
              <a:spLocks/>
            </p:cNvSpPr>
            <p:nvPr/>
          </p:nvSpPr>
          <p:spPr bwMode="auto">
            <a:xfrm rot="5400000">
              <a:off x="5834522" y="1907672"/>
              <a:ext cx="522955" cy="3756118"/>
            </a:xfrm>
            <a:custGeom>
              <a:avLst/>
              <a:gdLst/>
              <a:ahLst/>
              <a:cxnLst>
                <a:cxn ang="0">
                  <a:pos x="152" y="512"/>
                </a:cxn>
                <a:cxn ang="0">
                  <a:pos x="280" y="276"/>
                </a:cxn>
                <a:cxn ang="0">
                  <a:pos x="280" y="0"/>
                </a:cxn>
                <a:cxn ang="0">
                  <a:pos x="0" y="512"/>
                </a:cxn>
                <a:cxn ang="0">
                  <a:pos x="280" y="1024"/>
                </a:cxn>
                <a:cxn ang="0">
                  <a:pos x="280" y="748"/>
                </a:cxn>
                <a:cxn ang="0">
                  <a:pos x="152" y="512"/>
                </a:cxn>
              </a:cxnLst>
              <a:rect l="0" t="0" r="r" b="b"/>
              <a:pathLst>
                <a:path w="280" h="1024">
                  <a:moveTo>
                    <a:pt x="152" y="512"/>
                  </a:moveTo>
                  <a:cubicBezTo>
                    <a:pt x="152" y="382"/>
                    <a:pt x="210" y="277"/>
                    <a:pt x="280" y="276"/>
                  </a:cubicBezTo>
                  <a:cubicBezTo>
                    <a:pt x="280" y="0"/>
                    <a:pt x="280" y="0"/>
                    <a:pt x="280" y="0"/>
                  </a:cubicBezTo>
                  <a:cubicBezTo>
                    <a:pt x="126" y="1"/>
                    <a:pt x="0" y="230"/>
                    <a:pt x="0" y="512"/>
                  </a:cubicBezTo>
                  <a:cubicBezTo>
                    <a:pt x="0" y="794"/>
                    <a:pt x="126" y="1023"/>
                    <a:pt x="280" y="1024"/>
                  </a:cubicBezTo>
                  <a:cubicBezTo>
                    <a:pt x="280" y="748"/>
                    <a:pt x="280" y="748"/>
                    <a:pt x="280" y="748"/>
                  </a:cubicBezTo>
                  <a:cubicBezTo>
                    <a:pt x="210" y="747"/>
                    <a:pt x="152" y="642"/>
                    <a:pt x="152" y="512"/>
                  </a:cubicBez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6" name="Freeform 5"/>
            <p:cNvSpPr>
              <a:spLocks noChangeArrowheads="1"/>
            </p:cNvSpPr>
            <p:nvPr/>
          </p:nvSpPr>
          <p:spPr bwMode="auto">
            <a:xfrm rot="5400000" flipH="1">
              <a:off x="5470459" y="2770799"/>
              <a:ext cx="1885977" cy="638584"/>
            </a:xfrm>
            <a:custGeom>
              <a:avLst/>
              <a:gdLst>
                <a:gd name="connsiteX0" fmla="*/ 1885977 w 1885977"/>
                <a:gd name="connsiteY0" fmla="*/ 638584 h 638584"/>
                <a:gd name="connsiteX1" fmla="*/ 1876256 w 1885977"/>
                <a:gd name="connsiteY1" fmla="*/ 570874 h 638584"/>
                <a:gd name="connsiteX2" fmla="*/ 693435 w 1885977"/>
                <a:gd name="connsiteY2" fmla="*/ 22276 h 638584"/>
                <a:gd name="connsiteX3" fmla="*/ 475167 w 1885977"/>
                <a:gd name="connsiteY3" fmla="*/ 0 h 638584"/>
                <a:gd name="connsiteX4" fmla="*/ 0 w 1885977"/>
                <a:gd name="connsiteY4" fmla="*/ 638584 h 638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977" h="638584">
                  <a:moveTo>
                    <a:pt x="1885977" y="638584"/>
                  </a:moveTo>
                  <a:lnTo>
                    <a:pt x="1876256" y="570874"/>
                  </a:lnTo>
                  <a:cubicBezTo>
                    <a:pt x="1803935" y="320418"/>
                    <a:pt x="1334792" y="111221"/>
                    <a:pt x="693435" y="22276"/>
                  </a:cubicBezTo>
                  <a:lnTo>
                    <a:pt x="475167" y="0"/>
                  </a:lnTo>
                  <a:lnTo>
                    <a:pt x="0" y="638584"/>
                  </a:lnTo>
                  <a:close/>
                </a:path>
              </a:pathLst>
            </a:custGeom>
            <a:solidFill>
              <a:schemeClr val="bg1">
                <a:lumMod val="75000"/>
              </a:schemeClr>
            </a:solidFill>
            <a:ln>
              <a:noFill/>
              <a:headEnd/>
              <a:tailEnd/>
            </a:ln>
            <a:effectLst/>
          </p:spPr>
          <p:style>
            <a:lnRef idx="1">
              <a:schemeClr val="dk1"/>
            </a:lnRef>
            <a:fillRef idx="2">
              <a:schemeClr val="dk1"/>
            </a:fillRef>
            <a:effectRef idx="1">
              <a:schemeClr val="dk1"/>
            </a:effectRef>
            <a:fontRef idx="minor">
              <a:schemeClr val="dk1"/>
            </a:fontRef>
          </p:style>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7" name="Freeform 8"/>
            <p:cNvSpPr>
              <a:spLocks/>
            </p:cNvSpPr>
            <p:nvPr/>
          </p:nvSpPr>
          <p:spPr bwMode="auto">
            <a:xfrm rot="5400000">
              <a:off x="5878381" y="2618985"/>
              <a:ext cx="409788" cy="2426063"/>
            </a:xfrm>
            <a:custGeom>
              <a:avLst/>
              <a:gdLst/>
              <a:ahLst/>
              <a:cxnLst>
                <a:cxn ang="0">
                  <a:pos x="0" y="236"/>
                </a:cxn>
                <a:cxn ang="0">
                  <a:pos x="128" y="472"/>
                </a:cxn>
                <a:cxn ang="0">
                  <a:pos x="128" y="0"/>
                </a:cxn>
                <a:cxn ang="0">
                  <a:pos x="0" y="236"/>
                </a:cxn>
              </a:cxnLst>
              <a:rect l="0" t="0" r="r" b="b"/>
              <a:pathLst>
                <a:path w="128" h="472">
                  <a:moveTo>
                    <a:pt x="0" y="236"/>
                  </a:moveTo>
                  <a:cubicBezTo>
                    <a:pt x="0" y="366"/>
                    <a:pt x="58" y="471"/>
                    <a:pt x="128" y="472"/>
                  </a:cubicBezTo>
                  <a:cubicBezTo>
                    <a:pt x="128" y="0"/>
                    <a:pt x="128" y="0"/>
                    <a:pt x="128" y="0"/>
                  </a:cubicBezTo>
                  <a:cubicBezTo>
                    <a:pt x="58" y="1"/>
                    <a:pt x="0" y="106"/>
                    <a:pt x="0" y="236"/>
                  </a:cubicBez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8" name="Freeform 7"/>
            <p:cNvSpPr>
              <a:spLocks/>
            </p:cNvSpPr>
            <p:nvPr/>
          </p:nvSpPr>
          <p:spPr bwMode="auto">
            <a:xfrm rot="5400000">
              <a:off x="5952065" y="3027488"/>
              <a:ext cx="287870" cy="1730973"/>
            </a:xfrm>
            <a:custGeom>
              <a:avLst/>
              <a:gdLst/>
              <a:ahLst/>
              <a:cxnLst>
                <a:cxn ang="0">
                  <a:pos x="0" y="236"/>
                </a:cxn>
                <a:cxn ang="0">
                  <a:pos x="128" y="472"/>
                </a:cxn>
                <a:cxn ang="0">
                  <a:pos x="128" y="0"/>
                </a:cxn>
                <a:cxn ang="0">
                  <a:pos x="0" y="236"/>
                </a:cxn>
              </a:cxnLst>
              <a:rect l="0" t="0" r="r" b="b"/>
              <a:pathLst>
                <a:path w="128" h="472">
                  <a:moveTo>
                    <a:pt x="0" y="236"/>
                  </a:moveTo>
                  <a:cubicBezTo>
                    <a:pt x="0" y="366"/>
                    <a:pt x="58" y="471"/>
                    <a:pt x="128" y="472"/>
                  </a:cubicBezTo>
                  <a:cubicBezTo>
                    <a:pt x="128" y="0"/>
                    <a:pt x="128" y="0"/>
                    <a:pt x="128" y="0"/>
                  </a:cubicBezTo>
                  <a:cubicBezTo>
                    <a:pt x="58" y="1"/>
                    <a:pt x="0" y="106"/>
                    <a:pt x="0" y="236"/>
                  </a:cubicBez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9" name="Freeform 8"/>
            <p:cNvSpPr>
              <a:spLocks/>
            </p:cNvSpPr>
            <p:nvPr/>
          </p:nvSpPr>
          <p:spPr bwMode="auto">
            <a:xfrm rot="5400000" flipH="1">
              <a:off x="5737363" y="3172187"/>
              <a:ext cx="1195401" cy="483895"/>
            </a:xfrm>
            <a:custGeom>
              <a:avLst/>
              <a:gdLst>
                <a:gd name="connsiteX0" fmla="*/ 1220667 w 1220667"/>
                <a:gd name="connsiteY0" fmla="*/ 467322 h 474516"/>
                <a:gd name="connsiteX1" fmla="*/ 482545 w 1220667"/>
                <a:gd name="connsiteY1" fmla="*/ 17671 h 474516"/>
                <a:gd name="connsiteX2" fmla="*/ 342688 w 1220667"/>
                <a:gd name="connsiteY2" fmla="*/ 0 h 474516"/>
                <a:gd name="connsiteX3" fmla="*/ 0 w 1220667"/>
                <a:gd name="connsiteY3" fmla="*/ 460543 h 474516"/>
                <a:gd name="connsiteX4" fmla="*/ 0 w 1220667"/>
                <a:gd name="connsiteY4" fmla="*/ 474516 h 474516"/>
                <a:gd name="connsiteX5" fmla="*/ 1219761 w 1220667"/>
                <a:gd name="connsiteY5" fmla="*/ 474516 h 47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0667" h="474516">
                  <a:moveTo>
                    <a:pt x="1220667" y="467322"/>
                  </a:moveTo>
                  <a:cubicBezTo>
                    <a:pt x="1220667" y="265667"/>
                    <a:pt x="914547" y="91934"/>
                    <a:pt x="482545" y="17671"/>
                  </a:cubicBezTo>
                  <a:lnTo>
                    <a:pt x="342688" y="0"/>
                  </a:lnTo>
                  <a:lnTo>
                    <a:pt x="0" y="460543"/>
                  </a:lnTo>
                  <a:lnTo>
                    <a:pt x="0" y="474516"/>
                  </a:lnTo>
                  <a:lnTo>
                    <a:pt x="1219761" y="474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10" name="Freeform 9"/>
            <p:cNvSpPr>
              <a:spLocks/>
            </p:cNvSpPr>
            <p:nvPr/>
          </p:nvSpPr>
          <p:spPr bwMode="auto">
            <a:xfrm rot="5400000" flipH="1">
              <a:off x="5645768" y="3276532"/>
              <a:ext cx="879047" cy="673908"/>
            </a:xfrm>
            <a:custGeom>
              <a:avLst/>
              <a:gdLst>
                <a:gd name="connsiteX0" fmla="*/ 822 w 879047"/>
                <a:gd name="connsiteY0" fmla="*/ 673908 h 673908"/>
                <a:gd name="connsiteX1" fmla="*/ 822 w 879047"/>
                <a:gd name="connsiteY1" fmla="*/ 351661 h 673908"/>
                <a:gd name="connsiteX2" fmla="*/ 0 w 879047"/>
                <a:gd name="connsiteY2" fmla="*/ 352766 h 673908"/>
                <a:gd name="connsiteX3" fmla="*/ 0 w 879047"/>
                <a:gd name="connsiteY3" fmla="*/ 382577 h 673908"/>
                <a:gd name="connsiteX4" fmla="*/ 0 w 879047"/>
                <a:gd name="connsiteY4" fmla="*/ 673908 h 673908"/>
                <a:gd name="connsiteX5" fmla="*/ 879047 w 879047"/>
                <a:gd name="connsiteY5" fmla="*/ 328627 h 673908"/>
                <a:gd name="connsiteX6" fmla="*/ 347499 w 879047"/>
                <a:gd name="connsiteY6" fmla="*/ 10550 h 673908"/>
                <a:gd name="connsiteX7" fmla="*/ 262492 w 879047"/>
                <a:gd name="connsiteY7" fmla="*/ 0 h 673908"/>
                <a:gd name="connsiteX8" fmla="*/ 16111 w 879047"/>
                <a:gd name="connsiteY8" fmla="*/ 331114 h 673908"/>
                <a:gd name="connsiteX9" fmla="*/ 878728 w 879047"/>
                <a:gd name="connsiteY9" fmla="*/ 331114 h 67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9047" h="673908">
                  <a:moveTo>
                    <a:pt x="822" y="673908"/>
                  </a:moveTo>
                  <a:lnTo>
                    <a:pt x="822" y="351661"/>
                  </a:lnTo>
                  <a:lnTo>
                    <a:pt x="0" y="352766"/>
                  </a:lnTo>
                  <a:lnTo>
                    <a:pt x="0" y="382577"/>
                  </a:lnTo>
                  <a:cubicBezTo>
                    <a:pt x="0" y="673908"/>
                    <a:pt x="0" y="673908"/>
                    <a:pt x="0" y="673908"/>
                  </a:cubicBezTo>
                  <a:close/>
                  <a:moveTo>
                    <a:pt x="879047" y="328627"/>
                  </a:moveTo>
                  <a:cubicBezTo>
                    <a:pt x="879047" y="185979"/>
                    <a:pt x="658599" y="63083"/>
                    <a:pt x="347499" y="10550"/>
                  </a:cubicBezTo>
                  <a:lnTo>
                    <a:pt x="262492" y="0"/>
                  </a:lnTo>
                  <a:lnTo>
                    <a:pt x="16111" y="331114"/>
                  </a:lnTo>
                  <a:lnTo>
                    <a:pt x="878728" y="33111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11" name="Freeform 10"/>
            <p:cNvSpPr>
              <a:spLocks/>
            </p:cNvSpPr>
            <p:nvPr/>
          </p:nvSpPr>
          <p:spPr bwMode="auto">
            <a:xfrm rot="16200000">
              <a:off x="5151551" y="1216590"/>
              <a:ext cx="1888897" cy="3756118"/>
            </a:xfrm>
            <a:custGeom>
              <a:avLst/>
              <a:gdLst>
                <a:gd name="connsiteX0" fmla="*/ 1274 w 1888897"/>
                <a:gd name="connsiteY0" fmla="*/ 2743727 h 3756118"/>
                <a:gd name="connsiteX1" fmla="*/ 1274 w 1888897"/>
                <a:gd name="connsiteY1" fmla="*/ 3756118 h 3756118"/>
                <a:gd name="connsiteX2" fmla="*/ 0 w 1888897"/>
                <a:gd name="connsiteY2" fmla="*/ 3756118 h 3756118"/>
                <a:gd name="connsiteX3" fmla="*/ 0 w 1888897"/>
                <a:gd name="connsiteY3" fmla="*/ 2743727 h 3756118"/>
                <a:gd name="connsiteX4" fmla="*/ 1888897 w 1888897"/>
                <a:gd name="connsiteY4" fmla="*/ 1878059 h 3756118"/>
                <a:gd name="connsiteX5" fmla="*/ 1888897 w 1888897"/>
                <a:gd name="connsiteY5" fmla="*/ 1878060 h 3756118"/>
                <a:gd name="connsiteX6" fmla="*/ 880263 w 1888897"/>
                <a:gd name="connsiteY6" fmla="*/ 1878060 h 3756118"/>
                <a:gd name="connsiteX7" fmla="*/ 880263 w 1888897"/>
                <a:gd name="connsiteY7" fmla="*/ 1878059 h 3756118"/>
                <a:gd name="connsiteX8" fmla="*/ 11003 w 1888897"/>
                <a:gd name="connsiteY8" fmla="*/ 1012391 h 3756118"/>
                <a:gd name="connsiteX9" fmla="*/ 0 w 1888897"/>
                <a:gd name="connsiteY9" fmla="*/ 1012391 h 3756118"/>
                <a:gd name="connsiteX10" fmla="*/ 0 w 1888897"/>
                <a:gd name="connsiteY10" fmla="*/ 0 h 3756118"/>
                <a:gd name="connsiteX11" fmla="*/ 11003 w 1888897"/>
                <a:gd name="connsiteY11" fmla="*/ 0 h 3756118"/>
                <a:gd name="connsiteX12" fmla="*/ 1888897 w 1888897"/>
                <a:gd name="connsiteY12" fmla="*/ 1878059 h 375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8897" h="3756118">
                  <a:moveTo>
                    <a:pt x="1274" y="2743727"/>
                  </a:moveTo>
                  <a:lnTo>
                    <a:pt x="1274" y="3756118"/>
                  </a:lnTo>
                  <a:lnTo>
                    <a:pt x="0" y="3756118"/>
                  </a:lnTo>
                  <a:cubicBezTo>
                    <a:pt x="0" y="3756118"/>
                    <a:pt x="0" y="3756118"/>
                    <a:pt x="0" y="2743727"/>
                  </a:cubicBezTo>
                  <a:close/>
                  <a:moveTo>
                    <a:pt x="1888897" y="1878059"/>
                  </a:moveTo>
                  <a:lnTo>
                    <a:pt x="1888897" y="1878060"/>
                  </a:lnTo>
                  <a:lnTo>
                    <a:pt x="880263" y="1878060"/>
                  </a:lnTo>
                  <a:lnTo>
                    <a:pt x="880263" y="1878059"/>
                  </a:lnTo>
                  <a:cubicBezTo>
                    <a:pt x="880263" y="1401208"/>
                    <a:pt x="487812" y="1012391"/>
                    <a:pt x="11003" y="1012391"/>
                  </a:cubicBezTo>
                  <a:cubicBezTo>
                    <a:pt x="7336" y="1012391"/>
                    <a:pt x="14671" y="1012391"/>
                    <a:pt x="0" y="1012391"/>
                  </a:cubicBezTo>
                  <a:cubicBezTo>
                    <a:pt x="0" y="1012391"/>
                    <a:pt x="0" y="1012391"/>
                    <a:pt x="0" y="0"/>
                  </a:cubicBezTo>
                  <a:cubicBezTo>
                    <a:pt x="14671" y="0"/>
                    <a:pt x="7336" y="0"/>
                    <a:pt x="11003" y="0"/>
                  </a:cubicBezTo>
                  <a:cubicBezTo>
                    <a:pt x="1048980" y="0"/>
                    <a:pt x="1888897" y="839992"/>
                    <a:pt x="1888897" y="1878059"/>
                  </a:cubicBezTo>
                  <a:close/>
                </a:path>
              </a:pathLst>
            </a:custGeom>
            <a:gradFill>
              <a:gsLst>
                <a:gs pos="0">
                  <a:schemeClr val="accent1">
                    <a:lumMod val="60000"/>
                    <a:lumOff val="40000"/>
                  </a:schemeClr>
                </a:gs>
                <a:gs pos="48000">
                  <a:schemeClr val="accent1">
                    <a:lumMod val="60000"/>
                    <a:lumOff val="40000"/>
                  </a:schemeClr>
                </a:gs>
                <a:gs pos="100000">
                  <a:schemeClr val="accent1"/>
                </a:gs>
              </a:gsLst>
              <a:lin ang="0" scaled="1"/>
            </a:gra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12" name="Ellipse 98"/>
            <p:cNvSpPr/>
            <p:nvPr/>
          </p:nvSpPr>
          <p:spPr bwMode="auto">
            <a:xfrm>
              <a:off x="4810557" y="6013617"/>
              <a:ext cx="2583663" cy="346502"/>
            </a:xfrm>
            <a:prstGeom prst="ellipse">
              <a:avLst/>
            </a:prstGeom>
            <a:gradFill flip="none" rotWithShape="1">
              <a:gsLst>
                <a:gs pos="100000">
                  <a:srgbClr val="FFFFFF">
                    <a:alpha val="0"/>
                  </a:srgbClr>
                </a:gs>
                <a:gs pos="0">
                  <a:schemeClr val="bg1">
                    <a:lumMod val="50000"/>
                    <a:alpha val="59000"/>
                  </a:schemeClr>
                </a:gs>
              </a:gsLst>
              <a:path path="shape">
                <a:fillToRect l="50000" t="50000" r="50000" b="50000"/>
              </a:path>
              <a:tileRect/>
            </a:gradFill>
            <a:ln w="9525" cap="flat" cmpd="sng" algn="ctr">
              <a:noFill/>
              <a:prstDash val="solid"/>
            </a:ln>
            <a:effectLst/>
          </p:spPr>
          <p:txBody>
            <a:bodyPr anchor="ctr"/>
            <a:lstStyle/>
            <a:p>
              <a:pPr algn="ctr" fontAlgn="auto">
                <a:spcBef>
                  <a:spcPts val="0"/>
                </a:spcBef>
                <a:spcAft>
                  <a:spcPts val="0"/>
                </a:spcAft>
                <a:defRPr/>
              </a:pPr>
              <a:endParaRPr lang="en-US">
                <a:solidFill>
                  <a:srgbClr val="FFFFFF"/>
                </a:solidFill>
                <a:latin typeface="Source Sans Pro Light" panose="020B0403030403020204" pitchFamily="34" charset="0"/>
              </a:endParaRPr>
            </a:p>
          </p:txBody>
        </p:sp>
        <p:sp>
          <p:nvSpPr>
            <p:cNvPr id="13" name="Freeform 12"/>
            <p:cNvSpPr>
              <a:spLocks noChangeArrowheads="1"/>
            </p:cNvSpPr>
            <p:nvPr/>
          </p:nvSpPr>
          <p:spPr bwMode="auto">
            <a:xfrm rot="16200000">
              <a:off x="4217325" y="2147720"/>
              <a:ext cx="3756118" cy="3754885"/>
            </a:xfrm>
            <a:custGeom>
              <a:avLst/>
              <a:gdLst>
                <a:gd name="connsiteX0" fmla="*/ 3756118 w 3756118"/>
                <a:gd name="connsiteY0" fmla="*/ 1878058 h 3754885"/>
                <a:gd name="connsiteX1" fmla="*/ 1853632 w 3756118"/>
                <a:gd name="connsiteY1" fmla="*/ 1878058 h 3754885"/>
                <a:gd name="connsiteX2" fmla="*/ 1853632 w 3756118"/>
                <a:gd name="connsiteY2" fmla="*/ 3754885 h 3754885"/>
                <a:gd name="connsiteX3" fmla="*/ 1686039 w 3756118"/>
                <a:gd name="connsiteY3" fmla="*/ 3746422 h 3754885"/>
                <a:gd name="connsiteX4" fmla="*/ 0 w 3756118"/>
                <a:gd name="connsiteY4" fmla="*/ 1878059 h 3754885"/>
                <a:gd name="connsiteX5" fmla="*/ 1878059 w 3756118"/>
                <a:gd name="connsiteY5" fmla="*/ 0 h 3754885"/>
                <a:gd name="connsiteX6" fmla="*/ 3746422 w 3756118"/>
                <a:gd name="connsiteY6" fmla="*/ 1686039 h 375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118" h="3754885">
                  <a:moveTo>
                    <a:pt x="3756118" y="1878058"/>
                  </a:moveTo>
                  <a:lnTo>
                    <a:pt x="1853632" y="1878058"/>
                  </a:lnTo>
                  <a:lnTo>
                    <a:pt x="1853632" y="3754885"/>
                  </a:lnTo>
                  <a:lnTo>
                    <a:pt x="1686039" y="3746422"/>
                  </a:lnTo>
                  <a:cubicBezTo>
                    <a:pt x="739016" y="3650247"/>
                    <a:pt x="0" y="2850456"/>
                    <a:pt x="0" y="1878059"/>
                  </a:cubicBezTo>
                  <a:cubicBezTo>
                    <a:pt x="0" y="840836"/>
                    <a:pt x="840836" y="0"/>
                    <a:pt x="1878059" y="0"/>
                  </a:cubicBezTo>
                  <a:cubicBezTo>
                    <a:pt x="2850456" y="0"/>
                    <a:pt x="3650246" y="739016"/>
                    <a:pt x="3746422" y="1686039"/>
                  </a:cubicBezTo>
                  <a:close/>
                </a:path>
              </a:pathLst>
            </a:custGeom>
            <a:gradFill flip="none" rotWithShape="1">
              <a:gsLst>
                <a:gs pos="0">
                  <a:schemeClr val="bg2">
                    <a:lumMod val="50000"/>
                  </a:schemeClr>
                </a:gs>
                <a:gs pos="35000">
                  <a:schemeClr val="bg2">
                    <a:lumMod val="95000"/>
                  </a:schemeClr>
                </a:gs>
                <a:gs pos="100000">
                  <a:schemeClr val="bg2">
                    <a:lumMod val="65000"/>
                  </a:schemeClr>
                </a:gs>
              </a:gsLst>
              <a:path path="circle">
                <a:fillToRect l="50000" t="50000" r="50000" b="50000"/>
              </a:path>
              <a:tileRect/>
            </a:gradFill>
            <a:ln>
              <a:noFill/>
              <a:headEnd/>
              <a:tailEnd/>
            </a:ln>
            <a:effectLst/>
          </p:spPr>
          <p:style>
            <a:lnRef idx="1">
              <a:schemeClr val="dk1"/>
            </a:lnRef>
            <a:fillRef idx="2">
              <a:schemeClr val="dk1"/>
            </a:fillRef>
            <a:effectRef idx="1">
              <a:schemeClr val="dk1"/>
            </a:effectRef>
            <a:fontRef idx="minor">
              <a:schemeClr val="dk1"/>
            </a:fontRef>
          </p:style>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14" name="Freeform 7"/>
            <p:cNvSpPr>
              <a:spLocks/>
            </p:cNvSpPr>
            <p:nvPr/>
          </p:nvSpPr>
          <p:spPr bwMode="auto">
            <a:xfrm rot="16200000">
              <a:off x="5581973" y="2675066"/>
              <a:ext cx="1028055" cy="3756118"/>
            </a:xfrm>
            <a:custGeom>
              <a:avLst/>
              <a:gdLst/>
              <a:ahLst/>
              <a:cxnLst>
                <a:cxn ang="0">
                  <a:pos x="152" y="512"/>
                </a:cxn>
                <a:cxn ang="0">
                  <a:pos x="280" y="276"/>
                </a:cxn>
                <a:cxn ang="0">
                  <a:pos x="280" y="0"/>
                </a:cxn>
                <a:cxn ang="0">
                  <a:pos x="0" y="512"/>
                </a:cxn>
                <a:cxn ang="0">
                  <a:pos x="280" y="1024"/>
                </a:cxn>
                <a:cxn ang="0">
                  <a:pos x="280" y="748"/>
                </a:cxn>
                <a:cxn ang="0">
                  <a:pos x="152" y="512"/>
                </a:cxn>
              </a:cxnLst>
              <a:rect l="0" t="0" r="r" b="b"/>
              <a:pathLst>
                <a:path w="280" h="1024">
                  <a:moveTo>
                    <a:pt x="152" y="512"/>
                  </a:moveTo>
                  <a:cubicBezTo>
                    <a:pt x="152" y="382"/>
                    <a:pt x="210" y="277"/>
                    <a:pt x="280" y="276"/>
                  </a:cubicBezTo>
                  <a:cubicBezTo>
                    <a:pt x="280" y="0"/>
                    <a:pt x="280" y="0"/>
                    <a:pt x="280" y="0"/>
                  </a:cubicBezTo>
                  <a:cubicBezTo>
                    <a:pt x="126" y="1"/>
                    <a:pt x="0" y="230"/>
                    <a:pt x="0" y="512"/>
                  </a:cubicBezTo>
                  <a:cubicBezTo>
                    <a:pt x="0" y="794"/>
                    <a:pt x="126" y="1023"/>
                    <a:pt x="280" y="1024"/>
                  </a:cubicBezTo>
                  <a:cubicBezTo>
                    <a:pt x="280" y="748"/>
                    <a:pt x="280" y="748"/>
                    <a:pt x="280" y="748"/>
                  </a:cubicBezTo>
                  <a:cubicBezTo>
                    <a:pt x="210" y="747"/>
                    <a:pt x="152" y="642"/>
                    <a:pt x="152" y="512"/>
                  </a:cubicBezTo>
                  <a:close/>
                </a:path>
              </a:pathLst>
            </a:custGeom>
            <a:gradFill flip="none" rotWithShape="1">
              <a:gsLst>
                <a:gs pos="27000">
                  <a:schemeClr val="accent1">
                    <a:lumMod val="75000"/>
                  </a:schemeClr>
                </a:gs>
                <a:gs pos="100000">
                  <a:schemeClr val="accent1"/>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15" name="Freeform 8"/>
            <p:cNvSpPr>
              <a:spLocks/>
            </p:cNvSpPr>
            <p:nvPr/>
          </p:nvSpPr>
          <p:spPr bwMode="auto">
            <a:xfrm rot="16200000">
              <a:off x="5727085" y="3183862"/>
              <a:ext cx="714848" cy="2426063"/>
            </a:xfrm>
            <a:custGeom>
              <a:avLst/>
              <a:gdLst/>
              <a:ahLst/>
              <a:cxnLst>
                <a:cxn ang="0">
                  <a:pos x="0" y="236"/>
                </a:cxn>
                <a:cxn ang="0">
                  <a:pos x="128" y="472"/>
                </a:cxn>
                <a:cxn ang="0">
                  <a:pos x="128" y="0"/>
                </a:cxn>
                <a:cxn ang="0">
                  <a:pos x="0" y="236"/>
                </a:cxn>
              </a:cxnLst>
              <a:rect l="0" t="0" r="r" b="b"/>
              <a:pathLst>
                <a:path w="128" h="472">
                  <a:moveTo>
                    <a:pt x="0" y="236"/>
                  </a:moveTo>
                  <a:cubicBezTo>
                    <a:pt x="0" y="366"/>
                    <a:pt x="58" y="471"/>
                    <a:pt x="128" y="472"/>
                  </a:cubicBezTo>
                  <a:cubicBezTo>
                    <a:pt x="128" y="0"/>
                    <a:pt x="128" y="0"/>
                    <a:pt x="128" y="0"/>
                  </a:cubicBezTo>
                  <a:cubicBezTo>
                    <a:pt x="58" y="1"/>
                    <a:pt x="0" y="106"/>
                    <a:pt x="0" y="23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16" name="Freeform 15"/>
            <p:cNvSpPr>
              <a:spLocks/>
            </p:cNvSpPr>
            <p:nvPr/>
          </p:nvSpPr>
          <p:spPr bwMode="auto">
            <a:xfrm rot="16200000">
              <a:off x="4870652" y="2807734"/>
              <a:ext cx="1232562" cy="1230911"/>
            </a:xfrm>
            <a:custGeom>
              <a:avLst/>
              <a:gdLst>
                <a:gd name="connsiteX0" fmla="*/ 1232562 w 1232562"/>
                <a:gd name="connsiteY0" fmla="*/ 1213032 h 1230911"/>
                <a:gd name="connsiteX1" fmla="*/ 1231647 w 1232562"/>
                <a:gd name="connsiteY1" fmla="*/ 1230911 h 1230911"/>
                <a:gd name="connsiteX2" fmla="*/ 0 w 1232562"/>
                <a:gd name="connsiteY2" fmla="*/ 1230911 h 1230911"/>
                <a:gd name="connsiteX3" fmla="*/ 0 w 1232562"/>
                <a:gd name="connsiteY3" fmla="*/ 1124779 h 1230911"/>
                <a:gd name="connsiteX4" fmla="*/ 0 w 1232562"/>
                <a:gd name="connsiteY4" fmla="*/ 0 h 1230911"/>
                <a:gd name="connsiteX5" fmla="*/ 15407 w 1232562"/>
                <a:gd name="connsiteY5" fmla="*/ 0 h 1230911"/>
                <a:gd name="connsiteX6" fmla="*/ 1232562 w 1232562"/>
                <a:gd name="connsiteY6" fmla="*/ 1213032 h 1230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2562" h="1230911">
                  <a:moveTo>
                    <a:pt x="1232562" y="1213032"/>
                  </a:moveTo>
                  <a:lnTo>
                    <a:pt x="1231647" y="1230911"/>
                  </a:lnTo>
                  <a:lnTo>
                    <a:pt x="0" y="1230911"/>
                  </a:lnTo>
                  <a:lnTo>
                    <a:pt x="0" y="1124779"/>
                  </a:lnTo>
                  <a:cubicBezTo>
                    <a:pt x="0" y="824483"/>
                    <a:pt x="0" y="454887"/>
                    <a:pt x="0" y="0"/>
                  </a:cubicBezTo>
                  <a:cubicBezTo>
                    <a:pt x="20543" y="0"/>
                    <a:pt x="10271" y="0"/>
                    <a:pt x="15407" y="0"/>
                  </a:cubicBezTo>
                  <a:cubicBezTo>
                    <a:pt x="683045" y="0"/>
                    <a:pt x="1232562" y="544836"/>
                    <a:pt x="1232562" y="1213032"/>
                  </a:cubicBez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17" name="Freeform 16"/>
            <p:cNvSpPr>
              <a:spLocks/>
            </p:cNvSpPr>
            <p:nvPr/>
          </p:nvSpPr>
          <p:spPr bwMode="auto">
            <a:xfrm rot="16200000">
              <a:off x="5860662" y="3408948"/>
              <a:ext cx="470677" cy="1730973"/>
            </a:xfrm>
            <a:custGeom>
              <a:avLst/>
              <a:gdLst/>
              <a:ahLst/>
              <a:cxnLst>
                <a:cxn ang="0">
                  <a:pos x="0" y="236"/>
                </a:cxn>
                <a:cxn ang="0">
                  <a:pos x="128" y="472"/>
                </a:cxn>
                <a:cxn ang="0">
                  <a:pos x="128" y="0"/>
                </a:cxn>
                <a:cxn ang="0">
                  <a:pos x="0" y="236"/>
                </a:cxn>
              </a:cxnLst>
              <a:rect l="0" t="0" r="r" b="b"/>
              <a:pathLst>
                <a:path w="128" h="472">
                  <a:moveTo>
                    <a:pt x="0" y="236"/>
                  </a:moveTo>
                  <a:cubicBezTo>
                    <a:pt x="0" y="366"/>
                    <a:pt x="58" y="471"/>
                    <a:pt x="128" y="472"/>
                  </a:cubicBezTo>
                  <a:cubicBezTo>
                    <a:pt x="128" y="0"/>
                    <a:pt x="128" y="0"/>
                    <a:pt x="128" y="0"/>
                  </a:cubicBezTo>
                  <a:cubicBezTo>
                    <a:pt x="58" y="1"/>
                    <a:pt x="0" y="106"/>
                    <a:pt x="0" y="236"/>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18" name="Freeform 17"/>
            <p:cNvSpPr>
              <a:spLocks/>
            </p:cNvSpPr>
            <p:nvPr/>
          </p:nvSpPr>
          <p:spPr bwMode="auto">
            <a:xfrm rot="16200000">
              <a:off x="5656290" y="2733899"/>
              <a:ext cx="879421" cy="1730973"/>
            </a:xfrm>
            <a:custGeom>
              <a:avLst/>
              <a:gdLst>
                <a:gd name="connsiteX0" fmla="*/ 879421 w 879421"/>
                <a:gd name="connsiteY0" fmla="*/ 865487 h 1730973"/>
                <a:gd name="connsiteX1" fmla="*/ 879102 w 879421"/>
                <a:gd name="connsiteY1" fmla="*/ 871720 h 1730973"/>
                <a:gd name="connsiteX2" fmla="*/ 822 w 879421"/>
                <a:gd name="connsiteY2" fmla="*/ 871720 h 1730973"/>
                <a:gd name="connsiteX3" fmla="*/ 822 w 879421"/>
                <a:gd name="connsiteY3" fmla="*/ 1730973 h 1730973"/>
                <a:gd name="connsiteX4" fmla="*/ 0 w 879421"/>
                <a:gd name="connsiteY4" fmla="*/ 1730973 h 1730973"/>
                <a:gd name="connsiteX5" fmla="*/ 0 w 879421"/>
                <a:gd name="connsiteY5" fmla="*/ 0 h 1730973"/>
                <a:gd name="connsiteX6" fmla="*/ 10993 w 879421"/>
                <a:gd name="connsiteY6" fmla="*/ 0 h 1730973"/>
                <a:gd name="connsiteX7" fmla="*/ 879421 w 879421"/>
                <a:gd name="connsiteY7" fmla="*/ 865487 h 1730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421" h="1730973">
                  <a:moveTo>
                    <a:pt x="879421" y="865487"/>
                  </a:moveTo>
                  <a:lnTo>
                    <a:pt x="879102" y="871720"/>
                  </a:lnTo>
                  <a:lnTo>
                    <a:pt x="822" y="871720"/>
                  </a:lnTo>
                  <a:lnTo>
                    <a:pt x="822" y="1730973"/>
                  </a:lnTo>
                  <a:lnTo>
                    <a:pt x="0" y="1730973"/>
                  </a:lnTo>
                  <a:cubicBezTo>
                    <a:pt x="0" y="1730973"/>
                    <a:pt x="0" y="1730973"/>
                    <a:pt x="0" y="0"/>
                  </a:cubicBezTo>
                  <a:cubicBezTo>
                    <a:pt x="14657" y="0"/>
                    <a:pt x="7329" y="0"/>
                    <a:pt x="10993" y="0"/>
                  </a:cubicBezTo>
                  <a:cubicBezTo>
                    <a:pt x="487346" y="0"/>
                    <a:pt x="879421" y="388736"/>
                    <a:pt x="879421" y="865487"/>
                  </a:cubicBezTo>
                  <a:close/>
                </a:path>
              </a:pathLst>
            </a:custGeom>
            <a:solidFill>
              <a:schemeClr val="accent3">
                <a:lumMod val="60000"/>
                <a:lumOff val="40000"/>
              </a:schemeClr>
            </a:soli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19" name="Freeform 8"/>
            <p:cNvSpPr>
              <a:spLocks/>
            </p:cNvSpPr>
            <p:nvPr/>
          </p:nvSpPr>
          <p:spPr bwMode="auto">
            <a:xfrm rot="16200000">
              <a:off x="5972541" y="3576856"/>
              <a:ext cx="294458" cy="1217665"/>
            </a:xfrm>
            <a:custGeom>
              <a:avLst/>
              <a:gdLst/>
              <a:ahLst/>
              <a:cxnLst>
                <a:cxn ang="0">
                  <a:pos x="0" y="236"/>
                </a:cxn>
                <a:cxn ang="0">
                  <a:pos x="128" y="472"/>
                </a:cxn>
                <a:cxn ang="0">
                  <a:pos x="128" y="0"/>
                </a:cxn>
                <a:cxn ang="0">
                  <a:pos x="0" y="236"/>
                </a:cxn>
              </a:cxnLst>
              <a:rect l="0" t="0" r="r" b="b"/>
              <a:pathLst>
                <a:path w="128" h="472">
                  <a:moveTo>
                    <a:pt x="0" y="236"/>
                  </a:moveTo>
                  <a:cubicBezTo>
                    <a:pt x="0" y="366"/>
                    <a:pt x="58" y="471"/>
                    <a:pt x="128" y="472"/>
                  </a:cubicBezTo>
                  <a:cubicBezTo>
                    <a:pt x="128" y="0"/>
                    <a:pt x="128" y="0"/>
                    <a:pt x="128" y="0"/>
                  </a:cubicBezTo>
                  <a:cubicBezTo>
                    <a:pt x="58" y="1"/>
                    <a:pt x="0" y="106"/>
                    <a:pt x="0" y="236"/>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20" name="Freeform 8"/>
            <p:cNvSpPr>
              <a:spLocks/>
            </p:cNvSpPr>
            <p:nvPr/>
          </p:nvSpPr>
          <p:spPr bwMode="auto">
            <a:xfrm rot="5400000">
              <a:off x="6036795" y="3345104"/>
              <a:ext cx="165949" cy="1217665"/>
            </a:xfrm>
            <a:custGeom>
              <a:avLst/>
              <a:gdLst/>
              <a:ahLst/>
              <a:cxnLst>
                <a:cxn ang="0">
                  <a:pos x="0" y="236"/>
                </a:cxn>
                <a:cxn ang="0">
                  <a:pos x="128" y="472"/>
                </a:cxn>
                <a:cxn ang="0">
                  <a:pos x="128" y="0"/>
                </a:cxn>
                <a:cxn ang="0">
                  <a:pos x="0" y="236"/>
                </a:cxn>
              </a:cxnLst>
              <a:rect l="0" t="0" r="r" b="b"/>
              <a:pathLst>
                <a:path w="128" h="472">
                  <a:moveTo>
                    <a:pt x="0" y="236"/>
                  </a:moveTo>
                  <a:cubicBezTo>
                    <a:pt x="0" y="366"/>
                    <a:pt x="58" y="471"/>
                    <a:pt x="128" y="472"/>
                  </a:cubicBezTo>
                  <a:cubicBezTo>
                    <a:pt x="128" y="0"/>
                    <a:pt x="128" y="0"/>
                    <a:pt x="128" y="0"/>
                  </a:cubicBezTo>
                  <a:cubicBezTo>
                    <a:pt x="58" y="1"/>
                    <a:pt x="0" y="106"/>
                    <a:pt x="0" y="236"/>
                  </a:cubicBezTo>
                  <a:close/>
                </a:path>
              </a:pathLst>
            </a:custGeom>
            <a:solidFill>
              <a:schemeClr val="accent4">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ro-RO">
                <a:latin typeface="Source Sans Pro Light" panose="020B0403030403020204" pitchFamily="34" charset="0"/>
              </a:endParaRPr>
            </a:p>
          </p:txBody>
        </p:sp>
        <p:sp>
          <p:nvSpPr>
            <p:cNvPr id="21" name="Freeform 20"/>
            <p:cNvSpPr>
              <a:spLocks/>
            </p:cNvSpPr>
            <p:nvPr/>
          </p:nvSpPr>
          <p:spPr bwMode="auto">
            <a:xfrm rot="16200000">
              <a:off x="5498363" y="3434433"/>
              <a:ext cx="616601" cy="591450"/>
            </a:xfrm>
            <a:custGeom>
              <a:avLst/>
              <a:gdLst>
                <a:gd name="connsiteX0" fmla="*/ 616601 w 616601"/>
                <a:gd name="connsiteY0" fmla="*/ 588905 h 591450"/>
                <a:gd name="connsiteX1" fmla="*/ 636 w 616601"/>
                <a:gd name="connsiteY1" fmla="*/ 588905 h 591450"/>
                <a:gd name="connsiteX2" fmla="*/ 636 w 616601"/>
                <a:gd name="connsiteY2" fmla="*/ 591450 h 591450"/>
                <a:gd name="connsiteX3" fmla="*/ 0 w 616601"/>
                <a:gd name="connsiteY3" fmla="*/ 591450 h 591450"/>
                <a:gd name="connsiteX4" fmla="*/ 0 w 616601"/>
                <a:gd name="connsiteY4" fmla="*/ 564538 h 591450"/>
                <a:gd name="connsiteX5" fmla="*/ 0 w 616601"/>
                <a:gd name="connsiteY5" fmla="*/ 0 h 591450"/>
                <a:gd name="connsiteX6" fmla="*/ 7733 w 616601"/>
                <a:gd name="connsiteY6" fmla="*/ 0 h 591450"/>
                <a:gd name="connsiteX7" fmla="*/ 606131 w 616601"/>
                <a:gd name="connsiteY7" fmla="*/ 486383 h 59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601" h="591450">
                  <a:moveTo>
                    <a:pt x="616601" y="588905"/>
                  </a:moveTo>
                  <a:lnTo>
                    <a:pt x="636" y="588905"/>
                  </a:lnTo>
                  <a:lnTo>
                    <a:pt x="636" y="591450"/>
                  </a:lnTo>
                  <a:lnTo>
                    <a:pt x="0" y="591450"/>
                  </a:lnTo>
                  <a:lnTo>
                    <a:pt x="0" y="564538"/>
                  </a:lnTo>
                  <a:cubicBezTo>
                    <a:pt x="0" y="413816"/>
                    <a:pt x="0" y="228312"/>
                    <a:pt x="0" y="0"/>
                  </a:cubicBezTo>
                  <a:cubicBezTo>
                    <a:pt x="10311" y="0"/>
                    <a:pt x="5155" y="0"/>
                    <a:pt x="7733" y="0"/>
                  </a:cubicBezTo>
                  <a:cubicBezTo>
                    <a:pt x="300941" y="0"/>
                    <a:pt x="548758" y="209367"/>
                    <a:pt x="606131" y="486383"/>
                  </a:cubicBezTo>
                  <a:close/>
                </a:path>
              </a:pathLst>
            </a:custGeom>
            <a:solidFill>
              <a:schemeClr val="accent4">
                <a:lumMod val="60000"/>
                <a:lumOff val="40000"/>
              </a:schemeClr>
            </a:soli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sp>
          <p:nvSpPr>
            <p:cNvPr id="22" name="Freeform 21"/>
            <p:cNvSpPr>
              <a:spLocks/>
            </p:cNvSpPr>
            <p:nvPr/>
          </p:nvSpPr>
          <p:spPr bwMode="auto">
            <a:xfrm rot="5400000" flipH="1">
              <a:off x="5892073" y="3626671"/>
              <a:ext cx="605817" cy="196191"/>
            </a:xfrm>
            <a:custGeom>
              <a:avLst/>
              <a:gdLst>
                <a:gd name="connsiteX0" fmla="*/ 605817 w 605817"/>
                <a:gd name="connsiteY0" fmla="*/ 196191 h 196191"/>
                <a:gd name="connsiteX1" fmla="*/ 595316 w 605817"/>
                <a:gd name="connsiteY1" fmla="*/ 160418 h 196191"/>
                <a:gd name="connsiteX2" fmla="*/ 204876 w 605817"/>
                <a:gd name="connsiteY2" fmla="*/ 3628 h 196191"/>
                <a:gd name="connsiteX3" fmla="*/ 145985 w 605817"/>
                <a:gd name="connsiteY3" fmla="*/ 0 h 196191"/>
                <a:gd name="connsiteX4" fmla="*/ 0 w 605817"/>
                <a:gd name="connsiteY4" fmla="*/ 196191 h 196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17" h="196191">
                  <a:moveTo>
                    <a:pt x="605817" y="196191"/>
                  </a:moveTo>
                  <a:lnTo>
                    <a:pt x="595316" y="160418"/>
                  </a:lnTo>
                  <a:cubicBezTo>
                    <a:pt x="552156" y="87923"/>
                    <a:pt x="401551" y="28706"/>
                    <a:pt x="204876" y="3628"/>
                  </a:cubicBezTo>
                  <a:lnTo>
                    <a:pt x="145985" y="0"/>
                  </a:lnTo>
                  <a:lnTo>
                    <a:pt x="0" y="196191"/>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noAutofit/>
            </a:bodyPr>
            <a:lstStyle/>
            <a:p>
              <a:endParaRPr lang="ro-RO">
                <a:latin typeface="Source Sans Pro Light" panose="020B0403030403020204" pitchFamily="34" charset="0"/>
              </a:endParaRPr>
            </a:p>
          </p:txBody>
        </p:sp>
      </p:grpSp>
      <p:sp>
        <p:nvSpPr>
          <p:cNvPr id="27" name="Freeform 26"/>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28" name="TextBox 27"/>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29" name="Rectangle 28"/>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30" name="TextBox 29"/>
          <p:cNvSpPr txBox="1"/>
          <p:nvPr/>
        </p:nvSpPr>
        <p:spPr>
          <a:xfrm>
            <a:off x="2590771" y="7591205"/>
            <a:ext cx="7060183"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grpSp>
        <p:nvGrpSpPr>
          <p:cNvPr id="31" name="Group 30"/>
          <p:cNvGrpSpPr/>
          <p:nvPr/>
        </p:nvGrpSpPr>
        <p:grpSpPr>
          <a:xfrm flipH="1" flipV="1">
            <a:off x="14352268" y="3774978"/>
            <a:ext cx="3302191" cy="1769479"/>
            <a:chOff x="1985980" y="1991851"/>
            <a:chExt cx="3302191" cy="1769479"/>
          </a:xfrm>
        </p:grpSpPr>
        <p:sp>
          <p:nvSpPr>
            <p:cNvPr id="32" name="Shape 147"/>
            <p:cNvSpPr/>
            <p:nvPr/>
          </p:nvSpPr>
          <p:spPr>
            <a:xfrm rot="16200000">
              <a:off x="3179590" y="1365509"/>
              <a:ext cx="1482239" cy="2734923"/>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23171" extrusionOk="0">
                  <a:moveTo>
                    <a:pt x="14579" y="23171"/>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3" name="Shape 147"/>
            <p:cNvSpPr/>
            <p:nvPr/>
          </p:nvSpPr>
          <p:spPr>
            <a:xfrm rot="10800000" flipH="1">
              <a:off x="1987241" y="3469623"/>
              <a:ext cx="567296" cy="244911"/>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 name="connsiteX0" fmla="*/ 14579 w 14600"/>
                <a:gd name="connsiteY0" fmla="*/ 13129 h 13129"/>
                <a:gd name="connsiteX1" fmla="*/ 14579 w 14600"/>
                <a:gd name="connsiteY1" fmla="*/ 9127 h 13129"/>
                <a:gd name="connsiteX2" fmla="*/ 13712 w 14600"/>
                <a:gd name="connsiteY2" fmla="*/ 3098 h 13129"/>
                <a:gd name="connsiteX3" fmla="*/ 10326 w 14600"/>
                <a:gd name="connsiteY3" fmla="*/ 169 h 13129"/>
                <a:gd name="connsiteX4" fmla="*/ 0 w 14600"/>
                <a:gd name="connsiteY4" fmla="*/ 0 h 13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13129" extrusionOk="0">
                  <a:moveTo>
                    <a:pt x="14579" y="13129"/>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4" name="Oval 33"/>
            <p:cNvSpPr/>
            <p:nvPr/>
          </p:nvSpPr>
          <p:spPr>
            <a:xfrm>
              <a:off x="1985980" y="3666390"/>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grpSp>
        <p:nvGrpSpPr>
          <p:cNvPr id="35" name="Group 34"/>
          <p:cNvGrpSpPr/>
          <p:nvPr/>
        </p:nvGrpSpPr>
        <p:grpSpPr>
          <a:xfrm flipH="1">
            <a:off x="16079655" y="8422202"/>
            <a:ext cx="1559098" cy="2286431"/>
            <a:chOff x="1985980" y="1474899"/>
            <a:chExt cx="1559098" cy="2286431"/>
          </a:xfrm>
        </p:grpSpPr>
        <p:sp>
          <p:nvSpPr>
            <p:cNvPr id="36" name="Shape 147"/>
            <p:cNvSpPr/>
            <p:nvPr/>
          </p:nvSpPr>
          <p:spPr>
            <a:xfrm rot="16200000">
              <a:off x="2049567" y="1978578"/>
              <a:ext cx="1999190" cy="991832"/>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23171" extrusionOk="0">
                  <a:moveTo>
                    <a:pt x="14579" y="23171"/>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7" name="Shape 147"/>
            <p:cNvSpPr/>
            <p:nvPr/>
          </p:nvSpPr>
          <p:spPr>
            <a:xfrm rot="10800000" flipH="1">
              <a:off x="1987241" y="3469623"/>
              <a:ext cx="567296" cy="244911"/>
            </a:xfrm>
            <a:custGeom>
              <a:avLst/>
              <a:gdLst>
                <a:gd name="connsiteX0" fmla="*/ 21491 w 21512"/>
                <a:gd name="connsiteY0" fmla="*/ 18617 h 18617"/>
                <a:gd name="connsiteX1" fmla="*/ 21491 w 21512"/>
                <a:gd name="connsiteY1" fmla="*/ 8998 h 18617"/>
                <a:gd name="connsiteX2" fmla="*/ 20624 w 21512"/>
                <a:gd name="connsiteY2" fmla="*/ 2969 h 18617"/>
                <a:gd name="connsiteX3" fmla="*/ 17238 w 21512"/>
                <a:gd name="connsiteY3" fmla="*/ 40 h 18617"/>
                <a:gd name="connsiteX4" fmla="*/ 0 w 21512"/>
                <a:gd name="connsiteY4" fmla="*/ 40 h 18617"/>
                <a:gd name="connsiteX0" fmla="*/ 71254 w 71275"/>
                <a:gd name="connsiteY0" fmla="*/ 18749 h 18749"/>
                <a:gd name="connsiteX1" fmla="*/ 71254 w 71275"/>
                <a:gd name="connsiteY1" fmla="*/ 9130 h 18749"/>
                <a:gd name="connsiteX2" fmla="*/ 70387 w 71275"/>
                <a:gd name="connsiteY2" fmla="*/ 3101 h 18749"/>
                <a:gd name="connsiteX3" fmla="*/ 67001 w 71275"/>
                <a:gd name="connsiteY3" fmla="*/ 172 h 18749"/>
                <a:gd name="connsiteX4" fmla="*/ 0 w 71275"/>
                <a:gd name="connsiteY4" fmla="*/ 0 h 18749"/>
                <a:gd name="connsiteX0" fmla="*/ 11522 w 11543"/>
                <a:gd name="connsiteY0" fmla="*/ 18618 h 18618"/>
                <a:gd name="connsiteX1" fmla="*/ 11522 w 11543"/>
                <a:gd name="connsiteY1" fmla="*/ 8999 h 18618"/>
                <a:gd name="connsiteX2" fmla="*/ 10655 w 11543"/>
                <a:gd name="connsiteY2" fmla="*/ 2970 h 18618"/>
                <a:gd name="connsiteX3" fmla="*/ 7269 w 11543"/>
                <a:gd name="connsiteY3" fmla="*/ 41 h 18618"/>
                <a:gd name="connsiteX4" fmla="*/ 0 w 11543"/>
                <a:gd name="connsiteY4" fmla="*/ 41 h 18618"/>
                <a:gd name="connsiteX0" fmla="*/ 15199 w 15220"/>
                <a:gd name="connsiteY0" fmla="*/ 18618 h 18618"/>
                <a:gd name="connsiteX1" fmla="*/ 15199 w 15220"/>
                <a:gd name="connsiteY1" fmla="*/ 8999 h 18618"/>
                <a:gd name="connsiteX2" fmla="*/ 14332 w 15220"/>
                <a:gd name="connsiteY2" fmla="*/ 2970 h 18618"/>
                <a:gd name="connsiteX3" fmla="*/ 10946 w 15220"/>
                <a:gd name="connsiteY3" fmla="*/ 41 h 18618"/>
                <a:gd name="connsiteX4" fmla="*/ 0 w 15220"/>
                <a:gd name="connsiteY4" fmla="*/ 41 h 18618"/>
                <a:gd name="connsiteX0" fmla="*/ 15199 w 15220"/>
                <a:gd name="connsiteY0" fmla="*/ 16065 h 16065"/>
                <a:gd name="connsiteX1" fmla="*/ 15199 w 15220"/>
                <a:gd name="connsiteY1" fmla="*/ 8999 h 16065"/>
                <a:gd name="connsiteX2" fmla="*/ 14332 w 15220"/>
                <a:gd name="connsiteY2" fmla="*/ 2970 h 16065"/>
                <a:gd name="connsiteX3" fmla="*/ 10946 w 15220"/>
                <a:gd name="connsiteY3" fmla="*/ 41 h 16065"/>
                <a:gd name="connsiteX4" fmla="*/ 0 w 15220"/>
                <a:gd name="connsiteY4" fmla="*/ 41 h 16065"/>
                <a:gd name="connsiteX0" fmla="*/ 34728 w 34749"/>
                <a:gd name="connsiteY0" fmla="*/ 16194 h 16194"/>
                <a:gd name="connsiteX1" fmla="*/ 34728 w 34749"/>
                <a:gd name="connsiteY1" fmla="*/ 9128 h 16194"/>
                <a:gd name="connsiteX2" fmla="*/ 33861 w 34749"/>
                <a:gd name="connsiteY2" fmla="*/ 3099 h 16194"/>
                <a:gd name="connsiteX3" fmla="*/ 30475 w 34749"/>
                <a:gd name="connsiteY3" fmla="*/ 170 h 16194"/>
                <a:gd name="connsiteX4" fmla="*/ 0 w 34749"/>
                <a:gd name="connsiteY4" fmla="*/ 0 h 16194"/>
                <a:gd name="connsiteX0" fmla="*/ 34728 w 34749"/>
                <a:gd name="connsiteY0" fmla="*/ 16065 h 16065"/>
                <a:gd name="connsiteX1" fmla="*/ 34728 w 34749"/>
                <a:gd name="connsiteY1" fmla="*/ 8999 h 16065"/>
                <a:gd name="connsiteX2" fmla="*/ 33861 w 34749"/>
                <a:gd name="connsiteY2" fmla="*/ 2970 h 16065"/>
                <a:gd name="connsiteX3" fmla="*/ 30475 w 34749"/>
                <a:gd name="connsiteY3" fmla="*/ 41 h 16065"/>
                <a:gd name="connsiteX4" fmla="*/ 0 w 34749"/>
                <a:gd name="connsiteY4" fmla="*/ 382 h 16065"/>
                <a:gd name="connsiteX0" fmla="*/ 34401 w 34422"/>
                <a:gd name="connsiteY0" fmla="*/ 16065 h 16065"/>
                <a:gd name="connsiteX1" fmla="*/ 34401 w 34422"/>
                <a:gd name="connsiteY1" fmla="*/ 8999 h 16065"/>
                <a:gd name="connsiteX2" fmla="*/ 33534 w 34422"/>
                <a:gd name="connsiteY2" fmla="*/ 2970 h 16065"/>
                <a:gd name="connsiteX3" fmla="*/ 30148 w 34422"/>
                <a:gd name="connsiteY3" fmla="*/ 41 h 16065"/>
                <a:gd name="connsiteX4" fmla="*/ 0 w 34422"/>
                <a:gd name="connsiteY4" fmla="*/ 42 h 16065"/>
                <a:gd name="connsiteX0" fmla="*/ 34401 w 34422"/>
                <a:gd name="connsiteY0" fmla="*/ 23043 h 23043"/>
                <a:gd name="connsiteX1" fmla="*/ 34401 w 34422"/>
                <a:gd name="connsiteY1" fmla="*/ 8999 h 23043"/>
                <a:gd name="connsiteX2" fmla="*/ 33534 w 34422"/>
                <a:gd name="connsiteY2" fmla="*/ 2970 h 23043"/>
                <a:gd name="connsiteX3" fmla="*/ 30148 w 34422"/>
                <a:gd name="connsiteY3" fmla="*/ 41 h 23043"/>
                <a:gd name="connsiteX4" fmla="*/ 0 w 34422"/>
                <a:gd name="connsiteY4" fmla="*/ 42 h 23043"/>
                <a:gd name="connsiteX0" fmla="*/ 47182 w 47203"/>
                <a:gd name="connsiteY0" fmla="*/ 23043 h 23043"/>
                <a:gd name="connsiteX1" fmla="*/ 47182 w 47203"/>
                <a:gd name="connsiteY1" fmla="*/ 8999 h 23043"/>
                <a:gd name="connsiteX2" fmla="*/ 46315 w 47203"/>
                <a:gd name="connsiteY2" fmla="*/ 2970 h 23043"/>
                <a:gd name="connsiteX3" fmla="*/ 42929 w 47203"/>
                <a:gd name="connsiteY3" fmla="*/ 41 h 23043"/>
                <a:gd name="connsiteX4" fmla="*/ 0 w 47203"/>
                <a:gd name="connsiteY4" fmla="*/ 42 h 23043"/>
                <a:gd name="connsiteX0" fmla="*/ 39338 w 39359"/>
                <a:gd name="connsiteY0" fmla="*/ 23043 h 23043"/>
                <a:gd name="connsiteX1" fmla="*/ 39338 w 39359"/>
                <a:gd name="connsiteY1" fmla="*/ 8999 h 23043"/>
                <a:gd name="connsiteX2" fmla="*/ 38471 w 39359"/>
                <a:gd name="connsiteY2" fmla="*/ 2970 h 23043"/>
                <a:gd name="connsiteX3" fmla="*/ 35085 w 39359"/>
                <a:gd name="connsiteY3" fmla="*/ 41 h 23043"/>
                <a:gd name="connsiteX4" fmla="*/ 0 w 39359"/>
                <a:gd name="connsiteY4" fmla="*/ 42 h 23043"/>
                <a:gd name="connsiteX0" fmla="*/ 14579 w 14600"/>
                <a:gd name="connsiteY0" fmla="*/ 23171 h 23171"/>
                <a:gd name="connsiteX1" fmla="*/ 14579 w 14600"/>
                <a:gd name="connsiteY1" fmla="*/ 9127 h 23171"/>
                <a:gd name="connsiteX2" fmla="*/ 13712 w 14600"/>
                <a:gd name="connsiteY2" fmla="*/ 3098 h 23171"/>
                <a:gd name="connsiteX3" fmla="*/ 10326 w 14600"/>
                <a:gd name="connsiteY3" fmla="*/ 169 h 23171"/>
                <a:gd name="connsiteX4" fmla="*/ 0 w 14600"/>
                <a:gd name="connsiteY4" fmla="*/ 0 h 23171"/>
                <a:gd name="connsiteX0" fmla="*/ 14579 w 14600"/>
                <a:gd name="connsiteY0" fmla="*/ 13129 h 13129"/>
                <a:gd name="connsiteX1" fmla="*/ 14579 w 14600"/>
                <a:gd name="connsiteY1" fmla="*/ 9127 h 13129"/>
                <a:gd name="connsiteX2" fmla="*/ 13712 w 14600"/>
                <a:gd name="connsiteY2" fmla="*/ 3098 h 13129"/>
                <a:gd name="connsiteX3" fmla="*/ 10326 w 14600"/>
                <a:gd name="connsiteY3" fmla="*/ 169 h 13129"/>
                <a:gd name="connsiteX4" fmla="*/ 0 w 14600"/>
                <a:gd name="connsiteY4" fmla="*/ 0 h 13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0" h="13129" extrusionOk="0">
                  <a:moveTo>
                    <a:pt x="14579" y="13129"/>
                  </a:moveTo>
                  <a:lnTo>
                    <a:pt x="14579" y="9127"/>
                  </a:lnTo>
                  <a:cubicBezTo>
                    <a:pt x="14688" y="6953"/>
                    <a:pt x="14375" y="4779"/>
                    <a:pt x="13712" y="3098"/>
                  </a:cubicBezTo>
                  <a:cubicBezTo>
                    <a:pt x="12885" y="997"/>
                    <a:pt x="11616" y="-100"/>
                    <a:pt x="10326" y="169"/>
                  </a:cubicBezTo>
                  <a:lnTo>
                    <a:pt x="0" y="0"/>
                  </a:lnTo>
                </a:path>
              </a:pathLst>
            </a:custGeom>
            <a:ln w="6350" cmpd="sng">
              <a:solidFill>
                <a:schemeClr val="tx2"/>
              </a:solidFill>
              <a:prstDash val="dash"/>
              <a:miter lim="400000"/>
            </a:ln>
          </p:spPr>
          <p:txBody>
            <a:bodyPr lIns="50800" tIns="50800" rIns="50800" bIns="50800" anchor="ctr"/>
            <a:lstStyle/>
            <a:p>
              <a:pPr lvl="0">
                <a:defRPr sz="2400"/>
              </a:pPr>
              <a:endParaRPr sz="3600">
                <a:latin typeface="Source Sans Pro Light" panose="020B0403030403020204" pitchFamily="34" charset="0"/>
              </a:endParaRPr>
            </a:p>
          </p:txBody>
        </p:sp>
        <p:sp>
          <p:nvSpPr>
            <p:cNvPr id="38" name="Oval 37"/>
            <p:cNvSpPr/>
            <p:nvPr/>
          </p:nvSpPr>
          <p:spPr>
            <a:xfrm>
              <a:off x="1985980" y="3666390"/>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grpSp>
        <p:nvGrpSpPr>
          <p:cNvPr id="39" name="Group 38"/>
          <p:cNvGrpSpPr/>
          <p:nvPr/>
        </p:nvGrpSpPr>
        <p:grpSpPr>
          <a:xfrm flipH="1">
            <a:off x="14109961" y="6355671"/>
            <a:ext cx="3619505" cy="94940"/>
            <a:chOff x="3647186" y="3784583"/>
            <a:chExt cx="3619505" cy="94940"/>
          </a:xfrm>
        </p:grpSpPr>
        <p:cxnSp>
          <p:nvCxnSpPr>
            <p:cNvPr id="40" name="Straight Connector 39"/>
            <p:cNvCxnSpPr/>
            <p:nvPr/>
          </p:nvCxnSpPr>
          <p:spPr>
            <a:xfrm flipH="1">
              <a:off x="3647186" y="3829153"/>
              <a:ext cx="3619505" cy="5498"/>
            </a:xfrm>
            <a:prstGeom prst="line">
              <a:avLst/>
            </a:prstGeom>
            <a:ln w="6350" cmpd="sng">
              <a:solidFill>
                <a:schemeClr val="tx2"/>
              </a:solidFill>
              <a:prstDash val="dash"/>
            </a:ln>
            <a:effectLst/>
          </p:spPr>
          <p:style>
            <a:lnRef idx="2">
              <a:schemeClr val="accent1"/>
            </a:lnRef>
            <a:fillRef idx="0">
              <a:schemeClr val="accent1"/>
            </a:fillRef>
            <a:effectRef idx="1">
              <a:schemeClr val="accent1"/>
            </a:effectRef>
            <a:fontRef idx="minor">
              <a:schemeClr val="tx1"/>
            </a:fontRef>
          </p:style>
        </p:cxnSp>
        <p:sp>
          <p:nvSpPr>
            <p:cNvPr id="41" name="Oval 40"/>
            <p:cNvSpPr/>
            <p:nvPr/>
          </p:nvSpPr>
          <p:spPr>
            <a:xfrm>
              <a:off x="3653536" y="3784583"/>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grpSp>
        <p:nvGrpSpPr>
          <p:cNvPr id="42" name="Group 41"/>
          <p:cNvGrpSpPr/>
          <p:nvPr/>
        </p:nvGrpSpPr>
        <p:grpSpPr>
          <a:xfrm flipH="1">
            <a:off x="14590586" y="7830437"/>
            <a:ext cx="3089356" cy="94940"/>
            <a:chOff x="3647186" y="3784583"/>
            <a:chExt cx="3089356" cy="94940"/>
          </a:xfrm>
        </p:grpSpPr>
        <p:cxnSp>
          <p:nvCxnSpPr>
            <p:cNvPr id="43" name="Straight Connector 42"/>
            <p:cNvCxnSpPr/>
            <p:nvPr/>
          </p:nvCxnSpPr>
          <p:spPr>
            <a:xfrm flipH="1">
              <a:off x="3647186" y="3834651"/>
              <a:ext cx="3089356" cy="0"/>
            </a:xfrm>
            <a:prstGeom prst="line">
              <a:avLst/>
            </a:prstGeom>
            <a:ln w="6350" cmpd="sng">
              <a:solidFill>
                <a:schemeClr val="tx2"/>
              </a:solidFill>
              <a:prstDash val="dash"/>
            </a:ln>
            <a:effectLst/>
          </p:spPr>
          <p:style>
            <a:lnRef idx="2">
              <a:schemeClr val="accent1"/>
            </a:lnRef>
            <a:fillRef idx="0">
              <a:schemeClr val="accent1"/>
            </a:fillRef>
            <a:effectRef idx="1">
              <a:schemeClr val="accent1"/>
            </a:effectRef>
            <a:fontRef idx="minor">
              <a:schemeClr val="tx1"/>
            </a:fontRef>
          </p:style>
        </p:cxnSp>
        <p:sp>
          <p:nvSpPr>
            <p:cNvPr id="44" name="Oval 43"/>
            <p:cNvSpPr/>
            <p:nvPr/>
          </p:nvSpPr>
          <p:spPr>
            <a:xfrm>
              <a:off x="3653536" y="3784583"/>
              <a:ext cx="94942" cy="94940"/>
            </a:xfrm>
            <a:prstGeom prst="ellipse">
              <a:avLst/>
            </a:prstGeom>
            <a:solidFill>
              <a:schemeClr val="bg1"/>
            </a:solidFill>
            <a:ln w="6350" cmpd="sng">
              <a:solidFill>
                <a:schemeClr val="tx2"/>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2800">
                <a:latin typeface="Source Sans Pro Light" panose="020B0403030403020204" pitchFamily="34" charset="0"/>
              </a:endParaRPr>
            </a:p>
          </p:txBody>
        </p:sp>
      </p:grpSp>
      <p:sp>
        <p:nvSpPr>
          <p:cNvPr id="49" name="TextBox 48"/>
          <p:cNvSpPr txBox="1"/>
          <p:nvPr/>
        </p:nvSpPr>
        <p:spPr>
          <a:xfrm>
            <a:off x="18208682" y="3143026"/>
            <a:ext cx="3846925" cy="523220"/>
          </a:xfrm>
          <a:prstGeom prst="rect">
            <a:avLst/>
          </a:prstGeom>
          <a:noFill/>
        </p:spPr>
        <p:txBody>
          <a:bodyPr wrap="square" rtlCol="0">
            <a:spAutoFit/>
          </a:bodyPr>
          <a:lstStyle/>
          <a:p>
            <a:r>
              <a:rPr lang="id-ID" sz="2800" b="1" dirty="0">
                <a:solidFill>
                  <a:schemeClr val="accent2"/>
                </a:solidFill>
                <a:latin typeface="+mj-lt"/>
              </a:rPr>
              <a:t>SUBTITLE HERE</a:t>
            </a:r>
          </a:p>
        </p:txBody>
      </p:sp>
      <p:sp>
        <p:nvSpPr>
          <p:cNvPr id="50" name="TextBox 49"/>
          <p:cNvSpPr txBox="1"/>
          <p:nvPr/>
        </p:nvSpPr>
        <p:spPr>
          <a:xfrm>
            <a:off x="18208682" y="3703678"/>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1" name="TextBox 50"/>
          <p:cNvSpPr txBox="1"/>
          <p:nvPr/>
        </p:nvSpPr>
        <p:spPr>
          <a:xfrm>
            <a:off x="18208682" y="5436680"/>
            <a:ext cx="3846925" cy="523220"/>
          </a:xfrm>
          <a:prstGeom prst="rect">
            <a:avLst/>
          </a:prstGeom>
          <a:noFill/>
        </p:spPr>
        <p:txBody>
          <a:bodyPr wrap="square" rtlCol="0">
            <a:spAutoFit/>
          </a:bodyPr>
          <a:lstStyle/>
          <a:p>
            <a:r>
              <a:rPr lang="id-ID" sz="2800" b="1" dirty="0">
                <a:solidFill>
                  <a:schemeClr val="accent4"/>
                </a:solidFill>
                <a:latin typeface="+mj-lt"/>
              </a:rPr>
              <a:t>SUBTITLE HERE</a:t>
            </a:r>
          </a:p>
        </p:txBody>
      </p:sp>
      <p:sp>
        <p:nvSpPr>
          <p:cNvPr id="52" name="TextBox 51"/>
          <p:cNvSpPr txBox="1"/>
          <p:nvPr/>
        </p:nvSpPr>
        <p:spPr>
          <a:xfrm>
            <a:off x="18208682" y="5997332"/>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3" name="TextBox 52"/>
          <p:cNvSpPr txBox="1"/>
          <p:nvPr/>
        </p:nvSpPr>
        <p:spPr>
          <a:xfrm>
            <a:off x="18208682" y="7535939"/>
            <a:ext cx="3846925" cy="523220"/>
          </a:xfrm>
          <a:prstGeom prst="rect">
            <a:avLst/>
          </a:prstGeom>
          <a:noFill/>
        </p:spPr>
        <p:txBody>
          <a:bodyPr wrap="square" rtlCol="0">
            <a:spAutoFit/>
          </a:bodyPr>
          <a:lstStyle/>
          <a:p>
            <a:r>
              <a:rPr lang="id-ID" sz="2800" b="1" dirty="0">
                <a:solidFill>
                  <a:schemeClr val="accent3"/>
                </a:solidFill>
                <a:latin typeface="+mj-lt"/>
              </a:rPr>
              <a:t>SUBTITLE HERE</a:t>
            </a:r>
          </a:p>
        </p:txBody>
      </p:sp>
      <p:sp>
        <p:nvSpPr>
          <p:cNvPr id="54" name="TextBox 53"/>
          <p:cNvSpPr txBox="1"/>
          <p:nvPr/>
        </p:nvSpPr>
        <p:spPr>
          <a:xfrm>
            <a:off x="18208682" y="8096591"/>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5" name="TextBox 54"/>
          <p:cNvSpPr txBox="1"/>
          <p:nvPr/>
        </p:nvSpPr>
        <p:spPr>
          <a:xfrm>
            <a:off x="18208682" y="9880329"/>
            <a:ext cx="3846925" cy="523220"/>
          </a:xfrm>
          <a:prstGeom prst="rect">
            <a:avLst/>
          </a:prstGeom>
          <a:noFill/>
        </p:spPr>
        <p:txBody>
          <a:bodyPr wrap="square" rtlCol="0">
            <a:spAutoFit/>
          </a:bodyPr>
          <a:lstStyle/>
          <a:p>
            <a:r>
              <a:rPr lang="id-ID" sz="2800" b="1" dirty="0">
                <a:solidFill>
                  <a:schemeClr val="accent1"/>
                </a:solidFill>
                <a:latin typeface="+mj-lt"/>
              </a:rPr>
              <a:t>SUBTITLE HERE</a:t>
            </a:r>
          </a:p>
        </p:txBody>
      </p:sp>
      <p:sp>
        <p:nvSpPr>
          <p:cNvPr id="56" name="TextBox 55"/>
          <p:cNvSpPr txBox="1"/>
          <p:nvPr/>
        </p:nvSpPr>
        <p:spPr>
          <a:xfrm>
            <a:off x="18208682" y="10440981"/>
            <a:ext cx="4124921" cy="1015663"/>
          </a:xfrm>
          <a:prstGeom prst="rect">
            <a:avLst/>
          </a:prstGeom>
          <a:noFill/>
        </p:spPr>
        <p:txBody>
          <a:bodyPr wrap="square" rtlCol="0">
            <a:spAutoFit/>
          </a:bodyPr>
          <a:lstStyle/>
          <a:p>
            <a:pPr>
              <a:lnSpc>
                <a:spcPct val="100000"/>
              </a:lnSpc>
            </a:pPr>
            <a:r>
              <a:rPr lang="id-ID" sz="2000" dirty="0">
                <a:solidFill>
                  <a:schemeClr val="tx1">
                    <a:lumMod val="50000"/>
                    <a:lumOff val="50000"/>
                  </a:schemeClr>
                </a:solidFill>
              </a:rPr>
              <a:t>We are placing great text in this text frames. Lorem ipsum will be replaced</a:t>
            </a:r>
            <a:endParaRPr lang="en-AU" sz="2000" dirty="0">
              <a:solidFill>
                <a:schemeClr val="tx1">
                  <a:lumMod val="50000"/>
                  <a:lumOff val="50000"/>
                </a:schemeClr>
              </a:solidFill>
            </a:endParaRPr>
          </a:p>
        </p:txBody>
      </p:sp>
      <p:sp>
        <p:nvSpPr>
          <p:cNvPr id="57" name="TextBox 56"/>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45</a:t>
            </a:fld>
            <a:endParaRPr lang="en-US" sz="2400" dirty="0">
              <a:solidFill>
                <a:schemeClr val="bg1"/>
              </a:solidFill>
            </a:endParaRPr>
          </a:p>
        </p:txBody>
      </p:sp>
    </p:spTree>
    <p:extLst>
      <p:ext uri="{BB962C8B-B14F-4D97-AF65-F5344CB8AC3E}">
        <p14:creationId xmlns:p14="http://schemas.microsoft.com/office/powerpoint/2010/main" val="33317007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500" fill="hold"/>
                                        <p:tgtEl>
                                          <p:spTgt spid="27"/>
                                        </p:tgtEl>
                                        <p:attrNameLst>
                                          <p:attrName>ppt_w</p:attrName>
                                        </p:attrNameLst>
                                      </p:cBhvr>
                                      <p:tavLst>
                                        <p:tav tm="0">
                                          <p:val>
                                            <p:fltVal val="0"/>
                                          </p:val>
                                        </p:tav>
                                        <p:tav tm="100000">
                                          <p:val>
                                            <p:strVal val="#ppt_w"/>
                                          </p:val>
                                        </p:tav>
                                      </p:tavLst>
                                    </p:anim>
                                    <p:anim calcmode="lin" valueType="num">
                                      <p:cBhvr>
                                        <p:cTn id="8" dur="500" fill="hold"/>
                                        <p:tgtEl>
                                          <p:spTgt spid="27"/>
                                        </p:tgtEl>
                                        <p:attrNameLst>
                                          <p:attrName>ppt_h</p:attrName>
                                        </p:attrNameLst>
                                      </p:cBhvr>
                                      <p:tavLst>
                                        <p:tav tm="0">
                                          <p:val>
                                            <p:fltVal val="0"/>
                                          </p:val>
                                        </p:tav>
                                        <p:tav tm="100000">
                                          <p:val>
                                            <p:strVal val="#ppt_h"/>
                                          </p:val>
                                        </p:tav>
                                      </p:tavLst>
                                    </p:anim>
                                    <p:anim calcmode="lin" valueType="num">
                                      <p:cBhvr>
                                        <p:cTn id="9" dur="500" fill="hold"/>
                                        <p:tgtEl>
                                          <p:spTgt spid="27"/>
                                        </p:tgtEl>
                                        <p:attrNameLst>
                                          <p:attrName>style.rotation</p:attrName>
                                        </p:attrNameLst>
                                      </p:cBhvr>
                                      <p:tavLst>
                                        <p:tav tm="0">
                                          <p:val>
                                            <p:fltVal val="360"/>
                                          </p:val>
                                        </p:tav>
                                        <p:tav tm="100000">
                                          <p:val>
                                            <p:fltVal val="0"/>
                                          </p:val>
                                        </p:tav>
                                      </p:tavLst>
                                    </p:anim>
                                    <p:animEffect transition="in" filter="fade">
                                      <p:cBhvr>
                                        <p:cTn id="10" dur="500"/>
                                        <p:tgtEl>
                                          <p:spTgt spid="27"/>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500"/>
                                        <p:tgtEl>
                                          <p:spTgt spid="28"/>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500"/>
                                        <p:tgtEl>
                                          <p:spTgt spid="29"/>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30"/>
                                        </p:tgtEl>
                                        <p:attrNameLst>
                                          <p:attrName>style.visibility</p:attrName>
                                        </p:attrNameLst>
                                      </p:cBhvr>
                                      <p:to>
                                        <p:strVal val="visible"/>
                                      </p:to>
                                    </p:set>
                                    <p:animEffect transition="in" filter="wipe(left)">
                                      <p:cBhvr>
                                        <p:cTn id="20" dur="500"/>
                                        <p:tgtEl>
                                          <p:spTgt spid="30"/>
                                        </p:tgtEl>
                                      </p:cBhvr>
                                    </p:animEffect>
                                  </p:childTnLst>
                                </p:cTn>
                              </p:par>
                            </p:childTnLst>
                          </p:cTn>
                        </p:par>
                        <p:par>
                          <p:cTn id="21" fill="hold">
                            <p:stCondLst>
                              <p:cond delay="1000"/>
                            </p:stCondLst>
                            <p:childTnLst>
                              <p:par>
                                <p:cTn id="22" presetID="42"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500"/>
                                        <p:tgtEl>
                                          <p:spTgt spid="4"/>
                                        </p:tgtEl>
                                      </p:cBhvr>
                                    </p:animEffect>
                                    <p:anim calcmode="lin" valueType="num">
                                      <p:cBhvr>
                                        <p:cTn id="25" dur="500" fill="hold"/>
                                        <p:tgtEl>
                                          <p:spTgt spid="4"/>
                                        </p:tgtEl>
                                        <p:attrNameLst>
                                          <p:attrName>ppt_x</p:attrName>
                                        </p:attrNameLst>
                                      </p:cBhvr>
                                      <p:tavLst>
                                        <p:tav tm="0">
                                          <p:val>
                                            <p:strVal val="#ppt_x"/>
                                          </p:val>
                                        </p:tav>
                                        <p:tav tm="100000">
                                          <p:val>
                                            <p:strVal val="#ppt_x"/>
                                          </p:val>
                                        </p:tav>
                                      </p:tavLst>
                                    </p:anim>
                                    <p:anim calcmode="lin" valueType="num">
                                      <p:cBhvr>
                                        <p:cTn id="26" dur="500" fill="hold"/>
                                        <p:tgtEl>
                                          <p:spTgt spid="4"/>
                                        </p:tgtEl>
                                        <p:attrNameLst>
                                          <p:attrName>ppt_y</p:attrName>
                                        </p:attrNameLst>
                                      </p:cBhvr>
                                      <p:tavLst>
                                        <p:tav tm="0">
                                          <p:val>
                                            <p:strVal val="#ppt_y+.1"/>
                                          </p:val>
                                        </p:tav>
                                        <p:tav tm="100000">
                                          <p:val>
                                            <p:strVal val="#ppt_y"/>
                                          </p:val>
                                        </p:tav>
                                      </p:tavLst>
                                    </p:anim>
                                  </p:childTnLst>
                                </p:cTn>
                              </p:par>
                            </p:childTnLst>
                          </p:cTn>
                        </p:par>
                        <p:par>
                          <p:cTn id="27" fill="hold">
                            <p:stCondLst>
                              <p:cond delay="1500"/>
                            </p:stCondLst>
                            <p:childTnLst>
                              <p:par>
                                <p:cTn id="28" presetID="22" presetClass="entr" presetSubtype="8" fill="hold" nodeType="afterEffect">
                                  <p:stCondLst>
                                    <p:cond delay="0"/>
                                  </p:stCondLst>
                                  <p:childTnLst>
                                    <p:set>
                                      <p:cBhvr>
                                        <p:cTn id="29" dur="1" fill="hold">
                                          <p:stCondLst>
                                            <p:cond delay="0"/>
                                          </p:stCondLst>
                                        </p:cTn>
                                        <p:tgtEl>
                                          <p:spTgt spid="31"/>
                                        </p:tgtEl>
                                        <p:attrNameLst>
                                          <p:attrName>style.visibility</p:attrName>
                                        </p:attrNameLst>
                                      </p:cBhvr>
                                      <p:to>
                                        <p:strVal val="visible"/>
                                      </p:to>
                                    </p:set>
                                    <p:animEffect transition="in" filter="wipe(left)">
                                      <p:cBhvr>
                                        <p:cTn id="30" dur="500"/>
                                        <p:tgtEl>
                                          <p:spTgt spid="31"/>
                                        </p:tgtEl>
                                      </p:cBhvr>
                                    </p:animEffect>
                                  </p:childTnLst>
                                </p:cTn>
                              </p:par>
                            </p:childTnLst>
                          </p:cTn>
                        </p:par>
                        <p:par>
                          <p:cTn id="31" fill="hold">
                            <p:stCondLst>
                              <p:cond delay="2000"/>
                            </p:stCondLst>
                            <p:childTnLst>
                              <p:par>
                                <p:cTn id="32" presetID="10" presetClass="entr" presetSubtype="0" fill="hold" grpId="0" nodeType="afterEffect">
                                  <p:stCondLst>
                                    <p:cond delay="0"/>
                                  </p:stCondLst>
                                  <p:childTnLst>
                                    <p:set>
                                      <p:cBhvr>
                                        <p:cTn id="33" dur="1" fill="hold">
                                          <p:stCondLst>
                                            <p:cond delay="0"/>
                                          </p:stCondLst>
                                        </p:cTn>
                                        <p:tgtEl>
                                          <p:spTgt spid="49"/>
                                        </p:tgtEl>
                                        <p:attrNameLst>
                                          <p:attrName>style.visibility</p:attrName>
                                        </p:attrNameLst>
                                      </p:cBhvr>
                                      <p:to>
                                        <p:strVal val="visible"/>
                                      </p:to>
                                    </p:set>
                                    <p:animEffect transition="in" filter="fade">
                                      <p:cBhvr>
                                        <p:cTn id="34" dur="500"/>
                                        <p:tgtEl>
                                          <p:spTgt spid="4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0"/>
                                        </p:tgtEl>
                                        <p:attrNameLst>
                                          <p:attrName>style.visibility</p:attrName>
                                        </p:attrNameLst>
                                      </p:cBhvr>
                                      <p:to>
                                        <p:strVal val="visible"/>
                                      </p:to>
                                    </p:set>
                                    <p:animEffect transition="in" filter="fade">
                                      <p:cBhvr>
                                        <p:cTn id="37" dur="500"/>
                                        <p:tgtEl>
                                          <p:spTgt spid="50"/>
                                        </p:tgtEl>
                                      </p:cBhvr>
                                    </p:animEffect>
                                  </p:childTnLst>
                                </p:cTn>
                              </p:par>
                            </p:childTnLst>
                          </p:cTn>
                        </p:par>
                        <p:par>
                          <p:cTn id="38" fill="hold">
                            <p:stCondLst>
                              <p:cond delay="2500"/>
                            </p:stCondLst>
                            <p:childTnLst>
                              <p:par>
                                <p:cTn id="39" presetID="22" presetClass="entr" presetSubtype="8" fill="hold" nodeType="afterEffect">
                                  <p:stCondLst>
                                    <p:cond delay="0"/>
                                  </p:stCondLst>
                                  <p:childTnLst>
                                    <p:set>
                                      <p:cBhvr>
                                        <p:cTn id="40" dur="1" fill="hold">
                                          <p:stCondLst>
                                            <p:cond delay="0"/>
                                          </p:stCondLst>
                                        </p:cTn>
                                        <p:tgtEl>
                                          <p:spTgt spid="39"/>
                                        </p:tgtEl>
                                        <p:attrNameLst>
                                          <p:attrName>style.visibility</p:attrName>
                                        </p:attrNameLst>
                                      </p:cBhvr>
                                      <p:to>
                                        <p:strVal val="visible"/>
                                      </p:to>
                                    </p:set>
                                    <p:animEffect transition="in" filter="wipe(left)">
                                      <p:cBhvr>
                                        <p:cTn id="41" dur="500"/>
                                        <p:tgtEl>
                                          <p:spTgt spid="39"/>
                                        </p:tgtEl>
                                      </p:cBhvr>
                                    </p:animEffect>
                                  </p:childTnLst>
                                </p:cTn>
                              </p:par>
                            </p:childTnLst>
                          </p:cTn>
                        </p:par>
                        <p:par>
                          <p:cTn id="42" fill="hold">
                            <p:stCondLst>
                              <p:cond delay="3000"/>
                            </p:stCondLst>
                            <p:childTnLst>
                              <p:par>
                                <p:cTn id="43" presetID="10" presetClass="entr" presetSubtype="0" fill="hold" grpId="0"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2"/>
                                        </p:tgtEl>
                                        <p:attrNameLst>
                                          <p:attrName>style.visibility</p:attrName>
                                        </p:attrNameLst>
                                      </p:cBhvr>
                                      <p:to>
                                        <p:strVal val="visible"/>
                                      </p:to>
                                    </p:set>
                                    <p:animEffect transition="in" filter="fade">
                                      <p:cBhvr>
                                        <p:cTn id="48" dur="500"/>
                                        <p:tgtEl>
                                          <p:spTgt spid="52"/>
                                        </p:tgtEl>
                                      </p:cBhvr>
                                    </p:animEffect>
                                  </p:childTnLst>
                                </p:cTn>
                              </p:par>
                            </p:childTnLst>
                          </p:cTn>
                        </p:par>
                        <p:par>
                          <p:cTn id="49" fill="hold">
                            <p:stCondLst>
                              <p:cond delay="3500"/>
                            </p:stCondLst>
                            <p:childTnLst>
                              <p:par>
                                <p:cTn id="50" presetID="22" presetClass="entr" presetSubtype="8" fill="hold" nodeType="afterEffect">
                                  <p:stCondLst>
                                    <p:cond delay="0"/>
                                  </p:stCondLst>
                                  <p:childTnLst>
                                    <p:set>
                                      <p:cBhvr>
                                        <p:cTn id="51" dur="1" fill="hold">
                                          <p:stCondLst>
                                            <p:cond delay="0"/>
                                          </p:stCondLst>
                                        </p:cTn>
                                        <p:tgtEl>
                                          <p:spTgt spid="42"/>
                                        </p:tgtEl>
                                        <p:attrNameLst>
                                          <p:attrName>style.visibility</p:attrName>
                                        </p:attrNameLst>
                                      </p:cBhvr>
                                      <p:to>
                                        <p:strVal val="visible"/>
                                      </p:to>
                                    </p:set>
                                    <p:animEffect transition="in" filter="wipe(left)">
                                      <p:cBhvr>
                                        <p:cTn id="52" dur="500"/>
                                        <p:tgtEl>
                                          <p:spTgt spid="42"/>
                                        </p:tgtEl>
                                      </p:cBhvr>
                                    </p:animEffect>
                                  </p:childTnLst>
                                </p:cTn>
                              </p:par>
                            </p:childTnLst>
                          </p:cTn>
                        </p:par>
                        <p:par>
                          <p:cTn id="53" fill="hold">
                            <p:stCondLst>
                              <p:cond delay="4000"/>
                            </p:stCondLst>
                            <p:childTnLst>
                              <p:par>
                                <p:cTn id="54" presetID="10" presetClass="entr" presetSubtype="0" fill="hold" grpId="0" nodeType="afterEffect">
                                  <p:stCondLst>
                                    <p:cond delay="0"/>
                                  </p:stCondLst>
                                  <p:childTnLst>
                                    <p:set>
                                      <p:cBhvr>
                                        <p:cTn id="55" dur="1" fill="hold">
                                          <p:stCondLst>
                                            <p:cond delay="0"/>
                                          </p:stCondLst>
                                        </p:cTn>
                                        <p:tgtEl>
                                          <p:spTgt spid="53"/>
                                        </p:tgtEl>
                                        <p:attrNameLst>
                                          <p:attrName>style.visibility</p:attrName>
                                        </p:attrNameLst>
                                      </p:cBhvr>
                                      <p:to>
                                        <p:strVal val="visible"/>
                                      </p:to>
                                    </p:set>
                                    <p:animEffect transition="in" filter="fade">
                                      <p:cBhvr>
                                        <p:cTn id="56" dur="500"/>
                                        <p:tgtEl>
                                          <p:spTgt spid="53"/>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4"/>
                                        </p:tgtEl>
                                        <p:attrNameLst>
                                          <p:attrName>style.visibility</p:attrName>
                                        </p:attrNameLst>
                                      </p:cBhvr>
                                      <p:to>
                                        <p:strVal val="visible"/>
                                      </p:to>
                                    </p:set>
                                    <p:animEffect transition="in" filter="fade">
                                      <p:cBhvr>
                                        <p:cTn id="59" dur="500"/>
                                        <p:tgtEl>
                                          <p:spTgt spid="54"/>
                                        </p:tgtEl>
                                      </p:cBhvr>
                                    </p:animEffect>
                                  </p:childTnLst>
                                </p:cTn>
                              </p:par>
                            </p:childTnLst>
                          </p:cTn>
                        </p:par>
                        <p:par>
                          <p:cTn id="60" fill="hold">
                            <p:stCondLst>
                              <p:cond delay="4500"/>
                            </p:stCondLst>
                            <p:childTnLst>
                              <p:par>
                                <p:cTn id="61" presetID="22" presetClass="entr" presetSubtype="8" fill="hold" nodeType="afterEffect">
                                  <p:stCondLst>
                                    <p:cond delay="0"/>
                                  </p:stCondLst>
                                  <p:childTnLst>
                                    <p:set>
                                      <p:cBhvr>
                                        <p:cTn id="62" dur="1" fill="hold">
                                          <p:stCondLst>
                                            <p:cond delay="0"/>
                                          </p:stCondLst>
                                        </p:cTn>
                                        <p:tgtEl>
                                          <p:spTgt spid="35"/>
                                        </p:tgtEl>
                                        <p:attrNameLst>
                                          <p:attrName>style.visibility</p:attrName>
                                        </p:attrNameLst>
                                      </p:cBhvr>
                                      <p:to>
                                        <p:strVal val="visible"/>
                                      </p:to>
                                    </p:set>
                                    <p:animEffect transition="in" filter="wipe(left)">
                                      <p:cBhvr>
                                        <p:cTn id="63" dur="500"/>
                                        <p:tgtEl>
                                          <p:spTgt spid="35"/>
                                        </p:tgtEl>
                                      </p:cBhvr>
                                    </p:animEffect>
                                  </p:childTnLst>
                                </p:cTn>
                              </p:par>
                            </p:childTnLst>
                          </p:cTn>
                        </p:par>
                        <p:par>
                          <p:cTn id="64" fill="hold">
                            <p:stCondLst>
                              <p:cond delay="5000"/>
                            </p:stCondLst>
                            <p:childTnLst>
                              <p:par>
                                <p:cTn id="65" presetID="10" presetClass="entr" presetSubtype="0" fill="hold" grpId="0" nodeType="afterEffect">
                                  <p:stCondLst>
                                    <p:cond delay="0"/>
                                  </p:stCondLst>
                                  <p:childTnLst>
                                    <p:set>
                                      <p:cBhvr>
                                        <p:cTn id="66" dur="1" fill="hold">
                                          <p:stCondLst>
                                            <p:cond delay="0"/>
                                          </p:stCondLst>
                                        </p:cTn>
                                        <p:tgtEl>
                                          <p:spTgt spid="55"/>
                                        </p:tgtEl>
                                        <p:attrNameLst>
                                          <p:attrName>style.visibility</p:attrName>
                                        </p:attrNameLst>
                                      </p:cBhvr>
                                      <p:to>
                                        <p:strVal val="visible"/>
                                      </p:to>
                                    </p:set>
                                    <p:animEffect transition="in" filter="fade">
                                      <p:cBhvr>
                                        <p:cTn id="67" dur="500"/>
                                        <p:tgtEl>
                                          <p:spTgt spid="5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56"/>
                                        </p:tgtEl>
                                        <p:attrNameLst>
                                          <p:attrName>style.visibility</p:attrName>
                                        </p:attrNameLst>
                                      </p:cBhvr>
                                      <p:to>
                                        <p:strVal val="visible"/>
                                      </p:to>
                                    </p:set>
                                    <p:animEffect transition="in" filter="fade">
                                      <p:cBhvr>
                                        <p:cTn id="70"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p:bldP spid="29" grpId="0"/>
      <p:bldP spid="30" grpId="0"/>
      <p:bldP spid="49" grpId="0"/>
      <p:bldP spid="50" grpId="0"/>
      <p:bldP spid="51" grpId="0"/>
      <p:bldP spid="52" grpId="0"/>
      <p:bldP spid="53" grpId="0"/>
      <p:bldP spid="54" grpId="0"/>
      <p:bldP spid="55" grpId="0"/>
      <p:bldP spid="5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SPRINT TO SUCCESS</a:t>
            </a:r>
            <a:endParaRPr lang="en-AU" dirty="0"/>
          </a:p>
        </p:txBody>
      </p:sp>
      <p:sp>
        <p:nvSpPr>
          <p:cNvPr id="3" name="Content Placeholder 2"/>
          <p:cNvSpPr>
            <a:spLocks noGrp="1"/>
          </p:cNvSpPr>
          <p:nvPr>
            <p:ph idx="1"/>
          </p:nvPr>
        </p:nvSpPr>
        <p:spPr/>
        <p:txBody>
          <a:bodyPr>
            <a:normAutofit fontScale="92500" lnSpcReduction="20000"/>
          </a:bodyPr>
          <a:lstStyle/>
          <a:p>
            <a:r>
              <a:rPr lang="id-ID" dirty="0"/>
              <a:t>Intro Should Be Placed Here</a:t>
            </a:r>
            <a:endParaRPr lang="en-AU" dirty="0"/>
          </a:p>
        </p:txBody>
      </p:sp>
      <p:grpSp>
        <p:nvGrpSpPr>
          <p:cNvPr id="89" name="Group 88"/>
          <p:cNvGrpSpPr/>
          <p:nvPr/>
        </p:nvGrpSpPr>
        <p:grpSpPr>
          <a:xfrm>
            <a:off x="-41655" y="5006127"/>
            <a:ext cx="12347304" cy="7712345"/>
            <a:chOff x="-41655" y="5006127"/>
            <a:chExt cx="12347304" cy="7712345"/>
          </a:xfrm>
        </p:grpSpPr>
        <p:sp>
          <p:nvSpPr>
            <p:cNvPr id="62" name="Rectangle 61"/>
            <p:cNvSpPr/>
            <p:nvPr/>
          </p:nvSpPr>
          <p:spPr>
            <a:xfrm flipH="1">
              <a:off x="-41655" y="7553559"/>
              <a:ext cx="10065402" cy="1307909"/>
            </a:xfrm>
            <a:prstGeom prst="rect">
              <a:avLst/>
            </a:prstGeom>
            <a:gradFill>
              <a:gsLst>
                <a:gs pos="0">
                  <a:schemeClr val="accent3"/>
                </a:gs>
                <a:gs pos="41000">
                  <a:schemeClr val="accent3">
                    <a:lumMod val="60000"/>
                    <a:lumOff val="40000"/>
                  </a:schemeClr>
                </a:gs>
                <a:gs pos="83000">
                  <a:schemeClr val="accent3">
                    <a:lumMod val="40000"/>
                    <a:lumOff val="60000"/>
                  </a:schemeClr>
                </a:gs>
                <a:gs pos="100000">
                  <a:schemeClr val="accent3">
                    <a:lumMod val="20000"/>
                    <a:lumOff val="8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7" name="Rectangle 26"/>
            <p:cNvSpPr/>
            <p:nvPr/>
          </p:nvSpPr>
          <p:spPr>
            <a:xfrm flipH="1">
              <a:off x="-40632" y="5006127"/>
              <a:ext cx="10848978" cy="1301826"/>
            </a:xfrm>
            <a:prstGeom prst="rect">
              <a:avLst/>
            </a:prstGeom>
            <a:gradFill>
              <a:gsLst>
                <a:gs pos="0">
                  <a:schemeClr val="accent1"/>
                </a:gs>
                <a:gs pos="41000">
                  <a:schemeClr val="accent1">
                    <a:lumMod val="60000"/>
                    <a:lumOff val="40000"/>
                  </a:schemeClr>
                </a:gs>
                <a:gs pos="83000">
                  <a:schemeClr val="accent1">
                    <a:lumMod val="40000"/>
                    <a:lumOff val="60000"/>
                  </a:schemeClr>
                </a:gs>
                <a:gs pos="100000">
                  <a:schemeClr val="accent1">
                    <a:lumMod val="20000"/>
                    <a:lumOff val="8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8" name="Rectangle 27"/>
            <p:cNvSpPr/>
            <p:nvPr/>
          </p:nvSpPr>
          <p:spPr>
            <a:xfrm flipH="1">
              <a:off x="-40632" y="6307953"/>
              <a:ext cx="10511900" cy="1256400"/>
            </a:xfrm>
            <a:prstGeom prst="rect">
              <a:avLst/>
            </a:prstGeom>
            <a:gradFill>
              <a:gsLst>
                <a:gs pos="0">
                  <a:schemeClr val="accent2"/>
                </a:gs>
                <a:gs pos="41000">
                  <a:schemeClr val="accent2">
                    <a:lumMod val="60000"/>
                    <a:lumOff val="40000"/>
                  </a:schemeClr>
                </a:gs>
                <a:gs pos="83000">
                  <a:schemeClr val="accent2">
                    <a:lumMod val="40000"/>
                    <a:lumOff val="60000"/>
                  </a:schemeClr>
                </a:gs>
                <a:gs pos="100000">
                  <a:schemeClr val="accent2">
                    <a:lumMod val="20000"/>
                    <a:lumOff val="8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0" name="Rectangle 29"/>
            <p:cNvSpPr/>
            <p:nvPr/>
          </p:nvSpPr>
          <p:spPr>
            <a:xfrm flipH="1">
              <a:off x="-40632" y="8838873"/>
              <a:ext cx="10765900" cy="1309695"/>
            </a:xfrm>
            <a:custGeom>
              <a:avLst/>
              <a:gdLst>
                <a:gd name="connsiteX0" fmla="*/ 0 w 10511900"/>
                <a:gd name="connsiteY0" fmla="*/ 0 h 1256400"/>
                <a:gd name="connsiteX1" fmla="*/ 10511900 w 10511900"/>
                <a:gd name="connsiteY1" fmla="*/ 0 h 1256400"/>
                <a:gd name="connsiteX2" fmla="*/ 10511900 w 10511900"/>
                <a:gd name="connsiteY2" fmla="*/ 1256400 h 1256400"/>
                <a:gd name="connsiteX3" fmla="*/ 0 w 10511900"/>
                <a:gd name="connsiteY3" fmla="*/ 1256400 h 1256400"/>
                <a:gd name="connsiteX4" fmla="*/ 0 w 10511900"/>
                <a:gd name="connsiteY4" fmla="*/ 0 h 1256400"/>
                <a:gd name="connsiteX0" fmla="*/ 0 w 10511900"/>
                <a:gd name="connsiteY0" fmla="*/ 10993 h 1267393"/>
                <a:gd name="connsiteX1" fmla="*/ 565268 w 10511900"/>
                <a:gd name="connsiteY1" fmla="*/ 0 h 1267393"/>
                <a:gd name="connsiteX2" fmla="*/ 10511900 w 10511900"/>
                <a:gd name="connsiteY2" fmla="*/ 10993 h 1267393"/>
                <a:gd name="connsiteX3" fmla="*/ 10511900 w 10511900"/>
                <a:gd name="connsiteY3" fmla="*/ 1267393 h 1267393"/>
                <a:gd name="connsiteX4" fmla="*/ 0 w 10511900"/>
                <a:gd name="connsiteY4" fmla="*/ 1267393 h 1267393"/>
                <a:gd name="connsiteX5" fmla="*/ 0 w 10511900"/>
                <a:gd name="connsiteY5" fmla="*/ 10993 h 1267393"/>
                <a:gd name="connsiteX0" fmla="*/ 0 w 10511900"/>
                <a:gd name="connsiteY0" fmla="*/ 1267393 h 1267393"/>
                <a:gd name="connsiteX1" fmla="*/ 565268 w 10511900"/>
                <a:gd name="connsiteY1" fmla="*/ 0 h 1267393"/>
                <a:gd name="connsiteX2" fmla="*/ 10511900 w 10511900"/>
                <a:gd name="connsiteY2" fmla="*/ 10993 h 1267393"/>
                <a:gd name="connsiteX3" fmla="*/ 10511900 w 10511900"/>
                <a:gd name="connsiteY3" fmla="*/ 1267393 h 1267393"/>
                <a:gd name="connsiteX4" fmla="*/ 0 w 10511900"/>
                <a:gd name="connsiteY4" fmla="*/ 1267393 h 1267393"/>
                <a:gd name="connsiteX0" fmla="*/ 0 w 10765900"/>
                <a:gd name="connsiteY0" fmla="*/ 1255103 h 1267393"/>
                <a:gd name="connsiteX1" fmla="*/ 819268 w 10765900"/>
                <a:gd name="connsiteY1" fmla="*/ 0 h 1267393"/>
                <a:gd name="connsiteX2" fmla="*/ 10765900 w 10765900"/>
                <a:gd name="connsiteY2" fmla="*/ 10993 h 1267393"/>
                <a:gd name="connsiteX3" fmla="*/ 10765900 w 10765900"/>
                <a:gd name="connsiteY3" fmla="*/ 1267393 h 1267393"/>
                <a:gd name="connsiteX4" fmla="*/ 0 w 10765900"/>
                <a:gd name="connsiteY4" fmla="*/ 1255103 h 1267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5900" h="1267393">
                  <a:moveTo>
                    <a:pt x="0" y="1255103"/>
                  </a:moveTo>
                  <a:lnTo>
                    <a:pt x="819268" y="0"/>
                  </a:lnTo>
                  <a:lnTo>
                    <a:pt x="10765900" y="10993"/>
                  </a:lnTo>
                  <a:lnTo>
                    <a:pt x="10765900" y="1267393"/>
                  </a:lnTo>
                  <a:lnTo>
                    <a:pt x="0" y="1255103"/>
                  </a:lnTo>
                  <a:close/>
                </a:path>
              </a:pathLst>
            </a:custGeom>
            <a:gradFill>
              <a:gsLst>
                <a:gs pos="0">
                  <a:schemeClr val="accent4"/>
                </a:gs>
                <a:gs pos="41000">
                  <a:schemeClr val="accent4">
                    <a:lumMod val="60000"/>
                    <a:lumOff val="40000"/>
                  </a:schemeClr>
                </a:gs>
                <a:gs pos="83000">
                  <a:schemeClr val="accent4">
                    <a:lumMod val="40000"/>
                    <a:lumOff val="60000"/>
                  </a:schemeClr>
                </a:gs>
                <a:gs pos="100000">
                  <a:schemeClr val="accent4">
                    <a:lumMod val="20000"/>
                    <a:lumOff val="8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1" name="Rectangle 30"/>
            <p:cNvSpPr/>
            <p:nvPr/>
          </p:nvSpPr>
          <p:spPr>
            <a:xfrm flipH="1">
              <a:off x="-40633" y="10134256"/>
              <a:ext cx="11028164" cy="1281396"/>
            </a:xfrm>
            <a:prstGeom prst="rect">
              <a:avLst/>
            </a:prstGeom>
            <a:gradFill>
              <a:gsLst>
                <a:gs pos="0">
                  <a:schemeClr val="accent5"/>
                </a:gs>
                <a:gs pos="41000">
                  <a:schemeClr val="accent5">
                    <a:lumMod val="60000"/>
                    <a:lumOff val="40000"/>
                  </a:schemeClr>
                </a:gs>
                <a:gs pos="83000">
                  <a:schemeClr val="accent5">
                    <a:lumMod val="40000"/>
                    <a:lumOff val="60000"/>
                  </a:schemeClr>
                </a:gs>
                <a:gs pos="100000">
                  <a:schemeClr val="accent5">
                    <a:lumMod val="20000"/>
                    <a:lumOff val="8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2" name="Rectangle 31"/>
            <p:cNvSpPr/>
            <p:nvPr/>
          </p:nvSpPr>
          <p:spPr>
            <a:xfrm flipH="1">
              <a:off x="-40632" y="11418052"/>
              <a:ext cx="11128378" cy="1270388"/>
            </a:xfrm>
            <a:custGeom>
              <a:avLst/>
              <a:gdLst>
                <a:gd name="connsiteX0" fmla="*/ 0 w 10848978"/>
                <a:gd name="connsiteY0" fmla="*/ 0 h 1270388"/>
                <a:gd name="connsiteX1" fmla="*/ 10848978 w 10848978"/>
                <a:gd name="connsiteY1" fmla="*/ 0 h 1270388"/>
                <a:gd name="connsiteX2" fmla="*/ 10848978 w 10848978"/>
                <a:gd name="connsiteY2" fmla="*/ 1270388 h 1270388"/>
                <a:gd name="connsiteX3" fmla="*/ 0 w 10848978"/>
                <a:gd name="connsiteY3" fmla="*/ 1270388 h 1270388"/>
                <a:gd name="connsiteX4" fmla="*/ 0 w 10848978"/>
                <a:gd name="connsiteY4" fmla="*/ 0 h 1270388"/>
                <a:gd name="connsiteX0" fmla="*/ 279400 w 11128378"/>
                <a:gd name="connsiteY0" fmla="*/ 0 h 1270388"/>
                <a:gd name="connsiteX1" fmla="*/ 11128378 w 11128378"/>
                <a:gd name="connsiteY1" fmla="*/ 0 h 1270388"/>
                <a:gd name="connsiteX2" fmla="*/ 11128378 w 11128378"/>
                <a:gd name="connsiteY2" fmla="*/ 1270388 h 1270388"/>
                <a:gd name="connsiteX3" fmla="*/ 0 w 11128378"/>
                <a:gd name="connsiteY3" fmla="*/ 1270388 h 1270388"/>
                <a:gd name="connsiteX4" fmla="*/ 279400 w 11128378"/>
                <a:gd name="connsiteY4" fmla="*/ 0 h 127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8378" h="1270388">
                  <a:moveTo>
                    <a:pt x="279400" y="0"/>
                  </a:moveTo>
                  <a:lnTo>
                    <a:pt x="11128378" y="0"/>
                  </a:lnTo>
                  <a:lnTo>
                    <a:pt x="11128378" y="1270388"/>
                  </a:lnTo>
                  <a:lnTo>
                    <a:pt x="0" y="1270388"/>
                  </a:lnTo>
                  <a:lnTo>
                    <a:pt x="279400" y="0"/>
                  </a:lnTo>
                  <a:close/>
                </a:path>
              </a:pathLst>
            </a:custGeom>
            <a:gradFill>
              <a:gsLst>
                <a:gs pos="0">
                  <a:schemeClr val="accent6"/>
                </a:gs>
                <a:gs pos="41000">
                  <a:schemeClr val="accent6">
                    <a:lumMod val="60000"/>
                    <a:lumOff val="40000"/>
                  </a:schemeClr>
                </a:gs>
                <a:gs pos="83000">
                  <a:schemeClr val="accent6">
                    <a:lumMod val="40000"/>
                    <a:lumOff val="60000"/>
                  </a:schemeClr>
                </a:gs>
                <a:gs pos="100000">
                  <a:schemeClr val="accent6">
                    <a:lumMod val="20000"/>
                    <a:lumOff val="8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nvGrpSpPr>
            <p:cNvPr id="61" name="Group 60"/>
            <p:cNvGrpSpPr/>
            <p:nvPr/>
          </p:nvGrpSpPr>
          <p:grpSpPr>
            <a:xfrm>
              <a:off x="6016050" y="5018039"/>
              <a:ext cx="6289599" cy="7700433"/>
              <a:chOff x="16117273" y="2158714"/>
              <a:chExt cx="6289599" cy="7494588"/>
            </a:xfrm>
          </p:grpSpPr>
          <p:sp>
            <p:nvSpPr>
              <p:cNvPr id="60" name="Freeform 59"/>
              <p:cNvSpPr>
                <a:spLocks/>
              </p:cNvSpPr>
              <p:nvPr/>
            </p:nvSpPr>
            <p:spPr bwMode="auto">
              <a:xfrm>
                <a:off x="17626491" y="4639296"/>
                <a:ext cx="4492965" cy="1256400"/>
              </a:xfrm>
              <a:custGeom>
                <a:avLst/>
                <a:gdLst>
                  <a:gd name="connsiteX0" fmla="*/ 3604587 w 4492965"/>
                  <a:gd name="connsiteY0" fmla="*/ 0 h 1256400"/>
                  <a:gd name="connsiteX1" fmla="*/ 4128396 w 4492965"/>
                  <a:gd name="connsiteY1" fmla="*/ 0 h 1256400"/>
                  <a:gd name="connsiteX2" fmla="*/ 4128671 w 4492965"/>
                  <a:gd name="connsiteY2" fmla="*/ 641 h 1256400"/>
                  <a:gd name="connsiteX3" fmla="*/ 4129056 w 4492965"/>
                  <a:gd name="connsiteY3" fmla="*/ 0 h 1256400"/>
                  <a:gd name="connsiteX4" fmla="*/ 4492965 w 4492965"/>
                  <a:gd name="connsiteY4" fmla="*/ 0 h 1256400"/>
                  <a:gd name="connsiteX5" fmla="*/ 4483327 w 4492965"/>
                  <a:gd name="connsiteY5" fmla="*/ 35336 h 1256400"/>
                  <a:gd name="connsiteX6" fmla="*/ 4471763 w 4492965"/>
                  <a:gd name="connsiteY6" fmla="*/ 77741 h 1256400"/>
                  <a:gd name="connsiteX7" fmla="*/ 4467907 w 4492965"/>
                  <a:gd name="connsiteY7" fmla="*/ 100870 h 1256400"/>
                  <a:gd name="connsiteX8" fmla="*/ 4456343 w 4492965"/>
                  <a:gd name="connsiteY8" fmla="*/ 127855 h 1256400"/>
                  <a:gd name="connsiteX9" fmla="*/ 4433213 w 4492965"/>
                  <a:gd name="connsiteY9" fmla="*/ 189535 h 1256400"/>
                  <a:gd name="connsiteX10" fmla="*/ 4394663 w 4492965"/>
                  <a:gd name="connsiteY10" fmla="*/ 255069 h 1256400"/>
                  <a:gd name="connsiteX11" fmla="*/ 4356113 w 4492965"/>
                  <a:gd name="connsiteY11" fmla="*/ 328313 h 1256400"/>
                  <a:gd name="connsiteX12" fmla="*/ 4275159 w 4492965"/>
                  <a:gd name="connsiteY12" fmla="*/ 463237 h 1256400"/>
                  <a:gd name="connsiteX13" fmla="*/ 4244319 w 4492965"/>
                  <a:gd name="connsiteY13" fmla="*/ 517207 h 1256400"/>
                  <a:gd name="connsiteX14" fmla="*/ 4221189 w 4492965"/>
                  <a:gd name="connsiteY14" fmla="*/ 559611 h 1256400"/>
                  <a:gd name="connsiteX15" fmla="*/ 4205770 w 4492965"/>
                  <a:gd name="connsiteY15" fmla="*/ 590451 h 1256400"/>
                  <a:gd name="connsiteX16" fmla="*/ 4194205 w 4492965"/>
                  <a:gd name="connsiteY16" fmla="*/ 609726 h 1256400"/>
                  <a:gd name="connsiteX17" fmla="*/ 4178785 w 4492965"/>
                  <a:gd name="connsiteY17" fmla="*/ 625146 h 1256400"/>
                  <a:gd name="connsiteX18" fmla="*/ 4159510 w 4492965"/>
                  <a:gd name="connsiteY18" fmla="*/ 629001 h 1256400"/>
                  <a:gd name="connsiteX19" fmla="*/ 4144091 w 4492965"/>
                  <a:gd name="connsiteY19" fmla="*/ 629001 h 1256400"/>
                  <a:gd name="connsiteX20" fmla="*/ 4120961 w 4492965"/>
                  <a:gd name="connsiteY20" fmla="*/ 625146 h 1256400"/>
                  <a:gd name="connsiteX21" fmla="*/ 4070846 w 4492965"/>
                  <a:gd name="connsiteY21" fmla="*/ 605871 h 1256400"/>
                  <a:gd name="connsiteX22" fmla="*/ 3982181 w 4492965"/>
                  <a:gd name="connsiteY22" fmla="*/ 571176 h 1256400"/>
                  <a:gd name="connsiteX23" fmla="*/ 3959052 w 4492965"/>
                  <a:gd name="connsiteY23" fmla="*/ 555757 h 1256400"/>
                  <a:gd name="connsiteX24" fmla="*/ 3947487 w 4492965"/>
                  <a:gd name="connsiteY24" fmla="*/ 544192 h 1256400"/>
                  <a:gd name="connsiteX25" fmla="*/ 3943632 w 4492965"/>
                  <a:gd name="connsiteY25" fmla="*/ 532627 h 1256400"/>
                  <a:gd name="connsiteX26" fmla="*/ 3878097 w 4492965"/>
                  <a:gd name="connsiteY26" fmla="*/ 413123 h 1256400"/>
                  <a:gd name="connsiteX27" fmla="*/ 3824128 w 4492965"/>
                  <a:gd name="connsiteY27" fmla="*/ 316749 h 1256400"/>
                  <a:gd name="connsiteX28" fmla="*/ 3754739 w 4492965"/>
                  <a:gd name="connsiteY28" fmla="*/ 224229 h 1256400"/>
                  <a:gd name="connsiteX29" fmla="*/ 3654509 w 4492965"/>
                  <a:gd name="connsiteY29" fmla="*/ 73886 h 1256400"/>
                  <a:gd name="connsiteX30" fmla="*/ 1908852 w 4492965"/>
                  <a:gd name="connsiteY30" fmla="*/ 0 h 1256400"/>
                  <a:gd name="connsiteX31" fmla="*/ 3369563 w 4492965"/>
                  <a:gd name="connsiteY31" fmla="*/ 0 h 1256400"/>
                  <a:gd name="connsiteX32" fmla="*/ 3357677 w 4492965"/>
                  <a:gd name="connsiteY32" fmla="*/ 23771 h 1256400"/>
                  <a:gd name="connsiteX33" fmla="*/ 3330692 w 4492965"/>
                  <a:gd name="connsiteY33" fmla="*/ 62321 h 1256400"/>
                  <a:gd name="connsiteX34" fmla="*/ 3299853 w 4492965"/>
                  <a:gd name="connsiteY34" fmla="*/ 93160 h 1256400"/>
                  <a:gd name="connsiteX35" fmla="*/ 3269013 w 4492965"/>
                  <a:gd name="connsiteY35" fmla="*/ 116290 h 1256400"/>
                  <a:gd name="connsiteX36" fmla="*/ 3242028 w 4492965"/>
                  <a:gd name="connsiteY36" fmla="*/ 135565 h 1256400"/>
                  <a:gd name="connsiteX37" fmla="*/ 3215043 w 4492965"/>
                  <a:gd name="connsiteY37" fmla="*/ 150985 h 1256400"/>
                  <a:gd name="connsiteX38" fmla="*/ 3191913 w 4492965"/>
                  <a:gd name="connsiteY38" fmla="*/ 158695 h 1256400"/>
                  <a:gd name="connsiteX39" fmla="*/ 3172639 w 4492965"/>
                  <a:gd name="connsiteY39" fmla="*/ 166405 h 1256400"/>
                  <a:gd name="connsiteX40" fmla="*/ 3164929 w 4492965"/>
                  <a:gd name="connsiteY40" fmla="*/ 170260 h 1256400"/>
                  <a:gd name="connsiteX41" fmla="*/ 3153363 w 4492965"/>
                  <a:gd name="connsiteY41" fmla="*/ 181825 h 1256400"/>
                  <a:gd name="connsiteX42" fmla="*/ 3134089 w 4492965"/>
                  <a:gd name="connsiteY42" fmla="*/ 208809 h 1256400"/>
                  <a:gd name="connsiteX43" fmla="*/ 3114814 w 4492965"/>
                  <a:gd name="connsiteY43" fmla="*/ 247359 h 1256400"/>
                  <a:gd name="connsiteX44" fmla="*/ 3095539 w 4492965"/>
                  <a:gd name="connsiteY44" fmla="*/ 289764 h 1256400"/>
                  <a:gd name="connsiteX45" fmla="*/ 3064699 w 4492965"/>
                  <a:gd name="connsiteY45" fmla="*/ 374573 h 1256400"/>
                  <a:gd name="connsiteX46" fmla="*/ 3056989 w 4492965"/>
                  <a:gd name="connsiteY46" fmla="*/ 409268 h 1256400"/>
                  <a:gd name="connsiteX47" fmla="*/ 3056989 w 4492965"/>
                  <a:gd name="connsiteY47" fmla="*/ 428543 h 1256400"/>
                  <a:gd name="connsiteX48" fmla="*/ 3053135 w 4492965"/>
                  <a:gd name="connsiteY48" fmla="*/ 443962 h 1256400"/>
                  <a:gd name="connsiteX49" fmla="*/ 3049279 w 4492965"/>
                  <a:gd name="connsiteY49" fmla="*/ 463237 h 1256400"/>
                  <a:gd name="connsiteX50" fmla="*/ 3030005 w 4492965"/>
                  <a:gd name="connsiteY50" fmla="*/ 509497 h 1256400"/>
                  <a:gd name="connsiteX51" fmla="*/ 3010730 w 4492965"/>
                  <a:gd name="connsiteY51" fmla="*/ 555757 h 1256400"/>
                  <a:gd name="connsiteX52" fmla="*/ 2999165 w 4492965"/>
                  <a:gd name="connsiteY52" fmla="*/ 582741 h 1256400"/>
                  <a:gd name="connsiteX53" fmla="*/ 2987600 w 4492965"/>
                  <a:gd name="connsiteY53" fmla="*/ 613581 h 1256400"/>
                  <a:gd name="connsiteX54" fmla="*/ 2972180 w 4492965"/>
                  <a:gd name="connsiteY54" fmla="*/ 648276 h 1256400"/>
                  <a:gd name="connsiteX55" fmla="*/ 2945195 w 4492965"/>
                  <a:gd name="connsiteY55" fmla="*/ 702245 h 1256400"/>
                  <a:gd name="connsiteX56" fmla="*/ 2933631 w 4492965"/>
                  <a:gd name="connsiteY56" fmla="*/ 729230 h 1256400"/>
                  <a:gd name="connsiteX57" fmla="*/ 2929775 w 4492965"/>
                  <a:gd name="connsiteY57" fmla="*/ 740795 h 1256400"/>
                  <a:gd name="connsiteX58" fmla="*/ 2929775 w 4492965"/>
                  <a:gd name="connsiteY58" fmla="*/ 748505 h 1256400"/>
                  <a:gd name="connsiteX59" fmla="*/ 2929775 w 4492965"/>
                  <a:gd name="connsiteY59" fmla="*/ 771635 h 1256400"/>
                  <a:gd name="connsiteX60" fmla="*/ 2925921 w 4492965"/>
                  <a:gd name="connsiteY60" fmla="*/ 794765 h 1256400"/>
                  <a:gd name="connsiteX61" fmla="*/ 2922065 w 4492965"/>
                  <a:gd name="connsiteY61" fmla="*/ 810184 h 1256400"/>
                  <a:gd name="connsiteX62" fmla="*/ 2910501 w 4492965"/>
                  <a:gd name="connsiteY62" fmla="*/ 817894 h 1256400"/>
                  <a:gd name="connsiteX63" fmla="*/ 2898936 w 4492965"/>
                  <a:gd name="connsiteY63" fmla="*/ 825604 h 1256400"/>
                  <a:gd name="connsiteX64" fmla="*/ 2887371 w 4492965"/>
                  <a:gd name="connsiteY64" fmla="*/ 837169 h 1256400"/>
                  <a:gd name="connsiteX65" fmla="*/ 2879661 w 4492965"/>
                  <a:gd name="connsiteY65" fmla="*/ 852589 h 1256400"/>
                  <a:gd name="connsiteX66" fmla="*/ 2879661 w 4492965"/>
                  <a:gd name="connsiteY66" fmla="*/ 864154 h 1256400"/>
                  <a:gd name="connsiteX67" fmla="*/ 2883516 w 4492965"/>
                  <a:gd name="connsiteY67" fmla="*/ 875719 h 1256400"/>
                  <a:gd name="connsiteX68" fmla="*/ 2891226 w 4492965"/>
                  <a:gd name="connsiteY68" fmla="*/ 883429 h 1256400"/>
                  <a:gd name="connsiteX69" fmla="*/ 2895081 w 4492965"/>
                  <a:gd name="connsiteY69" fmla="*/ 891139 h 1256400"/>
                  <a:gd name="connsiteX70" fmla="*/ 2895081 w 4492965"/>
                  <a:gd name="connsiteY70" fmla="*/ 902704 h 1256400"/>
                  <a:gd name="connsiteX71" fmla="*/ 2895081 w 4492965"/>
                  <a:gd name="connsiteY71" fmla="*/ 910414 h 1256400"/>
                  <a:gd name="connsiteX72" fmla="*/ 2887371 w 4492965"/>
                  <a:gd name="connsiteY72" fmla="*/ 918123 h 1256400"/>
                  <a:gd name="connsiteX73" fmla="*/ 2860386 w 4492965"/>
                  <a:gd name="connsiteY73" fmla="*/ 941253 h 1256400"/>
                  <a:gd name="connsiteX74" fmla="*/ 2852676 w 4492965"/>
                  <a:gd name="connsiteY74" fmla="*/ 948963 h 1256400"/>
                  <a:gd name="connsiteX75" fmla="*/ 2856531 w 4492965"/>
                  <a:gd name="connsiteY75" fmla="*/ 952818 h 1256400"/>
                  <a:gd name="connsiteX76" fmla="*/ 2856531 w 4492965"/>
                  <a:gd name="connsiteY76" fmla="*/ 960528 h 1256400"/>
                  <a:gd name="connsiteX77" fmla="*/ 2852676 w 4492965"/>
                  <a:gd name="connsiteY77" fmla="*/ 975948 h 1256400"/>
                  <a:gd name="connsiteX78" fmla="*/ 2848821 w 4492965"/>
                  <a:gd name="connsiteY78" fmla="*/ 979803 h 1256400"/>
                  <a:gd name="connsiteX79" fmla="*/ 2829547 w 4492965"/>
                  <a:gd name="connsiteY79" fmla="*/ 987513 h 1256400"/>
                  <a:gd name="connsiteX80" fmla="*/ 2817981 w 4492965"/>
                  <a:gd name="connsiteY80" fmla="*/ 995223 h 1256400"/>
                  <a:gd name="connsiteX81" fmla="*/ 2817981 w 4492965"/>
                  <a:gd name="connsiteY81" fmla="*/ 999078 h 1256400"/>
                  <a:gd name="connsiteX82" fmla="*/ 2817981 w 4492965"/>
                  <a:gd name="connsiteY82" fmla="*/ 1006788 h 1256400"/>
                  <a:gd name="connsiteX83" fmla="*/ 2821837 w 4492965"/>
                  <a:gd name="connsiteY83" fmla="*/ 1018353 h 1256400"/>
                  <a:gd name="connsiteX84" fmla="*/ 2817981 w 4492965"/>
                  <a:gd name="connsiteY84" fmla="*/ 1033773 h 1256400"/>
                  <a:gd name="connsiteX85" fmla="*/ 2810271 w 4492965"/>
                  <a:gd name="connsiteY85" fmla="*/ 1045337 h 1256400"/>
                  <a:gd name="connsiteX86" fmla="*/ 2790997 w 4492965"/>
                  <a:gd name="connsiteY86" fmla="*/ 1083887 h 1256400"/>
                  <a:gd name="connsiteX87" fmla="*/ 2771722 w 4492965"/>
                  <a:gd name="connsiteY87" fmla="*/ 1118582 h 1256400"/>
                  <a:gd name="connsiteX88" fmla="*/ 2767867 w 4492965"/>
                  <a:gd name="connsiteY88" fmla="*/ 1134002 h 1256400"/>
                  <a:gd name="connsiteX89" fmla="*/ 2771722 w 4492965"/>
                  <a:gd name="connsiteY89" fmla="*/ 1149422 h 1256400"/>
                  <a:gd name="connsiteX90" fmla="*/ 2771722 w 4492965"/>
                  <a:gd name="connsiteY90" fmla="*/ 1164841 h 1256400"/>
                  <a:gd name="connsiteX91" fmla="*/ 2767867 w 4492965"/>
                  <a:gd name="connsiteY91" fmla="*/ 1176406 h 1256400"/>
                  <a:gd name="connsiteX92" fmla="*/ 2764012 w 4492965"/>
                  <a:gd name="connsiteY92" fmla="*/ 1187971 h 1256400"/>
                  <a:gd name="connsiteX93" fmla="*/ 2756302 w 4492965"/>
                  <a:gd name="connsiteY93" fmla="*/ 1211101 h 1256400"/>
                  <a:gd name="connsiteX94" fmla="*/ 2740882 w 4492965"/>
                  <a:gd name="connsiteY94" fmla="*/ 1245796 h 1256400"/>
                  <a:gd name="connsiteX95" fmla="*/ 2730278 w 4492965"/>
                  <a:gd name="connsiteY95" fmla="*/ 1256400 h 1256400"/>
                  <a:gd name="connsiteX96" fmla="*/ 1454043 w 4492965"/>
                  <a:gd name="connsiteY96" fmla="*/ 1256400 h 1256400"/>
                  <a:gd name="connsiteX97" fmla="*/ 1476453 w 4492965"/>
                  <a:gd name="connsiteY97" fmla="*/ 1226521 h 1256400"/>
                  <a:gd name="connsiteX98" fmla="*/ 1499583 w 4492965"/>
                  <a:gd name="connsiteY98" fmla="*/ 1184116 h 1256400"/>
                  <a:gd name="connsiteX99" fmla="*/ 1526567 w 4492965"/>
                  <a:gd name="connsiteY99" fmla="*/ 1130147 h 1256400"/>
                  <a:gd name="connsiteX100" fmla="*/ 1561262 w 4492965"/>
                  <a:gd name="connsiteY100" fmla="*/ 1068467 h 1256400"/>
                  <a:gd name="connsiteX101" fmla="*/ 1595957 w 4492965"/>
                  <a:gd name="connsiteY101" fmla="*/ 1006788 h 1256400"/>
                  <a:gd name="connsiteX102" fmla="*/ 1615231 w 4492965"/>
                  <a:gd name="connsiteY102" fmla="*/ 979803 h 1256400"/>
                  <a:gd name="connsiteX103" fmla="*/ 1642216 w 4492965"/>
                  <a:gd name="connsiteY103" fmla="*/ 945108 h 1256400"/>
                  <a:gd name="connsiteX104" fmla="*/ 1700041 w 4492965"/>
                  <a:gd name="connsiteY104" fmla="*/ 879574 h 1256400"/>
                  <a:gd name="connsiteX105" fmla="*/ 1754010 w 4492965"/>
                  <a:gd name="connsiteY105" fmla="*/ 814039 h 1256400"/>
                  <a:gd name="connsiteX106" fmla="*/ 1777140 w 4492965"/>
                  <a:gd name="connsiteY106" fmla="*/ 779345 h 1256400"/>
                  <a:gd name="connsiteX107" fmla="*/ 1792560 w 4492965"/>
                  <a:gd name="connsiteY107" fmla="*/ 748505 h 1256400"/>
                  <a:gd name="connsiteX108" fmla="*/ 1804125 w 4492965"/>
                  <a:gd name="connsiteY108" fmla="*/ 717665 h 1256400"/>
                  <a:gd name="connsiteX109" fmla="*/ 1815690 w 4492965"/>
                  <a:gd name="connsiteY109" fmla="*/ 682970 h 1256400"/>
                  <a:gd name="connsiteX110" fmla="*/ 1831110 w 4492965"/>
                  <a:gd name="connsiteY110" fmla="*/ 609726 h 1256400"/>
                  <a:gd name="connsiteX111" fmla="*/ 1842675 w 4492965"/>
                  <a:gd name="connsiteY111" fmla="*/ 536482 h 1256400"/>
                  <a:gd name="connsiteX112" fmla="*/ 1850385 w 4492965"/>
                  <a:gd name="connsiteY112" fmla="*/ 470947 h 1256400"/>
                  <a:gd name="connsiteX113" fmla="*/ 1858095 w 4492965"/>
                  <a:gd name="connsiteY113" fmla="*/ 409268 h 1256400"/>
                  <a:gd name="connsiteX114" fmla="*/ 1873514 w 4492965"/>
                  <a:gd name="connsiteY114" fmla="*/ 343733 h 1256400"/>
                  <a:gd name="connsiteX115" fmla="*/ 1888934 w 4492965"/>
                  <a:gd name="connsiteY115" fmla="*/ 278199 h 1256400"/>
                  <a:gd name="connsiteX116" fmla="*/ 1904354 w 4492965"/>
                  <a:gd name="connsiteY116" fmla="*/ 201099 h 1256400"/>
                  <a:gd name="connsiteX117" fmla="*/ 1908209 w 4492965"/>
                  <a:gd name="connsiteY117" fmla="*/ 124000 h 1256400"/>
                  <a:gd name="connsiteX118" fmla="*/ 1912064 w 4492965"/>
                  <a:gd name="connsiteY118" fmla="*/ 54611 h 1256400"/>
                  <a:gd name="connsiteX119" fmla="*/ 568937 w 4492965"/>
                  <a:gd name="connsiteY119" fmla="*/ 0 h 1256400"/>
                  <a:gd name="connsiteX120" fmla="*/ 886797 w 4492965"/>
                  <a:gd name="connsiteY120" fmla="*/ 0 h 1256400"/>
                  <a:gd name="connsiteX121" fmla="*/ 851948 w 4492965"/>
                  <a:gd name="connsiteY121" fmla="*/ 77741 h 1256400"/>
                  <a:gd name="connsiteX122" fmla="*/ 832673 w 4492965"/>
                  <a:gd name="connsiteY122" fmla="*/ 120145 h 1256400"/>
                  <a:gd name="connsiteX123" fmla="*/ 821108 w 4492965"/>
                  <a:gd name="connsiteY123" fmla="*/ 150985 h 1256400"/>
                  <a:gd name="connsiteX124" fmla="*/ 813398 w 4492965"/>
                  <a:gd name="connsiteY124" fmla="*/ 197245 h 1256400"/>
                  <a:gd name="connsiteX125" fmla="*/ 813398 w 4492965"/>
                  <a:gd name="connsiteY125" fmla="*/ 239649 h 1256400"/>
                  <a:gd name="connsiteX126" fmla="*/ 817253 w 4492965"/>
                  <a:gd name="connsiteY126" fmla="*/ 282054 h 1256400"/>
                  <a:gd name="connsiteX127" fmla="*/ 821108 w 4492965"/>
                  <a:gd name="connsiteY127" fmla="*/ 328313 h 1256400"/>
                  <a:gd name="connsiteX128" fmla="*/ 828818 w 4492965"/>
                  <a:gd name="connsiteY128" fmla="*/ 389993 h 1256400"/>
                  <a:gd name="connsiteX129" fmla="*/ 828818 w 4492965"/>
                  <a:gd name="connsiteY129" fmla="*/ 463237 h 1256400"/>
                  <a:gd name="connsiteX130" fmla="*/ 821108 w 4492965"/>
                  <a:gd name="connsiteY130" fmla="*/ 540337 h 1256400"/>
                  <a:gd name="connsiteX131" fmla="*/ 817253 w 4492965"/>
                  <a:gd name="connsiteY131" fmla="*/ 575031 h 1256400"/>
                  <a:gd name="connsiteX132" fmla="*/ 805688 w 4492965"/>
                  <a:gd name="connsiteY132" fmla="*/ 605871 h 1256400"/>
                  <a:gd name="connsiteX133" fmla="*/ 797978 w 4492965"/>
                  <a:gd name="connsiteY133" fmla="*/ 632856 h 1256400"/>
                  <a:gd name="connsiteX134" fmla="*/ 794123 w 4492965"/>
                  <a:gd name="connsiteY134" fmla="*/ 652131 h 1256400"/>
                  <a:gd name="connsiteX135" fmla="*/ 794123 w 4492965"/>
                  <a:gd name="connsiteY135" fmla="*/ 671406 h 1256400"/>
                  <a:gd name="connsiteX136" fmla="*/ 794123 w 4492965"/>
                  <a:gd name="connsiteY136" fmla="*/ 682970 h 1256400"/>
                  <a:gd name="connsiteX137" fmla="*/ 801833 w 4492965"/>
                  <a:gd name="connsiteY137" fmla="*/ 698390 h 1256400"/>
                  <a:gd name="connsiteX138" fmla="*/ 801833 w 4492965"/>
                  <a:gd name="connsiteY138" fmla="*/ 706100 h 1256400"/>
                  <a:gd name="connsiteX139" fmla="*/ 817253 w 4492965"/>
                  <a:gd name="connsiteY139" fmla="*/ 729230 h 1256400"/>
                  <a:gd name="connsiteX140" fmla="*/ 821108 w 4492965"/>
                  <a:gd name="connsiteY140" fmla="*/ 748505 h 1256400"/>
                  <a:gd name="connsiteX141" fmla="*/ 817253 w 4492965"/>
                  <a:gd name="connsiteY141" fmla="*/ 760070 h 1256400"/>
                  <a:gd name="connsiteX142" fmla="*/ 809543 w 4492965"/>
                  <a:gd name="connsiteY142" fmla="*/ 771635 h 1256400"/>
                  <a:gd name="connsiteX143" fmla="*/ 801833 w 4492965"/>
                  <a:gd name="connsiteY143" fmla="*/ 775490 h 1256400"/>
                  <a:gd name="connsiteX144" fmla="*/ 794123 w 4492965"/>
                  <a:gd name="connsiteY144" fmla="*/ 779345 h 1256400"/>
                  <a:gd name="connsiteX145" fmla="*/ 786413 w 4492965"/>
                  <a:gd name="connsiteY145" fmla="*/ 779345 h 1256400"/>
                  <a:gd name="connsiteX146" fmla="*/ 759429 w 4492965"/>
                  <a:gd name="connsiteY146" fmla="*/ 771635 h 1256400"/>
                  <a:gd name="connsiteX147" fmla="*/ 740154 w 4492965"/>
                  <a:gd name="connsiteY147" fmla="*/ 756215 h 1256400"/>
                  <a:gd name="connsiteX148" fmla="*/ 728589 w 4492965"/>
                  <a:gd name="connsiteY148" fmla="*/ 736940 h 1256400"/>
                  <a:gd name="connsiteX149" fmla="*/ 717024 w 4492965"/>
                  <a:gd name="connsiteY149" fmla="*/ 717665 h 1256400"/>
                  <a:gd name="connsiteX150" fmla="*/ 713169 w 4492965"/>
                  <a:gd name="connsiteY150" fmla="*/ 698390 h 1256400"/>
                  <a:gd name="connsiteX151" fmla="*/ 709314 w 4492965"/>
                  <a:gd name="connsiteY151" fmla="*/ 682970 h 1256400"/>
                  <a:gd name="connsiteX152" fmla="*/ 709314 w 4492965"/>
                  <a:gd name="connsiteY152" fmla="*/ 667551 h 1256400"/>
                  <a:gd name="connsiteX153" fmla="*/ 705459 w 4492965"/>
                  <a:gd name="connsiteY153" fmla="*/ 644421 h 1256400"/>
                  <a:gd name="connsiteX154" fmla="*/ 697749 w 4492965"/>
                  <a:gd name="connsiteY154" fmla="*/ 629001 h 1256400"/>
                  <a:gd name="connsiteX155" fmla="*/ 686184 w 4492965"/>
                  <a:gd name="connsiteY155" fmla="*/ 621291 h 1256400"/>
                  <a:gd name="connsiteX156" fmla="*/ 670765 w 4492965"/>
                  <a:gd name="connsiteY156" fmla="*/ 617436 h 1256400"/>
                  <a:gd name="connsiteX157" fmla="*/ 659199 w 4492965"/>
                  <a:gd name="connsiteY157" fmla="*/ 621291 h 1256400"/>
                  <a:gd name="connsiteX158" fmla="*/ 647635 w 4492965"/>
                  <a:gd name="connsiteY158" fmla="*/ 625146 h 1256400"/>
                  <a:gd name="connsiteX159" fmla="*/ 636070 w 4492965"/>
                  <a:gd name="connsiteY159" fmla="*/ 629001 h 1256400"/>
                  <a:gd name="connsiteX160" fmla="*/ 624505 w 4492965"/>
                  <a:gd name="connsiteY160" fmla="*/ 648276 h 1256400"/>
                  <a:gd name="connsiteX161" fmla="*/ 601375 w 4492965"/>
                  <a:gd name="connsiteY161" fmla="*/ 667551 h 1256400"/>
                  <a:gd name="connsiteX162" fmla="*/ 531986 w 4492965"/>
                  <a:gd name="connsiteY162" fmla="*/ 717665 h 1256400"/>
                  <a:gd name="connsiteX163" fmla="*/ 493436 w 4492965"/>
                  <a:gd name="connsiteY163" fmla="*/ 748505 h 1256400"/>
                  <a:gd name="connsiteX164" fmla="*/ 454886 w 4492965"/>
                  <a:gd name="connsiteY164" fmla="*/ 779345 h 1256400"/>
                  <a:gd name="connsiteX165" fmla="*/ 420191 w 4492965"/>
                  <a:gd name="connsiteY165" fmla="*/ 814039 h 1256400"/>
                  <a:gd name="connsiteX166" fmla="*/ 389352 w 4492965"/>
                  <a:gd name="connsiteY166" fmla="*/ 852589 h 1256400"/>
                  <a:gd name="connsiteX167" fmla="*/ 358512 w 4492965"/>
                  <a:gd name="connsiteY167" fmla="*/ 887284 h 1256400"/>
                  <a:gd name="connsiteX168" fmla="*/ 323817 w 4492965"/>
                  <a:gd name="connsiteY168" fmla="*/ 921978 h 1256400"/>
                  <a:gd name="connsiteX169" fmla="*/ 285268 w 4492965"/>
                  <a:gd name="connsiteY169" fmla="*/ 945108 h 1256400"/>
                  <a:gd name="connsiteX170" fmla="*/ 250573 w 4492965"/>
                  <a:gd name="connsiteY170" fmla="*/ 964383 h 1256400"/>
                  <a:gd name="connsiteX171" fmla="*/ 215878 w 4492965"/>
                  <a:gd name="connsiteY171" fmla="*/ 979803 h 1256400"/>
                  <a:gd name="connsiteX172" fmla="*/ 188893 w 4492965"/>
                  <a:gd name="connsiteY172" fmla="*/ 991368 h 1256400"/>
                  <a:gd name="connsiteX173" fmla="*/ 161909 w 4492965"/>
                  <a:gd name="connsiteY173" fmla="*/ 999078 h 1256400"/>
                  <a:gd name="connsiteX174" fmla="*/ 150344 w 4492965"/>
                  <a:gd name="connsiteY174" fmla="*/ 995223 h 1256400"/>
                  <a:gd name="connsiteX175" fmla="*/ 142634 w 4492965"/>
                  <a:gd name="connsiteY175" fmla="*/ 987513 h 1256400"/>
                  <a:gd name="connsiteX176" fmla="*/ 142634 w 4492965"/>
                  <a:gd name="connsiteY176" fmla="*/ 979803 h 1256400"/>
                  <a:gd name="connsiteX177" fmla="*/ 146489 w 4492965"/>
                  <a:gd name="connsiteY177" fmla="*/ 968238 h 1256400"/>
                  <a:gd name="connsiteX178" fmla="*/ 165764 w 4492965"/>
                  <a:gd name="connsiteY178" fmla="*/ 937398 h 1256400"/>
                  <a:gd name="connsiteX179" fmla="*/ 196603 w 4492965"/>
                  <a:gd name="connsiteY179" fmla="*/ 906559 h 1256400"/>
                  <a:gd name="connsiteX180" fmla="*/ 258283 w 4492965"/>
                  <a:gd name="connsiteY180" fmla="*/ 848734 h 1256400"/>
                  <a:gd name="connsiteX181" fmla="*/ 292978 w 4492965"/>
                  <a:gd name="connsiteY181" fmla="*/ 821749 h 1256400"/>
                  <a:gd name="connsiteX182" fmla="*/ 96374 w 4492965"/>
                  <a:gd name="connsiteY182" fmla="*/ 952818 h 1256400"/>
                  <a:gd name="connsiteX183" fmla="*/ 65535 w 4492965"/>
                  <a:gd name="connsiteY183" fmla="*/ 972093 h 1256400"/>
                  <a:gd name="connsiteX184" fmla="*/ 53970 w 4492965"/>
                  <a:gd name="connsiteY184" fmla="*/ 975948 h 1256400"/>
                  <a:gd name="connsiteX185" fmla="*/ 46260 w 4492965"/>
                  <a:gd name="connsiteY185" fmla="*/ 972093 h 1256400"/>
                  <a:gd name="connsiteX186" fmla="*/ 38550 w 4492965"/>
                  <a:gd name="connsiteY186" fmla="*/ 964383 h 1256400"/>
                  <a:gd name="connsiteX187" fmla="*/ 30840 w 4492965"/>
                  <a:gd name="connsiteY187" fmla="*/ 952818 h 1256400"/>
                  <a:gd name="connsiteX188" fmla="*/ 23130 w 4492965"/>
                  <a:gd name="connsiteY188" fmla="*/ 929688 h 1256400"/>
                  <a:gd name="connsiteX189" fmla="*/ 19275 w 4492965"/>
                  <a:gd name="connsiteY189" fmla="*/ 918123 h 1256400"/>
                  <a:gd name="connsiteX190" fmla="*/ 7710 w 4492965"/>
                  <a:gd name="connsiteY190" fmla="*/ 910414 h 1256400"/>
                  <a:gd name="connsiteX191" fmla="*/ 0 w 4492965"/>
                  <a:gd name="connsiteY191" fmla="*/ 902704 h 1256400"/>
                  <a:gd name="connsiteX192" fmla="*/ 0 w 4492965"/>
                  <a:gd name="connsiteY192" fmla="*/ 891139 h 1256400"/>
                  <a:gd name="connsiteX193" fmla="*/ 7710 w 4492965"/>
                  <a:gd name="connsiteY193" fmla="*/ 875719 h 1256400"/>
                  <a:gd name="connsiteX194" fmla="*/ 19275 w 4492965"/>
                  <a:gd name="connsiteY194" fmla="*/ 852589 h 1256400"/>
                  <a:gd name="connsiteX195" fmla="*/ 26985 w 4492965"/>
                  <a:gd name="connsiteY195" fmla="*/ 841024 h 1256400"/>
                  <a:gd name="connsiteX196" fmla="*/ 53970 w 4492965"/>
                  <a:gd name="connsiteY196" fmla="*/ 817894 h 1256400"/>
                  <a:gd name="connsiteX197" fmla="*/ 92519 w 4492965"/>
                  <a:gd name="connsiteY197" fmla="*/ 787055 h 1256400"/>
                  <a:gd name="connsiteX198" fmla="*/ 173474 w 4492965"/>
                  <a:gd name="connsiteY198" fmla="*/ 702245 h 1256400"/>
                  <a:gd name="connsiteX199" fmla="*/ 273703 w 4492965"/>
                  <a:gd name="connsiteY199" fmla="*/ 590451 h 1256400"/>
                  <a:gd name="connsiteX200" fmla="*/ 254428 w 4492965"/>
                  <a:gd name="connsiteY200" fmla="*/ 605871 h 1256400"/>
                  <a:gd name="connsiteX201" fmla="*/ 150344 w 4492965"/>
                  <a:gd name="connsiteY201" fmla="*/ 675261 h 1256400"/>
                  <a:gd name="connsiteX202" fmla="*/ 57825 w 4492965"/>
                  <a:gd name="connsiteY202" fmla="*/ 733085 h 1256400"/>
                  <a:gd name="connsiteX203" fmla="*/ 38550 w 4492965"/>
                  <a:gd name="connsiteY203" fmla="*/ 725375 h 1256400"/>
                  <a:gd name="connsiteX204" fmla="*/ 30840 w 4492965"/>
                  <a:gd name="connsiteY204" fmla="*/ 713810 h 1256400"/>
                  <a:gd name="connsiteX205" fmla="*/ 26985 w 4492965"/>
                  <a:gd name="connsiteY205" fmla="*/ 698390 h 1256400"/>
                  <a:gd name="connsiteX206" fmla="*/ 34695 w 4492965"/>
                  <a:gd name="connsiteY206" fmla="*/ 679115 h 1256400"/>
                  <a:gd name="connsiteX207" fmla="*/ 42405 w 4492965"/>
                  <a:gd name="connsiteY207" fmla="*/ 663696 h 1256400"/>
                  <a:gd name="connsiteX208" fmla="*/ 57825 w 4492965"/>
                  <a:gd name="connsiteY208" fmla="*/ 644421 h 1256400"/>
                  <a:gd name="connsiteX209" fmla="*/ 100229 w 4492965"/>
                  <a:gd name="connsiteY209" fmla="*/ 605871 h 1256400"/>
                  <a:gd name="connsiteX210" fmla="*/ 142634 w 4492965"/>
                  <a:gd name="connsiteY210" fmla="*/ 571176 h 1256400"/>
                  <a:gd name="connsiteX211" fmla="*/ 188893 w 4492965"/>
                  <a:gd name="connsiteY211" fmla="*/ 540337 h 1256400"/>
                  <a:gd name="connsiteX212" fmla="*/ 231298 w 4492965"/>
                  <a:gd name="connsiteY212" fmla="*/ 509497 h 1256400"/>
                  <a:gd name="connsiteX213" fmla="*/ 250573 w 4492965"/>
                  <a:gd name="connsiteY213" fmla="*/ 486367 h 1256400"/>
                  <a:gd name="connsiteX214" fmla="*/ 277558 w 4492965"/>
                  <a:gd name="connsiteY214" fmla="*/ 455527 h 1256400"/>
                  <a:gd name="connsiteX215" fmla="*/ 346947 w 4492965"/>
                  <a:gd name="connsiteY215" fmla="*/ 386138 h 1256400"/>
                  <a:gd name="connsiteX216" fmla="*/ 435611 w 4492965"/>
                  <a:gd name="connsiteY216" fmla="*/ 297474 h 1256400"/>
                  <a:gd name="connsiteX217" fmla="*/ 466451 w 4492965"/>
                  <a:gd name="connsiteY217" fmla="*/ 274344 h 1256400"/>
                  <a:gd name="connsiteX218" fmla="*/ 485726 w 4492965"/>
                  <a:gd name="connsiteY218" fmla="*/ 251214 h 1256400"/>
                  <a:gd name="connsiteX219" fmla="*/ 497291 w 4492965"/>
                  <a:gd name="connsiteY219" fmla="*/ 228084 h 1256400"/>
                  <a:gd name="connsiteX220" fmla="*/ 505001 w 4492965"/>
                  <a:gd name="connsiteY220" fmla="*/ 212664 h 1256400"/>
                  <a:gd name="connsiteX221" fmla="*/ 508856 w 4492965"/>
                  <a:gd name="connsiteY221" fmla="*/ 197245 h 1256400"/>
                  <a:gd name="connsiteX222" fmla="*/ 508856 w 4492965"/>
                  <a:gd name="connsiteY222" fmla="*/ 185680 h 1256400"/>
                  <a:gd name="connsiteX223" fmla="*/ 508856 w 4492965"/>
                  <a:gd name="connsiteY223" fmla="*/ 174115 h 1256400"/>
                  <a:gd name="connsiteX224" fmla="*/ 516566 w 4492965"/>
                  <a:gd name="connsiteY224" fmla="*/ 131710 h 1256400"/>
                  <a:gd name="connsiteX225" fmla="*/ 531986 w 4492965"/>
                  <a:gd name="connsiteY225" fmla="*/ 85450 h 12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Lst>
                <a:rect l="l" t="t" r="r" b="b"/>
                <a:pathLst>
                  <a:path w="4492965" h="1256400">
                    <a:moveTo>
                      <a:pt x="3604587" y="0"/>
                    </a:moveTo>
                    <a:lnTo>
                      <a:pt x="4128396" y="0"/>
                    </a:lnTo>
                    <a:lnTo>
                      <a:pt x="4128671" y="641"/>
                    </a:lnTo>
                    <a:lnTo>
                      <a:pt x="4129056" y="0"/>
                    </a:lnTo>
                    <a:lnTo>
                      <a:pt x="4492965" y="0"/>
                    </a:lnTo>
                    <a:lnTo>
                      <a:pt x="4483327" y="35336"/>
                    </a:lnTo>
                    <a:lnTo>
                      <a:pt x="4471763" y="77741"/>
                    </a:lnTo>
                    <a:lnTo>
                      <a:pt x="4467907" y="100870"/>
                    </a:lnTo>
                    <a:lnTo>
                      <a:pt x="4456343" y="127855"/>
                    </a:lnTo>
                    <a:lnTo>
                      <a:pt x="4433213" y="189535"/>
                    </a:lnTo>
                    <a:lnTo>
                      <a:pt x="4394663" y="255069"/>
                    </a:lnTo>
                    <a:lnTo>
                      <a:pt x="4356113" y="328313"/>
                    </a:lnTo>
                    <a:lnTo>
                      <a:pt x="4275159" y="463237"/>
                    </a:lnTo>
                    <a:lnTo>
                      <a:pt x="4244319" y="517207"/>
                    </a:lnTo>
                    <a:lnTo>
                      <a:pt x="4221189" y="559611"/>
                    </a:lnTo>
                    <a:lnTo>
                      <a:pt x="4205770" y="590451"/>
                    </a:lnTo>
                    <a:lnTo>
                      <a:pt x="4194205" y="609726"/>
                    </a:lnTo>
                    <a:lnTo>
                      <a:pt x="4178785" y="625146"/>
                    </a:lnTo>
                    <a:lnTo>
                      <a:pt x="4159510" y="629001"/>
                    </a:lnTo>
                    <a:lnTo>
                      <a:pt x="4144091" y="629001"/>
                    </a:lnTo>
                    <a:lnTo>
                      <a:pt x="4120961" y="625146"/>
                    </a:lnTo>
                    <a:lnTo>
                      <a:pt x="4070846" y="605871"/>
                    </a:lnTo>
                    <a:lnTo>
                      <a:pt x="3982181" y="571176"/>
                    </a:lnTo>
                    <a:lnTo>
                      <a:pt x="3959052" y="555757"/>
                    </a:lnTo>
                    <a:lnTo>
                      <a:pt x="3947487" y="544192"/>
                    </a:lnTo>
                    <a:lnTo>
                      <a:pt x="3943632" y="532627"/>
                    </a:lnTo>
                    <a:lnTo>
                      <a:pt x="3878097" y="413123"/>
                    </a:lnTo>
                    <a:lnTo>
                      <a:pt x="3824128" y="316749"/>
                    </a:lnTo>
                    <a:lnTo>
                      <a:pt x="3754739" y="224229"/>
                    </a:lnTo>
                    <a:lnTo>
                      <a:pt x="3654509" y="73886"/>
                    </a:lnTo>
                    <a:close/>
                    <a:moveTo>
                      <a:pt x="1908852" y="0"/>
                    </a:moveTo>
                    <a:lnTo>
                      <a:pt x="3369563" y="0"/>
                    </a:lnTo>
                    <a:lnTo>
                      <a:pt x="3357677" y="23771"/>
                    </a:lnTo>
                    <a:lnTo>
                      <a:pt x="3330692" y="62321"/>
                    </a:lnTo>
                    <a:lnTo>
                      <a:pt x="3299853" y="93160"/>
                    </a:lnTo>
                    <a:lnTo>
                      <a:pt x="3269013" y="116290"/>
                    </a:lnTo>
                    <a:lnTo>
                      <a:pt x="3242028" y="135565"/>
                    </a:lnTo>
                    <a:lnTo>
                      <a:pt x="3215043" y="150985"/>
                    </a:lnTo>
                    <a:lnTo>
                      <a:pt x="3191913" y="158695"/>
                    </a:lnTo>
                    <a:lnTo>
                      <a:pt x="3172639" y="166405"/>
                    </a:lnTo>
                    <a:lnTo>
                      <a:pt x="3164929" y="170260"/>
                    </a:lnTo>
                    <a:lnTo>
                      <a:pt x="3153363" y="181825"/>
                    </a:lnTo>
                    <a:lnTo>
                      <a:pt x="3134089" y="208809"/>
                    </a:lnTo>
                    <a:lnTo>
                      <a:pt x="3114814" y="247359"/>
                    </a:lnTo>
                    <a:lnTo>
                      <a:pt x="3095539" y="289764"/>
                    </a:lnTo>
                    <a:lnTo>
                      <a:pt x="3064699" y="374573"/>
                    </a:lnTo>
                    <a:lnTo>
                      <a:pt x="3056989" y="409268"/>
                    </a:lnTo>
                    <a:lnTo>
                      <a:pt x="3056989" y="428543"/>
                    </a:lnTo>
                    <a:lnTo>
                      <a:pt x="3053135" y="443962"/>
                    </a:lnTo>
                    <a:lnTo>
                      <a:pt x="3049279" y="463237"/>
                    </a:lnTo>
                    <a:lnTo>
                      <a:pt x="3030005" y="509497"/>
                    </a:lnTo>
                    <a:lnTo>
                      <a:pt x="3010730" y="555757"/>
                    </a:lnTo>
                    <a:lnTo>
                      <a:pt x="2999165" y="582741"/>
                    </a:lnTo>
                    <a:lnTo>
                      <a:pt x="2987600" y="613581"/>
                    </a:lnTo>
                    <a:lnTo>
                      <a:pt x="2972180" y="648276"/>
                    </a:lnTo>
                    <a:lnTo>
                      <a:pt x="2945195" y="702245"/>
                    </a:lnTo>
                    <a:lnTo>
                      <a:pt x="2933631" y="729230"/>
                    </a:lnTo>
                    <a:lnTo>
                      <a:pt x="2929775" y="740795"/>
                    </a:lnTo>
                    <a:lnTo>
                      <a:pt x="2929775" y="748505"/>
                    </a:lnTo>
                    <a:lnTo>
                      <a:pt x="2929775" y="771635"/>
                    </a:lnTo>
                    <a:lnTo>
                      <a:pt x="2925921" y="794765"/>
                    </a:lnTo>
                    <a:lnTo>
                      <a:pt x="2922065" y="810184"/>
                    </a:lnTo>
                    <a:lnTo>
                      <a:pt x="2910501" y="817894"/>
                    </a:lnTo>
                    <a:lnTo>
                      <a:pt x="2898936" y="825604"/>
                    </a:lnTo>
                    <a:lnTo>
                      <a:pt x="2887371" y="837169"/>
                    </a:lnTo>
                    <a:lnTo>
                      <a:pt x="2879661" y="852589"/>
                    </a:lnTo>
                    <a:lnTo>
                      <a:pt x="2879661" y="864154"/>
                    </a:lnTo>
                    <a:lnTo>
                      <a:pt x="2883516" y="875719"/>
                    </a:lnTo>
                    <a:lnTo>
                      <a:pt x="2891226" y="883429"/>
                    </a:lnTo>
                    <a:lnTo>
                      <a:pt x="2895081" y="891139"/>
                    </a:lnTo>
                    <a:lnTo>
                      <a:pt x="2895081" y="902704"/>
                    </a:lnTo>
                    <a:lnTo>
                      <a:pt x="2895081" y="910414"/>
                    </a:lnTo>
                    <a:lnTo>
                      <a:pt x="2887371" y="918123"/>
                    </a:lnTo>
                    <a:lnTo>
                      <a:pt x="2860386" y="941253"/>
                    </a:lnTo>
                    <a:lnTo>
                      <a:pt x="2852676" y="948963"/>
                    </a:lnTo>
                    <a:lnTo>
                      <a:pt x="2856531" y="952818"/>
                    </a:lnTo>
                    <a:lnTo>
                      <a:pt x="2856531" y="960528"/>
                    </a:lnTo>
                    <a:lnTo>
                      <a:pt x="2852676" y="975948"/>
                    </a:lnTo>
                    <a:lnTo>
                      <a:pt x="2848821" y="979803"/>
                    </a:lnTo>
                    <a:lnTo>
                      <a:pt x="2829547" y="987513"/>
                    </a:lnTo>
                    <a:lnTo>
                      <a:pt x="2817981" y="995223"/>
                    </a:lnTo>
                    <a:lnTo>
                      <a:pt x="2817981" y="999078"/>
                    </a:lnTo>
                    <a:lnTo>
                      <a:pt x="2817981" y="1006788"/>
                    </a:lnTo>
                    <a:lnTo>
                      <a:pt x="2821837" y="1018353"/>
                    </a:lnTo>
                    <a:lnTo>
                      <a:pt x="2817981" y="1033773"/>
                    </a:lnTo>
                    <a:lnTo>
                      <a:pt x="2810271" y="1045337"/>
                    </a:lnTo>
                    <a:lnTo>
                      <a:pt x="2790997" y="1083887"/>
                    </a:lnTo>
                    <a:lnTo>
                      <a:pt x="2771722" y="1118582"/>
                    </a:lnTo>
                    <a:lnTo>
                      <a:pt x="2767867" y="1134002"/>
                    </a:lnTo>
                    <a:lnTo>
                      <a:pt x="2771722" y="1149422"/>
                    </a:lnTo>
                    <a:lnTo>
                      <a:pt x="2771722" y="1164841"/>
                    </a:lnTo>
                    <a:lnTo>
                      <a:pt x="2767867" y="1176406"/>
                    </a:lnTo>
                    <a:lnTo>
                      <a:pt x="2764012" y="1187971"/>
                    </a:lnTo>
                    <a:lnTo>
                      <a:pt x="2756302" y="1211101"/>
                    </a:lnTo>
                    <a:lnTo>
                      <a:pt x="2740882" y="1245796"/>
                    </a:lnTo>
                    <a:lnTo>
                      <a:pt x="2730278" y="1256400"/>
                    </a:lnTo>
                    <a:lnTo>
                      <a:pt x="1454043" y="1256400"/>
                    </a:lnTo>
                    <a:lnTo>
                      <a:pt x="1476453" y="1226521"/>
                    </a:lnTo>
                    <a:lnTo>
                      <a:pt x="1499583" y="1184116"/>
                    </a:lnTo>
                    <a:lnTo>
                      <a:pt x="1526567" y="1130147"/>
                    </a:lnTo>
                    <a:lnTo>
                      <a:pt x="1561262" y="1068467"/>
                    </a:lnTo>
                    <a:lnTo>
                      <a:pt x="1595957" y="1006788"/>
                    </a:lnTo>
                    <a:lnTo>
                      <a:pt x="1615231" y="979803"/>
                    </a:lnTo>
                    <a:lnTo>
                      <a:pt x="1642216" y="945108"/>
                    </a:lnTo>
                    <a:lnTo>
                      <a:pt x="1700041" y="879574"/>
                    </a:lnTo>
                    <a:lnTo>
                      <a:pt x="1754010" y="814039"/>
                    </a:lnTo>
                    <a:lnTo>
                      <a:pt x="1777140" y="779345"/>
                    </a:lnTo>
                    <a:lnTo>
                      <a:pt x="1792560" y="748505"/>
                    </a:lnTo>
                    <a:lnTo>
                      <a:pt x="1804125" y="717665"/>
                    </a:lnTo>
                    <a:lnTo>
                      <a:pt x="1815690" y="682970"/>
                    </a:lnTo>
                    <a:lnTo>
                      <a:pt x="1831110" y="609726"/>
                    </a:lnTo>
                    <a:lnTo>
                      <a:pt x="1842675" y="536482"/>
                    </a:lnTo>
                    <a:lnTo>
                      <a:pt x="1850385" y="470947"/>
                    </a:lnTo>
                    <a:lnTo>
                      <a:pt x="1858095" y="409268"/>
                    </a:lnTo>
                    <a:lnTo>
                      <a:pt x="1873514" y="343733"/>
                    </a:lnTo>
                    <a:lnTo>
                      <a:pt x="1888934" y="278199"/>
                    </a:lnTo>
                    <a:lnTo>
                      <a:pt x="1904354" y="201099"/>
                    </a:lnTo>
                    <a:lnTo>
                      <a:pt x="1908209" y="124000"/>
                    </a:lnTo>
                    <a:lnTo>
                      <a:pt x="1912064" y="54611"/>
                    </a:lnTo>
                    <a:close/>
                    <a:moveTo>
                      <a:pt x="568937" y="0"/>
                    </a:moveTo>
                    <a:lnTo>
                      <a:pt x="886797" y="0"/>
                    </a:lnTo>
                    <a:lnTo>
                      <a:pt x="851948" y="77741"/>
                    </a:lnTo>
                    <a:lnTo>
                      <a:pt x="832673" y="120145"/>
                    </a:lnTo>
                    <a:lnTo>
                      <a:pt x="821108" y="150985"/>
                    </a:lnTo>
                    <a:lnTo>
                      <a:pt x="813398" y="197245"/>
                    </a:lnTo>
                    <a:lnTo>
                      <a:pt x="813398" y="239649"/>
                    </a:lnTo>
                    <a:lnTo>
                      <a:pt x="817253" y="282054"/>
                    </a:lnTo>
                    <a:lnTo>
                      <a:pt x="821108" y="328313"/>
                    </a:lnTo>
                    <a:lnTo>
                      <a:pt x="828818" y="389993"/>
                    </a:lnTo>
                    <a:lnTo>
                      <a:pt x="828818" y="463237"/>
                    </a:lnTo>
                    <a:lnTo>
                      <a:pt x="821108" y="540337"/>
                    </a:lnTo>
                    <a:lnTo>
                      <a:pt x="817253" y="575031"/>
                    </a:lnTo>
                    <a:lnTo>
                      <a:pt x="805688" y="605871"/>
                    </a:lnTo>
                    <a:lnTo>
                      <a:pt x="797978" y="632856"/>
                    </a:lnTo>
                    <a:lnTo>
                      <a:pt x="794123" y="652131"/>
                    </a:lnTo>
                    <a:lnTo>
                      <a:pt x="794123" y="671406"/>
                    </a:lnTo>
                    <a:lnTo>
                      <a:pt x="794123" y="682970"/>
                    </a:lnTo>
                    <a:lnTo>
                      <a:pt x="801833" y="698390"/>
                    </a:lnTo>
                    <a:lnTo>
                      <a:pt x="801833" y="706100"/>
                    </a:lnTo>
                    <a:lnTo>
                      <a:pt x="817253" y="729230"/>
                    </a:lnTo>
                    <a:lnTo>
                      <a:pt x="821108" y="748505"/>
                    </a:lnTo>
                    <a:lnTo>
                      <a:pt x="817253" y="760070"/>
                    </a:lnTo>
                    <a:lnTo>
                      <a:pt x="809543" y="771635"/>
                    </a:lnTo>
                    <a:lnTo>
                      <a:pt x="801833" y="775490"/>
                    </a:lnTo>
                    <a:lnTo>
                      <a:pt x="794123" y="779345"/>
                    </a:lnTo>
                    <a:lnTo>
                      <a:pt x="786413" y="779345"/>
                    </a:lnTo>
                    <a:lnTo>
                      <a:pt x="759429" y="771635"/>
                    </a:lnTo>
                    <a:lnTo>
                      <a:pt x="740154" y="756215"/>
                    </a:lnTo>
                    <a:lnTo>
                      <a:pt x="728589" y="736940"/>
                    </a:lnTo>
                    <a:lnTo>
                      <a:pt x="717024" y="717665"/>
                    </a:lnTo>
                    <a:lnTo>
                      <a:pt x="713169" y="698390"/>
                    </a:lnTo>
                    <a:lnTo>
                      <a:pt x="709314" y="682970"/>
                    </a:lnTo>
                    <a:lnTo>
                      <a:pt x="709314" y="667551"/>
                    </a:lnTo>
                    <a:lnTo>
                      <a:pt x="705459" y="644421"/>
                    </a:lnTo>
                    <a:lnTo>
                      <a:pt x="697749" y="629001"/>
                    </a:lnTo>
                    <a:lnTo>
                      <a:pt x="686184" y="621291"/>
                    </a:lnTo>
                    <a:lnTo>
                      <a:pt x="670765" y="617436"/>
                    </a:lnTo>
                    <a:lnTo>
                      <a:pt x="659199" y="621291"/>
                    </a:lnTo>
                    <a:lnTo>
                      <a:pt x="647635" y="625146"/>
                    </a:lnTo>
                    <a:lnTo>
                      <a:pt x="636070" y="629001"/>
                    </a:lnTo>
                    <a:lnTo>
                      <a:pt x="624505" y="648276"/>
                    </a:lnTo>
                    <a:lnTo>
                      <a:pt x="601375" y="667551"/>
                    </a:lnTo>
                    <a:lnTo>
                      <a:pt x="531986" y="717665"/>
                    </a:lnTo>
                    <a:lnTo>
                      <a:pt x="493436" y="748505"/>
                    </a:lnTo>
                    <a:lnTo>
                      <a:pt x="454886" y="779345"/>
                    </a:lnTo>
                    <a:lnTo>
                      <a:pt x="420191" y="814039"/>
                    </a:lnTo>
                    <a:lnTo>
                      <a:pt x="389352" y="852589"/>
                    </a:lnTo>
                    <a:lnTo>
                      <a:pt x="358512" y="887284"/>
                    </a:lnTo>
                    <a:lnTo>
                      <a:pt x="323817" y="921978"/>
                    </a:lnTo>
                    <a:lnTo>
                      <a:pt x="285268" y="945108"/>
                    </a:lnTo>
                    <a:lnTo>
                      <a:pt x="250573" y="964383"/>
                    </a:lnTo>
                    <a:lnTo>
                      <a:pt x="215878" y="979803"/>
                    </a:lnTo>
                    <a:lnTo>
                      <a:pt x="188893" y="991368"/>
                    </a:lnTo>
                    <a:lnTo>
                      <a:pt x="161909" y="999078"/>
                    </a:lnTo>
                    <a:lnTo>
                      <a:pt x="150344" y="995223"/>
                    </a:lnTo>
                    <a:lnTo>
                      <a:pt x="142634" y="987513"/>
                    </a:lnTo>
                    <a:lnTo>
                      <a:pt x="142634" y="979803"/>
                    </a:lnTo>
                    <a:lnTo>
                      <a:pt x="146489" y="968238"/>
                    </a:lnTo>
                    <a:lnTo>
                      <a:pt x="165764" y="937398"/>
                    </a:lnTo>
                    <a:lnTo>
                      <a:pt x="196603" y="906559"/>
                    </a:lnTo>
                    <a:lnTo>
                      <a:pt x="258283" y="848734"/>
                    </a:lnTo>
                    <a:lnTo>
                      <a:pt x="292978" y="821749"/>
                    </a:lnTo>
                    <a:lnTo>
                      <a:pt x="96374" y="952818"/>
                    </a:lnTo>
                    <a:lnTo>
                      <a:pt x="65535" y="972093"/>
                    </a:lnTo>
                    <a:lnTo>
                      <a:pt x="53970" y="975948"/>
                    </a:lnTo>
                    <a:lnTo>
                      <a:pt x="46260" y="972093"/>
                    </a:lnTo>
                    <a:lnTo>
                      <a:pt x="38550" y="964383"/>
                    </a:lnTo>
                    <a:lnTo>
                      <a:pt x="30840" y="952818"/>
                    </a:lnTo>
                    <a:lnTo>
                      <a:pt x="23130" y="929688"/>
                    </a:lnTo>
                    <a:lnTo>
                      <a:pt x="19275" y="918123"/>
                    </a:lnTo>
                    <a:lnTo>
                      <a:pt x="7710" y="910414"/>
                    </a:lnTo>
                    <a:lnTo>
                      <a:pt x="0" y="902704"/>
                    </a:lnTo>
                    <a:lnTo>
                      <a:pt x="0" y="891139"/>
                    </a:lnTo>
                    <a:lnTo>
                      <a:pt x="7710" y="875719"/>
                    </a:lnTo>
                    <a:lnTo>
                      <a:pt x="19275" y="852589"/>
                    </a:lnTo>
                    <a:lnTo>
                      <a:pt x="26985" y="841024"/>
                    </a:lnTo>
                    <a:lnTo>
                      <a:pt x="53970" y="817894"/>
                    </a:lnTo>
                    <a:lnTo>
                      <a:pt x="92519" y="787055"/>
                    </a:lnTo>
                    <a:lnTo>
                      <a:pt x="173474" y="702245"/>
                    </a:lnTo>
                    <a:lnTo>
                      <a:pt x="273703" y="590451"/>
                    </a:lnTo>
                    <a:lnTo>
                      <a:pt x="254428" y="605871"/>
                    </a:lnTo>
                    <a:lnTo>
                      <a:pt x="150344" y="675261"/>
                    </a:lnTo>
                    <a:lnTo>
                      <a:pt x="57825" y="733085"/>
                    </a:lnTo>
                    <a:lnTo>
                      <a:pt x="38550" y="725375"/>
                    </a:lnTo>
                    <a:lnTo>
                      <a:pt x="30840" y="713810"/>
                    </a:lnTo>
                    <a:lnTo>
                      <a:pt x="26985" y="698390"/>
                    </a:lnTo>
                    <a:lnTo>
                      <a:pt x="34695" y="679115"/>
                    </a:lnTo>
                    <a:lnTo>
                      <a:pt x="42405" y="663696"/>
                    </a:lnTo>
                    <a:lnTo>
                      <a:pt x="57825" y="644421"/>
                    </a:lnTo>
                    <a:lnTo>
                      <a:pt x="100229" y="605871"/>
                    </a:lnTo>
                    <a:lnTo>
                      <a:pt x="142634" y="571176"/>
                    </a:lnTo>
                    <a:lnTo>
                      <a:pt x="188893" y="540337"/>
                    </a:lnTo>
                    <a:lnTo>
                      <a:pt x="231298" y="509497"/>
                    </a:lnTo>
                    <a:lnTo>
                      <a:pt x="250573" y="486367"/>
                    </a:lnTo>
                    <a:lnTo>
                      <a:pt x="277558" y="455527"/>
                    </a:lnTo>
                    <a:lnTo>
                      <a:pt x="346947" y="386138"/>
                    </a:lnTo>
                    <a:lnTo>
                      <a:pt x="435611" y="297474"/>
                    </a:lnTo>
                    <a:lnTo>
                      <a:pt x="466451" y="274344"/>
                    </a:lnTo>
                    <a:lnTo>
                      <a:pt x="485726" y="251214"/>
                    </a:lnTo>
                    <a:lnTo>
                      <a:pt x="497291" y="228084"/>
                    </a:lnTo>
                    <a:lnTo>
                      <a:pt x="505001" y="212664"/>
                    </a:lnTo>
                    <a:lnTo>
                      <a:pt x="508856" y="197245"/>
                    </a:lnTo>
                    <a:lnTo>
                      <a:pt x="508856" y="185680"/>
                    </a:lnTo>
                    <a:lnTo>
                      <a:pt x="508856" y="174115"/>
                    </a:lnTo>
                    <a:lnTo>
                      <a:pt x="516566" y="131710"/>
                    </a:lnTo>
                    <a:lnTo>
                      <a:pt x="531986" y="8545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sp>
            <p:nvSpPr>
              <p:cNvPr id="35" name="Freeform 34"/>
              <p:cNvSpPr>
                <a:spLocks/>
              </p:cNvSpPr>
              <p:nvPr/>
            </p:nvSpPr>
            <p:spPr bwMode="auto">
              <a:xfrm>
                <a:off x="19995113" y="2158714"/>
                <a:ext cx="1437902" cy="1256399"/>
              </a:xfrm>
              <a:custGeom>
                <a:avLst/>
                <a:gdLst>
                  <a:gd name="connsiteX0" fmla="*/ 381642 w 1437902"/>
                  <a:gd name="connsiteY0" fmla="*/ 624505 h 1256399"/>
                  <a:gd name="connsiteX1" fmla="*/ 335382 w 1437902"/>
                  <a:gd name="connsiteY1" fmla="*/ 666910 h 1256399"/>
                  <a:gd name="connsiteX2" fmla="*/ 304542 w 1437902"/>
                  <a:gd name="connsiteY2" fmla="*/ 705459 h 1256399"/>
                  <a:gd name="connsiteX3" fmla="*/ 296832 w 1437902"/>
                  <a:gd name="connsiteY3" fmla="*/ 724734 h 1256399"/>
                  <a:gd name="connsiteX4" fmla="*/ 289122 w 1437902"/>
                  <a:gd name="connsiteY4" fmla="*/ 744009 h 1256399"/>
                  <a:gd name="connsiteX5" fmla="*/ 285268 w 1437902"/>
                  <a:gd name="connsiteY5" fmla="*/ 759429 h 1256399"/>
                  <a:gd name="connsiteX6" fmla="*/ 281412 w 1437902"/>
                  <a:gd name="connsiteY6" fmla="*/ 770994 h 1256399"/>
                  <a:gd name="connsiteX7" fmla="*/ 285268 w 1437902"/>
                  <a:gd name="connsiteY7" fmla="*/ 786414 h 1256399"/>
                  <a:gd name="connsiteX8" fmla="*/ 285268 w 1437902"/>
                  <a:gd name="connsiteY8" fmla="*/ 797979 h 1256399"/>
                  <a:gd name="connsiteX9" fmla="*/ 296832 w 1437902"/>
                  <a:gd name="connsiteY9" fmla="*/ 817253 h 1256399"/>
                  <a:gd name="connsiteX10" fmla="*/ 312252 w 1437902"/>
                  <a:gd name="connsiteY10" fmla="*/ 832673 h 1256399"/>
                  <a:gd name="connsiteX11" fmla="*/ 331528 w 1437902"/>
                  <a:gd name="connsiteY11" fmla="*/ 840383 h 1256399"/>
                  <a:gd name="connsiteX12" fmla="*/ 354656 w 1437902"/>
                  <a:gd name="connsiteY12" fmla="*/ 851948 h 1256399"/>
                  <a:gd name="connsiteX13" fmla="*/ 358512 w 1437902"/>
                  <a:gd name="connsiteY13" fmla="*/ 851948 h 1256399"/>
                  <a:gd name="connsiteX14" fmla="*/ 350802 w 1437902"/>
                  <a:gd name="connsiteY14" fmla="*/ 817253 h 1256399"/>
                  <a:gd name="connsiteX15" fmla="*/ 350802 w 1437902"/>
                  <a:gd name="connsiteY15" fmla="*/ 782559 h 1256399"/>
                  <a:gd name="connsiteX16" fmla="*/ 350802 w 1437902"/>
                  <a:gd name="connsiteY16" fmla="*/ 744009 h 1256399"/>
                  <a:gd name="connsiteX17" fmla="*/ 358512 w 1437902"/>
                  <a:gd name="connsiteY17" fmla="*/ 705459 h 1256399"/>
                  <a:gd name="connsiteX18" fmla="*/ 373932 w 1437902"/>
                  <a:gd name="connsiteY18" fmla="*/ 647635 h 1256399"/>
                  <a:gd name="connsiteX19" fmla="*/ 836528 w 1437902"/>
                  <a:gd name="connsiteY19" fmla="*/ 0 h 1256399"/>
                  <a:gd name="connsiteX20" fmla="*/ 855802 w 1437902"/>
                  <a:gd name="connsiteY20" fmla="*/ 0 h 1256399"/>
                  <a:gd name="connsiteX21" fmla="*/ 929048 w 1437902"/>
                  <a:gd name="connsiteY21" fmla="*/ 0 h 1256399"/>
                  <a:gd name="connsiteX22" fmla="*/ 990726 w 1437902"/>
                  <a:gd name="connsiteY22" fmla="*/ 7710 h 1256399"/>
                  <a:gd name="connsiteX23" fmla="*/ 1048552 w 1437902"/>
                  <a:gd name="connsiteY23" fmla="*/ 19275 h 1256399"/>
                  <a:gd name="connsiteX24" fmla="*/ 1102520 w 1437902"/>
                  <a:gd name="connsiteY24" fmla="*/ 34695 h 1256399"/>
                  <a:gd name="connsiteX25" fmla="*/ 1148780 w 1437902"/>
                  <a:gd name="connsiteY25" fmla="*/ 57825 h 1256399"/>
                  <a:gd name="connsiteX26" fmla="*/ 1187330 w 1437902"/>
                  <a:gd name="connsiteY26" fmla="*/ 80955 h 1256399"/>
                  <a:gd name="connsiteX27" fmla="*/ 1222024 w 1437902"/>
                  <a:gd name="connsiteY27" fmla="*/ 104084 h 1256399"/>
                  <a:gd name="connsiteX28" fmla="*/ 1252864 w 1437902"/>
                  <a:gd name="connsiteY28" fmla="*/ 131069 h 1256399"/>
                  <a:gd name="connsiteX29" fmla="*/ 1279848 w 1437902"/>
                  <a:gd name="connsiteY29" fmla="*/ 158054 h 1256399"/>
                  <a:gd name="connsiteX30" fmla="*/ 1299124 w 1437902"/>
                  <a:gd name="connsiteY30" fmla="*/ 185039 h 1256399"/>
                  <a:gd name="connsiteX31" fmla="*/ 1333818 w 1437902"/>
                  <a:gd name="connsiteY31" fmla="*/ 231298 h 1256399"/>
                  <a:gd name="connsiteX32" fmla="*/ 1349238 w 1437902"/>
                  <a:gd name="connsiteY32" fmla="*/ 262138 h 1256399"/>
                  <a:gd name="connsiteX33" fmla="*/ 1353092 w 1437902"/>
                  <a:gd name="connsiteY33" fmla="*/ 277558 h 1256399"/>
                  <a:gd name="connsiteX34" fmla="*/ 1364658 w 1437902"/>
                  <a:gd name="connsiteY34" fmla="*/ 289123 h 1256399"/>
                  <a:gd name="connsiteX35" fmla="*/ 1372368 w 1437902"/>
                  <a:gd name="connsiteY35" fmla="*/ 312253 h 1256399"/>
                  <a:gd name="connsiteX36" fmla="*/ 1383932 w 1437902"/>
                  <a:gd name="connsiteY36" fmla="*/ 366222 h 1256399"/>
                  <a:gd name="connsiteX37" fmla="*/ 1387788 w 1437902"/>
                  <a:gd name="connsiteY37" fmla="*/ 416337 h 1256399"/>
                  <a:gd name="connsiteX38" fmla="*/ 1387788 w 1437902"/>
                  <a:gd name="connsiteY38" fmla="*/ 439467 h 1256399"/>
                  <a:gd name="connsiteX39" fmla="*/ 1387788 w 1437902"/>
                  <a:gd name="connsiteY39" fmla="*/ 516566 h 1256399"/>
                  <a:gd name="connsiteX40" fmla="*/ 1380078 w 1437902"/>
                  <a:gd name="connsiteY40" fmla="*/ 566680 h 1256399"/>
                  <a:gd name="connsiteX41" fmla="*/ 1372368 w 1437902"/>
                  <a:gd name="connsiteY41" fmla="*/ 601375 h 1256399"/>
                  <a:gd name="connsiteX42" fmla="*/ 1356948 w 1437902"/>
                  <a:gd name="connsiteY42" fmla="*/ 636070 h 1256399"/>
                  <a:gd name="connsiteX43" fmla="*/ 1356948 w 1437902"/>
                  <a:gd name="connsiteY43" fmla="*/ 643780 h 1256399"/>
                  <a:gd name="connsiteX44" fmla="*/ 1353092 w 1437902"/>
                  <a:gd name="connsiteY44" fmla="*/ 655345 h 1256399"/>
                  <a:gd name="connsiteX45" fmla="*/ 1360804 w 1437902"/>
                  <a:gd name="connsiteY45" fmla="*/ 678475 h 1256399"/>
                  <a:gd name="connsiteX46" fmla="*/ 1368512 w 1437902"/>
                  <a:gd name="connsiteY46" fmla="*/ 705459 h 1256399"/>
                  <a:gd name="connsiteX47" fmla="*/ 1380078 w 1437902"/>
                  <a:gd name="connsiteY47" fmla="*/ 732444 h 1256399"/>
                  <a:gd name="connsiteX48" fmla="*/ 1407064 w 1437902"/>
                  <a:gd name="connsiteY48" fmla="*/ 778704 h 1256399"/>
                  <a:gd name="connsiteX49" fmla="*/ 1418628 w 1437902"/>
                  <a:gd name="connsiteY49" fmla="*/ 794124 h 1256399"/>
                  <a:gd name="connsiteX50" fmla="*/ 1430192 w 1437902"/>
                  <a:gd name="connsiteY50" fmla="*/ 813399 h 1256399"/>
                  <a:gd name="connsiteX51" fmla="*/ 1434048 w 1437902"/>
                  <a:gd name="connsiteY51" fmla="*/ 828818 h 1256399"/>
                  <a:gd name="connsiteX52" fmla="*/ 1437902 w 1437902"/>
                  <a:gd name="connsiteY52" fmla="*/ 844238 h 1256399"/>
                  <a:gd name="connsiteX53" fmla="*/ 1437902 w 1437902"/>
                  <a:gd name="connsiteY53" fmla="*/ 855803 h 1256399"/>
                  <a:gd name="connsiteX54" fmla="*/ 1430192 w 1437902"/>
                  <a:gd name="connsiteY54" fmla="*/ 867368 h 1256399"/>
                  <a:gd name="connsiteX55" fmla="*/ 1426338 w 1437902"/>
                  <a:gd name="connsiteY55" fmla="*/ 878933 h 1256399"/>
                  <a:gd name="connsiteX56" fmla="*/ 1407064 w 1437902"/>
                  <a:gd name="connsiteY56" fmla="*/ 894353 h 1256399"/>
                  <a:gd name="connsiteX57" fmla="*/ 1383932 w 1437902"/>
                  <a:gd name="connsiteY57" fmla="*/ 902063 h 1256399"/>
                  <a:gd name="connsiteX58" fmla="*/ 1360804 w 1437902"/>
                  <a:gd name="connsiteY58" fmla="*/ 909773 h 1256399"/>
                  <a:gd name="connsiteX59" fmla="*/ 1337674 w 1437902"/>
                  <a:gd name="connsiteY59" fmla="*/ 913628 h 1256399"/>
                  <a:gd name="connsiteX60" fmla="*/ 1333818 w 1437902"/>
                  <a:gd name="connsiteY60" fmla="*/ 917483 h 1256399"/>
                  <a:gd name="connsiteX61" fmla="*/ 1329964 w 1437902"/>
                  <a:gd name="connsiteY61" fmla="*/ 925192 h 1256399"/>
                  <a:gd name="connsiteX62" fmla="*/ 1329964 w 1437902"/>
                  <a:gd name="connsiteY62" fmla="*/ 948322 h 1256399"/>
                  <a:gd name="connsiteX63" fmla="*/ 1329964 w 1437902"/>
                  <a:gd name="connsiteY63" fmla="*/ 979162 h 1256399"/>
                  <a:gd name="connsiteX64" fmla="*/ 1333818 w 1437902"/>
                  <a:gd name="connsiteY64" fmla="*/ 983017 h 1256399"/>
                  <a:gd name="connsiteX65" fmla="*/ 1329964 w 1437902"/>
                  <a:gd name="connsiteY65" fmla="*/ 990727 h 1256399"/>
                  <a:gd name="connsiteX66" fmla="*/ 1306834 w 1437902"/>
                  <a:gd name="connsiteY66" fmla="*/ 1006147 h 1256399"/>
                  <a:gd name="connsiteX67" fmla="*/ 1275994 w 1437902"/>
                  <a:gd name="connsiteY67" fmla="*/ 1021567 h 1256399"/>
                  <a:gd name="connsiteX68" fmla="*/ 1283704 w 1437902"/>
                  <a:gd name="connsiteY68" fmla="*/ 1029277 h 1256399"/>
                  <a:gd name="connsiteX69" fmla="*/ 1287560 w 1437902"/>
                  <a:gd name="connsiteY69" fmla="*/ 1036987 h 1256399"/>
                  <a:gd name="connsiteX70" fmla="*/ 1283704 w 1437902"/>
                  <a:gd name="connsiteY70" fmla="*/ 1048552 h 1256399"/>
                  <a:gd name="connsiteX71" fmla="*/ 1283704 w 1437902"/>
                  <a:gd name="connsiteY71" fmla="*/ 1060116 h 1256399"/>
                  <a:gd name="connsiteX72" fmla="*/ 1272140 w 1437902"/>
                  <a:gd name="connsiteY72" fmla="*/ 1079391 h 1256399"/>
                  <a:gd name="connsiteX73" fmla="*/ 1268284 w 1437902"/>
                  <a:gd name="connsiteY73" fmla="*/ 1087101 h 1256399"/>
                  <a:gd name="connsiteX74" fmla="*/ 1256720 w 1437902"/>
                  <a:gd name="connsiteY74" fmla="*/ 1098666 h 1256399"/>
                  <a:gd name="connsiteX75" fmla="*/ 1249008 w 1437902"/>
                  <a:gd name="connsiteY75" fmla="*/ 1110231 h 1256399"/>
                  <a:gd name="connsiteX76" fmla="*/ 1241300 w 1437902"/>
                  <a:gd name="connsiteY76" fmla="*/ 1141071 h 1256399"/>
                  <a:gd name="connsiteX77" fmla="*/ 1241300 w 1437902"/>
                  <a:gd name="connsiteY77" fmla="*/ 1168056 h 1256399"/>
                  <a:gd name="connsiteX78" fmla="*/ 1241300 w 1437902"/>
                  <a:gd name="connsiteY78" fmla="*/ 1183475 h 1256399"/>
                  <a:gd name="connsiteX79" fmla="*/ 1229734 w 1437902"/>
                  <a:gd name="connsiteY79" fmla="*/ 1202750 h 1256399"/>
                  <a:gd name="connsiteX80" fmla="*/ 1218170 w 1437902"/>
                  <a:gd name="connsiteY80" fmla="*/ 1218170 h 1256399"/>
                  <a:gd name="connsiteX81" fmla="*/ 1202750 w 1437902"/>
                  <a:gd name="connsiteY81" fmla="*/ 1229735 h 1256399"/>
                  <a:gd name="connsiteX82" fmla="*/ 1183474 w 1437902"/>
                  <a:gd name="connsiteY82" fmla="*/ 1237445 h 1256399"/>
                  <a:gd name="connsiteX83" fmla="*/ 1160344 w 1437902"/>
                  <a:gd name="connsiteY83" fmla="*/ 1245155 h 1256399"/>
                  <a:gd name="connsiteX84" fmla="*/ 1137216 w 1437902"/>
                  <a:gd name="connsiteY84" fmla="*/ 1249010 h 1256399"/>
                  <a:gd name="connsiteX85" fmla="*/ 1087100 w 1437902"/>
                  <a:gd name="connsiteY85" fmla="*/ 1252865 h 1256399"/>
                  <a:gd name="connsiteX86" fmla="*/ 1040840 w 1437902"/>
                  <a:gd name="connsiteY86" fmla="*/ 1249010 h 1256399"/>
                  <a:gd name="connsiteX87" fmla="*/ 998436 w 1437902"/>
                  <a:gd name="connsiteY87" fmla="*/ 1245155 h 1256399"/>
                  <a:gd name="connsiteX88" fmla="*/ 959886 w 1437902"/>
                  <a:gd name="connsiteY88" fmla="*/ 1237445 h 1256399"/>
                  <a:gd name="connsiteX89" fmla="*/ 948322 w 1437902"/>
                  <a:gd name="connsiteY89" fmla="*/ 1241300 h 1256399"/>
                  <a:gd name="connsiteX90" fmla="*/ 936756 w 1437902"/>
                  <a:gd name="connsiteY90" fmla="*/ 1245155 h 1256399"/>
                  <a:gd name="connsiteX91" fmla="*/ 923264 w 1437902"/>
                  <a:gd name="connsiteY91" fmla="*/ 1256399 h 1256399"/>
                  <a:gd name="connsiteX92" fmla="*/ 114522 w 1437902"/>
                  <a:gd name="connsiteY92" fmla="*/ 1256399 h 1256399"/>
                  <a:gd name="connsiteX93" fmla="*/ 123358 w 1437902"/>
                  <a:gd name="connsiteY93" fmla="*/ 1252865 h 1256399"/>
                  <a:gd name="connsiteX94" fmla="*/ 138778 w 1437902"/>
                  <a:gd name="connsiteY94" fmla="*/ 1245155 h 1256399"/>
                  <a:gd name="connsiteX95" fmla="*/ 111794 w 1437902"/>
                  <a:gd name="connsiteY95" fmla="*/ 1195040 h 1256399"/>
                  <a:gd name="connsiteX96" fmla="*/ 73244 w 1437902"/>
                  <a:gd name="connsiteY96" fmla="*/ 1114086 h 1256399"/>
                  <a:gd name="connsiteX97" fmla="*/ 23130 w 1437902"/>
                  <a:gd name="connsiteY97" fmla="*/ 1002292 h 1256399"/>
                  <a:gd name="connsiteX98" fmla="*/ 7710 w 1437902"/>
                  <a:gd name="connsiteY98" fmla="*/ 940612 h 1256399"/>
                  <a:gd name="connsiteX99" fmla="*/ 0 w 1437902"/>
                  <a:gd name="connsiteY99" fmla="*/ 878933 h 1256399"/>
                  <a:gd name="connsiteX100" fmla="*/ 0 w 1437902"/>
                  <a:gd name="connsiteY100" fmla="*/ 824963 h 1256399"/>
                  <a:gd name="connsiteX101" fmla="*/ 3854 w 1437902"/>
                  <a:gd name="connsiteY101" fmla="*/ 778704 h 1256399"/>
                  <a:gd name="connsiteX102" fmla="*/ 15420 w 1437902"/>
                  <a:gd name="connsiteY102" fmla="*/ 732444 h 1256399"/>
                  <a:gd name="connsiteX103" fmla="*/ 26984 w 1437902"/>
                  <a:gd name="connsiteY103" fmla="*/ 693895 h 1256399"/>
                  <a:gd name="connsiteX104" fmla="*/ 46259 w 1437902"/>
                  <a:gd name="connsiteY104" fmla="*/ 659200 h 1256399"/>
                  <a:gd name="connsiteX105" fmla="*/ 69389 w 1437902"/>
                  <a:gd name="connsiteY105" fmla="*/ 628360 h 1256399"/>
                  <a:gd name="connsiteX106" fmla="*/ 92519 w 1437902"/>
                  <a:gd name="connsiteY106" fmla="*/ 605230 h 1256399"/>
                  <a:gd name="connsiteX107" fmla="*/ 115648 w 1437902"/>
                  <a:gd name="connsiteY107" fmla="*/ 582100 h 1256399"/>
                  <a:gd name="connsiteX108" fmla="*/ 138778 w 1437902"/>
                  <a:gd name="connsiteY108" fmla="*/ 562825 h 1256399"/>
                  <a:gd name="connsiteX109" fmla="*/ 165764 w 1437902"/>
                  <a:gd name="connsiteY109" fmla="*/ 547406 h 1256399"/>
                  <a:gd name="connsiteX110" fmla="*/ 208168 w 1437902"/>
                  <a:gd name="connsiteY110" fmla="*/ 524276 h 1256399"/>
                  <a:gd name="connsiteX111" fmla="*/ 242862 w 1437902"/>
                  <a:gd name="connsiteY111" fmla="*/ 512711 h 1256399"/>
                  <a:gd name="connsiteX112" fmla="*/ 258282 w 1437902"/>
                  <a:gd name="connsiteY112" fmla="*/ 508856 h 1256399"/>
                  <a:gd name="connsiteX113" fmla="*/ 292976 w 1437902"/>
                  <a:gd name="connsiteY113" fmla="*/ 493436 h 1256399"/>
                  <a:gd name="connsiteX114" fmla="*/ 319962 w 1437902"/>
                  <a:gd name="connsiteY114" fmla="*/ 481871 h 1256399"/>
                  <a:gd name="connsiteX115" fmla="*/ 335382 w 1437902"/>
                  <a:gd name="connsiteY115" fmla="*/ 466451 h 1256399"/>
                  <a:gd name="connsiteX116" fmla="*/ 346946 w 1437902"/>
                  <a:gd name="connsiteY116" fmla="*/ 451032 h 1256399"/>
                  <a:gd name="connsiteX117" fmla="*/ 350802 w 1437902"/>
                  <a:gd name="connsiteY117" fmla="*/ 439467 h 1256399"/>
                  <a:gd name="connsiteX118" fmla="*/ 354656 w 1437902"/>
                  <a:gd name="connsiteY118" fmla="*/ 427902 h 1256399"/>
                  <a:gd name="connsiteX119" fmla="*/ 354656 w 1437902"/>
                  <a:gd name="connsiteY119" fmla="*/ 420192 h 1256399"/>
                  <a:gd name="connsiteX120" fmla="*/ 358512 w 1437902"/>
                  <a:gd name="connsiteY120" fmla="*/ 381642 h 1256399"/>
                  <a:gd name="connsiteX121" fmla="*/ 366222 w 1437902"/>
                  <a:gd name="connsiteY121" fmla="*/ 343092 h 1256399"/>
                  <a:gd name="connsiteX122" fmla="*/ 377786 w 1437902"/>
                  <a:gd name="connsiteY122" fmla="*/ 308398 h 1256399"/>
                  <a:gd name="connsiteX123" fmla="*/ 389352 w 1437902"/>
                  <a:gd name="connsiteY123" fmla="*/ 273703 h 1256399"/>
                  <a:gd name="connsiteX124" fmla="*/ 404772 w 1437902"/>
                  <a:gd name="connsiteY124" fmla="*/ 242863 h 1256399"/>
                  <a:gd name="connsiteX125" fmla="*/ 420192 w 1437902"/>
                  <a:gd name="connsiteY125" fmla="*/ 215879 h 1256399"/>
                  <a:gd name="connsiteX126" fmla="*/ 454886 w 1437902"/>
                  <a:gd name="connsiteY126" fmla="*/ 165764 h 1256399"/>
                  <a:gd name="connsiteX127" fmla="*/ 493436 w 1437902"/>
                  <a:gd name="connsiteY127" fmla="*/ 127214 h 1256399"/>
                  <a:gd name="connsiteX128" fmla="*/ 535840 w 1437902"/>
                  <a:gd name="connsiteY128" fmla="*/ 92520 h 1256399"/>
                  <a:gd name="connsiteX129" fmla="*/ 582100 w 1437902"/>
                  <a:gd name="connsiteY129" fmla="*/ 65535 h 1256399"/>
                  <a:gd name="connsiteX130" fmla="*/ 624504 w 1437902"/>
                  <a:gd name="connsiteY130" fmla="*/ 42405 h 1256399"/>
                  <a:gd name="connsiteX131" fmla="*/ 670764 w 1437902"/>
                  <a:gd name="connsiteY131" fmla="*/ 26985 h 1256399"/>
                  <a:gd name="connsiteX132" fmla="*/ 713168 w 1437902"/>
                  <a:gd name="connsiteY132" fmla="*/ 15420 h 1256399"/>
                  <a:gd name="connsiteX133" fmla="*/ 751718 w 1437902"/>
                  <a:gd name="connsiteY133" fmla="*/ 7710 h 1256399"/>
                  <a:gd name="connsiteX134" fmla="*/ 786412 w 1437902"/>
                  <a:gd name="connsiteY134" fmla="*/ 3855 h 1256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1437902" h="1256399">
                    <a:moveTo>
                      <a:pt x="381642" y="624505"/>
                    </a:moveTo>
                    <a:lnTo>
                      <a:pt x="335382" y="666910"/>
                    </a:lnTo>
                    <a:lnTo>
                      <a:pt x="304542" y="705459"/>
                    </a:lnTo>
                    <a:lnTo>
                      <a:pt x="296832" y="724734"/>
                    </a:lnTo>
                    <a:lnTo>
                      <a:pt x="289122" y="744009"/>
                    </a:lnTo>
                    <a:lnTo>
                      <a:pt x="285268" y="759429"/>
                    </a:lnTo>
                    <a:lnTo>
                      <a:pt x="281412" y="770994"/>
                    </a:lnTo>
                    <a:lnTo>
                      <a:pt x="285268" y="786414"/>
                    </a:lnTo>
                    <a:lnTo>
                      <a:pt x="285268" y="797979"/>
                    </a:lnTo>
                    <a:lnTo>
                      <a:pt x="296832" y="817253"/>
                    </a:lnTo>
                    <a:lnTo>
                      <a:pt x="312252" y="832673"/>
                    </a:lnTo>
                    <a:lnTo>
                      <a:pt x="331528" y="840383"/>
                    </a:lnTo>
                    <a:lnTo>
                      <a:pt x="354656" y="851948"/>
                    </a:lnTo>
                    <a:lnTo>
                      <a:pt x="358512" y="851948"/>
                    </a:lnTo>
                    <a:lnTo>
                      <a:pt x="350802" y="817253"/>
                    </a:lnTo>
                    <a:lnTo>
                      <a:pt x="350802" y="782559"/>
                    </a:lnTo>
                    <a:lnTo>
                      <a:pt x="350802" y="744009"/>
                    </a:lnTo>
                    <a:lnTo>
                      <a:pt x="358512" y="705459"/>
                    </a:lnTo>
                    <a:lnTo>
                      <a:pt x="373932" y="647635"/>
                    </a:lnTo>
                    <a:close/>
                    <a:moveTo>
                      <a:pt x="836528" y="0"/>
                    </a:moveTo>
                    <a:lnTo>
                      <a:pt x="855802" y="0"/>
                    </a:lnTo>
                    <a:lnTo>
                      <a:pt x="929048" y="0"/>
                    </a:lnTo>
                    <a:lnTo>
                      <a:pt x="990726" y="7710"/>
                    </a:lnTo>
                    <a:lnTo>
                      <a:pt x="1048552" y="19275"/>
                    </a:lnTo>
                    <a:lnTo>
                      <a:pt x="1102520" y="34695"/>
                    </a:lnTo>
                    <a:lnTo>
                      <a:pt x="1148780" y="57825"/>
                    </a:lnTo>
                    <a:lnTo>
                      <a:pt x="1187330" y="80955"/>
                    </a:lnTo>
                    <a:lnTo>
                      <a:pt x="1222024" y="104084"/>
                    </a:lnTo>
                    <a:lnTo>
                      <a:pt x="1252864" y="131069"/>
                    </a:lnTo>
                    <a:lnTo>
                      <a:pt x="1279848" y="158054"/>
                    </a:lnTo>
                    <a:lnTo>
                      <a:pt x="1299124" y="185039"/>
                    </a:lnTo>
                    <a:lnTo>
                      <a:pt x="1333818" y="231298"/>
                    </a:lnTo>
                    <a:lnTo>
                      <a:pt x="1349238" y="262138"/>
                    </a:lnTo>
                    <a:lnTo>
                      <a:pt x="1353092" y="277558"/>
                    </a:lnTo>
                    <a:lnTo>
                      <a:pt x="1364658" y="289123"/>
                    </a:lnTo>
                    <a:lnTo>
                      <a:pt x="1372368" y="312253"/>
                    </a:lnTo>
                    <a:lnTo>
                      <a:pt x="1383932" y="366222"/>
                    </a:lnTo>
                    <a:lnTo>
                      <a:pt x="1387788" y="416337"/>
                    </a:lnTo>
                    <a:lnTo>
                      <a:pt x="1387788" y="439467"/>
                    </a:lnTo>
                    <a:lnTo>
                      <a:pt x="1387788" y="516566"/>
                    </a:lnTo>
                    <a:lnTo>
                      <a:pt x="1380078" y="566680"/>
                    </a:lnTo>
                    <a:lnTo>
                      <a:pt x="1372368" y="601375"/>
                    </a:lnTo>
                    <a:lnTo>
                      <a:pt x="1356948" y="636070"/>
                    </a:lnTo>
                    <a:lnTo>
                      <a:pt x="1356948" y="643780"/>
                    </a:lnTo>
                    <a:lnTo>
                      <a:pt x="1353092" y="655345"/>
                    </a:lnTo>
                    <a:lnTo>
                      <a:pt x="1360804" y="678475"/>
                    </a:lnTo>
                    <a:lnTo>
                      <a:pt x="1368512" y="705459"/>
                    </a:lnTo>
                    <a:lnTo>
                      <a:pt x="1380078" y="732444"/>
                    </a:lnTo>
                    <a:lnTo>
                      <a:pt x="1407064" y="778704"/>
                    </a:lnTo>
                    <a:lnTo>
                      <a:pt x="1418628" y="794124"/>
                    </a:lnTo>
                    <a:lnTo>
                      <a:pt x="1430192" y="813399"/>
                    </a:lnTo>
                    <a:lnTo>
                      <a:pt x="1434048" y="828818"/>
                    </a:lnTo>
                    <a:lnTo>
                      <a:pt x="1437902" y="844238"/>
                    </a:lnTo>
                    <a:lnTo>
                      <a:pt x="1437902" y="855803"/>
                    </a:lnTo>
                    <a:lnTo>
                      <a:pt x="1430192" y="867368"/>
                    </a:lnTo>
                    <a:lnTo>
                      <a:pt x="1426338" y="878933"/>
                    </a:lnTo>
                    <a:lnTo>
                      <a:pt x="1407064" y="894353"/>
                    </a:lnTo>
                    <a:lnTo>
                      <a:pt x="1383932" y="902063"/>
                    </a:lnTo>
                    <a:lnTo>
                      <a:pt x="1360804" y="909773"/>
                    </a:lnTo>
                    <a:lnTo>
                      <a:pt x="1337674" y="913628"/>
                    </a:lnTo>
                    <a:lnTo>
                      <a:pt x="1333818" y="917483"/>
                    </a:lnTo>
                    <a:lnTo>
                      <a:pt x="1329964" y="925192"/>
                    </a:lnTo>
                    <a:lnTo>
                      <a:pt x="1329964" y="948322"/>
                    </a:lnTo>
                    <a:lnTo>
                      <a:pt x="1329964" y="979162"/>
                    </a:lnTo>
                    <a:lnTo>
                      <a:pt x="1333818" y="983017"/>
                    </a:lnTo>
                    <a:lnTo>
                      <a:pt x="1329964" y="990727"/>
                    </a:lnTo>
                    <a:lnTo>
                      <a:pt x="1306834" y="1006147"/>
                    </a:lnTo>
                    <a:lnTo>
                      <a:pt x="1275994" y="1021567"/>
                    </a:lnTo>
                    <a:lnTo>
                      <a:pt x="1283704" y="1029277"/>
                    </a:lnTo>
                    <a:lnTo>
                      <a:pt x="1287560" y="1036987"/>
                    </a:lnTo>
                    <a:lnTo>
                      <a:pt x="1283704" y="1048552"/>
                    </a:lnTo>
                    <a:lnTo>
                      <a:pt x="1283704" y="1060116"/>
                    </a:lnTo>
                    <a:lnTo>
                      <a:pt x="1272140" y="1079391"/>
                    </a:lnTo>
                    <a:lnTo>
                      <a:pt x="1268284" y="1087101"/>
                    </a:lnTo>
                    <a:lnTo>
                      <a:pt x="1256720" y="1098666"/>
                    </a:lnTo>
                    <a:lnTo>
                      <a:pt x="1249008" y="1110231"/>
                    </a:lnTo>
                    <a:lnTo>
                      <a:pt x="1241300" y="1141071"/>
                    </a:lnTo>
                    <a:lnTo>
                      <a:pt x="1241300" y="1168056"/>
                    </a:lnTo>
                    <a:lnTo>
                      <a:pt x="1241300" y="1183475"/>
                    </a:lnTo>
                    <a:lnTo>
                      <a:pt x="1229734" y="1202750"/>
                    </a:lnTo>
                    <a:lnTo>
                      <a:pt x="1218170" y="1218170"/>
                    </a:lnTo>
                    <a:lnTo>
                      <a:pt x="1202750" y="1229735"/>
                    </a:lnTo>
                    <a:lnTo>
                      <a:pt x="1183474" y="1237445"/>
                    </a:lnTo>
                    <a:lnTo>
                      <a:pt x="1160344" y="1245155"/>
                    </a:lnTo>
                    <a:lnTo>
                      <a:pt x="1137216" y="1249010"/>
                    </a:lnTo>
                    <a:lnTo>
                      <a:pt x="1087100" y="1252865"/>
                    </a:lnTo>
                    <a:lnTo>
                      <a:pt x="1040840" y="1249010"/>
                    </a:lnTo>
                    <a:lnTo>
                      <a:pt x="998436" y="1245155"/>
                    </a:lnTo>
                    <a:lnTo>
                      <a:pt x="959886" y="1237445"/>
                    </a:lnTo>
                    <a:lnTo>
                      <a:pt x="948322" y="1241300"/>
                    </a:lnTo>
                    <a:lnTo>
                      <a:pt x="936756" y="1245155"/>
                    </a:lnTo>
                    <a:lnTo>
                      <a:pt x="923264" y="1256399"/>
                    </a:lnTo>
                    <a:lnTo>
                      <a:pt x="114522" y="1256399"/>
                    </a:lnTo>
                    <a:lnTo>
                      <a:pt x="123358" y="1252865"/>
                    </a:lnTo>
                    <a:lnTo>
                      <a:pt x="138778" y="1245155"/>
                    </a:lnTo>
                    <a:lnTo>
                      <a:pt x="111794" y="1195040"/>
                    </a:lnTo>
                    <a:lnTo>
                      <a:pt x="73244" y="1114086"/>
                    </a:lnTo>
                    <a:lnTo>
                      <a:pt x="23130" y="1002292"/>
                    </a:lnTo>
                    <a:lnTo>
                      <a:pt x="7710" y="940612"/>
                    </a:lnTo>
                    <a:lnTo>
                      <a:pt x="0" y="878933"/>
                    </a:lnTo>
                    <a:lnTo>
                      <a:pt x="0" y="824963"/>
                    </a:lnTo>
                    <a:lnTo>
                      <a:pt x="3854" y="778704"/>
                    </a:lnTo>
                    <a:lnTo>
                      <a:pt x="15420" y="732444"/>
                    </a:lnTo>
                    <a:lnTo>
                      <a:pt x="26984" y="693895"/>
                    </a:lnTo>
                    <a:lnTo>
                      <a:pt x="46259" y="659200"/>
                    </a:lnTo>
                    <a:lnTo>
                      <a:pt x="69389" y="628360"/>
                    </a:lnTo>
                    <a:lnTo>
                      <a:pt x="92519" y="605230"/>
                    </a:lnTo>
                    <a:lnTo>
                      <a:pt x="115648" y="582100"/>
                    </a:lnTo>
                    <a:lnTo>
                      <a:pt x="138778" y="562825"/>
                    </a:lnTo>
                    <a:lnTo>
                      <a:pt x="165764" y="547406"/>
                    </a:lnTo>
                    <a:lnTo>
                      <a:pt x="208168" y="524276"/>
                    </a:lnTo>
                    <a:lnTo>
                      <a:pt x="242862" y="512711"/>
                    </a:lnTo>
                    <a:lnTo>
                      <a:pt x="258282" y="508856"/>
                    </a:lnTo>
                    <a:lnTo>
                      <a:pt x="292976" y="493436"/>
                    </a:lnTo>
                    <a:lnTo>
                      <a:pt x="319962" y="481871"/>
                    </a:lnTo>
                    <a:lnTo>
                      <a:pt x="335382" y="466451"/>
                    </a:lnTo>
                    <a:lnTo>
                      <a:pt x="346946" y="451032"/>
                    </a:lnTo>
                    <a:lnTo>
                      <a:pt x="350802" y="439467"/>
                    </a:lnTo>
                    <a:lnTo>
                      <a:pt x="354656" y="427902"/>
                    </a:lnTo>
                    <a:lnTo>
                      <a:pt x="354656" y="420192"/>
                    </a:lnTo>
                    <a:lnTo>
                      <a:pt x="358512" y="381642"/>
                    </a:lnTo>
                    <a:lnTo>
                      <a:pt x="366222" y="343092"/>
                    </a:lnTo>
                    <a:lnTo>
                      <a:pt x="377786" y="308398"/>
                    </a:lnTo>
                    <a:lnTo>
                      <a:pt x="389352" y="273703"/>
                    </a:lnTo>
                    <a:lnTo>
                      <a:pt x="404772" y="242863"/>
                    </a:lnTo>
                    <a:lnTo>
                      <a:pt x="420192" y="215879"/>
                    </a:lnTo>
                    <a:lnTo>
                      <a:pt x="454886" y="165764"/>
                    </a:lnTo>
                    <a:lnTo>
                      <a:pt x="493436" y="127214"/>
                    </a:lnTo>
                    <a:lnTo>
                      <a:pt x="535840" y="92520"/>
                    </a:lnTo>
                    <a:lnTo>
                      <a:pt x="582100" y="65535"/>
                    </a:lnTo>
                    <a:lnTo>
                      <a:pt x="624504" y="42405"/>
                    </a:lnTo>
                    <a:lnTo>
                      <a:pt x="670764" y="26985"/>
                    </a:lnTo>
                    <a:lnTo>
                      <a:pt x="713168" y="15420"/>
                    </a:lnTo>
                    <a:lnTo>
                      <a:pt x="751718" y="7710"/>
                    </a:lnTo>
                    <a:lnTo>
                      <a:pt x="786412" y="3855"/>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sp>
            <p:nvSpPr>
              <p:cNvPr id="45" name="Freeform 44"/>
              <p:cNvSpPr/>
              <p:nvPr/>
            </p:nvSpPr>
            <p:spPr>
              <a:xfrm>
                <a:off x="18195648" y="3348395"/>
                <a:ext cx="4211224" cy="1306201"/>
              </a:xfrm>
              <a:custGeom>
                <a:avLst/>
                <a:gdLst>
                  <a:gd name="connsiteX0" fmla="*/ 4007338 w 4211224"/>
                  <a:gd name="connsiteY0" fmla="*/ 49801 h 1306201"/>
                  <a:gd name="connsiteX1" fmla="*/ 4157254 w 4211224"/>
                  <a:gd name="connsiteY1" fmla="*/ 49801 h 1306201"/>
                  <a:gd name="connsiteX2" fmla="*/ 4157254 w 4211224"/>
                  <a:gd name="connsiteY2" fmla="*/ 61687 h 1306201"/>
                  <a:gd name="connsiteX3" fmla="*/ 4172674 w 4211224"/>
                  <a:gd name="connsiteY3" fmla="*/ 65542 h 1306201"/>
                  <a:gd name="connsiteX4" fmla="*/ 4180384 w 4211224"/>
                  <a:gd name="connsiteY4" fmla="*/ 69397 h 1306201"/>
                  <a:gd name="connsiteX5" fmla="*/ 4188092 w 4211224"/>
                  <a:gd name="connsiteY5" fmla="*/ 80961 h 1306201"/>
                  <a:gd name="connsiteX6" fmla="*/ 4191948 w 4211224"/>
                  <a:gd name="connsiteY6" fmla="*/ 88671 h 1306201"/>
                  <a:gd name="connsiteX7" fmla="*/ 4195804 w 4211224"/>
                  <a:gd name="connsiteY7" fmla="*/ 119511 h 1306201"/>
                  <a:gd name="connsiteX8" fmla="*/ 4188092 w 4211224"/>
                  <a:gd name="connsiteY8" fmla="*/ 150351 h 1306201"/>
                  <a:gd name="connsiteX9" fmla="*/ 4180384 w 4211224"/>
                  <a:gd name="connsiteY9" fmla="*/ 185046 h 1306201"/>
                  <a:gd name="connsiteX10" fmla="*/ 4172674 w 4211224"/>
                  <a:gd name="connsiteY10" fmla="*/ 212030 h 1306201"/>
                  <a:gd name="connsiteX11" fmla="*/ 4161108 w 4211224"/>
                  <a:gd name="connsiteY11" fmla="*/ 239015 h 1306201"/>
                  <a:gd name="connsiteX12" fmla="*/ 4180384 w 4211224"/>
                  <a:gd name="connsiteY12" fmla="*/ 231305 h 1306201"/>
                  <a:gd name="connsiteX13" fmla="*/ 4195804 w 4211224"/>
                  <a:gd name="connsiteY13" fmla="*/ 231305 h 1306201"/>
                  <a:gd name="connsiteX14" fmla="*/ 4203512 w 4211224"/>
                  <a:gd name="connsiteY14" fmla="*/ 235160 h 1306201"/>
                  <a:gd name="connsiteX15" fmla="*/ 4211224 w 4211224"/>
                  <a:gd name="connsiteY15" fmla="*/ 246725 h 1306201"/>
                  <a:gd name="connsiteX16" fmla="*/ 4211224 w 4211224"/>
                  <a:gd name="connsiteY16" fmla="*/ 262145 h 1306201"/>
                  <a:gd name="connsiteX17" fmla="*/ 4211224 w 4211224"/>
                  <a:gd name="connsiteY17" fmla="*/ 281420 h 1306201"/>
                  <a:gd name="connsiteX18" fmla="*/ 4203512 w 4211224"/>
                  <a:gd name="connsiteY18" fmla="*/ 331534 h 1306201"/>
                  <a:gd name="connsiteX19" fmla="*/ 4191948 w 4211224"/>
                  <a:gd name="connsiteY19" fmla="*/ 381649 h 1306201"/>
                  <a:gd name="connsiteX20" fmla="*/ 4176528 w 4211224"/>
                  <a:gd name="connsiteY20" fmla="*/ 431764 h 1306201"/>
                  <a:gd name="connsiteX21" fmla="*/ 4157254 w 4211224"/>
                  <a:gd name="connsiteY21" fmla="*/ 493443 h 1306201"/>
                  <a:gd name="connsiteX22" fmla="*/ 4141834 w 4211224"/>
                  <a:gd name="connsiteY22" fmla="*/ 578252 h 1306201"/>
                  <a:gd name="connsiteX23" fmla="*/ 4134124 w 4211224"/>
                  <a:gd name="connsiteY23" fmla="*/ 636077 h 1306201"/>
                  <a:gd name="connsiteX24" fmla="*/ 4126414 w 4211224"/>
                  <a:gd name="connsiteY24" fmla="*/ 693901 h 1306201"/>
                  <a:gd name="connsiteX25" fmla="*/ 4122558 w 4211224"/>
                  <a:gd name="connsiteY25" fmla="*/ 728596 h 1306201"/>
                  <a:gd name="connsiteX26" fmla="*/ 4110994 w 4211224"/>
                  <a:gd name="connsiteY26" fmla="*/ 767146 h 1306201"/>
                  <a:gd name="connsiteX27" fmla="*/ 4080154 w 4211224"/>
                  <a:gd name="connsiteY27" fmla="*/ 844245 h 1306201"/>
                  <a:gd name="connsiteX28" fmla="*/ 4049314 w 4211224"/>
                  <a:gd name="connsiteY28" fmla="*/ 909779 h 1306201"/>
                  <a:gd name="connsiteX29" fmla="*/ 4037750 w 4211224"/>
                  <a:gd name="connsiteY29" fmla="*/ 932909 h 1306201"/>
                  <a:gd name="connsiteX30" fmla="*/ 4041604 w 4211224"/>
                  <a:gd name="connsiteY30" fmla="*/ 948329 h 1306201"/>
                  <a:gd name="connsiteX31" fmla="*/ 4041604 w 4211224"/>
                  <a:gd name="connsiteY31" fmla="*/ 963749 h 1306201"/>
                  <a:gd name="connsiteX32" fmla="*/ 4041604 w 4211224"/>
                  <a:gd name="connsiteY32" fmla="*/ 979169 h 1306201"/>
                  <a:gd name="connsiteX33" fmla="*/ 4033894 w 4211224"/>
                  <a:gd name="connsiteY33" fmla="*/ 1002299 h 1306201"/>
                  <a:gd name="connsiteX34" fmla="*/ 4022330 w 4211224"/>
                  <a:gd name="connsiteY34" fmla="*/ 1044703 h 1306201"/>
                  <a:gd name="connsiteX35" fmla="*/ 4006910 w 4211224"/>
                  <a:gd name="connsiteY35" fmla="*/ 1083253 h 1306201"/>
                  <a:gd name="connsiteX36" fmla="*/ 3983780 w 4211224"/>
                  <a:gd name="connsiteY36" fmla="*/ 1133368 h 1306201"/>
                  <a:gd name="connsiteX37" fmla="*/ 3956796 w 4211224"/>
                  <a:gd name="connsiteY37" fmla="*/ 1210467 h 1306201"/>
                  <a:gd name="connsiteX38" fmla="*/ 3925956 w 4211224"/>
                  <a:gd name="connsiteY38" fmla="*/ 1299131 h 1306201"/>
                  <a:gd name="connsiteX39" fmla="*/ 3924028 w 4211224"/>
                  <a:gd name="connsiteY39" fmla="*/ 1306201 h 1306201"/>
                  <a:gd name="connsiteX40" fmla="*/ 3560118 w 4211224"/>
                  <a:gd name="connsiteY40" fmla="*/ 1306201 h 1306201"/>
                  <a:gd name="connsiteX41" fmla="*/ 3571298 w 4211224"/>
                  <a:gd name="connsiteY41" fmla="*/ 1287566 h 1306201"/>
                  <a:gd name="connsiteX42" fmla="*/ 3590572 w 4211224"/>
                  <a:gd name="connsiteY42" fmla="*/ 1252872 h 1306201"/>
                  <a:gd name="connsiteX43" fmla="*/ 3640688 w 4211224"/>
                  <a:gd name="connsiteY43" fmla="*/ 1148787 h 1306201"/>
                  <a:gd name="connsiteX44" fmla="*/ 3686948 w 4211224"/>
                  <a:gd name="connsiteY44" fmla="*/ 1036993 h 1306201"/>
                  <a:gd name="connsiteX45" fmla="*/ 3713932 w 4211224"/>
                  <a:gd name="connsiteY45" fmla="*/ 967604 h 1306201"/>
                  <a:gd name="connsiteX46" fmla="*/ 3717788 w 4211224"/>
                  <a:gd name="connsiteY46" fmla="*/ 952184 h 1306201"/>
                  <a:gd name="connsiteX47" fmla="*/ 3717788 w 4211224"/>
                  <a:gd name="connsiteY47" fmla="*/ 932909 h 1306201"/>
                  <a:gd name="connsiteX48" fmla="*/ 3713932 w 4211224"/>
                  <a:gd name="connsiteY48" fmla="*/ 898215 h 1306201"/>
                  <a:gd name="connsiteX49" fmla="*/ 3702368 w 4211224"/>
                  <a:gd name="connsiteY49" fmla="*/ 871230 h 1306201"/>
                  <a:gd name="connsiteX50" fmla="*/ 3698512 w 4211224"/>
                  <a:gd name="connsiteY50" fmla="*/ 859665 h 1306201"/>
                  <a:gd name="connsiteX51" fmla="*/ 3690802 w 4211224"/>
                  <a:gd name="connsiteY51" fmla="*/ 855810 h 1306201"/>
                  <a:gd name="connsiteX52" fmla="*/ 3686948 w 4211224"/>
                  <a:gd name="connsiteY52" fmla="*/ 848100 h 1306201"/>
                  <a:gd name="connsiteX53" fmla="*/ 3675382 w 4211224"/>
                  <a:gd name="connsiteY53" fmla="*/ 828825 h 1306201"/>
                  <a:gd name="connsiteX54" fmla="*/ 3667672 w 4211224"/>
                  <a:gd name="connsiteY54" fmla="*/ 801840 h 1306201"/>
                  <a:gd name="connsiteX55" fmla="*/ 3659962 w 4211224"/>
                  <a:gd name="connsiteY55" fmla="*/ 771001 h 1306201"/>
                  <a:gd name="connsiteX56" fmla="*/ 3652252 w 4211224"/>
                  <a:gd name="connsiteY56" fmla="*/ 709321 h 1306201"/>
                  <a:gd name="connsiteX57" fmla="*/ 3644542 w 4211224"/>
                  <a:gd name="connsiteY57" fmla="*/ 666917 h 1306201"/>
                  <a:gd name="connsiteX58" fmla="*/ 3640688 w 4211224"/>
                  <a:gd name="connsiteY58" fmla="*/ 628367 h 1306201"/>
                  <a:gd name="connsiteX59" fmla="*/ 3640688 w 4211224"/>
                  <a:gd name="connsiteY59" fmla="*/ 589817 h 1306201"/>
                  <a:gd name="connsiteX60" fmla="*/ 3644542 w 4211224"/>
                  <a:gd name="connsiteY60" fmla="*/ 547413 h 1306201"/>
                  <a:gd name="connsiteX61" fmla="*/ 3648398 w 4211224"/>
                  <a:gd name="connsiteY61" fmla="*/ 531993 h 1306201"/>
                  <a:gd name="connsiteX62" fmla="*/ 3656108 w 4211224"/>
                  <a:gd name="connsiteY62" fmla="*/ 512718 h 1306201"/>
                  <a:gd name="connsiteX63" fmla="*/ 3663818 w 4211224"/>
                  <a:gd name="connsiteY63" fmla="*/ 493443 h 1306201"/>
                  <a:gd name="connsiteX64" fmla="*/ 3667672 w 4211224"/>
                  <a:gd name="connsiteY64" fmla="*/ 466458 h 1306201"/>
                  <a:gd name="connsiteX65" fmla="*/ 3675382 w 4211224"/>
                  <a:gd name="connsiteY65" fmla="*/ 404779 h 1306201"/>
                  <a:gd name="connsiteX66" fmla="*/ 3671528 w 4211224"/>
                  <a:gd name="connsiteY66" fmla="*/ 327679 h 1306201"/>
                  <a:gd name="connsiteX67" fmla="*/ 3675382 w 4211224"/>
                  <a:gd name="connsiteY67" fmla="*/ 285275 h 1306201"/>
                  <a:gd name="connsiteX68" fmla="*/ 3679238 w 4211224"/>
                  <a:gd name="connsiteY68" fmla="*/ 273710 h 1306201"/>
                  <a:gd name="connsiteX69" fmla="*/ 3686948 w 4211224"/>
                  <a:gd name="connsiteY69" fmla="*/ 262145 h 1306201"/>
                  <a:gd name="connsiteX70" fmla="*/ 3690802 w 4211224"/>
                  <a:gd name="connsiteY70" fmla="*/ 258290 h 1306201"/>
                  <a:gd name="connsiteX71" fmla="*/ 3698512 w 4211224"/>
                  <a:gd name="connsiteY71" fmla="*/ 254435 h 1306201"/>
                  <a:gd name="connsiteX72" fmla="*/ 3713932 w 4211224"/>
                  <a:gd name="connsiteY72" fmla="*/ 254435 h 1306201"/>
                  <a:gd name="connsiteX73" fmla="*/ 3729352 w 4211224"/>
                  <a:gd name="connsiteY73" fmla="*/ 262145 h 1306201"/>
                  <a:gd name="connsiteX74" fmla="*/ 3744772 w 4211224"/>
                  <a:gd name="connsiteY74" fmla="*/ 273710 h 1306201"/>
                  <a:gd name="connsiteX75" fmla="*/ 3756336 w 4211224"/>
                  <a:gd name="connsiteY75" fmla="*/ 285275 h 1306201"/>
                  <a:gd name="connsiteX76" fmla="*/ 3764046 w 4211224"/>
                  <a:gd name="connsiteY76" fmla="*/ 292985 h 1306201"/>
                  <a:gd name="connsiteX77" fmla="*/ 3771756 w 4211224"/>
                  <a:gd name="connsiteY77" fmla="*/ 304550 h 1306201"/>
                  <a:gd name="connsiteX78" fmla="*/ 3779466 w 4211224"/>
                  <a:gd name="connsiteY78" fmla="*/ 335389 h 1306201"/>
                  <a:gd name="connsiteX79" fmla="*/ 3779466 w 4211224"/>
                  <a:gd name="connsiteY79" fmla="*/ 366229 h 1306201"/>
                  <a:gd name="connsiteX80" fmla="*/ 3779466 w 4211224"/>
                  <a:gd name="connsiteY80" fmla="*/ 400924 h 1306201"/>
                  <a:gd name="connsiteX81" fmla="*/ 3767902 w 4211224"/>
                  <a:gd name="connsiteY81" fmla="*/ 462603 h 1306201"/>
                  <a:gd name="connsiteX82" fmla="*/ 3760192 w 4211224"/>
                  <a:gd name="connsiteY82" fmla="*/ 489588 h 1306201"/>
                  <a:gd name="connsiteX83" fmla="*/ 3767902 w 4211224"/>
                  <a:gd name="connsiteY83" fmla="*/ 481878 h 1306201"/>
                  <a:gd name="connsiteX84" fmla="*/ 3779466 w 4211224"/>
                  <a:gd name="connsiteY84" fmla="*/ 470313 h 1306201"/>
                  <a:gd name="connsiteX85" fmla="*/ 3802596 w 4211224"/>
                  <a:gd name="connsiteY85" fmla="*/ 431764 h 1306201"/>
                  <a:gd name="connsiteX86" fmla="*/ 3845000 w 4211224"/>
                  <a:gd name="connsiteY86" fmla="*/ 362374 h 1306201"/>
                  <a:gd name="connsiteX87" fmla="*/ 3864276 w 4211224"/>
                  <a:gd name="connsiteY87" fmla="*/ 316114 h 1306201"/>
                  <a:gd name="connsiteX88" fmla="*/ 3898970 w 4211224"/>
                  <a:gd name="connsiteY88" fmla="*/ 242870 h 1306201"/>
                  <a:gd name="connsiteX89" fmla="*/ 3937520 w 4211224"/>
                  <a:gd name="connsiteY89" fmla="*/ 158061 h 1306201"/>
                  <a:gd name="connsiteX90" fmla="*/ 3956796 w 4211224"/>
                  <a:gd name="connsiteY90" fmla="*/ 115656 h 1306201"/>
                  <a:gd name="connsiteX91" fmla="*/ 3979924 w 4211224"/>
                  <a:gd name="connsiteY91" fmla="*/ 80961 h 1306201"/>
                  <a:gd name="connsiteX92" fmla="*/ 3987636 w 4211224"/>
                  <a:gd name="connsiteY92" fmla="*/ 69397 h 1306201"/>
                  <a:gd name="connsiteX93" fmla="*/ 4006910 w 4211224"/>
                  <a:gd name="connsiteY93" fmla="*/ 50122 h 1306201"/>
                  <a:gd name="connsiteX94" fmla="*/ 1989636 w 4211224"/>
                  <a:gd name="connsiteY94" fmla="*/ 49801 h 1306201"/>
                  <a:gd name="connsiteX95" fmla="*/ 2798376 w 4211224"/>
                  <a:gd name="connsiteY95" fmla="*/ 49801 h 1306201"/>
                  <a:gd name="connsiteX96" fmla="*/ 2788740 w 4211224"/>
                  <a:gd name="connsiteY96" fmla="*/ 57832 h 1306201"/>
                  <a:gd name="connsiteX97" fmla="*/ 2761756 w 4211224"/>
                  <a:gd name="connsiteY97" fmla="*/ 88671 h 1306201"/>
                  <a:gd name="connsiteX98" fmla="*/ 2738626 w 4211224"/>
                  <a:gd name="connsiteY98" fmla="*/ 119511 h 1306201"/>
                  <a:gd name="connsiteX99" fmla="*/ 2703930 w 4211224"/>
                  <a:gd name="connsiteY99" fmla="*/ 181191 h 1306201"/>
                  <a:gd name="connsiteX100" fmla="*/ 2688512 w 4211224"/>
                  <a:gd name="connsiteY100" fmla="*/ 208175 h 1306201"/>
                  <a:gd name="connsiteX101" fmla="*/ 2757900 w 4211224"/>
                  <a:gd name="connsiteY101" fmla="*/ 212030 h 1306201"/>
                  <a:gd name="connsiteX102" fmla="*/ 2823434 w 4211224"/>
                  <a:gd name="connsiteY102" fmla="*/ 215885 h 1306201"/>
                  <a:gd name="connsiteX103" fmla="*/ 2892824 w 4211224"/>
                  <a:gd name="connsiteY103" fmla="*/ 227450 h 1306201"/>
                  <a:gd name="connsiteX104" fmla="*/ 2919808 w 4211224"/>
                  <a:gd name="connsiteY104" fmla="*/ 235160 h 1306201"/>
                  <a:gd name="connsiteX105" fmla="*/ 2942938 w 4211224"/>
                  <a:gd name="connsiteY105" fmla="*/ 246725 h 1306201"/>
                  <a:gd name="connsiteX106" fmla="*/ 2966068 w 4211224"/>
                  <a:gd name="connsiteY106" fmla="*/ 262145 h 1306201"/>
                  <a:gd name="connsiteX107" fmla="*/ 2985344 w 4211224"/>
                  <a:gd name="connsiteY107" fmla="*/ 277565 h 1306201"/>
                  <a:gd name="connsiteX108" fmla="*/ 3020038 w 4211224"/>
                  <a:gd name="connsiteY108" fmla="*/ 323824 h 1306201"/>
                  <a:gd name="connsiteX109" fmla="*/ 3062442 w 4211224"/>
                  <a:gd name="connsiteY109" fmla="*/ 381649 h 1306201"/>
                  <a:gd name="connsiteX110" fmla="*/ 3085572 w 4211224"/>
                  <a:gd name="connsiteY110" fmla="*/ 416344 h 1306201"/>
                  <a:gd name="connsiteX111" fmla="*/ 3112556 w 4211224"/>
                  <a:gd name="connsiteY111" fmla="*/ 462603 h 1306201"/>
                  <a:gd name="connsiteX112" fmla="*/ 3135688 w 4211224"/>
                  <a:gd name="connsiteY112" fmla="*/ 516573 h 1306201"/>
                  <a:gd name="connsiteX113" fmla="*/ 3162672 w 4211224"/>
                  <a:gd name="connsiteY113" fmla="*/ 574397 h 1306201"/>
                  <a:gd name="connsiteX114" fmla="*/ 3239772 w 4211224"/>
                  <a:gd name="connsiteY114" fmla="*/ 774856 h 1306201"/>
                  <a:gd name="connsiteX115" fmla="*/ 3255192 w 4211224"/>
                  <a:gd name="connsiteY115" fmla="*/ 809550 h 1306201"/>
                  <a:gd name="connsiteX116" fmla="*/ 3278320 w 4211224"/>
                  <a:gd name="connsiteY116" fmla="*/ 844245 h 1306201"/>
                  <a:gd name="connsiteX117" fmla="*/ 3324580 w 4211224"/>
                  <a:gd name="connsiteY117" fmla="*/ 913634 h 1306201"/>
                  <a:gd name="connsiteX118" fmla="*/ 3378550 w 4211224"/>
                  <a:gd name="connsiteY118" fmla="*/ 983024 h 1306201"/>
                  <a:gd name="connsiteX119" fmla="*/ 3432520 w 4211224"/>
                  <a:gd name="connsiteY119" fmla="*/ 1052413 h 1306201"/>
                  <a:gd name="connsiteX120" fmla="*/ 3459504 w 4211224"/>
                  <a:gd name="connsiteY120" fmla="*/ 1087108 h 1306201"/>
                  <a:gd name="connsiteX121" fmla="*/ 3482634 w 4211224"/>
                  <a:gd name="connsiteY121" fmla="*/ 1129513 h 1306201"/>
                  <a:gd name="connsiteX122" fmla="*/ 3505764 w 4211224"/>
                  <a:gd name="connsiteY122" fmla="*/ 1171917 h 1306201"/>
                  <a:gd name="connsiteX123" fmla="*/ 3525038 w 4211224"/>
                  <a:gd name="connsiteY123" fmla="*/ 1210467 h 1306201"/>
                  <a:gd name="connsiteX124" fmla="*/ 3548168 w 4211224"/>
                  <a:gd name="connsiteY124" fmla="*/ 1279856 h 1306201"/>
                  <a:gd name="connsiteX125" fmla="*/ 3559460 w 4211224"/>
                  <a:gd name="connsiteY125" fmla="*/ 1306201 h 1306201"/>
                  <a:gd name="connsiteX126" fmla="*/ 3035650 w 4211224"/>
                  <a:gd name="connsiteY126" fmla="*/ 1306201 h 1306201"/>
                  <a:gd name="connsiteX127" fmla="*/ 2989198 w 4211224"/>
                  <a:gd name="connsiteY127" fmla="*/ 1237452 h 1306201"/>
                  <a:gd name="connsiteX128" fmla="*/ 2954504 w 4211224"/>
                  <a:gd name="connsiteY128" fmla="*/ 1183482 h 1306201"/>
                  <a:gd name="connsiteX129" fmla="*/ 2939084 w 4211224"/>
                  <a:gd name="connsiteY129" fmla="*/ 1148787 h 1306201"/>
                  <a:gd name="connsiteX130" fmla="*/ 2915954 w 4211224"/>
                  <a:gd name="connsiteY130" fmla="*/ 1102528 h 1306201"/>
                  <a:gd name="connsiteX131" fmla="*/ 2888968 w 4211224"/>
                  <a:gd name="connsiteY131" fmla="*/ 1044703 h 1306201"/>
                  <a:gd name="connsiteX132" fmla="*/ 2854274 w 4211224"/>
                  <a:gd name="connsiteY132" fmla="*/ 975314 h 1306201"/>
                  <a:gd name="connsiteX133" fmla="*/ 2846564 w 4211224"/>
                  <a:gd name="connsiteY133" fmla="*/ 963749 h 1306201"/>
                  <a:gd name="connsiteX134" fmla="*/ 2842710 w 4211224"/>
                  <a:gd name="connsiteY134" fmla="*/ 956039 h 1306201"/>
                  <a:gd name="connsiteX135" fmla="*/ 2835000 w 4211224"/>
                  <a:gd name="connsiteY135" fmla="*/ 959894 h 1306201"/>
                  <a:gd name="connsiteX136" fmla="*/ 2831144 w 4211224"/>
                  <a:gd name="connsiteY136" fmla="*/ 963749 h 1306201"/>
                  <a:gd name="connsiteX137" fmla="*/ 2827290 w 4211224"/>
                  <a:gd name="connsiteY137" fmla="*/ 986879 h 1306201"/>
                  <a:gd name="connsiteX138" fmla="*/ 2827290 w 4211224"/>
                  <a:gd name="connsiteY138" fmla="*/ 1021574 h 1306201"/>
                  <a:gd name="connsiteX139" fmla="*/ 2827290 w 4211224"/>
                  <a:gd name="connsiteY139" fmla="*/ 1094818 h 1306201"/>
                  <a:gd name="connsiteX140" fmla="*/ 2831144 w 4211224"/>
                  <a:gd name="connsiteY140" fmla="*/ 1129513 h 1306201"/>
                  <a:gd name="connsiteX141" fmla="*/ 2831144 w 4211224"/>
                  <a:gd name="connsiteY141" fmla="*/ 1191192 h 1306201"/>
                  <a:gd name="connsiteX142" fmla="*/ 2823434 w 4211224"/>
                  <a:gd name="connsiteY142" fmla="*/ 1245162 h 1306201"/>
                  <a:gd name="connsiteX143" fmla="*/ 2808016 w 4211224"/>
                  <a:gd name="connsiteY143" fmla="*/ 1291421 h 1306201"/>
                  <a:gd name="connsiteX144" fmla="*/ 2800626 w 4211224"/>
                  <a:gd name="connsiteY144" fmla="*/ 1306201 h 1306201"/>
                  <a:gd name="connsiteX145" fmla="*/ 1339914 w 4211224"/>
                  <a:gd name="connsiteY145" fmla="*/ 1306201 h 1306201"/>
                  <a:gd name="connsiteX146" fmla="*/ 1339272 w 4211224"/>
                  <a:gd name="connsiteY146" fmla="*/ 1295276 h 1306201"/>
                  <a:gd name="connsiteX147" fmla="*/ 1343128 w 4211224"/>
                  <a:gd name="connsiteY147" fmla="*/ 1237452 h 1306201"/>
                  <a:gd name="connsiteX148" fmla="*/ 1346982 w 4211224"/>
                  <a:gd name="connsiteY148" fmla="*/ 1206612 h 1306201"/>
                  <a:gd name="connsiteX149" fmla="*/ 1354692 w 4211224"/>
                  <a:gd name="connsiteY149" fmla="*/ 1164207 h 1306201"/>
                  <a:gd name="connsiteX150" fmla="*/ 1381676 w 4211224"/>
                  <a:gd name="connsiteY150" fmla="*/ 1071688 h 1306201"/>
                  <a:gd name="connsiteX151" fmla="*/ 1408662 w 4211224"/>
                  <a:gd name="connsiteY151" fmla="*/ 971459 h 1306201"/>
                  <a:gd name="connsiteX152" fmla="*/ 1420226 w 4211224"/>
                  <a:gd name="connsiteY152" fmla="*/ 925199 h 1306201"/>
                  <a:gd name="connsiteX153" fmla="*/ 1427936 w 4211224"/>
                  <a:gd name="connsiteY153" fmla="*/ 886650 h 1306201"/>
                  <a:gd name="connsiteX154" fmla="*/ 1431792 w 4211224"/>
                  <a:gd name="connsiteY154" fmla="*/ 848100 h 1306201"/>
                  <a:gd name="connsiteX155" fmla="*/ 1435646 w 4211224"/>
                  <a:gd name="connsiteY155" fmla="*/ 813405 h 1306201"/>
                  <a:gd name="connsiteX156" fmla="*/ 1431792 w 4211224"/>
                  <a:gd name="connsiteY156" fmla="*/ 763291 h 1306201"/>
                  <a:gd name="connsiteX157" fmla="*/ 1427936 w 4211224"/>
                  <a:gd name="connsiteY157" fmla="*/ 728596 h 1306201"/>
                  <a:gd name="connsiteX158" fmla="*/ 1424082 w 4211224"/>
                  <a:gd name="connsiteY158" fmla="*/ 713176 h 1306201"/>
                  <a:gd name="connsiteX159" fmla="*/ 1385532 w 4211224"/>
                  <a:gd name="connsiteY159" fmla="*/ 713176 h 1306201"/>
                  <a:gd name="connsiteX160" fmla="*/ 1304578 w 4211224"/>
                  <a:gd name="connsiteY160" fmla="*/ 705466 h 1306201"/>
                  <a:gd name="connsiteX161" fmla="*/ 1084844 w 4211224"/>
                  <a:gd name="connsiteY161" fmla="*/ 682336 h 1306201"/>
                  <a:gd name="connsiteX162" fmla="*/ 776446 w 4211224"/>
                  <a:gd name="connsiteY162" fmla="*/ 647642 h 1306201"/>
                  <a:gd name="connsiteX163" fmla="*/ 753316 w 4211224"/>
                  <a:gd name="connsiteY163" fmla="*/ 647642 h 1306201"/>
                  <a:gd name="connsiteX164" fmla="*/ 726332 w 4211224"/>
                  <a:gd name="connsiteY164" fmla="*/ 655352 h 1306201"/>
                  <a:gd name="connsiteX165" fmla="*/ 703202 w 4211224"/>
                  <a:gd name="connsiteY165" fmla="*/ 670772 h 1306201"/>
                  <a:gd name="connsiteX166" fmla="*/ 676218 w 4211224"/>
                  <a:gd name="connsiteY166" fmla="*/ 690046 h 1306201"/>
                  <a:gd name="connsiteX167" fmla="*/ 653088 w 4211224"/>
                  <a:gd name="connsiteY167" fmla="*/ 717031 h 1306201"/>
                  <a:gd name="connsiteX168" fmla="*/ 626104 w 4211224"/>
                  <a:gd name="connsiteY168" fmla="*/ 747871 h 1306201"/>
                  <a:gd name="connsiteX169" fmla="*/ 579844 w 4211224"/>
                  <a:gd name="connsiteY169" fmla="*/ 821115 h 1306201"/>
                  <a:gd name="connsiteX170" fmla="*/ 537438 w 4211224"/>
                  <a:gd name="connsiteY170" fmla="*/ 898215 h 1306201"/>
                  <a:gd name="connsiteX171" fmla="*/ 498888 w 4211224"/>
                  <a:gd name="connsiteY171" fmla="*/ 971459 h 1306201"/>
                  <a:gd name="connsiteX172" fmla="*/ 468050 w 4211224"/>
                  <a:gd name="connsiteY172" fmla="*/ 1033138 h 1306201"/>
                  <a:gd name="connsiteX173" fmla="*/ 444920 w 4211224"/>
                  <a:gd name="connsiteY173" fmla="*/ 1075543 h 1306201"/>
                  <a:gd name="connsiteX174" fmla="*/ 417934 w 4211224"/>
                  <a:gd name="connsiteY174" fmla="*/ 1110238 h 1306201"/>
                  <a:gd name="connsiteX175" fmla="*/ 390950 w 4211224"/>
                  <a:gd name="connsiteY175" fmla="*/ 1160352 h 1306201"/>
                  <a:gd name="connsiteX176" fmla="*/ 333126 w 4211224"/>
                  <a:gd name="connsiteY176" fmla="*/ 1272146 h 1306201"/>
                  <a:gd name="connsiteX177" fmla="*/ 317860 w 4211224"/>
                  <a:gd name="connsiteY177" fmla="*/ 1306201 h 1306201"/>
                  <a:gd name="connsiteX178" fmla="*/ 0 w 4211224"/>
                  <a:gd name="connsiteY178" fmla="*/ 1306201 h 1306201"/>
                  <a:gd name="connsiteX179" fmla="*/ 24728 w 4211224"/>
                  <a:gd name="connsiteY179" fmla="*/ 1249017 h 1306201"/>
                  <a:gd name="connsiteX180" fmla="*/ 236752 w 4211224"/>
                  <a:gd name="connsiteY180" fmla="*/ 790276 h 1306201"/>
                  <a:gd name="connsiteX181" fmla="*/ 406370 w 4211224"/>
                  <a:gd name="connsiteY181" fmla="*/ 439473 h 1306201"/>
                  <a:gd name="connsiteX182" fmla="*/ 421790 w 4211224"/>
                  <a:gd name="connsiteY182" fmla="*/ 408634 h 1306201"/>
                  <a:gd name="connsiteX183" fmla="*/ 444920 w 4211224"/>
                  <a:gd name="connsiteY183" fmla="*/ 381649 h 1306201"/>
                  <a:gd name="connsiteX184" fmla="*/ 468050 w 4211224"/>
                  <a:gd name="connsiteY184" fmla="*/ 358519 h 1306201"/>
                  <a:gd name="connsiteX185" fmla="*/ 491180 w 4211224"/>
                  <a:gd name="connsiteY185" fmla="*/ 339244 h 1306201"/>
                  <a:gd name="connsiteX186" fmla="*/ 518164 w 4211224"/>
                  <a:gd name="connsiteY186" fmla="*/ 323824 h 1306201"/>
                  <a:gd name="connsiteX187" fmla="*/ 549004 w 4211224"/>
                  <a:gd name="connsiteY187" fmla="*/ 312260 h 1306201"/>
                  <a:gd name="connsiteX188" fmla="*/ 575988 w 4211224"/>
                  <a:gd name="connsiteY188" fmla="*/ 300695 h 1306201"/>
                  <a:gd name="connsiteX189" fmla="*/ 606828 w 4211224"/>
                  <a:gd name="connsiteY189" fmla="*/ 292985 h 1306201"/>
                  <a:gd name="connsiteX190" fmla="*/ 664652 w 4211224"/>
                  <a:gd name="connsiteY190" fmla="*/ 281420 h 1306201"/>
                  <a:gd name="connsiteX191" fmla="*/ 718622 w 4211224"/>
                  <a:gd name="connsiteY191" fmla="*/ 277565 h 1306201"/>
                  <a:gd name="connsiteX192" fmla="*/ 807286 w 4211224"/>
                  <a:gd name="connsiteY192" fmla="*/ 273710 h 1306201"/>
                  <a:gd name="connsiteX193" fmla="*/ 845836 w 4211224"/>
                  <a:gd name="connsiteY193" fmla="*/ 269855 h 1306201"/>
                  <a:gd name="connsiteX194" fmla="*/ 895950 w 4211224"/>
                  <a:gd name="connsiteY194" fmla="*/ 262145 h 1306201"/>
                  <a:gd name="connsiteX195" fmla="*/ 1007744 w 4211224"/>
                  <a:gd name="connsiteY195" fmla="*/ 242870 h 1306201"/>
                  <a:gd name="connsiteX196" fmla="*/ 1123394 w 4211224"/>
                  <a:gd name="connsiteY196" fmla="*/ 223595 h 1306201"/>
                  <a:gd name="connsiteX197" fmla="*/ 1173508 w 4211224"/>
                  <a:gd name="connsiteY197" fmla="*/ 215885 h 1306201"/>
                  <a:gd name="connsiteX198" fmla="*/ 1212058 w 4211224"/>
                  <a:gd name="connsiteY198" fmla="*/ 215885 h 1306201"/>
                  <a:gd name="connsiteX199" fmla="*/ 1246752 w 4211224"/>
                  <a:gd name="connsiteY199" fmla="*/ 212030 h 1306201"/>
                  <a:gd name="connsiteX200" fmla="*/ 1281448 w 4211224"/>
                  <a:gd name="connsiteY200" fmla="*/ 208175 h 1306201"/>
                  <a:gd name="connsiteX201" fmla="*/ 1343128 w 4211224"/>
                  <a:gd name="connsiteY201" fmla="*/ 192756 h 1306201"/>
                  <a:gd name="connsiteX202" fmla="*/ 1389386 w 4211224"/>
                  <a:gd name="connsiteY202" fmla="*/ 177336 h 1306201"/>
                  <a:gd name="connsiteX203" fmla="*/ 1404806 w 4211224"/>
                  <a:gd name="connsiteY203" fmla="*/ 173481 h 1306201"/>
                  <a:gd name="connsiteX204" fmla="*/ 1458776 w 4211224"/>
                  <a:gd name="connsiteY204" fmla="*/ 150351 h 1306201"/>
                  <a:gd name="connsiteX205" fmla="*/ 1512746 w 4211224"/>
                  <a:gd name="connsiteY205" fmla="*/ 134931 h 1306201"/>
                  <a:gd name="connsiteX206" fmla="*/ 1559006 w 4211224"/>
                  <a:gd name="connsiteY206" fmla="*/ 123366 h 1306201"/>
                  <a:gd name="connsiteX207" fmla="*/ 1605264 w 4211224"/>
                  <a:gd name="connsiteY207" fmla="*/ 111801 h 1306201"/>
                  <a:gd name="connsiteX208" fmla="*/ 1682364 w 4211224"/>
                  <a:gd name="connsiteY208" fmla="*/ 104091 h 1306201"/>
                  <a:gd name="connsiteX209" fmla="*/ 1747898 w 4211224"/>
                  <a:gd name="connsiteY209" fmla="*/ 104091 h 1306201"/>
                  <a:gd name="connsiteX210" fmla="*/ 1801868 w 4211224"/>
                  <a:gd name="connsiteY210" fmla="*/ 107946 h 1306201"/>
                  <a:gd name="connsiteX211" fmla="*/ 1836564 w 4211224"/>
                  <a:gd name="connsiteY211" fmla="*/ 115656 h 1306201"/>
                  <a:gd name="connsiteX212" fmla="*/ 1867402 w 4211224"/>
                  <a:gd name="connsiteY212" fmla="*/ 123366 h 1306201"/>
                  <a:gd name="connsiteX213" fmla="*/ 1890532 w 4211224"/>
                  <a:gd name="connsiteY213" fmla="*/ 104091 h 1306201"/>
                  <a:gd name="connsiteX214" fmla="*/ 1909808 w 4211224"/>
                  <a:gd name="connsiteY214" fmla="*/ 88671 h 1306201"/>
                  <a:gd name="connsiteX215" fmla="*/ 1959922 w 4211224"/>
                  <a:gd name="connsiteY215" fmla="*/ 61687 h 1306201"/>
                  <a:gd name="connsiteX216" fmla="*/ 4127090 w 4211224"/>
                  <a:gd name="connsiteY216" fmla="*/ 0 h 1306201"/>
                  <a:gd name="connsiteX217" fmla="*/ 4134800 w 4211224"/>
                  <a:gd name="connsiteY217" fmla="*/ 0 h 1306201"/>
                  <a:gd name="connsiteX218" fmla="*/ 4142510 w 4211224"/>
                  <a:gd name="connsiteY218" fmla="*/ 3855 h 1306201"/>
                  <a:gd name="connsiteX219" fmla="*/ 4146364 w 4211224"/>
                  <a:gd name="connsiteY219" fmla="*/ 7710 h 1306201"/>
                  <a:gd name="connsiteX220" fmla="*/ 4150220 w 4211224"/>
                  <a:gd name="connsiteY220" fmla="*/ 11565 h 1306201"/>
                  <a:gd name="connsiteX221" fmla="*/ 4154074 w 4211224"/>
                  <a:gd name="connsiteY221" fmla="*/ 26985 h 1306201"/>
                  <a:gd name="connsiteX222" fmla="*/ 4154074 w 4211224"/>
                  <a:gd name="connsiteY222" fmla="*/ 42405 h 1306201"/>
                  <a:gd name="connsiteX223" fmla="*/ 4154074 w 4211224"/>
                  <a:gd name="connsiteY223" fmla="*/ 49794 h 1306201"/>
                  <a:gd name="connsiteX224" fmla="*/ 4004158 w 4211224"/>
                  <a:gd name="connsiteY224" fmla="*/ 49794 h 1306201"/>
                  <a:gd name="connsiteX225" fmla="*/ 4019150 w 4211224"/>
                  <a:gd name="connsiteY225" fmla="*/ 38550 h 1306201"/>
                  <a:gd name="connsiteX226" fmla="*/ 4034570 w 4211224"/>
                  <a:gd name="connsiteY226" fmla="*/ 30840 h 1306201"/>
                  <a:gd name="connsiteX227" fmla="*/ 4046136 w 4211224"/>
                  <a:gd name="connsiteY227" fmla="*/ 30840 h 1306201"/>
                  <a:gd name="connsiteX228" fmla="*/ 4057700 w 4211224"/>
                  <a:gd name="connsiteY228" fmla="*/ 34695 h 1306201"/>
                  <a:gd name="connsiteX229" fmla="*/ 4065410 w 4211224"/>
                  <a:gd name="connsiteY229" fmla="*/ 42405 h 1306201"/>
                  <a:gd name="connsiteX230" fmla="*/ 4069266 w 4211224"/>
                  <a:gd name="connsiteY230" fmla="*/ 46260 h 1306201"/>
                  <a:gd name="connsiteX231" fmla="*/ 4103960 w 4211224"/>
                  <a:gd name="connsiteY231" fmla="*/ 15420 h 1306201"/>
                  <a:gd name="connsiteX232" fmla="*/ 4115526 w 4211224"/>
                  <a:gd name="connsiteY232" fmla="*/ 7710 h 130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4211224" h="1306201">
                    <a:moveTo>
                      <a:pt x="4007338" y="49801"/>
                    </a:moveTo>
                    <a:lnTo>
                      <a:pt x="4157254" y="49801"/>
                    </a:lnTo>
                    <a:lnTo>
                      <a:pt x="4157254" y="61687"/>
                    </a:lnTo>
                    <a:lnTo>
                      <a:pt x="4172674" y="65542"/>
                    </a:lnTo>
                    <a:lnTo>
                      <a:pt x="4180384" y="69397"/>
                    </a:lnTo>
                    <a:lnTo>
                      <a:pt x="4188092" y="80961"/>
                    </a:lnTo>
                    <a:lnTo>
                      <a:pt x="4191948" y="88671"/>
                    </a:lnTo>
                    <a:lnTo>
                      <a:pt x="4195804" y="119511"/>
                    </a:lnTo>
                    <a:lnTo>
                      <a:pt x="4188092" y="150351"/>
                    </a:lnTo>
                    <a:lnTo>
                      <a:pt x="4180384" y="185046"/>
                    </a:lnTo>
                    <a:lnTo>
                      <a:pt x="4172674" y="212030"/>
                    </a:lnTo>
                    <a:lnTo>
                      <a:pt x="4161108" y="239015"/>
                    </a:lnTo>
                    <a:lnTo>
                      <a:pt x="4180384" y="231305"/>
                    </a:lnTo>
                    <a:lnTo>
                      <a:pt x="4195804" y="231305"/>
                    </a:lnTo>
                    <a:lnTo>
                      <a:pt x="4203512" y="235160"/>
                    </a:lnTo>
                    <a:lnTo>
                      <a:pt x="4211224" y="246725"/>
                    </a:lnTo>
                    <a:lnTo>
                      <a:pt x="4211224" y="262145"/>
                    </a:lnTo>
                    <a:lnTo>
                      <a:pt x="4211224" y="281420"/>
                    </a:lnTo>
                    <a:lnTo>
                      <a:pt x="4203512" y="331534"/>
                    </a:lnTo>
                    <a:lnTo>
                      <a:pt x="4191948" y="381649"/>
                    </a:lnTo>
                    <a:lnTo>
                      <a:pt x="4176528" y="431764"/>
                    </a:lnTo>
                    <a:lnTo>
                      <a:pt x="4157254" y="493443"/>
                    </a:lnTo>
                    <a:lnTo>
                      <a:pt x="4141834" y="578252"/>
                    </a:lnTo>
                    <a:lnTo>
                      <a:pt x="4134124" y="636077"/>
                    </a:lnTo>
                    <a:lnTo>
                      <a:pt x="4126414" y="693901"/>
                    </a:lnTo>
                    <a:lnTo>
                      <a:pt x="4122558" y="728596"/>
                    </a:lnTo>
                    <a:lnTo>
                      <a:pt x="4110994" y="767146"/>
                    </a:lnTo>
                    <a:lnTo>
                      <a:pt x="4080154" y="844245"/>
                    </a:lnTo>
                    <a:lnTo>
                      <a:pt x="4049314" y="909779"/>
                    </a:lnTo>
                    <a:lnTo>
                      <a:pt x="4037750" y="932909"/>
                    </a:lnTo>
                    <a:lnTo>
                      <a:pt x="4041604" y="948329"/>
                    </a:lnTo>
                    <a:lnTo>
                      <a:pt x="4041604" y="963749"/>
                    </a:lnTo>
                    <a:lnTo>
                      <a:pt x="4041604" y="979169"/>
                    </a:lnTo>
                    <a:lnTo>
                      <a:pt x="4033894" y="1002299"/>
                    </a:lnTo>
                    <a:lnTo>
                      <a:pt x="4022330" y="1044703"/>
                    </a:lnTo>
                    <a:lnTo>
                      <a:pt x="4006910" y="1083253"/>
                    </a:lnTo>
                    <a:lnTo>
                      <a:pt x="3983780" y="1133368"/>
                    </a:lnTo>
                    <a:lnTo>
                      <a:pt x="3956796" y="1210467"/>
                    </a:lnTo>
                    <a:lnTo>
                      <a:pt x="3925956" y="1299131"/>
                    </a:lnTo>
                    <a:lnTo>
                      <a:pt x="3924028" y="1306201"/>
                    </a:lnTo>
                    <a:lnTo>
                      <a:pt x="3560118" y="1306201"/>
                    </a:lnTo>
                    <a:lnTo>
                      <a:pt x="3571298" y="1287566"/>
                    </a:lnTo>
                    <a:lnTo>
                      <a:pt x="3590572" y="1252872"/>
                    </a:lnTo>
                    <a:lnTo>
                      <a:pt x="3640688" y="1148787"/>
                    </a:lnTo>
                    <a:lnTo>
                      <a:pt x="3686948" y="1036993"/>
                    </a:lnTo>
                    <a:lnTo>
                      <a:pt x="3713932" y="967604"/>
                    </a:lnTo>
                    <a:lnTo>
                      <a:pt x="3717788" y="952184"/>
                    </a:lnTo>
                    <a:lnTo>
                      <a:pt x="3717788" y="932909"/>
                    </a:lnTo>
                    <a:lnTo>
                      <a:pt x="3713932" y="898215"/>
                    </a:lnTo>
                    <a:lnTo>
                      <a:pt x="3702368" y="871230"/>
                    </a:lnTo>
                    <a:lnTo>
                      <a:pt x="3698512" y="859665"/>
                    </a:lnTo>
                    <a:lnTo>
                      <a:pt x="3690802" y="855810"/>
                    </a:lnTo>
                    <a:lnTo>
                      <a:pt x="3686948" y="848100"/>
                    </a:lnTo>
                    <a:lnTo>
                      <a:pt x="3675382" y="828825"/>
                    </a:lnTo>
                    <a:lnTo>
                      <a:pt x="3667672" y="801840"/>
                    </a:lnTo>
                    <a:lnTo>
                      <a:pt x="3659962" y="771001"/>
                    </a:lnTo>
                    <a:lnTo>
                      <a:pt x="3652252" y="709321"/>
                    </a:lnTo>
                    <a:lnTo>
                      <a:pt x="3644542" y="666917"/>
                    </a:lnTo>
                    <a:lnTo>
                      <a:pt x="3640688" y="628367"/>
                    </a:lnTo>
                    <a:lnTo>
                      <a:pt x="3640688" y="589817"/>
                    </a:lnTo>
                    <a:lnTo>
                      <a:pt x="3644542" y="547413"/>
                    </a:lnTo>
                    <a:lnTo>
                      <a:pt x="3648398" y="531993"/>
                    </a:lnTo>
                    <a:lnTo>
                      <a:pt x="3656108" y="512718"/>
                    </a:lnTo>
                    <a:lnTo>
                      <a:pt x="3663818" y="493443"/>
                    </a:lnTo>
                    <a:lnTo>
                      <a:pt x="3667672" y="466458"/>
                    </a:lnTo>
                    <a:lnTo>
                      <a:pt x="3675382" y="404779"/>
                    </a:lnTo>
                    <a:lnTo>
                      <a:pt x="3671528" y="327679"/>
                    </a:lnTo>
                    <a:lnTo>
                      <a:pt x="3675382" y="285275"/>
                    </a:lnTo>
                    <a:lnTo>
                      <a:pt x="3679238" y="273710"/>
                    </a:lnTo>
                    <a:lnTo>
                      <a:pt x="3686948" y="262145"/>
                    </a:lnTo>
                    <a:lnTo>
                      <a:pt x="3690802" y="258290"/>
                    </a:lnTo>
                    <a:lnTo>
                      <a:pt x="3698512" y="254435"/>
                    </a:lnTo>
                    <a:lnTo>
                      <a:pt x="3713932" y="254435"/>
                    </a:lnTo>
                    <a:lnTo>
                      <a:pt x="3729352" y="262145"/>
                    </a:lnTo>
                    <a:lnTo>
                      <a:pt x="3744772" y="273710"/>
                    </a:lnTo>
                    <a:lnTo>
                      <a:pt x="3756336" y="285275"/>
                    </a:lnTo>
                    <a:lnTo>
                      <a:pt x="3764046" y="292985"/>
                    </a:lnTo>
                    <a:lnTo>
                      <a:pt x="3771756" y="304550"/>
                    </a:lnTo>
                    <a:lnTo>
                      <a:pt x="3779466" y="335389"/>
                    </a:lnTo>
                    <a:lnTo>
                      <a:pt x="3779466" y="366229"/>
                    </a:lnTo>
                    <a:lnTo>
                      <a:pt x="3779466" y="400924"/>
                    </a:lnTo>
                    <a:lnTo>
                      <a:pt x="3767902" y="462603"/>
                    </a:lnTo>
                    <a:lnTo>
                      <a:pt x="3760192" y="489588"/>
                    </a:lnTo>
                    <a:lnTo>
                      <a:pt x="3767902" y="481878"/>
                    </a:lnTo>
                    <a:lnTo>
                      <a:pt x="3779466" y="470313"/>
                    </a:lnTo>
                    <a:lnTo>
                      <a:pt x="3802596" y="431764"/>
                    </a:lnTo>
                    <a:lnTo>
                      <a:pt x="3845000" y="362374"/>
                    </a:lnTo>
                    <a:lnTo>
                      <a:pt x="3864276" y="316114"/>
                    </a:lnTo>
                    <a:lnTo>
                      <a:pt x="3898970" y="242870"/>
                    </a:lnTo>
                    <a:lnTo>
                      <a:pt x="3937520" y="158061"/>
                    </a:lnTo>
                    <a:lnTo>
                      <a:pt x="3956796" y="115656"/>
                    </a:lnTo>
                    <a:lnTo>
                      <a:pt x="3979924" y="80961"/>
                    </a:lnTo>
                    <a:lnTo>
                      <a:pt x="3987636" y="69397"/>
                    </a:lnTo>
                    <a:lnTo>
                      <a:pt x="4006910" y="50122"/>
                    </a:lnTo>
                    <a:close/>
                    <a:moveTo>
                      <a:pt x="1989636" y="49801"/>
                    </a:moveTo>
                    <a:lnTo>
                      <a:pt x="2798376" y="49801"/>
                    </a:lnTo>
                    <a:lnTo>
                      <a:pt x="2788740" y="57832"/>
                    </a:lnTo>
                    <a:lnTo>
                      <a:pt x="2761756" y="88671"/>
                    </a:lnTo>
                    <a:lnTo>
                      <a:pt x="2738626" y="119511"/>
                    </a:lnTo>
                    <a:lnTo>
                      <a:pt x="2703930" y="181191"/>
                    </a:lnTo>
                    <a:lnTo>
                      <a:pt x="2688512" y="208175"/>
                    </a:lnTo>
                    <a:lnTo>
                      <a:pt x="2757900" y="212030"/>
                    </a:lnTo>
                    <a:lnTo>
                      <a:pt x="2823434" y="215885"/>
                    </a:lnTo>
                    <a:lnTo>
                      <a:pt x="2892824" y="227450"/>
                    </a:lnTo>
                    <a:lnTo>
                      <a:pt x="2919808" y="235160"/>
                    </a:lnTo>
                    <a:lnTo>
                      <a:pt x="2942938" y="246725"/>
                    </a:lnTo>
                    <a:lnTo>
                      <a:pt x="2966068" y="262145"/>
                    </a:lnTo>
                    <a:lnTo>
                      <a:pt x="2985344" y="277565"/>
                    </a:lnTo>
                    <a:lnTo>
                      <a:pt x="3020038" y="323824"/>
                    </a:lnTo>
                    <a:lnTo>
                      <a:pt x="3062442" y="381649"/>
                    </a:lnTo>
                    <a:lnTo>
                      <a:pt x="3085572" y="416344"/>
                    </a:lnTo>
                    <a:lnTo>
                      <a:pt x="3112556" y="462603"/>
                    </a:lnTo>
                    <a:lnTo>
                      <a:pt x="3135688" y="516573"/>
                    </a:lnTo>
                    <a:lnTo>
                      <a:pt x="3162672" y="574397"/>
                    </a:lnTo>
                    <a:lnTo>
                      <a:pt x="3239772" y="774856"/>
                    </a:lnTo>
                    <a:lnTo>
                      <a:pt x="3255192" y="809550"/>
                    </a:lnTo>
                    <a:lnTo>
                      <a:pt x="3278320" y="844245"/>
                    </a:lnTo>
                    <a:lnTo>
                      <a:pt x="3324580" y="913634"/>
                    </a:lnTo>
                    <a:lnTo>
                      <a:pt x="3378550" y="983024"/>
                    </a:lnTo>
                    <a:lnTo>
                      <a:pt x="3432520" y="1052413"/>
                    </a:lnTo>
                    <a:lnTo>
                      <a:pt x="3459504" y="1087108"/>
                    </a:lnTo>
                    <a:lnTo>
                      <a:pt x="3482634" y="1129513"/>
                    </a:lnTo>
                    <a:lnTo>
                      <a:pt x="3505764" y="1171917"/>
                    </a:lnTo>
                    <a:lnTo>
                      <a:pt x="3525038" y="1210467"/>
                    </a:lnTo>
                    <a:lnTo>
                      <a:pt x="3548168" y="1279856"/>
                    </a:lnTo>
                    <a:lnTo>
                      <a:pt x="3559460" y="1306201"/>
                    </a:lnTo>
                    <a:lnTo>
                      <a:pt x="3035650" y="1306201"/>
                    </a:lnTo>
                    <a:lnTo>
                      <a:pt x="2989198" y="1237452"/>
                    </a:lnTo>
                    <a:lnTo>
                      <a:pt x="2954504" y="1183482"/>
                    </a:lnTo>
                    <a:lnTo>
                      <a:pt x="2939084" y="1148787"/>
                    </a:lnTo>
                    <a:lnTo>
                      <a:pt x="2915954" y="1102528"/>
                    </a:lnTo>
                    <a:lnTo>
                      <a:pt x="2888968" y="1044703"/>
                    </a:lnTo>
                    <a:lnTo>
                      <a:pt x="2854274" y="975314"/>
                    </a:lnTo>
                    <a:lnTo>
                      <a:pt x="2846564" y="963749"/>
                    </a:lnTo>
                    <a:lnTo>
                      <a:pt x="2842710" y="956039"/>
                    </a:lnTo>
                    <a:lnTo>
                      <a:pt x="2835000" y="959894"/>
                    </a:lnTo>
                    <a:lnTo>
                      <a:pt x="2831144" y="963749"/>
                    </a:lnTo>
                    <a:lnTo>
                      <a:pt x="2827290" y="986879"/>
                    </a:lnTo>
                    <a:lnTo>
                      <a:pt x="2827290" y="1021574"/>
                    </a:lnTo>
                    <a:lnTo>
                      <a:pt x="2827290" y="1094818"/>
                    </a:lnTo>
                    <a:lnTo>
                      <a:pt x="2831144" y="1129513"/>
                    </a:lnTo>
                    <a:lnTo>
                      <a:pt x="2831144" y="1191192"/>
                    </a:lnTo>
                    <a:lnTo>
                      <a:pt x="2823434" y="1245162"/>
                    </a:lnTo>
                    <a:lnTo>
                      <a:pt x="2808016" y="1291421"/>
                    </a:lnTo>
                    <a:lnTo>
                      <a:pt x="2800626" y="1306201"/>
                    </a:lnTo>
                    <a:lnTo>
                      <a:pt x="1339914" y="1306201"/>
                    </a:lnTo>
                    <a:lnTo>
                      <a:pt x="1339272" y="1295276"/>
                    </a:lnTo>
                    <a:lnTo>
                      <a:pt x="1343128" y="1237452"/>
                    </a:lnTo>
                    <a:lnTo>
                      <a:pt x="1346982" y="1206612"/>
                    </a:lnTo>
                    <a:lnTo>
                      <a:pt x="1354692" y="1164207"/>
                    </a:lnTo>
                    <a:lnTo>
                      <a:pt x="1381676" y="1071688"/>
                    </a:lnTo>
                    <a:lnTo>
                      <a:pt x="1408662" y="971459"/>
                    </a:lnTo>
                    <a:lnTo>
                      <a:pt x="1420226" y="925199"/>
                    </a:lnTo>
                    <a:lnTo>
                      <a:pt x="1427936" y="886650"/>
                    </a:lnTo>
                    <a:lnTo>
                      <a:pt x="1431792" y="848100"/>
                    </a:lnTo>
                    <a:lnTo>
                      <a:pt x="1435646" y="813405"/>
                    </a:lnTo>
                    <a:lnTo>
                      <a:pt x="1431792" y="763291"/>
                    </a:lnTo>
                    <a:lnTo>
                      <a:pt x="1427936" y="728596"/>
                    </a:lnTo>
                    <a:lnTo>
                      <a:pt x="1424082" y="713176"/>
                    </a:lnTo>
                    <a:lnTo>
                      <a:pt x="1385532" y="713176"/>
                    </a:lnTo>
                    <a:lnTo>
                      <a:pt x="1304578" y="705466"/>
                    </a:lnTo>
                    <a:lnTo>
                      <a:pt x="1084844" y="682336"/>
                    </a:lnTo>
                    <a:lnTo>
                      <a:pt x="776446" y="647642"/>
                    </a:lnTo>
                    <a:lnTo>
                      <a:pt x="753316" y="647642"/>
                    </a:lnTo>
                    <a:lnTo>
                      <a:pt x="726332" y="655352"/>
                    </a:lnTo>
                    <a:lnTo>
                      <a:pt x="703202" y="670772"/>
                    </a:lnTo>
                    <a:lnTo>
                      <a:pt x="676218" y="690046"/>
                    </a:lnTo>
                    <a:lnTo>
                      <a:pt x="653088" y="717031"/>
                    </a:lnTo>
                    <a:lnTo>
                      <a:pt x="626104" y="747871"/>
                    </a:lnTo>
                    <a:lnTo>
                      <a:pt x="579844" y="821115"/>
                    </a:lnTo>
                    <a:lnTo>
                      <a:pt x="537438" y="898215"/>
                    </a:lnTo>
                    <a:lnTo>
                      <a:pt x="498888" y="971459"/>
                    </a:lnTo>
                    <a:lnTo>
                      <a:pt x="468050" y="1033138"/>
                    </a:lnTo>
                    <a:lnTo>
                      <a:pt x="444920" y="1075543"/>
                    </a:lnTo>
                    <a:lnTo>
                      <a:pt x="417934" y="1110238"/>
                    </a:lnTo>
                    <a:lnTo>
                      <a:pt x="390950" y="1160352"/>
                    </a:lnTo>
                    <a:lnTo>
                      <a:pt x="333126" y="1272146"/>
                    </a:lnTo>
                    <a:lnTo>
                      <a:pt x="317860" y="1306201"/>
                    </a:lnTo>
                    <a:lnTo>
                      <a:pt x="0" y="1306201"/>
                    </a:lnTo>
                    <a:lnTo>
                      <a:pt x="24728" y="1249017"/>
                    </a:lnTo>
                    <a:lnTo>
                      <a:pt x="236752" y="790276"/>
                    </a:lnTo>
                    <a:lnTo>
                      <a:pt x="406370" y="439473"/>
                    </a:lnTo>
                    <a:lnTo>
                      <a:pt x="421790" y="408634"/>
                    </a:lnTo>
                    <a:lnTo>
                      <a:pt x="444920" y="381649"/>
                    </a:lnTo>
                    <a:lnTo>
                      <a:pt x="468050" y="358519"/>
                    </a:lnTo>
                    <a:lnTo>
                      <a:pt x="491180" y="339244"/>
                    </a:lnTo>
                    <a:lnTo>
                      <a:pt x="518164" y="323824"/>
                    </a:lnTo>
                    <a:lnTo>
                      <a:pt x="549004" y="312260"/>
                    </a:lnTo>
                    <a:lnTo>
                      <a:pt x="575988" y="300695"/>
                    </a:lnTo>
                    <a:lnTo>
                      <a:pt x="606828" y="292985"/>
                    </a:lnTo>
                    <a:lnTo>
                      <a:pt x="664652" y="281420"/>
                    </a:lnTo>
                    <a:lnTo>
                      <a:pt x="718622" y="277565"/>
                    </a:lnTo>
                    <a:lnTo>
                      <a:pt x="807286" y="273710"/>
                    </a:lnTo>
                    <a:lnTo>
                      <a:pt x="845836" y="269855"/>
                    </a:lnTo>
                    <a:lnTo>
                      <a:pt x="895950" y="262145"/>
                    </a:lnTo>
                    <a:lnTo>
                      <a:pt x="1007744" y="242870"/>
                    </a:lnTo>
                    <a:lnTo>
                      <a:pt x="1123394" y="223595"/>
                    </a:lnTo>
                    <a:lnTo>
                      <a:pt x="1173508" y="215885"/>
                    </a:lnTo>
                    <a:lnTo>
                      <a:pt x="1212058" y="215885"/>
                    </a:lnTo>
                    <a:lnTo>
                      <a:pt x="1246752" y="212030"/>
                    </a:lnTo>
                    <a:lnTo>
                      <a:pt x="1281448" y="208175"/>
                    </a:lnTo>
                    <a:lnTo>
                      <a:pt x="1343128" y="192756"/>
                    </a:lnTo>
                    <a:lnTo>
                      <a:pt x="1389386" y="177336"/>
                    </a:lnTo>
                    <a:lnTo>
                      <a:pt x="1404806" y="173481"/>
                    </a:lnTo>
                    <a:lnTo>
                      <a:pt x="1458776" y="150351"/>
                    </a:lnTo>
                    <a:lnTo>
                      <a:pt x="1512746" y="134931"/>
                    </a:lnTo>
                    <a:lnTo>
                      <a:pt x="1559006" y="123366"/>
                    </a:lnTo>
                    <a:lnTo>
                      <a:pt x="1605264" y="111801"/>
                    </a:lnTo>
                    <a:lnTo>
                      <a:pt x="1682364" y="104091"/>
                    </a:lnTo>
                    <a:lnTo>
                      <a:pt x="1747898" y="104091"/>
                    </a:lnTo>
                    <a:lnTo>
                      <a:pt x="1801868" y="107946"/>
                    </a:lnTo>
                    <a:lnTo>
                      <a:pt x="1836564" y="115656"/>
                    </a:lnTo>
                    <a:lnTo>
                      <a:pt x="1867402" y="123366"/>
                    </a:lnTo>
                    <a:lnTo>
                      <a:pt x="1890532" y="104091"/>
                    </a:lnTo>
                    <a:lnTo>
                      <a:pt x="1909808" y="88671"/>
                    </a:lnTo>
                    <a:lnTo>
                      <a:pt x="1959922" y="61687"/>
                    </a:lnTo>
                    <a:close/>
                    <a:moveTo>
                      <a:pt x="4127090" y="0"/>
                    </a:moveTo>
                    <a:lnTo>
                      <a:pt x="4134800" y="0"/>
                    </a:lnTo>
                    <a:lnTo>
                      <a:pt x="4142510" y="3855"/>
                    </a:lnTo>
                    <a:lnTo>
                      <a:pt x="4146364" y="7710"/>
                    </a:lnTo>
                    <a:lnTo>
                      <a:pt x="4150220" y="11565"/>
                    </a:lnTo>
                    <a:lnTo>
                      <a:pt x="4154074" y="26985"/>
                    </a:lnTo>
                    <a:lnTo>
                      <a:pt x="4154074" y="42405"/>
                    </a:lnTo>
                    <a:lnTo>
                      <a:pt x="4154074" y="49794"/>
                    </a:lnTo>
                    <a:lnTo>
                      <a:pt x="4004158" y="49794"/>
                    </a:lnTo>
                    <a:lnTo>
                      <a:pt x="4019150" y="38550"/>
                    </a:lnTo>
                    <a:lnTo>
                      <a:pt x="4034570" y="30840"/>
                    </a:lnTo>
                    <a:lnTo>
                      <a:pt x="4046136" y="30840"/>
                    </a:lnTo>
                    <a:lnTo>
                      <a:pt x="4057700" y="34695"/>
                    </a:lnTo>
                    <a:lnTo>
                      <a:pt x="4065410" y="42405"/>
                    </a:lnTo>
                    <a:lnTo>
                      <a:pt x="4069266" y="46260"/>
                    </a:lnTo>
                    <a:lnTo>
                      <a:pt x="4103960" y="15420"/>
                    </a:lnTo>
                    <a:lnTo>
                      <a:pt x="4115526" y="771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51" name="Freeform 50"/>
              <p:cNvSpPr>
                <a:spLocks/>
              </p:cNvSpPr>
              <p:nvPr/>
            </p:nvSpPr>
            <p:spPr bwMode="auto">
              <a:xfrm>
                <a:off x="16136323" y="7140502"/>
                <a:ext cx="5573980" cy="1256400"/>
              </a:xfrm>
              <a:custGeom>
                <a:avLst/>
                <a:gdLst>
                  <a:gd name="connsiteX0" fmla="*/ 4500840 w 5573980"/>
                  <a:gd name="connsiteY0" fmla="*/ 0 h 1256400"/>
                  <a:gd name="connsiteX1" fmla="*/ 5573980 w 5573980"/>
                  <a:gd name="connsiteY1" fmla="*/ 0 h 1256400"/>
                  <a:gd name="connsiteX2" fmla="*/ 5568750 w 5573980"/>
                  <a:gd name="connsiteY2" fmla="*/ 24411 h 1256400"/>
                  <a:gd name="connsiteX3" fmla="*/ 5549476 w 5573980"/>
                  <a:gd name="connsiteY3" fmla="*/ 78381 h 1256400"/>
                  <a:gd name="connsiteX4" fmla="*/ 5530200 w 5573980"/>
                  <a:gd name="connsiteY4" fmla="*/ 132350 h 1256400"/>
                  <a:gd name="connsiteX5" fmla="*/ 5507070 w 5573980"/>
                  <a:gd name="connsiteY5" fmla="*/ 190175 h 1256400"/>
                  <a:gd name="connsiteX6" fmla="*/ 5460810 w 5573980"/>
                  <a:gd name="connsiteY6" fmla="*/ 294259 h 1256400"/>
                  <a:gd name="connsiteX7" fmla="*/ 5418406 w 5573980"/>
                  <a:gd name="connsiteY7" fmla="*/ 379068 h 1256400"/>
                  <a:gd name="connsiteX8" fmla="*/ 5372146 w 5573980"/>
                  <a:gd name="connsiteY8" fmla="*/ 463877 h 1256400"/>
                  <a:gd name="connsiteX9" fmla="*/ 5364438 w 5573980"/>
                  <a:gd name="connsiteY9" fmla="*/ 494717 h 1256400"/>
                  <a:gd name="connsiteX10" fmla="*/ 5349018 w 5573980"/>
                  <a:gd name="connsiteY10" fmla="*/ 552541 h 1256400"/>
                  <a:gd name="connsiteX11" fmla="*/ 5298902 w 5573980"/>
                  <a:gd name="connsiteY11" fmla="*/ 702885 h 1256400"/>
                  <a:gd name="connsiteX12" fmla="*/ 5237222 w 5573980"/>
                  <a:gd name="connsiteY12" fmla="*/ 876359 h 1256400"/>
                  <a:gd name="connsiteX13" fmla="*/ 5183254 w 5573980"/>
                  <a:gd name="connsiteY13" fmla="*/ 1022847 h 1256400"/>
                  <a:gd name="connsiteX14" fmla="*/ 5125430 w 5573980"/>
                  <a:gd name="connsiteY14" fmla="*/ 1180901 h 1256400"/>
                  <a:gd name="connsiteX15" fmla="*/ 5099760 w 5573980"/>
                  <a:gd name="connsiteY15" fmla="*/ 1256400 h 1256400"/>
                  <a:gd name="connsiteX16" fmla="*/ 4624856 w 5573980"/>
                  <a:gd name="connsiteY16" fmla="*/ 1256400 h 1256400"/>
                  <a:gd name="connsiteX17" fmla="*/ 4631994 w 5573980"/>
                  <a:gd name="connsiteY17" fmla="*/ 1188611 h 1256400"/>
                  <a:gd name="connsiteX18" fmla="*/ 4631994 w 5573980"/>
                  <a:gd name="connsiteY18" fmla="*/ 1130787 h 1256400"/>
                  <a:gd name="connsiteX19" fmla="*/ 4631994 w 5573980"/>
                  <a:gd name="connsiteY19" fmla="*/ 1069107 h 1256400"/>
                  <a:gd name="connsiteX20" fmla="*/ 4635848 w 5573980"/>
                  <a:gd name="connsiteY20" fmla="*/ 1007427 h 1256400"/>
                  <a:gd name="connsiteX21" fmla="*/ 4643558 w 5573980"/>
                  <a:gd name="connsiteY21" fmla="*/ 941893 h 1256400"/>
                  <a:gd name="connsiteX22" fmla="*/ 4655122 w 5573980"/>
                  <a:gd name="connsiteY22" fmla="*/ 872504 h 1256400"/>
                  <a:gd name="connsiteX23" fmla="*/ 4682108 w 5573980"/>
                  <a:gd name="connsiteY23" fmla="*/ 737580 h 1256400"/>
                  <a:gd name="connsiteX24" fmla="*/ 4712948 w 5573980"/>
                  <a:gd name="connsiteY24" fmla="*/ 621931 h 1256400"/>
                  <a:gd name="connsiteX25" fmla="*/ 4732222 w 5573980"/>
                  <a:gd name="connsiteY25" fmla="*/ 560251 h 1256400"/>
                  <a:gd name="connsiteX26" fmla="*/ 4755352 w 5573980"/>
                  <a:gd name="connsiteY26" fmla="*/ 490862 h 1256400"/>
                  <a:gd name="connsiteX27" fmla="*/ 4809322 w 5573980"/>
                  <a:gd name="connsiteY27" fmla="*/ 336663 h 1256400"/>
                  <a:gd name="connsiteX28" fmla="*/ 4878710 w 5573980"/>
                  <a:gd name="connsiteY28" fmla="*/ 155480 h 1256400"/>
                  <a:gd name="connsiteX29" fmla="*/ 4871002 w 5573980"/>
                  <a:gd name="connsiteY29" fmla="*/ 143915 h 1256400"/>
                  <a:gd name="connsiteX30" fmla="*/ 4855582 w 5573980"/>
                  <a:gd name="connsiteY30" fmla="*/ 128495 h 1256400"/>
                  <a:gd name="connsiteX31" fmla="*/ 4813176 w 5573980"/>
                  <a:gd name="connsiteY31" fmla="*/ 105365 h 1256400"/>
                  <a:gd name="connsiteX32" fmla="*/ 4755352 w 5573980"/>
                  <a:gd name="connsiteY32" fmla="*/ 78381 h 1256400"/>
                  <a:gd name="connsiteX33" fmla="*/ 4689818 w 5573980"/>
                  <a:gd name="connsiteY33" fmla="*/ 55251 h 1256400"/>
                  <a:gd name="connsiteX34" fmla="*/ 4570314 w 5573980"/>
                  <a:gd name="connsiteY34" fmla="*/ 16701 h 1256400"/>
                  <a:gd name="connsiteX35" fmla="*/ 4520198 w 5573980"/>
                  <a:gd name="connsiteY35" fmla="*/ 5136 h 1256400"/>
                  <a:gd name="connsiteX36" fmla="*/ 2605490 w 5573980"/>
                  <a:gd name="connsiteY36" fmla="*/ 0 h 1256400"/>
                  <a:gd name="connsiteX37" fmla="*/ 3552278 w 5573980"/>
                  <a:gd name="connsiteY37" fmla="*/ 0 h 1256400"/>
                  <a:gd name="connsiteX38" fmla="*/ 3541038 w 5573980"/>
                  <a:gd name="connsiteY38" fmla="*/ 12846 h 1256400"/>
                  <a:gd name="connsiteX39" fmla="*/ 3409968 w 5573980"/>
                  <a:gd name="connsiteY39" fmla="*/ 151625 h 1256400"/>
                  <a:gd name="connsiteX40" fmla="*/ 3271190 w 5573980"/>
                  <a:gd name="connsiteY40" fmla="*/ 290403 h 1256400"/>
                  <a:gd name="connsiteX41" fmla="*/ 3132410 w 5573980"/>
                  <a:gd name="connsiteY41" fmla="*/ 425327 h 1256400"/>
                  <a:gd name="connsiteX42" fmla="*/ 3009052 w 5573980"/>
                  <a:gd name="connsiteY42" fmla="*/ 537121 h 1256400"/>
                  <a:gd name="connsiteX43" fmla="*/ 2916532 w 5573980"/>
                  <a:gd name="connsiteY43" fmla="*/ 618076 h 1256400"/>
                  <a:gd name="connsiteX44" fmla="*/ 2881838 w 5573980"/>
                  <a:gd name="connsiteY44" fmla="*/ 645061 h 1256400"/>
                  <a:gd name="connsiteX45" fmla="*/ 2862562 w 5573980"/>
                  <a:gd name="connsiteY45" fmla="*/ 660481 h 1256400"/>
                  <a:gd name="connsiteX46" fmla="*/ 2812448 w 5573980"/>
                  <a:gd name="connsiteY46" fmla="*/ 687465 h 1256400"/>
                  <a:gd name="connsiteX47" fmla="*/ 2766188 w 5573980"/>
                  <a:gd name="connsiteY47" fmla="*/ 726015 h 1256400"/>
                  <a:gd name="connsiteX48" fmla="*/ 2635120 w 5573980"/>
                  <a:gd name="connsiteY48" fmla="*/ 841664 h 1256400"/>
                  <a:gd name="connsiteX49" fmla="*/ 2611990 w 5573980"/>
                  <a:gd name="connsiteY49" fmla="*/ 860939 h 1256400"/>
                  <a:gd name="connsiteX50" fmla="*/ 2588860 w 5573980"/>
                  <a:gd name="connsiteY50" fmla="*/ 872504 h 1256400"/>
                  <a:gd name="connsiteX51" fmla="*/ 2565730 w 5573980"/>
                  <a:gd name="connsiteY51" fmla="*/ 884069 h 1256400"/>
                  <a:gd name="connsiteX52" fmla="*/ 2542600 w 5573980"/>
                  <a:gd name="connsiteY52" fmla="*/ 891779 h 1256400"/>
                  <a:gd name="connsiteX53" fmla="*/ 2515616 w 5573980"/>
                  <a:gd name="connsiteY53" fmla="*/ 895633 h 1256400"/>
                  <a:gd name="connsiteX54" fmla="*/ 2492486 w 5573980"/>
                  <a:gd name="connsiteY54" fmla="*/ 899489 h 1256400"/>
                  <a:gd name="connsiteX55" fmla="*/ 2446226 w 5573980"/>
                  <a:gd name="connsiteY55" fmla="*/ 895633 h 1256400"/>
                  <a:gd name="connsiteX56" fmla="*/ 2403822 w 5573980"/>
                  <a:gd name="connsiteY56" fmla="*/ 887923 h 1256400"/>
                  <a:gd name="connsiteX57" fmla="*/ 2365272 w 5573980"/>
                  <a:gd name="connsiteY57" fmla="*/ 876359 h 1256400"/>
                  <a:gd name="connsiteX58" fmla="*/ 2307448 w 5573980"/>
                  <a:gd name="connsiteY58" fmla="*/ 857084 h 1256400"/>
                  <a:gd name="connsiteX59" fmla="*/ 2280462 w 5573980"/>
                  <a:gd name="connsiteY59" fmla="*/ 849374 h 1256400"/>
                  <a:gd name="connsiteX60" fmla="*/ 2249622 w 5573980"/>
                  <a:gd name="connsiteY60" fmla="*/ 845519 h 1256400"/>
                  <a:gd name="connsiteX61" fmla="*/ 2176378 w 5573980"/>
                  <a:gd name="connsiteY61" fmla="*/ 845519 h 1256400"/>
                  <a:gd name="connsiteX62" fmla="*/ 2095424 w 5573980"/>
                  <a:gd name="connsiteY62" fmla="*/ 853229 h 1256400"/>
                  <a:gd name="connsiteX63" fmla="*/ 2010614 w 5573980"/>
                  <a:gd name="connsiteY63" fmla="*/ 860939 h 1256400"/>
                  <a:gd name="connsiteX64" fmla="*/ 1644394 w 5573980"/>
                  <a:gd name="connsiteY64" fmla="*/ 895633 h 1256400"/>
                  <a:gd name="connsiteX65" fmla="*/ 1428514 w 5573980"/>
                  <a:gd name="connsiteY65" fmla="*/ 911053 h 1256400"/>
                  <a:gd name="connsiteX66" fmla="*/ 1293590 w 5573980"/>
                  <a:gd name="connsiteY66" fmla="*/ 922619 h 1256400"/>
                  <a:gd name="connsiteX67" fmla="*/ 1247332 w 5573980"/>
                  <a:gd name="connsiteY67" fmla="*/ 926473 h 1256400"/>
                  <a:gd name="connsiteX68" fmla="*/ 1181796 w 5573980"/>
                  <a:gd name="connsiteY68" fmla="*/ 938038 h 1256400"/>
                  <a:gd name="connsiteX69" fmla="*/ 1023744 w 5573980"/>
                  <a:gd name="connsiteY69" fmla="*/ 972733 h 1256400"/>
                  <a:gd name="connsiteX70" fmla="*/ 819430 w 5573980"/>
                  <a:gd name="connsiteY70" fmla="*/ 1026703 h 1256400"/>
                  <a:gd name="connsiteX71" fmla="*/ 823284 w 5573980"/>
                  <a:gd name="connsiteY71" fmla="*/ 1038267 h 1256400"/>
                  <a:gd name="connsiteX72" fmla="*/ 823284 w 5573980"/>
                  <a:gd name="connsiteY72" fmla="*/ 1049833 h 1256400"/>
                  <a:gd name="connsiteX73" fmla="*/ 819430 w 5573980"/>
                  <a:gd name="connsiteY73" fmla="*/ 1061397 h 1256400"/>
                  <a:gd name="connsiteX74" fmla="*/ 815574 w 5573980"/>
                  <a:gd name="connsiteY74" fmla="*/ 1072962 h 1256400"/>
                  <a:gd name="connsiteX75" fmla="*/ 804010 w 5573980"/>
                  <a:gd name="connsiteY75" fmla="*/ 1088382 h 1256400"/>
                  <a:gd name="connsiteX76" fmla="*/ 784736 w 5573980"/>
                  <a:gd name="connsiteY76" fmla="*/ 1099947 h 1256400"/>
                  <a:gd name="connsiteX77" fmla="*/ 765460 w 5573980"/>
                  <a:gd name="connsiteY77" fmla="*/ 1111512 h 1256400"/>
                  <a:gd name="connsiteX78" fmla="*/ 750040 w 5573980"/>
                  <a:gd name="connsiteY78" fmla="*/ 1115367 h 1256400"/>
                  <a:gd name="connsiteX79" fmla="*/ 734620 w 5573980"/>
                  <a:gd name="connsiteY79" fmla="*/ 1123077 h 1256400"/>
                  <a:gd name="connsiteX80" fmla="*/ 703780 w 5573980"/>
                  <a:gd name="connsiteY80" fmla="*/ 1111512 h 1256400"/>
                  <a:gd name="connsiteX81" fmla="*/ 672942 w 5573980"/>
                  <a:gd name="connsiteY81" fmla="*/ 1103802 h 1256400"/>
                  <a:gd name="connsiteX82" fmla="*/ 642102 w 5573980"/>
                  <a:gd name="connsiteY82" fmla="*/ 1103802 h 1256400"/>
                  <a:gd name="connsiteX83" fmla="*/ 611262 w 5573980"/>
                  <a:gd name="connsiteY83" fmla="*/ 1107657 h 1256400"/>
                  <a:gd name="connsiteX84" fmla="*/ 576566 w 5573980"/>
                  <a:gd name="connsiteY84" fmla="*/ 1115367 h 1256400"/>
                  <a:gd name="connsiteX85" fmla="*/ 545728 w 5573980"/>
                  <a:gd name="connsiteY85" fmla="*/ 1123077 h 1256400"/>
                  <a:gd name="connsiteX86" fmla="*/ 484048 w 5573980"/>
                  <a:gd name="connsiteY86" fmla="*/ 1150061 h 1256400"/>
                  <a:gd name="connsiteX87" fmla="*/ 426224 w 5573980"/>
                  <a:gd name="connsiteY87" fmla="*/ 1180901 h 1256400"/>
                  <a:gd name="connsiteX88" fmla="*/ 379964 w 5573980"/>
                  <a:gd name="connsiteY88" fmla="*/ 1211741 h 1256400"/>
                  <a:gd name="connsiteX89" fmla="*/ 316698 w 5573980"/>
                  <a:gd name="connsiteY89" fmla="*/ 1256400 h 1256400"/>
                  <a:gd name="connsiteX90" fmla="*/ 0 w 5573980"/>
                  <a:gd name="connsiteY90" fmla="*/ 1256400 h 1256400"/>
                  <a:gd name="connsiteX91" fmla="*/ 13742 w 5573980"/>
                  <a:gd name="connsiteY91" fmla="*/ 1211741 h 1256400"/>
                  <a:gd name="connsiteX92" fmla="*/ 33016 w 5573980"/>
                  <a:gd name="connsiteY92" fmla="*/ 1165481 h 1256400"/>
                  <a:gd name="connsiteX93" fmla="*/ 52292 w 5573980"/>
                  <a:gd name="connsiteY93" fmla="*/ 1123077 h 1256400"/>
                  <a:gd name="connsiteX94" fmla="*/ 75422 w 5573980"/>
                  <a:gd name="connsiteY94" fmla="*/ 1088382 h 1256400"/>
                  <a:gd name="connsiteX95" fmla="*/ 98550 w 5573980"/>
                  <a:gd name="connsiteY95" fmla="*/ 1053687 h 1256400"/>
                  <a:gd name="connsiteX96" fmla="*/ 121680 w 5573980"/>
                  <a:gd name="connsiteY96" fmla="*/ 1026703 h 1256400"/>
                  <a:gd name="connsiteX97" fmla="*/ 144810 w 5573980"/>
                  <a:gd name="connsiteY97" fmla="*/ 1003573 h 1256400"/>
                  <a:gd name="connsiteX98" fmla="*/ 167940 w 5573980"/>
                  <a:gd name="connsiteY98" fmla="*/ 984298 h 1256400"/>
                  <a:gd name="connsiteX99" fmla="*/ 210346 w 5573980"/>
                  <a:gd name="connsiteY99" fmla="*/ 953458 h 1256400"/>
                  <a:gd name="connsiteX100" fmla="*/ 245040 w 5573980"/>
                  <a:gd name="connsiteY100" fmla="*/ 934183 h 1256400"/>
                  <a:gd name="connsiteX101" fmla="*/ 279734 w 5573980"/>
                  <a:gd name="connsiteY101" fmla="*/ 922619 h 1256400"/>
                  <a:gd name="connsiteX102" fmla="*/ 314430 w 5573980"/>
                  <a:gd name="connsiteY102" fmla="*/ 887923 h 1256400"/>
                  <a:gd name="connsiteX103" fmla="*/ 349124 w 5573980"/>
                  <a:gd name="connsiteY103" fmla="*/ 849374 h 1256400"/>
                  <a:gd name="connsiteX104" fmla="*/ 383818 w 5573980"/>
                  <a:gd name="connsiteY104" fmla="*/ 806969 h 1256400"/>
                  <a:gd name="connsiteX105" fmla="*/ 414658 w 5573980"/>
                  <a:gd name="connsiteY105" fmla="*/ 764565 h 1256400"/>
                  <a:gd name="connsiteX106" fmla="*/ 464772 w 5573980"/>
                  <a:gd name="connsiteY106" fmla="*/ 695175 h 1256400"/>
                  <a:gd name="connsiteX107" fmla="*/ 484048 w 5573980"/>
                  <a:gd name="connsiteY107" fmla="*/ 668191 h 1256400"/>
                  <a:gd name="connsiteX108" fmla="*/ 511032 w 5573980"/>
                  <a:gd name="connsiteY108" fmla="*/ 614221 h 1256400"/>
                  <a:gd name="connsiteX109" fmla="*/ 534162 w 5573980"/>
                  <a:gd name="connsiteY109" fmla="*/ 571817 h 1256400"/>
                  <a:gd name="connsiteX110" fmla="*/ 580422 w 5573980"/>
                  <a:gd name="connsiteY110" fmla="*/ 502427 h 1256400"/>
                  <a:gd name="connsiteX111" fmla="*/ 615116 w 5573980"/>
                  <a:gd name="connsiteY111" fmla="*/ 463877 h 1256400"/>
                  <a:gd name="connsiteX112" fmla="*/ 626682 w 5573980"/>
                  <a:gd name="connsiteY112" fmla="*/ 452313 h 1256400"/>
                  <a:gd name="connsiteX113" fmla="*/ 642102 w 5573980"/>
                  <a:gd name="connsiteY113" fmla="*/ 444603 h 1256400"/>
                  <a:gd name="connsiteX114" fmla="*/ 661376 w 5573980"/>
                  <a:gd name="connsiteY114" fmla="*/ 444603 h 1256400"/>
                  <a:gd name="connsiteX115" fmla="*/ 680652 w 5573980"/>
                  <a:gd name="connsiteY115" fmla="*/ 448457 h 1256400"/>
                  <a:gd name="connsiteX116" fmla="*/ 703780 w 5573980"/>
                  <a:gd name="connsiteY116" fmla="*/ 456167 h 1256400"/>
                  <a:gd name="connsiteX117" fmla="*/ 757750 w 5573980"/>
                  <a:gd name="connsiteY117" fmla="*/ 483152 h 1256400"/>
                  <a:gd name="connsiteX118" fmla="*/ 811720 w 5573980"/>
                  <a:gd name="connsiteY118" fmla="*/ 513992 h 1256400"/>
                  <a:gd name="connsiteX119" fmla="*/ 861834 w 5573980"/>
                  <a:gd name="connsiteY119" fmla="*/ 548687 h 1256400"/>
                  <a:gd name="connsiteX120" fmla="*/ 904240 w 5573980"/>
                  <a:gd name="connsiteY120" fmla="*/ 583381 h 1256400"/>
                  <a:gd name="connsiteX121" fmla="*/ 946644 w 5573980"/>
                  <a:gd name="connsiteY121" fmla="*/ 614221 h 1256400"/>
                  <a:gd name="connsiteX122" fmla="*/ 977484 w 5573980"/>
                  <a:gd name="connsiteY122" fmla="*/ 614221 h 1256400"/>
                  <a:gd name="connsiteX123" fmla="*/ 1019888 w 5573980"/>
                  <a:gd name="connsiteY123" fmla="*/ 610366 h 1256400"/>
                  <a:gd name="connsiteX124" fmla="*/ 1070002 w 5573980"/>
                  <a:gd name="connsiteY124" fmla="*/ 598801 h 1256400"/>
                  <a:gd name="connsiteX125" fmla="*/ 1127828 w 5573980"/>
                  <a:gd name="connsiteY125" fmla="*/ 579526 h 1256400"/>
                  <a:gd name="connsiteX126" fmla="*/ 1197216 w 5573980"/>
                  <a:gd name="connsiteY126" fmla="*/ 556397 h 1256400"/>
                  <a:gd name="connsiteX127" fmla="*/ 1274316 w 5573980"/>
                  <a:gd name="connsiteY127" fmla="*/ 525557 h 1256400"/>
                  <a:gd name="connsiteX128" fmla="*/ 1463210 w 5573980"/>
                  <a:gd name="connsiteY128" fmla="*/ 444603 h 1256400"/>
                  <a:gd name="connsiteX129" fmla="*/ 1559584 w 5573980"/>
                  <a:gd name="connsiteY129" fmla="*/ 402197 h 1256400"/>
                  <a:gd name="connsiteX130" fmla="*/ 1640538 w 5573980"/>
                  <a:gd name="connsiteY130" fmla="*/ 375213 h 1256400"/>
                  <a:gd name="connsiteX131" fmla="*/ 1709928 w 5573980"/>
                  <a:gd name="connsiteY131" fmla="*/ 355938 h 1256400"/>
                  <a:gd name="connsiteX132" fmla="*/ 1767752 w 5573980"/>
                  <a:gd name="connsiteY132" fmla="*/ 348228 h 1256400"/>
                  <a:gd name="connsiteX133" fmla="*/ 1825576 w 5573980"/>
                  <a:gd name="connsiteY133" fmla="*/ 344373 h 1256400"/>
                  <a:gd name="connsiteX134" fmla="*/ 1883402 w 5573980"/>
                  <a:gd name="connsiteY134" fmla="*/ 344373 h 1256400"/>
                  <a:gd name="connsiteX135" fmla="*/ 2014470 w 5573980"/>
                  <a:gd name="connsiteY135" fmla="*/ 348228 h 1256400"/>
                  <a:gd name="connsiteX136" fmla="*/ 2133974 w 5573980"/>
                  <a:gd name="connsiteY136" fmla="*/ 352083 h 1256400"/>
                  <a:gd name="connsiteX137" fmla="*/ 2176378 w 5573980"/>
                  <a:gd name="connsiteY137" fmla="*/ 352083 h 1256400"/>
                  <a:gd name="connsiteX138" fmla="*/ 2211074 w 5573980"/>
                  <a:gd name="connsiteY138" fmla="*/ 352083 h 1256400"/>
                  <a:gd name="connsiteX139" fmla="*/ 2245768 w 5573980"/>
                  <a:gd name="connsiteY139" fmla="*/ 348228 h 1256400"/>
                  <a:gd name="connsiteX140" fmla="*/ 2272752 w 5573980"/>
                  <a:gd name="connsiteY140" fmla="*/ 340518 h 1256400"/>
                  <a:gd name="connsiteX141" fmla="*/ 2307448 w 5573980"/>
                  <a:gd name="connsiteY141" fmla="*/ 328953 h 1256400"/>
                  <a:gd name="connsiteX142" fmla="*/ 2342142 w 5573980"/>
                  <a:gd name="connsiteY142" fmla="*/ 305823 h 1256400"/>
                  <a:gd name="connsiteX143" fmla="*/ 2365272 w 5573980"/>
                  <a:gd name="connsiteY143" fmla="*/ 294259 h 1256400"/>
                  <a:gd name="connsiteX144" fmla="*/ 2388402 w 5573980"/>
                  <a:gd name="connsiteY144" fmla="*/ 274984 h 1256400"/>
                  <a:gd name="connsiteX145" fmla="*/ 2434662 w 5573980"/>
                  <a:gd name="connsiteY145" fmla="*/ 228724 h 1256400"/>
                  <a:gd name="connsiteX146" fmla="*/ 2484776 w 5573980"/>
                  <a:gd name="connsiteY146" fmla="*/ 170899 h 1256400"/>
                  <a:gd name="connsiteX147" fmla="*/ 2531036 w 5573980"/>
                  <a:gd name="connsiteY147" fmla="*/ 105365 h 1256400"/>
                  <a:gd name="connsiteX148" fmla="*/ 2581150 w 5573980"/>
                  <a:gd name="connsiteY148" fmla="*/ 39831 h 12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5573980" h="1256400">
                    <a:moveTo>
                      <a:pt x="4500840" y="0"/>
                    </a:moveTo>
                    <a:lnTo>
                      <a:pt x="5573980" y="0"/>
                    </a:lnTo>
                    <a:lnTo>
                      <a:pt x="5568750" y="24411"/>
                    </a:lnTo>
                    <a:lnTo>
                      <a:pt x="5549476" y="78381"/>
                    </a:lnTo>
                    <a:lnTo>
                      <a:pt x="5530200" y="132350"/>
                    </a:lnTo>
                    <a:lnTo>
                      <a:pt x="5507070" y="190175"/>
                    </a:lnTo>
                    <a:lnTo>
                      <a:pt x="5460810" y="294259"/>
                    </a:lnTo>
                    <a:lnTo>
                      <a:pt x="5418406" y="379068"/>
                    </a:lnTo>
                    <a:lnTo>
                      <a:pt x="5372146" y="463877"/>
                    </a:lnTo>
                    <a:lnTo>
                      <a:pt x="5364438" y="494717"/>
                    </a:lnTo>
                    <a:lnTo>
                      <a:pt x="5349018" y="552541"/>
                    </a:lnTo>
                    <a:lnTo>
                      <a:pt x="5298902" y="702885"/>
                    </a:lnTo>
                    <a:lnTo>
                      <a:pt x="5237222" y="876359"/>
                    </a:lnTo>
                    <a:lnTo>
                      <a:pt x="5183254" y="1022847"/>
                    </a:lnTo>
                    <a:lnTo>
                      <a:pt x="5125430" y="1180901"/>
                    </a:lnTo>
                    <a:lnTo>
                      <a:pt x="5099760" y="1256400"/>
                    </a:lnTo>
                    <a:lnTo>
                      <a:pt x="4624856" y="1256400"/>
                    </a:lnTo>
                    <a:lnTo>
                      <a:pt x="4631994" y="1188611"/>
                    </a:lnTo>
                    <a:lnTo>
                      <a:pt x="4631994" y="1130787"/>
                    </a:lnTo>
                    <a:lnTo>
                      <a:pt x="4631994" y="1069107"/>
                    </a:lnTo>
                    <a:lnTo>
                      <a:pt x="4635848" y="1007427"/>
                    </a:lnTo>
                    <a:lnTo>
                      <a:pt x="4643558" y="941893"/>
                    </a:lnTo>
                    <a:lnTo>
                      <a:pt x="4655122" y="872504"/>
                    </a:lnTo>
                    <a:lnTo>
                      <a:pt x="4682108" y="737580"/>
                    </a:lnTo>
                    <a:lnTo>
                      <a:pt x="4712948" y="621931"/>
                    </a:lnTo>
                    <a:lnTo>
                      <a:pt x="4732222" y="560251"/>
                    </a:lnTo>
                    <a:lnTo>
                      <a:pt x="4755352" y="490862"/>
                    </a:lnTo>
                    <a:lnTo>
                      <a:pt x="4809322" y="336663"/>
                    </a:lnTo>
                    <a:lnTo>
                      <a:pt x="4878710" y="155480"/>
                    </a:lnTo>
                    <a:lnTo>
                      <a:pt x="4871002" y="143915"/>
                    </a:lnTo>
                    <a:lnTo>
                      <a:pt x="4855582" y="128495"/>
                    </a:lnTo>
                    <a:lnTo>
                      <a:pt x="4813176" y="105365"/>
                    </a:lnTo>
                    <a:lnTo>
                      <a:pt x="4755352" y="78381"/>
                    </a:lnTo>
                    <a:lnTo>
                      <a:pt x="4689818" y="55251"/>
                    </a:lnTo>
                    <a:lnTo>
                      <a:pt x="4570314" y="16701"/>
                    </a:lnTo>
                    <a:lnTo>
                      <a:pt x="4520198" y="5136"/>
                    </a:lnTo>
                    <a:close/>
                    <a:moveTo>
                      <a:pt x="2605490" y="0"/>
                    </a:moveTo>
                    <a:lnTo>
                      <a:pt x="3552278" y="0"/>
                    </a:lnTo>
                    <a:lnTo>
                      <a:pt x="3541038" y="12846"/>
                    </a:lnTo>
                    <a:lnTo>
                      <a:pt x="3409968" y="151625"/>
                    </a:lnTo>
                    <a:lnTo>
                      <a:pt x="3271190" y="290403"/>
                    </a:lnTo>
                    <a:lnTo>
                      <a:pt x="3132410" y="425327"/>
                    </a:lnTo>
                    <a:lnTo>
                      <a:pt x="3009052" y="537121"/>
                    </a:lnTo>
                    <a:lnTo>
                      <a:pt x="2916532" y="618076"/>
                    </a:lnTo>
                    <a:lnTo>
                      <a:pt x="2881838" y="645061"/>
                    </a:lnTo>
                    <a:lnTo>
                      <a:pt x="2862562" y="660481"/>
                    </a:lnTo>
                    <a:lnTo>
                      <a:pt x="2812448" y="687465"/>
                    </a:lnTo>
                    <a:lnTo>
                      <a:pt x="2766188" y="726015"/>
                    </a:lnTo>
                    <a:lnTo>
                      <a:pt x="2635120" y="841664"/>
                    </a:lnTo>
                    <a:lnTo>
                      <a:pt x="2611990" y="860939"/>
                    </a:lnTo>
                    <a:lnTo>
                      <a:pt x="2588860" y="872504"/>
                    </a:lnTo>
                    <a:lnTo>
                      <a:pt x="2565730" y="884069"/>
                    </a:lnTo>
                    <a:lnTo>
                      <a:pt x="2542600" y="891779"/>
                    </a:lnTo>
                    <a:lnTo>
                      <a:pt x="2515616" y="895633"/>
                    </a:lnTo>
                    <a:lnTo>
                      <a:pt x="2492486" y="899489"/>
                    </a:lnTo>
                    <a:lnTo>
                      <a:pt x="2446226" y="895633"/>
                    </a:lnTo>
                    <a:lnTo>
                      <a:pt x="2403822" y="887923"/>
                    </a:lnTo>
                    <a:lnTo>
                      <a:pt x="2365272" y="876359"/>
                    </a:lnTo>
                    <a:lnTo>
                      <a:pt x="2307448" y="857084"/>
                    </a:lnTo>
                    <a:lnTo>
                      <a:pt x="2280462" y="849374"/>
                    </a:lnTo>
                    <a:lnTo>
                      <a:pt x="2249622" y="845519"/>
                    </a:lnTo>
                    <a:lnTo>
                      <a:pt x="2176378" y="845519"/>
                    </a:lnTo>
                    <a:lnTo>
                      <a:pt x="2095424" y="853229"/>
                    </a:lnTo>
                    <a:lnTo>
                      <a:pt x="2010614" y="860939"/>
                    </a:lnTo>
                    <a:lnTo>
                      <a:pt x="1644394" y="895633"/>
                    </a:lnTo>
                    <a:lnTo>
                      <a:pt x="1428514" y="911053"/>
                    </a:lnTo>
                    <a:lnTo>
                      <a:pt x="1293590" y="922619"/>
                    </a:lnTo>
                    <a:lnTo>
                      <a:pt x="1247332" y="926473"/>
                    </a:lnTo>
                    <a:lnTo>
                      <a:pt x="1181796" y="938038"/>
                    </a:lnTo>
                    <a:lnTo>
                      <a:pt x="1023744" y="972733"/>
                    </a:lnTo>
                    <a:lnTo>
                      <a:pt x="819430" y="1026703"/>
                    </a:lnTo>
                    <a:lnTo>
                      <a:pt x="823284" y="1038267"/>
                    </a:lnTo>
                    <a:lnTo>
                      <a:pt x="823284" y="1049833"/>
                    </a:lnTo>
                    <a:lnTo>
                      <a:pt x="819430" y="1061397"/>
                    </a:lnTo>
                    <a:lnTo>
                      <a:pt x="815574" y="1072962"/>
                    </a:lnTo>
                    <a:lnTo>
                      <a:pt x="804010" y="1088382"/>
                    </a:lnTo>
                    <a:lnTo>
                      <a:pt x="784736" y="1099947"/>
                    </a:lnTo>
                    <a:lnTo>
                      <a:pt x="765460" y="1111512"/>
                    </a:lnTo>
                    <a:lnTo>
                      <a:pt x="750040" y="1115367"/>
                    </a:lnTo>
                    <a:lnTo>
                      <a:pt x="734620" y="1123077"/>
                    </a:lnTo>
                    <a:lnTo>
                      <a:pt x="703780" y="1111512"/>
                    </a:lnTo>
                    <a:lnTo>
                      <a:pt x="672942" y="1103802"/>
                    </a:lnTo>
                    <a:lnTo>
                      <a:pt x="642102" y="1103802"/>
                    </a:lnTo>
                    <a:lnTo>
                      <a:pt x="611262" y="1107657"/>
                    </a:lnTo>
                    <a:lnTo>
                      <a:pt x="576566" y="1115367"/>
                    </a:lnTo>
                    <a:lnTo>
                      <a:pt x="545728" y="1123077"/>
                    </a:lnTo>
                    <a:lnTo>
                      <a:pt x="484048" y="1150061"/>
                    </a:lnTo>
                    <a:lnTo>
                      <a:pt x="426224" y="1180901"/>
                    </a:lnTo>
                    <a:lnTo>
                      <a:pt x="379964" y="1211741"/>
                    </a:lnTo>
                    <a:lnTo>
                      <a:pt x="316698" y="1256400"/>
                    </a:lnTo>
                    <a:lnTo>
                      <a:pt x="0" y="1256400"/>
                    </a:lnTo>
                    <a:lnTo>
                      <a:pt x="13742" y="1211741"/>
                    </a:lnTo>
                    <a:lnTo>
                      <a:pt x="33016" y="1165481"/>
                    </a:lnTo>
                    <a:lnTo>
                      <a:pt x="52292" y="1123077"/>
                    </a:lnTo>
                    <a:lnTo>
                      <a:pt x="75422" y="1088382"/>
                    </a:lnTo>
                    <a:lnTo>
                      <a:pt x="98550" y="1053687"/>
                    </a:lnTo>
                    <a:lnTo>
                      <a:pt x="121680" y="1026703"/>
                    </a:lnTo>
                    <a:lnTo>
                      <a:pt x="144810" y="1003573"/>
                    </a:lnTo>
                    <a:lnTo>
                      <a:pt x="167940" y="984298"/>
                    </a:lnTo>
                    <a:lnTo>
                      <a:pt x="210346" y="953458"/>
                    </a:lnTo>
                    <a:lnTo>
                      <a:pt x="245040" y="934183"/>
                    </a:lnTo>
                    <a:lnTo>
                      <a:pt x="279734" y="922619"/>
                    </a:lnTo>
                    <a:lnTo>
                      <a:pt x="314430" y="887923"/>
                    </a:lnTo>
                    <a:lnTo>
                      <a:pt x="349124" y="849374"/>
                    </a:lnTo>
                    <a:lnTo>
                      <a:pt x="383818" y="806969"/>
                    </a:lnTo>
                    <a:lnTo>
                      <a:pt x="414658" y="764565"/>
                    </a:lnTo>
                    <a:lnTo>
                      <a:pt x="464772" y="695175"/>
                    </a:lnTo>
                    <a:lnTo>
                      <a:pt x="484048" y="668191"/>
                    </a:lnTo>
                    <a:lnTo>
                      <a:pt x="511032" y="614221"/>
                    </a:lnTo>
                    <a:lnTo>
                      <a:pt x="534162" y="571817"/>
                    </a:lnTo>
                    <a:lnTo>
                      <a:pt x="580422" y="502427"/>
                    </a:lnTo>
                    <a:lnTo>
                      <a:pt x="615116" y="463877"/>
                    </a:lnTo>
                    <a:lnTo>
                      <a:pt x="626682" y="452313"/>
                    </a:lnTo>
                    <a:lnTo>
                      <a:pt x="642102" y="444603"/>
                    </a:lnTo>
                    <a:lnTo>
                      <a:pt x="661376" y="444603"/>
                    </a:lnTo>
                    <a:lnTo>
                      <a:pt x="680652" y="448457"/>
                    </a:lnTo>
                    <a:lnTo>
                      <a:pt x="703780" y="456167"/>
                    </a:lnTo>
                    <a:lnTo>
                      <a:pt x="757750" y="483152"/>
                    </a:lnTo>
                    <a:lnTo>
                      <a:pt x="811720" y="513992"/>
                    </a:lnTo>
                    <a:lnTo>
                      <a:pt x="861834" y="548687"/>
                    </a:lnTo>
                    <a:lnTo>
                      <a:pt x="904240" y="583381"/>
                    </a:lnTo>
                    <a:lnTo>
                      <a:pt x="946644" y="614221"/>
                    </a:lnTo>
                    <a:lnTo>
                      <a:pt x="977484" y="614221"/>
                    </a:lnTo>
                    <a:lnTo>
                      <a:pt x="1019888" y="610366"/>
                    </a:lnTo>
                    <a:lnTo>
                      <a:pt x="1070002" y="598801"/>
                    </a:lnTo>
                    <a:lnTo>
                      <a:pt x="1127828" y="579526"/>
                    </a:lnTo>
                    <a:lnTo>
                      <a:pt x="1197216" y="556397"/>
                    </a:lnTo>
                    <a:lnTo>
                      <a:pt x="1274316" y="525557"/>
                    </a:lnTo>
                    <a:lnTo>
                      <a:pt x="1463210" y="444603"/>
                    </a:lnTo>
                    <a:lnTo>
                      <a:pt x="1559584" y="402197"/>
                    </a:lnTo>
                    <a:lnTo>
                      <a:pt x="1640538" y="375213"/>
                    </a:lnTo>
                    <a:lnTo>
                      <a:pt x="1709928" y="355938"/>
                    </a:lnTo>
                    <a:lnTo>
                      <a:pt x="1767752" y="348228"/>
                    </a:lnTo>
                    <a:lnTo>
                      <a:pt x="1825576" y="344373"/>
                    </a:lnTo>
                    <a:lnTo>
                      <a:pt x="1883402" y="344373"/>
                    </a:lnTo>
                    <a:lnTo>
                      <a:pt x="2014470" y="348228"/>
                    </a:lnTo>
                    <a:lnTo>
                      <a:pt x="2133974" y="352083"/>
                    </a:lnTo>
                    <a:lnTo>
                      <a:pt x="2176378" y="352083"/>
                    </a:lnTo>
                    <a:lnTo>
                      <a:pt x="2211074" y="352083"/>
                    </a:lnTo>
                    <a:lnTo>
                      <a:pt x="2245768" y="348228"/>
                    </a:lnTo>
                    <a:lnTo>
                      <a:pt x="2272752" y="340518"/>
                    </a:lnTo>
                    <a:lnTo>
                      <a:pt x="2307448" y="328953"/>
                    </a:lnTo>
                    <a:lnTo>
                      <a:pt x="2342142" y="305823"/>
                    </a:lnTo>
                    <a:lnTo>
                      <a:pt x="2365272" y="294259"/>
                    </a:lnTo>
                    <a:lnTo>
                      <a:pt x="2388402" y="274984"/>
                    </a:lnTo>
                    <a:lnTo>
                      <a:pt x="2434662" y="228724"/>
                    </a:lnTo>
                    <a:lnTo>
                      <a:pt x="2484776" y="170899"/>
                    </a:lnTo>
                    <a:lnTo>
                      <a:pt x="2531036" y="105365"/>
                    </a:lnTo>
                    <a:lnTo>
                      <a:pt x="2581150" y="39831"/>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sp>
            <p:nvSpPr>
              <p:cNvPr id="54" name="Freeform 53"/>
              <p:cNvSpPr>
                <a:spLocks/>
              </p:cNvSpPr>
              <p:nvPr/>
            </p:nvSpPr>
            <p:spPr bwMode="auto">
              <a:xfrm>
                <a:off x="16117273" y="8396902"/>
                <a:ext cx="5832566" cy="1256400"/>
              </a:xfrm>
              <a:custGeom>
                <a:avLst/>
                <a:gdLst>
                  <a:gd name="connsiteX0" fmla="*/ 4645810 w 5832566"/>
                  <a:gd name="connsiteY0" fmla="*/ 0 h 1256400"/>
                  <a:gd name="connsiteX1" fmla="*/ 5120713 w 5832566"/>
                  <a:gd name="connsiteY1" fmla="*/ 0 h 1256400"/>
                  <a:gd name="connsiteX2" fmla="*/ 5080848 w 5832566"/>
                  <a:gd name="connsiteY2" fmla="*/ 117250 h 1256400"/>
                  <a:gd name="connsiteX3" fmla="*/ 5026878 w 5832566"/>
                  <a:gd name="connsiteY3" fmla="*/ 298433 h 1256400"/>
                  <a:gd name="connsiteX4" fmla="*/ 5011458 w 5832566"/>
                  <a:gd name="connsiteY4" fmla="*/ 367822 h 1256400"/>
                  <a:gd name="connsiteX5" fmla="*/ 5003748 w 5832566"/>
                  <a:gd name="connsiteY5" fmla="*/ 410227 h 1256400"/>
                  <a:gd name="connsiteX6" fmla="*/ 4999893 w 5832566"/>
                  <a:gd name="connsiteY6" fmla="*/ 441067 h 1256400"/>
                  <a:gd name="connsiteX7" fmla="*/ 5003748 w 5832566"/>
                  <a:gd name="connsiteY7" fmla="*/ 471906 h 1256400"/>
                  <a:gd name="connsiteX8" fmla="*/ 5007603 w 5832566"/>
                  <a:gd name="connsiteY8" fmla="*/ 518166 h 1256400"/>
                  <a:gd name="connsiteX9" fmla="*/ 5019168 w 5832566"/>
                  <a:gd name="connsiteY9" fmla="*/ 552861 h 1256400"/>
                  <a:gd name="connsiteX10" fmla="*/ 5023023 w 5832566"/>
                  <a:gd name="connsiteY10" fmla="*/ 568281 h 1256400"/>
                  <a:gd name="connsiteX11" fmla="*/ 5034588 w 5832566"/>
                  <a:gd name="connsiteY11" fmla="*/ 568281 h 1256400"/>
                  <a:gd name="connsiteX12" fmla="*/ 5042298 w 5832566"/>
                  <a:gd name="connsiteY12" fmla="*/ 572136 h 1256400"/>
                  <a:gd name="connsiteX13" fmla="*/ 5057718 w 5832566"/>
                  <a:gd name="connsiteY13" fmla="*/ 579846 h 1256400"/>
                  <a:gd name="connsiteX14" fmla="*/ 5065428 w 5832566"/>
                  <a:gd name="connsiteY14" fmla="*/ 595266 h 1256400"/>
                  <a:gd name="connsiteX15" fmla="*/ 5073138 w 5832566"/>
                  <a:gd name="connsiteY15" fmla="*/ 614540 h 1256400"/>
                  <a:gd name="connsiteX16" fmla="*/ 5080848 w 5832566"/>
                  <a:gd name="connsiteY16" fmla="*/ 649235 h 1256400"/>
                  <a:gd name="connsiteX17" fmla="*/ 5084702 w 5832566"/>
                  <a:gd name="connsiteY17" fmla="*/ 664655 h 1256400"/>
                  <a:gd name="connsiteX18" fmla="*/ 5092412 w 5832566"/>
                  <a:gd name="connsiteY18" fmla="*/ 672365 h 1256400"/>
                  <a:gd name="connsiteX19" fmla="*/ 5107832 w 5832566"/>
                  <a:gd name="connsiteY19" fmla="*/ 683930 h 1256400"/>
                  <a:gd name="connsiteX20" fmla="*/ 5130962 w 5832566"/>
                  <a:gd name="connsiteY20" fmla="*/ 703204 h 1256400"/>
                  <a:gd name="connsiteX21" fmla="*/ 5188786 w 5832566"/>
                  <a:gd name="connsiteY21" fmla="*/ 753320 h 1256400"/>
                  <a:gd name="connsiteX22" fmla="*/ 5250466 w 5832566"/>
                  <a:gd name="connsiteY22" fmla="*/ 811144 h 1256400"/>
                  <a:gd name="connsiteX23" fmla="*/ 5296726 w 5832566"/>
                  <a:gd name="connsiteY23" fmla="*/ 853548 h 1256400"/>
                  <a:gd name="connsiteX24" fmla="*/ 5319856 w 5832566"/>
                  <a:gd name="connsiteY24" fmla="*/ 868968 h 1256400"/>
                  <a:gd name="connsiteX25" fmla="*/ 5342985 w 5832566"/>
                  <a:gd name="connsiteY25" fmla="*/ 880533 h 1256400"/>
                  <a:gd name="connsiteX26" fmla="*/ 5400810 w 5832566"/>
                  <a:gd name="connsiteY26" fmla="*/ 907518 h 1256400"/>
                  <a:gd name="connsiteX27" fmla="*/ 5435504 w 5832566"/>
                  <a:gd name="connsiteY27" fmla="*/ 915228 h 1256400"/>
                  <a:gd name="connsiteX28" fmla="*/ 5466344 w 5832566"/>
                  <a:gd name="connsiteY28" fmla="*/ 922938 h 1256400"/>
                  <a:gd name="connsiteX29" fmla="*/ 5497184 w 5832566"/>
                  <a:gd name="connsiteY29" fmla="*/ 926793 h 1256400"/>
                  <a:gd name="connsiteX30" fmla="*/ 5528024 w 5832566"/>
                  <a:gd name="connsiteY30" fmla="*/ 930648 h 1256400"/>
                  <a:gd name="connsiteX31" fmla="*/ 5647528 w 5832566"/>
                  <a:gd name="connsiteY31" fmla="*/ 930648 h 1256400"/>
                  <a:gd name="connsiteX32" fmla="*/ 5705352 w 5832566"/>
                  <a:gd name="connsiteY32" fmla="*/ 934503 h 1256400"/>
                  <a:gd name="connsiteX33" fmla="*/ 5759322 w 5832566"/>
                  <a:gd name="connsiteY33" fmla="*/ 953778 h 1256400"/>
                  <a:gd name="connsiteX34" fmla="*/ 5797872 w 5832566"/>
                  <a:gd name="connsiteY34" fmla="*/ 973052 h 1256400"/>
                  <a:gd name="connsiteX35" fmla="*/ 5809436 w 5832566"/>
                  <a:gd name="connsiteY35" fmla="*/ 984618 h 1256400"/>
                  <a:gd name="connsiteX36" fmla="*/ 5821001 w 5832566"/>
                  <a:gd name="connsiteY36" fmla="*/ 996182 h 1256400"/>
                  <a:gd name="connsiteX37" fmla="*/ 5828711 w 5832566"/>
                  <a:gd name="connsiteY37" fmla="*/ 1007747 h 1256400"/>
                  <a:gd name="connsiteX38" fmla="*/ 5832566 w 5832566"/>
                  <a:gd name="connsiteY38" fmla="*/ 1019312 h 1256400"/>
                  <a:gd name="connsiteX39" fmla="*/ 5832566 w 5832566"/>
                  <a:gd name="connsiteY39" fmla="*/ 1030877 h 1256400"/>
                  <a:gd name="connsiteX40" fmla="*/ 5832566 w 5832566"/>
                  <a:gd name="connsiteY40" fmla="*/ 1042442 h 1256400"/>
                  <a:gd name="connsiteX41" fmla="*/ 5821001 w 5832566"/>
                  <a:gd name="connsiteY41" fmla="*/ 1065572 h 1256400"/>
                  <a:gd name="connsiteX42" fmla="*/ 5805582 w 5832566"/>
                  <a:gd name="connsiteY42" fmla="*/ 1092556 h 1256400"/>
                  <a:gd name="connsiteX43" fmla="*/ 5782452 w 5832566"/>
                  <a:gd name="connsiteY43" fmla="*/ 1111832 h 1256400"/>
                  <a:gd name="connsiteX44" fmla="*/ 5751612 w 5832566"/>
                  <a:gd name="connsiteY44" fmla="*/ 1134961 h 1256400"/>
                  <a:gd name="connsiteX45" fmla="*/ 5724627 w 5832566"/>
                  <a:gd name="connsiteY45" fmla="*/ 1154236 h 1256400"/>
                  <a:gd name="connsiteX46" fmla="*/ 5666802 w 5832566"/>
                  <a:gd name="connsiteY46" fmla="*/ 1188930 h 1256400"/>
                  <a:gd name="connsiteX47" fmla="*/ 5601268 w 5832566"/>
                  <a:gd name="connsiteY47" fmla="*/ 1219770 h 1256400"/>
                  <a:gd name="connsiteX48" fmla="*/ 5528024 w 5832566"/>
                  <a:gd name="connsiteY48" fmla="*/ 1239045 h 1256400"/>
                  <a:gd name="connsiteX49" fmla="*/ 5462489 w 5832566"/>
                  <a:gd name="connsiteY49" fmla="*/ 1254465 h 1256400"/>
                  <a:gd name="connsiteX50" fmla="*/ 5446042 w 5832566"/>
                  <a:gd name="connsiteY50" fmla="*/ 1256400 h 1256400"/>
                  <a:gd name="connsiteX51" fmla="*/ 5157992 w 5832566"/>
                  <a:gd name="connsiteY51" fmla="*/ 1256400 h 1256400"/>
                  <a:gd name="connsiteX52" fmla="*/ 5123252 w 5832566"/>
                  <a:gd name="connsiteY52" fmla="*/ 1250610 h 1256400"/>
                  <a:gd name="connsiteX53" fmla="*/ 5042298 w 5832566"/>
                  <a:gd name="connsiteY53" fmla="*/ 1235190 h 1256400"/>
                  <a:gd name="connsiteX54" fmla="*/ 4984473 w 5832566"/>
                  <a:gd name="connsiteY54" fmla="*/ 1212060 h 1256400"/>
                  <a:gd name="connsiteX55" fmla="*/ 4945924 w 5832566"/>
                  <a:gd name="connsiteY55" fmla="*/ 1196640 h 1256400"/>
                  <a:gd name="connsiteX56" fmla="*/ 4934358 w 5832566"/>
                  <a:gd name="connsiteY56" fmla="*/ 1192786 h 1256400"/>
                  <a:gd name="connsiteX57" fmla="*/ 4888099 w 5832566"/>
                  <a:gd name="connsiteY57" fmla="*/ 1181220 h 1256400"/>
                  <a:gd name="connsiteX58" fmla="*/ 4830274 w 5832566"/>
                  <a:gd name="connsiteY58" fmla="*/ 1173511 h 1256400"/>
                  <a:gd name="connsiteX59" fmla="*/ 4760885 w 5832566"/>
                  <a:gd name="connsiteY59" fmla="*/ 1165801 h 1256400"/>
                  <a:gd name="connsiteX60" fmla="*/ 4695350 w 5832566"/>
                  <a:gd name="connsiteY60" fmla="*/ 1165801 h 1256400"/>
                  <a:gd name="connsiteX61" fmla="*/ 4579702 w 5832566"/>
                  <a:gd name="connsiteY61" fmla="*/ 1161946 h 1256400"/>
                  <a:gd name="connsiteX62" fmla="*/ 4533442 w 5832566"/>
                  <a:gd name="connsiteY62" fmla="*/ 1161946 h 1256400"/>
                  <a:gd name="connsiteX63" fmla="*/ 4510312 w 5832566"/>
                  <a:gd name="connsiteY63" fmla="*/ 1154236 h 1256400"/>
                  <a:gd name="connsiteX64" fmla="*/ 4491038 w 5832566"/>
                  <a:gd name="connsiteY64" fmla="*/ 1138816 h 1256400"/>
                  <a:gd name="connsiteX65" fmla="*/ 4475618 w 5832566"/>
                  <a:gd name="connsiteY65" fmla="*/ 1123396 h 1256400"/>
                  <a:gd name="connsiteX66" fmla="*/ 4460198 w 5832566"/>
                  <a:gd name="connsiteY66" fmla="*/ 1100266 h 1256400"/>
                  <a:gd name="connsiteX67" fmla="*/ 4448632 w 5832566"/>
                  <a:gd name="connsiteY67" fmla="*/ 1077136 h 1256400"/>
                  <a:gd name="connsiteX68" fmla="*/ 4440923 w 5832566"/>
                  <a:gd name="connsiteY68" fmla="*/ 1050152 h 1256400"/>
                  <a:gd name="connsiteX69" fmla="*/ 4429358 w 5832566"/>
                  <a:gd name="connsiteY69" fmla="*/ 992328 h 1256400"/>
                  <a:gd name="connsiteX70" fmla="*/ 4425503 w 5832566"/>
                  <a:gd name="connsiteY70" fmla="*/ 930648 h 1256400"/>
                  <a:gd name="connsiteX71" fmla="*/ 4421648 w 5832566"/>
                  <a:gd name="connsiteY71" fmla="*/ 868968 h 1256400"/>
                  <a:gd name="connsiteX72" fmla="*/ 4425503 w 5832566"/>
                  <a:gd name="connsiteY72" fmla="*/ 764884 h 1256400"/>
                  <a:gd name="connsiteX73" fmla="*/ 4429358 w 5832566"/>
                  <a:gd name="connsiteY73" fmla="*/ 730190 h 1256400"/>
                  <a:gd name="connsiteX74" fmla="*/ 4440923 w 5832566"/>
                  <a:gd name="connsiteY74" fmla="*/ 707060 h 1256400"/>
                  <a:gd name="connsiteX75" fmla="*/ 4452488 w 5832566"/>
                  <a:gd name="connsiteY75" fmla="*/ 695495 h 1256400"/>
                  <a:gd name="connsiteX76" fmla="*/ 4464052 w 5832566"/>
                  <a:gd name="connsiteY76" fmla="*/ 691640 h 1256400"/>
                  <a:gd name="connsiteX77" fmla="*/ 4475618 w 5832566"/>
                  <a:gd name="connsiteY77" fmla="*/ 691640 h 1256400"/>
                  <a:gd name="connsiteX78" fmla="*/ 4487182 w 5832566"/>
                  <a:gd name="connsiteY78" fmla="*/ 695495 h 1256400"/>
                  <a:gd name="connsiteX79" fmla="*/ 4498748 w 5832566"/>
                  <a:gd name="connsiteY79" fmla="*/ 703204 h 1256400"/>
                  <a:gd name="connsiteX80" fmla="*/ 4521877 w 5832566"/>
                  <a:gd name="connsiteY80" fmla="*/ 618396 h 1256400"/>
                  <a:gd name="connsiteX81" fmla="*/ 4564282 w 5832566"/>
                  <a:gd name="connsiteY81" fmla="*/ 433357 h 1256400"/>
                  <a:gd name="connsiteX82" fmla="*/ 4591266 w 5832566"/>
                  <a:gd name="connsiteY82" fmla="*/ 313853 h 1256400"/>
                  <a:gd name="connsiteX83" fmla="*/ 4622106 w 5832566"/>
                  <a:gd name="connsiteY83" fmla="*/ 159654 h 1256400"/>
                  <a:gd name="connsiteX84" fmla="*/ 4633671 w 5832566"/>
                  <a:gd name="connsiteY84" fmla="*/ 82555 h 1256400"/>
                  <a:gd name="connsiteX85" fmla="*/ 4645236 w 5832566"/>
                  <a:gd name="connsiteY85" fmla="*/ 5456 h 1256400"/>
                  <a:gd name="connsiteX86" fmla="*/ 20954 w 5832566"/>
                  <a:gd name="connsiteY86" fmla="*/ 0 h 1256400"/>
                  <a:gd name="connsiteX87" fmla="*/ 337649 w 5832566"/>
                  <a:gd name="connsiteY87" fmla="*/ 0 h 1256400"/>
                  <a:gd name="connsiteX88" fmla="*/ 335382 w 5832566"/>
                  <a:gd name="connsiteY88" fmla="*/ 1600 h 1256400"/>
                  <a:gd name="connsiteX89" fmla="*/ 285268 w 5832566"/>
                  <a:gd name="connsiteY89" fmla="*/ 44005 h 1256400"/>
                  <a:gd name="connsiteX90" fmla="*/ 219733 w 5832566"/>
                  <a:gd name="connsiteY90" fmla="*/ 105684 h 1256400"/>
                  <a:gd name="connsiteX91" fmla="*/ 138779 w 5832566"/>
                  <a:gd name="connsiteY91" fmla="*/ 182784 h 1256400"/>
                  <a:gd name="connsiteX92" fmla="*/ 96374 w 5832566"/>
                  <a:gd name="connsiteY92" fmla="*/ 205914 h 1256400"/>
                  <a:gd name="connsiteX93" fmla="*/ 65534 w 5832566"/>
                  <a:gd name="connsiteY93" fmla="*/ 213624 h 1256400"/>
                  <a:gd name="connsiteX94" fmla="*/ 50115 w 5832566"/>
                  <a:gd name="connsiteY94" fmla="*/ 217479 h 1256400"/>
                  <a:gd name="connsiteX95" fmla="*/ 38550 w 5832566"/>
                  <a:gd name="connsiteY95" fmla="*/ 217479 h 1256400"/>
                  <a:gd name="connsiteX96" fmla="*/ 26985 w 5832566"/>
                  <a:gd name="connsiteY96" fmla="*/ 213624 h 1256400"/>
                  <a:gd name="connsiteX97" fmla="*/ 15420 w 5832566"/>
                  <a:gd name="connsiteY97" fmla="*/ 205914 h 1256400"/>
                  <a:gd name="connsiteX98" fmla="*/ 7710 w 5832566"/>
                  <a:gd name="connsiteY98" fmla="*/ 190494 h 1256400"/>
                  <a:gd name="connsiteX99" fmla="*/ 0 w 5832566"/>
                  <a:gd name="connsiteY99" fmla="*/ 171219 h 1256400"/>
                  <a:gd name="connsiteX100" fmla="*/ 0 w 5832566"/>
                  <a:gd name="connsiteY100" fmla="*/ 144234 h 1256400"/>
                  <a:gd name="connsiteX101" fmla="*/ 0 w 5832566"/>
                  <a:gd name="connsiteY101" fmla="*/ 109540 h 1256400"/>
                  <a:gd name="connsiteX102" fmla="*/ 7710 w 5832566"/>
                  <a:gd name="connsiteY102" fmla="*/ 67135 h 1256400"/>
                  <a:gd name="connsiteX103" fmla="*/ 19275 w 5832566"/>
                  <a:gd name="connsiteY103" fmla="*/ 17020 h 1256400"/>
                  <a:gd name="connsiteX104" fmla="*/ 19275 w 5832566"/>
                  <a:gd name="connsiteY104" fmla="*/ 5456 h 12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32566" h="1256400">
                    <a:moveTo>
                      <a:pt x="4645810" y="0"/>
                    </a:moveTo>
                    <a:lnTo>
                      <a:pt x="5120713" y="0"/>
                    </a:lnTo>
                    <a:lnTo>
                      <a:pt x="5080848" y="117250"/>
                    </a:lnTo>
                    <a:lnTo>
                      <a:pt x="5026878" y="298433"/>
                    </a:lnTo>
                    <a:lnTo>
                      <a:pt x="5011458" y="367822"/>
                    </a:lnTo>
                    <a:lnTo>
                      <a:pt x="5003748" y="410227"/>
                    </a:lnTo>
                    <a:lnTo>
                      <a:pt x="4999893" y="441067"/>
                    </a:lnTo>
                    <a:lnTo>
                      <a:pt x="5003748" y="471906"/>
                    </a:lnTo>
                    <a:lnTo>
                      <a:pt x="5007603" y="518166"/>
                    </a:lnTo>
                    <a:lnTo>
                      <a:pt x="5019168" y="552861"/>
                    </a:lnTo>
                    <a:lnTo>
                      <a:pt x="5023023" y="568281"/>
                    </a:lnTo>
                    <a:lnTo>
                      <a:pt x="5034588" y="568281"/>
                    </a:lnTo>
                    <a:lnTo>
                      <a:pt x="5042298" y="572136"/>
                    </a:lnTo>
                    <a:lnTo>
                      <a:pt x="5057718" y="579846"/>
                    </a:lnTo>
                    <a:lnTo>
                      <a:pt x="5065428" y="595266"/>
                    </a:lnTo>
                    <a:lnTo>
                      <a:pt x="5073138" y="614540"/>
                    </a:lnTo>
                    <a:lnTo>
                      <a:pt x="5080848" y="649235"/>
                    </a:lnTo>
                    <a:lnTo>
                      <a:pt x="5084702" y="664655"/>
                    </a:lnTo>
                    <a:lnTo>
                      <a:pt x="5092412" y="672365"/>
                    </a:lnTo>
                    <a:lnTo>
                      <a:pt x="5107832" y="683930"/>
                    </a:lnTo>
                    <a:lnTo>
                      <a:pt x="5130962" y="703204"/>
                    </a:lnTo>
                    <a:lnTo>
                      <a:pt x="5188786" y="753320"/>
                    </a:lnTo>
                    <a:lnTo>
                      <a:pt x="5250466" y="811144"/>
                    </a:lnTo>
                    <a:lnTo>
                      <a:pt x="5296726" y="853548"/>
                    </a:lnTo>
                    <a:lnTo>
                      <a:pt x="5319856" y="868968"/>
                    </a:lnTo>
                    <a:lnTo>
                      <a:pt x="5342985" y="880533"/>
                    </a:lnTo>
                    <a:lnTo>
                      <a:pt x="5400810" y="907518"/>
                    </a:lnTo>
                    <a:lnTo>
                      <a:pt x="5435504" y="915228"/>
                    </a:lnTo>
                    <a:lnTo>
                      <a:pt x="5466344" y="922938"/>
                    </a:lnTo>
                    <a:lnTo>
                      <a:pt x="5497184" y="926793"/>
                    </a:lnTo>
                    <a:lnTo>
                      <a:pt x="5528024" y="930648"/>
                    </a:lnTo>
                    <a:lnTo>
                      <a:pt x="5647528" y="930648"/>
                    </a:lnTo>
                    <a:lnTo>
                      <a:pt x="5705352" y="934503"/>
                    </a:lnTo>
                    <a:lnTo>
                      <a:pt x="5759322" y="953778"/>
                    </a:lnTo>
                    <a:lnTo>
                      <a:pt x="5797872" y="973052"/>
                    </a:lnTo>
                    <a:lnTo>
                      <a:pt x="5809436" y="984618"/>
                    </a:lnTo>
                    <a:lnTo>
                      <a:pt x="5821001" y="996182"/>
                    </a:lnTo>
                    <a:lnTo>
                      <a:pt x="5828711" y="1007747"/>
                    </a:lnTo>
                    <a:lnTo>
                      <a:pt x="5832566" y="1019312"/>
                    </a:lnTo>
                    <a:lnTo>
                      <a:pt x="5832566" y="1030877"/>
                    </a:lnTo>
                    <a:lnTo>
                      <a:pt x="5832566" y="1042442"/>
                    </a:lnTo>
                    <a:lnTo>
                      <a:pt x="5821001" y="1065572"/>
                    </a:lnTo>
                    <a:lnTo>
                      <a:pt x="5805582" y="1092556"/>
                    </a:lnTo>
                    <a:lnTo>
                      <a:pt x="5782452" y="1111832"/>
                    </a:lnTo>
                    <a:lnTo>
                      <a:pt x="5751612" y="1134961"/>
                    </a:lnTo>
                    <a:lnTo>
                      <a:pt x="5724627" y="1154236"/>
                    </a:lnTo>
                    <a:lnTo>
                      <a:pt x="5666802" y="1188930"/>
                    </a:lnTo>
                    <a:lnTo>
                      <a:pt x="5601268" y="1219770"/>
                    </a:lnTo>
                    <a:lnTo>
                      <a:pt x="5528024" y="1239045"/>
                    </a:lnTo>
                    <a:lnTo>
                      <a:pt x="5462489" y="1254465"/>
                    </a:lnTo>
                    <a:lnTo>
                      <a:pt x="5446042" y="1256400"/>
                    </a:lnTo>
                    <a:lnTo>
                      <a:pt x="5157992" y="1256400"/>
                    </a:lnTo>
                    <a:lnTo>
                      <a:pt x="5123252" y="1250610"/>
                    </a:lnTo>
                    <a:lnTo>
                      <a:pt x="5042298" y="1235190"/>
                    </a:lnTo>
                    <a:lnTo>
                      <a:pt x="4984473" y="1212060"/>
                    </a:lnTo>
                    <a:lnTo>
                      <a:pt x="4945924" y="1196640"/>
                    </a:lnTo>
                    <a:lnTo>
                      <a:pt x="4934358" y="1192786"/>
                    </a:lnTo>
                    <a:lnTo>
                      <a:pt x="4888099" y="1181220"/>
                    </a:lnTo>
                    <a:lnTo>
                      <a:pt x="4830274" y="1173511"/>
                    </a:lnTo>
                    <a:lnTo>
                      <a:pt x="4760885" y="1165801"/>
                    </a:lnTo>
                    <a:lnTo>
                      <a:pt x="4695350" y="1165801"/>
                    </a:lnTo>
                    <a:lnTo>
                      <a:pt x="4579702" y="1161946"/>
                    </a:lnTo>
                    <a:lnTo>
                      <a:pt x="4533442" y="1161946"/>
                    </a:lnTo>
                    <a:lnTo>
                      <a:pt x="4510312" y="1154236"/>
                    </a:lnTo>
                    <a:lnTo>
                      <a:pt x="4491038" y="1138816"/>
                    </a:lnTo>
                    <a:lnTo>
                      <a:pt x="4475618" y="1123396"/>
                    </a:lnTo>
                    <a:lnTo>
                      <a:pt x="4460198" y="1100266"/>
                    </a:lnTo>
                    <a:lnTo>
                      <a:pt x="4448632" y="1077136"/>
                    </a:lnTo>
                    <a:lnTo>
                      <a:pt x="4440923" y="1050152"/>
                    </a:lnTo>
                    <a:lnTo>
                      <a:pt x="4429358" y="992328"/>
                    </a:lnTo>
                    <a:lnTo>
                      <a:pt x="4425503" y="930648"/>
                    </a:lnTo>
                    <a:lnTo>
                      <a:pt x="4421648" y="868968"/>
                    </a:lnTo>
                    <a:lnTo>
                      <a:pt x="4425503" y="764884"/>
                    </a:lnTo>
                    <a:lnTo>
                      <a:pt x="4429358" y="730190"/>
                    </a:lnTo>
                    <a:lnTo>
                      <a:pt x="4440923" y="707060"/>
                    </a:lnTo>
                    <a:lnTo>
                      <a:pt x="4452488" y="695495"/>
                    </a:lnTo>
                    <a:lnTo>
                      <a:pt x="4464052" y="691640"/>
                    </a:lnTo>
                    <a:lnTo>
                      <a:pt x="4475618" y="691640"/>
                    </a:lnTo>
                    <a:lnTo>
                      <a:pt x="4487182" y="695495"/>
                    </a:lnTo>
                    <a:lnTo>
                      <a:pt x="4498748" y="703204"/>
                    </a:lnTo>
                    <a:lnTo>
                      <a:pt x="4521877" y="618396"/>
                    </a:lnTo>
                    <a:lnTo>
                      <a:pt x="4564282" y="433357"/>
                    </a:lnTo>
                    <a:lnTo>
                      <a:pt x="4591266" y="313853"/>
                    </a:lnTo>
                    <a:lnTo>
                      <a:pt x="4622106" y="159654"/>
                    </a:lnTo>
                    <a:lnTo>
                      <a:pt x="4633671" y="82555"/>
                    </a:lnTo>
                    <a:lnTo>
                      <a:pt x="4645236" y="5456"/>
                    </a:lnTo>
                    <a:close/>
                    <a:moveTo>
                      <a:pt x="20954" y="0"/>
                    </a:moveTo>
                    <a:lnTo>
                      <a:pt x="337649" y="0"/>
                    </a:lnTo>
                    <a:lnTo>
                      <a:pt x="335382" y="1600"/>
                    </a:lnTo>
                    <a:lnTo>
                      <a:pt x="285268" y="44005"/>
                    </a:lnTo>
                    <a:lnTo>
                      <a:pt x="219733" y="105684"/>
                    </a:lnTo>
                    <a:lnTo>
                      <a:pt x="138779" y="182784"/>
                    </a:lnTo>
                    <a:lnTo>
                      <a:pt x="96374" y="205914"/>
                    </a:lnTo>
                    <a:lnTo>
                      <a:pt x="65534" y="213624"/>
                    </a:lnTo>
                    <a:lnTo>
                      <a:pt x="50115" y="217479"/>
                    </a:lnTo>
                    <a:lnTo>
                      <a:pt x="38550" y="217479"/>
                    </a:lnTo>
                    <a:lnTo>
                      <a:pt x="26985" y="213624"/>
                    </a:lnTo>
                    <a:lnTo>
                      <a:pt x="15420" y="205914"/>
                    </a:lnTo>
                    <a:lnTo>
                      <a:pt x="7710" y="190494"/>
                    </a:lnTo>
                    <a:lnTo>
                      <a:pt x="0" y="171219"/>
                    </a:lnTo>
                    <a:lnTo>
                      <a:pt x="0" y="144234"/>
                    </a:lnTo>
                    <a:lnTo>
                      <a:pt x="0" y="109540"/>
                    </a:lnTo>
                    <a:lnTo>
                      <a:pt x="7710" y="67135"/>
                    </a:lnTo>
                    <a:lnTo>
                      <a:pt x="19275" y="17020"/>
                    </a:lnTo>
                    <a:lnTo>
                      <a:pt x="19275" y="5456"/>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sp>
            <p:nvSpPr>
              <p:cNvPr id="59" name="Freeform 58"/>
              <p:cNvSpPr>
                <a:spLocks/>
              </p:cNvSpPr>
              <p:nvPr/>
            </p:nvSpPr>
            <p:spPr bwMode="auto">
              <a:xfrm>
                <a:off x="18728954" y="5884102"/>
                <a:ext cx="2982534" cy="1256400"/>
              </a:xfrm>
              <a:custGeom>
                <a:avLst/>
                <a:gdLst>
                  <a:gd name="connsiteX0" fmla="*/ 373441 w 2982534"/>
                  <a:gd name="connsiteY0" fmla="*/ 0 h 1256400"/>
                  <a:gd name="connsiteX1" fmla="*/ 1649676 w 2982534"/>
                  <a:gd name="connsiteY1" fmla="*/ 0 h 1256400"/>
                  <a:gd name="connsiteX2" fmla="*/ 1648715 w 2982534"/>
                  <a:gd name="connsiteY2" fmla="*/ 961 h 1256400"/>
                  <a:gd name="connsiteX3" fmla="*/ 1625586 w 2982534"/>
                  <a:gd name="connsiteY3" fmla="*/ 16381 h 1256400"/>
                  <a:gd name="connsiteX4" fmla="*/ 1606311 w 2982534"/>
                  <a:gd name="connsiteY4" fmla="*/ 31800 h 1256400"/>
                  <a:gd name="connsiteX5" fmla="*/ 1602456 w 2982534"/>
                  <a:gd name="connsiteY5" fmla="*/ 35655 h 1256400"/>
                  <a:gd name="connsiteX6" fmla="*/ 1598601 w 2982534"/>
                  <a:gd name="connsiteY6" fmla="*/ 43365 h 1256400"/>
                  <a:gd name="connsiteX7" fmla="*/ 1602456 w 2982534"/>
                  <a:gd name="connsiteY7" fmla="*/ 66495 h 1256400"/>
                  <a:gd name="connsiteX8" fmla="*/ 1602456 w 2982534"/>
                  <a:gd name="connsiteY8" fmla="*/ 78060 h 1256400"/>
                  <a:gd name="connsiteX9" fmla="*/ 1598601 w 2982534"/>
                  <a:gd name="connsiteY9" fmla="*/ 89625 h 1256400"/>
                  <a:gd name="connsiteX10" fmla="*/ 1590891 w 2982534"/>
                  <a:gd name="connsiteY10" fmla="*/ 97335 h 1256400"/>
                  <a:gd name="connsiteX11" fmla="*/ 1579326 w 2982534"/>
                  <a:gd name="connsiteY11" fmla="*/ 101190 h 1256400"/>
                  <a:gd name="connsiteX12" fmla="*/ 1571616 w 2982534"/>
                  <a:gd name="connsiteY12" fmla="*/ 105045 h 1256400"/>
                  <a:gd name="connsiteX13" fmla="*/ 1567761 w 2982534"/>
                  <a:gd name="connsiteY13" fmla="*/ 108900 h 1256400"/>
                  <a:gd name="connsiteX14" fmla="*/ 1563906 w 2982534"/>
                  <a:gd name="connsiteY14" fmla="*/ 116610 h 1256400"/>
                  <a:gd name="connsiteX15" fmla="*/ 1567761 w 2982534"/>
                  <a:gd name="connsiteY15" fmla="*/ 143594 h 1256400"/>
                  <a:gd name="connsiteX16" fmla="*/ 1567761 w 2982534"/>
                  <a:gd name="connsiteY16" fmla="*/ 159014 h 1256400"/>
                  <a:gd name="connsiteX17" fmla="*/ 1571616 w 2982534"/>
                  <a:gd name="connsiteY17" fmla="*/ 170579 h 1256400"/>
                  <a:gd name="connsiteX18" fmla="*/ 1575471 w 2982534"/>
                  <a:gd name="connsiteY18" fmla="*/ 178289 h 1256400"/>
                  <a:gd name="connsiteX19" fmla="*/ 1571616 w 2982534"/>
                  <a:gd name="connsiteY19" fmla="*/ 185999 h 1256400"/>
                  <a:gd name="connsiteX20" fmla="*/ 1563906 w 2982534"/>
                  <a:gd name="connsiteY20" fmla="*/ 201419 h 1256400"/>
                  <a:gd name="connsiteX21" fmla="*/ 1548486 w 2982534"/>
                  <a:gd name="connsiteY21" fmla="*/ 216839 h 1256400"/>
                  <a:gd name="connsiteX22" fmla="*/ 1536921 w 2982534"/>
                  <a:gd name="connsiteY22" fmla="*/ 251534 h 1256400"/>
                  <a:gd name="connsiteX23" fmla="*/ 1594746 w 2982534"/>
                  <a:gd name="connsiteY23" fmla="*/ 259244 h 1256400"/>
                  <a:gd name="connsiteX24" fmla="*/ 1660280 w 2982534"/>
                  <a:gd name="connsiteY24" fmla="*/ 274663 h 1256400"/>
                  <a:gd name="connsiteX25" fmla="*/ 1729670 w 2982534"/>
                  <a:gd name="connsiteY25" fmla="*/ 297793 h 1256400"/>
                  <a:gd name="connsiteX26" fmla="*/ 1802914 w 2982534"/>
                  <a:gd name="connsiteY26" fmla="*/ 324778 h 1256400"/>
                  <a:gd name="connsiteX27" fmla="*/ 1880013 w 2982534"/>
                  <a:gd name="connsiteY27" fmla="*/ 355618 h 1256400"/>
                  <a:gd name="connsiteX28" fmla="*/ 1957113 w 2982534"/>
                  <a:gd name="connsiteY28" fmla="*/ 390312 h 1256400"/>
                  <a:gd name="connsiteX29" fmla="*/ 2119021 w 2982534"/>
                  <a:gd name="connsiteY29" fmla="*/ 471267 h 1256400"/>
                  <a:gd name="connsiteX30" fmla="*/ 2269365 w 2982534"/>
                  <a:gd name="connsiteY30" fmla="*/ 556076 h 1256400"/>
                  <a:gd name="connsiteX31" fmla="*/ 2411999 w 2982534"/>
                  <a:gd name="connsiteY31" fmla="*/ 633176 h 1256400"/>
                  <a:gd name="connsiteX32" fmla="*/ 2612457 w 2982534"/>
                  <a:gd name="connsiteY32" fmla="*/ 756534 h 1256400"/>
                  <a:gd name="connsiteX33" fmla="*/ 2677992 w 2982534"/>
                  <a:gd name="connsiteY33" fmla="*/ 798939 h 1256400"/>
                  <a:gd name="connsiteX34" fmla="*/ 2739671 w 2982534"/>
                  <a:gd name="connsiteY34" fmla="*/ 849054 h 1256400"/>
                  <a:gd name="connsiteX35" fmla="*/ 2797496 w 2982534"/>
                  <a:gd name="connsiteY35" fmla="*/ 899168 h 1256400"/>
                  <a:gd name="connsiteX36" fmla="*/ 2851465 w 2982534"/>
                  <a:gd name="connsiteY36" fmla="*/ 949283 h 1256400"/>
                  <a:gd name="connsiteX37" fmla="*/ 2928565 w 2982534"/>
                  <a:gd name="connsiteY37" fmla="*/ 1034092 h 1256400"/>
                  <a:gd name="connsiteX38" fmla="*/ 2959404 w 2982534"/>
                  <a:gd name="connsiteY38" fmla="*/ 1064932 h 1256400"/>
                  <a:gd name="connsiteX39" fmla="*/ 2967114 w 2982534"/>
                  <a:gd name="connsiteY39" fmla="*/ 1080352 h 1256400"/>
                  <a:gd name="connsiteX40" fmla="*/ 2974824 w 2982534"/>
                  <a:gd name="connsiteY40" fmla="*/ 1095772 h 1256400"/>
                  <a:gd name="connsiteX41" fmla="*/ 2982534 w 2982534"/>
                  <a:gd name="connsiteY41" fmla="*/ 1134321 h 1256400"/>
                  <a:gd name="connsiteX42" fmla="*/ 2982534 w 2982534"/>
                  <a:gd name="connsiteY42" fmla="*/ 1180581 h 1256400"/>
                  <a:gd name="connsiteX43" fmla="*/ 2974824 w 2982534"/>
                  <a:gd name="connsiteY43" fmla="*/ 1226841 h 1256400"/>
                  <a:gd name="connsiteX44" fmla="*/ 2968490 w 2982534"/>
                  <a:gd name="connsiteY44" fmla="*/ 1256400 h 1256400"/>
                  <a:gd name="connsiteX45" fmla="*/ 1895353 w 2982534"/>
                  <a:gd name="connsiteY45" fmla="*/ 1256400 h 1256400"/>
                  <a:gd name="connsiteX46" fmla="*/ 1725815 w 2982534"/>
                  <a:gd name="connsiteY46" fmla="*/ 1211421 h 1256400"/>
                  <a:gd name="connsiteX47" fmla="*/ 1459822 w 2982534"/>
                  <a:gd name="connsiteY47" fmla="*/ 1142031 h 1256400"/>
                  <a:gd name="connsiteX48" fmla="*/ 1112875 w 2982534"/>
                  <a:gd name="connsiteY48" fmla="*/ 1049512 h 1256400"/>
                  <a:gd name="connsiteX49" fmla="*/ 1085890 w 2982534"/>
                  <a:gd name="connsiteY49" fmla="*/ 1095772 h 1256400"/>
                  <a:gd name="connsiteX50" fmla="*/ 1043485 w 2982534"/>
                  <a:gd name="connsiteY50" fmla="*/ 1145886 h 1256400"/>
                  <a:gd name="connsiteX51" fmla="*/ 946786 w 2982534"/>
                  <a:gd name="connsiteY51" fmla="*/ 1256400 h 1256400"/>
                  <a:gd name="connsiteX52" fmla="*/ 0 w 2982534"/>
                  <a:gd name="connsiteY52" fmla="*/ 1256400 h 1256400"/>
                  <a:gd name="connsiteX53" fmla="*/ 18064 w 2982534"/>
                  <a:gd name="connsiteY53" fmla="*/ 1226841 h 1256400"/>
                  <a:gd name="connsiteX54" fmla="*/ 56614 w 2982534"/>
                  <a:gd name="connsiteY54" fmla="*/ 1161306 h 1256400"/>
                  <a:gd name="connsiteX55" fmla="*/ 91308 w 2982534"/>
                  <a:gd name="connsiteY55" fmla="*/ 1099627 h 1256400"/>
                  <a:gd name="connsiteX56" fmla="*/ 126003 w 2982534"/>
                  <a:gd name="connsiteY56" fmla="*/ 1041802 h 1256400"/>
                  <a:gd name="connsiteX57" fmla="*/ 164553 w 2982534"/>
                  <a:gd name="connsiteY57" fmla="*/ 980123 h 1256400"/>
                  <a:gd name="connsiteX58" fmla="*/ 210812 w 2982534"/>
                  <a:gd name="connsiteY58" fmla="*/ 918443 h 1256400"/>
                  <a:gd name="connsiteX59" fmla="*/ 253217 w 2982534"/>
                  <a:gd name="connsiteY59" fmla="*/ 860619 h 1256400"/>
                  <a:gd name="connsiteX60" fmla="*/ 330316 w 2982534"/>
                  <a:gd name="connsiteY60" fmla="*/ 768099 h 1256400"/>
                  <a:gd name="connsiteX61" fmla="*/ 361156 w 2982534"/>
                  <a:gd name="connsiteY61" fmla="*/ 729550 h 1256400"/>
                  <a:gd name="connsiteX62" fmla="*/ 334171 w 2982534"/>
                  <a:gd name="connsiteY62" fmla="*/ 691000 h 1256400"/>
                  <a:gd name="connsiteX63" fmla="*/ 314897 w 2982534"/>
                  <a:gd name="connsiteY63" fmla="*/ 656305 h 1256400"/>
                  <a:gd name="connsiteX64" fmla="*/ 295622 w 2982534"/>
                  <a:gd name="connsiteY64" fmla="*/ 617756 h 1256400"/>
                  <a:gd name="connsiteX65" fmla="*/ 280202 w 2982534"/>
                  <a:gd name="connsiteY65" fmla="*/ 583061 h 1256400"/>
                  <a:gd name="connsiteX66" fmla="*/ 257072 w 2982534"/>
                  <a:gd name="connsiteY66" fmla="*/ 513672 h 1256400"/>
                  <a:gd name="connsiteX67" fmla="*/ 241652 w 2982534"/>
                  <a:gd name="connsiteY67" fmla="*/ 448137 h 1256400"/>
                  <a:gd name="connsiteX68" fmla="*/ 237797 w 2982534"/>
                  <a:gd name="connsiteY68" fmla="*/ 386457 h 1256400"/>
                  <a:gd name="connsiteX69" fmla="*/ 237797 w 2982534"/>
                  <a:gd name="connsiteY69" fmla="*/ 324778 h 1256400"/>
                  <a:gd name="connsiteX70" fmla="*/ 249362 w 2982534"/>
                  <a:gd name="connsiteY70" fmla="*/ 270808 h 1256400"/>
                  <a:gd name="connsiteX71" fmla="*/ 260927 w 2982534"/>
                  <a:gd name="connsiteY71" fmla="*/ 216839 h 1256400"/>
                  <a:gd name="connsiteX72" fmla="*/ 276347 w 2982534"/>
                  <a:gd name="connsiteY72" fmla="*/ 170579 h 1256400"/>
                  <a:gd name="connsiteX73" fmla="*/ 295622 w 2982534"/>
                  <a:gd name="connsiteY73" fmla="*/ 124320 h 1256400"/>
                  <a:gd name="connsiteX74" fmla="*/ 314897 w 2982534"/>
                  <a:gd name="connsiteY74" fmla="*/ 85770 h 1256400"/>
                  <a:gd name="connsiteX75" fmla="*/ 338027 w 2982534"/>
                  <a:gd name="connsiteY75" fmla="*/ 51075 h 1256400"/>
                  <a:gd name="connsiteX76" fmla="*/ 372721 w 2982534"/>
                  <a:gd name="connsiteY76" fmla="*/ 961 h 125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982534" h="1256400">
                    <a:moveTo>
                      <a:pt x="373441" y="0"/>
                    </a:moveTo>
                    <a:lnTo>
                      <a:pt x="1649676" y="0"/>
                    </a:lnTo>
                    <a:lnTo>
                      <a:pt x="1648715" y="961"/>
                    </a:lnTo>
                    <a:lnTo>
                      <a:pt x="1625586" y="16381"/>
                    </a:lnTo>
                    <a:lnTo>
                      <a:pt x="1606311" y="31800"/>
                    </a:lnTo>
                    <a:lnTo>
                      <a:pt x="1602456" y="35655"/>
                    </a:lnTo>
                    <a:lnTo>
                      <a:pt x="1598601" y="43365"/>
                    </a:lnTo>
                    <a:lnTo>
                      <a:pt x="1602456" y="66495"/>
                    </a:lnTo>
                    <a:lnTo>
                      <a:pt x="1602456" y="78060"/>
                    </a:lnTo>
                    <a:lnTo>
                      <a:pt x="1598601" y="89625"/>
                    </a:lnTo>
                    <a:lnTo>
                      <a:pt x="1590891" y="97335"/>
                    </a:lnTo>
                    <a:lnTo>
                      <a:pt x="1579326" y="101190"/>
                    </a:lnTo>
                    <a:lnTo>
                      <a:pt x="1571616" y="105045"/>
                    </a:lnTo>
                    <a:lnTo>
                      <a:pt x="1567761" y="108900"/>
                    </a:lnTo>
                    <a:lnTo>
                      <a:pt x="1563906" y="116610"/>
                    </a:lnTo>
                    <a:lnTo>
                      <a:pt x="1567761" y="143594"/>
                    </a:lnTo>
                    <a:lnTo>
                      <a:pt x="1567761" y="159014"/>
                    </a:lnTo>
                    <a:lnTo>
                      <a:pt x="1571616" y="170579"/>
                    </a:lnTo>
                    <a:lnTo>
                      <a:pt x="1575471" y="178289"/>
                    </a:lnTo>
                    <a:lnTo>
                      <a:pt x="1571616" y="185999"/>
                    </a:lnTo>
                    <a:lnTo>
                      <a:pt x="1563906" y="201419"/>
                    </a:lnTo>
                    <a:lnTo>
                      <a:pt x="1548486" y="216839"/>
                    </a:lnTo>
                    <a:lnTo>
                      <a:pt x="1536921" y="251534"/>
                    </a:lnTo>
                    <a:lnTo>
                      <a:pt x="1594746" y="259244"/>
                    </a:lnTo>
                    <a:lnTo>
                      <a:pt x="1660280" y="274663"/>
                    </a:lnTo>
                    <a:lnTo>
                      <a:pt x="1729670" y="297793"/>
                    </a:lnTo>
                    <a:lnTo>
                      <a:pt x="1802914" y="324778"/>
                    </a:lnTo>
                    <a:lnTo>
                      <a:pt x="1880013" y="355618"/>
                    </a:lnTo>
                    <a:lnTo>
                      <a:pt x="1957113" y="390312"/>
                    </a:lnTo>
                    <a:lnTo>
                      <a:pt x="2119021" y="471267"/>
                    </a:lnTo>
                    <a:lnTo>
                      <a:pt x="2269365" y="556076"/>
                    </a:lnTo>
                    <a:lnTo>
                      <a:pt x="2411999" y="633176"/>
                    </a:lnTo>
                    <a:lnTo>
                      <a:pt x="2612457" y="756534"/>
                    </a:lnTo>
                    <a:lnTo>
                      <a:pt x="2677992" y="798939"/>
                    </a:lnTo>
                    <a:lnTo>
                      <a:pt x="2739671" y="849054"/>
                    </a:lnTo>
                    <a:lnTo>
                      <a:pt x="2797496" y="899168"/>
                    </a:lnTo>
                    <a:lnTo>
                      <a:pt x="2851465" y="949283"/>
                    </a:lnTo>
                    <a:lnTo>
                      <a:pt x="2928565" y="1034092"/>
                    </a:lnTo>
                    <a:lnTo>
                      <a:pt x="2959404" y="1064932"/>
                    </a:lnTo>
                    <a:lnTo>
                      <a:pt x="2967114" y="1080352"/>
                    </a:lnTo>
                    <a:lnTo>
                      <a:pt x="2974824" y="1095772"/>
                    </a:lnTo>
                    <a:lnTo>
                      <a:pt x="2982534" y="1134321"/>
                    </a:lnTo>
                    <a:lnTo>
                      <a:pt x="2982534" y="1180581"/>
                    </a:lnTo>
                    <a:lnTo>
                      <a:pt x="2974824" y="1226841"/>
                    </a:lnTo>
                    <a:lnTo>
                      <a:pt x="2968490" y="1256400"/>
                    </a:lnTo>
                    <a:lnTo>
                      <a:pt x="1895353" y="1256400"/>
                    </a:lnTo>
                    <a:lnTo>
                      <a:pt x="1725815" y="1211421"/>
                    </a:lnTo>
                    <a:lnTo>
                      <a:pt x="1459822" y="1142031"/>
                    </a:lnTo>
                    <a:lnTo>
                      <a:pt x="1112875" y="1049512"/>
                    </a:lnTo>
                    <a:lnTo>
                      <a:pt x="1085890" y="1095772"/>
                    </a:lnTo>
                    <a:lnTo>
                      <a:pt x="1043485" y="1145886"/>
                    </a:lnTo>
                    <a:lnTo>
                      <a:pt x="946786" y="1256400"/>
                    </a:lnTo>
                    <a:lnTo>
                      <a:pt x="0" y="1256400"/>
                    </a:lnTo>
                    <a:lnTo>
                      <a:pt x="18064" y="1226841"/>
                    </a:lnTo>
                    <a:lnTo>
                      <a:pt x="56614" y="1161306"/>
                    </a:lnTo>
                    <a:lnTo>
                      <a:pt x="91308" y="1099627"/>
                    </a:lnTo>
                    <a:lnTo>
                      <a:pt x="126003" y="1041802"/>
                    </a:lnTo>
                    <a:lnTo>
                      <a:pt x="164553" y="980123"/>
                    </a:lnTo>
                    <a:lnTo>
                      <a:pt x="210812" y="918443"/>
                    </a:lnTo>
                    <a:lnTo>
                      <a:pt x="253217" y="860619"/>
                    </a:lnTo>
                    <a:lnTo>
                      <a:pt x="330316" y="768099"/>
                    </a:lnTo>
                    <a:lnTo>
                      <a:pt x="361156" y="729550"/>
                    </a:lnTo>
                    <a:lnTo>
                      <a:pt x="334171" y="691000"/>
                    </a:lnTo>
                    <a:lnTo>
                      <a:pt x="314897" y="656305"/>
                    </a:lnTo>
                    <a:lnTo>
                      <a:pt x="295622" y="617756"/>
                    </a:lnTo>
                    <a:lnTo>
                      <a:pt x="280202" y="583061"/>
                    </a:lnTo>
                    <a:lnTo>
                      <a:pt x="257072" y="513672"/>
                    </a:lnTo>
                    <a:lnTo>
                      <a:pt x="241652" y="448137"/>
                    </a:lnTo>
                    <a:lnTo>
                      <a:pt x="237797" y="386457"/>
                    </a:lnTo>
                    <a:lnTo>
                      <a:pt x="237797" y="324778"/>
                    </a:lnTo>
                    <a:lnTo>
                      <a:pt x="249362" y="270808"/>
                    </a:lnTo>
                    <a:lnTo>
                      <a:pt x="260927" y="216839"/>
                    </a:lnTo>
                    <a:lnTo>
                      <a:pt x="276347" y="170579"/>
                    </a:lnTo>
                    <a:lnTo>
                      <a:pt x="295622" y="124320"/>
                    </a:lnTo>
                    <a:lnTo>
                      <a:pt x="314897" y="85770"/>
                    </a:lnTo>
                    <a:lnTo>
                      <a:pt x="338027" y="51075"/>
                    </a:lnTo>
                    <a:lnTo>
                      <a:pt x="372721" y="961"/>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noAutofit/>
              </a:bodyPr>
              <a:lstStyle/>
              <a:p>
                <a:endParaRPr lang="en-AU"/>
              </a:p>
            </p:txBody>
          </p:sp>
        </p:grpSp>
      </p:grpSp>
      <p:sp>
        <p:nvSpPr>
          <p:cNvPr id="65" name="TextBox 64"/>
          <p:cNvSpPr txBox="1"/>
          <p:nvPr/>
        </p:nvSpPr>
        <p:spPr>
          <a:xfrm>
            <a:off x="5000625" y="5452695"/>
            <a:ext cx="3993533" cy="631471"/>
          </a:xfrm>
          <a:prstGeom prst="rect">
            <a:avLst/>
          </a:prstGeom>
          <a:noFill/>
        </p:spPr>
        <p:txBody>
          <a:bodyPr wrap="square" rtlCol="0">
            <a:noAutofit/>
          </a:bodyPr>
          <a:lstStyle/>
          <a:p>
            <a:pPr algn="r"/>
            <a:r>
              <a:rPr lang="id-ID" sz="3200" b="1" dirty="0">
                <a:solidFill>
                  <a:schemeClr val="bg1"/>
                </a:solidFill>
                <a:latin typeface="+mj-lt"/>
              </a:rPr>
              <a:t>Great Motivation</a:t>
            </a:r>
            <a:endParaRPr lang="en-US" sz="3200" b="1" dirty="0">
              <a:solidFill>
                <a:schemeClr val="bg1"/>
              </a:solidFill>
              <a:latin typeface="+mj-lt"/>
            </a:endParaRPr>
          </a:p>
        </p:txBody>
      </p:sp>
      <p:sp>
        <p:nvSpPr>
          <p:cNvPr id="66" name="TextBox 65"/>
          <p:cNvSpPr txBox="1"/>
          <p:nvPr/>
        </p:nvSpPr>
        <p:spPr>
          <a:xfrm>
            <a:off x="3942964" y="6626668"/>
            <a:ext cx="3993533" cy="631471"/>
          </a:xfrm>
          <a:prstGeom prst="rect">
            <a:avLst/>
          </a:prstGeom>
          <a:noFill/>
        </p:spPr>
        <p:txBody>
          <a:bodyPr wrap="square" rtlCol="0">
            <a:noAutofit/>
          </a:bodyPr>
          <a:lstStyle/>
          <a:p>
            <a:pPr algn="r"/>
            <a:r>
              <a:rPr lang="id-ID" sz="3200" b="1" dirty="0">
                <a:solidFill>
                  <a:schemeClr val="bg1"/>
                </a:solidFill>
                <a:latin typeface="+mj-lt"/>
              </a:rPr>
              <a:t>High Determination</a:t>
            </a:r>
            <a:endParaRPr lang="en-US" sz="3200" b="1" dirty="0">
              <a:solidFill>
                <a:schemeClr val="bg1"/>
              </a:solidFill>
              <a:latin typeface="+mj-lt"/>
            </a:endParaRPr>
          </a:p>
        </p:txBody>
      </p:sp>
      <p:sp>
        <p:nvSpPr>
          <p:cNvPr id="67" name="TextBox 66"/>
          <p:cNvSpPr txBox="1"/>
          <p:nvPr/>
        </p:nvSpPr>
        <p:spPr>
          <a:xfrm>
            <a:off x="2933701" y="7826816"/>
            <a:ext cx="4306432" cy="646620"/>
          </a:xfrm>
          <a:prstGeom prst="rect">
            <a:avLst/>
          </a:prstGeom>
          <a:noFill/>
        </p:spPr>
        <p:txBody>
          <a:bodyPr wrap="square" rtlCol="0">
            <a:noAutofit/>
          </a:bodyPr>
          <a:lstStyle/>
          <a:p>
            <a:pPr algn="r"/>
            <a:r>
              <a:rPr lang="id-ID" sz="3200" b="1" dirty="0">
                <a:solidFill>
                  <a:schemeClr val="bg1"/>
                </a:solidFill>
                <a:latin typeface="+mj-lt"/>
              </a:rPr>
              <a:t>Hardworking Attitude</a:t>
            </a:r>
            <a:endParaRPr lang="en-US" sz="3200" b="1" dirty="0">
              <a:solidFill>
                <a:schemeClr val="bg1"/>
              </a:solidFill>
              <a:latin typeface="+mj-lt"/>
            </a:endParaRPr>
          </a:p>
        </p:txBody>
      </p:sp>
      <p:sp>
        <p:nvSpPr>
          <p:cNvPr id="68" name="TextBox 67"/>
          <p:cNvSpPr txBox="1"/>
          <p:nvPr/>
        </p:nvSpPr>
        <p:spPr>
          <a:xfrm>
            <a:off x="3805036" y="9083216"/>
            <a:ext cx="4306432" cy="646620"/>
          </a:xfrm>
          <a:prstGeom prst="rect">
            <a:avLst/>
          </a:prstGeom>
          <a:noFill/>
        </p:spPr>
        <p:txBody>
          <a:bodyPr wrap="square" rtlCol="0">
            <a:noAutofit/>
          </a:bodyPr>
          <a:lstStyle/>
          <a:p>
            <a:pPr algn="r"/>
            <a:r>
              <a:rPr lang="id-ID" sz="3200" b="1" dirty="0">
                <a:solidFill>
                  <a:schemeClr val="bg1"/>
                </a:solidFill>
                <a:latin typeface="+mj-lt"/>
              </a:rPr>
              <a:t>Active &amp; Aggresive</a:t>
            </a:r>
            <a:endParaRPr lang="en-US" sz="3200" b="1" dirty="0">
              <a:solidFill>
                <a:schemeClr val="bg1"/>
              </a:solidFill>
              <a:latin typeface="+mj-lt"/>
            </a:endParaRPr>
          </a:p>
        </p:txBody>
      </p:sp>
      <p:sp>
        <p:nvSpPr>
          <p:cNvPr id="69" name="TextBox 68"/>
          <p:cNvSpPr txBox="1"/>
          <p:nvPr/>
        </p:nvSpPr>
        <p:spPr>
          <a:xfrm>
            <a:off x="1791718" y="10414027"/>
            <a:ext cx="4306432" cy="646620"/>
          </a:xfrm>
          <a:prstGeom prst="rect">
            <a:avLst/>
          </a:prstGeom>
          <a:noFill/>
        </p:spPr>
        <p:txBody>
          <a:bodyPr wrap="square" rtlCol="0">
            <a:noAutofit/>
          </a:bodyPr>
          <a:lstStyle/>
          <a:p>
            <a:pPr algn="r"/>
            <a:r>
              <a:rPr lang="id-ID" sz="3200" b="1" dirty="0">
                <a:solidFill>
                  <a:schemeClr val="bg1"/>
                </a:solidFill>
                <a:latin typeface="+mj-lt"/>
              </a:rPr>
              <a:t>Patience &amp; Sober</a:t>
            </a:r>
            <a:endParaRPr lang="en-US" sz="3200" b="1" dirty="0">
              <a:solidFill>
                <a:schemeClr val="bg1"/>
              </a:solidFill>
              <a:latin typeface="+mj-lt"/>
            </a:endParaRPr>
          </a:p>
        </p:txBody>
      </p:sp>
      <p:sp>
        <p:nvSpPr>
          <p:cNvPr id="70" name="TextBox 69"/>
          <p:cNvSpPr txBox="1"/>
          <p:nvPr/>
        </p:nvSpPr>
        <p:spPr>
          <a:xfrm>
            <a:off x="5893605" y="11729053"/>
            <a:ext cx="4306432" cy="646620"/>
          </a:xfrm>
          <a:prstGeom prst="rect">
            <a:avLst/>
          </a:prstGeom>
          <a:noFill/>
        </p:spPr>
        <p:txBody>
          <a:bodyPr wrap="square" rtlCol="0">
            <a:noAutofit/>
          </a:bodyPr>
          <a:lstStyle/>
          <a:p>
            <a:pPr algn="r"/>
            <a:r>
              <a:rPr lang="id-ID" sz="3200" b="1" dirty="0">
                <a:solidFill>
                  <a:schemeClr val="bg1"/>
                </a:solidFill>
                <a:latin typeface="+mj-lt"/>
              </a:rPr>
              <a:t>Decisive Action</a:t>
            </a:r>
            <a:endParaRPr lang="en-US" sz="3200" b="1" dirty="0">
              <a:solidFill>
                <a:schemeClr val="bg1"/>
              </a:solidFill>
              <a:latin typeface="+mj-lt"/>
            </a:endParaRPr>
          </a:p>
        </p:txBody>
      </p:sp>
      <p:sp>
        <p:nvSpPr>
          <p:cNvPr id="71" name="Freeform 70"/>
          <p:cNvSpPr/>
          <p:nvPr/>
        </p:nvSpPr>
        <p:spPr>
          <a:xfrm rot="20280238">
            <a:off x="13586096" y="389490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72" name="TextBox 71"/>
          <p:cNvSpPr txBox="1"/>
          <p:nvPr/>
        </p:nvSpPr>
        <p:spPr>
          <a:xfrm>
            <a:off x="14933231" y="3807485"/>
            <a:ext cx="7800140" cy="954107"/>
          </a:xfrm>
          <a:prstGeom prst="rect">
            <a:avLst/>
          </a:prstGeom>
          <a:noFill/>
        </p:spPr>
        <p:txBody>
          <a:bodyPr wrap="square" rtlCol="0">
            <a:spAutoFit/>
          </a:bodyPr>
          <a:lstStyle/>
          <a:p>
            <a:r>
              <a:rPr lang="id-ID" sz="2800" b="1" dirty="0">
                <a:solidFill>
                  <a:schemeClr val="tx1">
                    <a:lumMod val="75000"/>
                    <a:lumOff val="25000"/>
                  </a:schemeClr>
                </a:solidFill>
                <a:latin typeface="+mj-lt"/>
              </a:rPr>
              <a:t>ANY SUBTITLE SHOULD JUST GO HERE IN THIS VERY TEXT FRAME OR BOX</a:t>
            </a:r>
          </a:p>
        </p:txBody>
      </p:sp>
      <p:sp>
        <p:nvSpPr>
          <p:cNvPr id="73" name="Rectangle 72"/>
          <p:cNvSpPr/>
          <p:nvPr/>
        </p:nvSpPr>
        <p:spPr>
          <a:xfrm>
            <a:off x="14933231" y="4817190"/>
            <a:ext cx="7800140" cy="3416320"/>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ipsum dolor sit amet here please. ipis platusti officiet sequo beaquam parcitionet facifit hil inimagniam assum escidis aliqui offictotas exereicid nusto ium apiet modit essum veriam sit amet</a:t>
            </a:r>
          </a:p>
        </p:txBody>
      </p:sp>
      <p:sp>
        <p:nvSpPr>
          <p:cNvPr id="77" name="Rectangle 76"/>
          <p:cNvSpPr/>
          <p:nvPr/>
        </p:nvSpPr>
        <p:spPr>
          <a:xfrm>
            <a:off x="15034493" y="8662064"/>
            <a:ext cx="408440" cy="408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78" name="TextBox 77"/>
          <p:cNvSpPr txBox="1"/>
          <p:nvPr/>
        </p:nvSpPr>
        <p:spPr>
          <a:xfrm>
            <a:off x="15770288" y="8639842"/>
            <a:ext cx="2296793" cy="430662"/>
          </a:xfrm>
          <a:prstGeom prst="rect">
            <a:avLst/>
          </a:prstGeom>
          <a:noFill/>
        </p:spPr>
        <p:txBody>
          <a:bodyPr wrap="square" rtlCol="0">
            <a:noAutofit/>
          </a:bodyPr>
          <a:lstStyle/>
          <a:p>
            <a:r>
              <a:rPr lang="id-ID" sz="2400" b="1" dirty="0">
                <a:solidFill>
                  <a:schemeClr val="tx1">
                    <a:lumMod val="75000"/>
                    <a:lumOff val="25000"/>
                  </a:schemeClr>
                </a:solidFill>
              </a:rPr>
              <a:t>WEB DEV</a:t>
            </a:r>
          </a:p>
        </p:txBody>
      </p:sp>
      <p:sp>
        <p:nvSpPr>
          <p:cNvPr id="79" name="Rectangle 78"/>
          <p:cNvSpPr/>
          <p:nvPr/>
        </p:nvSpPr>
        <p:spPr>
          <a:xfrm>
            <a:off x="18394436" y="8684286"/>
            <a:ext cx="408440" cy="408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80" name="TextBox 79"/>
          <p:cNvSpPr txBox="1"/>
          <p:nvPr/>
        </p:nvSpPr>
        <p:spPr>
          <a:xfrm>
            <a:off x="19130231" y="8662064"/>
            <a:ext cx="2296793" cy="430662"/>
          </a:xfrm>
          <a:prstGeom prst="rect">
            <a:avLst/>
          </a:prstGeom>
          <a:noFill/>
        </p:spPr>
        <p:txBody>
          <a:bodyPr wrap="square" rtlCol="0">
            <a:noAutofit/>
          </a:bodyPr>
          <a:lstStyle/>
          <a:p>
            <a:r>
              <a:rPr lang="id-ID" sz="2400" b="1" dirty="0">
                <a:solidFill>
                  <a:schemeClr val="tx1">
                    <a:lumMod val="75000"/>
                    <a:lumOff val="25000"/>
                  </a:schemeClr>
                </a:solidFill>
              </a:rPr>
              <a:t>PRINT DES</a:t>
            </a:r>
          </a:p>
        </p:txBody>
      </p:sp>
      <p:sp>
        <p:nvSpPr>
          <p:cNvPr id="81" name="Rectangle 80"/>
          <p:cNvSpPr/>
          <p:nvPr/>
        </p:nvSpPr>
        <p:spPr>
          <a:xfrm>
            <a:off x="15034493" y="9536727"/>
            <a:ext cx="408440" cy="408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82" name="TextBox 81"/>
          <p:cNvSpPr txBox="1"/>
          <p:nvPr/>
        </p:nvSpPr>
        <p:spPr>
          <a:xfrm>
            <a:off x="15770288" y="9514505"/>
            <a:ext cx="2296793" cy="430662"/>
          </a:xfrm>
          <a:prstGeom prst="rect">
            <a:avLst/>
          </a:prstGeom>
          <a:noFill/>
        </p:spPr>
        <p:txBody>
          <a:bodyPr wrap="square" rtlCol="0">
            <a:noAutofit/>
          </a:bodyPr>
          <a:lstStyle/>
          <a:p>
            <a:r>
              <a:rPr lang="id-ID" sz="2400" b="1" dirty="0">
                <a:solidFill>
                  <a:schemeClr val="tx1">
                    <a:lumMod val="75000"/>
                    <a:lumOff val="25000"/>
                  </a:schemeClr>
                </a:solidFill>
              </a:rPr>
              <a:t>FONT DES</a:t>
            </a:r>
          </a:p>
        </p:txBody>
      </p:sp>
      <p:sp>
        <p:nvSpPr>
          <p:cNvPr id="83" name="Rectangle 82"/>
          <p:cNvSpPr/>
          <p:nvPr/>
        </p:nvSpPr>
        <p:spPr>
          <a:xfrm>
            <a:off x="18394436" y="9536727"/>
            <a:ext cx="408440" cy="408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84" name="TextBox 83"/>
          <p:cNvSpPr txBox="1"/>
          <p:nvPr/>
        </p:nvSpPr>
        <p:spPr>
          <a:xfrm>
            <a:off x="19130231" y="9514505"/>
            <a:ext cx="2296793" cy="430662"/>
          </a:xfrm>
          <a:prstGeom prst="rect">
            <a:avLst/>
          </a:prstGeom>
          <a:noFill/>
        </p:spPr>
        <p:txBody>
          <a:bodyPr wrap="square" rtlCol="0">
            <a:noAutofit/>
          </a:bodyPr>
          <a:lstStyle/>
          <a:p>
            <a:r>
              <a:rPr lang="id-ID" sz="2400" b="1" dirty="0">
                <a:solidFill>
                  <a:schemeClr val="tx1">
                    <a:lumMod val="75000"/>
                    <a:lumOff val="25000"/>
                  </a:schemeClr>
                </a:solidFill>
              </a:rPr>
              <a:t>LOGO DES</a:t>
            </a:r>
          </a:p>
        </p:txBody>
      </p:sp>
      <p:sp>
        <p:nvSpPr>
          <p:cNvPr id="85" name="Rectangle 84"/>
          <p:cNvSpPr/>
          <p:nvPr/>
        </p:nvSpPr>
        <p:spPr>
          <a:xfrm>
            <a:off x="15034493" y="10389168"/>
            <a:ext cx="408440" cy="408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86" name="TextBox 85"/>
          <p:cNvSpPr txBox="1"/>
          <p:nvPr/>
        </p:nvSpPr>
        <p:spPr>
          <a:xfrm>
            <a:off x="15770288" y="10366946"/>
            <a:ext cx="2296793" cy="430662"/>
          </a:xfrm>
          <a:prstGeom prst="rect">
            <a:avLst/>
          </a:prstGeom>
          <a:noFill/>
        </p:spPr>
        <p:txBody>
          <a:bodyPr wrap="square" rtlCol="0">
            <a:noAutofit/>
          </a:bodyPr>
          <a:lstStyle/>
          <a:p>
            <a:r>
              <a:rPr lang="id-ID" sz="2400" b="1" dirty="0">
                <a:solidFill>
                  <a:schemeClr val="tx1">
                    <a:lumMod val="75000"/>
                    <a:lumOff val="25000"/>
                  </a:schemeClr>
                </a:solidFill>
              </a:rPr>
              <a:t>FLYER DES</a:t>
            </a:r>
          </a:p>
        </p:txBody>
      </p:sp>
      <p:sp>
        <p:nvSpPr>
          <p:cNvPr id="87" name="Rectangle 86"/>
          <p:cNvSpPr/>
          <p:nvPr/>
        </p:nvSpPr>
        <p:spPr>
          <a:xfrm>
            <a:off x="18394436" y="10389168"/>
            <a:ext cx="408440" cy="40844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200"/>
          </a:p>
        </p:txBody>
      </p:sp>
      <p:sp>
        <p:nvSpPr>
          <p:cNvPr id="88" name="TextBox 87"/>
          <p:cNvSpPr txBox="1"/>
          <p:nvPr/>
        </p:nvSpPr>
        <p:spPr>
          <a:xfrm>
            <a:off x="19130231" y="10366946"/>
            <a:ext cx="2296793" cy="430662"/>
          </a:xfrm>
          <a:prstGeom prst="rect">
            <a:avLst/>
          </a:prstGeom>
          <a:noFill/>
        </p:spPr>
        <p:txBody>
          <a:bodyPr wrap="square" rtlCol="0">
            <a:noAutofit/>
          </a:bodyPr>
          <a:lstStyle/>
          <a:p>
            <a:r>
              <a:rPr lang="id-ID" sz="2400" b="1" dirty="0">
                <a:solidFill>
                  <a:schemeClr val="tx1">
                    <a:lumMod val="75000"/>
                    <a:lumOff val="25000"/>
                  </a:schemeClr>
                </a:solidFill>
              </a:rPr>
              <a:t>VECTOR DES</a:t>
            </a:r>
          </a:p>
        </p:txBody>
      </p:sp>
      <p:sp>
        <p:nvSpPr>
          <p:cNvPr id="39" name="TextBox 38"/>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46</a:t>
            </a:fld>
            <a:endParaRPr lang="en-US" sz="2400" dirty="0">
              <a:solidFill>
                <a:schemeClr val="bg1"/>
              </a:solidFill>
            </a:endParaRPr>
          </a:p>
        </p:txBody>
      </p:sp>
    </p:spTree>
    <p:extLst>
      <p:ext uri="{BB962C8B-B14F-4D97-AF65-F5344CB8AC3E}">
        <p14:creationId xmlns:p14="http://schemas.microsoft.com/office/powerpoint/2010/main" val="1531503782"/>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 calcmode="lin" valueType="num">
                                      <p:cBhvr additive="base">
                                        <p:cTn id="7" dur="500" fill="hold"/>
                                        <p:tgtEl>
                                          <p:spTgt spid="89"/>
                                        </p:tgtEl>
                                        <p:attrNameLst>
                                          <p:attrName>ppt_x</p:attrName>
                                        </p:attrNameLst>
                                      </p:cBhvr>
                                      <p:tavLst>
                                        <p:tav tm="0">
                                          <p:val>
                                            <p:strVal val="0-#ppt_w/2"/>
                                          </p:val>
                                        </p:tav>
                                        <p:tav tm="100000">
                                          <p:val>
                                            <p:strVal val="#ppt_x"/>
                                          </p:val>
                                        </p:tav>
                                      </p:tavLst>
                                    </p:anim>
                                    <p:anim calcmode="lin" valueType="num">
                                      <p:cBhvr additive="base">
                                        <p:cTn id="8" dur="500" fill="hold"/>
                                        <p:tgtEl>
                                          <p:spTgt spid="8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fade">
                                      <p:cBhvr>
                                        <p:cTn id="12" dur="500"/>
                                        <p:tgtEl>
                                          <p:spTgt spid="6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fade">
                                      <p:cBhvr>
                                        <p:cTn id="15" dur="500"/>
                                        <p:tgtEl>
                                          <p:spTgt spid="6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fade">
                                      <p:cBhvr>
                                        <p:cTn id="18" dur="500"/>
                                        <p:tgtEl>
                                          <p:spTgt spid="6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fade">
                                      <p:cBhvr>
                                        <p:cTn id="21" dur="500"/>
                                        <p:tgtEl>
                                          <p:spTgt spid="68"/>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69"/>
                                        </p:tgtEl>
                                        <p:attrNameLst>
                                          <p:attrName>style.visibility</p:attrName>
                                        </p:attrNameLst>
                                      </p:cBhvr>
                                      <p:to>
                                        <p:strVal val="visible"/>
                                      </p:to>
                                    </p:set>
                                    <p:animEffect transition="in" filter="fade">
                                      <p:cBhvr>
                                        <p:cTn id="24" dur="500"/>
                                        <p:tgtEl>
                                          <p:spTgt spid="6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fade">
                                      <p:cBhvr>
                                        <p:cTn id="27" dur="500"/>
                                        <p:tgtEl>
                                          <p:spTgt spid="70"/>
                                        </p:tgtEl>
                                      </p:cBhvr>
                                    </p:animEffect>
                                  </p:childTnLst>
                                </p:cTn>
                              </p:par>
                            </p:childTnLst>
                          </p:cTn>
                        </p:par>
                        <p:par>
                          <p:cTn id="28" fill="hold">
                            <p:stCondLst>
                              <p:cond delay="1000"/>
                            </p:stCondLst>
                            <p:childTnLst>
                              <p:par>
                                <p:cTn id="29" presetID="49" presetClass="entr" presetSubtype="0" decel="100000" fill="hold" grpId="0" nodeType="afterEffect">
                                  <p:stCondLst>
                                    <p:cond delay="0"/>
                                  </p:stCondLst>
                                  <p:childTnLst>
                                    <p:set>
                                      <p:cBhvr>
                                        <p:cTn id="30" dur="1" fill="hold">
                                          <p:stCondLst>
                                            <p:cond delay="0"/>
                                          </p:stCondLst>
                                        </p:cTn>
                                        <p:tgtEl>
                                          <p:spTgt spid="71"/>
                                        </p:tgtEl>
                                        <p:attrNameLst>
                                          <p:attrName>style.visibility</p:attrName>
                                        </p:attrNameLst>
                                      </p:cBhvr>
                                      <p:to>
                                        <p:strVal val="visible"/>
                                      </p:to>
                                    </p:set>
                                    <p:anim calcmode="lin" valueType="num">
                                      <p:cBhvr>
                                        <p:cTn id="31" dur="500" fill="hold"/>
                                        <p:tgtEl>
                                          <p:spTgt spid="71"/>
                                        </p:tgtEl>
                                        <p:attrNameLst>
                                          <p:attrName>ppt_w</p:attrName>
                                        </p:attrNameLst>
                                      </p:cBhvr>
                                      <p:tavLst>
                                        <p:tav tm="0">
                                          <p:val>
                                            <p:fltVal val="0"/>
                                          </p:val>
                                        </p:tav>
                                        <p:tav tm="100000">
                                          <p:val>
                                            <p:strVal val="#ppt_w"/>
                                          </p:val>
                                        </p:tav>
                                      </p:tavLst>
                                    </p:anim>
                                    <p:anim calcmode="lin" valueType="num">
                                      <p:cBhvr>
                                        <p:cTn id="32" dur="500" fill="hold"/>
                                        <p:tgtEl>
                                          <p:spTgt spid="71"/>
                                        </p:tgtEl>
                                        <p:attrNameLst>
                                          <p:attrName>ppt_h</p:attrName>
                                        </p:attrNameLst>
                                      </p:cBhvr>
                                      <p:tavLst>
                                        <p:tav tm="0">
                                          <p:val>
                                            <p:fltVal val="0"/>
                                          </p:val>
                                        </p:tav>
                                        <p:tav tm="100000">
                                          <p:val>
                                            <p:strVal val="#ppt_h"/>
                                          </p:val>
                                        </p:tav>
                                      </p:tavLst>
                                    </p:anim>
                                    <p:anim calcmode="lin" valueType="num">
                                      <p:cBhvr>
                                        <p:cTn id="33" dur="500" fill="hold"/>
                                        <p:tgtEl>
                                          <p:spTgt spid="71"/>
                                        </p:tgtEl>
                                        <p:attrNameLst>
                                          <p:attrName>style.rotation</p:attrName>
                                        </p:attrNameLst>
                                      </p:cBhvr>
                                      <p:tavLst>
                                        <p:tav tm="0">
                                          <p:val>
                                            <p:fltVal val="360"/>
                                          </p:val>
                                        </p:tav>
                                        <p:tav tm="100000">
                                          <p:val>
                                            <p:fltVal val="0"/>
                                          </p:val>
                                        </p:tav>
                                      </p:tavLst>
                                    </p:anim>
                                    <p:animEffect transition="in" filter="fade">
                                      <p:cBhvr>
                                        <p:cTn id="34" dur="500"/>
                                        <p:tgtEl>
                                          <p:spTgt spid="71"/>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72"/>
                                        </p:tgtEl>
                                        <p:attrNameLst>
                                          <p:attrName>style.visibility</p:attrName>
                                        </p:attrNameLst>
                                      </p:cBhvr>
                                      <p:to>
                                        <p:strVal val="visible"/>
                                      </p:to>
                                    </p:set>
                                    <p:animEffect transition="in" filter="wipe(left)">
                                      <p:cBhvr>
                                        <p:cTn id="37" dur="500"/>
                                        <p:tgtEl>
                                          <p:spTgt spid="72"/>
                                        </p:tgtEl>
                                      </p:cBhvr>
                                    </p:animEffect>
                                  </p:childTnLst>
                                </p:cTn>
                              </p:par>
                            </p:childTnLst>
                          </p:cTn>
                        </p:par>
                        <p:par>
                          <p:cTn id="38" fill="hold">
                            <p:stCondLst>
                              <p:cond delay="1500"/>
                            </p:stCondLst>
                            <p:childTnLst>
                              <p:par>
                                <p:cTn id="39" presetID="10" presetClass="entr" presetSubtype="0" fill="hold" grpId="0" nodeType="afterEffect">
                                  <p:stCondLst>
                                    <p:cond delay="0"/>
                                  </p:stCondLst>
                                  <p:childTnLst>
                                    <p:set>
                                      <p:cBhvr>
                                        <p:cTn id="40" dur="1" fill="hold">
                                          <p:stCondLst>
                                            <p:cond delay="0"/>
                                          </p:stCondLst>
                                        </p:cTn>
                                        <p:tgtEl>
                                          <p:spTgt spid="73"/>
                                        </p:tgtEl>
                                        <p:attrNameLst>
                                          <p:attrName>style.visibility</p:attrName>
                                        </p:attrNameLst>
                                      </p:cBhvr>
                                      <p:to>
                                        <p:strVal val="visible"/>
                                      </p:to>
                                    </p:set>
                                    <p:animEffect transition="in" filter="fade">
                                      <p:cBhvr>
                                        <p:cTn id="41" dur="500"/>
                                        <p:tgtEl>
                                          <p:spTgt spid="73"/>
                                        </p:tgtEl>
                                      </p:cBhvr>
                                    </p:animEffect>
                                  </p:childTnLst>
                                </p:cTn>
                              </p:par>
                            </p:childTnLst>
                          </p:cTn>
                        </p:par>
                        <p:par>
                          <p:cTn id="42" fill="hold">
                            <p:stCondLst>
                              <p:cond delay="2000"/>
                            </p:stCondLst>
                            <p:childTnLst>
                              <p:par>
                                <p:cTn id="43" presetID="53" presetClass="entr" presetSubtype="16" fill="hold" grpId="0" nodeType="afterEffect">
                                  <p:stCondLst>
                                    <p:cond delay="0"/>
                                  </p:stCondLst>
                                  <p:childTnLst>
                                    <p:set>
                                      <p:cBhvr>
                                        <p:cTn id="44" dur="1" fill="hold">
                                          <p:stCondLst>
                                            <p:cond delay="0"/>
                                          </p:stCondLst>
                                        </p:cTn>
                                        <p:tgtEl>
                                          <p:spTgt spid="77"/>
                                        </p:tgtEl>
                                        <p:attrNameLst>
                                          <p:attrName>style.visibility</p:attrName>
                                        </p:attrNameLst>
                                      </p:cBhvr>
                                      <p:to>
                                        <p:strVal val="visible"/>
                                      </p:to>
                                    </p:set>
                                    <p:anim calcmode="lin" valueType="num">
                                      <p:cBhvr>
                                        <p:cTn id="45" dur="500" fill="hold"/>
                                        <p:tgtEl>
                                          <p:spTgt spid="77"/>
                                        </p:tgtEl>
                                        <p:attrNameLst>
                                          <p:attrName>ppt_w</p:attrName>
                                        </p:attrNameLst>
                                      </p:cBhvr>
                                      <p:tavLst>
                                        <p:tav tm="0">
                                          <p:val>
                                            <p:fltVal val="0"/>
                                          </p:val>
                                        </p:tav>
                                        <p:tav tm="100000">
                                          <p:val>
                                            <p:strVal val="#ppt_w"/>
                                          </p:val>
                                        </p:tav>
                                      </p:tavLst>
                                    </p:anim>
                                    <p:anim calcmode="lin" valueType="num">
                                      <p:cBhvr>
                                        <p:cTn id="46" dur="500" fill="hold"/>
                                        <p:tgtEl>
                                          <p:spTgt spid="77"/>
                                        </p:tgtEl>
                                        <p:attrNameLst>
                                          <p:attrName>ppt_h</p:attrName>
                                        </p:attrNameLst>
                                      </p:cBhvr>
                                      <p:tavLst>
                                        <p:tav tm="0">
                                          <p:val>
                                            <p:fltVal val="0"/>
                                          </p:val>
                                        </p:tav>
                                        <p:tav tm="100000">
                                          <p:val>
                                            <p:strVal val="#ppt_h"/>
                                          </p:val>
                                        </p:tav>
                                      </p:tavLst>
                                    </p:anim>
                                    <p:animEffect transition="in" filter="fade">
                                      <p:cBhvr>
                                        <p:cTn id="47" dur="500"/>
                                        <p:tgtEl>
                                          <p:spTgt spid="77"/>
                                        </p:tgtEl>
                                      </p:cBhvr>
                                    </p:animEffect>
                                  </p:childTnLst>
                                </p:cTn>
                              </p:par>
                            </p:childTnLst>
                          </p:cTn>
                        </p:par>
                        <p:par>
                          <p:cTn id="48" fill="hold">
                            <p:stCondLst>
                              <p:cond delay="2500"/>
                            </p:stCondLst>
                            <p:childTnLst>
                              <p:par>
                                <p:cTn id="49" presetID="10" presetClass="entr" presetSubtype="0" fill="hold" grpId="0" nodeType="afterEffect">
                                  <p:stCondLst>
                                    <p:cond delay="0"/>
                                  </p:stCondLst>
                                  <p:childTnLst>
                                    <p:set>
                                      <p:cBhvr>
                                        <p:cTn id="50" dur="1" fill="hold">
                                          <p:stCondLst>
                                            <p:cond delay="0"/>
                                          </p:stCondLst>
                                        </p:cTn>
                                        <p:tgtEl>
                                          <p:spTgt spid="78"/>
                                        </p:tgtEl>
                                        <p:attrNameLst>
                                          <p:attrName>style.visibility</p:attrName>
                                        </p:attrNameLst>
                                      </p:cBhvr>
                                      <p:to>
                                        <p:strVal val="visible"/>
                                      </p:to>
                                    </p:set>
                                    <p:animEffect transition="in" filter="fade">
                                      <p:cBhvr>
                                        <p:cTn id="51" dur="500"/>
                                        <p:tgtEl>
                                          <p:spTgt spid="78"/>
                                        </p:tgtEl>
                                      </p:cBhvr>
                                    </p:animEffect>
                                  </p:childTnLst>
                                </p:cTn>
                              </p:par>
                            </p:childTnLst>
                          </p:cTn>
                        </p:par>
                        <p:par>
                          <p:cTn id="52" fill="hold">
                            <p:stCondLst>
                              <p:cond delay="3000"/>
                            </p:stCondLst>
                            <p:childTnLst>
                              <p:par>
                                <p:cTn id="53" presetID="53" presetClass="entr" presetSubtype="16" fill="hold" grpId="0" nodeType="afterEffect">
                                  <p:stCondLst>
                                    <p:cond delay="0"/>
                                  </p:stCondLst>
                                  <p:childTnLst>
                                    <p:set>
                                      <p:cBhvr>
                                        <p:cTn id="54" dur="1" fill="hold">
                                          <p:stCondLst>
                                            <p:cond delay="0"/>
                                          </p:stCondLst>
                                        </p:cTn>
                                        <p:tgtEl>
                                          <p:spTgt spid="79"/>
                                        </p:tgtEl>
                                        <p:attrNameLst>
                                          <p:attrName>style.visibility</p:attrName>
                                        </p:attrNameLst>
                                      </p:cBhvr>
                                      <p:to>
                                        <p:strVal val="visible"/>
                                      </p:to>
                                    </p:set>
                                    <p:anim calcmode="lin" valueType="num">
                                      <p:cBhvr>
                                        <p:cTn id="55" dur="500" fill="hold"/>
                                        <p:tgtEl>
                                          <p:spTgt spid="79"/>
                                        </p:tgtEl>
                                        <p:attrNameLst>
                                          <p:attrName>ppt_w</p:attrName>
                                        </p:attrNameLst>
                                      </p:cBhvr>
                                      <p:tavLst>
                                        <p:tav tm="0">
                                          <p:val>
                                            <p:fltVal val="0"/>
                                          </p:val>
                                        </p:tav>
                                        <p:tav tm="100000">
                                          <p:val>
                                            <p:strVal val="#ppt_w"/>
                                          </p:val>
                                        </p:tav>
                                      </p:tavLst>
                                    </p:anim>
                                    <p:anim calcmode="lin" valueType="num">
                                      <p:cBhvr>
                                        <p:cTn id="56" dur="500" fill="hold"/>
                                        <p:tgtEl>
                                          <p:spTgt spid="79"/>
                                        </p:tgtEl>
                                        <p:attrNameLst>
                                          <p:attrName>ppt_h</p:attrName>
                                        </p:attrNameLst>
                                      </p:cBhvr>
                                      <p:tavLst>
                                        <p:tav tm="0">
                                          <p:val>
                                            <p:fltVal val="0"/>
                                          </p:val>
                                        </p:tav>
                                        <p:tav tm="100000">
                                          <p:val>
                                            <p:strVal val="#ppt_h"/>
                                          </p:val>
                                        </p:tav>
                                      </p:tavLst>
                                    </p:anim>
                                    <p:animEffect transition="in" filter="fade">
                                      <p:cBhvr>
                                        <p:cTn id="57" dur="500"/>
                                        <p:tgtEl>
                                          <p:spTgt spid="79"/>
                                        </p:tgtEl>
                                      </p:cBhvr>
                                    </p:animEffect>
                                  </p:childTnLst>
                                </p:cTn>
                              </p:par>
                            </p:childTnLst>
                          </p:cTn>
                        </p:par>
                        <p:par>
                          <p:cTn id="58" fill="hold">
                            <p:stCondLst>
                              <p:cond delay="3500"/>
                            </p:stCondLst>
                            <p:childTnLst>
                              <p:par>
                                <p:cTn id="59" presetID="10" presetClass="entr" presetSubtype="0" fill="hold" grpId="0" nodeType="afterEffect">
                                  <p:stCondLst>
                                    <p:cond delay="0"/>
                                  </p:stCondLst>
                                  <p:childTnLst>
                                    <p:set>
                                      <p:cBhvr>
                                        <p:cTn id="60" dur="1" fill="hold">
                                          <p:stCondLst>
                                            <p:cond delay="0"/>
                                          </p:stCondLst>
                                        </p:cTn>
                                        <p:tgtEl>
                                          <p:spTgt spid="80"/>
                                        </p:tgtEl>
                                        <p:attrNameLst>
                                          <p:attrName>style.visibility</p:attrName>
                                        </p:attrNameLst>
                                      </p:cBhvr>
                                      <p:to>
                                        <p:strVal val="visible"/>
                                      </p:to>
                                    </p:set>
                                    <p:animEffect transition="in" filter="fade">
                                      <p:cBhvr>
                                        <p:cTn id="61" dur="500"/>
                                        <p:tgtEl>
                                          <p:spTgt spid="80"/>
                                        </p:tgtEl>
                                      </p:cBhvr>
                                    </p:animEffect>
                                  </p:childTnLst>
                                </p:cTn>
                              </p:par>
                            </p:childTnLst>
                          </p:cTn>
                        </p:par>
                        <p:par>
                          <p:cTn id="62" fill="hold">
                            <p:stCondLst>
                              <p:cond delay="4000"/>
                            </p:stCondLst>
                            <p:childTnLst>
                              <p:par>
                                <p:cTn id="63" presetID="53" presetClass="entr" presetSubtype="16" fill="hold" grpId="0" nodeType="afterEffect">
                                  <p:stCondLst>
                                    <p:cond delay="0"/>
                                  </p:stCondLst>
                                  <p:childTnLst>
                                    <p:set>
                                      <p:cBhvr>
                                        <p:cTn id="64" dur="1" fill="hold">
                                          <p:stCondLst>
                                            <p:cond delay="0"/>
                                          </p:stCondLst>
                                        </p:cTn>
                                        <p:tgtEl>
                                          <p:spTgt spid="81"/>
                                        </p:tgtEl>
                                        <p:attrNameLst>
                                          <p:attrName>style.visibility</p:attrName>
                                        </p:attrNameLst>
                                      </p:cBhvr>
                                      <p:to>
                                        <p:strVal val="visible"/>
                                      </p:to>
                                    </p:set>
                                    <p:anim calcmode="lin" valueType="num">
                                      <p:cBhvr>
                                        <p:cTn id="65" dur="500" fill="hold"/>
                                        <p:tgtEl>
                                          <p:spTgt spid="81"/>
                                        </p:tgtEl>
                                        <p:attrNameLst>
                                          <p:attrName>ppt_w</p:attrName>
                                        </p:attrNameLst>
                                      </p:cBhvr>
                                      <p:tavLst>
                                        <p:tav tm="0">
                                          <p:val>
                                            <p:fltVal val="0"/>
                                          </p:val>
                                        </p:tav>
                                        <p:tav tm="100000">
                                          <p:val>
                                            <p:strVal val="#ppt_w"/>
                                          </p:val>
                                        </p:tav>
                                      </p:tavLst>
                                    </p:anim>
                                    <p:anim calcmode="lin" valueType="num">
                                      <p:cBhvr>
                                        <p:cTn id="66" dur="500" fill="hold"/>
                                        <p:tgtEl>
                                          <p:spTgt spid="81"/>
                                        </p:tgtEl>
                                        <p:attrNameLst>
                                          <p:attrName>ppt_h</p:attrName>
                                        </p:attrNameLst>
                                      </p:cBhvr>
                                      <p:tavLst>
                                        <p:tav tm="0">
                                          <p:val>
                                            <p:fltVal val="0"/>
                                          </p:val>
                                        </p:tav>
                                        <p:tav tm="100000">
                                          <p:val>
                                            <p:strVal val="#ppt_h"/>
                                          </p:val>
                                        </p:tav>
                                      </p:tavLst>
                                    </p:anim>
                                    <p:animEffect transition="in" filter="fade">
                                      <p:cBhvr>
                                        <p:cTn id="67" dur="500"/>
                                        <p:tgtEl>
                                          <p:spTgt spid="81"/>
                                        </p:tgtEl>
                                      </p:cBhvr>
                                    </p:animEffect>
                                  </p:childTnLst>
                                </p:cTn>
                              </p:par>
                            </p:childTnLst>
                          </p:cTn>
                        </p:par>
                        <p:par>
                          <p:cTn id="68" fill="hold">
                            <p:stCondLst>
                              <p:cond delay="4500"/>
                            </p:stCondLst>
                            <p:childTnLst>
                              <p:par>
                                <p:cTn id="69" presetID="10" presetClass="entr" presetSubtype="0" fill="hold" grpId="0" nodeType="afterEffect">
                                  <p:stCondLst>
                                    <p:cond delay="0"/>
                                  </p:stCondLst>
                                  <p:childTnLst>
                                    <p:set>
                                      <p:cBhvr>
                                        <p:cTn id="70" dur="1" fill="hold">
                                          <p:stCondLst>
                                            <p:cond delay="0"/>
                                          </p:stCondLst>
                                        </p:cTn>
                                        <p:tgtEl>
                                          <p:spTgt spid="82"/>
                                        </p:tgtEl>
                                        <p:attrNameLst>
                                          <p:attrName>style.visibility</p:attrName>
                                        </p:attrNameLst>
                                      </p:cBhvr>
                                      <p:to>
                                        <p:strVal val="visible"/>
                                      </p:to>
                                    </p:set>
                                    <p:animEffect transition="in" filter="fade">
                                      <p:cBhvr>
                                        <p:cTn id="71" dur="500"/>
                                        <p:tgtEl>
                                          <p:spTgt spid="82"/>
                                        </p:tgtEl>
                                      </p:cBhvr>
                                    </p:animEffect>
                                  </p:childTnLst>
                                </p:cTn>
                              </p:par>
                            </p:childTnLst>
                          </p:cTn>
                        </p:par>
                        <p:par>
                          <p:cTn id="72" fill="hold">
                            <p:stCondLst>
                              <p:cond delay="5000"/>
                            </p:stCondLst>
                            <p:childTnLst>
                              <p:par>
                                <p:cTn id="73" presetID="53" presetClass="entr" presetSubtype="16" fill="hold" grpId="0" nodeType="afterEffect">
                                  <p:stCondLst>
                                    <p:cond delay="0"/>
                                  </p:stCondLst>
                                  <p:childTnLst>
                                    <p:set>
                                      <p:cBhvr>
                                        <p:cTn id="74" dur="1" fill="hold">
                                          <p:stCondLst>
                                            <p:cond delay="0"/>
                                          </p:stCondLst>
                                        </p:cTn>
                                        <p:tgtEl>
                                          <p:spTgt spid="83"/>
                                        </p:tgtEl>
                                        <p:attrNameLst>
                                          <p:attrName>style.visibility</p:attrName>
                                        </p:attrNameLst>
                                      </p:cBhvr>
                                      <p:to>
                                        <p:strVal val="visible"/>
                                      </p:to>
                                    </p:set>
                                    <p:anim calcmode="lin" valueType="num">
                                      <p:cBhvr>
                                        <p:cTn id="75" dur="500" fill="hold"/>
                                        <p:tgtEl>
                                          <p:spTgt spid="83"/>
                                        </p:tgtEl>
                                        <p:attrNameLst>
                                          <p:attrName>ppt_w</p:attrName>
                                        </p:attrNameLst>
                                      </p:cBhvr>
                                      <p:tavLst>
                                        <p:tav tm="0">
                                          <p:val>
                                            <p:fltVal val="0"/>
                                          </p:val>
                                        </p:tav>
                                        <p:tav tm="100000">
                                          <p:val>
                                            <p:strVal val="#ppt_w"/>
                                          </p:val>
                                        </p:tav>
                                      </p:tavLst>
                                    </p:anim>
                                    <p:anim calcmode="lin" valueType="num">
                                      <p:cBhvr>
                                        <p:cTn id="76" dur="500" fill="hold"/>
                                        <p:tgtEl>
                                          <p:spTgt spid="83"/>
                                        </p:tgtEl>
                                        <p:attrNameLst>
                                          <p:attrName>ppt_h</p:attrName>
                                        </p:attrNameLst>
                                      </p:cBhvr>
                                      <p:tavLst>
                                        <p:tav tm="0">
                                          <p:val>
                                            <p:fltVal val="0"/>
                                          </p:val>
                                        </p:tav>
                                        <p:tav tm="100000">
                                          <p:val>
                                            <p:strVal val="#ppt_h"/>
                                          </p:val>
                                        </p:tav>
                                      </p:tavLst>
                                    </p:anim>
                                    <p:animEffect transition="in" filter="fade">
                                      <p:cBhvr>
                                        <p:cTn id="77" dur="500"/>
                                        <p:tgtEl>
                                          <p:spTgt spid="83"/>
                                        </p:tgtEl>
                                      </p:cBhvr>
                                    </p:animEffect>
                                  </p:childTnLst>
                                </p:cTn>
                              </p:par>
                            </p:childTnLst>
                          </p:cTn>
                        </p:par>
                        <p:par>
                          <p:cTn id="78" fill="hold">
                            <p:stCondLst>
                              <p:cond delay="5500"/>
                            </p:stCondLst>
                            <p:childTnLst>
                              <p:par>
                                <p:cTn id="79" presetID="10" presetClass="entr" presetSubtype="0" fill="hold" grpId="0" nodeType="afterEffect">
                                  <p:stCondLst>
                                    <p:cond delay="0"/>
                                  </p:stCondLst>
                                  <p:childTnLst>
                                    <p:set>
                                      <p:cBhvr>
                                        <p:cTn id="80" dur="1" fill="hold">
                                          <p:stCondLst>
                                            <p:cond delay="0"/>
                                          </p:stCondLst>
                                        </p:cTn>
                                        <p:tgtEl>
                                          <p:spTgt spid="84"/>
                                        </p:tgtEl>
                                        <p:attrNameLst>
                                          <p:attrName>style.visibility</p:attrName>
                                        </p:attrNameLst>
                                      </p:cBhvr>
                                      <p:to>
                                        <p:strVal val="visible"/>
                                      </p:to>
                                    </p:set>
                                    <p:animEffect transition="in" filter="fade">
                                      <p:cBhvr>
                                        <p:cTn id="81" dur="500"/>
                                        <p:tgtEl>
                                          <p:spTgt spid="84"/>
                                        </p:tgtEl>
                                      </p:cBhvr>
                                    </p:animEffect>
                                  </p:childTnLst>
                                </p:cTn>
                              </p:par>
                            </p:childTnLst>
                          </p:cTn>
                        </p:par>
                        <p:par>
                          <p:cTn id="82" fill="hold">
                            <p:stCondLst>
                              <p:cond delay="6000"/>
                            </p:stCondLst>
                            <p:childTnLst>
                              <p:par>
                                <p:cTn id="83" presetID="53" presetClass="entr" presetSubtype="16" fill="hold" grpId="0" nodeType="afterEffect">
                                  <p:stCondLst>
                                    <p:cond delay="0"/>
                                  </p:stCondLst>
                                  <p:childTnLst>
                                    <p:set>
                                      <p:cBhvr>
                                        <p:cTn id="84" dur="1" fill="hold">
                                          <p:stCondLst>
                                            <p:cond delay="0"/>
                                          </p:stCondLst>
                                        </p:cTn>
                                        <p:tgtEl>
                                          <p:spTgt spid="85"/>
                                        </p:tgtEl>
                                        <p:attrNameLst>
                                          <p:attrName>style.visibility</p:attrName>
                                        </p:attrNameLst>
                                      </p:cBhvr>
                                      <p:to>
                                        <p:strVal val="visible"/>
                                      </p:to>
                                    </p:set>
                                    <p:anim calcmode="lin" valueType="num">
                                      <p:cBhvr>
                                        <p:cTn id="85" dur="500" fill="hold"/>
                                        <p:tgtEl>
                                          <p:spTgt spid="85"/>
                                        </p:tgtEl>
                                        <p:attrNameLst>
                                          <p:attrName>ppt_w</p:attrName>
                                        </p:attrNameLst>
                                      </p:cBhvr>
                                      <p:tavLst>
                                        <p:tav tm="0">
                                          <p:val>
                                            <p:fltVal val="0"/>
                                          </p:val>
                                        </p:tav>
                                        <p:tav tm="100000">
                                          <p:val>
                                            <p:strVal val="#ppt_w"/>
                                          </p:val>
                                        </p:tav>
                                      </p:tavLst>
                                    </p:anim>
                                    <p:anim calcmode="lin" valueType="num">
                                      <p:cBhvr>
                                        <p:cTn id="86" dur="500" fill="hold"/>
                                        <p:tgtEl>
                                          <p:spTgt spid="85"/>
                                        </p:tgtEl>
                                        <p:attrNameLst>
                                          <p:attrName>ppt_h</p:attrName>
                                        </p:attrNameLst>
                                      </p:cBhvr>
                                      <p:tavLst>
                                        <p:tav tm="0">
                                          <p:val>
                                            <p:fltVal val="0"/>
                                          </p:val>
                                        </p:tav>
                                        <p:tav tm="100000">
                                          <p:val>
                                            <p:strVal val="#ppt_h"/>
                                          </p:val>
                                        </p:tav>
                                      </p:tavLst>
                                    </p:anim>
                                    <p:animEffect transition="in" filter="fade">
                                      <p:cBhvr>
                                        <p:cTn id="87" dur="500"/>
                                        <p:tgtEl>
                                          <p:spTgt spid="85"/>
                                        </p:tgtEl>
                                      </p:cBhvr>
                                    </p:animEffect>
                                  </p:childTnLst>
                                </p:cTn>
                              </p:par>
                            </p:childTnLst>
                          </p:cTn>
                        </p:par>
                        <p:par>
                          <p:cTn id="88" fill="hold">
                            <p:stCondLst>
                              <p:cond delay="6500"/>
                            </p:stCondLst>
                            <p:childTnLst>
                              <p:par>
                                <p:cTn id="89" presetID="10" presetClass="entr" presetSubtype="0" fill="hold" grpId="0" nodeType="afterEffect">
                                  <p:stCondLst>
                                    <p:cond delay="0"/>
                                  </p:stCondLst>
                                  <p:childTnLst>
                                    <p:set>
                                      <p:cBhvr>
                                        <p:cTn id="90" dur="1" fill="hold">
                                          <p:stCondLst>
                                            <p:cond delay="0"/>
                                          </p:stCondLst>
                                        </p:cTn>
                                        <p:tgtEl>
                                          <p:spTgt spid="86"/>
                                        </p:tgtEl>
                                        <p:attrNameLst>
                                          <p:attrName>style.visibility</p:attrName>
                                        </p:attrNameLst>
                                      </p:cBhvr>
                                      <p:to>
                                        <p:strVal val="visible"/>
                                      </p:to>
                                    </p:set>
                                    <p:animEffect transition="in" filter="fade">
                                      <p:cBhvr>
                                        <p:cTn id="91" dur="500"/>
                                        <p:tgtEl>
                                          <p:spTgt spid="86"/>
                                        </p:tgtEl>
                                      </p:cBhvr>
                                    </p:animEffect>
                                  </p:childTnLst>
                                </p:cTn>
                              </p:par>
                            </p:childTnLst>
                          </p:cTn>
                        </p:par>
                        <p:par>
                          <p:cTn id="92" fill="hold">
                            <p:stCondLst>
                              <p:cond delay="7000"/>
                            </p:stCondLst>
                            <p:childTnLst>
                              <p:par>
                                <p:cTn id="93" presetID="53" presetClass="entr" presetSubtype="16" fill="hold" grpId="0" nodeType="afterEffect">
                                  <p:stCondLst>
                                    <p:cond delay="0"/>
                                  </p:stCondLst>
                                  <p:childTnLst>
                                    <p:set>
                                      <p:cBhvr>
                                        <p:cTn id="94" dur="1" fill="hold">
                                          <p:stCondLst>
                                            <p:cond delay="0"/>
                                          </p:stCondLst>
                                        </p:cTn>
                                        <p:tgtEl>
                                          <p:spTgt spid="87"/>
                                        </p:tgtEl>
                                        <p:attrNameLst>
                                          <p:attrName>style.visibility</p:attrName>
                                        </p:attrNameLst>
                                      </p:cBhvr>
                                      <p:to>
                                        <p:strVal val="visible"/>
                                      </p:to>
                                    </p:set>
                                    <p:anim calcmode="lin" valueType="num">
                                      <p:cBhvr>
                                        <p:cTn id="95" dur="500" fill="hold"/>
                                        <p:tgtEl>
                                          <p:spTgt spid="87"/>
                                        </p:tgtEl>
                                        <p:attrNameLst>
                                          <p:attrName>ppt_w</p:attrName>
                                        </p:attrNameLst>
                                      </p:cBhvr>
                                      <p:tavLst>
                                        <p:tav tm="0">
                                          <p:val>
                                            <p:fltVal val="0"/>
                                          </p:val>
                                        </p:tav>
                                        <p:tav tm="100000">
                                          <p:val>
                                            <p:strVal val="#ppt_w"/>
                                          </p:val>
                                        </p:tav>
                                      </p:tavLst>
                                    </p:anim>
                                    <p:anim calcmode="lin" valueType="num">
                                      <p:cBhvr>
                                        <p:cTn id="96" dur="500" fill="hold"/>
                                        <p:tgtEl>
                                          <p:spTgt spid="87"/>
                                        </p:tgtEl>
                                        <p:attrNameLst>
                                          <p:attrName>ppt_h</p:attrName>
                                        </p:attrNameLst>
                                      </p:cBhvr>
                                      <p:tavLst>
                                        <p:tav tm="0">
                                          <p:val>
                                            <p:fltVal val="0"/>
                                          </p:val>
                                        </p:tav>
                                        <p:tav tm="100000">
                                          <p:val>
                                            <p:strVal val="#ppt_h"/>
                                          </p:val>
                                        </p:tav>
                                      </p:tavLst>
                                    </p:anim>
                                    <p:animEffect transition="in" filter="fade">
                                      <p:cBhvr>
                                        <p:cTn id="97" dur="500"/>
                                        <p:tgtEl>
                                          <p:spTgt spid="87"/>
                                        </p:tgtEl>
                                      </p:cBhvr>
                                    </p:animEffect>
                                  </p:childTnLst>
                                </p:cTn>
                              </p:par>
                            </p:childTnLst>
                          </p:cTn>
                        </p:par>
                        <p:par>
                          <p:cTn id="98" fill="hold">
                            <p:stCondLst>
                              <p:cond delay="7500"/>
                            </p:stCondLst>
                            <p:childTnLst>
                              <p:par>
                                <p:cTn id="99" presetID="10" presetClass="entr" presetSubtype="0" fill="hold" grpId="0" nodeType="afterEffect">
                                  <p:stCondLst>
                                    <p:cond delay="0"/>
                                  </p:stCondLst>
                                  <p:childTnLst>
                                    <p:set>
                                      <p:cBhvr>
                                        <p:cTn id="100" dur="1" fill="hold">
                                          <p:stCondLst>
                                            <p:cond delay="0"/>
                                          </p:stCondLst>
                                        </p:cTn>
                                        <p:tgtEl>
                                          <p:spTgt spid="88"/>
                                        </p:tgtEl>
                                        <p:attrNameLst>
                                          <p:attrName>style.visibility</p:attrName>
                                        </p:attrNameLst>
                                      </p:cBhvr>
                                      <p:to>
                                        <p:strVal val="visible"/>
                                      </p:to>
                                    </p:set>
                                    <p:animEffect transition="in" filter="fade">
                                      <p:cBhvr>
                                        <p:cTn id="101"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P spid="67" grpId="0"/>
      <p:bldP spid="68" grpId="0"/>
      <p:bldP spid="69" grpId="0"/>
      <p:bldP spid="70" grpId="0"/>
      <p:bldP spid="71" grpId="0" animBg="1"/>
      <p:bldP spid="72" grpId="0"/>
      <p:bldP spid="73" grpId="0"/>
      <p:bldP spid="77" grpId="0" animBg="1"/>
      <p:bldP spid="78" grpId="0"/>
      <p:bldP spid="79" grpId="0" animBg="1"/>
      <p:bldP spid="80" grpId="0"/>
      <p:bldP spid="81" grpId="0" animBg="1"/>
      <p:bldP spid="82" grpId="0"/>
      <p:bldP spid="83" grpId="0" animBg="1"/>
      <p:bldP spid="84" grpId="0"/>
      <p:bldP spid="85" grpId="0" animBg="1"/>
      <p:bldP spid="86" grpId="0"/>
      <p:bldP spid="87" grpId="0" animBg="1"/>
      <p:bldP spid="88"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 name="Group 118"/>
          <p:cNvGrpSpPr/>
          <p:nvPr/>
        </p:nvGrpSpPr>
        <p:grpSpPr>
          <a:xfrm>
            <a:off x="6992845" y="7129802"/>
            <a:ext cx="3418898" cy="3708984"/>
            <a:chOff x="11014773" y="7400494"/>
            <a:chExt cx="3418898" cy="3708984"/>
          </a:xfrm>
        </p:grpSpPr>
        <p:sp>
          <p:nvSpPr>
            <p:cNvPr id="100" name="Freeform 110"/>
            <p:cNvSpPr>
              <a:spLocks/>
            </p:cNvSpPr>
            <p:nvPr/>
          </p:nvSpPr>
          <p:spPr bwMode="auto">
            <a:xfrm>
              <a:off x="11014773" y="9634843"/>
              <a:ext cx="1277390" cy="1474635"/>
            </a:xfrm>
            <a:custGeom>
              <a:avLst/>
              <a:gdLst>
                <a:gd name="T0" fmla="*/ 544 w 544"/>
                <a:gd name="T1" fmla="*/ 254 h 628"/>
                <a:gd name="T2" fmla="*/ 0 w 544"/>
                <a:gd name="T3" fmla="*/ 0 h 628"/>
                <a:gd name="T4" fmla="*/ 0 w 544"/>
                <a:gd name="T5" fmla="*/ 344 h 628"/>
                <a:gd name="T6" fmla="*/ 544 w 544"/>
                <a:gd name="T7" fmla="*/ 628 h 628"/>
                <a:gd name="T8" fmla="*/ 544 w 544"/>
                <a:gd name="T9" fmla="*/ 254 h 628"/>
              </a:gdLst>
              <a:ahLst/>
              <a:cxnLst>
                <a:cxn ang="0">
                  <a:pos x="T0" y="T1"/>
                </a:cxn>
                <a:cxn ang="0">
                  <a:pos x="T2" y="T3"/>
                </a:cxn>
                <a:cxn ang="0">
                  <a:pos x="T4" y="T5"/>
                </a:cxn>
                <a:cxn ang="0">
                  <a:pos x="T6" y="T7"/>
                </a:cxn>
                <a:cxn ang="0">
                  <a:pos x="T8" y="T9"/>
                </a:cxn>
              </a:cxnLst>
              <a:rect l="0" t="0" r="r" b="b"/>
              <a:pathLst>
                <a:path w="544" h="628">
                  <a:moveTo>
                    <a:pt x="544" y="254"/>
                  </a:moveTo>
                  <a:lnTo>
                    <a:pt x="0" y="0"/>
                  </a:lnTo>
                  <a:lnTo>
                    <a:pt x="0" y="344"/>
                  </a:lnTo>
                  <a:lnTo>
                    <a:pt x="544" y="628"/>
                  </a:lnTo>
                  <a:lnTo>
                    <a:pt x="544"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1" name="Freeform 112"/>
            <p:cNvSpPr>
              <a:spLocks/>
            </p:cNvSpPr>
            <p:nvPr/>
          </p:nvSpPr>
          <p:spPr bwMode="auto">
            <a:xfrm>
              <a:off x="11024166" y="9592577"/>
              <a:ext cx="3409505" cy="638695"/>
            </a:xfrm>
            <a:custGeom>
              <a:avLst/>
              <a:gdLst>
                <a:gd name="T0" fmla="*/ 92 w 1452"/>
                <a:gd name="T1" fmla="*/ 0 h 272"/>
                <a:gd name="T2" fmla="*/ 0 w 1452"/>
                <a:gd name="T3" fmla="*/ 20 h 272"/>
                <a:gd name="T4" fmla="*/ 540 w 1452"/>
                <a:gd name="T5" fmla="*/ 272 h 272"/>
                <a:gd name="T6" fmla="*/ 1452 w 1452"/>
                <a:gd name="T7" fmla="*/ 44 h 272"/>
                <a:gd name="T8" fmla="*/ 1292 w 1452"/>
                <a:gd name="T9" fmla="*/ 0 h 272"/>
                <a:gd name="T10" fmla="*/ 1294 w 1452"/>
                <a:gd name="T11" fmla="*/ 58 h 272"/>
                <a:gd name="T12" fmla="*/ 548 w 1452"/>
                <a:gd name="T13" fmla="*/ 246 h 272"/>
                <a:gd name="T14" fmla="*/ 92 w 1452"/>
                <a:gd name="T15" fmla="*/ 46 h 272"/>
                <a:gd name="T16" fmla="*/ 92 w 1452"/>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272">
                  <a:moveTo>
                    <a:pt x="92" y="0"/>
                  </a:moveTo>
                  <a:lnTo>
                    <a:pt x="0" y="20"/>
                  </a:lnTo>
                  <a:lnTo>
                    <a:pt x="540" y="272"/>
                  </a:lnTo>
                  <a:lnTo>
                    <a:pt x="1452" y="44"/>
                  </a:lnTo>
                  <a:lnTo>
                    <a:pt x="1292" y="0"/>
                  </a:lnTo>
                  <a:lnTo>
                    <a:pt x="1294" y="58"/>
                  </a:lnTo>
                  <a:lnTo>
                    <a:pt x="548" y="246"/>
                  </a:lnTo>
                  <a:lnTo>
                    <a:pt x="92" y="46"/>
                  </a:lnTo>
                  <a:lnTo>
                    <a:pt x="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2" name="Freeform 118"/>
            <p:cNvSpPr>
              <a:spLocks/>
            </p:cNvSpPr>
            <p:nvPr/>
          </p:nvSpPr>
          <p:spPr bwMode="auto">
            <a:xfrm>
              <a:off x="12292163" y="9695895"/>
              <a:ext cx="2141508" cy="1413583"/>
            </a:xfrm>
            <a:custGeom>
              <a:avLst/>
              <a:gdLst>
                <a:gd name="T0" fmla="*/ 0 w 912"/>
                <a:gd name="T1" fmla="*/ 228 h 602"/>
                <a:gd name="T2" fmla="*/ 912 w 912"/>
                <a:gd name="T3" fmla="*/ 0 h 602"/>
                <a:gd name="T4" fmla="*/ 912 w 912"/>
                <a:gd name="T5" fmla="*/ 320 h 602"/>
                <a:gd name="T6" fmla="*/ 0 w 912"/>
                <a:gd name="T7" fmla="*/ 602 h 602"/>
                <a:gd name="T8" fmla="*/ 0 w 912"/>
                <a:gd name="T9" fmla="*/ 228 h 602"/>
              </a:gdLst>
              <a:ahLst/>
              <a:cxnLst>
                <a:cxn ang="0">
                  <a:pos x="T0" y="T1"/>
                </a:cxn>
                <a:cxn ang="0">
                  <a:pos x="T2" y="T3"/>
                </a:cxn>
                <a:cxn ang="0">
                  <a:pos x="T4" y="T5"/>
                </a:cxn>
                <a:cxn ang="0">
                  <a:pos x="T6" y="T7"/>
                </a:cxn>
                <a:cxn ang="0">
                  <a:pos x="T8" y="T9"/>
                </a:cxn>
              </a:cxnLst>
              <a:rect l="0" t="0" r="r" b="b"/>
              <a:pathLst>
                <a:path w="912" h="602">
                  <a:moveTo>
                    <a:pt x="0" y="228"/>
                  </a:moveTo>
                  <a:lnTo>
                    <a:pt x="912" y="0"/>
                  </a:lnTo>
                  <a:lnTo>
                    <a:pt x="912" y="320"/>
                  </a:lnTo>
                  <a:lnTo>
                    <a:pt x="0" y="602"/>
                  </a:lnTo>
                  <a:lnTo>
                    <a:pt x="0" y="2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3" name="Freeform 123"/>
            <p:cNvSpPr>
              <a:spLocks/>
            </p:cNvSpPr>
            <p:nvPr/>
          </p:nvSpPr>
          <p:spPr bwMode="auto">
            <a:xfrm>
              <a:off x="11977512" y="10080991"/>
              <a:ext cx="314651" cy="1028487"/>
            </a:xfrm>
            <a:custGeom>
              <a:avLst/>
              <a:gdLst>
                <a:gd name="T0" fmla="*/ 0 w 134"/>
                <a:gd name="T1" fmla="*/ 0 h 438"/>
                <a:gd name="T2" fmla="*/ 0 w 134"/>
                <a:gd name="T3" fmla="*/ 0 h 438"/>
                <a:gd name="T4" fmla="*/ 10 w 134"/>
                <a:gd name="T5" fmla="*/ 200 h 438"/>
                <a:gd name="T6" fmla="*/ 20 w 134"/>
                <a:gd name="T7" fmla="*/ 378 h 438"/>
                <a:gd name="T8" fmla="*/ 134 w 134"/>
                <a:gd name="T9" fmla="*/ 438 h 438"/>
                <a:gd name="T10" fmla="*/ 134 w 134"/>
                <a:gd name="T11" fmla="*/ 64 h 438"/>
                <a:gd name="T12" fmla="*/ 0 w 134"/>
                <a:gd name="T13" fmla="*/ 0 h 438"/>
              </a:gdLst>
              <a:ahLst/>
              <a:cxnLst>
                <a:cxn ang="0">
                  <a:pos x="T0" y="T1"/>
                </a:cxn>
                <a:cxn ang="0">
                  <a:pos x="T2" y="T3"/>
                </a:cxn>
                <a:cxn ang="0">
                  <a:pos x="T4" y="T5"/>
                </a:cxn>
                <a:cxn ang="0">
                  <a:pos x="T6" y="T7"/>
                </a:cxn>
                <a:cxn ang="0">
                  <a:pos x="T8" y="T9"/>
                </a:cxn>
                <a:cxn ang="0">
                  <a:pos x="T10" y="T11"/>
                </a:cxn>
                <a:cxn ang="0">
                  <a:pos x="T12" y="T13"/>
                </a:cxn>
              </a:cxnLst>
              <a:rect l="0" t="0" r="r" b="b"/>
              <a:pathLst>
                <a:path w="134" h="438">
                  <a:moveTo>
                    <a:pt x="0" y="0"/>
                  </a:moveTo>
                  <a:lnTo>
                    <a:pt x="0" y="0"/>
                  </a:lnTo>
                  <a:lnTo>
                    <a:pt x="10" y="200"/>
                  </a:lnTo>
                  <a:lnTo>
                    <a:pt x="20" y="378"/>
                  </a:lnTo>
                  <a:lnTo>
                    <a:pt x="134" y="438"/>
                  </a:lnTo>
                  <a:lnTo>
                    <a:pt x="134" y="6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4" name="Freeform 124"/>
            <p:cNvSpPr>
              <a:spLocks/>
            </p:cNvSpPr>
            <p:nvPr/>
          </p:nvSpPr>
          <p:spPr bwMode="auto">
            <a:xfrm>
              <a:off x="11972816" y="10024635"/>
              <a:ext cx="638695" cy="206637"/>
            </a:xfrm>
            <a:custGeom>
              <a:avLst/>
              <a:gdLst>
                <a:gd name="T0" fmla="*/ 0 w 272"/>
                <a:gd name="T1" fmla="*/ 0 h 88"/>
                <a:gd name="T2" fmla="*/ 0 w 272"/>
                <a:gd name="T3" fmla="*/ 0 h 88"/>
                <a:gd name="T4" fmla="*/ 2 w 272"/>
                <a:gd name="T5" fmla="*/ 24 h 88"/>
                <a:gd name="T6" fmla="*/ 136 w 272"/>
                <a:gd name="T7" fmla="*/ 88 h 88"/>
                <a:gd name="T8" fmla="*/ 270 w 272"/>
                <a:gd name="T9" fmla="*/ 54 h 88"/>
                <a:gd name="T10" fmla="*/ 270 w 272"/>
                <a:gd name="T11" fmla="*/ 54 h 88"/>
                <a:gd name="T12" fmla="*/ 272 w 272"/>
                <a:gd name="T13" fmla="*/ 30 h 88"/>
                <a:gd name="T14" fmla="*/ 144 w 272"/>
                <a:gd name="T15" fmla="*/ 62 h 88"/>
                <a:gd name="T16" fmla="*/ 0 w 27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88">
                  <a:moveTo>
                    <a:pt x="0" y="0"/>
                  </a:moveTo>
                  <a:lnTo>
                    <a:pt x="0" y="0"/>
                  </a:lnTo>
                  <a:lnTo>
                    <a:pt x="2" y="24"/>
                  </a:lnTo>
                  <a:lnTo>
                    <a:pt x="136" y="88"/>
                  </a:lnTo>
                  <a:lnTo>
                    <a:pt x="270" y="54"/>
                  </a:lnTo>
                  <a:lnTo>
                    <a:pt x="270" y="54"/>
                  </a:lnTo>
                  <a:lnTo>
                    <a:pt x="272" y="30"/>
                  </a:lnTo>
                  <a:lnTo>
                    <a:pt x="144" y="62"/>
                  </a:lnTo>
                  <a:lnTo>
                    <a:pt x="0" y="0"/>
                  </a:lnTo>
                  <a:close/>
                </a:path>
              </a:pathLst>
            </a:custGeom>
            <a:solidFill>
              <a:schemeClr val="bg1">
                <a:lumMod val="5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05" name="Freeform 125"/>
            <p:cNvSpPr>
              <a:spLocks/>
            </p:cNvSpPr>
            <p:nvPr/>
          </p:nvSpPr>
          <p:spPr bwMode="auto">
            <a:xfrm>
              <a:off x="11972816" y="10024635"/>
              <a:ext cx="638695" cy="206637"/>
            </a:xfrm>
            <a:custGeom>
              <a:avLst/>
              <a:gdLst>
                <a:gd name="T0" fmla="*/ 0 w 272"/>
                <a:gd name="T1" fmla="*/ 0 h 88"/>
                <a:gd name="T2" fmla="*/ 0 w 272"/>
                <a:gd name="T3" fmla="*/ 0 h 88"/>
                <a:gd name="T4" fmla="*/ 2 w 272"/>
                <a:gd name="T5" fmla="*/ 24 h 88"/>
                <a:gd name="T6" fmla="*/ 136 w 272"/>
                <a:gd name="T7" fmla="*/ 88 h 88"/>
                <a:gd name="T8" fmla="*/ 270 w 272"/>
                <a:gd name="T9" fmla="*/ 54 h 88"/>
                <a:gd name="T10" fmla="*/ 270 w 272"/>
                <a:gd name="T11" fmla="*/ 54 h 88"/>
                <a:gd name="T12" fmla="*/ 272 w 272"/>
                <a:gd name="T13" fmla="*/ 30 h 88"/>
                <a:gd name="T14" fmla="*/ 144 w 272"/>
                <a:gd name="T15" fmla="*/ 62 h 88"/>
                <a:gd name="T16" fmla="*/ 0 w 27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88">
                  <a:moveTo>
                    <a:pt x="0" y="0"/>
                  </a:moveTo>
                  <a:lnTo>
                    <a:pt x="0" y="0"/>
                  </a:lnTo>
                  <a:lnTo>
                    <a:pt x="2" y="24"/>
                  </a:lnTo>
                  <a:lnTo>
                    <a:pt x="136" y="88"/>
                  </a:lnTo>
                  <a:lnTo>
                    <a:pt x="270" y="54"/>
                  </a:lnTo>
                  <a:lnTo>
                    <a:pt x="270" y="54"/>
                  </a:lnTo>
                  <a:lnTo>
                    <a:pt x="272" y="30"/>
                  </a:lnTo>
                  <a:lnTo>
                    <a:pt x="144" y="6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6" name="Freeform 131"/>
            <p:cNvSpPr>
              <a:spLocks/>
            </p:cNvSpPr>
            <p:nvPr/>
          </p:nvSpPr>
          <p:spPr bwMode="auto">
            <a:xfrm>
              <a:off x="12292163" y="10151435"/>
              <a:ext cx="314651" cy="958043"/>
            </a:xfrm>
            <a:custGeom>
              <a:avLst/>
              <a:gdLst>
                <a:gd name="T0" fmla="*/ 134 w 134"/>
                <a:gd name="T1" fmla="*/ 0 h 408"/>
                <a:gd name="T2" fmla="*/ 0 w 134"/>
                <a:gd name="T3" fmla="*/ 34 h 408"/>
                <a:gd name="T4" fmla="*/ 0 w 134"/>
                <a:gd name="T5" fmla="*/ 408 h 408"/>
                <a:gd name="T6" fmla="*/ 108 w 134"/>
                <a:gd name="T7" fmla="*/ 376 h 408"/>
                <a:gd name="T8" fmla="*/ 108 w 134"/>
                <a:gd name="T9" fmla="*/ 376 h 408"/>
                <a:gd name="T10" fmla="*/ 122 w 134"/>
                <a:gd name="T11" fmla="*/ 196 h 408"/>
                <a:gd name="T12" fmla="*/ 134 w 134"/>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34" h="408">
                  <a:moveTo>
                    <a:pt x="134" y="0"/>
                  </a:moveTo>
                  <a:lnTo>
                    <a:pt x="0" y="34"/>
                  </a:lnTo>
                  <a:lnTo>
                    <a:pt x="0" y="408"/>
                  </a:lnTo>
                  <a:lnTo>
                    <a:pt x="108" y="376"/>
                  </a:lnTo>
                  <a:lnTo>
                    <a:pt x="108" y="376"/>
                  </a:lnTo>
                  <a:lnTo>
                    <a:pt x="122" y="196"/>
                  </a:lnTo>
                  <a:lnTo>
                    <a:pt x="1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nvGrpSpPr>
            <p:cNvPr id="118" name="Group 117"/>
            <p:cNvGrpSpPr/>
            <p:nvPr/>
          </p:nvGrpSpPr>
          <p:grpSpPr>
            <a:xfrm>
              <a:off x="11240195" y="7400494"/>
              <a:ext cx="2822470" cy="2769727"/>
              <a:chOff x="11240195" y="5952008"/>
              <a:chExt cx="2822470" cy="4218213"/>
            </a:xfrm>
          </p:grpSpPr>
          <p:sp>
            <p:nvSpPr>
              <p:cNvPr id="107" name="Freeform 113"/>
              <p:cNvSpPr>
                <a:spLocks/>
              </p:cNvSpPr>
              <p:nvPr/>
            </p:nvSpPr>
            <p:spPr bwMode="auto">
              <a:xfrm>
                <a:off x="11240195" y="5952008"/>
                <a:ext cx="1070754" cy="4218213"/>
              </a:xfrm>
              <a:custGeom>
                <a:avLst/>
                <a:gdLst>
                  <a:gd name="T0" fmla="*/ 456 w 456"/>
                  <a:gd name="T1" fmla="*/ 2542 h 2542"/>
                  <a:gd name="T2" fmla="*/ 0 w 456"/>
                  <a:gd name="T3" fmla="*/ 2342 h 2542"/>
                  <a:gd name="T4" fmla="*/ 0 w 456"/>
                  <a:gd name="T5" fmla="*/ 102 h 2542"/>
                  <a:gd name="T6" fmla="*/ 456 w 456"/>
                  <a:gd name="T7" fmla="*/ 0 h 2542"/>
                  <a:gd name="T8" fmla="*/ 456 w 456"/>
                  <a:gd name="T9" fmla="*/ 2542 h 2542"/>
                </a:gdLst>
                <a:ahLst/>
                <a:cxnLst>
                  <a:cxn ang="0">
                    <a:pos x="T0" y="T1"/>
                  </a:cxn>
                  <a:cxn ang="0">
                    <a:pos x="T2" y="T3"/>
                  </a:cxn>
                  <a:cxn ang="0">
                    <a:pos x="T4" y="T5"/>
                  </a:cxn>
                  <a:cxn ang="0">
                    <a:pos x="T6" y="T7"/>
                  </a:cxn>
                  <a:cxn ang="0">
                    <a:pos x="T8" y="T9"/>
                  </a:cxn>
                </a:cxnLst>
                <a:rect l="0" t="0" r="r" b="b"/>
                <a:pathLst>
                  <a:path w="456" h="2542">
                    <a:moveTo>
                      <a:pt x="456" y="2542"/>
                    </a:moveTo>
                    <a:lnTo>
                      <a:pt x="0" y="2342"/>
                    </a:lnTo>
                    <a:lnTo>
                      <a:pt x="0" y="102"/>
                    </a:lnTo>
                    <a:lnTo>
                      <a:pt x="456" y="0"/>
                    </a:lnTo>
                    <a:lnTo>
                      <a:pt x="456" y="2542"/>
                    </a:lnTo>
                    <a:close/>
                  </a:path>
                </a:pathLst>
              </a:custGeom>
              <a:gradFill>
                <a:gsLst>
                  <a:gs pos="0">
                    <a:schemeClr val="accent3"/>
                  </a:gs>
                  <a:gs pos="100000">
                    <a:schemeClr val="accent3">
                      <a:lumMod val="50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8" name="Freeform 115"/>
              <p:cNvSpPr>
                <a:spLocks/>
              </p:cNvSpPr>
              <p:nvPr/>
            </p:nvSpPr>
            <p:spPr bwMode="auto">
              <a:xfrm>
                <a:off x="12310949" y="5952008"/>
                <a:ext cx="1751716" cy="4218213"/>
              </a:xfrm>
              <a:custGeom>
                <a:avLst/>
                <a:gdLst>
                  <a:gd name="T0" fmla="*/ 0 w 746"/>
                  <a:gd name="T1" fmla="*/ 2542 h 2542"/>
                  <a:gd name="T2" fmla="*/ 746 w 746"/>
                  <a:gd name="T3" fmla="*/ 2354 h 2542"/>
                  <a:gd name="T4" fmla="*/ 746 w 746"/>
                  <a:gd name="T5" fmla="*/ 94 h 2542"/>
                  <a:gd name="T6" fmla="*/ 0 w 746"/>
                  <a:gd name="T7" fmla="*/ 0 h 2542"/>
                  <a:gd name="T8" fmla="*/ 0 w 746"/>
                  <a:gd name="T9" fmla="*/ 2542 h 2542"/>
                </a:gdLst>
                <a:ahLst/>
                <a:cxnLst>
                  <a:cxn ang="0">
                    <a:pos x="T0" y="T1"/>
                  </a:cxn>
                  <a:cxn ang="0">
                    <a:pos x="T2" y="T3"/>
                  </a:cxn>
                  <a:cxn ang="0">
                    <a:pos x="T4" y="T5"/>
                  </a:cxn>
                  <a:cxn ang="0">
                    <a:pos x="T6" y="T7"/>
                  </a:cxn>
                  <a:cxn ang="0">
                    <a:pos x="T8" y="T9"/>
                  </a:cxn>
                </a:cxnLst>
                <a:rect l="0" t="0" r="r" b="b"/>
                <a:pathLst>
                  <a:path w="746" h="2542">
                    <a:moveTo>
                      <a:pt x="0" y="2542"/>
                    </a:moveTo>
                    <a:lnTo>
                      <a:pt x="746" y="2354"/>
                    </a:lnTo>
                    <a:lnTo>
                      <a:pt x="746" y="94"/>
                    </a:lnTo>
                    <a:lnTo>
                      <a:pt x="0" y="0"/>
                    </a:lnTo>
                    <a:lnTo>
                      <a:pt x="0" y="2542"/>
                    </a:lnTo>
                    <a:close/>
                  </a:path>
                </a:pathLst>
              </a:custGeom>
              <a:gradFill>
                <a:gsLst>
                  <a:gs pos="100000">
                    <a:schemeClr val="accent3"/>
                  </a:gs>
                  <a:gs pos="0">
                    <a:schemeClr val="accent3">
                      <a:lumMod val="50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9" name="Freeform 126"/>
              <p:cNvSpPr>
                <a:spLocks/>
              </p:cNvSpPr>
              <p:nvPr/>
            </p:nvSpPr>
            <p:spPr bwMode="auto">
              <a:xfrm>
                <a:off x="11925853" y="5952008"/>
                <a:ext cx="385096" cy="4218213"/>
              </a:xfrm>
              <a:custGeom>
                <a:avLst/>
                <a:gdLst>
                  <a:gd name="T0" fmla="*/ 164 w 164"/>
                  <a:gd name="T1" fmla="*/ 0 h 2542"/>
                  <a:gd name="T2" fmla="*/ 34 w 164"/>
                  <a:gd name="T3" fmla="*/ 28 h 2542"/>
                  <a:gd name="T4" fmla="*/ 34 w 164"/>
                  <a:gd name="T5" fmla="*/ 28 h 2542"/>
                  <a:gd name="T6" fmla="*/ 22 w 164"/>
                  <a:gd name="T7" fmla="*/ 296 h 2542"/>
                  <a:gd name="T8" fmla="*/ 12 w 164"/>
                  <a:gd name="T9" fmla="*/ 586 h 2542"/>
                  <a:gd name="T10" fmla="*/ 6 w 164"/>
                  <a:gd name="T11" fmla="*/ 890 h 2542"/>
                  <a:gd name="T12" fmla="*/ 2 w 164"/>
                  <a:gd name="T13" fmla="*/ 1210 h 2542"/>
                  <a:gd name="T14" fmla="*/ 2 w 164"/>
                  <a:gd name="T15" fmla="*/ 1210 h 2542"/>
                  <a:gd name="T16" fmla="*/ 0 w 164"/>
                  <a:gd name="T17" fmla="*/ 1556 h 2542"/>
                  <a:gd name="T18" fmla="*/ 4 w 164"/>
                  <a:gd name="T19" fmla="*/ 1884 h 2542"/>
                  <a:gd name="T20" fmla="*/ 10 w 164"/>
                  <a:gd name="T21" fmla="*/ 2194 h 2542"/>
                  <a:gd name="T22" fmla="*/ 20 w 164"/>
                  <a:gd name="T23" fmla="*/ 2480 h 2542"/>
                  <a:gd name="T24" fmla="*/ 164 w 164"/>
                  <a:gd name="T25" fmla="*/ 2542 h 2542"/>
                  <a:gd name="T26" fmla="*/ 164 w 164"/>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2542">
                    <a:moveTo>
                      <a:pt x="164" y="0"/>
                    </a:moveTo>
                    <a:lnTo>
                      <a:pt x="34" y="28"/>
                    </a:lnTo>
                    <a:lnTo>
                      <a:pt x="34" y="28"/>
                    </a:lnTo>
                    <a:lnTo>
                      <a:pt x="22" y="296"/>
                    </a:lnTo>
                    <a:lnTo>
                      <a:pt x="12" y="586"/>
                    </a:lnTo>
                    <a:lnTo>
                      <a:pt x="6" y="890"/>
                    </a:lnTo>
                    <a:lnTo>
                      <a:pt x="2" y="1210"/>
                    </a:lnTo>
                    <a:lnTo>
                      <a:pt x="2" y="1210"/>
                    </a:lnTo>
                    <a:lnTo>
                      <a:pt x="0" y="1556"/>
                    </a:lnTo>
                    <a:lnTo>
                      <a:pt x="4" y="1884"/>
                    </a:lnTo>
                    <a:lnTo>
                      <a:pt x="10" y="2194"/>
                    </a:lnTo>
                    <a:lnTo>
                      <a:pt x="20" y="2480"/>
                    </a:lnTo>
                    <a:lnTo>
                      <a:pt x="164" y="2542"/>
                    </a:lnTo>
                    <a:lnTo>
                      <a:pt x="164" y="0"/>
                    </a:lnTo>
                    <a:close/>
                  </a:path>
                </a:pathLst>
              </a:custGeom>
              <a:solidFill>
                <a:schemeClr val="bg1">
                  <a:alpha val="39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10" name="Freeform 128"/>
              <p:cNvSpPr>
                <a:spLocks/>
              </p:cNvSpPr>
              <p:nvPr/>
            </p:nvSpPr>
            <p:spPr bwMode="auto">
              <a:xfrm>
                <a:off x="12310949" y="5952008"/>
                <a:ext cx="389792" cy="4218213"/>
              </a:xfrm>
              <a:custGeom>
                <a:avLst/>
                <a:gdLst>
                  <a:gd name="T0" fmla="*/ 0 w 166"/>
                  <a:gd name="T1" fmla="*/ 0 h 2542"/>
                  <a:gd name="T2" fmla="*/ 0 w 166"/>
                  <a:gd name="T3" fmla="*/ 2542 h 2542"/>
                  <a:gd name="T4" fmla="*/ 128 w 166"/>
                  <a:gd name="T5" fmla="*/ 2510 h 2542"/>
                  <a:gd name="T6" fmla="*/ 128 w 166"/>
                  <a:gd name="T7" fmla="*/ 2510 h 2542"/>
                  <a:gd name="T8" fmla="*/ 142 w 166"/>
                  <a:gd name="T9" fmla="*/ 2224 h 2542"/>
                  <a:gd name="T10" fmla="*/ 154 w 166"/>
                  <a:gd name="T11" fmla="*/ 1912 h 2542"/>
                  <a:gd name="T12" fmla="*/ 162 w 166"/>
                  <a:gd name="T13" fmla="*/ 1578 h 2542"/>
                  <a:gd name="T14" fmla="*/ 166 w 166"/>
                  <a:gd name="T15" fmla="*/ 1228 h 2542"/>
                  <a:gd name="T16" fmla="*/ 166 w 166"/>
                  <a:gd name="T17" fmla="*/ 1228 h 2542"/>
                  <a:gd name="T18" fmla="*/ 166 w 166"/>
                  <a:gd name="T19" fmla="*/ 848 h 2542"/>
                  <a:gd name="T20" fmla="*/ 162 w 166"/>
                  <a:gd name="T21" fmla="*/ 488 h 2542"/>
                  <a:gd name="T22" fmla="*/ 162 w 166"/>
                  <a:gd name="T23" fmla="*/ 488 h 2542"/>
                  <a:gd name="T24" fmla="*/ 0 w 166"/>
                  <a:gd name="T25" fmla="*/ 458 h 2542"/>
                  <a:gd name="T26" fmla="*/ 0 w 166"/>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6" h="2542">
                    <a:moveTo>
                      <a:pt x="0" y="0"/>
                    </a:moveTo>
                    <a:lnTo>
                      <a:pt x="0" y="2542"/>
                    </a:lnTo>
                    <a:lnTo>
                      <a:pt x="128" y="2510"/>
                    </a:lnTo>
                    <a:lnTo>
                      <a:pt x="128" y="2510"/>
                    </a:lnTo>
                    <a:lnTo>
                      <a:pt x="142" y="2224"/>
                    </a:lnTo>
                    <a:lnTo>
                      <a:pt x="154" y="1912"/>
                    </a:lnTo>
                    <a:lnTo>
                      <a:pt x="162" y="1578"/>
                    </a:lnTo>
                    <a:lnTo>
                      <a:pt x="166" y="1228"/>
                    </a:lnTo>
                    <a:lnTo>
                      <a:pt x="166" y="1228"/>
                    </a:lnTo>
                    <a:lnTo>
                      <a:pt x="166" y="848"/>
                    </a:lnTo>
                    <a:lnTo>
                      <a:pt x="162" y="488"/>
                    </a:lnTo>
                    <a:lnTo>
                      <a:pt x="162" y="488"/>
                    </a:lnTo>
                    <a:lnTo>
                      <a:pt x="0" y="458"/>
                    </a:lnTo>
                    <a:lnTo>
                      <a:pt x="0" y="0"/>
                    </a:lnTo>
                    <a:close/>
                  </a:path>
                </a:pathLst>
              </a:custGeom>
              <a:solidFill>
                <a:schemeClr val="bg1">
                  <a:alpha val="39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11" name="Freeform 134"/>
              <p:cNvSpPr>
                <a:spLocks/>
              </p:cNvSpPr>
              <p:nvPr/>
            </p:nvSpPr>
            <p:spPr bwMode="auto">
              <a:xfrm>
                <a:off x="12658474" y="5981877"/>
                <a:ext cx="1404190" cy="1028832"/>
              </a:xfrm>
              <a:custGeom>
                <a:avLst/>
                <a:gdLst>
                  <a:gd name="T0" fmla="*/ 0 w 598"/>
                  <a:gd name="T1" fmla="*/ 0 h 620"/>
                  <a:gd name="T2" fmla="*/ 0 w 598"/>
                  <a:gd name="T3" fmla="*/ 0 h 620"/>
                  <a:gd name="T4" fmla="*/ 8 w 598"/>
                  <a:gd name="T5" fmla="*/ 228 h 620"/>
                  <a:gd name="T6" fmla="*/ 14 w 598"/>
                  <a:gd name="T7" fmla="*/ 470 h 620"/>
                  <a:gd name="T8" fmla="*/ 14 w 598"/>
                  <a:gd name="T9" fmla="*/ 470 h 620"/>
                  <a:gd name="T10" fmla="*/ 116 w 598"/>
                  <a:gd name="T11" fmla="*/ 490 h 620"/>
                  <a:gd name="T12" fmla="*/ 210 w 598"/>
                  <a:gd name="T13" fmla="*/ 512 h 620"/>
                  <a:gd name="T14" fmla="*/ 296 w 598"/>
                  <a:gd name="T15" fmla="*/ 532 h 620"/>
                  <a:gd name="T16" fmla="*/ 372 w 598"/>
                  <a:gd name="T17" fmla="*/ 552 h 620"/>
                  <a:gd name="T18" fmla="*/ 440 w 598"/>
                  <a:gd name="T19" fmla="*/ 570 h 620"/>
                  <a:gd name="T20" fmla="*/ 500 w 598"/>
                  <a:gd name="T21" fmla="*/ 588 h 620"/>
                  <a:gd name="T22" fmla="*/ 598 w 598"/>
                  <a:gd name="T23" fmla="*/ 620 h 620"/>
                  <a:gd name="T24" fmla="*/ 598 w 598"/>
                  <a:gd name="T25" fmla="*/ 426 h 620"/>
                  <a:gd name="T26" fmla="*/ 598 w 598"/>
                  <a:gd name="T27" fmla="*/ 76 h 620"/>
                  <a:gd name="T28" fmla="*/ 0 w 598"/>
                  <a:gd name="T29"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8" h="620">
                    <a:moveTo>
                      <a:pt x="0" y="0"/>
                    </a:moveTo>
                    <a:lnTo>
                      <a:pt x="0" y="0"/>
                    </a:lnTo>
                    <a:lnTo>
                      <a:pt x="8" y="228"/>
                    </a:lnTo>
                    <a:lnTo>
                      <a:pt x="14" y="470"/>
                    </a:lnTo>
                    <a:lnTo>
                      <a:pt x="14" y="470"/>
                    </a:lnTo>
                    <a:lnTo>
                      <a:pt x="116" y="490"/>
                    </a:lnTo>
                    <a:lnTo>
                      <a:pt x="210" y="512"/>
                    </a:lnTo>
                    <a:lnTo>
                      <a:pt x="296" y="532"/>
                    </a:lnTo>
                    <a:lnTo>
                      <a:pt x="372" y="552"/>
                    </a:lnTo>
                    <a:lnTo>
                      <a:pt x="440" y="570"/>
                    </a:lnTo>
                    <a:lnTo>
                      <a:pt x="500" y="588"/>
                    </a:lnTo>
                    <a:lnTo>
                      <a:pt x="598" y="620"/>
                    </a:lnTo>
                    <a:lnTo>
                      <a:pt x="598" y="426"/>
                    </a:lnTo>
                    <a:lnTo>
                      <a:pt x="598" y="76"/>
                    </a:lnTo>
                    <a:lnTo>
                      <a:pt x="0" y="0"/>
                    </a:lnTo>
                    <a:close/>
                  </a:path>
                </a:pathLst>
              </a:custGeom>
              <a:solidFill>
                <a:schemeClr val="bg1">
                  <a:alpha val="3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12" name="Freeform 138"/>
              <p:cNvSpPr>
                <a:spLocks/>
              </p:cNvSpPr>
              <p:nvPr/>
            </p:nvSpPr>
            <p:spPr bwMode="auto">
              <a:xfrm>
                <a:off x="12310949" y="5952008"/>
                <a:ext cx="380399" cy="809790"/>
              </a:xfrm>
              <a:custGeom>
                <a:avLst/>
                <a:gdLst>
                  <a:gd name="T0" fmla="*/ 0 w 162"/>
                  <a:gd name="T1" fmla="*/ 0 h 488"/>
                  <a:gd name="T2" fmla="*/ 0 w 162"/>
                  <a:gd name="T3" fmla="*/ 458 h 488"/>
                  <a:gd name="T4" fmla="*/ 0 w 162"/>
                  <a:gd name="T5" fmla="*/ 458 h 488"/>
                  <a:gd name="T6" fmla="*/ 162 w 162"/>
                  <a:gd name="T7" fmla="*/ 488 h 488"/>
                  <a:gd name="T8" fmla="*/ 162 w 162"/>
                  <a:gd name="T9" fmla="*/ 488 h 488"/>
                  <a:gd name="T10" fmla="*/ 156 w 162"/>
                  <a:gd name="T11" fmla="*/ 246 h 488"/>
                  <a:gd name="T12" fmla="*/ 148 w 162"/>
                  <a:gd name="T13" fmla="*/ 18 h 488"/>
                  <a:gd name="T14" fmla="*/ 0 w 162"/>
                  <a:gd name="T15" fmla="*/ 0 h 4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488">
                    <a:moveTo>
                      <a:pt x="0" y="0"/>
                    </a:moveTo>
                    <a:lnTo>
                      <a:pt x="0" y="458"/>
                    </a:lnTo>
                    <a:lnTo>
                      <a:pt x="0" y="458"/>
                    </a:lnTo>
                    <a:lnTo>
                      <a:pt x="162" y="488"/>
                    </a:lnTo>
                    <a:lnTo>
                      <a:pt x="162" y="488"/>
                    </a:lnTo>
                    <a:lnTo>
                      <a:pt x="156" y="246"/>
                    </a:lnTo>
                    <a:lnTo>
                      <a:pt x="148" y="18"/>
                    </a:lnTo>
                    <a:lnTo>
                      <a:pt x="0" y="0"/>
                    </a:lnTo>
                    <a:close/>
                  </a:path>
                </a:pathLst>
              </a:custGeom>
              <a:solidFill>
                <a:schemeClr val="bg1">
                  <a:alpha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grpSp>
        <p:sp>
          <p:nvSpPr>
            <p:cNvPr id="113" name="Freeform 109"/>
            <p:cNvSpPr>
              <a:spLocks/>
            </p:cNvSpPr>
            <p:nvPr/>
          </p:nvSpPr>
          <p:spPr bwMode="auto">
            <a:xfrm>
              <a:off x="11014773" y="9634843"/>
              <a:ext cx="1277390" cy="1474635"/>
            </a:xfrm>
            <a:custGeom>
              <a:avLst/>
              <a:gdLst>
                <a:gd name="T0" fmla="*/ 544 w 544"/>
                <a:gd name="T1" fmla="*/ 254 h 628"/>
                <a:gd name="T2" fmla="*/ 0 w 544"/>
                <a:gd name="T3" fmla="*/ 0 h 628"/>
                <a:gd name="T4" fmla="*/ 0 w 544"/>
                <a:gd name="T5" fmla="*/ 344 h 628"/>
                <a:gd name="T6" fmla="*/ 544 w 544"/>
                <a:gd name="T7" fmla="*/ 628 h 628"/>
                <a:gd name="T8" fmla="*/ 544 w 544"/>
                <a:gd name="T9" fmla="*/ 254 h 628"/>
              </a:gdLst>
              <a:ahLst/>
              <a:cxnLst>
                <a:cxn ang="0">
                  <a:pos x="T0" y="T1"/>
                </a:cxn>
                <a:cxn ang="0">
                  <a:pos x="T2" y="T3"/>
                </a:cxn>
                <a:cxn ang="0">
                  <a:pos x="T4" y="T5"/>
                </a:cxn>
                <a:cxn ang="0">
                  <a:pos x="T6" y="T7"/>
                </a:cxn>
                <a:cxn ang="0">
                  <a:pos x="T8" y="T9"/>
                </a:cxn>
              </a:cxnLst>
              <a:rect l="0" t="0" r="r" b="b"/>
              <a:pathLst>
                <a:path w="544" h="628">
                  <a:moveTo>
                    <a:pt x="544" y="254"/>
                  </a:moveTo>
                  <a:lnTo>
                    <a:pt x="0" y="0"/>
                  </a:lnTo>
                  <a:lnTo>
                    <a:pt x="0" y="344"/>
                  </a:lnTo>
                  <a:lnTo>
                    <a:pt x="544" y="628"/>
                  </a:lnTo>
                  <a:lnTo>
                    <a:pt x="544" y="254"/>
                  </a:lnTo>
                  <a:close/>
                </a:path>
              </a:pathLst>
            </a:custGeom>
            <a:gradFill>
              <a:gsLst>
                <a:gs pos="0">
                  <a:schemeClr val="bg1">
                    <a:lumMod val="85000"/>
                  </a:schemeClr>
                </a:gs>
                <a:gs pos="100000">
                  <a:schemeClr val="tx1">
                    <a:lumMod val="95000"/>
                    <a:lumOff val="5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14" name="Freeform 111"/>
            <p:cNvSpPr>
              <a:spLocks/>
            </p:cNvSpPr>
            <p:nvPr/>
          </p:nvSpPr>
          <p:spPr bwMode="auto">
            <a:xfrm>
              <a:off x="11024166" y="9592577"/>
              <a:ext cx="3409505" cy="638695"/>
            </a:xfrm>
            <a:custGeom>
              <a:avLst/>
              <a:gdLst>
                <a:gd name="T0" fmla="*/ 92 w 1452"/>
                <a:gd name="T1" fmla="*/ 0 h 272"/>
                <a:gd name="T2" fmla="*/ 0 w 1452"/>
                <a:gd name="T3" fmla="*/ 20 h 272"/>
                <a:gd name="T4" fmla="*/ 540 w 1452"/>
                <a:gd name="T5" fmla="*/ 272 h 272"/>
                <a:gd name="T6" fmla="*/ 1452 w 1452"/>
                <a:gd name="T7" fmla="*/ 44 h 272"/>
                <a:gd name="T8" fmla="*/ 1292 w 1452"/>
                <a:gd name="T9" fmla="*/ 0 h 272"/>
                <a:gd name="T10" fmla="*/ 1294 w 1452"/>
                <a:gd name="T11" fmla="*/ 58 h 272"/>
                <a:gd name="T12" fmla="*/ 548 w 1452"/>
                <a:gd name="T13" fmla="*/ 246 h 272"/>
                <a:gd name="T14" fmla="*/ 92 w 1452"/>
                <a:gd name="T15" fmla="*/ 46 h 272"/>
                <a:gd name="T16" fmla="*/ 92 w 1452"/>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272">
                  <a:moveTo>
                    <a:pt x="92" y="0"/>
                  </a:moveTo>
                  <a:lnTo>
                    <a:pt x="0" y="20"/>
                  </a:lnTo>
                  <a:lnTo>
                    <a:pt x="540" y="272"/>
                  </a:lnTo>
                  <a:lnTo>
                    <a:pt x="1452" y="44"/>
                  </a:lnTo>
                  <a:lnTo>
                    <a:pt x="1292" y="0"/>
                  </a:lnTo>
                  <a:lnTo>
                    <a:pt x="1294" y="58"/>
                  </a:lnTo>
                  <a:lnTo>
                    <a:pt x="548" y="246"/>
                  </a:lnTo>
                  <a:lnTo>
                    <a:pt x="92" y="46"/>
                  </a:lnTo>
                  <a:lnTo>
                    <a:pt x="92" y="0"/>
                  </a:ln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15" name="Freeform 117"/>
            <p:cNvSpPr>
              <a:spLocks/>
            </p:cNvSpPr>
            <p:nvPr/>
          </p:nvSpPr>
          <p:spPr bwMode="auto">
            <a:xfrm>
              <a:off x="12292163" y="9695895"/>
              <a:ext cx="2141508" cy="1413583"/>
            </a:xfrm>
            <a:custGeom>
              <a:avLst/>
              <a:gdLst>
                <a:gd name="T0" fmla="*/ 0 w 912"/>
                <a:gd name="T1" fmla="*/ 228 h 602"/>
                <a:gd name="T2" fmla="*/ 912 w 912"/>
                <a:gd name="T3" fmla="*/ 0 h 602"/>
                <a:gd name="T4" fmla="*/ 912 w 912"/>
                <a:gd name="T5" fmla="*/ 320 h 602"/>
                <a:gd name="T6" fmla="*/ 0 w 912"/>
                <a:gd name="T7" fmla="*/ 602 h 602"/>
                <a:gd name="T8" fmla="*/ 0 w 912"/>
                <a:gd name="T9" fmla="*/ 228 h 602"/>
              </a:gdLst>
              <a:ahLst/>
              <a:cxnLst>
                <a:cxn ang="0">
                  <a:pos x="T0" y="T1"/>
                </a:cxn>
                <a:cxn ang="0">
                  <a:pos x="T2" y="T3"/>
                </a:cxn>
                <a:cxn ang="0">
                  <a:pos x="T4" y="T5"/>
                </a:cxn>
                <a:cxn ang="0">
                  <a:pos x="T6" y="T7"/>
                </a:cxn>
                <a:cxn ang="0">
                  <a:pos x="T8" y="T9"/>
                </a:cxn>
              </a:cxnLst>
              <a:rect l="0" t="0" r="r" b="b"/>
              <a:pathLst>
                <a:path w="912" h="602">
                  <a:moveTo>
                    <a:pt x="0" y="228"/>
                  </a:moveTo>
                  <a:lnTo>
                    <a:pt x="912" y="0"/>
                  </a:lnTo>
                  <a:lnTo>
                    <a:pt x="912" y="320"/>
                  </a:lnTo>
                  <a:lnTo>
                    <a:pt x="0" y="602"/>
                  </a:lnTo>
                  <a:lnTo>
                    <a:pt x="0" y="228"/>
                  </a:lnTo>
                  <a:close/>
                </a:path>
              </a:pathLst>
            </a:custGeom>
            <a:gradFill>
              <a:gsLst>
                <a:gs pos="100000">
                  <a:schemeClr val="bg1">
                    <a:lumMod val="85000"/>
                  </a:schemeClr>
                </a:gs>
                <a:gs pos="0">
                  <a:schemeClr val="tx1">
                    <a:lumMod val="95000"/>
                    <a:lumOff val="5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16" name="Freeform 122"/>
            <p:cNvSpPr>
              <a:spLocks/>
            </p:cNvSpPr>
            <p:nvPr/>
          </p:nvSpPr>
          <p:spPr bwMode="auto">
            <a:xfrm>
              <a:off x="11977512" y="10080991"/>
              <a:ext cx="314651" cy="1028487"/>
            </a:xfrm>
            <a:custGeom>
              <a:avLst/>
              <a:gdLst>
                <a:gd name="T0" fmla="*/ 0 w 134"/>
                <a:gd name="T1" fmla="*/ 0 h 438"/>
                <a:gd name="T2" fmla="*/ 0 w 134"/>
                <a:gd name="T3" fmla="*/ 0 h 438"/>
                <a:gd name="T4" fmla="*/ 10 w 134"/>
                <a:gd name="T5" fmla="*/ 200 h 438"/>
                <a:gd name="T6" fmla="*/ 20 w 134"/>
                <a:gd name="T7" fmla="*/ 378 h 438"/>
                <a:gd name="T8" fmla="*/ 134 w 134"/>
                <a:gd name="T9" fmla="*/ 438 h 438"/>
                <a:gd name="T10" fmla="*/ 134 w 134"/>
                <a:gd name="T11" fmla="*/ 64 h 438"/>
                <a:gd name="T12" fmla="*/ 0 w 134"/>
                <a:gd name="T13" fmla="*/ 0 h 438"/>
              </a:gdLst>
              <a:ahLst/>
              <a:cxnLst>
                <a:cxn ang="0">
                  <a:pos x="T0" y="T1"/>
                </a:cxn>
                <a:cxn ang="0">
                  <a:pos x="T2" y="T3"/>
                </a:cxn>
                <a:cxn ang="0">
                  <a:pos x="T4" y="T5"/>
                </a:cxn>
                <a:cxn ang="0">
                  <a:pos x="T6" y="T7"/>
                </a:cxn>
                <a:cxn ang="0">
                  <a:pos x="T8" y="T9"/>
                </a:cxn>
                <a:cxn ang="0">
                  <a:pos x="T10" y="T11"/>
                </a:cxn>
                <a:cxn ang="0">
                  <a:pos x="T12" y="T13"/>
                </a:cxn>
              </a:cxnLst>
              <a:rect l="0" t="0" r="r" b="b"/>
              <a:pathLst>
                <a:path w="134" h="438">
                  <a:moveTo>
                    <a:pt x="0" y="0"/>
                  </a:moveTo>
                  <a:lnTo>
                    <a:pt x="0" y="0"/>
                  </a:lnTo>
                  <a:lnTo>
                    <a:pt x="10" y="200"/>
                  </a:lnTo>
                  <a:lnTo>
                    <a:pt x="20" y="378"/>
                  </a:lnTo>
                  <a:lnTo>
                    <a:pt x="134" y="438"/>
                  </a:lnTo>
                  <a:lnTo>
                    <a:pt x="134" y="64"/>
                  </a:lnTo>
                  <a:lnTo>
                    <a:pt x="0" y="0"/>
                  </a:lnTo>
                  <a:close/>
                </a:path>
              </a:pathLst>
            </a:custGeom>
            <a:solidFill>
              <a:srgbClr val="E6E7E8">
                <a:alpha val="39000"/>
              </a:srgb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17" name="Freeform 130"/>
            <p:cNvSpPr>
              <a:spLocks/>
            </p:cNvSpPr>
            <p:nvPr/>
          </p:nvSpPr>
          <p:spPr bwMode="auto">
            <a:xfrm>
              <a:off x="12292163" y="10151435"/>
              <a:ext cx="314651" cy="958043"/>
            </a:xfrm>
            <a:custGeom>
              <a:avLst/>
              <a:gdLst>
                <a:gd name="T0" fmla="*/ 134 w 134"/>
                <a:gd name="T1" fmla="*/ 0 h 408"/>
                <a:gd name="T2" fmla="*/ 0 w 134"/>
                <a:gd name="T3" fmla="*/ 34 h 408"/>
                <a:gd name="T4" fmla="*/ 0 w 134"/>
                <a:gd name="T5" fmla="*/ 408 h 408"/>
                <a:gd name="T6" fmla="*/ 108 w 134"/>
                <a:gd name="T7" fmla="*/ 376 h 408"/>
                <a:gd name="T8" fmla="*/ 108 w 134"/>
                <a:gd name="T9" fmla="*/ 376 h 408"/>
                <a:gd name="T10" fmla="*/ 122 w 134"/>
                <a:gd name="T11" fmla="*/ 196 h 408"/>
                <a:gd name="T12" fmla="*/ 134 w 134"/>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34" h="408">
                  <a:moveTo>
                    <a:pt x="134" y="0"/>
                  </a:moveTo>
                  <a:lnTo>
                    <a:pt x="0" y="34"/>
                  </a:lnTo>
                  <a:lnTo>
                    <a:pt x="0" y="408"/>
                  </a:lnTo>
                  <a:lnTo>
                    <a:pt x="108" y="376"/>
                  </a:lnTo>
                  <a:lnTo>
                    <a:pt x="108" y="376"/>
                  </a:lnTo>
                  <a:lnTo>
                    <a:pt x="122" y="196"/>
                  </a:lnTo>
                  <a:lnTo>
                    <a:pt x="134" y="0"/>
                  </a:lnTo>
                  <a:close/>
                </a:path>
              </a:pathLst>
            </a:custGeom>
            <a:solidFill>
              <a:srgbClr val="E6E7E8">
                <a:alpha val="39000"/>
              </a:srgbClr>
            </a:solidFill>
            <a:ln>
              <a:noFill/>
            </a:ln>
            <a:extLst/>
          </p:spPr>
          <p:txBody>
            <a:bodyPr vert="horz" wrap="square" lIns="91440" tIns="45720" rIns="91440" bIns="45720" numCol="1" anchor="t" anchorCtr="0" compatLnSpc="1">
              <a:prstTxWarp prst="textNoShape">
                <a:avLst/>
              </a:prstTxWarp>
            </a:bodyPr>
            <a:lstStyle/>
            <a:p>
              <a:endParaRPr lang="en-AU"/>
            </a:p>
          </p:txBody>
        </p:sp>
      </p:grpSp>
      <p:grpSp>
        <p:nvGrpSpPr>
          <p:cNvPr id="98" name="Group 97"/>
          <p:cNvGrpSpPr/>
          <p:nvPr/>
        </p:nvGrpSpPr>
        <p:grpSpPr>
          <a:xfrm>
            <a:off x="4275563" y="6590704"/>
            <a:ext cx="3418898" cy="5157470"/>
            <a:chOff x="11233150" y="7483793"/>
            <a:chExt cx="3418898" cy="5157470"/>
          </a:xfrm>
        </p:grpSpPr>
        <p:sp>
          <p:nvSpPr>
            <p:cNvPr id="69" name="Freeform 110"/>
            <p:cNvSpPr>
              <a:spLocks/>
            </p:cNvSpPr>
            <p:nvPr/>
          </p:nvSpPr>
          <p:spPr bwMode="auto">
            <a:xfrm>
              <a:off x="11233150" y="11166628"/>
              <a:ext cx="1277390" cy="1474635"/>
            </a:xfrm>
            <a:custGeom>
              <a:avLst/>
              <a:gdLst>
                <a:gd name="T0" fmla="*/ 544 w 544"/>
                <a:gd name="T1" fmla="*/ 254 h 628"/>
                <a:gd name="T2" fmla="*/ 0 w 544"/>
                <a:gd name="T3" fmla="*/ 0 h 628"/>
                <a:gd name="T4" fmla="*/ 0 w 544"/>
                <a:gd name="T5" fmla="*/ 344 h 628"/>
                <a:gd name="T6" fmla="*/ 544 w 544"/>
                <a:gd name="T7" fmla="*/ 628 h 628"/>
                <a:gd name="T8" fmla="*/ 544 w 544"/>
                <a:gd name="T9" fmla="*/ 254 h 628"/>
              </a:gdLst>
              <a:ahLst/>
              <a:cxnLst>
                <a:cxn ang="0">
                  <a:pos x="T0" y="T1"/>
                </a:cxn>
                <a:cxn ang="0">
                  <a:pos x="T2" y="T3"/>
                </a:cxn>
                <a:cxn ang="0">
                  <a:pos x="T4" y="T5"/>
                </a:cxn>
                <a:cxn ang="0">
                  <a:pos x="T6" y="T7"/>
                </a:cxn>
                <a:cxn ang="0">
                  <a:pos x="T8" y="T9"/>
                </a:cxn>
              </a:cxnLst>
              <a:rect l="0" t="0" r="r" b="b"/>
              <a:pathLst>
                <a:path w="544" h="628">
                  <a:moveTo>
                    <a:pt x="544" y="254"/>
                  </a:moveTo>
                  <a:lnTo>
                    <a:pt x="0" y="0"/>
                  </a:lnTo>
                  <a:lnTo>
                    <a:pt x="0" y="344"/>
                  </a:lnTo>
                  <a:lnTo>
                    <a:pt x="544" y="628"/>
                  </a:lnTo>
                  <a:lnTo>
                    <a:pt x="544"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1" name="Freeform 112"/>
            <p:cNvSpPr>
              <a:spLocks/>
            </p:cNvSpPr>
            <p:nvPr/>
          </p:nvSpPr>
          <p:spPr bwMode="auto">
            <a:xfrm>
              <a:off x="11242543" y="11124362"/>
              <a:ext cx="3409505" cy="638695"/>
            </a:xfrm>
            <a:custGeom>
              <a:avLst/>
              <a:gdLst>
                <a:gd name="T0" fmla="*/ 92 w 1452"/>
                <a:gd name="T1" fmla="*/ 0 h 272"/>
                <a:gd name="T2" fmla="*/ 0 w 1452"/>
                <a:gd name="T3" fmla="*/ 20 h 272"/>
                <a:gd name="T4" fmla="*/ 540 w 1452"/>
                <a:gd name="T5" fmla="*/ 272 h 272"/>
                <a:gd name="T6" fmla="*/ 1452 w 1452"/>
                <a:gd name="T7" fmla="*/ 44 h 272"/>
                <a:gd name="T8" fmla="*/ 1292 w 1452"/>
                <a:gd name="T9" fmla="*/ 0 h 272"/>
                <a:gd name="T10" fmla="*/ 1294 w 1452"/>
                <a:gd name="T11" fmla="*/ 58 h 272"/>
                <a:gd name="T12" fmla="*/ 548 w 1452"/>
                <a:gd name="T13" fmla="*/ 246 h 272"/>
                <a:gd name="T14" fmla="*/ 92 w 1452"/>
                <a:gd name="T15" fmla="*/ 46 h 272"/>
                <a:gd name="T16" fmla="*/ 92 w 1452"/>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272">
                  <a:moveTo>
                    <a:pt x="92" y="0"/>
                  </a:moveTo>
                  <a:lnTo>
                    <a:pt x="0" y="20"/>
                  </a:lnTo>
                  <a:lnTo>
                    <a:pt x="540" y="272"/>
                  </a:lnTo>
                  <a:lnTo>
                    <a:pt x="1452" y="44"/>
                  </a:lnTo>
                  <a:lnTo>
                    <a:pt x="1292" y="0"/>
                  </a:lnTo>
                  <a:lnTo>
                    <a:pt x="1294" y="58"/>
                  </a:lnTo>
                  <a:lnTo>
                    <a:pt x="548" y="246"/>
                  </a:lnTo>
                  <a:lnTo>
                    <a:pt x="92" y="46"/>
                  </a:lnTo>
                  <a:lnTo>
                    <a:pt x="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7" name="Freeform 118"/>
            <p:cNvSpPr>
              <a:spLocks/>
            </p:cNvSpPr>
            <p:nvPr/>
          </p:nvSpPr>
          <p:spPr bwMode="auto">
            <a:xfrm>
              <a:off x="12510540" y="11227680"/>
              <a:ext cx="2141508" cy="1413583"/>
            </a:xfrm>
            <a:custGeom>
              <a:avLst/>
              <a:gdLst>
                <a:gd name="T0" fmla="*/ 0 w 912"/>
                <a:gd name="T1" fmla="*/ 228 h 602"/>
                <a:gd name="T2" fmla="*/ 912 w 912"/>
                <a:gd name="T3" fmla="*/ 0 h 602"/>
                <a:gd name="T4" fmla="*/ 912 w 912"/>
                <a:gd name="T5" fmla="*/ 320 h 602"/>
                <a:gd name="T6" fmla="*/ 0 w 912"/>
                <a:gd name="T7" fmla="*/ 602 h 602"/>
                <a:gd name="T8" fmla="*/ 0 w 912"/>
                <a:gd name="T9" fmla="*/ 228 h 602"/>
              </a:gdLst>
              <a:ahLst/>
              <a:cxnLst>
                <a:cxn ang="0">
                  <a:pos x="T0" y="T1"/>
                </a:cxn>
                <a:cxn ang="0">
                  <a:pos x="T2" y="T3"/>
                </a:cxn>
                <a:cxn ang="0">
                  <a:pos x="T4" y="T5"/>
                </a:cxn>
                <a:cxn ang="0">
                  <a:pos x="T6" y="T7"/>
                </a:cxn>
                <a:cxn ang="0">
                  <a:pos x="T8" y="T9"/>
                </a:cxn>
              </a:cxnLst>
              <a:rect l="0" t="0" r="r" b="b"/>
              <a:pathLst>
                <a:path w="912" h="602">
                  <a:moveTo>
                    <a:pt x="0" y="228"/>
                  </a:moveTo>
                  <a:lnTo>
                    <a:pt x="912" y="0"/>
                  </a:lnTo>
                  <a:lnTo>
                    <a:pt x="912" y="320"/>
                  </a:lnTo>
                  <a:lnTo>
                    <a:pt x="0" y="602"/>
                  </a:lnTo>
                  <a:lnTo>
                    <a:pt x="0" y="2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9" name="Freeform 123"/>
            <p:cNvSpPr>
              <a:spLocks/>
            </p:cNvSpPr>
            <p:nvPr/>
          </p:nvSpPr>
          <p:spPr bwMode="auto">
            <a:xfrm>
              <a:off x="12195889" y="11612776"/>
              <a:ext cx="314651" cy="1028487"/>
            </a:xfrm>
            <a:custGeom>
              <a:avLst/>
              <a:gdLst>
                <a:gd name="T0" fmla="*/ 0 w 134"/>
                <a:gd name="T1" fmla="*/ 0 h 438"/>
                <a:gd name="T2" fmla="*/ 0 w 134"/>
                <a:gd name="T3" fmla="*/ 0 h 438"/>
                <a:gd name="T4" fmla="*/ 10 w 134"/>
                <a:gd name="T5" fmla="*/ 200 h 438"/>
                <a:gd name="T6" fmla="*/ 20 w 134"/>
                <a:gd name="T7" fmla="*/ 378 h 438"/>
                <a:gd name="T8" fmla="*/ 134 w 134"/>
                <a:gd name="T9" fmla="*/ 438 h 438"/>
                <a:gd name="T10" fmla="*/ 134 w 134"/>
                <a:gd name="T11" fmla="*/ 64 h 438"/>
                <a:gd name="T12" fmla="*/ 0 w 134"/>
                <a:gd name="T13" fmla="*/ 0 h 438"/>
              </a:gdLst>
              <a:ahLst/>
              <a:cxnLst>
                <a:cxn ang="0">
                  <a:pos x="T0" y="T1"/>
                </a:cxn>
                <a:cxn ang="0">
                  <a:pos x="T2" y="T3"/>
                </a:cxn>
                <a:cxn ang="0">
                  <a:pos x="T4" y="T5"/>
                </a:cxn>
                <a:cxn ang="0">
                  <a:pos x="T6" y="T7"/>
                </a:cxn>
                <a:cxn ang="0">
                  <a:pos x="T8" y="T9"/>
                </a:cxn>
                <a:cxn ang="0">
                  <a:pos x="T10" y="T11"/>
                </a:cxn>
                <a:cxn ang="0">
                  <a:pos x="T12" y="T13"/>
                </a:cxn>
              </a:cxnLst>
              <a:rect l="0" t="0" r="r" b="b"/>
              <a:pathLst>
                <a:path w="134" h="438">
                  <a:moveTo>
                    <a:pt x="0" y="0"/>
                  </a:moveTo>
                  <a:lnTo>
                    <a:pt x="0" y="0"/>
                  </a:lnTo>
                  <a:lnTo>
                    <a:pt x="10" y="200"/>
                  </a:lnTo>
                  <a:lnTo>
                    <a:pt x="20" y="378"/>
                  </a:lnTo>
                  <a:lnTo>
                    <a:pt x="134" y="438"/>
                  </a:lnTo>
                  <a:lnTo>
                    <a:pt x="134" y="6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0" name="Freeform 124"/>
            <p:cNvSpPr>
              <a:spLocks/>
            </p:cNvSpPr>
            <p:nvPr/>
          </p:nvSpPr>
          <p:spPr bwMode="auto">
            <a:xfrm>
              <a:off x="12191193" y="11556420"/>
              <a:ext cx="638695" cy="206637"/>
            </a:xfrm>
            <a:custGeom>
              <a:avLst/>
              <a:gdLst>
                <a:gd name="T0" fmla="*/ 0 w 272"/>
                <a:gd name="T1" fmla="*/ 0 h 88"/>
                <a:gd name="T2" fmla="*/ 0 w 272"/>
                <a:gd name="T3" fmla="*/ 0 h 88"/>
                <a:gd name="T4" fmla="*/ 2 w 272"/>
                <a:gd name="T5" fmla="*/ 24 h 88"/>
                <a:gd name="T6" fmla="*/ 136 w 272"/>
                <a:gd name="T7" fmla="*/ 88 h 88"/>
                <a:gd name="T8" fmla="*/ 270 w 272"/>
                <a:gd name="T9" fmla="*/ 54 h 88"/>
                <a:gd name="T10" fmla="*/ 270 w 272"/>
                <a:gd name="T11" fmla="*/ 54 h 88"/>
                <a:gd name="T12" fmla="*/ 272 w 272"/>
                <a:gd name="T13" fmla="*/ 30 h 88"/>
                <a:gd name="T14" fmla="*/ 144 w 272"/>
                <a:gd name="T15" fmla="*/ 62 h 88"/>
                <a:gd name="T16" fmla="*/ 0 w 27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88">
                  <a:moveTo>
                    <a:pt x="0" y="0"/>
                  </a:moveTo>
                  <a:lnTo>
                    <a:pt x="0" y="0"/>
                  </a:lnTo>
                  <a:lnTo>
                    <a:pt x="2" y="24"/>
                  </a:lnTo>
                  <a:lnTo>
                    <a:pt x="136" y="88"/>
                  </a:lnTo>
                  <a:lnTo>
                    <a:pt x="270" y="54"/>
                  </a:lnTo>
                  <a:lnTo>
                    <a:pt x="270" y="54"/>
                  </a:lnTo>
                  <a:lnTo>
                    <a:pt x="272" y="30"/>
                  </a:lnTo>
                  <a:lnTo>
                    <a:pt x="144" y="62"/>
                  </a:lnTo>
                  <a:lnTo>
                    <a:pt x="0" y="0"/>
                  </a:lnTo>
                  <a:close/>
                </a:path>
              </a:pathLst>
            </a:custGeom>
            <a:solidFill>
              <a:schemeClr val="bg1">
                <a:lumMod val="5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81" name="Freeform 125"/>
            <p:cNvSpPr>
              <a:spLocks/>
            </p:cNvSpPr>
            <p:nvPr/>
          </p:nvSpPr>
          <p:spPr bwMode="auto">
            <a:xfrm>
              <a:off x="12191193" y="11556420"/>
              <a:ext cx="638695" cy="206637"/>
            </a:xfrm>
            <a:custGeom>
              <a:avLst/>
              <a:gdLst>
                <a:gd name="T0" fmla="*/ 0 w 272"/>
                <a:gd name="T1" fmla="*/ 0 h 88"/>
                <a:gd name="T2" fmla="*/ 0 w 272"/>
                <a:gd name="T3" fmla="*/ 0 h 88"/>
                <a:gd name="T4" fmla="*/ 2 w 272"/>
                <a:gd name="T5" fmla="*/ 24 h 88"/>
                <a:gd name="T6" fmla="*/ 136 w 272"/>
                <a:gd name="T7" fmla="*/ 88 h 88"/>
                <a:gd name="T8" fmla="*/ 270 w 272"/>
                <a:gd name="T9" fmla="*/ 54 h 88"/>
                <a:gd name="T10" fmla="*/ 270 w 272"/>
                <a:gd name="T11" fmla="*/ 54 h 88"/>
                <a:gd name="T12" fmla="*/ 272 w 272"/>
                <a:gd name="T13" fmla="*/ 30 h 88"/>
                <a:gd name="T14" fmla="*/ 144 w 272"/>
                <a:gd name="T15" fmla="*/ 62 h 88"/>
                <a:gd name="T16" fmla="*/ 0 w 27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88">
                  <a:moveTo>
                    <a:pt x="0" y="0"/>
                  </a:moveTo>
                  <a:lnTo>
                    <a:pt x="0" y="0"/>
                  </a:lnTo>
                  <a:lnTo>
                    <a:pt x="2" y="24"/>
                  </a:lnTo>
                  <a:lnTo>
                    <a:pt x="136" y="88"/>
                  </a:lnTo>
                  <a:lnTo>
                    <a:pt x="270" y="54"/>
                  </a:lnTo>
                  <a:lnTo>
                    <a:pt x="270" y="54"/>
                  </a:lnTo>
                  <a:lnTo>
                    <a:pt x="272" y="30"/>
                  </a:lnTo>
                  <a:lnTo>
                    <a:pt x="144" y="6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7" name="Freeform 131"/>
            <p:cNvSpPr>
              <a:spLocks/>
            </p:cNvSpPr>
            <p:nvPr/>
          </p:nvSpPr>
          <p:spPr bwMode="auto">
            <a:xfrm>
              <a:off x="12510540" y="11683220"/>
              <a:ext cx="314651" cy="958043"/>
            </a:xfrm>
            <a:custGeom>
              <a:avLst/>
              <a:gdLst>
                <a:gd name="T0" fmla="*/ 134 w 134"/>
                <a:gd name="T1" fmla="*/ 0 h 408"/>
                <a:gd name="T2" fmla="*/ 0 w 134"/>
                <a:gd name="T3" fmla="*/ 34 h 408"/>
                <a:gd name="T4" fmla="*/ 0 w 134"/>
                <a:gd name="T5" fmla="*/ 408 h 408"/>
                <a:gd name="T6" fmla="*/ 108 w 134"/>
                <a:gd name="T7" fmla="*/ 376 h 408"/>
                <a:gd name="T8" fmla="*/ 108 w 134"/>
                <a:gd name="T9" fmla="*/ 376 h 408"/>
                <a:gd name="T10" fmla="*/ 122 w 134"/>
                <a:gd name="T11" fmla="*/ 196 h 408"/>
                <a:gd name="T12" fmla="*/ 134 w 134"/>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34" h="408">
                  <a:moveTo>
                    <a:pt x="134" y="0"/>
                  </a:moveTo>
                  <a:lnTo>
                    <a:pt x="0" y="34"/>
                  </a:lnTo>
                  <a:lnTo>
                    <a:pt x="0" y="408"/>
                  </a:lnTo>
                  <a:lnTo>
                    <a:pt x="108" y="376"/>
                  </a:lnTo>
                  <a:lnTo>
                    <a:pt x="108" y="376"/>
                  </a:lnTo>
                  <a:lnTo>
                    <a:pt x="122" y="196"/>
                  </a:lnTo>
                  <a:lnTo>
                    <a:pt x="1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2" name="Freeform 113"/>
            <p:cNvSpPr>
              <a:spLocks/>
            </p:cNvSpPr>
            <p:nvPr/>
          </p:nvSpPr>
          <p:spPr bwMode="auto">
            <a:xfrm>
              <a:off x="11458572" y="7483793"/>
              <a:ext cx="1070754" cy="4218213"/>
            </a:xfrm>
            <a:custGeom>
              <a:avLst/>
              <a:gdLst>
                <a:gd name="T0" fmla="*/ 456 w 456"/>
                <a:gd name="T1" fmla="*/ 2542 h 2542"/>
                <a:gd name="T2" fmla="*/ 0 w 456"/>
                <a:gd name="T3" fmla="*/ 2342 h 2542"/>
                <a:gd name="T4" fmla="*/ 0 w 456"/>
                <a:gd name="T5" fmla="*/ 102 h 2542"/>
                <a:gd name="T6" fmla="*/ 456 w 456"/>
                <a:gd name="T7" fmla="*/ 0 h 2542"/>
                <a:gd name="T8" fmla="*/ 456 w 456"/>
                <a:gd name="T9" fmla="*/ 2542 h 2542"/>
              </a:gdLst>
              <a:ahLst/>
              <a:cxnLst>
                <a:cxn ang="0">
                  <a:pos x="T0" y="T1"/>
                </a:cxn>
                <a:cxn ang="0">
                  <a:pos x="T2" y="T3"/>
                </a:cxn>
                <a:cxn ang="0">
                  <a:pos x="T4" y="T5"/>
                </a:cxn>
                <a:cxn ang="0">
                  <a:pos x="T6" y="T7"/>
                </a:cxn>
                <a:cxn ang="0">
                  <a:pos x="T8" y="T9"/>
                </a:cxn>
              </a:cxnLst>
              <a:rect l="0" t="0" r="r" b="b"/>
              <a:pathLst>
                <a:path w="456" h="2542">
                  <a:moveTo>
                    <a:pt x="456" y="2542"/>
                  </a:moveTo>
                  <a:lnTo>
                    <a:pt x="0" y="2342"/>
                  </a:lnTo>
                  <a:lnTo>
                    <a:pt x="0" y="102"/>
                  </a:lnTo>
                  <a:lnTo>
                    <a:pt x="456" y="0"/>
                  </a:lnTo>
                  <a:lnTo>
                    <a:pt x="456" y="2542"/>
                  </a:lnTo>
                  <a:close/>
                </a:path>
              </a:pathLst>
            </a:custGeom>
            <a:gradFill>
              <a:gsLst>
                <a:gs pos="0">
                  <a:schemeClr val="accent2"/>
                </a:gs>
                <a:gs pos="100000">
                  <a:schemeClr val="accent2">
                    <a:lumMod val="50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74" name="Freeform 115"/>
            <p:cNvSpPr>
              <a:spLocks/>
            </p:cNvSpPr>
            <p:nvPr/>
          </p:nvSpPr>
          <p:spPr bwMode="auto">
            <a:xfrm>
              <a:off x="12529326" y="7483793"/>
              <a:ext cx="1751716" cy="4218213"/>
            </a:xfrm>
            <a:custGeom>
              <a:avLst/>
              <a:gdLst>
                <a:gd name="T0" fmla="*/ 0 w 746"/>
                <a:gd name="T1" fmla="*/ 2542 h 2542"/>
                <a:gd name="T2" fmla="*/ 746 w 746"/>
                <a:gd name="T3" fmla="*/ 2354 h 2542"/>
                <a:gd name="T4" fmla="*/ 746 w 746"/>
                <a:gd name="T5" fmla="*/ 94 h 2542"/>
                <a:gd name="T6" fmla="*/ 0 w 746"/>
                <a:gd name="T7" fmla="*/ 0 h 2542"/>
                <a:gd name="T8" fmla="*/ 0 w 746"/>
                <a:gd name="T9" fmla="*/ 2542 h 2542"/>
              </a:gdLst>
              <a:ahLst/>
              <a:cxnLst>
                <a:cxn ang="0">
                  <a:pos x="T0" y="T1"/>
                </a:cxn>
                <a:cxn ang="0">
                  <a:pos x="T2" y="T3"/>
                </a:cxn>
                <a:cxn ang="0">
                  <a:pos x="T4" y="T5"/>
                </a:cxn>
                <a:cxn ang="0">
                  <a:pos x="T6" y="T7"/>
                </a:cxn>
                <a:cxn ang="0">
                  <a:pos x="T8" y="T9"/>
                </a:cxn>
              </a:cxnLst>
              <a:rect l="0" t="0" r="r" b="b"/>
              <a:pathLst>
                <a:path w="746" h="2542">
                  <a:moveTo>
                    <a:pt x="0" y="2542"/>
                  </a:moveTo>
                  <a:lnTo>
                    <a:pt x="746" y="2354"/>
                  </a:lnTo>
                  <a:lnTo>
                    <a:pt x="746" y="94"/>
                  </a:lnTo>
                  <a:lnTo>
                    <a:pt x="0" y="0"/>
                  </a:lnTo>
                  <a:lnTo>
                    <a:pt x="0" y="2542"/>
                  </a:lnTo>
                  <a:close/>
                </a:path>
              </a:pathLst>
            </a:custGeom>
            <a:gradFill>
              <a:gsLst>
                <a:gs pos="100000">
                  <a:schemeClr val="accent2"/>
                </a:gs>
                <a:gs pos="0">
                  <a:schemeClr val="accent2">
                    <a:lumMod val="50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82" name="Freeform 126"/>
            <p:cNvSpPr>
              <a:spLocks/>
            </p:cNvSpPr>
            <p:nvPr/>
          </p:nvSpPr>
          <p:spPr bwMode="auto">
            <a:xfrm>
              <a:off x="12144230" y="7483793"/>
              <a:ext cx="385096" cy="4218213"/>
            </a:xfrm>
            <a:custGeom>
              <a:avLst/>
              <a:gdLst>
                <a:gd name="T0" fmla="*/ 164 w 164"/>
                <a:gd name="T1" fmla="*/ 0 h 2542"/>
                <a:gd name="T2" fmla="*/ 34 w 164"/>
                <a:gd name="T3" fmla="*/ 28 h 2542"/>
                <a:gd name="T4" fmla="*/ 34 w 164"/>
                <a:gd name="T5" fmla="*/ 28 h 2542"/>
                <a:gd name="T6" fmla="*/ 22 w 164"/>
                <a:gd name="T7" fmla="*/ 296 h 2542"/>
                <a:gd name="T8" fmla="*/ 12 w 164"/>
                <a:gd name="T9" fmla="*/ 586 h 2542"/>
                <a:gd name="T10" fmla="*/ 6 w 164"/>
                <a:gd name="T11" fmla="*/ 890 h 2542"/>
                <a:gd name="T12" fmla="*/ 2 w 164"/>
                <a:gd name="T13" fmla="*/ 1210 h 2542"/>
                <a:gd name="T14" fmla="*/ 2 w 164"/>
                <a:gd name="T15" fmla="*/ 1210 h 2542"/>
                <a:gd name="T16" fmla="*/ 0 w 164"/>
                <a:gd name="T17" fmla="*/ 1556 h 2542"/>
                <a:gd name="T18" fmla="*/ 4 w 164"/>
                <a:gd name="T19" fmla="*/ 1884 h 2542"/>
                <a:gd name="T20" fmla="*/ 10 w 164"/>
                <a:gd name="T21" fmla="*/ 2194 h 2542"/>
                <a:gd name="T22" fmla="*/ 20 w 164"/>
                <a:gd name="T23" fmla="*/ 2480 h 2542"/>
                <a:gd name="T24" fmla="*/ 164 w 164"/>
                <a:gd name="T25" fmla="*/ 2542 h 2542"/>
                <a:gd name="T26" fmla="*/ 164 w 164"/>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2542">
                  <a:moveTo>
                    <a:pt x="164" y="0"/>
                  </a:moveTo>
                  <a:lnTo>
                    <a:pt x="34" y="28"/>
                  </a:lnTo>
                  <a:lnTo>
                    <a:pt x="34" y="28"/>
                  </a:lnTo>
                  <a:lnTo>
                    <a:pt x="22" y="296"/>
                  </a:lnTo>
                  <a:lnTo>
                    <a:pt x="12" y="586"/>
                  </a:lnTo>
                  <a:lnTo>
                    <a:pt x="6" y="890"/>
                  </a:lnTo>
                  <a:lnTo>
                    <a:pt x="2" y="1210"/>
                  </a:lnTo>
                  <a:lnTo>
                    <a:pt x="2" y="1210"/>
                  </a:lnTo>
                  <a:lnTo>
                    <a:pt x="0" y="1556"/>
                  </a:lnTo>
                  <a:lnTo>
                    <a:pt x="4" y="1884"/>
                  </a:lnTo>
                  <a:lnTo>
                    <a:pt x="10" y="2194"/>
                  </a:lnTo>
                  <a:lnTo>
                    <a:pt x="20" y="2480"/>
                  </a:lnTo>
                  <a:lnTo>
                    <a:pt x="164" y="2542"/>
                  </a:lnTo>
                  <a:lnTo>
                    <a:pt x="164" y="0"/>
                  </a:lnTo>
                  <a:close/>
                </a:path>
              </a:pathLst>
            </a:custGeom>
            <a:solidFill>
              <a:schemeClr val="bg1">
                <a:alpha val="39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84" name="Freeform 128"/>
            <p:cNvSpPr>
              <a:spLocks/>
            </p:cNvSpPr>
            <p:nvPr/>
          </p:nvSpPr>
          <p:spPr bwMode="auto">
            <a:xfrm>
              <a:off x="12529326" y="7483793"/>
              <a:ext cx="389792" cy="4218213"/>
            </a:xfrm>
            <a:custGeom>
              <a:avLst/>
              <a:gdLst>
                <a:gd name="T0" fmla="*/ 0 w 166"/>
                <a:gd name="T1" fmla="*/ 0 h 2542"/>
                <a:gd name="T2" fmla="*/ 0 w 166"/>
                <a:gd name="T3" fmla="*/ 2542 h 2542"/>
                <a:gd name="T4" fmla="*/ 128 w 166"/>
                <a:gd name="T5" fmla="*/ 2510 h 2542"/>
                <a:gd name="T6" fmla="*/ 128 w 166"/>
                <a:gd name="T7" fmla="*/ 2510 h 2542"/>
                <a:gd name="T8" fmla="*/ 142 w 166"/>
                <a:gd name="T9" fmla="*/ 2224 h 2542"/>
                <a:gd name="T10" fmla="*/ 154 w 166"/>
                <a:gd name="T11" fmla="*/ 1912 h 2542"/>
                <a:gd name="T12" fmla="*/ 162 w 166"/>
                <a:gd name="T13" fmla="*/ 1578 h 2542"/>
                <a:gd name="T14" fmla="*/ 166 w 166"/>
                <a:gd name="T15" fmla="*/ 1228 h 2542"/>
                <a:gd name="T16" fmla="*/ 166 w 166"/>
                <a:gd name="T17" fmla="*/ 1228 h 2542"/>
                <a:gd name="T18" fmla="*/ 166 w 166"/>
                <a:gd name="T19" fmla="*/ 848 h 2542"/>
                <a:gd name="T20" fmla="*/ 162 w 166"/>
                <a:gd name="T21" fmla="*/ 488 h 2542"/>
                <a:gd name="T22" fmla="*/ 162 w 166"/>
                <a:gd name="T23" fmla="*/ 488 h 2542"/>
                <a:gd name="T24" fmla="*/ 0 w 166"/>
                <a:gd name="T25" fmla="*/ 458 h 2542"/>
                <a:gd name="T26" fmla="*/ 0 w 166"/>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6" h="2542">
                  <a:moveTo>
                    <a:pt x="0" y="0"/>
                  </a:moveTo>
                  <a:lnTo>
                    <a:pt x="0" y="2542"/>
                  </a:lnTo>
                  <a:lnTo>
                    <a:pt x="128" y="2510"/>
                  </a:lnTo>
                  <a:lnTo>
                    <a:pt x="128" y="2510"/>
                  </a:lnTo>
                  <a:lnTo>
                    <a:pt x="142" y="2224"/>
                  </a:lnTo>
                  <a:lnTo>
                    <a:pt x="154" y="1912"/>
                  </a:lnTo>
                  <a:lnTo>
                    <a:pt x="162" y="1578"/>
                  </a:lnTo>
                  <a:lnTo>
                    <a:pt x="166" y="1228"/>
                  </a:lnTo>
                  <a:lnTo>
                    <a:pt x="166" y="1228"/>
                  </a:lnTo>
                  <a:lnTo>
                    <a:pt x="166" y="848"/>
                  </a:lnTo>
                  <a:lnTo>
                    <a:pt x="162" y="488"/>
                  </a:lnTo>
                  <a:lnTo>
                    <a:pt x="162" y="488"/>
                  </a:lnTo>
                  <a:lnTo>
                    <a:pt x="0" y="458"/>
                  </a:lnTo>
                  <a:lnTo>
                    <a:pt x="0" y="0"/>
                  </a:lnTo>
                  <a:close/>
                </a:path>
              </a:pathLst>
            </a:custGeom>
            <a:solidFill>
              <a:schemeClr val="bg1">
                <a:alpha val="39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90" name="Freeform 134"/>
            <p:cNvSpPr>
              <a:spLocks/>
            </p:cNvSpPr>
            <p:nvPr/>
          </p:nvSpPr>
          <p:spPr bwMode="auto">
            <a:xfrm>
              <a:off x="12876851" y="7513662"/>
              <a:ext cx="1404190" cy="1028832"/>
            </a:xfrm>
            <a:custGeom>
              <a:avLst/>
              <a:gdLst>
                <a:gd name="T0" fmla="*/ 0 w 598"/>
                <a:gd name="T1" fmla="*/ 0 h 620"/>
                <a:gd name="T2" fmla="*/ 0 w 598"/>
                <a:gd name="T3" fmla="*/ 0 h 620"/>
                <a:gd name="T4" fmla="*/ 8 w 598"/>
                <a:gd name="T5" fmla="*/ 228 h 620"/>
                <a:gd name="T6" fmla="*/ 14 w 598"/>
                <a:gd name="T7" fmla="*/ 470 h 620"/>
                <a:gd name="T8" fmla="*/ 14 w 598"/>
                <a:gd name="T9" fmla="*/ 470 h 620"/>
                <a:gd name="T10" fmla="*/ 116 w 598"/>
                <a:gd name="T11" fmla="*/ 490 h 620"/>
                <a:gd name="T12" fmla="*/ 210 w 598"/>
                <a:gd name="T13" fmla="*/ 512 h 620"/>
                <a:gd name="T14" fmla="*/ 296 w 598"/>
                <a:gd name="T15" fmla="*/ 532 h 620"/>
                <a:gd name="T16" fmla="*/ 372 w 598"/>
                <a:gd name="T17" fmla="*/ 552 h 620"/>
                <a:gd name="T18" fmla="*/ 440 w 598"/>
                <a:gd name="T19" fmla="*/ 570 h 620"/>
                <a:gd name="T20" fmla="*/ 500 w 598"/>
                <a:gd name="T21" fmla="*/ 588 h 620"/>
                <a:gd name="T22" fmla="*/ 598 w 598"/>
                <a:gd name="T23" fmla="*/ 620 h 620"/>
                <a:gd name="T24" fmla="*/ 598 w 598"/>
                <a:gd name="T25" fmla="*/ 426 h 620"/>
                <a:gd name="T26" fmla="*/ 598 w 598"/>
                <a:gd name="T27" fmla="*/ 76 h 620"/>
                <a:gd name="T28" fmla="*/ 0 w 598"/>
                <a:gd name="T29"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8" h="620">
                  <a:moveTo>
                    <a:pt x="0" y="0"/>
                  </a:moveTo>
                  <a:lnTo>
                    <a:pt x="0" y="0"/>
                  </a:lnTo>
                  <a:lnTo>
                    <a:pt x="8" y="228"/>
                  </a:lnTo>
                  <a:lnTo>
                    <a:pt x="14" y="470"/>
                  </a:lnTo>
                  <a:lnTo>
                    <a:pt x="14" y="470"/>
                  </a:lnTo>
                  <a:lnTo>
                    <a:pt x="116" y="490"/>
                  </a:lnTo>
                  <a:lnTo>
                    <a:pt x="210" y="512"/>
                  </a:lnTo>
                  <a:lnTo>
                    <a:pt x="296" y="532"/>
                  </a:lnTo>
                  <a:lnTo>
                    <a:pt x="372" y="552"/>
                  </a:lnTo>
                  <a:lnTo>
                    <a:pt x="440" y="570"/>
                  </a:lnTo>
                  <a:lnTo>
                    <a:pt x="500" y="588"/>
                  </a:lnTo>
                  <a:lnTo>
                    <a:pt x="598" y="620"/>
                  </a:lnTo>
                  <a:lnTo>
                    <a:pt x="598" y="426"/>
                  </a:lnTo>
                  <a:lnTo>
                    <a:pt x="598" y="76"/>
                  </a:lnTo>
                  <a:lnTo>
                    <a:pt x="0" y="0"/>
                  </a:lnTo>
                  <a:close/>
                </a:path>
              </a:pathLst>
            </a:custGeom>
            <a:solidFill>
              <a:schemeClr val="bg1">
                <a:alpha val="3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94" name="Freeform 138"/>
            <p:cNvSpPr>
              <a:spLocks/>
            </p:cNvSpPr>
            <p:nvPr/>
          </p:nvSpPr>
          <p:spPr bwMode="auto">
            <a:xfrm>
              <a:off x="12529326" y="7483793"/>
              <a:ext cx="380399" cy="809790"/>
            </a:xfrm>
            <a:custGeom>
              <a:avLst/>
              <a:gdLst>
                <a:gd name="T0" fmla="*/ 0 w 162"/>
                <a:gd name="T1" fmla="*/ 0 h 488"/>
                <a:gd name="T2" fmla="*/ 0 w 162"/>
                <a:gd name="T3" fmla="*/ 458 h 488"/>
                <a:gd name="T4" fmla="*/ 0 w 162"/>
                <a:gd name="T5" fmla="*/ 458 h 488"/>
                <a:gd name="T6" fmla="*/ 162 w 162"/>
                <a:gd name="T7" fmla="*/ 488 h 488"/>
                <a:gd name="T8" fmla="*/ 162 w 162"/>
                <a:gd name="T9" fmla="*/ 488 h 488"/>
                <a:gd name="T10" fmla="*/ 156 w 162"/>
                <a:gd name="T11" fmla="*/ 246 h 488"/>
                <a:gd name="T12" fmla="*/ 148 w 162"/>
                <a:gd name="T13" fmla="*/ 18 h 488"/>
                <a:gd name="T14" fmla="*/ 0 w 162"/>
                <a:gd name="T15" fmla="*/ 0 h 4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488">
                  <a:moveTo>
                    <a:pt x="0" y="0"/>
                  </a:moveTo>
                  <a:lnTo>
                    <a:pt x="0" y="458"/>
                  </a:lnTo>
                  <a:lnTo>
                    <a:pt x="0" y="458"/>
                  </a:lnTo>
                  <a:lnTo>
                    <a:pt x="162" y="488"/>
                  </a:lnTo>
                  <a:lnTo>
                    <a:pt x="162" y="488"/>
                  </a:lnTo>
                  <a:lnTo>
                    <a:pt x="156" y="246"/>
                  </a:lnTo>
                  <a:lnTo>
                    <a:pt x="148" y="18"/>
                  </a:lnTo>
                  <a:lnTo>
                    <a:pt x="0" y="0"/>
                  </a:lnTo>
                  <a:close/>
                </a:path>
              </a:pathLst>
            </a:custGeom>
            <a:solidFill>
              <a:schemeClr val="bg1">
                <a:alpha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68" name="Freeform 109"/>
            <p:cNvSpPr>
              <a:spLocks/>
            </p:cNvSpPr>
            <p:nvPr/>
          </p:nvSpPr>
          <p:spPr bwMode="auto">
            <a:xfrm>
              <a:off x="11233150" y="11166628"/>
              <a:ext cx="1277390" cy="1474635"/>
            </a:xfrm>
            <a:custGeom>
              <a:avLst/>
              <a:gdLst>
                <a:gd name="T0" fmla="*/ 544 w 544"/>
                <a:gd name="T1" fmla="*/ 254 h 628"/>
                <a:gd name="T2" fmla="*/ 0 w 544"/>
                <a:gd name="T3" fmla="*/ 0 h 628"/>
                <a:gd name="T4" fmla="*/ 0 w 544"/>
                <a:gd name="T5" fmla="*/ 344 h 628"/>
                <a:gd name="T6" fmla="*/ 544 w 544"/>
                <a:gd name="T7" fmla="*/ 628 h 628"/>
                <a:gd name="T8" fmla="*/ 544 w 544"/>
                <a:gd name="T9" fmla="*/ 254 h 628"/>
              </a:gdLst>
              <a:ahLst/>
              <a:cxnLst>
                <a:cxn ang="0">
                  <a:pos x="T0" y="T1"/>
                </a:cxn>
                <a:cxn ang="0">
                  <a:pos x="T2" y="T3"/>
                </a:cxn>
                <a:cxn ang="0">
                  <a:pos x="T4" y="T5"/>
                </a:cxn>
                <a:cxn ang="0">
                  <a:pos x="T6" y="T7"/>
                </a:cxn>
                <a:cxn ang="0">
                  <a:pos x="T8" y="T9"/>
                </a:cxn>
              </a:cxnLst>
              <a:rect l="0" t="0" r="r" b="b"/>
              <a:pathLst>
                <a:path w="544" h="628">
                  <a:moveTo>
                    <a:pt x="544" y="254"/>
                  </a:moveTo>
                  <a:lnTo>
                    <a:pt x="0" y="0"/>
                  </a:lnTo>
                  <a:lnTo>
                    <a:pt x="0" y="344"/>
                  </a:lnTo>
                  <a:lnTo>
                    <a:pt x="544" y="628"/>
                  </a:lnTo>
                  <a:lnTo>
                    <a:pt x="544" y="254"/>
                  </a:lnTo>
                  <a:close/>
                </a:path>
              </a:pathLst>
            </a:custGeom>
            <a:gradFill>
              <a:gsLst>
                <a:gs pos="0">
                  <a:schemeClr val="bg1">
                    <a:lumMod val="85000"/>
                  </a:schemeClr>
                </a:gs>
                <a:gs pos="100000">
                  <a:schemeClr val="tx1">
                    <a:lumMod val="95000"/>
                    <a:lumOff val="5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70" name="Freeform 111"/>
            <p:cNvSpPr>
              <a:spLocks/>
            </p:cNvSpPr>
            <p:nvPr/>
          </p:nvSpPr>
          <p:spPr bwMode="auto">
            <a:xfrm>
              <a:off x="11242543" y="11124362"/>
              <a:ext cx="3409505" cy="638695"/>
            </a:xfrm>
            <a:custGeom>
              <a:avLst/>
              <a:gdLst>
                <a:gd name="T0" fmla="*/ 92 w 1452"/>
                <a:gd name="T1" fmla="*/ 0 h 272"/>
                <a:gd name="T2" fmla="*/ 0 w 1452"/>
                <a:gd name="T3" fmla="*/ 20 h 272"/>
                <a:gd name="T4" fmla="*/ 540 w 1452"/>
                <a:gd name="T5" fmla="*/ 272 h 272"/>
                <a:gd name="T6" fmla="*/ 1452 w 1452"/>
                <a:gd name="T7" fmla="*/ 44 h 272"/>
                <a:gd name="T8" fmla="*/ 1292 w 1452"/>
                <a:gd name="T9" fmla="*/ 0 h 272"/>
                <a:gd name="T10" fmla="*/ 1294 w 1452"/>
                <a:gd name="T11" fmla="*/ 58 h 272"/>
                <a:gd name="T12" fmla="*/ 548 w 1452"/>
                <a:gd name="T13" fmla="*/ 246 h 272"/>
                <a:gd name="T14" fmla="*/ 92 w 1452"/>
                <a:gd name="T15" fmla="*/ 46 h 272"/>
                <a:gd name="T16" fmla="*/ 92 w 1452"/>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272">
                  <a:moveTo>
                    <a:pt x="92" y="0"/>
                  </a:moveTo>
                  <a:lnTo>
                    <a:pt x="0" y="20"/>
                  </a:lnTo>
                  <a:lnTo>
                    <a:pt x="540" y="272"/>
                  </a:lnTo>
                  <a:lnTo>
                    <a:pt x="1452" y="44"/>
                  </a:lnTo>
                  <a:lnTo>
                    <a:pt x="1292" y="0"/>
                  </a:lnTo>
                  <a:lnTo>
                    <a:pt x="1294" y="58"/>
                  </a:lnTo>
                  <a:lnTo>
                    <a:pt x="548" y="246"/>
                  </a:lnTo>
                  <a:lnTo>
                    <a:pt x="92" y="46"/>
                  </a:lnTo>
                  <a:lnTo>
                    <a:pt x="92" y="0"/>
                  </a:ln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76" name="Freeform 117"/>
            <p:cNvSpPr>
              <a:spLocks/>
            </p:cNvSpPr>
            <p:nvPr/>
          </p:nvSpPr>
          <p:spPr bwMode="auto">
            <a:xfrm>
              <a:off x="12510540" y="11227680"/>
              <a:ext cx="2141508" cy="1413583"/>
            </a:xfrm>
            <a:custGeom>
              <a:avLst/>
              <a:gdLst>
                <a:gd name="T0" fmla="*/ 0 w 912"/>
                <a:gd name="T1" fmla="*/ 228 h 602"/>
                <a:gd name="T2" fmla="*/ 912 w 912"/>
                <a:gd name="T3" fmla="*/ 0 h 602"/>
                <a:gd name="T4" fmla="*/ 912 w 912"/>
                <a:gd name="T5" fmla="*/ 320 h 602"/>
                <a:gd name="T6" fmla="*/ 0 w 912"/>
                <a:gd name="T7" fmla="*/ 602 h 602"/>
                <a:gd name="T8" fmla="*/ 0 w 912"/>
                <a:gd name="T9" fmla="*/ 228 h 602"/>
              </a:gdLst>
              <a:ahLst/>
              <a:cxnLst>
                <a:cxn ang="0">
                  <a:pos x="T0" y="T1"/>
                </a:cxn>
                <a:cxn ang="0">
                  <a:pos x="T2" y="T3"/>
                </a:cxn>
                <a:cxn ang="0">
                  <a:pos x="T4" y="T5"/>
                </a:cxn>
                <a:cxn ang="0">
                  <a:pos x="T6" y="T7"/>
                </a:cxn>
                <a:cxn ang="0">
                  <a:pos x="T8" y="T9"/>
                </a:cxn>
              </a:cxnLst>
              <a:rect l="0" t="0" r="r" b="b"/>
              <a:pathLst>
                <a:path w="912" h="602">
                  <a:moveTo>
                    <a:pt x="0" y="228"/>
                  </a:moveTo>
                  <a:lnTo>
                    <a:pt x="912" y="0"/>
                  </a:lnTo>
                  <a:lnTo>
                    <a:pt x="912" y="320"/>
                  </a:lnTo>
                  <a:lnTo>
                    <a:pt x="0" y="602"/>
                  </a:lnTo>
                  <a:lnTo>
                    <a:pt x="0" y="228"/>
                  </a:lnTo>
                  <a:close/>
                </a:path>
              </a:pathLst>
            </a:custGeom>
            <a:gradFill>
              <a:gsLst>
                <a:gs pos="100000">
                  <a:schemeClr val="bg1">
                    <a:lumMod val="85000"/>
                  </a:schemeClr>
                </a:gs>
                <a:gs pos="0">
                  <a:schemeClr val="tx1">
                    <a:lumMod val="95000"/>
                    <a:lumOff val="5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78" name="Freeform 122"/>
            <p:cNvSpPr>
              <a:spLocks/>
            </p:cNvSpPr>
            <p:nvPr/>
          </p:nvSpPr>
          <p:spPr bwMode="auto">
            <a:xfrm>
              <a:off x="12195889" y="11612776"/>
              <a:ext cx="314651" cy="1028487"/>
            </a:xfrm>
            <a:custGeom>
              <a:avLst/>
              <a:gdLst>
                <a:gd name="T0" fmla="*/ 0 w 134"/>
                <a:gd name="T1" fmla="*/ 0 h 438"/>
                <a:gd name="T2" fmla="*/ 0 w 134"/>
                <a:gd name="T3" fmla="*/ 0 h 438"/>
                <a:gd name="T4" fmla="*/ 10 w 134"/>
                <a:gd name="T5" fmla="*/ 200 h 438"/>
                <a:gd name="T6" fmla="*/ 20 w 134"/>
                <a:gd name="T7" fmla="*/ 378 h 438"/>
                <a:gd name="T8" fmla="*/ 134 w 134"/>
                <a:gd name="T9" fmla="*/ 438 h 438"/>
                <a:gd name="T10" fmla="*/ 134 w 134"/>
                <a:gd name="T11" fmla="*/ 64 h 438"/>
                <a:gd name="T12" fmla="*/ 0 w 134"/>
                <a:gd name="T13" fmla="*/ 0 h 438"/>
              </a:gdLst>
              <a:ahLst/>
              <a:cxnLst>
                <a:cxn ang="0">
                  <a:pos x="T0" y="T1"/>
                </a:cxn>
                <a:cxn ang="0">
                  <a:pos x="T2" y="T3"/>
                </a:cxn>
                <a:cxn ang="0">
                  <a:pos x="T4" y="T5"/>
                </a:cxn>
                <a:cxn ang="0">
                  <a:pos x="T6" y="T7"/>
                </a:cxn>
                <a:cxn ang="0">
                  <a:pos x="T8" y="T9"/>
                </a:cxn>
                <a:cxn ang="0">
                  <a:pos x="T10" y="T11"/>
                </a:cxn>
                <a:cxn ang="0">
                  <a:pos x="T12" y="T13"/>
                </a:cxn>
              </a:cxnLst>
              <a:rect l="0" t="0" r="r" b="b"/>
              <a:pathLst>
                <a:path w="134" h="438">
                  <a:moveTo>
                    <a:pt x="0" y="0"/>
                  </a:moveTo>
                  <a:lnTo>
                    <a:pt x="0" y="0"/>
                  </a:lnTo>
                  <a:lnTo>
                    <a:pt x="10" y="200"/>
                  </a:lnTo>
                  <a:lnTo>
                    <a:pt x="20" y="378"/>
                  </a:lnTo>
                  <a:lnTo>
                    <a:pt x="134" y="438"/>
                  </a:lnTo>
                  <a:lnTo>
                    <a:pt x="134" y="64"/>
                  </a:lnTo>
                  <a:lnTo>
                    <a:pt x="0" y="0"/>
                  </a:lnTo>
                  <a:close/>
                </a:path>
              </a:pathLst>
            </a:custGeom>
            <a:solidFill>
              <a:srgbClr val="E6E7E8">
                <a:alpha val="39000"/>
              </a:srgb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86" name="Freeform 130"/>
            <p:cNvSpPr>
              <a:spLocks/>
            </p:cNvSpPr>
            <p:nvPr/>
          </p:nvSpPr>
          <p:spPr bwMode="auto">
            <a:xfrm>
              <a:off x="12510540" y="11683220"/>
              <a:ext cx="314651" cy="958043"/>
            </a:xfrm>
            <a:custGeom>
              <a:avLst/>
              <a:gdLst>
                <a:gd name="T0" fmla="*/ 134 w 134"/>
                <a:gd name="T1" fmla="*/ 0 h 408"/>
                <a:gd name="T2" fmla="*/ 0 w 134"/>
                <a:gd name="T3" fmla="*/ 34 h 408"/>
                <a:gd name="T4" fmla="*/ 0 w 134"/>
                <a:gd name="T5" fmla="*/ 408 h 408"/>
                <a:gd name="T6" fmla="*/ 108 w 134"/>
                <a:gd name="T7" fmla="*/ 376 h 408"/>
                <a:gd name="T8" fmla="*/ 108 w 134"/>
                <a:gd name="T9" fmla="*/ 376 h 408"/>
                <a:gd name="T10" fmla="*/ 122 w 134"/>
                <a:gd name="T11" fmla="*/ 196 h 408"/>
                <a:gd name="T12" fmla="*/ 134 w 134"/>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34" h="408">
                  <a:moveTo>
                    <a:pt x="134" y="0"/>
                  </a:moveTo>
                  <a:lnTo>
                    <a:pt x="0" y="34"/>
                  </a:lnTo>
                  <a:lnTo>
                    <a:pt x="0" y="408"/>
                  </a:lnTo>
                  <a:lnTo>
                    <a:pt x="108" y="376"/>
                  </a:lnTo>
                  <a:lnTo>
                    <a:pt x="108" y="376"/>
                  </a:lnTo>
                  <a:lnTo>
                    <a:pt x="122" y="196"/>
                  </a:lnTo>
                  <a:lnTo>
                    <a:pt x="134" y="0"/>
                  </a:lnTo>
                  <a:close/>
                </a:path>
              </a:pathLst>
            </a:custGeom>
            <a:solidFill>
              <a:srgbClr val="E6E7E8">
                <a:alpha val="39000"/>
              </a:srgbClr>
            </a:solidFill>
            <a:ln>
              <a:noFill/>
            </a:ln>
            <a:extLst/>
          </p:spPr>
          <p:txBody>
            <a:bodyPr vert="horz" wrap="square" lIns="91440" tIns="45720" rIns="91440" bIns="45720" numCol="1" anchor="t" anchorCtr="0" compatLnSpc="1">
              <a:prstTxWarp prst="textNoShape">
                <a:avLst/>
              </a:prstTxWarp>
            </a:bodyPr>
            <a:lstStyle/>
            <a:p>
              <a:endParaRPr lang="en-AU"/>
            </a:p>
          </p:txBody>
        </p:sp>
      </p:grpSp>
      <p:sp>
        <p:nvSpPr>
          <p:cNvPr id="2" name="Title 1"/>
          <p:cNvSpPr>
            <a:spLocks noGrp="1"/>
          </p:cNvSpPr>
          <p:nvPr>
            <p:ph type="title"/>
          </p:nvPr>
        </p:nvSpPr>
        <p:spPr/>
        <p:txBody>
          <a:bodyPr/>
          <a:lstStyle/>
          <a:p>
            <a:r>
              <a:rPr lang="id-ID" dirty="0"/>
              <a:t>BAR INFOGRAPHIC</a:t>
            </a:r>
            <a:endParaRPr lang="en-AU" dirty="0"/>
          </a:p>
        </p:txBody>
      </p:sp>
      <p:sp>
        <p:nvSpPr>
          <p:cNvPr id="3" name="Content Placeholder 2"/>
          <p:cNvSpPr>
            <a:spLocks noGrp="1"/>
          </p:cNvSpPr>
          <p:nvPr>
            <p:ph idx="1"/>
          </p:nvPr>
        </p:nvSpPr>
        <p:spPr/>
        <p:txBody>
          <a:bodyPr>
            <a:normAutofit fontScale="92500" lnSpcReduction="20000"/>
          </a:bodyPr>
          <a:lstStyle/>
          <a:p>
            <a:r>
              <a:rPr lang="id-ID" dirty="0"/>
              <a:t>Intro Should Be Placed Here</a:t>
            </a:r>
            <a:endParaRPr lang="en-AU" dirty="0"/>
          </a:p>
        </p:txBody>
      </p:sp>
      <p:grpSp>
        <p:nvGrpSpPr>
          <p:cNvPr id="35" name="Group 34"/>
          <p:cNvGrpSpPr/>
          <p:nvPr/>
        </p:nvGrpSpPr>
        <p:grpSpPr>
          <a:xfrm>
            <a:off x="1603375" y="5126407"/>
            <a:ext cx="3418898" cy="7457706"/>
            <a:chOff x="8505825" y="4635500"/>
            <a:chExt cx="2311400" cy="5041900"/>
          </a:xfrm>
        </p:grpSpPr>
        <p:sp>
          <p:nvSpPr>
            <p:cNvPr id="4" name="Freeform 109"/>
            <p:cNvSpPr>
              <a:spLocks/>
            </p:cNvSpPr>
            <p:nvPr/>
          </p:nvSpPr>
          <p:spPr bwMode="auto">
            <a:xfrm>
              <a:off x="8505825" y="8680450"/>
              <a:ext cx="863600" cy="996950"/>
            </a:xfrm>
            <a:custGeom>
              <a:avLst/>
              <a:gdLst>
                <a:gd name="T0" fmla="*/ 544 w 544"/>
                <a:gd name="T1" fmla="*/ 254 h 628"/>
                <a:gd name="T2" fmla="*/ 0 w 544"/>
                <a:gd name="T3" fmla="*/ 0 h 628"/>
                <a:gd name="T4" fmla="*/ 0 w 544"/>
                <a:gd name="T5" fmla="*/ 344 h 628"/>
                <a:gd name="T6" fmla="*/ 544 w 544"/>
                <a:gd name="T7" fmla="*/ 628 h 628"/>
                <a:gd name="T8" fmla="*/ 544 w 544"/>
                <a:gd name="T9" fmla="*/ 254 h 628"/>
              </a:gdLst>
              <a:ahLst/>
              <a:cxnLst>
                <a:cxn ang="0">
                  <a:pos x="T0" y="T1"/>
                </a:cxn>
                <a:cxn ang="0">
                  <a:pos x="T2" y="T3"/>
                </a:cxn>
                <a:cxn ang="0">
                  <a:pos x="T4" y="T5"/>
                </a:cxn>
                <a:cxn ang="0">
                  <a:pos x="T6" y="T7"/>
                </a:cxn>
                <a:cxn ang="0">
                  <a:pos x="T8" y="T9"/>
                </a:cxn>
              </a:cxnLst>
              <a:rect l="0" t="0" r="r" b="b"/>
              <a:pathLst>
                <a:path w="544" h="628">
                  <a:moveTo>
                    <a:pt x="544" y="254"/>
                  </a:moveTo>
                  <a:lnTo>
                    <a:pt x="0" y="0"/>
                  </a:lnTo>
                  <a:lnTo>
                    <a:pt x="0" y="344"/>
                  </a:lnTo>
                  <a:lnTo>
                    <a:pt x="544" y="628"/>
                  </a:lnTo>
                  <a:lnTo>
                    <a:pt x="544" y="254"/>
                  </a:lnTo>
                  <a:close/>
                </a:path>
              </a:pathLst>
            </a:custGeom>
            <a:gradFill>
              <a:gsLst>
                <a:gs pos="0">
                  <a:schemeClr val="bg1">
                    <a:lumMod val="85000"/>
                  </a:schemeClr>
                </a:gs>
                <a:gs pos="100000">
                  <a:schemeClr val="tx1">
                    <a:lumMod val="95000"/>
                    <a:lumOff val="5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5" name="Freeform 110"/>
            <p:cNvSpPr>
              <a:spLocks/>
            </p:cNvSpPr>
            <p:nvPr/>
          </p:nvSpPr>
          <p:spPr bwMode="auto">
            <a:xfrm>
              <a:off x="8505825" y="8680450"/>
              <a:ext cx="863600" cy="996950"/>
            </a:xfrm>
            <a:custGeom>
              <a:avLst/>
              <a:gdLst>
                <a:gd name="T0" fmla="*/ 544 w 544"/>
                <a:gd name="T1" fmla="*/ 254 h 628"/>
                <a:gd name="T2" fmla="*/ 0 w 544"/>
                <a:gd name="T3" fmla="*/ 0 h 628"/>
                <a:gd name="T4" fmla="*/ 0 w 544"/>
                <a:gd name="T5" fmla="*/ 344 h 628"/>
                <a:gd name="T6" fmla="*/ 544 w 544"/>
                <a:gd name="T7" fmla="*/ 628 h 628"/>
                <a:gd name="T8" fmla="*/ 544 w 544"/>
                <a:gd name="T9" fmla="*/ 254 h 628"/>
              </a:gdLst>
              <a:ahLst/>
              <a:cxnLst>
                <a:cxn ang="0">
                  <a:pos x="T0" y="T1"/>
                </a:cxn>
                <a:cxn ang="0">
                  <a:pos x="T2" y="T3"/>
                </a:cxn>
                <a:cxn ang="0">
                  <a:pos x="T4" y="T5"/>
                </a:cxn>
                <a:cxn ang="0">
                  <a:pos x="T6" y="T7"/>
                </a:cxn>
                <a:cxn ang="0">
                  <a:pos x="T8" y="T9"/>
                </a:cxn>
              </a:cxnLst>
              <a:rect l="0" t="0" r="r" b="b"/>
              <a:pathLst>
                <a:path w="544" h="628">
                  <a:moveTo>
                    <a:pt x="544" y="254"/>
                  </a:moveTo>
                  <a:lnTo>
                    <a:pt x="0" y="0"/>
                  </a:lnTo>
                  <a:lnTo>
                    <a:pt x="0" y="344"/>
                  </a:lnTo>
                  <a:lnTo>
                    <a:pt x="544" y="628"/>
                  </a:lnTo>
                  <a:lnTo>
                    <a:pt x="544" y="2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 name="Freeform 111"/>
            <p:cNvSpPr>
              <a:spLocks/>
            </p:cNvSpPr>
            <p:nvPr/>
          </p:nvSpPr>
          <p:spPr bwMode="auto">
            <a:xfrm>
              <a:off x="8512175" y="8651875"/>
              <a:ext cx="2305050" cy="431800"/>
            </a:xfrm>
            <a:custGeom>
              <a:avLst/>
              <a:gdLst>
                <a:gd name="T0" fmla="*/ 92 w 1452"/>
                <a:gd name="T1" fmla="*/ 0 h 272"/>
                <a:gd name="T2" fmla="*/ 0 w 1452"/>
                <a:gd name="T3" fmla="*/ 20 h 272"/>
                <a:gd name="T4" fmla="*/ 540 w 1452"/>
                <a:gd name="T5" fmla="*/ 272 h 272"/>
                <a:gd name="T6" fmla="*/ 1452 w 1452"/>
                <a:gd name="T7" fmla="*/ 44 h 272"/>
                <a:gd name="T8" fmla="*/ 1292 w 1452"/>
                <a:gd name="T9" fmla="*/ 0 h 272"/>
                <a:gd name="T10" fmla="*/ 1294 w 1452"/>
                <a:gd name="T11" fmla="*/ 58 h 272"/>
                <a:gd name="T12" fmla="*/ 548 w 1452"/>
                <a:gd name="T13" fmla="*/ 246 h 272"/>
                <a:gd name="T14" fmla="*/ 92 w 1452"/>
                <a:gd name="T15" fmla="*/ 46 h 272"/>
                <a:gd name="T16" fmla="*/ 92 w 1452"/>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272">
                  <a:moveTo>
                    <a:pt x="92" y="0"/>
                  </a:moveTo>
                  <a:lnTo>
                    <a:pt x="0" y="20"/>
                  </a:lnTo>
                  <a:lnTo>
                    <a:pt x="540" y="272"/>
                  </a:lnTo>
                  <a:lnTo>
                    <a:pt x="1452" y="44"/>
                  </a:lnTo>
                  <a:lnTo>
                    <a:pt x="1292" y="0"/>
                  </a:lnTo>
                  <a:lnTo>
                    <a:pt x="1294" y="58"/>
                  </a:lnTo>
                  <a:lnTo>
                    <a:pt x="548" y="246"/>
                  </a:lnTo>
                  <a:lnTo>
                    <a:pt x="92" y="46"/>
                  </a:lnTo>
                  <a:lnTo>
                    <a:pt x="92" y="0"/>
                  </a:ln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7" name="Freeform 112"/>
            <p:cNvSpPr>
              <a:spLocks/>
            </p:cNvSpPr>
            <p:nvPr/>
          </p:nvSpPr>
          <p:spPr bwMode="auto">
            <a:xfrm>
              <a:off x="8512175" y="8651875"/>
              <a:ext cx="2305050" cy="431800"/>
            </a:xfrm>
            <a:custGeom>
              <a:avLst/>
              <a:gdLst>
                <a:gd name="T0" fmla="*/ 92 w 1452"/>
                <a:gd name="T1" fmla="*/ 0 h 272"/>
                <a:gd name="T2" fmla="*/ 0 w 1452"/>
                <a:gd name="T3" fmla="*/ 20 h 272"/>
                <a:gd name="T4" fmla="*/ 540 w 1452"/>
                <a:gd name="T5" fmla="*/ 272 h 272"/>
                <a:gd name="T6" fmla="*/ 1452 w 1452"/>
                <a:gd name="T7" fmla="*/ 44 h 272"/>
                <a:gd name="T8" fmla="*/ 1292 w 1452"/>
                <a:gd name="T9" fmla="*/ 0 h 272"/>
                <a:gd name="T10" fmla="*/ 1294 w 1452"/>
                <a:gd name="T11" fmla="*/ 58 h 272"/>
                <a:gd name="T12" fmla="*/ 548 w 1452"/>
                <a:gd name="T13" fmla="*/ 246 h 272"/>
                <a:gd name="T14" fmla="*/ 92 w 1452"/>
                <a:gd name="T15" fmla="*/ 46 h 272"/>
                <a:gd name="T16" fmla="*/ 92 w 1452"/>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2" h="272">
                  <a:moveTo>
                    <a:pt x="92" y="0"/>
                  </a:moveTo>
                  <a:lnTo>
                    <a:pt x="0" y="20"/>
                  </a:lnTo>
                  <a:lnTo>
                    <a:pt x="540" y="272"/>
                  </a:lnTo>
                  <a:lnTo>
                    <a:pt x="1452" y="44"/>
                  </a:lnTo>
                  <a:lnTo>
                    <a:pt x="1292" y="0"/>
                  </a:lnTo>
                  <a:lnTo>
                    <a:pt x="1294" y="58"/>
                  </a:lnTo>
                  <a:lnTo>
                    <a:pt x="548" y="246"/>
                  </a:lnTo>
                  <a:lnTo>
                    <a:pt x="92" y="46"/>
                  </a:lnTo>
                  <a:lnTo>
                    <a:pt x="9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113"/>
            <p:cNvSpPr>
              <a:spLocks/>
            </p:cNvSpPr>
            <p:nvPr/>
          </p:nvSpPr>
          <p:spPr bwMode="auto">
            <a:xfrm>
              <a:off x="8658225" y="5006975"/>
              <a:ext cx="723900" cy="4035425"/>
            </a:xfrm>
            <a:custGeom>
              <a:avLst/>
              <a:gdLst>
                <a:gd name="T0" fmla="*/ 456 w 456"/>
                <a:gd name="T1" fmla="*/ 2542 h 2542"/>
                <a:gd name="T2" fmla="*/ 0 w 456"/>
                <a:gd name="T3" fmla="*/ 2342 h 2542"/>
                <a:gd name="T4" fmla="*/ 0 w 456"/>
                <a:gd name="T5" fmla="*/ 102 h 2542"/>
                <a:gd name="T6" fmla="*/ 456 w 456"/>
                <a:gd name="T7" fmla="*/ 0 h 2542"/>
                <a:gd name="T8" fmla="*/ 456 w 456"/>
                <a:gd name="T9" fmla="*/ 2542 h 2542"/>
              </a:gdLst>
              <a:ahLst/>
              <a:cxnLst>
                <a:cxn ang="0">
                  <a:pos x="T0" y="T1"/>
                </a:cxn>
                <a:cxn ang="0">
                  <a:pos x="T2" y="T3"/>
                </a:cxn>
                <a:cxn ang="0">
                  <a:pos x="T4" y="T5"/>
                </a:cxn>
                <a:cxn ang="0">
                  <a:pos x="T6" y="T7"/>
                </a:cxn>
                <a:cxn ang="0">
                  <a:pos x="T8" y="T9"/>
                </a:cxn>
              </a:cxnLst>
              <a:rect l="0" t="0" r="r" b="b"/>
              <a:pathLst>
                <a:path w="456" h="2542">
                  <a:moveTo>
                    <a:pt x="456" y="2542"/>
                  </a:moveTo>
                  <a:lnTo>
                    <a:pt x="0" y="2342"/>
                  </a:lnTo>
                  <a:lnTo>
                    <a:pt x="0" y="102"/>
                  </a:lnTo>
                  <a:lnTo>
                    <a:pt x="456" y="0"/>
                  </a:lnTo>
                  <a:lnTo>
                    <a:pt x="456" y="2542"/>
                  </a:lnTo>
                  <a:close/>
                </a:path>
              </a:pathLst>
            </a:custGeom>
            <a:gradFill>
              <a:gsLst>
                <a:gs pos="0">
                  <a:schemeClr val="accent1"/>
                </a:gs>
                <a:gs pos="100000">
                  <a:schemeClr val="accent1">
                    <a:lumMod val="50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9" name="Freeform 114"/>
            <p:cNvSpPr>
              <a:spLocks/>
            </p:cNvSpPr>
            <p:nvPr/>
          </p:nvSpPr>
          <p:spPr bwMode="auto">
            <a:xfrm>
              <a:off x="8658225" y="5006975"/>
              <a:ext cx="723900" cy="4035425"/>
            </a:xfrm>
            <a:custGeom>
              <a:avLst/>
              <a:gdLst>
                <a:gd name="T0" fmla="*/ 456 w 456"/>
                <a:gd name="T1" fmla="*/ 2542 h 2542"/>
                <a:gd name="T2" fmla="*/ 0 w 456"/>
                <a:gd name="T3" fmla="*/ 2342 h 2542"/>
                <a:gd name="T4" fmla="*/ 0 w 456"/>
                <a:gd name="T5" fmla="*/ 102 h 2542"/>
                <a:gd name="T6" fmla="*/ 456 w 456"/>
                <a:gd name="T7" fmla="*/ 0 h 2542"/>
                <a:gd name="T8" fmla="*/ 456 w 456"/>
                <a:gd name="T9" fmla="*/ 2542 h 2542"/>
              </a:gdLst>
              <a:ahLst/>
              <a:cxnLst>
                <a:cxn ang="0">
                  <a:pos x="T0" y="T1"/>
                </a:cxn>
                <a:cxn ang="0">
                  <a:pos x="T2" y="T3"/>
                </a:cxn>
                <a:cxn ang="0">
                  <a:pos x="T4" y="T5"/>
                </a:cxn>
                <a:cxn ang="0">
                  <a:pos x="T6" y="T7"/>
                </a:cxn>
                <a:cxn ang="0">
                  <a:pos x="T8" y="T9"/>
                </a:cxn>
              </a:cxnLst>
              <a:rect l="0" t="0" r="r" b="b"/>
              <a:pathLst>
                <a:path w="456" h="2542">
                  <a:moveTo>
                    <a:pt x="456" y="2542"/>
                  </a:moveTo>
                  <a:lnTo>
                    <a:pt x="0" y="2342"/>
                  </a:lnTo>
                  <a:lnTo>
                    <a:pt x="0" y="102"/>
                  </a:lnTo>
                  <a:lnTo>
                    <a:pt x="456" y="0"/>
                  </a:lnTo>
                  <a:lnTo>
                    <a:pt x="456" y="25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115"/>
            <p:cNvSpPr>
              <a:spLocks/>
            </p:cNvSpPr>
            <p:nvPr/>
          </p:nvSpPr>
          <p:spPr bwMode="auto">
            <a:xfrm>
              <a:off x="9382125" y="5006975"/>
              <a:ext cx="1184275" cy="4035425"/>
            </a:xfrm>
            <a:custGeom>
              <a:avLst/>
              <a:gdLst>
                <a:gd name="T0" fmla="*/ 0 w 746"/>
                <a:gd name="T1" fmla="*/ 2542 h 2542"/>
                <a:gd name="T2" fmla="*/ 746 w 746"/>
                <a:gd name="T3" fmla="*/ 2354 h 2542"/>
                <a:gd name="T4" fmla="*/ 746 w 746"/>
                <a:gd name="T5" fmla="*/ 94 h 2542"/>
                <a:gd name="T6" fmla="*/ 0 w 746"/>
                <a:gd name="T7" fmla="*/ 0 h 2542"/>
                <a:gd name="T8" fmla="*/ 0 w 746"/>
                <a:gd name="T9" fmla="*/ 2542 h 2542"/>
              </a:gdLst>
              <a:ahLst/>
              <a:cxnLst>
                <a:cxn ang="0">
                  <a:pos x="T0" y="T1"/>
                </a:cxn>
                <a:cxn ang="0">
                  <a:pos x="T2" y="T3"/>
                </a:cxn>
                <a:cxn ang="0">
                  <a:pos x="T4" y="T5"/>
                </a:cxn>
                <a:cxn ang="0">
                  <a:pos x="T6" y="T7"/>
                </a:cxn>
                <a:cxn ang="0">
                  <a:pos x="T8" y="T9"/>
                </a:cxn>
              </a:cxnLst>
              <a:rect l="0" t="0" r="r" b="b"/>
              <a:pathLst>
                <a:path w="746" h="2542">
                  <a:moveTo>
                    <a:pt x="0" y="2542"/>
                  </a:moveTo>
                  <a:lnTo>
                    <a:pt x="746" y="2354"/>
                  </a:lnTo>
                  <a:lnTo>
                    <a:pt x="746" y="94"/>
                  </a:lnTo>
                  <a:lnTo>
                    <a:pt x="0" y="0"/>
                  </a:lnTo>
                  <a:lnTo>
                    <a:pt x="0" y="2542"/>
                  </a:lnTo>
                  <a:close/>
                </a:path>
              </a:pathLst>
            </a:custGeom>
            <a:gradFill>
              <a:gsLst>
                <a:gs pos="100000">
                  <a:schemeClr val="accent1"/>
                </a:gs>
                <a:gs pos="0">
                  <a:schemeClr val="accent1">
                    <a:lumMod val="50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1" name="Freeform 116"/>
            <p:cNvSpPr>
              <a:spLocks/>
            </p:cNvSpPr>
            <p:nvPr/>
          </p:nvSpPr>
          <p:spPr bwMode="auto">
            <a:xfrm>
              <a:off x="9382125" y="5006975"/>
              <a:ext cx="1184275" cy="4035425"/>
            </a:xfrm>
            <a:custGeom>
              <a:avLst/>
              <a:gdLst>
                <a:gd name="T0" fmla="*/ 0 w 746"/>
                <a:gd name="T1" fmla="*/ 2542 h 2542"/>
                <a:gd name="T2" fmla="*/ 746 w 746"/>
                <a:gd name="T3" fmla="*/ 2354 h 2542"/>
                <a:gd name="T4" fmla="*/ 746 w 746"/>
                <a:gd name="T5" fmla="*/ 94 h 2542"/>
                <a:gd name="T6" fmla="*/ 0 w 746"/>
                <a:gd name="T7" fmla="*/ 0 h 2542"/>
                <a:gd name="T8" fmla="*/ 0 w 746"/>
                <a:gd name="T9" fmla="*/ 2542 h 2542"/>
              </a:gdLst>
              <a:ahLst/>
              <a:cxnLst>
                <a:cxn ang="0">
                  <a:pos x="T0" y="T1"/>
                </a:cxn>
                <a:cxn ang="0">
                  <a:pos x="T2" y="T3"/>
                </a:cxn>
                <a:cxn ang="0">
                  <a:pos x="T4" y="T5"/>
                </a:cxn>
                <a:cxn ang="0">
                  <a:pos x="T6" y="T7"/>
                </a:cxn>
                <a:cxn ang="0">
                  <a:pos x="T8" y="T9"/>
                </a:cxn>
              </a:cxnLst>
              <a:rect l="0" t="0" r="r" b="b"/>
              <a:pathLst>
                <a:path w="746" h="2542">
                  <a:moveTo>
                    <a:pt x="0" y="2542"/>
                  </a:moveTo>
                  <a:lnTo>
                    <a:pt x="746" y="2354"/>
                  </a:lnTo>
                  <a:lnTo>
                    <a:pt x="746" y="94"/>
                  </a:lnTo>
                  <a:lnTo>
                    <a:pt x="0" y="0"/>
                  </a:lnTo>
                  <a:lnTo>
                    <a:pt x="0" y="25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17"/>
            <p:cNvSpPr>
              <a:spLocks/>
            </p:cNvSpPr>
            <p:nvPr/>
          </p:nvSpPr>
          <p:spPr bwMode="auto">
            <a:xfrm>
              <a:off x="9369425" y="8721725"/>
              <a:ext cx="1447800" cy="955675"/>
            </a:xfrm>
            <a:custGeom>
              <a:avLst/>
              <a:gdLst>
                <a:gd name="T0" fmla="*/ 0 w 912"/>
                <a:gd name="T1" fmla="*/ 228 h 602"/>
                <a:gd name="T2" fmla="*/ 912 w 912"/>
                <a:gd name="T3" fmla="*/ 0 h 602"/>
                <a:gd name="T4" fmla="*/ 912 w 912"/>
                <a:gd name="T5" fmla="*/ 320 h 602"/>
                <a:gd name="T6" fmla="*/ 0 w 912"/>
                <a:gd name="T7" fmla="*/ 602 h 602"/>
                <a:gd name="T8" fmla="*/ 0 w 912"/>
                <a:gd name="T9" fmla="*/ 228 h 602"/>
              </a:gdLst>
              <a:ahLst/>
              <a:cxnLst>
                <a:cxn ang="0">
                  <a:pos x="T0" y="T1"/>
                </a:cxn>
                <a:cxn ang="0">
                  <a:pos x="T2" y="T3"/>
                </a:cxn>
                <a:cxn ang="0">
                  <a:pos x="T4" y="T5"/>
                </a:cxn>
                <a:cxn ang="0">
                  <a:pos x="T6" y="T7"/>
                </a:cxn>
                <a:cxn ang="0">
                  <a:pos x="T8" y="T9"/>
                </a:cxn>
              </a:cxnLst>
              <a:rect l="0" t="0" r="r" b="b"/>
              <a:pathLst>
                <a:path w="912" h="602">
                  <a:moveTo>
                    <a:pt x="0" y="228"/>
                  </a:moveTo>
                  <a:lnTo>
                    <a:pt x="912" y="0"/>
                  </a:lnTo>
                  <a:lnTo>
                    <a:pt x="912" y="320"/>
                  </a:lnTo>
                  <a:lnTo>
                    <a:pt x="0" y="602"/>
                  </a:lnTo>
                  <a:lnTo>
                    <a:pt x="0" y="228"/>
                  </a:lnTo>
                  <a:close/>
                </a:path>
              </a:pathLst>
            </a:custGeom>
            <a:gradFill>
              <a:gsLst>
                <a:gs pos="100000">
                  <a:schemeClr val="bg1">
                    <a:lumMod val="85000"/>
                  </a:schemeClr>
                </a:gs>
                <a:gs pos="0">
                  <a:schemeClr val="tx1">
                    <a:lumMod val="95000"/>
                    <a:lumOff val="5000"/>
                  </a:schemeClr>
                </a:gs>
              </a:gsLst>
              <a:lin ang="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3" name="Freeform 118"/>
            <p:cNvSpPr>
              <a:spLocks/>
            </p:cNvSpPr>
            <p:nvPr/>
          </p:nvSpPr>
          <p:spPr bwMode="auto">
            <a:xfrm>
              <a:off x="9369425" y="8721725"/>
              <a:ext cx="1447800" cy="955675"/>
            </a:xfrm>
            <a:custGeom>
              <a:avLst/>
              <a:gdLst>
                <a:gd name="T0" fmla="*/ 0 w 912"/>
                <a:gd name="T1" fmla="*/ 228 h 602"/>
                <a:gd name="T2" fmla="*/ 912 w 912"/>
                <a:gd name="T3" fmla="*/ 0 h 602"/>
                <a:gd name="T4" fmla="*/ 912 w 912"/>
                <a:gd name="T5" fmla="*/ 320 h 602"/>
                <a:gd name="T6" fmla="*/ 0 w 912"/>
                <a:gd name="T7" fmla="*/ 602 h 602"/>
                <a:gd name="T8" fmla="*/ 0 w 912"/>
                <a:gd name="T9" fmla="*/ 228 h 602"/>
              </a:gdLst>
              <a:ahLst/>
              <a:cxnLst>
                <a:cxn ang="0">
                  <a:pos x="T0" y="T1"/>
                </a:cxn>
                <a:cxn ang="0">
                  <a:pos x="T2" y="T3"/>
                </a:cxn>
                <a:cxn ang="0">
                  <a:pos x="T4" y="T5"/>
                </a:cxn>
                <a:cxn ang="0">
                  <a:pos x="T6" y="T7"/>
                </a:cxn>
                <a:cxn ang="0">
                  <a:pos x="T8" y="T9"/>
                </a:cxn>
              </a:cxnLst>
              <a:rect l="0" t="0" r="r" b="b"/>
              <a:pathLst>
                <a:path w="912" h="602">
                  <a:moveTo>
                    <a:pt x="0" y="228"/>
                  </a:moveTo>
                  <a:lnTo>
                    <a:pt x="912" y="0"/>
                  </a:lnTo>
                  <a:lnTo>
                    <a:pt x="912" y="320"/>
                  </a:lnTo>
                  <a:lnTo>
                    <a:pt x="0" y="602"/>
                  </a:lnTo>
                  <a:lnTo>
                    <a:pt x="0" y="22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22"/>
            <p:cNvSpPr>
              <a:spLocks/>
            </p:cNvSpPr>
            <p:nvPr/>
          </p:nvSpPr>
          <p:spPr bwMode="auto">
            <a:xfrm>
              <a:off x="9156700" y="8982075"/>
              <a:ext cx="212725" cy="695325"/>
            </a:xfrm>
            <a:custGeom>
              <a:avLst/>
              <a:gdLst>
                <a:gd name="T0" fmla="*/ 0 w 134"/>
                <a:gd name="T1" fmla="*/ 0 h 438"/>
                <a:gd name="T2" fmla="*/ 0 w 134"/>
                <a:gd name="T3" fmla="*/ 0 h 438"/>
                <a:gd name="T4" fmla="*/ 10 w 134"/>
                <a:gd name="T5" fmla="*/ 200 h 438"/>
                <a:gd name="T6" fmla="*/ 20 w 134"/>
                <a:gd name="T7" fmla="*/ 378 h 438"/>
                <a:gd name="T8" fmla="*/ 134 w 134"/>
                <a:gd name="T9" fmla="*/ 438 h 438"/>
                <a:gd name="T10" fmla="*/ 134 w 134"/>
                <a:gd name="T11" fmla="*/ 64 h 438"/>
                <a:gd name="T12" fmla="*/ 0 w 134"/>
                <a:gd name="T13" fmla="*/ 0 h 438"/>
              </a:gdLst>
              <a:ahLst/>
              <a:cxnLst>
                <a:cxn ang="0">
                  <a:pos x="T0" y="T1"/>
                </a:cxn>
                <a:cxn ang="0">
                  <a:pos x="T2" y="T3"/>
                </a:cxn>
                <a:cxn ang="0">
                  <a:pos x="T4" y="T5"/>
                </a:cxn>
                <a:cxn ang="0">
                  <a:pos x="T6" y="T7"/>
                </a:cxn>
                <a:cxn ang="0">
                  <a:pos x="T8" y="T9"/>
                </a:cxn>
                <a:cxn ang="0">
                  <a:pos x="T10" y="T11"/>
                </a:cxn>
                <a:cxn ang="0">
                  <a:pos x="T12" y="T13"/>
                </a:cxn>
              </a:cxnLst>
              <a:rect l="0" t="0" r="r" b="b"/>
              <a:pathLst>
                <a:path w="134" h="438">
                  <a:moveTo>
                    <a:pt x="0" y="0"/>
                  </a:moveTo>
                  <a:lnTo>
                    <a:pt x="0" y="0"/>
                  </a:lnTo>
                  <a:lnTo>
                    <a:pt x="10" y="200"/>
                  </a:lnTo>
                  <a:lnTo>
                    <a:pt x="20" y="378"/>
                  </a:lnTo>
                  <a:lnTo>
                    <a:pt x="134" y="438"/>
                  </a:lnTo>
                  <a:lnTo>
                    <a:pt x="134" y="64"/>
                  </a:lnTo>
                  <a:lnTo>
                    <a:pt x="0" y="0"/>
                  </a:lnTo>
                  <a:close/>
                </a:path>
              </a:pathLst>
            </a:custGeom>
            <a:solidFill>
              <a:srgbClr val="E6E7E8">
                <a:alpha val="39000"/>
              </a:srgb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5" name="Freeform 123"/>
            <p:cNvSpPr>
              <a:spLocks/>
            </p:cNvSpPr>
            <p:nvPr/>
          </p:nvSpPr>
          <p:spPr bwMode="auto">
            <a:xfrm>
              <a:off x="9156700" y="8982075"/>
              <a:ext cx="212725" cy="695325"/>
            </a:xfrm>
            <a:custGeom>
              <a:avLst/>
              <a:gdLst>
                <a:gd name="T0" fmla="*/ 0 w 134"/>
                <a:gd name="T1" fmla="*/ 0 h 438"/>
                <a:gd name="T2" fmla="*/ 0 w 134"/>
                <a:gd name="T3" fmla="*/ 0 h 438"/>
                <a:gd name="T4" fmla="*/ 10 w 134"/>
                <a:gd name="T5" fmla="*/ 200 h 438"/>
                <a:gd name="T6" fmla="*/ 20 w 134"/>
                <a:gd name="T7" fmla="*/ 378 h 438"/>
                <a:gd name="T8" fmla="*/ 134 w 134"/>
                <a:gd name="T9" fmla="*/ 438 h 438"/>
                <a:gd name="T10" fmla="*/ 134 w 134"/>
                <a:gd name="T11" fmla="*/ 64 h 438"/>
                <a:gd name="T12" fmla="*/ 0 w 134"/>
                <a:gd name="T13" fmla="*/ 0 h 438"/>
              </a:gdLst>
              <a:ahLst/>
              <a:cxnLst>
                <a:cxn ang="0">
                  <a:pos x="T0" y="T1"/>
                </a:cxn>
                <a:cxn ang="0">
                  <a:pos x="T2" y="T3"/>
                </a:cxn>
                <a:cxn ang="0">
                  <a:pos x="T4" y="T5"/>
                </a:cxn>
                <a:cxn ang="0">
                  <a:pos x="T6" y="T7"/>
                </a:cxn>
                <a:cxn ang="0">
                  <a:pos x="T8" y="T9"/>
                </a:cxn>
                <a:cxn ang="0">
                  <a:pos x="T10" y="T11"/>
                </a:cxn>
                <a:cxn ang="0">
                  <a:pos x="T12" y="T13"/>
                </a:cxn>
              </a:cxnLst>
              <a:rect l="0" t="0" r="r" b="b"/>
              <a:pathLst>
                <a:path w="134" h="438">
                  <a:moveTo>
                    <a:pt x="0" y="0"/>
                  </a:moveTo>
                  <a:lnTo>
                    <a:pt x="0" y="0"/>
                  </a:lnTo>
                  <a:lnTo>
                    <a:pt x="10" y="200"/>
                  </a:lnTo>
                  <a:lnTo>
                    <a:pt x="20" y="378"/>
                  </a:lnTo>
                  <a:lnTo>
                    <a:pt x="134" y="438"/>
                  </a:lnTo>
                  <a:lnTo>
                    <a:pt x="134" y="6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24"/>
            <p:cNvSpPr>
              <a:spLocks/>
            </p:cNvSpPr>
            <p:nvPr/>
          </p:nvSpPr>
          <p:spPr bwMode="auto">
            <a:xfrm>
              <a:off x="9153525" y="8943975"/>
              <a:ext cx="431800" cy="139700"/>
            </a:xfrm>
            <a:custGeom>
              <a:avLst/>
              <a:gdLst>
                <a:gd name="T0" fmla="*/ 0 w 272"/>
                <a:gd name="T1" fmla="*/ 0 h 88"/>
                <a:gd name="T2" fmla="*/ 0 w 272"/>
                <a:gd name="T3" fmla="*/ 0 h 88"/>
                <a:gd name="T4" fmla="*/ 2 w 272"/>
                <a:gd name="T5" fmla="*/ 24 h 88"/>
                <a:gd name="T6" fmla="*/ 136 w 272"/>
                <a:gd name="T7" fmla="*/ 88 h 88"/>
                <a:gd name="T8" fmla="*/ 270 w 272"/>
                <a:gd name="T9" fmla="*/ 54 h 88"/>
                <a:gd name="T10" fmla="*/ 270 w 272"/>
                <a:gd name="T11" fmla="*/ 54 h 88"/>
                <a:gd name="T12" fmla="*/ 272 w 272"/>
                <a:gd name="T13" fmla="*/ 30 h 88"/>
                <a:gd name="T14" fmla="*/ 144 w 272"/>
                <a:gd name="T15" fmla="*/ 62 h 88"/>
                <a:gd name="T16" fmla="*/ 0 w 27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88">
                  <a:moveTo>
                    <a:pt x="0" y="0"/>
                  </a:moveTo>
                  <a:lnTo>
                    <a:pt x="0" y="0"/>
                  </a:lnTo>
                  <a:lnTo>
                    <a:pt x="2" y="24"/>
                  </a:lnTo>
                  <a:lnTo>
                    <a:pt x="136" y="88"/>
                  </a:lnTo>
                  <a:lnTo>
                    <a:pt x="270" y="54"/>
                  </a:lnTo>
                  <a:lnTo>
                    <a:pt x="270" y="54"/>
                  </a:lnTo>
                  <a:lnTo>
                    <a:pt x="272" y="30"/>
                  </a:lnTo>
                  <a:lnTo>
                    <a:pt x="144" y="62"/>
                  </a:lnTo>
                  <a:lnTo>
                    <a:pt x="0" y="0"/>
                  </a:lnTo>
                  <a:close/>
                </a:path>
              </a:pathLst>
            </a:custGeom>
            <a:solidFill>
              <a:schemeClr val="bg1">
                <a:lumMod val="5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7" name="Freeform 125"/>
            <p:cNvSpPr>
              <a:spLocks/>
            </p:cNvSpPr>
            <p:nvPr/>
          </p:nvSpPr>
          <p:spPr bwMode="auto">
            <a:xfrm>
              <a:off x="9153525" y="8943975"/>
              <a:ext cx="431800" cy="139700"/>
            </a:xfrm>
            <a:custGeom>
              <a:avLst/>
              <a:gdLst>
                <a:gd name="T0" fmla="*/ 0 w 272"/>
                <a:gd name="T1" fmla="*/ 0 h 88"/>
                <a:gd name="T2" fmla="*/ 0 w 272"/>
                <a:gd name="T3" fmla="*/ 0 h 88"/>
                <a:gd name="T4" fmla="*/ 2 w 272"/>
                <a:gd name="T5" fmla="*/ 24 h 88"/>
                <a:gd name="T6" fmla="*/ 136 w 272"/>
                <a:gd name="T7" fmla="*/ 88 h 88"/>
                <a:gd name="T8" fmla="*/ 270 w 272"/>
                <a:gd name="T9" fmla="*/ 54 h 88"/>
                <a:gd name="T10" fmla="*/ 270 w 272"/>
                <a:gd name="T11" fmla="*/ 54 h 88"/>
                <a:gd name="T12" fmla="*/ 272 w 272"/>
                <a:gd name="T13" fmla="*/ 30 h 88"/>
                <a:gd name="T14" fmla="*/ 144 w 272"/>
                <a:gd name="T15" fmla="*/ 62 h 88"/>
                <a:gd name="T16" fmla="*/ 0 w 272"/>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 h="88">
                  <a:moveTo>
                    <a:pt x="0" y="0"/>
                  </a:moveTo>
                  <a:lnTo>
                    <a:pt x="0" y="0"/>
                  </a:lnTo>
                  <a:lnTo>
                    <a:pt x="2" y="24"/>
                  </a:lnTo>
                  <a:lnTo>
                    <a:pt x="136" y="88"/>
                  </a:lnTo>
                  <a:lnTo>
                    <a:pt x="270" y="54"/>
                  </a:lnTo>
                  <a:lnTo>
                    <a:pt x="270" y="54"/>
                  </a:lnTo>
                  <a:lnTo>
                    <a:pt x="272" y="30"/>
                  </a:lnTo>
                  <a:lnTo>
                    <a:pt x="144" y="6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126"/>
            <p:cNvSpPr>
              <a:spLocks/>
            </p:cNvSpPr>
            <p:nvPr/>
          </p:nvSpPr>
          <p:spPr bwMode="auto">
            <a:xfrm>
              <a:off x="9121775" y="5006975"/>
              <a:ext cx="260350" cy="4035425"/>
            </a:xfrm>
            <a:custGeom>
              <a:avLst/>
              <a:gdLst>
                <a:gd name="T0" fmla="*/ 164 w 164"/>
                <a:gd name="T1" fmla="*/ 0 h 2542"/>
                <a:gd name="T2" fmla="*/ 34 w 164"/>
                <a:gd name="T3" fmla="*/ 28 h 2542"/>
                <a:gd name="T4" fmla="*/ 34 w 164"/>
                <a:gd name="T5" fmla="*/ 28 h 2542"/>
                <a:gd name="T6" fmla="*/ 22 w 164"/>
                <a:gd name="T7" fmla="*/ 296 h 2542"/>
                <a:gd name="T8" fmla="*/ 12 w 164"/>
                <a:gd name="T9" fmla="*/ 586 h 2542"/>
                <a:gd name="T10" fmla="*/ 6 w 164"/>
                <a:gd name="T11" fmla="*/ 890 h 2542"/>
                <a:gd name="T12" fmla="*/ 2 w 164"/>
                <a:gd name="T13" fmla="*/ 1210 h 2542"/>
                <a:gd name="T14" fmla="*/ 2 w 164"/>
                <a:gd name="T15" fmla="*/ 1210 h 2542"/>
                <a:gd name="T16" fmla="*/ 0 w 164"/>
                <a:gd name="T17" fmla="*/ 1556 h 2542"/>
                <a:gd name="T18" fmla="*/ 4 w 164"/>
                <a:gd name="T19" fmla="*/ 1884 h 2542"/>
                <a:gd name="T20" fmla="*/ 10 w 164"/>
                <a:gd name="T21" fmla="*/ 2194 h 2542"/>
                <a:gd name="T22" fmla="*/ 20 w 164"/>
                <a:gd name="T23" fmla="*/ 2480 h 2542"/>
                <a:gd name="T24" fmla="*/ 164 w 164"/>
                <a:gd name="T25" fmla="*/ 2542 h 2542"/>
                <a:gd name="T26" fmla="*/ 164 w 164"/>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2542">
                  <a:moveTo>
                    <a:pt x="164" y="0"/>
                  </a:moveTo>
                  <a:lnTo>
                    <a:pt x="34" y="28"/>
                  </a:lnTo>
                  <a:lnTo>
                    <a:pt x="34" y="28"/>
                  </a:lnTo>
                  <a:lnTo>
                    <a:pt x="22" y="296"/>
                  </a:lnTo>
                  <a:lnTo>
                    <a:pt x="12" y="586"/>
                  </a:lnTo>
                  <a:lnTo>
                    <a:pt x="6" y="890"/>
                  </a:lnTo>
                  <a:lnTo>
                    <a:pt x="2" y="1210"/>
                  </a:lnTo>
                  <a:lnTo>
                    <a:pt x="2" y="1210"/>
                  </a:lnTo>
                  <a:lnTo>
                    <a:pt x="0" y="1556"/>
                  </a:lnTo>
                  <a:lnTo>
                    <a:pt x="4" y="1884"/>
                  </a:lnTo>
                  <a:lnTo>
                    <a:pt x="10" y="2194"/>
                  </a:lnTo>
                  <a:lnTo>
                    <a:pt x="20" y="2480"/>
                  </a:lnTo>
                  <a:lnTo>
                    <a:pt x="164" y="2542"/>
                  </a:lnTo>
                  <a:lnTo>
                    <a:pt x="164" y="0"/>
                  </a:lnTo>
                  <a:close/>
                </a:path>
              </a:pathLst>
            </a:custGeom>
            <a:solidFill>
              <a:schemeClr val="bg1">
                <a:alpha val="39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9" name="Freeform 127"/>
            <p:cNvSpPr>
              <a:spLocks/>
            </p:cNvSpPr>
            <p:nvPr/>
          </p:nvSpPr>
          <p:spPr bwMode="auto">
            <a:xfrm>
              <a:off x="9121775" y="5006975"/>
              <a:ext cx="260350" cy="4035425"/>
            </a:xfrm>
            <a:custGeom>
              <a:avLst/>
              <a:gdLst>
                <a:gd name="T0" fmla="*/ 164 w 164"/>
                <a:gd name="T1" fmla="*/ 0 h 2542"/>
                <a:gd name="T2" fmla="*/ 34 w 164"/>
                <a:gd name="T3" fmla="*/ 28 h 2542"/>
                <a:gd name="T4" fmla="*/ 34 w 164"/>
                <a:gd name="T5" fmla="*/ 28 h 2542"/>
                <a:gd name="T6" fmla="*/ 22 w 164"/>
                <a:gd name="T7" fmla="*/ 296 h 2542"/>
                <a:gd name="T8" fmla="*/ 12 w 164"/>
                <a:gd name="T9" fmla="*/ 586 h 2542"/>
                <a:gd name="T10" fmla="*/ 6 w 164"/>
                <a:gd name="T11" fmla="*/ 890 h 2542"/>
                <a:gd name="T12" fmla="*/ 2 w 164"/>
                <a:gd name="T13" fmla="*/ 1210 h 2542"/>
                <a:gd name="T14" fmla="*/ 2 w 164"/>
                <a:gd name="T15" fmla="*/ 1210 h 2542"/>
                <a:gd name="T16" fmla="*/ 0 w 164"/>
                <a:gd name="T17" fmla="*/ 1556 h 2542"/>
                <a:gd name="T18" fmla="*/ 4 w 164"/>
                <a:gd name="T19" fmla="*/ 1884 h 2542"/>
                <a:gd name="T20" fmla="*/ 10 w 164"/>
                <a:gd name="T21" fmla="*/ 2194 h 2542"/>
                <a:gd name="T22" fmla="*/ 20 w 164"/>
                <a:gd name="T23" fmla="*/ 2480 h 2542"/>
                <a:gd name="T24" fmla="*/ 164 w 164"/>
                <a:gd name="T25" fmla="*/ 2542 h 2542"/>
                <a:gd name="T26" fmla="*/ 164 w 164"/>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2542">
                  <a:moveTo>
                    <a:pt x="164" y="0"/>
                  </a:moveTo>
                  <a:lnTo>
                    <a:pt x="34" y="28"/>
                  </a:lnTo>
                  <a:lnTo>
                    <a:pt x="34" y="28"/>
                  </a:lnTo>
                  <a:lnTo>
                    <a:pt x="22" y="296"/>
                  </a:lnTo>
                  <a:lnTo>
                    <a:pt x="12" y="586"/>
                  </a:lnTo>
                  <a:lnTo>
                    <a:pt x="6" y="890"/>
                  </a:lnTo>
                  <a:lnTo>
                    <a:pt x="2" y="1210"/>
                  </a:lnTo>
                  <a:lnTo>
                    <a:pt x="2" y="1210"/>
                  </a:lnTo>
                  <a:lnTo>
                    <a:pt x="0" y="1556"/>
                  </a:lnTo>
                  <a:lnTo>
                    <a:pt x="4" y="1884"/>
                  </a:lnTo>
                  <a:lnTo>
                    <a:pt x="10" y="2194"/>
                  </a:lnTo>
                  <a:lnTo>
                    <a:pt x="20" y="2480"/>
                  </a:lnTo>
                  <a:lnTo>
                    <a:pt x="164" y="2542"/>
                  </a:lnTo>
                  <a:lnTo>
                    <a:pt x="16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128"/>
            <p:cNvSpPr>
              <a:spLocks/>
            </p:cNvSpPr>
            <p:nvPr/>
          </p:nvSpPr>
          <p:spPr bwMode="auto">
            <a:xfrm>
              <a:off x="9382125" y="5006975"/>
              <a:ext cx="263525" cy="4035425"/>
            </a:xfrm>
            <a:custGeom>
              <a:avLst/>
              <a:gdLst>
                <a:gd name="T0" fmla="*/ 0 w 166"/>
                <a:gd name="T1" fmla="*/ 0 h 2542"/>
                <a:gd name="T2" fmla="*/ 0 w 166"/>
                <a:gd name="T3" fmla="*/ 2542 h 2542"/>
                <a:gd name="T4" fmla="*/ 128 w 166"/>
                <a:gd name="T5" fmla="*/ 2510 h 2542"/>
                <a:gd name="T6" fmla="*/ 128 w 166"/>
                <a:gd name="T7" fmla="*/ 2510 h 2542"/>
                <a:gd name="T8" fmla="*/ 142 w 166"/>
                <a:gd name="T9" fmla="*/ 2224 h 2542"/>
                <a:gd name="T10" fmla="*/ 154 w 166"/>
                <a:gd name="T11" fmla="*/ 1912 h 2542"/>
                <a:gd name="T12" fmla="*/ 162 w 166"/>
                <a:gd name="T13" fmla="*/ 1578 h 2542"/>
                <a:gd name="T14" fmla="*/ 166 w 166"/>
                <a:gd name="T15" fmla="*/ 1228 h 2542"/>
                <a:gd name="T16" fmla="*/ 166 w 166"/>
                <a:gd name="T17" fmla="*/ 1228 h 2542"/>
                <a:gd name="T18" fmla="*/ 166 w 166"/>
                <a:gd name="T19" fmla="*/ 848 h 2542"/>
                <a:gd name="T20" fmla="*/ 162 w 166"/>
                <a:gd name="T21" fmla="*/ 488 h 2542"/>
                <a:gd name="T22" fmla="*/ 162 w 166"/>
                <a:gd name="T23" fmla="*/ 488 h 2542"/>
                <a:gd name="T24" fmla="*/ 0 w 166"/>
                <a:gd name="T25" fmla="*/ 458 h 2542"/>
                <a:gd name="T26" fmla="*/ 0 w 166"/>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6" h="2542">
                  <a:moveTo>
                    <a:pt x="0" y="0"/>
                  </a:moveTo>
                  <a:lnTo>
                    <a:pt x="0" y="2542"/>
                  </a:lnTo>
                  <a:lnTo>
                    <a:pt x="128" y="2510"/>
                  </a:lnTo>
                  <a:lnTo>
                    <a:pt x="128" y="2510"/>
                  </a:lnTo>
                  <a:lnTo>
                    <a:pt x="142" y="2224"/>
                  </a:lnTo>
                  <a:lnTo>
                    <a:pt x="154" y="1912"/>
                  </a:lnTo>
                  <a:lnTo>
                    <a:pt x="162" y="1578"/>
                  </a:lnTo>
                  <a:lnTo>
                    <a:pt x="166" y="1228"/>
                  </a:lnTo>
                  <a:lnTo>
                    <a:pt x="166" y="1228"/>
                  </a:lnTo>
                  <a:lnTo>
                    <a:pt x="166" y="848"/>
                  </a:lnTo>
                  <a:lnTo>
                    <a:pt x="162" y="488"/>
                  </a:lnTo>
                  <a:lnTo>
                    <a:pt x="162" y="488"/>
                  </a:lnTo>
                  <a:lnTo>
                    <a:pt x="0" y="458"/>
                  </a:lnTo>
                  <a:lnTo>
                    <a:pt x="0" y="0"/>
                  </a:lnTo>
                  <a:close/>
                </a:path>
              </a:pathLst>
            </a:custGeom>
            <a:solidFill>
              <a:schemeClr val="bg1">
                <a:alpha val="39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1" name="Freeform 129"/>
            <p:cNvSpPr>
              <a:spLocks/>
            </p:cNvSpPr>
            <p:nvPr/>
          </p:nvSpPr>
          <p:spPr bwMode="auto">
            <a:xfrm>
              <a:off x="9382125" y="5006975"/>
              <a:ext cx="263525" cy="4035425"/>
            </a:xfrm>
            <a:custGeom>
              <a:avLst/>
              <a:gdLst>
                <a:gd name="T0" fmla="*/ 0 w 166"/>
                <a:gd name="T1" fmla="*/ 0 h 2542"/>
                <a:gd name="T2" fmla="*/ 0 w 166"/>
                <a:gd name="T3" fmla="*/ 2542 h 2542"/>
                <a:gd name="T4" fmla="*/ 128 w 166"/>
                <a:gd name="T5" fmla="*/ 2510 h 2542"/>
                <a:gd name="T6" fmla="*/ 128 w 166"/>
                <a:gd name="T7" fmla="*/ 2510 h 2542"/>
                <a:gd name="T8" fmla="*/ 142 w 166"/>
                <a:gd name="T9" fmla="*/ 2224 h 2542"/>
                <a:gd name="T10" fmla="*/ 154 w 166"/>
                <a:gd name="T11" fmla="*/ 1912 h 2542"/>
                <a:gd name="T12" fmla="*/ 162 w 166"/>
                <a:gd name="T13" fmla="*/ 1578 h 2542"/>
                <a:gd name="T14" fmla="*/ 166 w 166"/>
                <a:gd name="T15" fmla="*/ 1228 h 2542"/>
                <a:gd name="T16" fmla="*/ 166 w 166"/>
                <a:gd name="T17" fmla="*/ 1228 h 2542"/>
                <a:gd name="T18" fmla="*/ 166 w 166"/>
                <a:gd name="T19" fmla="*/ 848 h 2542"/>
                <a:gd name="T20" fmla="*/ 162 w 166"/>
                <a:gd name="T21" fmla="*/ 488 h 2542"/>
                <a:gd name="T22" fmla="*/ 162 w 166"/>
                <a:gd name="T23" fmla="*/ 488 h 2542"/>
                <a:gd name="T24" fmla="*/ 0 w 166"/>
                <a:gd name="T25" fmla="*/ 458 h 2542"/>
                <a:gd name="T26" fmla="*/ 0 w 166"/>
                <a:gd name="T27" fmla="*/ 0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6" h="2542">
                  <a:moveTo>
                    <a:pt x="0" y="0"/>
                  </a:moveTo>
                  <a:lnTo>
                    <a:pt x="0" y="2542"/>
                  </a:lnTo>
                  <a:lnTo>
                    <a:pt x="128" y="2510"/>
                  </a:lnTo>
                  <a:lnTo>
                    <a:pt x="128" y="2510"/>
                  </a:lnTo>
                  <a:lnTo>
                    <a:pt x="142" y="2224"/>
                  </a:lnTo>
                  <a:lnTo>
                    <a:pt x="154" y="1912"/>
                  </a:lnTo>
                  <a:lnTo>
                    <a:pt x="162" y="1578"/>
                  </a:lnTo>
                  <a:lnTo>
                    <a:pt x="166" y="1228"/>
                  </a:lnTo>
                  <a:lnTo>
                    <a:pt x="166" y="1228"/>
                  </a:lnTo>
                  <a:lnTo>
                    <a:pt x="166" y="848"/>
                  </a:lnTo>
                  <a:lnTo>
                    <a:pt x="162" y="488"/>
                  </a:lnTo>
                  <a:lnTo>
                    <a:pt x="162" y="488"/>
                  </a:lnTo>
                  <a:lnTo>
                    <a:pt x="0" y="45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130"/>
            <p:cNvSpPr>
              <a:spLocks/>
            </p:cNvSpPr>
            <p:nvPr/>
          </p:nvSpPr>
          <p:spPr bwMode="auto">
            <a:xfrm>
              <a:off x="9369425" y="9029700"/>
              <a:ext cx="212725" cy="647700"/>
            </a:xfrm>
            <a:custGeom>
              <a:avLst/>
              <a:gdLst>
                <a:gd name="T0" fmla="*/ 134 w 134"/>
                <a:gd name="T1" fmla="*/ 0 h 408"/>
                <a:gd name="T2" fmla="*/ 0 w 134"/>
                <a:gd name="T3" fmla="*/ 34 h 408"/>
                <a:gd name="T4" fmla="*/ 0 w 134"/>
                <a:gd name="T5" fmla="*/ 408 h 408"/>
                <a:gd name="T6" fmla="*/ 108 w 134"/>
                <a:gd name="T7" fmla="*/ 376 h 408"/>
                <a:gd name="T8" fmla="*/ 108 w 134"/>
                <a:gd name="T9" fmla="*/ 376 h 408"/>
                <a:gd name="T10" fmla="*/ 122 w 134"/>
                <a:gd name="T11" fmla="*/ 196 h 408"/>
                <a:gd name="T12" fmla="*/ 134 w 134"/>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34" h="408">
                  <a:moveTo>
                    <a:pt x="134" y="0"/>
                  </a:moveTo>
                  <a:lnTo>
                    <a:pt x="0" y="34"/>
                  </a:lnTo>
                  <a:lnTo>
                    <a:pt x="0" y="408"/>
                  </a:lnTo>
                  <a:lnTo>
                    <a:pt x="108" y="376"/>
                  </a:lnTo>
                  <a:lnTo>
                    <a:pt x="108" y="376"/>
                  </a:lnTo>
                  <a:lnTo>
                    <a:pt x="122" y="196"/>
                  </a:lnTo>
                  <a:lnTo>
                    <a:pt x="134" y="0"/>
                  </a:lnTo>
                  <a:close/>
                </a:path>
              </a:pathLst>
            </a:custGeom>
            <a:solidFill>
              <a:srgbClr val="E6E7E8">
                <a:alpha val="39000"/>
              </a:srgb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3" name="Freeform 131"/>
            <p:cNvSpPr>
              <a:spLocks/>
            </p:cNvSpPr>
            <p:nvPr/>
          </p:nvSpPr>
          <p:spPr bwMode="auto">
            <a:xfrm>
              <a:off x="9369425" y="9029700"/>
              <a:ext cx="212725" cy="647700"/>
            </a:xfrm>
            <a:custGeom>
              <a:avLst/>
              <a:gdLst>
                <a:gd name="T0" fmla="*/ 134 w 134"/>
                <a:gd name="T1" fmla="*/ 0 h 408"/>
                <a:gd name="T2" fmla="*/ 0 w 134"/>
                <a:gd name="T3" fmla="*/ 34 h 408"/>
                <a:gd name="T4" fmla="*/ 0 w 134"/>
                <a:gd name="T5" fmla="*/ 408 h 408"/>
                <a:gd name="T6" fmla="*/ 108 w 134"/>
                <a:gd name="T7" fmla="*/ 376 h 408"/>
                <a:gd name="T8" fmla="*/ 108 w 134"/>
                <a:gd name="T9" fmla="*/ 376 h 408"/>
                <a:gd name="T10" fmla="*/ 122 w 134"/>
                <a:gd name="T11" fmla="*/ 196 h 408"/>
                <a:gd name="T12" fmla="*/ 134 w 134"/>
                <a:gd name="T13" fmla="*/ 0 h 408"/>
              </a:gdLst>
              <a:ahLst/>
              <a:cxnLst>
                <a:cxn ang="0">
                  <a:pos x="T0" y="T1"/>
                </a:cxn>
                <a:cxn ang="0">
                  <a:pos x="T2" y="T3"/>
                </a:cxn>
                <a:cxn ang="0">
                  <a:pos x="T4" y="T5"/>
                </a:cxn>
                <a:cxn ang="0">
                  <a:pos x="T6" y="T7"/>
                </a:cxn>
                <a:cxn ang="0">
                  <a:pos x="T8" y="T9"/>
                </a:cxn>
                <a:cxn ang="0">
                  <a:pos x="T10" y="T11"/>
                </a:cxn>
                <a:cxn ang="0">
                  <a:pos x="T12" y="T13"/>
                </a:cxn>
              </a:cxnLst>
              <a:rect l="0" t="0" r="r" b="b"/>
              <a:pathLst>
                <a:path w="134" h="408">
                  <a:moveTo>
                    <a:pt x="134" y="0"/>
                  </a:moveTo>
                  <a:lnTo>
                    <a:pt x="0" y="34"/>
                  </a:lnTo>
                  <a:lnTo>
                    <a:pt x="0" y="408"/>
                  </a:lnTo>
                  <a:lnTo>
                    <a:pt x="108" y="376"/>
                  </a:lnTo>
                  <a:lnTo>
                    <a:pt x="108" y="376"/>
                  </a:lnTo>
                  <a:lnTo>
                    <a:pt x="122" y="196"/>
                  </a:lnTo>
                  <a:lnTo>
                    <a:pt x="13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132"/>
            <p:cNvSpPr>
              <a:spLocks/>
            </p:cNvSpPr>
            <p:nvPr/>
          </p:nvSpPr>
          <p:spPr bwMode="auto">
            <a:xfrm>
              <a:off x="9617075" y="5032375"/>
              <a:ext cx="949325" cy="679450"/>
            </a:xfrm>
            <a:custGeom>
              <a:avLst/>
              <a:gdLst>
                <a:gd name="T0" fmla="*/ 0 w 598"/>
                <a:gd name="T1" fmla="*/ 0 h 428"/>
                <a:gd name="T2" fmla="*/ 0 w 598"/>
                <a:gd name="T3" fmla="*/ 0 h 428"/>
                <a:gd name="T4" fmla="*/ 0 w 598"/>
                <a:gd name="T5" fmla="*/ 2 h 428"/>
                <a:gd name="T6" fmla="*/ 598 w 598"/>
                <a:gd name="T7" fmla="*/ 78 h 428"/>
                <a:gd name="T8" fmla="*/ 598 w 598"/>
                <a:gd name="T9" fmla="*/ 428 h 428"/>
                <a:gd name="T10" fmla="*/ 598 w 598"/>
                <a:gd name="T11" fmla="*/ 78 h 428"/>
                <a:gd name="T12" fmla="*/ 0 w 598"/>
                <a:gd name="T13" fmla="*/ 0 h 428"/>
              </a:gdLst>
              <a:ahLst/>
              <a:cxnLst>
                <a:cxn ang="0">
                  <a:pos x="T0" y="T1"/>
                </a:cxn>
                <a:cxn ang="0">
                  <a:pos x="T2" y="T3"/>
                </a:cxn>
                <a:cxn ang="0">
                  <a:pos x="T4" y="T5"/>
                </a:cxn>
                <a:cxn ang="0">
                  <a:pos x="T6" y="T7"/>
                </a:cxn>
                <a:cxn ang="0">
                  <a:pos x="T8" y="T9"/>
                </a:cxn>
                <a:cxn ang="0">
                  <a:pos x="T10" y="T11"/>
                </a:cxn>
                <a:cxn ang="0">
                  <a:pos x="T12" y="T13"/>
                </a:cxn>
              </a:cxnLst>
              <a:rect l="0" t="0" r="r" b="b"/>
              <a:pathLst>
                <a:path w="598" h="428">
                  <a:moveTo>
                    <a:pt x="0" y="0"/>
                  </a:moveTo>
                  <a:lnTo>
                    <a:pt x="0" y="0"/>
                  </a:lnTo>
                  <a:lnTo>
                    <a:pt x="0" y="2"/>
                  </a:lnTo>
                  <a:lnTo>
                    <a:pt x="598" y="78"/>
                  </a:lnTo>
                  <a:lnTo>
                    <a:pt x="598" y="428"/>
                  </a:lnTo>
                  <a:lnTo>
                    <a:pt x="598" y="78"/>
                  </a:lnTo>
                  <a:lnTo>
                    <a:pt x="0"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133"/>
            <p:cNvSpPr>
              <a:spLocks/>
            </p:cNvSpPr>
            <p:nvPr/>
          </p:nvSpPr>
          <p:spPr bwMode="auto">
            <a:xfrm>
              <a:off x="9617075" y="5032375"/>
              <a:ext cx="949325" cy="679450"/>
            </a:xfrm>
            <a:custGeom>
              <a:avLst/>
              <a:gdLst>
                <a:gd name="T0" fmla="*/ 0 w 598"/>
                <a:gd name="T1" fmla="*/ 0 h 428"/>
                <a:gd name="T2" fmla="*/ 0 w 598"/>
                <a:gd name="T3" fmla="*/ 0 h 428"/>
                <a:gd name="T4" fmla="*/ 0 w 598"/>
                <a:gd name="T5" fmla="*/ 2 h 428"/>
                <a:gd name="T6" fmla="*/ 598 w 598"/>
                <a:gd name="T7" fmla="*/ 78 h 428"/>
                <a:gd name="T8" fmla="*/ 598 w 598"/>
                <a:gd name="T9" fmla="*/ 428 h 428"/>
                <a:gd name="T10" fmla="*/ 598 w 598"/>
                <a:gd name="T11" fmla="*/ 78 h 428"/>
                <a:gd name="T12" fmla="*/ 0 w 598"/>
                <a:gd name="T13" fmla="*/ 0 h 428"/>
              </a:gdLst>
              <a:ahLst/>
              <a:cxnLst>
                <a:cxn ang="0">
                  <a:pos x="T0" y="T1"/>
                </a:cxn>
                <a:cxn ang="0">
                  <a:pos x="T2" y="T3"/>
                </a:cxn>
                <a:cxn ang="0">
                  <a:pos x="T4" y="T5"/>
                </a:cxn>
                <a:cxn ang="0">
                  <a:pos x="T6" y="T7"/>
                </a:cxn>
                <a:cxn ang="0">
                  <a:pos x="T8" y="T9"/>
                </a:cxn>
                <a:cxn ang="0">
                  <a:pos x="T10" y="T11"/>
                </a:cxn>
                <a:cxn ang="0">
                  <a:pos x="T12" y="T13"/>
                </a:cxn>
              </a:cxnLst>
              <a:rect l="0" t="0" r="r" b="b"/>
              <a:pathLst>
                <a:path w="598" h="428">
                  <a:moveTo>
                    <a:pt x="0" y="0"/>
                  </a:moveTo>
                  <a:lnTo>
                    <a:pt x="0" y="0"/>
                  </a:lnTo>
                  <a:lnTo>
                    <a:pt x="0" y="2"/>
                  </a:lnTo>
                  <a:lnTo>
                    <a:pt x="598" y="78"/>
                  </a:lnTo>
                  <a:lnTo>
                    <a:pt x="598" y="428"/>
                  </a:lnTo>
                  <a:lnTo>
                    <a:pt x="598" y="7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134"/>
            <p:cNvSpPr>
              <a:spLocks/>
            </p:cNvSpPr>
            <p:nvPr/>
          </p:nvSpPr>
          <p:spPr bwMode="auto">
            <a:xfrm>
              <a:off x="9617075" y="5035550"/>
              <a:ext cx="949325" cy="984250"/>
            </a:xfrm>
            <a:custGeom>
              <a:avLst/>
              <a:gdLst>
                <a:gd name="T0" fmla="*/ 0 w 598"/>
                <a:gd name="T1" fmla="*/ 0 h 620"/>
                <a:gd name="T2" fmla="*/ 0 w 598"/>
                <a:gd name="T3" fmla="*/ 0 h 620"/>
                <a:gd name="T4" fmla="*/ 8 w 598"/>
                <a:gd name="T5" fmla="*/ 228 h 620"/>
                <a:gd name="T6" fmla="*/ 14 w 598"/>
                <a:gd name="T7" fmla="*/ 470 h 620"/>
                <a:gd name="T8" fmla="*/ 14 w 598"/>
                <a:gd name="T9" fmla="*/ 470 h 620"/>
                <a:gd name="T10" fmla="*/ 116 w 598"/>
                <a:gd name="T11" fmla="*/ 490 h 620"/>
                <a:gd name="T12" fmla="*/ 210 w 598"/>
                <a:gd name="T13" fmla="*/ 512 h 620"/>
                <a:gd name="T14" fmla="*/ 296 w 598"/>
                <a:gd name="T15" fmla="*/ 532 h 620"/>
                <a:gd name="T16" fmla="*/ 372 w 598"/>
                <a:gd name="T17" fmla="*/ 552 h 620"/>
                <a:gd name="T18" fmla="*/ 440 w 598"/>
                <a:gd name="T19" fmla="*/ 570 h 620"/>
                <a:gd name="T20" fmla="*/ 500 w 598"/>
                <a:gd name="T21" fmla="*/ 588 h 620"/>
                <a:gd name="T22" fmla="*/ 598 w 598"/>
                <a:gd name="T23" fmla="*/ 620 h 620"/>
                <a:gd name="T24" fmla="*/ 598 w 598"/>
                <a:gd name="T25" fmla="*/ 426 h 620"/>
                <a:gd name="T26" fmla="*/ 598 w 598"/>
                <a:gd name="T27" fmla="*/ 76 h 620"/>
                <a:gd name="T28" fmla="*/ 0 w 598"/>
                <a:gd name="T29"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8" h="620">
                  <a:moveTo>
                    <a:pt x="0" y="0"/>
                  </a:moveTo>
                  <a:lnTo>
                    <a:pt x="0" y="0"/>
                  </a:lnTo>
                  <a:lnTo>
                    <a:pt x="8" y="228"/>
                  </a:lnTo>
                  <a:lnTo>
                    <a:pt x="14" y="470"/>
                  </a:lnTo>
                  <a:lnTo>
                    <a:pt x="14" y="470"/>
                  </a:lnTo>
                  <a:lnTo>
                    <a:pt x="116" y="490"/>
                  </a:lnTo>
                  <a:lnTo>
                    <a:pt x="210" y="512"/>
                  </a:lnTo>
                  <a:lnTo>
                    <a:pt x="296" y="532"/>
                  </a:lnTo>
                  <a:lnTo>
                    <a:pt x="372" y="552"/>
                  </a:lnTo>
                  <a:lnTo>
                    <a:pt x="440" y="570"/>
                  </a:lnTo>
                  <a:lnTo>
                    <a:pt x="500" y="588"/>
                  </a:lnTo>
                  <a:lnTo>
                    <a:pt x="598" y="620"/>
                  </a:lnTo>
                  <a:lnTo>
                    <a:pt x="598" y="426"/>
                  </a:lnTo>
                  <a:lnTo>
                    <a:pt x="598" y="76"/>
                  </a:lnTo>
                  <a:lnTo>
                    <a:pt x="0" y="0"/>
                  </a:lnTo>
                  <a:close/>
                </a:path>
              </a:pathLst>
            </a:custGeom>
            <a:solidFill>
              <a:schemeClr val="bg1">
                <a:alpha val="3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27" name="Freeform 135"/>
            <p:cNvSpPr>
              <a:spLocks/>
            </p:cNvSpPr>
            <p:nvPr/>
          </p:nvSpPr>
          <p:spPr bwMode="auto">
            <a:xfrm>
              <a:off x="9617075" y="5035550"/>
              <a:ext cx="949325" cy="984250"/>
            </a:xfrm>
            <a:custGeom>
              <a:avLst/>
              <a:gdLst>
                <a:gd name="T0" fmla="*/ 0 w 598"/>
                <a:gd name="T1" fmla="*/ 0 h 620"/>
                <a:gd name="T2" fmla="*/ 0 w 598"/>
                <a:gd name="T3" fmla="*/ 0 h 620"/>
                <a:gd name="T4" fmla="*/ 8 w 598"/>
                <a:gd name="T5" fmla="*/ 228 h 620"/>
                <a:gd name="T6" fmla="*/ 14 w 598"/>
                <a:gd name="T7" fmla="*/ 470 h 620"/>
                <a:gd name="T8" fmla="*/ 14 w 598"/>
                <a:gd name="T9" fmla="*/ 470 h 620"/>
                <a:gd name="T10" fmla="*/ 116 w 598"/>
                <a:gd name="T11" fmla="*/ 490 h 620"/>
                <a:gd name="T12" fmla="*/ 210 w 598"/>
                <a:gd name="T13" fmla="*/ 512 h 620"/>
                <a:gd name="T14" fmla="*/ 296 w 598"/>
                <a:gd name="T15" fmla="*/ 532 h 620"/>
                <a:gd name="T16" fmla="*/ 372 w 598"/>
                <a:gd name="T17" fmla="*/ 552 h 620"/>
                <a:gd name="T18" fmla="*/ 440 w 598"/>
                <a:gd name="T19" fmla="*/ 570 h 620"/>
                <a:gd name="T20" fmla="*/ 500 w 598"/>
                <a:gd name="T21" fmla="*/ 588 h 620"/>
                <a:gd name="T22" fmla="*/ 598 w 598"/>
                <a:gd name="T23" fmla="*/ 620 h 620"/>
                <a:gd name="T24" fmla="*/ 598 w 598"/>
                <a:gd name="T25" fmla="*/ 426 h 620"/>
                <a:gd name="T26" fmla="*/ 598 w 598"/>
                <a:gd name="T27" fmla="*/ 76 h 620"/>
                <a:gd name="T28" fmla="*/ 0 w 598"/>
                <a:gd name="T29"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8" h="620">
                  <a:moveTo>
                    <a:pt x="0" y="0"/>
                  </a:moveTo>
                  <a:lnTo>
                    <a:pt x="0" y="0"/>
                  </a:lnTo>
                  <a:lnTo>
                    <a:pt x="8" y="228"/>
                  </a:lnTo>
                  <a:lnTo>
                    <a:pt x="14" y="470"/>
                  </a:lnTo>
                  <a:lnTo>
                    <a:pt x="14" y="470"/>
                  </a:lnTo>
                  <a:lnTo>
                    <a:pt x="116" y="490"/>
                  </a:lnTo>
                  <a:lnTo>
                    <a:pt x="210" y="512"/>
                  </a:lnTo>
                  <a:lnTo>
                    <a:pt x="296" y="532"/>
                  </a:lnTo>
                  <a:lnTo>
                    <a:pt x="372" y="552"/>
                  </a:lnTo>
                  <a:lnTo>
                    <a:pt x="440" y="570"/>
                  </a:lnTo>
                  <a:lnTo>
                    <a:pt x="500" y="588"/>
                  </a:lnTo>
                  <a:lnTo>
                    <a:pt x="598" y="620"/>
                  </a:lnTo>
                  <a:lnTo>
                    <a:pt x="598" y="426"/>
                  </a:lnTo>
                  <a:lnTo>
                    <a:pt x="598" y="7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136"/>
            <p:cNvSpPr>
              <a:spLocks/>
            </p:cNvSpPr>
            <p:nvPr/>
          </p:nvSpPr>
          <p:spPr bwMode="auto">
            <a:xfrm>
              <a:off x="9382125" y="5000625"/>
              <a:ext cx="234950" cy="34925"/>
            </a:xfrm>
            <a:custGeom>
              <a:avLst/>
              <a:gdLst>
                <a:gd name="T0" fmla="*/ 0 w 148"/>
                <a:gd name="T1" fmla="*/ 0 h 22"/>
                <a:gd name="T2" fmla="*/ 0 w 148"/>
                <a:gd name="T3" fmla="*/ 4 h 22"/>
                <a:gd name="T4" fmla="*/ 148 w 148"/>
                <a:gd name="T5" fmla="*/ 22 h 22"/>
                <a:gd name="T6" fmla="*/ 148 w 148"/>
                <a:gd name="T7" fmla="*/ 22 h 22"/>
                <a:gd name="T8" fmla="*/ 148 w 148"/>
                <a:gd name="T9" fmla="*/ 20 h 22"/>
                <a:gd name="T10" fmla="*/ 0 w 148"/>
                <a:gd name="T11" fmla="*/ 0 h 22"/>
              </a:gdLst>
              <a:ahLst/>
              <a:cxnLst>
                <a:cxn ang="0">
                  <a:pos x="T0" y="T1"/>
                </a:cxn>
                <a:cxn ang="0">
                  <a:pos x="T2" y="T3"/>
                </a:cxn>
                <a:cxn ang="0">
                  <a:pos x="T4" y="T5"/>
                </a:cxn>
                <a:cxn ang="0">
                  <a:pos x="T6" y="T7"/>
                </a:cxn>
                <a:cxn ang="0">
                  <a:pos x="T8" y="T9"/>
                </a:cxn>
                <a:cxn ang="0">
                  <a:pos x="T10" y="T11"/>
                </a:cxn>
              </a:cxnLst>
              <a:rect l="0" t="0" r="r" b="b"/>
              <a:pathLst>
                <a:path w="148" h="22">
                  <a:moveTo>
                    <a:pt x="0" y="0"/>
                  </a:moveTo>
                  <a:lnTo>
                    <a:pt x="0" y="4"/>
                  </a:lnTo>
                  <a:lnTo>
                    <a:pt x="148" y="22"/>
                  </a:lnTo>
                  <a:lnTo>
                    <a:pt x="148" y="22"/>
                  </a:lnTo>
                  <a:lnTo>
                    <a:pt x="148" y="20"/>
                  </a:lnTo>
                  <a:lnTo>
                    <a:pt x="0" y="0"/>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137"/>
            <p:cNvSpPr>
              <a:spLocks/>
            </p:cNvSpPr>
            <p:nvPr/>
          </p:nvSpPr>
          <p:spPr bwMode="auto">
            <a:xfrm>
              <a:off x="9382125" y="5000625"/>
              <a:ext cx="234950" cy="34925"/>
            </a:xfrm>
            <a:custGeom>
              <a:avLst/>
              <a:gdLst>
                <a:gd name="T0" fmla="*/ 0 w 148"/>
                <a:gd name="T1" fmla="*/ 0 h 22"/>
                <a:gd name="T2" fmla="*/ 0 w 148"/>
                <a:gd name="T3" fmla="*/ 4 h 22"/>
                <a:gd name="T4" fmla="*/ 148 w 148"/>
                <a:gd name="T5" fmla="*/ 22 h 22"/>
                <a:gd name="T6" fmla="*/ 148 w 148"/>
                <a:gd name="T7" fmla="*/ 22 h 22"/>
                <a:gd name="T8" fmla="*/ 148 w 148"/>
                <a:gd name="T9" fmla="*/ 20 h 22"/>
                <a:gd name="T10" fmla="*/ 0 w 148"/>
                <a:gd name="T11" fmla="*/ 0 h 22"/>
              </a:gdLst>
              <a:ahLst/>
              <a:cxnLst>
                <a:cxn ang="0">
                  <a:pos x="T0" y="T1"/>
                </a:cxn>
                <a:cxn ang="0">
                  <a:pos x="T2" y="T3"/>
                </a:cxn>
                <a:cxn ang="0">
                  <a:pos x="T4" y="T5"/>
                </a:cxn>
                <a:cxn ang="0">
                  <a:pos x="T6" y="T7"/>
                </a:cxn>
                <a:cxn ang="0">
                  <a:pos x="T8" y="T9"/>
                </a:cxn>
                <a:cxn ang="0">
                  <a:pos x="T10" y="T11"/>
                </a:cxn>
              </a:cxnLst>
              <a:rect l="0" t="0" r="r" b="b"/>
              <a:pathLst>
                <a:path w="148" h="22">
                  <a:moveTo>
                    <a:pt x="0" y="0"/>
                  </a:moveTo>
                  <a:lnTo>
                    <a:pt x="0" y="4"/>
                  </a:lnTo>
                  <a:lnTo>
                    <a:pt x="148" y="22"/>
                  </a:lnTo>
                  <a:lnTo>
                    <a:pt x="148" y="22"/>
                  </a:lnTo>
                  <a:lnTo>
                    <a:pt x="148" y="2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138"/>
            <p:cNvSpPr>
              <a:spLocks/>
            </p:cNvSpPr>
            <p:nvPr/>
          </p:nvSpPr>
          <p:spPr bwMode="auto">
            <a:xfrm>
              <a:off x="9382125" y="5006975"/>
              <a:ext cx="257175" cy="774700"/>
            </a:xfrm>
            <a:custGeom>
              <a:avLst/>
              <a:gdLst>
                <a:gd name="T0" fmla="*/ 0 w 162"/>
                <a:gd name="T1" fmla="*/ 0 h 488"/>
                <a:gd name="T2" fmla="*/ 0 w 162"/>
                <a:gd name="T3" fmla="*/ 458 h 488"/>
                <a:gd name="T4" fmla="*/ 0 w 162"/>
                <a:gd name="T5" fmla="*/ 458 h 488"/>
                <a:gd name="T6" fmla="*/ 162 w 162"/>
                <a:gd name="T7" fmla="*/ 488 h 488"/>
                <a:gd name="T8" fmla="*/ 162 w 162"/>
                <a:gd name="T9" fmla="*/ 488 h 488"/>
                <a:gd name="T10" fmla="*/ 156 w 162"/>
                <a:gd name="T11" fmla="*/ 246 h 488"/>
                <a:gd name="T12" fmla="*/ 148 w 162"/>
                <a:gd name="T13" fmla="*/ 18 h 488"/>
                <a:gd name="T14" fmla="*/ 0 w 162"/>
                <a:gd name="T15" fmla="*/ 0 h 4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488">
                  <a:moveTo>
                    <a:pt x="0" y="0"/>
                  </a:moveTo>
                  <a:lnTo>
                    <a:pt x="0" y="458"/>
                  </a:lnTo>
                  <a:lnTo>
                    <a:pt x="0" y="458"/>
                  </a:lnTo>
                  <a:lnTo>
                    <a:pt x="162" y="488"/>
                  </a:lnTo>
                  <a:lnTo>
                    <a:pt x="162" y="488"/>
                  </a:lnTo>
                  <a:lnTo>
                    <a:pt x="156" y="246"/>
                  </a:lnTo>
                  <a:lnTo>
                    <a:pt x="148" y="18"/>
                  </a:lnTo>
                  <a:lnTo>
                    <a:pt x="0" y="0"/>
                  </a:lnTo>
                  <a:close/>
                </a:path>
              </a:pathLst>
            </a:custGeom>
            <a:solidFill>
              <a:schemeClr val="bg1">
                <a:alpha val="40000"/>
              </a:schemeClr>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31" name="Freeform 139"/>
            <p:cNvSpPr>
              <a:spLocks/>
            </p:cNvSpPr>
            <p:nvPr/>
          </p:nvSpPr>
          <p:spPr bwMode="auto">
            <a:xfrm>
              <a:off x="9382125" y="5006975"/>
              <a:ext cx="257175" cy="774700"/>
            </a:xfrm>
            <a:custGeom>
              <a:avLst/>
              <a:gdLst>
                <a:gd name="T0" fmla="*/ 0 w 162"/>
                <a:gd name="T1" fmla="*/ 0 h 488"/>
                <a:gd name="T2" fmla="*/ 0 w 162"/>
                <a:gd name="T3" fmla="*/ 458 h 488"/>
                <a:gd name="T4" fmla="*/ 0 w 162"/>
                <a:gd name="T5" fmla="*/ 458 h 488"/>
                <a:gd name="T6" fmla="*/ 162 w 162"/>
                <a:gd name="T7" fmla="*/ 488 h 488"/>
                <a:gd name="T8" fmla="*/ 162 w 162"/>
                <a:gd name="T9" fmla="*/ 488 h 488"/>
                <a:gd name="T10" fmla="*/ 156 w 162"/>
                <a:gd name="T11" fmla="*/ 246 h 488"/>
                <a:gd name="T12" fmla="*/ 148 w 162"/>
                <a:gd name="T13" fmla="*/ 18 h 488"/>
                <a:gd name="T14" fmla="*/ 0 w 162"/>
                <a:gd name="T15" fmla="*/ 0 h 4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 h="488">
                  <a:moveTo>
                    <a:pt x="0" y="0"/>
                  </a:moveTo>
                  <a:lnTo>
                    <a:pt x="0" y="458"/>
                  </a:lnTo>
                  <a:lnTo>
                    <a:pt x="0" y="458"/>
                  </a:lnTo>
                  <a:lnTo>
                    <a:pt x="162" y="488"/>
                  </a:lnTo>
                  <a:lnTo>
                    <a:pt x="162" y="488"/>
                  </a:lnTo>
                  <a:lnTo>
                    <a:pt x="156" y="246"/>
                  </a:lnTo>
                  <a:lnTo>
                    <a:pt x="148" y="1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142"/>
            <p:cNvSpPr>
              <a:spLocks/>
            </p:cNvSpPr>
            <p:nvPr/>
          </p:nvSpPr>
          <p:spPr bwMode="auto">
            <a:xfrm>
              <a:off x="9344025" y="4635500"/>
              <a:ext cx="85725" cy="155575"/>
            </a:xfrm>
            <a:custGeom>
              <a:avLst/>
              <a:gdLst>
                <a:gd name="T0" fmla="*/ 0 w 54"/>
                <a:gd name="T1" fmla="*/ 0 h 98"/>
                <a:gd name="T2" fmla="*/ 0 w 54"/>
                <a:gd name="T3" fmla="*/ 98 h 98"/>
                <a:gd name="T4" fmla="*/ 54 w 54"/>
                <a:gd name="T5" fmla="*/ 58 h 98"/>
              </a:gdLst>
              <a:ahLst/>
              <a:cxnLst>
                <a:cxn ang="0">
                  <a:pos x="T0" y="T1"/>
                </a:cxn>
                <a:cxn ang="0">
                  <a:pos x="T2" y="T3"/>
                </a:cxn>
                <a:cxn ang="0">
                  <a:pos x="T4" y="T5"/>
                </a:cxn>
              </a:cxnLst>
              <a:rect l="0" t="0" r="r" b="b"/>
              <a:pathLst>
                <a:path w="54" h="98">
                  <a:moveTo>
                    <a:pt x="0" y="0"/>
                  </a:moveTo>
                  <a:lnTo>
                    <a:pt x="0" y="98"/>
                  </a:lnTo>
                  <a:lnTo>
                    <a:pt x="54" y="5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120" name="TextBox 119"/>
          <p:cNvSpPr txBox="1"/>
          <p:nvPr/>
        </p:nvSpPr>
        <p:spPr>
          <a:xfrm>
            <a:off x="4998791" y="5682065"/>
            <a:ext cx="3846925" cy="523220"/>
          </a:xfrm>
          <a:prstGeom prst="rect">
            <a:avLst/>
          </a:prstGeom>
          <a:noFill/>
        </p:spPr>
        <p:txBody>
          <a:bodyPr wrap="square" rtlCol="0">
            <a:spAutoFit/>
          </a:bodyPr>
          <a:lstStyle/>
          <a:p>
            <a:r>
              <a:rPr lang="id-ID" sz="2800" b="1" dirty="0">
                <a:solidFill>
                  <a:schemeClr val="accent2"/>
                </a:solidFill>
                <a:latin typeface="+mj-lt"/>
              </a:rPr>
              <a:t>SUBTITLE HERE</a:t>
            </a:r>
          </a:p>
        </p:txBody>
      </p:sp>
      <p:sp>
        <p:nvSpPr>
          <p:cNvPr id="121" name="TextBox 120"/>
          <p:cNvSpPr txBox="1"/>
          <p:nvPr/>
        </p:nvSpPr>
        <p:spPr>
          <a:xfrm>
            <a:off x="7776144" y="6358963"/>
            <a:ext cx="3846925" cy="523220"/>
          </a:xfrm>
          <a:prstGeom prst="rect">
            <a:avLst/>
          </a:prstGeom>
          <a:noFill/>
        </p:spPr>
        <p:txBody>
          <a:bodyPr wrap="square" rtlCol="0">
            <a:spAutoFit/>
          </a:bodyPr>
          <a:lstStyle/>
          <a:p>
            <a:r>
              <a:rPr lang="id-ID" sz="2800" b="1" dirty="0">
                <a:solidFill>
                  <a:schemeClr val="accent3"/>
                </a:solidFill>
                <a:latin typeface="+mj-lt"/>
              </a:rPr>
              <a:t>SUBTITLE HERE</a:t>
            </a:r>
          </a:p>
        </p:txBody>
      </p:sp>
      <p:sp>
        <p:nvSpPr>
          <p:cNvPr id="122" name="TextBox 121"/>
          <p:cNvSpPr txBox="1"/>
          <p:nvPr/>
        </p:nvSpPr>
        <p:spPr>
          <a:xfrm>
            <a:off x="2242070" y="4963949"/>
            <a:ext cx="3846925" cy="523220"/>
          </a:xfrm>
          <a:prstGeom prst="rect">
            <a:avLst/>
          </a:prstGeom>
          <a:noFill/>
        </p:spPr>
        <p:txBody>
          <a:bodyPr wrap="square" rtlCol="0">
            <a:spAutoFit/>
          </a:bodyPr>
          <a:lstStyle/>
          <a:p>
            <a:r>
              <a:rPr lang="id-ID" sz="2800" b="1" dirty="0">
                <a:solidFill>
                  <a:schemeClr val="accent1"/>
                </a:solidFill>
                <a:latin typeface="+mj-lt"/>
              </a:rPr>
              <a:t>SUBTITLE HERE</a:t>
            </a:r>
          </a:p>
        </p:txBody>
      </p:sp>
      <p:sp>
        <p:nvSpPr>
          <p:cNvPr id="123" name="Oval 122"/>
          <p:cNvSpPr/>
          <p:nvPr/>
        </p:nvSpPr>
        <p:spPr>
          <a:xfrm>
            <a:off x="13839175" y="4788999"/>
            <a:ext cx="592495" cy="59249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24" name="TextBox 123"/>
          <p:cNvSpPr txBox="1"/>
          <p:nvPr/>
        </p:nvSpPr>
        <p:spPr>
          <a:xfrm>
            <a:off x="15122924" y="4764692"/>
            <a:ext cx="4897160"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125" name="Oval 124"/>
          <p:cNvSpPr/>
          <p:nvPr/>
        </p:nvSpPr>
        <p:spPr>
          <a:xfrm>
            <a:off x="13839175" y="6741095"/>
            <a:ext cx="592495" cy="59249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26" name="TextBox 125"/>
          <p:cNvSpPr txBox="1"/>
          <p:nvPr/>
        </p:nvSpPr>
        <p:spPr>
          <a:xfrm>
            <a:off x="15122924" y="6716788"/>
            <a:ext cx="4897160"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127" name="Oval 126"/>
          <p:cNvSpPr/>
          <p:nvPr/>
        </p:nvSpPr>
        <p:spPr>
          <a:xfrm>
            <a:off x="13827474" y="8716697"/>
            <a:ext cx="592495" cy="59249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28" name="TextBox 127"/>
          <p:cNvSpPr txBox="1"/>
          <p:nvPr/>
        </p:nvSpPr>
        <p:spPr>
          <a:xfrm>
            <a:off x="15111223" y="8692390"/>
            <a:ext cx="4897160" cy="523220"/>
          </a:xfrm>
          <a:prstGeom prst="rect">
            <a:avLst/>
          </a:prstGeom>
          <a:noFill/>
        </p:spPr>
        <p:txBody>
          <a:bodyPr wrap="square" rtlCol="0">
            <a:spAutoFit/>
          </a:bodyPr>
          <a:lstStyle/>
          <a:p>
            <a:r>
              <a:rPr lang="id-ID" sz="2800" b="1" dirty="0">
                <a:solidFill>
                  <a:schemeClr val="tx1">
                    <a:lumMod val="75000"/>
                    <a:lumOff val="25000"/>
                  </a:schemeClr>
                </a:solidFill>
                <a:latin typeface="+mj-lt"/>
              </a:rPr>
              <a:t>SUBTITLE HERE</a:t>
            </a:r>
          </a:p>
        </p:txBody>
      </p:sp>
      <p:sp>
        <p:nvSpPr>
          <p:cNvPr id="129" name="TextBox 128"/>
          <p:cNvSpPr txBox="1"/>
          <p:nvPr/>
        </p:nvSpPr>
        <p:spPr>
          <a:xfrm>
            <a:off x="15122924" y="5325344"/>
            <a:ext cx="525105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 anything will be ok</a:t>
            </a:r>
            <a:endParaRPr lang="en-AU" sz="2400" dirty="0">
              <a:solidFill>
                <a:schemeClr val="tx1">
                  <a:lumMod val="50000"/>
                  <a:lumOff val="50000"/>
                </a:schemeClr>
              </a:solidFill>
            </a:endParaRPr>
          </a:p>
        </p:txBody>
      </p:sp>
      <p:sp>
        <p:nvSpPr>
          <p:cNvPr id="130" name="TextBox 129"/>
          <p:cNvSpPr txBox="1"/>
          <p:nvPr/>
        </p:nvSpPr>
        <p:spPr>
          <a:xfrm>
            <a:off x="15122924" y="7283664"/>
            <a:ext cx="525105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 anything will be ok</a:t>
            </a:r>
            <a:endParaRPr lang="en-AU" sz="2400" dirty="0">
              <a:solidFill>
                <a:schemeClr val="tx1">
                  <a:lumMod val="50000"/>
                  <a:lumOff val="50000"/>
                </a:schemeClr>
              </a:solidFill>
            </a:endParaRPr>
          </a:p>
        </p:txBody>
      </p:sp>
      <p:sp>
        <p:nvSpPr>
          <p:cNvPr id="131" name="TextBox 130"/>
          <p:cNvSpPr txBox="1"/>
          <p:nvPr/>
        </p:nvSpPr>
        <p:spPr>
          <a:xfrm>
            <a:off x="15089214" y="9215610"/>
            <a:ext cx="5251051" cy="1200329"/>
          </a:xfrm>
          <a:prstGeom prst="rect">
            <a:avLst/>
          </a:prstGeom>
          <a:noFill/>
        </p:spPr>
        <p:txBody>
          <a:bodyPr wrap="square" rtlCol="0">
            <a:spAutoFit/>
          </a:bodyPr>
          <a:lstStyle/>
          <a:p>
            <a:pPr>
              <a:lnSpc>
                <a:spcPct val="100000"/>
              </a:lnSpc>
            </a:pPr>
            <a:r>
              <a:rPr lang="id-ID" sz="2400" dirty="0">
                <a:solidFill>
                  <a:schemeClr val="tx1">
                    <a:lumMod val="50000"/>
                    <a:lumOff val="50000"/>
                  </a:schemeClr>
                </a:solidFill>
              </a:rPr>
              <a:t>We are placing great text in this text frames. Lorem ipsum will be replaced anything will be ok</a:t>
            </a:r>
            <a:endParaRPr lang="en-AU" sz="2400" dirty="0">
              <a:solidFill>
                <a:schemeClr val="tx1">
                  <a:lumMod val="50000"/>
                  <a:lumOff val="50000"/>
                </a:schemeClr>
              </a:solidFill>
            </a:endParaRPr>
          </a:p>
        </p:txBody>
      </p:sp>
      <p:sp>
        <p:nvSpPr>
          <p:cNvPr id="132" name="TextBox 131"/>
          <p:cNvSpPr txBox="1"/>
          <p:nvPr/>
        </p:nvSpPr>
        <p:spPr>
          <a:xfrm>
            <a:off x="2454209" y="3880012"/>
            <a:ext cx="298992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55 %</a:t>
            </a:r>
            <a:endParaRPr lang="en-US" sz="5400" b="1" dirty="0">
              <a:solidFill>
                <a:schemeClr val="tx1">
                  <a:lumMod val="85000"/>
                  <a:lumOff val="15000"/>
                </a:schemeClr>
              </a:solidFill>
              <a:latin typeface="+mj-lt"/>
            </a:endParaRPr>
          </a:p>
        </p:txBody>
      </p:sp>
      <p:sp>
        <p:nvSpPr>
          <p:cNvPr id="133" name="TextBox 132"/>
          <p:cNvSpPr txBox="1"/>
          <p:nvPr/>
        </p:nvSpPr>
        <p:spPr>
          <a:xfrm>
            <a:off x="5482291" y="4566249"/>
            <a:ext cx="298992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45 %</a:t>
            </a:r>
            <a:endParaRPr lang="en-US" sz="5400" b="1" dirty="0">
              <a:solidFill>
                <a:schemeClr val="tx1">
                  <a:lumMod val="85000"/>
                  <a:lumOff val="15000"/>
                </a:schemeClr>
              </a:solidFill>
              <a:latin typeface="+mj-lt"/>
            </a:endParaRPr>
          </a:p>
        </p:txBody>
      </p:sp>
      <p:sp>
        <p:nvSpPr>
          <p:cNvPr id="134" name="TextBox 133"/>
          <p:cNvSpPr txBox="1"/>
          <p:nvPr/>
        </p:nvSpPr>
        <p:spPr>
          <a:xfrm>
            <a:off x="8336955" y="5309192"/>
            <a:ext cx="2989924" cy="980470"/>
          </a:xfrm>
          <a:prstGeom prst="rect">
            <a:avLst/>
          </a:prstGeom>
          <a:noFill/>
        </p:spPr>
        <p:txBody>
          <a:bodyPr wrap="square" rtlCol="0">
            <a:noAutofit/>
          </a:bodyPr>
          <a:lstStyle/>
          <a:p>
            <a:r>
              <a:rPr lang="id-ID" sz="5400" b="1" dirty="0">
                <a:solidFill>
                  <a:schemeClr val="tx1">
                    <a:lumMod val="85000"/>
                    <a:lumOff val="15000"/>
                  </a:schemeClr>
                </a:solidFill>
                <a:latin typeface="+mj-lt"/>
              </a:rPr>
              <a:t>35 %</a:t>
            </a:r>
            <a:endParaRPr lang="en-US" sz="5400" b="1" dirty="0">
              <a:solidFill>
                <a:schemeClr val="tx1">
                  <a:lumMod val="85000"/>
                  <a:lumOff val="15000"/>
                </a:schemeClr>
              </a:solidFill>
              <a:latin typeface="+mj-lt"/>
            </a:endParaRPr>
          </a:p>
        </p:txBody>
      </p:sp>
      <p:sp>
        <p:nvSpPr>
          <p:cNvPr id="88" name="TextBox 87"/>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47</a:t>
            </a:fld>
            <a:endParaRPr lang="en-US" sz="2400" dirty="0">
              <a:solidFill>
                <a:schemeClr val="bg1"/>
              </a:solidFill>
            </a:endParaRPr>
          </a:p>
        </p:txBody>
      </p:sp>
    </p:spTree>
    <p:extLst>
      <p:ext uri="{BB962C8B-B14F-4D97-AF65-F5344CB8AC3E}">
        <p14:creationId xmlns:p14="http://schemas.microsoft.com/office/powerpoint/2010/main" val="793939569"/>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wipe(down)">
                                      <p:cBhvr>
                                        <p:cTn id="7" dur="500"/>
                                        <p:tgtEl>
                                          <p:spTgt spid="3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wipe(down)">
                                      <p:cBhvr>
                                        <p:cTn id="11" dur="500"/>
                                        <p:tgtEl>
                                          <p:spTgt spid="98"/>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19"/>
                                        </p:tgtEl>
                                        <p:attrNameLst>
                                          <p:attrName>style.visibility</p:attrName>
                                        </p:attrNameLst>
                                      </p:cBhvr>
                                      <p:to>
                                        <p:strVal val="visible"/>
                                      </p:to>
                                    </p:set>
                                    <p:animEffect transition="in" filter="wipe(down)">
                                      <p:cBhvr>
                                        <p:cTn id="15" dur="500"/>
                                        <p:tgtEl>
                                          <p:spTgt spid="11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32"/>
                                        </p:tgtEl>
                                        <p:attrNameLst>
                                          <p:attrName>style.visibility</p:attrName>
                                        </p:attrNameLst>
                                      </p:cBhvr>
                                      <p:to>
                                        <p:strVal val="visible"/>
                                      </p:to>
                                    </p:set>
                                    <p:animEffect transition="in" filter="fade">
                                      <p:cBhvr>
                                        <p:cTn id="18" dur="500"/>
                                        <p:tgtEl>
                                          <p:spTgt spid="132"/>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122"/>
                                        </p:tgtEl>
                                        <p:attrNameLst>
                                          <p:attrName>style.visibility</p:attrName>
                                        </p:attrNameLst>
                                      </p:cBhvr>
                                      <p:to>
                                        <p:strVal val="visible"/>
                                      </p:to>
                                    </p:set>
                                    <p:animEffect transition="in" filter="fade">
                                      <p:cBhvr>
                                        <p:cTn id="22" dur="500"/>
                                        <p:tgtEl>
                                          <p:spTgt spid="12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3"/>
                                        </p:tgtEl>
                                        <p:attrNameLst>
                                          <p:attrName>style.visibility</p:attrName>
                                        </p:attrNameLst>
                                      </p:cBhvr>
                                      <p:to>
                                        <p:strVal val="visible"/>
                                      </p:to>
                                    </p:set>
                                    <p:animEffect transition="in" filter="fade">
                                      <p:cBhvr>
                                        <p:cTn id="25" dur="500"/>
                                        <p:tgtEl>
                                          <p:spTgt spid="133"/>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120"/>
                                        </p:tgtEl>
                                        <p:attrNameLst>
                                          <p:attrName>style.visibility</p:attrName>
                                        </p:attrNameLst>
                                      </p:cBhvr>
                                      <p:to>
                                        <p:strVal val="visible"/>
                                      </p:to>
                                    </p:set>
                                    <p:animEffect transition="in" filter="fade">
                                      <p:cBhvr>
                                        <p:cTn id="29" dur="500"/>
                                        <p:tgtEl>
                                          <p:spTgt spid="12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34"/>
                                        </p:tgtEl>
                                        <p:attrNameLst>
                                          <p:attrName>style.visibility</p:attrName>
                                        </p:attrNameLst>
                                      </p:cBhvr>
                                      <p:to>
                                        <p:strVal val="visible"/>
                                      </p:to>
                                    </p:set>
                                    <p:animEffect transition="in" filter="fade">
                                      <p:cBhvr>
                                        <p:cTn id="32" dur="500"/>
                                        <p:tgtEl>
                                          <p:spTgt spid="134"/>
                                        </p:tgtEl>
                                      </p:cBhvr>
                                    </p:animEffec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121"/>
                                        </p:tgtEl>
                                        <p:attrNameLst>
                                          <p:attrName>style.visibility</p:attrName>
                                        </p:attrNameLst>
                                      </p:cBhvr>
                                      <p:to>
                                        <p:strVal val="visible"/>
                                      </p:to>
                                    </p:set>
                                    <p:animEffect transition="in" filter="fade">
                                      <p:cBhvr>
                                        <p:cTn id="36" dur="500"/>
                                        <p:tgtEl>
                                          <p:spTgt spid="121"/>
                                        </p:tgtEl>
                                      </p:cBhvr>
                                    </p:animEffect>
                                  </p:childTnLst>
                                </p:cTn>
                              </p:par>
                            </p:childTnLst>
                          </p:cTn>
                        </p:par>
                        <p:par>
                          <p:cTn id="37" fill="hold">
                            <p:stCondLst>
                              <p:cond delay="3000"/>
                            </p:stCondLst>
                            <p:childTnLst>
                              <p:par>
                                <p:cTn id="38" presetID="10" presetClass="entr" presetSubtype="0" fill="hold" grpId="0" nodeType="afterEffect">
                                  <p:stCondLst>
                                    <p:cond delay="0"/>
                                  </p:stCondLst>
                                  <p:childTnLst>
                                    <p:set>
                                      <p:cBhvr>
                                        <p:cTn id="39" dur="1" fill="hold">
                                          <p:stCondLst>
                                            <p:cond delay="0"/>
                                          </p:stCondLst>
                                        </p:cTn>
                                        <p:tgtEl>
                                          <p:spTgt spid="123"/>
                                        </p:tgtEl>
                                        <p:attrNameLst>
                                          <p:attrName>style.visibility</p:attrName>
                                        </p:attrNameLst>
                                      </p:cBhvr>
                                      <p:to>
                                        <p:strVal val="visible"/>
                                      </p:to>
                                    </p:set>
                                    <p:animEffect transition="in" filter="fade">
                                      <p:cBhvr>
                                        <p:cTn id="40" dur="500"/>
                                        <p:tgtEl>
                                          <p:spTgt spid="12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24"/>
                                        </p:tgtEl>
                                        <p:attrNameLst>
                                          <p:attrName>style.visibility</p:attrName>
                                        </p:attrNameLst>
                                      </p:cBhvr>
                                      <p:to>
                                        <p:strVal val="visible"/>
                                      </p:to>
                                    </p:set>
                                    <p:animEffect transition="in" filter="fade">
                                      <p:cBhvr>
                                        <p:cTn id="43" dur="500"/>
                                        <p:tgtEl>
                                          <p:spTgt spid="12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29"/>
                                        </p:tgtEl>
                                        <p:attrNameLst>
                                          <p:attrName>style.visibility</p:attrName>
                                        </p:attrNameLst>
                                      </p:cBhvr>
                                      <p:to>
                                        <p:strVal val="visible"/>
                                      </p:to>
                                    </p:set>
                                    <p:animEffect transition="in" filter="fade">
                                      <p:cBhvr>
                                        <p:cTn id="46" dur="500"/>
                                        <p:tgtEl>
                                          <p:spTgt spid="129"/>
                                        </p:tgtEl>
                                      </p:cBhvr>
                                    </p:animEffect>
                                  </p:childTnLst>
                                </p:cTn>
                              </p:par>
                            </p:childTnLst>
                          </p:cTn>
                        </p:par>
                        <p:par>
                          <p:cTn id="47" fill="hold">
                            <p:stCondLst>
                              <p:cond delay="3500"/>
                            </p:stCondLst>
                            <p:childTnLst>
                              <p:par>
                                <p:cTn id="48" presetID="10" presetClass="entr" presetSubtype="0" fill="hold" grpId="0" nodeType="afterEffect">
                                  <p:stCondLst>
                                    <p:cond delay="0"/>
                                  </p:stCondLst>
                                  <p:childTnLst>
                                    <p:set>
                                      <p:cBhvr>
                                        <p:cTn id="49" dur="1" fill="hold">
                                          <p:stCondLst>
                                            <p:cond delay="0"/>
                                          </p:stCondLst>
                                        </p:cTn>
                                        <p:tgtEl>
                                          <p:spTgt spid="125"/>
                                        </p:tgtEl>
                                        <p:attrNameLst>
                                          <p:attrName>style.visibility</p:attrName>
                                        </p:attrNameLst>
                                      </p:cBhvr>
                                      <p:to>
                                        <p:strVal val="visible"/>
                                      </p:to>
                                    </p:set>
                                    <p:animEffect transition="in" filter="fade">
                                      <p:cBhvr>
                                        <p:cTn id="50" dur="500"/>
                                        <p:tgtEl>
                                          <p:spTgt spid="125"/>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26"/>
                                        </p:tgtEl>
                                        <p:attrNameLst>
                                          <p:attrName>style.visibility</p:attrName>
                                        </p:attrNameLst>
                                      </p:cBhvr>
                                      <p:to>
                                        <p:strVal val="visible"/>
                                      </p:to>
                                    </p:set>
                                    <p:animEffect transition="in" filter="fade">
                                      <p:cBhvr>
                                        <p:cTn id="53" dur="500"/>
                                        <p:tgtEl>
                                          <p:spTgt spid="126"/>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30"/>
                                        </p:tgtEl>
                                        <p:attrNameLst>
                                          <p:attrName>style.visibility</p:attrName>
                                        </p:attrNameLst>
                                      </p:cBhvr>
                                      <p:to>
                                        <p:strVal val="visible"/>
                                      </p:to>
                                    </p:set>
                                    <p:animEffect transition="in" filter="fade">
                                      <p:cBhvr>
                                        <p:cTn id="56" dur="500"/>
                                        <p:tgtEl>
                                          <p:spTgt spid="130"/>
                                        </p:tgtEl>
                                      </p:cBhvr>
                                    </p:animEffect>
                                  </p:childTnLst>
                                </p:cTn>
                              </p:par>
                            </p:childTnLst>
                          </p:cTn>
                        </p:par>
                        <p:par>
                          <p:cTn id="57" fill="hold">
                            <p:stCondLst>
                              <p:cond delay="4000"/>
                            </p:stCondLst>
                            <p:childTnLst>
                              <p:par>
                                <p:cTn id="58" presetID="10" presetClass="entr" presetSubtype="0" fill="hold" grpId="0" nodeType="afterEffect">
                                  <p:stCondLst>
                                    <p:cond delay="0"/>
                                  </p:stCondLst>
                                  <p:childTnLst>
                                    <p:set>
                                      <p:cBhvr>
                                        <p:cTn id="59" dur="1" fill="hold">
                                          <p:stCondLst>
                                            <p:cond delay="0"/>
                                          </p:stCondLst>
                                        </p:cTn>
                                        <p:tgtEl>
                                          <p:spTgt spid="127"/>
                                        </p:tgtEl>
                                        <p:attrNameLst>
                                          <p:attrName>style.visibility</p:attrName>
                                        </p:attrNameLst>
                                      </p:cBhvr>
                                      <p:to>
                                        <p:strVal val="visible"/>
                                      </p:to>
                                    </p:set>
                                    <p:animEffect transition="in" filter="fade">
                                      <p:cBhvr>
                                        <p:cTn id="60" dur="500"/>
                                        <p:tgtEl>
                                          <p:spTgt spid="127"/>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28"/>
                                        </p:tgtEl>
                                        <p:attrNameLst>
                                          <p:attrName>style.visibility</p:attrName>
                                        </p:attrNameLst>
                                      </p:cBhvr>
                                      <p:to>
                                        <p:strVal val="visible"/>
                                      </p:to>
                                    </p:set>
                                    <p:animEffect transition="in" filter="fade">
                                      <p:cBhvr>
                                        <p:cTn id="63" dur="500"/>
                                        <p:tgtEl>
                                          <p:spTgt spid="12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31"/>
                                        </p:tgtEl>
                                        <p:attrNameLst>
                                          <p:attrName>style.visibility</p:attrName>
                                        </p:attrNameLst>
                                      </p:cBhvr>
                                      <p:to>
                                        <p:strVal val="visible"/>
                                      </p:to>
                                    </p:set>
                                    <p:animEffect transition="in" filter="fade">
                                      <p:cBhvr>
                                        <p:cTn id="66"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p:bldP spid="121" grpId="0"/>
      <p:bldP spid="122" grpId="0"/>
      <p:bldP spid="123" grpId="0" animBg="1"/>
      <p:bldP spid="124" grpId="0"/>
      <p:bldP spid="125" grpId="0" animBg="1"/>
      <p:bldP spid="126" grpId="0"/>
      <p:bldP spid="127" grpId="0" animBg="1"/>
      <p:bldP spid="128" grpId="0"/>
      <p:bldP spid="129" grpId="0"/>
      <p:bldP spid="130" grpId="0"/>
      <p:bldP spid="131" grpId="0"/>
      <p:bldP spid="132" grpId="0"/>
      <p:bldP spid="133" grpId="0"/>
      <p:bldP spid="13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10779252" y="4305060"/>
            <a:ext cx="5676900" cy="7593253"/>
            <a:chOff x="10779252" y="4305060"/>
            <a:chExt cx="5676900" cy="7593253"/>
          </a:xfrm>
        </p:grpSpPr>
        <p:grpSp>
          <p:nvGrpSpPr>
            <p:cNvPr id="20" name="Group 19"/>
            <p:cNvGrpSpPr/>
            <p:nvPr/>
          </p:nvGrpSpPr>
          <p:grpSpPr>
            <a:xfrm>
              <a:off x="10779252" y="6097588"/>
              <a:ext cx="5676900" cy="5800725"/>
              <a:chOff x="9350374" y="5353050"/>
              <a:chExt cx="5676900" cy="5800725"/>
            </a:xfrm>
          </p:grpSpPr>
          <p:sp>
            <p:nvSpPr>
              <p:cNvPr id="63" name="Freeform 64"/>
              <p:cNvSpPr>
                <a:spLocks/>
              </p:cNvSpPr>
              <p:nvPr/>
            </p:nvSpPr>
            <p:spPr bwMode="auto">
              <a:xfrm>
                <a:off x="11128374" y="7204075"/>
                <a:ext cx="2120900" cy="2108200"/>
              </a:xfrm>
              <a:custGeom>
                <a:avLst/>
                <a:gdLst>
                  <a:gd name="T0" fmla="*/ 1328 w 1336"/>
                  <a:gd name="T1" fmla="*/ 0 h 1328"/>
                  <a:gd name="T2" fmla="*/ 0 w 1336"/>
                  <a:gd name="T3" fmla="*/ 2 h 1328"/>
                  <a:gd name="T4" fmla="*/ 2 w 1336"/>
                  <a:gd name="T5" fmla="*/ 1328 h 1328"/>
                  <a:gd name="T6" fmla="*/ 1336 w 1336"/>
                  <a:gd name="T7" fmla="*/ 1328 h 1328"/>
                  <a:gd name="T8" fmla="*/ 1334 w 1336"/>
                  <a:gd name="T9" fmla="*/ 0 h 1328"/>
                  <a:gd name="T10" fmla="*/ 1328 w 1336"/>
                  <a:gd name="T11" fmla="*/ 0 h 1328"/>
                </a:gdLst>
                <a:ahLst/>
                <a:cxnLst>
                  <a:cxn ang="0">
                    <a:pos x="T0" y="T1"/>
                  </a:cxn>
                  <a:cxn ang="0">
                    <a:pos x="T2" y="T3"/>
                  </a:cxn>
                  <a:cxn ang="0">
                    <a:pos x="T4" y="T5"/>
                  </a:cxn>
                  <a:cxn ang="0">
                    <a:pos x="T6" y="T7"/>
                  </a:cxn>
                  <a:cxn ang="0">
                    <a:pos x="T8" y="T9"/>
                  </a:cxn>
                  <a:cxn ang="0">
                    <a:pos x="T10" y="T11"/>
                  </a:cxn>
                </a:cxnLst>
                <a:rect l="0" t="0" r="r" b="b"/>
                <a:pathLst>
                  <a:path w="1336" h="1328">
                    <a:moveTo>
                      <a:pt x="1328" y="0"/>
                    </a:moveTo>
                    <a:lnTo>
                      <a:pt x="0" y="2"/>
                    </a:lnTo>
                    <a:lnTo>
                      <a:pt x="2" y="1328"/>
                    </a:lnTo>
                    <a:lnTo>
                      <a:pt x="1336" y="1328"/>
                    </a:lnTo>
                    <a:lnTo>
                      <a:pt x="1334" y="0"/>
                    </a:lnTo>
                    <a:lnTo>
                      <a:pt x="13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2" name="Freeform 63"/>
              <p:cNvSpPr>
                <a:spLocks/>
              </p:cNvSpPr>
              <p:nvPr/>
            </p:nvSpPr>
            <p:spPr bwMode="auto">
              <a:xfrm>
                <a:off x="11128374" y="7204075"/>
                <a:ext cx="2120900" cy="2108200"/>
              </a:xfrm>
              <a:custGeom>
                <a:avLst/>
                <a:gdLst>
                  <a:gd name="T0" fmla="*/ 1336 w 1336"/>
                  <a:gd name="T1" fmla="*/ 1328 h 1328"/>
                  <a:gd name="T2" fmla="*/ 2 w 1336"/>
                  <a:gd name="T3" fmla="*/ 1328 h 1328"/>
                  <a:gd name="T4" fmla="*/ 0 w 1336"/>
                  <a:gd name="T5" fmla="*/ 2 h 1328"/>
                  <a:gd name="T6" fmla="*/ 1334 w 1336"/>
                  <a:gd name="T7" fmla="*/ 0 h 1328"/>
                  <a:gd name="T8" fmla="*/ 1336 w 1336"/>
                  <a:gd name="T9" fmla="*/ 1328 h 1328"/>
                </a:gdLst>
                <a:ahLst/>
                <a:cxnLst>
                  <a:cxn ang="0">
                    <a:pos x="T0" y="T1"/>
                  </a:cxn>
                  <a:cxn ang="0">
                    <a:pos x="T2" y="T3"/>
                  </a:cxn>
                  <a:cxn ang="0">
                    <a:pos x="T4" y="T5"/>
                  </a:cxn>
                  <a:cxn ang="0">
                    <a:pos x="T6" y="T7"/>
                  </a:cxn>
                  <a:cxn ang="0">
                    <a:pos x="T8" y="T9"/>
                  </a:cxn>
                </a:cxnLst>
                <a:rect l="0" t="0" r="r" b="b"/>
                <a:pathLst>
                  <a:path w="1336" h="1328">
                    <a:moveTo>
                      <a:pt x="1336" y="1328"/>
                    </a:moveTo>
                    <a:lnTo>
                      <a:pt x="2" y="1328"/>
                    </a:lnTo>
                    <a:lnTo>
                      <a:pt x="0" y="2"/>
                    </a:lnTo>
                    <a:lnTo>
                      <a:pt x="1334" y="0"/>
                    </a:lnTo>
                    <a:lnTo>
                      <a:pt x="1336" y="1328"/>
                    </a:lnTo>
                    <a:close/>
                  </a:path>
                </a:pathLst>
              </a:custGeom>
              <a:gradFill flip="none" rotWithShape="1">
                <a:gsLst>
                  <a:gs pos="0">
                    <a:srgbClr val="E6CC9E"/>
                  </a:gs>
                  <a:gs pos="46000">
                    <a:srgbClr val="C2A87A"/>
                  </a:gs>
                  <a:gs pos="100000">
                    <a:srgbClr val="735D37"/>
                  </a:gs>
                </a:gsLst>
                <a:path path="circle">
                  <a:fillToRect l="50000" t="130000" r="50000" b="-30000"/>
                </a:path>
                <a:tileRect/>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56" name="Freeform 65"/>
              <p:cNvSpPr>
                <a:spLocks/>
              </p:cNvSpPr>
              <p:nvPr/>
            </p:nvSpPr>
            <p:spPr bwMode="auto">
              <a:xfrm>
                <a:off x="10718799" y="5353050"/>
                <a:ext cx="2981325" cy="1508125"/>
              </a:xfrm>
              <a:custGeom>
                <a:avLst/>
                <a:gdLst>
                  <a:gd name="T0" fmla="*/ 1812 w 1878"/>
                  <a:gd name="T1" fmla="*/ 948 h 950"/>
                  <a:gd name="T2" fmla="*/ 1878 w 1878"/>
                  <a:gd name="T3" fmla="*/ 0 h 950"/>
                  <a:gd name="T4" fmla="*/ 0 w 1878"/>
                  <a:gd name="T5" fmla="*/ 2 h 950"/>
                  <a:gd name="T6" fmla="*/ 38 w 1878"/>
                  <a:gd name="T7" fmla="*/ 950 h 950"/>
                  <a:gd name="T8" fmla="*/ 1812 w 1878"/>
                  <a:gd name="T9" fmla="*/ 948 h 950"/>
                </a:gdLst>
                <a:ahLst/>
                <a:cxnLst>
                  <a:cxn ang="0">
                    <a:pos x="T0" y="T1"/>
                  </a:cxn>
                  <a:cxn ang="0">
                    <a:pos x="T2" y="T3"/>
                  </a:cxn>
                  <a:cxn ang="0">
                    <a:pos x="T4" y="T5"/>
                  </a:cxn>
                  <a:cxn ang="0">
                    <a:pos x="T6" y="T7"/>
                  </a:cxn>
                  <a:cxn ang="0">
                    <a:pos x="T8" y="T9"/>
                  </a:cxn>
                </a:cxnLst>
                <a:rect l="0" t="0" r="r" b="b"/>
                <a:pathLst>
                  <a:path w="1878" h="950">
                    <a:moveTo>
                      <a:pt x="1812" y="948"/>
                    </a:moveTo>
                    <a:lnTo>
                      <a:pt x="1878" y="0"/>
                    </a:lnTo>
                    <a:lnTo>
                      <a:pt x="0" y="2"/>
                    </a:lnTo>
                    <a:lnTo>
                      <a:pt x="38" y="950"/>
                    </a:lnTo>
                    <a:lnTo>
                      <a:pt x="1812" y="948"/>
                    </a:lnTo>
                    <a:close/>
                  </a:path>
                </a:pathLst>
              </a:custGeom>
              <a:gradFill>
                <a:gsLst>
                  <a:gs pos="0">
                    <a:srgbClr val="C2A87A"/>
                  </a:gs>
                  <a:gs pos="100000">
                    <a:srgbClr val="E6CC9E"/>
                  </a:gs>
                </a:gsLst>
                <a:lin ang="540000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57" name="Freeform 66"/>
              <p:cNvSpPr>
                <a:spLocks/>
              </p:cNvSpPr>
              <p:nvPr/>
            </p:nvSpPr>
            <p:spPr bwMode="auto">
              <a:xfrm>
                <a:off x="10721974" y="9645650"/>
                <a:ext cx="2981325" cy="1508125"/>
              </a:xfrm>
              <a:custGeom>
                <a:avLst/>
                <a:gdLst>
                  <a:gd name="T0" fmla="*/ 1812 w 1878"/>
                  <a:gd name="T1" fmla="*/ 0 h 950"/>
                  <a:gd name="T2" fmla="*/ 38 w 1878"/>
                  <a:gd name="T3" fmla="*/ 2 h 950"/>
                  <a:gd name="T4" fmla="*/ 0 w 1878"/>
                  <a:gd name="T5" fmla="*/ 950 h 950"/>
                  <a:gd name="T6" fmla="*/ 1878 w 1878"/>
                  <a:gd name="T7" fmla="*/ 948 h 950"/>
                  <a:gd name="T8" fmla="*/ 1812 w 1878"/>
                  <a:gd name="T9" fmla="*/ 0 h 950"/>
                </a:gdLst>
                <a:ahLst/>
                <a:cxnLst>
                  <a:cxn ang="0">
                    <a:pos x="T0" y="T1"/>
                  </a:cxn>
                  <a:cxn ang="0">
                    <a:pos x="T2" y="T3"/>
                  </a:cxn>
                  <a:cxn ang="0">
                    <a:pos x="T4" y="T5"/>
                  </a:cxn>
                  <a:cxn ang="0">
                    <a:pos x="T6" y="T7"/>
                  </a:cxn>
                  <a:cxn ang="0">
                    <a:pos x="T8" y="T9"/>
                  </a:cxn>
                </a:cxnLst>
                <a:rect l="0" t="0" r="r" b="b"/>
                <a:pathLst>
                  <a:path w="1878" h="950">
                    <a:moveTo>
                      <a:pt x="1812" y="0"/>
                    </a:moveTo>
                    <a:lnTo>
                      <a:pt x="38" y="2"/>
                    </a:lnTo>
                    <a:lnTo>
                      <a:pt x="0" y="950"/>
                    </a:lnTo>
                    <a:lnTo>
                      <a:pt x="1878" y="948"/>
                    </a:lnTo>
                    <a:lnTo>
                      <a:pt x="1812" y="0"/>
                    </a:lnTo>
                    <a:close/>
                  </a:path>
                </a:pathLst>
              </a:custGeom>
              <a:gradFill>
                <a:gsLst>
                  <a:gs pos="0">
                    <a:srgbClr val="C2A87A"/>
                  </a:gs>
                  <a:gs pos="100000">
                    <a:srgbClr val="E6CC9E"/>
                  </a:gs>
                </a:gsLst>
                <a:lin ang="540000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58" name="Freeform 67"/>
              <p:cNvSpPr>
                <a:spLocks/>
              </p:cNvSpPr>
              <p:nvPr/>
            </p:nvSpPr>
            <p:spPr bwMode="auto">
              <a:xfrm>
                <a:off x="9350374" y="6861175"/>
                <a:ext cx="1431925" cy="2876550"/>
              </a:xfrm>
              <a:custGeom>
                <a:avLst/>
                <a:gdLst>
                  <a:gd name="T0" fmla="*/ 900 w 902"/>
                  <a:gd name="T1" fmla="*/ 0 h 1812"/>
                  <a:gd name="T2" fmla="*/ 0 w 902"/>
                  <a:gd name="T3" fmla="*/ 0 h 1812"/>
                  <a:gd name="T4" fmla="*/ 0 w 902"/>
                  <a:gd name="T5" fmla="*/ 1812 h 1812"/>
                  <a:gd name="T6" fmla="*/ 902 w 902"/>
                  <a:gd name="T7" fmla="*/ 1764 h 1812"/>
                  <a:gd name="T8" fmla="*/ 900 w 902"/>
                  <a:gd name="T9" fmla="*/ 0 h 1812"/>
                </a:gdLst>
                <a:ahLst/>
                <a:cxnLst>
                  <a:cxn ang="0">
                    <a:pos x="T0" y="T1"/>
                  </a:cxn>
                  <a:cxn ang="0">
                    <a:pos x="T2" y="T3"/>
                  </a:cxn>
                  <a:cxn ang="0">
                    <a:pos x="T4" y="T5"/>
                  </a:cxn>
                  <a:cxn ang="0">
                    <a:pos x="T6" y="T7"/>
                  </a:cxn>
                  <a:cxn ang="0">
                    <a:pos x="T8" y="T9"/>
                  </a:cxn>
                </a:cxnLst>
                <a:rect l="0" t="0" r="r" b="b"/>
                <a:pathLst>
                  <a:path w="902" h="1812">
                    <a:moveTo>
                      <a:pt x="900" y="0"/>
                    </a:moveTo>
                    <a:lnTo>
                      <a:pt x="0" y="0"/>
                    </a:lnTo>
                    <a:lnTo>
                      <a:pt x="0" y="1812"/>
                    </a:lnTo>
                    <a:lnTo>
                      <a:pt x="902" y="1764"/>
                    </a:lnTo>
                    <a:lnTo>
                      <a:pt x="900" y="0"/>
                    </a:lnTo>
                    <a:close/>
                  </a:path>
                </a:pathLst>
              </a:custGeom>
              <a:gradFill>
                <a:gsLst>
                  <a:gs pos="0">
                    <a:srgbClr val="C2A87A"/>
                  </a:gs>
                  <a:gs pos="100000">
                    <a:srgbClr val="E6CC9E"/>
                  </a:gs>
                </a:gsLst>
                <a:lin ang="540000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59" name="Freeform 68"/>
              <p:cNvSpPr>
                <a:spLocks/>
              </p:cNvSpPr>
              <p:nvPr/>
            </p:nvSpPr>
            <p:spPr bwMode="auto">
              <a:xfrm>
                <a:off x="13595349" y="6858000"/>
                <a:ext cx="1431925" cy="2876550"/>
              </a:xfrm>
              <a:custGeom>
                <a:avLst/>
                <a:gdLst>
                  <a:gd name="T0" fmla="*/ 902 w 902"/>
                  <a:gd name="T1" fmla="*/ 1812 h 1812"/>
                  <a:gd name="T2" fmla="*/ 902 w 902"/>
                  <a:gd name="T3" fmla="*/ 0 h 1812"/>
                  <a:gd name="T4" fmla="*/ 0 w 902"/>
                  <a:gd name="T5" fmla="*/ 0 h 1812"/>
                  <a:gd name="T6" fmla="*/ 2 w 902"/>
                  <a:gd name="T7" fmla="*/ 1764 h 1812"/>
                  <a:gd name="T8" fmla="*/ 902 w 902"/>
                  <a:gd name="T9" fmla="*/ 1812 h 1812"/>
                </a:gdLst>
                <a:ahLst/>
                <a:cxnLst>
                  <a:cxn ang="0">
                    <a:pos x="T0" y="T1"/>
                  </a:cxn>
                  <a:cxn ang="0">
                    <a:pos x="T2" y="T3"/>
                  </a:cxn>
                  <a:cxn ang="0">
                    <a:pos x="T4" y="T5"/>
                  </a:cxn>
                  <a:cxn ang="0">
                    <a:pos x="T6" y="T7"/>
                  </a:cxn>
                  <a:cxn ang="0">
                    <a:pos x="T8" y="T9"/>
                  </a:cxn>
                </a:cxnLst>
                <a:rect l="0" t="0" r="r" b="b"/>
                <a:pathLst>
                  <a:path w="902" h="1812">
                    <a:moveTo>
                      <a:pt x="902" y="1812"/>
                    </a:moveTo>
                    <a:lnTo>
                      <a:pt x="902" y="0"/>
                    </a:lnTo>
                    <a:lnTo>
                      <a:pt x="0" y="0"/>
                    </a:lnTo>
                    <a:lnTo>
                      <a:pt x="2" y="1764"/>
                    </a:lnTo>
                    <a:lnTo>
                      <a:pt x="902" y="1812"/>
                    </a:lnTo>
                    <a:close/>
                  </a:path>
                </a:pathLst>
              </a:custGeom>
              <a:gradFill>
                <a:gsLst>
                  <a:gs pos="0">
                    <a:srgbClr val="C2A87A"/>
                  </a:gs>
                  <a:gs pos="100000">
                    <a:srgbClr val="E6CC9E"/>
                  </a:gs>
                </a:gsLst>
                <a:lin ang="5400000" scaled="1"/>
              </a:gradFill>
              <a:ln>
                <a:noFill/>
              </a:ln>
              <a:extLst/>
            </p:spPr>
            <p:txBody>
              <a:bodyPr vert="horz" wrap="square" lIns="91440" tIns="45720" rIns="91440" bIns="45720" numCol="1" anchor="t" anchorCtr="0" compatLnSpc="1">
                <a:prstTxWarp prst="textNoShape">
                  <a:avLst/>
                </a:prstTxWarp>
              </a:bodyPr>
              <a:lstStyle/>
              <a:p>
                <a:endParaRPr lang="en-AU"/>
              </a:p>
            </p:txBody>
          </p:sp>
          <p:sp>
            <p:nvSpPr>
              <p:cNvPr id="1060" name="Freeform 69"/>
              <p:cNvSpPr>
                <a:spLocks/>
              </p:cNvSpPr>
              <p:nvPr/>
            </p:nvSpPr>
            <p:spPr bwMode="auto">
              <a:xfrm>
                <a:off x="10779124" y="6858000"/>
                <a:ext cx="2816225" cy="374650"/>
              </a:xfrm>
              <a:custGeom>
                <a:avLst/>
                <a:gdLst>
                  <a:gd name="T0" fmla="*/ 0 w 1774"/>
                  <a:gd name="T1" fmla="*/ 2 h 236"/>
                  <a:gd name="T2" fmla="*/ 236 w 1774"/>
                  <a:gd name="T3" fmla="*/ 236 h 236"/>
                  <a:gd name="T4" fmla="*/ 1538 w 1774"/>
                  <a:gd name="T5" fmla="*/ 234 h 236"/>
                  <a:gd name="T6" fmla="*/ 1774 w 1774"/>
                  <a:gd name="T7" fmla="*/ 0 h 236"/>
                  <a:gd name="T8" fmla="*/ 0 w 1774"/>
                  <a:gd name="T9" fmla="*/ 2 h 236"/>
                </a:gdLst>
                <a:ahLst/>
                <a:cxnLst>
                  <a:cxn ang="0">
                    <a:pos x="T0" y="T1"/>
                  </a:cxn>
                  <a:cxn ang="0">
                    <a:pos x="T2" y="T3"/>
                  </a:cxn>
                  <a:cxn ang="0">
                    <a:pos x="T4" y="T5"/>
                  </a:cxn>
                  <a:cxn ang="0">
                    <a:pos x="T6" y="T7"/>
                  </a:cxn>
                  <a:cxn ang="0">
                    <a:pos x="T8" y="T9"/>
                  </a:cxn>
                </a:cxnLst>
                <a:rect l="0" t="0" r="r" b="b"/>
                <a:pathLst>
                  <a:path w="1774" h="236">
                    <a:moveTo>
                      <a:pt x="0" y="2"/>
                    </a:moveTo>
                    <a:lnTo>
                      <a:pt x="236" y="236"/>
                    </a:lnTo>
                    <a:lnTo>
                      <a:pt x="1538" y="234"/>
                    </a:lnTo>
                    <a:lnTo>
                      <a:pt x="1774" y="0"/>
                    </a:lnTo>
                    <a:lnTo>
                      <a:pt x="0" y="2"/>
                    </a:lnTo>
                    <a:close/>
                  </a:path>
                </a:pathLst>
              </a:custGeom>
              <a:solidFill>
                <a:srgbClr val="735D37"/>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061" name="Freeform 70"/>
              <p:cNvSpPr>
                <a:spLocks/>
              </p:cNvSpPr>
              <p:nvPr/>
            </p:nvSpPr>
            <p:spPr bwMode="auto">
              <a:xfrm>
                <a:off x="10779124" y="9274175"/>
                <a:ext cx="2816225" cy="374650"/>
              </a:xfrm>
              <a:custGeom>
                <a:avLst/>
                <a:gdLst>
                  <a:gd name="T0" fmla="*/ 1774 w 1774"/>
                  <a:gd name="T1" fmla="*/ 236 h 236"/>
                  <a:gd name="T2" fmla="*/ 1538 w 1774"/>
                  <a:gd name="T3" fmla="*/ 0 h 236"/>
                  <a:gd name="T4" fmla="*/ 236 w 1774"/>
                  <a:gd name="T5" fmla="*/ 2 h 236"/>
                  <a:gd name="T6" fmla="*/ 0 w 1774"/>
                  <a:gd name="T7" fmla="*/ 236 h 236"/>
                  <a:gd name="T8" fmla="*/ 1774 w 1774"/>
                  <a:gd name="T9" fmla="*/ 236 h 236"/>
                </a:gdLst>
                <a:ahLst/>
                <a:cxnLst>
                  <a:cxn ang="0">
                    <a:pos x="T0" y="T1"/>
                  </a:cxn>
                  <a:cxn ang="0">
                    <a:pos x="T2" y="T3"/>
                  </a:cxn>
                  <a:cxn ang="0">
                    <a:pos x="T4" y="T5"/>
                  </a:cxn>
                  <a:cxn ang="0">
                    <a:pos x="T6" y="T7"/>
                  </a:cxn>
                  <a:cxn ang="0">
                    <a:pos x="T8" y="T9"/>
                  </a:cxn>
                </a:cxnLst>
                <a:rect l="0" t="0" r="r" b="b"/>
                <a:pathLst>
                  <a:path w="1774" h="236">
                    <a:moveTo>
                      <a:pt x="1774" y="236"/>
                    </a:moveTo>
                    <a:lnTo>
                      <a:pt x="1538" y="0"/>
                    </a:lnTo>
                    <a:lnTo>
                      <a:pt x="236" y="2"/>
                    </a:lnTo>
                    <a:lnTo>
                      <a:pt x="0" y="236"/>
                    </a:lnTo>
                    <a:lnTo>
                      <a:pt x="1774" y="236"/>
                    </a:lnTo>
                    <a:close/>
                  </a:path>
                </a:pathLst>
              </a:custGeom>
              <a:solidFill>
                <a:srgbClr val="735D37"/>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062" name="Freeform 71"/>
              <p:cNvSpPr>
                <a:spLocks/>
              </p:cNvSpPr>
              <p:nvPr/>
            </p:nvSpPr>
            <p:spPr bwMode="auto">
              <a:xfrm>
                <a:off x="10779124" y="6861175"/>
                <a:ext cx="377825" cy="2800350"/>
              </a:xfrm>
              <a:custGeom>
                <a:avLst/>
                <a:gdLst>
                  <a:gd name="T0" fmla="*/ 236 w 238"/>
                  <a:gd name="T1" fmla="*/ 234 h 1764"/>
                  <a:gd name="T2" fmla="*/ 0 w 238"/>
                  <a:gd name="T3" fmla="*/ 0 h 1764"/>
                  <a:gd name="T4" fmla="*/ 2 w 238"/>
                  <a:gd name="T5" fmla="*/ 1764 h 1764"/>
                  <a:gd name="T6" fmla="*/ 238 w 238"/>
                  <a:gd name="T7" fmla="*/ 1528 h 1764"/>
                  <a:gd name="T8" fmla="*/ 236 w 238"/>
                  <a:gd name="T9" fmla="*/ 234 h 1764"/>
                </a:gdLst>
                <a:ahLst/>
                <a:cxnLst>
                  <a:cxn ang="0">
                    <a:pos x="T0" y="T1"/>
                  </a:cxn>
                  <a:cxn ang="0">
                    <a:pos x="T2" y="T3"/>
                  </a:cxn>
                  <a:cxn ang="0">
                    <a:pos x="T4" y="T5"/>
                  </a:cxn>
                  <a:cxn ang="0">
                    <a:pos x="T6" y="T7"/>
                  </a:cxn>
                  <a:cxn ang="0">
                    <a:pos x="T8" y="T9"/>
                  </a:cxn>
                </a:cxnLst>
                <a:rect l="0" t="0" r="r" b="b"/>
                <a:pathLst>
                  <a:path w="238" h="1764">
                    <a:moveTo>
                      <a:pt x="236" y="234"/>
                    </a:moveTo>
                    <a:lnTo>
                      <a:pt x="0" y="0"/>
                    </a:lnTo>
                    <a:lnTo>
                      <a:pt x="2" y="1764"/>
                    </a:lnTo>
                    <a:lnTo>
                      <a:pt x="238" y="1528"/>
                    </a:lnTo>
                    <a:lnTo>
                      <a:pt x="236" y="234"/>
                    </a:lnTo>
                    <a:close/>
                  </a:path>
                </a:pathLst>
              </a:custGeom>
              <a:solidFill>
                <a:srgbClr val="735D37"/>
              </a:solidFill>
              <a:ln>
                <a:noFill/>
              </a:ln>
              <a:extLst/>
            </p:spPr>
            <p:txBody>
              <a:bodyPr vert="horz" wrap="square" lIns="91440" tIns="45720" rIns="91440" bIns="45720" numCol="1" anchor="t" anchorCtr="0" compatLnSpc="1">
                <a:prstTxWarp prst="textNoShape">
                  <a:avLst/>
                </a:prstTxWarp>
              </a:bodyPr>
              <a:lstStyle/>
              <a:p>
                <a:endParaRPr lang="en-AU"/>
              </a:p>
            </p:txBody>
          </p:sp>
          <p:sp>
            <p:nvSpPr>
              <p:cNvPr id="1063" name="Freeform 72"/>
              <p:cNvSpPr>
                <a:spLocks/>
              </p:cNvSpPr>
              <p:nvPr/>
            </p:nvSpPr>
            <p:spPr bwMode="auto">
              <a:xfrm>
                <a:off x="13220699" y="6858000"/>
                <a:ext cx="377825" cy="2800350"/>
              </a:xfrm>
              <a:custGeom>
                <a:avLst/>
                <a:gdLst>
                  <a:gd name="T0" fmla="*/ 238 w 238"/>
                  <a:gd name="T1" fmla="*/ 1764 h 1764"/>
                  <a:gd name="T2" fmla="*/ 236 w 238"/>
                  <a:gd name="T3" fmla="*/ 0 h 1764"/>
                  <a:gd name="T4" fmla="*/ 0 w 238"/>
                  <a:gd name="T5" fmla="*/ 234 h 1764"/>
                  <a:gd name="T6" fmla="*/ 2 w 238"/>
                  <a:gd name="T7" fmla="*/ 1530 h 1764"/>
                  <a:gd name="T8" fmla="*/ 238 w 238"/>
                  <a:gd name="T9" fmla="*/ 1764 h 1764"/>
                </a:gdLst>
                <a:ahLst/>
                <a:cxnLst>
                  <a:cxn ang="0">
                    <a:pos x="T0" y="T1"/>
                  </a:cxn>
                  <a:cxn ang="0">
                    <a:pos x="T2" y="T3"/>
                  </a:cxn>
                  <a:cxn ang="0">
                    <a:pos x="T4" y="T5"/>
                  </a:cxn>
                  <a:cxn ang="0">
                    <a:pos x="T6" y="T7"/>
                  </a:cxn>
                  <a:cxn ang="0">
                    <a:pos x="T8" y="T9"/>
                  </a:cxn>
                </a:cxnLst>
                <a:rect l="0" t="0" r="r" b="b"/>
                <a:pathLst>
                  <a:path w="238" h="1764">
                    <a:moveTo>
                      <a:pt x="238" y="1764"/>
                    </a:moveTo>
                    <a:lnTo>
                      <a:pt x="236" y="0"/>
                    </a:lnTo>
                    <a:lnTo>
                      <a:pt x="0" y="234"/>
                    </a:lnTo>
                    <a:lnTo>
                      <a:pt x="2" y="1530"/>
                    </a:lnTo>
                    <a:lnTo>
                      <a:pt x="238" y="1764"/>
                    </a:lnTo>
                    <a:close/>
                  </a:path>
                </a:pathLst>
              </a:custGeom>
              <a:solidFill>
                <a:srgbClr val="735D37"/>
              </a:solidFill>
              <a:ln>
                <a:noFill/>
              </a:ln>
              <a:extLst/>
            </p:spPr>
            <p:txBody>
              <a:bodyPr vert="horz" wrap="square" lIns="91440" tIns="45720" rIns="91440" bIns="45720" numCol="1" anchor="t" anchorCtr="0" compatLnSpc="1">
                <a:prstTxWarp prst="textNoShape">
                  <a:avLst/>
                </a:prstTxWarp>
              </a:bodyPr>
              <a:lstStyle/>
              <a:p>
                <a:endParaRPr lang="en-AU"/>
              </a:p>
            </p:txBody>
          </p:sp>
        </p:grpSp>
        <p:grpSp>
          <p:nvGrpSpPr>
            <p:cNvPr id="2" name="Group 1"/>
            <p:cNvGrpSpPr/>
            <p:nvPr/>
          </p:nvGrpSpPr>
          <p:grpSpPr>
            <a:xfrm>
              <a:off x="11299662" y="4305060"/>
              <a:ext cx="4604074" cy="5448767"/>
              <a:chOff x="7206095" y="1487196"/>
              <a:chExt cx="3639199" cy="3822701"/>
            </a:xfrm>
          </p:grpSpPr>
          <p:grpSp>
            <p:nvGrpSpPr>
              <p:cNvPr id="82" name="Group 81"/>
              <p:cNvGrpSpPr/>
              <p:nvPr/>
            </p:nvGrpSpPr>
            <p:grpSpPr>
              <a:xfrm>
                <a:off x="9505444" y="1877721"/>
                <a:ext cx="1339850" cy="1806575"/>
                <a:chOff x="5511078" y="3333460"/>
                <a:chExt cx="1339850" cy="1806575"/>
              </a:xfrm>
            </p:grpSpPr>
            <p:sp>
              <p:nvSpPr>
                <p:cNvPr id="83" name="Freeform 10"/>
                <p:cNvSpPr>
                  <a:spLocks/>
                </p:cNvSpPr>
                <p:nvPr/>
              </p:nvSpPr>
              <p:spPr bwMode="auto">
                <a:xfrm>
                  <a:off x="5726978" y="3774785"/>
                  <a:ext cx="1123950" cy="1311275"/>
                </a:xfrm>
                <a:custGeom>
                  <a:avLst/>
                  <a:gdLst>
                    <a:gd name="T0" fmla="*/ 708 w 708"/>
                    <a:gd name="T1" fmla="*/ 0 h 826"/>
                    <a:gd name="T2" fmla="*/ 24 w 708"/>
                    <a:gd name="T3" fmla="*/ 802 h 826"/>
                    <a:gd name="T4" fmla="*/ 0 w 708"/>
                    <a:gd name="T5" fmla="*/ 826 h 826"/>
                    <a:gd name="T6" fmla="*/ 532 w 708"/>
                    <a:gd name="T7" fmla="*/ 164 h 826"/>
                    <a:gd name="T8" fmla="*/ 708 w 708"/>
                    <a:gd name="T9" fmla="*/ 0 h 826"/>
                  </a:gdLst>
                  <a:ahLst/>
                  <a:cxnLst>
                    <a:cxn ang="0">
                      <a:pos x="T0" y="T1"/>
                    </a:cxn>
                    <a:cxn ang="0">
                      <a:pos x="T2" y="T3"/>
                    </a:cxn>
                    <a:cxn ang="0">
                      <a:pos x="T4" y="T5"/>
                    </a:cxn>
                    <a:cxn ang="0">
                      <a:pos x="T6" y="T7"/>
                    </a:cxn>
                    <a:cxn ang="0">
                      <a:pos x="T8" y="T9"/>
                    </a:cxn>
                  </a:cxnLst>
                  <a:rect l="0" t="0" r="r" b="b"/>
                  <a:pathLst>
                    <a:path w="708" h="826">
                      <a:moveTo>
                        <a:pt x="708" y="0"/>
                      </a:moveTo>
                      <a:lnTo>
                        <a:pt x="24" y="802"/>
                      </a:lnTo>
                      <a:lnTo>
                        <a:pt x="0" y="826"/>
                      </a:lnTo>
                      <a:lnTo>
                        <a:pt x="532" y="164"/>
                      </a:lnTo>
                      <a:lnTo>
                        <a:pt x="708"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84" name="Freeform 11"/>
                <p:cNvSpPr>
                  <a:spLocks/>
                </p:cNvSpPr>
                <p:nvPr/>
              </p:nvSpPr>
              <p:spPr bwMode="auto">
                <a:xfrm>
                  <a:off x="5511078" y="3660485"/>
                  <a:ext cx="361950" cy="1435100"/>
                </a:xfrm>
                <a:custGeom>
                  <a:avLst/>
                  <a:gdLst>
                    <a:gd name="T0" fmla="*/ 228 w 228"/>
                    <a:gd name="T1" fmla="*/ 204 h 904"/>
                    <a:gd name="T2" fmla="*/ 104 w 228"/>
                    <a:gd name="T3" fmla="*/ 904 h 904"/>
                    <a:gd name="T4" fmla="*/ 60 w 228"/>
                    <a:gd name="T5" fmla="*/ 872 h 904"/>
                    <a:gd name="T6" fmla="*/ 0 w 228"/>
                    <a:gd name="T7" fmla="*/ 0 h 904"/>
                    <a:gd name="T8" fmla="*/ 228 w 228"/>
                    <a:gd name="T9" fmla="*/ 204 h 904"/>
                  </a:gdLst>
                  <a:ahLst/>
                  <a:cxnLst>
                    <a:cxn ang="0">
                      <a:pos x="T0" y="T1"/>
                    </a:cxn>
                    <a:cxn ang="0">
                      <a:pos x="T2" y="T3"/>
                    </a:cxn>
                    <a:cxn ang="0">
                      <a:pos x="T4" y="T5"/>
                    </a:cxn>
                    <a:cxn ang="0">
                      <a:pos x="T6" y="T7"/>
                    </a:cxn>
                    <a:cxn ang="0">
                      <a:pos x="T8" y="T9"/>
                    </a:cxn>
                  </a:cxnLst>
                  <a:rect l="0" t="0" r="r" b="b"/>
                  <a:pathLst>
                    <a:path w="228" h="904">
                      <a:moveTo>
                        <a:pt x="228" y="204"/>
                      </a:moveTo>
                      <a:lnTo>
                        <a:pt x="104" y="904"/>
                      </a:lnTo>
                      <a:lnTo>
                        <a:pt x="60" y="872"/>
                      </a:lnTo>
                      <a:lnTo>
                        <a:pt x="0" y="0"/>
                      </a:lnTo>
                      <a:lnTo>
                        <a:pt x="228" y="204"/>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85" name="Freeform 12"/>
                <p:cNvSpPr>
                  <a:spLocks/>
                </p:cNvSpPr>
                <p:nvPr/>
              </p:nvSpPr>
              <p:spPr bwMode="auto">
                <a:xfrm>
                  <a:off x="5685703" y="4244685"/>
                  <a:ext cx="1025525" cy="895350"/>
                </a:xfrm>
                <a:custGeom>
                  <a:avLst/>
                  <a:gdLst>
                    <a:gd name="T0" fmla="*/ 646 w 646"/>
                    <a:gd name="T1" fmla="*/ 152 h 564"/>
                    <a:gd name="T2" fmla="*/ 32 w 646"/>
                    <a:gd name="T3" fmla="*/ 564 h 564"/>
                    <a:gd name="T4" fmla="*/ 0 w 646"/>
                    <a:gd name="T5" fmla="*/ 548 h 564"/>
                    <a:gd name="T6" fmla="*/ 352 w 646"/>
                    <a:gd name="T7" fmla="*/ 0 h 564"/>
                    <a:gd name="T8" fmla="*/ 646 w 646"/>
                    <a:gd name="T9" fmla="*/ 152 h 564"/>
                  </a:gdLst>
                  <a:ahLst/>
                  <a:cxnLst>
                    <a:cxn ang="0">
                      <a:pos x="T0" y="T1"/>
                    </a:cxn>
                    <a:cxn ang="0">
                      <a:pos x="T2" y="T3"/>
                    </a:cxn>
                    <a:cxn ang="0">
                      <a:pos x="T4" y="T5"/>
                    </a:cxn>
                    <a:cxn ang="0">
                      <a:pos x="T6" y="T7"/>
                    </a:cxn>
                    <a:cxn ang="0">
                      <a:pos x="T8" y="T9"/>
                    </a:cxn>
                  </a:cxnLst>
                  <a:rect l="0" t="0" r="r" b="b"/>
                  <a:pathLst>
                    <a:path w="646" h="564">
                      <a:moveTo>
                        <a:pt x="646" y="152"/>
                      </a:moveTo>
                      <a:lnTo>
                        <a:pt x="32" y="564"/>
                      </a:lnTo>
                      <a:lnTo>
                        <a:pt x="0" y="548"/>
                      </a:lnTo>
                      <a:lnTo>
                        <a:pt x="352" y="0"/>
                      </a:lnTo>
                      <a:lnTo>
                        <a:pt x="646" y="15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86" name="Freeform 13"/>
                <p:cNvSpPr>
                  <a:spLocks/>
                </p:cNvSpPr>
                <p:nvPr/>
              </p:nvSpPr>
              <p:spPr bwMode="auto">
                <a:xfrm>
                  <a:off x="5634903" y="4244685"/>
                  <a:ext cx="609600" cy="895350"/>
                </a:xfrm>
                <a:custGeom>
                  <a:avLst/>
                  <a:gdLst>
                    <a:gd name="T0" fmla="*/ 384 w 384"/>
                    <a:gd name="T1" fmla="*/ 0 h 564"/>
                    <a:gd name="T2" fmla="*/ 32 w 384"/>
                    <a:gd name="T3" fmla="*/ 548 h 564"/>
                    <a:gd name="T4" fmla="*/ 0 w 384"/>
                    <a:gd name="T5" fmla="*/ 564 h 564"/>
                    <a:gd name="T6" fmla="*/ 96 w 384"/>
                    <a:gd name="T7" fmla="*/ 128 h 564"/>
                    <a:gd name="T8" fmla="*/ 384 w 384"/>
                    <a:gd name="T9" fmla="*/ 0 h 564"/>
                  </a:gdLst>
                  <a:ahLst/>
                  <a:cxnLst>
                    <a:cxn ang="0">
                      <a:pos x="T0" y="T1"/>
                    </a:cxn>
                    <a:cxn ang="0">
                      <a:pos x="T2" y="T3"/>
                    </a:cxn>
                    <a:cxn ang="0">
                      <a:pos x="T4" y="T5"/>
                    </a:cxn>
                    <a:cxn ang="0">
                      <a:pos x="T6" y="T7"/>
                    </a:cxn>
                    <a:cxn ang="0">
                      <a:pos x="T8" y="T9"/>
                    </a:cxn>
                  </a:cxnLst>
                  <a:rect l="0" t="0" r="r" b="b"/>
                  <a:pathLst>
                    <a:path w="384" h="564">
                      <a:moveTo>
                        <a:pt x="384" y="0"/>
                      </a:moveTo>
                      <a:lnTo>
                        <a:pt x="32" y="548"/>
                      </a:lnTo>
                      <a:lnTo>
                        <a:pt x="0" y="564"/>
                      </a:lnTo>
                      <a:lnTo>
                        <a:pt x="96" y="128"/>
                      </a:lnTo>
                      <a:lnTo>
                        <a:pt x="384" y="0"/>
                      </a:ln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87" name="Freeform 14"/>
                <p:cNvSpPr>
                  <a:spLocks/>
                </p:cNvSpPr>
                <p:nvPr/>
              </p:nvSpPr>
              <p:spPr bwMode="auto">
                <a:xfrm>
                  <a:off x="5511078" y="3333460"/>
                  <a:ext cx="1339850" cy="1152525"/>
                </a:xfrm>
                <a:custGeom>
                  <a:avLst/>
                  <a:gdLst>
                    <a:gd name="T0" fmla="*/ 420 w 844"/>
                    <a:gd name="T1" fmla="*/ 0 h 726"/>
                    <a:gd name="T2" fmla="*/ 564 w 844"/>
                    <a:gd name="T3" fmla="*/ 220 h 726"/>
                    <a:gd name="T4" fmla="*/ 844 w 844"/>
                    <a:gd name="T5" fmla="*/ 278 h 726"/>
                    <a:gd name="T6" fmla="*/ 668 w 844"/>
                    <a:gd name="T7" fmla="*/ 442 h 726"/>
                    <a:gd name="T8" fmla="*/ 756 w 844"/>
                    <a:gd name="T9" fmla="*/ 726 h 726"/>
                    <a:gd name="T10" fmla="*/ 462 w 844"/>
                    <a:gd name="T11" fmla="*/ 574 h 726"/>
                    <a:gd name="T12" fmla="*/ 174 w 844"/>
                    <a:gd name="T13" fmla="*/ 702 h 726"/>
                    <a:gd name="T14" fmla="*/ 228 w 844"/>
                    <a:gd name="T15" fmla="*/ 410 h 726"/>
                    <a:gd name="T16" fmla="*/ 0 w 844"/>
                    <a:gd name="T17" fmla="*/ 206 h 726"/>
                    <a:gd name="T18" fmla="*/ 306 w 844"/>
                    <a:gd name="T19" fmla="*/ 196 h 726"/>
                    <a:gd name="T20" fmla="*/ 420 w 844"/>
                    <a:gd name="T21"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4" h="726">
                      <a:moveTo>
                        <a:pt x="420" y="0"/>
                      </a:moveTo>
                      <a:lnTo>
                        <a:pt x="564" y="220"/>
                      </a:lnTo>
                      <a:lnTo>
                        <a:pt x="844" y="278"/>
                      </a:lnTo>
                      <a:lnTo>
                        <a:pt x="668" y="442"/>
                      </a:lnTo>
                      <a:lnTo>
                        <a:pt x="756" y="726"/>
                      </a:lnTo>
                      <a:lnTo>
                        <a:pt x="462" y="574"/>
                      </a:lnTo>
                      <a:lnTo>
                        <a:pt x="174" y="702"/>
                      </a:lnTo>
                      <a:lnTo>
                        <a:pt x="228" y="410"/>
                      </a:lnTo>
                      <a:lnTo>
                        <a:pt x="0" y="206"/>
                      </a:lnTo>
                      <a:lnTo>
                        <a:pt x="306" y="196"/>
                      </a:lnTo>
                      <a:lnTo>
                        <a:pt x="42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88" name="Group 87"/>
              <p:cNvGrpSpPr/>
              <p:nvPr/>
            </p:nvGrpSpPr>
            <p:grpSpPr>
              <a:xfrm>
                <a:off x="7206095" y="1922172"/>
                <a:ext cx="1339850" cy="1806575"/>
                <a:chOff x="3450503" y="3327110"/>
                <a:chExt cx="1339850" cy="1806575"/>
              </a:xfrm>
            </p:grpSpPr>
            <p:sp>
              <p:nvSpPr>
                <p:cNvPr id="89" name="Freeform 15"/>
                <p:cNvSpPr>
                  <a:spLocks/>
                </p:cNvSpPr>
                <p:nvPr/>
              </p:nvSpPr>
              <p:spPr bwMode="auto">
                <a:xfrm>
                  <a:off x="3450503" y="3768435"/>
                  <a:ext cx="1123950" cy="1311275"/>
                </a:xfrm>
                <a:custGeom>
                  <a:avLst/>
                  <a:gdLst>
                    <a:gd name="T0" fmla="*/ 0 w 708"/>
                    <a:gd name="T1" fmla="*/ 0 h 826"/>
                    <a:gd name="T2" fmla="*/ 684 w 708"/>
                    <a:gd name="T3" fmla="*/ 802 h 826"/>
                    <a:gd name="T4" fmla="*/ 708 w 708"/>
                    <a:gd name="T5" fmla="*/ 826 h 826"/>
                    <a:gd name="T6" fmla="*/ 176 w 708"/>
                    <a:gd name="T7" fmla="*/ 162 h 826"/>
                    <a:gd name="T8" fmla="*/ 0 w 708"/>
                    <a:gd name="T9" fmla="*/ 0 h 826"/>
                  </a:gdLst>
                  <a:ahLst/>
                  <a:cxnLst>
                    <a:cxn ang="0">
                      <a:pos x="T0" y="T1"/>
                    </a:cxn>
                    <a:cxn ang="0">
                      <a:pos x="T2" y="T3"/>
                    </a:cxn>
                    <a:cxn ang="0">
                      <a:pos x="T4" y="T5"/>
                    </a:cxn>
                    <a:cxn ang="0">
                      <a:pos x="T6" y="T7"/>
                    </a:cxn>
                    <a:cxn ang="0">
                      <a:pos x="T8" y="T9"/>
                    </a:cxn>
                  </a:cxnLst>
                  <a:rect l="0" t="0" r="r" b="b"/>
                  <a:pathLst>
                    <a:path w="708" h="826">
                      <a:moveTo>
                        <a:pt x="0" y="0"/>
                      </a:moveTo>
                      <a:lnTo>
                        <a:pt x="684" y="802"/>
                      </a:lnTo>
                      <a:lnTo>
                        <a:pt x="708" y="826"/>
                      </a:lnTo>
                      <a:lnTo>
                        <a:pt x="176" y="162"/>
                      </a:lnTo>
                      <a:lnTo>
                        <a:pt x="0"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90" name="Freeform 16"/>
                <p:cNvSpPr>
                  <a:spLocks/>
                </p:cNvSpPr>
                <p:nvPr/>
              </p:nvSpPr>
              <p:spPr bwMode="auto">
                <a:xfrm>
                  <a:off x="4431578" y="3654135"/>
                  <a:ext cx="358775" cy="1428750"/>
                </a:xfrm>
                <a:custGeom>
                  <a:avLst/>
                  <a:gdLst>
                    <a:gd name="T0" fmla="*/ 0 w 226"/>
                    <a:gd name="T1" fmla="*/ 204 h 900"/>
                    <a:gd name="T2" fmla="*/ 124 w 226"/>
                    <a:gd name="T3" fmla="*/ 900 h 900"/>
                    <a:gd name="T4" fmla="*/ 166 w 226"/>
                    <a:gd name="T5" fmla="*/ 872 h 900"/>
                    <a:gd name="T6" fmla="*/ 226 w 226"/>
                    <a:gd name="T7" fmla="*/ 0 h 900"/>
                    <a:gd name="T8" fmla="*/ 0 w 226"/>
                    <a:gd name="T9" fmla="*/ 204 h 900"/>
                  </a:gdLst>
                  <a:ahLst/>
                  <a:cxnLst>
                    <a:cxn ang="0">
                      <a:pos x="T0" y="T1"/>
                    </a:cxn>
                    <a:cxn ang="0">
                      <a:pos x="T2" y="T3"/>
                    </a:cxn>
                    <a:cxn ang="0">
                      <a:pos x="T4" y="T5"/>
                    </a:cxn>
                    <a:cxn ang="0">
                      <a:pos x="T6" y="T7"/>
                    </a:cxn>
                    <a:cxn ang="0">
                      <a:pos x="T8" y="T9"/>
                    </a:cxn>
                  </a:cxnLst>
                  <a:rect l="0" t="0" r="r" b="b"/>
                  <a:pathLst>
                    <a:path w="226" h="900">
                      <a:moveTo>
                        <a:pt x="0" y="204"/>
                      </a:moveTo>
                      <a:lnTo>
                        <a:pt x="124" y="900"/>
                      </a:lnTo>
                      <a:lnTo>
                        <a:pt x="166" y="872"/>
                      </a:lnTo>
                      <a:lnTo>
                        <a:pt x="226" y="0"/>
                      </a:lnTo>
                      <a:lnTo>
                        <a:pt x="0" y="20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91" name="Freeform 17"/>
                <p:cNvSpPr>
                  <a:spLocks/>
                </p:cNvSpPr>
                <p:nvPr/>
              </p:nvSpPr>
              <p:spPr bwMode="auto">
                <a:xfrm>
                  <a:off x="3590203" y="4238335"/>
                  <a:ext cx="1025525" cy="895350"/>
                </a:xfrm>
                <a:custGeom>
                  <a:avLst/>
                  <a:gdLst>
                    <a:gd name="T0" fmla="*/ 0 w 646"/>
                    <a:gd name="T1" fmla="*/ 152 h 564"/>
                    <a:gd name="T2" fmla="*/ 614 w 646"/>
                    <a:gd name="T3" fmla="*/ 564 h 564"/>
                    <a:gd name="T4" fmla="*/ 646 w 646"/>
                    <a:gd name="T5" fmla="*/ 548 h 564"/>
                    <a:gd name="T6" fmla="*/ 294 w 646"/>
                    <a:gd name="T7" fmla="*/ 0 h 564"/>
                    <a:gd name="T8" fmla="*/ 0 w 646"/>
                    <a:gd name="T9" fmla="*/ 152 h 564"/>
                  </a:gdLst>
                  <a:ahLst/>
                  <a:cxnLst>
                    <a:cxn ang="0">
                      <a:pos x="T0" y="T1"/>
                    </a:cxn>
                    <a:cxn ang="0">
                      <a:pos x="T2" y="T3"/>
                    </a:cxn>
                    <a:cxn ang="0">
                      <a:pos x="T4" y="T5"/>
                    </a:cxn>
                    <a:cxn ang="0">
                      <a:pos x="T6" y="T7"/>
                    </a:cxn>
                    <a:cxn ang="0">
                      <a:pos x="T8" y="T9"/>
                    </a:cxn>
                  </a:cxnLst>
                  <a:rect l="0" t="0" r="r" b="b"/>
                  <a:pathLst>
                    <a:path w="646" h="564">
                      <a:moveTo>
                        <a:pt x="0" y="152"/>
                      </a:moveTo>
                      <a:lnTo>
                        <a:pt x="614" y="564"/>
                      </a:lnTo>
                      <a:lnTo>
                        <a:pt x="646" y="548"/>
                      </a:lnTo>
                      <a:lnTo>
                        <a:pt x="294" y="0"/>
                      </a:lnTo>
                      <a:lnTo>
                        <a:pt x="0" y="15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92" name="Freeform 18"/>
                <p:cNvSpPr>
                  <a:spLocks/>
                </p:cNvSpPr>
                <p:nvPr/>
              </p:nvSpPr>
              <p:spPr bwMode="auto">
                <a:xfrm>
                  <a:off x="4056928" y="4238335"/>
                  <a:ext cx="609600" cy="895350"/>
                </a:xfrm>
                <a:custGeom>
                  <a:avLst/>
                  <a:gdLst>
                    <a:gd name="T0" fmla="*/ 0 w 384"/>
                    <a:gd name="T1" fmla="*/ 0 h 564"/>
                    <a:gd name="T2" fmla="*/ 352 w 384"/>
                    <a:gd name="T3" fmla="*/ 548 h 564"/>
                    <a:gd name="T4" fmla="*/ 384 w 384"/>
                    <a:gd name="T5" fmla="*/ 564 h 564"/>
                    <a:gd name="T6" fmla="*/ 288 w 384"/>
                    <a:gd name="T7" fmla="*/ 128 h 564"/>
                    <a:gd name="T8" fmla="*/ 0 w 384"/>
                    <a:gd name="T9" fmla="*/ 0 h 564"/>
                  </a:gdLst>
                  <a:ahLst/>
                  <a:cxnLst>
                    <a:cxn ang="0">
                      <a:pos x="T0" y="T1"/>
                    </a:cxn>
                    <a:cxn ang="0">
                      <a:pos x="T2" y="T3"/>
                    </a:cxn>
                    <a:cxn ang="0">
                      <a:pos x="T4" y="T5"/>
                    </a:cxn>
                    <a:cxn ang="0">
                      <a:pos x="T6" y="T7"/>
                    </a:cxn>
                    <a:cxn ang="0">
                      <a:pos x="T8" y="T9"/>
                    </a:cxn>
                  </a:cxnLst>
                  <a:rect l="0" t="0" r="r" b="b"/>
                  <a:pathLst>
                    <a:path w="384" h="564">
                      <a:moveTo>
                        <a:pt x="0" y="0"/>
                      </a:moveTo>
                      <a:lnTo>
                        <a:pt x="352" y="548"/>
                      </a:lnTo>
                      <a:lnTo>
                        <a:pt x="384" y="564"/>
                      </a:lnTo>
                      <a:lnTo>
                        <a:pt x="288" y="128"/>
                      </a:lnTo>
                      <a:lnTo>
                        <a:pt x="0" y="0"/>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93" name="Freeform 19"/>
                <p:cNvSpPr>
                  <a:spLocks/>
                </p:cNvSpPr>
                <p:nvPr/>
              </p:nvSpPr>
              <p:spPr bwMode="auto">
                <a:xfrm>
                  <a:off x="3450503" y="3327110"/>
                  <a:ext cx="1339850" cy="1152525"/>
                </a:xfrm>
                <a:custGeom>
                  <a:avLst/>
                  <a:gdLst>
                    <a:gd name="T0" fmla="*/ 424 w 844"/>
                    <a:gd name="T1" fmla="*/ 0 h 726"/>
                    <a:gd name="T2" fmla="*/ 280 w 844"/>
                    <a:gd name="T3" fmla="*/ 220 h 726"/>
                    <a:gd name="T4" fmla="*/ 0 w 844"/>
                    <a:gd name="T5" fmla="*/ 278 h 726"/>
                    <a:gd name="T6" fmla="*/ 176 w 844"/>
                    <a:gd name="T7" fmla="*/ 440 h 726"/>
                    <a:gd name="T8" fmla="*/ 88 w 844"/>
                    <a:gd name="T9" fmla="*/ 726 h 726"/>
                    <a:gd name="T10" fmla="*/ 382 w 844"/>
                    <a:gd name="T11" fmla="*/ 574 h 726"/>
                    <a:gd name="T12" fmla="*/ 670 w 844"/>
                    <a:gd name="T13" fmla="*/ 702 h 726"/>
                    <a:gd name="T14" fmla="*/ 618 w 844"/>
                    <a:gd name="T15" fmla="*/ 410 h 726"/>
                    <a:gd name="T16" fmla="*/ 844 w 844"/>
                    <a:gd name="T17" fmla="*/ 206 h 726"/>
                    <a:gd name="T18" fmla="*/ 540 w 844"/>
                    <a:gd name="T19" fmla="*/ 196 h 726"/>
                    <a:gd name="T20" fmla="*/ 424 w 844"/>
                    <a:gd name="T21"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4" h="726">
                      <a:moveTo>
                        <a:pt x="424" y="0"/>
                      </a:moveTo>
                      <a:lnTo>
                        <a:pt x="280" y="220"/>
                      </a:lnTo>
                      <a:lnTo>
                        <a:pt x="0" y="278"/>
                      </a:lnTo>
                      <a:lnTo>
                        <a:pt x="176" y="440"/>
                      </a:lnTo>
                      <a:lnTo>
                        <a:pt x="88" y="726"/>
                      </a:lnTo>
                      <a:lnTo>
                        <a:pt x="382" y="574"/>
                      </a:lnTo>
                      <a:lnTo>
                        <a:pt x="670" y="702"/>
                      </a:lnTo>
                      <a:lnTo>
                        <a:pt x="618" y="410"/>
                      </a:lnTo>
                      <a:lnTo>
                        <a:pt x="844" y="206"/>
                      </a:lnTo>
                      <a:lnTo>
                        <a:pt x="540" y="196"/>
                      </a:lnTo>
                      <a:lnTo>
                        <a:pt x="424"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1067" name="Group 1066"/>
              <p:cNvGrpSpPr/>
              <p:nvPr/>
            </p:nvGrpSpPr>
            <p:grpSpPr>
              <a:xfrm>
                <a:off x="8203261" y="1487196"/>
                <a:ext cx="1701800" cy="2381250"/>
                <a:chOff x="4301403" y="2530185"/>
                <a:chExt cx="1701800" cy="2381250"/>
              </a:xfrm>
            </p:grpSpPr>
            <p:sp>
              <p:nvSpPr>
                <p:cNvPr id="5" name="Freeform 5"/>
                <p:cNvSpPr>
                  <a:spLocks/>
                </p:cNvSpPr>
                <p:nvPr/>
              </p:nvSpPr>
              <p:spPr bwMode="auto">
                <a:xfrm>
                  <a:off x="5209453" y="2838160"/>
                  <a:ext cx="793750" cy="1990725"/>
                </a:xfrm>
                <a:custGeom>
                  <a:avLst/>
                  <a:gdLst>
                    <a:gd name="T0" fmla="*/ 500 w 500"/>
                    <a:gd name="T1" fmla="*/ 0 h 1254"/>
                    <a:gd name="T2" fmla="*/ 34 w 500"/>
                    <a:gd name="T3" fmla="*/ 1220 h 1254"/>
                    <a:gd name="T4" fmla="*/ 0 w 500"/>
                    <a:gd name="T5" fmla="*/ 1254 h 1254"/>
                    <a:gd name="T6" fmla="*/ 258 w 500"/>
                    <a:gd name="T7" fmla="*/ 164 h 1254"/>
                    <a:gd name="T8" fmla="*/ 500 w 500"/>
                    <a:gd name="T9" fmla="*/ 0 h 1254"/>
                  </a:gdLst>
                  <a:ahLst/>
                  <a:cxnLst>
                    <a:cxn ang="0">
                      <a:pos x="T0" y="T1"/>
                    </a:cxn>
                    <a:cxn ang="0">
                      <a:pos x="T2" y="T3"/>
                    </a:cxn>
                    <a:cxn ang="0">
                      <a:pos x="T4" y="T5"/>
                    </a:cxn>
                    <a:cxn ang="0">
                      <a:pos x="T6" y="T7"/>
                    </a:cxn>
                    <a:cxn ang="0">
                      <a:pos x="T8" y="T9"/>
                    </a:cxn>
                  </a:cxnLst>
                  <a:rect l="0" t="0" r="r" b="b"/>
                  <a:pathLst>
                    <a:path w="500" h="1254">
                      <a:moveTo>
                        <a:pt x="500" y="0"/>
                      </a:moveTo>
                      <a:lnTo>
                        <a:pt x="34" y="1220"/>
                      </a:lnTo>
                      <a:lnTo>
                        <a:pt x="0" y="1254"/>
                      </a:lnTo>
                      <a:lnTo>
                        <a:pt x="258" y="164"/>
                      </a:lnTo>
                      <a:lnTo>
                        <a:pt x="50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6" name="Freeform 6"/>
                <p:cNvSpPr>
                  <a:spLocks/>
                </p:cNvSpPr>
                <p:nvPr/>
              </p:nvSpPr>
              <p:spPr bwMode="auto">
                <a:xfrm>
                  <a:off x="4301403" y="2838160"/>
                  <a:ext cx="793750" cy="1990725"/>
                </a:xfrm>
                <a:custGeom>
                  <a:avLst/>
                  <a:gdLst>
                    <a:gd name="T0" fmla="*/ 240 w 500"/>
                    <a:gd name="T1" fmla="*/ 164 h 1254"/>
                    <a:gd name="T2" fmla="*/ 500 w 500"/>
                    <a:gd name="T3" fmla="*/ 1254 h 1254"/>
                    <a:gd name="T4" fmla="*/ 464 w 500"/>
                    <a:gd name="T5" fmla="*/ 1220 h 1254"/>
                    <a:gd name="T6" fmla="*/ 0 w 500"/>
                    <a:gd name="T7" fmla="*/ 0 h 1254"/>
                    <a:gd name="T8" fmla="*/ 240 w 500"/>
                    <a:gd name="T9" fmla="*/ 164 h 1254"/>
                  </a:gdLst>
                  <a:ahLst/>
                  <a:cxnLst>
                    <a:cxn ang="0">
                      <a:pos x="T0" y="T1"/>
                    </a:cxn>
                    <a:cxn ang="0">
                      <a:pos x="T2" y="T3"/>
                    </a:cxn>
                    <a:cxn ang="0">
                      <a:pos x="T4" y="T5"/>
                    </a:cxn>
                    <a:cxn ang="0">
                      <a:pos x="T6" y="T7"/>
                    </a:cxn>
                    <a:cxn ang="0">
                      <a:pos x="T8" y="T9"/>
                    </a:cxn>
                  </a:cxnLst>
                  <a:rect l="0" t="0" r="r" b="b"/>
                  <a:pathLst>
                    <a:path w="500" h="1254">
                      <a:moveTo>
                        <a:pt x="240" y="164"/>
                      </a:moveTo>
                      <a:lnTo>
                        <a:pt x="500" y="1254"/>
                      </a:lnTo>
                      <a:lnTo>
                        <a:pt x="464" y="1220"/>
                      </a:lnTo>
                      <a:lnTo>
                        <a:pt x="0" y="0"/>
                      </a:lnTo>
                      <a:lnTo>
                        <a:pt x="240" y="16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7" name="Freeform 7"/>
                <p:cNvSpPr>
                  <a:spLocks/>
                </p:cNvSpPr>
                <p:nvPr/>
              </p:nvSpPr>
              <p:spPr bwMode="auto">
                <a:xfrm>
                  <a:off x="4479203" y="3327110"/>
                  <a:ext cx="673100" cy="1584325"/>
                </a:xfrm>
                <a:custGeom>
                  <a:avLst/>
                  <a:gdLst>
                    <a:gd name="T0" fmla="*/ 424 w 424"/>
                    <a:gd name="T1" fmla="*/ 0 h 998"/>
                    <a:gd name="T2" fmla="*/ 424 w 424"/>
                    <a:gd name="T3" fmla="*/ 974 h 998"/>
                    <a:gd name="T4" fmla="*/ 378 w 424"/>
                    <a:gd name="T5" fmla="*/ 998 h 998"/>
                    <a:gd name="T6" fmla="*/ 0 w 424"/>
                    <a:gd name="T7" fmla="*/ 150 h 998"/>
                    <a:gd name="T8" fmla="*/ 424 w 424"/>
                    <a:gd name="T9" fmla="*/ 0 h 998"/>
                  </a:gdLst>
                  <a:ahLst/>
                  <a:cxnLst>
                    <a:cxn ang="0">
                      <a:pos x="T0" y="T1"/>
                    </a:cxn>
                    <a:cxn ang="0">
                      <a:pos x="T2" y="T3"/>
                    </a:cxn>
                    <a:cxn ang="0">
                      <a:pos x="T4" y="T5"/>
                    </a:cxn>
                    <a:cxn ang="0">
                      <a:pos x="T6" y="T7"/>
                    </a:cxn>
                    <a:cxn ang="0">
                      <a:pos x="T8" y="T9"/>
                    </a:cxn>
                  </a:cxnLst>
                  <a:rect l="0" t="0" r="r" b="b"/>
                  <a:pathLst>
                    <a:path w="424" h="998">
                      <a:moveTo>
                        <a:pt x="424" y="0"/>
                      </a:moveTo>
                      <a:lnTo>
                        <a:pt x="424" y="974"/>
                      </a:lnTo>
                      <a:lnTo>
                        <a:pt x="378" y="998"/>
                      </a:lnTo>
                      <a:lnTo>
                        <a:pt x="0" y="150"/>
                      </a:lnTo>
                      <a:lnTo>
                        <a:pt x="424" y="0"/>
                      </a:ln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8" name="Freeform 8"/>
                <p:cNvSpPr>
                  <a:spLocks/>
                </p:cNvSpPr>
                <p:nvPr/>
              </p:nvSpPr>
              <p:spPr bwMode="auto">
                <a:xfrm>
                  <a:off x="5152303" y="3327110"/>
                  <a:ext cx="669925" cy="1584325"/>
                </a:xfrm>
                <a:custGeom>
                  <a:avLst/>
                  <a:gdLst>
                    <a:gd name="T0" fmla="*/ 422 w 422"/>
                    <a:gd name="T1" fmla="*/ 150 h 998"/>
                    <a:gd name="T2" fmla="*/ 44 w 422"/>
                    <a:gd name="T3" fmla="*/ 998 h 998"/>
                    <a:gd name="T4" fmla="*/ 0 w 422"/>
                    <a:gd name="T5" fmla="*/ 974 h 998"/>
                    <a:gd name="T6" fmla="*/ 0 w 422"/>
                    <a:gd name="T7" fmla="*/ 0 h 998"/>
                    <a:gd name="T8" fmla="*/ 422 w 422"/>
                    <a:gd name="T9" fmla="*/ 150 h 998"/>
                  </a:gdLst>
                  <a:ahLst/>
                  <a:cxnLst>
                    <a:cxn ang="0">
                      <a:pos x="T0" y="T1"/>
                    </a:cxn>
                    <a:cxn ang="0">
                      <a:pos x="T2" y="T3"/>
                    </a:cxn>
                    <a:cxn ang="0">
                      <a:pos x="T4" y="T5"/>
                    </a:cxn>
                    <a:cxn ang="0">
                      <a:pos x="T6" y="T7"/>
                    </a:cxn>
                    <a:cxn ang="0">
                      <a:pos x="T8" y="T9"/>
                    </a:cxn>
                  </a:cxnLst>
                  <a:rect l="0" t="0" r="r" b="b"/>
                  <a:pathLst>
                    <a:path w="422" h="998">
                      <a:moveTo>
                        <a:pt x="422" y="150"/>
                      </a:moveTo>
                      <a:lnTo>
                        <a:pt x="44" y="998"/>
                      </a:lnTo>
                      <a:lnTo>
                        <a:pt x="0" y="974"/>
                      </a:lnTo>
                      <a:lnTo>
                        <a:pt x="0" y="0"/>
                      </a:lnTo>
                      <a:lnTo>
                        <a:pt x="422" y="15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9" name="Freeform 9"/>
                <p:cNvSpPr>
                  <a:spLocks/>
                </p:cNvSpPr>
                <p:nvPr/>
              </p:nvSpPr>
              <p:spPr bwMode="auto">
                <a:xfrm>
                  <a:off x="4301403" y="2530185"/>
                  <a:ext cx="1701800" cy="1035050"/>
                </a:xfrm>
                <a:custGeom>
                  <a:avLst/>
                  <a:gdLst>
                    <a:gd name="T0" fmla="*/ 536 w 1072"/>
                    <a:gd name="T1" fmla="*/ 0 h 652"/>
                    <a:gd name="T2" fmla="*/ 698 w 1072"/>
                    <a:gd name="T3" fmla="*/ 164 h 652"/>
                    <a:gd name="T4" fmla="*/ 1072 w 1072"/>
                    <a:gd name="T5" fmla="*/ 194 h 652"/>
                    <a:gd name="T6" fmla="*/ 830 w 1072"/>
                    <a:gd name="T7" fmla="*/ 358 h 652"/>
                    <a:gd name="T8" fmla="*/ 958 w 1072"/>
                    <a:gd name="T9" fmla="*/ 652 h 652"/>
                    <a:gd name="T10" fmla="*/ 536 w 1072"/>
                    <a:gd name="T11" fmla="*/ 502 h 652"/>
                    <a:gd name="T12" fmla="*/ 112 w 1072"/>
                    <a:gd name="T13" fmla="*/ 652 h 652"/>
                    <a:gd name="T14" fmla="*/ 240 w 1072"/>
                    <a:gd name="T15" fmla="*/ 358 h 652"/>
                    <a:gd name="T16" fmla="*/ 0 w 1072"/>
                    <a:gd name="T17" fmla="*/ 194 h 652"/>
                    <a:gd name="T18" fmla="*/ 372 w 1072"/>
                    <a:gd name="T19" fmla="*/ 164 h 652"/>
                    <a:gd name="T20" fmla="*/ 536 w 1072"/>
                    <a:gd name="T21" fmla="*/ 0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2" h="652">
                      <a:moveTo>
                        <a:pt x="536" y="0"/>
                      </a:moveTo>
                      <a:lnTo>
                        <a:pt x="698" y="164"/>
                      </a:lnTo>
                      <a:lnTo>
                        <a:pt x="1072" y="194"/>
                      </a:lnTo>
                      <a:lnTo>
                        <a:pt x="830" y="358"/>
                      </a:lnTo>
                      <a:lnTo>
                        <a:pt x="958" y="652"/>
                      </a:lnTo>
                      <a:lnTo>
                        <a:pt x="536" y="502"/>
                      </a:lnTo>
                      <a:lnTo>
                        <a:pt x="112" y="652"/>
                      </a:lnTo>
                      <a:lnTo>
                        <a:pt x="240" y="358"/>
                      </a:lnTo>
                      <a:lnTo>
                        <a:pt x="0" y="194"/>
                      </a:lnTo>
                      <a:lnTo>
                        <a:pt x="372" y="164"/>
                      </a:lnTo>
                      <a:lnTo>
                        <a:pt x="536"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1065" name="Group 1064"/>
              <p:cNvGrpSpPr/>
              <p:nvPr/>
            </p:nvGrpSpPr>
            <p:grpSpPr>
              <a:xfrm>
                <a:off x="9505444" y="3060409"/>
                <a:ext cx="1339850" cy="1806575"/>
                <a:chOff x="5511078" y="3333460"/>
                <a:chExt cx="1339850" cy="1806575"/>
              </a:xfrm>
            </p:grpSpPr>
            <p:sp>
              <p:nvSpPr>
                <p:cNvPr id="10" name="Freeform 10"/>
                <p:cNvSpPr>
                  <a:spLocks/>
                </p:cNvSpPr>
                <p:nvPr/>
              </p:nvSpPr>
              <p:spPr bwMode="auto">
                <a:xfrm>
                  <a:off x="5726978" y="3774785"/>
                  <a:ext cx="1123950" cy="1311275"/>
                </a:xfrm>
                <a:custGeom>
                  <a:avLst/>
                  <a:gdLst>
                    <a:gd name="T0" fmla="*/ 708 w 708"/>
                    <a:gd name="T1" fmla="*/ 0 h 826"/>
                    <a:gd name="T2" fmla="*/ 24 w 708"/>
                    <a:gd name="T3" fmla="*/ 802 h 826"/>
                    <a:gd name="T4" fmla="*/ 0 w 708"/>
                    <a:gd name="T5" fmla="*/ 826 h 826"/>
                    <a:gd name="T6" fmla="*/ 532 w 708"/>
                    <a:gd name="T7" fmla="*/ 164 h 826"/>
                    <a:gd name="T8" fmla="*/ 708 w 708"/>
                    <a:gd name="T9" fmla="*/ 0 h 826"/>
                  </a:gdLst>
                  <a:ahLst/>
                  <a:cxnLst>
                    <a:cxn ang="0">
                      <a:pos x="T0" y="T1"/>
                    </a:cxn>
                    <a:cxn ang="0">
                      <a:pos x="T2" y="T3"/>
                    </a:cxn>
                    <a:cxn ang="0">
                      <a:pos x="T4" y="T5"/>
                    </a:cxn>
                    <a:cxn ang="0">
                      <a:pos x="T6" y="T7"/>
                    </a:cxn>
                    <a:cxn ang="0">
                      <a:pos x="T8" y="T9"/>
                    </a:cxn>
                  </a:cxnLst>
                  <a:rect l="0" t="0" r="r" b="b"/>
                  <a:pathLst>
                    <a:path w="708" h="826">
                      <a:moveTo>
                        <a:pt x="708" y="0"/>
                      </a:moveTo>
                      <a:lnTo>
                        <a:pt x="24" y="802"/>
                      </a:lnTo>
                      <a:lnTo>
                        <a:pt x="0" y="826"/>
                      </a:lnTo>
                      <a:lnTo>
                        <a:pt x="532" y="164"/>
                      </a:lnTo>
                      <a:lnTo>
                        <a:pt x="708"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1" name="Freeform 11"/>
                <p:cNvSpPr>
                  <a:spLocks/>
                </p:cNvSpPr>
                <p:nvPr/>
              </p:nvSpPr>
              <p:spPr bwMode="auto">
                <a:xfrm>
                  <a:off x="5511078" y="3660485"/>
                  <a:ext cx="361950" cy="1435100"/>
                </a:xfrm>
                <a:custGeom>
                  <a:avLst/>
                  <a:gdLst>
                    <a:gd name="T0" fmla="*/ 228 w 228"/>
                    <a:gd name="T1" fmla="*/ 204 h 904"/>
                    <a:gd name="T2" fmla="*/ 104 w 228"/>
                    <a:gd name="T3" fmla="*/ 904 h 904"/>
                    <a:gd name="T4" fmla="*/ 60 w 228"/>
                    <a:gd name="T5" fmla="*/ 872 h 904"/>
                    <a:gd name="T6" fmla="*/ 0 w 228"/>
                    <a:gd name="T7" fmla="*/ 0 h 904"/>
                    <a:gd name="T8" fmla="*/ 228 w 228"/>
                    <a:gd name="T9" fmla="*/ 204 h 904"/>
                  </a:gdLst>
                  <a:ahLst/>
                  <a:cxnLst>
                    <a:cxn ang="0">
                      <a:pos x="T0" y="T1"/>
                    </a:cxn>
                    <a:cxn ang="0">
                      <a:pos x="T2" y="T3"/>
                    </a:cxn>
                    <a:cxn ang="0">
                      <a:pos x="T4" y="T5"/>
                    </a:cxn>
                    <a:cxn ang="0">
                      <a:pos x="T6" y="T7"/>
                    </a:cxn>
                    <a:cxn ang="0">
                      <a:pos x="T8" y="T9"/>
                    </a:cxn>
                  </a:cxnLst>
                  <a:rect l="0" t="0" r="r" b="b"/>
                  <a:pathLst>
                    <a:path w="228" h="904">
                      <a:moveTo>
                        <a:pt x="228" y="204"/>
                      </a:moveTo>
                      <a:lnTo>
                        <a:pt x="104" y="904"/>
                      </a:lnTo>
                      <a:lnTo>
                        <a:pt x="60" y="872"/>
                      </a:lnTo>
                      <a:lnTo>
                        <a:pt x="0" y="0"/>
                      </a:lnTo>
                      <a:lnTo>
                        <a:pt x="228" y="204"/>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2" name="Freeform 12"/>
                <p:cNvSpPr>
                  <a:spLocks/>
                </p:cNvSpPr>
                <p:nvPr/>
              </p:nvSpPr>
              <p:spPr bwMode="auto">
                <a:xfrm>
                  <a:off x="5685703" y="4244685"/>
                  <a:ext cx="1025525" cy="895350"/>
                </a:xfrm>
                <a:custGeom>
                  <a:avLst/>
                  <a:gdLst>
                    <a:gd name="T0" fmla="*/ 646 w 646"/>
                    <a:gd name="T1" fmla="*/ 152 h 564"/>
                    <a:gd name="T2" fmla="*/ 32 w 646"/>
                    <a:gd name="T3" fmla="*/ 564 h 564"/>
                    <a:gd name="T4" fmla="*/ 0 w 646"/>
                    <a:gd name="T5" fmla="*/ 548 h 564"/>
                    <a:gd name="T6" fmla="*/ 352 w 646"/>
                    <a:gd name="T7" fmla="*/ 0 h 564"/>
                    <a:gd name="T8" fmla="*/ 646 w 646"/>
                    <a:gd name="T9" fmla="*/ 152 h 564"/>
                  </a:gdLst>
                  <a:ahLst/>
                  <a:cxnLst>
                    <a:cxn ang="0">
                      <a:pos x="T0" y="T1"/>
                    </a:cxn>
                    <a:cxn ang="0">
                      <a:pos x="T2" y="T3"/>
                    </a:cxn>
                    <a:cxn ang="0">
                      <a:pos x="T4" y="T5"/>
                    </a:cxn>
                    <a:cxn ang="0">
                      <a:pos x="T6" y="T7"/>
                    </a:cxn>
                    <a:cxn ang="0">
                      <a:pos x="T8" y="T9"/>
                    </a:cxn>
                  </a:cxnLst>
                  <a:rect l="0" t="0" r="r" b="b"/>
                  <a:pathLst>
                    <a:path w="646" h="564">
                      <a:moveTo>
                        <a:pt x="646" y="152"/>
                      </a:moveTo>
                      <a:lnTo>
                        <a:pt x="32" y="564"/>
                      </a:lnTo>
                      <a:lnTo>
                        <a:pt x="0" y="548"/>
                      </a:lnTo>
                      <a:lnTo>
                        <a:pt x="352" y="0"/>
                      </a:lnTo>
                      <a:lnTo>
                        <a:pt x="646" y="152"/>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3" name="Freeform 13"/>
                <p:cNvSpPr>
                  <a:spLocks/>
                </p:cNvSpPr>
                <p:nvPr/>
              </p:nvSpPr>
              <p:spPr bwMode="auto">
                <a:xfrm>
                  <a:off x="5634903" y="4244685"/>
                  <a:ext cx="609600" cy="895350"/>
                </a:xfrm>
                <a:custGeom>
                  <a:avLst/>
                  <a:gdLst>
                    <a:gd name="T0" fmla="*/ 384 w 384"/>
                    <a:gd name="T1" fmla="*/ 0 h 564"/>
                    <a:gd name="T2" fmla="*/ 32 w 384"/>
                    <a:gd name="T3" fmla="*/ 548 h 564"/>
                    <a:gd name="T4" fmla="*/ 0 w 384"/>
                    <a:gd name="T5" fmla="*/ 564 h 564"/>
                    <a:gd name="T6" fmla="*/ 96 w 384"/>
                    <a:gd name="T7" fmla="*/ 128 h 564"/>
                    <a:gd name="T8" fmla="*/ 384 w 384"/>
                    <a:gd name="T9" fmla="*/ 0 h 564"/>
                  </a:gdLst>
                  <a:ahLst/>
                  <a:cxnLst>
                    <a:cxn ang="0">
                      <a:pos x="T0" y="T1"/>
                    </a:cxn>
                    <a:cxn ang="0">
                      <a:pos x="T2" y="T3"/>
                    </a:cxn>
                    <a:cxn ang="0">
                      <a:pos x="T4" y="T5"/>
                    </a:cxn>
                    <a:cxn ang="0">
                      <a:pos x="T6" y="T7"/>
                    </a:cxn>
                    <a:cxn ang="0">
                      <a:pos x="T8" y="T9"/>
                    </a:cxn>
                  </a:cxnLst>
                  <a:rect l="0" t="0" r="r" b="b"/>
                  <a:pathLst>
                    <a:path w="384" h="564">
                      <a:moveTo>
                        <a:pt x="384" y="0"/>
                      </a:moveTo>
                      <a:lnTo>
                        <a:pt x="32" y="548"/>
                      </a:lnTo>
                      <a:lnTo>
                        <a:pt x="0" y="564"/>
                      </a:lnTo>
                      <a:lnTo>
                        <a:pt x="96" y="128"/>
                      </a:lnTo>
                      <a:lnTo>
                        <a:pt x="384" y="0"/>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4" name="Freeform 14"/>
                <p:cNvSpPr>
                  <a:spLocks/>
                </p:cNvSpPr>
                <p:nvPr/>
              </p:nvSpPr>
              <p:spPr bwMode="auto">
                <a:xfrm>
                  <a:off x="5511078" y="3333460"/>
                  <a:ext cx="1339850" cy="1152525"/>
                </a:xfrm>
                <a:custGeom>
                  <a:avLst/>
                  <a:gdLst>
                    <a:gd name="T0" fmla="*/ 420 w 844"/>
                    <a:gd name="T1" fmla="*/ 0 h 726"/>
                    <a:gd name="T2" fmla="*/ 564 w 844"/>
                    <a:gd name="T3" fmla="*/ 220 h 726"/>
                    <a:gd name="T4" fmla="*/ 844 w 844"/>
                    <a:gd name="T5" fmla="*/ 278 h 726"/>
                    <a:gd name="T6" fmla="*/ 668 w 844"/>
                    <a:gd name="T7" fmla="*/ 442 h 726"/>
                    <a:gd name="T8" fmla="*/ 756 w 844"/>
                    <a:gd name="T9" fmla="*/ 726 h 726"/>
                    <a:gd name="T10" fmla="*/ 462 w 844"/>
                    <a:gd name="T11" fmla="*/ 574 h 726"/>
                    <a:gd name="T12" fmla="*/ 174 w 844"/>
                    <a:gd name="T13" fmla="*/ 702 h 726"/>
                    <a:gd name="T14" fmla="*/ 228 w 844"/>
                    <a:gd name="T15" fmla="*/ 410 h 726"/>
                    <a:gd name="T16" fmla="*/ 0 w 844"/>
                    <a:gd name="T17" fmla="*/ 206 h 726"/>
                    <a:gd name="T18" fmla="*/ 306 w 844"/>
                    <a:gd name="T19" fmla="*/ 196 h 726"/>
                    <a:gd name="T20" fmla="*/ 420 w 844"/>
                    <a:gd name="T21"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4" h="726">
                      <a:moveTo>
                        <a:pt x="420" y="0"/>
                      </a:moveTo>
                      <a:lnTo>
                        <a:pt x="564" y="220"/>
                      </a:lnTo>
                      <a:lnTo>
                        <a:pt x="844" y="278"/>
                      </a:lnTo>
                      <a:lnTo>
                        <a:pt x="668" y="442"/>
                      </a:lnTo>
                      <a:lnTo>
                        <a:pt x="756" y="726"/>
                      </a:lnTo>
                      <a:lnTo>
                        <a:pt x="462" y="574"/>
                      </a:lnTo>
                      <a:lnTo>
                        <a:pt x="174" y="702"/>
                      </a:lnTo>
                      <a:lnTo>
                        <a:pt x="228" y="410"/>
                      </a:lnTo>
                      <a:lnTo>
                        <a:pt x="0" y="206"/>
                      </a:lnTo>
                      <a:lnTo>
                        <a:pt x="306" y="196"/>
                      </a:lnTo>
                      <a:lnTo>
                        <a:pt x="420"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1066" name="Group 1065"/>
              <p:cNvGrpSpPr/>
              <p:nvPr/>
            </p:nvGrpSpPr>
            <p:grpSpPr>
              <a:xfrm>
                <a:off x="7206095" y="3104860"/>
                <a:ext cx="1339850" cy="1806575"/>
                <a:chOff x="3450503" y="3327110"/>
                <a:chExt cx="1339850" cy="1806575"/>
              </a:xfrm>
            </p:grpSpPr>
            <p:sp>
              <p:nvSpPr>
                <p:cNvPr id="15" name="Freeform 15"/>
                <p:cNvSpPr>
                  <a:spLocks/>
                </p:cNvSpPr>
                <p:nvPr/>
              </p:nvSpPr>
              <p:spPr bwMode="auto">
                <a:xfrm>
                  <a:off x="3450503" y="3768435"/>
                  <a:ext cx="1123950" cy="1311275"/>
                </a:xfrm>
                <a:custGeom>
                  <a:avLst/>
                  <a:gdLst>
                    <a:gd name="T0" fmla="*/ 0 w 708"/>
                    <a:gd name="T1" fmla="*/ 0 h 826"/>
                    <a:gd name="T2" fmla="*/ 684 w 708"/>
                    <a:gd name="T3" fmla="*/ 802 h 826"/>
                    <a:gd name="T4" fmla="*/ 708 w 708"/>
                    <a:gd name="T5" fmla="*/ 826 h 826"/>
                    <a:gd name="T6" fmla="*/ 176 w 708"/>
                    <a:gd name="T7" fmla="*/ 162 h 826"/>
                    <a:gd name="T8" fmla="*/ 0 w 708"/>
                    <a:gd name="T9" fmla="*/ 0 h 826"/>
                  </a:gdLst>
                  <a:ahLst/>
                  <a:cxnLst>
                    <a:cxn ang="0">
                      <a:pos x="T0" y="T1"/>
                    </a:cxn>
                    <a:cxn ang="0">
                      <a:pos x="T2" y="T3"/>
                    </a:cxn>
                    <a:cxn ang="0">
                      <a:pos x="T4" y="T5"/>
                    </a:cxn>
                    <a:cxn ang="0">
                      <a:pos x="T6" y="T7"/>
                    </a:cxn>
                    <a:cxn ang="0">
                      <a:pos x="T8" y="T9"/>
                    </a:cxn>
                  </a:cxnLst>
                  <a:rect l="0" t="0" r="r" b="b"/>
                  <a:pathLst>
                    <a:path w="708" h="826">
                      <a:moveTo>
                        <a:pt x="0" y="0"/>
                      </a:moveTo>
                      <a:lnTo>
                        <a:pt x="684" y="802"/>
                      </a:lnTo>
                      <a:lnTo>
                        <a:pt x="708" y="826"/>
                      </a:lnTo>
                      <a:lnTo>
                        <a:pt x="176" y="162"/>
                      </a:ln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6" name="Freeform 16"/>
                <p:cNvSpPr>
                  <a:spLocks/>
                </p:cNvSpPr>
                <p:nvPr/>
              </p:nvSpPr>
              <p:spPr bwMode="auto">
                <a:xfrm>
                  <a:off x="4431578" y="3654135"/>
                  <a:ext cx="358775" cy="1428750"/>
                </a:xfrm>
                <a:custGeom>
                  <a:avLst/>
                  <a:gdLst>
                    <a:gd name="T0" fmla="*/ 0 w 226"/>
                    <a:gd name="T1" fmla="*/ 204 h 900"/>
                    <a:gd name="T2" fmla="*/ 124 w 226"/>
                    <a:gd name="T3" fmla="*/ 900 h 900"/>
                    <a:gd name="T4" fmla="*/ 166 w 226"/>
                    <a:gd name="T5" fmla="*/ 872 h 900"/>
                    <a:gd name="T6" fmla="*/ 226 w 226"/>
                    <a:gd name="T7" fmla="*/ 0 h 900"/>
                    <a:gd name="T8" fmla="*/ 0 w 226"/>
                    <a:gd name="T9" fmla="*/ 204 h 900"/>
                  </a:gdLst>
                  <a:ahLst/>
                  <a:cxnLst>
                    <a:cxn ang="0">
                      <a:pos x="T0" y="T1"/>
                    </a:cxn>
                    <a:cxn ang="0">
                      <a:pos x="T2" y="T3"/>
                    </a:cxn>
                    <a:cxn ang="0">
                      <a:pos x="T4" y="T5"/>
                    </a:cxn>
                    <a:cxn ang="0">
                      <a:pos x="T6" y="T7"/>
                    </a:cxn>
                    <a:cxn ang="0">
                      <a:pos x="T8" y="T9"/>
                    </a:cxn>
                  </a:cxnLst>
                  <a:rect l="0" t="0" r="r" b="b"/>
                  <a:pathLst>
                    <a:path w="226" h="900">
                      <a:moveTo>
                        <a:pt x="0" y="204"/>
                      </a:moveTo>
                      <a:lnTo>
                        <a:pt x="124" y="900"/>
                      </a:lnTo>
                      <a:lnTo>
                        <a:pt x="166" y="872"/>
                      </a:lnTo>
                      <a:lnTo>
                        <a:pt x="226" y="0"/>
                      </a:lnTo>
                      <a:lnTo>
                        <a:pt x="0" y="204"/>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7" name="Freeform 17"/>
                <p:cNvSpPr>
                  <a:spLocks/>
                </p:cNvSpPr>
                <p:nvPr/>
              </p:nvSpPr>
              <p:spPr bwMode="auto">
                <a:xfrm>
                  <a:off x="3590203" y="4238335"/>
                  <a:ext cx="1025525" cy="895350"/>
                </a:xfrm>
                <a:custGeom>
                  <a:avLst/>
                  <a:gdLst>
                    <a:gd name="T0" fmla="*/ 0 w 646"/>
                    <a:gd name="T1" fmla="*/ 152 h 564"/>
                    <a:gd name="T2" fmla="*/ 614 w 646"/>
                    <a:gd name="T3" fmla="*/ 564 h 564"/>
                    <a:gd name="T4" fmla="*/ 646 w 646"/>
                    <a:gd name="T5" fmla="*/ 548 h 564"/>
                    <a:gd name="T6" fmla="*/ 294 w 646"/>
                    <a:gd name="T7" fmla="*/ 0 h 564"/>
                    <a:gd name="T8" fmla="*/ 0 w 646"/>
                    <a:gd name="T9" fmla="*/ 152 h 564"/>
                  </a:gdLst>
                  <a:ahLst/>
                  <a:cxnLst>
                    <a:cxn ang="0">
                      <a:pos x="T0" y="T1"/>
                    </a:cxn>
                    <a:cxn ang="0">
                      <a:pos x="T2" y="T3"/>
                    </a:cxn>
                    <a:cxn ang="0">
                      <a:pos x="T4" y="T5"/>
                    </a:cxn>
                    <a:cxn ang="0">
                      <a:pos x="T6" y="T7"/>
                    </a:cxn>
                    <a:cxn ang="0">
                      <a:pos x="T8" y="T9"/>
                    </a:cxn>
                  </a:cxnLst>
                  <a:rect l="0" t="0" r="r" b="b"/>
                  <a:pathLst>
                    <a:path w="646" h="564">
                      <a:moveTo>
                        <a:pt x="0" y="152"/>
                      </a:moveTo>
                      <a:lnTo>
                        <a:pt x="614" y="564"/>
                      </a:lnTo>
                      <a:lnTo>
                        <a:pt x="646" y="548"/>
                      </a:lnTo>
                      <a:lnTo>
                        <a:pt x="294" y="0"/>
                      </a:lnTo>
                      <a:lnTo>
                        <a:pt x="0" y="152"/>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8" name="Freeform 18"/>
                <p:cNvSpPr>
                  <a:spLocks/>
                </p:cNvSpPr>
                <p:nvPr/>
              </p:nvSpPr>
              <p:spPr bwMode="auto">
                <a:xfrm>
                  <a:off x="4056928" y="4238335"/>
                  <a:ext cx="609600" cy="895350"/>
                </a:xfrm>
                <a:custGeom>
                  <a:avLst/>
                  <a:gdLst>
                    <a:gd name="T0" fmla="*/ 0 w 384"/>
                    <a:gd name="T1" fmla="*/ 0 h 564"/>
                    <a:gd name="T2" fmla="*/ 352 w 384"/>
                    <a:gd name="T3" fmla="*/ 548 h 564"/>
                    <a:gd name="T4" fmla="*/ 384 w 384"/>
                    <a:gd name="T5" fmla="*/ 564 h 564"/>
                    <a:gd name="T6" fmla="*/ 288 w 384"/>
                    <a:gd name="T7" fmla="*/ 128 h 564"/>
                    <a:gd name="T8" fmla="*/ 0 w 384"/>
                    <a:gd name="T9" fmla="*/ 0 h 564"/>
                  </a:gdLst>
                  <a:ahLst/>
                  <a:cxnLst>
                    <a:cxn ang="0">
                      <a:pos x="T0" y="T1"/>
                    </a:cxn>
                    <a:cxn ang="0">
                      <a:pos x="T2" y="T3"/>
                    </a:cxn>
                    <a:cxn ang="0">
                      <a:pos x="T4" y="T5"/>
                    </a:cxn>
                    <a:cxn ang="0">
                      <a:pos x="T6" y="T7"/>
                    </a:cxn>
                    <a:cxn ang="0">
                      <a:pos x="T8" y="T9"/>
                    </a:cxn>
                  </a:cxnLst>
                  <a:rect l="0" t="0" r="r" b="b"/>
                  <a:pathLst>
                    <a:path w="384" h="564">
                      <a:moveTo>
                        <a:pt x="0" y="0"/>
                      </a:moveTo>
                      <a:lnTo>
                        <a:pt x="352" y="548"/>
                      </a:lnTo>
                      <a:lnTo>
                        <a:pt x="384" y="564"/>
                      </a:lnTo>
                      <a:lnTo>
                        <a:pt x="288" y="128"/>
                      </a:lnTo>
                      <a:lnTo>
                        <a:pt x="0"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19" name="Freeform 19"/>
                <p:cNvSpPr>
                  <a:spLocks/>
                </p:cNvSpPr>
                <p:nvPr/>
              </p:nvSpPr>
              <p:spPr bwMode="auto">
                <a:xfrm>
                  <a:off x="3450503" y="3327110"/>
                  <a:ext cx="1339850" cy="1152525"/>
                </a:xfrm>
                <a:custGeom>
                  <a:avLst/>
                  <a:gdLst>
                    <a:gd name="T0" fmla="*/ 424 w 844"/>
                    <a:gd name="T1" fmla="*/ 0 h 726"/>
                    <a:gd name="T2" fmla="*/ 280 w 844"/>
                    <a:gd name="T3" fmla="*/ 220 h 726"/>
                    <a:gd name="T4" fmla="*/ 0 w 844"/>
                    <a:gd name="T5" fmla="*/ 278 h 726"/>
                    <a:gd name="T6" fmla="*/ 176 w 844"/>
                    <a:gd name="T7" fmla="*/ 440 h 726"/>
                    <a:gd name="T8" fmla="*/ 88 w 844"/>
                    <a:gd name="T9" fmla="*/ 726 h 726"/>
                    <a:gd name="T10" fmla="*/ 382 w 844"/>
                    <a:gd name="T11" fmla="*/ 574 h 726"/>
                    <a:gd name="T12" fmla="*/ 670 w 844"/>
                    <a:gd name="T13" fmla="*/ 702 h 726"/>
                    <a:gd name="T14" fmla="*/ 618 w 844"/>
                    <a:gd name="T15" fmla="*/ 410 h 726"/>
                    <a:gd name="T16" fmla="*/ 844 w 844"/>
                    <a:gd name="T17" fmla="*/ 206 h 726"/>
                    <a:gd name="T18" fmla="*/ 540 w 844"/>
                    <a:gd name="T19" fmla="*/ 196 h 726"/>
                    <a:gd name="T20" fmla="*/ 424 w 844"/>
                    <a:gd name="T21"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4" h="726">
                      <a:moveTo>
                        <a:pt x="424" y="0"/>
                      </a:moveTo>
                      <a:lnTo>
                        <a:pt x="280" y="220"/>
                      </a:lnTo>
                      <a:lnTo>
                        <a:pt x="0" y="278"/>
                      </a:lnTo>
                      <a:lnTo>
                        <a:pt x="176" y="440"/>
                      </a:lnTo>
                      <a:lnTo>
                        <a:pt x="88" y="726"/>
                      </a:lnTo>
                      <a:lnTo>
                        <a:pt x="382" y="574"/>
                      </a:lnTo>
                      <a:lnTo>
                        <a:pt x="670" y="702"/>
                      </a:lnTo>
                      <a:lnTo>
                        <a:pt x="618" y="410"/>
                      </a:lnTo>
                      <a:lnTo>
                        <a:pt x="844" y="206"/>
                      </a:lnTo>
                      <a:lnTo>
                        <a:pt x="540" y="196"/>
                      </a:lnTo>
                      <a:lnTo>
                        <a:pt x="42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AU"/>
                </a:p>
              </p:txBody>
            </p:sp>
          </p:grpSp>
          <p:grpSp>
            <p:nvGrpSpPr>
              <p:cNvPr id="1064" name="Group 1063"/>
              <p:cNvGrpSpPr/>
              <p:nvPr/>
            </p:nvGrpSpPr>
            <p:grpSpPr>
              <a:xfrm>
                <a:off x="8159966" y="2928647"/>
                <a:ext cx="1701800" cy="2381250"/>
                <a:chOff x="4244253" y="4520910"/>
                <a:chExt cx="1701800" cy="2381250"/>
              </a:xfrm>
            </p:grpSpPr>
            <p:sp>
              <p:nvSpPr>
                <p:cNvPr id="73" name="Freeform 5"/>
                <p:cNvSpPr>
                  <a:spLocks/>
                </p:cNvSpPr>
                <p:nvPr/>
              </p:nvSpPr>
              <p:spPr bwMode="auto">
                <a:xfrm>
                  <a:off x="5152303" y="4828885"/>
                  <a:ext cx="793750" cy="1990725"/>
                </a:xfrm>
                <a:custGeom>
                  <a:avLst/>
                  <a:gdLst>
                    <a:gd name="T0" fmla="*/ 500 w 500"/>
                    <a:gd name="T1" fmla="*/ 0 h 1254"/>
                    <a:gd name="T2" fmla="*/ 34 w 500"/>
                    <a:gd name="T3" fmla="*/ 1220 h 1254"/>
                    <a:gd name="T4" fmla="*/ 0 w 500"/>
                    <a:gd name="T5" fmla="*/ 1254 h 1254"/>
                    <a:gd name="T6" fmla="*/ 258 w 500"/>
                    <a:gd name="T7" fmla="*/ 164 h 1254"/>
                    <a:gd name="T8" fmla="*/ 500 w 500"/>
                    <a:gd name="T9" fmla="*/ 0 h 1254"/>
                  </a:gdLst>
                  <a:ahLst/>
                  <a:cxnLst>
                    <a:cxn ang="0">
                      <a:pos x="T0" y="T1"/>
                    </a:cxn>
                    <a:cxn ang="0">
                      <a:pos x="T2" y="T3"/>
                    </a:cxn>
                    <a:cxn ang="0">
                      <a:pos x="T4" y="T5"/>
                    </a:cxn>
                    <a:cxn ang="0">
                      <a:pos x="T6" y="T7"/>
                    </a:cxn>
                    <a:cxn ang="0">
                      <a:pos x="T8" y="T9"/>
                    </a:cxn>
                  </a:cxnLst>
                  <a:rect l="0" t="0" r="r" b="b"/>
                  <a:pathLst>
                    <a:path w="500" h="1254">
                      <a:moveTo>
                        <a:pt x="500" y="0"/>
                      </a:moveTo>
                      <a:lnTo>
                        <a:pt x="34" y="1220"/>
                      </a:lnTo>
                      <a:lnTo>
                        <a:pt x="0" y="1254"/>
                      </a:lnTo>
                      <a:lnTo>
                        <a:pt x="258" y="164"/>
                      </a:lnTo>
                      <a:lnTo>
                        <a:pt x="500"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74" name="Freeform 6"/>
                <p:cNvSpPr>
                  <a:spLocks/>
                </p:cNvSpPr>
                <p:nvPr/>
              </p:nvSpPr>
              <p:spPr bwMode="auto">
                <a:xfrm>
                  <a:off x="4244253" y="4828885"/>
                  <a:ext cx="793750" cy="1990725"/>
                </a:xfrm>
                <a:custGeom>
                  <a:avLst/>
                  <a:gdLst>
                    <a:gd name="T0" fmla="*/ 240 w 500"/>
                    <a:gd name="T1" fmla="*/ 164 h 1254"/>
                    <a:gd name="T2" fmla="*/ 500 w 500"/>
                    <a:gd name="T3" fmla="*/ 1254 h 1254"/>
                    <a:gd name="T4" fmla="*/ 464 w 500"/>
                    <a:gd name="T5" fmla="*/ 1220 h 1254"/>
                    <a:gd name="T6" fmla="*/ 0 w 500"/>
                    <a:gd name="T7" fmla="*/ 0 h 1254"/>
                    <a:gd name="T8" fmla="*/ 240 w 500"/>
                    <a:gd name="T9" fmla="*/ 164 h 1254"/>
                  </a:gdLst>
                  <a:ahLst/>
                  <a:cxnLst>
                    <a:cxn ang="0">
                      <a:pos x="T0" y="T1"/>
                    </a:cxn>
                    <a:cxn ang="0">
                      <a:pos x="T2" y="T3"/>
                    </a:cxn>
                    <a:cxn ang="0">
                      <a:pos x="T4" y="T5"/>
                    </a:cxn>
                    <a:cxn ang="0">
                      <a:pos x="T6" y="T7"/>
                    </a:cxn>
                    <a:cxn ang="0">
                      <a:pos x="T8" y="T9"/>
                    </a:cxn>
                  </a:cxnLst>
                  <a:rect l="0" t="0" r="r" b="b"/>
                  <a:pathLst>
                    <a:path w="500" h="1254">
                      <a:moveTo>
                        <a:pt x="240" y="164"/>
                      </a:moveTo>
                      <a:lnTo>
                        <a:pt x="500" y="1254"/>
                      </a:lnTo>
                      <a:lnTo>
                        <a:pt x="464" y="1220"/>
                      </a:lnTo>
                      <a:lnTo>
                        <a:pt x="0" y="0"/>
                      </a:lnTo>
                      <a:lnTo>
                        <a:pt x="240" y="164"/>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75" name="Freeform 7"/>
                <p:cNvSpPr>
                  <a:spLocks/>
                </p:cNvSpPr>
                <p:nvPr/>
              </p:nvSpPr>
              <p:spPr bwMode="auto">
                <a:xfrm>
                  <a:off x="4422053" y="5317835"/>
                  <a:ext cx="673100" cy="1584325"/>
                </a:xfrm>
                <a:custGeom>
                  <a:avLst/>
                  <a:gdLst>
                    <a:gd name="T0" fmla="*/ 424 w 424"/>
                    <a:gd name="T1" fmla="*/ 0 h 998"/>
                    <a:gd name="T2" fmla="*/ 424 w 424"/>
                    <a:gd name="T3" fmla="*/ 974 h 998"/>
                    <a:gd name="T4" fmla="*/ 378 w 424"/>
                    <a:gd name="T5" fmla="*/ 998 h 998"/>
                    <a:gd name="T6" fmla="*/ 0 w 424"/>
                    <a:gd name="T7" fmla="*/ 150 h 998"/>
                    <a:gd name="T8" fmla="*/ 424 w 424"/>
                    <a:gd name="T9" fmla="*/ 0 h 998"/>
                  </a:gdLst>
                  <a:ahLst/>
                  <a:cxnLst>
                    <a:cxn ang="0">
                      <a:pos x="T0" y="T1"/>
                    </a:cxn>
                    <a:cxn ang="0">
                      <a:pos x="T2" y="T3"/>
                    </a:cxn>
                    <a:cxn ang="0">
                      <a:pos x="T4" y="T5"/>
                    </a:cxn>
                    <a:cxn ang="0">
                      <a:pos x="T6" y="T7"/>
                    </a:cxn>
                    <a:cxn ang="0">
                      <a:pos x="T8" y="T9"/>
                    </a:cxn>
                  </a:cxnLst>
                  <a:rect l="0" t="0" r="r" b="b"/>
                  <a:pathLst>
                    <a:path w="424" h="998">
                      <a:moveTo>
                        <a:pt x="424" y="0"/>
                      </a:moveTo>
                      <a:lnTo>
                        <a:pt x="424" y="974"/>
                      </a:lnTo>
                      <a:lnTo>
                        <a:pt x="378" y="998"/>
                      </a:lnTo>
                      <a:lnTo>
                        <a:pt x="0" y="150"/>
                      </a:lnTo>
                      <a:lnTo>
                        <a:pt x="424" y="0"/>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76" name="Freeform 8"/>
                <p:cNvSpPr>
                  <a:spLocks/>
                </p:cNvSpPr>
                <p:nvPr/>
              </p:nvSpPr>
              <p:spPr bwMode="auto">
                <a:xfrm>
                  <a:off x="5095153" y="5317835"/>
                  <a:ext cx="669925" cy="1584325"/>
                </a:xfrm>
                <a:custGeom>
                  <a:avLst/>
                  <a:gdLst>
                    <a:gd name="T0" fmla="*/ 422 w 422"/>
                    <a:gd name="T1" fmla="*/ 150 h 998"/>
                    <a:gd name="T2" fmla="*/ 44 w 422"/>
                    <a:gd name="T3" fmla="*/ 998 h 998"/>
                    <a:gd name="T4" fmla="*/ 0 w 422"/>
                    <a:gd name="T5" fmla="*/ 974 h 998"/>
                    <a:gd name="T6" fmla="*/ 0 w 422"/>
                    <a:gd name="T7" fmla="*/ 0 h 998"/>
                    <a:gd name="T8" fmla="*/ 422 w 422"/>
                    <a:gd name="T9" fmla="*/ 150 h 998"/>
                  </a:gdLst>
                  <a:ahLst/>
                  <a:cxnLst>
                    <a:cxn ang="0">
                      <a:pos x="T0" y="T1"/>
                    </a:cxn>
                    <a:cxn ang="0">
                      <a:pos x="T2" y="T3"/>
                    </a:cxn>
                    <a:cxn ang="0">
                      <a:pos x="T4" y="T5"/>
                    </a:cxn>
                    <a:cxn ang="0">
                      <a:pos x="T6" y="T7"/>
                    </a:cxn>
                    <a:cxn ang="0">
                      <a:pos x="T8" y="T9"/>
                    </a:cxn>
                  </a:cxnLst>
                  <a:rect l="0" t="0" r="r" b="b"/>
                  <a:pathLst>
                    <a:path w="422" h="998">
                      <a:moveTo>
                        <a:pt x="422" y="150"/>
                      </a:moveTo>
                      <a:lnTo>
                        <a:pt x="44" y="998"/>
                      </a:lnTo>
                      <a:lnTo>
                        <a:pt x="0" y="974"/>
                      </a:lnTo>
                      <a:lnTo>
                        <a:pt x="0" y="0"/>
                      </a:lnTo>
                      <a:lnTo>
                        <a:pt x="422" y="15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AU"/>
                </a:p>
              </p:txBody>
            </p:sp>
            <p:sp>
              <p:nvSpPr>
                <p:cNvPr id="77" name="Freeform 9"/>
                <p:cNvSpPr>
                  <a:spLocks/>
                </p:cNvSpPr>
                <p:nvPr/>
              </p:nvSpPr>
              <p:spPr bwMode="auto">
                <a:xfrm>
                  <a:off x="4244253" y="4520910"/>
                  <a:ext cx="1701800" cy="1035050"/>
                </a:xfrm>
                <a:custGeom>
                  <a:avLst/>
                  <a:gdLst>
                    <a:gd name="T0" fmla="*/ 536 w 1072"/>
                    <a:gd name="T1" fmla="*/ 0 h 652"/>
                    <a:gd name="T2" fmla="*/ 698 w 1072"/>
                    <a:gd name="T3" fmla="*/ 164 h 652"/>
                    <a:gd name="T4" fmla="*/ 1072 w 1072"/>
                    <a:gd name="T5" fmla="*/ 194 h 652"/>
                    <a:gd name="T6" fmla="*/ 830 w 1072"/>
                    <a:gd name="T7" fmla="*/ 358 h 652"/>
                    <a:gd name="T8" fmla="*/ 958 w 1072"/>
                    <a:gd name="T9" fmla="*/ 652 h 652"/>
                    <a:gd name="T10" fmla="*/ 536 w 1072"/>
                    <a:gd name="T11" fmla="*/ 502 h 652"/>
                    <a:gd name="T12" fmla="*/ 112 w 1072"/>
                    <a:gd name="T13" fmla="*/ 652 h 652"/>
                    <a:gd name="T14" fmla="*/ 240 w 1072"/>
                    <a:gd name="T15" fmla="*/ 358 h 652"/>
                    <a:gd name="T16" fmla="*/ 0 w 1072"/>
                    <a:gd name="T17" fmla="*/ 194 h 652"/>
                    <a:gd name="T18" fmla="*/ 372 w 1072"/>
                    <a:gd name="T19" fmla="*/ 164 h 652"/>
                    <a:gd name="T20" fmla="*/ 536 w 1072"/>
                    <a:gd name="T21" fmla="*/ 0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2" h="652">
                      <a:moveTo>
                        <a:pt x="536" y="0"/>
                      </a:moveTo>
                      <a:lnTo>
                        <a:pt x="698" y="164"/>
                      </a:lnTo>
                      <a:lnTo>
                        <a:pt x="1072" y="194"/>
                      </a:lnTo>
                      <a:lnTo>
                        <a:pt x="830" y="358"/>
                      </a:lnTo>
                      <a:lnTo>
                        <a:pt x="958" y="652"/>
                      </a:lnTo>
                      <a:lnTo>
                        <a:pt x="536" y="502"/>
                      </a:lnTo>
                      <a:lnTo>
                        <a:pt x="112" y="652"/>
                      </a:lnTo>
                      <a:lnTo>
                        <a:pt x="240" y="358"/>
                      </a:lnTo>
                      <a:lnTo>
                        <a:pt x="0" y="194"/>
                      </a:lnTo>
                      <a:lnTo>
                        <a:pt x="372" y="164"/>
                      </a:lnTo>
                      <a:lnTo>
                        <a:pt x="536"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AU"/>
                </a:p>
              </p:txBody>
            </p:sp>
          </p:grpSp>
        </p:grpSp>
      </p:grpSp>
      <p:sp>
        <p:nvSpPr>
          <p:cNvPr id="3" name="Title 2"/>
          <p:cNvSpPr>
            <a:spLocks noGrp="1"/>
          </p:cNvSpPr>
          <p:nvPr>
            <p:ph type="title"/>
          </p:nvPr>
        </p:nvSpPr>
        <p:spPr/>
        <p:txBody>
          <a:bodyPr/>
          <a:lstStyle/>
          <a:p>
            <a:r>
              <a:rPr lang="id-ID" dirty="0"/>
              <a:t>EXPECTED RESULTS</a:t>
            </a:r>
            <a:endParaRPr lang="en-AU" dirty="0"/>
          </a:p>
        </p:txBody>
      </p:sp>
      <p:sp>
        <p:nvSpPr>
          <p:cNvPr id="4" name="Content Placeholder 3"/>
          <p:cNvSpPr>
            <a:spLocks noGrp="1"/>
          </p:cNvSpPr>
          <p:nvPr>
            <p:ph idx="1"/>
          </p:nvPr>
        </p:nvSpPr>
        <p:spPr/>
        <p:txBody>
          <a:bodyPr>
            <a:normAutofit fontScale="92500" lnSpcReduction="20000"/>
          </a:bodyPr>
          <a:lstStyle/>
          <a:p>
            <a:r>
              <a:rPr lang="id-ID" dirty="0"/>
              <a:t>Great Job Here Mate</a:t>
            </a:r>
            <a:endParaRPr lang="en-AU" dirty="0"/>
          </a:p>
        </p:txBody>
      </p:sp>
      <p:sp>
        <p:nvSpPr>
          <p:cNvPr id="52" name="Freeform 51"/>
          <p:cNvSpPr/>
          <p:nvPr/>
        </p:nvSpPr>
        <p:spPr>
          <a:xfrm rot="20280238">
            <a:off x="1243636" y="4062975"/>
            <a:ext cx="752310" cy="768010"/>
          </a:xfrm>
          <a:custGeom>
            <a:avLst/>
            <a:gdLst/>
            <a:ahLst/>
            <a:cxnLst/>
            <a:rect l="l" t="t" r="r" b="b"/>
            <a:pathLst>
              <a:path w="210312" h="214701">
                <a:moveTo>
                  <a:pt x="189053" y="194356"/>
                </a:moveTo>
                <a:cubicBezTo>
                  <a:pt x="189967" y="194204"/>
                  <a:pt x="190767" y="194394"/>
                  <a:pt x="191453" y="194928"/>
                </a:cubicBezTo>
                <a:cubicBezTo>
                  <a:pt x="192139" y="195461"/>
                  <a:pt x="192558" y="196185"/>
                  <a:pt x="192710" y="197099"/>
                </a:cubicBezTo>
                <a:cubicBezTo>
                  <a:pt x="192863" y="198014"/>
                  <a:pt x="192672" y="198814"/>
                  <a:pt x="192139" y="199500"/>
                </a:cubicBezTo>
                <a:cubicBezTo>
                  <a:pt x="191605" y="200185"/>
                  <a:pt x="190881" y="200604"/>
                  <a:pt x="189967" y="200757"/>
                </a:cubicBezTo>
                <a:cubicBezTo>
                  <a:pt x="179147" y="202281"/>
                  <a:pt x="167107" y="203386"/>
                  <a:pt x="153848" y="204072"/>
                </a:cubicBezTo>
                <a:cubicBezTo>
                  <a:pt x="140589" y="204757"/>
                  <a:pt x="129274" y="205100"/>
                  <a:pt x="119901" y="205100"/>
                </a:cubicBezTo>
                <a:cubicBezTo>
                  <a:pt x="110529" y="205100"/>
                  <a:pt x="97956" y="204986"/>
                  <a:pt x="82182" y="204757"/>
                </a:cubicBezTo>
                <a:cubicBezTo>
                  <a:pt x="66409" y="204529"/>
                  <a:pt x="55017" y="204414"/>
                  <a:pt x="48006" y="204414"/>
                </a:cubicBezTo>
                <a:cubicBezTo>
                  <a:pt x="45873" y="204414"/>
                  <a:pt x="44806" y="203348"/>
                  <a:pt x="44806" y="201214"/>
                </a:cubicBezTo>
                <a:cubicBezTo>
                  <a:pt x="44806" y="199080"/>
                  <a:pt x="45873" y="198014"/>
                  <a:pt x="48006" y="198014"/>
                </a:cubicBezTo>
                <a:cubicBezTo>
                  <a:pt x="55169" y="198014"/>
                  <a:pt x="66599" y="198128"/>
                  <a:pt x="82296" y="198357"/>
                </a:cubicBezTo>
                <a:cubicBezTo>
                  <a:pt x="97994" y="198585"/>
                  <a:pt x="110490" y="198699"/>
                  <a:pt x="119787" y="198699"/>
                </a:cubicBezTo>
                <a:cubicBezTo>
                  <a:pt x="129083" y="198699"/>
                  <a:pt x="140285" y="198357"/>
                  <a:pt x="153391" y="197671"/>
                </a:cubicBezTo>
                <a:cubicBezTo>
                  <a:pt x="166497" y="196985"/>
                  <a:pt x="178385" y="195880"/>
                  <a:pt x="189053" y="194356"/>
                </a:cubicBezTo>
                <a:close/>
                <a:moveTo>
                  <a:pt x="114072" y="161895"/>
                </a:moveTo>
                <a:lnTo>
                  <a:pt x="113386" y="162123"/>
                </a:lnTo>
                <a:lnTo>
                  <a:pt x="114529" y="162352"/>
                </a:lnTo>
                <a:close/>
                <a:moveTo>
                  <a:pt x="141047" y="141092"/>
                </a:moveTo>
                <a:lnTo>
                  <a:pt x="141047" y="141321"/>
                </a:lnTo>
                <a:lnTo>
                  <a:pt x="141047" y="141549"/>
                </a:lnTo>
                <a:lnTo>
                  <a:pt x="141961" y="141092"/>
                </a:lnTo>
                <a:close/>
                <a:moveTo>
                  <a:pt x="66980" y="136520"/>
                </a:moveTo>
                <a:cubicBezTo>
                  <a:pt x="66066" y="139111"/>
                  <a:pt x="65075" y="141473"/>
                  <a:pt x="64008" y="143607"/>
                </a:cubicBezTo>
                <a:cubicBezTo>
                  <a:pt x="60656" y="151074"/>
                  <a:pt x="57684" y="156180"/>
                  <a:pt x="55093" y="158923"/>
                </a:cubicBezTo>
                <a:cubicBezTo>
                  <a:pt x="55245" y="159380"/>
                  <a:pt x="55322" y="159837"/>
                  <a:pt x="55322" y="160295"/>
                </a:cubicBezTo>
                <a:cubicBezTo>
                  <a:pt x="67666" y="160142"/>
                  <a:pt x="76886" y="160218"/>
                  <a:pt x="82982" y="160523"/>
                </a:cubicBezTo>
                <a:cubicBezTo>
                  <a:pt x="87097" y="160676"/>
                  <a:pt x="92583" y="160980"/>
                  <a:pt x="99441" y="161438"/>
                </a:cubicBezTo>
                <a:lnTo>
                  <a:pt x="99441" y="161209"/>
                </a:lnTo>
                <a:cubicBezTo>
                  <a:pt x="103251" y="156637"/>
                  <a:pt x="107366" y="148712"/>
                  <a:pt x="111786" y="137435"/>
                </a:cubicBezTo>
                <a:lnTo>
                  <a:pt x="111100" y="137435"/>
                </a:lnTo>
                <a:cubicBezTo>
                  <a:pt x="88240" y="136825"/>
                  <a:pt x="75362" y="136520"/>
                  <a:pt x="72467" y="136520"/>
                </a:cubicBezTo>
                <a:close/>
                <a:moveTo>
                  <a:pt x="28118" y="133777"/>
                </a:moveTo>
                <a:cubicBezTo>
                  <a:pt x="24308" y="141397"/>
                  <a:pt x="19660" y="149779"/>
                  <a:pt x="14174" y="158923"/>
                </a:cubicBezTo>
                <a:cubicBezTo>
                  <a:pt x="22556" y="160142"/>
                  <a:pt x="33528" y="160676"/>
                  <a:pt x="47092" y="160523"/>
                </a:cubicBezTo>
                <a:lnTo>
                  <a:pt x="47321" y="160523"/>
                </a:lnTo>
                <a:lnTo>
                  <a:pt x="49835" y="157780"/>
                </a:lnTo>
                <a:cubicBezTo>
                  <a:pt x="49378" y="156561"/>
                  <a:pt x="49607" y="155570"/>
                  <a:pt x="50521" y="154808"/>
                </a:cubicBezTo>
                <a:cubicBezTo>
                  <a:pt x="52502" y="152522"/>
                  <a:pt x="55093" y="147874"/>
                  <a:pt x="58293" y="140864"/>
                </a:cubicBezTo>
                <a:lnTo>
                  <a:pt x="60122" y="136749"/>
                </a:lnTo>
                <a:cubicBezTo>
                  <a:pt x="55855" y="136901"/>
                  <a:pt x="52350" y="136977"/>
                  <a:pt x="49607" y="136977"/>
                </a:cubicBezTo>
                <a:cubicBezTo>
                  <a:pt x="40615" y="136825"/>
                  <a:pt x="33452" y="135758"/>
                  <a:pt x="28118" y="133777"/>
                </a:cubicBezTo>
                <a:close/>
                <a:moveTo>
                  <a:pt x="69723" y="129662"/>
                </a:moveTo>
                <a:lnTo>
                  <a:pt x="69495" y="130119"/>
                </a:lnTo>
                <a:lnTo>
                  <a:pt x="69952" y="130119"/>
                </a:lnTo>
                <a:cubicBezTo>
                  <a:pt x="69952" y="129967"/>
                  <a:pt x="69876" y="129815"/>
                  <a:pt x="69723" y="129662"/>
                </a:cubicBezTo>
                <a:close/>
                <a:moveTo>
                  <a:pt x="75667" y="112289"/>
                </a:moveTo>
                <a:lnTo>
                  <a:pt x="75438" y="113432"/>
                </a:lnTo>
                <a:lnTo>
                  <a:pt x="76353" y="112746"/>
                </a:lnTo>
                <a:cubicBezTo>
                  <a:pt x="76048" y="112593"/>
                  <a:pt x="75819" y="112441"/>
                  <a:pt x="75667" y="112289"/>
                </a:cubicBezTo>
                <a:close/>
                <a:moveTo>
                  <a:pt x="39320" y="106802"/>
                </a:moveTo>
                <a:cubicBezTo>
                  <a:pt x="37034" y="113660"/>
                  <a:pt x="34214" y="120747"/>
                  <a:pt x="30861" y="128062"/>
                </a:cubicBezTo>
                <a:cubicBezTo>
                  <a:pt x="35433" y="129586"/>
                  <a:pt x="41682" y="130424"/>
                  <a:pt x="49607" y="130577"/>
                </a:cubicBezTo>
                <a:cubicBezTo>
                  <a:pt x="52655" y="130577"/>
                  <a:pt x="56998" y="130500"/>
                  <a:pt x="62637" y="130348"/>
                </a:cubicBezTo>
                <a:lnTo>
                  <a:pt x="64237" y="126005"/>
                </a:lnTo>
                <a:cubicBezTo>
                  <a:pt x="64085" y="125090"/>
                  <a:pt x="64313" y="124252"/>
                  <a:pt x="64923" y="123490"/>
                </a:cubicBezTo>
                <a:lnTo>
                  <a:pt x="65380" y="123033"/>
                </a:lnTo>
                <a:lnTo>
                  <a:pt x="67209" y="118004"/>
                </a:lnTo>
                <a:lnTo>
                  <a:pt x="70409" y="108174"/>
                </a:lnTo>
                <a:cubicBezTo>
                  <a:pt x="68428" y="108174"/>
                  <a:pt x="66142" y="108098"/>
                  <a:pt x="63551" y="107945"/>
                </a:cubicBezTo>
                <a:cubicBezTo>
                  <a:pt x="60960" y="107793"/>
                  <a:pt x="58446" y="107793"/>
                  <a:pt x="56007" y="107945"/>
                </a:cubicBezTo>
                <a:cubicBezTo>
                  <a:pt x="53569" y="108098"/>
                  <a:pt x="50750" y="108098"/>
                  <a:pt x="47549" y="107945"/>
                </a:cubicBezTo>
                <a:cubicBezTo>
                  <a:pt x="44349" y="107793"/>
                  <a:pt x="41606" y="107412"/>
                  <a:pt x="39320" y="106802"/>
                </a:cubicBezTo>
                <a:close/>
                <a:moveTo>
                  <a:pt x="176937" y="105888"/>
                </a:moveTo>
                <a:cubicBezTo>
                  <a:pt x="167031" y="105888"/>
                  <a:pt x="150800" y="106345"/>
                  <a:pt x="128245" y="107259"/>
                </a:cubicBezTo>
                <a:cubicBezTo>
                  <a:pt x="126569" y="113355"/>
                  <a:pt x="124816" y="119147"/>
                  <a:pt x="122987" y="124633"/>
                </a:cubicBezTo>
                <a:lnTo>
                  <a:pt x="120701" y="131262"/>
                </a:lnTo>
                <a:cubicBezTo>
                  <a:pt x="131826" y="131415"/>
                  <a:pt x="141504" y="131186"/>
                  <a:pt x="149733" y="130577"/>
                </a:cubicBezTo>
                <a:cubicBezTo>
                  <a:pt x="150953" y="130424"/>
                  <a:pt x="153924" y="130119"/>
                  <a:pt x="158649" y="129662"/>
                </a:cubicBezTo>
                <a:cubicBezTo>
                  <a:pt x="162459" y="129205"/>
                  <a:pt x="165583" y="128976"/>
                  <a:pt x="168021" y="128976"/>
                </a:cubicBezTo>
                <a:lnTo>
                  <a:pt x="168707" y="128976"/>
                </a:lnTo>
                <a:cubicBezTo>
                  <a:pt x="172060" y="121052"/>
                  <a:pt x="174879" y="113355"/>
                  <a:pt x="177165" y="105888"/>
                </a:cubicBezTo>
                <a:close/>
                <a:moveTo>
                  <a:pt x="42977" y="94458"/>
                </a:moveTo>
                <a:lnTo>
                  <a:pt x="42520" y="95829"/>
                </a:lnTo>
                <a:lnTo>
                  <a:pt x="42977" y="95601"/>
                </a:lnTo>
                <a:close/>
                <a:moveTo>
                  <a:pt x="82296" y="80970"/>
                </a:moveTo>
                <a:cubicBezTo>
                  <a:pt x="82449" y="84476"/>
                  <a:pt x="81763" y="89505"/>
                  <a:pt x="80239" y="96058"/>
                </a:cubicBezTo>
                <a:cubicBezTo>
                  <a:pt x="79782" y="97887"/>
                  <a:pt x="79248" y="99868"/>
                  <a:pt x="78639" y="102002"/>
                </a:cubicBezTo>
                <a:cubicBezTo>
                  <a:pt x="89459" y="102154"/>
                  <a:pt x="103328" y="101925"/>
                  <a:pt x="120244" y="101316"/>
                </a:cubicBezTo>
                <a:lnTo>
                  <a:pt x="123216" y="101087"/>
                </a:lnTo>
                <a:cubicBezTo>
                  <a:pt x="125197" y="93772"/>
                  <a:pt x="126721" y="87295"/>
                  <a:pt x="127788" y="81656"/>
                </a:cubicBezTo>
                <a:cubicBezTo>
                  <a:pt x="112243" y="81809"/>
                  <a:pt x="97079" y="81580"/>
                  <a:pt x="82296" y="80970"/>
                </a:cubicBezTo>
                <a:close/>
                <a:moveTo>
                  <a:pt x="45720" y="80056"/>
                </a:moveTo>
                <a:lnTo>
                  <a:pt x="45492" y="80742"/>
                </a:lnTo>
                <a:cubicBezTo>
                  <a:pt x="45644" y="80589"/>
                  <a:pt x="45873" y="80437"/>
                  <a:pt x="46178" y="80285"/>
                </a:cubicBezTo>
                <a:close/>
                <a:moveTo>
                  <a:pt x="183338" y="78913"/>
                </a:moveTo>
                <a:cubicBezTo>
                  <a:pt x="182728" y="79523"/>
                  <a:pt x="182042" y="79827"/>
                  <a:pt x="181280" y="79827"/>
                </a:cubicBezTo>
                <a:cubicBezTo>
                  <a:pt x="165278" y="80894"/>
                  <a:pt x="149581" y="81504"/>
                  <a:pt x="134189" y="81656"/>
                </a:cubicBezTo>
                <a:cubicBezTo>
                  <a:pt x="133274" y="87143"/>
                  <a:pt x="131826" y="93543"/>
                  <a:pt x="129845" y="100859"/>
                </a:cubicBezTo>
                <a:cubicBezTo>
                  <a:pt x="151181" y="99944"/>
                  <a:pt x="166878" y="99487"/>
                  <a:pt x="176937" y="99487"/>
                </a:cubicBezTo>
                <a:cubicBezTo>
                  <a:pt x="177699" y="99487"/>
                  <a:pt x="178308" y="99716"/>
                  <a:pt x="178766" y="100173"/>
                </a:cubicBezTo>
                <a:cubicBezTo>
                  <a:pt x="180747" y="93010"/>
                  <a:pt x="182271" y="85923"/>
                  <a:pt x="183338" y="78913"/>
                </a:cubicBezTo>
                <a:close/>
                <a:moveTo>
                  <a:pt x="156363" y="46680"/>
                </a:moveTo>
                <a:lnTo>
                  <a:pt x="156363" y="48966"/>
                </a:lnTo>
                <a:cubicBezTo>
                  <a:pt x="156210" y="51100"/>
                  <a:pt x="155982" y="52548"/>
                  <a:pt x="155677" y="53310"/>
                </a:cubicBezTo>
                <a:cubicBezTo>
                  <a:pt x="154458" y="55596"/>
                  <a:pt x="152324" y="57196"/>
                  <a:pt x="149276" y="58110"/>
                </a:cubicBezTo>
                <a:cubicBezTo>
                  <a:pt x="147905" y="58568"/>
                  <a:pt x="145923" y="58872"/>
                  <a:pt x="143333" y="59025"/>
                </a:cubicBezTo>
                <a:cubicBezTo>
                  <a:pt x="139370" y="59330"/>
                  <a:pt x="136246" y="58339"/>
                  <a:pt x="133960" y="56053"/>
                </a:cubicBezTo>
                <a:cubicBezTo>
                  <a:pt x="132436" y="54377"/>
                  <a:pt x="131369" y="52167"/>
                  <a:pt x="130760" y="49424"/>
                </a:cubicBezTo>
                <a:cubicBezTo>
                  <a:pt x="128321" y="53234"/>
                  <a:pt x="127635" y="56129"/>
                  <a:pt x="128702" y="58110"/>
                </a:cubicBezTo>
                <a:cubicBezTo>
                  <a:pt x="130074" y="61006"/>
                  <a:pt x="133731" y="62454"/>
                  <a:pt x="139675" y="62454"/>
                </a:cubicBezTo>
                <a:cubicBezTo>
                  <a:pt x="146076" y="62454"/>
                  <a:pt x="151181" y="60930"/>
                  <a:pt x="154991" y="57882"/>
                </a:cubicBezTo>
                <a:cubicBezTo>
                  <a:pt x="156668" y="56510"/>
                  <a:pt x="157734" y="54986"/>
                  <a:pt x="158192" y="53310"/>
                </a:cubicBezTo>
                <a:cubicBezTo>
                  <a:pt x="158496" y="51633"/>
                  <a:pt x="158039" y="49652"/>
                  <a:pt x="156820" y="47366"/>
                </a:cubicBezTo>
                <a:cubicBezTo>
                  <a:pt x="156668" y="47061"/>
                  <a:pt x="156515" y="46833"/>
                  <a:pt x="156363" y="46680"/>
                </a:cubicBezTo>
                <a:close/>
                <a:moveTo>
                  <a:pt x="92812" y="45537"/>
                </a:moveTo>
                <a:lnTo>
                  <a:pt x="92355" y="47366"/>
                </a:lnTo>
                <a:cubicBezTo>
                  <a:pt x="91898" y="49805"/>
                  <a:pt x="91212" y="51633"/>
                  <a:pt x="90297" y="52853"/>
                </a:cubicBezTo>
                <a:cubicBezTo>
                  <a:pt x="88773" y="54681"/>
                  <a:pt x="86564" y="55824"/>
                  <a:pt x="83668" y="56282"/>
                </a:cubicBezTo>
                <a:cubicBezTo>
                  <a:pt x="82144" y="56434"/>
                  <a:pt x="80163" y="56510"/>
                  <a:pt x="77724" y="56510"/>
                </a:cubicBezTo>
                <a:cubicBezTo>
                  <a:pt x="73000" y="56358"/>
                  <a:pt x="69876" y="53615"/>
                  <a:pt x="68352" y="48281"/>
                </a:cubicBezTo>
                <a:lnTo>
                  <a:pt x="67895" y="50109"/>
                </a:lnTo>
                <a:cubicBezTo>
                  <a:pt x="67437" y="52091"/>
                  <a:pt x="67895" y="53691"/>
                  <a:pt x="69266" y="54910"/>
                </a:cubicBezTo>
                <a:cubicBezTo>
                  <a:pt x="72314" y="57806"/>
                  <a:pt x="75705" y="59634"/>
                  <a:pt x="79439" y="60396"/>
                </a:cubicBezTo>
                <a:cubicBezTo>
                  <a:pt x="83173" y="61158"/>
                  <a:pt x="86526" y="61044"/>
                  <a:pt x="89497" y="60054"/>
                </a:cubicBezTo>
                <a:cubicBezTo>
                  <a:pt x="92469" y="59063"/>
                  <a:pt x="95022" y="57577"/>
                  <a:pt x="97155" y="55596"/>
                </a:cubicBezTo>
                <a:cubicBezTo>
                  <a:pt x="100051" y="52853"/>
                  <a:pt x="101194" y="50567"/>
                  <a:pt x="100584" y="48738"/>
                </a:cubicBezTo>
                <a:cubicBezTo>
                  <a:pt x="99975" y="46909"/>
                  <a:pt x="97384" y="45842"/>
                  <a:pt x="92812" y="45537"/>
                </a:cubicBezTo>
                <a:close/>
                <a:moveTo>
                  <a:pt x="206312" y="36851"/>
                </a:moveTo>
                <a:cubicBezTo>
                  <a:pt x="207150" y="36698"/>
                  <a:pt x="207912" y="36927"/>
                  <a:pt x="208598" y="37536"/>
                </a:cubicBezTo>
                <a:cubicBezTo>
                  <a:pt x="209284" y="38146"/>
                  <a:pt x="209703" y="38908"/>
                  <a:pt x="209855" y="39822"/>
                </a:cubicBezTo>
                <a:cubicBezTo>
                  <a:pt x="210160" y="43328"/>
                  <a:pt x="210312" y="47061"/>
                  <a:pt x="210312" y="51024"/>
                </a:cubicBezTo>
                <a:cubicBezTo>
                  <a:pt x="210312" y="54986"/>
                  <a:pt x="210236" y="59368"/>
                  <a:pt x="210084" y="64168"/>
                </a:cubicBezTo>
                <a:cubicBezTo>
                  <a:pt x="209931" y="68969"/>
                  <a:pt x="209855" y="72588"/>
                  <a:pt x="209855" y="75027"/>
                </a:cubicBezTo>
                <a:cubicBezTo>
                  <a:pt x="209855" y="105659"/>
                  <a:pt x="209017" y="133625"/>
                  <a:pt x="207341" y="158923"/>
                </a:cubicBezTo>
                <a:cubicBezTo>
                  <a:pt x="207188" y="161819"/>
                  <a:pt x="207188" y="167457"/>
                  <a:pt x="207341" y="175839"/>
                </a:cubicBezTo>
                <a:cubicBezTo>
                  <a:pt x="207493" y="182393"/>
                  <a:pt x="207341" y="187346"/>
                  <a:pt x="206883" y="190698"/>
                </a:cubicBezTo>
                <a:cubicBezTo>
                  <a:pt x="208103" y="191308"/>
                  <a:pt x="208712" y="192299"/>
                  <a:pt x="208712" y="193670"/>
                </a:cubicBezTo>
                <a:lnTo>
                  <a:pt x="208712" y="203957"/>
                </a:lnTo>
                <a:cubicBezTo>
                  <a:pt x="208712" y="204872"/>
                  <a:pt x="208407" y="205634"/>
                  <a:pt x="207798" y="206243"/>
                </a:cubicBezTo>
                <a:cubicBezTo>
                  <a:pt x="207188" y="206853"/>
                  <a:pt x="206502" y="207158"/>
                  <a:pt x="205740" y="207158"/>
                </a:cubicBezTo>
                <a:cubicBezTo>
                  <a:pt x="205131" y="208224"/>
                  <a:pt x="204293" y="208834"/>
                  <a:pt x="203226" y="208986"/>
                </a:cubicBezTo>
                <a:cubicBezTo>
                  <a:pt x="184633" y="211577"/>
                  <a:pt x="160325" y="213025"/>
                  <a:pt x="130302" y="213330"/>
                </a:cubicBezTo>
                <a:cubicBezTo>
                  <a:pt x="90374" y="213787"/>
                  <a:pt x="66142" y="214244"/>
                  <a:pt x="57608" y="214701"/>
                </a:cubicBezTo>
                <a:cubicBezTo>
                  <a:pt x="56693" y="214701"/>
                  <a:pt x="55893" y="214435"/>
                  <a:pt x="55207" y="213901"/>
                </a:cubicBezTo>
                <a:cubicBezTo>
                  <a:pt x="54522" y="213368"/>
                  <a:pt x="54179" y="212644"/>
                  <a:pt x="54179" y="211730"/>
                </a:cubicBezTo>
                <a:cubicBezTo>
                  <a:pt x="54179" y="210815"/>
                  <a:pt x="54445" y="210015"/>
                  <a:pt x="54979" y="209329"/>
                </a:cubicBezTo>
                <a:cubicBezTo>
                  <a:pt x="55512" y="208644"/>
                  <a:pt x="56236" y="208301"/>
                  <a:pt x="57150" y="208301"/>
                </a:cubicBezTo>
                <a:cubicBezTo>
                  <a:pt x="65532" y="207843"/>
                  <a:pt x="89840" y="207386"/>
                  <a:pt x="130074" y="206929"/>
                </a:cubicBezTo>
                <a:cubicBezTo>
                  <a:pt x="159030" y="206624"/>
                  <a:pt x="182423" y="205253"/>
                  <a:pt x="200254" y="202814"/>
                </a:cubicBezTo>
                <a:cubicBezTo>
                  <a:pt x="200102" y="202357"/>
                  <a:pt x="200025" y="201824"/>
                  <a:pt x="200025" y="201214"/>
                </a:cubicBezTo>
                <a:lnTo>
                  <a:pt x="200483" y="198699"/>
                </a:lnTo>
                <a:cubicBezTo>
                  <a:pt x="200635" y="198395"/>
                  <a:pt x="200711" y="198166"/>
                  <a:pt x="200711" y="198014"/>
                </a:cubicBezTo>
                <a:lnTo>
                  <a:pt x="200711" y="197556"/>
                </a:lnTo>
                <a:lnTo>
                  <a:pt x="200711" y="196871"/>
                </a:lnTo>
                <a:lnTo>
                  <a:pt x="200711" y="194813"/>
                </a:lnTo>
                <a:lnTo>
                  <a:pt x="200711" y="194585"/>
                </a:lnTo>
                <a:cubicBezTo>
                  <a:pt x="200254" y="193975"/>
                  <a:pt x="200102" y="193289"/>
                  <a:pt x="200254" y="192527"/>
                </a:cubicBezTo>
                <a:cubicBezTo>
                  <a:pt x="200864" y="188717"/>
                  <a:pt x="201092" y="183155"/>
                  <a:pt x="200940" y="175839"/>
                </a:cubicBezTo>
                <a:cubicBezTo>
                  <a:pt x="200787" y="167305"/>
                  <a:pt x="200787" y="161514"/>
                  <a:pt x="200940" y="158466"/>
                </a:cubicBezTo>
                <a:cubicBezTo>
                  <a:pt x="202616" y="133472"/>
                  <a:pt x="203454" y="105659"/>
                  <a:pt x="203454" y="75027"/>
                </a:cubicBezTo>
                <a:cubicBezTo>
                  <a:pt x="203454" y="72284"/>
                  <a:pt x="203531" y="68359"/>
                  <a:pt x="203683" y="63254"/>
                </a:cubicBezTo>
                <a:cubicBezTo>
                  <a:pt x="203835" y="58149"/>
                  <a:pt x="203912" y="54339"/>
                  <a:pt x="203912" y="51824"/>
                </a:cubicBezTo>
                <a:cubicBezTo>
                  <a:pt x="203912" y="49309"/>
                  <a:pt x="203759" y="45461"/>
                  <a:pt x="203454" y="40280"/>
                </a:cubicBezTo>
                <a:cubicBezTo>
                  <a:pt x="203302" y="39518"/>
                  <a:pt x="203531" y="38794"/>
                  <a:pt x="204140" y="38108"/>
                </a:cubicBezTo>
                <a:cubicBezTo>
                  <a:pt x="204750" y="37422"/>
                  <a:pt x="205474" y="37003"/>
                  <a:pt x="206312" y="36851"/>
                </a:cubicBezTo>
                <a:close/>
                <a:moveTo>
                  <a:pt x="192482" y="32507"/>
                </a:moveTo>
                <a:lnTo>
                  <a:pt x="192024" y="48281"/>
                </a:lnTo>
                <a:cubicBezTo>
                  <a:pt x="191720" y="58796"/>
                  <a:pt x="191262" y="66721"/>
                  <a:pt x="190653" y="72055"/>
                </a:cubicBezTo>
                <a:cubicBezTo>
                  <a:pt x="188976" y="88209"/>
                  <a:pt x="185243" y="103945"/>
                  <a:pt x="179451" y="119261"/>
                </a:cubicBezTo>
                <a:cubicBezTo>
                  <a:pt x="173660" y="134577"/>
                  <a:pt x="166040" y="150770"/>
                  <a:pt x="156591" y="167838"/>
                </a:cubicBezTo>
                <a:cubicBezTo>
                  <a:pt x="155982" y="168905"/>
                  <a:pt x="155067" y="169439"/>
                  <a:pt x="153848" y="169439"/>
                </a:cubicBezTo>
                <a:cubicBezTo>
                  <a:pt x="153086" y="170048"/>
                  <a:pt x="152172" y="170277"/>
                  <a:pt x="151105" y="170124"/>
                </a:cubicBezTo>
                <a:lnTo>
                  <a:pt x="147676" y="169439"/>
                </a:lnTo>
                <a:lnTo>
                  <a:pt x="146762" y="168981"/>
                </a:lnTo>
                <a:cubicBezTo>
                  <a:pt x="146304" y="169439"/>
                  <a:pt x="145695" y="169667"/>
                  <a:pt x="144933" y="169667"/>
                </a:cubicBezTo>
                <a:cubicBezTo>
                  <a:pt x="138684" y="169667"/>
                  <a:pt x="132169" y="169515"/>
                  <a:pt x="125388" y="169210"/>
                </a:cubicBezTo>
                <a:cubicBezTo>
                  <a:pt x="118606" y="168905"/>
                  <a:pt x="110833" y="168486"/>
                  <a:pt x="102070" y="167953"/>
                </a:cubicBezTo>
                <a:cubicBezTo>
                  <a:pt x="93307" y="167419"/>
                  <a:pt x="86792" y="167076"/>
                  <a:pt x="82525" y="166924"/>
                </a:cubicBezTo>
                <a:cubicBezTo>
                  <a:pt x="80544" y="166619"/>
                  <a:pt x="73686" y="166543"/>
                  <a:pt x="61951" y="166695"/>
                </a:cubicBezTo>
                <a:cubicBezTo>
                  <a:pt x="50216" y="166848"/>
                  <a:pt x="43053" y="166924"/>
                  <a:pt x="40463" y="166924"/>
                </a:cubicBezTo>
                <a:cubicBezTo>
                  <a:pt x="40463" y="167686"/>
                  <a:pt x="40539" y="168677"/>
                  <a:pt x="40691" y="169896"/>
                </a:cubicBezTo>
                <a:cubicBezTo>
                  <a:pt x="40691" y="170353"/>
                  <a:pt x="40844" y="173172"/>
                  <a:pt x="41148" y="178354"/>
                </a:cubicBezTo>
                <a:cubicBezTo>
                  <a:pt x="41301" y="181859"/>
                  <a:pt x="41453" y="184450"/>
                  <a:pt x="41606" y="186126"/>
                </a:cubicBezTo>
                <a:cubicBezTo>
                  <a:pt x="41606" y="186736"/>
                  <a:pt x="41682" y="187269"/>
                  <a:pt x="41834" y="187727"/>
                </a:cubicBezTo>
                <a:cubicBezTo>
                  <a:pt x="42596" y="187879"/>
                  <a:pt x="43511" y="187955"/>
                  <a:pt x="44577" y="187955"/>
                </a:cubicBezTo>
                <a:cubicBezTo>
                  <a:pt x="47168" y="188108"/>
                  <a:pt x="50673" y="188108"/>
                  <a:pt x="55093" y="187955"/>
                </a:cubicBezTo>
                <a:lnTo>
                  <a:pt x="66523" y="187269"/>
                </a:lnTo>
                <a:cubicBezTo>
                  <a:pt x="70943" y="187117"/>
                  <a:pt x="73381" y="187041"/>
                  <a:pt x="73838" y="187041"/>
                </a:cubicBezTo>
                <a:cubicBezTo>
                  <a:pt x="77648" y="186888"/>
                  <a:pt x="83516" y="186774"/>
                  <a:pt x="91440" y="186698"/>
                </a:cubicBezTo>
                <a:cubicBezTo>
                  <a:pt x="99365" y="186622"/>
                  <a:pt x="106414" y="186469"/>
                  <a:pt x="112586" y="186241"/>
                </a:cubicBezTo>
                <a:cubicBezTo>
                  <a:pt x="118758" y="186012"/>
                  <a:pt x="124664" y="185745"/>
                  <a:pt x="130302" y="185441"/>
                </a:cubicBezTo>
                <a:cubicBezTo>
                  <a:pt x="135027" y="185136"/>
                  <a:pt x="143637" y="185136"/>
                  <a:pt x="156134" y="185441"/>
                </a:cubicBezTo>
                <a:cubicBezTo>
                  <a:pt x="167107" y="185745"/>
                  <a:pt x="175489" y="185517"/>
                  <a:pt x="181280" y="184755"/>
                </a:cubicBezTo>
                <a:lnTo>
                  <a:pt x="182423" y="184755"/>
                </a:lnTo>
                <a:cubicBezTo>
                  <a:pt x="183185" y="183688"/>
                  <a:pt x="184176" y="183231"/>
                  <a:pt x="185395" y="183383"/>
                </a:cubicBezTo>
                <a:cubicBezTo>
                  <a:pt x="187071" y="183536"/>
                  <a:pt x="188900" y="183612"/>
                  <a:pt x="190881" y="183612"/>
                </a:cubicBezTo>
                <a:cubicBezTo>
                  <a:pt x="190881" y="152827"/>
                  <a:pt x="191186" y="118308"/>
                  <a:pt x="191796" y="80056"/>
                </a:cubicBezTo>
                <a:cubicBezTo>
                  <a:pt x="191796" y="77008"/>
                  <a:pt x="192024" y="72207"/>
                  <a:pt x="192482" y="65654"/>
                </a:cubicBezTo>
                <a:cubicBezTo>
                  <a:pt x="192939" y="59101"/>
                  <a:pt x="193244" y="54377"/>
                  <a:pt x="193396" y="51481"/>
                </a:cubicBezTo>
                <a:cubicBezTo>
                  <a:pt x="193548" y="43861"/>
                  <a:pt x="193244" y="37536"/>
                  <a:pt x="192482" y="32507"/>
                </a:cubicBezTo>
                <a:close/>
                <a:moveTo>
                  <a:pt x="78867" y="11476"/>
                </a:moveTo>
                <a:cubicBezTo>
                  <a:pt x="77648" y="11628"/>
                  <a:pt x="76200" y="12390"/>
                  <a:pt x="74524" y="13762"/>
                </a:cubicBezTo>
                <a:cubicBezTo>
                  <a:pt x="74372" y="14067"/>
                  <a:pt x="74143" y="14295"/>
                  <a:pt x="73838" y="14448"/>
                </a:cubicBezTo>
                <a:lnTo>
                  <a:pt x="73838" y="32507"/>
                </a:lnTo>
                <a:cubicBezTo>
                  <a:pt x="73838" y="39213"/>
                  <a:pt x="73991" y="43328"/>
                  <a:pt x="74295" y="44852"/>
                </a:cubicBezTo>
                <a:cubicBezTo>
                  <a:pt x="74905" y="48357"/>
                  <a:pt x="76048" y="50109"/>
                  <a:pt x="77724" y="50109"/>
                </a:cubicBezTo>
                <a:cubicBezTo>
                  <a:pt x="79858" y="50109"/>
                  <a:pt x="81458" y="50033"/>
                  <a:pt x="82525" y="49881"/>
                </a:cubicBezTo>
                <a:cubicBezTo>
                  <a:pt x="83897" y="49728"/>
                  <a:pt x="84811" y="49347"/>
                  <a:pt x="85268" y="48738"/>
                </a:cubicBezTo>
                <a:cubicBezTo>
                  <a:pt x="85573" y="48433"/>
                  <a:pt x="85878" y="47519"/>
                  <a:pt x="86183" y="45995"/>
                </a:cubicBezTo>
                <a:cubicBezTo>
                  <a:pt x="86487" y="44318"/>
                  <a:pt x="86716" y="42185"/>
                  <a:pt x="86868" y="39594"/>
                </a:cubicBezTo>
                <a:cubicBezTo>
                  <a:pt x="87021" y="33955"/>
                  <a:pt x="86640" y="28545"/>
                  <a:pt x="85725" y="23363"/>
                </a:cubicBezTo>
                <a:cubicBezTo>
                  <a:pt x="84506" y="17724"/>
                  <a:pt x="82982" y="13991"/>
                  <a:pt x="81153" y="12162"/>
                </a:cubicBezTo>
                <a:cubicBezTo>
                  <a:pt x="80391" y="11552"/>
                  <a:pt x="79629" y="11324"/>
                  <a:pt x="78867" y="11476"/>
                </a:cubicBezTo>
                <a:close/>
                <a:moveTo>
                  <a:pt x="142875" y="6447"/>
                </a:moveTo>
                <a:cubicBezTo>
                  <a:pt x="140285" y="6752"/>
                  <a:pt x="138913" y="6904"/>
                  <a:pt x="138761" y="6904"/>
                </a:cubicBezTo>
                <a:lnTo>
                  <a:pt x="138303" y="6904"/>
                </a:lnTo>
                <a:cubicBezTo>
                  <a:pt x="138456" y="7361"/>
                  <a:pt x="138532" y="7818"/>
                  <a:pt x="138532" y="8276"/>
                </a:cubicBezTo>
                <a:cubicBezTo>
                  <a:pt x="138532" y="11476"/>
                  <a:pt x="138342" y="16162"/>
                  <a:pt x="137961" y="22335"/>
                </a:cubicBezTo>
                <a:cubicBezTo>
                  <a:pt x="137580" y="28507"/>
                  <a:pt x="137389" y="31974"/>
                  <a:pt x="137389" y="32736"/>
                </a:cubicBezTo>
                <a:lnTo>
                  <a:pt x="137389" y="33422"/>
                </a:lnTo>
                <a:cubicBezTo>
                  <a:pt x="137237" y="34336"/>
                  <a:pt x="137122" y="35555"/>
                  <a:pt x="137046" y="37079"/>
                </a:cubicBezTo>
                <a:cubicBezTo>
                  <a:pt x="136970" y="38603"/>
                  <a:pt x="136932" y="39518"/>
                  <a:pt x="136932" y="39822"/>
                </a:cubicBezTo>
                <a:cubicBezTo>
                  <a:pt x="137084" y="40432"/>
                  <a:pt x="137008" y="41042"/>
                  <a:pt x="136703" y="41651"/>
                </a:cubicBezTo>
                <a:cubicBezTo>
                  <a:pt x="136551" y="43937"/>
                  <a:pt x="136627" y="45842"/>
                  <a:pt x="136932" y="47366"/>
                </a:cubicBezTo>
                <a:cubicBezTo>
                  <a:pt x="137237" y="49347"/>
                  <a:pt x="137770" y="50719"/>
                  <a:pt x="138532" y="51481"/>
                </a:cubicBezTo>
                <a:cubicBezTo>
                  <a:pt x="139446" y="52395"/>
                  <a:pt x="140894" y="52776"/>
                  <a:pt x="142875" y="52624"/>
                </a:cubicBezTo>
                <a:cubicBezTo>
                  <a:pt x="145009" y="52472"/>
                  <a:pt x="146533" y="52243"/>
                  <a:pt x="147447" y="51938"/>
                </a:cubicBezTo>
                <a:cubicBezTo>
                  <a:pt x="148667" y="51633"/>
                  <a:pt x="149429" y="51176"/>
                  <a:pt x="149733" y="50567"/>
                </a:cubicBezTo>
                <a:lnTo>
                  <a:pt x="149962" y="48738"/>
                </a:lnTo>
                <a:lnTo>
                  <a:pt x="149962" y="43709"/>
                </a:lnTo>
                <a:lnTo>
                  <a:pt x="149733" y="43709"/>
                </a:lnTo>
                <a:cubicBezTo>
                  <a:pt x="148819" y="43556"/>
                  <a:pt x="148095" y="43099"/>
                  <a:pt x="147562" y="42337"/>
                </a:cubicBezTo>
                <a:cubicBezTo>
                  <a:pt x="147028" y="41575"/>
                  <a:pt x="146838" y="40813"/>
                  <a:pt x="146990" y="40051"/>
                </a:cubicBezTo>
                <a:cubicBezTo>
                  <a:pt x="147295" y="38527"/>
                  <a:pt x="148133" y="37613"/>
                  <a:pt x="149505" y="37308"/>
                </a:cubicBezTo>
                <a:cubicBezTo>
                  <a:pt x="149352" y="34260"/>
                  <a:pt x="149048" y="31059"/>
                  <a:pt x="148590" y="27707"/>
                </a:cubicBezTo>
                <a:cubicBezTo>
                  <a:pt x="147828" y="21611"/>
                  <a:pt x="147066" y="16505"/>
                  <a:pt x="146304" y="12390"/>
                </a:cubicBezTo>
                <a:cubicBezTo>
                  <a:pt x="145695" y="10257"/>
                  <a:pt x="145161" y="8580"/>
                  <a:pt x="144704" y="7361"/>
                </a:cubicBezTo>
                <a:lnTo>
                  <a:pt x="144247" y="6447"/>
                </a:lnTo>
                <a:close/>
                <a:moveTo>
                  <a:pt x="142190" y="46"/>
                </a:moveTo>
                <a:cubicBezTo>
                  <a:pt x="144323" y="-106"/>
                  <a:pt x="146076" y="122"/>
                  <a:pt x="147447" y="732"/>
                </a:cubicBezTo>
                <a:cubicBezTo>
                  <a:pt x="148819" y="1494"/>
                  <a:pt x="149886" y="2942"/>
                  <a:pt x="150648" y="5075"/>
                </a:cubicBezTo>
                <a:cubicBezTo>
                  <a:pt x="151257" y="6599"/>
                  <a:pt x="151867" y="8580"/>
                  <a:pt x="152477" y="11019"/>
                </a:cubicBezTo>
                <a:cubicBezTo>
                  <a:pt x="153391" y="15286"/>
                  <a:pt x="154229" y="20620"/>
                  <a:pt x="154991" y="27021"/>
                </a:cubicBezTo>
                <a:lnTo>
                  <a:pt x="155220" y="27021"/>
                </a:lnTo>
                <a:cubicBezTo>
                  <a:pt x="156439" y="27021"/>
                  <a:pt x="158687" y="27097"/>
                  <a:pt x="161964" y="27249"/>
                </a:cubicBezTo>
                <a:cubicBezTo>
                  <a:pt x="165240" y="27402"/>
                  <a:pt x="167831" y="27402"/>
                  <a:pt x="169736" y="27249"/>
                </a:cubicBezTo>
                <a:cubicBezTo>
                  <a:pt x="171641" y="27097"/>
                  <a:pt x="173508" y="26792"/>
                  <a:pt x="175337" y="26335"/>
                </a:cubicBezTo>
                <a:cubicBezTo>
                  <a:pt x="175641" y="26183"/>
                  <a:pt x="175870" y="26106"/>
                  <a:pt x="176022" y="26106"/>
                </a:cubicBezTo>
                <a:cubicBezTo>
                  <a:pt x="176784" y="25497"/>
                  <a:pt x="177623" y="25268"/>
                  <a:pt x="178537" y="25421"/>
                </a:cubicBezTo>
                <a:cubicBezTo>
                  <a:pt x="180823" y="25725"/>
                  <a:pt x="183566" y="25649"/>
                  <a:pt x="186767" y="25192"/>
                </a:cubicBezTo>
                <a:lnTo>
                  <a:pt x="186767" y="24278"/>
                </a:lnTo>
                <a:cubicBezTo>
                  <a:pt x="186919" y="23363"/>
                  <a:pt x="187338" y="22601"/>
                  <a:pt x="188024" y="21992"/>
                </a:cubicBezTo>
                <a:cubicBezTo>
                  <a:pt x="188710" y="21382"/>
                  <a:pt x="189434" y="21153"/>
                  <a:pt x="190196" y="21306"/>
                </a:cubicBezTo>
                <a:cubicBezTo>
                  <a:pt x="190653" y="21306"/>
                  <a:pt x="191034" y="21382"/>
                  <a:pt x="191339" y="21534"/>
                </a:cubicBezTo>
                <a:cubicBezTo>
                  <a:pt x="191796" y="21077"/>
                  <a:pt x="192329" y="20772"/>
                  <a:pt x="192939" y="20620"/>
                </a:cubicBezTo>
                <a:cubicBezTo>
                  <a:pt x="194920" y="19858"/>
                  <a:pt x="196215" y="20544"/>
                  <a:pt x="196825" y="22677"/>
                </a:cubicBezTo>
                <a:cubicBezTo>
                  <a:pt x="199111" y="29840"/>
                  <a:pt x="200102" y="39518"/>
                  <a:pt x="199797" y="51710"/>
                </a:cubicBezTo>
                <a:cubicBezTo>
                  <a:pt x="199644" y="54605"/>
                  <a:pt x="199340" y="59292"/>
                  <a:pt x="198882" y="65769"/>
                </a:cubicBezTo>
                <a:cubicBezTo>
                  <a:pt x="198425" y="72246"/>
                  <a:pt x="198197" y="77008"/>
                  <a:pt x="198197" y="80056"/>
                </a:cubicBezTo>
                <a:cubicBezTo>
                  <a:pt x="197587" y="118461"/>
                  <a:pt x="197282" y="153132"/>
                  <a:pt x="197282" y="184069"/>
                </a:cubicBezTo>
                <a:cubicBezTo>
                  <a:pt x="198349" y="184679"/>
                  <a:pt x="198882" y="185593"/>
                  <a:pt x="198882" y="186812"/>
                </a:cubicBezTo>
                <a:cubicBezTo>
                  <a:pt x="198882" y="188031"/>
                  <a:pt x="198349" y="188946"/>
                  <a:pt x="197282" y="189555"/>
                </a:cubicBezTo>
                <a:lnTo>
                  <a:pt x="197282" y="191841"/>
                </a:lnTo>
                <a:cubicBezTo>
                  <a:pt x="197282" y="193975"/>
                  <a:pt x="196215" y="195042"/>
                  <a:pt x="194082" y="195042"/>
                </a:cubicBezTo>
                <a:cubicBezTo>
                  <a:pt x="191948" y="195042"/>
                  <a:pt x="190881" y="193975"/>
                  <a:pt x="190881" y="191841"/>
                </a:cubicBezTo>
                <a:lnTo>
                  <a:pt x="190881" y="190013"/>
                </a:lnTo>
                <a:cubicBezTo>
                  <a:pt x="188595" y="190013"/>
                  <a:pt x="186614" y="189936"/>
                  <a:pt x="184938" y="189784"/>
                </a:cubicBezTo>
                <a:lnTo>
                  <a:pt x="184481" y="189784"/>
                </a:lnTo>
                <a:cubicBezTo>
                  <a:pt x="183871" y="190546"/>
                  <a:pt x="183109" y="191003"/>
                  <a:pt x="182195" y="191156"/>
                </a:cubicBezTo>
                <a:cubicBezTo>
                  <a:pt x="176099" y="191918"/>
                  <a:pt x="167412" y="192146"/>
                  <a:pt x="156134" y="191841"/>
                </a:cubicBezTo>
                <a:cubicBezTo>
                  <a:pt x="143790" y="191537"/>
                  <a:pt x="135332" y="191537"/>
                  <a:pt x="130760" y="191841"/>
                </a:cubicBezTo>
                <a:cubicBezTo>
                  <a:pt x="125121" y="192146"/>
                  <a:pt x="119177" y="192413"/>
                  <a:pt x="112929" y="192642"/>
                </a:cubicBezTo>
                <a:cubicBezTo>
                  <a:pt x="106680" y="192870"/>
                  <a:pt x="99594" y="193023"/>
                  <a:pt x="91669" y="193099"/>
                </a:cubicBezTo>
                <a:cubicBezTo>
                  <a:pt x="83744" y="193175"/>
                  <a:pt x="77801" y="193289"/>
                  <a:pt x="73838" y="193442"/>
                </a:cubicBezTo>
                <a:cubicBezTo>
                  <a:pt x="73381" y="193442"/>
                  <a:pt x="70943" y="193518"/>
                  <a:pt x="66523" y="193670"/>
                </a:cubicBezTo>
                <a:lnTo>
                  <a:pt x="55322" y="194356"/>
                </a:lnTo>
                <a:cubicBezTo>
                  <a:pt x="50750" y="194508"/>
                  <a:pt x="47092" y="194508"/>
                  <a:pt x="44349" y="194356"/>
                </a:cubicBezTo>
                <a:cubicBezTo>
                  <a:pt x="42672" y="194356"/>
                  <a:pt x="41301" y="194204"/>
                  <a:pt x="40234" y="193899"/>
                </a:cubicBezTo>
                <a:cubicBezTo>
                  <a:pt x="39624" y="193899"/>
                  <a:pt x="39091" y="193823"/>
                  <a:pt x="38634" y="193670"/>
                </a:cubicBezTo>
                <a:cubicBezTo>
                  <a:pt x="37719" y="193365"/>
                  <a:pt x="37034" y="192984"/>
                  <a:pt x="36576" y="192527"/>
                </a:cubicBezTo>
                <a:lnTo>
                  <a:pt x="35662" y="190927"/>
                </a:lnTo>
                <a:lnTo>
                  <a:pt x="35662" y="190470"/>
                </a:lnTo>
                <a:cubicBezTo>
                  <a:pt x="35662" y="190165"/>
                  <a:pt x="35586" y="189860"/>
                  <a:pt x="35433" y="189555"/>
                </a:cubicBezTo>
                <a:cubicBezTo>
                  <a:pt x="35433" y="188793"/>
                  <a:pt x="35357" y="187879"/>
                  <a:pt x="35205" y="186812"/>
                </a:cubicBezTo>
                <a:cubicBezTo>
                  <a:pt x="35052" y="184983"/>
                  <a:pt x="34900" y="182240"/>
                  <a:pt x="34748" y="178583"/>
                </a:cubicBezTo>
                <a:cubicBezTo>
                  <a:pt x="34443" y="173553"/>
                  <a:pt x="34290" y="170734"/>
                  <a:pt x="34290" y="170124"/>
                </a:cubicBezTo>
                <a:cubicBezTo>
                  <a:pt x="34138" y="168600"/>
                  <a:pt x="34062" y="167457"/>
                  <a:pt x="34062" y="166695"/>
                </a:cubicBezTo>
                <a:cubicBezTo>
                  <a:pt x="21717" y="166391"/>
                  <a:pt x="11202" y="165248"/>
                  <a:pt x="2515" y="163266"/>
                </a:cubicBezTo>
                <a:cubicBezTo>
                  <a:pt x="1601" y="162962"/>
                  <a:pt x="915" y="162428"/>
                  <a:pt x="458" y="161666"/>
                </a:cubicBezTo>
                <a:cubicBezTo>
                  <a:pt x="0" y="160904"/>
                  <a:pt x="-114" y="160104"/>
                  <a:pt x="115" y="159266"/>
                </a:cubicBezTo>
                <a:cubicBezTo>
                  <a:pt x="343" y="158428"/>
                  <a:pt x="839" y="157780"/>
                  <a:pt x="1601" y="157323"/>
                </a:cubicBezTo>
                <a:cubicBezTo>
                  <a:pt x="2363" y="156866"/>
                  <a:pt x="3125" y="156713"/>
                  <a:pt x="3887" y="156866"/>
                </a:cubicBezTo>
                <a:cubicBezTo>
                  <a:pt x="5411" y="157323"/>
                  <a:pt x="6858" y="157628"/>
                  <a:pt x="8230" y="157780"/>
                </a:cubicBezTo>
                <a:cubicBezTo>
                  <a:pt x="8078" y="157018"/>
                  <a:pt x="8230" y="156332"/>
                  <a:pt x="8687" y="155723"/>
                </a:cubicBezTo>
                <a:cubicBezTo>
                  <a:pt x="18593" y="139416"/>
                  <a:pt x="26289" y="124023"/>
                  <a:pt x="31776" y="109545"/>
                </a:cubicBezTo>
                <a:cubicBezTo>
                  <a:pt x="37110" y="95372"/>
                  <a:pt x="40082" y="80285"/>
                  <a:pt x="40691" y="64283"/>
                </a:cubicBezTo>
                <a:cubicBezTo>
                  <a:pt x="40844" y="61235"/>
                  <a:pt x="40691" y="56510"/>
                  <a:pt x="40234" y="50109"/>
                </a:cubicBezTo>
                <a:cubicBezTo>
                  <a:pt x="39777" y="43251"/>
                  <a:pt x="39548" y="38375"/>
                  <a:pt x="39548" y="35479"/>
                </a:cubicBezTo>
                <a:cubicBezTo>
                  <a:pt x="39548" y="33345"/>
                  <a:pt x="40615" y="32279"/>
                  <a:pt x="42749" y="32279"/>
                </a:cubicBezTo>
                <a:cubicBezTo>
                  <a:pt x="43358" y="32279"/>
                  <a:pt x="43892" y="32431"/>
                  <a:pt x="44349" y="32736"/>
                </a:cubicBezTo>
                <a:cubicBezTo>
                  <a:pt x="44958" y="32126"/>
                  <a:pt x="45720" y="31821"/>
                  <a:pt x="46635" y="31821"/>
                </a:cubicBezTo>
                <a:cubicBezTo>
                  <a:pt x="52883" y="31821"/>
                  <a:pt x="58293" y="31593"/>
                  <a:pt x="62865" y="31136"/>
                </a:cubicBezTo>
                <a:cubicBezTo>
                  <a:pt x="63627" y="30983"/>
                  <a:pt x="64351" y="31212"/>
                  <a:pt x="65037" y="31821"/>
                </a:cubicBezTo>
                <a:cubicBezTo>
                  <a:pt x="65723" y="32431"/>
                  <a:pt x="66142" y="33155"/>
                  <a:pt x="66294" y="33993"/>
                </a:cubicBezTo>
                <a:cubicBezTo>
                  <a:pt x="66447" y="34831"/>
                  <a:pt x="66218" y="35593"/>
                  <a:pt x="65609" y="36279"/>
                </a:cubicBezTo>
                <a:cubicBezTo>
                  <a:pt x="64999" y="36965"/>
                  <a:pt x="64237" y="37384"/>
                  <a:pt x="63323" y="37536"/>
                </a:cubicBezTo>
                <a:cubicBezTo>
                  <a:pt x="58751" y="37994"/>
                  <a:pt x="53188" y="38222"/>
                  <a:pt x="46635" y="38222"/>
                </a:cubicBezTo>
                <a:lnTo>
                  <a:pt x="45949" y="38222"/>
                </a:lnTo>
                <a:cubicBezTo>
                  <a:pt x="46101" y="40203"/>
                  <a:pt x="46330" y="44013"/>
                  <a:pt x="46635" y="49652"/>
                </a:cubicBezTo>
                <a:cubicBezTo>
                  <a:pt x="47092" y="55901"/>
                  <a:pt x="47244" y="60930"/>
                  <a:pt x="47092" y="64740"/>
                </a:cubicBezTo>
                <a:cubicBezTo>
                  <a:pt x="46940" y="67635"/>
                  <a:pt x="46711" y="70607"/>
                  <a:pt x="46406" y="73655"/>
                </a:cubicBezTo>
                <a:cubicBezTo>
                  <a:pt x="49607" y="74722"/>
                  <a:pt x="54179" y="75179"/>
                  <a:pt x="60122" y="75027"/>
                </a:cubicBezTo>
                <a:cubicBezTo>
                  <a:pt x="61037" y="75027"/>
                  <a:pt x="61951" y="74989"/>
                  <a:pt x="62865" y="74913"/>
                </a:cubicBezTo>
                <a:cubicBezTo>
                  <a:pt x="63780" y="74836"/>
                  <a:pt x="64809" y="74760"/>
                  <a:pt x="65952" y="74684"/>
                </a:cubicBezTo>
                <a:cubicBezTo>
                  <a:pt x="67095" y="74608"/>
                  <a:pt x="68047" y="74570"/>
                  <a:pt x="68809" y="74570"/>
                </a:cubicBezTo>
                <a:cubicBezTo>
                  <a:pt x="72314" y="74265"/>
                  <a:pt x="75134" y="74189"/>
                  <a:pt x="77267" y="74341"/>
                </a:cubicBezTo>
                <a:cubicBezTo>
                  <a:pt x="109881" y="76017"/>
                  <a:pt x="144399" y="75713"/>
                  <a:pt x="180823" y="73427"/>
                </a:cubicBezTo>
                <a:cubicBezTo>
                  <a:pt x="182195" y="73274"/>
                  <a:pt x="183185" y="73808"/>
                  <a:pt x="183795" y="75027"/>
                </a:cubicBezTo>
                <a:cubicBezTo>
                  <a:pt x="183947" y="73808"/>
                  <a:pt x="184100" y="72665"/>
                  <a:pt x="184252" y="71598"/>
                </a:cubicBezTo>
                <a:cubicBezTo>
                  <a:pt x="184862" y="66264"/>
                  <a:pt x="185319" y="58415"/>
                  <a:pt x="185624" y="48052"/>
                </a:cubicBezTo>
                <a:cubicBezTo>
                  <a:pt x="185776" y="40889"/>
                  <a:pt x="185928" y="35479"/>
                  <a:pt x="186081" y="31821"/>
                </a:cubicBezTo>
                <a:cubicBezTo>
                  <a:pt x="183338" y="32126"/>
                  <a:pt x="180671" y="32126"/>
                  <a:pt x="178080" y="31821"/>
                </a:cubicBezTo>
                <a:cubicBezTo>
                  <a:pt x="177775" y="32126"/>
                  <a:pt x="177470" y="32279"/>
                  <a:pt x="177165" y="32279"/>
                </a:cubicBezTo>
                <a:cubicBezTo>
                  <a:pt x="175489" y="32888"/>
                  <a:pt x="173622" y="33269"/>
                  <a:pt x="171565" y="33422"/>
                </a:cubicBezTo>
                <a:cubicBezTo>
                  <a:pt x="169507" y="33574"/>
                  <a:pt x="167717" y="33650"/>
                  <a:pt x="166193" y="33650"/>
                </a:cubicBezTo>
                <a:cubicBezTo>
                  <a:pt x="164669" y="33650"/>
                  <a:pt x="162764" y="33612"/>
                  <a:pt x="160478" y="33536"/>
                </a:cubicBezTo>
                <a:cubicBezTo>
                  <a:pt x="158192" y="33460"/>
                  <a:pt x="156591" y="33422"/>
                  <a:pt x="155677" y="33422"/>
                </a:cubicBezTo>
                <a:lnTo>
                  <a:pt x="156134" y="38679"/>
                </a:lnTo>
                <a:cubicBezTo>
                  <a:pt x="158877" y="39899"/>
                  <a:pt x="160935" y="41727"/>
                  <a:pt x="162306" y="44166"/>
                </a:cubicBezTo>
                <a:cubicBezTo>
                  <a:pt x="164440" y="47823"/>
                  <a:pt x="165126" y="51405"/>
                  <a:pt x="164364" y="54910"/>
                </a:cubicBezTo>
                <a:cubicBezTo>
                  <a:pt x="163754" y="57958"/>
                  <a:pt x="161925" y="60625"/>
                  <a:pt x="158877" y="62911"/>
                </a:cubicBezTo>
                <a:cubicBezTo>
                  <a:pt x="153848" y="66873"/>
                  <a:pt x="147447" y="68855"/>
                  <a:pt x="139675" y="68855"/>
                </a:cubicBezTo>
                <a:cubicBezTo>
                  <a:pt x="130988" y="68855"/>
                  <a:pt x="125426" y="66264"/>
                  <a:pt x="122987" y="61082"/>
                </a:cubicBezTo>
                <a:cubicBezTo>
                  <a:pt x="120092" y="55291"/>
                  <a:pt x="122606" y="48052"/>
                  <a:pt x="130531" y="39365"/>
                </a:cubicBezTo>
                <a:cubicBezTo>
                  <a:pt x="130531" y="38603"/>
                  <a:pt x="130607" y="37765"/>
                  <a:pt x="130760" y="36851"/>
                </a:cubicBezTo>
                <a:cubicBezTo>
                  <a:pt x="127864" y="37308"/>
                  <a:pt x="124626" y="37651"/>
                  <a:pt x="121044" y="37879"/>
                </a:cubicBezTo>
                <a:cubicBezTo>
                  <a:pt x="117463" y="38108"/>
                  <a:pt x="114681" y="38222"/>
                  <a:pt x="112700" y="38222"/>
                </a:cubicBezTo>
                <a:lnTo>
                  <a:pt x="102642" y="38222"/>
                </a:lnTo>
                <a:lnTo>
                  <a:pt x="94184" y="38222"/>
                </a:lnTo>
                <a:cubicBezTo>
                  <a:pt x="93879" y="38222"/>
                  <a:pt x="93574" y="38146"/>
                  <a:pt x="93269" y="37994"/>
                </a:cubicBezTo>
                <a:lnTo>
                  <a:pt x="93269" y="39137"/>
                </a:lnTo>
                <a:cubicBezTo>
                  <a:pt x="100584" y="39746"/>
                  <a:pt x="105004" y="42261"/>
                  <a:pt x="106528" y="46680"/>
                </a:cubicBezTo>
                <a:cubicBezTo>
                  <a:pt x="108204" y="51252"/>
                  <a:pt x="106528" y="55824"/>
                  <a:pt x="101499" y="60396"/>
                </a:cubicBezTo>
                <a:cubicBezTo>
                  <a:pt x="98603" y="62987"/>
                  <a:pt x="95212" y="64930"/>
                  <a:pt x="91326" y="66226"/>
                </a:cubicBezTo>
                <a:cubicBezTo>
                  <a:pt x="87440" y="67521"/>
                  <a:pt x="83058" y="67674"/>
                  <a:pt x="78182" y="66683"/>
                </a:cubicBezTo>
                <a:cubicBezTo>
                  <a:pt x="73305" y="65692"/>
                  <a:pt x="68809" y="63292"/>
                  <a:pt x="64694" y="59482"/>
                </a:cubicBezTo>
                <a:cubicBezTo>
                  <a:pt x="61799" y="56739"/>
                  <a:pt x="60732" y="53234"/>
                  <a:pt x="61494" y="48966"/>
                </a:cubicBezTo>
                <a:cubicBezTo>
                  <a:pt x="62103" y="45918"/>
                  <a:pt x="63551" y="42947"/>
                  <a:pt x="65837" y="40051"/>
                </a:cubicBezTo>
                <a:cubicBezTo>
                  <a:pt x="66142" y="39441"/>
                  <a:pt x="66675" y="39060"/>
                  <a:pt x="67437" y="38908"/>
                </a:cubicBezTo>
                <a:lnTo>
                  <a:pt x="67437" y="35022"/>
                </a:lnTo>
                <a:lnTo>
                  <a:pt x="67437" y="32507"/>
                </a:lnTo>
                <a:lnTo>
                  <a:pt x="67437" y="10104"/>
                </a:lnTo>
                <a:cubicBezTo>
                  <a:pt x="67437" y="7971"/>
                  <a:pt x="68504" y="6904"/>
                  <a:pt x="70638" y="6904"/>
                </a:cubicBezTo>
                <a:cubicBezTo>
                  <a:pt x="71247" y="6904"/>
                  <a:pt x="71857" y="7056"/>
                  <a:pt x="72467" y="7361"/>
                </a:cubicBezTo>
                <a:cubicBezTo>
                  <a:pt x="74448" y="5990"/>
                  <a:pt x="76353" y="5228"/>
                  <a:pt x="78182" y="5075"/>
                </a:cubicBezTo>
                <a:cubicBezTo>
                  <a:pt x="80925" y="4770"/>
                  <a:pt x="83287" y="5609"/>
                  <a:pt x="85268" y="7590"/>
                </a:cubicBezTo>
                <a:cubicBezTo>
                  <a:pt x="88316" y="10333"/>
                  <a:pt x="90526" y="15134"/>
                  <a:pt x="91898" y="21992"/>
                </a:cubicBezTo>
                <a:cubicBezTo>
                  <a:pt x="92507" y="25192"/>
                  <a:pt x="92888" y="28545"/>
                  <a:pt x="93041" y="32050"/>
                </a:cubicBezTo>
                <a:cubicBezTo>
                  <a:pt x="93498" y="31898"/>
                  <a:pt x="93879" y="31821"/>
                  <a:pt x="94184" y="31821"/>
                </a:cubicBezTo>
                <a:lnTo>
                  <a:pt x="103099" y="31821"/>
                </a:lnTo>
                <a:lnTo>
                  <a:pt x="113615" y="31821"/>
                </a:lnTo>
                <a:cubicBezTo>
                  <a:pt x="115443" y="31821"/>
                  <a:pt x="118110" y="31707"/>
                  <a:pt x="121616" y="31479"/>
                </a:cubicBezTo>
                <a:cubicBezTo>
                  <a:pt x="125121" y="31250"/>
                  <a:pt x="128245" y="30831"/>
                  <a:pt x="130988" y="30221"/>
                </a:cubicBezTo>
                <a:cubicBezTo>
                  <a:pt x="131750" y="17115"/>
                  <a:pt x="132131" y="9800"/>
                  <a:pt x="132131" y="8276"/>
                </a:cubicBezTo>
                <a:cubicBezTo>
                  <a:pt x="132131" y="6142"/>
                  <a:pt x="133198" y="5075"/>
                  <a:pt x="135332" y="5075"/>
                </a:cubicBezTo>
                <a:lnTo>
                  <a:pt x="135789" y="5075"/>
                </a:lnTo>
                <a:cubicBezTo>
                  <a:pt x="135636" y="4618"/>
                  <a:pt x="135560" y="4161"/>
                  <a:pt x="135560" y="3704"/>
                </a:cubicBezTo>
                <a:cubicBezTo>
                  <a:pt x="135560" y="1570"/>
                  <a:pt x="136627" y="503"/>
                  <a:pt x="138761" y="503"/>
                </a:cubicBezTo>
                <a:lnTo>
                  <a:pt x="139675" y="503"/>
                </a:lnTo>
                <a:cubicBezTo>
                  <a:pt x="139980" y="503"/>
                  <a:pt x="140361" y="465"/>
                  <a:pt x="140818" y="389"/>
                </a:cubicBezTo>
                <a:cubicBezTo>
                  <a:pt x="141275" y="313"/>
                  <a:pt x="141732" y="198"/>
                  <a:pt x="142190" y="46"/>
                </a:cubicBezTo>
                <a:close/>
              </a:path>
            </a:pathLst>
          </a:custGeom>
          <a:solidFill>
            <a:schemeClr val="tx1">
              <a:lumMod val="65000"/>
              <a:lumOff val="35000"/>
            </a:schemeClr>
          </a:solidFill>
          <a:ln>
            <a:noFill/>
          </a:ln>
          <a:effectLst>
            <a:outerShdw blurRad="76200" dir="18900000" sy="23000" kx="-1200000" algn="bl" rotWithShape="0">
              <a:prstClr val="black">
                <a:alpha val="20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US"/>
          </a:p>
        </p:txBody>
      </p:sp>
      <p:sp>
        <p:nvSpPr>
          <p:cNvPr id="53" name="TextBox 52"/>
          <p:cNvSpPr txBox="1"/>
          <p:nvPr/>
        </p:nvSpPr>
        <p:spPr>
          <a:xfrm>
            <a:off x="2590771" y="3975555"/>
            <a:ext cx="7710102" cy="954107"/>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54" name="Rectangle 53"/>
          <p:cNvSpPr/>
          <p:nvPr/>
        </p:nvSpPr>
        <p:spPr>
          <a:xfrm>
            <a:off x="2590771" y="4985260"/>
            <a:ext cx="7710102" cy="2308324"/>
          </a:xfrm>
          <a:prstGeom prst="rect">
            <a:avLst/>
          </a:prstGeom>
        </p:spPr>
        <p:txBody>
          <a:bodyPr wrap="square">
            <a:spAutoFit/>
          </a:bodyPr>
          <a:lstStyle/>
          <a:p>
            <a:pPr>
              <a:lnSpc>
                <a:spcPct val="150000"/>
              </a:lnSpc>
              <a:spcAft>
                <a:spcPts val="1200"/>
              </a:spcAft>
            </a:pPr>
            <a:r>
              <a:rPr lang="id-ID" sz="2400" dirty="0">
                <a:solidFill>
                  <a:schemeClr val="accent1"/>
                </a:solidFill>
              </a:rPr>
              <a:t>Geplis dipsam </a:t>
            </a:r>
            <a:r>
              <a:rPr lang="id-ID" sz="2400" dirty="0">
                <a:solidFill>
                  <a:schemeClr val="tx1">
                    <a:lumMod val="50000"/>
                    <a:lumOff val="50000"/>
                  </a:schemeClr>
                </a:solidFill>
              </a:rPr>
              <a:t>volorib vendian debist lignist quantium temab ium exper jobba hunsi us ut enak sekalihebbi lorem. ipis assum escidis aliqui </a:t>
            </a:r>
            <a:r>
              <a:rPr lang="id-ID" sz="2400" b="1" dirty="0">
                <a:solidFill>
                  <a:schemeClr val="tx1">
                    <a:lumMod val="50000"/>
                    <a:lumOff val="50000"/>
                  </a:schemeClr>
                </a:solidFill>
              </a:rPr>
              <a:t>offictotas exereicid nusto ium apiet modit essum veriam sit amet</a:t>
            </a:r>
            <a:endParaRPr lang="id-ID" sz="2400" dirty="0">
              <a:solidFill>
                <a:schemeClr val="tx1">
                  <a:lumMod val="50000"/>
                  <a:lumOff val="50000"/>
                </a:schemeClr>
              </a:solidFill>
            </a:endParaRPr>
          </a:p>
        </p:txBody>
      </p:sp>
      <p:sp>
        <p:nvSpPr>
          <p:cNvPr id="55" name="TextBox 54"/>
          <p:cNvSpPr txBox="1"/>
          <p:nvPr/>
        </p:nvSpPr>
        <p:spPr>
          <a:xfrm>
            <a:off x="2590771" y="7591205"/>
            <a:ext cx="7060183" cy="830997"/>
          </a:xfrm>
          <a:prstGeom prst="rect">
            <a:avLst/>
          </a:prstGeom>
          <a:noFill/>
        </p:spPr>
        <p:txBody>
          <a:bodyPr wrap="square" rtlCol="0">
            <a:spAutoFit/>
          </a:bodyPr>
          <a:lstStyle/>
          <a:p>
            <a:r>
              <a:rPr lang="id-ID" sz="2400" b="1" dirty="0">
                <a:solidFill>
                  <a:schemeClr val="tx1">
                    <a:lumMod val="65000"/>
                    <a:lumOff val="35000"/>
                  </a:schemeClr>
                </a:solidFill>
              </a:rPr>
              <a:t>Great expectation from young generation in the future for our item demand</a:t>
            </a:r>
          </a:p>
        </p:txBody>
      </p:sp>
      <p:sp>
        <p:nvSpPr>
          <p:cNvPr id="56" name="Freeform 55"/>
          <p:cNvSpPr>
            <a:spLocks noEditPoints="1"/>
          </p:cNvSpPr>
          <p:nvPr/>
        </p:nvSpPr>
        <p:spPr bwMode="auto">
          <a:xfrm>
            <a:off x="19539613" y="3642109"/>
            <a:ext cx="795911" cy="963725"/>
          </a:xfrm>
          <a:custGeom>
            <a:avLst/>
            <a:gdLst>
              <a:gd name="T0" fmla="*/ 0 w 77"/>
              <a:gd name="T1" fmla="*/ 85 h 93"/>
              <a:gd name="T2" fmla="*/ 30 w 77"/>
              <a:gd name="T3" fmla="*/ 20 h 93"/>
              <a:gd name="T4" fmla="*/ 38 w 77"/>
              <a:gd name="T5" fmla="*/ 26 h 93"/>
              <a:gd name="T6" fmla="*/ 39 w 77"/>
              <a:gd name="T7" fmla="*/ 27 h 93"/>
              <a:gd name="T8" fmla="*/ 39 w 77"/>
              <a:gd name="T9" fmla="*/ 27 h 93"/>
              <a:gd name="T10" fmla="*/ 40 w 77"/>
              <a:gd name="T11" fmla="*/ 27 h 93"/>
              <a:gd name="T12" fmla="*/ 40 w 77"/>
              <a:gd name="T13" fmla="*/ 28 h 93"/>
              <a:gd name="T14" fmla="*/ 40 w 77"/>
              <a:gd name="T15" fmla="*/ 28 h 93"/>
              <a:gd name="T16" fmla="*/ 41 w 77"/>
              <a:gd name="T17" fmla="*/ 28 h 93"/>
              <a:gd name="T18" fmla="*/ 41 w 77"/>
              <a:gd name="T19" fmla="*/ 29 h 93"/>
              <a:gd name="T20" fmla="*/ 42 w 77"/>
              <a:gd name="T21" fmla="*/ 29 h 93"/>
              <a:gd name="T22" fmla="*/ 42 w 77"/>
              <a:gd name="T23" fmla="*/ 29 h 93"/>
              <a:gd name="T24" fmla="*/ 43 w 77"/>
              <a:gd name="T25" fmla="*/ 29 h 93"/>
              <a:gd name="T26" fmla="*/ 43 w 77"/>
              <a:gd name="T27" fmla="*/ 30 h 93"/>
              <a:gd name="T28" fmla="*/ 43 w 77"/>
              <a:gd name="T29" fmla="*/ 30 h 93"/>
              <a:gd name="T30" fmla="*/ 48 w 77"/>
              <a:gd name="T31" fmla="*/ 33 h 93"/>
              <a:gd name="T32" fmla="*/ 48 w 77"/>
              <a:gd name="T33" fmla="*/ 33 h 93"/>
              <a:gd name="T34" fmla="*/ 49 w 77"/>
              <a:gd name="T35" fmla="*/ 34 h 93"/>
              <a:gd name="T36" fmla="*/ 49 w 77"/>
              <a:gd name="T37" fmla="*/ 34 h 93"/>
              <a:gd name="T38" fmla="*/ 50 w 77"/>
              <a:gd name="T39" fmla="*/ 34 h 93"/>
              <a:gd name="T40" fmla="*/ 50 w 77"/>
              <a:gd name="T41" fmla="*/ 35 h 93"/>
              <a:gd name="T42" fmla="*/ 50 w 77"/>
              <a:gd name="T43" fmla="*/ 35 h 93"/>
              <a:gd name="T44" fmla="*/ 51 w 77"/>
              <a:gd name="T45" fmla="*/ 35 h 93"/>
              <a:gd name="T46" fmla="*/ 51 w 77"/>
              <a:gd name="T47" fmla="*/ 36 h 93"/>
              <a:gd name="T48" fmla="*/ 52 w 77"/>
              <a:gd name="T49" fmla="*/ 36 h 93"/>
              <a:gd name="T50" fmla="*/ 52 w 77"/>
              <a:gd name="T51" fmla="*/ 36 h 93"/>
              <a:gd name="T52" fmla="*/ 53 w 77"/>
              <a:gd name="T53" fmla="*/ 37 h 93"/>
              <a:gd name="T54" fmla="*/ 53 w 77"/>
              <a:gd name="T55" fmla="*/ 37 h 93"/>
              <a:gd name="T56" fmla="*/ 48 w 77"/>
              <a:gd name="T57" fmla="*/ 79 h 93"/>
              <a:gd name="T58" fmla="*/ 7 w 77"/>
              <a:gd name="T59" fmla="*/ 91 h 93"/>
              <a:gd name="T60" fmla="*/ 35 w 77"/>
              <a:gd name="T61" fmla="*/ 64 h 93"/>
              <a:gd name="T62" fmla="*/ 19 w 77"/>
              <a:gd name="T63" fmla="*/ 53 h 93"/>
              <a:gd name="T64" fmla="*/ 3 w 77"/>
              <a:gd name="T65" fmla="*/ 88 h 93"/>
              <a:gd name="T66" fmla="*/ 73 w 77"/>
              <a:gd name="T67" fmla="*/ 93 h 93"/>
              <a:gd name="T68" fmla="*/ 54 w 77"/>
              <a:gd name="T69" fmla="*/ 83 h 93"/>
              <a:gd name="T70" fmla="*/ 69 w 77"/>
              <a:gd name="T71" fmla="*/ 42 h 93"/>
              <a:gd name="T72" fmla="*/ 34 w 77"/>
              <a:gd name="T73" fmla="*/ 0 h 93"/>
              <a:gd name="T74" fmla="*/ 69 w 77"/>
              <a:gd name="T75" fmla="*/ 4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93">
                <a:moveTo>
                  <a:pt x="3" y="88"/>
                </a:moveTo>
                <a:cubicBezTo>
                  <a:pt x="2" y="87"/>
                  <a:pt x="1" y="86"/>
                  <a:pt x="0" y="85"/>
                </a:cubicBezTo>
                <a:cubicBezTo>
                  <a:pt x="0" y="72"/>
                  <a:pt x="0" y="58"/>
                  <a:pt x="0" y="45"/>
                </a:cubicBezTo>
                <a:cubicBezTo>
                  <a:pt x="12" y="40"/>
                  <a:pt x="21" y="32"/>
                  <a:pt x="30" y="20"/>
                </a:cubicBezTo>
                <a:cubicBezTo>
                  <a:pt x="38" y="26"/>
                  <a:pt x="38" y="26"/>
                  <a:pt x="38" y="26"/>
                </a:cubicBezTo>
                <a:cubicBezTo>
                  <a:pt x="38" y="26"/>
                  <a:pt x="38" y="26"/>
                  <a:pt x="38" y="26"/>
                </a:cubicBezTo>
                <a:cubicBezTo>
                  <a:pt x="38" y="27"/>
                  <a:pt x="38" y="27"/>
                  <a:pt x="38" y="27"/>
                </a:cubicBezTo>
                <a:cubicBezTo>
                  <a:pt x="39" y="27"/>
                  <a:pt x="39" y="27"/>
                  <a:pt x="39" y="27"/>
                </a:cubicBezTo>
                <a:cubicBezTo>
                  <a:pt x="39" y="27"/>
                  <a:pt x="39" y="27"/>
                  <a:pt x="39" y="27"/>
                </a:cubicBezTo>
                <a:cubicBezTo>
                  <a:pt x="39" y="27"/>
                  <a:pt x="39" y="27"/>
                  <a:pt x="39" y="27"/>
                </a:cubicBezTo>
                <a:cubicBezTo>
                  <a:pt x="39" y="27"/>
                  <a:pt x="39" y="27"/>
                  <a:pt x="39" y="27"/>
                </a:cubicBezTo>
                <a:cubicBezTo>
                  <a:pt x="40" y="27"/>
                  <a:pt x="40" y="27"/>
                  <a:pt x="40" y="27"/>
                </a:cubicBezTo>
                <a:cubicBezTo>
                  <a:pt x="40" y="27"/>
                  <a:pt x="40" y="27"/>
                  <a:pt x="40" y="27"/>
                </a:cubicBezTo>
                <a:cubicBezTo>
                  <a:pt x="40" y="28"/>
                  <a:pt x="40" y="28"/>
                  <a:pt x="40" y="28"/>
                </a:cubicBezTo>
                <a:cubicBezTo>
                  <a:pt x="40" y="28"/>
                  <a:pt x="40" y="28"/>
                  <a:pt x="40" y="28"/>
                </a:cubicBezTo>
                <a:cubicBezTo>
                  <a:pt x="40" y="28"/>
                  <a:pt x="40" y="28"/>
                  <a:pt x="40" y="28"/>
                </a:cubicBezTo>
                <a:cubicBezTo>
                  <a:pt x="41" y="28"/>
                  <a:pt x="41" y="28"/>
                  <a:pt x="41" y="28"/>
                </a:cubicBezTo>
                <a:cubicBezTo>
                  <a:pt x="41" y="28"/>
                  <a:pt x="41" y="28"/>
                  <a:pt x="41" y="28"/>
                </a:cubicBezTo>
                <a:cubicBezTo>
                  <a:pt x="41" y="28"/>
                  <a:pt x="41" y="28"/>
                  <a:pt x="41" y="28"/>
                </a:cubicBezTo>
                <a:cubicBezTo>
                  <a:pt x="41" y="29"/>
                  <a:pt x="41" y="29"/>
                  <a:pt x="41" y="29"/>
                </a:cubicBezTo>
                <a:cubicBezTo>
                  <a:pt x="42" y="29"/>
                  <a:pt x="42" y="29"/>
                  <a:pt x="42" y="29"/>
                </a:cubicBezTo>
                <a:cubicBezTo>
                  <a:pt x="42" y="29"/>
                  <a:pt x="42" y="29"/>
                  <a:pt x="42" y="29"/>
                </a:cubicBezTo>
                <a:cubicBezTo>
                  <a:pt x="42" y="29"/>
                  <a:pt x="42" y="29"/>
                  <a:pt x="42" y="29"/>
                </a:cubicBezTo>
                <a:cubicBezTo>
                  <a:pt x="42" y="29"/>
                  <a:pt x="42" y="29"/>
                  <a:pt x="42" y="29"/>
                </a:cubicBezTo>
                <a:cubicBezTo>
                  <a:pt x="42" y="29"/>
                  <a:pt x="42" y="29"/>
                  <a:pt x="42" y="29"/>
                </a:cubicBezTo>
                <a:cubicBezTo>
                  <a:pt x="43" y="29"/>
                  <a:pt x="43" y="29"/>
                  <a:pt x="43" y="29"/>
                </a:cubicBezTo>
                <a:cubicBezTo>
                  <a:pt x="43" y="30"/>
                  <a:pt x="43" y="30"/>
                  <a:pt x="43" y="30"/>
                </a:cubicBezTo>
                <a:cubicBezTo>
                  <a:pt x="43" y="30"/>
                  <a:pt x="43" y="30"/>
                  <a:pt x="43" y="30"/>
                </a:cubicBezTo>
                <a:cubicBezTo>
                  <a:pt x="43" y="30"/>
                  <a:pt x="43" y="30"/>
                  <a:pt x="43" y="30"/>
                </a:cubicBezTo>
                <a:cubicBezTo>
                  <a:pt x="43" y="30"/>
                  <a:pt x="43" y="30"/>
                  <a:pt x="43" y="30"/>
                </a:cubicBezTo>
                <a:cubicBezTo>
                  <a:pt x="44" y="30"/>
                  <a:pt x="44" y="30"/>
                  <a:pt x="44" y="30"/>
                </a:cubicBezTo>
                <a:cubicBezTo>
                  <a:pt x="48" y="33"/>
                  <a:pt x="48" y="33"/>
                  <a:pt x="48" y="33"/>
                </a:cubicBezTo>
                <a:cubicBezTo>
                  <a:pt x="48" y="33"/>
                  <a:pt x="48" y="33"/>
                  <a:pt x="48" y="33"/>
                </a:cubicBezTo>
                <a:cubicBezTo>
                  <a:pt x="48" y="33"/>
                  <a:pt x="48" y="33"/>
                  <a:pt x="48" y="33"/>
                </a:cubicBezTo>
                <a:cubicBezTo>
                  <a:pt x="48" y="34"/>
                  <a:pt x="48" y="34"/>
                  <a:pt x="48" y="34"/>
                </a:cubicBezTo>
                <a:cubicBezTo>
                  <a:pt x="49" y="34"/>
                  <a:pt x="49" y="34"/>
                  <a:pt x="49" y="34"/>
                </a:cubicBezTo>
                <a:cubicBezTo>
                  <a:pt x="49" y="34"/>
                  <a:pt x="49" y="34"/>
                  <a:pt x="49" y="34"/>
                </a:cubicBezTo>
                <a:cubicBezTo>
                  <a:pt x="49" y="34"/>
                  <a:pt x="49" y="34"/>
                  <a:pt x="49" y="34"/>
                </a:cubicBezTo>
                <a:cubicBezTo>
                  <a:pt x="49" y="34"/>
                  <a:pt x="49" y="34"/>
                  <a:pt x="49" y="34"/>
                </a:cubicBezTo>
                <a:cubicBezTo>
                  <a:pt x="50" y="34"/>
                  <a:pt x="50" y="34"/>
                  <a:pt x="50" y="34"/>
                </a:cubicBezTo>
                <a:cubicBezTo>
                  <a:pt x="50" y="35"/>
                  <a:pt x="50" y="35"/>
                  <a:pt x="50" y="35"/>
                </a:cubicBezTo>
                <a:cubicBezTo>
                  <a:pt x="50" y="35"/>
                  <a:pt x="50" y="35"/>
                  <a:pt x="50" y="35"/>
                </a:cubicBezTo>
                <a:cubicBezTo>
                  <a:pt x="50" y="35"/>
                  <a:pt x="50" y="35"/>
                  <a:pt x="50" y="35"/>
                </a:cubicBezTo>
                <a:cubicBezTo>
                  <a:pt x="50" y="35"/>
                  <a:pt x="50" y="35"/>
                  <a:pt x="50" y="35"/>
                </a:cubicBezTo>
                <a:cubicBezTo>
                  <a:pt x="51" y="35"/>
                  <a:pt x="51" y="35"/>
                  <a:pt x="51" y="35"/>
                </a:cubicBezTo>
                <a:cubicBezTo>
                  <a:pt x="51" y="35"/>
                  <a:pt x="51" y="35"/>
                  <a:pt x="51" y="35"/>
                </a:cubicBezTo>
                <a:cubicBezTo>
                  <a:pt x="51" y="35"/>
                  <a:pt x="51" y="35"/>
                  <a:pt x="51" y="35"/>
                </a:cubicBezTo>
                <a:cubicBezTo>
                  <a:pt x="51" y="36"/>
                  <a:pt x="51" y="36"/>
                  <a:pt x="51"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37"/>
                  <a:pt x="53" y="37"/>
                  <a:pt x="53" y="37"/>
                </a:cubicBezTo>
                <a:cubicBezTo>
                  <a:pt x="53" y="37"/>
                  <a:pt x="53" y="37"/>
                  <a:pt x="53" y="37"/>
                </a:cubicBezTo>
                <a:cubicBezTo>
                  <a:pt x="53" y="37"/>
                  <a:pt x="53" y="37"/>
                  <a:pt x="53" y="37"/>
                </a:cubicBezTo>
                <a:cubicBezTo>
                  <a:pt x="62" y="43"/>
                  <a:pt x="62" y="43"/>
                  <a:pt x="62" y="43"/>
                </a:cubicBezTo>
                <a:cubicBezTo>
                  <a:pt x="53" y="55"/>
                  <a:pt x="49" y="67"/>
                  <a:pt x="48" y="79"/>
                </a:cubicBezTo>
                <a:cubicBezTo>
                  <a:pt x="36" y="84"/>
                  <a:pt x="23" y="88"/>
                  <a:pt x="11" y="93"/>
                </a:cubicBezTo>
                <a:cubicBezTo>
                  <a:pt x="9" y="92"/>
                  <a:pt x="8" y="91"/>
                  <a:pt x="7" y="91"/>
                </a:cubicBezTo>
                <a:cubicBezTo>
                  <a:pt x="23" y="68"/>
                  <a:pt x="23" y="68"/>
                  <a:pt x="23" y="68"/>
                </a:cubicBezTo>
                <a:cubicBezTo>
                  <a:pt x="27" y="69"/>
                  <a:pt x="32" y="68"/>
                  <a:pt x="35" y="64"/>
                </a:cubicBezTo>
                <a:cubicBezTo>
                  <a:pt x="38" y="60"/>
                  <a:pt x="37" y="54"/>
                  <a:pt x="32" y="51"/>
                </a:cubicBezTo>
                <a:cubicBezTo>
                  <a:pt x="28" y="47"/>
                  <a:pt x="22" y="49"/>
                  <a:pt x="19" y="53"/>
                </a:cubicBezTo>
                <a:cubicBezTo>
                  <a:pt x="16" y="57"/>
                  <a:pt x="16" y="62"/>
                  <a:pt x="19" y="65"/>
                </a:cubicBezTo>
                <a:cubicBezTo>
                  <a:pt x="3" y="88"/>
                  <a:pt x="3" y="88"/>
                  <a:pt x="3" y="88"/>
                </a:cubicBezTo>
                <a:close/>
                <a:moveTo>
                  <a:pt x="27" y="93"/>
                </a:moveTo>
                <a:cubicBezTo>
                  <a:pt x="73" y="93"/>
                  <a:pt x="73" y="93"/>
                  <a:pt x="73" y="93"/>
                </a:cubicBezTo>
                <a:cubicBezTo>
                  <a:pt x="73" y="83"/>
                  <a:pt x="73" y="83"/>
                  <a:pt x="73" y="83"/>
                </a:cubicBezTo>
                <a:cubicBezTo>
                  <a:pt x="54" y="83"/>
                  <a:pt x="54" y="83"/>
                  <a:pt x="54" y="83"/>
                </a:cubicBezTo>
                <a:cubicBezTo>
                  <a:pt x="27" y="93"/>
                  <a:pt x="27" y="93"/>
                  <a:pt x="27" y="93"/>
                </a:cubicBezTo>
                <a:close/>
                <a:moveTo>
                  <a:pt x="69" y="42"/>
                </a:moveTo>
                <a:cubicBezTo>
                  <a:pt x="77" y="31"/>
                  <a:pt x="77" y="31"/>
                  <a:pt x="77" y="31"/>
                </a:cubicBezTo>
                <a:cubicBezTo>
                  <a:pt x="34" y="0"/>
                  <a:pt x="34" y="0"/>
                  <a:pt x="34" y="0"/>
                </a:cubicBezTo>
                <a:cubicBezTo>
                  <a:pt x="26" y="12"/>
                  <a:pt x="26" y="12"/>
                  <a:pt x="26" y="12"/>
                </a:cubicBezTo>
                <a:lnTo>
                  <a:pt x="69" y="42"/>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57" name="Freeform 56"/>
          <p:cNvSpPr>
            <a:spLocks noEditPoints="1"/>
          </p:cNvSpPr>
          <p:nvPr/>
        </p:nvSpPr>
        <p:spPr bwMode="auto">
          <a:xfrm>
            <a:off x="19589958" y="6500043"/>
            <a:ext cx="695221" cy="1097974"/>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59" name="Freeform 58"/>
          <p:cNvSpPr>
            <a:spLocks noEditPoints="1"/>
          </p:cNvSpPr>
          <p:nvPr/>
        </p:nvSpPr>
        <p:spPr bwMode="auto">
          <a:xfrm>
            <a:off x="19596959" y="9591969"/>
            <a:ext cx="1126740" cy="910984"/>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60" name="TextBox 59"/>
          <p:cNvSpPr txBox="1"/>
          <p:nvPr/>
        </p:nvSpPr>
        <p:spPr>
          <a:xfrm>
            <a:off x="17567402" y="5014576"/>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ipsum dolor sit</a:t>
            </a:r>
            <a:endParaRPr lang="en-AU" sz="2000" dirty="0">
              <a:solidFill>
                <a:schemeClr val="tx1">
                  <a:lumMod val="50000"/>
                  <a:lumOff val="50000"/>
                </a:schemeClr>
              </a:solidFill>
            </a:endParaRPr>
          </a:p>
        </p:txBody>
      </p:sp>
      <p:sp>
        <p:nvSpPr>
          <p:cNvPr id="61" name="TextBox 60"/>
          <p:cNvSpPr txBox="1"/>
          <p:nvPr/>
        </p:nvSpPr>
        <p:spPr>
          <a:xfrm>
            <a:off x="17567402" y="7948613"/>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frames. Lorem ipsum will be repl ut enak sekalihebbi lorem sit amet aced</a:t>
            </a:r>
            <a:endParaRPr lang="en-AU" sz="2000" dirty="0">
              <a:solidFill>
                <a:schemeClr val="tx1">
                  <a:lumMod val="50000"/>
                  <a:lumOff val="50000"/>
                </a:schemeClr>
              </a:solidFill>
            </a:endParaRPr>
          </a:p>
        </p:txBody>
      </p:sp>
      <p:sp>
        <p:nvSpPr>
          <p:cNvPr id="65" name="TextBox 64"/>
          <p:cNvSpPr txBox="1"/>
          <p:nvPr/>
        </p:nvSpPr>
        <p:spPr>
          <a:xfrm>
            <a:off x="17570577" y="10882650"/>
            <a:ext cx="4740334" cy="1015663"/>
          </a:xfrm>
          <a:prstGeom prst="rect">
            <a:avLst/>
          </a:prstGeom>
          <a:noFill/>
        </p:spPr>
        <p:txBody>
          <a:bodyPr wrap="square" rtlCol="0">
            <a:spAutoFit/>
          </a:bodyPr>
          <a:lstStyle/>
          <a:p>
            <a:pPr algn="ctr">
              <a:lnSpc>
                <a:spcPct val="100000"/>
              </a:lnSpc>
            </a:pPr>
            <a:r>
              <a:rPr lang="id-ID" sz="2000" dirty="0">
                <a:solidFill>
                  <a:schemeClr val="tx1">
                    <a:lumMod val="50000"/>
                    <a:lumOff val="50000"/>
                  </a:schemeClr>
                </a:solidFill>
              </a:rPr>
              <a:t>We are placing great text in this text will be repl ut enak sekalihebbi lorem ipsum dolor sit amet aced</a:t>
            </a:r>
            <a:endParaRPr lang="en-AU" sz="2000" dirty="0">
              <a:solidFill>
                <a:schemeClr val="tx1">
                  <a:lumMod val="50000"/>
                  <a:lumOff val="50000"/>
                </a:schemeClr>
              </a:solidFill>
            </a:endParaRPr>
          </a:p>
        </p:txBody>
      </p:sp>
      <p:sp>
        <p:nvSpPr>
          <p:cNvPr id="64" name="TextBox 63"/>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48</a:t>
            </a:fld>
            <a:endParaRPr lang="en-US" sz="2400" dirty="0">
              <a:solidFill>
                <a:schemeClr val="bg1"/>
              </a:solidFill>
            </a:endParaRPr>
          </a:p>
        </p:txBody>
      </p:sp>
    </p:spTree>
    <p:extLst>
      <p:ext uri="{BB962C8B-B14F-4D97-AF65-F5344CB8AC3E}">
        <p14:creationId xmlns:p14="http://schemas.microsoft.com/office/powerpoint/2010/main" val="2234101503"/>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fltVal val="0"/>
                                          </p:val>
                                        </p:tav>
                                        <p:tav tm="100000">
                                          <p:val>
                                            <p:strVal val="#ppt_h"/>
                                          </p:val>
                                        </p:tav>
                                      </p:tavLst>
                                    </p:anim>
                                    <p:anim calcmode="lin" valueType="num">
                                      <p:cBhvr>
                                        <p:cTn id="9" dur="500" fill="hold"/>
                                        <p:tgtEl>
                                          <p:spTgt spid="52"/>
                                        </p:tgtEl>
                                        <p:attrNameLst>
                                          <p:attrName>style.rotation</p:attrName>
                                        </p:attrNameLst>
                                      </p:cBhvr>
                                      <p:tavLst>
                                        <p:tav tm="0">
                                          <p:val>
                                            <p:fltVal val="360"/>
                                          </p:val>
                                        </p:tav>
                                        <p:tav tm="100000">
                                          <p:val>
                                            <p:fltVal val="0"/>
                                          </p:val>
                                        </p:tav>
                                      </p:tavLst>
                                    </p:anim>
                                    <p:animEffect transition="in" filter="fade">
                                      <p:cBhvr>
                                        <p:cTn id="10" dur="500"/>
                                        <p:tgtEl>
                                          <p:spTgt spid="52"/>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53"/>
                                        </p:tgtEl>
                                        <p:attrNameLst>
                                          <p:attrName>style.visibility</p:attrName>
                                        </p:attrNameLst>
                                      </p:cBhvr>
                                      <p:to>
                                        <p:strVal val="visible"/>
                                      </p:to>
                                    </p:set>
                                    <p:animEffect transition="in" filter="wipe(left)">
                                      <p:cBhvr>
                                        <p:cTn id="13" dur="500"/>
                                        <p:tgtEl>
                                          <p:spTgt spid="53"/>
                                        </p:tgtEl>
                                      </p:cBhvr>
                                    </p:animEffect>
                                  </p:childTnLst>
                                </p:cTn>
                              </p:par>
                            </p:childTnLst>
                          </p:cTn>
                        </p:par>
                        <p:par>
                          <p:cTn id="14" fill="hold">
                            <p:stCondLst>
                              <p:cond delay="500"/>
                            </p:stCondLst>
                            <p:childTnLst>
                              <p:par>
                                <p:cTn id="15" presetID="10" presetClass="entr" presetSubtype="0" fill="hold" grpId="0" nodeType="afterEffect">
                                  <p:stCondLst>
                                    <p:cond delay="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childTnLst>
                          </p:cTn>
                        </p:par>
                        <p:par>
                          <p:cTn id="18" fill="hold">
                            <p:stCondLst>
                              <p:cond delay="1000"/>
                            </p:stCondLst>
                            <p:childTnLst>
                              <p:par>
                                <p:cTn id="19" presetID="22" presetClass="entr" presetSubtype="8" fill="hold" grpId="0" nodeType="afterEffect">
                                  <p:stCondLst>
                                    <p:cond delay="0"/>
                                  </p:stCondLst>
                                  <p:childTnLst>
                                    <p:set>
                                      <p:cBhvr>
                                        <p:cTn id="20" dur="1" fill="hold">
                                          <p:stCondLst>
                                            <p:cond delay="0"/>
                                          </p:stCondLst>
                                        </p:cTn>
                                        <p:tgtEl>
                                          <p:spTgt spid="55"/>
                                        </p:tgtEl>
                                        <p:attrNameLst>
                                          <p:attrName>style.visibility</p:attrName>
                                        </p:attrNameLst>
                                      </p:cBhvr>
                                      <p:to>
                                        <p:strVal val="visible"/>
                                      </p:to>
                                    </p:set>
                                    <p:animEffect transition="in" filter="wipe(left)">
                                      <p:cBhvr>
                                        <p:cTn id="21" dur="500"/>
                                        <p:tgtEl>
                                          <p:spTgt spid="55"/>
                                        </p:tgtEl>
                                      </p:cBhvr>
                                    </p:animEffect>
                                  </p:childTnLst>
                                </p:cTn>
                              </p:par>
                            </p:childTnLst>
                          </p:cTn>
                        </p:par>
                        <p:par>
                          <p:cTn id="22" fill="hold">
                            <p:stCondLst>
                              <p:cond delay="1500"/>
                            </p:stCondLst>
                            <p:childTnLst>
                              <p:par>
                                <p:cTn id="23" presetID="2" presetClass="entr" presetSubtype="4" fill="hold" nodeType="after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ppt_x"/>
                                          </p:val>
                                        </p:tav>
                                        <p:tav tm="100000">
                                          <p:val>
                                            <p:strVal val="#ppt_x"/>
                                          </p:val>
                                        </p:tav>
                                      </p:tavLst>
                                    </p:anim>
                                    <p:anim calcmode="lin" valueType="num">
                                      <p:cBhvr additive="base">
                                        <p:cTn id="26" dur="500" fill="hold"/>
                                        <p:tgtEl>
                                          <p:spTgt spid="21"/>
                                        </p:tgtEl>
                                        <p:attrNameLst>
                                          <p:attrName>ppt_y</p:attrName>
                                        </p:attrNameLst>
                                      </p:cBhvr>
                                      <p:tavLst>
                                        <p:tav tm="0">
                                          <p:val>
                                            <p:strVal val="1+#ppt_h/2"/>
                                          </p:val>
                                        </p:tav>
                                        <p:tav tm="100000">
                                          <p:val>
                                            <p:strVal val="#ppt_y"/>
                                          </p:val>
                                        </p:tav>
                                      </p:tavLst>
                                    </p:anim>
                                  </p:childTnLst>
                                </p:cTn>
                              </p:par>
                            </p:childTnLst>
                          </p:cTn>
                        </p:par>
                        <p:par>
                          <p:cTn id="27" fill="hold">
                            <p:stCondLst>
                              <p:cond delay="2000"/>
                            </p:stCondLst>
                            <p:childTnLst>
                              <p:par>
                                <p:cTn id="28" presetID="10" presetClass="entr" presetSubtype="0" fill="hold" grpId="0"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fade">
                                      <p:cBhvr>
                                        <p:cTn id="30" dur="500"/>
                                        <p:tgtEl>
                                          <p:spTgt spid="5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fade">
                                      <p:cBhvr>
                                        <p:cTn id="33" dur="500"/>
                                        <p:tgtEl>
                                          <p:spTgt spid="60"/>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fade">
                                      <p:cBhvr>
                                        <p:cTn id="37" dur="500"/>
                                        <p:tgtEl>
                                          <p:spTgt spid="5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fade">
                                      <p:cBhvr>
                                        <p:cTn id="40" dur="500"/>
                                        <p:tgtEl>
                                          <p:spTgt spid="61"/>
                                        </p:tgtEl>
                                      </p:cBhvr>
                                    </p:animEffect>
                                  </p:childTnLst>
                                </p:cTn>
                              </p:par>
                            </p:childTnLst>
                          </p:cTn>
                        </p:par>
                        <p:par>
                          <p:cTn id="41" fill="hold">
                            <p:stCondLst>
                              <p:cond delay="3000"/>
                            </p:stCondLst>
                            <p:childTnLst>
                              <p:par>
                                <p:cTn id="42" presetID="10" presetClass="entr" presetSubtype="0" fill="hold" grpId="0" nodeType="afterEffect">
                                  <p:stCondLst>
                                    <p:cond delay="0"/>
                                  </p:stCondLst>
                                  <p:childTnLst>
                                    <p:set>
                                      <p:cBhvr>
                                        <p:cTn id="43" dur="1" fill="hold">
                                          <p:stCondLst>
                                            <p:cond delay="0"/>
                                          </p:stCondLst>
                                        </p:cTn>
                                        <p:tgtEl>
                                          <p:spTgt spid="59"/>
                                        </p:tgtEl>
                                        <p:attrNameLst>
                                          <p:attrName>style.visibility</p:attrName>
                                        </p:attrNameLst>
                                      </p:cBhvr>
                                      <p:to>
                                        <p:strVal val="visible"/>
                                      </p:to>
                                    </p:set>
                                    <p:animEffect transition="in" filter="fade">
                                      <p:cBhvr>
                                        <p:cTn id="44" dur="500"/>
                                        <p:tgtEl>
                                          <p:spTgt spid="5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65"/>
                                        </p:tgtEl>
                                        <p:attrNameLst>
                                          <p:attrName>style.visibility</p:attrName>
                                        </p:attrNameLst>
                                      </p:cBhvr>
                                      <p:to>
                                        <p:strVal val="visible"/>
                                      </p:to>
                                    </p:set>
                                    <p:animEffect transition="in" filter="fade">
                                      <p:cBhvr>
                                        <p:cTn id="4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4" grpId="0"/>
      <p:bldP spid="55" grpId="0"/>
      <p:bldP spid="56" grpId="0" animBg="1"/>
      <p:bldP spid="57" grpId="0" animBg="1"/>
      <p:bldP spid="59" grpId="0" animBg="1"/>
      <p:bldP spid="60" grpId="0"/>
      <p:bldP spid="61" grpId="0"/>
      <p:bldP spid="6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 name="Group 58"/>
          <p:cNvGrpSpPr/>
          <p:nvPr/>
        </p:nvGrpSpPr>
        <p:grpSpPr>
          <a:xfrm>
            <a:off x="3871656" y="3545672"/>
            <a:ext cx="5154772" cy="9129143"/>
            <a:chOff x="2531903" y="2075796"/>
            <a:chExt cx="5944588" cy="10527914"/>
          </a:xfrm>
        </p:grpSpPr>
        <p:grpSp>
          <p:nvGrpSpPr>
            <p:cNvPr id="37" name="Group 36"/>
            <p:cNvGrpSpPr/>
            <p:nvPr/>
          </p:nvGrpSpPr>
          <p:grpSpPr>
            <a:xfrm>
              <a:off x="2531903" y="2075796"/>
              <a:ext cx="5944588" cy="10527914"/>
              <a:chOff x="2531903" y="2075796"/>
              <a:chExt cx="5944588" cy="10527914"/>
            </a:xfrm>
          </p:grpSpPr>
          <p:grpSp>
            <p:nvGrpSpPr>
              <p:cNvPr id="4" name="Group 3"/>
              <p:cNvGrpSpPr/>
              <p:nvPr/>
            </p:nvGrpSpPr>
            <p:grpSpPr>
              <a:xfrm>
                <a:off x="2531904" y="2075796"/>
                <a:ext cx="5944587" cy="10527914"/>
                <a:chOff x="1017429" y="1984271"/>
                <a:chExt cx="2619719" cy="4639544"/>
              </a:xfrm>
            </p:grpSpPr>
            <p:sp>
              <p:nvSpPr>
                <p:cNvPr id="5" name="Rounded Rectangle 4"/>
                <p:cNvSpPr/>
                <p:nvPr/>
              </p:nvSpPr>
              <p:spPr>
                <a:xfrm>
                  <a:off x="1017430" y="1984271"/>
                  <a:ext cx="2155855" cy="1695553"/>
                </a:xfrm>
                <a:prstGeom prst="roundRect">
                  <a:avLst>
                    <a:gd name="adj" fmla="val 1565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dirty="0">
                    <a:latin typeface="+mj-lt"/>
                  </a:endParaRPr>
                </a:p>
              </p:txBody>
            </p:sp>
            <p:sp>
              <p:nvSpPr>
                <p:cNvPr id="6" name="Rounded Rectangle 5"/>
                <p:cNvSpPr/>
                <p:nvPr/>
              </p:nvSpPr>
              <p:spPr>
                <a:xfrm>
                  <a:off x="1017429" y="3441701"/>
                  <a:ext cx="2155855" cy="2871253"/>
                </a:xfrm>
                <a:prstGeom prst="roundRect">
                  <a:avLst>
                    <a:gd name="adj"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8" name="Rounded Rectangle 7"/>
                <p:cNvSpPr/>
                <p:nvPr/>
              </p:nvSpPr>
              <p:spPr>
                <a:xfrm>
                  <a:off x="2498406" y="6211538"/>
                  <a:ext cx="1138742" cy="412277"/>
                </a:xfrm>
                <a:prstGeom prst="roundRect">
                  <a:avLst>
                    <a:gd name="adj" fmla="val 39153"/>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ea typeface="Open Sans Light" panose="020B0306030504020204" pitchFamily="34" charset="0"/>
                    <a:cs typeface="Open Sans Light" panose="020B0306030504020204" pitchFamily="34" charset="0"/>
                  </a:endParaRPr>
                </a:p>
              </p:txBody>
            </p:sp>
          </p:grpSp>
          <p:sp>
            <p:nvSpPr>
              <p:cNvPr id="30" name="Rectangle 29"/>
              <p:cNvSpPr/>
              <p:nvPr/>
            </p:nvSpPr>
            <p:spPr>
              <a:xfrm>
                <a:off x="2531904" y="5620587"/>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31" name="Rectangle 30"/>
              <p:cNvSpPr/>
              <p:nvPr/>
            </p:nvSpPr>
            <p:spPr>
              <a:xfrm>
                <a:off x="2531904" y="7227988"/>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33" name="Rectangle 32"/>
              <p:cNvSpPr/>
              <p:nvPr/>
            </p:nvSpPr>
            <p:spPr>
              <a:xfrm>
                <a:off x="2531904" y="8741266"/>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34" name="Rectangle 33"/>
              <p:cNvSpPr/>
              <p:nvPr/>
            </p:nvSpPr>
            <p:spPr>
              <a:xfrm>
                <a:off x="2531904" y="10191234"/>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36" name="Freeform 35"/>
              <p:cNvSpPr/>
              <p:nvPr/>
            </p:nvSpPr>
            <p:spPr>
              <a:xfrm>
                <a:off x="2531903" y="2088546"/>
                <a:ext cx="4892001" cy="1104727"/>
              </a:xfrm>
              <a:custGeom>
                <a:avLst/>
                <a:gdLst>
                  <a:gd name="connsiteX0" fmla="*/ 602249 w 4892001"/>
                  <a:gd name="connsiteY0" fmla="*/ 0 h 1104727"/>
                  <a:gd name="connsiteX1" fmla="*/ 4289753 w 4892001"/>
                  <a:gd name="connsiteY1" fmla="*/ 0 h 1104727"/>
                  <a:gd name="connsiteX2" fmla="*/ 4892001 w 4892001"/>
                  <a:gd name="connsiteY2" fmla="*/ 602249 h 1104727"/>
                  <a:gd name="connsiteX3" fmla="*/ 4892001 w 4892001"/>
                  <a:gd name="connsiteY3" fmla="*/ 1104727 h 1104727"/>
                  <a:gd name="connsiteX4" fmla="*/ 0 w 4892001"/>
                  <a:gd name="connsiteY4" fmla="*/ 1104727 h 1104727"/>
                  <a:gd name="connsiteX5" fmla="*/ 0 w 4892001"/>
                  <a:gd name="connsiteY5" fmla="*/ 602249 h 1104727"/>
                  <a:gd name="connsiteX6" fmla="*/ 602249 w 4892001"/>
                  <a:gd name="connsiteY6" fmla="*/ 0 h 1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2001" h="1104727">
                    <a:moveTo>
                      <a:pt x="602249" y="0"/>
                    </a:moveTo>
                    <a:lnTo>
                      <a:pt x="4289753" y="0"/>
                    </a:lnTo>
                    <a:cubicBezTo>
                      <a:pt x="4622365" y="0"/>
                      <a:pt x="4892001" y="269636"/>
                      <a:pt x="4892001" y="602249"/>
                    </a:cubicBezTo>
                    <a:lnTo>
                      <a:pt x="4892001" y="1104727"/>
                    </a:lnTo>
                    <a:lnTo>
                      <a:pt x="0" y="1104727"/>
                    </a:lnTo>
                    <a:lnTo>
                      <a:pt x="0" y="602249"/>
                    </a:lnTo>
                    <a:cubicBezTo>
                      <a:pt x="0" y="269636"/>
                      <a:pt x="269637" y="0"/>
                      <a:pt x="602249"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gn="ctr"/>
                <a:endParaRPr lang="en-US" dirty="0">
                  <a:latin typeface="+mj-lt"/>
                </a:endParaRPr>
              </a:p>
            </p:txBody>
          </p:sp>
        </p:grpSp>
        <p:grpSp>
          <p:nvGrpSpPr>
            <p:cNvPr id="47" name="Group 46"/>
            <p:cNvGrpSpPr/>
            <p:nvPr/>
          </p:nvGrpSpPr>
          <p:grpSpPr>
            <a:xfrm>
              <a:off x="2822041" y="2348521"/>
              <a:ext cx="4362450" cy="8475591"/>
              <a:chOff x="2822041" y="2348521"/>
              <a:chExt cx="4362450" cy="8475591"/>
            </a:xfrm>
          </p:grpSpPr>
          <p:sp>
            <p:nvSpPr>
              <p:cNvPr id="38" name="TextBox 37"/>
              <p:cNvSpPr txBox="1"/>
              <p:nvPr/>
            </p:nvSpPr>
            <p:spPr>
              <a:xfrm>
                <a:off x="2822041" y="3761742"/>
                <a:ext cx="4362450" cy="1171283"/>
              </a:xfrm>
              <a:prstGeom prst="rect">
                <a:avLst/>
              </a:prstGeom>
              <a:noFill/>
            </p:spPr>
            <p:txBody>
              <a:bodyPr wrap="square" rtlCol="0">
                <a:spAutoFit/>
              </a:bodyPr>
              <a:lstStyle/>
              <a:p>
                <a:pPr algn="ctr"/>
                <a:r>
                  <a:rPr lang="id-ID" sz="6000" b="1" dirty="0">
                    <a:solidFill>
                      <a:schemeClr val="bg1"/>
                    </a:solidFill>
                    <a:latin typeface="+mj-lt"/>
                  </a:rPr>
                  <a:t>$ 123 </a:t>
                </a:r>
                <a:r>
                  <a:rPr lang="id-ID" sz="3200" b="1" dirty="0">
                    <a:solidFill>
                      <a:schemeClr val="bg1"/>
                    </a:solidFill>
                    <a:latin typeface="+mj-lt"/>
                  </a:rPr>
                  <a:t>/mo</a:t>
                </a:r>
              </a:p>
            </p:txBody>
          </p:sp>
          <p:sp>
            <p:nvSpPr>
              <p:cNvPr id="39" name="TextBox 38"/>
              <p:cNvSpPr txBox="1"/>
              <p:nvPr/>
            </p:nvSpPr>
            <p:spPr>
              <a:xfrm>
                <a:off x="2822041" y="2348521"/>
                <a:ext cx="4362450" cy="584775"/>
              </a:xfrm>
              <a:prstGeom prst="rect">
                <a:avLst/>
              </a:prstGeom>
              <a:noFill/>
            </p:spPr>
            <p:txBody>
              <a:bodyPr wrap="square" rtlCol="0">
                <a:spAutoFit/>
              </a:bodyPr>
              <a:lstStyle/>
              <a:p>
                <a:pPr algn="ctr"/>
                <a:r>
                  <a:rPr lang="id-ID" sz="3200" dirty="0">
                    <a:solidFill>
                      <a:schemeClr val="bg1"/>
                    </a:solidFill>
                  </a:rPr>
                  <a:t>BASIC</a:t>
                </a:r>
                <a:endParaRPr lang="id-ID" sz="1400" dirty="0">
                  <a:solidFill>
                    <a:schemeClr val="bg1"/>
                  </a:solidFill>
                </a:endParaRPr>
              </a:p>
            </p:txBody>
          </p:sp>
          <p:sp>
            <p:nvSpPr>
              <p:cNvPr id="40" name="TextBox 39"/>
              <p:cNvSpPr txBox="1"/>
              <p:nvPr/>
            </p:nvSpPr>
            <p:spPr>
              <a:xfrm>
                <a:off x="2822041" y="5709381"/>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1.2 GHz CPU</a:t>
                </a:r>
                <a:endParaRPr lang="id-ID" sz="1100" dirty="0">
                  <a:solidFill>
                    <a:schemeClr val="tx1">
                      <a:lumMod val="75000"/>
                      <a:lumOff val="25000"/>
                    </a:schemeClr>
                  </a:solidFill>
                </a:endParaRPr>
              </a:p>
            </p:txBody>
          </p:sp>
          <p:sp>
            <p:nvSpPr>
              <p:cNvPr id="41" name="TextBox 40"/>
              <p:cNvSpPr txBox="1"/>
              <p:nvPr/>
            </p:nvSpPr>
            <p:spPr>
              <a:xfrm>
                <a:off x="2822041" y="6517676"/>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756 MB RAM</a:t>
                </a:r>
                <a:endParaRPr lang="id-ID" sz="1100" dirty="0">
                  <a:solidFill>
                    <a:schemeClr val="tx1">
                      <a:lumMod val="75000"/>
                      <a:lumOff val="25000"/>
                    </a:schemeClr>
                  </a:solidFill>
                </a:endParaRPr>
              </a:p>
            </p:txBody>
          </p:sp>
          <p:sp>
            <p:nvSpPr>
              <p:cNvPr id="42" name="TextBox 41"/>
              <p:cNvSpPr txBox="1"/>
              <p:nvPr/>
            </p:nvSpPr>
            <p:spPr>
              <a:xfrm>
                <a:off x="2822041" y="7382664"/>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2 Email Server</a:t>
                </a:r>
                <a:endParaRPr lang="id-ID" sz="1100" dirty="0">
                  <a:solidFill>
                    <a:schemeClr val="tx1">
                      <a:lumMod val="75000"/>
                      <a:lumOff val="25000"/>
                    </a:schemeClr>
                  </a:solidFill>
                </a:endParaRPr>
              </a:p>
            </p:txBody>
          </p:sp>
          <p:sp>
            <p:nvSpPr>
              <p:cNvPr id="43" name="TextBox 42"/>
              <p:cNvSpPr txBox="1"/>
              <p:nvPr/>
            </p:nvSpPr>
            <p:spPr>
              <a:xfrm>
                <a:off x="2822041" y="8103333"/>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Free Setup</a:t>
                </a:r>
                <a:endParaRPr lang="id-ID" sz="1100" dirty="0">
                  <a:solidFill>
                    <a:schemeClr val="tx1">
                      <a:lumMod val="75000"/>
                      <a:lumOff val="25000"/>
                    </a:schemeClr>
                  </a:solidFill>
                </a:endParaRPr>
              </a:p>
            </p:txBody>
          </p:sp>
          <p:sp>
            <p:nvSpPr>
              <p:cNvPr id="44" name="TextBox 43"/>
              <p:cNvSpPr txBox="1"/>
              <p:nvPr/>
            </p:nvSpPr>
            <p:spPr>
              <a:xfrm>
                <a:off x="2822041" y="8878305"/>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24 x 5 Support</a:t>
                </a:r>
                <a:endParaRPr lang="id-ID" sz="1100" dirty="0">
                  <a:solidFill>
                    <a:schemeClr val="tx1">
                      <a:lumMod val="75000"/>
                      <a:lumOff val="25000"/>
                    </a:schemeClr>
                  </a:solidFill>
                </a:endParaRPr>
              </a:p>
            </p:txBody>
          </p:sp>
          <p:sp>
            <p:nvSpPr>
              <p:cNvPr id="45" name="TextBox 44"/>
              <p:cNvSpPr txBox="1"/>
              <p:nvPr/>
            </p:nvSpPr>
            <p:spPr>
              <a:xfrm>
                <a:off x="2822041" y="9598974"/>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Maintenance Fee</a:t>
                </a:r>
                <a:endParaRPr lang="id-ID" sz="1100" dirty="0">
                  <a:solidFill>
                    <a:schemeClr val="tx1">
                      <a:lumMod val="75000"/>
                      <a:lumOff val="25000"/>
                    </a:schemeClr>
                  </a:solidFill>
                </a:endParaRPr>
              </a:p>
            </p:txBody>
          </p:sp>
          <p:sp>
            <p:nvSpPr>
              <p:cNvPr id="46" name="TextBox 45"/>
              <p:cNvSpPr txBox="1"/>
              <p:nvPr/>
            </p:nvSpPr>
            <p:spPr>
              <a:xfrm>
                <a:off x="2822041" y="10362447"/>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Free Installation</a:t>
                </a:r>
                <a:endParaRPr lang="id-ID" sz="1100" dirty="0">
                  <a:solidFill>
                    <a:schemeClr val="tx1">
                      <a:lumMod val="75000"/>
                      <a:lumOff val="25000"/>
                    </a:schemeClr>
                  </a:solidFill>
                </a:endParaRPr>
              </a:p>
            </p:txBody>
          </p:sp>
        </p:grpSp>
        <p:sp>
          <p:nvSpPr>
            <p:cNvPr id="58" name="TextBox 57"/>
            <p:cNvSpPr txBox="1"/>
            <p:nvPr/>
          </p:nvSpPr>
          <p:spPr>
            <a:xfrm>
              <a:off x="5892491" y="11782003"/>
              <a:ext cx="2583999" cy="646331"/>
            </a:xfrm>
            <a:prstGeom prst="rect">
              <a:avLst/>
            </a:prstGeom>
            <a:noFill/>
          </p:spPr>
          <p:txBody>
            <a:bodyPr wrap="square" rtlCol="0">
              <a:spAutoFit/>
            </a:bodyPr>
            <a:lstStyle/>
            <a:p>
              <a:pPr algn="ctr"/>
              <a:r>
                <a:rPr lang="id-ID" sz="3600" b="1" dirty="0">
                  <a:solidFill>
                    <a:schemeClr val="bg1"/>
                  </a:solidFill>
                  <a:latin typeface="+mj-lt"/>
                </a:rPr>
                <a:t>Cart</a:t>
              </a:r>
              <a:endParaRPr lang="id-ID" sz="1600" b="1" dirty="0">
                <a:solidFill>
                  <a:schemeClr val="bg1"/>
                </a:solidFill>
                <a:latin typeface="+mj-lt"/>
              </a:endParaRPr>
            </a:p>
          </p:txBody>
        </p:sp>
      </p:grpSp>
      <p:sp>
        <p:nvSpPr>
          <p:cNvPr id="104" name="Title 103"/>
          <p:cNvSpPr>
            <a:spLocks noGrp="1"/>
          </p:cNvSpPr>
          <p:nvPr>
            <p:ph type="title"/>
          </p:nvPr>
        </p:nvSpPr>
        <p:spPr/>
        <p:txBody>
          <a:bodyPr/>
          <a:lstStyle/>
          <a:p>
            <a:r>
              <a:rPr lang="id-ID" dirty="0"/>
              <a:t>PRICE PLAN</a:t>
            </a:r>
            <a:endParaRPr lang="en-AU" dirty="0"/>
          </a:p>
        </p:txBody>
      </p:sp>
      <p:sp>
        <p:nvSpPr>
          <p:cNvPr id="105" name="Content Placeholder 104"/>
          <p:cNvSpPr>
            <a:spLocks noGrp="1"/>
          </p:cNvSpPr>
          <p:nvPr>
            <p:ph idx="1"/>
          </p:nvPr>
        </p:nvSpPr>
        <p:spPr/>
        <p:txBody>
          <a:bodyPr>
            <a:normAutofit fontScale="92500" lnSpcReduction="20000"/>
          </a:bodyPr>
          <a:lstStyle/>
          <a:p>
            <a:r>
              <a:rPr lang="id-ID" dirty="0"/>
              <a:t>Intro Should Be Here</a:t>
            </a:r>
            <a:endParaRPr lang="en-AU" dirty="0"/>
          </a:p>
        </p:txBody>
      </p:sp>
      <p:grpSp>
        <p:nvGrpSpPr>
          <p:cNvPr id="106" name="Group 105"/>
          <p:cNvGrpSpPr/>
          <p:nvPr/>
        </p:nvGrpSpPr>
        <p:grpSpPr>
          <a:xfrm>
            <a:off x="10231885" y="3553614"/>
            <a:ext cx="5154772" cy="9129143"/>
            <a:chOff x="2531903" y="2075796"/>
            <a:chExt cx="5944588" cy="10527914"/>
          </a:xfrm>
        </p:grpSpPr>
        <p:grpSp>
          <p:nvGrpSpPr>
            <p:cNvPr id="107" name="Group 106"/>
            <p:cNvGrpSpPr/>
            <p:nvPr/>
          </p:nvGrpSpPr>
          <p:grpSpPr>
            <a:xfrm>
              <a:off x="2531903" y="2075796"/>
              <a:ext cx="5944588" cy="10527914"/>
              <a:chOff x="2531903" y="2075796"/>
              <a:chExt cx="5944588" cy="10527914"/>
            </a:xfrm>
          </p:grpSpPr>
          <p:grpSp>
            <p:nvGrpSpPr>
              <p:cNvPr id="119" name="Group 118"/>
              <p:cNvGrpSpPr/>
              <p:nvPr/>
            </p:nvGrpSpPr>
            <p:grpSpPr>
              <a:xfrm>
                <a:off x="2531904" y="2075796"/>
                <a:ext cx="5944587" cy="10527914"/>
                <a:chOff x="1017429" y="1984271"/>
                <a:chExt cx="2619719" cy="4639544"/>
              </a:xfrm>
            </p:grpSpPr>
            <p:sp>
              <p:nvSpPr>
                <p:cNvPr id="125" name="Rounded Rectangle 124"/>
                <p:cNvSpPr/>
                <p:nvPr/>
              </p:nvSpPr>
              <p:spPr>
                <a:xfrm>
                  <a:off x="1017430" y="1984271"/>
                  <a:ext cx="2155855" cy="1695553"/>
                </a:xfrm>
                <a:prstGeom prst="roundRect">
                  <a:avLst>
                    <a:gd name="adj" fmla="val 1565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dirty="0">
                    <a:latin typeface="+mj-lt"/>
                  </a:endParaRPr>
                </a:p>
              </p:txBody>
            </p:sp>
            <p:sp>
              <p:nvSpPr>
                <p:cNvPr id="126" name="Rounded Rectangle 125"/>
                <p:cNvSpPr/>
                <p:nvPr/>
              </p:nvSpPr>
              <p:spPr>
                <a:xfrm>
                  <a:off x="1017429" y="3441701"/>
                  <a:ext cx="2155855" cy="2871253"/>
                </a:xfrm>
                <a:prstGeom prst="roundRect">
                  <a:avLst>
                    <a:gd name="adj"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7" name="Rounded Rectangle 126"/>
                <p:cNvSpPr/>
                <p:nvPr/>
              </p:nvSpPr>
              <p:spPr>
                <a:xfrm>
                  <a:off x="2498406" y="6211538"/>
                  <a:ext cx="1138742" cy="412277"/>
                </a:xfrm>
                <a:prstGeom prst="roundRect">
                  <a:avLst>
                    <a:gd name="adj" fmla="val 39153"/>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ea typeface="Open Sans Light" panose="020B0306030504020204" pitchFamily="34" charset="0"/>
                    <a:cs typeface="Open Sans Light" panose="020B0306030504020204" pitchFamily="34" charset="0"/>
                  </a:endParaRPr>
                </a:p>
              </p:txBody>
            </p:sp>
          </p:grpSp>
          <p:sp>
            <p:nvSpPr>
              <p:cNvPr id="120" name="Rectangle 119"/>
              <p:cNvSpPr/>
              <p:nvPr/>
            </p:nvSpPr>
            <p:spPr>
              <a:xfrm>
                <a:off x="2531904" y="5620587"/>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21" name="Rectangle 120"/>
              <p:cNvSpPr/>
              <p:nvPr/>
            </p:nvSpPr>
            <p:spPr>
              <a:xfrm>
                <a:off x="2531904" y="7227988"/>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22" name="Rectangle 121"/>
              <p:cNvSpPr/>
              <p:nvPr/>
            </p:nvSpPr>
            <p:spPr>
              <a:xfrm>
                <a:off x="2531904" y="8741266"/>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23" name="Rectangle 122"/>
              <p:cNvSpPr/>
              <p:nvPr/>
            </p:nvSpPr>
            <p:spPr>
              <a:xfrm>
                <a:off x="2531904" y="10191234"/>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24" name="Freeform 123"/>
              <p:cNvSpPr/>
              <p:nvPr/>
            </p:nvSpPr>
            <p:spPr>
              <a:xfrm>
                <a:off x="2531903" y="2088546"/>
                <a:ext cx="4892001" cy="1104727"/>
              </a:xfrm>
              <a:custGeom>
                <a:avLst/>
                <a:gdLst>
                  <a:gd name="connsiteX0" fmla="*/ 602249 w 4892001"/>
                  <a:gd name="connsiteY0" fmla="*/ 0 h 1104727"/>
                  <a:gd name="connsiteX1" fmla="*/ 4289753 w 4892001"/>
                  <a:gd name="connsiteY1" fmla="*/ 0 h 1104727"/>
                  <a:gd name="connsiteX2" fmla="*/ 4892001 w 4892001"/>
                  <a:gd name="connsiteY2" fmla="*/ 602249 h 1104727"/>
                  <a:gd name="connsiteX3" fmla="*/ 4892001 w 4892001"/>
                  <a:gd name="connsiteY3" fmla="*/ 1104727 h 1104727"/>
                  <a:gd name="connsiteX4" fmla="*/ 0 w 4892001"/>
                  <a:gd name="connsiteY4" fmla="*/ 1104727 h 1104727"/>
                  <a:gd name="connsiteX5" fmla="*/ 0 w 4892001"/>
                  <a:gd name="connsiteY5" fmla="*/ 602249 h 1104727"/>
                  <a:gd name="connsiteX6" fmla="*/ 602249 w 4892001"/>
                  <a:gd name="connsiteY6" fmla="*/ 0 h 1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2001" h="1104727">
                    <a:moveTo>
                      <a:pt x="602249" y="0"/>
                    </a:moveTo>
                    <a:lnTo>
                      <a:pt x="4289753" y="0"/>
                    </a:lnTo>
                    <a:cubicBezTo>
                      <a:pt x="4622365" y="0"/>
                      <a:pt x="4892001" y="269636"/>
                      <a:pt x="4892001" y="602249"/>
                    </a:cubicBezTo>
                    <a:lnTo>
                      <a:pt x="4892001" y="1104727"/>
                    </a:lnTo>
                    <a:lnTo>
                      <a:pt x="0" y="1104727"/>
                    </a:lnTo>
                    <a:lnTo>
                      <a:pt x="0" y="602249"/>
                    </a:lnTo>
                    <a:cubicBezTo>
                      <a:pt x="0" y="269636"/>
                      <a:pt x="269637" y="0"/>
                      <a:pt x="602249" y="0"/>
                    </a:cubicBez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gn="ctr"/>
                <a:endParaRPr lang="en-US" dirty="0">
                  <a:latin typeface="+mj-lt"/>
                </a:endParaRPr>
              </a:p>
            </p:txBody>
          </p:sp>
        </p:grpSp>
        <p:grpSp>
          <p:nvGrpSpPr>
            <p:cNvPr id="108" name="Group 107"/>
            <p:cNvGrpSpPr/>
            <p:nvPr/>
          </p:nvGrpSpPr>
          <p:grpSpPr>
            <a:xfrm>
              <a:off x="2822041" y="2348521"/>
              <a:ext cx="4362450" cy="8475591"/>
              <a:chOff x="2822041" y="2348521"/>
              <a:chExt cx="4362450" cy="8475591"/>
            </a:xfrm>
          </p:grpSpPr>
          <p:sp>
            <p:nvSpPr>
              <p:cNvPr id="110" name="TextBox 109"/>
              <p:cNvSpPr txBox="1"/>
              <p:nvPr/>
            </p:nvSpPr>
            <p:spPr>
              <a:xfrm>
                <a:off x="2822041" y="3761742"/>
                <a:ext cx="4362450" cy="1171283"/>
              </a:xfrm>
              <a:prstGeom prst="rect">
                <a:avLst/>
              </a:prstGeom>
              <a:noFill/>
            </p:spPr>
            <p:txBody>
              <a:bodyPr wrap="square" rtlCol="0">
                <a:spAutoFit/>
              </a:bodyPr>
              <a:lstStyle/>
              <a:p>
                <a:pPr algn="ctr"/>
                <a:r>
                  <a:rPr lang="id-ID" sz="6000" b="1" dirty="0">
                    <a:solidFill>
                      <a:schemeClr val="bg1"/>
                    </a:solidFill>
                    <a:latin typeface="+mj-lt"/>
                  </a:rPr>
                  <a:t>$ 223 </a:t>
                </a:r>
                <a:r>
                  <a:rPr lang="id-ID" sz="3200" b="1" dirty="0">
                    <a:solidFill>
                      <a:schemeClr val="bg1"/>
                    </a:solidFill>
                    <a:latin typeface="+mj-lt"/>
                  </a:rPr>
                  <a:t>/mo</a:t>
                </a:r>
              </a:p>
            </p:txBody>
          </p:sp>
          <p:sp>
            <p:nvSpPr>
              <p:cNvPr id="111" name="TextBox 110"/>
              <p:cNvSpPr txBox="1"/>
              <p:nvPr/>
            </p:nvSpPr>
            <p:spPr>
              <a:xfrm>
                <a:off x="2822041" y="2348521"/>
                <a:ext cx="4362450" cy="674374"/>
              </a:xfrm>
              <a:prstGeom prst="rect">
                <a:avLst/>
              </a:prstGeom>
              <a:noFill/>
            </p:spPr>
            <p:txBody>
              <a:bodyPr wrap="square" rtlCol="0">
                <a:spAutoFit/>
              </a:bodyPr>
              <a:lstStyle/>
              <a:p>
                <a:pPr algn="ctr"/>
                <a:r>
                  <a:rPr lang="id-ID" sz="3200" dirty="0">
                    <a:solidFill>
                      <a:schemeClr val="bg1"/>
                    </a:solidFill>
                  </a:rPr>
                  <a:t>BUSINESS</a:t>
                </a:r>
                <a:endParaRPr lang="id-ID" sz="1400" dirty="0">
                  <a:solidFill>
                    <a:schemeClr val="bg1"/>
                  </a:solidFill>
                </a:endParaRPr>
              </a:p>
            </p:txBody>
          </p:sp>
          <p:sp>
            <p:nvSpPr>
              <p:cNvPr id="112" name="TextBox 111"/>
              <p:cNvSpPr txBox="1"/>
              <p:nvPr/>
            </p:nvSpPr>
            <p:spPr>
              <a:xfrm>
                <a:off x="2822041" y="5709381"/>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1.2 GHz CPU</a:t>
                </a:r>
                <a:endParaRPr lang="id-ID" sz="1100" dirty="0">
                  <a:solidFill>
                    <a:schemeClr val="tx1">
                      <a:lumMod val="75000"/>
                      <a:lumOff val="25000"/>
                    </a:schemeClr>
                  </a:solidFill>
                </a:endParaRPr>
              </a:p>
            </p:txBody>
          </p:sp>
          <p:sp>
            <p:nvSpPr>
              <p:cNvPr id="113" name="TextBox 112"/>
              <p:cNvSpPr txBox="1"/>
              <p:nvPr/>
            </p:nvSpPr>
            <p:spPr>
              <a:xfrm>
                <a:off x="2822041" y="6517676"/>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756 MB RAM</a:t>
                </a:r>
                <a:endParaRPr lang="id-ID" sz="1100" dirty="0">
                  <a:solidFill>
                    <a:schemeClr val="tx1">
                      <a:lumMod val="75000"/>
                      <a:lumOff val="25000"/>
                    </a:schemeClr>
                  </a:solidFill>
                </a:endParaRPr>
              </a:p>
            </p:txBody>
          </p:sp>
          <p:sp>
            <p:nvSpPr>
              <p:cNvPr id="114" name="TextBox 113"/>
              <p:cNvSpPr txBox="1"/>
              <p:nvPr/>
            </p:nvSpPr>
            <p:spPr>
              <a:xfrm>
                <a:off x="2822041" y="7382664"/>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2 Email Server</a:t>
                </a:r>
                <a:endParaRPr lang="id-ID" sz="1100" dirty="0">
                  <a:solidFill>
                    <a:schemeClr val="tx1">
                      <a:lumMod val="75000"/>
                      <a:lumOff val="25000"/>
                    </a:schemeClr>
                  </a:solidFill>
                </a:endParaRPr>
              </a:p>
            </p:txBody>
          </p:sp>
          <p:sp>
            <p:nvSpPr>
              <p:cNvPr id="115" name="TextBox 114"/>
              <p:cNvSpPr txBox="1"/>
              <p:nvPr/>
            </p:nvSpPr>
            <p:spPr>
              <a:xfrm>
                <a:off x="2822041" y="8103333"/>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Free Setup</a:t>
                </a:r>
                <a:endParaRPr lang="id-ID" sz="1100" dirty="0">
                  <a:solidFill>
                    <a:schemeClr val="tx1">
                      <a:lumMod val="75000"/>
                      <a:lumOff val="25000"/>
                    </a:schemeClr>
                  </a:solidFill>
                </a:endParaRPr>
              </a:p>
            </p:txBody>
          </p:sp>
          <p:sp>
            <p:nvSpPr>
              <p:cNvPr id="116" name="TextBox 115"/>
              <p:cNvSpPr txBox="1"/>
              <p:nvPr/>
            </p:nvSpPr>
            <p:spPr>
              <a:xfrm>
                <a:off x="2822041" y="8878305"/>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24 x 5 Support</a:t>
                </a:r>
                <a:endParaRPr lang="id-ID" sz="1100" dirty="0">
                  <a:solidFill>
                    <a:schemeClr val="tx1">
                      <a:lumMod val="75000"/>
                      <a:lumOff val="25000"/>
                    </a:schemeClr>
                  </a:solidFill>
                </a:endParaRPr>
              </a:p>
            </p:txBody>
          </p:sp>
          <p:sp>
            <p:nvSpPr>
              <p:cNvPr id="117" name="TextBox 116"/>
              <p:cNvSpPr txBox="1"/>
              <p:nvPr/>
            </p:nvSpPr>
            <p:spPr>
              <a:xfrm>
                <a:off x="2822041" y="9598974"/>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Maintenance Fee</a:t>
                </a:r>
                <a:endParaRPr lang="id-ID" sz="1100" dirty="0">
                  <a:solidFill>
                    <a:schemeClr val="tx1">
                      <a:lumMod val="75000"/>
                      <a:lumOff val="25000"/>
                    </a:schemeClr>
                  </a:solidFill>
                </a:endParaRPr>
              </a:p>
            </p:txBody>
          </p:sp>
          <p:sp>
            <p:nvSpPr>
              <p:cNvPr id="118" name="TextBox 117"/>
              <p:cNvSpPr txBox="1"/>
              <p:nvPr/>
            </p:nvSpPr>
            <p:spPr>
              <a:xfrm>
                <a:off x="2822041" y="10362447"/>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Free Installation</a:t>
                </a:r>
                <a:endParaRPr lang="id-ID" sz="1100" dirty="0">
                  <a:solidFill>
                    <a:schemeClr val="tx1">
                      <a:lumMod val="75000"/>
                      <a:lumOff val="25000"/>
                    </a:schemeClr>
                  </a:solidFill>
                </a:endParaRPr>
              </a:p>
            </p:txBody>
          </p:sp>
        </p:grpSp>
        <p:sp>
          <p:nvSpPr>
            <p:cNvPr id="109" name="TextBox 108"/>
            <p:cNvSpPr txBox="1"/>
            <p:nvPr/>
          </p:nvSpPr>
          <p:spPr>
            <a:xfrm>
              <a:off x="5892491" y="11782003"/>
              <a:ext cx="2583999" cy="646331"/>
            </a:xfrm>
            <a:prstGeom prst="rect">
              <a:avLst/>
            </a:prstGeom>
            <a:noFill/>
          </p:spPr>
          <p:txBody>
            <a:bodyPr wrap="square" rtlCol="0">
              <a:spAutoFit/>
            </a:bodyPr>
            <a:lstStyle/>
            <a:p>
              <a:pPr algn="ctr"/>
              <a:r>
                <a:rPr lang="id-ID" sz="3600" b="1" dirty="0">
                  <a:solidFill>
                    <a:schemeClr val="bg1"/>
                  </a:solidFill>
                  <a:latin typeface="+mj-lt"/>
                </a:rPr>
                <a:t>Cart</a:t>
              </a:r>
              <a:endParaRPr lang="id-ID" sz="1600" b="1" dirty="0">
                <a:solidFill>
                  <a:schemeClr val="bg1"/>
                </a:solidFill>
                <a:latin typeface="+mj-lt"/>
              </a:endParaRPr>
            </a:p>
          </p:txBody>
        </p:sp>
      </p:grpSp>
      <p:grpSp>
        <p:nvGrpSpPr>
          <p:cNvPr id="128" name="Group 127"/>
          <p:cNvGrpSpPr/>
          <p:nvPr/>
        </p:nvGrpSpPr>
        <p:grpSpPr>
          <a:xfrm>
            <a:off x="16592113" y="3480655"/>
            <a:ext cx="5154772" cy="9129143"/>
            <a:chOff x="2531903" y="2075796"/>
            <a:chExt cx="5944588" cy="10527914"/>
          </a:xfrm>
        </p:grpSpPr>
        <p:grpSp>
          <p:nvGrpSpPr>
            <p:cNvPr id="129" name="Group 128"/>
            <p:cNvGrpSpPr/>
            <p:nvPr/>
          </p:nvGrpSpPr>
          <p:grpSpPr>
            <a:xfrm>
              <a:off x="2531903" y="2075796"/>
              <a:ext cx="5944588" cy="10527914"/>
              <a:chOff x="2531903" y="2075796"/>
              <a:chExt cx="5944588" cy="10527914"/>
            </a:xfrm>
          </p:grpSpPr>
          <p:grpSp>
            <p:nvGrpSpPr>
              <p:cNvPr id="141" name="Group 140"/>
              <p:cNvGrpSpPr/>
              <p:nvPr/>
            </p:nvGrpSpPr>
            <p:grpSpPr>
              <a:xfrm>
                <a:off x="2531904" y="2075796"/>
                <a:ext cx="5944587" cy="10527914"/>
                <a:chOff x="1017429" y="1984271"/>
                <a:chExt cx="2619719" cy="4639544"/>
              </a:xfrm>
            </p:grpSpPr>
            <p:sp>
              <p:nvSpPr>
                <p:cNvPr id="147" name="Rounded Rectangle 146"/>
                <p:cNvSpPr/>
                <p:nvPr/>
              </p:nvSpPr>
              <p:spPr>
                <a:xfrm>
                  <a:off x="1017430" y="1984271"/>
                  <a:ext cx="2155855" cy="1695553"/>
                </a:xfrm>
                <a:prstGeom prst="roundRect">
                  <a:avLst>
                    <a:gd name="adj" fmla="val 1565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US" dirty="0">
                    <a:latin typeface="+mj-lt"/>
                  </a:endParaRPr>
                </a:p>
              </p:txBody>
            </p:sp>
            <p:sp>
              <p:nvSpPr>
                <p:cNvPr id="148" name="Rounded Rectangle 147"/>
                <p:cNvSpPr/>
                <p:nvPr/>
              </p:nvSpPr>
              <p:spPr>
                <a:xfrm>
                  <a:off x="1017429" y="3441701"/>
                  <a:ext cx="2155855" cy="2871253"/>
                </a:xfrm>
                <a:prstGeom prst="roundRect">
                  <a:avLst>
                    <a:gd name="adj" fmla="val 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49" name="Rounded Rectangle 148"/>
                <p:cNvSpPr/>
                <p:nvPr/>
              </p:nvSpPr>
              <p:spPr>
                <a:xfrm>
                  <a:off x="2498406" y="6211538"/>
                  <a:ext cx="1138742" cy="412277"/>
                </a:xfrm>
                <a:prstGeom prst="roundRect">
                  <a:avLst>
                    <a:gd name="adj" fmla="val 39153"/>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ea typeface="Open Sans Light" panose="020B0306030504020204" pitchFamily="34" charset="0"/>
                    <a:cs typeface="Open Sans Light" panose="020B0306030504020204" pitchFamily="34" charset="0"/>
                  </a:endParaRPr>
                </a:p>
              </p:txBody>
            </p:sp>
          </p:grpSp>
          <p:sp>
            <p:nvSpPr>
              <p:cNvPr id="142" name="Rectangle 141"/>
              <p:cNvSpPr/>
              <p:nvPr/>
            </p:nvSpPr>
            <p:spPr>
              <a:xfrm>
                <a:off x="2531904" y="5620587"/>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43" name="Rectangle 142"/>
              <p:cNvSpPr/>
              <p:nvPr/>
            </p:nvSpPr>
            <p:spPr>
              <a:xfrm>
                <a:off x="2531904" y="7227988"/>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44" name="Rectangle 143"/>
              <p:cNvSpPr/>
              <p:nvPr/>
            </p:nvSpPr>
            <p:spPr>
              <a:xfrm>
                <a:off x="2531904" y="8741266"/>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45" name="Rectangle 144"/>
              <p:cNvSpPr/>
              <p:nvPr/>
            </p:nvSpPr>
            <p:spPr>
              <a:xfrm>
                <a:off x="2531904" y="10191234"/>
                <a:ext cx="4892001" cy="771552"/>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2400"/>
              </a:p>
            </p:txBody>
          </p:sp>
          <p:sp>
            <p:nvSpPr>
              <p:cNvPr id="146" name="Freeform 145"/>
              <p:cNvSpPr/>
              <p:nvPr/>
            </p:nvSpPr>
            <p:spPr>
              <a:xfrm>
                <a:off x="2531903" y="2088546"/>
                <a:ext cx="4892001" cy="1104727"/>
              </a:xfrm>
              <a:custGeom>
                <a:avLst/>
                <a:gdLst>
                  <a:gd name="connsiteX0" fmla="*/ 602249 w 4892001"/>
                  <a:gd name="connsiteY0" fmla="*/ 0 h 1104727"/>
                  <a:gd name="connsiteX1" fmla="*/ 4289753 w 4892001"/>
                  <a:gd name="connsiteY1" fmla="*/ 0 h 1104727"/>
                  <a:gd name="connsiteX2" fmla="*/ 4892001 w 4892001"/>
                  <a:gd name="connsiteY2" fmla="*/ 602249 h 1104727"/>
                  <a:gd name="connsiteX3" fmla="*/ 4892001 w 4892001"/>
                  <a:gd name="connsiteY3" fmla="*/ 1104727 h 1104727"/>
                  <a:gd name="connsiteX4" fmla="*/ 0 w 4892001"/>
                  <a:gd name="connsiteY4" fmla="*/ 1104727 h 1104727"/>
                  <a:gd name="connsiteX5" fmla="*/ 0 w 4892001"/>
                  <a:gd name="connsiteY5" fmla="*/ 602249 h 1104727"/>
                  <a:gd name="connsiteX6" fmla="*/ 602249 w 4892001"/>
                  <a:gd name="connsiteY6" fmla="*/ 0 h 1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2001" h="1104727">
                    <a:moveTo>
                      <a:pt x="602249" y="0"/>
                    </a:moveTo>
                    <a:lnTo>
                      <a:pt x="4289753" y="0"/>
                    </a:lnTo>
                    <a:cubicBezTo>
                      <a:pt x="4622365" y="0"/>
                      <a:pt x="4892001" y="269636"/>
                      <a:pt x="4892001" y="602249"/>
                    </a:cubicBezTo>
                    <a:lnTo>
                      <a:pt x="4892001" y="1104727"/>
                    </a:lnTo>
                    <a:lnTo>
                      <a:pt x="0" y="1104727"/>
                    </a:lnTo>
                    <a:lnTo>
                      <a:pt x="0" y="602249"/>
                    </a:lnTo>
                    <a:cubicBezTo>
                      <a:pt x="0" y="269636"/>
                      <a:pt x="269637" y="0"/>
                      <a:pt x="602249" y="0"/>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algn="ctr"/>
                <a:endParaRPr lang="en-US" dirty="0">
                  <a:latin typeface="+mj-lt"/>
                </a:endParaRPr>
              </a:p>
            </p:txBody>
          </p:sp>
        </p:grpSp>
        <p:grpSp>
          <p:nvGrpSpPr>
            <p:cNvPr id="130" name="Group 129"/>
            <p:cNvGrpSpPr/>
            <p:nvPr/>
          </p:nvGrpSpPr>
          <p:grpSpPr>
            <a:xfrm>
              <a:off x="2822041" y="2348521"/>
              <a:ext cx="4362450" cy="8475591"/>
              <a:chOff x="2822041" y="2348521"/>
              <a:chExt cx="4362450" cy="8475591"/>
            </a:xfrm>
          </p:grpSpPr>
          <p:sp>
            <p:nvSpPr>
              <p:cNvPr id="132" name="TextBox 131"/>
              <p:cNvSpPr txBox="1"/>
              <p:nvPr/>
            </p:nvSpPr>
            <p:spPr>
              <a:xfrm>
                <a:off x="2822041" y="3761742"/>
                <a:ext cx="4362450" cy="1171283"/>
              </a:xfrm>
              <a:prstGeom prst="rect">
                <a:avLst/>
              </a:prstGeom>
              <a:noFill/>
            </p:spPr>
            <p:txBody>
              <a:bodyPr wrap="square" rtlCol="0">
                <a:spAutoFit/>
              </a:bodyPr>
              <a:lstStyle/>
              <a:p>
                <a:pPr algn="ctr"/>
                <a:r>
                  <a:rPr lang="id-ID" sz="6000" b="1" dirty="0">
                    <a:solidFill>
                      <a:schemeClr val="bg1"/>
                    </a:solidFill>
                    <a:latin typeface="+mj-lt"/>
                  </a:rPr>
                  <a:t>$ 323 </a:t>
                </a:r>
                <a:r>
                  <a:rPr lang="id-ID" sz="3200" b="1" dirty="0">
                    <a:solidFill>
                      <a:schemeClr val="bg1"/>
                    </a:solidFill>
                    <a:latin typeface="+mj-lt"/>
                  </a:rPr>
                  <a:t>/mo</a:t>
                </a:r>
              </a:p>
            </p:txBody>
          </p:sp>
          <p:sp>
            <p:nvSpPr>
              <p:cNvPr id="133" name="TextBox 132"/>
              <p:cNvSpPr txBox="1"/>
              <p:nvPr/>
            </p:nvSpPr>
            <p:spPr>
              <a:xfrm>
                <a:off x="2822041" y="2348521"/>
                <a:ext cx="4362450" cy="674374"/>
              </a:xfrm>
              <a:prstGeom prst="rect">
                <a:avLst/>
              </a:prstGeom>
              <a:noFill/>
            </p:spPr>
            <p:txBody>
              <a:bodyPr wrap="square" rtlCol="0">
                <a:spAutoFit/>
              </a:bodyPr>
              <a:lstStyle/>
              <a:p>
                <a:pPr algn="ctr"/>
                <a:r>
                  <a:rPr lang="id-ID" sz="3200" dirty="0">
                    <a:solidFill>
                      <a:schemeClr val="bg1"/>
                    </a:solidFill>
                  </a:rPr>
                  <a:t>PREMIUM</a:t>
                </a:r>
                <a:endParaRPr lang="id-ID" sz="1400" dirty="0">
                  <a:solidFill>
                    <a:schemeClr val="bg1"/>
                  </a:solidFill>
                </a:endParaRPr>
              </a:p>
            </p:txBody>
          </p:sp>
          <p:sp>
            <p:nvSpPr>
              <p:cNvPr id="134" name="TextBox 133"/>
              <p:cNvSpPr txBox="1"/>
              <p:nvPr/>
            </p:nvSpPr>
            <p:spPr>
              <a:xfrm>
                <a:off x="2822041" y="5709381"/>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1.2 GHz CPU</a:t>
                </a:r>
                <a:endParaRPr lang="id-ID" sz="1100" dirty="0">
                  <a:solidFill>
                    <a:schemeClr val="tx1">
                      <a:lumMod val="75000"/>
                      <a:lumOff val="25000"/>
                    </a:schemeClr>
                  </a:solidFill>
                </a:endParaRPr>
              </a:p>
            </p:txBody>
          </p:sp>
          <p:sp>
            <p:nvSpPr>
              <p:cNvPr id="135" name="TextBox 134"/>
              <p:cNvSpPr txBox="1"/>
              <p:nvPr/>
            </p:nvSpPr>
            <p:spPr>
              <a:xfrm>
                <a:off x="2822041" y="6517676"/>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756 MB RAM</a:t>
                </a:r>
                <a:endParaRPr lang="id-ID" sz="1100" dirty="0">
                  <a:solidFill>
                    <a:schemeClr val="tx1">
                      <a:lumMod val="75000"/>
                      <a:lumOff val="25000"/>
                    </a:schemeClr>
                  </a:solidFill>
                </a:endParaRPr>
              </a:p>
            </p:txBody>
          </p:sp>
          <p:sp>
            <p:nvSpPr>
              <p:cNvPr id="136" name="TextBox 135"/>
              <p:cNvSpPr txBox="1"/>
              <p:nvPr/>
            </p:nvSpPr>
            <p:spPr>
              <a:xfrm>
                <a:off x="2822041" y="7382664"/>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2 Email Server</a:t>
                </a:r>
                <a:endParaRPr lang="id-ID" sz="1100" dirty="0">
                  <a:solidFill>
                    <a:schemeClr val="tx1">
                      <a:lumMod val="75000"/>
                      <a:lumOff val="25000"/>
                    </a:schemeClr>
                  </a:solidFill>
                </a:endParaRPr>
              </a:p>
            </p:txBody>
          </p:sp>
          <p:sp>
            <p:nvSpPr>
              <p:cNvPr id="137" name="TextBox 136"/>
              <p:cNvSpPr txBox="1"/>
              <p:nvPr/>
            </p:nvSpPr>
            <p:spPr>
              <a:xfrm>
                <a:off x="2822041" y="8103333"/>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Free Setup</a:t>
                </a:r>
                <a:endParaRPr lang="id-ID" sz="1100" dirty="0">
                  <a:solidFill>
                    <a:schemeClr val="tx1">
                      <a:lumMod val="75000"/>
                      <a:lumOff val="25000"/>
                    </a:schemeClr>
                  </a:solidFill>
                </a:endParaRPr>
              </a:p>
            </p:txBody>
          </p:sp>
          <p:sp>
            <p:nvSpPr>
              <p:cNvPr id="138" name="TextBox 137"/>
              <p:cNvSpPr txBox="1"/>
              <p:nvPr/>
            </p:nvSpPr>
            <p:spPr>
              <a:xfrm>
                <a:off x="2822041" y="8878305"/>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24 x 5 Support</a:t>
                </a:r>
                <a:endParaRPr lang="id-ID" sz="1100" dirty="0">
                  <a:solidFill>
                    <a:schemeClr val="tx1">
                      <a:lumMod val="75000"/>
                      <a:lumOff val="25000"/>
                    </a:schemeClr>
                  </a:solidFill>
                </a:endParaRPr>
              </a:p>
            </p:txBody>
          </p:sp>
          <p:sp>
            <p:nvSpPr>
              <p:cNvPr id="139" name="TextBox 138"/>
              <p:cNvSpPr txBox="1"/>
              <p:nvPr/>
            </p:nvSpPr>
            <p:spPr>
              <a:xfrm>
                <a:off x="2822041" y="9598974"/>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Maintenance Fee</a:t>
                </a:r>
                <a:endParaRPr lang="id-ID" sz="1100" dirty="0">
                  <a:solidFill>
                    <a:schemeClr val="tx1">
                      <a:lumMod val="75000"/>
                      <a:lumOff val="25000"/>
                    </a:schemeClr>
                  </a:solidFill>
                </a:endParaRPr>
              </a:p>
            </p:txBody>
          </p:sp>
          <p:sp>
            <p:nvSpPr>
              <p:cNvPr id="140" name="TextBox 139"/>
              <p:cNvSpPr txBox="1"/>
              <p:nvPr/>
            </p:nvSpPr>
            <p:spPr>
              <a:xfrm>
                <a:off x="2822041" y="10362447"/>
                <a:ext cx="4362450" cy="461665"/>
              </a:xfrm>
              <a:prstGeom prst="rect">
                <a:avLst/>
              </a:prstGeom>
              <a:noFill/>
            </p:spPr>
            <p:txBody>
              <a:bodyPr wrap="square" rtlCol="0">
                <a:spAutoFit/>
              </a:bodyPr>
              <a:lstStyle/>
              <a:p>
                <a:pPr algn="ctr"/>
                <a:r>
                  <a:rPr lang="id-ID" sz="2400" dirty="0">
                    <a:solidFill>
                      <a:schemeClr val="tx1">
                        <a:lumMod val="75000"/>
                        <a:lumOff val="25000"/>
                      </a:schemeClr>
                    </a:solidFill>
                  </a:rPr>
                  <a:t>Free Installation</a:t>
                </a:r>
                <a:endParaRPr lang="id-ID" sz="1100" dirty="0">
                  <a:solidFill>
                    <a:schemeClr val="tx1">
                      <a:lumMod val="75000"/>
                      <a:lumOff val="25000"/>
                    </a:schemeClr>
                  </a:solidFill>
                </a:endParaRPr>
              </a:p>
            </p:txBody>
          </p:sp>
        </p:grpSp>
        <p:sp>
          <p:nvSpPr>
            <p:cNvPr id="131" name="TextBox 130"/>
            <p:cNvSpPr txBox="1"/>
            <p:nvPr/>
          </p:nvSpPr>
          <p:spPr>
            <a:xfrm>
              <a:off x="5892491" y="11782003"/>
              <a:ext cx="2583999" cy="646331"/>
            </a:xfrm>
            <a:prstGeom prst="rect">
              <a:avLst/>
            </a:prstGeom>
            <a:noFill/>
          </p:spPr>
          <p:txBody>
            <a:bodyPr wrap="square" rtlCol="0">
              <a:spAutoFit/>
            </a:bodyPr>
            <a:lstStyle/>
            <a:p>
              <a:pPr algn="ctr"/>
              <a:r>
                <a:rPr lang="id-ID" sz="3600" b="1" dirty="0">
                  <a:solidFill>
                    <a:schemeClr val="bg1"/>
                  </a:solidFill>
                  <a:latin typeface="+mj-lt"/>
                </a:rPr>
                <a:t>Cart</a:t>
              </a:r>
              <a:endParaRPr lang="id-ID" sz="1600" b="1" dirty="0">
                <a:solidFill>
                  <a:schemeClr val="bg1"/>
                </a:solidFill>
                <a:latin typeface="+mj-lt"/>
              </a:endParaRPr>
            </a:p>
          </p:txBody>
        </p:sp>
      </p:grpSp>
      <p:sp>
        <p:nvSpPr>
          <p:cNvPr id="70" name="TextBox 69"/>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49</a:t>
            </a:fld>
            <a:endParaRPr lang="en-US" sz="2400" dirty="0">
              <a:solidFill>
                <a:schemeClr val="bg1"/>
              </a:solidFill>
            </a:endParaRPr>
          </a:p>
        </p:txBody>
      </p:sp>
    </p:spTree>
    <p:extLst>
      <p:ext uri="{BB962C8B-B14F-4D97-AF65-F5344CB8AC3E}">
        <p14:creationId xmlns:p14="http://schemas.microsoft.com/office/powerpoint/2010/main" val="1315032506"/>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p:cTn id="7" dur="500" fill="hold"/>
                                        <p:tgtEl>
                                          <p:spTgt spid="59"/>
                                        </p:tgtEl>
                                        <p:attrNameLst>
                                          <p:attrName>ppt_w</p:attrName>
                                        </p:attrNameLst>
                                      </p:cBhvr>
                                      <p:tavLst>
                                        <p:tav tm="0">
                                          <p:val>
                                            <p:fltVal val="0"/>
                                          </p:val>
                                        </p:tav>
                                        <p:tav tm="100000">
                                          <p:val>
                                            <p:strVal val="#ppt_w"/>
                                          </p:val>
                                        </p:tav>
                                      </p:tavLst>
                                    </p:anim>
                                    <p:anim calcmode="lin" valueType="num">
                                      <p:cBhvr>
                                        <p:cTn id="8" dur="500" fill="hold"/>
                                        <p:tgtEl>
                                          <p:spTgt spid="59"/>
                                        </p:tgtEl>
                                        <p:attrNameLst>
                                          <p:attrName>ppt_h</p:attrName>
                                        </p:attrNameLst>
                                      </p:cBhvr>
                                      <p:tavLst>
                                        <p:tav tm="0">
                                          <p:val>
                                            <p:fltVal val="0"/>
                                          </p:val>
                                        </p:tav>
                                        <p:tav tm="100000">
                                          <p:val>
                                            <p:strVal val="#ppt_h"/>
                                          </p:val>
                                        </p:tav>
                                      </p:tavLst>
                                    </p:anim>
                                    <p:animEffect transition="in" filter="fade">
                                      <p:cBhvr>
                                        <p:cTn id="9" dur="500"/>
                                        <p:tgtEl>
                                          <p:spTgt spid="59"/>
                                        </p:tgtEl>
                                      </p:cBhvr>
                                    </p:animEffect>
                                  </p:childTnLst>
                                </p:cTn>
                              </p:par>
                              <p:par>
                                <p:cTn id="10" presetID="53" presetClass="entr" presetSubtype="16" fill="hold" nodeType="withEffect">
                                  <p:stCondLst>
                                    <p:cond delay="0"/>
                                  </p:stCondLst>
                                  <p:childTnLst>
                                    <p:set>
                                      <p:cBhvr>
                                        <p:cTn id="11" dur="1" fill="hold">
                                          <p:stCondLst>
                                            <p:cond delay="0"/>
                                          </p:stCondLst>
                                        </p:cTn>
                                        <p:tgtEl>
                                          <p:spTgt spid="106"/>
                                        </p:tgtEl>
                                        <p:attrNameLst>
                                          <p:attrName>style.visibility</p:attrName>
                                        </p:attrNameLst>
                                      </p:cBhvr>
                                      <p:to>
                                        <p:strVal val="visible"/>
                                      </p:to>
                                    </p:set>
                                    <p:anim calcmode="lin" valueType="num">
                                      <p:cBhvr>
                                        <p:cTn id="12" dur="500" fill="hold"/>
                                        <p:tgtEl>
                                          <p:spTgt spid="106"/>
                                        </p:tgtEl>
                                        <p:attrNameLst>
                                          <p:attrName>ppt_w</p:attrName>
                                        </p:attrNameLst>
                                      </p:cBhvr>
                                      <p:tavLst>
                                        <p:tav tm="0">
                                          <p:val>
                                            <p:fltVal val="0"/>
                                          </p:val>
                                        </p:tav>
                                        <p:tav tm="100000">
                                          <p:val>
                                            <p:strVal val="#ppt_w"/>
                                          </p:val>
                                        </p:tav>
                                      </p:tavLst>
                                    </p:anim>
                                    <p:anim calcmode="lin" valueType="num">
                                      <p:cBhvr>
                                        <p:cTn id="13" dur="500" fill="hold"/>
                                        <p:tgtEl>
                                          <p:spTgt spid="106"/>
                                        </p:tgtEl>
                                        <p:attrNameLst>
                                          <p:attrName>ppt_h</p:attrName>
                                        </p:attrNameLst>
                                      </p:cBhvr>
                                      <p:tavLst>
                                        <p:tav tm="0">
                                          <p:val>
                                            <p:fltVal val="0"/>
                                          </p:val>
                                        </p:tav>
                                        <p:tav tm="100000">
                                          <p:val>
                                            <p:strVal val="#ppt_h"/>
                                          </p:val>
                                        </p:tav>
                                      </p:tavLst>
                                    </p:anim>
                                    <p:animEffect transition="in" filter="fade">
                                      <p:cBhvr>
                                        <p:cTn id="14" dur="500"/>
                                        <p:tgtEl>
                                          <p:spTgt spid="106"/>
                                        </p:tgtEl>
                                      </p:cBhvr>
                                    </p:animEffect>
                                  </p:childTnLst>
                                </p:cTn>
                              </p:par>
                              <p:par>
                                <p:cTn id="15" presetID="53" presetClass="entr" presetSubtype="16" fill="hold" nodeType="withEffect">
                                  <p:stCondLst>
                                    <p:cond delay="0"/>
                                  </p:stCondLst>
                                  <p:childTnLst>
                                    <p:set>
                                      <p:cBhvr>
                                        <p:cTn id="16" dur="1" fill="hold">
                                          <p:stCondLst>
                                            <p:cond delay="0"/>
                                          </p:stCondLst>
                                        </p:cTn>
                                        <p:tgtEl>
                                          <p:spTgt spid="128"/>
                                        </p:tgtEl>
                                        <p:attrNameLst>
                                          <p:attrName>style.visibility</p:attrName>
                                        </p:attrNameLst>
                                      </p:cBhvr>
                                      <p:to>
                                        <p:strVal val="visible"/>
                                      </p:to>
                                    </p:set>
                                    <p:anim calcmode="lin" valueType="num">
                                      <p:cBhvr>
                                        <p:cTn id="17" dur="500" fill="hold"/>
                                        <p:tgtEl>
                                          <p:spTgt spid="128"/>
                                        </p:tgtEl>
                                        <p:attrNameLst>
                                          <p:attrName>ppt_w</p:attrName>
                                        </p:attrNameLst>
                                      </p:cBhvr>
                                      <p:tavLst>
                                        <p:tav tm="0">
                                          <p:val>
                                            <p:fltVal val="0"/>
                                          </p:val>
                                        </p:tav>
                                        <p:tav tm="100000">
                                          <p:val>
                                            <p:strVal val="#ppt_w"/>
                                          </p:val>
                                        </p:tav>
                                      </p:tavLst>
                                    </p:anim>
                                    <p:anim calcmode="lin" valueType="num">
                                      <p:cBhvr>
                                        <p:cTn id="18" dur="500" fill="hold"/>
                                        <p:tgtEl>
                                          <p:spTgt spid="128"/>
                                        </p:tgtEl>
                                        <p:attrNameLst>
                                          <p:attrName>ppt_h</p:attrName>
                                        </p:attrNameLst>
                                      </p:cBhvr>
                                      <p:tavLst>
                                        <p:tav tm="0">
                                          <p:val>
                                            <p:fltVal val="0"/>
                                          </p:val>
                                        </p:tav>
                                        <p:tav tm="100000">
                                          <p:val>
                                            <p:strVal val="#ppt_h"/>
                                          </p:val>
                                        </p:tav>
                                      </p:tavLst>
                                    </p:anim>
                                    <p:animEffect transition="in" filter="fade">
                                      <p:cBhvr>
                                        <p:cTn id="19"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CONCLUSION</a:t>
            </a:r>
            <a:endParaRPr lang="en-AU" dirty="0"/>
          </a:p>
        </p:txBody>
      </p:sp>
      <p:sp>
        <p:nvSpPr>
          <p:cNvPr id="3" name="Content Placeholder 2"/>
          <p:cNvSpPr>
            <a:spLocks noGrp="1"/>
          </p:cNvSpPr>
          <p:nvPr>
            <p:ph idx="1"/>
          </p:nvPr>
        </p:nvSpPr>
        <p:spPr/>
        <p:txBody>
          <a:bodyPr>
            <a:normAutofit fontScale="92500" lnSpcReduction="20000"/>
          </a:bodyPr>
          <a:lstStyle/>
          <a:p>
            <a:r>
              <a:rPr lang="id-ID" dirty="0"/>
              <a:t>We May Conclude That</a:t>
            </a:r>
            <a:endParaRPr lang="en-AU" dirty="0"/>
          </a:p>
        </p:txBody>
      </p:sp>
      <p:sp>
        <p:nvSpPr>
          <p:cNvPr id="22" name="Freeform 21"/>
          <p:cNvSpPr>
            <a:spLocks noEditPoints="1"/>
          </p:cNvSpPr>
          <p:nvPr/>
        </p:nvSpPr>
        <p:spPr bwMode="auto">
          <a:xfrm>
            <a:off x="1482246" y="4180572"/>
            <a:ext cx="654939" cy="1034360"/>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grpSp>
        <p:nvGrpSpPr>
          <p:cNvPr id="23" name="Group 22"/>
          <p:cNvGrpSpPr/>
          <p:nvPr/>
        </p:nvGrpSpPr>
        <p:grpSpPr>
          <a:xfrm>
            <a:off x="8790616" y="4034963"/>
            <a:ext cx="993139" cy="994839"/>
            <a:chOff x="7275629" y="3973834"/>
            <a:chExt cx="464344" cy="465138"/>
          </a:xfrm>
          <a:solidFill>
            <a:schemeClr val="accent2"/>
          </a:solidFill>
        </p:grpSpPr>
        <p:sp>
          <p:nvSpPr>
            <p:cNvPr id="24"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5"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7"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8"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9"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30" name="Freeform 29"/>
          <p:cNvSpPr>
            <a:spLocks noEditPoints="1"/>
          </p:cNvSpPr>
          <p:nvPr/>
        </p:nvSpPr>
        <p:spPr bwMode="auto">
          <a:xfrm>
            <a:off x="16532323" y="4152321"/>
            <a:ext cx="1017835" cy="822933"/>
          </a:xfrm>
          <a:custGeom>
            <a:avLst/>
            <a:gdLst>
              <a:gd name="T0" fmla="*/ 86 w 109"/>
              <a:gd name="T1" fmla="*/ 88 h 88"/>
              <a:gd name="T2" fmla="*/ 84 w 109"/>
              <a:gd name="T3" fmla="*/ 44 h 88"/>
              <a:gd name="T4" fmla="*/ 80 w 109"/>
              <a:gd name="T5" fmla="*/ 71 h 88"/>
              <a:gd name="T6" fmla="*/ 109 w 109"/>
              <a:gd name="T7" fmla="*/ 0 h 88"/>
              <a:gd name="T8" fmla="*/ 92 w 109"/>
              <a:gd name="T9" fmla="*/ 33 h 88"/>
              <a:gd name="T10" fmla="*/ 80 w 109"/>
              <a:gd name="T11" fmla="*/ 25 h 88"/>
              <a:gd name="T12" fmla="*/ 67 w 109"/>
              <a:gd name="T13" fmla="*/ 68 h 88"/>
              <a:gd name="T14" fmla="*/ 37 w 109"/>
              <a:gd name="T15" fmla="*/ 73 h 88"/>
              <a:gd name="T16" fmla="*/ 19 w 109"/>
              <a:gd name="T17" fmla="*/ 63 h 88"/>
              <a:gd name="T18" fmla="*/ 0 w 109"/>
              <a:gd name="T19" fmla="*/ 56 h 88"/>
              <a:gd name="T20" fmla="*/ 25 w 109"/>
              <a:gd name="T21" fmla="*/ 48 h 88"/>
              <a:gd name="T22" fmla="*/ 30 w 109"/>
              <a:gd name="T23" fmla="*/ 57 h 88"/>
              <a:gd name="T24" fmla="*/ 44 w 109"/>
              <a:gd name="T25" fmla="*/ 29 h 88"/>
              <a:gd name="T26" fmla="*/ 66 w 109"/>
              <a:gd name="T27" fmla="*/ 50 h 88"/>
              <a:gd name="T28" fmla="*/ 68 w 109"/>
              <a:gd name="T29" fmla="*/ 18 h 88"/>
              <a:gd name="T30" fmla="*/ 78 w 109"/>
              <a:gd name="T31" fmla="*/ 12 h 88"/>
              <a:gd name="T32" fmla="*/ 90 w 109"/>
              <a:gd name="T33" fmla="*/ 1 h 88"/>
              <a:gd name="T34" fmla="*/ 22 w 109"/>
              <a:gd name="T35" fmla="*/ 88 h 88"/>
              <a:gd name="T36" fmla="*/ 29 w 109"/>
              <a:gd name="T37" fmla="*/ 80 h 88"/>
              <a:gd name="T38" fmla="*/ 22 w 109"/>
              <a:gd name="T39" fmla="*/ 79 h 88"/>
              <a:gd name="T40" fmla="*/ 11 w 109"/>
              <a:gd name="T41" fmla="*/ 88 h 88"/>
              <a:gd name="T42" fmla="*/ 17 w 109"/>
              <a:gd name="T43" fmla="*/ 71 h 88"/>
              <a:gd name="T44" fmla="*/ 11 w 109"/>
              <a:gd name="T45" fmla="*/ 73 h 88"/>
              <a:gd name="T46" fmla="*/ 34 w 109"/>
              <a:gd name="T47" fmla="*/ 88 h 88"/>
              <a:gd name="T48" fmla="*/ 40 w 109"/>
              <a:gd name="T49" fmla="*/ 79 h 88"/>
              <a:gd name="T50" fmla="*/ 34 w 109"/>
              <a:gd name="T51" fmla="*/ 80 h 88"/>
              <a:gd name="T52" fmla="*/ 45 w 109"/>
              <a:gd name="T53" fmla="*/ 88 h 88"/>
              <a:gd name="T54" fmla="*/ 52 w 109"/>
              <a:gd name="T55" fmla="*/ 63 h 88"/>
              <a:gd name="T56" fmla="*/ 45 w 109"/>
              <a:gd name="T57" fmla="*/ 69 h 88"/>
              <a:gd name="T58" fmla="*/ 57 w 109"/>
              <a:gd name="T59" fmla="*/ 88 h 88"/>
              <a:gd name="T60" fmla="*/ 63 w 109"/>
              <a:gd name="T61" fmla="*/ 73 h 88"/>
              <a:gd name="T62" fmla="*/ 57 w 109"/>
              <a:gd name="T63" fmla="*/ 88 h 88"/>
              <a:gd name="T64" fmla="*/ 75 w 109"/>
              <a:gd name="T65" fmla="*/ 88 h 88"/>
              <a:gd name="T66" fmla="*/ 68 w 109"/>
              <a:gd name="T67"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88">
                <a:moveTo>
                  <a:pt x="80" y="88"/>
                </a:moveTo>
                <a:cubicBezTo>
                  <a:pt x="86" y="88"/>
                  <a:pt x="86" y="88"/>
                  <a:pt x="86" y="88"/>
                </a:cubicBezTo>
                <a:cubicBezTo>
                  <a:pt x="86" y="44"/>
                  <a:pt x="86" y="44"/>
                  <a:pt x="86" y="44"/>
                </a:cubicBezTo>
                <a:cubicBezTo>
                  <a:pt x="84" y="44"/>
                  <a:pt x="84" y="44"/>
                  <a:pt x="84" y="44"/>
                </a:cubicBezTo>
                <a:cubicBezTo>
                  <a:pt x="82" y="70"/>
                  <a:pt x="82" y="70"/>
                  <a:pt x="82" y="70"/>
                </a:cubicBezTo>
                <a:cubicBezTo>
                  <a:pt x="80" y="71"/>
                  <a:pt x="80" y="71"/>
                  <a:pt x="80" y="71"/>
                </a:cubicBezTo>
                <a:cubicBezTo>
                  <a:pt x="80" y="88"/>
                  <a:pt x="80" y="88"/>
                  <a:pt x="80" y="88"/>
                </a:cubicBezTo>
                <a:close/>
                <a:moveTo>
                  <a:pt x="109" y="0"/>
                </a:moveTo>
                <a:cubicBezTo>
                  <a:pt x="100" y="17"/>
                  <a:pt x="100" y="17"/>
                  <a:pt x="100" y="17"/>
                </a:cubicBezTo>
                <a:cubicBezTo>
                  <a:pt x="92" y="33"/>
                  <a:pt x="92" y="33"/>
                  <a:pt x="92" y="33"/>
                </a:cubicBezTo>
                <a:cubicBezTo>
                  <a:pt x="84" y="22"/>
                  <a:pt x="84" y="22"/>
                  <a:pt x="84" y="22"/>
                </a:cubicBezTo>
                <a:cubicBezTo>
                  <a:pt x="80" y="25"/>
                  <a:pt x="80" y="25"/>
                  <a:pt x="80" y="25"/>
                </a:cubicBezTo>
                <a:cubicBezTo>
                  <a:pt x="77" y="64"/>
                  <a:pt x="77" y="64"/>
                  <a:pt x="77" y="64"/>
                </a:cubicBezTo>
                <a:cubicBezTo>
                  <a:pt x="67" y="68"/>
                  <a:pt x="67" y="68"/>
                  <a:pt x="67" y="68"/>
                </a:cubicBezTo>
                <a:cubicBezTo>
                  <a:pt x="48" y="50"/>
                  <a:pt x="48" y="50"/>
                  <a:pt x="48" y="50"/>
                </a:cubicBezTo>
                <a:cubicBezTo>
                  <a:pt x="37" y="73"/>
                  <a:pt x="37" y="73"/>
                  <a:pt x="37" y="73"/>
                </a:cubicBezTo>
                <a:cubicBezTo>
                  <a:pt x="26" y="73"/>
                  <a:pt x="26" y="73"/>
                  <a:pt x="26" y="73"/>
                </a:cubicBezTo>
                <a:cubicBezTo>
                  <a:pt x="19" y="63"/>
                  <a:pt x="19" y="63"/>
                  <a:pt x="19" y="63"/>
                </a:cubicBezTo>
                <a:cubicBezTo>
                  <a:pt x="4" y="67"/>
                  <a:pt x="4" y="67"/>
                  <a:pt x="4" y="67"/>
                </a:cubicBezTo>
                <a:cubicBezTo>
                  <a:pt x="0" y="56"/>
                  <a:pt x="0" y="56"/>
                  <a:pt x="0" y="56"/>
                </a:cubicBezTo>
                <a:cubicBezTo>
                  <a:pt x="20" y="50"/>
                  <a:pt x="20" y="50"/>
                  <a:pt x="20" y="50"/>
                </a:cubicBezTo>
                <a:cubicBezTo>
                  <a:pt x="25" y="48"/>
                  <a:pt x="25" y="48"/>
                  <a:pt x="25" y="48"/>
                </a:cubicBezTo>
                <a:cubicBezTo>
                  <a:pt x="27" y="52"/>
                  <a:pt x="27" y="52"/>
                  <a:pt x="27" y="52"/>
                </a:cubicBezTo>
                <a:cubicBezTo>
                  <a:pt x="30" y="57"/>
                  <a:pt x="30" y="57"/>
                  <a:pt x="30" y="57"/>
                </a:cubicBezTo>
                <a:cubicBezTo>
                  <a:pt x="40" y="37"/>
                  <a:pt x="40" y="37"/>
                  <a:pt x="40" y="37"/>
                </a:cubicBezTo>
                <a:cubicBezTo>
                  <a:pt x="44" y="29"/>
                  <a:pt x="44" y="29"/>
                  <a:pt x="44" y="29"/>
                </a:cubicBezTo>
                <a:cubicBezTo>
                  <a:pt x="50" y="35"/>
                  <a:pt x="50" y="35"/>
                  <a:pt x="50" y="35"/>
                </a:cubicBezTo>
                <a:cubicBezTo>
                  <a:pt x="66" y="50"/>
                  <a:pt x="66" y="50"/>
                  <a:pt x="66" y="50"/>
                </a:cubicBezTo>
                <a:cubicBezTo>
                  <a:pt x="68" y="21"/>
                  <a:pt x="68" y="21"/>
                  <a:pt x="68" y="21"/>
                </a:cubicBezTo>
                <a:cubicBezTo>
                  <a:pt x="68" y="18"/>
                  <a:pt x="68" y="18"/>
                  <a:pt x="68" y="18"/>
                </a:cubicBezTo>
                <a:cubicBezTo>
                  <a:pt x="71" y="16"/>
                  <a:pt x="71" y="16"/>
                  <a:pt x="71" y="16"/>
                </a:cubicBezTo>
                <a:cubicBezTo>
                  <a:pt x="78" y="12"/>
                  <a:pt x="78" y="12"/>
                  <a:pt x="78" y="12"/>
                </a:cubicBezTo>
                <a:cubicBezTo>
                  <a:pt x="72" y="2"/>
                  <a:pt x="72" y="2"/>
                  <a:pt x="72" y="2"/>
                </a:cubicBezTo>
                <a:cubicBezTo>
                  <a:pt x="90" y="1"/>
                  <a:pt x="90" y="1"/>
                  <a:pt x="90" y="1"/>
                </a:cubicBezTo>
                <a:cubicBezTo>
                  <a:pt x="109" y="0"/>
                  <a:pt x="109" y="0"/>
                  <a:pt x="109" y="0"/>
                </a:cubicBezTo>
                <a:close/>
                <a:moveTo>
                  <a:pt x="22" y="88"/>
                </a:moveTo>
                <a:cubicBezTo>
                  <a:pt x="24" y="88"/>
                  <a:pt x="27" y="88"/>
                  <a:pt x="29" y="88"/>
                </a:cubicBezTo>
                <a:cubicBezTo>
                  <a:pt x="29" y="80"/>
                  <a:pt x="29" y="80"/>
                  <a:pt x="29" y="80"/>
                </a:cubicBezTo>
                <a:cubicBezTo>
                  <a:pt x="23" y="81"/>
                  <a:pt x="23" y="81"/>
                  <a:pt x="23" y="81"/>
                </a:cubicBezTo>
                <a:cubicBezTo>
                  <a:pt x="22" y="79"/>
                  <a:pt x="22" y="79"/>
                  <a:pt x="22" y="79"/>
                </a:cubicBezTo>
                <a:cubicBezTo>
                  <a:pt x="22" y="88"/>
                  <a:pt x="22" y="88"/>
                  <a:pt x="22" y="88"/>
                </a:cubicBezTo>
                <a:close/>
                <a:moveTo>
                  <a:pt x="11" y="88"/>
                </a:moveTo>
                <a:cubicBezTo>
                  <a:pt x="17" y="88"/>
                  <a:pt x="17" y="88"/>
                  <a:pt x="17" y="88"/>
                </a:cubicBezTo>
                <a:cubicBezTo>
                  <a:pt x="17" y="71"/>
                  <a:pt x="17" y="71"/>
                  <a:pt x="17" y="71"/>
                </a:cubicBezTo>
                <a:cubicBezTo>
                  <a:pt x="17" y="71"/>
                  <a:pt x="17" y="71"/>
                  <a:pt x="17" y="71"/>
                </a:cubicBezTo>
                <a:cubicBezTo>
                  <a:pt x="11" y="73"/>
                  <a:pt x="11" y="73"/>
                  <a:pt x="11" y="73"/>
                </a:cubicBezTo>
                <a:cubicBezTo>
                  <a:pt x="11" y="88"/>
                  <a:pt x="11" y="88"/>
                  <a:pt x="11" y="88"/>
                </a:cubicBezTo>
                <a:close/>
                <a:moveTo>
                  <a:pt x="34" y="88"/>
                </a:moveTo>
                <a:cubicBezTo>
                  <a:pt x="36" y="88"/>
                  <a:pt x="38" y="88"/>
                  <a:pt x="40" y="88"/>
                </a:cubicBezTo>
                <a:cubicBezTo>
                  <a:pt x="40" y="79"/>
                  <a:pt x="40" y="79"/>
                  <a:pt x="40" y="79"/>
                </a:cubicBezTo>
                <a:cubicBezTo>
                  <a:pt x="40" y="80"/>
                  <a:pt x="40" y="80"/>
                  <a:pt x="40" y="80"/>
                </a:cubicBezTo>
                <a:cubicBezTo>
                  <a:pt x="34" y="80"/>
                  <a:pt x="34" y="80"/>
                  <a:pt x="34" y="80"/>
                </a:cubicBezTo>
                <a:cubicBezTo>
                  <a:pt x="34" y="88"/>
                  <a:pt x="34" y="88"/>
                  <a:pt x="34" y="88"/>
                </a:cubicBezTo>
                <a:close/>
                <a:moveTo>
                  <a:pt x="45" y="88"/>
                </a:moveTo>
                <a:cubicBezTo>
                  <a:pt x="47" y="88"/>
                  <a:pt x="50" y="88"/>
                  <a:pt x="52" y="88"/>
                </a:cubicBezTo>
                <a:cubicBezTo>
                  <a:pt x="52" y="63"/>
                  <a:pt x="52" y="63"/>
                  <a:pt x="52" y="63"/>
                </a:cubicBezTo>
                <a:cubicBezTo>
                  <a:pt x="49" y="60"/>
                  <a:pt x="49" y="60"/>
                  <a:pt x="49" y="60"/>
                </a:cubicBezTo>
                <a:cubicBezTo>
                  <a:pt x="45" y="69"/>
                  <a:pt x="45" y="69"/>
                  <a:pt x="45" y="69"/>
                </a:cubicBezTo>
                <a:cubicBezTo>
                  <a:pt x="45" y="88"/>
                  <a:pt x="45" y="88"/>
                  <a:pt x="45" y="88"/>
                </a:cubicBezTo>
                <a:close/>
                <a:moveTo>
                  <a:pt x="57" y="88"/>
                </a:moveTo>
                <a:cubicBezTo>
                  <a:pt x="59" y="88"/>
                  <a:pt x="61" y="88"/>
                  <a:pt x="63" y="88"/>
                </a:cubicBezTo>
                <a:cubicBezTo>
                  <a:pt x="63" y="73"/>
                  <a:pt x="63" y="73"/>
                  <a:pt x="63" y="73"/>
                </a:cubicBezTo>
                <a:cubicBezTo>
                  <a:pt x="57" y="67"/>
                  <a:pt x="57" y="67"/>
                  <a:pt x="57" y="67"/>
                </a:cubicBezTo>
                <a:cubicBezTo>
                  <a:pt x="57" y="88"/>
                  <a:pt x="57" y="88"/>
                  <a:pt x="57" y="88"/>
                </a:cubicBezTo>
                <a:close/>
                <a:moveTo>
                  <a:pt x="68" y="88"/>
                </a:moveTo>
                <a:cubicBezTo>
                  <a:pt x="70" y="88"/>
                  <a:pt x="73" y="88"/>
                  <a:pt x="75" y="88"/>
                </a:cubicBezTo>
                <a:cubicBezTo>
                  <a:pt x="75" y="72"/>
                  <a:pt x="75" y="72"/>
                  <a:pt x="75" y="72"/>
                </a:cubicBezTo>
                <a:cubicBezTo>
                  <a:pt x="68" y="75"/>
                  <a:pt x="68" y="75"/>
                  <a:pt x="68" y="75"/>
                </a:cubicBezTo>
                <a:lnTo>
                  <a:pt x="68" y="88"/>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prstClr val="black"/>
              </a:solidFill>
            </a:endParaRPr>
          </a:p>
        </p:txBody>
      </p:sp>
      <p:sp>
        <p:nvSpPr>
          <p:cNvPr id="31" name="Freeform 37"/>
          <p:cNvSpPr>
            <a:spLocks noEditPoints="1"/>
          </p:cNvSpPr>
          <p:nvPr/>
        </p:nvSpPr>
        <p:spPr bwMode="auto">
          <a:xfrm>
            <a:off x="1389328" y="8320169"/>
            <a:ext cx="840774" cy="834944"/>
          </a:xfrm>
          <a:custGeom>
            <a:avLst/>
            <a:gdLst>
              <a:gd name="T0" fmla="*/ 0 w 120"/>
              <a:gd name="T1" fmla="*/ 60 h 120"/>
              <a:gd name="T2" fmla="*/ 120 w 120"/>
              <a:gd name="T3" fmla="*/ 60 h 120"/>
              <a:gd name="T4" fmla="*/ 83 w 120"/>
              <a:gd name="T5" fmla="*/ 24 h 120"/>
              <a:gd name="T6" fmla="*/ 86 w 120"/>
              <a:gd name="T7" fmla="*/ 14 h 120"/>
              <a:gd name="T8" fmla="*/ 86 w 120"/>
              <a:gd name="T9" fmla="*/ 28 h 120"/>
              <a:gd name="T10" fmla="*/ 47 w 120"/>
              <a:gd name="T11" fmla="*/ 77 h 120"/>
              <a:gd name="T12" fmla="*/ 41 w 120"/>
              <a:gd name="T13" fmla="*/ 88 h 120"/>
              <a:gd name="T14" fmla="*/ 38 w 120"/>
              <a:gd name="T15" fmla="*/ 95 h 120"/>
              <a:gd name="T16" fmla="*/ 37 w 120"/>
              <a:gd name="T17" fmla="*/ 110 h 120"/>
              <a:gd name="T18" fmla="*/ 31 w 120"/>
              <a:gd name="T19" fmla="*/ 99 h 120"/>
              <a:gd name="T20" fmla="*/ 26 w 120"/>
              <a:gd name="T21" fmla="*/ 89 h 120"/>
              <a:gd name="T22" fmla="*/ 17 w 120"/>
              <a:gd name="T23" fmla="*/ 82 h 120"/>
              <a:gd name="T24" fmla="*/ 16 w 120"/>
              <a:gd name="T25" fmla="*/ 68 h 120"/>
              <a:gd name="T26" fmla="*/ 15 w 120"/>
              <a:gd name="T27" fmla="*/ 60 h 120"/>
              <a:gd name="T28" fmla="*/ 10 w 120"/>
              <a:gd name="T29" fmla="*/ 54 h 120"/>
              <a:gd name="T30" fmla="*/ 10 w 120"/>
              <a:gd name="T31" fmla="*/ 45 h 120"/>
              <a:gd name="T32" fmla="*/ 38 w 120"/>
              <a:gd name="T33" fmla="*/ 20 h 120"/>
              <a:gd name="T34" fmla="*/ 31 w 120"/>
              <a:gd name="T35" fmla="*/ 20 h 120"/>
              <a:gd name="T36" fmla="*/ 28 w 120"/>
              <a:gd name="T37" fmla="*/ 26 h 120"/>
              <a:gd name="T38" fmla="*/ 32 w 120"/>
              <a:gd name="T39" fmla="*/ 28 h 120"/>
              <a:gd name="T40" fmla="*/ 31 w 120"/>
              <a:gd name="T41" fmla="*/ 24 h 120"/>
              <a:gd name="T42" fmla="*/ 47 w 120"/>
              <a:gd name="T43" fmla="*/ 30 h 120"/>
              <a:gd name="T44" fmla="*/ 41 w 120"/>
              <a:gd name="T45" fmla="*/ 34 h 120"/>
              <a:gd name="T46" fmla="*/ 37 w 120"/>
              <a:gd name="T47" fmla="*/ 36 h 120"/>
              <a:gd name="T48" fmla="*/ 38 w 120"/>
              <a:gd name="T49" fmla="*/ 43 h 120"/>
              <a:gd name="T50" fmla="*/ 33 w 120"/>
              <a:gd name="T51" fmla="*/ 49 h 120"/>
              <a:gd name="T52" fmla="*/ 29 w 120"/>
              <a:gd name="T53" fmla="*/ 51 h 120"/>
              <a:gd name="T54" fmla="*/ 21 w 120"/>
              <a:gd name="T55" fmla="*/ 49 h 120"/>
              <a:gd name="T56" fmla="*/ 15 w 120"/>
              <a:gd name="T57" fmla="*/ 54 h 120"/>
              <a:gd name="T58" fmla="*/ 16 w 120"/>
              <a:gd name="T59" fmla="*/ 58 h 120"/>
              <a:gd name="T60" fmla="*/ 27 w 120"/>
              <a:gd name="T61" fmla="*/ 62 h 120"/>
              <a:gd name="T62" fmla="*/ 41 w 120"/>
              <a:gd name="T63" fmla="*/ 66 h 120"/>
              <a:gd name="T64" fmla="*/ 47 w 120"/>
              <a:gd name="T65" fmla="*/ 77 h 120"/>
              <a:gd name="T66" fmla="*/ 55 w 120"/>
              <a:gd name="T67" fmla="*/ 21 h 120"/>
              <a:gd name="T68" fmla="*/ 44 w 120"/>
              <a:gd name="T69" fmla="*/ 15 h 120"/>
              <a:gd name="T70" fmla="*/ 63 w 120"/>
              <a:gd name="T71" fmla="*/ 10 h 120"/>
              <a:gd name="T72" fmla="*/ 107 w 120"/>
              <a:gd name="T73" fmla="*/ 62 h 120"/>
              <a:gd name="T74" fmla="*/ 92 w 120"/>
              <a:gd name="T75" fmla="*/ 102 h 120"/>
              <a:gd name="T76" fmla="*/ 91 w 120"/>
              <a:gd name="T77" fmla="*/ 92 h 120"/>
              <a:gd name="T78" fmla="*/ 84 w 120"/>
              <a:gd name="T79" fmla="*/ 81 h 120"/>
              <a:gd name="T80" fmla="*/ 66 w 120"/>
              <a:gd name="T81" fmla="*/ 67 h 120"/>
              <a:gd name="T82" fmla="*/ 97 w 120"/>
              <a:gd name="T83" fmla="*/ 56 h 120"/>
              <a:gd name="T84" fmla="*/ 105 w 120"/>
              <a:gd name="T85" fmla="*/ 49 h 120"/>
              <a:gd name="T86" fmla="*/ 93 w 120"/>
              <a:gd name="T87" fmla="*/ 39 h 120"/>
              <a:gd name="T88" fmla="*/ 91 w 120"/>
              <a:gd name="T89" fmla="*/ 52 h 120"/>
              <a:gd name="T90" fmla="*/ 79 w 120"/>
              <a:gd name="T91" fmla="*/ 49 h 120"/>
              <a:gd name="T92" fmla="*/ 73 w 120"/>
              <a:gd name="T93" fmla="*/ 44 h 120"/>
              <a:gd name="T94" fmla="*/ 76 w 120"/>
              <a:gd name="T95" fmla="*/ 35 h 120"/>
              <a:gd name="T96" fmla="*/ 90 w 120"/>
              <a:gd name="T97" fmla="*/ 36 h 120"/>
              <a:gd name="T98" fmla="*/ 100 w 120"/>
              <a:gd name="T99" fmla="*/ 36 h 120"/>
              <a:gd name="T100" fmla="*/ 105 w 120"/>
              <a:gd name="T101" fmla="*/ 32 h 120"/>
              <a:gd name="T102" fmla="*/ 110 w 120"/>
              <a:gd name="T103" fmla="*/ 57 h 120"/>
              <a:gd name="T104" fmla="*/ 107 w 120"/>
              <a:gd name="T105" fmla="*/ 6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 h="120">
                <a:moveTo>
                  <a:pt x="60" y="0"/>
                </a:moveTo>
                <a:cubicBezTo>
                  <a:pt x="27" y="0"/>
                  <a:pt x="0" y="27"/>
                  <a:pt x="0" y="60"/>
                </a:cubicBezTo>
                <a:cubicBezTo>
                  <a:pt x="0" y="93"/>
                  <a:pt x="27" y="120"/>
                  <a:pt x="60" y="120"/>
                </a:cubicBezTo>
                <a:cubicBezTo>
                  <a:pt x="93" y="120"/>
                  <a:pt x="120" y="93"/>
                  <a:pt x="120" y="60"/>
                </a:cubicBezTo>
                <a:cubicBezTo>
                  <a:pt x="120" y="27"/>
                  <a:pt x="93" y="0"/>
                  <a:pt x="60" y="0"/>
                </a:cubicBezTo>
                <a:close/>
                <a:moveTo>
                  <a:pt x="83" y="24"/>
                </a:moveTo>
                <a:cubicBezTo>
                  <a:pt x="87" y="21"/>
                  <a:pt x="87" y="21"/>
                  <a:pt x="87" y="21"/>
                </a:cubicBezTo>
                <a:cubicBezTo>
                  <a:pt x="87" y="21"/>
                  <a:pt x="85" y="17"/>
                  <a:pt x="86" y="14"/>
                </a:cubicBezTo>
                <a:cubicBezTo>
                  <a:pt x="87" y="14"/>
                  <a:pt x="91" y="16"/>
                  <a:pt x="94" y="20"/>
                </a:cubicBezTo>
                <a:cubicBezTo>
                  <a:pt x="92" y="29"/>
                  <a:pt x="86" y="28"/>
                  <a:pt x="86" y="28"/>
                </a:cubicBezTo>
                <a:cubicBezTo>
                  <a:pt x="86" y="28"/>
                  <a:pt x="82" y="28"/>
                  <a:pt x="83" y="24"/>
                </a:cubicBezTo>
                <a:close/>
                <a:moveTo>
                  <a:pt x="47" y="77"/>
                </a:moveTo>
                <a:cubicBezTo>
                  <a:pt x="46" y="78"/>
                  <a:pt x="45" y="81"/>
                  <a:pt x="44" y="84"/>
                </a:cubicBezTo>
                <a:cubicBezTo>
                  <a:pt x="43" y="86"/>
                  <a:pt x="42" y="87"/>
                  <a:pt x="41" y="88"/>
                </a:cubicBezTo>
                <a:cubicBezTo>
                  <a:pt x="39" y="89"/>
                  <a:pt x="39" y="91"/>
                  <a:pt x="39" y="91"/>
                </a:cubicBezTo>
                <a:cubicBezTo>
                  <a:pt x="38" y="95"/>
                  <a:pt x="38" y="95"/>
                  <a:pt x="38" y="95"/>
                </a:cubicBezTo>
                <a:cubicBezTo>
                  <a:pt x="38" y="95"/>
                  <a:pt x="39" y="99"/>
                  <a:pt x="40" y="100"/>
                </a:cubicBezTo>
                <a:cubicBezTo>
                  <a:pt x="40" y="102"/>
                  <a:pt x="37" y="110"/>
                  <a:pt x="37" y="110"/>
                </a:cubicBezTo>
                <a:cubicBezTo>
                  <a:pt x="34" y="109"/>
                  <a:pt x="33" y="106"/>
                  <a:pt x="32" y="104"/>
                </a:cubicBezTo>
                <a:cubicBezTo>
                  <a:pt x="32" y="102"/>
                  <a:pt x="30" y="101"/>
                  <a:pt x="31" y="99"/>
                </a:cubicBezTo>
                <a:cubicBezTo>
                  <a:pt x="31" y="96"/>
                  <a:pt x="29" y="95"/>
                  <a:pt x="28" y="94"/>
                </a:cubicBezTo>
                <a:cubicBezTo>
                  <a:pt x="27" y="92"/>
                  <a:pt x="26" y="90"/>
                  <a:pt x="26" y="89"/>
                </a:cubicBezTo>
                <a:cubicBezTo>
                  <a:pt x="26" y="88"/>
                  <a:pt x="23" y="86"/>
                  <a:pt x="23" y="86"/>
                </a:cubicBezTo>
                <a:cubicBezTo>
                  <a:pt x="23" y="86"/>
                  <a:pt x="18" y="83"/>
                  <a:pt x="17" y="82"/>
                </a:cubicBezTo>
                <a:cubicBezTo>
                  <a:pt x="16" y="81"/>
                  <a:pt x="15" y="77"/>
                  <a:pt x="15" y="75"/>
                </a:cubicBezTo>
                <a:cubicBezTo>
                  <a:pt x="15" y="73"/>
                  <a:pt x="16" y="68"/>
                  <a:pt x="16" y="68"/>
                </a:cubicBezTo>
                <a:cubicBezTo>
                  <a:pt x="16" y="68"/>
                  <a:pt x="18" y="66"/>
                  <a:pt x="17" y="65"/>
                </a:cubicBezTo>
                <a:cubicBezTo>
                  <a:pt x="15" y="64"/>
                  <a:pt x="15" y="60"/>
                  <a:pt x="15" y="60"/>
                </a:cubicBezTo>
                <a:cubicBezTo>
                  <a:pt x="13" y="58"/>
                  <a:pt x="13" y="58"/>
                  <a:pt x="13" y="58"/>
                </a:cubicBezTo>
                <a:cubicBezTo>
                  <a:pt x="13" y="58"/>
                  <a:pt x="11" y="55"/>
                  <a:pt x="10" y="54"/>
                </a:cubicBezTo>
                <a:cubicBezTo>
                  <a:pt x="10" y="52"/>
                  <a:pt x="10" y="51"/>
                  <a:pt x="11" y="50"/>
                </a:cubicBezTo>
                <a:cubicBezTo>
                  <a:pt x="11" y="49"/>
                  <a:pt x="10" y="46"/>
                  <a:pt x="10" y="45"/>
                </a:cubicBezTo>
                <a:cubicBezTo>
                  <a:pt x="20" y="20"/>
                  <a:pt x="37" y="15"/>
                  <a:pt x="37" y="15"/>
                </a:cubicBezTo>
                <a:cubicBezTo>
                  <a:pt x="38" y="20"/>
                  <a:pt x="38" y="20"/>
                  <a:pt x="38" y="20"/>
                </a:cubicBezTo>
                <a:cubicBezTo>
                  <a:pt x="38" y="20"/>
                  <a:pt x="35" y="21"/>
                  <a:pt x="34" y="21"/>
                </a:cubicBezTo>
                <a:cubicBezTo>
                  <a:pt x="32" y="20"/>
                  <a:pt x="31" y="20"/>
                  <a:pt x="31" y="20"/>
                </a:cubicBezTo>
                <a:cubicBezTo>
                  <a:pt x="29" y="23"/>
                  <a:pt x="29" y="23"/>
                  <a:pt x="29" y="23"/>
                </a:cubicBezTo>
                <a:cubicBezTo>
                  <a:pt x="29" y="23"/>
                  <a:pt x="28" y="25"/>
                  <a:pt x="28" y="26"/>
                </a:cubicBezTo>
                <a:cubicBezTo>
                  <a:pt x="28" y="27"/>
                  <a:pt x="29" y="29"/>
                  <a:pt x="29" y="29"/>
                </a:cubicBezTo>
                <a:cubicBezTo>
                  <a:pt x="29" y="29"/>
                  <a:pt x="32" y="29"/>
                  <a:pt x="32" y="28"/>
                </a:cubicBezTo>
                <a:cubicBezTo>
                  <a:pt x="32" y="27"/>
                  <a:pt x="32" y="26"/>
                  <a:pt x="32" y="26"/>
                </a:cubicBezTo>
                <a:cubicBezTo>
                  <a:pt x="31" y="24"/>
                  <a:pt x="31" y="24"/>
                  <a:pt x="31" y="24"/>
                </a:cubicBezTo>
                <a:cubicBezTo>
                  <a:pt x="31" y="24"/>
                  <a:pt x="34" y="23"/>
                  <a:pt x="40" y="24"/>
                </a:cubicBezTo>
                <a:cubicBezTo>
                  <a:pt x="47" y="24"/>
                  <a:pt x="44" y="29"/>
                  <a:pt x="47" y="30"/>
                </a:cubicBezTo>
                <a:cubicBezTo>
                  <a:pt x="50" y="31"/>
                  <a:pt x="45" y="35"/>
                  <a:pt x="44" y="37"/>
                </a:cubicBezTo>
                <a:cubicBezTo>
                  <a:pt x="43" y="39"/>
                  <a:pt x="41" y="34"/>
                  <a:pt x="41" y="34"/>
                </a:cubicBezTo>
                <a:cubicBezTo>
                  <a:pt x="41" y="34"/>
                  <a:pt x="43" y="32"/>
                  <a:pt x="40" y="32"/>
                </a:cubicBezTo>
                <a:cubicBezTo>
                  <a:pt x="37" y="31"/>
                  <a:pt x="35" y="36"/>
                  <a:pt x="37" y="36"/>
                </a:cubicBezTo>
                <a:cubicBezTo>
                  <a:pt x="38" y="36"/>
                  <a:pt x="40" y="38"/>
                  <a:pt x="39" y="39"/>
                </a:cubicBezTo>
                <a:cubicBezTo>
                  <a:pt x="39" y="40"/>
                  <a:pt x="39" y="40"/>
                  <a:pt x="38" y="43"/>
                </a:cubicBezTo>
                <a:cubicBezTo>
                  <a:pt x="36" y="46"/>
                  <a:pt x="34" y="48"/>
                  <a:pt x="34" y="48"/>
                </a:cubicBezTo>
                <a:cubicBezTo>
                  <a:pt x="34" y="48"/>
                  <a:pt x="32" y="47"/>
                  <a:pt x="33" y="49"/>
                </a:cubicBezTo>
                <a:cubicBezTo>
                  <a:pt x="34" y="51"/>
                  <a:pt x="33" y="54"/>
                  <a:pt x="33" y="55"/>
                </a:cubicBezTo>
                <a:cubicBezTo>
                  <a:pt x="33" y="57"/>
                  <a:pt x="29" y="54"/>
                  <a:pt x="29" y="51"/>
                </a:cubicBezTo>
                <a:cubicBezTo>
                  <a:pt x="28" y="48"/>
                  <a:pt x="25" y="51"/>
                  <a:pt x="24" y="51"/>
                </a:cubicBezTo>
                <a:cubicBezTo>
                  <a:pt x="23" y="51"/>
                  <a:pt x="21" y="50"/>
                  <a:pt x="21" y="49"/>
                </a:cubicBezTo>
                <a:cubicBezTo>
                  <a:pt x="20" y="48"/>
                  <a:pt x="15" y="52"/>
                  <a:pt x="14" y="52"/>
                </a:cubicBezTo>
                <a:cubicBezTo>
                  <a:pt x="13" y="53"/>
                  <a:pt x="13" y="55"/>
                  <a:pt x="15" y="54"/>
                </a:cubicBezTo>
                <a:cubicBezTo>
                  <a:pt x="17" y="53"/>
                  <a:pt x="19" y="54"/>
                  <a:pt x="19" y="56"/>
                </a:cubicBezTo>
                <a:cubicBezTo>
                  <a:pt x="18" y="58"/>
                  <a:pt x="16" y="57"/>
                  <a:pt x="16" y="58"/>
                </a:cubicBezTo>
                <a:cubicBezTo>
                  <a:pt x="17" y="60"/>
                  <a:pt x="19" y="61"/>
                  <a:pt x="19" y="63"/>
                </a:cubicBezTo>
                <a:cubicBezTo>
                  <a:pt x="20" y="65"/>
                  <a:pt x="25" y="63"/>
                  <a:pt x="27" y="62"/>
                </a:cubicBezTo>
                <a:cubicBezTo>
                  <a:pt x="28" y="62"/>
                  <a:pt x="33" y="61"/>
                  <a:pt x="33" y="63"/>
                </a:cubicBezTo>
                <a:cubicBezTo>
                  <a:pt x="34" y="65"/>
                  <a:pt x="39" y="66"/>
                  <a:pt x="41" y="66"/>
                </a:cubicBezTo>
                <a:cubicBezTo>
                  <a:pt x="43" y="67"/>
                  <a:pt x="46" y="67"/>
                  <a:pt x="49" y="69"/>
                </a:cubicBezTo>
                <a:cubicBezTo>
                  <a:pt x="51" y="72"/>
                  <a:pt x="47" y="76"/>
                  <a:pt x="47" y="77"/>
                </a:cubicBezTo>
                <a:close/>
                <a:moveTo>
                  <a:pt x="59" y="14"/>
                </a:moveTo>
                <a:cubicBezTo>
                  <a:pt x="58" y="17"/>
                  <a:pt x="54" y="20"/>
                  <a:pt x="55" y="21"/>
                </a:cubicBezTo>
                <a:cubicBezTo>
                  <a:pt x="55" y="22"/>
                  <a:pt x="55" y="27"/>
                  <a:pt x="51" y="23"/>
                </a:cubicBezTo>
                <a:cubicBezTo>
                  <a:pt x="47" y="19"/>
                  <a:pt x="43" y="18"/>
                  <a:pt x="44" y="15"/>
                </a:cubicBezTo>
                <a:cubicBezTo>
                  <a:pt x="44" y="14"/>
                  <a:pt x="48" y="14"/>
                  <a:pt x="48" y="13"/>
                </a:cubicBezTo>
                <a:cubicBezTo>
                  <a:pt x="53" y="7"/>
                  <a:pt x="62" y="8"/>
                  <a:pt x="63" y="10"/>
                </a:cubicBezTo>
                <a:cubicBezTo>
                  <a:pt x="61" y="12"/>
                  <a:pt x="59" y="11"/>
                  <a:pt x="59" y="14"/>
                </a:cubicBezTo>
                <a:close/>
                <a:moveTo>
                  <a:pt x="107" y="62"/>
                </a:moveTo>
                <a:cubicBezTo>
                  <a:pt x="107" y="62"/>
                  <a:pt x="109" y="65"/>
                  <a:pt x="112" y="65"/>
                </a:cubicBezTo>
                <a:cubicBezTo>
                  <a:pt x="110" y="87"/>
                  <a:pt x="92" y="102"/>
                  <a:pt x="92" y="102"/>
                </a:cubicBezTo>
                <a:cubicBezTo>
                  <a:pt x="89" y="99"/>
                  <a:pt x="90" y="96"/>
                  <a:pt x="90" y="96"/>
                </a:cubicBezTo>
                <a:cubicBezTo>
                  <a:pt x="91" y="92"/>
                  <a:pt x="91" y="92"/>
                  <a:pt x="91" y="92"/>
                </a:cubicBezTo>
                <a:cubicBezTo>
                  <a:pt x="91" y="85"/>
                  <a:pt x="91" y="85"/>
                  <a:pt x="91" y="85"/>
                </a:cubicBezTo>
                <a:cubicBezTo>
                  <a:pt x="91" y="85"/>
                  <a:pt x="91" y="77"/>
                  <a:pt x="84" y="81"/>
                </a:cubicBezTo>
                <a:cubicBezTo>
                  <a:pt x="77" y="83"/>
                  <a:pt x="80" y="83"/>
                  <a:pt x="72" y="83"/>
                </a:cubicBezTo>
                <a:cubicBezTo>
                  <a:pt x="64" y="84"/>
                  <a:pt x="66" y="67"/>
                  <a:pt x="66" y="67"/>
                </a:cubicBezTo>
                <a:cubicBezTo>
                  <a:pt x="66" y="43"/>
                  <a:pt x="84" y="61"/>
                  <a:pt x="84" y="61"/>
                </a:cubicBezTo>
                <a:cubicBezTo>
                  <a:pt x="95" y="69"/>
                  <a:pt x="97" y="56"/>
                  <a:pt x="97" y="56"/>
                </a:cubicBezTo>
                <a:cubicBezTo>
                  <a:pt x="104" y="53"/>
                  <a:pt x="104" y="53"/>
                  <a:pt x="104" y="53"/>
                </a:cubicBezTo>
                <a:cubicBezTo>
                  <a:pt x="105" y="49"/>
                  <a:pt x="105" y="49"/>
                  <a:pt x="105" y="49"/>
                </a:cubicBezTo>
                <a:cubicBezTo>
                  <a:pt x="104" y="44"/>
                  <a:pt x="104" y="44"/>
                  <a:pt x="104" y="44"/>
                </a:cubicBezTo>
                <a:cubicBezTo>
                  <a:pt x="93" y="39"/>
                  <a:pt x="93" y="39"/>
                  <a:pt x="93" y="39"/>
                </a:cubicBezTo>
                <a:cubicBezTo>
                  <a:pt x="93" y="39"/>
                  <a:pt x="91" y="43"/>
                  <a:pt x="94" y="48"/>
                </a:cubicBezTo>
                <a:cubicBezTo>
                  <a:pt x="94" y="48"/>
                  <a:pt x="93" y="53"/>
                  <a:pt x="91" y="52"/>
                </a:cubicBezTo>
                <a:cubicBezTo>
                  <a:pt x="84" y="48"/>
                  <a:pt x="84" y="48"/>
                  <a:pt x="84" y="48"/>
                </a:cubicBezTo>
                <a:cubicBezTo>
                  <a:pt x="84" y="48"/>
                  <a:pt x="82" y="47"/>
                  <a:pt x="79" y="49"/>
                </a:cubicBezTo>
                <a:cubicBezTo>
                  <a:pt x="75" y="52"/>
                  <a:pt x="69" y="49"/>
                  <a:pt x="69" y="49"/>
                </a:cubicBezTo>
                <a:cubicBezTo>
                  <a:pt x="69" y="49"/>
                  <a:pt x="69" y="46"/>
                  <a:pt x="73" y="44"/>
                </a:cubicBezTo>
                <a:cubicBezTo>
                  <a:pt x="76" y="42"/>
                  <a:pt x="76" y="42"/>
                  <a:pt x="76" y="42"/>
                </a:cubicBezTo>
                <a:cubicBezTo>
                  <a:pt x="76" y="42"/>
                  <a:pt x="75" y="38"/>
                  <a:pt x="76" y="35"/>
                </a:cubicBezTo>
                <a:cubicBezTo>
                  <a:pt x="77" y="32"/>
                  <a:pt x="78" y="35"/>
                  <a:pt x="81" y="33"/>
                </a:cubicBezTo>
                <a:cubicBezTo>
                  <a:pt x="84" y="31"/>
                  <a:pt x="86" y="37"/>
                  <a:pt x="90" y="36"/>
                </a:cubicBezTo>
                <a:cubicBezTo>
                  <a:pt x="94" y="36"/>
                  <a:pt x="92" y="35"/>
                  <a:pt x="95" y="33"/>
                </a:cubicBezTo>
                <a:cubicBezTo>
                  <a:pt x="98" y="32"/>
                  <a:pt x="100" y="36"/>
                  <a:pt x="100" y="36"/>
                </a:cubicBezTo>
                <a:cubicBezTo>
                  <a:pt x="106" y="37"/>
                  <a:pt x="106" y="37"/>
                  <a:pt x="106" y="37"/>
                </a:cubicBezTo>
                <a:cubicBezTo>
                  <a:pt x="106" y="37"/>
                  <a:pt x="105" y="30"/>
                  <a:pt x="105" y="32"/>
                </a:cubicBezTo>
                <a:cubicBezTo>
                  <a:pt x="109" y="38"/>
                  <a:pt x="114" y="55"/>
                  <a:pt x="112" y="58"/>
                </a:cubicBezTo>
                <a:cubicBezTo>
                  <a:pt x="111" y="57"/>
                  <a:pt x="110" y="57"/>
                  <a:pt x="110" y="57"/>
                </a:cubicBezTo>
                <a:cubicBezTo>
                  <a:pt x="103" y="57"/>
                  <a:pt x="103" y="57"/>
                  <a:pt x="103" y="57"/>
                </a:cubicBezTo>
                <a:lnTo>
                  <a:pt x="107" y="62"/>
                </a:ln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a:p>
        </p:txBody>
      </p:sp>
      <p:sp>
        <p:nvSpPr>
          <p:cNvPr id="32" name="TextBox 31"/>
          <p:cNvSpPr txBox="1"/>
          <p:nvPr/>
        </p:nvSpPr>
        <p:spPr>
          <a:xfrm>
            <a:off x="2508975" y="4034963"/>
            <a:ext cx="4869110" cy="1384995"/>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33" name="Rectangle 32"/>
          <p:cNvSpPr/>
          <p:nvPr/>
        </p:nvSpPr>
        <p:spPr>
          <a:xfrm>
            <a:off x="2508975" y="5515407"/>
            <a:ext cx="4869110" cy="1938992"/>
          </a:xfrm>
          <a:prstGeom prst="rect">
            <a:avLst/>
          </a:prstGeom>
        </p:spPr>
        <p:txBody>
          <a:bodyPr wrap="square">
            <a:spAutoFit/>
          </a:bodyPr>
          <a:lstStyle/>
          <a:p>
            <a:pPr>
              <a:lnSpc>
                <a:spcPct val="150000"/>
              </a:lnSpc>
              <a:spcAft>
                <a:spcPts val="1200"/>
              </a:spcAft>
            </a:pPr>
            <a:r>
              <a:rPr lang="id-ID" sz="2000" dirty="0">
                <a:solidFill>
                  <a:schemeClr val="accent1"/>
                </a:solidFill>
              </a:rPr>
              <a:t>Geplis dipsam </a:t>
            </a:r>
            <a:r>
              <a:rPr lang="id-ID" sz="2000" dirty="0">
                <a:solidFill>
                  <a:schemeClr val="tx1">
                    <a:lumMod val="50000"/>
                    <a:lumOff val="50000"/>
                  </a:schemeClr>
                </a:solidFill>
              </a:rPr>
              <a:t>volorib vendian debist lignist quantium temab ium. ipis assum escidis aliqui offictotas exereicid nusto ium apiet modit essum veriam sit amet</a:t>
            </a:r>
          </a:p>
        </p:txBody>
      </p:sp>
      <p:sp>
        <p:nvSpPr>
          <p:cNvPr id="34" name="TextBox 33"/>
          <p:cNvSpPr txBox="1"/>
          <p:nvPr/>
        </p:nvSpPr>
        <p:spPr>
          <a:xfrm>
            <a:off x="10246658" y="4034963"/>
            <a:ext cx="4869110" cy="1384995"/>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35" name="Rectangle 34"/>
          <p:cNvSpPr/>
          <p:nvPr/>
        </p:nvSpPr>
        <p:spPr>
          <a:xfrm>
            <a:off x="10246658" y="5515407"/>
            <a:ext cx="4869110" cy="1938992"/>
          </a:xfrm>
          <a:prstGeom prst="rect">
            <a:avLst/>
          </a:prstGeom>
        </p:spPr>
        <p:txBody>
          <a:bodyPr wrap="square">
            <a:spAutoFit/>
          </a:bodyPr>
          <a:lstStyle/>
          <a:p>
            <a:pPr>
              <a:lnSpc>
                <a:spcPct val="150000"/>
              </a:lnSpc>
              <a:spcAft>
                <a:spcPts val="1200"/>
              </a:spcAft>
            </a:pPr>
            <a:r>
              <a:rPr lang="id-ID" sz="2000" dirty="0">
                <a:solidFill>
                  <a:schemeClr val="accent2"/>
                </a:solidFill>
              </a:rPr>
              <a:t>Geplis dipsam </a:t>
            </a:r>
            <a:r>
              <a:rPr lang="id-ID" sz="2000" dirty="0">
                <a:solidFill>
                  <a:schemeClr val="tx1">
                    <a:lumMod val="50000"/>
                    <a:lumOff val="50000"/>
                  </a:schemeClr>
                </a:solidFill>
              </a:rPr>
              <a:t>volorib vendian debist lignist quantium temab ium ipis assum escidis aliqui offictotas exereicid nusto ium apiet modit essum veriam sit amet</a:t>
            </a:r>
          </a:p>
        </p:txBody>
      </p:sp>
      <p:sp>
        <p:nvSpPr>
          <p:cNvPr id="36" name="TextBox 35"/>
          <p:cNvSpPr txBox="1"/>
          <p:nvPr/>
        </p:nvSpPr>
        <p:spPr>
          <a:xfrm>
            <a:off x="17984341" y="4034963"/>
            <a:ext cx="4869110" cy="1384995"/>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37" name="Rectangle 36"/>
          <p:cNvSpPr/>
          <p:nvPr/>
        </p:nvSpPr>
        <p:spPr>
          <a:xfrm>
            <a:off x="17984341" y="5515407"/>
            <a:ext cx="4869110" cy="1938992"/>
          </a:xfrm>
          <a:prstGeom prst="rect">
            <a:avLst/>
          </a:prstGeom>
        </p:spPr>
        <p:txBody>
          <a:bodyPr wrap="square">
            <a:spAutoFit/>
          </a:bodyPr>
          <a:lstStyle/>
          <a:p>
            <a:pPr>
              <a:lnSpc>
                <a:spcPct val="150000"/>
              </a:lnSpc>
              <a:spcAft>
                <a:spcPts val="1200"/>
              </a:spcAft>
            </a:pPr>
            <a:r>
              <a:rPr lang="id-ID" sz="2000" dirty="0">
                <a:solidFill>
                  <a:schemeClr val="accent3"/>
                </a:solidFill>
              </a:rPr>
              <a:t>Geplis dipsam volorib vendian </a:t>
            </a:r>
            <a:r>
              <a:rPr lang="id-ID" sz="2000" dirty="0">
                <a:solidFill>
                  <a:schemeClr val="tx1">
                    <a:lumMod val="50000"/>
                    <a:lumOff val="50000"/>
                  </a:schemeClr>
                </a:solidFill>
              </a:rPr>
              <a:t>debist lignist quantium assum escidis aliqui offictotas exereicid nusto ium apiet modit essum veriam sit amet</a:t>
            </a:r>
          </a:p>
        </p:txBody>
      </p:sp>
      <p:sp>
        <p:nvSpPr>
          <p:cNvPr id="38" name="TextBox 37"/>
          <p:cNvSpPr txBox="1"/>
          <p:nvPr/>
        </p:nvSpPr>
        <p:spPr>
          <a:xfrm>
            <a:off x="2508975" y="8320169"/>
            <a:ext cx="4869110" cy="1384995"/>
          </a:xfrm>
          <a:prstGeom prst="rect">
            <a:avLst/>
          </a:prstGeom>
          <a:noFill/>
        </p:spPr>
        <p:txBody>
          <a:bodyPr wrap="square" rtlCol="0">
            <a:spAutoFit/>
          </a:bodyPr>
          <a:lstStyle/>
          <a:p>
            <a:r>
              <a:rPr lang="id-ID" sz="2800" b="1" dirty="0">
                <a:solidFill>
                  <a:schemeClr val="tx1">
                    <a:lumMod val="75000"/>
                    <a:lumOff val="25000"/>
                  </a:schemeClr>
                </a:solidFill>
                <a:latin typeface="+mj-lt"/>
              </a:rPr>
              <a:t>SUBTITLE SHOULD GO HERE IN THIS TEXT BOX OR FRAME</a:t>
            </a:r>
          </a:p>
        </p:txBody>
      </p:sp>
      <p:sp>
        <p:nvSpPr>
          <p:cNvPr id="39" name="Rectangle 38"/>
          <p:cNvSpPr/>
          <p:nvPr/>
        </p:nvSpPr>
        <p:spPr>
          <a:xfrm>
            <a:off x="2508975" y="9800613"/>
            <a:ext cx="4869110" cy="1938992"/>
          </a:xfrm>
          <a:prstGeom prst="rect">
            <a:avLst/>
          </a:prstGeom>
        </p:spPr>
        <p:txBody>
          <a:bodyPr wrap="square">
            <a:spAutoFit/>
          </a:bodyPr>
          <a:lstStyle/>
          <a:p>
            <a:pPr>
              <a:lnSpc>
                <a:spcPct val="150000"/>
              </a:lnSpc>
              <a:spcAft>
                <a:spcPts val="1200"/>
              </a:spcAft>
            </a:pPr>
            <a:r>
              <a:rPr lang="id-ID" sz="2000" dirty="0">
                <a:solidFill>
                  <a:schemeClr val="accent1"/>
                </a:solidFill>
              </a:rPr>
              <a:t>Geplis dipsam </a:t>
            </a:r>
            <a:r>
              <a:rPr lang="id-ID" sz="2000" dirty="0">
                <a:solidFill>
                  <a:schemeClr val="tx1">
                    <a:lumMod val="50000"/>
                    <a:lumOff val="50000"/>
                  </a:schemeClr>
                </a:solidFill>
              </a:rPr>
              <a:t>volorib vendian debist lignist quantium temab ium. ipis assum escidis aliqui offictotas exereicid nusto ium apiet modit essum veriam sit amet</a:t>
            </a:r>
          </a:p>
        </p:txBody>
      </p:sp>
      <p:sp>
        <p:nvSpPr>
          <p:cNvPr id="40" name="Freeform 5"/>
          <p:cNvSpPr>
            <a:spLocks/>
          </p:cNvSpPr>
          <p:nvPr/>
        </p:nvSpPr>
        <p:spPr bwMode="auto">
          <a:xfrm>
            <a:off x="12109713" y="9340543"/>
            <a:ext cx="1125955" cy="920140"/>
          </a:xfrm>
          <a:custGeom>
            <a:avLst/>
            <a:gdLst>
              <a:gd name="T0" fmla="*/ 885 w 907"/>
              <a:gd name="T1" fmla="*/ 197 h 740"/>
              <a:gd name="T2" fmla="*/ 885 w 907"/>
              <a:gd name="T3" fmla="*/ 118 h 740"/>
              <a:gd name="T4" fmla="*/ 789 w 907"/>
              <a:gd name="T5" fmla="*/ 22 h 740"/>
              <a:gd name="T6" fmla="*/ 710 w 907"/>
              <a:gd name="T7" fmla="*/ 22 h 740"/>
              <a:gd name="T8" fmla="*/ 365 w 907"/>
              <a:gd name="T9" fmla="*/ 366 h 740"/>
              <a:gd name="T10" fmla="*/ 285 w 907"/>
              <a:gd name="T11" fmla="*/ 366 h 740"/>
              <a:gd name="T12" fmla="*/ 198 w 907"/>
              <a:gd name="T13" fmla="*/ 279 h 740"/>
              <a:gd name="T14" fmla="*/ 118 w 907"/>
              <a:gd name="T15" fmla="*/ 279 h 740"/>
              <a:gd name="T16" fmla="*/ 22 w 907"/>
              <a:gd name="T17" fmla="*/ 375 h 740"/>
              <a:gd name="T18" fmla="*/ 22 w 907"/>
              <a:gd name="T19" fmla="*/ 454 h 740"/>
              <a:gd name="T20" fmla="*/ 285 w 907"/>
              <a:gd name="T21" fmla="*/ 718 h 740"/>
              <a:gd name="T22" fmla="*/ 365 w 907"/>
              <a:gd name="T23" fmla="*/ 718 h 740"/>
              <a:gd name="T24" fmla="*/ 885 w 907"/>
              <a:gd name="T25" fmla="*/ 197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7" h="740">
                <a:moveTo>
                  <a:pt x="885" y="197"/>
                </a:moveTo>
                <a:cubicBezTo>
                  <a:pt x="907" y="176"/>
                  <a:pt x="907" y="140"/>
                  <a:pt x="885" y="118"/>
                </a:cubicBezTo>
                <a:cubicBezTo>
                  <a:pt x="789" y="22"/>
                  <a:pt x="789" y="22"/>
                  <a:pt x="789" y="22"/>
                </a:cubicBezTo>
                <a:cubicBezTo>
                  <a:pt x="767" y="0"/>
                  <a:pt x="731" y="0"/>
                  <a:pt x="710" y="22"/>
                </a:cubicBezTo>
                <a:cubicBezTo>
                  <a:pt x="365" y="366"/>
                  <a:pt x="365" y="366"/>
                  <a:pt x="365" y="366"/>
                </a:cubicBezTo>
                <a:cubicBezTo>
                  <a:pt x="343" y="388"/>
                  <a:pt x="307" y="388"/>
                  <a:pt x="285" y="366"/>
                </a:cubicBezTo>
                <a:cubicBezTo>
                  <a:pt x="198" y="279"/>
                  <a:pt x="198" y="279"/>
                  <a:pt x="198" y="279"/>
                </a:cubicBezTo>
                <a:cubicBezTo>
                  <a:pt x="176" y="257"/>
                  <a:pt x="140" y="257"/>
                  <a:pt x="118" y="279"/>
                </a:cubicBezTo>
                <a:cubicBezTo>
                  <a:pt x="22" y="375"/>
                  <a:pt x="22" y="375"/>
                  <a:pt x="22" y="375"/>
                </a:cubicBezTo>
                <a:cubicBezTo>
                  <a:pt x="0" y="397"/>
                  <a:pt x="0" y="432"/>
                  <a:pt x="22" y="454"/>
                </a:cubicBezTo>
                <a:cubicBezTo>
                  <a:pt x="285" y="718"/>
                  <a:pt x="285" y="718"/>
                  <a:pt x="285" y="718"/>
                </a:cubicBezTo>
                <a:cubicBezTo>
                  <a:pt x="307" y="740"/>
                  <a:pt x="343" y="740"/>
                  <a:pt x="365" y="718"/>
                </a:cubicBezTo>
                <a:lnTo>
                  <a:pt x="885" y="19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1" name="TextBox 40"/>
          <p:cNvSpPr txBox="1"/>
          <p:nvPr/>
        </p:nvSpPr>
        <p:spPr>
          <a:xfrm>
            <a:off x="13975763" y="9200448"/>
            <a:ext cx="8839229" cy="1200329"/>
          </a:xfrm>
          <a:prstGeom prst="rect">
            <a:avLst/>
          </a:prstGeom>
          <a:noFill/>
        </p:spPr>
        <p:txBody>
          <a:bodyPr wrap="square" rtlCol="0">
            <a:spAutoFit/>
          </a:bodyPr>
          <a:lstStyle/>
          <a:p>
            <a:r>
              <a:rPr lang="id-ID" sz="2400" b="1" dirty="0">
                <a:solidFill>
                  <a:schemeClr val="tx1">
                    <a:lumMod val="65000"/>
                    <a:lumOff val="35000"/>
                  </a:schemeClr>
                </a:solidFill>
              </a:rPr>
              <a:t>So, to conclude we are going to sell our company for you dear investor anything here please lorem ipsum dolor valar sing amet conclusive matter here alright amte</a:t>
            </a:r>
          </a:p>
        </p:txBody>
      </p:sp>
      <p:sp>
        <p:nvSpPr>
          <p:cNvPr id="42" name="TextBox 41"/>
          <p:cNvSpPr txBox="1"/>
          <p:nvPr/>
        </p:nvSpPr>
        <p:spPr>
          <a:xfrm>
            <a:off x="23161132" y="12618069"/>
            <a:ext cx="558716" cy="536738"/>
          </a:xfrm>
          <a:prstGeom prst="rect">
            <a:avLst/>
          </a:prstGeom>
          <a:solidFill>
            <a:schemeClr val="tx2">
              <a:lumMod val="75000"/>
            </a:schemeClr>
          </a:solidFill>
        </p:spPr>
        <p:txBody>
          <a:bodyPr wrap="square" rtlCol="0" anchor="ctr">
            <a:noAutofit/>
          </a:bodyPr>
          <a:lstStyle/>
          <a:p>
            <a:pPr algn="ctr"/>
            <a:fld id="{935BBC0D-156C-474B-BE53-7DA8707D3EBF}" type="slidenum">
              <a:rPr lang="en-US" sz="2400">
                <a:solidFill>
                  <a:schemeClr val="bg1"/>
                </a:solidFill>
              </a:rPr>
              <a:pPr algn="ctr"/>
              <a:t>50</a:t>
            </a:fld>
            <a:endParaRPr lang="en-US" sz="2400" dirty="0">
              <a:solidFill>
                <a:schemeClr val="bg1"/>
              </a:solidFill>
            </a:endParaRPr>
          </a:p>
        </p:txBody>
      </p:sp>
    </p:spTree>
    <p:extLst>
      <p:ext uri="{BB962C8B-B14F-4D97-AF65-F5344CB8AC3E}">
        <p14:creationId xmlns:p14="http://schemas.microsoft.com/office/powerpoint/2010/main" val="1490653658"/>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500"/>
                                        <p:tgtEl>
                                          <p:spTgt spid="33"/>
                                        </p:tgtEl>
                                      </p:cBhvr>
                                    </p:animEffect>
                                  </p:childTnLst>
                                </p:cTn>
                              </p:par>
                            </p:childTnLst>
                          </p:cTn>
                        </p:par>
                        <p:par>
                          <p:cTn id="14" fill="hold">
                            <p:stCondLst>
                              <p:cond delay="500"/>
                            </p:stCondLst>
                            <p:childTnLst>
                              <p:par>
                                <p:cTn id="15" presetID="10" presetClass="entr" presetSubtype="0"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500"/>
                                        <p:tgtEl>
                                          <p:spTgt spid="2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4"/>
                                        </p:tgtEl>
                                        <p:attrNameLst>
                                          <p:attrName>style.visibility</p:attrName>
                                        </p:attrNameLst>
                                      </p:cBhvr>
                                      <p:to>
                                        <p:strVal val="visible"/>
                                      </p:to>
                                    </p:set>
                                    <p:animEffect transition="in" filter="fade">
                                      <p:cBhvr>
                                        <p:cTn id="20" dur="500"/>
                                        <p:tgtEl>
                                          <p:spTgt spid="3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5"/>
                                        </p:tgtEl>
                                        <p:attrNameLst>
                                          <p:attrName>style.visibility</p:attrName>
                                        </p:attrNameLst>
                                      </p:cBhvr>
                                      <p:to>
                                        <p:strVal val="visible"/>
                                      </p:to>
                                    </p:set>
                                    <p:animEffect transition="in" filter="fade">
                                      <p:cBhvr>
                                        <p:cTn id="23" dur="500"/>
                                        <p:tgtEl>
                                          <p:spTgt spid="35"/>
                                        </p:tgtEl>
                                      </p:cBhvr>
                                    </p:animEffect>
                                  </p:childTnLst>
                                </p:cTn>
                              </p:par>
                            </p:childTnLst>
                          </p:cTn>
                        </p:par>
                        <p:par>
                          <p:cTn id="24" fill="hold">
                            <p:stCondLst>
                              <p:cond delay="1000"/>
                            </p:stCondLst>
                            <p:childTnLst>
                              <p:par>
                                <p:cTn id="25" presetID="10" presetClass="entr" presetSubtype="0"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fade">
                                      <p:cBhvr>
                                        <p:cTn id="27" dur="500"/>
                                        <p:tgtEl>
                                          <p:spTgt spid="3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500"/>
                                        <p:tgtEl>
                                          <p:spTgt spid="3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fade">
                                      <p:cBhvr>
                                        <p:cTn id="33" dur="500"/>
                                        <p:tgtEl>
                                          <p:spTgt spid="37"/>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fade">
                                      <p:cBhvr>
                                        <p:cTn id="37" dur="500"/>
                                        <p:tgtEl>
                                          <p:spTgt spid="3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8"/>
                                        </p:tgtEl>
                                        <p:attrNameLst>
                                          <p:attrName>style.visibility</p:attrName>
                                        </p:attrNameLst>
                                      </p:cBhvr>
                                      <p:to>
                                        <p:strVal val="visible"/>
                                      </p:to>
                                    </p:set>
                                    <p:animEffect transition="in" filter="fade">
                                      <p:cBhvr>
                                        <p:cTn id="40" dur="500"/>
                                        <p:tgtEl>
                                          <p:spTgt spid="38"/>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par>
                          <p:cTn id="44" fill="hold">
                            <p:stCondLst>
                              <p:cond delay="2000"/>
                            </p:stCondLst>
                            <p:childTnLst>
                              <p:par>
                                <p:cTn id="45" presetID="53" presetClass="entr" presetSubtype="16" fill="hold" grpId="0" nodeType="afterEffect">
                                  <p:stCondLst>
                                    <p:cond delay="0"/>
                                  </p:stCondLst>
                                  <p:childTnLst>
                                    <p:set>
                                      <p:cBhvr>
                                        <p:cTn id="46" dur="1" fill="hold">
                                          <p:stCondLst>
                                            <p:cond delay="0"/>
                                          </p:stCondLst>
                                        </p:cTn>
                                        <p:tgtEl>
                                          <p:spTgt spid="40"/>
                                        </p:tgtEl>
                                        <p:attrNameLst>
                                          <p:attrName>style.visibility</p:attrName>
                                        </p:attrNameLst>
                                      </p:cBhvr>
                                      <p:to>
                                        <p:strVal val="visible"/>
                                      </p:to>
                                    </p:set>
                                    <p:anim calcmode="lin" valueType="num">
                                      <p:cBhvr>
                                        <p:cTn id="47" dur="500" fill="hold"/>
                                        <p:tgtEl>
                                          <p:spTgt spid="40"/>
                                        </p:tgtEl>
                                        <p:attrNameLst>
                                          <p:attrName>ppt_w</p:attrName>
                                        </p:attrNameLst>
                                      </p:cBhvr>
                                      <p:tavLst>
                                        <p:tav tm="0">
                                          <p:val>
                                            <p:fltVal val="0"/>
                                          </p:val>
                                        </p:tav>
                                        <p:tav tm="100000">
                                          <p:val>
                                            <p:strVal val="#ppt_w"/>
                                          </p:val>
                                        </p:tav>
                                      </p:tavLst>
                                    </p:anim>
                                    <p:anim calcmode="lin" valueType="num">
                                      <p:cBhvr>
                                        <p:cTn id="48" dur="500" fill="hold"/>
                                        <p:tgtEl>
                                          <p:spTgt spid="40"/>
                                        </p:tgtEl>
                                        <p:attrNameLst>
                                          <p:attrName>ppt_h</p:attrName>
                                        </p:attrNameLst>
                                      </p:cBhvr>
                                      <p:tavLst>
                                        <p:tav tm="0">
                                          <p:val>
                                            <p:fltVal val="0"/>
                                          </p:val>
                                        </p:tav>
                                        <p:tav tm="100000">
                                          <p:val>
                                            <p:strVal val="#ppt_h"/>
                                          </p:val>
                                        </p:tav>
                                      </p:tavLst>
                                    </p:anim>
                                    <p:animEffect transition="in" filter="fade">
                                      <p:cBhvr>
                                        <p:cTn id="49" dur="500"/>
                                        <p:tgtEl>
                                          <p:spTgt spid="4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animEffect transition="in" filter="fade">
                                      <p:cBhvr>
                                        <p:cTn id="52"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30" grpId="0" animBg="1"/>
      <p:bldP spid="31" grpId="0" animBg="1"/>
      <p:bldP spid="32" grpId="0"/>
      <p:bldP spid="33" grpId="0"/>
      <p:bldP spid="34" grpId="0"/>
      <p:bldP spid="35" grpId="0"/>
      <p:bldP spid="36" grpId="0"/>
      <p:bldP spid="37" grpId="0"/>
      <p:bldP spid="38" grpId="0"/>
      <p:bldP spid="39" grpId="0"/>
      <p:bldP spid="40" grpId="0" animBg="1"/>
      <p:bldP spid="4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id-ID" dirty="0"/>
              <a:t>THANK YOU</a:t>
            </a:r>
            <a:endParaRPr lang="en-AU" dirty="0"/>
          </a:p>
        </p:txBody>
      </p:sp>
      <p:sp>
        <p:nvSpPr>
          <p:cNvPr id="5" name="Content Placeholder 4"/>
          <p:cNvSpPr>
            <a:spLocks noGrp="1"/>
          </p:cNvSpPr>
          <p:nvPr>
            <p:ph idx="1"/>
          </p:nvPr>
        </p:nvSpPr>
        <p:spPr/>
        <p:txBody>
          <a:bodyPr>
            <a:normAutofit fontScale="92500" lnSpcReduction="20000"/>
          </a:bodyPr>
          <a:lstStyle/>
          <a:p>
            <a:r>
              <a:rPr lang="id-ID" dirty="0"/>
              <a:t>See You Next Time Dear Fellas</a:t>
            </a:r>
            <a:endParaRPr lang="en-AU" dirty="0"/>
          </a:p>
        </p:txBody>
      </p:sp>
      <p:grpSp>
        <p:nvGrpSpPr>
          <p:cNvPr id="6" name="Group 5"/>
          <p:cNvGrpSpPr/>
          <p:nvPr/>
        </p:nvGrpSpPr>
        <p:grpSpPr>
          <a:xfrm>
            <a:off x="3643576" y="4100227"/>
            <a:ext cx="5164427" cy="7798086"/>
            <a:chOff x="781050" y="0"/>
            <a:chExt cx="4541838" cy="6858000"/>
          </a:xfrm>
        </p:grpSpPr>
        <p:sp>
          <p:nvSpPr>
            <p:cNvPr id="7" name="Freeform 5"/>
            <p:cNvSpPr>
              <a:spLocks/>
            </p:cNvSpPr>
            <p:nvPr/>
          </p:nvSpPr>
          <p:spPr bwMode="auto">
            <a:xfrm>
              <a:off x="3128963" y="1163638"/>
              <a:ext cx="1277938" cy="1389063"/>
            </a:xfrm>
            <a:custGeom>
              <a:avLst/>
              <a:gdLst>
                <a:gd name="T0" fmla="*/ 34 w 805"/>
                <a:gd name="T1" fmla="*/ 631 h 875"/>
                <a:gd name="T2" fmla="*/ 16 w 805"/>
                <a:gd name="T3" fmla="*/ 617 h 875"/>
                <a:gd name="T4" fmla="*/ 5 w 805"/>
                <a:gd name="T5" fmla="*/ 601 h 875"/>
                <a:gd name="T6" fmla="*/ 0 w 805"/>
                <a:gd name="T7" fmla="*/ 583 h 875"/>
                <a:gd name="T8" fmla="*/ 2 w 805"/>
                <a:gd name="T9" fmla="*/ 567 h 875"/>
                <a:gd name="T10" fmla="*/ 7 w 805"/>
                <a:gd name="T11" fmla="*/ 550 h 875"/>
                <a:gd name="T12" fmla="*/ 16 w 805"/>
                <a:gd name="T13" fmla="*/ 538 h 875"/>
                <a:gd name="T14" fmla="*/ 29 w 805"/>
                <a:gd name="T15" fmla="*/ 531 h 875"/>
                <a:gd name="T16" fmla="*/ 43 w 805"/>
                <a:gd name="T17" fmla="*/ 527 h 875"/>
                <a:gd name="T18" fmla="*/ 57 w 805"/>
                <a:gd name="T19" fmla="*/ 531 h 875"/>
                <a:gd name="T20" fmla="*/ 149 w 805"/>
                <a:gd name="T21" fmla="*/ 572 h 875"/>
                <a:gd name="T22" fmla="*/ 292 w 805"/>
                <a:gd name="T23" fmla="*/ 636 h 875"/>
                <a:gd name="T24" fmla="*/ 396 w 805"/>
                <a:gd name="T25" fmla="*/ 678 h 875"/>
                <a:gd name="T26" fmla="*/ 493 w 805"/>
                <a:gd name="T27" fmla="*/ 706 h 875"/>
                <a:gd name="T28" fmla="*/ 538 w 805"/>
                <a:gd name="T29" fmla="*/ 715 h 875"/>
                <a:gd name="T30" fmla="*/ 576 w 805"/>
                <a:gd name="T31" fmla="*/ 717 h 875"/>
                <a:gd name="T32" fmla="*/ 608 w 805"/>
                <a:gd name="T33" fmla="*/ 712 h 875"/>
                <a:gd name="T34" fmla="*/ 629 w 805"/>
                <a:gd name="T35" fmla="*/ 699 h 875"/>
                <a:gd name="T36" fmla="*/ 644 w 805"/>
                <a:gd name="T37" fmla="*/ 676 h 875"/>
                <a:gd name="T38" fmla="*/ 647 w 805"/>
                <a:gd name="T39" fmla="*/ 662 h 875"/>
                <a:gd name="T40" fmla="*/ 647 w 805"/>
                <a:gd name="T41" fmla="*/ 629 h 875"/>
                <a:gd name="T42" fmla="*/ 642 w 805"/>
                <a:gd name="T43" fmla="*/ 595 h 875"/>
                <a:gd name="T44" fmla="*/ 622 w 805"/>
                <a:gd name="T45" fmla="*/ 536 h 875"/>
                <a:gd name="T46" fmla="*/ 581 w 805"/>
                <a:gd name="T47" fmla="*/ 454 h 875"/>
                <a:gd name="T48" fmla="*/ 531 w 805"/>
                <a:gd name="T49" fmla="*/ 373 h 875"/>
                <a:gd name="T50" fmla="*/ 477 w 805"/>
                <a:gd name="T51" fmla="*/ 298 h 875"/>
                <a:gd name="T52" fmla="*/ 396 w 805"/>
                <a:gd name="T53" fmla="*/ 196 h 875"/>
                <a:gd name="T54" fmla="*/ 384 w 805"/>
                <a:gd name="T55" fmla="*/ 179 h 875"/>
                <a:gd name="T56" fmla="*/ 394 w 805"/>
                <a:gd name="T57" fmla="*/ 102 h 875"/>
                <a:gd name="T58" fmla="*/ 411 w 805"/>
                <a:gd name="T59" fmla="*/ 16 h 875"/>
                <a:gd name="T60" fmla="*/ 418 w 805"/>
                <a:gd name="T61" fmla="*/ 0 h 875"/>
                <a:gd name="T62" fmla="*/ 488 w 805"/>
                <a:gd name="T63" fmla="*/ 81 h 875"/>
                <a:gd name="T64" fmla="*/ 558 w 805"/>
                <a:gd name="T65" fmla="*/ 170 h 875"/>
                <a:gd name="T66" fmla="*/ 636 w 805"/>
                <a:gd name="T67" fmla="*/ 280 h 875"/>
                <a:gd name="T68" fmla="*/ 712 w 805"/>
                <a:gd name="T69" fmla="*/ 403 h 875"/>
                <a:gd name="T70" fmla="*/ 744 w 805"/>
                <a:gd name="T71" fmla="*/ 468 h 875"/>
                <a:gd name="T72" fmla="*/ 771 w 805"/>
                <a:gd name="T73" fmla="*/ 531 h 875"/>
                <a:gd name="T74" fmla="*/ 791 w 805"/>
                <a:gd name="T75" fmla="*/ 593 h 875"/>
                <a:gd name="T76" fmla="*/ 801 w 805"/>
                <a:gd name="T77" fmla="*/ 656 h 875"/>
                <a:gd name="T78" fmla="*/ 805 w 805"/>
                <a:gd name="T79" fmla="*/ 714 h 875"/>
                <a:gd name="T80" fmla="*/ 796 w 805"/>
                <a:gd name="T81" fmla="*/ 767 h 875"/>
                <a:gd name="T82" fmla="*/ 787 w 805"/>
                <a:gd name="T83" fmla="*/ 792 h 875"/>
                <a:gd name="T84" fmla="*/ 760 w 805"/>
                <a:gd name="T85" fmla="*/ 830 h 875"/>
                <a:gd name="T86" fmla="*/ 724 w 805"/>
                <a:gd name="T87" fmla="*/ 855 h 875"/>
                <a:gd name="T88" fmla="*/ 681 w 805"/>
                <a:gd name="T89" fmla="*/ 870 h 875"/>
                <a:gd name="T90" fmla="*/ 633 w 805"/>
                <a:gd name="T91" fmla="*/ 875 h 875"/>
                <a:gd name="T92" fmla="*/ 577 w 805"/>
                <a:gd name="T93" fmla="*/ 870 h 875"/>
                <a:gd name="T94" fmla="*/ 518 w 805"/>
                <a:gd name="T95" fmla="*/ 859 h 875"/>
                <a:gd name="T96" fmla="*/ 427 w 805"/>
                <a:gd name="T97" fmla="*/ 830 h 875"/>
                <a:gd name="T98" fmla="*/ 303 w 805"/>
                <a:gd name="T99" fmla="*/ 778 h 875"/>
                <a:gd name="T100" fmla="*/ 188 w 805"/>
                <a:gd name="T101" fmla="*/ 721 h 875"/>
                <a:gd name="T102" fmla="*/ 95 w 805"/>
                <a:gd name="T103" fmla="*/ 669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05" h="875">
                  <a:moveTo>
                    <a:pt x="34" y="631"/>
                  </a:moveTo>
                  <a:lnTo>
                    <a:pt x="34" y="631"/>
                  </a:lnTo>
                  <a:lnTo>
                    <a:pt x="25" y="624"/>
                  </a:lnTo>
                  <a:lnTo>
                    <a:pt x="16" y="617"/>
                  </a:lnTo>
                  <a:lnTo>
                    <a:pt x="11" y="608"/>
                  </a:lnTo>
                  <a:lnTo>
                    <a:pt x="5" y="601"/>
                  </a:lnTo>
                  <a:lnTo>
                    <a:pt x="2" y="592"/>
                  </a:lnTo>
                  <a:lnTo>
                    <a:pt x="0" y="583"/>
                  </a:lnTo>
                  <a:lnTo>
                    <a:pt x="0" y="574"/>
                  </a:lnTo>
                  <a:lnTo>
                    <a:pt x="2" y="567"/>
                  </a:lnTo>
                  <a:lnTo>
                    <a:pt x="4" y="558"/>
                  </a:lnTo>
                  <a:lnTo>
                    <a:pt x="7" y="550"/>
                  </a:lnTo>
                  <a:lnTo>
                    <a:pt x="11" y="545"/>
                  </a:lnTo>
                  <a:lnTo>
                    <a:pt x="16" y="538"/>
                  </a:lnTo>
                  <a:lnTo>
                    <a:pt x="22" y="534"/>
                  </a:lnTo>
                  <a:lnTo>
                    <a:pt x="29" y="531"/>
                  </a:lnTo>
                  <a:lnTo>
                    <a:pt x="36" y="529"/>
                  </a:lnTo>
                  <a:lnTo>
                    <a:pt x="43" y="527"/>
                  </a:lnTo>
                  <a:lnTo>
                    <a:pt x="43" y="527"/>
                  </a:lnTo>
                  <a:lnTo>
                    <a:pt x="57" y="531"/>
                  </a:lnTo>
                  <a:lnTo>
                    <a:pt x="81" y="541"/>
                  </a:lnTo>
                  <a:lnTo>
                    <a:pt x="149" y="572"/>
                  </a:lnTo>
                  <a:lnTo>
                    <a:pt x="240" y="613"/>
                  </a:lnTo>
                  <a:lnTo>
                    <a:pt x="292" y="636"/>
                  </a:lnTo>
                  <a:lnTo>
                    <a:pt x="344" y="658"/>
                  </a:lnTo>
                  <a:lnTo>
                    <a:pt x="396" y="678"/>
                  </a:lnTo>
                  <a:lnTo>
                    <a:pt x="446" y="694"/>
                  </a:lnTo>
                  <a:lnTo>
                    <a:pt x="493" y="706"/>
                  </a:lnTo>
                  <a:lnTo>
                    <a:pt x="516" y="712"/>
                  </a:lnTo>
                  <a:lnTo>
                    <a:pt x="538" y="715"/>
                  </a:lnTo>
                  <a:lnTo>
                    <a:pt x="558" y="717"/>
                  </a:lnTo>
                  <a:lnTo>
                    <a:pt x="576" y="717"/>
                  </a:lnTo>
                  <a:lnTo>
                    <a:pt x="592" y="715"/>
                  </a:lnTo>
                  <a:lnTo>
                    <a:pt x="608" y="712"/>
                  </a:lnTo>
                  <a:lnTo>
                    <a:pt x="620" y="706"/>
                  </a:lnTo>
                  <a:lnTo>
                    <a:pt x="629" y="699"/>
                  </a:lnTo>
                  <a:lnTo>
                    <a:pt x="638" y="688"/>
                  </a:lnTo>
                  <a:lnTo>
                    <a:pt x="644" y="676"/>
                  </a:lnTo>
                  <a:lnTo>
                    <a:pt x="644" y="676"/>
                  </a:lnTo>
                  <a:lnTo>
                    <a:pt x="647" y="662"/>
                  </a:lnTo>
                  <a:lnTo>
                    <a:pt x="647" y="647"/>
                  </a:lnTo>
                  <a:lnTo>
                    <a:pt x="647" y="629"/>
                  </a:lnTo>
                  <a:lnTo>
                    <a:pt x="645" y="613"/>
                  </a:lnTo>
                  <a:lnTo>
                    <a:pt x="642" y="595"/>
                  </a:lnTo>
                  <a:lnTo>
                    <a:pt x="636" y="576"/>
                  </a:lnTo>
                  <a:lnTo>
                    <a:pt x="622" y="536"/>
                  </a:lnTo>
                  <a:lnTo>
                    <a:pt x="602" y="497"/>
                  </a:lnTo>
                  <a:lnTo>
                    <a:pt x="581" y="454"/>
                  </a:lnTo>
                  <a:lnTo>
                    <a:pt x="556" y="412"/>
                  </a:lnTo>
                  <a:lnTo>
                    <a:pt x="531" y="373"/>
                  </a:lnTo>
                  <a:lnTo>
                    <a:pt x="504" y="334"/>
                  </a:lnTo>
                  <a:lnTo>
                    <a:pt x="477" y="298"/>
                  </a:lnTo>
                  <a:lnTo>
                    <a:pt x="430" y="237"/>
                  </a:lnTo>
                  <a:lnTo>
                    <a:pt x="396" y="196"/>
                  </a:lnTo>
                  <a:lnTo>
                    <a:pt x="384" y="179"/>
                  </a:lnTo>
                  <a:lnTo>
                    <a:pt x="384" y="179"/>
                  </a:lnTo>
                  <a:lnTo>
                    <a:pt x="387" y="156"/>
                  </a:lnTo>
                  <a:lnTo>
                    <a:pt x="394" y="102"/>
                  </a:lnTo>
                  <a:lnTo>
                    <a:pt x="405" y="41"/>
                  </a:lnTo>
                  <a:lnTo>
                    <a:pt x="411" y="16"/>
                  </a:lnTo>
                  <a:lnTo>
                    <a:pt x="418" y="0"/>
                  </a:lnTo>
                  <a:lnTo>
                    <a:pt x="418" y="0"/>
                  </a:lnTo>
                  <a:lnTo>
                    <a:pt x="437" y="22"/>
                  </a:lnTo>
                  <a:lnTo>
                    <a:pt x="488" y="81"/>
                  </a:lnTo>
                  <a:lnTo>
                    <a:pt x="522" y="122"/>
                  </a:lnTo>
                  <a:lnTo>
                    <a:pt x="558" y="170"/>
                  </a:lnTo>
                  <a:lnTo>
                    <a:pt x="597" y="222"/>
                  </a:lnTo>
                  <a:lnTo>
                    <a:pt x="636" y="280"/>
                  </a:lnTo>
                  <a:lnTo>
                    <a:pt x="676" y="341"/>
                  </a:lnTo>
                  <a:lnTo>
                    <a:pt x="712" y="403"/>
                  </a:lnTo>
                  <a:lnTo>
                    <a:pt x="728" y="436"/>
                  </a:lnTo>
                  <a:lnTo>
                    <a:pt x="744" y="468"/>
                  </a:lnTo>
                  <a:lnTo>
                    <a:pt x="758" y="498"/>
                  </a:lnTo>
                  <a:lnTo>
                    <a:pt x="771" y="531"/>
                  </a:lnTo>
                  <a:lnTo>
                    <a:pt x="782" y="563"/>
                  </a:lnTo>
                  <a:lnTo>
                    <a:pt x="791" y="593"/>
                  </a:lnTo>
                  <a:lnTo>
                    <a:pt x="798" y="626"/>
                  </a:lnTo>
                  <a:lnTo>
                    <a:pt x="801" y="656"/>
                  </a:lnTo>
                  <a:lnTo>
                    <a:pt x="805" y="685"/>
                  </a:lnTo>
                  <a:lnTo>
                    <a:pt x="805" y="714"/>
                  </a:lnTo>
                  <a:lnTo>
                    <a:pt x="801" y="742"/>
                  </a:lnTo>
                  <a:lnTo>
                    <a:pt x="796" y="767"/>
                  </a:lnTo>
                  <a:lnTo>
                    <a:pt x="796" y="767"/>
                  </a:lnTo>
                  <a:lnTo>
                    <a:pt x="787" y="792"/>
                  </a:lnTo>
                  <a:lnTo>
                    <a:pt x="775" y="814"/>
                  </a:lnTo>
                  <a:lnTo>
                    <a:pt x="760" y="830"/>
                  </a:lnTo>
                  <a:lnTo>
                    <a:pt x="744" y="844"/>
                  </a:lnTo>
                  <a:lnTo>
                    <a:pt x="724" y="855"/>
                  </a:lnTo>
                  <a:lnTo>
                    <a:pt x="705" y="864"/>
                  </a:lnTo>
                  <a:lnTo>
                    <a:pt x="681" y="870"/>
                  </a:lnTo>
                  <a:lnTo>
                    <a:pt x="658" y="873"/>
                  </a:lnTo>
                  <a:lnTo>
                    <a:pt x="633" y="875"/>
                  </a:lnTo>
                  <a:lnTo>
                    <a:pt x="604" y="873"/>
                  </a:lnTo>
                  <a:lnTo>
                    <a:pt x="577" y="870"/>
                  </a:lnTo>
                  <a:lnTo>
                    <a:pt x="549" y="864"/>
                  </a:lnTo>
                  <a:lnTo>
                    <a:pt x="518" y="859"/>
                  </a:lnTo>
                  <a:lnTo>
                    <a:pt x="488" y="850"/>
                  </a:lnTo>
                  <a:lnTo>
                    <a:pt x="427" y="830"/>
                  </a:lnTo>
                  <a:lnTo>
                    <a:pt x="364" y="805"/>
                  </a:lnTo>
                  <a:lnTo>
                    <a:pt x="303" y="778"/>
                  </a:lnTo>
                  <a:lnTo>
                    <a:pt x="244" y="749"/>
                  </a:lnTo>
                  <a:lnTo>
                    <a:pt x="188" y="721"/>
                  </a:lnTo>
                  <a:lnTo>
                    <a:pt x="138" y="694"/>
                  </a:lnTo>
                  <a:lnTo>
                    <a:pt x="95" y="669"/>
                  </a:lnTo>
                  <a:lnTo>
                    <a:pt x="34" y="631"/>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6"/>
            <p:cNvSpPr>
              <a:spLocks/>
            </p:cNvSpPr>
            <p:nvPr/>
          </p:nvSpPr>
          <p:spPr bwMode="auto">
            <a:xfrm>
              <a:off x="3128963" y="1163638"/>
              <a:ext cx="1277938" cy="1389063"/>
            </a:xfrm>
            <a:custGeom>
              <a:avLst/>
              <a:gdLst>
                <a:gd name="T0" fmla="*/ 34 w 805"/>
                <a:gd name="T1" fmla="*/ 631 h 875"/>
                <a:gd name="T2" fmla="*/ 16 w 805"/>
                <a:gd name="T3" fmla="*/ 617 h 875"/>
                <a:gd name="T4" fmla="*/ 5 w 805"/>
                <a:gd name="T5" fmla="*/ 601 h 875"/>
                <a:gd name="T6" fmla="*/ 0 w 805"/>
                <a:gd name="T7" fmla="*/ 583 h 875"/>
                <a:gd name="T8" fmla="*/ 2 w 805"/>
                <a:gd name="T9" fmla="*/ 567 h 875"/>
                <a:gd name="T10" fmla="*/ 7 w 805"/>
                <a:gd name="T11" fmla="*/ 550 h 875"/>
                <a:gd name="T12" fmla="*/ 16 w 805"/>
                <a:gd name="T13" fmla="*/ 538 h 875"/>
                <a:gd name="T14" fmla="*/ 29 w 805"/>
                <a:gd name="T15" fmla="*/ 531 h 875"/>
                <a:gd name="T16" fmla="*/ 43 w 805"/>
                <a:gd name="T17" fmla="*/ 527 h 875"/>
                <a:gd name="T18" fmla="*/ 57 w 805"/>
                <a:gd name="T19" fmla="*/ 531 h 875"/>
                <a:gd name="T20" fmla="*/ 149 w 805"/>
                <a:gd name="T21" fmla="*/ 572 h 875"/>
                <a:gd name="T22" fmla="*/ 292 w 805"/>
                <a:gd name="T23" fmla="*/ 636 h 875"/>
                <a:gd name="T24" fmla="*/ 396 w 805"/>
                <a:gd name="T25" fmla="*/ 678 h 875"/>
                <a:gd name="T26" fmla="*/ 493 w 805"/>
                <a:gd name="T27" fmla="*/ 706 h 875"/>
                <a:gd name="T28" fmla="*/ 538 w 805"/>
                <a:gd name="T29" fmla="*/ 715 h 875"/>
                <a:gd name="T30" fmla="*/ 576 w 805"/>
                <a:gd name="T31" fmla="*/ 717 h 875"/>
                <a:gd name="T32" fmla="*/ 608 w 805"/>
                <a:gd name="T33" fmla="*/ 712 h 875"/>
                <a:gd name="T34" fmla="*/ 629 w 805"/>
                <a:gd name="T35" fmla="*/ 699 h 875"/>
                <a:gd name="T36" fmla="*/ 644 w 805"/>
                <a:gd name="T37" fmla="*/ 676 h 875"/>
                <a:gd name="T38" fmla="*/ 647 w 805"/>
                <a:gd name="T39" fmla="*/ 662 h 875"/>
                <a:gd name="T40" fmla="*/ 647 w 805"/>
                <a:gd name="T41" fmla="*/ 629 h 875"/>
                <a:gd name="T42" fmla="*/ 642 w 805"/>
                <a:gd name="T43" fmla="*/ 595 h 875"/>
                <a:gd name="T44" fmla="*/ 622 w 805"/>
                <a:gd name="T45" fmla="*/ 536 h 875"/>
                <a:gd name="T46" fmla="*/ 581 w 805"/>
                <a:gd name="T47" fmla="*/ 454 h 875"/>
                <a:gd name="T48" fmla="*/ 531 w 805"/>
                <a:gd name="T49" fmla="*/ 373 h 875"/>
                <a:gd name="T50" fmla="*/ 477 w 805"/>
                <a:gd name="T51" fmla="*/ 298 h 875"/>
                <a:gd name="T52" fmla="*/ 396 w 805"/>
                <a:gd name="T53" fmla="*/ 196 h 875"/>
                <a:gd name="T54" fmla="*/ 384 w 805"/>
                <a:gd name="T55" fmla="*/ 179 h 875"/>
                <a:gd name="T56" fmla="*/ 394 w 805"/>
                <a:gd name="T57" fmla="*/ 102 h 875"/>
                <a:gd name="T58" fmla="*/ 411 w 805"/>
                <a:gd name="T59" fmla="*/ 16 h 875"/>
                <a:gd name="T60" fmla="*/ 418 w 805"/>
                <a:gd name="T61" fmla="*/ 0 h 875"/>
                <a:gd name="T62" fmla="*/ 488 w 805"/>
                <a:gd name="T63" fmla="*/ 81 h 875"/>
                <a:gd name="T64" fmla="*/ 558 w 805"/>
                <a:gd name="T65" fmla="*/ 170 h 875"/>
                <a:gd name="T66" fmla="*/ 636 w 805"/>
                <a:gd name="T67" fmla="*/ 280 h 875"/>
                <a:gd name="T68" fmla="*/ 712 w 805"/>
                <a:gd name="T69" fmla="*/ 403 h 875"/>
                <a:gd name="T70" fmla="*/ 744 w 805"/>
                <a:gd name="T71" fmla="*/ 468 h 875"/>
                <a:gd name="T72" fmla="*/ 771 w 805"/>
                <a:gd name="T73" fmla="*/ 531 h 875"/>
                <a:gd name="T74" fmla="*/ 791 w 805"/>
                <a:gd name="T75" fmla="*/ 593 h 875"/>
                <a:gd name="T76" fmla="*/ 801 w 805"/>
                <a:gd name="T77" fmla="*/ 656 h 875"/>
                <a:gd name="T78" fmla="*/ 805 w 805"/>
                <a:gd name="T79" fmla="*/ 714 h 875"/>
                <a:gd name="T80" fmla="*/ 796 w 805"/>
                <a:gd name="T81" fmla="*/ 767 h 875"/>
                <a:gd name="T82" fmla="*/ 787 w 805"/>
                <a:gd name="T83" fmla="*/ 792 h 875"/>
                <a:gd name="T84" fmla="*/ 760 w 805"/>
                <a:gd name="T85" fmla="*/ 830 h 875"/>
                <a:gd name="T86" fmla="*/ 724 w 805"/>
                <a:gd name="T87" fmla="*/ 855 h 875"/>
                <a:gd name="T88" fmla="*/ 681 w 805"/>
                <a:gd name="T89" fmla="*/ 870 h 875"/>
                <a:gd name="T90" fmla="*/ 633 w 805"/>
                <a:gd name="T91" fmla="*/ 875 h 875"/>
                <a:gd name="T92" fmla="*/ 577 w 805"/>
                <a:gd name="T93" fmla="*/ 870 h 875"/>
                <a:gd name="T94" fmla="*/ 518 w 805"/>
                <a:gd name="T95" fmla="*/ 859 h 875"/>
                <a:gd name="T96" fmla="*/ 427 w 805"/>
                <a:gd name="T97" fmla="*/ 830 h 875"/>
                <a:gd name="T98" fmla="*/ 303 w 805"/>
                <a:gd name="T99" fmla="*/ 778 h 875"/>
                <a:gd name="T100" fmla="*/ 188 w 805"/>
                <a:gd name="T101" fmla="*/ 721 h 875"/>
                <a:gd name="T102" fmla="*/ 95 w 805"/>
                <a:gd name="T103" fmla="*/ 669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05" h="875">
                  <a:moveTo>
                    <a:pt x="34" y="631"/>
                  </a:moveTo>
                  <a:lnTo>
                    <a:pt x="34" y="631"/>
                  </a:lnTo>
                  <a:lnTo>
                    <a:pt x="25" y="624"/>
                  </a:lnTo>
                  <a:lnTo>
                    <a:pt x="16" y="617"/>
                  </a:lnTo>
                  <a:lnTo>
                    <a:pt x="11" y="608"/>
                  </a:lnTo>
                  <a:lnTo>
                    <a:pt x="5" y="601"/>
                  </a:lnTo>
                  <a:lnTo>
                    <a:pt x="2" y="592"/>
                  </a:lnTo>
                  <a:lnTo>
                    <a:pt x="0" y="583"/>
                  </a:lnTo>
                  <a:lnTo>
                    <a:pt x="0" y="574"/>
                  </a:lnTo>
                  <a:lnTo>
                    <a:pt x="2" y="567"/>
                  </a:lnTo>
                  <a:lnTo>
                    <a:pt x="4" y="558"/>
                  </a:lnTo>
                  <a:lnTo>
                    <a:pt x="7" y="550"/>
                  </a:lnTo>
                  <a:lnTo>
                    <a:pt x="11" y="545"/>
                  </a:lnTo>
                  <a:lnTo>
                    <a:pt x="16" y="538"/>
                  </a:lnTo>
                  <a:lnTo>
                    <a:pt x="22" y="534"/>
                  </a:lnTo>
                  <a:lnTo>
                    <a:pt x="29" y="531"/>
                  </a:lnTo>
                  <a:lnTo>
                    <a:pt x="36" y="529"/>
                  </a:lnTo>
                  <a:lnTo>
                    <a:pt x="43" y="527"/>
                  </a:lnTo>
                  <a:lnTo>
                    <a:pt x="43" y="527"/>
                  </a:lnTo>
                  <a:lnTo>
                    <a:pt x="57" y="531"/>
                  </a:lnTo>
                  <a:lnTo>
                    <a:pt x="81" y="541"/>
                  </a:lnTo>
                  <a:lnTo>
                    <a:pt x="149" y="572"/>
                  </a:lnTo>
                  <a:lnTo>
                    <a:pt x="240" y="613"/>
                  </a:lnTo>
                  <a:lnTo>
                    <a:pt x="292" y="636"/>
                  </a:lnTo>
                  <a:lnTo>
                    <a:pt x="344" y="658"/>
                  </a:lnTo>
                  <a:lnTo>
                    <a:pt x="396" y="678"/>
                  </a:lnTo>
                  <a:lnTo>
                    <a:pt x="446" y="694"/>
                  </a:lnTo>
                  <a:lnTo>
                    <a:pt x="493" y="706"/>
                  </a:lnTo>
                  <a:lnTo>
                    <a:pt x="516" y="712"/>
                  </a:lnTo>
                  <a:lnTo>
                    <a:pt x="538" y="715"/>
                  </a:lnTo>
                  <a:lnTo>
                    <a:pt x="558" y="717"/>
                  </a:lnTo>
                  <a:lnTo>
                    <a:pt x="576" y="717"/>
                  </a:lnTo>
                  <a:lnTo>
                    <a:pt x="592" y="715"/>
                  </a:lnTo>
                  <a:lnTo>
                    <a:pt x="608" y="712"/>
                  </a:lnTo>
                  <a:lnTo>
                    <a:pt x="620" y="706"/>
                  </a:lnTo>
                  <a:lnTo>
                    <a:pt x="629" y="699"/>
                  </a:lnTo>
                  <a:lnTo>
                    <a:pt x="638" y="688"/>
                  </a:lnTo>
                  <a:lnTo>
                    <a:pt x="644" y="676"/>
                  </a:lnTo>
                  <a:lnTo>
                    <a:pt x="644" y="676"/>
                  </a:lnTo>
                  <a:lnTo>
                    <a:pt x="647" y="662"/>
                  </a:lnTo>
                  <a:lnTo>
                    <a:pt x="647" y="647"/>
                  </a:lnTo>
                  <a:lnTo>
                    <a:pt x="647" y="629"/>
                  </a:lnTo>
                  <a:lnTo>
                    <a:pt x="645" y="613"/>
                  </a:lnTo>
                  <a:lnTo>
                    <a:pt x="642" y="595"/>
                  </a:lnTo>
                  <a:lnTo>
                    <a:pt x="636" y="576"/>
                  </a:lnTo>
                  <a:lnTo>
                    <a:pt x="622" y="536"/>
                  </a:lnTo>
                  <a:lnTo>
                    <a:pt x="602" y="497"/>
                  </a:lnTo>
                  <a:lnTo>
                    <a:pt x="581" y="454"/>
                  </a:lnTo>
                  <a:lnTo>
                    <a:pt x="556" y="412"/>
                  </a:lnTo>
                  <a:lnTo>
                    <a:pt x="531" y="373"/>
                  </a:lnTo>
                  <a:lnTo>
                    <a:pt x="504" y="334"/>
                  </a:lnTo>
                  <a:lnTo>
                    <a:pt x="477" y="298"/>
                  </a:lnTo>
                  <a:lnTo>
                    <a:pt x="430" y="237"/>
                  </a:lnTo>
                  <a:lnTo>
                    <a:pt x="396" y="196"/>
                  </a:lnTo>
                  <a:lnTo>
                    <a:pt x="384" y="179"/>
                  </a:lnTo>
                  <a:lnTo>
                    <a:pt x="384" y="179"/>
                  </a:lnTo>
                  <a:lnTo>
                    <a:pt x="387" y="156"/>
                  </a:lnTo>
                  <a:lnTo>
                    <a:pt x="394" y="102"/>
                  </a:lnTo>
                  <a:lnTo>
                    <a:pt x="405" y="41"/>
                  </a:lnTo>
                  <a:lnTo>
                    <a:pt x="411" y="16"/>
                  </a:lnTo>
                  <a:lnTo>
                    <a:pt x="418" y="0"/>
                  </a:lnTo>
                  <a:lnTo>
                    <a:pt x="418" y="0"/>
                  </a:lnTo>
                  <a:lnTo>
                    <a:pt x="437" y="22"/>
                  </a:lnTo>
                  <a:lnTo>
                    <a:pt x="488" y="81"/>
                  </a:lnTo>
                  <a:lnTo>
                    <a:pt x="522" y="122"/>
                  </a:lnTo>
                  <a:lnTo>
                    <a:pt x="558" y="170"/>
                  </a:lnTo>
                  <a:lnTo>
                    <a:pt x="597" y="222"/>
                  </a:lnTo>
                  <a:lnTo>
                    <a:pt x="636" y="280"/>
                  </a:lnTo>
                  <a:lnTo>
                    <a:pt x="676" y="341"/>
                  </a:lnTo>
                  <a:lnTo>
                    <a:pt x="712" y="403"/>
                  </a:lnTo>
                  <a:lnTo>
                    <a:pt x="728" y="436"/>
                  </a:lnTo>
                  <a:lnTo>
                    <a:pt x="744" y="468"/>
                  </a:lnTo>
                  <a:lnTo>
                    <a:pt x="758" y="498"/>
                  </a:lnTo>
                  <a:lnTo>
                    <a:pt x="771" y="531"/>
                  </a:lnTo>
                  <a:lnTo>
                    <a:pt x="782" y="563"/>
                  </a:lnTo>
                  <a:lnTo>
                    <a:pt x="791" y="593"/>
                  </a:lnTo>
                  <a:lnTo>
                    <a:pt x="798" y="626"/>
                  </a:lnTo>
                  <a:lnTo>
                    <a:pt x="801" y="656"/>
                  </a:lnTo>
                  <a:lnTo>
                    <a:pt x="805" y="685"/>
                  </a:lnTo>
                  <a:lnTo>
                    <a:pt x="805" y="714"/>
                  </a:lnTo>
                  <a:lnTo>
                    <a:pt x="801" y="742"/>
                  </a:lnTo>
                  <a:lnTo>
                    <a:pt x="796" y="767"/>
                  </a:lnTo>
                  <a:lnTo>
                    <a:pt x="796" y="767"/>
                  </a:lnTo>
                  <a:lnTo>
                    <a:pt x="787" y="792"/>
                  </a:lnTo>
                  <a:lnTo>
                    <a:pt x="775" y="814"/>
                  </a:lnTo>
                  <a:lnTo>
                    <a:pt x="760" y="830"/>
                  </a:lnTo>
                  <a:lnTo>
                    <a:pt x="744" y="844"/>
                  </a:lnTo>
                  <a:lnTo>
                    <a:pt x="724" y="855"/>
                  </a:lnTo>
                  <a:lnTo>
                    <a:pt x="705" y="864"/>
                  </a:lnTo>
                  <a:lnTo>
                    <a:pt x="681" y="870"/>
                  </a:lnTo>
                  <a:lnTo>
                    <a:pt x="658" y="873"/>
                  </a:lnTo>
                  <a:lnTo>
                    <a:pt x="633" y="875"/>
                  </a:lnTo>
                  <a:lnTo>
                    <a:pt x="604" y="873"/>
                  </a:lnTo>
                  <a:lnTo>
                    <a:pt x="577" y="870"/>
                  </a:lnTo>
                  <a:lnTo>
                    <a:pt x="549" y="864"/>
                  </a:lnTo>
                  <a:lnTo>
                    <a:pt x="518" y="859"/>
                  </a:lnTo>
                  <a:lnTo>
                    <a:pt x="488" y="850"/>
                  </a:lnTo>
                  <a:lnTo>
                    <a:pt x="427" y="830"/>
                  </a:lnTo>
                  <a:lnTo>
                    <a:pt x="364" y="805"/>
                  </a:lnTo>
                  <a:lnTo>
                    <a:pt x="303" y="778"/>
                  </a:lnTo>
                  <a:lnTo>
                    <a:pt x="244" y="749"/>
                  </a:lnTo>
                  <a:lnTo>
                    <a:pt x="188" y="721"/>
                  </a:lnTo>
                  <a:lnTo>
                    <a:pt x="138" y="694"/>
                  </a:lnTo>
                  <a:lnTo>
                    <a:pt x="95" y="669"/>
                  </a:lnTo>
                  <a:lnTo>
                    <a:pt x="34" y="63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7"/>
            <p:cNvSpPr>
              <a:spLocks/>
            </p:cNvSpPr>
            <p:nvPr/>
          </p:nvSpPr>
          <p:spPr bwMode="auto">
            <a:xfrm>
              <a:off x="3197225" y="757238"/>
              <a:ext cx="722313" cy="962025"/>
            </a:xfrm>
            <a:custGeom>
              <a:avLst/>
              <a:gdLst>
                <a:gd name="T0" fmla="*/ 38 w 455"/>
                <a:gd name="T1" fmla="*/ 89 h 606"/>
                <a:gd name="T2" fmla="*/ 38 w 455"/>
                <a:gd name="T3" fmla="*/ 89 h 606"/>
                <a:gd name="T4" fmla="*/ 129 w 455"/>
                <a:gd name="T5" fmla="*/ 46 h 606"/>
                <a:gd name="T6" fmla="*/ 178 w 455"/>
                <a:gd name="T7" fmla="*/ 25 h 606"/>
                <a:gd name="T8" fmla="*/ 210 w 455"/>
                <a:gd name="T9" fmla="*/ 11 h 606"/>
                <a:gd name="T10" fmla="*/ 210 w 455"/>
                <a:gd name="T11" fmla="*/ 11 h 606"/>
                <a:gd name="T12" fmla="*/ 231 w 455"/>
                <a:gd name="T13" fmla="*/ 3 h 606"/>
                <a:gd name="T14" fmla="*/ 242 w 455"/>
                <a:gd name="T15" fmla="*/ 0 h 606"/>
                <a:gd name="T16" fmla="*/ 253 w 455"/>
                <a:gd name="T17" fmla="*/ 2 h 606"/>
                <a:gd name="T18" fmla="*/ 264 w 455"/>
                <a:gd name="T19" fmla="*/ 5 h 606"/>
                <a:gd name="T20" fmla="*/ 269 w 455"/>
                <a:gd name="T21" fmla="*/ 9 h 606"/>
                <a:gd name="T22" fmla="*/ 274 w 455"/>
                <a:gd name="T23" fmla="*/ 14 h 606"/>
                <a:gd name="T24" fmla="*/ 287 w 455"/>
                <a:gd name="T25" fmla="*/ 30 h 606"/>
                <a:gd name="T26" fmla="*/ 298 w 455"/>
                <a:gd name="T27" fmla="*/ 54 h 606"/>
                <a:gd name="T28" fmla="*/ 298 w 455"/>
                <a:gd name="T29" fmla="*/ 54 h 606"/>
                <a:gd name="T30" fmla="*/ 389 w 455"/>
                <a:gd name="T31" fmla="*/ 283 h 606"/>
                <a:gd name="T32" fmla="*/ 436 w 455"/>
                <a:gd name="T33" fmla="*/ 410 h 606"/>
                <a:gd name="T34" fmla="*/ 450 w 455"/>
                <a:gd name="T35" fmla="*/ 453 h 606"/>
                <a:gd name="T36" fmla="*/ 455 w 455"/>
                <a:gd name="T37" fmla="*/ 468 h 606"/>
                <a:gd name="T38" fmla="*/ 455 w 455"/>
                <a:gd name="T39" fmla="*/ 473 h 606"/>
                <a:gd name="T40" fmla="*/ 455 w 455"/>
                <a:gd name="T41" fmla="*/ 473 h 606"/>
                <a:gd name="T42" fmla="*/ 454 w 455"/>
                <a:gd name="T43" fmla="*/ 487 h 606"/>
                <a:gd name="T44" fmla="*/ 452 w 455"/>
                <a:gd name="T45" fmla="*/ 496 h 606"/>
                <a:gd name="T46" fmla="*/ 446 w 455"/>
                <a:gd name="T47" fmla="*/ 504 h 606"/>
                <a:gd name="T48" fmla="*/ 437 w 455"/>
                <a:gd name="T49" fmla="*/ 512 h 606"/>
                <a:gd name="T50" fmla="*/ 423 w 455"/>
                <a:gd name="T51" fmla="*/ 521 h 606"/>
                <a:gd name="T52" fmla="*/ 403 w 455"/>
                <a:gd name="T53" fmla="*/ 532 h 606"/>
                <a:gd name="T54" fmla="*/ 377 w 455"/>
                <a:gd name="T55" fmla="*/ 545 h 606"/>
                <a:gd name="T56" fmla="*/ 377 w 455"/>
                <a:gd name="T57" fmla="*/ 545 h 606"/>
                <a:gd name="T58" fmla="*/ 317 w 455"/>
                <a:gd name="T59" fmla="*/ 568 h 606"/>
                <a:gd name="T60" fmla="*/ 271 w 455"/>
                <a:gd name="T61" fmla="*/ 586 h 606"/>
                <a:gd name="T62" fmla="*/ 233 w 455"/>
                <a:gd name="T63" fmla="*/ 597 h 606"/>
                <a:gd name="T64" fmla="*/ 212 w 455"/>
                <a:gd name="T65" fmla="*/ 602 h 606"/>
                <a:gd name="T66" fmla="*/ 212 w 455"/>
                <a:gd name="T67" fmla="*/ 602 h 606"/>
                <a:gd name="T68" fmla="*/ 203 w 455"/>
                <a:gd name="T69" fmla="*/ 604 h 606"/>
                <a:gd name="T70" fmla="*/ 194 w 455"/>
                <a:gd name="T71" fmla="*/ 606 h 606"/>
                <a:gd name="T72" fmla="*/ 187 w 455"/>
                <a:gd name="T73" fmla="*/ 604 h 606"/>
                <a:gd name="T74" fmla="*/ 176 w 455"/>
                <a:gd name="T75" fmla="*/ 599 h 606"/>
                <a:gd name="T76" fmla="*/ 167 w 455"/>
                <a:gd name="T77" fmla="*/ 588 h 606"/>
                <a:gd name="T78" fmla="*/ 154 w 455"/>
                <a:gd name="T79" fmla="*/ 573 h 606"/>
                <a:gd name="T80" fmla="*/ 142 w 455"/>
                <a:gd name="T81" fmla="*/ 550 h 606"/>
                <a:gd name="T82" fmla="*/ 127 w 455"/>
                <a:gd name="T83" fmla="*/ 518 h 606"/>
                <a:gd name="T84" fmla="*/ 127 w 455"/>
                <a:gd name="T85" fmla="*/ 518 h 606"/>
                <a:gd name="T86" fmla="*/ 93 w 455"/>
                <a:gd name="T87" fmla="*/ 430 h 606"/>
                <a:gd name="T88" fmla="*/ 56 w 455"/>
                <a:gd name="T89" fmla="*/ 328 h 606"/>
                <a:gd name="T90" fmla="*/ 7 w 455"/>
                <a:gd name="T91" fmla="*/ 190 h 606"/>
                <a:gd name="T92" fmla="*/ 7 w 455"/>
                <a:gd name="T93" fmla="*/ 190 h 606"/>
                <a:gd name="T94" fmla="*/ 4 w 455"/>
                <a:gd name="T95" fmla="*/ 179 h 606"/>
                <a:gd name="T96" fmla="*/ 2 w 455"/>
                <a:gd name="T97" fmla="*/ 167 h 606"/>
                <a:gd name="T98" fmla="*/ 0 w 455"/>
                <a:gd name="T99" fmla="*/ 152 h 606"/>
                <a:gd name="T100" fmla="*/ 2 w 455"/>
                <a:gd name="T101" fmla="*/ 138 h 606"/>
                <a:gd name="T102" fmla="*/ 5 w 455"/>
                <a:gd name="T103" fmla="*/ 123 h 606"/>
                <a:gd name="T104" fmla="*/ 13 w 455"/>
                <a:gd name="T105" fmla="*/ 111 h 606"/>
                <a:gd name="T106" fmla="*/ 23 w 455"/>
                <a:gd name="T107" fmla="*/ 98 h 606"/>
                <a:gd name="T108" fmla="*/ 31 w 455"/>
                <a:gd name="T109" fmla="*/ 93 h 606"/>
                <a:gd name="T110" fmla="*/ 38 w 455"/>
                <a:gd name="T111" fmla="*/ 89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5" h="606">
                  <a:moveTo>
                    <a:pt x="38" y="89"/>
                  </a:moveTo>
                  <a:lnTo>
                    <a:pt x="38" y="89"/>
                  </a:lnTo>
                  <a:lnTo>
                    <a:pt x="129" y="46"/>
                  </a:lnTo>
                  <a:lnTo>
                    <a:pt x="178" y="25"/>
                  </a:lnTo>
                  <a:lnTo>
                    <a:pt x="210" y="11"/>
                  </a:lnTo>
                  <a:lnTo>
                    <a:pt x="210" y="11"/>
                  </a:lnTo>
                  <a:lnTo>
                    <a:pt x="231" y="3"/>
                  </a:lnTo>
                  <a:lnTo>
                    <a:pt x="242" y="0"/>
                  </a:lnTo>
                  <a:lnTo>
                    <a:pt x="253" y="2"/>
                  </a:lnTo>
                  <a:lnTo>
                    <a:pt x="264" y="5"/>
                  </a:lnTo>
                  <a:lnTo>
                    <a:pt x="269" y="9"/>
                  </a:lnTo>
                  <a:lnTo>
                    <a:pt x="274" y="14"/>
                  </a:lnTo>
                  <a:lnTo>
                    <a:pt x="287" y="30"/>
                  </a:lnTo>
                  <a:lnTo>
                    <a:pt x="298" y="54"/>
                  </a:lnTo>
                  <a:lnTo>
                    <a:pt x="298" y="54"/>
                  </a:lnTo>
                  <a:lnTo>
                    <a:pt x="389" y="283"/>
                  </a:lnTo>
                  <a:lnTo>
                    <a:pt x="436" y="410"/>
                  </a:lnTo>
                  <a:lnTo>
                    <a:pt x="450" y="453"/>
                  </a:lnTo>
                  <a:lnTo>
                    <a:pt x="455" y="468"/>
                  </a:lnTo>
                  <a:lnTo>
                    <a:pt x="455" y="473"/>
                  </a:lnTo>
                  <a:lnTo>
                    <a:pt x="455" y="473"/>
                  </a:lnTo>
                  <a:lnTo>
                    <a:pt x="454" y="487"/>
                  </a:lnTo>
                  <a:lnTo>
                    <a:pt x="452" y="496"/>
                  </a:lnTo>
                  <a:lnTo>
                    <a:pt x="446" y="504"/>
                  </a:lnTo>
                  <a:lnTo>
                    <a:pt x="437" y="512"/>
                  </a:lnTo>
                  <a:lnTo>
                    <a:pt x="423" y="521"/>
                  </a:lnTo>
                  <a:lnTo>
                    <a:pt x="403" y="532"/>
                  </a:lnTo>
                  <a:lnTo>
                    <a:pt x="377" y="545"/>
                  </a:lnTo>
                  <a:lnTo>
                    <a:pt x="377" y="545"/>
                  </a:lnTo>
                  <a:lnTo>
                    <a:pt x="317" y="568"/>
                  </a:lnTo>
                  <a:lnTo>
                    <a:pt x="271" y="586"/>
                  </a:lnTo>
                  <a:lnTo>
                    <a:pt x="233" y="597"/>
                  </a:lnTo>
                  <a:lnTo>
                    <a:pt x="212" y="602"/>
                  </a:lnTo>
                  <a:lnTo>
                    <a:pt x="212" y="602"/>
                  </a:lnTo>
                  <a:lnTo>
                    <a:pt x="203" y="604"/>
                  </a:lnTo>
                  <a:lnTo>
                    <a:pt x="194" y="606"/>
                  </a:lnTo>
                  <a:lnTo>
                    <a:pt x="187" y="604"/>
                  </a:lnTo>
                  <a:lnTo>
                    <a:pt x="176" y="599"/>
                  </a:lnTo>
                  <a:lnTo>
                    <a:pt x="167" y="588"/>
                  </a:lnTo>
                  <a:lnTo>
                    <a:pt x="154" y="573"/>
                  </a:lnTo>
                  <a:lnTo>
                    <a:pt x="142" y="550"/>
                  </a:lnTo>
                  <a:lnTo>
                    <a:pt x="127" y="518"/>
                  </a:lnTo>
                  <a:lnTo>
                    <a:pt x="127" y="518"/>
                  </a:lnTo>
                  <a:lnTo>
                    <a:pt x="93" y="430"/>
                  </a:lnTo>
                  <a:lnTo>
                    <a:pt x="56" y="328"/>
                  </a:lnTo>
                  <a:lnTo>
                    <a:pt x="7" y="190"/>
                  </a:lnTo>
                  <a:lnTo>
                    <a:pt x="7" y="190"/>
                  </a:lnTo>
                  <a:lnTo>
                    <a:pt x="4" y="179"/>
                  </a:lnTo>
                  <a:lnTo>
                    <a:pt x="2" y="167"/>
                  </a:lnTo>
                  <a:lnTo>
                    <a:pt x="0" y="152"/>
                  </a:lnTo>
                  <a:lnTo>
                    <a:pt x="2" y="138"/>
                  </a:lnTo>
                  <a:lnTo>
                    <a:pt x="5" y="123"/>
                  </a:lnTo>
                  <a:lnTo>
                    <a:pt x="13" y="111"/>
                  </a:lnTo>
                  <a:lnTo>
                    <a:pt x="23" y="98"/>
                  </a:lnTo>
                  <a:lnTo>
                    <a:pt x="31" y="93"/>
                  </a:lnTo>
                  <a:lnTo>
                    <a:pt x="38" y="89"/>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8"/>
            <p:cNvSpPr>
              <a:spLocks/>
            </p:cNvSpPr>
            <p:nvPr/>
          </p:nvSpPr>
          <p:spPr bwMode="auto">
            <a:xfrm>
              <a:off x="3197225" y="757238"/>
              <a:ext cx="722313" cy="962025"/>
            </a:xfrm>
            <a:custGeom>
              <a:avLst/>
              <a:gdLst>
                <a:gd name="T0" fmla="*/ 38 w 455"/>
                <a:gd name="T1" fmla="*/ 89 h 606"/>
                <a:gd name="T2" fmla="*/ 38 w 455"/>
                <a:gd name="T3" fmla="*/ 89 h 606"/>
                <a:gd name="T4" fmla="*/ 129 w 455"/>
                <a:gd name="T5" fmla="*/ 46 h 606"/>
                <a:gd name="T6" fmla="*/ 178 w 455"/>
                <a:gd name="T7" fmla="*/ 25 h 606"/>
                <a:gd name="T8" fmla="*/ 210 w 455"/>
                <a:gd name="T9" fmla="*/ 11 h 606"/>
                <a:gd name="T10" fmla="*/ 210 w 455"/>
                <a:gd name="T11" fmla="*/ 11 h 606"/>
                <a:gd name="T12" fmla="*/ 231 w 455"/>
                <a:gd name="T13" fmla="*/ 3 h 606"/>
                <a:gd name="T14" fmla="*/ 242 w 455"/>
                <a:gd name="T15" fmla="*/ 0 h 606"/>
                <a:gd name="T16" fmla="*/ 253 w 455"/>
                <a:gd name="T17" fmla="*/ 2 h 606"/>
                <a:gd name="T18" fmla="*/ 264 w 455"/>
                <a:gd name="T19" fmla="*/ 5 h 606"/>
                <a:gd name="T20" fmla="*/ 269 w 455"/>
                <a:gd name="T21" fmla="*/ 9 h 606"/>
                <a:gd name="T22" fmla="*/ 274 w 455"/>
                <a:gd name="T23" fmla="*/ 14 h 606"/>
                <a:gd name="T24" fmla="*/ 287 w 455"/>
                <a:gd name="T25" fmla="*/ 30 h 606"/>
                <a:gd name="T26" fmla="*/ 298 w 455"/>
                <a:gd name="T27" fmla="*/ 54 h 606"/>
                <a:gd name="T28" fmla="*/ 298 w 455"/>
                <a:gd name="T29" fmla="*/ 54 h 606"/>
                <a:gd name="T30" fmla="*/ 389 w 455"/>
                <a:gd name="T31" fmla="*/ 283 h 606"/>
                <a:gd name="T32" fmla="*/ 436 w 455"/>
                <a:gd name="T33" fmla="*/ 410 h 606"/>
                <a:gd name="T34" fmla="*/ 450 w 455"/>
                <a:gd name="T35" fmla="*/ 453 h 606"/>
                <a:gd name="T36" fmla="*/ 455 w 455"/>
                <a:gd name="T37" fmla="*/ 468 h 606"/>
                <a:gd name="T38" fmla="*/ 455 w 455"/>
                <a:gd name="T39" fmla="*/ 473 h 606"/>
                <a:gd name="T40" fmla="*/ 455 w 455"/>
                <a:gd name="T41" fmla="*/ 473 h 606"/>
                <a:gd name="T42" fmla="*/ 454 w 455"/>
                <a:gd name="T43" fmla="*/ 487 h 606"/>
                <a:gd name="T44" fmla="*/ 452 w 455"/>
                <a:gd name="T45" fmla="*/ 496 h 606"/>
                <a:gd name="T46" fmla="*/ 446 w 455"/>
                <a:gd name="T47" fmla="*/ 504 h 606"/>
                <a:gd name="T48" fmla="*/ 437 w 455"/>
                <a:gd name="T49" fmla="*/ 512 h 606"/>
                <a:gd name="T50" fmla="*/ 423 w 455"/>
                <a:gd name="T51" fmla="*/ 521 h 606"/>
                <a:gd name="T52" fmla="*/ 403 w 455"/>
                <a:gd name="T53" fmla="*/ 532 h 606"/>
                <a:gd name="T54" fmla="*/ 377 w 455"/>
                <a:gd name="T55" fmla="*/ 545 h 606"/>
                <a:gd name="T56" fmla="*/ 377 w 455"/>
                <a:gd name="T57" fmla="*/ 545 h 606"/>
                <a:gd name="T58" fmla="*/ 317 w 455"/>
                <a:gd name="T59" fmla="*/ 568 h 606"/>
                <a:gd name="T60" fmla="*/ 271 w 455"/>
                <a:gd name="T61" fmla="*/ 586 h 606"/>
                <a:gd name="T62" fmla="*/ 233 w 455"/>
                <a:gd name="T63" fmla="*/ 597 h 606"/>
                <a:gd name="T64" fmla="*/ 212 w 455"/>
                <a:gd name="T65" fmla="*/ 602 h 606"/>
                <a:gd name="T66" fmla="*/ 212 w 455"/>
                <a:gd name="T67" fmla="*/ 602 h 606"/>
                <a:gd name="T68" fmla="*/ 203 w 455"/>
                <a:gd name="T69" fmla="*/ 604 h 606"/>
                <a:gd name="T70" fmla="*/ 194 w 455"/>
                <a:gd name="T71" fmla="*/ 606 h 606"/>
                <a:gd name="T72" fmla="*/ 187 w 455"/>
                <a:gd name="T73" fmla="*/ 604 h 606"/>
                <a:gd name="T74" fmla="*/ 176 w 455"/>
                <a:gd name="T75" fmla="*/ 599 h 606"/>
                <a:gd name="T76" fmla="*/ 167 w 455"/>
                <a:gd name="T77" fmla="*/ 588 h 606"/>
                <a:gd name="T78" fmla="*/ 154 w 455"/>
                <a:gd name="T79" fmla="*/ 573 h 606"/>
                <a:gd name="T80" fmla="*/ 142 w 455"/>
                <a:gd name="T81" fmla="*/ 550 h 606"/>
                <a:gd name="T82" fmla="*/ 127 w 455"/>
                <a:gd name="T83" fmla="*/ 518 h 606"/>
                <a:gd name="T84" fmla="*/ 127 w 455"/>
                <a:gd name="T85" fmla="*/ 518 h 606"/>
                <a:gd name="T86" fmla="*/ 93 w 455"/>
                <a:gd name="T87" fmla="*/ 430 h 606"/>
                <a:gd name="T88" fmla="*/ 56 w 455"/>
                <a:gd name="T89" fmla="*/ 328 h 606"/>
                <a:gd name="T90" fmla="*/ 7 w 455"/>
                <a:gd name="T91" fmla="*/ 190 h 606"/>
                <a:gd name="T92" fmla="*/ 7 w 455"/>
                <a:gd name="T93" fmla="*/ 190 h 606"/>
                <a:gd name="T94" fmla="*/ 4 w 455"/>
                <a:gd name="T95" fmla="*/ 179 h 606"/>
                <a:gd name="T96" fmla="*/ 2 w 455"/>
                <a:gd name="T97" fmla="*/ 167 h 606"/>
                <a:gd name="T98" fmla="*/ 0 w 455"/>
                <a:gd name="T99" fmla="*/ 152 h 606"/>
                <a:gd name="T100" fmla="*/ 2 w 455"/>
                <a:gd name="T101" fmla="*/ 138 h 606"/>
                <a:gd name="T102" fmla="*/ 5 w 455"/>
                <a:gd name="T103" fmla="*/ 123 h 606"/>
                <a:gd name="T104" fmla="*/ 13 w 455"/>
                <a:gd name="T105" fmla="*/ 111 h 606"/>
                <a:gd name="T106" fmla="*/ 23 w 455"/>
                <a:gd name="T107" fmla="*/ 98 h 606"/>
                <a:gd name="T108" fmla="*/ 31 w 455"/>
                <a:gd name="T109" fmla="*/ 93 h 606"/>
                <a:gd name="T110" fmla="*/ 38 w 455"/>
                <a:gd name="T111" fmla="*/ 89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5" h="606">
                  <a:moveTo>
                    <a:pt x="38" y="89"/>
                  </a:moveTo>
                  <a:lnTo>
                    <a:pt x="38" y="89"/>
                  </a:lnTo>
                  <a:lnTo>
                    <a:pt x="129" y="46"/>
                  </a:lnTo>
                  <a:lnTo>
                    <a:pt x="178" y="25"/>
                  </a:lnTo>
                  <a:lnTo>
                    <a:pt x="210" y="11"/>
                  </a:lnTo>
                  <a:lnTo>
                    <a:pt x="210" y="11"/>
                  </a:lnTo>
                  <a:lnTo>
                    <a:pt x="231" y="3"/>
                  </a:lnTo>
                  <a:lnTo>
                    <a:pt x="242" y="0"/>
                  </a:lnTo>
                  <a:lnTo>
                    <a:pt x="253" y="2"/>
                  </a:lnTo>
                  <a:lnTo>
                    <a:pt x="264" y="5"/>
                  </a:lnTo>
                  <a:lnTo>
                    <a:pt x="269" y="9"/>
                  </a:lnTo>
                  <a:lnTo>
                    <a:pt x="274" y="14"/>
                  </a:lnTo>
                  <a:lnTo>
                    <a:pt x="287" y="30"/>
                  </a:lnTo>
                  <a:lnTo>
                    <a:pt x="298" y="54"/>
                  </a:lnTo>
                  <a:lnTo>
                    <a:pt x="298" y="54"/>
                  </a:lnTo>
                  <a:lnTo>
                    <a:pt x="389" y="283"/>
                  </a:lnTo>
                  <a:lnTo>
                    <a:pt x="436" y="410"/>
                  </a:lnTo>
                  <a:lnTo>
                    <a:pt x="450" y="453"/>
                  </a:lnTo>
                  <a:lnTo>
                    <a:pt x="455" y="468"/>
                  </a:lnTo>
                  <a:lnTo>
                    <a:pt x="455" y="473"/>
                  </a:lnTo>
                  <a:lnTo>
                    <a:pt x="455" y="473"/>
                  </a:lnTo>
                  <a:lnTo>
                    <a:pt x="454" y="487"/>
                  </a:lnTo>
                  <a:lnTo>
                    <a:pt x="452" y="496"/>
                  </a:lnTo>
                  <a:lnTo>
                    <a:pt x="446" y="504"/>
                  </a:lnTo>
                  <a:lnTo>
                    <a:pt x="437" y="512"/>
                  </a:lnTo>
                  <a:lnTo>
                    <a:pt x="423" y="521"/>
                  </a:lnTo>
                  <a:lnTo>
                    <a:pt x="403" y="532"/>
                  </a:lnTo>
                  <a:lnTo>
                    <a:pt x="377" y="545"/>
                  </a:lnTo>
                  <a:lnTo>
                    <a:pt x="377" y="545"/>
                  </a:lnTo>
                  <a:lnTo>
                    <a:pt x="317" y="568"/>
                  </a:lnTo>
                  <a:lnTo>
                    <a:pt x="271" y="586"/>
                  </a:lnTo>
                  <a:lnTo>
                    <a:pt x="233" y="597"/>
                  </a:lnTo>
                  <a:lnTo>
                    <a:pt x="212" y="602"/>
                  </a:lnTo>
                  <a:lnTo>
                    <a:pt x="212" y="602"/>
                  </a:lnTo>
                  <a:lnTo>
                    <a:pt x="203" y="604"/>
                  </a:lnTo>
                  <a:lnTo>
                    <a:pt x="194" y="606"/>
                  </a:lnTo>
                  <a:lnTo>
                    <a:pt x="187" y="604"/>
                  </a:lnTo>
                  <a:lnTo>
                    <a:pt x="176" y="599"/>
                  </a:lnTo>
                  <a:lnTo>
                    <a:pt x="167" y="588"/>
                  </a:lnTo>
                  <a:lnTo>
                    <a:pt x="154" y="573"/>
                  </a:lnTo>
                  <a:lnTo>
                    <a:pt x="142" y="550"/>
                  </a:lnTo>
                  <a:lnTo>
                    <a:pt x="127" y="518"/>
                  </a:lnTo>
                  <a:lnTo>
                    <a:pt x="127" y="518"/>
                  </a:lnTo>
                  <a:lnTo>
                    <a:pt x="93" y="430"/>
                  </a:lnTo>
                  <a:lnTo>
                    <a:pt x="56" y="328"/>
                  </a:lnTo>
                  <a:lnTo>
                    <a:pt x="7" y="190"/>
                  </a:lnTo>
                  <a:lnTo>
                    <a:pt x="7" y="190"/>
                  </a:lnTo>
                  <a:lnTo>
                    <a:pt x="4" y="179"/>
                  </a:lnTo>
                  <a:lnTo>
                    <a:pt x="2" y="167"/>
                  </a:lnTo>
                  <a:lnTo>
                    <a:pt x="0" y="152"/>
                  </a:lnTo>
                  <a:lnTo>
                    <a:pt x="2" y="138"/>
                  </a:lnTo>
                  <a:lnTo>
                    <a:pt x="5" y="123"/>
                  </a:lnTo>
                  <a:lnTo>
                    <a:pt x="13" y="111"/>
                  </a:lnTo>
                  <a:lnTo>
                    <a:pt x="23" y="98"/>
                  </a:lnTo>
                  <a:lnTo>
                    <a:pt x="31" y="93"/>
                  </a:lnTo>
                  <a:lnTo>
                    <a:pt x="38" y="8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9"/>
            <p:cNvSpPr>
              <a:spLocks/>
            </p:cNvSpPr>
            <p:nvPr/>
          </p:nvSpPr>
          <p:spPr bwMode="auto">
            <a:xfrm>
              <a:off x="3136900" y="779463"/>
              <a:ext cx="735013" cy="965200"/>
            </a:xfrm>
            <a:custGeom>
              <a:avLst/>
              <a:gdLst>
                <a:gd name="T0" fmla="*/ 36 w 463"/>
                <a:gd name="T1" fmla="*/ 92 h 608"/>
                <a:gd name="T2" fmla="*/ 36 w 463"/>
                <a:gd name="T3" fmla="*/ 92 h 608"/>
                <a:gd name="T4" fmla="*/ 140 w 463"/>
                <a:gd name="T5" fmla="*/ 43 h 608"/>
                <a:gd name="T6" fmla="*/ 199 w 463"/>
                <a:gd name="T7" fmla="*/ 18 h 608"/>
                <a:gd name="T8" fmla="*/ 235 w 463"/>
                <a:gd name="T9" fmla="*/ 4 h 608"/>
                <a:gd name="T10" fmla="*/ 235 w 463"/>
                <a:gd name="T11" fmla="*/ 4 h 608"/>
                <a:gd name="T12" fmla="*/ 246 w 463"/>
                <a:gd name="T13" fmla="*/ 0 h 608"/>
                <a:gd name="T14" fmla="*/ 255 w 463"/>
                <a:gd name="T15" fmla="*/ 0 h 608"/>
                <a:gd name="T16" fmla="*/ 266 w 463"/>
                <a:gd name="T17" fmla="*/ 2 h 608"/>
                <a:gd name="T18" fmla="*/ 277 w 463"/>
                <a:gd name="T19" fmla="*/ 7 h 608"/>
                <a:gd name="T20" fmla="*/ 285 w 463"/>
                <a:gd name="T21" fmla="*/ 18 h 608"/>
                <a:gd name="T22" fmla="*/ 296 w 463"/>
                <a:gd name="T23" fmla="*/ 32 h 608"/>
                <a:gd name="T24" fmla="*/ 307 w 463"/>
                <a:gd name="T25" fmla="*/ 50 h 608"/>
                <a:gd name="T26" fmla="*/ 318 w 463"/>
                <a:gd name="T27" fmla="*/ 75 h 608"/>
                <a:gd name="T28" fmla="*/ 318 w 463"/>
                <a:gd name="T29" fmla="*/ 75 h 608"/>
                <a:gd name="T30" fmla="*/ 354 w 463"/>
                <a:gd name="T31" fmla="*/ 165 h 608"/>
                <a:gd name="T32" fmla="*/ 402 w 463"/>
                <a:gd name="T33" fmla="*/ 294 h 608"/>
                <a:gd name="T34" fmla="*/ 445 w 463"/>
                <a:gd name="T35" fmla="*/ 412 h 608"/>
                <a:gd name="T36" fmla="*/ 458 w 463"/>
                <a:gd name="T37" fmla="*/ 452 h 608"/>
                <a:gd name="T38" fmla="*/ 461 w 463"/>
                <a:gd name="T39" fmla="*/ 464 h 608"/>
                <a:gd name="T40" fmla="*/ 463 w 463"/>
                <a:gd name="T41" fmla="*/ 472 h 608"/>
                <a:gd name="T42" fmla="*/ 463 w 463"/>
                <a:gd name="T43" fmla="*/ 472 h 608"/>
                <a:gd name="T44" fmla="*/ 461 w 463"/>
                <a:gd name="T45" fmla="*/ 479 h 608"/>
                <a:gd name="T46" fmla="*/ 459 w 463"/>
                <a:gd name="T47" fmla="*/ 486 h 608"/>
                <a:gd name="T48" fmla="*/ 456 w 463"/>
                <a:gd name="T49" fmla="*/ 495 h 608"/>
                <a:gd name="T50" fmla="*/ 449 w 463"/>
                <a:gd name="T51" fmla="*/ 504 h 608"/>
                <a:gd name="T52" fmla="*/ 438 w 463"/>
                <a:gd name="T53" fmla="*/ 513 h 608"/>
                <a:gd name="T54" fmla="*/ 424 w 463"/>
                <a:gd name="T55" fmla="*/ 524 h 608"/>
                <a:gd name="T56" fmla="*/ 402 w 463"/>
                <a:gd name="T57" fmla="*/ 534 h 608"/>
                <a:gd name="T58" fmla="*/ 375 w 463"/>
                <a:gd name="T59" fmla="*/ 547 h 608"/>
                <a:gd name="T60" fmla="*/ 375 w 463"/>
                <a:gd name="T61" fmla="*/ 547 h 608"/>
                <a:gd name="T62" fmla="*/ 316 w 463"/>
                <a:gd name="T63" fmla="*/ 570 h 608"/>
                <a:gd name="T64" fmla="*/ 269 w 463"/>
                <a:gd name="T65" fmla="*/ 588 h 608"/>
                <a:gd name="T66" fmla="*/ 233 w 463"/>
                <a:gd name="T67" fmla="*/ 599 h 608"/>
                <a:gd name="T68" fmla="*/ 210 w 463"/>
                <a:gd name="T69" fmla="*/ 606 h 608"/>
                <a:gd name="T70" fmla="*/ 210 w 463"/>
                <a:gd name="T71" fmla="*/ 606 h 608"/>
                <a:gd name="T72" fmla="*/ 201 w 463"/>
                <a:gd name="T73" fmla="*/ 606 h 608"/>
                <a:gd name="T74" fmla="*/ 194 w 463"/>
                <a:gd name="T75" fmla="*/ 608 h 608"/>
                <a:gd name="T76" fmla="*/ 185 w 463"/>
                <a:gd name="T77" fmla="*/ 606 h 608"/>
                <a:gd name="T78" fmla="*/ 176 w 463"/>
                <a:gd name="T79" fmla="*/ 601 h 608"/>
                <a:gd name="T80" fmla="*/ 165 w 463"/>
                <a:gd name="T81" fmla="*/ 592 h 608"/>
                <a:gd name="T82" fmla="*/ 153 w 463"/>
                <a:gd name="T83" fmla="*/ 576 h 608"/>
                <a:gd name="T84" fmla="*/ 140 w 463"/>
                <a:gd name="T85" fmla="*/ 552 h 608"/>
                <a:gd name="T86" fmla="*/ 126 w 463"/>
                <a:gd name="T87" fmla="*/ 520 h 608"/>
                <a:gd name="T88" fmla="*/ 126 w 463"/>
                <a:gd name="T89" fmla="*/ 520 h 608"/>
                <a:gd name="T90" fmla="*/ 92 w 463"/>
                <a:gd name="T91" fmla="*/ 432 h 608"/>
                <a:gd name="T92" fmla="*/ 56 w 463"/>
                <a:gd name="T93" fmla="*/ 330 h 608"/>
                <a:gd name="T94" fmla="*/ 8 w 463"/>
                <a:gd name="T95" fmla="*/ 194 h 608"/>
                <a:gd name="T96" fmla="*/ 8 w 463"/>
                <a:gd name="T97" fmla="*/ 194 h 608"/>
                <a:gd name="T98" fmla="*/ 4 w 463"/>
                <a:gd name="T99" fmla="*/ 181 h 608"/>
                <a:gd name="T100" fmla="*/ 0 w 463"/>
                <a:gd name="T101" fmla="*/ 169 h 608"/>
                <a:gd name="T102" fmla="*/ 0 w 463"/>
                <a:gd name="T103" fmla="*/ 154 h 608"/>
                <a:gd name="T104" fmla="*/ 0 w 463"/>
                <a:gd name="T105" fmla="*/ 140 h 608"/>
                <a:gd name="T106" fmla="*/ 4 w 463"/>
                <a:gd name="T107" fmla="*/ 126 h 608"/>
                <a:gd name="T108" fmla="*/ 11 w 463"/>
                <a:gd name="T109" fmla="*/ 113 h 608"/>
                <a:gd name="T110" fmla="*/ 22 w 463"/>
                <a:gd name="T111" fmla="*/ 101 h 608"/>
                <a:gd name="T112" fmla="*/ 29 w 463"/>
                <a:gd name="T113" fmla="*/ 97 h 608"/>
                <a:gd name="T114" fmla="*/ 36 w 463"/>
                <a:gd name="T115" fmla="*/ 92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3" h="608">
                  <a:moveTo>
                    <a:pt x="36" y="92"/>
                  </a:moveTo>
                  <a:lnTo>
                    <a:pt x="36" y="92"/>
                  </a:lnTo>
                  <a:lnTo>
                    <a:pt x="140" y="43"/>
                  </a:lnTo>
                  <a:lnTo>
                    <a:pt x="199" y="18"/>
                  </a:lnTo>
                  <a:lnTo>
                    <a:pt x="235" y="4"/>
                  </a:lnTo>
                  <a:lnTo>
                    <a:pt x="235" y="4"/>
                  </a:lnTo>
                  <a:lnTo>
                    <a:pt x="246" y="0"/>
                  </a:lnTo>
                  <a:lnTo>
                    <a:pt x="255" y="0"/>
                  </a:lnTo>
                  <a:lnTo>
                    <a:pt x="266" y="2"/>
                  </a:lnTo>
                  <a:lnTo>
                    <a:pt x="277" y="7"/>
                  </a:lnTo>
                  <a:lnTo>
                    <a:pt x="285" y="18"/>
                  </a:lnTo>
                  <a:lnTo>
                    <a:pt x="296" y="32"/>
                  </a:lnTo>
                  <a:lnTo>
                    <a:pt x="307" y="50"/>
                  </a:lnTo>
                  <a:lnTo>
                    <a:pt x="318" y="75"/>
                  </a:lnTo>
                  <a:lnTo>
                    <a:pt x="318" y="75"/>
                  </a:lnTo>
                  <a:lnTo>
                    <a:pt x="354" y="165"/>
                  </a:lnTo>
                  <a:lnTo>
                    <a:pt x="402" y="294"/>
                  </a:lnTo>
                  <a:lnTo>
                    <a:pt x="445" y="412"/>
                  </a:lnTo>
                  <a:lnTo>
                    <a:pt x="458" y="452"/>
                  </a:lnTo>
                  <a:lnTo>
                    <a:pt x="461" y="464"/>
                  </a:lnTo>
                  <a:lnTo>
                    <a:pt x="463" y="472"/>
                  </a:lnTo>
                  <a:lnTo>
                    <a:pt x="463" y="472"/>
                  </a:lnTo>
                  <a:lnTo>
                    <a:pt x="461" y="479"/>
                  </a:lnTo>
                  <a:lnTo>
                    <a:pt x="459" y="486"/>
                  </a:lnTo>
                  <a:lnTo>
                    <a:pt x="456" y="495"/>
                  </a:lnTo>
                  <a:lnTo>
                    <a:pt x="449" y="504"/>
                  </a:lnTo>
                  <a:lnTo>
                    <a:pt x="438" y="513"/>
                  </a:lnTo>
                  <a:lnTo>
                    <a:pt x="424" y="524"/>
                  </a:lnTo>
                  <a:lnTo>
                    <a:pt x="402" y="534"/>
                  </a:lnTo>
                  <a:lnTo>
                    <a:pt x="375" y="547"/>
                  </a:lnTo>
                  <a:lnTo>
                    <a:pt x="375" y="547"/>
                  </a:lnTo>
                  <a:lnTo>
                    <a:pt x="316" y="570"/>
                  </a:lnTo>
                  <a:lnTo>
                    <a:pt x="269" y="588"/>
                  </a:lnTo>
                  <a:lnTo>
                    <a:pt x="233" y="599"/>
                  </a:lnTo>
                  <a:lnTo>
                    <a:pt x="210" y="606"/>
                  </a:lnTo>
                  <a:lnTo>
                    <a:pt x="210" y="606"/>
                  </a:lnTo>
                  <a:lnTo>
                    <a:pt x="201" y="606"/>
                  </a:lnTo>
                  <a:lnTo>
                    <a:pt x="194" y="608"/>
                  </a:lnTo>
                  <a:lnTo>
                    <a:pt x="185" y="606"/>
                  </a:lnTo>
                  <a:lnTo>
                    <a:pt x="176" y="601"/>
                  </a:lnTo>
                  <a:lnTo>
                    <a:pt x="165" y="592"/>
                  </a:lnTo>
                  <a:lnTo>
                    <a:pt x="153" y="576"/>
                  </a:lnTo>
                  <a:lnTo>
                    <a:pt x="140" y="552"/>
                  </a:lnTo>
                  <a:lnTo>
                    <a:pt x="126" y="520"/>
                  </a:lnTo>
                  <a:lnTo>
                    <a:pt x="126" y="520"/>
                  </a:lnTo>
                  <a:lnTo>
                    <a:pt x="92" y="432"/>
                  </a:lnTo>
                  <a:lnTo>
                    <a:pt x="56" y="330"/>
                  </a:lnTo>
                  <a:lnTo>
                    <a:pt x="8" y="194"/>
                  </a:lnTo>
                  <a:lnTo>
                    <a:pt x="8" y="194"/>
                  </a:lnTo>
                  <a:lnTo>
                    <a:pt x="4" y="181"/>
                  </a:lnTo>
                  <a:lnTo>
                    <a:pt x="0" y="169"/>
                  </a:lnTo>
                  <a:lnTo>
                    <a:pt x="0" y="154"/>
                  </a:lnTo>
                  <a:lnTo>
                    <a:pt x="0" y="140"/>
                  </a:lnTo>
                  <a:lnTo>
                    <a:pt x="4" y="126"/>
                  </a:lnTo>
                  <a:lnTo>
                    <a:pt x="11" y="113"/>
                  </a:lnTo>
                  <a:lnTo>
                    <a:pt x="22" y="101"/>
                  </a:lnTo>
                  <a:lnTo>
                    <a:pt x="29" y="97"/>
                  </a:lnTo>
                  <a:lnTo>
                    <a:pt x="36" y="92"/>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0"/>
            <p:cNvSpPr>
              <a:spLocks/>
            </p:cNvSpPr>
            <p:nvPr/>
          </p:nvSpPr>
          <p:spPr bwMode="auto">
            <a:xfrm>
              <a:off x="3136900" y="779463"/>
              <a:ext cx="735013" cy="965200"/>
            </a:xfrm>
            <a:custGeom>
              <a:avLst/>
              <a:gdLst>
                <a:gd name="T0" fmla="*/ 36 w 463"/>
                <a:gd name="T1" fmla="*/ 92 h 608"/>
                <a:gd name="T2" fmla="*/ 36 w 463"/>
                <a:gd name="T3" fmla="*/ 92 h 608"/>
                <a:gd name="T4" fmla="*/ 140 w 463"/>
                <a:gd name="T5" fmla="*/ 43 h 608"/>
                <a:gd name="T6" fmla="*/ 199 w 463"/>
                <a:gd name="T7" fmla="*/ 18 h 608"/>
                <a:gd name="T8" fmla="*/ 235 w 463"/>
                <a:gd name="T9" fmla="*/ 4 h 608"/>
                <a:gd name="T10" fmla="*/ 235 w 463"/>
                <a:gd name="T11" fmla="*/ 4 h 608"/>
                <a:gd name="T12" fmla="*/ 246 w 463"/>
                <a:gd name="T13" fmla="*/ 0 h 608"/>
                <a:gd name="T14" fmla="*/ 255 w 463"/>
                <a:gd name="T15" fmla="*/ 0 h 608"/>
                <a:gd name="T16" fmla="*/ 266 w 463"/>
                <a:gd name="T17" fmla="*/ 2 h 608"/>
                <a:gd name="T18" fmla="*/ 277 w 463"/>
                <a:gd name="T19" fmla="*/ 7 h 608"/>
                <a:gd name="T20" fmla="*/ 285 w 463"/>
                <a:gd name="T21" fmla="*/ 18 h 608"/>
                <a:gd name="T22" fmla="*/ 296 w 463"/>
                <a:gd name="T23" fmla="*/ 32 h 608"/>
                <a:gd name="T24" fmla="*/ 307 w 463"/>
                <a:gd name="T25" fmla="*/ 50 h 608"/>
                <a:gd name="T26" fmla="*/ 318 w 463"/>
                <a:gd name="T27" fmla="*/ 75 h 608"/>
                <a:gd name="T28" fmla="*/ 318 w 463"/>
                <a:gd name="T29" fmla="*/ 75 h 608"/>
                <a:gd name="T30" fmla="*/ 354 w 463"/>
                <a:gd name="T31" fmla="*/ 165 h 608"/>
                <a:gd name="T32" fmla="*/ 402 w 463"/>
                <a:gd name="T33" fmla="*/ 294 h 608"/>
                <a:gd name="T34" fmla="*/ 445 w 463"/>
                <a:gd name="T35" fmla="*/ 412 h 608"/>
                <a:gd name="T36" fmla="*/ 458 w 463"/>
                <a:gd name="T37" fmla="*/ 452 h 608"/>
                <a:gd name="T38" fmla="*/ 461 w 463"/>
                <a:gd name="T39" fmla="*/ 464 h 608"/>
                <a:gd name="T40" fmla="*/ 463 w 463"/>
                <a:gd name="T41" fmla="*/ 472 h 608"/>
                <a:gd name="T42" fmla="*/ 463 w 463"/>
                <a:gd name="T43" fmla="*/ 472 h 608"/>
                <a:gd name="T44" fmla="*/ 461 w 463"/>
                <a:gd name="T45" fmla="*/ 479 h 608"/>
                <a:gd name="T46" fmla="*/ 459 w 463"/>
                <a:gd name="T47" fmla="*/ 486 h 608"/>
                <a:gd name="T48" fmla="*/ 456 w 463"/>
                <a:gd name="T49" fmla="*/ 495 h 608"/>
                <a:gd name="T50" fmla="*/ 449 w 463"/>
                <a:gd name="T51" fmla="*/ 504 h 608"/>
                <a:gd name="T52" fmla="*/ 438 w 463"/>
                <a:gd name="T53" fmla="*/ 513 h 608"/>
                <a:gd name="T54" fmla="*/ 424 w 463"/>
                <a:gd name="T55" fmla="*/ 524 h 608"/>
                <a:gd name="T56" fmla="*/ 402 w 463"/>
                <a:gd name="T57" fmla="*/ 534 h 608"/>
                <a:gd name="T58" fmla="*/ 375 w 463"/>
                <a:gd name="T59" fmla="*/ 547 h 608"/>
                <a:gd name="T60" fmla="*/ 375 w 463"/>
                <a:gd name="T61" fmla="*/ 547 h 608"/>
                <a:gd name="T62" fmla="*/ 316 w 463"/>
                <a:gd name="T63" fmla="*/ 570 h 608"/>
                <a:gd name="T64" fmla="*/ 269 w 463"/>
                <a:gd name="T65" fmla="*/ 588 h 608"/>
                <a:gd name="T66" fmla="*/ 233 w 463"/>
                <a:gd name="T67" fmla="*/ 599 h 608"/>
                <a:gd name="T68" fmla="*/ 210 w 463"/>
                <a:gd name="T69" fmla="*/ 606 h 608"/>
                <a:gd name="T70" fmla="*/ 210 w 463"/>
                <a:gd name="T71" fmla="*/ 606 h 608"/>
                <a:gd name="T72" fmla="*/ 201 w 463"/>
                <a:gd name="T73" fmla="*/ 606 h 608"/>
                <a:gd name="T74" fmla="*/ 194 w 463"/>
                <a:gd name="T75" fmla="*/ 608 h 608"/>
                <a:gd name="T76" fmla="*/ 185 w 463"/>
                <a:gd name="T77" fmla="*/ 606 h 608"/>
                <a:gd name="T78" fmla="*/ 176 w 463"/>
                <a:gd name="T79" fmla="*/ 601 h 608"/>
                <a:gd name="T80" fmla="*/ 165 w 463"/>
                <a:gd name="T81" fmla="*/ 592 h 608"/>
                <a:gd name="T82" fmla="*/ 153 w 463"/>
                <a:gd name="T83" fmla="*/ 576 h 608"/>
                <a:gd name="T84" fmla="*/ 140 w 463"/>
                <a:gd name="T85" fmla="*/ 552 h 608"/>
                <a:gd name="T86" fmla="*/ 126 w 463"/>
                <a:gd name="T87" fmla="*/ 520 h 608"/>
                <a:gd name="T88" fmla="*/ 126 w 463"/>
                <a:gd name="T89" fmla="*/ 520 h 608"/>
                <a:gd name="T90" fmla="*/ 92 w 463"/>
                <a:gd name="T91" fmla="*/ 432 h 608"/>
                <a:gd name="T92" fmla="*/ 56 w 463"/>
                <a:gd name="T93" fmla="*/ 330 h 608"/>
                <a:gd name="T94" fmla="*/ 8 w 463"/>
                <a:gd name="T95" fmla="*/ 194 h 608"/>
                <a:gd name="T96" fmla="*/ 8 w 463"/>
                <a:gd name="T97" fmla="*/ 194 h 608"/>
                <a:gd name="T98" fmla="*/ 4 w 463"/>
                <a:gd name="T99" fmla="*/ 181 h 608"/>
                <a:gd name="T100" fmla="*/ 0 w 463"/>
                <a:gd name="T101" fmla="*/ 169 h 608"/>
                <a:gd name="T102" fmla="*/ 0 w 463"/>
                <a:gd name="T103" fmla="*/ 154 h 608"/>
                <a:gd name="T104" fmla="*/ 0 w 463"/>
                <a:gd name="T105" fmla="*/ 140 h 608"/>
                <a:gd name="T106" fmla="*/ 4 w 463"/>
                <a:gd name="T107" fmla="*/ 126 h 608"/>
                <a:gd name="T108" fmla="*/ 11 w 463"/>
                <a:gd name="T109" fmla="*/ 113 h 608"/>
                <a:gd name="T110" fmla="*/ 22 w 463"/>
                <a:gd name="T111" fmla="*/ 101 h 608"/>
                <a:gd name="T112" fmla="*/ 29 w 463"/>
                <a:gd name="T113" fmla="*/ 97 h 608"/>
                <a:gd name="T114" fmla="*/ 36 w 463"/>
                <a:gd name="T115" fmla="*/ 92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3" h="608">
                  <a:moveTo>
                    <a:pt x="36" y="92"/>
                  </a:moveTo>
                  <a:lnTo>
                    <a:pt x="36" y="92"/>
                  </a:lnTo>
                  <a:lnTo>
                    <a:pt x="140" y="43"/>
                  </a:lnTo>
                  <a:lnTo>
                    <a:pt x="199" y="18"/>
                  </a:lnTo>
                  <a:lnTo>
                    <a:pt x="235" y="4"/>
                  </a:lnTo>
                  <a:lnTo>
                    <a:pt x="235" y="4"/>
                  </a:lnTo>
                  <a:lnTo>
                    <a:pt x="246" y="0"/>
                  </a:lnTo>
                  <a:lnTo>
                    <a:pt x="255" y="0"/>
                  </a:lnTo>
                  <a:lnTo>
                    <a:pt x="266" y="2"/>
                  </a:lnTo>
                  <a:lnTo>
                    <a:pt x="277" y="7"/>
                  </a:lnTo>
                  <a:lnTo>
                    <a:pt x="285" y="18"/>
                  </a:lnTo>
                  <a:lnTo>
                    <a:pt x="296" y="32"/>
                  </a:lnTo>
                  <a:lnTo>
                    <a:pt x="307" y="50"/>
                  </a:lnTo>
                  <a:lnTo>
                    <a:pt x="318" y="75"/>
                  </a:lnTo>
                  <a:lnTo>
                    <a:pt x="318" y="75"/>
                  </a:lnTo>
                  <a:lnTo>
                    <a:pt x="354" y="165"/>
                  </a:lnTo>
                  <a:lnTo>
                    <a:pt x="402" y="294"/>
                  </a:lnTo>
                  <a:lnTo>
                    <a:pt x="445" y="412"/>
                  </a:lnTo>
                  <a:lnTo>
                    <a:pt x="458" y="452"/>
                  </a:lnTo>
                  <a:lnTo>
                    <a:pt x="461" y="464"/>
                  </a:lnTo>
                  <a:lnTo>
                    <a:pt x="463" y="472"/>
                  </a:lnTo>
                  <a:lnTo>
                    <a:pt x="463" y="472"/>
                  </a:lnTo>
                  <a:lnTo>
                    <a:pt x="461" y="479"/>
                  </a:lnTo>
                  <a:lnTo>
                    <a:pt x="459" y="486"/>
                  </a:lnTo>
                  <a:lnTo>
                    <a:pt x="456" y="495"/>
                  </a:lnTo>
                  <a:lnTo>
                    <a:pt x="449" y="504"/>
                  </a:lnTo>
                  <a:lnTo>
                    <a:pt x="438" y="513"/>
                  </a:lnTo>
                  <a:lnTo>
                    <a:pt x="424" y="524"/>
                  </a:lnTo>
                  <a:lnTo>
                    <a:pt x="402" y="534"/>
                  </a:lnTo>
                  <a:lnTo>
                    <a:pt x="375" y="547"/>
                  </a:lnTo>
                  <a:lnTo>
                    <a:pt x="375" y="547"/>
                  </a:lnTo>
                  <a:lnTo>
                    <a:pt x="316" y="570"/>
                  </a:lnTo>
                  <a:lnTo>
                    <a:pt x="269" y="588"/>
                  </a:lnTo>
                  <a:lnTo>
                    <a:pt x="233" y="599"/>
                  </a:lnTo>
                  <a:lnTo>
                    <a:pt x="210" y="606"/>
                  </a:lnTo>
                  <a:lnTo>
                    <a:pt x="210" y="606"/>
                  </a:lnTo>
                  <a:lnTo>
                    <a:pt x="201" y="606"/>
                  </a:lnTo>
                  <a:lnTo>
                    <a:pt x="194" y="608"/>
                  </a:lnTo>
                  <a:lnTo>
                    <a:pt x="185" y="606"/>
                  </a:lnTo>
                  <a:lnTo>
                    <a:pt x="176" y="601"/>
                  </a:lnTo>
                  <a:lnTo>
                    <a:pt x="165" y="592"/>
                  </a:lnTo>
                  <a:lnTo>
                    <a:pt x="153" y="576"/>
                  </a:lnTo>
                  <a:lnTo>
                    <a:pt x="140" y="552"/>
                  </a:lnTo>
                  <a:lnTo>
                    <a:pt x="126" y="520"/>
                  </a:lnTo>
                  <a:lnTo>
                    <a:pt x="126" y="520"/>
                  </a:lnTo>
                  <a:lnTo>
                    <a:pt x="92" y="432"/>
                  </a:lnTo>
                  <a:lnTo>
                    <a:pt x="56" y="330"/>
                  </a:lnTo>
                  <a:lnTo>
                    <a:pt x="8" y="194"/>
                  </a:lnTo>
                  <a:lnTo>
                    <a:pt x="8" y="194"/>
                  </a:lnTo>
                  <a:lnTo>
                    <a:pt x="4" y="181"/>
                  </a:lnTo>
                  <a:lnTo>
                    <a:pt x="0" y="169"/>
                  </a:lnTo>
                  <a:lnTo>
                    <a:pt x="0" y="154"/>
                  </a:lnTo>
                  <a:lnTo>
                    <a:pt x="0" y="140"/>
                  </a:lnTo>
                  <a:lnTo>
                    <a:pt x="4" y="126"/>
                  </a:lnTo>
                  <a:lnTo>
                    <a:pt x="11" y="113"/>
                  </a:lnTo>
                  <a:lnTo>
                    <a:pt x="22" y="101"/>
                  </a:lnTo>
                  <a:lnTo>
                    <a:pt x="29" y="97"/>
                  </a:lnTo>
                  <a:lnTo>
                    <a:pt x="36" y="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1"/>
            <p:cNvSpPr>
              <a:spLocks/>
            </p:cNvSpPr>
            <p:nvPr/>
          </p:nvSpPr>
          <p:spPr bwMode="auto">
            <a:xfrm>
              <a:off x="3190875" y="839788"/>
              <a:ext cx="577850" cy="757238"/>
            </a:xfrm>
            <a:custGeom>
              <a:avLst/>
              <a:gdLst>
                <a:gd name="T0" fmla="*/ 31 w 364"/>
                <a:gd name="T1" fmla="*/ 71 h 477"/>
                <a:gd name="T2" fmla="*/ 31 w 364"/>
                <a:gd name="T3" fmla="*/ 71 h 477"/>
                <a:gd name="T4" fmla="*/ 112 w 364"/>
                <a:gd name="T5" fmla="*/ 34 h 477"/>
                <a:gd name="T6" fmla="*/ 187 w 364"/>
                <a:gd name="T7" fmla="*/ 2 h 477"/>
                <a:gd name="T8" fmla="*/ 187 w 364"/>
                <a:gd name="T9" fmla="*/ 2 h 477"/>
                <a:gd name="T10" fmla="*/ 194 w 364"/>
                <a:gd name="T11" fmla="*/ 0 h 477"/>
                <a:gd name="T12" fmla="*/ 203 w 364"/>
                <a:gd name="T13" fmla="*/ 0 h 477"/>
                <a:gd name="T14" fmla="*/ 210 w 364"/>
                <a:gd name="T15" fmla="*/ 2 h 477"/>
                <a:gd name="T16" fmla="*/ 219 w 364"/>
                <a:gd name="T17" fmla="*/ 7 h 477"/>
                <a:gd name="T18" fmla="*/ 226 w 364"/>
                <a:gd name="T19" fmla="*/ 16 h 477"/>
                <a:gd name="T20" fmla="*/ 235 w 364"/>
                <a:gd name="T21" fmla="*/ 27 h 477"/>
                <a:gd name="T22" fmla="*/ 243 w 364"/>
                <a:gd name="T23" fmla="*/ 41 h 477"/>
                <a:gd name="T24" fmla="*/ 251 w 364"/>
                <a:gd name="T25" fmla="*/ 61 h 477"/>
                <a:gd name="T26" fmla="*/ 251 w 364"/>
                <a:gd name="T27" fmla="*/ 61 h 477"/>
                <a:gd name="T28" fmla="*/ 318 w 364"/>
                <a:gd name="T29" fmla="*/ 233 h 477"/>
                <a:gd name="T30" fmla="*/ 352 w 364"/>
                <a:gd name="T31" fmla="*/ 324 h 477"/>
                <a:gd name="T32" fmla="*/ 361 w 364"/>
                <a:gd name="T33" fmla="*/ 357 h 477"/>
                <a:gd name="T34" fmla="*/ 364 w 364"/>
                <a:gd name="T35" fmla="*/ 373 h 477"/>
                <a:gd name="T36" fmla="*/ 364 w 364"/>
                <a:gd name="T37" fmla="*/ 373 h 477"/>
                <a:gd name="T38" fmla="*/ 363 w 364"/>
                <a:gd name="T39" fmla="*/ 383 h 477"/>
                <a:gd name="T40" fmla="*/ 359 w 364"/>
                <a:gd name="T41" fmla="*/ 389 h 477"/>
                <a:gd name="T42" fmla="*/ 354 w 364"/>
                <a:gd name="T43" fmla="*/ 396 h 477"/>
                <a:gd name="T44" fmla="*/ 346 w 364"/>
                <a:gd name="T45" fmla="*/ 403 h 477"/>
                <a:gd name="T46" fmla="*/ 334 w 364"/>
                <a:gd name="T47" fmla="*/ 410 h 477"/>
                <a:gd name="T48" fmla="*/ 318 w 364"/>
                <a:gd name="T49" fmla="*/ 419 h 477"/>
                <a:gd name="T50" fmla="*/ 296 w 364"/>
                <a:gd name="T51" fmla="*/ 430 h 477"/>
                <a:gd name="T52" fmla="*/ 296 w 364"/>
                <a:gd name="T53" fmla="*/ 430 h 477"/>
                <a:gd name="T54" fmla="*/ 250 w 364"/>
                <a:gd name="T55" fmla="*/ 448 h 477"/>
                <a:gd name="T56" fmla="*/ 212 w 364"/>
                <a:gd name="T57" fmla="*/ 462 h 477"/>
                <a:gd name="T58" fmla="*/ 185 w 364"/>
                <a:gd name="T59" fmla="*/ 471 h 477"/>
                <a:gd name="T60" fmla="*/ 165 w 364"/>
                <a:gd name="T61" fmla="*/ 475 h 477"/>
                <a:gd name="T62" fmla="*/ 165 w 364"/>
                <a:gd name="T63" fmla="*/ 475 h 477"/>
                <a:gd name="T64" fmla="*/ 153 w 364"/>
                <a:gd name="T65" fmla="*/ 477 h 477"/>
                <a:gd name="T66" fmla="*/ 146 w 364"/>
                <a:gd name="T67" fmla="*/ 475 h 477"/>
                <a:gd name="T68" fmla="*/ 139 w 364"/>
                <a:gd name="T69" fmla="*/ 471 h 477"/>
                <a:gd name="T70" fmla="*/ 131 w 364"/>
                <a:gd name="T71" fmla="*/ 464 h 477"/>
                <a:gd name="T72" fmla="*/ 122 w 364"/>
                <a:gd name="T73" fmla="*/ 452 h 477"/>
                <a:gd name="T74" fmla="*/ 112 w 364"/>
                <a:gd name="T75" fmla="*/ 434 h 477"/>
                <a:gd name="T76" fmla="*/ 101 w 364"/>
                <a:gd name="T77" fmla="*/ 408 h 477"/>
                <a:gd name="T78" fmla="*/ 101 w 364"/>
                <a:gd name="T79" fmla="*/ 408 h 477"/>
                <a:gd name="T80" fmla="*/ 74 w 364"/>
                <a:gd name="T81" fmla="*/ 339 h 477"/>
                <a:gd name="T82" fmla="*/ 45 w 364"/>
                <a:gd name="T83" fmla="*/ 260 h 477"/>
                <a:gd name="T84" fmla="*/ 8 w 364"/>
                <a:gd name="T85" fmla="*/ 150 h 477"/>
                <a:gd name="T86" fmla="*/ 8 w 364"/>
                <a:gd name="T87" fmla="*/ 150 h 477"/>
                <a:gd name="T88" fmla="*/ 4 w 364"/>
                <a:gd name="T89" fmla="*/ 141 h 477"/>
                <a:gd name="T90" fmla="*/ 2 w 364"/>
                <a:gd name="T91" fmla="*/ 132 h 477"/>
                <a:gd name="T92" fmla="*/ 0 w 364"/>
                <a:gd name="T93" fmla="*/ 120 h 477"/>
                <a:gd name="T94" fmla="*/ 2 w 364"/>
                <a:gd name="T95" fmla="*/ 109 h 477"/>
                <a:gd name="T96" fmla="*/ 6 w 364"/>
                <a:gd name="T97" fmla="*/ 98 h 477"/>
                <a:gd name="T98" fmla="*/ 11 w 364"/>
                <a:gd name="T99" fmla="*/ 88 h 477"/>
                <a:gd name="T100" fmla="*/ 18 w 364"/>
                <a:gd name="T101" fmla="*/ 79 h 477"/>
                <a:gd name="T102" fmla="*/ 31 w 364"/>
                <a:gd name="T103" fmla="*/ 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4" h="477">
                  <a:moveTo>
                    <a:pt x="31" y="71"/>
                  </a:moveTo>
                  <a:lnTo>
                    <a:pt x="31" y="71"/>
                  </a:lnTo>
                  <a:lnTo>
                    <a:pt x="112" y="34"/>
                  </a:lnTo>
                  <a:lnTo>
                    <a:pt x="187" y="2"/>
                  </a:lnTo>
                  <a:lnTo>
                    <a:pt x="187" y="2"/>
                  </a:lnTo>
                  <a:lnTo>
                    <a:pt x="194" y="0"/>
                  </a:lnTo>
                  <a:lnTo>
                    <a:pt x="203" y="0"/>
                  </a:lnTo>
                  <a:lnTo>
                    <a:pt x="210" y="2"/>
                  </a:lnTo>
                  <a:lnTo>
                    <a:pt x="219" y="7"/>
                  </a:lnTo>
                  <a:lnTo>
                    <a:pt x="226" y="16"/>
                  </a:lnTo>
                  <a:lnTo>
                    <a:pt x="235" y="27"/>
                  </a:lnTo>
                  <a:lnTo>
                    <a:pt x="243" y="41"/>
                  </a:lnTo>
                  <a:lnTo>
                    <a:pt x="251" y="61"/>
                  </a:lnTo>
                  <a:lnTo>
                    <a:pt x="251" y="61"/>
                  </a:lnTo>
                  <a:lnTo>
                    <a:pt x="318" y="233"/>
                  </a:lnTo>
                  <a:lnTo>
                    <a:pt x="352" y="324"/>
                  </a:lnTo>
                  <a:lnTo>
                    <a:pt x="361" y="357"/>
                  </a:lnTo>
                  <a:lnTo>
                    <a:pt x="364" y="373"/>
                  </a:lnTo>
                  <a:lnTo>
                    <a:pt x="364" y="373"/>
                  </a:lnTo>
                  <a:lnTo>
                    <a:pt x="363" y="383"/>
                  </a:lnTo>
                  <a:lnTo>
                    <a:pt x="359" y="389"/>
                  </a:lnTo>
                  <a:lnTo>
                    <a:pt x="354" y="396"/>
                  </a:lnTo>
                  <a:lnTo>
                    <a:pt x="346" y="403"/>
                  </a:lnTo>
                  <a:lnTo>
                    <a:pt x="334" y="410"/>
                  </a:lnTo>
                  <a:lnTo>
                    <a:pt x="318" y="419"/>
                  </a:lnTo>
                  <a:lnTo>
                    <a:pt x="296" y="430"/>
                  </a:lnTo>
                  <a:lnTo>
                    <a:pt x="296" y="430"/>
                  </a:lnTo>
                  <a:lnTo>
                    <a:pt x="250" y="448"/>
                  </a:lnTo>
                  <a:lnTo>
                    <a:pt x="212" y="462"/>
                  </a:lnTo>
                  <a:lnTo>
                    <a:pt x="185" y="471"/>
                  </a:lnTo>
                  <a:lnTo>
                    <a:pt x="165" y="475"/>
                  </a:lnTo>
                  <a:lnTo>
                    <a:pt x="165" y="475"/>
                  </a:lnTo>
                  <a:lnTo>
                    <a:pt x="153" y="477"/>
                  </a:lnTo>
                  <a:lnTo>
                    <a:pt x="146" y="475"/>
                  </a:lnTo>
                  <a:lnTo>
                    <a:pt x="139" y="471"/>
                  </a:lnTo>
                  <a:lnTo>
                    <a:pt x="131" y="464"/>
                  </a:lnTo>
                  <a:lnTo>
                    <a:pt x="122" y="452"/>
                  </a:lnTo>
                  <a:lnTo>
                    <a:pt x="112" y="434"/>
                  </a:lnTo>
                  <a:lnTo>
                    <a:pt x="101" y="408"/>
                  </a:lnTo>
                  <a:lnTo>
                    <a:pt x="101" y="408"/>
                  </a:lnTo>
                  <a:lnTo>
                    <a:pt x="74" y="339"/>
                  </a:lnTo>
                  <a:lnTo>
                    <a:pt x="45" y="260"/>
                  </a:lnTo>
                  <a:lnTo>
                    <a:pt x="8" y="150"/>
                  </a:lnTo>
                  <a:lnTo>
                    <a:pt x="8" y="150"/>
                  </a:lnTo>
                  <a:lnTo>
                    <a:pt x="4" y="141"/>
                  </a:lnTo>
                  <a:lnTo>
                    <a:pt x="2" y="132"/>
                  </a:lnTo>
                  <a:lnTo>
                    <a:pt x="0" y="120"/>
                  </a:lnTo>
                  <a:lnTo>
                    <a:pt x="2" y="109"/>
                  </a:lnTo>
                  <a:lnTo>
                    <a:pt x="6" y="98"/>
                  </a:lnTo>
                  <a:lnTo>
                    <a:pt x="11" y="88"/>
                  </a:lnTo>
                  <a:lnTo>
                    <a:pt x="18" y="79"/>
                  </a:lnTo>
                  <a:lnTo>
                    <a:pt x="31" y="71"/>
                  </a:lnTo>
                  <a:close/>
                </a:path>
              </a:pathLst>
            </a:custGeom>
            <a:solidFill>
              <a:srgbClr val="80A6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2"/>
            <p:cNvSpPr>
              <a:spLocks/>
            </p:cNvSpPr>
            <p:nvPr/>
          </p:nvSpPr>
          <p:spPr bwMode="auto">
            <a:xfrm>
              <a:off x="3190875" y="839788"/>
              <a:ext cx="577850" cy="757238"/>
            </a:xfrm>
            <a:custGeom>
              <a:avLst/>
              <a:gdLst>
                <a:gd name="T0" fmla="*/ 31 w 364"/>
                <a:gd name="T1" fmla="*/ 71 h 477"/>
                <a:gd name="T2" fmla="*/ 31 w 364"/>
                <a:gd name="T3" fmla="*/ 71 h 477"/>
                <a:gd name="T4" fmla="*/ 112 w 364"/>
                <a:gd name="T5" fmla="*/ 34 h 477"/>
                <a:gd name="T6" fmla="*/ 187 w 364"/>
                <a:gd name="T7" fmla="*/ 2 h 477"/>
                <a:gd name="T8" fmla="*/ 187 w 364"/>
                <a:gd name="T9" fmla="*/ 2 h 477"/>
                <a:gd name="T10" fmla="*/ 194 w 364"/>
                <a:gd name="T11" fmla="*/ 0 h 477"/>
                <a:gd name="T12" fmla="*/ 203 w 364"/>
                <a:gd name="T13" fmla="*/ 0 h 477"/>
                <a:gd name="T14" fmla="*/ 210 w 364"/>
                <a:gd name="T15" fmla="*/ 2 h 477"/>
                <a:gd name="T16" fmla="*/ 219 w 364"/>
                <a:gd name="T17" fmla="*/ 7 h 477"/>
                <a:gd name="T18" fmla="*/ 226 w 364"/>
                <a:gd name="T19" fmla="*/ 16 h 477"/>
                <a:gd name="T20" fmla="*/ 235 w 364"/>
                <a:gd name="T21" fmla="*/ 27 h 477"/>
                <a:gd name="T22" fmla="*/ 243 w 364"/>
                <a:gd name="T23" fmla="*/ 41 h 477"/>
                <a:gd name="T24" fmla="*/ 251 w 364"/>
                <a:gd name="T25" fmla="*/ 61 h 477"/>
                <a:gd name="T26" fmla="*/ 251 w 364"/>
                <a:gd name="T27" fmla="*/ 61 h 477"/>
                <a:gd name="T28" fmla="*/ 318 w 364"/>
                <a:gd name="T29" fmla="*/ 233 h 477"/>
                <a:gd name="T30" fmla="*/ 352 w 364"/>
                <a:gd name="T31" fmla="*/ 324 h 477"/>
                <a:gd name="T32" fmla="*/ 361 w 364"/>
                <a:gd name="T33" fmla="*/ 357 h 477"/>
                <a:gd name="T34" fmla="*/ 364 w 364"/>
                <a:gd name="T35" fmla="*/ 373 h 477"/>
                <a:gd name="T36" fmla="*/ 364 w 364"/>
                <a:gd name="T37" fmla="*/ 373 h 477"/>
                <a:gd name="T38" fmla="*/ 363 w 364"/>
                <a:gd name="T39" fmla="*/ 383 h 477"/>
                <a:gd name="T40" fmla="*/ 359 w 364"/>
                <a:gd name="T41" fmla="*/ 389 h 477"/>
                <a:gd name="T42" fmla="*/ 354 w 364"/>
                <a:gd name="T43" fmla="*/ 396 h 477"/>
                <a:gd name="T44" fmla="*/ 346 w 364"/>
                <a:gd name="T45" fmla="*/ 403 h 477"/>
                <a:gd name="T46" fmla="*/ 334 w 364"/>
                <a:gd name="T47" fmla="*/ 410 h 477"/>
                <a:gd name="T48" fmla="*/ 318 w 364"/>
                <a:gd name="T49" fmla="*/ 419 h 477"/>
                <a:gd name="T50" fmla="*/ 296 w 364"/>
                <a:gd name="T51" fmla="*/ 430 h 477"/>
                <a:gd name="T52" fmla="*/ 296 w 364"/>
                <a:gd name="T53" fmla="*/ 430 h 477"/>
                <a:gd name="T54" fmla="*/ 250 w 364"/>
                <a:gd name="T55" fmla="*/ 448 h 477"/>
                <a:gd name="T56" fmla="*/ 212 w 364"/>
                <a:gd name="T57" fmla="*/ 462 h 477"/>
                <a:gd name="T58" fmla="*/ 185 w 364"/>
                <a:gd name="T59" fmla="*/ 471 h 477"/>
                <a:gd name="T60" fmla="*/ 165 w 364"/>
                <a:gd name="T61" fmla="*/ 475 h 477"/>
                <a:gd name="T62" fmla="*/ 165 w 364"/>
                <a:gd name="T63" fmla="*/ 475 h 477"/>
                <a:gd name="T64" fmla="*/ 153 w 364"/>
                <a:gd name="T65" fmla="*/ 477 h 477"/>
                <a:gd name="T66" fmla="*/ 146 w 364"/>
                <a:gd name="T67" fmla="*/ 475 h 477"/>
                <a:gd name="T68" fmla="*/ 139 w 364"/>
                <a:gd name="T69" fmla="*/ 471 h 477"/>
                <a:gd name="T70" fmla="*/ 131 w 364"/>
                <a:gd name="T71" fmla="*/ 464 h 477"/>
                <a:gd name="T72" fmla="*/ 122 w 364"/>
                <a:gd name="T73" fmla="*/ 452 h 477"/>
                <a:gd name="T74" fmla="*/ 112 w 364"/>
                <a:gd name="T75" fmla="*/ 434 h 477"/>
                <a:gd name="T76" fmla="*/ 101 w 364"/>
                <a:gd name="T77" fmla="*/ 408 h 477"/>
                <a:gd name="T78" fmla="*/ 101 w 364"/>
                <a:gd name="T79" fmla="*/ 408 h 477"/>
                <a:gd name="T80" fmla="*/ 74 w 364"/>
                <a:gd name="T81" fmla="*/ 339 h 477"/>
                <a:gd name="T82" fmla="*/ 45 w 364"/>
                <a:gd name="T83" fmla="*/ 260 h 477"/>
                <a:gd name="T84" fmla="*/ 8 w 364"/>
                <a:gd name="T85" fmla="*/ 150 h 477"/>
                <a:gd name="T86" fmla="*/ 8 w 364"/>
                <a:gd name="T87" fmla="*/ 150 h 477"/>
                <a:gd name="T88" fmla="*/ 4 w 364"/>
                <a:gd name="T89" fmla="*/ 141 h 477"/>
                <a:gd name="T90" fmla="*/ 2 w 364"/>
                <a:gd name="T91" fmla="*/ 132 h 477"/>
                <a:gd name="T92" fmla="*/ 0 w 364"/>
                <a:gd name="T93" fmla="*/ 120 h 477"/>
                <a:gd name="T94" fmla="*/ 2 w 364"/>
                <a:gd name="T95" fmla="*/ 109 h 477"/>
                <a:gd name="T96" fmla="*/ 6 w 364"/>
                <a:gd name="T97" fmla="*/ 98 h 477"/>
                <a:gd name="T98" fmla="*/ 11 w 364"/>
                <a:gd name="T99" fmla="*/ 88 h 477"/>
                <a:gd name="T100" fmla="*/ 18 w 364"/>
                <a:gd name="T101" fmla="*/ 79 h 477"/>
                <a:gd name="T102" fmla="*/ 31 w 364"/>
                <a:gd name="T103" fmla="*/ 7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4" h="477">
                  <a:moveTo>
                    <a:pt x="31" y="71"/>
                  </a:moveTo>
                  <a:lnTo>
                    <a:pt x="31" y="71"/>
                  </a:lnTo>
                  <a:lnTo>
                    <a:pt x="112" y="34"/>
                  </a:lnTo>
                  <a:lnTo>
                    <a:pt x="187" y="2"/>
                  </a:lnTo>
                  <a:lnTo>
                    <a:pt x="187" y="2"/>
                  </a:lnTo>
                  <a:lnTo>
                    <a:pt x="194" y="0"/>
                  </a:lnTo>
                  <a:lnTo>
                    <a:pt x="203" y="0"/>
                  </a:lnTo>
                  <a:lnTo>
                    <a:pt x="210" y="2"/>
                  </a:lnTo>
                  <a:lnTo>
                    <a:pt x="219" y="7"/>
                  </a:lnTo>
                  <a:lnTo>
                    <a:pt x="226" y="16"/>
                  </a:lnTo>
                  <a:lnTo>
                    <a:pt x="235" y="27"/>
                  </a:lnTo>
                  <a:lnTo>
                    <a:pt x="243" y="41"/>
                  </a:lnTo>
                  <a:lnTo>
                    <a:pt x="251" y="61"/>
                  </a:lnTo>
                  <a:lnTo>
                    <a:pt x="251" y="61"/>
                  </a:lnTo>
                  <a:lnTo>
                    <a:pt x="318" y="233"/>
                  </a:lnTo>
                  <a:lnTo>
                    <a:pt x="352" y="324"/>
                  </a:lnTo>
                  <a:lnTo>
                    <a:pt x="361" y="357"/>
                  </a:lnTo>
                  <a:lnTo>
                    <a:pt x="364" y="373"/>
                  </a:lnTo>
                  <a:lnTo>
                    <a:pt x="364" y="373"/>
                  </a:lnTo>
                  <a:lnTo>
                    <a:pt x="363" y="383"/>
                  </a:lnTo>
                  <a:lnTo>
                    <a:pt x="359" y="389"/>
                  </a:lnTo>
                  <a:lnTo>
                    <a:pt x="354" y="396"/>
                  </a:lnTo>
                  <a:lnTo>
                    <a:pt x="346" y="403"/>
                  </a:lnTo>
                  <a:lnTo>
                    <a:pt x="334" y="410"/>
                  </a:lnTo>
                  <a:lnTo>
                    <a:pt x="318" y="419"/>
                  </a:lnTo>
                  <a:lnTo>
                    <a:pt x="296" y="430"/>
                  </a:lnTo>
                  <a:lnTo>
                    <a:pt x="296" y="430"/>
                  </a:lnTo>
                  <a:lnTo>
                    <a:pt x="250" y="448"/>
                  </a:lnTo>
                  <a:lnTo>
                    <a:pt x="212" y="462"/>
                  </a:lnTo>
                  <a:lnTo>
                    <a:pt x="185" y="471"/>
                  </a:lnTo>
                  <a:lnTo>
                    <a:pt x="165" y="475"/>
                  </a:lnTo>
                  <a:lnTo>
                    <a:pt x="165" y="475"/>
                  </a:lnTo>
                  <a:lnTo>
                    <a:pt x="153" y="477"/>
                  </a:lnTo>
                  <a:lnTo>
                    <a:pt x="146" y="475"/>
                  </a:lnTo>
                  <a:lnTo>
                    <a:pt x="139" y="471"/>
                  </a:lnTo>
                  <a:lnTo>
                    <a:pt x="131" y="464"/>
                  </a:lnTo>
                  <a:lnTo>
                    <a:pt x="122" y="452"/>
                  </a:lnTo>
                  <a:lnTo>
                    <a:pt x="112" y="434"/>
                  </a:lnTo>
                  <a:lnTo>
                    <a:pt x="101" y="408"/>
                  </a:lnTo>
                  <a:lnTo>
                    <a:pt x="101" y="408"/>
                  </a:lnTo>
                  <a:lnTo>
                    <a:pt x="74" y="339"/>
                  </a:lnTo>
                  <a:lnTo>
                    <a:pt x="45" y="260"/>
                  </a:lnTo>
                  <a:lnTo>
                    <a:pt x="8" y="150"/>
                  </a:lnTo>
                  <a:lnTo>
                    <a:pt x="8" y="150"/>
                  </a:lnTo>
                  <a:lnTo>
                    <a:pt x="4" y="141"/>
                  </a:lnTo>
                  <a:lnTo>
                    <a:pt x="2" y="132"/>
                  </a:lnTo>
                  <a:lnTo>
                    <a:pt x="0" y="120"/>
                  </a:lnTo>
                  <a:lnTo>
                    <a:pt x="2" y="109"/>
                  </a:lnTo>
                  <a:lnTo>
                    <a:pt x="6" y="98"/>
                  </a:lnTo>
                  <a:lnTo>
                    <a:pt x="11" y="88"/>
                  </a:lnTo>
                  <a:lnTo>
                    <a:pt x="18" y="79"/>
                  </a:lnTo>
                  <a:lnTo>
                    <a:pt x="31" y="7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3"/>
            <p:cNvSpPr>
              <a:spLocks/>
            </p:cNvSpPr>
            <p:nvPr/>
          </p:nvSpPr>
          <p:spPr bwMode="auto">
            <a:xfrm>
              <a:off x="3208338" y="862013"/>
              <a:ext cx="534988" cy="711200"/>
            </a:xfrm>
            <a:custGeom>
              <a:avLst/>
              <a:gdLst>
                <a:gd name="T0" fmla="*/ 29 w 337"/>
                <a:gd name="T1" fmla="*/ 68 h 448"/>
                <a:gd name="T2" fmla="*/ 29 w 337"/>
                <a:gd name="T3" fmla="*/ 68 h 448"/>
                <a:gd name="T4" fmla="*/ 106 w 337"/>
                <a:gd name="T5" fmla="*/ 32 h 448"/>
                <a:gd name="T6" fmla="*/ 174 w 337"/>
                <a:gd name="T7" fmla="*/ 2 h 448"/>
                <a:gd name="T8" fmla="*/ 174 w 337"/>
                <a:gd name="T9" fmla="*/ 2 h 448"/>
                <a:gd name="T10" fmla="*/ 181 w 337"/>
                <a:gd name="T11" fmla="*/ 0 h 448"/>
                <a:gd name="T12" fmla="*/ 188 w 337"/>
                <a:gd name="T13" fmla="*/ 0 h 448"/>
                <a:gd name="T14" fmla="*/ 194 w 337"/>
                <a:gd name="T15" fmla="*/ 4 h 448"/>
                <a:gd name="T16" fmla="*/ 201 w 337"/>
                <a:gd name="T17" fmla="*/ 7 h 448"/>
                <a:gd name="T18" fmla="*/ 206 w 337"/>
                <a:gd name="T19" fmla="*/ 16 h 448"/>
                <a:gd name="T20" fmla="*/ 214 w 337"/>
                <a:gd name="T21" fmla="*/ 27 h 448"/>
                <a:gd name="T22" fmla="*/ 228 w 337"/>
                <a:gd name="T23" fmla="*/ 59 h 448"/>
                <a:gd name="T24" fmla="*/ 228 w 337"/>
                <a:gd name="T25" fmla="*/ 59 h 448"/>
                <a:gd name="T26" fmla="*/ 291 w 337"/>
                <a:gd name="T27" fmla="*/ 221 h 448"/>
                <a:gd name="T28" fmla="*/ 323 w 337"/>
                <a:gd name="T29" fmla="*/ 308 h 448"/>
                <a:gd name="T30" fmla="*/ 334 w 337"/>
                <a:gd name="T31" fmla="*/ 337 h 448"/>
                <a:gd name="T32" fmla="*/ 337 w 337"/>
                <a:gd name="T33" fmla="*/ 351 h 448"/>
                <a:gd name="T34" fmla="*/ 337 w 337"/>
                <a:gd name="T35" fmla="*/ 351 h 448"/>
                <a:gd name="T36" fmla="*/ 335 w 337"/>
                <a:gd name="T37" fmla="*/ 362 h 448"/>
                <a:gd name="T38" fmla="*/ 334 w 337"/>
                <a:gd name="T39" fmla="*/ 368 h 448"/>
                <a:gd name="T40" fmla="*/ 330 w 337"/>
                <a:gd name="T41" fmla="*/ 373 h 448"/>
                <a:gd name="T42" fmla="*/ 323 w 337"/>
                <a:gd name="T43" fmla="*/ 380 h 448"/>
                <a:gd name="T44" fmla="*/ 312 w 337"/>
                <a:gd name="T45" fmla="*/ 387 h 448"/>
                <a:gd name="T46" fmla="*/ 298 w 337"/>
                <a:gd name="T47" fmla="*/ 394 h 448"/>
                <a:gd name="T48" fmla="*/ 278 w 337"/>
                <a:gd name="T49" fmla="*/ 403 h 448"/>
                <a:gd name="T50" fmla="*/ 278 w 337"/>
                <a:gd name="T51" fmla="*/ 403 h 448"/>
                <a:gd name="T52" fmla="*/ 235 w 337"/>
                <a:gd name="T53" fmla="*/ 421 h 448"/>
                <a:gd name="T54" fmla="*/ 199 w 337"/>
                <a:gd name="T55" fmla="*/ 434 h 448"/>
                <a:gd name="T56" fmla="*/ 172 w 337"/>
                <a:gd name="T57" fmla="*/ 443 h 448"/>
                <a:gd name="T58" fmla="*/ 156 w 337"/>
                <a:gd name="T59" fmla="*/ 446 h 448"/>
                <a:gd name="T60" fmla="*/ 156 w 337"/>
                <a:gd name="T61" fmla="*/ 446 h 448"/>
                <a:gd name="T62" fmla="*/ 144 w 337"/>
                <a:gd name="T63" fmla="*/ 448 h 448"/>
                <a:gd name="T64" fmla="*/ 138 w 337"/>
                <a:gd name="T65" fmla="*/ 446 h 448"/>
                <a:gd name="T66" fmla="*/ 131 w 337"/>
                <a:gd name="T67" fmla="*/ 443 h 448"/>
                <a:gd name="T68" fmla="*/ 122 w 337"/>
                <a:gd name="T69" fmla="*/ 436 h 448"/>
                <a:gd name="T70" fmla="*/ 115 w 337"/>
                <a:gd name="T71" fmla="*/ 425 h 448"/>
                <a:gd name="T72" fmla="*/ 104 w 337"/>
                <a:gd name="T73" fmla="*/ 407 h 448"/>
                <a:gd name="T74" fmla="*/ 95 w 337"/>
                <a:gd name="T75" fmla="*/ 384 h 448"/>
                <a:gd name="T76" fmla="*/ 95 w 337"/>
                <a:gd name="T77" fmla="*/ 384 h 448"/>
                <a:gd name="T78" fmla="*/ 68 w 337"/>
                <a:gd name="T79" fmla="*/ 319 h 448"/>
                <a:gd name="T80" fmla="*/ 41 w 337"/>
                <a:gd name="T81" fmla="*/ 244 h 448"/>
                <a:gd name="T82" fmla="*/ 6 w 337"/>
                <a:gd name="T83" fmla="*/ 144 h 448"/>
                <a:gd name="T84" fmla="*/ 6 w 337"/>
                <a:gd name="T85" fmla="*/ 144 h 448"/>
                <a:gd name="T86" fmla="*/ 4 w 337"/>
                <a:gd name="T87" fmla="*/ 135 h 448"/>
                <a:gd name="T88" fmla="*/ 2 w 337"/>
                <a:gd name="T89" fmla="*/ 124 h 448"/>
                <a:gd name="T90" fmla="*/ 0 w 337"/>
                <a:gd name="T91" fmla="*/ 115 h 448"/>
                <a:gd name="T92" fmla="*/ 2 w 337"/>
                <a:gd name="T93" fmla="*/ 104 h 448"/>
                <a:gd name="T94" fmla="*/ 4 w 337"/>
                <a:gd name="T95" fmla="*/ 93 h 448"/>
                <a:gd name="T96" fmla="*/ 9 w 337"/>
                <a:gd name="T97" fmla="*/ 83 h 448"/>
                <a:gd name="T98" fmla="*/ 18 w 337"/>
                <a:gd name="T99" fmla="*/ 75 h 448"/>
                <a:gd name="T100" fmla="*/ 29 w 337"/>
                <a:gd name="T101" fmla="*/ 68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448">
                  <a:moveTo>
                    <a:pt x="29" y="68"/>
                  </a:moveTo>
                  <a:lnTo>
                    <a:pt x="29" y="68"/>
                  </a:lnTo>
                  <a:lnTo>
                    <a:pt x="106" y="32"/>
                  </a:lnTo>
                  <a:lnTo>
                    <a:pt x="174" y="2"/>
                  </a:lnTo>
                  <a:lnTo>
                    <a:pt x="174" y="2"/>
                  </a:lnTo>
                  <a:lnTo>
                    <a:pt x="181" y="0"/>
                  </a:lnTo>
                  <a:lnTo>
                    <a:pt x="188" y="0"/>
                  </a:lnTo>
                  <a:lnTo>
                    <a:pt x="194" y="4"/>
                  </a:lnTo>
                  <a:lnTo>
                    <a:pt x="201" y="7"/>
                  </a:lnTo>
                  <a:lnTo>
                    <a:pt x="206" y="16"/>
                  </a:lnTo>
                  <a:lnTo>
                    <a:pt x="214" y="27"/>
                  </a:lnTo>
                  <a:lnTo>
                    <a:pt x="228" y="59"/>
                  </a:lnTo>
                  <a:lnTo>
                    <a:pt x="228" y="59"/>
                  </a:lnTo>
                  <a:lnTo>
                    <a:pt x="291" y="221"/>
                  </a:lnTo>
                  <a:lnTo>
                    <a:pt x="323" y="308"/>
                  </a:lnTo>
                  <a:lnTo>
                    <a:pt x="334" y="337"/>
                  </a:lnTo>
                  <a:lnTo>
                    <a:pt x="337" y="351"/>
                  </a:lnTo>
                  <a:lnTo>
                    <a:pt x="337" y="351"/>
                  </a:lnTo>
                  <a:lnTo>
                    <a:pt x="335" y="362"/>
                  </a:lnTo>
                  <a:lnTo>
                    <a:pt x="334" y="368"/>
                  </a:lnTo>
                  <a:lnTo>
                    <a:pt x="330" y="373"/>
                  </a:lnTo>
                  <a:lnTo>
                    <a:pt x="323" y="380"/>
                  </a:lnTo>
                  <a:lnTo>
                    <a:pt x="312" y="387"/>
                  </a:lnTo>
                  <a:lnTo>
                    <a:pt x="298" y="394"/>
                  </a:lnTo>
                  <a:lnTo>
                    <a:pt x="278" y="403"/>
                  </a:lnTo>
                  <a:lnTo>
                    <a:pt x="278" y="403"/>
                  </a:lnTo>
                  <a:lnTo>
                    <a:pt x="235" y="421"/>
                  </a:lnTo>
                  <a:lnTo>
                    <a:pt x="199" y="434"/>
                  </a:lnTo>
                  <a:lnTo>
                    <a:pt x="172" y="443"/>
                  </a:lnTo>
                  <a:lnTo>
                    <a:pt x="156" y="446"/>
                  </a:lnTo>
                  <a:lnTo>
                    <a:pt x="156" y="446"/>
                  </a:lnTo>
                  <a:lnTo>
                    <a:pt x="144" y="448"/>
                  </a:lnTo>
                  <a:lnTo>
                    <a:pt x="138" y="446"/>
                  </a:lnTo>
                  <a:lnTo>
                    <a:pt x="131" y="443"/>
                  </a:lnTo>
                  <a:lnTo>
                    <a:pt x="122" y="436"/>
                  </a:lnTo>
                  <a:lnTo>
                    <a:pt x="115" y="425"/>
                  </a:lnTo>
                  <a:lnTo>
                    <a:pt x="104" y="407"/>
                  </a:lnTo>
                  <a:lnTo>
                    <a:pt x="95" y="384"/>
                  </a:lnTo>
                  <a:lnTo>
                    <a:pt x="95" y="384"/>
                  </a:lnTo>
                  <a:lnTo>
                    <a:pt x="68" y="319"/>
                  </a:lnTo>
                  <a:lnTo>
                    <a:pt x="41" y="244"/>
                  </a:lnTo>
                  <a:lnTo>
                    <a:pt x="6" y="144"/>
                  </a:lnTo>
                  <a:lnTo>
                    <a:pt x="6" y="144"/>
                  </a:lnTo>
                  <a:lnTo>
                    <a:pt x="4" y="135"/>
                  </a:lnTo>
                  <a:lnTo>
                    <a:pt x="2" y="124"/>
                  </a:lnTo>
                  <a:lnTo>
                    <a:pt x="0" y="115"/>
                  </a:lnTo>
                  <a:lnTo>
                    <a:pt x="2" y="104"/>
                  </a:lnTo>
                  <a:lnTo>
                    <a:pt x="4" y="93"/>
                  </a:lnTo>
                  <a:lnTo>
                    <a:pt x="9" y="83"/>
                  </a:lnTo>
                  <a:lnTo>
                    <a:pt x="18" y="75"/>
                  </a:lnTo>
                  <a:lnTo>
                    <a:pt x="29" y="68"/>
                  </a:lnTo>
                  <a:close/>
                </a:path>
              </a:pathLst>
            </a:custGeom>
            <a:solidFill>
              <a:srgbClr val="98C2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4"/>
            <p:cNvSpPr>
              <a:spLocks/>
            </p:cNvSpPr>
            <p:nvPr/>
          </p:nvSpPr>
          <p:spPr bwMode="auto">
            <a:xfrm>
              <a:off x="3208338" y="862013"/>
              <a:ext cx="534988" cy="711200"/>
            </a:xfrm>
            <a:custGeom>
              <a:avLst/>
              <a:gdLst>
                <a:gd name="T0" fmla="*/ 29 w 337"/>
                <a:gd name="T1" fmla="*/ 68 h 448"/>
                <a:gd name="T2" fmla="*/ 29 w 337"/>
                <a:gd name="T3" fmla="*/ 68 h 448"/>
                <a:gd name="T4" fmla="*/ 106 w 337"/>
                <a:gd name="T5" fmla="*/ 32 h 448"/>
                <a:gd name="T6" fmla="*/ 174 w 337"/>
                <a:gd name="T7" fmla="*/ 2 h 448"/>
                <a:gd name="T8" fmla="*/ 174 w 337"/>
                <a:gd name="T9" fmla="*/ 2 h 448"/>
                <a:gd name="T10" fmla="*/ 181 w 337"/>
                <a:gd name="T11" fmla="*/ 0 h 448"/>
                <a:gd name="T12" fmla="*/ 188 w 337"/>
                <a:gd name="T13" fmla="*/ 0 h 448"/>
                <a:gd name="T14" fmla="*/ 194 w 337"/>
                <a:gd name="T15" fmla="*/ 4 h 448"/>
                <a:gd name="T16" fmla="*/ 201 w 337"/>
                <a:gd name="T17" fmla="*/ 7 h 448"/>
                <a:gd name="T18" fmla="*/ 206 w 337"/>
                <a:gd name="T19" fmla="*/ 16 h 448"/>
                <a:gd name="T20" fmla="*/ 214 w 337"/>
                <a:gd name="T21" fmla="*/ 27 h 448"/>
                <a:gd name="T22" fmla="*/ 228 w 337"/>
                <a:gd name="T23" fmla="*/ 59 h 448"/>
                <a:gd name="T24" fmla="*/ 228 w 337"/>
                <a:gd name="T25" fmla="*/ 59 h 448"/>
                <a:gd name="T26" fmla="*/ 291 w 337"/>
                <a:gd name="T27" fmla="*/ 221 h 448"/>
                <a:gd name="T28" fmla="*/ 323 w 337"/>
                <a:gd name="T29" fmla="*/ 308 h 448"/>
                <a:gd name="T30" fmla="*/ 334 w 337"/>
                <a:gd name="T31" fmla="*/ 337 h 448"/>
                <a:gd name="T32" fmla="*/ 337 w 337"/>
                <a:gd name="T33" fmla="*/ 351 h 448"/>
                <a:gd name="T34" fmla="*/ 337 w 337"/>
                <a:gd name="T35" fmla="*/ 351 h 448"/>
                <a:gd name="T36" fmla="*/ 335 w 337"/>
                <a:gd name="T37" fmla="*/ 362 h 448"/>
                <a:gd name="T38" fmla="*/ 334 w 337"/>
                <a:gd name="T39" fmla="*/ 368 h 448"/>
                <a:gd name="T40" fmla="*/ 330 w 337"/>
                <a:gd name="T41" fmla="*/ 373 h 448"/>
                <a:gd name="T42" fmla="*/ 323 w 337"/>
                <a:gd name="T43" fmla="*/ 380 h 448"/>
                <a:gd name="T44" fmla="*/ 312 w 337"/>
                <a:gd name="T45" fmla="*/ 387 h 448"/>
                <a:gd name="T46" fmla="*/ 298 w 337"/>
                <a:gd name="T47" fmla="*/ 394 h 448"/>
                <a:gd name="T48" fmla="*/ 278 w 337"/>
                <a:gd name="T49" fmla="*/ 403 h 448"/>
                <a:gd name="T50" fmla="*/ 278 w 337"/>
                <a:gd name="T51" fmla="*/ 403 h 448"/>
                <a:gd name="T52" fmla="*/ 235 w 337"/>
                <a:gd name="T53" fmla="*/ 421 h 448"/>
                <a:gd name="T54" fmla="*/ 199 w 337"/>
                <a:gd name="T55" fmla="*/ 434 h 448"/>
                <a:gd name="T56" fmla="*/ 172 w 337"/>
                <a:gd name="T57" fmla="*/ 443 h 448"/>
                <a:gd name="T58" fmla="*/ 156 w 337"/>
                <a:gd name="T59" fmla="*/ 446 h 448"/>
                <a:gd name="T60" fmla="*/ 156 w 337"/>
                <a:gd name="T61" fmla="*/ 446 h 448"/>
                <a:gd name="T62" fmla="*/ 144 w 337"/>
                <a:gd name="T63" fmla="*/ 448 h 448"/>
                <a:gd name="T64" fmla="*/ 138 w 337"/>
                <a:gd name="T65" fmla="*/ 446 h 448"/>
                <a:gd name="T66" fmla="*/ 131 w 337"/>
                <a:gd name="T67" fmla="*/ 443 h 448"/>
                <a:gd name="T68" fmla="*/ 122 w 337"/>
                <a:gd name="T69" fmla="*/ 436 h 448"/>
                <a:gd name="T70" fmla="*/ 115 w 337"/>
                <a:gd name="T71" fmla="*/ 425 h 448"/>
                <a:gd name="T72" fmla="*/ 104 w 337"/>
                <a:gd name="T73" fmla="*/ 407 h 448"/>
                <a:gd name="T74" fmla="*/ 95 w 337"/>
                <a:gd name="T75" fmla="*/ 384 h 448"/>
                <a:gd name="T76" fmla="*/ 95 w 337"/>
                <a:gd name="T77" fmla="*/ 384 h 448"/>
                <a:gd name="T78" fmla="*/ 68 w 337"/>
                <a:gd name="T79" fmla="*/ 319 h 448"/>
                <a:gd name="T80" fmla="*/ 41 w 337"/>
                <a:gd name="T81" fmla="*/ 244 h 448"/>
                <a:gd name="T82" fmla="*/ 6 w 337"/>
                <a:gd name="T83" fmla="*/ 144 h 448"/>
                <a:gd name="T84" fmla="*/ 6 w 337"/>
                <a:gd name="T85" fmla="*/ 144 h 448"/>
                <a:gd name="T86" fmla="*/ 4 w 337"/>
                <a:gd name="T87" fmla="*/ 135 h 448"/>
                <a:gd name="T88" fmla="*/ 2 w 337"/>
                <a:gd name="T89" fmla="*/ 124 h 448"/>
                <a:gd name="T90" fmla="*/ 0 w 337"/>
                <a:gd name="T91" fmla="*/ 115 h 448"/>
                <a:gd name="T92" fmla="*/ 2 w 337"/>
                <a:gd name="T93" fmla="*/ 104 h 448"/>
                <a:gd name="T94" fmla="*/ 4 w 337"/>
                <a:gd name="T95" fmla="*/ 93 h 448"/>
                <a:gd name="T96" fmla="*/ 9 w 337"/>
                <a:gd name="T97" fmla="*/ 83 h 448"/>
                <a:gd name="T98" fmla="*/ 18 w 337"/>
                <a:gd name="T99" fmla="*/ 75 h 448"/>
                <a:gd name="T100" fmla="*/ 29 w 337"/>
                <a:gd name="T101" fmla="*/ 68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448">
                  <a:moveTo>
                    <a:pt x="29" y="68"/>
                  </a:moveTo>
                  <a:lnTo>
                    <a:pt x="29" y="68"/>
                  </a:lnTo>
                  <a:lnTo>
                    <a:pt x="106" y="32"/>
                  </a:lnTo>
                  <a:lnTo>
                    <a:pt x="174" y="2"/>
                  </a:lnTo>
                  <a:lnTo>
                    <a:pt x="174" y="2"/>
                  </a:lnTo>
                  <a:lnTo>
                    <a:pt x="181" y="0"/>
                  </a:lnTo>
                  <a:lnTo>
                    <a:pt x="188" y="0"/>
                  </a:lnTo>
                  <a:lnTo>
                    <a:pt x="194" y="4"/>
                  </a:lnTo>
                  <a:lnTo>
                    <a:pt x="201" y="7"/>
                  </a:lnTo>
                  <a:lnTo>
                    <a:pt x="206" y="16"/>
                  </a:lnTo>
                  <a:lnTo>
                    <a:pt x="214" y="27"/>
                  </a:lnTo>
                  <a:lnTo>
                    <a:pt x="228" y="59"/>
                  </a:lnTo>
                  <a:lnTo>
                    <a:pt x="228" y="59"/>
                  </a:lnTo>
                  <a:lnTo>
                    <a:pt x="291" y="221"/>
                  </a:lnTo>
                  <a:lnTo>
                    <a:pt x="323" y="308"/>
                  </a:lnTo>
                  <a:lnTo>
                    <a:pt x="334" y="337"/>
                  </a:lnTo>
                  <a:lnTo>
                    <a:pt x="337" y="351"/>
                  </a:lnTo>
                  <a:lnTo>
                    <a:pt x="337" y="351"/>
                  </a:lnTo>
                  <a:lnTo>
                    <a:pt x="335" y="362"/>
                  </a:lnTo>
                  <a:lnTo>
                    <a:pt x="334" y="368"/>
                  </a:lnTo>
                  <a:lnTo>
                    <a:pt x="330" y="373"/>
                  </a:lnTo>
                  <a:lnTo>
                    <a:pt x="323" y="380"/>
                  </a:lnTo>
                  <a:lnTo>
                    <a:pt x="312" y="387"/>
                  </a:lnTo>
                  <a:lnTo>
                    <a:pt x="298" y="394"/>
                  </a:lnTo>
                  <a:lnTo>
                    <a:pt x="278" y="403"/>
                  </a:lnTo>
                  <a:lnTo>
                    <a:pt x="278" y="403"/>
                  </a:lnTo>
                  <a:lnTo>
                    <a:pt x="235" y="421"/>
                  </a:lnTo>
                  <a:lnTo>
                    <a:pt x="199" y="434"/>
                  </a:lnTo>
                  <a:lnTo>
                    <a:pt x="172" y="443"/>
                  </a:lnTo>
                  <a:lnTo>
                    <a:pt x="156" y="446"/>
                  </a:lnTo>
                  <a:lnTo>
                    <a:pt x="156" y="446"/>
                  </a:lnTo>
                  <a:lnTo>
                    <a:pt x="144" y="448"/>
                  </a:lnTo>
                  <a:lnTo>
                    <a:pt x="138" y="446"/>
                  </a:lnTo>
                  <a:lnTo>
                    <a:pt x="131" y="443"/>
                  </a:lnTo>
                  <a:lnTo>
                    <a:pt x="122" y="436"/>
                  </a:lnTo>
                  <a:lnTo>
                    <a:pt x="115" y="425"/>
                  </a:lnTo>
                  <a:lnTo>
                    <a:pt x="104" y="407"/>
                  </a:lnTo>
                  <a:lnTo>
                    <a:pt x="95" y="384"/>
                  </a:lnTo>
                  <a:lnTo>
                    <a:pt x="95" y="384"/>
                  </a:lnTo>
                  <a:lnTo>
                    <a:pt x="68" y="319"/>
                  </a:lnTo>
                  <a:lnTo>
                    <a:pt x="41" y="244"/>
                  </a:lnTo>
                  <a:lnTo>
                    <a:pt x="6" y="144"/>
                  </a:lnTo>
                  <a:lnTo>
                    <a:pt x="6" y="144"/>
                  </a:lnTo>
                  <a:lnTo>
                    <a:pt x="4" y="135"/>
                  </a:lnTo>
                  <a:lnTo>
                    <a:pt x="2" y="124"/>
                  </a:lnTo>
                  <a:lnTo>
                    <a:pt x="0" y="115"/>
                  </a:lnTo>
                  <a:lnTo>
                    <a:pt x="2" y="104"/>
                  </a:lnTo>
                  <a:lnTo>
                    <a:pt x="4" y="93"/>
                  </a:lnTo>
                  <a:lnTo>
                    <a:pt x="9" y="83"/>
                  </a:lnTo>
                  <a:lnTo>
                    <a:pt x="18" y="75"/>
                  </a:lnTo>
                  <a:lnTo>
                    <a:pt x="29"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5"/>
            <p:cNvSpPr>
              <a:spLocks/>
            </p:cNvSpPr>
            <p:nvPr/>
          </p:nvSpPr>
          <p:spPr bwMode="auto">
            <a:xfrm>
              <a:off x="3549650" y="1090613"/>
              <a:ext cx="365125" cy="377825"/>
            </a:xfrm>
            <a:custGeom>
              <a:avLst/>
              <a:gdLst>
                <a:gd name="T0" fmla="*/ 142 w 230"/>
                <a:gd name="T1" fmla="*/ 1 h 238"/>
                <a:gd name="T2" fmla="*/ 115 w 230"/>
                <a:gd name="T3" fmla="*/ 0 h 238"/>
                <a:gd name="T4" fmla="*/ 74 w 230"/>
                <a:gd name="T5" fmla="*/ 5 h 238"/>
                <a:gd name="T6" fmla="*/ 60 w 230"/>
                <a:gd name="T7" fmla="*/ 10 h 238"/>
                <a:gd name="T8" fmla="*/ 29 w 230"/>
                <a:gd name="T9" fmla="*/ 26 h 238"/>
                <a:gd name="T10" fmla="*/ 8 w 230"/>
                <a:gd name="T11" fmla="*/ 46 h 238"/>
                <a:gd name="T12" fmla="*/ 0 w 230"/>
                <a:gd name="T13" fmla="*/ 60 h 238"/>
                <a:gd name="T14" fmla="*/ 4 w 230"/>
                <a:gd name="T15" fmla="*/ 69 h 238"/>
                <a:gd name="T16" fmla="*/ 13 w 230"/>
                <a:gd name="T17" fmla="*/ 73 h 238"/>
                <a:gd name="T18" fmla="*/ 22 w 230"/>
                <a:gd name="T19" fmla="*/ 75 h 238"/>
                <a:gd name="T20" fmla="*/ 58 w 230"/>
                <a:gd name="T21" fmla="*/ 77 h 238"/>
                <a:gd name="T22" fmla="*/ 112 w 230"/>
                <a:gd name="T23" fmla="*/ 69 h 238"/>
                <a:gd name="T24" fmla="*/ 119 w 230"/>
                <a:gd name="T25" fmla="*/ 68 h 238"/>
                <a:gd name="T26" fmla="*/ 77 w 230"/>
                <a:gd name="T27" fmla="*/ 86 h 238"/>
                <a:gd name="T28" fmla="*/ 31 w 230"/>
                <a:gd name="T29" fmla="*/ 112 h 238"/>
                <a:gd name="T30" fmla="*/ 20 w 230"/>
                <a:gd name="T31" fmla="*/ 121 h 238"/>
                <a:gd name="T32" fmla="*/ 11 w 230"/>
                <a:gd name="T33" fmla="*/ 139 h 238"/>
                <a:gd name="T34" fmla="*/ 9 w 230"/>
                <a:gd name="T35" fmla="*/ 155 h 238"/>
                <a:gd name="T36" fmla="*/ 22 w 230"/>
                <a:gd name="T37" fmla="*/ 166 h 238"/>
                <a:gd name="T38" fmla="*/ 51 w 230"/>
                <a:gd name="T39" fmla="*/ 163 h 238"/>
                <a:gd name="T40" fmla="*/ 122 w 230"/>
                <a:gd name="T41" fmla="*/ 147 h 238"/>
                <a:gd name="T42" fmla="*/ 158 w 230"/>
                <a:gd name="T43" fmla="*/ 139 h 238"/>
                <a:gd name="T44" fmla="*/ 122 w 230"/>
                <a:gd name="T45" fmla="*/ 166 h 238"/>
                <a:gd name="T46" fmla="*/ 95 w 230"/>
                <a:gd name="T47" fmla="*/ 191 h 238"/>
                <a:gd name="T48" fmla="*/ 76 w 230"/>
                <a:gd name="T49" fmla="*/ 218 h 238"/>
                <a:gd name="T50" fmla="*/ 74 w 230"/>
                <a:gd name="T51" fmla="*/ 224 h 238"/>
                <a:gd name="T52" fmla="*/ 76 w 230"/>
                <a:gd name="T53" fmla="*/ 233 h 238"/>
                <a:gd name="T54" fmla="*/ 85 w 230"/>
                <a:gd name="T55" fmla="*/ 238 h 238"/>
                <a:gd name="T56" fmla="*/ 106 w 230"/>
                <a:gd name="T57" fmla="*/ 238 h 238"/>
                <a:gd name="T58" fmla="*/ 142 w 230"/>
                <a:gd name="T59" fmla="*/ 229 h 238"/>
                <a:gd name="T60" fmla="*/ 174 w 230"/>
                <a:gd name="T61" fmla="*/ 216 h 238"/>
                <a:gd name="T62" fmla="*/ 190 w 230"/>
                <a:gd name="T63" fmla="*/ 207 h 238"/>
                <a:gd name="T64" fmla="*/ 217 w 230"/>
                <a:gd name="T65" fmla="*/ 177 h 238"/>
                <a:gd name="T66" fmla="*/ 228 w 230"/>
                <a:gd name="T67" fmla="*/ 154 h 238"/>
                <a:gd name="T68" fmla="*/ 228 w 230"/>
                <a:gd name="T69" fmla="*/ 141 h 238"/>
                <a:gd name="T70" fmla="*/ 219 w 230"/>
                <a:gd name="T71" fmla="*/ 132 h 238"/>
                <a:gd name="T72" fmla="*/ 201 w 230"/>
                <a:gd name="T73" fmla="*/ 127 h 238"/>
                <a:gd name="T74" fmla="*/ 187 w 230"/>
                <a:gd name="T75" fmla="*/ 129 h 238"/>
                <a:gd name="T76" fmla="*/ 198 w 230"/>
                <a:gd name="T77" fmla="*/ 107 h 238"/>
                <a:gd name="T78" fmla="*/ 201 w 230"/>
                <a:gd name="T79" fmla="*/ 82 h 238"/>
                <a:gd name="T80" fmla="*/ 198 w 230"/>
                <a:gd name="T81" fmla="*/ 69 h 238"/>
                <a:gd name="T82" fmla="*/ 187 w 230"/>
                <a:gd name="T83" fmla="*/ 59 h 238"/>
                <a:gd name="T84" fmla="*/ 169 w 230"/>
                <a:gd name="T85" fmla="*/ 53 h 238"/>
                <a:gd name="T86" fmla="*/ 176 w 230"/>
                <a:gd name="T87" fmla="*/ 48 h 238"/>
                <a:gd name="T88" fmla="*/ 183 w 230"/>
                <a:gd name="T89" fmla="*/ 34 h 238"/>
                <a:gd name="T90" fmla="*/ 183 w 230"/>
                <a:gd name="T91" fmla="*/ 26 h 238"/>
                <a:gd name="T92" fmla="*/ 178 w 230"/>
                <a:gd name="T93" fmla="*/ 17 h 238"/>
                <a:gd name="T94" fmla="*/ 165 w 230"/>
                <a:gd name="T95" fmla="*/ 9 h 238"/>
                <a:gd name="T96" fmla="*/ 142 w 230"/>
                <a:gd name="T97" fmla="*/ 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 h="238">
                  <a:moveTo>
                    <a:pt x="142" y="1"/>
                  </a:moveTo>
                  <a:lnTo>
                    <a:pt x="142" y="1"/>
                  </a:lnTo>
                  <a:lnTo>
                    <a:pt x="135" y="0"/>
                  </a:lnTo>
                  <a:lnTo>
                    <a:pt x="115" y="0"/>
                  </a:lnTo>
                  <a:lnTo>
                    <a:pt x="88" y="1"/>
                  </a:lnTo>
                  <a:lnTo>
                    <a:pt x="74" y="5"/>
                  </a:lnTo>
                  <a:lnTo>
                    <a:pt x="60" y="10"/>
                  </a:lnTo>
                  <a:lnTo>
                    <a:pt x="60" y="10"/>
                  </a:lnTo>
                  <a:lnTo>
                    <a:pt x="43" y="17"/>
                  </a:lnTo>
                  <a:lnTo>
                    <a:pt x="29" y="26"/>
                  </a:lnTo>
                  <a:lnTo>
                    <a:pt x="17" y="37"/>
                  </a:lnTo>
                  <a:lnTo>
                    <a:pt x="8" y="46"/>
                  </a:lnTo>
                  <a:lnTo>
                    <a:pt x="2" y="57"/>
                  </a:lnTo>
                  <a:lnTo>
                    <a:pt x="0" y="60"/>
                  </a:lnTo>
                  <a:lnTo>
                    <a:pt x="2" y="66"/>
                  </a:lnTo>
                  <a:lnTo>
                    <a:pt x="4" y="69"/>
                  </a:lnTo>
                  <a:lnTo>
                    <a:pt x="8" y="71"/>
                  </a:lnTo>
                  <a:lnTo>
                    <a:pt x="13" y="73"/>
                  </a:lnTo>
                  <a:lnTo>
                    <a:pt x="22" y="75"/>
                  </a:lnTo>
                  <a:lnTo>
                    <a:pt x="22" y="75"/>
                  </a:lnTo>
                  <a:lnTo>
                    <a:pt x="40" y="77"/>
                  </a:lnTo>
                  <a:lnTo>
                    <a:pt x="58" y="77"/>
                  </a:lnTo>
                  <a:lnTo>
                    <a:pt x="90" y="73"/>
                  </a:lnTo>
                  <a:lnTo>
                    <a:pt x="112" y="69"/>
                  </a:lnTo>
                  <a:lnTo>
                    <a:pt x="119" y="68"/>
                  </a:lnTo>
                  <a:lnTo>
                    <a:pt x="119" y="68"/>
                  </a:lnTo>
                  <a:lnTo>
                    <a:pt x="106" y="73"/>
                  </a:lnTo>
                  <a:lnTo>
                    <a:pt x="77" y="86"/>
                  </a:lnTo>
                  <a:lnTo>
                    <a:pt x="45" y="104"/>
                  </a:lnTo>
                  <a:lnTo>
                    <a:pt x="31" y="112"/>
                  </a:lnTo>
                  <a:lnTo>
                    <a:pt x="20" y="121"/>
                  </a:lnTo>
                  <a:lnTo>
                    <a:pt x="20" y="121"/>
                  </a:lnTo>
                  <a:lnTo>
                    <a:pt x="15" y="130"/>
                  </a:lnTo>
                  <a:lnTo>
                    <a:pt x="11" y="139"/>
                  </a:lnTo>
                  <a:lnTo>
                    <a:pt x="9" y="148"/>
                  </a:lnTo>
                  <a:lnTo>
                    <a:pt x="9" y="155"/>
                  </a:lnTo>
                  <a:lnTo>
                    <a:pt x="15" y="161"/>
                  </a:lnTo>
                  <a:lnTo>
                    <a:pt x="22" y="166"/>
                  </a:lnTo>
                  <a:lnTo>
                    <a:pt x="34" y="166"/>
                  </a:lnTo>
                  <a:lnTo>
                    <a:pt x="51" y="163"/>
                  </a:lnTo>
                  <a:lnTo>
                    <a:pt x="51" y="163"/>
                  </a:lnTo>
                  <a:lnTo>
                    <a:pt x="122" y="147"/>
                  </a:lnTo>
                  <a:lnTo>
                    <a:pt x="158" y="139"/>
                  </a:lnTo>
                  <a:lnTo>
                    <a:pt x="158" y="139"/>
                  </a:lnTo>
                  <a:lnTo>
                    <a:pt x="147" y="147"/>
                  </a:lnTo>
                  <a:lnTo>
                    <a:pt x="122" y="166"/>
                  </a:lnTo>
                  <a:lnTo>
                    <a:pt x="108" y="177"/>
                  </a:lnTo>
                  <a:lnTo>
                    <a:pt x="95" y="191"/>
                  </a:lnTo>
                  <a:lnTo>
                    <a:pt x="83" y="206"/>
                  </a:lnTo>
                  <a:lnTo>
                    <a:pt x="76" y="218"/>
                  </a:lnTo>
                  <a:lnTo>
                    <a:pt x="76" y="218"/>
                  </a:lnTo>
                  <a:lnTo>
                    <a:pt x="74" y="224"/>
                  </a:lnTo>
                  <a:lnTo>
                    <a:pt x="74" y="229"/>
                  </a:lnTo>
                  <a:lnTo>
                    <a:pt x="76" y="233"/>
                  </a:lnTo>
                  <a:lnTo>
                    <a:pt x="79" y="236"/>
                  </a:lnTo>
                  <a:lnTo>
                    <a:pt x="85" y="238"/>
                  </a:lnTo>
                  <a:lnTo>
                    <a:pt x="90" y="238"/>
                  </a:lnTo>
                  <a:lnTo>
                    <a:pt x="106" y="238"/>
                  </a:lnTo>
                  <a:lnTo>
                    <a:pt x="122" y="234"/>
                  </a:lnTo>
                  <a:lnTo>
                    <a:pt x="142" y="229"/>
                  </a:lnTo>
                  <a:lnTo>
                    <a:pt x="160" y="224"/>
                  </a:lnTo>
                  <a:lnTo>
                    <a:pt x="174" y="216"/>
                  </a:lnTo>
                  <a:lnTo>
                    <a:pt x="174" y="216"/>
                  </a:lnTo>
                  <a:lnTo>
                    <a:pt x="190" y="207"/>
                  </a:lnTo>
                  <a:lnTo>
                    <a:pt x="205" y="193"/>
                  </a:lnTo>
                  <a:lnTo>
                    <a:pt x="217" y="177"/>
                  </a:lnTo>
                  <a:lnTo>
                    <a:pt x="226" y="163"/>
                  </a:lnTo>
                  <a:lnTo>
                    <a:pt x="228" y="154"/>
                  </a:lnTo>
                  <a:lnTo>
                    <a:pt x="230" y="147"/>
                  </a:lnTo>
                  <a:lnTo>
                    <a:pt x="228" y="141"/>
                  </a:lnTo>
                  <a:lnTo>
                    <a:pt x="224" y="136"/>
                  </a:lnTo>
                  <a:lnTo>
                    <a:pt x="219" y="132"/>
                  </a:lnTo>
                  <a:lnTo>
                    <a:pt x="212" y="129"/>
                  </a:lnTo>
                  <a:lnTo>
                    <a:pt x="201" y="127"/>
                  </a:lnTo>
                  <a:lnTo>
                    <a:pt x="187" y="129"/>
                  </a:lnTo>
                  <a:lnTo>
                    <a:pt x="187" y="129"/>
                  </a:lnTo>
                  <a:lnTo>
                    <a:pt x="192" y="118"/>
                  </a:lnTo>
                  <a:lnTo>
                    <a:pt x="198" y="107"/>
                  </a:lnTo>
                  <a:lnTo>
                    <a:pt x="201" y="95"/>
                  </a:lnTo>
                  <a:lnTo>
                    <a:pt x="201" y="82"/>
                  </a:lnTo>
                  <a:lnTo>
                    <a:pt x="199" y="75"/>
                  </a:lnTo>
                  <a:lnTo>
                    <a:pt x="198" y="69"/>
                  </a:lnTo>
                  <a:lnTo>
                    <a:pt x="192" y="64"/>
                  </a:lnTo>
                  <a:lnTo>
                    <a:pt x="187" y="59"/>
                  </a:lnTo>
                  <a:lnTo>
                    <a:pt x="180" y="55"/>
                  </a:lnTo>
                  <a:lnTo>
                    <a:pt x="169" y="53"/>
                  </a:lnTo>
                  <a:lnTo>
                    <a:pt x="169" y="53"/>
                  </a:lnTo>
                  <a:lnTo>
                    <a:pt x="176" y="48"/>
                  </a:lnTo>
                  <a:lnTo>
                    <a:pt x="180" y="41"/>
                  </a:lnTo>
                  <a:lnTo>
                    <a:pt x="183" y="34"/>
                  </a:lnTo>
                  <a:lnTo>
                    <a:pt x="185" y="30"/>
                  </a:lnTo>
                  <a:lnTo>
                    <a:pt x="183" y="26"/>
                  </a:lnTo>
                  <a:lnTo>
                    <a:pt x="181" y="21"/>
                  </a:lnTo>
                  <a:lnTo>
                    <a:pt x="178" y="17"/>
                  </a:lnTo>
                  <a:lnTo>
                    <a:pt x="172" y="12"/>
                  </a:lnTo>
                  <a:lnTo>
                    <a:pt x="165" y="9"/>
                  </a:lnTo>
                  <a:lnTo>
                    <a:pt x="155" y="5"/>
                  </a:lnTo>
                  <a:lnTo>
                    <a:pt x="142" y="1"/>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16"/>
            <p:cNvSpPr>
              <a:spLocks/>
            </p:cNvSpPr>
            <p:nvPr/>
          </p:nvSpPr>
          <p:spPr bwMode="auto">
            <a:xfrm>
              <a:off x="3549650" y="1090613"/>
              <a:ext cx="365125" cy="377825"/>
            </a:xfrm>
            <a:custGeom>
              <a:avLst/>
              <a:gdLst>
                <a:gd name="T0" fmla="*/ 142 w 230"/>
                <a:gd name="T1" fmla="*/ 1 h 238"/>
                <a:gd name="T2" fmla="*/ 115 w 230"/>
                <a:gd name="T3" fmla="*/ 0 h 238"/>
                <a:gd name="T4" fmla="*/ 74 w 230"/>
                <a:gd name="T5" fmla="*/ 5 h 238"/>
                <a:gd name="T6" fmla="*/ 60 w 230"/>
                <a:gd name="T7" fmla="*/ 10 h 238"/>
                <a:gd name="T8" fmla="*/ 29 w 230"/>
                <a:gd name="T9" fmla="*/ 26 h 238"/>
                <a:gd name="T10" fmla="*/ 8 w 230"/>
                <a:gd name="T11" fmla="*/ 46 h 238"/>
                <a:gd name="T12" fmla="*/ 0 w 230"/>
                <a:gd name="T13" fmla="*/ 60 h 238"/>
                <a:gd name="T14" fmla="*/ 4 w 230"/>
                <a:gd name="T15" fmla="*/ 69 h 238"/>
                <a:gd name="T16" fmla="*/ 13 w 230"/>
                <a:gd name="T17" fmla="*/ 73 h 238"/>
                <a:gd name="T18" fmla="*/ 22 w 230"/>
                <a:gd name="T19" fmla="*/ 75 h 238"/>
                <a:gd name="T20" fmla="*/ 58 w 230"/>
                <a:gd name="T21" fmla="*/ 77 h 238"/>
                <a:gd name="T22" fmla="*/ 112 w 230"/>
                <a:gd name="T23" fmla="*/ 69 h 238"/>
                <a:gd name="T24" fmla="*/ 119 w 230"/>
                <a:gd name="T25" fmla="*/ 68 h 238"/>
                <a:gd name="T26" fmla="*/ 77 w 230"/>
                <a:gd name="T27" fmla="*/ 86 h 238"/>
                <a:gd name="T28" fmla="*/ 31 w 230"/>
                <a:gd name="T29" fmla="*/ 112 h 238"/>
                <a:gd name="T30" fmla="*/ 20 w 230"/>
                <a:gd name="T31" fmla="*/ 121 h 238"/>
                <a:gd name="T32" fmla="*/ 11 w 230"/>
                <a:gd name="T33" fmla="*/ 139 h 238"/>
                <a:gd name="T34" fmla="*/ 9 w 230"/>
                <a:gd name="T35" fmla="*/ 155 h 238"/>
                <a:gd name="T36" fmla="*/ 22 w 230"/>
                <a:gd name="T37" fmla="*/ 166 h 238"/>
                <a:gd name="T38" fmla="*/ 51 w 230"/>
                <a:gd name="T39" fmla="*/ 163 h 238"/>
                <a:gd name="T40" fmla="*/ 122 w 230"/>
                <a:gd name="T41" fmla="*/ 147 h 238"/>
                <a:gd name="T42" fmla="*/ 158 w 230"/>
                <a:gd name="T43" fmla="*/ 139 h 238"/>
                <a:gd name="T44" fmla="*/ 122 w 230"/>
                <a:gd name="T45" fmla="*/ 166 h 238"/>
                <a:gd name="T46" fmla="*/ 95 w 230"/>
                <a:gd name="T47" fmla="*/ 191 h 238"/>
                <a:gd name="T48" fmla="*/ 76 w 230"/>
                <a:gd name="T49" fmla="*/ 218 h 238"/>
                <a:gd name="T50" fmla="*/ 74 w 230"/>
                <a:gd name="T51" fmla="*/ 224 h 238"/>
                <a:gd name="T52" fmla="*/ 76 w 230"/>
                <a:gd name="T53" fmla="*/ 233 h 238"/>
                <a:gd name="T54" fmla="*/ 85 w 230"/>
                <a:gd name="T55" fmla="*/ 238 h 238"/>
                <a:gd name="T56" fmla="*/ 106 w 230"/>
                <a:gd name="T57" fmla="*/ 238 h 238"/>
                <a:gd name="T58" fmla="*/ 142 w 230"/>
                <a:gd name="T59" fmla="*/ 229 h 238"/>
                <a:gd name="T60" fmla="*/ 174 w 230"/>
                <a:gd name="T61" fmla="*/ 216 h 238"/>
                <a:gd name="T62" fmla="*/ 190 w 230"/>
                <a:gd name="T63" fmla="*/ 207 h 238"/>
                <a:gd name="T64" fmla="*/ 217 w 230"/>
                <a:gd name="T65" fmla="*/ 177 h 238"/>
                <a:gd name="T66" fmla="*/ 228 w 230"/>
                <a:gd name="T67" fmla="*/ 154 h 238"/>
                <a:gd name="T68" fmla="*/ 228 w 230"/>
                <a:gd name="T69" fmla="*/ 141 h 238"/>
                <a:gd name="T70" fmla="*/ 219 w 230"/>
                <a:gd name="T71" fmla="*/ 132 h 238"/>
                <a:gd name="T72" fmla="*/ 201 w 230"/>
                <a:gd name="T73" fmla="*/ 127 h 238"/>
                <a:gd name="T74" fmla="*/ 187 w 230"/>
                <a:gd name="T75" fmla="*/ 129 h 238"/>
                <a:gd name="T76" fmla="*/ 198 w 230"/>
                <a:gd name="T77" fmla="*/ 107 h 238"/>
                <a:gd name="T78" fmla="*/ 201 w 230"/>
                <a:gd name="T79" fmla="*/ 82 h 238"/>
                <a:gd name="T80" fmla="*/ 198 w 230"/>
                <a:gd name="T81" fmla="*/ 69 h 238"/>
                <a:gd name="T82" fmla="*/ 187 w 230"/>
                <a:gd name="T83" fmla="*/ 59 h 238"/>
                <a:gd name="T84" fmla="*/ 169 w 230"/>
                <a:gd name="T85" fmla="*/ 53 h 238"/>
                <a:gd name="T86" fmla="*/ 176 w 230"/>
                <a:gd name="T87" fmla="*/ 48 h 238"/>
                <a:gd name="T88" fmla="*/ 183 w 230"/>
                <a:gd name="T89" fmla="*/ 34 h 238"/>
                <a:gd name="T90" fmla="*/ 183 w 230"/>
                <a:gd name="T91" fmla="*/ 26 h 238"/>
                <a:gd name="T92" fmla="*/ 178 w 230"/>
                <a:gd name="T93" fmla="*/ 17 h 238"/>
                <a:gd name="T94" fmla="*/ 165 w 230"/>
                <a:gd name="T95" fmla="*/ 9 h 238"/>
                <a:gd name="T96" fmla="*/ 142 w 230"/>
                <a:gd name="T97" fmla="*/ 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 h="238">
                  <a:moveTo>
                    <a:pt x="142" y="1"/>
                  </a:moveTo>
                  <a:lnTo>
                    <a:pt x="142" y="1"/>
                  </a:lnTo>
                  <a:lnTo>
                    <a:pt x="135" y="0"/>
                  </a:lnTo>
                  <a:lnTo>
                    <a:pt x="115" y="0"/>
                  </a:lnTo>
                  <a:lnTo>
                    <a:pt x="88" y="1"/>
                  </a:lnTo>
                  <a:lnTo>
                    <a:pt x="74" y="5"/>
                  </a:lnTo>
                  <a:lnTo>
                    <a:pt x="60" y="10"/>
                  </a:lnTo>
                  <a:lnTo>
                    <a:pt x="60" y="10"/>
                  </a:lnTo>
                  <a:lnTo>
                    <a:pt x="43" y="17"/>
                  </a:lnTo>
                  <a:lnTo>
                    <a:pt x="29" y="26"/>
                  </a:lnTo>
                  <a:lnTo>
                    <a:pt x="17" y="37"/>
                  </a:lnTo>
                  <a:lnTo>
                    <a:pt x="8" y="46"/>
                  </a:lnTo>
                  <a:lnTo>
                    <a:pt x="2" y="57"/>
                  </a:lnTo>
                  <a:lnTo>
                    <a:pt x="0" y="60"/>
                  </a:lnTo>
                  <a:lnTo>
                    <a:pt x="2" y="66"/>
                  </a:lnTo>
                  <a:lnTo>
                    <a:pt x="4" y="69"/>
                  </a:lnTo>
                  <a:lnTo>
                    <a:pt x="8" y="71"/>
                  </a:lnTo>
                  <a:lnTo>
                    <a:pt x="13" y="73"/>
                  </a:lnTo>
                  <a:lnTo>
                    <a:pt x="22" y="75"/>
                  </a:lnTo>
                  <a:lnTo>
                    <a:pt x="22" y="75"/>
                  </a:lnTo>
                  <a:lnTo>
                    <a:pt x="40" y="77"/>
                  </a:lnTo>
                  <a:lnTo>
                    <a:pt x="58" y="77"/>
                  </a:lnTo>
                  <a:lnTo>
                    <a:pt x="90" y="73"/>
                  </a:lnTo>
                  <a:lnTo>
                    <a:pt x="112" y="69"/>
                  </a:lnTo>
                  <a:lnTo>
                    <a:pt x="119" y="68"/>
                  </a:lnTo>
                  <a:lnTo>
                    <a:pt x="119" y="68"/>
                  </a:lnTo>
                  <a:lnTo>
                    <a:pt x="106" y="73"/>
                  </a:lnTo>
                  <a:lnTo>
                    <a:pt x="77" y="86"/>
                  </a:lnTo>
                  <a:lnTo>
                    <a:pt x="45" y="104"/>
                  </a:lnTo>
                  <a:lnTo>
                    <a:pt x="31" y="112"/>
                  </a:lnTo>
                  <a:lnTo>
                    <a:pt x="20" y="121"/>
                  </a:lnTo>
                  <a:lnTo>
                    <a:pt x="20" y="121"/>
                  </a:lnTo>
                  <a:lnTo>
                    <a:pt x="15" y="130"/>
                  </a:lnTo>
                  <a:lnTo>
                    <a:pt x="11" y="139"/>
                  </a:lnTo>
                  <a:lnTo>
                    <a:pt x="9" y="148"/>
                  </a:lnTo>
                  <a:lnTo>
                    <a:pt x="9" y="155"/>
                  </a:lnTo>
                  <a:lnTo>
                    <a:pt x="15" y="161"/>
                  </a:lnTo>
                  <a:lnTo>
                    <a:pt x="22" y="166"/>
                  </a:lnTo>
                  <a:lnTo>
                    <a:pt x="34" y="166"/>
                  </a:lnTo>
                  <a:lnTo>
                    <a:pt x="51" y="163"/>
                  </a:lnTo>
                  <a:lnTo>
                    <a:pt x="51" y="163"/>
                  </a:lnTo>
                  <a:lnTo>
                    <a:pt x="122" y="147"/>
                  </a:lnTo>
                  <a:lnTo>
                    <a:pt x="158" y="139"/>
                  </a:lnTo>
                  <a:lnTo>
                    <a:pt x="158" y="139"/>
                  </a:lnTo>
                  <a:lnTo>
                    <a:pt x="147" y="147"/>
                  </a:lnTo>
                  <a:lnTo>
                    <a:pt x="122" y="166"/>
                  </a:lnTo>
                  <a:lnTo>
                    <a:pt x="108" y="177"/>
                  </a:lnTo>
                  <a:lnTo>
                    <a:pt x="95" y="191"/>
                  </a:lnTo>
                  <a:lnTo>
                    <a:pt x="83" y="206"/>
                  </a:lnTo>
                  <a:lnTo>
                    <a:pt x="76" y="218"/>
                  </a:lnTo>
                  <a:lnTo>
                    <a:pt x="76" y="218"/>
                  </a:lnTo>
                  <a:lnTo>
                    <a:pt x="74" y="224"/>
                  </a:lnTo>
                  <a:lnTo>
                    <a:pt x="74" y="229"/>
                  </a:lnTo>
                  <a:lnTo>
                    <a:pt x="76" y="233"/>
                  </a:lnTo>
                  <a:lnTo>
                    <a:pt x="79" y="236"/>
                  </a:lnTo>
                  <a:lnTo>
                    <a:pt x="85" y="238"/>
                  </a:lnTo>
                  <a:lnTo>
                    <a:pt x="90" y="238"/>
                  </a:lnTo>
                  <a:lnTo>
                    <a:pt x="106" y="238"/>
                  </a:lnTo>
                  <a:lnTo>
                    <a:pt x="122" y="234"/>
                  </a:lnTo>
                  <a:lnTo>
                    <a:pt x="142" y="229"/>
                  </a:lnTo>
                  <a:lnTo>
                    <a:pt x="160" y="224"/>
                  </a:lnTo>
                  <a:lnTo>
                    <a:pt x="174" y="216"/>
                  </a:lnTo>
                  <a:lnTo>
                    <a:pt x="174" y="216"/>
                  </a:lnTo>
                  <a:lnTo>
                    <a:pt x="190" y="207"/>
                  </a:lnTo>
                  <a:lnTo>
                    <a:pt x="205" y="193"/>
                  </a:lnTo>
                  <a:lnTo>
                    <a:pt x="217" y="177"/>
                  </a:lnTo>
                  <a:lnTo>
                    <a:pt x="226" y="163"/>
                  </a:lnTo>
                  <a:lnTo>
                    <a:pt x="228" y="154"/>
                  </a:lnTo>
                  <a:lnTo>
                    <a:pt x="230" y="147"/>
                  </a:lnTo>
                  <a:lnTo>
                    <a:pt x="228" y="141"/>
                  </a:lnTo>
                  <a:lnTo>
                    <a:pt x="224" y="136"/>
                  </a:lnTo>
                  <a:lnTo>
                    <a:pt x="219" y="132"/>
                  </a:lnTo>
                  <a:lnTo>
                    <a:pt x="212" y="129"/>
                  </a:lnTo>
                  <a:lnTo>
                    <a:pt x="201" y="127"/>
                  </a:lnTo>
                  <a:lnTo>
                    <a:pt x="187" y="129"/>
                  </a:lnTo>
                  <a:lnTo>
                    <a:pt x="187" y="129"/>
                  </a:lnTo>
                  <a:lnTo>
                    <a:pt x="192" y="118"/>
                  </a:lnTo>
                  <a:lnTo>
                    <a:pt x="198" y="107"/>
                  </a:lnTo>
                  <a:lnTo>
                    <a:pt x="201" y="95"/>
                  </a:lnTo>
                  <a:lnTo>
                    <a:pt x="201" y="82"/>
                  </a:lnTo>
                  <a:lnTo>
                    <a:pt x="199" y="75"/>
                  </a:lnTo>
                  <a:lnTo>
                    <a:pt x="198" y="69"/>
                  </a:lnTo>
                  <a:lnTo>
                    <a:pt x="192" y="64"/>
                  </a:lnTo>
                  <a:lnTo>
                    <a:pt x="187" y="59"/>
                  </a:lnTo>
                  <a:lnTo>
                    <a:pt x="180" y="55"/>
                  </a:lnTo>
                  <a:lnTo>
                    <a:pt x="169" y="53"/>
                  </a:lnTo>
                  <a:lnTo>
                    <a:pt x="169" y="53"/>
                  </a:lnTo>
                  <a:lnTo>
                    <a:pt x="176" y="48"/>
                  </a:lnTo>
                  <a:lnTo>
                    <a:pt x="180" y="41"/>
                  </a:lnTo>
                  <a:lnTo>
                    <a:pt x="183" y="34"/>
                  </a:lnTo>
                  <a:lnTo>
                    <a:pt x="185" y="30"/>
                  </a:lnTo>
                  <a:lnTo>
                    <a:pt x="183" y="26"/>
                  </a:lnTo>
                  <a:lnTo>
                    <a:pt x="181" y="21"/>
                  </a:lnTo>
                  <a:lnTo>
                    <a:pt x="178" y="17"/>
                  </a:lnTo>
                  <a:lnTo>
                    <a:pt x="172" y="12"/>
                  </a:lnTo>
                  <a:lnTo>
                    <a:pt x="165" y="9"/>
                  </a:lnTo>
                  <a:lnTo>
                    <a:pt x="155" y="5"/>
                  </a:lnTo>
                  <a:lnTo>
                    <a:pt x="142"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17"/>
            <p:cNvSpPr>
              <a:spLocks/>
            </p:cNvSpPr>
            <p:nvPr/>
          </p:nvSpPr>
          <p:spPr bwMode="auto">
            <a:xfrm>
              <a:off x="3179763" y="1235075"/>
              <a:ext cx="204788" cy="363538"/>
            </a:xfrm>
            <a:custGeom>
              <a:avLst/>
              <a:gdLst>
                <a:gd name="T0" fmla="*/ 13 w 129"/>
                <a:gd name="T1" fmla="*/ 0 h 229"/>
                <a:gd name="T2" fmla="*/ 13 w 129"/>
                <a:gd name="T3" fmla="*/ 0 h 229"/>
                <a:gd name="T4" fmla="*/ 7 w 129"/>
                <a:gd name="T5" fmla="*/ 18 h 229"/>
                <a:gd name="T6" fmla="*/ 4 w 129"/>
                <a:gd name="T7" fmla="*/ 34 h 229"/>
                <a:gd name="T8" fmla="*/ 0 w 129"/>
                <a:gd name="T9" fmla="*/ 52 h 229"/>
                <a:gd name="T10" fmla="*/ 0 w 129"/>
                <a:gd name="T11" fmla="*/ 52 h 229"/>
                <a:gd name="T12" fmla="*/ 2 w 129"/>
                <a:gd name="T13" fmla="*/ 64 h 229"/>
                <a:gd name="T14" fmla="*/ 6 w 129"/>
                <a:gd name="T15" fmla="*/ 82 h 229"/>
                <a:gd name="T16" fmla="*/ 13 w 129"/>
                <a:gd name="T17" fmla="*/ 104 h 229"/>
                <a:gd name="T18" fmla="*/ 22 w 129"/>
                <a:gd name="T19" fmla="*/ 127 h 229"/>
                <a:gd name="T20" fmla="*/ 33 w 129"/>
                <a:gd name="T21" fmla="*/ 152 h 229"/>
                <a:gd name="T22" fmla="*/ 45 w 129"/>
                <a:gd name="T23" fmla="*/ 174 h 229"/>
                <a:gd name="T24" fmla="*/ 56 w 129"/>
                <a:gd name="T25" fmla="*/ 194 h 229"/>
                <a:gd name="T26" fmla="*/ 68 w 129"/>
                <a:gd name="T27" fmla="*/ 206 h 229"/>
                <a:gd name="T28" fmla="*/ 68 w 129"/>
                <a:gd name="T29" fmla="*/ 206 h 229"/>
                <a:gd name="T30" fmla="*/ 79 w 129"/>
                <a:gd name="T31" fmla="*/ 215 h 229"/>
                <a:gd name="T32" fmla="*/ 92 w 129"/>
                <a:gd name="T33" fmla="*/ 222 h 229"/>
                <a:gd name="T34" fmla="*/ 101 w 129"/>
                <a:gd name="T35" fmla="*/ 226 h 229"/>
                <a:gd name="T36" fmla="*/ 110 w 129"/>
                <a:gd name="T37" fmla="*/ 228 h 229"/>
                <a:gd name="T38" fmla="*/ 124 w 129"/>
                <a:gd name="T39" fmla="*/ 229 h 229"/>
                <a:gd name="T40" fmla="*/ 129 w 129"/>
                <a:gd name="T41" fmla="*/ 229 h 229"/>
                <a:gd name="T42" fmla="*/ 13 w 129"/>
                <a:gd name="T43"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9" h="229">
                  <a:moveTo>
                    <a:pt x="13" y="0"/>
                  </a:moveTo>
                  <a:lnTo>
                    <a:pt x="13" y="0"/>
                  </a:lnTo>
                  <a:lnTo>
                    <a:pt x="7" y="18"/>
                  </a:lnTo>
                  <a:lnTo>
                    <a:pt x="4" y="34"/>
                  </a:lnTo>
                  <a:lnTo>
                    <a:pt x="0" y="52"/>
                  </a:lnTo>
                  <a:lnTo>
                    <a:pt x="0" y="52"/>
                  </a:lnTo>
                  <a:lnTo>
                    <a:pt x="2" y="64"/>
                  </a:lnTo>
                  <a:lnTo>
                    <a:pt x="6" y="82"/>
                  </a:lnTo>
                  <a:lnTo>
                    <a:pt x="13" y="104"/>
                  </a:lnTo>
                  <a:lnTo>
                    <a:pt x="22" y="127"/>
                  </a:lnTo>
                  <a:lnTo>
                    <a:pt x="33" y="152"/>
                  </a:lnTo>
                  <a:lnTo>
                    <a:pt x="45" y="174"/>
                  </a:lnTo>
                  <a:lnTo>
                    <a:pt x="56" y="194"/>
                  </a:lnTo>
                  <a:lnTo>
                    <a:pt x="68" y="206"/>
                  </a:lnTo>
                  <a:lnTo>
                    <a:pt x="68" y="206"/>
                  </a:lnTo>
                  <a:lnTo>
                    <a:pt x="79" y="215"/>
                  </a:lnTo>
                  <a:lnTo>
                    <a:pt x="92" y="222"/>
                  </a:lnTo>
                  <a:lnTo>
                    <a:pt x="101" y="226"/>
                  </a:lnTo>
                  <a:lnTo>
                    <a:pt x="110" y="228"/>
                  </a:lnTo>
                  <a:lnTo>
                    <a:pt x="124" y="229"/>
                  </a:lnTo>
                  <a:lnTo>
                    <a:pt x="129" y="229"/>
                  </a:lnTo>
                  <a:lnTo>
                    <a:pt x="13" y="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18"/>
            <p:cNvSpPr>
              <a:spLocks/>
            </p:cNvSpPr>
            <p:nvPr/>
          </p:nvSpPr>
          <p:spPr bwMode="auto">
            <a:xfrm>
              <a:off x="3516313" y="603250"/>
              <a:ext cx="252413" cy="204788"/>
            </a:xfrm>
            <a:custGeom>
              <a:avLst/>
              <a:gdLst>
                <a:gd name="T0" fmla="*/ 141 w 159"/>
                <a:gd name="T1" fmla="*/ 129 h 129"/>
                <a:gd name="T2" fmla="*/ 141 w 159"/>
                <a:gd name="T3" fmla="*/ 129 h 129"/>
                <a:gd name="T4" fmla="*/ 136 w 159"/>
                <a:gd name="T5" fmla="*/ 127 h 129"/>
                <a:gd name="T6" fmla="*/ 129 w 159"/>
                <a:gd name="T7" fmla="*/ 124 h 129"/>
                <a:gd name="T8" fmla="*/ 125 w 159"/>
                <a:gd name="T9" fmla="*/ 118 h 129"/>
                <a:gd name="T10" fmla="*/ 124 w 159"/>
                <a:gd name="T11" fmla="*/ 111 h 129"/>
                <a:gd name="T12" fmla="*/ 124 w 159"/>
                <a:gd name="T13" fmla="*/ 111 h 129"/>
                <a:gd name="T14" fmla="*/ 124 w 159"/>
                <a:gd name="T15" fmla="*/ 104 h 129"/>
                <a:gd name="T16" fmla="*/ 120 w 159"/>
                <a:gd name="T17" fmla="*/ 90 h 129"/>
                <a:gd name="T18" fmla="*/ 116 w 159"/>
                <a:gd name="T19" fmla="*/ 81 h 129"/>
                <a:gd name="T20" fmla="*/ 111 w 159"/>
                <a:gd name="T21" fmla="*/ 72 h 129"/>
                <a:gd name="T22" fmla="*/ 106 w 159"/>
                <a:gd name="T23" fmla="*/ 61 h 129"/>
                <a:gd name="T24" fmla="*/ 97 w 159"/>
                <a:gd name="T25" fmla="*/ 54 h 129"/>
                <a:gd name="T26" fmla="*/ 97 w 159"/>
                <a:gd name="T27" fmla="*/ 54 h 129"/>
                <a:gd name="T28" fmla="*/ 89 w 159"/>
                <a:gd name="T29" fmla="*/ 48 h 129"/>
                <a:gd name="T30" fmla="*/ 82 w 159"/>
                <a:gd name="T31" fmla="*/ 43 h 129"/>
                <a:gd name="T32" fmla="*/ 73 w 159"/>
                <a:gd name="T33" fmla="*/ 39 h 129"/>
                <a:gd name="T34" fmla="*/ 64 w 159"/>
                <a:gd name="T35" fmla="*/ 38 h 129"/>
                <a:gd name="T36" fmla="*/ 43 w 159"/>
                <a:gd name="T37" fmla="*/ 36 h 129"/>
                <a:gd name="T38" fmla="*/ 20 w 159"/>
                <a:gd name="T39" fmla="*/ 36 h 129"/>
                <a:gd name="T40" fmla="*/ 20 w 159"/>
                <a:gd name="T41" fmla="*/ 36 h 129"/>
                <a:gd name="T42" fmla="*/ 12 w 159"/>
                <a:gd name="T43" fmla="*/ 36 h 129"/>
                <a:gd name="T44" fmla="*/ 7 w 159"/>
                <a:gd name="T45" fmla="*/ 32 h 129"/>
                <a:gd name="T46" fmla="*/ 2 w 159"/>
                <a:gd name="T47" fmla="*/ 27 h 129"/>
                <a:gd name="T48" fmla="*/ 0 w 159"/>
                <a:gd name="T49" fmla="*/ 22 h 129"/>
                <a:gd name="T50" fmla="*/ 0 w 159"/>
                <a:gd name="T51" fmla="*/ 22 h 129"/>
                <a:gd name="T52" fmla="*/ 0 w 159"/>
                <a:gd name="T53" fmla="*/ 14 h 129"/>
                <a:gd name="T54" fmla="*/ 3 w 159"/>
                <a:gd name="T55" fmla="*/ 7 h 129"/>
                <a:gd name="T56" fmla="*/ 9 w 159"/>
                <a:gd name="T57" fmla="*/ 4 h 129"/>
                <a:gd name="T58" fmla="*/ 16 w 159"/>
                <a:gd name="T59" fmla="*/ 2 h 129"/>
                <a:gd name="T60" fmla="*/ 16 w 159"/>
                <a:gd name="T61" fmla="*/ 2 h 129"/>
                <a:gd name="T62" fmla="*/ 30 w 159"/>
                <a:gd name="T63" fmla="*/ 0 h 129"/>
                <a:gd name="T64" fmla="*/ 46 w 159"/>
                <a:gd name="T65" fmla="*/ 0 h 129"/>
                <a:gd name="T66" fmla="*/ 61 w 159"/>
                <a:gd name="T67" fmla="*/ 0 h 129"/>
                <a:gd name="T68" fmla="*/ 75 w 159"/>
                <a:gd name="T69" fmla="*/ 4 h 129"/>
                <a:gd name="T70" fmla="*/ 88 w 159"/>
                <a:gd name="T71" fmla="*/ 7 h 129"/>
                <a:gd name="T72" fmla="*/ 98 w 159"/>
                <a:gd name="T73" fmla="*/ 13 h 129"/>
                <a:gd name="T74" fmla="*/ 109 w 159"/>
                <a:gd name="T75" fmla="*/ 18 h 129"/>
                <a:gd name="T76" fmla="*/ 120 w 159"/>
                <a:gd name="T77" fmla="*/ 27 h 129"/>
                <a:gd name="T78" fmla="*/ 120 w 159"/>
                <a:gd name="T79" fmla="*/ 27 h 129"/>
                <a:gd name="T80" fmla="*/ 133 w 159"/>
                <a:gd name="T81" fmla="*/ 39 h 129"/>
                <a:gd name="T82" fmla="*/ 141 w 159"/>
                <a:gd name="T83" fmla="*/ 52 h 129"/>
                <a:gd name="T84" fmla="*/ 149 w 159"/>
                <a:gd name="T85" fmla="*/ 66 h 129"/>
                <a:gd name="T86" fmla="*/ 154 w 159"/>
                <a:gd name="T87" fmla="*/ 79 h 129"/>
                <a:gd name="T88" fmla="*/ 159 w 159"/>
                <a:gd name="T89" fmla="*/ 100 h 129"/>
                <a:gd name="T90" fmla="*/ 159 w 159"/>
                <a:gd name="T91" fmla="*/ 109 h 129"/>
                <a:gd name="T92" fmla="*/ 159 w 159"/>
                <a:gd name="T93" fmla="*/ 109 h 129"/>
                <a:gd name="T94" fmla="*/ 159 w 159"/>
                <a:gd name="T95" fmla="*/ 117 h 129"/>
                <a:gd name="T96" fmla="*/ 156 w 159"/>
                <a:gd name="T97" fmla="*/ 122 h 129"/>
                <a:gd name="T98" fmla="*/ 150 w 159"/>
                <a:gd name="T99" fmla="*/ 127 h 129"/>
                <a:gd name="T100" fmla="*/ 143 w 159"/>
                <a:gd name="T101" fmla="*/ 129 h 129"/>
                <a:gd name="T102" fmla="*/ 141 w 159"/>
                <a:gd name="T103"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9" h="129">
                  <a:moveTo>
                    <a:pt x="141" y="129"/>
                  </a:moveTo>
                  <a:lnTo>
                    <a:pt x="141" y="129"/>
                  </a:lnTo>
                  <a:lnTo>
                    <a:pt x="136" y="127"/>
                  </a:lnTo>
                  <a:lnTo>
                    <a:pt x="129" y="124"/>
                  </a:lnTo>
                  <a:lnTo>
                    <a:pt x="125" y="118"/>
                  </a:lnTo>
                  <a:lnTo>
                    <a:pt x="124" y="111"/>
                  </a:lnTo>
                  <a:lnTo>
                    <a:pt x="124" y="111"/>
                  </a:lnTo>
                  <a:lnTo>
                    <a:pt x="124" y="104"/>
                  </a:lnTo>
                  <a:lnTo>
                    <a:pt x="120" y="90"/>
                  </a:lnTo>
                  <a:lnTo>
                    <a:pt x="116" y="81"/>
                  </a:lnTo>
                  <a:lnTo>
                    <a:pt x="111" y="72"/>
                  </a:lnTo>
                  <a:lnTo>
                    <a:pt x="106" y="61"/>
                  </a:lnTo>
                  <a:lnTo>
                    <a:pt x="97" y="54"/>
                  </a:lnTo>
                  <a:lnTo>
                    <a:pt x="97" y="54"/>
                  </a:lnTo>
                  <a:lnTo>
                    <a:pt x="89" y="48"/>
                  </a:lnTo>
                  <a:lnTo>
                    <a:pt x="82" y="43"/>
                  </a:lnTo>
                  <a:lnTo>
                    <a:pt x="73" y="39"/>
                  </a:lnTo>
                  <a:lnTo>
                    <a:pt x="64" y="38"/>
                  </a:lnTo>
                  <a:lnTo>
                    <a:pt x="43" y="36"/>
                  </a:lnTo>
                  <a:lnTo>
                    <a:pt x="20" y="36"/>
                  </a:lnTo>
                  <a:lnTo>
                    <a:pt x="20" y="36"/>
                  </a:lnTo>
                  <a:lnTo>
                    <a:pt x="12" y="36"/>
                  </a:lnTo>
                  <a:lnTo>
                    <a:pt x="7" y="32"/>
                  </a:lnTo>
                  <a:lnTo>
                    <a:pt x="2" y="27"/>
                  </a:lnTo>
                  <a:lnTo>
                    <a:pt x="0" y="22"/>
                  </a:lnTo>
                  <a:lnTo>
                    <a:pt x="0" y="22"/>
                  </a:lnTo>
                  <a:lnTo>
                    <a:pt x="0" y="14"/>
                  </a:lnTo>
                  <a:lnTo>
                    <a:pt x="3" y="7"/>
                  </a:lnTo>
                  <a:lnTo>
                    <a:pt x="9" y="4"/>
                  </a:lnTo>
                  <a:lnTo>
                    <a:pt x="16" y="2"/>
                  </a:lnTo>
                  <a:lnTo>
                    <a:pt x="16" y="2"/>
                  </a:lnTo>
                  <a:lnTo>
                    <a:pt x="30" y="0"/>
                  </a:lnTo>
                  <a:lnTo>
                    <a:pt x="46" y="0"/>
                  </a:lnTo>
                  <a:lnTo>
                    <a:pt x="61" y="0"/>
                  </a:lnTo>
                  <a:lnTo>
                    <a:pt x="75" y="4"/>
                  </a:lnTo>
                  <a:lnTo>
                    <a:pt x="88" y="7"/>
                  </a:lnTo>
                  <a:lnTo>
                    <a:pt x="98" y="13"/>
                  </a:lnTo>
                  <a:lnTo>
                    <a:pt x="109" y="18"/>
                  </a:lnTo>
                  <a:lnTo>
                    <a:pt x="120" y="27"/>
                  </a:lnTo>
                  <a:lnTo>
                    <a:pt x="120" y="27"/>
                  </a:lnTo>
                  <a:lnTo>
                    <a:pt x="133" y="39"/>
                  </a:lnTo>
                  <a:lnTo>
                    <a:pt x="141" y="52"/>
                  </a:lnTo>
                  <a:lnTo>
                    <a:pt x="149" y="66"/>
                  </a:lnTo>
                  <a:lnTo>
                    <a:pt x="154" y="79"/>
                  </a:lnTo>
                  <a:lnTo>
                    <a:pt x="159" y="100"/>
                  </a:lnTo>
                  <a:lnTo>
                    <a:pt x="159" y="109"/>
                  </a:lnTo>
                  <a:lnTo>
                    <a:pt x="159" y="109"/>
                  </a:lnTo>
                  <a:lnTo>
                    <a:pt x="159" y="117"/>
                  </a:lnTo>
                  <a:lnTo>
                    <a:pt x="156" y="122"/>
                  </a:lnTo>
                  <a:lnTo>
                    <a:pt x="150" y="127"/>
                  </a:lnTo>
                  <a:lnTo>
                    <a:pt x="143" y="129"/>
                  </a:lnTo>
                  <a:lnTo>
                    <a:pt x="141" y="1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19"/>
            <p:cNvSpPr>
              <a:spLocks/>
            </p:cNvSpPr>
            <p:nvPr/>
          </p:nvSpPr>
          <p:spPr bwMode="auto">
            <a:xfrm>
              <a:off x="3516313" y="603250"/>
              <a:ext cx="252413" cy="204788"/>
            </a:xfrm>
            <a:custGeom>
              <a:avLst/>
              <a:gdLst>
                <a:gd name="T0" fmla="*/ 141 w 159"/>
                <a:gd name="T1" fmla="*/ 129 h 129"/>
                <a:gd name="T2" fmla="*/ 141 w 159"/>
                <a:gd name="T3" fmla="*/ 129 h 129"/>
                <a:gd name="T4" fmla="*/ 136 w 159"/>
                <a:gd name="T5" fmla="*/ 127 h 129"/>
                <a:gd name="T6" fmla="*/ 129 w 159"/>
                <a:gd name="T7" fmla="*/ 124 h 129"/>
                <a:gd name="T8" fmla="*/ 125 w 159"/>
                <a:gd name="T9" fmla="*/ 118 h 129"/>
                <a:gd name="T10" fmla="*/ 124 w 159"/>
                <a:gd name="T11" fmla="*/ 111 h 129"/>
                <a:gd name="T12" fmla="*/ 124 w 159"/>
                <a:gd name="T13" fmla="*/ 111 h 129"/>
                <a:gd name="T14" fmla="*/ 124 w 159"/>
                <a:gd name="T15" fmla="*/ 104 h 129"/>
                <a:gd name="T16" fmla="*/ 120 w 159"/>
                <a:gd name="T17" fmla="*/ 90 h 129"/>
                <a:gd name="T18" fmla="*/ 116 w 159"/>
                <a:gd name="T19" fmla="*/ 81 h 129"/>
                <a:gd name="T20" fmla="*/ 111 w 159"/>
                <a:gd name="T21" fmla="*/ 72 h 129"/>
                <a:gd name="T22" fmla="*/ 106 w 159"/>
                <a:gd name="T23" fmla="*/ 61 h 129"/>
                <a:gd name="T24" fmla="*/ 97 w 159"/>
                <a:gd name="T25" fmla="*/ 54 h 129"/>
                <a:gd name="T26" fmla="*/ 97 w 159"/>
                <a:gd name="T27" fmla="*/ 54 h 129"/>
                <a:gd name="T28" fmla="*/ 89 w 159"/>
                <a:gd name="T29" fmla="*/ 48 h 129"/>
                <a:gd name="T30" fmla="*/ 82 w 159"/>
                <a:gd name="T31" fmla="*/ 43 h 129"/>
                <a:gd name="T32" fmla="*/ 73 w 159"/>
                <a:gd name="T33" fmla="*/ 39 h 129"/>
                <a:gd name="T34" fmla="*/ 64 w 159"/>
                <a:gd name="T35" fmla="*/ 38 h 129"/>
                <a:gd name="T36" fmla="*/ 43 w 159"/>
                <a:gd name="T37" fmla="*/ 36 h 129"/>
                <a:gd name="T38" fmla="*/ 20 w 159"/>
                <a:gd name="T39" fmla="*/ 36 h 129"/>
                <a:gd name="T40" fmla="*/ 20 w 159"/>
                <a:gd name="T41" fmla="*/ 36 h 129"/>
                <a:gd name="T42" fmla="*/ 12 w 159"/>
                <a:gd name="T43" fmla="*/ 36 h 129"/>
                <a:gd name="T44" fmla="*/ 7 w 159"/>
                <a:gd name="T45" fmla="*/ 32 h 129"/>
                <a:gd name="T46" fmla="*/ 2 w 159"/>
                <a:gd name="T47" fmla="*/ 27 h 129"/>
                <a:gd name="T48" fmla="*/ 0 w 159"/>
                <a:gd name="T49" fmla="*/ 22 h 129"/>
                <a:gd name="T50" fmla="*/ 0 w 159"/>
                <a:gd name="T51" fmla="*/ 22 h 129"/>
                <a:gd name="T52" fmla="*/ 0 w 159"/>
                <a:gd name="T53" fmla="*/ 14 h 129"/>
                <a:gd name="T54" fmla="*/ 3 w 159"/>
                <a:gd name="T55" fmla="*/ 7 h 129"/>
                <a:gd name="T56" fmla="*/ 9 w 159"/>
                <a:gd name="T57" fmla="*/ 4 h 129"/>
                <a:gd name="T58" fmla="*/ 16 w 159"/>
                <a:gd name="T59" fmla="*/ 2 h 129"/>
                <a:gd name="T60" fmla="*/ 16 w 159"/>
                <a:gd name="T61" fmla="*/ 2 h 129"/>
                <a:gd name="T62" fmla="*/ 30 w 159"/>
                <a:gd name="T63" fmla="*/ 0 h 129"/>
                <a:gd name="T64" fmla="*/ 46 w 159"/>
                <a:gd name="T65" fmla="*/ 0 h 129"/>
                <a:gd name="T66" fmla="*/ 61 w 159"/>
                <a:gd name="T67" fmla="*/ 0 h 129"/>
                <a:gd name="T68" fmla="*/ 75 w 159"/>
                <a:gd name="T69" fmla="*/ 4 h 129"/>
                <a:gd name="T70" fmla="*/ 88 w 159"/>
                <a:gd name="T71" fmla="*/ 7 h 129"/>
                <a:gd name="T72" fmla="*/ 98 w 159"/>
                <a:gd name="T73" fmla="*/ 13 h 129"/>
                <a:gd name="T74" fmla="*/ 109 w 159"/>
                <a:gd name="T75" fmla="*/ 18 h 129"/>
                <a:gd name="T76" fmla="*/ 120 w 159"/>
                <a:gd name="T77" fmla="*/ 27 h 129"/>
                <a:gd name="T78" fmla="*/ 120 w 159"/>
                <a:gd name="T79" fmla="*/ 27 h 129"/>
                <a:gd name="T80" fmla="*/ 133 w 159"/>
                <a:gd name="T81" fmla="*/ 39 h 129"/>
                <a:gd name="T82" fmla="*/ 141 w 159"/>
                <a:gd name="T83" fmla="*/ 52 h 129"/>
                <a:gd name="T84" fmla="*/ 149 w 159"/>
                <a:gd name="T85" fmla="*/ 66 h 129"/>
                <a:gd name="T86" fmla="*/ 154 w 159"/>
                <a:gd name="T87" fmla="*/ 79 h 129"/>
                <a:gd name="T88" fmla="*/ 159 w 159"/>
                <a:gd name="T89" fmla="*/ 100 h 129"/>
                <a:gd name="T90" fmla="*/ 159 w 159"/>
                <a:gd name="T91" fmla="*/ 109 h 129"/>
                <a:gd name="T92" fmla="*/ 159 w 159"/>
                <a:gd name="T93" fmla="*/ 109 h 129"/>
                <a:gd name="T94" fmla="*/ 159 w 159"/>
                <a:gd name="T95" fmla="*/ 117 h 129"/>
                <a:gd name="T96" fmla="*/ 156 w 159"/>
                <a:gd name="T97" fmla="*/ 122 h 129"/>
                <a:gd name="T98" fmla="*/ 150 w 159"/>
                <a:gd name="T99" fmla="*/ 127 h 129"/>
                <a:gd name="T100" fmla="*/ 143 w 159"/>
                <a:gd name="T101" fmla="*/ 129 h 129"/>
                <a:gd name="T102" fmla="*/ 141 w 159"/>
                <a:gd name="T103"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9" h="129">
                  <a:moveTo>
                    <a:pt x="141" y="129"/>
                  </a:moveTo>
                  <a:lnTo>
                    <a:pt x="141" y="129"/>
                  </a:lnTo>
                  <a:lnTo>
                    <a:pt x="136" y="127"/>
                  </a:lnTo>
                  <a:lnTo>
                    <a:pt x="129" y="124"/>
                  </a:lnTo>
                  <a:lnTo>
                    <a:pt x="125" y="118"/>
                  </a:lnTo>
                  <a:lnTo>
                    <a:pt x="124" y="111"/>
                  </a:lnTo>
                  <a:lnTo>
                    <a:pt x="124" y="111"/>
                  </a:lnTo>
                  <a:lnTo>
                    <a:pt x="124" y="104"/>
                  </a:lnTo>
                  <a:lnTo>
                    <a:pt x="120" y="90"/>
                  </a:lnTo>
                  <a:lnTo>
                    <a:pt x="116" y="81"/>
                  </a:lnTo>
                  <a:lnTo>
                    <a:pt x="111" y="72"/>
                  </a:lnTo>
                  <a:lnTo>
                    <a:pt x="106" y="61"/>
                  </a:lnTo>
                  <a:lnTo>
                    <a:pt x="97" y="54"/>
                  </a:lnTo>
                  <a:lnTo>
                    <a:pt x="97" y="54"/>
                  </a:lnTo>
                  <a:lnTo>
                    <a:pt x="89" y="48"/>
                  </a:lnTo>
                  <a:lnTo>
                    <a:pt x="82" y="43"/>
                  </a:lnTo>
                  <a:lnTo>
                    <a:pt x="73" y="39"/>
                  </a:lnTo>
                  <a:lnTo>
                    <a:pt x="64" y="38"/>
                  </a:lnTo>
                  <a:lnTo>
                    <a:pt x="43" y="36"/>
                  </a:lnTo>
                  <a:lnTo>
                    <a:pt x="20" y="36"/>
                  </a:lnTo>
                  <a:lnTo>
                    <a:pt x="20" y="36"/>
                  </a:lnTo>
                  <a:lnTo>
                    <a:pt x="12" y="36"/>
                  </a:lnTo>
                  <a:lnTo>
                    <a:pt x="7" y="32"/>
                  </a:lnTo>
                  <a:lnTo>
                    <a:pt x="2" y="27"/>
                  </a:lnTo>
                  <a:lnTo>
                    <a:pt x="0" y="22"/>
                  </a:lnTo>
                  <a:lnTo>
                    <a:pt x="0" y="22"/>
                  </a:lnTo>
                  <a:lnTo>
                    <a:pt x="0" y="14"/>
                  </a:lnTo>
                  <a:lnTo>
                    <a:pt x="3" y="7"/>
                  </a:lnTo>
                  <a:lnTo>
                    <a:pt x="9" y="4"/>
                  </a:lnTo>
                  <a:lnTo>
                    <a:pt x="16" y="2"/>
                  </a:lnTo>
                  <a:lnTo>
                    <a:pt x="16" y="2"/>
                  </a:lnTo>
                  <a:lnTo>
                    <a:pt x="30" y="0"/>
                  </a:lnTo>
                  <a:lnTo>
                    <a:pt x="46" y="0"/>
                  </a:lnTo>
                  <a:lnTo>
                    <a:pt x="61" y="0"/>
                  </a:lnTo>
                  <a:lnTo>
                    <a:pt x="75" y="4"/>
                  </a:lnTo>
                  <a:lnTo>
                    <a:pt x="88" y="7"/>
                  </a:lnTo>
                  <a:lnTo>
                    <a:pt x="98" y="13"/>
                  </a:lnTo>
                  <a:lnTo>
                    <a:pt x="109" y="18"/>
                  </a:lnTo>
                  <a:lnTo>
                    <a:pt x="120" y="27"/>
                  </a:lnTo>
                  <a:lnTo>
                    <a:pt x="120" y="27"/>
                  </a:lnTo>
                  <a:lnTo>
                    <a:pt x="133" y="39"/>
                  </a:lnTo>
                  <a:lnTo>
                    <a:pt x="141" y="52"/>
                  </a:lnTo>
                  <a:lnTo>
                    <a:pt x="149" y="66"/>
                  </a:lnTo>
                  <a:lnTo>
                    <a:pt x="154" y="79"/>
                  </a:lnTo>
                  <a:lnTo>
                    <a:pt x="159" y="100"/>
                  </a:lnTo>
                  <a:lnTo>
                    <a:pt x="159" y="109"/>
                  </a:lnTo>
                  <a:lnTo>
                    <a:pt x="159" y="109"/>
                  </a:lnTo>
                  <a:lnTo>
                    <a:pt x="159" y="117"/>
                  </a:lnTo>
                  <a:lnTo>
                    <a:pt x="156" y="122"/>
                  </a:lnTo>
                  <a:lnTo>
                    <a:pt x="150" y="127"/>
                  </a:lnTo>
                  <a:lnTo>
                    <a:pt x="143" y="129"/>
                  </a:lnTo>
                  <a:lnTo>
                    <a:pt x="141" y="12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0"/>
            <p:cNvSpPr>
              <a:spLocks/>
            </p:cNvSpPr>
            <p:nvPr/>
          </p:nvSpPr>
          <p:spPr bwMode="auto">
            <a:xfrm>
              <a:off x="3452813" y="463550"/>
              <a:ext cx="458788" cy="355600"/>
            </a:xfrm>
            <a:custGeom>
              <a:avLst/>
              <a:gdLst>
                <a:gd name="T0" fmla="*/ 271 w 289"/>
                <a:gd name="T1" fmla="*/ 224 h 224"/>
                <a:gd name="T2" fmla="*/ 271 w 289"/>
                <a:gd name="T3" fmla="*/ 224 h 224"/>
                <a:gd name="T4" fmla="*/ 264 w 289"/>
                <a:gd name="T5" fmla="*/ 222 h 224"/>
                <a:gd name="T6" fmla="*/ 259 w 289"/>
                <a:gd name="T7" fmla="*/ 219 h 224"/>
                <a:gd name="T8" fmla="*/ 253 w 289"/>
                <a:gd name="T9" fmla="*/ 213 h 224"/>
                <a:gd name="T10" fmla="*/ 253 w 289"/>
                <a:gd name="T11" fmla="*/ 206 h 224"/>
                <a:gd name="T12" fmla="*/ 253 w 289"/>
                <a:gd name="T13" fmla="*/ 206 h 224"/>
                <a:gd name="T14" fmla="*/ 251 w 289"/>
                <a:gd name="T15" fmla="*/ 192 h 224"/>
                <a:gd name="T16" fmla="*/ 248 w 289"/>
                <a:gd name="T17" fmla="*/ 178 h 224"/>
                <a:gd name="T18" fmla="*/ 242 w 289"/>
                <a:gd name="T19" fmla="*/ 160 h 224"/>
                <a:gd name="T20" fmla="*/ 235 w 289"/>
                <a:gd name="T21" fmla="*/ 140 h 224"/>
                <a:gd name="T22" fmla="*/ 225 w 289"/>
                <a:gd name="T23" fmla="*/ 118 h 224"/>
                <a:gd name="T24" fmla="*/ 210 w 289"/>
                <a:gd name="T25" fmla="*/ 97 h 224"/>
                <a:gd name="T26" fmla="*/ 201 w 289"/>
                <a:gd name="T27" fmla="*/ 86 h 224"/>
                <a:gd name="T28" fmla="*/ 190 w 289"/>
                <a:gd name="T29" fmla="*/ 77 h 224"/>
                <a:gd name="T30" fmla="*/ 190 w 289"/>
                <a:gd name="T31" fmla="*/ 77 h 224"/>
                <a:gd name="T32" fmla="*/ 174 w 289"/>
                <a:gd name="T33" fmla="*/ 65 h 224"/>
                <a:gd name="T34" fmla="*/ 156 w 289"/>
                <a:gd name="T35" fmla="*/ 56 h 224"/>
                <a:gd name="T36" fmla="*/ 138 w 289"/>
                <a:gd name="T37" fmla="*/ 49 h 224"/>
                <a:gd name="T38" fmla="*/ 117 w 289"/>
                <a:gd name="T39" fmla="*/ 41 h 224"/>
                <a:gd name="T40" fmla="*/ 95 w 289"/>
                <a:gd name="T41" fmla="*/ 38 h 224"/>
                <a:gd name="T42" fmla="*/ 72 w 289"/>
                <a:gd name="T43" fmla="*/ 36 h 224"/>
                <a:gd name="T44" fmla="*/ 47 w 289"/>
                <a:gd name="T45" fmla="*/ 36 h 224"/>
                <a:gd name="T46" fmla="*/ 20 w 289"/>
                <a:gd name="T47" fmla="*/ 40 h 224"/>
                <a:gd name="T48" fmla="*/ 20 w 289"/>
                <a:gd name="T49" fmla="*/ 40 h 224"/>
                <a:gd name="T50" fmla="*/ 13 w 289"/>
                <a:gd name="T51" fmla="*/ 40 h 224"/>
                <a:gd name="T52" fmla="*/ 8 w 289"/>
                <a:gd name="T53" fmla="*/ 36 h 224"/>
                <a:gd name="T54" fmla="*/ 4 w 289"/>
                <a:gd name="T55" fmla="*/ 31 h 224"/>
                <a:gd name="T56" fmla="*/ 0 w 289"/>
                <a:gd name="T57" fmla="*/ 23 h 224"/>
                <a:gd name="T58" fmla="*/ 0 w 289"/>
                <a:gd name="T59" fmla="*/ 23 h 224"/>
                <a:gd name="T60" fmla="*/ 2 w 289"/>
                <a:gd name="T61" fmla="*/ 16 h 224"/>
                <a:gd name="T62" fmla="*/ 4 w 289"/>
                <a:gd name="T63" fmla="*/ 11 h 224"/>
                <a:gd name="T64" fmla="*/ 9 w 289"/>
                <a:gd name="T65" fmla="*/ 6 h 224"/>
                <a:gd name="T66" fmla="*/ 17 w 289"/>
                <a:gd name="T67" fmla="*/ 4 h 224"/>
                <a:gd name="T68" fmla="*/ 17 w 289"/>
                <a:gd name="T69" fmla="*/ 4 h 224"/>
                <a:gd name="T70" fmla="*/ 47 w 289"/>
                <a:gd name="T71" fmla="*/ 0 h 224"/>
                <a:gd name="T72" fmla="*/ 76 w 289"/>
                <a:gd name="T73" fmla="*/ 0 h 224"/>
                <a:gd name="T74" fmla="*/ 103 w 289"/>
                <a:gd name="T75" fmla="*/ 4 h 224"/>
                <a:gd name="T76" fmla="*/ 128 w 289"/>
                <a:gd name="T77" fmla="*/ 7 h 224"/>
                <a:gd name="T78" fmla="*/ 153 w 289"/>
                <a:gd name="T79" fmla="*/ 15 h 224"/>
                <a:gd name="T80" fmla="*/ 174 w 289"/>
                <a:gd name="T81" fmla="*/ 23 h 224"/>
                <a:gd name="T82" fmla="*/ 196 w 289"/>
                <a:gd name="T83" fmla="*/ 36 h 224"/>
                <a:gd name="T84" fmla="*/ 214 w 289"/>
                <a:gd name="T85" fmla="*/ 50 h 224"/>
                <a:gd name="T86" fmla="*/ 214 w 289"/>
                <a:gd name="T87" fmla="*/ 50 h 224"/>
                <a:gd name="T88" fmla="*/ 226 w 289"/>
                <a:gd name="T89" fmla="*/ 61 h 224"/>
                <a:gd name="T90" fmla="*/ 237 w 289"/>
                <a:gd name="T91" fmla="*/ 74 h 224"/>
                <a:gd name="T92" fmla="*/ 246 w 289"/>
                <a:gd name="T93" fmla="*/ 86 h 224"/>
                <a:gd name="T94" fmla="*/ 255 w 289"/>
                <a:gd name="T95" fmla="*/ 99 h 224"/>
                <a:gd name="T96" fmla="*/ 268 w 289"/>
                <a:gd name="T97" fmla="*/ 124 h 224"/>
                <a:gd name="T98" fmla="*/ 276 w 289"/>
                <a:gd name="T99" fmla="*/ 149 h 224"/>
                <a:gd name="T100" fmla="*/ 284 w 289"/>
                <a:gd name="T101" fmla="*/ 170 h 224"/>
                <a:gd name="T102" fmla="*/ 287 w 289"/>
                <a:gd name="T103" fmla="*/ 188 h 224"/>
                <a:gd name="T104" fmla="*/ 289 w 289"/>
                <a:gd name="T105" fmla="*/ 205 h 224"/>
                <a:gd name="T106" fmla="*/ 289 w 289"/>
                <a:gd name="T107" fmla="*/ 205 h 224"/>
                <a:gd name="T108" fmla="*/ 287 w 289"/>
                <a:gd name="T109" fmla="*/ 212 h 224"/>
                <a:gd name="T110" fmla="*/ 284 w 289"/>
                <a:gd name="T111" fmla="*/ 219 h 224"/>
                <a:gd name="T112" fmla="*/ 278 w 289"/>
                <a:gd name="T113" fmla="*/ 222 h 224"/>
                <a:gd name="T114" fmla="*/ 271 w 289"/>
                <a:gd name="T115" fmla="*/ 224 h 224"/>
                <a:gd name="T116" fmla="*/ 271 w 289"/>
                <a:gd name="T117"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 h="224">
                  <a:moveTo>
                    <a:pt x="271" y="224"/>
                  </a:moveTo>
                  <a:lnTo>
                    <a:pt x="271" y="224"/>
                  </a:lnTo>
                  <a:lnTo>
                    <a:pt x="264" y="222"/>
                  </a:lnTo>
                  <a:lnTo>
                    <a:pt x="259" y="219"/>
                  </a:lnTo>
                  <a:lnTo>
                    <a:pt x="253" y="213"/>
                  </a:lnTo>
                  <a:lnTo>
                    <a:pt x="253" y="206"/>
                  </a:lnTo>
                  <a:lnTo>
                    <a:pt x="253" y="206"/>
                  </a:lnTo>
                  <a:lnTo>
                    <a:pt x="251" y="192"/>
                  </a:lnTo>
                  <a:lnTo>
                    <a:pt x="248" y="178"/>
                  </a:lnTo>
                  <a:lnTo>
                    <a:pt x="242" y="160"/>
                  </a:lnTo>
                  <a:lnTo>
                    <a:pt x="235" y="140"/>
                  </a:lnTo>
                  <a:lnTo>
                    <a:pt x="225" y="118"/>
                  </a:lnTo>
                  <a:lnTo>
                    <a:pt x="210" y="97"/>
                  </a:lnTo>
                  <a:lnTo>
                    <a:pt x="201" y="86"/>
                  </a:lnTo>
                  <a:lnTo>
                    <a:pt x="190" y="77"/>
                  </a:lnTo>
                  <a:lnTo>
                    <a:pt x="190" y="77"/>
                  </a:lnTo>
                  <a:lnTo>
                    <a:pt x="174" y="65"/>
                  </a:lnTo>
                  <a:lnTo>
                    <a:pt x="156" y="56"/>
                  </a:lnTo>
                  <a:lnTo>
                    <a:pt x="138" y="49"/>
                  </a:lnTo>
                  <a:lnTo>
                    <a:pt x="117" y="41"/>
                  </a:lnTo>
                  <a:lnTo>
                    <a:pt x="95" y="38"/>
                  </a:lnTo>
                  <a:lnTo>
                    <a:pt x="72" y="36"/>
                  </a:lnTo>
                  <a:lnTo>
                    <a:pt x="47" y="36"/>
                  </a:lnTo>
                  <a:lnTo>
                    <a:pt x="20" y="40"/>
                  </a:lnTo>
                  <a:lnTo>
                    <a:pt x="20" y="40"/>
                  </a:lnTo>
                  <a:lnTo>
                    <a:pt x="13" y="40"/>
                  </a:lnTo>
                  <a:lnTo>
                    <a:pt x="8" y="36"/>
                  </a:lnTo>
                  <a:lnTo>
                    <a:pt x="4" y="31"/>
                  </a:lnTo>
                  <a:lnTo>
                    <a:pt x="0" y="23"/>
                  </a:lnTo>
                  <a:lnTo>
                    <a:pt x="0" y="23"/>
                  </a:lnTo>
                  <a:lnTo>
                    <a:pt x="2" y="16"/>
                  </a:lnTo>
                  <a:lnTo>
                    <a:pt x="4" y="11"/>
                  </a:lnTo>
                  <a:lnTo>
                    <a:pt x="9" y="6"/>
                  </a:lnTo>
                  <a:lnTo>
                    <a:pt x="17" y="4"/>
                  </a:lnTo>
                  <a:lnTo>
                    <a:pt x="17" y="4"/>
                  </a:lnTo>
                  <a:lnTo>
                    <a:pt x="47" y="0"/>
                  </a:lnTo>
                  <a:lnTo>
                    <a:pt x="76" y="0"/>
                  </a:lnTo>
                  <a:lnTo>
                    <a:pt x="103" y="4"/>
                  </a:lnTo>
                  <a:lnTo>
                    <a:pt x="128" y="7"/>
                  </a:lnTo>
                  <a:lnTo>
                    <a:pt x="153" y="15"/>
                  </a:lnTo>
                  <a:lnTo>
                    <a:pt x="174" y="23"/>
                  </a:lnTo>
                  <a:lnTo>
                    <a:pt x="196" y="36"/>
                  </a:lnTo>
                  <a:lnTo>
                    <a:pt x="214" y="50"/>
                  </a:lnTo>
                  <a:lnTo>
                    <a:pt x="214" y="50"/>
                  </a:lnTo>
                  <a:lnTo>
                    <a:pt x="226" y="61"/>
                  </a:lnTo>
                  <a:lnTo>
                    <a:pt x="237" y="74"/>
                  </a:lnTo>
                  <a:lnTo>
                    <a:pt x="246" y="86"/>
                  </a:lnTo>
                  <a:lnTo>
                    <a:pt x="255" y="99"/>
                  </a:lnTo>
                  <a:lnTo>
                    <a:pt x="268" y="124"/>
                  </a:lnTo>
                  <a:lnTo>
                    <a:pt x="276" y="149"/>
                  </a:lnTo>
                  <a:lnTo>
                    <a:pt x="284" y="170"/>
                  </a:lnTo>
                  <a:lnTo>
                    <a:pt x="287" y="188"/>
                  </a:lnTo>
                  <a:lnTo>
                    <a:pt x="289" y="205"/>
                  </a:lnTo>
                  <a:lnTo>
                    <a:pt x="289" y="205"/>
                  </a:lnTo>
                  <a:lnTo>
                    <a:pt x="287" y="212"/>
                  </a:lnTo>
                  <a:lnTo>
                    <a:pt x="284" y="219"/>
                  </a:lnTo>
                  <a:lnTo>
                    <a:pt x="278" y="222"/>
                  </a:lnTo>
                  <a:lnTo>
                    <a:pt x="271" y="224"/>
                  </a:lnTo>
                  <a:lnTo>
                    <a:pt x="271" y="2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21"/>
            <p:cNvSpPr>
              <a:spLocks/>
            </p:cNvSpPr>
            <p:nvPr/>
          </p:nvSpPr>
          <p:spPr bwMode="auto">
            <a:xfrm>
              <a:off x="3452813" y="463550"/>
              <a:ext cx="458788" cy="355600"/>
            </a:xfrm>
            <a:custGeom>
              <a:avLst/>
              <a:gdLst>
                <a:gd name="T0" fmla="*/ 271 w 289"/>
                <a:gd name="T1" fmla="*/ 224 h 224"/>
                <a:gd name="T2" fmla="*/ 271 w 289"/>
                <a:gd name="T3" fmla="*/ 224 h 224"/>
                <a:gd name="T4" fmla="*/ 264 w 289"/>
                <a:gd name="T5" fmla="*/ 222 h 224"/>
                <a:gd name="T6" fmla="*/ 259 w 289"/>
                <a:gd name="T7" fmla="*/ 219 h 224"/>
                <a:gd name="T8" fmla="*/ 253 w 289"/>
                <a:gd name="T9" fmla="*/ 213 h 224"/>
                <a:gd name="T10" fmla="*/ 253 w 289"/>
                <a:gd name="T11" fmla="*/ 206 h 224"/>
                <a:gd name="T12" fmla="*/ 253 w 289"/>
                <a:gd name="T13" fmla="*/ 206 h 224"/>
                <a:gd name="T14" fmla="*/ 251 w 289"/>
                <a:gd name="T15" fmla="*/ 192 h 224"/>
                <a:gd name="T16" fmla="*/ 248 w 289"/>
                <a:gd name="T17" fmla="*/ 178 h 224"/>
                <a:gd name="T18" fmla="*/ 242 w 289"/>
                <a:gd name="T19" fmla="*/ 160 h 224"/>
                <a:gd name="T20" fmla="*/ 235 w 289"/>
                <a:gd name="T21" fmla="*/ 140 h 224"/>
                <a:gd name="T22" fmla="*/ 225 w 289"/>
                <a:gd name="T23" fmla="*/ 118 h 224"/>
                <a:gd name="T24" fmla="*/ 210 w 289"/>
                <a:gd name="T25" fmla="*/ 97 h 224"/>
                <a:gd name="T26" fmla="*/ 201 w 289"/>
                <a:gd name="T27" fmla="*/ 86 h 224"/>
                <a:gd name="T28" fmla="*/ 190 w 289"/>
                <a:gd name="T29" fmla="*/ 77 h 224"/>
                <a:gd name="T30" fmla="*/ 190 w 289"/>
                <a:gd name="T31" fmla="*/ 77 h 224"/>
                <a:gd name="T32" fmla="*/ 174 w 289"/>
                <a:gd name="T33" fmla="*/ 65 h 224"/>
                <a:gd name="T34" fmla="*/ 156 w 289"/>
                <a:gd name="T35" fmla="*/ 56 h 224"/>
                <a:gd name="T36" fmla="*/ 138 w 289"/>
                <a:gd name="T37" fmla="*/ 49 h 224"/>
                <a:gd name="T38" fmla="*/ 117 w 289"/>
                <a:gd name="T39" fmla="*/ 41 h 224"/>
                <a:gd name="T40" fmla="*/ 95 w 289"/>
                <a:gd name="T41" fmla="*/ 38 h 224"/>
                <a:gd name="T42" fmla="*/ 72 w 289"/>
                <a:gd name="T43" fmla="*/ 36 h 224"/>
                <a:gd name="T44" fmla="*/ 47 w 289"/>
                <a:gd name="T45" fmla="*/ 36 h 224"/>
                <a:gd name="T46" fmla="*/ 20 w 289"/>
                <a:gd name="T47" fmla="*/ 40 h 224"/>
                <a:gd name="T48" fmla="*/ 20 w 289"/>
                <a:gd name="T49" fmla="*/ 40 h 224"/>
                <a:gd name="T50" fmla="*/ 13 w 289"/>
                <a:gd name="T51" fmla="*/ 40 h 224"/>
                <a:gd name="T52" fmla="*/ 8 w 289"/>
                <a:gd name="T53" fmla="*/ 36 h 224"/>
                <a:gd name="T54" fmla="*/ 4 w 289"/>
                <a:gd name="T55" fmla="*/ 31 h 224"/>
                <a:gd name="T56" fmla="*/ 0 w 289"/>
                <a:gd name="T57" fmla="*/ 23 h 224"/>
                <a:gd name="T58" fmla="*/ 0 w 289"/>
                <a:gd name="T59" fmla="*/ 23 h 224"/>
                <a:gd name="T60" fmla="*/ 2 w 289"/>
                <a:gd name="T61" fmla="*/ 16 h 224"/>
                <a:gd name="T62" fmla="*/ 4 w 289"/>
                <a:gd name="T63" fmla="*/ 11 h 224"/>
                <a:gd name="T64" fmla="*/ 9 w 289"/>
                <a:gd name="T65" fmla="*/ 6 h 224"/>
                <a:gd name="T66" fmla="*/ 17 w 289"/>
                <a:gd name="T67" fmla="*/ 4 h 224"/>
                <a:gd name="T68" fmla="*/ 17 w 289"/>
                <a:gd name="T69" fmla="*/ 4 h 224"/>
                <a:gd name="T70" fmla="*/ 47 w 289"/>
                <a:gd name="T71" fmla="*/ 0 h 224"/>
                <a:gd name="T72" fmla="*/ 76 w 289"/>
                <a:gd name="T73" fmla="*/ 0 h 224"/>
                <a:gd name="T74" fmla="*/ 103 w 289"/>
                <a:gd name="T75" fmla="*/ 4 h 224"/>
                <a:gd name="T76" fmla="*/ 128 w 289"/>
                <a:gd name="T77" fmla="*/ 7 h 224"/>
                <a:gd name="T78" fmla="*/ 153 w 289"/>
                <a:gd name="T79" fmla="*/ 15 h 224"/>
                <a:gd name="T80" fmla="*/ 174 w 289"/>
                <a:gd name="T81" fmla="*/ 23 h 224"/>
                <a:gd name="T82" fmla="*/ 196 w 289"/>
                <a:gd name="T83" fmla="*/ 36 h 224"/>
                <a:gd name="T84" fmla="*/ 214 w 289"/>
                <a:gd name="T85" fmla="*/ 50 h 224"/>
                <a:gd name="T86" fmla="*/ 214 w 289"/>
                <a:gd name="T87" fmla="*/ 50 h 224"/>
                <a:gd name="T88" fmla="*/ 226 w 289"/>
                <a:gd name="T89" fmla="*/ 61 h 224"/>
                <a:gd name="T90" fmla="*/ 237 w 289"/>
                <a:gd name="T91" fmla="*/ 74 h 224"/>
                <a:gd name="T92" fmla="*/ 246 w 289"/>
                <a:gd name="T93" fmla="*/ 86 h 224"/>
                <a:gd name="T94" fmla="*/ 255 w 289"/>
                <a:gd name="T95" fmla="*/ 99 h 224"/>
                <a:gd name="T96" fmla="*/ 268 w 289"/>
                <a:gd name="T97" fmla="*/ 124 h 224"/>
                <a:gd name="T98" fmla="*/ 276 w 289"/>
                <a:gd name="T99" fmla="*/ 149 h 224"/>
                <a:gd name="T100" fmla="*/ 284 w 289"/>
                <a:gd name="T101" fmla="*/ 170 h 224"/>
                <a:gd name="T102" fmla="*/ 287 w 289"/>
                <a:gd name="T103" fmla="*/ 188 h 224"/>
                <a:gd name="T104" fmla="*/ 289 w 289"/>
                <a:gd name="T105" fmla="*/ 205 h 224"/>
                <a:gd name="T106" fmla="*/ 289 w 289"/>
                <a:gd name="T107" fmla="*/ 205 h 224"/>
                <a:gd name="T108" fmla="*/ 287 w 289"/>
                <a:gd name="T109" fmla="*/ 212 h 224"/>
                <a:gd name="T110" fmla="*/ 284 w 289"/>
                <a:gd name="T111" fmla="*/ 219 h 224"/>
                <a:gd name="T112" fmla="*/ 278 w 289"/>
                <a:gd name="T113" fmla="*/ 222 h 224"/>
                <a:gd name="T114" fmla="*/ 271 w 289"/>
                <a:gd name="T115" fmla="*/ 224 h 224"/>
                <a:gd name="T116" fmla="*/ 271 w 289"/>
                <a:gd name="T117"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 h="224">
                  <a:moveTo>
                    <a:pt x="271" y="224"/>
                  </a:moveTo>
                  <a:lnTo>
                    <a:pt x="271" y="224"/>
                  </a:lnTo>
                  <a:lnTo>
                    <a:pt x="264" y="222"/>
                  </a:lnTo>
                  <a:lnTo>
                    <a:pt x="259" y="219"/>
                  </a:lnTo>
                  <a:lnTo>
                    <a:pt x="253" y="213"/>
                  </a:lnTo>
                  <a:lnTo>
                    <a:pt x="253" y="206"/>
                  </a:lnTo>
                  <a:lnTo>
                    <a:pt x="253" y="206"/>
                  </a:lnTo>
                  <a:lnTo>
                    <a:pt x="251" y="192"/>
                  </a:lnTo>
                  <a:lnTo>
                    <a:pt x="248" y="178"/>
                  </a:lnTo>
                  <a:lnTo>
                    <a:pt x="242" y="160"/>
                  </a:lnTo>
                  <a:lnTo>
                    <a:pt x="235" y="140"/>
                  </a:lnTo>
                  <a:lnTo>
                    <a:pt x="225" y="118"/>
                  </a:lnTo>
                  <a:lnTo>
                    <a:pt x="210" y="97"/>
                  </a:lnTo>
                  <a:lnTo>
                    <a:pt x="201" y="86"/>
                  </a:lnTo>
                  <a:lnTo>
                    <a:pt x="190" y="77"/>
                  </a:lnTo>
                  <a:lnTo>
                    <a:pt x="190" y="77"/>
                  </a:lnTo>
                  <a:lnTo>
                    <a:pt x="174" y="65"/>
                  </a:lnTo>
                  <a:lnTo>
                    <a:pt x="156" y="56"/>
                  </a:lnTo>
                  <a:lnTo>
                    <a:pt x="138" y="49"/>
                  </a:lnTo>
                  <a:lnTo>
                    <a:pt x="117" y="41"/>
                  </a:lnTo>
                  <a:lnTo>
                    <a:pt x="95" y="38"/>
                  </a:lnTo>
                  <a:lnTo>
                    <a:pt x="72" y="36"/>
                  </a:lnTo>
                  <a:lnTo>
                    <a:pt x="47" y="36"/>
                  </a:lnTo>
                  <a:lnTo>
                    <a:pt x="20" y="40"/>
                  </a:lnTo>
                  <a:lnTo>
                    <a:pt x="20" y="40"/>
                  </a:lnTo>
                  <a:lnTo>
                    <a:pt x="13" y="40"/>
                  </a:lnTo>
                  <a:lnTo>
                    <a:pt x="8" y="36"/>
                  </a:lnTo>
                  <a:lnTo>
                    <a:pt x="4" y="31"/>
                  </a:lnTo>
                  <a:lnTo>
                    <a:pt x="0" y="23"/>
                  </a:lnTo>
                  <a:lnTo>
                    <a:pt x="0" y="23"/>
                  </a:lnTo>
                  <a:lnTo>
                    <a:pt x="2" y="16"/>
                  </a:lnTo>
                  <a:lnTo>
                    <a:pt x="4" y="11"/>
                  </a:lnTo>
                  <a:lnTo>
                    <a:pt x="9" y="6"/>
                  </a:lnTo>
                  <a:lnTo>
                    <a:pt x="17" y="4"/>
                  </a:lnTo>
                  <a:lnTo>
                    <a:pt x="17" y="4"/>
                  </a:lnTo>
                  <a:lnTo>
                    <a:pt x="47" y="0"/>
                  </a:lnTo>
                  <a:lnTo>
                    <a:pt x="76" y="0"/>
                  </a:lnTo>
                  <a:lnTo>
                    <a:pt x="103" y="4"/>
                  </a:lnTo>
                  <a:lnTo>
                    <a:pt x="128" y="7"/>
                  </a:lnTo>
                  <a:lnTo>
                    <a:pt x="153" y="15"/>
                  </a:lnTo>
                  <a:lnTo>
                    <a:pt x="174" y="23"/>
                  </a:lnTo>
                  <a:lnTo>
                    <a:pt x="196" y="36"/>
                  </a:lnTo>
                  <a:lnTo>
                    <a:pt x="214" y="50"/>
                  </a:lnTo>
                  <a:lnTo>
                    <a:pt x="214" y="50"/>
                  </a:lnTo>
                  <a:lnTo>
                    <a:pt x="226" y="61"/>
                  </a:lnTo>
                  <a:lnTo>
                    <a:pt x="237" y="74"/>
                  </a:lnTo>
                  <a:lnTo>
                    <a:pt x="246" y="86"/>
                  </a:lnTo>
                  <a:lnTo>
                    <a:pt x="255" y="99"/>
                  </a:lnTo>
                  <a:lnTo>
                    <a:pt x="268" y="124"/>
                  </a:lnTo>
                  <a:lnTo>
                    <a:pt x="276" y="149"/>
                  </a:lnTo>
                  <a:lnTo>
                    <a:pt x="284" y="170"/>
                  </a:lnTo>
                  <a:lnTo>
                    <a:pt x="287" y="188"/>
                  </a:lnTo>
                  <a:lnTo>
                    <a:pt x="289" y="205"/>
                  </a:lnTo>
                  <a:lnTo>
                    <a:pt x="289" y="205"/>
                  </a:lnTo>
                  <a:lnTo>
                    <a:pt x="287" y="212"/>
                  </a:lnTo>
                  <a:lnTo>
                    <a:pt x="284" y="219"/>
                  </a:lnTo>
                  <a:lnTo>
                    <a:pt x="278" y="222"/>
                  </a:lnTo>
                  <a:lnTo>
                    <a:pt x="271" y="224"/>
                  </a:lnTo>
                  <a:lnTo>
                    <a:pt x="271" y="22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22"/>
            <p:cNvSpPr>
              <a:spLocks/>
            </p:cNvSpPr>
            <p:nvPr/>
          </p:nvSpPr>
          <p:spPr bwMode="auto">
            <a:xfrm>
              <a:off x="3433763" y="323850"/>
              <a:ext cx="620713" cy="477838"/>
            </a:xfrm>
            <a:custGeom>
              <a:avLst/>
              <a:gdLst>
                <a:gd name="T0" fmla="*/ 373 w 391"/>
                <a:gd name="T1" fmla="*/ 301 h 301"/>
                <a:gd name="T2" fmla="*/ 373 w 391"/>
                <a:gd name="T3" fmla="*/ 301 h 301"/>
                <a:gd name="T4" fmla="*/ 366 w 391"/>
                <a:gd name="T5" fmla="*/ 300 h 301"/>
                <a:gd name="T6" fmla="*/ 360 w 391"/>
                <a:gd name="T7" fmla="*/ 296 h 301"/>
                <a:gd name="T8" fmla="*/ 357 w 391"/>
                <a:gd name="T9" fmla="*/ 291 h 301"/>
                <a:gd name="T10" fmla="*/ 355 w 391"/>
                <a:gd name="T11" fmla="*/ 284 h 301"/>
                <a:gd name="T12" fmla="*/ 355 w 391"/>
                <a:gd name="T13" fmla="*/ 284 h 301"/>
                <a:gd name="T14" fmla="*/ 353 w 391"/>
                <a:gd name="T15" fmla="*/ 264 h 301"/>
                <a:gd name="T16" fmla="*/ 348 w 391"/>
                <a:gd name="T17" fmla="*/ 242 h 301"/>
                <a:gd name="T18" fmla="*/ 340 w 391"/>
                <a:gd name="T19" fmla="*/ 215 h 301"/>
                <a:gd name="T20" fmla="*/ 330 w 391"/>
                <a:gd name="T21" fmla="*/ 187 h 301"/>
                <a:gd name="T22" fmla="*/ 323 w 391"/>
                <a:gd name="T23" fmla="*/ 171 h 301"/>
                <a:gd name="T24" fmla="*/ 314 w 391"/>
                <a:gd name="T25" fmla="*/ 155 h 301"/>
                <a:gd name="T26" fmla="*/ 305 w 391"/>
                <a:gd name="T27" fmla="*/ 138 h 301"/>
                <a:gd name="T28" fmla="*/ 292 w 391"/>
                <a:gd name="T29" fmla="*/ 124 h 301"/>
                <a:gd name="T30" fmla="*/ 280 w 391"/>
                <a:gd name="T31" fmla="*/ 110 h 301"/>
                <a:gd name="T32" fmla="*/ 265 w 391"/>
                <a:gd name="T33" fmla="*/ 95 h 301"/>
                <a:gd name="T34" fmla="*/ 265 w 391"/>
                <a:gd name="T35" fmla="*/ 95 h 301"/>
                <a:gd name="T36" fmla="*/ 242 w 391"/>
                <a:gd name="T37" fmla="*/ 77 h 301"/>
                <a:gd name="T38" fmla="*/ 217 w 391"/>
                <a:gd name="T39" fmla="*/ 63 h 301"/>
                <a:gd name="T40" fmla="*/ 188 w 391"/>
                <a:gd name="T41" fmla="*/ 52 h 301"/>
                <a:gd name="T42" fmla="*/ 159 w 391"/>
                <a:gd name="T43" fmla="*/ 45 h 301"/>
                <a:gd name="T44" fmla="*/ 127 w 391"/>
                <a:gd name="T45" fmla="*/ 38 h 301"/>
                <a:gd name="T46" fmla="*/ 93 w 391"/>
                <a:gd name="T47" fmla="*/ 36 h 301"/>
                <a:gd name="T48" fmla="*/ 57 w 391"/>
                <a:gd name="T49" fmla="*/ 36 h 301"/>
                <a:gd name="T50" fmla="*/ 20 w 391"/>
                <a:gd name="T51" fmla="*/ 40 h 301"/>
                <a:gd name="T52" fmla="*/ 20 w 391"/>
                <a:gd name="T53" fmla="*/ 40 h 301"/>
                <a:gd name="T54" fmla="*/ 12 w 391"/>
                <a:gd name="T55" fmla="*/ 40 h 301"/>
                <a:gd name="T56" fmla="*/ 7 w 391"/>
                <a:gd name="T57" fmla="*/ 36 h 301"/>
                <a:gd name="T58" fmla="*/ 2 w 391"/>
                <a:gd name="T59" fmla="*/ 31 h 301"/>
                <a:gd name="T60" fmla="*/ 0 w 391"/>
                <a:gd name="T61" fmla="*/ 25 h 301"/>
                <a:gd name="T62" fmla="*/ 0 w 391"/>
                <a:gd name="T63" fmla="*/ 25 h 301"/>
                <a:gd name="T64" fmla="*/ 0 w 391"/>
                <a:gd name="T65" fmla="*/ 18 h 301"/>
                <a:gd name="T66" fmla="*/ 3 w 391"/>
                <a:gd name="T67" fmla="*/ 11 h 301"/>
                <a:gd name="T68" fmla="*/ 9 w 391"/>
                <a:gd name="T69" fmla="*/ 8 h 301"/>
                <a:gd name="T70" fmla="*/ 16 w 391"/>
                <a:gd name="T71" fmla="*/ 4 h 301"/>
                <a:gd name="T72" fmla="*/ 16 w 391"/>
                <a:gd name="T73" fmla="*/ 4 h 301"/>
                <a:gd name="T74" fmla="*/ 57 w 391"/>
                <a:gd name="T75" fmla="*/ 0 h 301"/>
                <a:gd name="T76" fmla="*/ 97 w 391"/>
                <a:gd name="T77" fmla="*/ 0 h 301"/>
                <a:gd name="T78" fmla="*/ 134 w 391"/>
                <a:gd name="T79" fmla="*/ 4 h 301"/>
                <a:gd name="T80" fmla="*/ 170 w 391"/>
                <a:gd name="T81" fmla="*/ 9 h 301"/>
                <a:gd name="T82" fmla="*/ 202 w 391"/>
                <a:gd name="T83" fmla="*/ 20 h 301"/>
                <a:gd name="T84" fmla="*/ 233 w 391"/>
                <a:gd name="T85" fmla="*/ 33 h 301"/>
                <a:gd name="T86" fmla="*/ 262 w 391"/>
                <a:gd name="T87" fmla="*/ 49 h 301"/>
                <a:gd name="T88" fmla="*/ 288 w 391"/>
                <a:gd name="T89" fmla="*/ 68 h 301"/>
                <a:gd name="T90" fmla="*/ 288 w 391"/>
                <a:gd name="T91" fmla="*/ 68 h 301"/>
                <a:gd name="T92" fmla="*/ 305 w 391"/>
                <a:gd name="T93" fmla="*/ 85 h 301"/>
                <a:gd name="T94" fmla="*/ 321 w 391"/>
                <a:gd name="T95" fmla="*/ 101 h 301"/>
                <a:gd name="T96" fmla="*/ 333 w 391"/>
                <a:gd name="T97" fmla="*/ 119 h 301"/>
                <a:gd name="T98" fmla="*/ 344 w 391"/>
                <a:gd name="T99" fmla="*/ 135 h 301"/>
                <a:gd name="T100" fmla="*/ 355 w 391"/>
                <a:gd name="T101" fmla="*/ 153 h 301"/>
                <a:gd name="T102" fmla="*/ 362 w 391"/>
                <a:gd name="T103" fmla="*/ 171 h 301"/>
                <a:gd name="T104" fmla="*/ 375 w 391"/>
                <a:gd name="T105" fmla="*/ 205 h 301"/>
                <a:gd name="T106" fmla="*/ 384 w 391"/>
                <a:gd name="T107" fmla="*/ 233 h 301"/>
                <a:gd name="T108" fmla="*/ 387 w 391"/>
                <a:gd name="T109" fmla="*/ 258 h 301"/>
                <a:gd name="T110" fmla="*/ 391 w 391"/>
                <a:gd name="T111" fmla="*/ 282 h 301"/>
                <a:gd name="T112" fmla="*/ 391 w 391"/>
                <a:gd name="T113" fmla="*/ 282 h 301"/>
                <a:gd name="T114" fmla="*/ 389 w 391"/>
                <a:gd name="T115" fmla="*/ 289 h 301"/>
                <a:gd name="T116" fmla="*/ 385 w 391"/>
                <a:gd name="T117" fmla="*/ 294 h 301"/>
                <a:gd name="T118" fmla="*/ 380 w 391"/>
                <a:gd name="T119" fmla="*/ 300 h 301"/>
                <a:gd name="T120" fmla="*/ 373 w 391"/>
                <a:gd name="T121" fmla="*/ 301 h 301"/>
                <a:gd name="T122" fmla="*/ 373 w 391"/>
                <a:gd name="T123"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1" h="301">
                  <a:moveTo>
                    <a:pt x="373" y="301"/>
                  </a:moveTo>
                  <a:lnTo>
                    <a:pt x="373" y="301"/>
                  </a:lnTo>
                  <a:lnTo>
                    <a:pt x="366" y="300"/>
                  </a:lnTo>
                  <a:lnTo>
                    <a:pt x="360" y="296"/>
                  </a:lnTo>
                  <a:lnTo>
                    <a:pt x="357" y="291"/>
                  </a:lnTo>
                  <a:lnTo>
                    <a:pt x="355" y="284"/>
                  </a:lnTo>
                  <a:lnTo>
                    <a:pt x="355" y="284"/>
                  </a:lnTo>
                  <a:lnTo>
                    <a:pt x="353" y="264"/>
                  </a:lnTo>
                  <a:lnTo>
                    <a:pt x="348" y="242"/>
                  </a:lnTo>
                  <a:lnTo>
                    <a:pt x="340" y="215"/>
                  </a:lnTo>
                  <a:lnTo>
                    <a:pt x="330" y="187"/>
                  </a:lnTo>
                  <a:lnTo>
                    <a:pt x="323" y="171"/>
                  </a:lnTo>
                  <a:lnTo>
                    <a:pt x="314" y="155"/>
                  </a:lnTo>
                  <a:lnTo>
                    <a:pt x="305" y="138"/>
                  </a:lnTo>
                  <a:lnTo>
                    <a:pt x="292" y="124"/>
                  </a:lnTo>
                  <a:lnTo>
                    <a:pt x="280" y="110"/>
                  </a:lnTo>
                  <a:lnTo>
                    <a:pt x="265" y="95"/>
                  </a:lnTo>
                  <a:lnTo>
                    <a:pt x="265" y="95"/>
                  </a:lnTo>
                  <a:lnTo>
                    <a:pt x="242" y="77"/>
                  </a:lnTo>
                  <a:lnTo>
                    <a:pt x="217" y="63"/>
                  </a:lnTo>
                  <a:lnTo>
                    <a:pt x="188" y="52"/>
                  </a:lnTo>
                  <a:lnTo>
                    <a:pt x="159" y="45"/>
                  </a:lnTo>
                  <a:lnTo>
                    <a:pt x="127" y="38"/>
                  </a:lnTo>
                  <a:lnTo>
                    <a:pt x="93" y="36"/>
                  </a:lnTo>
                  <a:lnTo>
                    <a:pt x="57" y="36"/>
                  </a:lnTo>
                  <a:lnTo>
                    <a:pt x="20" y="40"/>
                  </a:lnTo>
                  <a:lnTo>
                    <a:pt x="20" y="40"/>
                  </a:lnTo>
                  <a:lnTo>
                    <a:pt x="12" y="40"/>
                  </a:lnTo>
                  <a:lnTo>
                    <a:pt x="7" y="36"/>
                  </a:lnTo>
                  <a:lnTo>
                    <a:pt x="2" y="31"/>
                  </a:lnTo>
                  <a:lnTo>
                    <a:pt x="0" y="25"/>
                  </a:lnTo>
                  <a:lnTo>
                    <a:pt x="0" y="25"/>
                  </a:lnTo>
                  <a:lnTo>
                    <a:pt x="0" y="18"/>
                  </a:lnTo>
                  <a:lnTo>
                    <a:pt x="3" y="11"/>
                  </a:lnTo>
                  <a:lnTo>
                    <a:pt x="9" y="8"/>
                  </a:lnTo>
                  <a:lnTo>
                    <a:pt x="16" y="4"/>
                  </a:lnTo>
                  <a:lnTo>
                    <a:pt x="16" y="4"/>
                  </a:lnTo>
                  <a:lnTo>
                    <a:pt x="57" y="0"/>
                  </a:lnTo>
                  <a:lnTo>
                    <a:pt x="97" y="0"/>
                  </a:lnTo>
                  <a:lnTo>
                    <a:pt x="134" y="4"/>
                  </a:lnTo>
                  <a:lnTo>
                    <a:pt x="170" y="9"/>
                  </a:lnTo>
                  <a:lnTo>
                    <a:pt x="202" y="20"/>
                  </a:lnTo>
                  <a:lnTo>
                    <a:pt x="233" y="33"/>
                  </a:lnTo>
                  <a:lnTo>
                    <a:pt x="262" y="49"/>
                  </a:lnTo>
                  <a:lnTo>
                    <a:pt x="288" y="68"/>
                  </a:lnTo>
                  <a:lnTo>
                    <a:pt x="288" y="68"/>
                  </a:lnTo>
                  <a:lnTo>
                    <a:pt x="305" y="85"/>
                  </a:lnTo>
                  <a:lnTo>
                    <a:pt x="321" y="101"/>
                  </a:lnTo>
                  <a:lnTo>
                    <a:pt x="333" y="119"/>
                  </a:lnTo>
                  <a:lnTo>
                    <a:pt x="344" y="135"/>
                  </a:lnTo>
                  <a:lnTo>
                    <a:pt x="355" y="153"/>
                  </a:lnTo>
                  <a:lnTo>
                    <a:pt x="362" y="171"/>
                  </a:lnTo>
                  <a:lnTo>
                    <a:pt x="375" y="205"/>
                  </a:lnTo>
                  <a:lnTo>
                    <a:pt x="384" y="233"/>
                  </a:lnTo>
                  <a:lnTo>
                    <a:pt x="387" y="258"/>
                  </a:lnTo>
                  <a:lnTo>
                    <a:pt x="391" y="282"/>
                  </a:lnTo>
                  <a:lnTo>
                    <a:pt x="391" y="282"/>
                  </a:lnTo>
                  <a:lnTo>
                    <a:pt x="389" y="289"/>
                  </a:lnTo>
                  <a:lnTo>
                    <a:pt x="385" y="294"/>
                  </a:lnTo>
                  <a:lnTo>
                    <a:pt x="380" y="300"/>
                  </a:lnTo>
                  <a:lnTo>
                    <a:pt x="373" y="301"/>
                  </a:lnTo>
                  <a:lnTo>
                    <a:pt x="373" y="3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23"/>
            <p:cNvSpPr>
              <a:spLocks/>
            </p:cNvSpPr>
            <p:nvPr/>
          </p:nvSpPr>
          <p:spPr bwMode="auto">
            <a:xfrm>
              <a:off x="3433763" y="323850"/>
              <a:ext cx="620713" cy="477838"/>
            </a:xfrm>
            <a:custGeom>
              <a:avLst/>
              <a:gdLst>
                <a:gd name="T0" fmla="*/ 373 w 391"/>
                <a:gd name="T1" fmla="*/ 301 h 301"/>
                <a:gd name="T2" fmla="*/ 373 w 391"/>
                <a:gd name="T3" fmla="*/ 301 h 301"/>
                <a:gd name="T4" fmla="*/ 366 w 391"/>
                <a:gd name="T5" fmla="*/ 300 h 301"/>
                <a:gd name="T6" fmla="*/ 360 w 391"/>
                <a:gd name="T7" fmla="*/ 296 h 301"/>
                <a:gd name="T8" fmla="*/ 357 w 391"/>
                <a:gd name="T9" fmla="*/ 291 h 301"/>
                <a:gd name="T10" fmla="*/ 355 w 391"/>
                <a:gd name="T11" fmla="*/ 284 h 301"/>
                <a:gd name="T12" fmla="*/ 355 w 391"/>
                <a:gd name="T13" fmla="*/ 284 h 301"/>
                <a:gd name="T14" fmla="*/ 353 w 391"/>
                <a:gd name="T15" fmla="*/ 264 h 301"/>
                <a:gd name="T16" fmla="*/ 348 w 391"/>
                <a:gd name="T17" fmla="*/ 242 h 301"/>
                <a:gd name="T18" fmla="*/ 340 w 391"/>
                <a:gd name="T19" fmla="*/ 215 h 301"/>
                <a:gd name="T20" fmla="*/ 330 w 391"/>
                <a:gd name="T21" fmla="*/ 187 h 301"/>
                <a:gd name="T22" fmla="*/ 323 w 391"/>
                <a:gd name="T23" fmla="*/ 171 h 301"/>
                <a:gd name="T24" fmla="*/ 314 w 391"/>
                <a:gd name="T25" fmla="*/ 155 h 301"/>
                <a:gd name="T26" fmla="*/ 305 w 391"/>
                <a:gd name="T27" fmla="*/ 138 h 301"/>
                <a:gd name="T28" fmla="*/ 292 w 391"/>
                <a:gd name="T29" fmla="*/ 124 h 301"/>
                <a:gd name="T30" fmla="*/ 280 w 391"/>
                <a:gd name="T31" fmla="*/ 110 h 301"/>
                <a:gd name="T32" fmla="*/ 265 w 391"/>
                <a:gd name="T33" fmla="*/ 95 h 301"/>
                <a:gd name="T34" fmla="*/ 265 w 391"/>
                <a:gd name="T35" fmla="*/ 95 h 301"/>
                <a:gd name="T36" fmla="*/ 242 w 391"/>
                <a:gd name="T37" fmla="*/ 77 h 301"/>
                <a:gd name="T38" fmla="*/ 217 w 391"/>
                <a:gd name="T39" fmla="*/ 63 h 301"/>
                <a:gd name="T40" fmla="*/ 188 w 391"/>
                <a:gd name="T41" fmla="*/ 52 h 301"/>
                <a:gd name="T42" fmla="*/ 159 w 391"/>
                <a:gd name="T43" fmla="*/ 45 h 301"/>
                <a:gd name="T44" fmla="*/ 127 w 391"/>
                <a:gd name="T45" fmla="*/ 38 h 301"/>
                <a:gd name="T46" fmla="*/ 93 w 391"/>
                <a:gd name="T47" fmla="*/ 36 h 301"/>
                <a:gd name="T48" fmla="*/ 57 w 391"/>
                <a:gd name="T49" fmla="*/ 36 h 301"/>
                <a:gd name="T50" fmla="*/ 20 w 391"/>
                <a:gd name="T51" fmla="*/ 40 h 301"/>
                <a:gd name="T52" fmla="*/ 20 w 391"/>
                <a:gd name="T53" fmla="*/ 40 h 301"/>
                <a:gd name="T54" fmla="*/ 12 w 391"/>
                <a:gd name="T55" fmla="*/ 40 h 301"/>
                <a:gd name="T56" fmla="*/ 7 w 391"/>
                <a:gd name="T57" fmla="*/ 36 h 301"/>
                <a:gd name="T58" fmla="*/ 2 w 391"/>
                <a:gd name="T59" fmla="*/ 31 h 301"/>
                <a:gd name="T60" fmla="*/ 0 w 391"/>
                <a:gd name="T61" fmla="*/ 25 h 301"/>
                <a:gd name="T62" fmla="*/ 0 w 391"/>
                <a:gd name="T63" fmla="*/ 25 h 301"/>
                <a:gd name="T64" fmla="*/ 0 w 391"/>
                <a:gd name="T65" fmla="*/ 18 h 301"/>
                <a:gd name="T66" fmla="*/ 3 w 391"/>
                <a:gd name="T67" fmla="*/ 11 h 301"/>
                <a:gd name="T68" fmla="*/ 9 w 391"/>
                <a:gd name="T69" fmla="*/ 8 h 301"/>
                <a:gd name="T70" fmla="*/ 16 w 391"/>
                <a:gd name="T71" fmla="*/ 4 h 301"/>
                <a:gd name="T72" fmla="*/ 16 w 391"/>
                <a:gd name="T73" fmla="*/ 4 h 301"/>
                <a:gd name="T74" fmla="*/ 57 w 391"/>
                <a:gd name="T75" fmla="*/ 0 h 301"/>
                <a:gd name="T76" fmla="*/ 97 w 391"/>
                <a:gd name="T77" fmla="*/ 0 h 301"/>
                <a:gd name="T78" fmla="*/ 134 w 391"/>
                <a:gd name="T79" fmla="*/ 4 h 301"/>
                <a:gd name="T80" fmla="*/ 170 w 391"/>
                <a:gd name="T81" fmla="*/ 9 h 301"/>
                <a:gd name="T82" fmla="*/ 202 w 391"/>
                <a:gd name="T83" fmla="*/ 20 h 301"/>
                <a:gd name="T84" fmla="*/ 233 w 391"/>
                <a:gd name="T85" fmla="*/ 33 h 301"/>
                <a:gd name="T86" fmla="*/ 262 w 391"/>
                <a:gd name="T87" fmla="*/ 49 h 301"/>
                <a:gd name="T88" fmla="*/ 288 w 391"/>
                <a:gd name="T89" fmla="*/ 68 h 301"/>
                <a:gd name="T90" fmla="*/ 288 w 391"/>
                <a:gd name="T91" fmla="*/ 68 h 301"/>
                <a:gd name="T92" fmla="*/ 305 w 391"/>
                <a:gd name="T93" fmla="*/ 85 h 301"/>
                <a:gd name="T94" fmla="*/ 321 w 391"/>
                <a:gd name="T95" fmla="*/ 101 h 301"/>
                <a:gd name="T96" fmla="*/ 333 w 391"/>
                <a:gd name="T97" fmla="*/ 119 h 301"/>
                <a:gd name="T98" fmla="*/ 344 w 391"/>
                <a:gd name="T99" fmla="*/ 135 h 301"/>
                <a:gd name="T100" fmla="*/ 355 w 391"/>
                <a:gd name="T101" fmla="*/ 153 h 301"/>
                <a:gd name="T102" fmla="*/ 362 w 391"/>
                <a:gd name="T103" fmla="*/ 171 h 301"/>
                <a:gd name="T104" fmla="*/ 375 w 391"/>
                <a:gd name="T105" fmla="*/ 205 h 301"/>
                <a:gd name="T106" fmla="*/ 384 w 391"/>
                <a:gd name="T107" fmla="*/ 233 h 301"/>
                <a:gd name="T108" fmla="*/ 387 w 391"/>
                <a:gd name="T109" fmla="*/ 258 h 301"/>
                <a:gd name="T110" fmla="*/ 391 w 391"/>
                <a:gd name="T111" fmla="*/ 282 h 301"/>
                <a:gd name="T112" fmla="*/ 391 w 391"/>
                <a:gd name="T113" fmla="*/ 282 h 301"/>
                <a:gd name="T114" fmla="*/ 389 w 391"/>
                <a:gd name="T115" fmla="*/ 289 h 301"/>
                <a:gd name="T116" fmla="*/ 385 w 391"/>
                <a:gd name="T117" fmla="*/ 294 h 301"/>
                <a:gd name="T118" fmla="*/ 380 w 391"/>
                <a:gd name="T119" fmla="*/ 300 h 301"/>
                <a:gd name="T120" fmla="*/ 373 w 391"/>
                <a:gd name="T121" fmla="*/ 301 h 301"/>
                <a:gd name="T122" fmla="*/ 373 w 391"/>
                <a:gd name="T123"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1" h="301">
                  <a:moveTo>
                    <a:pt x="373" y="301"/>
                  </a:moveTo>
                  <a:lnTo>
                    <a:pt x="373" y="301"/>
                  </a:lnTo>
                  <a:lnTo>
                    <a:pt x="366" y="300"/>
                  </a:lnTo>
                  <a:lnTo>
                    <a:pt x="360" y="296"/>
                  </a:lnTo>
                  <a:lnTo>
                    <a:pt x="357" y="291"/>
                  </a:lnTo>
                  <a:lnTo>
                    <a:pt x="355" y="284"/>
                  </a:lnTo>
                  <a:lnTo>
                    <a:pt x="355" y="284"/>
                  </a:lnTo>
                  <a:lnTo>
                    <a:pt x="353" y="264"/>
                  </a:lnTo>
                  <a:lnTo>
                    <a:pt x="348" y="242"/>
                  </a:lnTo>
                  <a:lnTo>
                    <a:pt x="340" y="215"/>
                  </a:lnTo>
                  <a:lnTo>
                    <a:pt x="330" y="187"/>
                  </a:lnTo>
                  <a:lnTo>
                    <a:pt x="323" y="171"/>
                  </a:lnTo>
                  <a:lnTo>
                    <a:pt x="314" y="155"/>
                  </a:lnTo>
                  <a:lnTo>
                    <a:pt x="305" y="138"/>
                  </a:lnTo>
                  <a:lnTo>
                    <a:pt x="292" y="124"/>
                  </a:lnTo>
                  <a:lnTo>
                    <a:pt x="280" y="110"/>
                  </a:lnTo>
                  <a:lnTo>
                    <a:pt x="265" y="95"/>
                  </a:lnTo>
                  <a:lnTo>
                    <a:pt x="265" y="95"/>
                  </a:lnTo>
                  <a:lnTo>
                    <a:pt x="242" y="77"/>
                  </a:lnTo>
                  <a:lnTo>
                    <a:pt x="217" y="63"/>
                  </a:lnTo>
                  <a:lnTo>
                    <a:pt x="188" y="52"/>
                  </a:lnTo>
                  <a:lnTo>
                    <a:pt x="159" y="45"/>
                  </a:lnTo>
                  <a:lnTo>
                    <a:pt x="127" y="38"/>
                  </a:lnTo>
                  <a:lnTo>
                    <a:pt x="93" y="36"/>
                  </a:lnTo>
                  <a:lnTo>
                    <a:pt x="57" y="36"/>
                  </a:lnTo>
                  <a:lnTo>
                    <a:pt x="20" y="40"/>
                  </a:lnTo>
                  <a:lnTo>
                    <a:pt x="20" y="40"/>
                  </a:lnTo>
                  <a:lnTo>
                    <a:pt x="12" y="40"/>
                  </a:lnTo>
                  <a:lnTo>
                    <a:pt x="7" y="36"/>
                  </a:lnTo>
                  <a:lnTo>
                    <a:pt x="2" y="31"/>
                  </a:lnTo>
                  <a:lnTo>
                    <a:pt x="0" y="25"/>
                  </a:lnTo>
                  <a:lnTo>
                    <a:pt x="0" y="25"/>
                  </a:lnTo>
                  <a:lnTo>
                    <a:pt x="0" y="18"/>
                  </a:lnTo>
                  <a:lnTo>
                    <a:pt x="3" y="11"/>
                  </a:lnTo>
                  <a:lnTo>
                    <a:pt x="9" y="8"/>
                  </a:lnTo>
                  <a:lnTo>
                    <a:pt x="16" y="4"/>
                  </a:lnTo>
                  <a:lnTo>
                    <a:pt x="16" y="4"/>
                  </a:lnTo>
                  <a:lnTo>
                    <a:pt x="57" y="0"/>
                  </a:lnTo>
                  <a:lnTo>
                    <a:pt x="97" y="0"/>
                  </a:lnTo>
                  <a:lnTo>
                    <a:pt x="134" y="4"/>
                  </a:lnTo>
                  <a:lnTo>
                    <a:pt x="170" y="9"/>
                  </a:lnTo>
                  <a:lnTo>
                    <a:pt x="202" y="20"/>
                  </a:lnTo>
                  <a:lnTo>
                    <a:pt x="233" y="33"/>
                  </a:lnTo>
                  <a:lnTo>
                    <a:pt x="262" y="49"/>
                  </a:lnTo>
                  <a:lnTo>
                    <a:pt x="288" y="68"/>
                  </a:lnTo>
                  <a:lnTo>
                    <a:pt x="288" y="68"/>
                  </a:lnTo>
                  <a:lnTo>
                    <a:pt x="305" y="85"/>
                  </a:lnTo>
                  <a:lnTo>
                    <a:pt x="321" y="101"/>
                  </a:lnTo>
                  <a:lnTo>
                    <a:pt x="333" y="119"/>
                  </a:lnTo>
                  <a:lnTo>
                    <a:pt x="344" y="135"/>
                  </a:lnTo>
                  <a:lnTo>
                    <a:pt x="355" y="153"/>
                  </a:lnTo>
                  <a:lnTo>
                    <a:pt x="362" y="171"/>
                  </a:lnTo>
                  <a:lnTo>
                    <a:pt x="375" y="205"/>
                  </a:lnTo>
                  <a:lnTo>
                    <a:pt x="384" y="233"/>
                  </a:lnTo>
                  <a:lnTo>
                    <a:pt x="387" y="258"/>
                  </a:lnTo>
                  <a:lnTo>
                    <a:pt x="391" y="282"/>
                  </a:lnTo>
                  <a:lnTo>
                    <a:pt x="391" y="282"/>
                  </a:lnTo>
                  <a:lnTo>
                    <a:pt x="389" y="289"/>
                  </a:lnTo>
                  <a:lnTo>
                    <a:pt x="385" y="294"/>
                  </a:lnTo>
                  <a:lnTo>
                    <a:pt x="380" y="300"/>
                  </a:lnTo>
                  <a:lnTo>
                    <a:pt x="373" y="301"/>
                  </a:lnTo>
                  <a:lnTo>
                    <a:pt x="373" y="30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6" name="Freeform 24"/>
            <p:cNvSpPr>
              <a:spLocks/>
            </p:cNvSpPr>
            <p:nvPr/>
          </p:nvSpPr>
          <p:spPr bwMode="auto">
            <a:xfrm>
              <a:off x="1481138" y="3956050"/>
              <a:ext cx="677863" cy="466725"/>
            </a:xfrm>
            <a:custGeom>
              <a:avLst/>
              <a:gdLst>
                <a:gd name="T0" fmla="*/ 0 w 427"/>
                <a:gd name="T1" fmla="*/ 165 h 294"/>
                <a:gd name="T2" fmla="*/ 0 w 427"/>
                <a:gd name="T3" fmla="*/ 165 h 294"/>
                <a:gd name="T4" fmla="*/ 9 w 427"/>
                <a:gd name="T5" fmla="*/ 139 h 294"/>
                <a:gd name="T6" fmla="*/ 30 w 427"/>
                <a:gd name="T7" fmla="*/ 82 h 294"/>
                <a:gd name="T8" fmla="*/ 43 w 427"/>
                <a:gd name="T9" fmla="*/ 52 h 294"/>
                <a:gd name="T10" fmla="*/ 57 w 427"/>
                <a:gd name="T11" fmla="*/ 25 h 294"/>
                <a:gd name="T12" fmla="*/ 63 w 427"/>
                <a:gd name="T13" fmla="*/ 14 h 294"/>
                <a:gd name="T14" fmla="*/ 70 w 427"/>
                <a:gd name="T15" fmla="*/ 7 h 294"/>
                <a:gd name="T16" fmla="*/ 77 w 427"/>
                <a:gd name="T17" fmla="*/ 1 h 294"/>
                <a:gd name="T18" fmla="*/ 82 w 427"/>
                <a:gd name="T19" fmla="*/ 0 h 294"/>
                <a:gd name="T20" fmla="*/ 82 w 427"/>
                <a:gd name="T21" fmla="*/ 0 h 294"/>
                <a:gd name="T22" fmla="*/ 104 w 427"/>
                <a:gd name="T23" fmla="*/ 3 h 294"/>
                <a:gd name="T24" fmla="*/ 142 w 427"/>
                <a:gd name="T25" fmla="*/ 12 h 294"/>
                <a:gd name="T26" fmla="*/ 190 w 427"/>
                <a:gd name="T27" fmla="*/ 25 h 294"/>
                <a:gd name="T28" fmla="*/ 244 w 427"/>
                <a:gd name="T29" fmla="*/ 39 h 294"/>
                <a:gd name="T30" fmla="*/ 299 w 427"/>
                <a:gd name="T31" fmla="*/ 57 h 294"/>
                <a:gd name="T32" fmla="*/ 348 w 427"/>
                <a:gd name="T33" fmla="*/ 75 h 294"/>
                <a:gd name="T34" fmla="*/ 389 w 427"/>
                <a:gd name="T35" fmla="*/ 91 h 294"/>
                <a:gd name="T36" fmla="*/ 403 w 427"/>
                <a:gd name="T37" fmla="*/ 100 h 294"/>
                <a:gd name="T38" fmla="*/ 412 w 427"/>
                <a:gd name="T39" fmla="*/ 107 h 294"/>
                <a:gd name="T40" fmla="*/ 412 w 427"/>
                <a:gd name="T41" fmla="*/ 107 h 294"/>
                <a:gd name="T42" fmla="*/ 420 w 427"/>
                <a:gd name="T43" fmla="*/ 114 h 294"/>
                <a:gd name="T44" fmla="*/ 423 w 427"/>
                <a:gd name="T45" fmla="*/ 125 h 294"/>
                <a:gd name="T46" fmla="*/ 425 w 427"/>
                <a:gd name="T47" fmla="*/ 138 h 294"/>
                <a:gd name="T48" fmla="*/ 427 w 427"/>
                <a:gd name="T49" fmla="*/ 152 h 294"/>
                <a:gd name="T50" fmla="*/ 427 w 427"/>
                <a:gd name="T51" fmla="*/ 166 h 294"/>
                <a:gd name="T52" fmla="*/ 425 w 427"/>
                <a:gd name="T53" fmla="*/ 182 h 294"/>
                <a:gd name="T54" fmla="*/ 420 w 427"/>
                <a:gd name="T55" fmla="*/ 213 h 294"/>
                <a:gd name="T56" fmla="*/ 412 w 427"/>
                <a:gd name="T57" fmla="*/ 243 h 294"/>
                <a:gd name="T58" fmla="*/ 403 w 427"/>
                <a:gd name="T59" fmla="*/ 268 h 294"/>
                <a:gd name="T60" fmla="*/ 396 w 427"/>
                <a:gd name="T61" fmla="*/ 294 h 294"/>
                <a:gd name="T62" fmla="*/ 337 w 427"/>
                <a:gd name="T63" fmla="*/ 274 h 294"/>
                <a:gd name="T64" fmla="*/ 337 w 427"/>
                <a:gd name="T65" fmla="*/ 274 h 294"/>
                <a:gd name="T66" fmla="*/ 342 w 427"/>
                <a:gd name="T67" fmla="*/ 256 h 294"/>
                <a:gd name="T68" fmla="*/ 351 w 427"/>
                <a:gd name="T69" fmla="*/ 215 h 294"/>
                <a:gd name="T70" fmla="*/ 357 w 427"/>
                <a:gd name="T71" fmla="*/ 191 h 294"/>
                <a:gd name="T72" fmla="*/ 359 w 427"/>
                <a:gd name="T73" fmla="*/ 168 h 294"/>
                <a:gd name="T74" fmla="*/ 359 w 427"/>
                <a:gd name="T75" fmla="*/ 150 h 294"/>
                <a:gd name="T76" fmla="*/ 357 w 427"/>
                <a:gd name="T77" fmla="*/ 143 h 294"/>
                <a:gd name="T78" fmla="*/ 355 w 427"/>
                <a:gd name="T79" fmla="*/ 139 h 294"/>
                <a:gd name="T80" fmla="*/ 355 w 427"/>
                <a:gd name="T81" fmla="*/ 139 h 294"/>
                <a:gd name="T82" fmla="*/ 350 w 427"/>
                <a:gd name="T83" fmla="*/ 134 h 294"/>
                <a:gd name="T84" fmla="*/ 339 w 427"/>
                <a:gd name="T85" fmla="*/ 129 h 294"/>
                <a:gd name="T86" fmla="*/ 310 w 427"/>
                <a:gd name="T87" fmla="*/ 118 h 294"/>
                <a:gd name="T88" fmla="*/ 271 w 427"/>
                <a:gd name="T89" fmla="*/ 105 h 294"/>
                <a:gd name="T90" fmla="*/ 226 w 427"/>
                <a:gd name="T91" fmla="*/ 93 h 294"/>
                <a:gd name="T92" fmla="*/ 181 w 427"/>
                <a:gd name="T93" fmla="*/ 82 h 294"/>
                <a:gd name="T94" fmla="*/ 142 w 427"/>
                <a:gd name="T95" fmla="*/ 73 h 294"/>
                <a:gd name="T96" fmla="*/ 111 w 427"/>
                <a:gd name="T97" fmla="*/ 68 h 294"/>
                <a:gd name="T98" fmla="*/ 102 w 427"/>
                <a:gd name="T99" fmla="*/ 66 h 294"/>
                <a:gd name="T100" fmla="*/ 97 w 427"/>
                <a:gd name="T101" fmla="*/ 68 h 294"/>
                <a:gd name="T102" fmla="*/ 97 w 427"/>
                <a:gd name="T103" fmla="*/ 68 h 294"/>
                <a:gd name="T104" fmla="*/ 93 w 427"/>
                <a:gd name="T105" fmla="*/ 70 h 294"/>
                <a:gd name="T106" fmla="*/ 90 w 427"/>
                <a:gd name="T107" fmla="*/ 73 h 294"/>
                <a:gd name="T108" fmla="*/ 82 w 427"/>
                <a:gd name="T109" fmla="*/ 87 h 294"/>
                <a:gd name="T110" fmla="*/ 66 w 427"/>
                <a:gd name="T111" fmla="*/ 125 h 294"/>
                <a:gd name="T112" fmla="*/ 52 w 427"/>
                <a:gd name="T113" fmla="*/ 163 h 294"/>
                <a:gd name="T114" fmla="*/ 47 w 427"/>
                <a:gd name="T115" fmla="*/ 181 h 294"/>
                <a:gd name="T116" fmla="*/ 0 w 427"/>
                <a:gd name="T117" fmla="*/ 16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7" h="294">
                  <a:moveTo>
                    <a:pt x="0" y="165"/>
                  </a:moveTo>
                  <a:lnTo>
                    <a:pt x="0" y="165"/>
                  </a:lnTo>
                  <a:lnTo>
                    <a:pt x="9" y="139"/>
                  </a:lnTo>
                  <a:lnTo>
                    <a:pt x="30" y="82"/>
                  </a:lnTo>
                  <a:lnTo>
                    <a:pt x="43" y="52"/>
                  </a:lnTo>
                  <a:lnTo>
                    <a:pt x="57" y="25"/>
                  </a:lnTo>
                  <a:lnTo>
                    <a:pt x="63" y="14"/>
                  </a:lnTo>
                  <a:lnTo>
                    <a:pt x="70" y="7"/>
                  </a:lnTo>
                  <a:lnTo>
                    <a:pt x="77" y="1"/>
                  </a:lnTo>
                  <a:lnTo>
                    <a:pt x="82" y="0"/>
                  </a:lnTo>
                  <a:lnTo>
                    <a:pt x="82" y="0"/>
                  </a:lnTo>
                  <a:lnTo>
                    <a:pt x="104" y="3"/>
                  </a:lnTo>
                  <a:lnTo>
                    <a:pt x="142" y="12"/>
                  </a:lnTo>
                  <a:lnTo>
                    <a:pt x="190" y="25"/>
                  </a:lnTo>
                  <a:lnTo>
                    <a:pt x="244" y="39"/>
                  </a:lnTo>
                  <a:lnTo>
                    <a:pt x="299" y="57"/>
                  </a:lnTo>
                  <a:lnTo>
                    <a:pt x="348" y="75"/>
                  </a:lnTo>
                  <a:lnTo>
                    <a:pt x="389" y="91"/>
                  </a:lnTo>
                  <a:lnTo>
                    <a:pt x="403" y="100"/>
                  </a:lnTo>
                  <a:lnTo>
                    <a:pt x="412" y="107"/>
                  </a:lnTo>
                  <a:lnTo>
                    <a:pt x="412" y="107"/>
                  </a:lnTo>
                  <a:lnTo>
                    <a:pt x="420" y="114"/>
                  </a:lnTo>
                  <a:lnTo>
                    <a:pt x="423" y="125"/>
                  </a:lnTo>
                  <a:lnTo>
                    <a:pt x="425" y="138"/>
                  </a:lnTo>
                  <a:lnTo>
                    <a:pt x="427" y="152"/>
                  </a:lnTo>
                  <a:lnTo>
                    <a:pt x="427" y="166"/>
                  </a:lnTo>
                  <a:lnTo>
                    <a:pt x="425" y="182"/>
                  </a:lnTo>
                  <a:lnTo>
                    <a:pt x="420" y="213"/>
                  </a:lnTo>
                  <a:lnTo>
                    <a:pt x="412" y="243"/>
                  </a:lnTo>
                  <a:lnTo>
                    <a:pt x="403" y="268"/>
                  </a:lnTo>
                  <a:lnTo>
                    <a:pt x="396" y="294"/>
                  </a:lnTo>
                  <a:lnTo>
                    <a:pt x="337" y="274"/>
                  </a:lnTo>
                  <a:lnTo>
                    <a:pt x="337" y="274"/>
                  </a:lnTo>
                  <a:lnTo>
                    <a:pt x="342" y="256"/>
                  </a:lnTo>
                  <a:lnTo>
                    <a:pt x="351" y="215"/>
                  </a:lnTo>
                  <a:lnTo>
                    <a:pt x="357" y="191"/>
                  </a:lnTo>
                  <a:lnTo>
                    <a:pt x="359" y="168"/>
                  </a:lnTo>
                  <a:lnTo>
                    <a:pt x="359" y="150"/>
                  </a:lnTo>
                  <a:lnTo>
                    <a:pt x="357" y="143"/>
                  </a:lnTo>
                  <a:lnTo>
                    <a:pt x="355" y="139"/>
                  </a:lnTo>
                  <a:lnTo>
                    <a:pt x="355" y="139"/>
                  </a:lnTo>
                  <a:lnTo>
                    <a:pt x="350" y="134"/>
                  </a:lnTo>
                  <a:lnTo>
                    <a:pt x="339" y="129"/>
                  </a:lnTo>
                  <a:lnTo>
                    <a:pt x="310" y="118"/>
                  </a:lnTo>
                  <a:lnTo>
                    <a:pt x="271" y="105"/>
                  </a:lnTo>
                  <a:lnTo>
                    <a:pt x="226" y="93"/>
                  </a:lnTo>
                  <a:lnTo>
                    <a:pt x="181" y="82"/>
                  </a:lnTo>
                  <a:lnTo>
                    <a:pt x="142" y="73"/>
                  </a:lnTo>
                  <a:lnTo>
                    <a:pt x="111" y="68"/>
                  </a:lnTo>
                  <a:lnTo>
                    <a:pt x="102" y="66"/>
                  </a:lnTo>
                  <a:lnTo>
                    <a:pt x="97" y="68"/>
                  </a:lnTo>
                  <a:lnTo>
                    <a:pt x="97" y="68"/>
                  </a:lnTo>
                  <a:lnTo>
                    <a:pt x="93" y="70"/>
                  </a:lnTo>
                  <a:lnTo>
                    <a:pt x="90" y="73"/>
                  </a:lnTo>
                  <a:lnTo>
                    <a:pt x="82" y="87"/>
                  </a:lnTo>
                  <a:lnTo>
                    <a:pt x="66" y="125"/>
                  </a:lnTo>
                  <a:lnTo>
                    <a:pt x="52" y="163"/>
                  </a:lnTo>
                  <a:lnTo>
                    <a:pt x="47" y="181"/>
                  </a:lnTo>
                  <a:lnTo>
                    <a:pt x="0" y="165"/>
                  </a:lnTo>
                  <a:close/>
                </a:path>
              </a:pathLst>
            </a:custGeom>
            <a:solidFill>
              <a:srgbClr val="27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7" name="Freeform 25"/>
            <p:cNvSpPr>
              <a:spLocks/>
            </p:cNvSpPr>
            <p:nvPr/>
          </p:nvSpPr>
          <p:spPr bwMode="auto">
            <a:xfrm>
              <a:off x="946150" y="4103688"/>
              <a:ext cx="1600200" cy="1365250"/>
            </a:xfrm>
            <a:custGeom>
              <a:avLst/>
              <a:gdLst>
                <a:gd name="T0" fmla="*/ 825 w 1008"/>
                <a:gd name="T1" fmla="*/ 846 h 860"/>
                <a:gd name="T2" fmla="*/ 825 w 1008"/>
                <a:gd name="T3" fmla="*/ 846 h 860"/>
                <a:gd name="T4" fmla="*/ 819 w 1008"/>
                <a:gd name="T5" fmla="*/ 853 h 860"/>
                <a:gd name="T6" fmla="*/ 814 w 1008"/>
                <a:gd name="T7" fmla="*/ 858 h 860"/>
                <a:gd name="T8" fmla="*/ 805 w 1008"/>
                <a:gd name="T9" fmla="*/ 860 h 860"/>
                <a:gd name="T10" fmla="*/ 796 w 1008"/>
                <a:gd name="T11" fmla="*/ 860 h 860"/>
                <a:gd name="T12" fmla="*/ 14 w 1008"/>
                <a:gd name="T13" fmla="*/ 607 h 860"/>
                <a:gd name="T14" fmla="*/ 14 w 1008"/>
                <a:gd name="T15" fmla="*/ 607 h 860"/>
                <a:gd name="T16" fmla="*/ 7 w 1008"/>
                <a:gd name="T17" fmla="*/ 604 h 860"/>
                <a:gd name="T18" fmla="*/ 2 w 1008"/>
                <a:gd name="T19" fmla="*/ 597 h 860"/>
                <a:gd name="T20" fmla="*/ 0 w 1008"/>
                <a:gd name="T21" fmla="*/ 590 h 860"/>
                <a:gd name="T22" fmla="*/ 2 w 1008"/>
                <a:gd name="T23" fmla="*/ 581 h 860"/>
                <a:gd name="T24" fmla="*/ 185 w 1008"/>
                <a:gd name="T25" fmla="*/ 14 h 860"/>
                <a:gd name="T26" fmla="*/ 185 w 1008"/>
                <a:gd name="T27" fmla="*/ 14 h 860"/>
                <a:gd name="T28" fmla="*/ 188 w 1008"/>
                <a:gd name="T29" fmla="*/ 7 h 860"/>
                <a:gd name="T30" fmla="*/ 195 w 1008"/>
                <a:gd name="T31" fmla="*/ 2 h 860"/>
                <a:gd name="T32" fmla="*/ 203 w 1008"/>
                <a:gd name="T33" fmla="*/ 0 h 860"/>
                <a:gd name="T34" fmla="*/ 212 w 1008"/>
                <a:gd name="T35" fmla="*/ 0 h 860"/>
                <a:gd name="T36" fmla="*/ 993 w 1008"/>
                <a:gd name="T37" fmla="*/ 253 h 860"/>
                <a:gd name="T38" fmla="*/ 993 w 1008"/>
                <a:gd name="T39" fmla="*/ 253 h 860"/>
                <a:gd name="T40" fmla="*/ 1000 w 1008"/>
                <a:gd name="T41" fmla="*/ 256 h 860"/>
                <a:gd name="T42" fmla="*/ 1006 w 1008"/>
                <a:gd name="T43" fmla="*/ 263 h 860"/>
                <a:gd name="T44" fmla="*/ 1008 w 1008"/>
                <a:gd name="T45" fmla="*/ 271 h 860"/>
                <a:gd name="T46" fmla="*/ 1008 w 1008"/>
                <a:gd name="T47" fmla="*/ 279 h 860"/>
                <a:gd name="T48" fmla="*/ 825 w 1008"/>
                <a:gd name="T49" fmla="*/ 846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8" h="860">
                  <a:moveTo>
                    <a:pt x="825" y="846"/>
                  </a:moveTo>
                  <a:lnTo>
                    <a:pt x="825" y="846"/>
                  </a:lnTo>
                  <a:lnTo>
                    <a:pt x="819" y="853"/>
                  </a:lnTo>
                  <a:lnTo>
                    <a:pt x="814" y="858"/>
                  </a:lnTo>
                  <a:lnTo>
                    <a:pt x="805" y="860"/>
                  </a:lnTo>
                  <a:lnTo>
                    <a:pt x="796" y="860"/>
                  </a:lnTo>
                  <a:lnTo>
                    <a:pt x="14" y="607"/>
                  </a:lnTo>
                  <a:lnTo>
                    <a:pt x="14" y="607"/>
                  </a:lnTo>
                  <a:lnTo>
                    <a:pt x="7" y="604"/>
                  </a:lnTo>
                  <a:lnTo>
                    <a:pt x="2" y="597"/>
                  </a:lnTo>
                  <a:lnTo>
                    <a:pt x="0" y="590"/>
                  </a:lnTo>
                  <a:lnTo>
                    <a:pt x="2" y="581"/>
                  </a:lnTo>
                  <a:lnTo>
                    <a:pt x="185" y="14"/>
                  </a:lnTo>
                  <a:lnTo>
                    <a:pt x="185" y="14"/>
                  </a:lnTo>
                  <a:lnTo>
                    <a:pt x="188" y="7"/>
                  </a:lnTo>
                  <a:lnTo>
                    <a:pt x="195" y="2"/>
                  </a:lnTo>
                  <a:lnTo>
                    <a:pt x="203" y="0"/>
                  </a:lnTo>
                  <a:lnTo>
                    <a:pt x="212" y="0"/>
                  </a:lnTo>
                  <a:lnTo>
                    <a:pt x="993" y="253"/>
                  </a:lnTo>
                  <a:lnTo>
                    <a:pt x="993" y="253"/>
                  </a:lnTo>
                  <a:lnTo>
                    <a:pt x="1000" y="256"/>
                  </a:lnTo>
                  <a:lnTo>
                    <a:pt x="1006" y="263"/>
                  </a:lnTo>
                  <a:lnTo>
                    <a:pt x="1008" y="271"/>
                  </a:lnTo>
                  <a:lnTo>
                    <a:pt x="1008" y="279"/>
                  </a:lnTo>
                  <a:lnTo>
                    <a:pt x="825" y="846"/>
                  </a:lnTo>
                  <a:close/>
                </a:path>
              </a:pathLst>
            </a:custGeom>
            <a:solidFill>
              <a:srgbClr val="27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8" name="Freeform 26"/>
            <p:cNvSpPr>
              <a:spLocks/>
            </p:cNvSpPr>
            <p:nvPr/>
          </p:nvSpPr>
          <p:spPr bwMode="auto">
            <a:xfrm>
              <a:off x="2135188" y="4478338"/>
              <a:ext cx="344488" cy="979488"/>
            </a:xfrm>
            <a:custGeom>
              <a:avLst/>
              <a:gdLst>
                <a:gd name="T0" fmla="*/ 198 w 217"/>
                <a:gd name="T1" fmla="*/ 8 h 617"/>
                <a:gd name="T2" fmla="*/ 198 w 217"/>
                <a:gd name="T3" fmla="*/ 8 h 617"/>
                <a:gd name="T4" fmla="*/ 203 w 217"/>
                <a:gd name="T5" fmla="*/ 11 h 617"/>
                <a:gd name="T6" fmla="*/ 208 w 217"/>
                <a:gd name="T7" fmla="*/ 15 h 617"/>
                <a:gd name="T8" fmla="*/ 210 w 217"/>
                <a:gd name="T9" fmla="*/ 20 h 617"/>
                <a:gd name="T10" fmla="*/ 210 w 217"/>
                <a:gd name="T11" fmla="*/ 26 h 617"/>
                <a:gd name="T12" fmla="*/ 210 w 217"/>
                <a:gd name="T13" fmla="*/ 26 h 617"/>
                <a:gd name="T14" fmla="*/ 210 w 217"/>
                <a:gd name="T15" fmla="*/ 31 h 617"/>
                <a:gd name="T16" fmla="*/ 27 w 217"/>
                <a:gd name="T17" fmla="*/ 597 h 617"/>
                <a:gd name="T18" fmla="*/ 27 w 217"/>
                <a:gd name="T19" fmla="*/ 597 h 617"/>
                <a:gd name="T20" fmla="*/ 24 w 217"/>
                <a:gd name="T21" fmla="*/ 603 h 617"/>
                <a:gd name="T22" fmla="*/ 20 w 217"/>
                <a:gd name="T23" fmla="*/ 606 h 617"/>
                <a:gd name="T24" fmla="*/ 15 w 217"/>
                <a:gd name="T25" fmla="*/ 608 h 617"/>
                <a:gd name="T26" fmla="*/ 9 w 217"/>
                <a:gd name="T27" fmla="*/ 610 h 617"/>
                <a:gd name="T28" fmla="*/ 9 w 217"/>
                <a:gd name="T29" fmla="*/ 610 h 617"/>
                <a:gd name="T30" fmla="*/ 4 w 217"/>
                <a:gd name="T31" fmla="*/ 608 h 617"/>
                <a:gd name="T32" fmla="*/ 4 w 217"/>
                <a:gd name="T33" fmla="*/ 608 h 617"/>
                <a:gd name="T34" fmla="*/ 2 w 217"/>
                <a:gd name="T35" fmla="*/ 608 h 617"/>
                <a:gd name="T36" fmla="*/ 0 w 217"/>
                <a:gd name="T37" fmla="*/ 612 h 617"/>
                <a:gd name="T38" fmla="*/ 0 w 217"/>
                <a:gd name="T39" fmla="*/ 612 h 617"/>
                <a:gd name="T40" fmla="*/ 0 w 217"/>
                <a:gd name="T41" fmla="*/ 613 h 617"/>
                <a:gd name="T42" fmla="*/ 2 w 217"/>
                <a:gd name="T43" fmla="*/ 615 h 617"/>
                <a:gd name="T44" fmla="*/ 2 w 217"/>
                <a:gd name="T45" fmla="*/ 615 h 617"/>
                <a:gd name="T46" fmla="*/ 9 w 217"/>
                <a:gd name="T47" fmla="*/ 617 h 617"/>
                <a:gd name="T48" fmla="*/ 9 w 217"/>
                <a:gd name="T49" fmla="*/ 617 h 617"/>
                <a:gd name="T50" fmla="*/ 18 w 217"/>
                <a:gd name="T51" fmla="*/ 615 h 617"/>
                <a:gd name="T52" fmla="*/ 24 w 217"/>
                <a:gd name="T53" fmla="*/ 612 h 617"/>
                <a:gd name="T54" fmla="*/ 31 w 217"/>
                <a:gd name="T55" fmla="*/ 606 h 617"/>
                <a:gd name="T56" fmla="*/ 34 w 217"/>
                <a:gd name="T57" fmla="*/ 599 h 617"/>
                <a:gd name="T58" fmla="*/ 217 w 217"/>
                <a:gd name="T59" fmla="*/ 33 h 617"/>
                <a:gd name="T60" fmla="*/ 217 w 217"/>
                <a:gd name="T61" fmla="*/ 33 h 617"/>
                <a:gd name="T62" fmla="*/ 217 w 217"/>
                <a:gd name="T63" fmla="*/ 26 h 617"/>
                <a:gd name="T64" fmla="*/ 217 w 217"/>
                <a:gd name="T65" fmla="*/ 26 h 617"/>
                <a:gd name="T66" fmla="*/ 217 w 217"/>
                <a:gd name="T67" fmla="*/ 18 h 617"/>
                <a:gd name="T68" fmla="*/ 214 w 217"/>
                <a:gd name="T69" fmla="*/ 11 h 617"/>
                <a:gd name="T70" fmla="*/ 208 w 217"/>
                <a:gd name="T71" fmla="*/ 6 h 617"/>
                <a:gd name="T72" fmla="*/ 201 w 217"/>
                <a:gd name="T73" fmla="*/ 0 h 617"/>
                <a:gd name="T74" fmla="*/ 201 w 217"/>
                <a:gd name="T75" fmla="*/ 0 h 617"/>
                <a:gd name="T76" fmla="*/ 198 w 217"/>
                <a:gd name="T77" fmla="*/ 2 h 617"/>
                <a:gd name="T78" fmla="*/ 196 w 217"/>
                <a:gd name="T79" fmla="*/ 4 h 617"/>
                <a:gd name="T80" fmla="*/ 196 w 217"/>
                <a:gd name="T81" fmla="*/ 4 h 617"/>
                <a:gd name="T82" fmla="*/ 196 w 217"/>
                <a:gd name="T83" fmla="*/ 6 h 617"/>
                <a:gd name="T84" fmla="*/ 198 w 217"/>
                <a:gd name="T85" fmla="*/ 8 h 617"/>
                <a:gd name="T86" fmla="*/ 198 w 217"/>
                <a:gd name="T87" fmla="*/ 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7" h="617">
                  <a:moveTo>
                    <a:pt x="198" y="8"/>
                  </a:moveTo>
                  <a:lnTo>
                    <a:pt x="198" y="8"/>
                  </a:lnTo>
                  <a:lnTo>
                    <a:pt x="203" y="11"/>
                  </a:lnTo>
                  <a:lnTo>
                    <a:pt x="208" y="15"/>
                  </a:lnTo>
                  <a:lnTo>
                    <a:pt x="210" y="20"/>
                  </a:lnTo>
                  <a:lnTo>
                    <a:pt x="210" y="26"/>
                  </a:lnTo>
                  <a:lnTo>
                    <a:pt x="210" y="26"/>
                  </a:lnTo>
                  <a:lnTo>
                    <a:pt x="210" y="31"/>
                  </a:lnTo>
                  <a:lnTo>
                    <a:pt x="27" y="597"/>
                  </a:lnTo>
                  <a:lnTo>
                    <a:pt x="27" y="597"/>
                  </a:lnTo>
                  <a:lnTo>
                    <a:pt x="24" y="603"/>
                  </a:lnTo>
                  <a:lnTo>
                    <a:pt x="20" y="606"/>
                  </a:lnTo>
                  <a:lnTo>
                    <a:pt x="15" y="608"/>
                  </a:lnTo>
                  <a:lnTo>
                    <a:pt x="9" y="610"/>
                  </a:lnTo>
                  <a:lnTo>
                    <a:pt x="9" y="610"/>
                  </a:lnTo>
                  <a:lnTo>
                    <a:pt x="4" y="608"/>
                  </a:lnTo>
                  <a:lnTo>
                    <a:pt x="4" y="608"/>
                  </a:lnTo>
                  <a:lnTo>
                    <a:pt x="2" y="608"/>
                  </a:lnTo>
                  <a:lnTo>
                    <a:pt x="0" y="612"/>
                  </a:lnTo>
                  <a:lnTo>
                    <a:pt x="0" y="612"/>
                  </a:lnTo>
                  <a:lnTo>
                    <a:pt x="0" y="613"/>
                  </a:lnTo>
                  <a:lnTo>
                    <a:pt x="2" y="615"/>
                  </a:lnTo>
                  <a:lnTo>
                    <a:pt x="2" y="615"/>
                  </a:lnTo>
                  <a:lnTo>
                    <a:pt x="9" y="617"/>
                  </a:lnTo>
                  <a:lnTo>
                    <a:pt x="9" y="617"/>
                  </a:lnTo>
                  <a:lnTo>
                    <a:pt x="18" y="615"/>
                  </a:lnTo>
                  <a:lnTo>
                    <a:pt x="24" y="612"/>
                  </a:lnTo>
                  <a:lnTo>
                    <a:pt x="31" y="606"/>
                  </a:lnTo>
                  <a:lnTo>
                    <a:pt x="34" y="599"/>
                  </a:lnTo>
                  <a:lnTo>
                    <a:pt x="217" y="33"/>
                  </a:lnTo>
                  <a:lnTo>
                    <a:pt x="217" y="33"/>
                  </a:lnTo>
                  <a:lnTo>
                    <a:pt x="217" y="26"/>
                  </a:lnTo>
                  <a:lnTo>
                    <a:pt x="217" y="26"/>
                  </a:lnTo>
                  <a:lnTo>
                    <a:pt x="217" y="18"/>
                  </a:lnTo>
                  <a:lnTo>
                    <a:pt x="214" y="11"/>
                  </a:lnTo>
                  <a:lnTo>
                    <a:pt x="208" y="6"/>
                  </a:lnTo>
                  <a:lnTo>
                    <a:pt x="201" y="0"/>
                  </a:lnTo>
                  <a:lnTo>
                    <a:pt x="201" y="0"/>
                  </a:lnTo>
                  <a:lnTo>
                    <a:pt x="198" y="2"/>
                  </a:lnTo>
                  <a:lnTo>
                    <a:pt x="196" y="4"/>
                  </a:lnTo>
                  <a:lnTo>
                    <a:pt x="196" y="4"/>
                  </a:lnTo>
                  <a:lnTo>
                    <a:pt x="196" y="6"/>
                  </a:lnTo>
                  <a:lnTo>
                    <a:pt x="198" y="8"/>
                  </a:lnTo>
                  <a:lnTo>
                    <a:pt x="198" y="8"/>
                  </a:lnTo>
                  <a:close/>
                </a:path>
              </a:pathLst>
            </a:custGeom>
            <a:solidFill>
              <a:srgbClr val="BC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9" name="Freeform 27"/>
            <p:cNvSpPr>
              <a:spLocks/>
            </p:cNvSpPr>
            <p:nvPr/>
          </p:nvSpPr>
          <p:spPr bwMode="auto">
            <a:xfrm>
              <a:off x="781050" y="4049713"/>
              <a:ext cx="1600200" cy="1368425"/>
            </a:xfrm>
            <a:custGeom>
              <a:avLst/>
              <a:gdLst>
                <a:gd name="T0" fmla="*/ 825 w 1008"/>
                <a:gd name="T1" fmla="*/ 846 h 862"/>
                <a:gd name="T2" fmla="*/ 825 w 1008"/>
                <a:gd name="T3" fmla="*/ 846 h 862"/>
                <a:gd name="T4" fmla="*/ 819 w 1008"/>
                <a:gd name="T5" fmla="*/ 853 h 862"/>
                <a:gd name="T6" fmla="*/ 814 w 1008"/>
                <a:gd name="T7" fmla="*/ 858 h 862"/>
                <a:gd name="T8" fmla="*/ 805 w 1008"/>
                <a:gd name="T9" fmla="*/ 862 h 862"/>
                <a:gd name="T10" fmla="*/ 796 w 1008"/>
                <a:gd name="T11" fmla="*/ 860 h 862"/>
                <a:gd name="T12" fmla="*/ 14 w 1008"/>
                <a:gd name="T13" fmla="*/ 607 h 862"/>
                <a:gd name="T14" fmla="*/ 14 w 1008"/>
                <a:gd name="T15" fmla="*/ 607 h 862"/>
                <a:gd name="T16" fmla="*/ 7 w 1008"/>
                <a:gd name="T17" fmla="*/ 604 h 862"/>
                <a:gd name="T18" fmla="*/ 2 w 1008"/>
                <a:gd name="T19" fmla="*/ 597 h 862"/>
                <a:gd name="T20" fmla="*/ 0 w 1008"/>
                <a:gd name="T21" fmla="*/ 590 h 862"/>
                <a:gd name="T22" fmla="*/ 0 w 1008"/>
                <a:gd name="T23" fmla="*/ 581 h 862"/>
                <a:gd name="T24" fmla="*/ 183 w 1008"/>
                <a:gd name="T25" fmla="*/ 14 h 862"/>
                <a:gd name="T26" fmla="*/ 183 w 1008"/>
                <a:gd name="T27" fmla="*/ 14 h 862"/>
                <a:gd name="T28" fmla="*/ 188 w 1008"/>
                <a:gd name="T29" fmla="*/ 7 h 862"/>
                <a:gd name="T30" fmla="*/ 194 w 1008"/>
                <a:gd name="T31" fmla="*/ 2 h 862"/>
                <a:gd name="T32" fmla="*/ 203 w 1008"/>
                <a:gd name="T33" fmla="*/ 0 h 862"/>
                <a:gd name="T34" fmla="*/ 212 w 1008"/>
                <a:gd name="T35" fmla="*/ 0 h 862"/>
                <a:gd name="T36" fmla="*/ 993 w 1008"/>
                <a:gd name="T37" fmla="*/ 253 h 862"/>
                <a:gd name="T38" fmla="*/ 993 w 1008"/>
                <a:gd name="T39" fmla="*/ 253 h 862"/>
                <a:gd name="T40" fmla="*/ 1000 w 1008"/>
                <a:gd name="T41" fmla="*/ 258 h 862"/>
                <a:gd name="T42" fmla="*/ 1006 w 1008"/>
                <a:gd name="T43" fmla="*/ 263 h 862"/>
                <a:gd name="T44" fmla="*/ 1008 w 1008"/>
                <a:gd name="T45" fmla="*/ 272 h 862"/>
                <a:gd name="T46" fmla="*/ 1008 w 1008"/>
                <a:gd name="T47" fmla="*/ 279 h 862"/>
                <a:gd name="T48" fmla="*/ 825 w 1008"/>
                <a:gd name="T49" fmla="*/ 846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8" h="862">
                  <a:moveTo>
                    <a:pt x="825" y="846"/>
                  </a:moveTo>
                  <a:lnTo>
                    <a:pt x="825" y="846"/>
                  </a:lnTo>
                  <a:lnTo>
                    <a:pt x="819" y="853"/>
                  </a:lnTo>
                  <a:lnTo>
                    <a:pt x="814" y="858"/>
                  </a:lnTo>
                  <a:lnTo>
                    <a:pt x="805" y="862"/>
                  </a:lnTo>
                  <a:lnTo>
                    <a:pt x="796" y="860"/>
                  </a:lnTo>
                  <a:lnTo>
                    <a:pt x="14" y="607"/>
                  </a:lnTo>
                  <a:lnTo>
                    <a:pt x="14" y="607"/>
                  </a:lnTo>
                  <a:lnTo>
                    <a:pt x="7" y="604"/>
                  </a:lnTo>
                  <a:lnTo>
                    <a:pt x="2" y="597"/>
                  </a:lnTo>
                  <a:lnTo>
                    <a:pt x="0" y="590"/>
                  </a:lnTo>
                  <a:lnTo>
                    <a:pt x="0" y="581"/>
                  </a:lnTo>
                  <a:lnTo>
                    <a:pt x="183" y="14"/>
                  </a:lnTo>
                  <a:lnTo>
                    <a:pt x="183" y="14"/>
                  </a:lnTo>
                  <a:lnTo>
                    <a:pt x="188" y="7"/>
                  </a:lnTo>
                  <a:lnTo>
                    <a:pt x="194" y="2"/>
                  </a:lnTo>
                  <a:lnTo>
                    <a:pt x="203" y="0"/>
                  </a:lnTo>
                  <a:lnTo>
                    <a:pt x="212" y="0"/>
                  </a:lnTo>
                  <a:lnTo>
                    <a:pt x="993" y="253"/>
                  </a:lnTo>
                  <a:lnTo>
                    <a:pt x="993" y="253"/>
                  </a:lnTo>
                  <a:lnTo>
                    <a:pt x="1000" y="258"/>
                  </a:lnTo>
                  <a:lnTo>
                    <a:pt x="1006" y="263"/>
                  </a:lnTo>
                  <a:lnTo>
                    <a:pt x="1008" y="272"/>
                  </a:lnTo>
                  <a:lnTo>
                    <a:pt x="1008" y="279"/>
                  </a:lnTo>
                  <a:lnTo>
                    <a:pt x="825" y="846"/>
                  </a:lnTo>
                  <a:close/>
                </a:path>
              </a:pathLst>
            </a:custGeom>
            <a:solidFill>
              <a:srgbClr val="19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0" name="Freeform 28"/>
            <p:cNvSpPr>
              <a:spLocks/>
            </p:cNvSpPr>
            <p:nvPr/>
          </p:nvSpPr>
          <p:spPr bwMode="auto">
            <a:xfrm>
              <a:off x="1663700" y="3816350"/>
              <a:ext cx="420688" cy="446088"/>
            </a:xfrm>
            <a:custGeom>
              <a:avLst/>
              <a:gdLst>
                <a:gd name="T0" fmla="*/ 208 w 265"/>
                <a:gd name="T1" fmla="*/ 73 h 281"/>
                <a:gd name="T2" fmla="*/ 236 w 265"/>
                <a:gd name="T3" fmla="*/ 98 h 281"/>
                <a:gd name="T4" fmla="*/ 256 w 265"/>
                <a:gd name="T5" fmla="*/ 120 h 281"/>
                <a:gd name="T6" fmla="*/ 265 w 265"/>
                <a:gd name="T7" fmla="*/ 138 h 281"/>
                <a:gd name="T8" fmla="*/ 265 w 265"/>
                <a:gd name="T9" fmla="*/ 147 h 281"/>
                <a:gd name="T10" fmla="*/ 254 w 265"/>
                <a:gd name="T11" fmla="*/ 165 h 281"/>
                <a:gd name="T12" fmla="*/ 235 w 265"/>
                <a:gd name="T13" fmla="*/ 186 h 281"/>
                <a:gd name="T14" fmla="*/ 229 w 265"/>
                <a:gd name="T15" fmla="*/ 192 h 281"/>
                <a:gd name="T16" fmla="*/ 208 w 265"/>
                <a:gd name="T17" fmla="*/ 240 h 281"/>
                <a:gd name="T18" fmla="*/ 188 w 265"/>
                <a:gd name="T19" fmla="*/ 272 h 281"/>
                <a:gd name="T20" fmla="*/ 177 w 265"/>
                <a:gd name="T21" fmla="*/ 281 h 281"/>
                <a:gd name="T22" fmla="*/ 166 w 265"/>
                <a:gd name="T23" fmla="*/ 281 h 281"/>
                <a:gd name="T24" fmla="*/ 158 w 265"/>
                <a:gd name="T25" fmla="*/ 278 h 281"/>
                <a:gd name="T26" fmla="*/ 136 w 265"/>
                <a:gd name="T27" fmla="*/ 260 h 281"/>
                <a:gd name="T28" fmla="*/ 127 w 265"/>
                <a:gd name="T29" fmla="*/ 247 h 281"/>
                <a:gd name="T30" fmla="*/ 122 w 265"/>
                <a:gd name="T31" fmla="*/ 254 h 281"/>
                <a:gd name="T32" fmla="*/ 102 w 265"/>
                <a:gd name="T33" fmla="*/ 272 h 281"/>
                <a:gd name="T34" fmla="*/ 86 w 265"/>
                <a:gd name="T35" fmla="*/ 279 h 281"/>
                <a:gd name="T36" fmla="*/ 79 w 265"/>
                <a:gd name="T37" fmla="*/ 278 h 281"/>
                <a:gd name="T38" fmla="*/ 71 w 265"/>
                <a:gd name="T39" fmla="*/ 272 h 281"/>
                <a:gd name="T40" fmla="*/ 64 w 265"/>
                <a:gd name="T41" fmla="*/ 258 h 281"/>
                <a:gd name="T42" fmla="*/ 59 w 265"/>
                <a:gd name="T43" fmla="*/ 235 h 281"/>
                <a:gd name="T44" fmla="*/ 57 w 265"/>
                <a:gd name="T45" fmla="*/ 229 h 281"/>
                <a:gd name="T46" fmla="*/ 39 w 265"/>
                <a:gd name="T47" fmla="*/ 236 h 281"/>
                <a:gd name="T48" fmla="*/ 23 w 265"/>
                <a:gd name="T49" fmla="*/ 238 h 281"/>
                <a:gd name="T50" fmla="*/ 5 w 265"/>
                <a:gd name="T51" fmla="*/ 233 h 281"/>
                <a:gd name="T52" fmla="*/ 2 w 265"/>
                <a:gd name="T53" fmla="*/ 229 h 281"/>
                <a:gd name="T54" fmla="*/ 0 w 265"/>
                <a:gd name="T55" fmla="*/ 211 h 281"/>
                <a:gd name="T56" fmla="*/ 7 w 265"/>
                <a:gd name="T57" fmla="*/ 168 h 281"/>
                <a:gd name="T58" fmla="*/ 30 w 265"/>
                <a:gd name="T59" fmla="*/ 98 h 281"/>
                <a:gd name="T60" fmla="*/ 61 w 265"/>
                <a:gd name="T61" fmla="*/ 34 h 281"/>
                <a:gd name="T62" fmla="*/ 77 w 265"/>
                <a:gd name="T63" fmla="*/ 11 h 281"/>
                <a:gd name="T64" fmla="*/ 86 w 265"/>
                <a:gd name="T65" fmla="*/ 3 h 281"/>
                <a:gd name="T66" fmla="*/ 104 w 265"/>
                <a:gd name="T67" fmla="*/ 0 h 281"/>
                <a:gd name="T68" fmla="*/ 125 w 265"/>
                <a:gd name="T69" fmla="*/ 5 h 281"/>
                <a:gd name="T70" fmla="*/ 158 w 265"/>
                <a:gd name="T71" fmla="*/ 25 h 281"/>
                <a:gd name="T72" fmla="*/ 193 w 265"/>
                <a:gd name="T73" fmla="*/ 57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5" h="281">
                  <a:moveTo>
                    <a:pt x="208" y="73"/>
                  </a:moveTo>
                  <a:lnTo>
                    <a:pt x="208" y="73"/>
                  </a:lnTo>
                  <a:lnTo>
                    <a:pt x="217" y="80"/>
                  </a:lnTo>
                  <a:lnTo>
                    <a:pt x="236" y="98"/>
                  </a:lnTo>
                  <a:lnTo>
                    <a:pt x="247" y="109"/>
                  </a:lnTo>
                  <a:lnTo>
                    <a:pt x="256" y="120"/>
                  </a:lnTo>
                  <a:lnTo>
                    <a:pt x="262" y="129"/>
                  </a:lnTo>
                  <a:lnTo>
                    <a:pt x="265" y="138"/>
                  </a:lnTo>
                  <a:lnTo>
                    <a:pt x="265" y="138"/>
                  </a:lnTo>
                  <a:lnTo>
                    <a:pt x="265" y="147"/>
                  </a:lnTo>
                  <a:lnTo>
                    <a:pt x="262" y="156"/>
                  </a:lnTo>
                  <a:lnTo>
                    <a:pt x="254" y="165"/>
                  </a:lnTo>
                  <a:lnTo>
                    <a:pt x="249" y="174"/>
                  </a:lnTo>
                  <a:lnTo>
                    <a:pt x="235" y="186"/>
                  </a:lnTo>
                  <a:lnTo>
                    <a:pt x="229" y="192"/>
                  </a:lnTo>
                  <a:lnTo>
                    <a:pt x="229" y="192"/>
                  </a:lnTo>
                  <a:lnTo>
                    <a:pt x="224" y="208"/>
                  </a:lnTo>
                  <a:lnTo>
                    <a:pt x="208" y="240"/>
                  </a:lnTo>
                  <a:lnTo>
                    <a:pt x="199" y="258"/>
                  </a:lnTo>
                  <a:lnTo>
                    <a:pt x="188" y="272"/>
                  </a:lnTo>
                  <a:lnTo>
                    <a:pt x="183" y="278"/>
                  </a:lnTo>
                  <a:lnTo>
                    <a:pt x="177" y="281"/>
                  </a:lnTo>
                  <a:lnTo>
                    <a:pt x="172" y="281"/>
                  </a:lnTo>
                  <a:lnTo>
                    <a:pt x="166" y="281"/>
                  </a:lnTo>
                  <a:lnTo>
                    <a:pt x="166" y="281"/>
                  </a:lnTo>
                  <a:lnTo>
                    <a:pt x="158" y="278"/>
                  </a:lnTo>
                  <a:lnTo>
                    <a:pt x="149" y="272"/>
                  </a:lnTo>
                  <a:lnTo>
                    <a:pt x="136" y="260"/>
                  </a:lnTo>
                  <a:lnTo>
                    <a:pt x="131" y="251"/>
                  </a:lnTo>
                  <a:lnTo>
                    <a:pt x="127" y="247"/>
                  </a:lnTo>
                  <a:lnTo>
                    <a:pt x="127" y="247"/>
                  </a:lnTo>
                  <a:lnTo>
                    <a:pt x="122" y="254"/>
                  </a:lnTo>
                  <a:lnTo>
                    <a:pt x="109" y="267"/>
                  </a:lnTo>
                  <a:lnTo>
                    <a:pt x="102" y="272"/>
                  </a:lnTo>
                  <a:lnTo>
                    <a:pt x="93" y="278"/>
                  </a:lnTo>
                  <a:lnTo>
                    <a:pt x="86" y="279"/>
                  </a:lnTo>
                  <a:lnTo>
                    <a:pt x="82" y="279"/>
                  </a:lnTo>
                  <a:lnTo>
                    <a:pt x="79" y="278"/>
                  </a:lnTo>
                  <a:lnTo>
                    <a:pt x="79" y="278"/>
                  </a:lnTo>
                  <a:lnTo>
                    <a:pt x="71" y="272"/>
                  </a:lnTo>
                  <a:lnTo>
                    <a:pt x="68" y="265"/>
                  </a:lnTo>
                  <a:lnTo>
                    <a:pt x="64" y="258"/>
                  </a:lnTo>
                  <a:lnTo>
                    <a:pt x="61" y="249"/>
                  </a:lnTo>
                  <a:lnTo>
                    <a:pt x="59" y="235"/>
                  </a:lnTo>
                  <a:lnTo>
                    <a:pt x="57" y="229"/>
                  </a:lnTo>
                  <a:lnTo>
                    <a:pt x="57" y="229"/>
                  </a:lnTo>
                  <a:lnTo>
                    <a:pt x="52" y="231"/>
                  </a:lnTo>
                  <a:lnTo>
                    <a:pt x="39" y="236"/>
                  </a:lnTo>
                  <a:lnTo>
                    <a:pt x="32" y="238"/>
                  </a:lnTo>
                  <a:lnTo>
                    <a:pt x="23" y="238"/>
                  </a:lnTo>
                  <a:lnTo>
                    <a:pt x="14" y="236"/>
                  </a:lnTo>
                  <a:lnTo>
                    <a:pt x="5" y="233"/>
                  </a:lnTo>
                  <a:lnTo>
                    <a:pt x="5" y="233"/>
                  </a:lnTo>
                  <a:lnTo>
                    <a:pt x="2" y="229"/>
                  </a:lnTo>
                  <a:lnTo>
                    <a:pt x="0" y="222"/>
                  </a:lnTo>
                  <a:lnTo>
                    <a:pt x="0" y="211"/>
                  </a:lnTo>
                  <a:lnTo>
                    <a:pt x="2" y="199"/>
                  </a:lnTo>
                  <a:lnTo>
                    <a:pt x="7" y="168"/>
                  </a:lnTo>
                  <a:lnTo>
                    <a:pt x="18" y="134"/>
                  </a:lnTo>
                  <a:lnTo>
                    <a:pt x="30" y="98"/>
                  </a:lnTo>
                  <a:lnTo>
                    <a:pt x="45" y="64"/>
                  </a:lnTo>
                  <a:lnTo>
                    <a:pt x="61" y="34"/>
                  </a:lnTo>
                  <a:lnTo>
                    <a:pt x="70" y="21"/>
                  </a:lnTo>
                  <a:lnTo>
                    <a:pt x="77" y="11"/>
                  </a:lnTo>
                  <a:lnTo>
                    <a:pt x="77" y="11"/>
                  </a:lnTo>
                  <a:lnTo>
                    <a:pt x="86" y="3"/>
                  </a:lnTo>
                  <a:lnTo>
                    <a:pt x="95" y="0"/>
                  </a:lnTo>
                  <a:lnTo>
                    <a:pt x="104" y="0"/>
                  </a:lnTo>
                  <a:lnTo>
                    <a:pt x="114" y="2"/>
                  </a:lnTo>
                  <a:lnTo>
                    <a:pt x="125" y="5"/>
                  </a:lnTo>
                  <a:lnTo>
                    <a:pt x="136" y="11"/>
                  </a:lnTo>
                  <a:lnTo>
                    <a:pt x="158" y="25"/>
                  </a:lnTo>
                  <a:lnTo>
                    <a:pt x="177" y="41"/>
                  </a:lnTo>
                  <a:lnTo>
                    <a:pt x="193" y="57"/>
                  </a:lnTo>
                  <a:lnTo>
                    <a:pt x="208" y="73"/>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29"/>
            <p:cNvSpPr>
              <a:spLocks/>
            </p:cNvSpPr>
            <p:nvPr/>
          </p:nvSpPr>
          <p:spPr bwMode="auto">
            <a:xfrm>
              <a:off x="1663700" y="3816350"/>
              <a:ext cx="420688" cy="446088"/>
            </a:xfrm>
            <a:custGeom>
              <a:avLst/>
              <a:gdLst>
                <a:gd name="T0" fmla="*/ 208 w 265"/>
                <a:gd name="T1" fmla="*/ 73 h 281"/>
                <a:gd name="T2" fmla="*/ 236 w 265"/>
                <a:gd name="T3" fmla="*/ 98 h 281"/>
                <a:gd name="T4" fmla="*/ 256 w 265"/>
                <a:gd name="T5" fmla="*/ 120 h 281"/>
                <a:gd name="T6" fmla="*/ 265 w 265"/>
                <a:gd name="T7" fmla="*/ 138 h 281"/>
                <a:gd name="T8" fmla="*/ 265 w 265"/>
                <a:gd name="T9" fmla="*/ 147 h 281"/>
                <a:gd name="T10" fmla="*/ 254 w 265"/>
                <a:gd name="T11" fmla="*/ 165 h 281"/>
                <a:gd name="T12" fmla="*/ 235 w 265"/>
                <a:gd name="T13" fmla="*/ 186 h 281"/>
                <a:gd name="T14" fmla="*/ 229 w 265"/>
                <a:gd name="T15" fmla="*/ 192 h 281"/>
                <a:gd name="T16" fmla="*/ 208 w 265"/>
                <a:gd name="T17" fmla="*/ 240 h 281"/>
                <a:gd name="T18" fmla="*/ 188 w 265"/>
                <a:gd name="T19" fmla="*/ 272 h 281"/>
                <a:gd name="T20" fmla="*/ 177 w 265"/>
                <a:gd name="T21" fmla="*/ 281 h 281"/>
                <a:gd name="T22" fmla="*/ 166 w 265"/>
                <a:gd name="T23" fmla="*/ 281 h 281"/>
                <a:gd name="T24" fmla="*/ 158 w 265"/>
                <a:gd name="T25" fmla="*/ 278 h 281"/>
                <a:gd name="T26" fmla="*/ 136 w 265"/>
                <a:gd name="T27" fmla="*/ 260 h 281"/>
                <a:gd name="T28" fmla="*/ 127 w 265"/>
                <a:gd name="T29" fmla="*/ 247 h 281"/>
                <a:gd name="T30" fmla="*/ 122 w 265"/>
                <a:gd name="T31" fmla="*/ 254 h 281"/>
                <a:gd name="T32" fmla="*/ 102 w 265"/>
                <a:gd name="T33" fmla="*/ 272 h 281"/>
                <a:gd name="T34" fmla="*/ 86 w 265"/>
                <a:gd name="T35" fmla="*/ 279 h 281"/>
                <a:gd name="T36" fmla="*/ 79 w 265"/>
                <a:gd name="T37" fmla="*/ 278 h 281"/>
                <a:gd name="T38" fmla="*/ 71 w 265"/>
                <a:gd name="T39" fmla="*/ 272 h 281"/>
                <a:gd name="T40" fmla="*/ 64 w 265"/>
                <a:gd name="T41" fmla="*/ 258 h 281"/>
                <a:gd name="T42" fmla="*/ 59 w 265"/>
                <a:gd name="T43" fmla="*/ 235 h 281"/>
                <a:gd name="T44" fmla="*/ 57 w 265"/>
                <a:gd name="T45" fmla="*/ 229 h 281"/>
                <a:gd name="T46" fmla="*/ 39 w 265"/>
                <a:gd name="T47" fmla="*/ 236 h 281"/>
                <a:gd name="T48" fmla="*/ 23 w 265"/>
                <a:gd name="T49" fmla="*/ 238 h 281"/>
                <a:gd name="T50" fmla="*/ 5 w 265"/>
                <a:gd name="T51" fmla="*/ 233 h 281"/>
                <a:gd name="T52" fmla="*/ 2 w 265"/>
                <a:gd name="T53" fmla="*/ 229 h 281"/>
                <a:gd name="T54" fmla="*/ 0 w 265"/>
                <a:gd name="T55" fmla="*/ 211 h 281"/>
                <a:gd name="T56" fmla="*/ 7 w 265"/>
                <a:gd name="T57" fmla="*/ 168 h 281"/>
                <a:gd name="T58" fmla="*/ 30 w 265"/>
                <a:gd name="T59" fmla="*/ 98 h 281"/>
                <a:gd name="T60" fmla="*/ 61 w 265"/>
                <a:gd name="T61" fmla="*/ 34 h 281"/>
                <a:gd name="T62" fmla="*/ 77 w 265"/>
                <a:gd name="T63" fmla="*/ 11 h 281"/>
                <a:gd name="T64" fmla="*/ 86 w 265"/>
                <a:gd name="T65" fmla="*/ 3 h 281"/>
                <a:gd name="T66" fmla="*/ 104 w 265"/>
                <a:gd name="T67" fmla="*/ 0 h 281"/>
                <a:gd name="T68" fmla="*/ 125 w 265"/>
                <a:gd name="T69" fmla="*/ 5 h 281"/>
                <a:gd name="T70" fmla="*/ 158 w 265"/>
                <a:gd name="T71" fmla="*/ 25 h 281"/>
                <a:gd name="T72" fmla="*/ 193 w 265"/>
                <a:gd name="T73" fmla="*/ 57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5" h="281">
                  <a:moveTo>
                    <a:pt x="208" y="73"/>
                  </a:moveTo>
                  <a:lnTo>
                    <a:pt x="208" y="73"/>
                  </a:lnTo>
                  <a:lnTo>
                    <a:pt x="217" y="80"/>
                  </a:lnTo>
                  <a:lnTo>
                    <a:pt x="236" y="98"/>
                  </a:lnTo>
                  <a:lnTo>
                    <a:pt x="247" y="109"/>
                  </a:lnTo>
                  <a:lnTo>
                    <a:pt x="256" y="120"/>
                  </a:lnTo>
                  <a:lnTo>
                    <a:pt x="262" y="129"/>
                  </a:lnTo>
                  <a:lnTo>
                    <a:pt x="265" y="138"/>
                  </a:lnTo>
                  <a:lnTo>
                    <a:pt x="265" y="138"/>
                  </a:lnTo>
                  <a:lnTo>
                    <a:pt x="265" y="147"/>
                  </a:lnTo>
                  <a:lnTo>
                    <a:pt x="262" y="156"/>
                  </a:lnTo>
                  <a:lnTo>
                    <a:pt x="254" y="165"/>
                  </a:lnTo>
                  <a:lnTo>
                    <a:pt x="249" y="174"/>
                  </a:lnTo>
                  <a:lnTo>
                    <a:pt x="235" y="186"/>
                  </a:lnTo>
                  <a:lnTo>
                    <a:pt x="229" y="192"/>
                  </a:lnTo>
                  <a:lnTo>
                    <a:pt x="229" y="192"/>
                  </a:lnTo>
                  <a:lnTo>
                    <a:pt x="224" y="208"/>
                  </a:lnTo>
                  <a:lnTo>
                    <a:pt x="208" y="240"/>
                  </a:lnTo>
                  <a:lnTo>
                    <a:pt x="199" y="258"/>
                  </a:lnTo>
                  <a:lnTo>
                    <a:pt x="188" y="272"/>
                  </a:lnTo>
                  <a:lnTo>
                    <a:pt x="183" y="278"/>
                  </a:lnTo>
                  <a:lnTo>
                    <a:pt x="177" y="281"/>
                  </a:lnTo>
                  <a:lnTo>
                    <a:pt x="172" y="281"/>
                  </a:lnTo>
                  <a:lnTo>
                    <a:pt x="166" y="281"/>
                  </a:lnTo>
                  <a:lnTo>
                    <a:pt x="166" y="281"/>
                  </a:lnTo>
                  <a:lnTo>
                    <a:pt x="158" y="278"/>
                  </a:lnTo>
                  <a:lnTo>
                    <a:pt x="149" y="272"/>
                  </a:lnTo>
                  <a:lnTo>
                    <a:pt x="136" y="260"/>
                  </a:lnTo>
                  <a:lnTo>
                    <a:pt x="131" y="251"/>
                  </a:lnTo>
                  <a:lnTo>
                    <a:pt x="127" y="247"/>
                  </a:lnTo>
                  <a:lnTo>
                    <a:pt x="127" y="247"/>
                  </a:lnTo>
                  <a:lnTo>
                    <a:pt x="122" y="254"/>
                  </a:lnTo>
                  <a:lnTo>
                    <a:pt x="109" y="267"/>
                  </a:lnTo>
                  <a:lnTo>
                    <a:pt x="102" y="272"/>
                  </a:lnTo>
                  <a:lnTo>
                    <a:pt x="93" y="278"/>
                  </a:lnTo>
                  <a:lnTo>
                    <a:pt x="86" y="279"/>
                  </a:lnTo>
                  <a:lnTo>
                    <a:pt x="82" y="279"/>
                  </a:lnTo>
                  <a:lnTo>
                    <a:pt x="79" y="278"/>
                  </a:lnTo>
                  <a:lnTo>
                    <a:pt x="79" y="278"/>
                  </a:lnTo>
                  <a:lnTo>
                    <a:pt x="71" y="272"/>
                  </a:lnTo>
                  <a:lnTo>
                    <a:pt x="68" y="265"/>
                  </a:lnTo>
                  <a:lnTo>
                    <a:pt x="64" y="258"/>
                  </a:lnTo>
                  <a:lnTo>
                    <a:pt x="61" y="249"/>
                  </a:lnTo>
                  <a:lnTo>
                    <a:pt x="59" y="235"/>
                  </a:lnTo>
                  <a:lnTo>
                    <a:pt x="57" y="229"/>
                  </a:lnTo>
                  <a:lnTo>
                    <a:pt x="57" y="229"/>
                  </a:lnTo>
                  <a:lnTo>
                    <a:pt x="52" y="231"/>
                  </a:lnTo>
                  <a:lnTo>
                    <a:pt x="39" y="236"/>
                  </a:lnTo>
                  <a:lnTo>
                    <a:pt x="32" y="238"/>
                  </a:lnTo>
                  <a:lnTo>
                    <a:pt x="23" y="238"/>
                  </a:lnTo>
                  <a:lnTo>
                    <a:pt x="14" y="236"/>
                  </a:lnTo>
                  <a:lnTo>
                    <a:pt x="5" y="233"/>
                  </a:lnTo>
                  <a:lnTo>
                    <a:pt x="5" y="233"/>
                  </a:lnTo>
                  <a:lnTo>
                    <a:pt x="2" y="229"/>
                  </a:lnTo>
                  <a:lnTo>
                    <a:pt x="0" y="222"/>
                  </a:lnTo>
                  <a:lnTo>
                    <a:pt x="0" y="211"/>
                  </a:lnTo>
                  <a:lnTo>
                    <a:pt x="2" y="199"/>
                  </a:lnTo>
                  <a:lnTo>
                    <a:pt x="7" y="168"/>
                  </a:lnTo>
                  <a:lnTo>
                    <a:pt x="18" y="134"/>
                  </a:lnTo>
                  <a:lnTo>
                    <a:pt x="30" y="98"/>
                  </a:lnTo>
                  <a:lnTo>
                    <a:pt x="45" y="64"/>
                  </a:lnTo>
                  <a:lnTo>
                    <a:pt x="61" y="34"/>
                  </a:lnTo>
                  <a:lnTo>
                    <a:pt x="70" y="21"/>
                  </a:lnTo>
                  <a:lnTo>
                    <a:pt x="77" y="11"/>
                  </a:lnTo>
                  <a:lnTo>
                    <a:pt x="77" y="11"/>
                  </a:lnTo>
                  <a:lnTo>
                    <a:pt x="86" y="3"/>
                  </a:lnTo>
                  <a:lnTo>
                    <a:pt x="95" y="0"/>
                  </a:lnTo>
                  <a:lnTo>
                    <a:pt x="104" y="0"/>
                  </a:lnTo>
                  <a:lnTo>
                    <a:pt x="114" y="2"/>
                  </a:lnTo>
                  <a:lnTo>
                    <a:pt x="125" y="5"/>
                  </a:lnTo>
                  <a:lnTo>
                    <a:pt x="136" y="11"/>
                  </a:lnTo>
                  <a:lnTo>
                    <a:pt x="158" y="25"/>
                  </a:lnTo>
                  <a:lnTo>
                    <a:pt x="177" y="41"/>
                  </a:lnTo>
                  <a:lnTo>
                    <a:pt x="193" y="57"/>
                  </a:lnTo>
                  <a:lnTo>
                    <a:pt x="208" y="7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30"/>
            <p:cNvSpPr>
              <a:spLocks/>
            </p:cNvSpPr>
            <p:nvPr/>
          </p:nvSpPr>
          <p:spPr bwMode="auto">
            <a:xfrm>
              <a:off x="1708150" y="2071688"/>
              <a:ext cx="914400" cy="1844675"/>
            </a:xfrm>
            <a:custGeom>
              <a:avLst/>
              <a:gdLst>
                <a:gd name="T0" fmla="*/ 569 w 576"/>
                <a:gd name="T1" fmla="*/ 39 h 1162"/>
                <a:gd name="T2" fmla="*/ 549 w 576"/>
                <a:gd name="T3" fmla="*/ 13 h 1162"/>
                <a:gd name="T4" fmla="*/ 536 w 576"/>
                <a:gd name="T5" fmla="*/ 4 h 1162"/>
                <a:gd name="T6" fmla="*/ 522 w 576"/>
                <a:gd name="T7" fmla="*/ 0 h 1162"/>
                <a:gd name="T8" fmla="*/ 504 w 576"/>
                <a:gd name="T9" fmla="*/ 4 h 1162"/>
                <a:gd name="T10" fmla="*/ 483 w 576"/>
                <a:gd name="T11" fmla="*/ 16 h 1162"/>
                <a:gd name="T12" fmla="*/ 458 w 576"/>
                <a:gd name="T13" fmla="*/ 38 h 1162"/>
                <a:gd name="T14" fmla="*/ 427 w 576"/>
                <a:gd name="T15" fmla="*/ 70 h 1162"/>
                <a:gd name="T16" fmla="*/ 384 w 576"/>
                <a:gd name="T17" fmla="*/ 122 h 1162"/>
                <a:gd name="T18" fmla="*/ 325 w 576"/>
                <a:gd name="T19" fmla="*/ 203 h 1162"/>
                <a:gd name="T20" fmla="*/ 257 w 576"/>
                <a:gd name="T21" fmla="*/ 308 h 1162"/>
                <a:gd name="T22" fmla="*/ 187 w 576"/>
                <a:gd name="T23" fmla="*/ 437 h 1162"/>
                <a:gd name="T24" fmla="*/ 119 w 576"/>
                <a:gd name="T25" fmla="*/ 588 h 1162"/>
                <a:gd name="T26" fmla="*/ 74 w 576"/>
                <a:gd name="T27" fmla="*/ 712 h 1162"/>
                <a:gd name="T28" fmla="*/ 49 w 576"/>
                <a:gd name="T29" fmla="*/ 799 h 1162"/>
                <a:gd name="T30" fmla="*/ 27 w 576"/>
                <a:gd name="T31" fmla="*/ 891 h 1162"/>
                <a:gd name="T32" fmla="*/ 11 w 576"/>
                <a:gd name="T33" fmla="*/ 984 h 1162"/>
                <a:gd name="T34" fmla="*/ 2 w 576"/>
                <a:gd name="T35" fmla="*/ 1083 h 1162"/>
                <a:gd name="T36" fmla="*/ 0 w 576"/>
                <a:gd name="T37" fmla="*/ 1133 h 1162"/>
                <a:gd name="T38" fmla="*/ 33 w 576"/>
                <a:gd name="T39" fmla="*/ 1144 h 1162"/>
                <a:gd name="T40" fmla="*/ 79 w 576"/>
                <a:gd name="T41" fmla="*/ 1156 h 1162"/>
                <a:gd name="T42" fmla="*/ 135 w 576"/>
                <a:gd name="T43" fmla="*/ 1162 h 1162"/>
                <a:gd name="T44" fmla="*/ 162 w 576"/>
                <a:gd name="T45" fmla="*/ 1158 h 1162"/>
                <a:gd name="T46" fmla="*/ 162 w 576"/>
                <a:gd name="T47" fmla="*/ 1138 h 1162"/>
                <a:gd name="T48" fmla="*/ 173 w 576"/>
                <a:gd name="T49" fmla="*/ 1011 h 1162"/>
                <a:gd name="T50" fmla="*/ 185 w 576"/>
                <a:gd name="T51" fmla="*/ 916 h 1162"/>
                <a:gd name="T52" fmla="*/ 205 w 576"/>
                <a:gd name="T53" fmla="*/ 810 h 1162"/>
                <a:gd name="T54" fmla="*/ 232 w 576"/>
                <a:gd name="T55" fmla="*/ 701 h 1162"/>
                <a:gd name="T56" fmla="*/ 268 w 576"/>
                <a:gd name="T57" fmla="*/ 593 h 1162"/>
                <a:gd name="T58" fmla="*/ 302 w 576"/>
                <a:gd name="T59" fmla="*/ 520 h 1162"/>
                <a:gd name="T60" fmla="*/ 314 w 576"/>
                <a:gd name="T61" fmla="*/ 496 h 1162"/>
                <a:gd name="T62" fmla="*/ 368 w 576"/>
                <a:gd name="T63" fmla="*/ 412 h 1162"/>
                <a:gd name="T64" fmla="*/ 467 w 576"/>
                <a:gd name="T65" fmla="*/ 267 h 1162"/>
                <a:gd name="T66" fmla="*/ 542 w 576"/>
                <a:gd name="T67" fmla="*/ 152 h 1162"/>
                <a:gd name="T68" fmla="*/ 565 w 576"/>
                <a:gd name="T69" fmla="*/ 108 h 1162"/>
                <a:gd name="T70" fmla="*/ 576 w 576"/>
                <a:gd name="T71" fmla="*/ 70 h 1162"/>
                <a:gd name="T72" fmla="*/ 572 w 576"/>
                <a:gd name="T73" fmla="*/ 47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6" h="1162">
                  <a:moveTo>
                    <a:pt x="569" y="39"/>
                  </a:moveTo>
                  <a:lnTo>
                    <a:pt x="569" y="39"/>
                  </a:lnTo>
                  <a:lnTo>
                    <a:pt x="560" y="25"/>
                  </a:lnTo>
                  <a:lnTo>
                    <a:pt x="549" y="13"/>
                  </a:lnTo>
                  <a:lnTo>
                    <a:pt x="544" y="7"/>
                  </a:lnTo>
                  <a:lnTo>
                    <a:pt x="536" y="4"/>
                  </a:lnTo>
                  <a:lnTo>
                    <a:pt x="529" y="2"/>
                  </a:lnTo>
                  <a:lnTo>
                    <a:pt x="522" y="0"/>
                  </a:lnTo>
                  <a:lnTo>
                    <a:pt x="513" y="2"/>
                  </a:lnTo>
                  <a:lnTo>
                    <a:pt x="504" y="4"/>
                  </a:lnTo>
                  <a:lnTo>
                    <a:pt x="495" y="9"/>
                  </a:lnTo>
                  <a:lnTo>
                    <a:pt x="483" y="16"/>
                  </a:lnTo>
                  <a:lnTo>
                    <a:pt x="470" y="25"/>
                  </a:lnTo>
                  <a:lnTo>
                    <a:pt x="458" y="38"/>
                  </a:lnTo>
                  <a:lnTo>
                    <a:pt x="427" y="70"/>
                  </a:lnTo>
                  <a:lnTo>
                    <a:pt x="427" y="70"/>
                  </a:lnTo>
                  <a:lnTo>
                    <a:pt x="407" y="91"/>
                  </a:lnTo>
                  <a:lnTo>
                    <a:pt x="384" y="122"/>
                  </a:lnTo>
                  <a:lnTo>
                    <a:pt x="355" y="159"/>
                  </a:lnTo>
                  <a:lnTo>
                    <a:pt x="325" y="203"/>
                  </a:lnTo>
                  <a:lnTo>
                    <a:pt x="291" y="253"/>
                  </a:lnTo>
                  <a:lnTo>
                    <a:pt x="257" y="308"/>
                  </a:lnTo>
                  <a:lnTo>
                    <a:pt x="221" y="371"/>
                  </a:lnTo>
                  <a:lnTo>
                    <a:pt x="187" y="437"/>
                  </a:lnTo>
                  <a:lnTo>
                    <a:pt x="151" y="511"/>
                  </a:lnTo>
                  <a:lnTo>
                    <a:pt x="119" y="588"/>
                  </a:lnTo>
                  <a:lnTo>
                    <a:pt x="88" y="669"/>
                  </a:lnTo>
                  <a:lnTo>
                    <a:pt x="74" y="712"/>
                  </a:lnTo>
                  <a:lnTo>
                    <a:pt x="61" y="755"/>
                  </a:lnTo>
                  <a:lnTo>
                    <a:pt x="49" y="799"/>
                  </a:lnTo>
                  <a:lnTo>
                    <a:pt x="38" y="844"/>
                  </a:lnTo>
                  <a:lnTo>
                    <a:pt x="27" y="891"/>
                  </a:lnTo>
                  <a:lnTo>
                    <a:pt x="18" y="937"/>
                  </a:lnTo>
                  <a:lnTo>
                    <a:pt x="11" y="984"/>
                  </a:lnTo>
                  <a:lnTo>
                    <a:pt x="6" y="1032"/>
                  </a:lnTo>
                  <a:lnTo>
                    <a:pt x="2" y="1083"/>
                  </a:lnTo>
                  <a:lnTo>
                    <a:pt x="0" y="1133"/>
                  </a:lnTo>
                  <a:lnTo>
                    <a:pt x="0" y="1133"/>
                  </a:lnTo>
                  <a:lnTo>
                    <a:pt x="15" y="1138"/>
                  </a:lnTo>
                  <a:lnTo>
                    <a:pt x="33" y="1144"/>
                  </a:lnTo>
                  <a:lnTo>
                    <a:pt x="54" y="1151"/>
                  </a:lnTo>
                  <a:lnTo>
                    <a:pt x="79" y="1156"/>
                  </a:lnTo>
                  <a:lnTo>
                    <a:pt x="106" y="1160"/>
                  </a:lnTo>
                  <a:lnTo>
                    <a:pt x="135" y="1162"/>
                  </a:lnTo>
                  <a:lnTo>
                    <a:pt x="147" y="1160"/>
                  </a:lnTo>
                  <a:lnTo>
                    <a:pt x="162" y="1158"/>
                  </a:lnTo>
                  <a:lnTo>
                    <a:pt x="162" y="1158"/>
                  </a:lnTo>
                  <a:lnTo>
                    <a:pt x="162" y="1138"/>
                  </a:lnTo>
                  <a:lnTo>
                    <a:pt x="165" y="1088"/>
                  </a:lnTo>
                  <a:lnTo>
                    <a:pt x="173" y="1011"/>
                  </a:lnTo>
                  <a:lnTo>
                    <a:pt x="178" y="966"/>
                  </a:lnTo>
                  <a:lnTo>
                    <a:pt x="185" y="916"/>
                  </a:lnTo>
                  <a:lnTo>
                    <a:pt x="194" y="864"/>
                  </a:lnTo>
                  <a:lnTo>
                    <a:pt x="205" y="810"/>
                  </a:lnTo>
                  <a:lnTo>
                    <a:pt x="217" y="755"/>
                  </a:lnTo>
                  <a:lnTo>
                    <a:pt x="232" y="701"/>
                  </a:lnTo>
                  <a:lnTo>
                    <a:pt x="248" y="645"/>
                  </a:lnTo>
                  <a:lnTo>
                    <a:pt x="268" y="593"/>
                  </a:lnTo>
                  <a:lnTo>
                    <a:pt x="289" y="543"/>
                  </a:lnTo>
                  <a:lnTo>
                    <a:pt x="302" y="520"/>
                  </a:lnTo>
                  <a:lnTo>
                    <a:pt x="314" y="496"/>
                  </a:lnTo>
                  <a:lnTo>
                    <a:pt x="314" y="496"/>
                  </a:lnTo>
                  <a:lnTo>
                    <a:pt x="341" y="453"/>
                  </a:lnTo>
                  <a:lnTo>
                    <a:pt x="368" y="412"/>
                  </a:lnTo>
                  <a:lnTo>
                    <a:pt x="418" y="335"/>
                  </a:lnTo>
                  <a:lnTo>
                    <a:pt x="467" y="267"/>
                  </a:lnTo>
                  <a:lnTo>
                    <a:pt x="510" y="206"/>
                  </a:lnTo>
                  <a:lnTo>
                    <a:pt x="542" y="152"/>
                  </a:lnTo>
                  <a:lnTo>
                    <a:pt x="556" y="129"/>
                  </a:lnTo>
                  <a:lnTo>
                    <a:pt x="565" y="108"/>
                  </a:lnTo>
                  <a:lnTo>
                    <a:pt x="572" y="88"/>
                  </a:lnTo>
                  <a:lnTo>
                    <a:pt x="576" y="70"/>
                  </a:lnTo>
                  <a:lnTo>
                    <a:pt x="574" y="54"/>
                  </a:lnTo>
                  <a:lnTo>
                    <a:pt x="572" y="47"/>
                  </a:lnTo>
                  <a:lnTo>
                    <a:pt x="569" y="39"/>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3" name="Freeform 31"/>
            <p:cNvSpPr>
              <a:spLocks/>
            </p:cNvSpPr>
            <p:nvPr/>
          </p:nvSpPr>
          <p:spPr bwMode="auto">
            <a:xfrm>
              <a:off x="1708150" y="2071688"/>
              <a:ext cx="914400" cy="1844675"/>
            </a:xfrm>
            <a:custGeom>
              <a:avLst/>
              <a:gdLst>
                <a:gd name="T0" fmla="*/ 569 w 576"/>
                <a:gd name="T1" fmla="*/ 39 h 1162"/>
                <a:gd name="T2" fmla="*/ 549 w 576"/>
                <a:gd name="T3" fmla="*/ 13 h 1162"/>
                <a:gd name="T4" fmla="*/ 536 w 576"/>
                <a:gd name="T5" fmla="*/ 4 h 1162"/>
                <a:gd name="T6" fmla="*/ 522 w 576"/>
                <a:gd name="T7" fmla="*/ 0 h 1162"/>
                <a:gd name="T8" fmla="*/ 504 w 576"/>
                <a:gd name="T9" fmla="*/ 4 h 1162"/>
                <a:gd name="T10" fmla="*/ 483 w 576"/>
                <a:gd name="T11" fmla="*/ 16 h 1162"/>
                <a:gd name="T12" fmla="*/ 458 w 576"/>
                <a:gd name="T13" fmla="*/ 38 h 1162"/>
                <a:gd name="T14" fmla="*/ 427 w 576"/>
                <a:gd name="T15" fmla="*/ 70 h 1162"/>
                <a:gd name="T16" fmla="*/ 384 w 576"/>
                <a:gd name="T17" fmla="*/ 122 h 1162"/>
                <a:gd name="T18" fmla="*/ 325 w 576"/>
                <a:gd name="T19" fmla="*/ 203 h 1162"/>
                <a:gd name="T20" fmla="*/ 257 w 576"/>
                <a:gd name="T21" fmla="*/ 308 h 1162"/>
                <a:gd name="T22" fmla="*/ 187 w 576"/>
                <a:gd name="T23" fmla="*/ 437 h 1162"/>
                <a:gd name="T24" fmla="*/ 119 w 576"/>
                <a:gd name="T25" fmla="*/ 588 h 1162"/>
                <a:gd name="T26" fmla="*/ 74 w 576"/>
                <a:gd name="T27" fmla="*/ 712 h 1162"/>
                <a:gd name="T28" fmla="*/ 49 w 576"/>
                <a:gd name="T29" fmla="*/ 799 h 1162"/>
                <a:gd name="T30" fmla="*/ 27 w 576"/>
                <a:gd name="T31" fmla="*/ 891 h 1162"/>
                <a:gd name="T32" fmla="*/ 11 w 576"/>
                <a:gd name="T33" fmla="*/ 984 h 1162"/>
                <a:gd name="T34" fmla="*/ 2 w 576"/>
                <a:gd name="T35" fmla="*/ 1083 h 1162"/>
                <a:gd name="T36" fmla="*/ 0 w 576"/>
                <a:gd name="T37" fmla="*/ 1133 h 1162"/>
                <a:gd name="T38" fmla="*/ 33 w 576"/>
                <a:gd name="T39" fmla="*/ 1144 h 1162"/>
                <a:gd name="T40" fmla="*/ 79 w 576"/>
                <a:gd name="T41" fmla="*/ 1156 h 1162"/>
                <a:gd name="T42" fmla="*/ 135 w 576"/>
                <a:gd name="T43" fmla="*/ 1162 h 1162"/>
                <a:gd name="T44" fmla="*/ 162 w 576"/>
                <a:gd name="T45" fmla="*/ 1158 h 1162"/>
                <a:gd name="T46" fmla="*/ 162 w 576"/>
                <a:gd name="T47" fmla="*/ 1138 h 1162"/>
                <a:gd name="T48" fmla="*/ 173 w 576"/>
                <a:gd name="T49" fmla="*/ 1011 h 1162"/>
                <a:gd name="T50" fmla="*/ 185 w 576"/>
                <a:gd name="T51" fmla="*/ 916 h 1162"/>
                <a:gd name="T52" fmla="*/ 205 w 576"/>
                <a:gd name="T53" fmla="*/ 810 h 1162"/>
                <a:gd name="T54" fmla="*/ 232 w 576"/>
                <a:gd name="T55" fmla="*/ 701 h 1162"/>
                <a:gd name="T56" fmla="*/ 268 w 576"/>
                <a:gd name="T57" fmla="*/ 593 h 1162"/>
                <a:gd name="T58" fmla="*/ 302 w 576"/>
                <a:gd name="T59" fmla="*/ 520 h 1162"/>
                <a:gd name="T60" fmla="*/ 314 w 576"/>
                <a:gd name="T61" fmla="*/ 496 h 1162"/>
                <a:gd name="T62" fmla="*/ 368 w 576"/>
                <a:gd name="T63" fmla="*/ 412 h 1162"/>
                <a:gd name="T64" fmla="*/ 467 w 576"/>
                <a:gd name="T65" fmla="*/ 267 h 1162"/>
                <a:gd name="T66" fmla="*/ 542 w 576"/>
                <a:gd name="T67" fmla="*/ 152 h 1162"/>
                <a:gd name="T68" fmla="*/ 565 w 576"/>
                <a:gd name="T69" fmla="*/ 108 h 1162"/>
                <a:gd name="T70" fmla="*/ 576 w 576"/>
                <a:gd name="T71" fmla="*/ 70 h 1162"/>
                <a:gd name="T72" fmla="*/ 572 w 576"/>
                <a:gd name="T73" fmla="*/ 47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6" h="1162">
                  <a:moveTo>
                    <a:pt x="569" y="39"/>
                  </a:moveTo>
                  <a:lnTo>
                    <a:pt x="569" y="39"/>
                  </a:lnTo>
                  <a:lnTo>
                    <a:pt x="560" y="25"/>
                  </a:lnTo>
                  <a:lnTo>
                    <a:pt x="549" y="13"/>
                  </a:lnTo>
                  <a:lnTo>
                    <a:pt x="544" y="7"/>
                  </a:lnTo>
                  <a:lnTo>
                    <a:pt x="536" y="4"/>
                  </a:lnTo>
                  <a:lnTo>
                    <a:pt x="529" y="2"/>
                  </a:lnTo>
                  <a:lnTo>
                    <a:pt x="522" y="0"/>
                  </a:lnTo>
                  <a:lnTo>
                    <a:pt x="513" y="2"/>
                  </a:lnTo>
                  <a:lnTo>
                    <a:pt x="504" y="4"/>
                  </a:lnTo>
                  <a:lnTo>
                    <a:pt x="495" y="9"/>
                  </a:lnTo>
                  <a:lnTo>
                    <a:pt x="483" y="16"/>
                  </a:lnTo>
                  <a:lnTo>
                    <a:pt x="470" y="25"/>
                  </a:lnTo>
                  <a:lnTo>
                    <a:pt x="458" y="38"/>
                  </a:lnTo>
                  <a:lnTo>
                    <a:pt x="427" y="70"/>
                  </a:lnTo>
                  <a:lnTo>
                    <a:pt x="427" y="70"/>
                  </a:lnTo>
                  <a:lnTo>
                    <a:pt x="407" y="91"/>
                  </a:lnTo>
                  <a:lnTo>
                    <a:pt x="384" y="122"/>
                  </a:lnTo>
                  <a:lnTo>
                    <a:pt x="355" y="159"/>
                  </a:lnTo>
                  <a:lnTo>
                    <a:pt x="325" y="203"/>
                  </a:lnTo>
                  <a:lnTo>
                    <a:pt x="291" y="253"/>
                  </a:lnTo>
                  <a:lnTo>
                    <a:pt x="257" y="308"/>
                  </a:lnTo>
                  <a:lnTo>
                    <a:pt x="221" y="371"/>
                  </a:lnTo>
                  <a:lnTo>
                    <a:pt x="187" y="437"/>
                  </a:lnTo>
                  <a:lnTo>
                    <a:pt x="151" y="511"/>
                  </a:lnTo>
                  <a:lnTo>
                    <a:pt x="119" y="588"/>
                  </a:lnTo>
                  <a:lnTo>
                    <a:pt x="88" y="669"/>
                  </a:lnTo>
                  <a:lnTo>
                    <a:pt x="74" y="712"/>
                  </a:lnTo>
                  <a:lnTo>
                    <a:pt x="61" y="755"/>
                  </a:lnTo>
                  <a:lnTo>
                    <a:pt x="49" y="799"/>
                  </a:lnTo>
                  <a:lnTo>
                    <a:pt x="38" y="844"/>
                  </a:lnTo>
                  <a:lnTo>
                    <a:pt x="27" y="891"/>
                  </a:lnTo>
                  <a:lnTo>
                    <a:pt x="18" y="937"/>
                  </a:lnTo>
                  <a:lnTo>
                    <a:pt x="11" y="984"/>
                  </a:lnTo>
                  <a:lnTo>
                    <a:pt x="6" y="1032"/>
                  </a:lnTo>
                  <a:lnTo>
                    <a:pt x="2" y="1083"/>
                  </a:lnTo>
                  <a:lnTo>
                    <a:pt x="0" y="1133"/>
                  </a:lnTo>
                  <a:lnTo>
                    <a:pt x="0" y="1133"/>
                  </a:lnTo>
                  <a:lnTo>
                    <a:pt x="15" y="1138"/>
                  </a:lnTo>
                  <a:lnTo>
                    <a:pt x="33" y="1144"/>
                  </a:lnTo>
                  <a:lnTo>
                    <a:pt x="54" y="1151"/>
                  </a:lnTo>
                  <a:lnTo>
                    <a:pt x="79" y="1156"/>
                  </a:lnTo>
                  <a:lnTo>
                    <a:pt x="106" y="1160"/>
                  </a:lnTo>
                  <a:lnTo>
                    <a:pt x="135" y="1162"/>
                  </a:lnTo>
                  <a:lnTo>
                    <a:pt x="147" y="1160"/>
                  </a:lnTo>
                  <a:lnTo>
                    <a:pt x="162" y="1158"/>
                  </a:lnTo>
                  <a:lnTo>
                    <a:pt x="162" y="1158"/>
                  </a:lnTo>
                  <a:lnTo>
                    <a:pt x="162" y="1138"/>
                  </a:lnTo>
                  <a:lnTo>
                    <a:pt x="165" y="1088"/>
                  </a:lnTo>
                  <a:lnTo>
                    <a:pt x="173" y="1011"/>
                  </a:lnTo>
                  <a:lnTo>
                    <a:pt x="178" y="966"/>
                  </a:lnTo>
                  <a:lnTo>
                    <a:pt x="185" y="916"/>
                  </a:lnTo>
                  <a:lnTo>
                    <a:pt x="194" y="864"/>
                  </a:lnTo>
                  <a:lnTo>
                    <a:pt x="205" y="810"/>
                  </a:lnTo>
                  <a:lnTo>
                    <a:pt x="217" y="755"/>
                  </a:lnTo>
                  <a:lnTo>
                    <a:pt x="232" y="701"/>
                  </a:lnTo>
                  <a:lnTo>
                    <a:pt x="248" y="645"/>
                  </a:lnTo>
                  <a:lnTo>
                    <a:pt x="268" y="593"/>
                  </a:lnTo>
                  <a:lnTo>
                    <a:pt x="289" y="543"/>
                  </a:lnTo>
                  <a:lnTo>
                    <a:pt x="302" y="520"/>
                  </a:lnTo>
                  <a:lnTo>
                    <a:pt x="314" y="496"/>
                  </a:lnTo>
                  <a:lnTo>
                    <a:pt x="314" y="496"/>
                  </a:lnTo>
                  <a:lnTo>
                    <a:pt x="341" y="453"/>
                  </a:lnTo>
                  <a:lnTo>
                    <a:pt x="368" y="412"/>
                  </a:lnTo>
                  <a:lnTo>
                    <a:pt x="418" y="335"/>
                  </a:lnTo>
                  <a:lnTo>
                    <a:pt x="467" y="267"/>
                  </a:lnTo>
                  <a:lnTo>
                    <a:pt x="510" y="206"/>
                  </a:lnTo>
                  <a:lnTo>
                    <a:pt x="542" y="152"/>
                  </a:lnTo>
                  <a:lnTo>
                    <a:pt x="556" y="129"/>
                  </a:lnTo>
                  <a:lnTo>
                    <a:pt x="565" y="108"/>
                  </a:lnTo>
                  <a:lnTo>
                    <a:pt x="572" y="88"/>
                  </a:lnTo>
                  <a:lnTo>
                    <a:pt x="576" y="70"/>
                  </a:lnTo>
                  <a:lnTo>
                    <a:pt x="574" y="54"/>
                  </a:lnTo>
                  <a:lnTo>
                    <a:pt x="572" y="47"/>
                  </a:lnTo>
                  <a:lnTo>
                    <a:pt x="569" y="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4" name="Freeform 32"/>
            <p:cNvSpPr>
              <a:spLocks/>
            </p:cNvSpPr>
            <p:nvPr/>
          </p:nvSpPr>
          <p:spPr bwMode="auto">
            <a:xfrm>
              <a:off x="3538538" y="1590675"/>
              <a:ext cx="74613" cy="76200"/>
            </a:xfrm>
            <a:custGeom>
              <a:avLst/>
              <a:gdLst>
                <a:gd name="T0" fmla="*/ 43 w 47"/>
                <a:gd name="T1" fmla="*/ 13 h 48"/>
                <a:gd name="T2" fmla="*/ 43 w 47"/>
                <a:gd name="T3" fmla="*/ 13 h 48"/>
                <a:gd name="T4" fmla="*/ 47 w 47"/>
                <a:gd name="T5" fmla="*/ 22 h 48"/>
                <a:gd name="T6" fmla="*/ 45 w 47"/>
                <a:gd name="T7" fmla="*/ 30 h 48"/>
                <a:gd name="T8" fmla="*/ 41 w 47"/>
                <a:gd name="T9" fmla="*/ 39 h 48"/>
                <a:gd name="T10" fmla="*/ 34 w 47"/>
                <a:gd name="T11" fmla="*/ 45 h 48"/>
                <a:gd name="T12" fmla="*/ 34 w 47"/>
                <a:gd name="T13" fmla="*/ 45 h 48"/>
                <a:gd name="T14" fmla="*/ 25 w 47"/>
                <a:gd name="T15" fmla="*/ 48 h 48"/>
                <a:gd name="T16" fmla="*/ 16 w 47"/>
                <a:gd name="T17" fmla="*/ 47 h 48"/>
                <a:gd name="T18" fmla="*/ 7 w 47"/>
                <a:gd name="T19" fmla="*/ 43 h 48"/>
                <a:gd name="T20" fmla="*/ 2 w 47"/>
                <a:gd name="T21" fmla="*/ 36 h 48"/>
                <a:gd name="T22" fmla="*/ 2 w 47"/>
                <a:gd name="T23" fmla="*/ 36 h 48"/>
                <a:gd name="T24" fmla="*/ 0 w 47"/>
                <a:gd name="T25" fmla="*/ 27 h 48"/>
                <a:gd name="T26" fmla="*/ 0 w 47"/>
                <a:gd name="T27" fmla="*/ 18 h 48"/>
                <a:gd name="T28" fmla="*/ 4 w 47"/>
                <a:gd name="T29" fmla="*/ 9 h 48"/>
                <a:gd name="T30" fmla="*/ 11 w 47"/>
                <a:gd name="T31" fmla="*/ 4 h 48"/>
                <a:gd name="T32" fmla="*/ 11 w 47"/>
                <a:gd name="T33" fmla="*/ 4 h 48"/>
                <a:gd name="T34" fmla="*/ 20 w 47"/>
                <a:gd name="T35" fmla="*/ 0 h 48"/>
                <a:gd name="T36" fmla="*/ 31 w 47"/>
                <a:gd name="T37" fmla="*/ 2 h 48"/>
                <a:gd name="T38" fmla="*/ 38 w 47"/>
                <a:gd name="T39" fmla="*/ 5 h 48"/>
                <a:gd name="T40" fmla="*/ 43 w 47"/>
                <a:gd name="T41"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8">
                  <a:moveTo>
                    <a:pt x="43" y="13"/>
                  </a:moveTo>
                  <a:lnTo>
                    <a:pt x="43" y="13"/>
                  </a:lnTo>
                  <a:lnTo>
                    <a:pt x="47" y="22"/>
                  </a:lnTo>
                  <a:lnTo>
                    <a:pt x="45" y="30"/>
                  </a:lnTo>
                  <a:lnTo>
                    <a:pt x="41" y="39"/>
                  </a:lnTo>
                  <a:lnTo>
                    <a:pt x="34" y="45"/>
                  </a:lnTo>
                  <a:lnTo>
                    <a:pt x="34" y="45"/>
                  </a:lnTo>
                  <a:lnTo>
                    <a:pt x="25" y="48"/>
                  </a:lnTo>
                  <a:lnTo>
                    <a:pt x="16" y="47"/>
                  </a:lnTo>
                  <a:lnTo>
                    <a:pt x="7" y="43"/>
                  </a:lnTo>
                  <a:lnTo>
                    <a:pt x="2" y="36"/>
                  </a:lnTo>
                  <a:lnTo>
                    <a:pt x="2" y="36"/>
                  </a:lnTo>
                  <a:lnTo>
                    <a:pt x="0" y="27"/>
                  </a:lnTo>
                  <a:lnTo>
                    <a:pt x="0" y="18"/>
                  </a:lnTo>
                  <a:lnTo>
                    <a:pt x="4" y="9"/>
                  </a:lnTo>
                  <a:lnTo>
                    <a:pt x="11" y="4"/>
                  </a:lnTo>
                  <a:lnTo>
                    <a:pt x="11" y="4"/>
                  </a:lnTo>
                  <a:lnTo>
                    <a:pt x="20" y="0"/>
                  </a:lnTo>
                  <a:lnTo>
                    <a:pt x="31" y="2"/>
                  </a:lnTo>
                  <a:lnTo>
                    <a:pt x="38" y="5"/>
                  </a:lnTo>
                  <a:lnTo>
                    <a:pt x="43" y="13"/>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33"/>
            <p:cNvSpPr>
              <a:spLocks/>
            </p:cNvSpPr>
            <p:nvPr/>
          </p:nvSpPr>
          <p:spPr bwMode="auto">
            <a:xfrm>
              <a:off x="3538538" y="1590675"/>
              <a:ext cx="74613" cy="76200"/>
            </a:xfrm>
            <a:custGeom>
              <a:avLst/>
              <a:gdLst>
                <a:gd name="T0" fmla="*/ 43 w 47"/>
                <a:gd name="T1" fmla="*/ 13 h 48"/>
                <a:gd name="T2" fmla="*/ 43 w 47"/>
                <a:gd name="T3" fmla="*/ 13 h 48"/>
                <a:gd name="T4" fmla="*/ 47 w 47"/>
                <a:gd name="T5" fmla="*/ 22 h 48"/>
                <a:gd name="T6" fmla="*/ 45 w 47"/>
                <a:gd name="T7" fmla="*/ 30 h 48"/>
                <a:gd name="T8" fmla="*/ 41 w 47"/>
                <a:gd name="T9" fmla="*/ 39 h 48"/>
                <a:gd name="T10" fmla="*/ 34 w 47"/>
                <a:gd name="T11" fmla="*/ 45 h 48"/>
                <a:gd name="T12" fmla="*/ 34 w 47"/>
                <a:gd name="T13" fmla="*/ 45 h 48"/>
                <a:gd name="T14" fmla="*/ 25 w 47"/>
                <a:gd name="T15" fmla="*/ 48 h 48"/>
                <a:gd name="T16" fmla="*/ 16 w 47"/>
                <a:gd name="T17" fmla="*/ 47 h 48"/>
                <a:gd name="T18" fmla="*/ 7 w 47"/>
                <a:gd name="T19" fmla="*/ 43 h 48"/>
                <a:gd name="T20" fmla="*/ 2 w 47"/>
                <a:gd name="T21" fmla="*/ 36 h 48"/>
                <a:gd name="T22" fmla="*/ 2 w 47"/>
                <a:gd name="T23" fmla="*/ 36 h 48"/>
                <a:gd name="T24" fmla="*/ 0 w 47"/>
                <a:gd name="T25" fmla="*/ 27 h 48"/>
                <a:gd name="T26" fmla="*/ 0 w 47"/>
                <a:gd name="T27" fmla="*/ 18 h 48"/>
                <a:gd name="T28" fmla="*/ 4 w 47"/>
                <a:gd name="T29" fmla="*/ 9 h 48"/>
                <a:gd name="T30" fmla="*/ 11 w 47"/>
                <a:gd name="T31" fmla="*/ 4 h 48"/>
                <a:gd name="T32" fmla="*/ 11 w 47"/>
                <a:gd name="T33" fmla="*/ 4 h 48"/>
                <a:gd name="T34" fmla="*/ 20 w 47"/>
                <a:gd name="T35" fmla="*/ 0 h 48"/>
                <a:gd name="T36" fmla="*/ 31 w 47"/>
                <a:gd name="T37" fmla="*/ 2 h 48"/>
                <a:gd name="T38" fmla="*/ 38 w 47"/>
                <a:gd name="T39" fmla="*/ 5 h 48"/>
                <a:gd name="T40" fmla="*/ 43 w 47"/>
                <a:gd name="T41"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48">
                  <a:moveTo>
                    <a:pt x="43" y="13"/>
                  </a:moveTo>
                  <a:lnTo>
                    <a:pt x="43" y="13"/>
                  </a:lnTo>
                  <a:lnTo>
                    <a:pt x="47" y="22"/>
                  </a:lnTo>
                  <a:lnTo>
                    <a:pt x="45" y="30"/>
                  </a:lnTo>
                  <a:lnTo>
                    <a:pt x="41" y="39"/>
                  </a:lnTo>
                  <a:lnTo>
                    <a:pt x="34" y="45"/>
                  </a:lnTo>
                  <a:lnTo>
                    <a:pt x="34" y="45"/>
                  </a:lnTo>
                  <a:lnTo>
                    <a:pt x="25" y="48"/>
                  </a:lnTo>
                  <a:lnTo>
                    <a:pt x="16" y="47"/>
                  </a:lnTo>
                  <a:lnTo>
                    <a:pt x="7" y="43"/>
                  </a:lnTo>
                  <a:lnTo>
                    <a:pt x="2" y="36"/>
                  </a:lnTo>
                  <a:lnTo>
                    <a:pt x="2" y="36"/>
                  </a:lnTo>
                  <a:lnTo>
                    <a:pt x="0" y="27"/>
                  </a:lnTo>
                  <a:lnTo>
                    <a:pt x="0" y="18"/>
                  </a:lnTo>
                  <a:lnTo>
                    <a:pt x="4" y="9"/>
                  </a:lnTo>
                  <a:lnTo>
                    <a:pt x="11" y="4"/>
                  </a:lnTo>
                  <a:lnTo>
                    <a:pt x="11" y="4"/>
                  </a:lnTo>
                  <a:lnTo>
                    <a:pt x="20" y="0"/>
                  </a:lnTo>
                  <a:lnTo>
                    <a:pt x="31" y="2"/>
                  </a:lnTo>
                  <a:lnTo>
                    <a:pt x="38" y="5"/>
                  </a:lnTo>
                  <a:lnTo>
                    <a:pt x="43"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 name="Freeform 34"/>
            <p:cNvSpPr>
              <a:spLocks/>
            </p:cNvSpPr>
            <p:nvPr/>
          </p:nvSpPr>
          <p:spPr bwMode="auto">
            <a:xfrm>
              <a:off x="1763713" y="6149975"/>
              <a:ext cx="955675" cy="708025"/>
            </a:xfrm>
            <a:custGeom>
              <a:avLst/>
              <a:gdLst>
                <a:gd name="T0" fmla="*/ 263 w 602"/>
                <a:gd name="T1" fmla="*/ 66 h 446"/>
                <a:gd name="T2" fmla="*/ 301 w 602"/>
                <a:gd name="T3" fmla="*/ 152 h 446"/>
                <a:gd name="T4" fmla="*/ 333 w 602"/>
                <a:gd name="T5" fmla="*/ 215 h 446"/>
                <a:gd name="T6" fmla="*/ 349 w 602"/>
                <a:gd name="T7" fmla="*/ 238 h 446"/>
                <a:gd name="T8" fmla="*/ 363 w 602"/>
                <a:gd name="T9" fmla="*/ 251 h 446"/>
                <a:gd name="T10" fmla="*/ 381 w 602"/>
                <a:gd name="T11" fmla="*/ 256 h 446"/>
                <a:gd name="T12" fmla="*/ 476 w 602"/>
                <a:gd name="T13" fmla="*/ 272 h 446"/>
                <a:gd name="T14" fmla="*/ 568 w 602"/>
                <a:gd name="T15" fmla="*/ 288 h 446"/>
                <a:gd name="T16" fmla="*/ 584 w 602"/>
                <a:gd name="T17" fmla="*/ 294 h 446"/>
                <a:gd name="T18" fmla="*/ 595 w 602"/>
                <a:gd name="T19" fmla="*/ 304 h 446"/>
                <a:gd name="T20" fmla="*/ 600 w 602"/>
                <a:gd name="T21" fmla="*/ 324 h 446"/>
                <a:gd name="T22" fmla="*/ 602 w 602"/>
                <a:gd name="T23" fmla="*/ 376 h 446"/>
                <a:gd name="T24" fmla="*/ 598 w 602"/>
                <a:gd name="T25" fmla="*/ 424 h 446"/>
                <a:gd name="T26" fmla="*/ 596 w 602"/>
                <a:gd name="T27" fmla="*/ 446 h 446"/>
                <a:gd name="T28" fmla="*/ 485 w 602"/>
                <a:gd name="T29" fmla="*/ 442 h 446"/>
                <a:gd name="T30" fmla="*/ 383 w 602"/>
                <a:gd name="T31" fmla="*/ 432 h 446"/>
                <a:gd name="T32" fmla="*/ 313 w 602"/>
                <a:gd name="T33" fmla="*/ 419 h 446"/>
                <a:gd name="T34" fmla="*/ 249 w 602"/>
                <a:gd name="T35" fmla="*/ 403 h 446"/>
                <a:gd name="T36" fmla="*/ 199 w 602"/>
                <a:gd name="T37" fmla="*/ 380 h 446"/>
                <a:gd name="T38" fmla="*/ 181 w 602"/>
                <a:gd name="T39" fmla="*/ 365 h 446"/>
                <a:gd name="T40" fmla="*/ 181 w 602"/>
                <a:gd name="T41" fmla="*/ 355 h 446"/>
                <a:gd name="T42" fmla="*/ 177 w 602"/>
                <a:gd name="T43" fmla="*/ 295 h 446"/>
                <a:gd name="T44" fmla="*/ 170 w 602"/>
                <a:gd name="T45" fmla="*/ 269 h 446"/>
                <a:gd name="T46" fmla="*/ 159 w 602"/>
                <a:gd name="T47" fmla="*/ 276 h 446"/>
                <a:gd name="T48" fmla="*/ 123 w 602"/>
                <a:gd name="T49" fmla="*/ 297 h 446"/>
                <a:gd name="T50" fmla="*/ 100 w 602"/>
                <a:gd name="T51" fmla="*/ 306 h 446"/>
                <a:gd name="T52" fmla="*/ 93 w 602"/>
                <a:gd name="T53" fmla="*/ 303 h 446"/>
                <a:gd name="T54" fmla="*/ 71 w 602"/>
                <a:gd name="T55" fmla="*/ 285 h 446"/>
                <a:gd name="T56" fmla="*/ 23 w 602"/>
                <a:gd name="T57" fmla="*/ 236 h 446"/>
                <a:gd name="T58" fmla="*/ 5 w 602"/>
                <a:gd name="T59" fmla="*/ 209 h 446"/>
                <a:gd name="T60" fmla="*/ 0 w 602"/>
                <a:gd name="T61" fmla="*/ 195 h 446"/>
                <a:gd name="T62" fmla="*/ 0 w 602"/>
                <a:gd name="T63" fmla="*/ 188 h 446"/>
                <a:gd name="T64" fmla="*/ 8 w 602"/>
                <a:gd name="T65" fmla="*/ 168 h 446"/>
                <a:gd name="T66" fmla="*/ 51 w 602"/>
                <a:gd name="T67" fmla="*/ 113 h 446"/>
                <a:gd name="T68" fmla="*/ 132 w 602"/>
                <a:gd name="T69" fmla="*/ 23 h 446"/>
                <a:gd name="T70" fmla="*/ 154 w 602"/>
                <a:gd name="T71" fmla="*/ 0 h 446"/>
                <a:gd name="T72" fmla="*/ 197 w 602"/>
                <a:gd name="T73" fmla="*/ 18 h 446"/>
                <a:gd name="T74" fmla="*/ 233 w 602"/>
                <a:gd name="T75" fmla="*/ 37 h 446"/>
                <a:gd name="T76" fmla="*/ 263 w 602"/>
                <a:gd name="T77" fmla="*/ 6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2" h="446">
                  <a:moveTo>
                    <a:pt x="263" y="66"/>
                  </a:moveTo>
                  <a:lnTo>
                    <a:pt x="263" y="66"/>
                  </a:lnTo>
                  <a:lnTo>
                    <a:pt x="274" y="93"/>
                  </a:lnTo>
                  <a:lnTo>
                    <a:pt x="301" y="152"/>
                  </a:lnTo>
                  <a:lnTo>
                    <a:pt x="315" y="184"/>
                  </a:lnTo>
                  <a:lnTo>
                    <a:pt x="333" y="215"/>
                  </a:lnTo>
                  <a:lnTo>
                    <a:pt x="340" y="227"/>
                  </a:lnTo>
                  <a:lnTo>
                    <a:pt x="349" y="238"/>
                  </a:lnTo>
                  <a:lnTo>
                    <a:pt x="356" y="245"/>
                  </a:lnTo>
                  <a:lnTo>
                    <a:pt x="363" y="251"/>
                  </a:lnTo>
                  <a:lnTo>
                    <a:pt x="363" y="251"/>
                  </a:lnTo>
                  <a:lnTo>
                    <a:pt x="381" y="256"/>
                  </a:lnTo>
                  <a:lnTo>
                    <a:pt x="408" y="261"/>
                  </a:lnTo>
                  <a:lnTo>
                    <a:pt x="476" y="272"/>
                  </a:lnTo>
                  <a:lnTo>
                    <a:pt x="541" y="283"/>
                  </a:lnTo>
                  <a:lnTo>
                    <a:pt x="568" y="288"/>
                  </a:lnTo>
                  <a:lnTo>
                    <a:pt x="584" y="294"/>
                  </a:lnTo>
                  <a:lnTo>
                    <a:pt x="584" y="294"/>
                  </a:lnTo>
                  <a:lnTo>
                    <a:pt x="591" y="297"/>
                  </a:lnTo>
                  <a:lnTo>
                    <a:pt x="595" y="304"/>
                  </a:lnTo>
                  <a:lnTo>
                    <a:pt x="598" y="313"/>
                  </a:lnTo>
                  <a:lnTo>
                    <a:pt x="600" y="324"/>
                  </a:lnTo>
                  <a:lnTo>
                    <a:pt x="602" y="349"/>
                  </a:lnTo>
                  <a:lnTo>
                    <a:pt x="602" y="376"/>
                  </a:lnTo>
                  <a:lnTo>
                    <a:pt x="602" y="401"/>
                  </a:lnTo>
                  <a:lnTo>
                    <a:pt x="598" y="424"/>
                  </a:lnTo>
                  <a:lnTo>
                    <a:pt x="596" y="446"/>
                  </a:lnTo>
                  <a:lnTo>
                    <a:pt x="596" y="446"/>
                  </a:lnTo>
                  <a:lnTo>
                    <a:pt x="543" y="444"/>
                  </a:lnTo>
                  <a:lnTo>
                    <a:pt x="485" y="442"/>
                  </a:lnTo>
                  <a:lnTo>
                    <a:pt x="419" y="435"/>
                  </a:lnTo>
                  <a:lnTo>
                    <a:pt x="383" y="432"/>
                  </a:lnTo>
                  <a:lnTo>
                    <a:pt x="347" y="426"/>
                  </a:lnTo>
                  <a:lnTo>
                    <a:pt x="313" y="419"/>
                  </a:lnTo>
                  <a:lnTo>
                    <a:pt x="279" y="412"/>
                  </a:lnTo>
                  <a:lnTo>
                    <a:pt x="249" y="403"/>
                  </a:lnTo>
                  <a:lnTo>
                    <a:pt x="222" y="392"/>
                  </a:lnTo>
                  <a:lnTo>
                    <a:pt x="199" y="380"/>
                  </a:lnTo>
                  <a:lnTo>
                    <a:pt x="190" y="373"/>
                  </a:lnTo>
                  <a:lnTo>
                    <a:pt x="181" y="365"/>
                  </a:lnTo>
                  <a:lnTo>
                    <a:pt x="181" y="365"/>
                  </a:lnTo>
                  <a:lnTo>
                    <a:pt x="181" y="355"/>
                  </a:lnTo>
                  <a:lnTo>
                    <a:pt x="181" y="328"/>
                  </a:lnTo>
                  <a:lnTo>
                    <a:pt x="177" y="295"/>
                  </a:lnTo>
                  <a:lnTo>
                    <a:pt x="175" y="281"/>
                  </a:lnTo>
                  <a:lnTo>
                    <a:pt x="170" y="269"/>
                  </a:lnTo>
                  <a:lnTo>
                    <a:pt x="170" y="269"/>
                  </a:lnTo>
                  <a:lnTo>
                    <a:pt x="159" y="276"/>
                  </a:lnTo>
                  <a:lnTo>
                    <a:pt x="136" y="290"/>
                  </a:lnTo>
                  <a:lnTo>
                    <a:pt x="123" y="297"/>
                  </a:lnTo>
                  <a:lnTo>
                    <a:pt x="111" y="303"/>
                  </a:lnTo>
                  <a:lnTo>
                    <a:pt x="100" y="306"/>
                  </a:lnTo>
                  <a:lnTo>
                    <a:pt x="96" y="304"/>
                  </a:lnTo>
                  <a:lnTo>
                    <a:pt x="93" y="303"/>
                  </a:lnTo>
                  <a:lnTo>
                    <a:pt x="93" y="303"/>
                  </a:lnTo>
                  <a:lnTo>
                    <a:pt x="71" y="285"/>
                  </a:lnTo>
                  <a:lnTo>
                    <a:pt x="39" y="254"/>
                  </a:lnTo>
                  <a:lnTo>
                    <a:pt x="23" y="236"/>
                  </a:lnTo>
                  <a:lnTo>
                    <a:pt x="10" y="218"/>
                  </a:lnTo>
                  <a:lnTo>
                    <a:pt x="5" y="209"/>
                  </a:lnTo>
                  <a:lnTo>
                    <a:pt x="1" y="202"/>
                  </a:lnTo>
                  <a:lnTo>
                    <a:pt x="0" y="195"/>
                  </a:lnTo>
                  <a:lnTo>
                    <a:pt x="0" y="188"/>
                  </a:lnTo>
                  <a:lnTo>
                    <a:pt x="0" y="188"/>
                  </a:lnTo>
                  <a:lnTo>
                    <a:pt x="3" y="179"/>
                  </a:lnTo>
                  <a:lnTo>
                    <a:pt x="8" y="168"/>
                  </a:lnTo>
                  <a:lnTo>
                    <a:pt x="26" y="143"/>
                  </a:lnTo>
                  <a:lnTo>
                    <a:pt x="51" y="113"/>
                  </a:lnTo>
                  <a:lnTo>
                    <a:pt x="80" y="80"/>
                  </a:lnTo>
                  <a:lnTo>
                    <a:pt x="132" y="23"/>
                  </a:lnTo>
                  <a:lnTo>
                    <a:pt x="154" y="0"/>
                  </a:lnTo>
                  <a:lnTo>
                    <a:pt x="154" y="0"/>
                  </a:lnTo>
                  <a:lnTo>
                    <a:pt x="166" y="3"/>
                  </a:lnTo>
                  <a:lnTo>
                    <a:pt x="197" y="18"/>
                  </a:lnTo>
                  <a:lnTo>
                    <a:pt x="215" y="27"/>
                  </a:lnTo>
                  <a:lnTo>
                    <a:pt x="233" y="37"/>
                  </a:lnTo>
                  <a:lnTo>
                    <a:pt x="249" y="52"/>
                  </a:lnTo>
                  <a:lnTo>
                    <a:pt x="263" y="66"/>
                  </a:lnTo>
                  <a:close/>
                </a:path>
              </a:pathLst>
            </a:custGeom>
            <a:solidFill>
              <a:srgbClr val="38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Freeform 35"/>
            <p:cNvSpPr>
              <a:spLocks/>
            </p:cNvSpPr>
            <p:nvPr/>
          </p:nvSpPr>
          <p:spPr bwMode="auto">
            <a:xfrm>
              <a:off x="1763713" y="6149975"/>
              <a:ext cx="955675" cy="708025"/>
            </a:xfrm>
            <a:custGeom>
              <a:avLst/>
              <a:gdLst>
                <a:gd name="T0" fmla="*/ 263 w 602"/>
                <a:gd name="T1" fmla="*/ 66 h 446"/>
                <a:gd name="T2" fmla="*/ 301 w 602"/>
                <a:gd name="T3" fmla="*/ 152 h 446"/>
                <a:gd name="T4" fmla="*/ 333 w 602"/>
                <a:gd name="T5" fmla="*/ 215 h 446"/>
                <a:gd name="T6" fmla="*/ 349 w 602"/>
                <a:gd name="T7" fmla="*/ 238 h 446"/>
                <a:gd name="T8" fmla="*/ 363 w 602"/>
                <a:gd name="T9" fmla="*/ 251 h 446"/>
                <a:gd name="T10" fmla="*/ 381 w 602"/>
                <a:gd name="T11" fmla="*/ 256 h 446"/>
                <a:gd name="T12" fmla="*/ 476 w 602"/>
                <a:gd name="T13" fmla="*/ 272 h 446"/>
                <a:gd name="T14" fmla="*/ 568 w 602"/>
                <a:gd name="T15" fmla="*/ 288 h 446"/>
                <a:gd name="T16" fmla="*/ 584 w 602"/>
                <a:gd name="T17" fmla="*/ 294 h 446"/>
                <a:gd name="T18" fmla="*/ 595 w 602"/>
                <a:gd name="T19" fmla="*/ 304 h 446"/>
                <a:gd name="T20" fmla="*/ 600 w 602"/>
                <a:gd name="T21" fmla="*/ 324 h 446"/>
                <a:gd name="T22" fmla="*/ 602 w 602"/>
                <a:gd name="T23" fmla="*/ 376 h 446"/>
                <a:gd name="T24" fmla="*/ 598 w 602"/>
                <a:gd name="T25" fmla="*/ 424 h 446"/>
                <a:gd name="T26" fmla="*/ 596 w 602"/>
                <a:gd name="T27" fmla="*/ 446 h 446"/>
                <a:gd name="T28" fmla="*/ 485 w 602"/>
                <a:gd name="T29" fmla="*/ 442 h 446"/>
                <a:gd name="T30" fmla="*/ 383 w 602"/>
                <a:gd name="T31" fmla="*/ 432 h 446"/>
                <a:gd name="T32" fmla="*/ 313 w 602"/>
                <a:gd name="T33" fmla="*/ 419 h 446"/>
                <a:gd name="T34" fmla="*/ 249 w 602"/>
                <a:gd name="T35" fmla="*/ 403 h 446"/>
                <a:gd name="T36" fmla="*/ 199 w 602"/>
                <a:gd name="T37" fmla="*/ 380 h 446"/>
                <a:gd name="T38" fmla="*/ 181 w 602"/>
                <a:gd name="T39" fmla="*/ 365 h 446"/>
                <a:gd name="T40" fmla="*/ 181 w 602"/>
                <a:gd name="T41" fmla="*/ 355 h 446"/>
                <a:gd name="T42" fmla="*/ 177 w 602"/>
                <a:gd name="T43" fmla="*/ 295 h 446"/>
                <a:gd name="T44" fmla="*/ 170 w 602"/>
                <a:gd name="T45" fmla="*/ 269 h 446"/>
                <a:gd name="T46" fmla="*/ 159 w 602"/>
                <a:gd name="T47" fmla="*/ 276 h 446"/>
                <a:gd name="T48" fmla="*/ 123 w 602"/>
                <a:gd name="T49" fmla="*/ 297 h 446"/>
                <a:gd name="T50" fmla="*/ 100 w 602"/>
                <a:gd name="T51" fmla="*/ 306 h 446"/>
                <a:gd name="T52" fmla="*/ 93 w 602"/>
                <a:gd name="T53" fmla="*/ 303 h 446"/>
                <a:gd name="T54" fmla="*/ 71 w 602"/>
                <a:gd name="T55" fmla="*/ 285 h 446"/>
                <a:gd name="T56" fmla="*/ 23 w 602"/>
                <a:gd name="T57" fmla="*/ 236 h 446"/>
                <a:gd name="T58" fmla="*/ 5 w 602"/>
                <a:gd name="T59" fmla="*/ 209 h 446"/>
                <a:gd name="T60" fmla="*/ 0 w 602"/>
                <a:gd name="T61" fmla="*/ 195 h 446"/>
                <a:gd name="T62" fmla="*/ 0 w 602"/>
                <a:gd name="T63" fmla="*/ 188 h 446"/>
                <a:gd name="T64" fmla="*/ 8 w 602"/>
                <a:gd name="T65" fmla="*/ 168 h 446"/>
                <a:gd name="T66" fmla="*/ 51 w 602"/>
                <a:gd name="T67" fmla="*/ 113 h 446"/>
                <a:gd name="T68" fmla="*/ 132 w 602"/>
                <a:gd name="T69" fmla="*/ 23 h 446"/>
                <a:gd name="T70" fmla="*/ 154 w 602"/>
                <a:gd name="T71" fmla="*/ 0 h 446"/>
                <a:gd name="T72" fmla="*/ 197 w 602"/>
                <a:gd name="T73" fmla="*/ 18 h 446"/>
                <a:gd name="T74" fmla="*/ 233 w 602"/>
                <a:gd name="T75" fmla="*/ 37 h 446"/>
                <a:gd name="T76" fmla="*/ 263 w 602"/>
                <a:gd name="T77" fmla="*/ 6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2" h="446">
                  <a:moveTo>
                    <a:pt x="263" y="66"/>
                  </a:moveTo>
                  <a:lnTo>
                    <a:pt x="263" y="66"/>
                  </a:lnTo>
                  <a:lnTo>
                    <a:pt x="274" y="93"/>
                  </a:lnTo>
                  <a:lnTo>
                    <a:pt x="301" y="152"/>
                  </a:lnTo>
                  <a:lnTo>
                    <a:pt x="315" y="184"/>
                  </a:lnTo>
                  <a:lnTo>
                    <a:pt x="333" y="215"/>
                  </a:lnTo>
                  <a:lnTo>
                    <a:pt x="340" y="227"/>
                  </a:lnTo>
                  <a:lnTo>
                    <a:pt x="349" y="238"/>
                  </a:lnTo>
                  <a:lnTo>
                    <a:pt x="356" y="245"/>
                  </a:lnTo>
                  <a:lnTo>
                    <a:pt x="363" y="251"/>
                  </a:lnTo>
                  <a:lnTo>
                    <a:pt x="363" y="251"/>
                  </a:lnTo>
                  <a:lnTo>
                    <a:pt x="381" y="256"/>
                  </a:lnTo>
                  <a:lnTo>
                    <a:pt x="408" y="261"/>
                  </a:lnTo>
                  <a:lnTo>
                    <a:pt x="476" y="272"/>
                  </a:lnTo>
                  <a:lnTo>
                    <a:pt x="541" y="283"/>
                  </a:lnTo>
                  <a:lnTo>
                    <a:pt x="568" y="288"/>
                  </a:lnTo>
                  <a:lnTo>
                    <a:pt x="584" y="294"/>
                  </a:lnTo>
                  <a:lnTo>
                    <a:pt x="584" y="294"/>
                  </a:lnTo>
                  <a:lnTo>
                    <a:pt x="591" y="297"/>
                  </a:lnTo>
                  <a:lnTo>
                    <a:pt x="595" y="304"/>
                  </a:lnTo>
                  <a:lnTo>
                    <a:pt x="598" y="313"/>
                  </a:lnTo>
                  <a:lnTo>
                    <a:pt x="600" y="324"/>
                  </a:lnTo>
                  <a:lnTo>
                    <a:pt x="602" y="349"/>
                  </a:lnTo>
                  <a:lnTo>
                    <a:pt x="602" y="376"/>
                  </a:lnTo>
                  <a:lnTo>
                    <a:pt x="602" y="401"/>
                  </a:lnTo>
                  <a:lnTo>
                    <a:pt x="598" y="424"/>
                  </a:lnTo>
                  <a:lnTo>
                    <a:pt x="596" y="446"/>
                  </a:lnTo>
                  <a:lnTo>
                    <a:pt x="596" y="446"/>
                  </a:lnTo>
                  <a:lnTo>
                    <a:pt x="543" y="444"/>
                  </a:lnTo>
                  <a:lnTo>
                    <a:pt x="485" y="442"/>
                  </a:lnTo>
                  <a:lnTo>
                    <a:pt x="419" y="435"/>
                  </a:lnTo>
                  <a:lnTo>
                    <a:pt x="383" y="432"/>
                  </a:lnTo>
                  <a:lnTo>
                    <a:pt x="347" y="426"/>
                  </a:lnTo>
                  <a:lnTo>
                    <a:pt x="313" y="419"/>
                  </a:lnTo>
                  <a:lnTo>
                    <a:pt x="279" y="412"/>
                  </a:lnTo>
                  <a:lnTo>
                    <a:pt x="249" y="403"/>
                  </a:lnTo>
                  <a:lnTo>
                    <a:pt x="222" y="392"/>
                  </a:lnTo>
                  <a:lnTo>
                    <a:pt x="199" y="380"/>
                  </a:lnTo>
                  <a:lnTo>
                    <a:pt x="190" y="373"/>
                  </a:lnTo>
                  <a:lnTo>
                    <a:pt x="181" y="365"/>
                  </a:lnTo>
                  <a:lnTo>
                    <a:pt x="181" y="365"/>
                  </a:lnTo>
                  <a:lnTo>
                    <a:pt x="181" y="355"/>
                  </a:lnTo>
                  <a:lnTo>
                    <a:pt x="181" y="328"/>
                  </a:lnTo>
                  <a:lnTo>
                    <a:pt x="177" y="295"/>
                  </a:lnTo>
                  <a:lnTo>
                    <a:pt x="175" y="281"/>
                  </a:lnTo>
                  <a:lnTo>
                    <a:pt x="170" y="269"/>
                  </a:lnTo>
                  <a:lnTo>
                    <a:pt x="170" y="269"/>
                  </a:lnTo>
                  <a:lnTo>
                    <a:pt x="159" y="276"/>
                  </a:lnTo>
                  <a:lnTo>
                    <a:pt x="136" y="290"/>
                  </a:lnTo>
                  <a:lnTo>
                    <a:pt x="123" y="297"/>
                  </a:lnTo>
                  <a:lnTo>
                    <a:pt x="111" y="303"/>
                  </a:lnTo>
                  <a:lnTo>
                    <a:pt x="100" y="306"/>
                  </a:lnTo>
                  <a:lnTo>
                    <a:pt x="96" y="304"/>
                  </a:lnTo>
                  <a:lnTo>
                    <a:pt x="93" y="303"/>
                  </a:lnTo>
                  <a:lnTo>
                    <a:pt x="93" y="303"/>
                  </a:lnTo>
                  <a:lnTo>
                    <a:pt x="71" y="285"/>
                  </a:lnTo>
                  <a:lnTo>
                    <a:pt x="39" y="254"/>
                  </a:lnTo>
                  <a:lnTo>
                    <a:pt x="23" y="236"/>
                  </a:lnTo>
                  <a:lnTo>
                    <a:pt x="10" y="218"/>
                  </a:lnTo>
                  <a:lnTo>
                    <a:pt x="5" y="209"/>
                  </a:lnTo>
                  <a:lnTo>
                    <a:pt x="1" y="202"/>
                  </a:lnTo>
                  <a:lnTo>
                    <a:pt x="0" y="195"/>
                  </a:lnTo>
                  <a:lnTo>
                    <a:pt x="0" y="188"/>
                  </a:lnTo>
                  <a:lnTo>
                    <a:pt x="0" y="188"/>
                  </a:lnTo>
                  <a:lnTo>
                    <a:pt x="3" y="179"/>
                  </a:lnTo>
                  <a:lnTo>
                    <a:pt x="8" y="168"/>
                  </a:lnTo>
                  <a:lnTo>
                    <a:pt x="26" y="143"/>
                  </a:lnTo>
                  <a:lnTo>
                    <a:pt x="51" y="113"/>
                  </a:lnTo>
                  <a:lnTo>
                    <a:pt x="80" y="80"/>
                  </a:lnTo>
                  <a:lnTo>
                    <a:pt x="132" y="23"/>
                  </a:lnTo>
                  <a:lnTo>
                    <a:pt x="154" y="0"/>
                  </a:lnTo>
                  <a:lnTo>
                    <a:pt x="154" y="0"/>
                  </a:lnTo>
                  <a:lnTo>
                    <a:pt x="166" y="3"/>
                  </a:lnTo>
                  <a:lnTo>
                    <a:pt x="197" y="18"/>
                  </a:lnTo>
                  <a:lnTo>
                    <a:pt x="215" y="27"/>
                  </a:lnTo>
                  <a:lnTo>
                    <a:pt x="233" y="37"/>
                  </a:lnTo>
                  <a:lnTo>
                    <a:pt x="249" y="52"/>
                  </a:lnTo>
                  <a:lnTo>
                    <a:pt x="263"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 name="Freeform 36"/>
            <p:cNvSpPr>
              <a:spLocks/>
            </p:cNvSpPr>
            <p:nvPr/>
          </p:nvSpPr>
          <p:spPr bwMode="auto">
            <a:xfrm>
              <a:off x="1919288" y="3597275"/>
              <a:ext cx="1711325" cy="2751138"/>
            </a:xfrm>
            <a:custGeom>
              <a:avLst/>
              <a:gdLst>
                <a:gd name="T0" fmla="*/ 516 w 1078"/>
                <a:gd name="T1" fmla="*/ 111 h 1733"/>
                <a:gd name="T2" fmla="*/ 511 w 1078"/>
                <a:gd name="T3" fmla="*/ 118 h 1733"/>
                <a:gd name="T4" fmla="*/ 500 w 1078"/>
                <a:gd name="T5" fmla="*/ 147 h 1733"/>
                <a:gd name="T6" fmla="*/ 495 w 1078"/>
                <a:gd name="T7" fmla="*/ 213 h 1733"/>
                <a:gd name="T8" fmla="*/ 504 w 1078"/>
                <a:gd name="T9" fmla="*/ 328 h 1733"/>
                <a:gd name="T10" fmla="*/ 507 w 1078"/>
                <a:gd name="T11" fmla="*/ 364 h 1733"/>
                <a:gd name="T12" fmla="*/ 509 w 1078"/>
                <a:gd name="T13" fmla="*/ 441 h 1733"/>
                <a:gd name="T14" fmla="*/ 507 w 1078"/>
                <a:gd name="T15" fmla="*/ 520 h 1733"/>
                <a:gd name="T16" fmla="*/ 495 w 1078"/>
                <a:gd name="T17" fmla="*/ 638 h 1733"/>
                <a:gd name="T18" fmla="*/ 472 w 1078"/>
                <a:gd name="T19" fmla="*/ 780 h 1733"/>
                <a:gd name="T20" fmla="*/ 445 w 1078"/>
                <a:gd name="T21" fmla="*/ 885 h 1733"/>
                <a:gd name="T22" fmla="*/ 434 w 1078"/>
                <a:gd name="T23" fmla="*/ 918 h 1733"/>
                <a:gd name="T24" fmla="*/ 393 w 1078"/>
                <a:gd name="T25" fmla="*/ 1016 h 1733"/>
                <a:gd name="T26" fmla="*/ 326 w 1078"/>
                <a:gd name="T27" fmla="*/ 1145 h 1733"/>
                <a:gd name="T28" fmla="*/ 253 w 1078"/>
                <a:gd name="T29" fmla="*/ 1267 h 1733"/>
                <a:gd name="T30" fmla="*/ 179 w 1078"/>
                <a:gd name="T31" fmla="*/ 1376 h 1733"/>
                <a:gd name="T32" fmla="*/ 109 w 1078"/>
                <a:gd name="T33" fmla="*/ 1470 h 1733"/>
                <a:gd name="T34" fmla="*/ 14 w 1078"/>
                <a:gd name="T35" fmla="*/ 1588 h 1733"/>
                <a:gd name="T36" fmla="*/ 0 w 1078"/>
                <a:gd name="T37" fmla="*/ 1604 h 1733"/>
                <a:gd name="T38" fmla="*/ 49 w 1078"/>
                <a:gd name="T39" fmla="*/ 1649 h 1733"/>
                <a:gd name="T40" fmla="*/ 113 w 1078"/>
                <a:gd name="T41" fmla="*/ 1699 h 1733"/>
                <a:gd name="T42" fmla="*/ 147 w 1078"/>
                <a:gd name="T43" fmla="*/ 1719 h 1733"/>
                <a:gd name="T44" fmla="*/ 181 w 1078"/>
                <a:gd name="T45" fmla="*/ 1731 h 1733"/>
                <a:gd name="T46" fmla="*/ 208 w 1078"/>
                <a:gd name="T47" fmla="*/ 1731 h 1733"/>
                <a:gd name="T48" fmla="*/ 215 w 1078"/>
                <a:gd name="T49" fmla="*/ 1728 h 1733"/>
                <a:gd name="T50" fmla="*/ 244 w 1078"/>
                <a:gd name="T51" fmla="*/ 1703 h 1733"/>
                <a:gd name="T52" fmla="*/ 294 w 1078"/>
                <a:gd name="T53" fmla="*/ 1638 h 1733"/>
                <a:gd name="T54" fmla="*/ 355 w 1078"/>
                <a:gd name="T55" fmla="*/ 1545 h 1733"/>
                <a:gd name="T56" fmla="*/ 421 w 1078"/>
                <a:gd name="T57" fmla="*/ 1436 h 1733"/>
                <a:gd name="T58" fmla="*/ 549 w 1078"/>
                <a:gd name="T59" fmla="*/ 1206 h 1733"/>
                <a:gd name="T60" fmla="*/ 599 w 1078"/>
                <a:gd name="T61" fmla="*/ 1104 h 1733"/>
                <a:gd name="T62" fmla="*/ 633 w 1078"/>
                <a:gd name="T63" fmla="*/ 1023 h 1733"/>
                <a:gd name="T64" fmla="*/ 660 w 1078"/>
                <a:gd name="T65" fmla="*/ 944 h 1733"/>
                <a:gd name="T66" fmla="*/ 741 w 1078"/>
                <a:gd name="T67" fmla="*/ 681 h 1733"/>
                <a:gd name="T68" fmla="*/ 793 w 1078"/>
                <a:gd name="T69" fmla="*/ 529 h 1733"/>
                <a:gd name="T70" fmla="*/ 816 w 1078"/>
                <a:gd name="T71" fmla="*/ 471 h 1733"/>
                <a:gd name="T72" fmla="*/ 836 w 1078"/>
                <a:gd name="T73" fmla="*/ 434 h 1733"/>
                <a:gd name="T74" fmla="*/ 848 w 1078"/>
                <a:gd name="T75" fmla="*/ 419 h 1733"/>
                <a:gd name="T76" fmla="*/ 896 w 1078"/>
                <a:gd name="T77" fmla="*/ 365 h 1733"/>
                <a:gd name="T78" fmla="*/ 979 w 1078"/>
                <a:gd name="T79" fmla="*/ 274 h 1733"/>
                <a:gd name="T80" fmla="*/ 1018 w 1078"/>
                <a:gd name="T81" fmla="*/ 224 h 1733"/>
                <a:gd name="T82" fmla="*/ 1051 w 1078"/>
                <a:gd name="T83" fmla="*/ 170 h 1733"/>
                <a:gd name="T84" fmla="*/ 1070 w 1078"/>
                <a:gd name="T85" fmla="*/ 113 h 1733"/>
                <a:gd name="T86" fmla="*/ 1078 w 1078"/>
                <a:gd name="T87" fmla="*/ 71 h 1733"/>
                <a:gd name="T88" fmla="*/ 1078 w 1078"/>
                <a:gd name="T89" fmla="*/ 57 h 1733"/>
                <a:gd name="T90" fmla="*/ 1070 w 1078"/>
                <a:gd name="T91" fmla="*/ 32 h 1733"/>
                <a:gd name="T92" fmla="*/ 1051 w 1078"/>
                <a:gd name="T93" fmla="*/ 16 h 1733"/>
                <a:gd name="T94" fmla="*/ 1022 w 1078"/>
                <a:gd name="T95" fmla="*/ 5 h 1733"/>
                <a:gd name="T96" fmla="*/ 986 w 1078"/>
                <a:gd name="T97" fmla="*/ 0 h 1733"/>
                <a:gd name="T98" fmla="*/ 943 w 1078"/>
                <a:gd name="T99" fmla="*/ 2 h 1733"/>
                <a:gd name="T100" fmla="*/ 846 w 1078"/>
                <a:gd name="T101" fmla="*/ 16 h 1733"/>
                <a:gd name="T102" fmla="*/ 742 w 1078"/>
                <a:gd name="T103" fmla="*/ 39 h 1733"/>
                <a:gd name="T104" fmla="*/ 602 w 1078"/>
                <a:gd name="T105" fmla="*/ 80 h 1733"/>
                <a:gd name="T106" fmla="*/ 516 w 1078"/>
                <a:gd name="T107" fmla="*/ 111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8" h="1733">
                  <a:moveTo>
                    <a:pt x="516" y="111"/>
                  </a:moveTo>
                  <a:lnTo>
                    <a:pt x="516" y="111"/>
                  </a:lnTo>
                  <a:lnTo>
                    <a:pt x="515" y="113"/>
                  </a:lnTo>
                  <a:lnTo>
                    <a:pt x="511" y="118"/>
                  </a:lnTo>
                  <a:lnTo>
                    <a:pt x="506" y="129"/>
                  </a:lnTo>
                  <a:lnTo>
                    <a:pt x="500" y="147"/>
                  </a:lnTo>
                  <a:lnTo>
                    <a:pt x="497" y="174"/>
                  </a:lnTo>
                  <a:lnTo>
                    <a:pt x="495" y="213"/>
                  </a:lnTo>
                  <a:lnTo>
                    <a:pt x="497" y="263"/>
                  </a:lnTo>
                  <a:lnTo>
                    <a:pt x="504" y="328"/>
                  </a:lnTo>
                  <a:lnTo>
                    <a:pt x="504" y="328"/>
                  </a:lnTo>
                  <a:lnTo>
                    <a:pt x="507" y="364"/>
                  </a:lnTo>
                  <a:lnTo>
                    <a:pt x="509" y="401"/>
                  </a:lnTo>
                  <a:lnTo>
                    <a:pt x="509" y="441"/>
                  </a:lnTo>
                  <a:lnTo>
                    <a:pt x="509" y="480"/>
                  </a:lnTo>
                  <a:lnTo>
                    <a:pt x="507" y="520"/>
                  </a:lnTo>
                  <a:lnTo>
                    <a:pt x="504" y="559"/>
                  </a:lnTo>
                  <a:lnTo>
                    <a:pt x="495" y="638"/>
                  </a:lnTo>
                  <a:lnTo>
                    <a:pt x="484" y="713"/>
                  </a:lnTo>
                  <a:lnTo>
                    <a:pt x="472" y="780"/>
                  </a:lnTo>
                  <a:lnTo>
                    <a:pt x="457" y="839"/>
                  </a:lnTo>
                  <a:lnTo>
                    <a:pt x="445" y="885"/>
                  </a:lnTo>
                  <a:lnTo>
                    <a:pt x="445" y="885"/>
                  </a:lnTo>
                  <a:lnTo>
                    <a:pt x="434" y="918"/>
                  </a:lnTo>
                  <a:lnTo>
                    <a:pt x="421" y="950"/>
                  </a:lnTo>
                  <a:lnTo>
                    <a:pt x="393" y="1016"/>
                  </a:lnTo>
                  <a:lnTo>
                    <a:pt x="360" y="1081"/>
                  </a:lnTo>
                  <a:lnTo>
                    <a:pt x="326" y="1145"/>
                  </a:lnTo>
                  <a:lnTo>
                    <a:pt x="291" y="1206"/>
                  </a:lnTo>
                  <a:lnTo>
                    <a:pt x="253" y="1267"/>
                  </a:lnTo>
                  <a:lnTo>
                    <a:pt x="215" y="1323"/>
                  </a:lnTo>
                  <a:lnTo>
                    <a:pt x="179" y="1376"/>
                  </a:lnTo>
                  <a:lnTo>
                    <a:pt x="144" y="1425"/>
                  </a:lnTo>
                  <a:lnTo>
                    <a:pt x="109" y="1470"/>
                  </a:lnTo>
                  <a:lnTo>
                    <a:pt x="52" y="1541"/>
                  </a:lnTo>
                  <a:lnTo>
                    <a:pt x="14" y="1588"/>
                  </a:lnTo>
                  <a:lnTo>
                    <a:pt x="0" y="1604"/>
                  </a:lnTo>
                  <a:lnTo>
                    <a:pt x="0" y="1604"/>
                  </a:lnTo>
                  <a:lnTo>
                    <a:pt x="23" y="1627"/>
                  </a:lnTo>
                  <a:lnTo>
                    <a:pt x="49" y="1649"/>
                  </a:lnTo>
                  <a:lnTo>
                    <a:pt x="79" y="1674"/>
                  </a:lnTo>
                  <a:lnTo>
                    <a:pt x="113" y="1699"/>
                  </a:lnTo>
                  <a:lnTo>
                    <a:pt x="131" y="1710"/>
                  </a:lnTo>
                  <a:lnTo>
                    <a:pt x="147" y="1719"/>
                  </a:lnTo>
                  <a:lnTo>
                    <a:pt x="165" y="1726"/>
                  </a:lnTo>
                  <a:lnTo>
                    <a:pt x="181" y="1731"/>
                  </a:lnTo>
                  <a:lnTo>
                    <a:pt x="196" y="1733"/>
                  </a:lnTo>
                  <a:lnTo>
                    <a:pt x="208" y="1731"/>
                  </a:lnTo>
                  <a:lnTo>
                    <a:pt x="208" y="1731"/>
                  </a:lnTo>
                  <a:lnTo>
                    <a:pt x="215" y="1728"/>
                  </a:lnTo>
                  <a:lnTo>
                    <a:pt x="224" y="1722"/>
                  </a:lnTo>
                  <a:lnTo>
                    <a:pt x="244" y="1703"/>
                  </a:lnTo>
                  <a:lnTo>
                    <a:pt x="267" y="1674"/>
                  </a:lnTo>
                  <a:lnTo>
                    <a:pt x="294" y="1638"/>
                  </a:lnTo>
                  <a:lnTo>
                    <a:pt x="323" y="1595"/>
                  </a:lnTo>
                  <a:lnTo>
                    <a:pt x="355" y="1545"/>
                  </a:lnTo>
                  <a:lnTo>
                    <a:pt x="389" y="1493"/>
                  </a:lnTo>
                  <a:lnTo>
                    <a:pt x="421" y="1436"/>
                  </a:lnTo>
                  <a:lnTo>
                    <a:pt x="488" y="1319"/>
                  </a:lnTo>
                  <a:lnTo>
                    <a:pt x="549" y="1206"/>
                  </a:lnTo>
                  <a:lnTo>
                    <a:pt x="576" y="1152"/>
                  </a:lnTo>
                  <a:lnTo>
                    <a:pt x="599" y="1104"/>
                  </a:lnTo>
                  <a:lnTo>
                    <a:pt x="619" y="1059"/>
                  </a:lnTo>
                  <a:lnTo>
                    <a:pt x="633" y="1023"/>
                  </a:lnTo>
                  <a:lnTo>
                    <a:pt x="633" y="1023"/>
                  </a:lnTo>
                  <a:lnTo>
                    <a:pt x="660" y="944"/>
                  </a:lnTo>
                  <a:lnTo>
                    <a:pt x="687" y="858"/>
                  </a:lnTo>
                  <a:lnTo>
                    <a:pt x="741" y="681"/>
                  </a:lnTo>
                  <a:lnTo>
                    <a:pt x="767" y="600"/>
                  </a:lnTo>
                  <a:lnTo>
                    <a:pt x="793" y="529"/>
                  </a:lnTo>
                  <a:lnTo>
                    <a:pt x="803" y="498"/>
                  </a:lnTo>
                  <a:lnTo>
                    <a:pt x="816" y="471"/>
                  </a:lnTo>
                  <a:lnTo>
                    <a:pt x="827" y="450"/>
                  </a:lnTo>
                  <a:lnTo>
                    <a:pt x="836" y="434"/>
                  </a:lnTo>
                  <a:lnTo>
                    <a:pt x="836" y="434"/>
                  </a:lnTo>
                  <a:lnTo>
                    <a:pt x="848" y="419"/>
                  </a:lnTo>
                  <a:lnTo>
                    <a:pt x="862" y="403"/>
                  </a:lnTo>
                  <a:lnTo>
                    <a:pt x="896" y="365"/>
                  </a:lnTo>
                  <a:lnTo>
                    <a:pt x="938" y="322"/>
                  </a:lnTo>
                  <a:lnTo>
                    <a:pt x="979" y="274"/>
                  </a:lnTo>
                  <a:lnTo>
                    <a:pt x="999" y="249"/>
                  </a:lnTo>
                  <a:lnTo>
                    <a:pt x="1018" y="224"/>
                  </a:lnTo>
                  <a:lnTo>
                    <a:pt x="1035" y="197"/>
                  </a:lnTo>
                  <a:lnTo>
                    <a:pt x="1051" y="170"/>
                  </a:lnTo>
                  <a:lnTo>
                    <a:pt x="1061" y="141"/>
                  </a:lnTo>
                  <a:lnTo>
                    <a:pt x="1070" y="113"/>
                  </a:lnTo>
                  <a:lnTo>
                    <a:pt x="1076" y="86"/>
                  </a:lnTo>
                  <a:lnTo>
                    <a:pt x="1078" y="71"/>
                  </a:lnTo>
                  <a:lnTo>
                    <a:pt x="1078" y="57"/>
                  </a:lnTo>
                  <a:lnTo>
                    <a:pt x="1078" y="57"/>
                  </a:lnTo>
                  <a:lnTo>
                    <a:pt x="1076" y="43"/>
                  </a:lnTo>
                  <a:lnTo>
                    <a:pt x="1070" y="32"/>
                  </a:lnTo>
                  <a:lnTo>
                    <a:pt x="1061" y="23"/>
                  </a:lnTo>
                  <a:lnTo>
                    <a:pt x="1051" y="16"/>
                  </a:lnTo>
                  <a:lnTo>
                    <a:pt x="1038" y="9"/>
                  </a:lnTo>
                  <a:lnTo>
                    <a:pt x="1022" y="5"/>
                  </a:lnTo>
                  <a:lnTo>
                    <a:pt x="1006" y="2"/>
                  </a:lnTo>
                  <a:lnTo>
                    <a:pt x="986" y="0"/>
                  </a:lnTo>
                  <a:lnTo>
                    <a:pt x="966" y="0"/>
                  </a:lnTo>
                  <a:lnTo>
                    <a:pt x="943" y="2"/>
                  </a:lnTo>
                  <a:lnTo>
                    <a:pt x="896" y="7"/>
                  </a:lnTo>
                  <a:lnTo>
                    <a:pt x="846" y="16"/>
                  </a:lnTo>
                  <a:lnTo>
                    <a:pt x="794" y="27"/>
                  </a:lnTo>
                  <a:lnTo>
                    <a:pt x="742" y="39"/>
                  </a:lnTo>
                  <a:lnTo>
                    <a:pt x="692" y="54"/>
                  </a:lnTo>
                  <a:lnTo>
                    <a:pt x="602" y="80"/>
                  </a:lnTo>
                  <a:lnTo>
                    <a:pt x="540" y="102"/>
                  </a:lnTo>
                  <a:lnTo>
                    <a:pt x="516" y="111"/>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9" name="Freeform 37"/>
            <p:cNvSpPr>
              <a:spLocks/>
            </p:cNvSpPr>
            <p:nvPr/>
          </p:nvSpPr>
          <p:spPr bwMode="auto">
            <a:xfrm>
              <a:off x="1919288" y="3597275"/>
              <a:ext cx="1711325" cy="2751138"/>
            </a:xfrm>
            <a:custGeom>
              <a:avLst/>
              <a:gdLst>
                <a:gd name="T0" fmla="*/ 516 w 1078"/>
                <a:gd name="T1" fmla="*/ 111 h 1733"/>
                <a:gd name="T2" fmla="*/ 511 w 1078"/>
                <a:gd name="T3" fmla="*/ 118 h 1733"/>
                <a:gd name="T4" fmla="*/ 500 w 1078"/>
                <a:gd name="T5" fmla="*/ 147 h 1733"/>
                <a:gd name="T6" fmla="*/ 495 w 1078"/>
                <a:gd name="T7" fmla="*/ 213 h 1733"/>
                <a:gd name="T8" fmla="*/ 504 w 1078"/>
                <a:gd name="T9" fmla="*/ 328 h 1733"/>
                <a:gd name="T10" fmla="*/ 507 w 1078"/>
                <a:gd name="T11" fmla="*/ 364 h 1733"/>
                <a:gd name="T12" fmla="*/ 509 w 1078"/>
                <a:gd name="T13" fmla="*/ 441 h 1733"/>
                <a:gd name="T14" fmla="*/ 507 w 1078"/>
                <a:gd name="T15" fmla="*/ 520 h 1733"/>
                <a:gd name="T16" fmla="*/ 495 w 1078"/>
                <a:gd name="T17" fmla="*/ 638 h 1733"/>
                <a:gd name="T18" fmla="*/ 472 w 1078"/>
                <a:gd name="T19" fmla="*/ 780 h 1733"/>
                <a:gd name="T20" fmla="*/ 445 w 1078"/>
                <a:gd name="T21" fmla="*/ 885 h 1733"/>
                <a:gd name="T22" fmla="*/ 434 w 1078"/>
                <a:gd name="T23" fmla="*/ 918 h 1733"/>
                <a:gd name="T24" fmla="*/ 393 w 1078"/>
                <a:gd name="T25" fmla="*/ 1016 h 1733"/>
                <a:gd name="T26" fmla="*/ 326 w 1078"/>
                <a:gd name="T27" fmla="*/ 1145 h 1733"/>
                <a:gd name="T28" fmla="*/ 253 w 1078"/>
                <a:gd name="T29" fmla="*/ 1267 h 1733"/>
                <a:gd name="T30" fmla="*/ 179 w 1078"/>
                <a:gd name="T31" fmla="*/ 1376 h 1733"/>
                <a:gd name="T32" fmla="*/ 109 w 1078"/>
                <a:gd name="T33" fmla="*/ 1470 h 1733"/>
                <a:gd name="T34" fmla="*/ 14 w 1078"/>
                <a:gd name="T35" fmla="*/ 1588 h 1733"/>
                <a:gd name="T36" fmla="*/ 0 w 1078"/>
                <a:gd name="T37" fmla="*/ 1604 h 1733"/>
                <a:gd name="T38" fmla="*/ 49 w 1078"/>
                <a:gd name="T39" fmla="*/ 1649 h 1733"/>
                <a:gd name="T40" fmla="*/ 113 w 1078"/>
                <a:gd name="T41" fmla="*/ 1699 h 1733"/>
                <a:gd name="T42" fmla="*/ 147 w 1078"/>
                <a:gd name="T43" fmla="*/ 1719 h 1733"/>
                <a:gd name="T44" fmla="*/ 181 w 1078"/>
                <a:gd name="T45" fmla="*/ 1731 h 1733"/>
                <a:gd name="T46" fmla="*/ 208 w 1078"/>
                <a:gd name="T47" fmla="*/ 1731 h 1733"/>
                <a:gd name="T48" fmla="*/ 215 w 1078"/>
                <a:gd name="T49" fmla="*/ 1728 h 1733"/>
                <a:gd name="T50" fmla="*/ 244 w 1078"/>
                <a:gd name="T51" fmla="*/ 1703 h 1733"/>
                <a:gd name="T52" fmla="*/ 294 w 1078"/>
                <a:gd name="T53" fmla="*/ 1638 h 1733"/>
                <a:gd name="T54" fmla="*/ 355 w 1078"/>
                <a:gd name="T55" fmla="*/ 1545 h 1733"/>
                <a:gd name="T56" fmla="*/ 421 w 1078"/>
                <a:gd name="T57" fmla="*/ 1436 h 1733"/>
                <a:gd name="T58" fmla="*/ 549 w 1078"/>
                <a:gd name="T59" fmla="*/ 1206 h 1733"/>
                <a:gd name="T60" fmla="*/ 599 w 1078"/>
                <a:gd name="T61" fmla="*/ 1104 h 1733"/>
                <a:gd name="T62" fmla="*/ 633 w 1078"/>
                <a:gd name="T63" fmla="*/ 1023 h 1733"/>
                <a:gd name="T64" fmla="*/ 660 w 1078"/>
                <a:gd name="T65" fmla="*/ 944 h 1733"/>
                <a:gd name="T66" fmla="*/ 741 w 1078"/>
                <a:gd name="T67" fmla="*/ 681 h 1733"/>
                <a:gd name="T68" fmla="*/ 793 w 1078"/>
                <a:gd name="T69" fmla="*/ 529 h 1733"/>
                <a:gd name="T70" fmla="*/ 816 w 1078"/>
                <a:gd name="T71" fmla="*/ 471 h 1733"/>
                <a:gd name="T72" fmla="*/ 836 w 1078"/>
                <a:gd name="T73" fmla="*/ 434 h 1733"/>
                <a:gd name="T74" fmla="*/ 848 w 1078"/>
                <a:gd name="T75" fmla="*/ 419 h 1733"/>
                <a:gd name="T76" fmla="*/ 896 w 1078"/>
                <a:gd name="T77" fmla="*/ 365 h 1733"/>
                <a:gd name="T78" fmla="*/ 979 w 1078"/>
                <a:gd name="T79" fmla="*/ 274 h 1733"/>
                <a:gd name="T80" fmla="*/ 1018 w 1078"/>
                <a:gd name="T81" fmla="*/ 224 h 1733"/>
                <a:gd name="T82" fmla="*/ 1051 w 1078"/>
                <a:gd name="T83" fmla="*/ 170 h 1733"/>
                <a:gd name="T84" fmla="*/ 1070 w 1078"/>
                <a:gd name="T85" fmla="*/ 113 h 1733"/>
                <a:gd name="T86" fmla="*/ 1078 w 1078"/>
                <a:gd name="T87" fmla="*/ 71 h 1733"/>
                <a:gd name="T88" fmla="*/ 1078 w 1078"/>
                <a:gd name="T89" fmla="*/ 57 h 1733"/>
                <a:gd name="T90" fmla="*/ 1070 w 1078"/>
                <a:gd name="T91" fmla="*/ 32 h 1733"/>
                <a:gd name="T92" fmla="*/ 1051 w 1078"/>
                <a:gd name="T93" fmla="*/ 16 h 1733"/>
                <a:gd name="T94" fmla="*/ 1022 w 1078"/>
                <a:gd name="T95" fmla="*/ 5 h 1733"/>
                <a:gd name="T96" fmla="*/ 986 w 1078"/>
                <a:gd name="T97" fmla="*/ 0 h 1733"/>
                <a:gd name="T98" fmla="*/ 943 w 1078"/>
                <a:gd name="T99" fmla="*/ 2 h 1733"/>
                <a:gd name="T100" fmla="*/ 846 w 1078"/>
                <a:gd name="T101" fmla="*/ 16 h 1733"/>
                <a:gd name="T102" fmla="*/ 742 w 1078"/>
                <a:gd name="T103" fmla="*/ 39 h 1733"/>
                <a:gd name="T104" fmla="*/ 602 w 1078"/>
                <a:gd name="T105" fmla="*/ 80 h 1733"/>
                <a:gd name="T106" fmla="*/ 516 w 1078"/>
                <a:gd name="T107" fmla="*/ 111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8" h="1733">
                  <a:moveTo>
                    <a:pt x="516" y="111"/>
                  </a:moveTo>
                  <a:lnTo>
                    <a:pt x="516" y="111"/>
                  </a:lnTo>
                  <a:lnTo>
                    <a:pt x="515" y="113"/>
                  </a:lnTo>
                  <a:lnTo>
                    <a:pt x="511" y="118"/>
                  </a:lnTo>
                  <a:lnTo>
                    <a:pt x="506" y="129"/>
                  </a:lnTo>
                  <a:lnTo>
                    <a:pt x="500" y="147"/>
                  </a:lnTo>
                  <a:lnTo>
                    <a:pt x="497" y="174"/>
                  </a:lnTo>
                  <a:lnTo>
                    <a:pt x="495" y="213"/>
                  </a:lnTo>
                  <a:lnTo>
                    <a:pt x="497" y="263"/>
                  </a:lnTo>
                  <a:lnTo>
                    <a:pt x="504" y="328"/>
                  </a:lnTo>
                  <a:lnTo>
                    <a:pt x="504" y="328"/>
                  </a:lnTo>
                  <a:lnTo>
                    <a:pt x="507" y="364"/>
                  </a:lnTo>
                  <a:lnTo>
                    <a:pt x="509" y="401"/>
                  </a:lnTo>
                  <a:lnTo>
                    <a:pt x="509" y="441"/>
                  </a:lnTo>
                  <a:lnTo>
                    <a:pt x="509" y="480"/>
                  </a:lnTo>
                  <a:lnTo>
                    <a:pt x="507" y="520"/>
                  </a:lnTo>
                  <a:lnTo>
                    <a:pt x="504" y="559"/>
                  </a:lnTo>
                  <a:lnTo>
                    <a:pt x="495" y="638"/>
                  </a:lnTo>
                  <a:lnTo>
                    <a:pt x="484" y="713"/>
                  </a:lnTo>
                  <a:lnTo>
                    <a:pt x="472" y="780"/>
                  </a:lnTo>
                  <a:lnTo>
                    <a:pt x="457" y="839"/>
                  </a:lnTo>
                  <a:lnTo>
                    <a:pt x="445" y="885"/>
                  </a:lnTo>
                  <a:lnTo>
                    <a:pt x="445" y="885"/>
                  </a:lnTo>
                  <a:lnTo>
                    <a:pt x="434" y="918"/>
                  </a:lnTo>
                  <a:lnTo>
                    <a:pt x="421" y="950"/>
                  </a:lnTo>
                  <a:lnTo>
                    <a:pt x="393" y="1016"/>
                  </a:lnTo>
                  <a:lnTo>
                    <a:pt x="360" y="1081"/>
                  </a:lnTo>
                  <a:lnTo>
                    <a:pt x="326" y="1145"/>
                  </a:lnTo>
                  <a:lnTo>
                    <a:pt x="291" y="1206"/>
                  </a:lnTo>
                  <a:lnTo>
                    <a:pt x="253" y="1267"/>
                  </a:lnTo>
                  <a:lnTo>
                    <a:pt x="215" y="1323"/>
                  </a:lnTo>
                  <a:lnTo>
                    <a:pt x="179" y="1376"/>
                  </a:lnTo>
                  <a:lnTo>
                    <a:pt x="144" y="1425"/>
                  </a:lnTo>
                  <a:lnTo>
                    <a:pt x="109" y="1470"/>
                  </a:lnTo>
                  <a:lnTo>
                    <a:pt x="52" y="1541"/>
                  </a:lnTo>
                  <a:lnTo>
                    <a:pt x="14" y="1588"/>
                  </a:lnTo>
                  <a:lnTo>
                    <a:pt x="0" y="1604"/>
                  </a:lnTo>
                  <a:lnTo>
                    <a:pt x="0" y="1604"/>
                  </a:lnTo>
                  <a:lnTo>
                    <a:pt x="23" y="1627"/>
                  </a:lnTo>
                  <a:lnTo>
                    <a:pt x="49" y="1649"/>
                  </a:lnTo>
                  <a:lnTo>
                    <a:pt x="79" y="1674"/>
                  </a:lnTo>
                  <a:lnTo>
                    <a:pt x="113" y="1699"/>
                  </a:lnTo>
                  <a:lnTo>
                    <a:pt x="131" y="1710"/>
                  </a:lnTo>
                  <a:lnTo>
                    <a:pt x="147" y="1719"/>
                  </a:lnTo>
                  <a:lnTo>
                    <a:pt x="165" y="1726"/>
                  </a:lnTo>
                  <a:lnTo>
                    <a:pt x="181" y="1731"/>
                  </a:lnTo>
                  <a:lnTo>
                    <a:pt x="196" y="1733"/>
                  </a:lnTo>
                  <a:lnTo>
                    <a:pt x="208" y="1731"/>
                  </a:lnTo>
                  <a:lnTo>
                    <a:pt x="208" y="1731"/>
                  </a:lnTo>
                  <a:lnTo>
                    <a:pt x="215" y="1728"/>
                  </a:lnTo>
                  <a:lnTo>
                    <a:pt x="224" y="1722"/>
                  </a:lnTo>
                  <a:lnTo>
                    <a:pt x="244" y="1703"/>
                  </a:lnTo>
                  <a:lnTo>
                    <a:pt x="267" y="1674"/>
                  </a:lnTo>
                  <a:lnTo>
                    <a:pt x="294" y="1638"/>
                  </a:lnTo>
                  <a:lnTo>
                    <a:pt x="323" y="1595"/>
                  </a:lnTo>
                  <a:lnTo>
                    <a:pt x="355" y="1545"/>
                  </a:lnTo>
                  <a:lnTo>
                    <a:pt x="389" y="1493"/>
                  </a:lnTo>
                  <a:lnTo>
                    <a:pt x="421" y="1436"/>
                  </a:lnTo>
                  <a:lnTo>
                    <a:pt x="488" y="1319"/>
                  </a:lnTo>
                  <a:lnTo>
                    <a:pt x="549" y="1206"/>
                  </a:lnTo>
                  <a:lnTo>
                    <a:pt x="576" y="1152"/>
                  </a:lnTo>
                  <a:lnTo>
                    <a:pt x="599" y="1104"/>
                  </a:lnTo>
                  <a:lnTo>
                    <a:pt x="619" y="1059"/>
                  </a:lnTo>
                  <a:lnTo>
                    <a:pt x="633" y="1023"/>
                  </a:lnTo>
                  <a:lnTo>
                    <a:pt x="633" y="1023"/>
                  </a:lnTo>
                  <a:lnTo>
                    <a:pt x="660" y="944"/>
                  </a:lnTo>
                  <a:lnTo>
                    <a:pt x="687" y="858"/>
                  </a:lnTo>
                  <a:lnTo>
                    <a:pt x="741" y="681"/>
                  </a:lnTo>
                  <a:lnTo>
                    <a:pt x="767" y="600"/>
                  </a:lnTo>
                  <a:lnTo>
                    <a:pt x="793" y="529"/>
                  </a:lnTo>
                  <a:lnTo>
                    <a:pt x="803" y="498"/>
                  </a:lnTo>
                  <a:lnTo>
                    <a:pt x="816" y="471"/>
                  </a:lnTo>
                  <a:lnTo>
                    <a:pt x="827" y="450"/>
                  </a:lnTo>
                  <a:lnTo>
                    <a:pt x="836" y="434"/>
                  </a:lnTo>
                  <a:lnTo>
                    <a:pt x="836" y="434"/>
                  </a:lnTo>
                  <a:lnTo>
                    <a:pt x="848" y="419"/>
                  </a:lnTo>
                  <a:lnTo>
                    <a:pt x="862" y="403"/>
                  </a:lnTo>
                  <a:lnTo>
                    <a:pt x="896" y="365"/>
                  </a:lnTo>
                  <a:lnTo>
                    <a:pt x="938" y="322"/>
                  </a:lnTo>
                  <a:lnTo>
                    <a:pt x="979" y="274"/>
                  </a:lnTo>
                  <a:lnTo>
                    <a:pt x="999" y="249"/>
                  </a:lnTo>
                  <a:lnTo>
                    <a:pt x="1018" y="224"/>
                  </a:lnTo>
                  <a:lnTo>
                    <a:pt x="1035" y="197"/>
                  </a:lnTo>
                  <a:lnTo>
                    <a:pt x="1051" y="170"/>
                  </a:lnTo>
                  <a:lnTo>
                    <a:pt x="1061" y="141"/>
                  </a:lnTo>
                  <a:lnTo>
                    <a:pt x="1070" y="113"/>
                  </a:lnTo>
                  <a:lnTo>
                    <a:pt x="1076" y="86"/>
                  </a:lnTo>
                  <a:lnTo>
                    <a:pt x="1078" y="71"/>
                  </a:lnTo>
                  <a:lnTo>
                    <a:pt x="1078" y="57"/>
                  </a:lnTo>
                  <a:lnTo>
                    <a:pt x="1078" y="57"/>
                  </a:lnTo>
                  <a:lnTo>
                    <a:pt x="1076" y="43"/>
                  </a:lnTo>
                  <a:lnTo>
                    <a:pt x="1070" y="32"/>
                  </a:lnTo>
                  <a:lnTo>
                    <a:pt x="1061" y="23"/>
                  </a:lnTo>
                  <a:lnTo>
                    <a:pt x="1051" y="16"/>
                  </a:lnTo>
                  <a:lnTo>
                    <a:pt x="1038" y="9"/>
                  </a:lnTo>
                  <a:lnTo>
                    <a:pt x="1022" y="5"/>
                  </a:lnTo>
                  <a:lnTo>
                    <a:pt x="1006" y="2"/>
                  </a:lnTo>
                  <a:lnTo>
                    <a:pt x="986" y="0"/>
                  </a:lnTo>
                  <a:lnTo>
                    <a:pt x="966" y="0"/>
                  </a:lnTo>
                  <a:lnTo>
                    <a:pt x="943" y="2"/>
                  </a:lnTo>
                  <a:lnTo>
                    <a:pt x="896" y="7"/>
                  </a:lnTo>
                  <a:lnTo>
                    <a:pt x="846" y="16"/>
                  </a:lnTo>
                  <a:lnTo>
                    <a:pt x="794" y="27"/>
                  </a:lnTo>
                  <a:lnTo>
                    <a:pt x="742" y="39"/>
                  </a:lnTo>
                  <a:lnTo>
                    <a:pt x="692" y="54"/>
                  </a:lnTo>
                  <a:lnTo>
                    <a:pt x="602" y="80"/>
                  </a:lnTo>
                  <a:lnTo>
                    <a:pt x="540" y="102"/>
                  </a:lnTo>
                  <a:lnTo>
                    <a:pt x="516" y="1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0" name="Freeform 38"/>
            <p:cNvSpPr>
              <a:spLocks/>
            </p:cNvSpPr>
            <p:nvPr/>
          </p:nvSpPr>
          <p:spPr bwMode="auto">
            <a:xfrm>
              <a:off x="4413250" y="6056313"/>
              <a:ext cx="909638" cy="676275"/>
            </a:xfrm>
            <a:custGeom>
              <a:avLst/>
              <a:gdLst>
                <a:gd name="T0" fmla="*/ 165 w 573"/>
                <a:gd name="T1" fmla="*/ 161 h 426"/>
                <a:gd name="T2" fmla="*/ 184 w 573"/>
                <a:gd name="T3" fmla="*/ 172 h 426"/>
                <a:gd name="T4" fmla="*/ 211 w 573"/>
                <a:gd name="T5" fmla="*/ 182 h 426"/>
                <a:gd name="T6" fmla="*/ 243 w 573"/>
                <a:gd name="T7" fmla="*/ 186 h 426"/>
                <a:gd name="T8" fmla="*/ 260 w 573"/>
                <a:gd name="T9" fmla="*/ 182 h 426"/>
                <a:gd name="T10" fmla="*/ 268 w 573"/>
                <a:gd name="T11" fmla="*/ 177 h 426"/>
                <a:gd name="T12" fmla="*/ 310 w 573"/>
                <a:gd name="T13" fmla="*/ 150 h 426"/>
                <a:gd name="T14" fmla="*/ 378 w 573"/>
                <a:gd name="T15" fmla="*/ 93 h 426"/>
                <a:gd name="T16" fmla="*/ 482 w 573"/>
                <a:gd name="T17" fmla="*/ 1 h 426"/>
                <a:gd name="T18" fmla="*/ 485 w 573"/>
                <a:gd name="T19" fmla="*/ 0 h 426"/>
                <a:gd name="T20" fmla="*/ 498 w 573"/>
                <a:gd name="T21" fmla="*/ 5 h 426"/>
                <a:gd name="T22" fmla="*/ 519 w 573"/>
                <a:gd name="T23" fmla="*/ 26 h 426"/>
                <a:gd name="T24" fmla="*/ 548 w 573"/>
                <a:gd name="T25" fmla="*/ 71 h 426"/>
                <a:gd name="T26" fmla="*/ 570 w 573"/>
                <a:gd name="T27" fmla="*/ 111 h 426"/>
                <a:gd name="T28" fmla="*/ 573 w 573"/>
                <a:gd name="T29" fmla="*/ 123 h 426"/>
                <a:gd name="T30" fmla="*/ 566 w 573"/>
                <a:gd name="T31" fmla="*/ 138 h 426"/>
                <a:gd name="T32" fmla="*/ 502 w 573"/>
                <a:gd name="T33" fmla="*/ 206 h 426"/>
                <a:gd name="T34" fmla="*/ 410 w 573"/>
                <a:gd name="T35" fmla="*/ 290 h 426"/>
                <a:gd name="T36" fmla="*/ 346 w 573"/>
                <a:gd name="T37" fmla="*/ 338 h 426"/>
                <a:gd name="T38" fmla="*/ 315 w 573"/>
                <a:gd name="T39" fmla="*/ 354 h 426"/>
                <a:gd name="T40" fmla="*/ 304 w 573"/>
                <a:gd name="T41" fmla="*/ 356 h 426"/>
                <a:gd name="T42" fmla="*/ 220 w 573"/>
                <a:gd name="T43" fmla="*/ 335 h 426"/>
                <a:gd name="T44" fmla="*/ 218 w 573"/>
                <a:gd name="T45" fmla="*/ 349 h 426"/>
                <a:gd name="T46" fmla="*/ 209 w 573"/>
                <a:gd name="T47" fmla="*/ 367 h 426"/>
                <a:gd name="T48" fmla="*/ 190 w 573"/>
                <a:gd name="T49" fmla="*/ 385 h 426"/>
                <a:gd name="T50" fmla="*/ 175 w 573"/>
                <a:gd name="T51" fmla="*/ 392 h 426"/>
                <a:gd name="T52" fmla="*/ 138 w 573"/>
                <a:gd name="T53" fmla="*/ 405 h 426"/>
                <a:gd name="T54" fmla="*/ 84 w 573"/>
                <a:gd name="T55" fmla="*/ 424 h 426"/>
                <a:gd name="T56" fmla="*/ 52 w 573"/>
                <a:gd name="T57" fmla="*/ 426 h 426"/>
                <a:gd name="T58" fmla="*/ 41 w 573"/>
                <a:gd name="T59" fmla="*/ 421 h 426"/>
                <a:gd name="T60" fmla="*/ 35 w 573"/>
                <a:gd name="T61" fmla="*/ 415 h 426"/>
                <a:gd name="T62" fmla="*/ 25 w 573"/>
                <a:gd name="T63" fmla="*/ 394 h 426"/>
                <a:gd name="T64" fmla="*/ 14 w 573"/>
                <a:gd name="T65" fmla="*/ 344 h 426"/>
                <a:gd name="T66" fmla="*/ 1 w 573"/>
                <a:gd name="T67" fmla="*/ 238 h 426"/>
                <a:gd name="T68" fmla="*/ 165 w 573"/>
                <a:gd name="T69" fmla="*/ 161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3" h="426">
                  <a:moveTo>
                    <a:pt x="165" y="161"/>
                  </a:moveTo>
                  <a:lnTo>
                    <a:pt x="165" y="161"/>
                  </a:lnTo>
                  <a:lnTo>
                    <a:pt x="173" y="166"/>
                  </a:lnTo>
                  <a:lnTo>
                    <a:pt x="184" y="172"/>
                  </a:lnTo>
                  <a:lnTo>
                    <a:pt x="197" y="177"/>
                  </a:lnTo>
                  <a:lnTo>
                    <a:pt x="211" y="182"/>
                  </a:lnTo>
                  <a:lnTo>
                    <a:pt x="227" y="186"/>
                  </a:lnTo>
                  <a:lnTo>
                    <a:pt x="243" y="186"/>
                  </a:lnTo>
                  <a:lnTo>
                    <a:pt x="252" y="184"/>
                  </a:lnTo>
                  <a:lnTo>
                    <a:pt x="260" y="182"/>
                  </a:lnTo>
                  <a:lnTo>
                    <a:pt x="260" y="182"/>
                  </a:lnTo>
                  <a:lnTo>
                    <a:pt x="268" y="177"/>
                  </a:lnTo>
                  <a:lnTo>
                    <a:pt x="281" y="170"/>
                  </a:lnTo>
                  <a:lnTo>
                    <a:pt x="310" y="150"/>
                  </a:lnTo>
                  <a:lnTo>
                    <a:pt x="342" y="123"/>
                  </a:lnTo>
                  <a:lnTo>
                    <a:pt x="378" y="93"/>
                  </a:lnTo>
                  <a:lnTo>
                    <a:pt x="444" y="35"/>
                  </a:lnTo>
                  <a:lnTo>
                    <a:pt x="482" y="1"/>
                  </a:lnTo>
                  <a:lnTo>
                    <a:pt x="482" y="1"/>
                  </a:lnTo>
                  <a:lnTo>
                    <a:pt x="485" y="0"/>
                  </a:lnTo>
                  <a:lnTo>
                    <a:pt x="491" y="1"/>
                  </a:lnTo>
                  <a:lnTo>
                    <a:pt x="498" y="5"/>
                  </a:lnTo>
                  <a:lnTo>
                    <a:pt x="505" y="10"/>
                  </a:lnTo>
                  <a:lnTo>
                    <a:pt x="519" y="26"/>
                  </a:lnTo>
                  <a:lnTo>
                    <a:pt x="534" y="48"/>
                  </a:lnTo>
                  <a:lnTo>
                    <a:pt x="548" y="71"/>
                  </a:lnTo>
                  <a:lnTo>
                    <a:pt x="561" y="93"/>
                  </a:lnTo>
                  <a:lnTo>
                    <a:pt x="570" y="111"/>
                  </a:lnTo>
                  <a:lnTo>
                    <a:pt x="573" y="123"/>
                  </a:lnTo>
                  <a:lnTo>
                    <a:pt x="573" y="123"/>
                  </a:lnTo>
                  <a:lnTo>
                    <a:pt x="571" y="129"/>
                  </a:lnTo>
                  <a:lnTo>
                    <a:pt x="566" y="138"/>
                  </a:lnTo>
                  <a:lnTo>
                    <a:pt x="539" y="168"/>
                  </a:lnTo>
                  <a:lnTo>
                    <a:pt x="502" y="206"/>
                  </a:lnTo>
                  <a:lnTo>
                    <a:pt x="459" y="249"/>
                  </a:lnTo>
                  <a:lnTo>
                    <a:pt x="410" y="290"/>
                  </a:lnTo>
                  <a:lnTo>
                    <a:pt x="365" y="324"/>
                  </a:lnTo>
                  <a:lnTo>
                    <a:pt x="346" y="338"/>
                  </a:lnTo>
                  <a:lnTo>
                    <a:pt x="329" y="347"/>
                  </a:lnTo>
                  <a:lnTo>
                    <a:pt x="315" y="354"/>
                  </a:lnTo>
                  <a:lnTo>
                    <a:pt x="308" y="356"/>
                  </a:lnTo>
                  <a:lnTo>
                    <a:pt x="304" y="356"/>
                  </a:lnTo>
                  <a:lnTo>
                    <a:pt x="220" y="335"/>
                  </a:lnTo>
                  <a:lnTo>
                    <a:pt x="220" y="335"/>
                  </a:lnTo>
                  <a:lnTo>
                    <a:pt x="218" y="342"/>
                  </a:lnTo>
                  <a:lnTo>
                    <a:pt x="218" y="349"/>
                  </a:lnTo>
                  <a:lnTo>
                    <a:pt x="215" y="358"/>
                  </a:lnTo>
                  <a:lnTo>
                    <a:pt x="209" y="367"/>
                  </a:lnTo>
                  <a:lnTo>
                    <a:pt x="202" y="378"/>
                  </a:lnTo>
                  <a:lnTo>
                    <a:pt x="190" y="385"/>
                  </a:lnTo>
                  <a:lnTo>
                    <a:pt x="175" y="392"/>
                  </a:lnTo>
                  <a:lnTo>
                    <a:pt x="175" y="392"/>
                  </a:lnTo>
                  <a:lnTo>
                    <a:pt x="156" y="397"/>
                  </a:lnTo>
                  <a:lnTo>
                    <a:pt x="138" y="405"/>
                  </a:lnTo>
                  <a:lnTo>
                    <a:pt x="100" y="419"/>
                  </a:lnTo>
                  <a:lnTo>
                    <a:pt x="84" y="424"/>
                  </a:lnTo>
                  <a:lnTo>
                    <a:pt x="68" y="426"/>
                  </a:lnTo>
                  <a:lnTo>
                    <a:pt x="52" y="426"/>
                  </a:lnTo>
                  <a:lnTo>
                    <a:pt x="46" y="424"/>
                  </a:lnTo>
                  <a:lnTo>
                    <a:pt x="41" y="421"/>
                  </a:lnTo>
                  <a:lnTo>
                    <a:pt x="41" y="421"/>
                  </a:lnTo>
                  <a:lnTo>
                    <a:pt x="35" y="415"/>
                  </a:lnTo>
                  <a:lnTo>
                    <a:pt x="30" y="406"/>
                  </a:lnTo>
                  <a:lnTo>
                    <a:pt x="25" y="394"/>
                  </a:lnTo>
                  <a:lnTo>
                    <a:pt x="21" y="380"/>
                  </a:lnTo>
                  <a:lnTo>
                    <a:pt x="14" y="344"/>
                  </a:lnTo>
                  <a:lnTo>
                    <a:pt x="9" y="306"/>
                  </a:lnTo>
                  <a:lnTo>
                    <a:pt x="1" y="238"/>
                  </a:lnTo>
                  <a:lnTo>
                    <a:pt x="0" y="206"/>
                  </a:lnTo>
                  <a:lnTo>
                    <a:pt x="165" y="161"/>
                  </a:lnTo>
                  <a:close/>
                </a:path>
              </a:pathLst>
            </a:custGeom>
            <a:solidFill>
              <a:srgbClr val="38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39"/>
            <p:cNvSpPr>
              <a:spLocks/>
            </p:cNvSpPr>
            <p:nvPr/>
          </p:nvSpPr>
          <p:spPr bwMode="auto">
            <a:xfrm>
              <a:off x="3265488" y="3670300"/>
              <a:ext cx="1460500" cy="2720975"/>
            </a:xfrm>
            <a:custGeom>
              <a:avLst/>
              <a:gdLst>
                <a:gd name="T0" fmla="*/ 181 w 920"/>
                <a:gd name="T1" fmla="*/ 2 h 1714"/>
                <a:gd name="T2" fmla="*/ 360 w 920"/>
                <a:gd name="T3" fmla="*/ 278 h 1714"/>
                <a:gd name="T4" fmla="*/ 516 w 920"/>
                <a:gd name="T5" fmla="*/ 531 h 1714"/>
                <a:gd name="T6" fmla="*/ 626 w 920"/>
                <a:gd name="T7" fmla="*/ 719 h 1714"/>
                <a:gd name="T8" fmla="*/ 656 w 920"/>
                <a:gd name="T9" fmla="*/ 775 h 1714"/>
                <a:gd name="T10" fmla="*/ 714 w 920"/>
                <a:gd name="T11" fmla="*/ 898 h 1714"/>
                <a:gd name="T12" fmla="*/ 764 w 920"/>
                <a:gd name="T13" fmla="*/ 1038 h 1714"/>
                <a:gd name="T14" fmla="*/ 809 w 920"/>
                <a:gd name="T15" fmla="*/ 1187 h 1714"/>
                <a:gd name="T16" fmla="*/ 846 w 920"/>
                <a:gd name="T17" fmla="*/ 1332 h 1714"/>
                <a:gd name="T18" fmla="*/ 902 w 920"/>
                <a:gd name="T19" fmla="*/ 1569 h 1714"/>
                <a:gd name="T20" fmla="*/ 920 w 920"/>
                <a:gd name="T21" fmla="*/ 1666 h 1714"/>
                <a:gd name="T22" fmla="*/ 873 w 920"/>
                <a:gd name="T23" fmla="*/ 1687 h 1714"/>
                <a:gd name="T24" fmla="*/ 807 w 920"/>
                <a:gd name="T25" fmla="*/ 1707 h 1714"/>
                <a:gd name="T26" fmla="*/ 769 w 920"/>
                <a:gd name="T27" fmla="*/ 1712 h 1714"/>
                <a:gd name="T28" fmla="*/ 732 w 920"/>
                <a:gd name="T29" fmla="*/ 1714 h 1714"/>
                <a:gd name="T30" fmla="*/ 696 w 920"/>
                <a:gd name="T31" fmla="*/ 1709 h 1714"/>
                <a:gd name="T32" fmla="*/ 680 w 920"/>
                <a:gd name="T33" fmla="*/ 1606 h 1714"/>
                <a:gd name="T34" fmla="*/ 633 w 920"/>
                <a:gd name="T35" fmla="*/ 1370 h 1714"/>
                <a:gd name="T36" fmla="*/ 602 w 920"/>
                <a:gd name="T37" fmla="*/ 1230 h 1714"/>
                <a:gd name="T38" fmla="*/ 567 w 920"/>
                <a:gd name="T39" fmla="*/ 1094 h 1714"/>
                <a:gd name="T40" fmla="*/ 527 w 920"/>
                <a:gd name="T41" fmla="*/ 974 h 1714"/>
                <a:gd name="T42" fmla="*/ 495 w 920"/>
                <a:gd name="T43" fmla="*/ 900 h 1714"/>
                <a:gd name="T44" fmla="*/ 484 w 920"/>
                <a:gd name="T45" fmla="*/ 880 h 1714"/>
                <a:gd name="T46" fmla="*/ 380 w 920"/>
                <a:gd name="T47" fmla="*/ 708 h 1714"/>
                <a:gd name="T48" fmla="*/ 255 w 920"/>
                <a:gd name="T49" fmla="*/ 524 h 1714"/>
                <a:gd name="T50" fmla="*/ 135 w 920"/>
                <a:gd name="T51" fmla="*/ 361 h 1714"/>
                <a:gd name="T52" fmla="*/ 83 w 920"/>
                <a:gd name="T53" fmla="*/ 300 h 1714"/>
                <a:gd name="T54" fmla="*/ 41 w 920"/>
                <a:gd name="T55" fmla="*/ 258 h 1714"/>
                <a:gd name="T56" fmla="*/ 32 w 920"/>
                <a:gd name="T57" fmla="*/ 250 h 1714"/>
                <a:gd name="T58" fmla="*/ 18 w 920"/>
                <a:gd name="T59" fmla="*/ 233 h 1714"/>
                <a:gd name="T60" fmla="*/ 5 w 920"/>
                <a:gd name="T61" fmla="*/ 203 h 1714"/>
                <a:gd name="T62" fmla="*/ 0 w 920"/>
                <a:gd name="T63" fmla="*/ 158 h 1714"/>
                <a:gd name="T64" fmla="*/ 9 w 920"/>
                <a:gd name="T65" fmla="*/ 113 h 1714"/>
                <a:gd name="T66" fmla="*/ 31 w 920"/>
                <a:gd name="T67" fmla="*/ 70 h 1714"/>
                <a:gd name="T68" fmla="*/ 63 w 920"/>
                <a:gd name="T69" fmla="*/ 34 h 1714"/>
                <a:gd name="T70" fmla="*/ 104 w 920"/>
                <a:gd name="T71" fmla="*/ 9 h 1714"/>
                <a:gd name="T72" fmla="*/ 127 w 920"/>
                <a:gd name="T73" fmla="*/ 2 h 1714"/>
                <a:gd name="T74" fmla="*/ 154 w 920"/>
                <a:gd name="T75" fmla="*/ 0 h 1714"/>
                <a:gd name="T76" fmla="*/ 181 w 920"/>
                <a:gd name="T77" fmla="*/ 2 h 1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20" h="1714">
                  <a:moveTo>
                    <a:pt x="181" y="2"/>
                  </a:moveTo>
                  <a:lnTo>
                    <a:pt x="181" y="2"/>
                  </a:lnTo>
                  <a:lnTo>
                    <a:pt x="233" y="81"/>
                  </a:lnTo>
                  <a:lnTo>
                    <a:pt x="360" y="278"/>
                  </a:lnTo>
                  <a:lnTo>
                    <a:pt x="438" y="402"/>
                  </a:lnTo>
                  <a:lnTo>
                    <a:pt x="516" y="531"/>
                  </a:lnTo>
                  <a:lnTo>
                    <a:pt x="592" y="658"/>
                  </a:lnTo>
                  <a:lnTo>
                    <a:pt x="626" y="719"/>
                  </a:lnTo>
                  <a:lnTo>
                    <a:pt x="656" y="775"/>
                  </a:lnTo>
                  <a:lnTo>
                    <a:pt x="656" y="775"/>
                  </a:lnTo>
                  <a:lnTo>
                    <a:pt x="685" y="834"/>
                  </a:lnTo>
                  <a:lnTo>
                    <a:pt x="714" y="898"/>
                  </a:lnTo>
                  <a:lnTo>
                    <a:pt x="739" y="967"/>
                  </a:lnTo>
                  <a:lnTo>
                    <a:pt x="764" y="1038"/>
                  </a:lnTo>
                  <a:lnTo>
                    <a:pt x="787" y="1112"/>
                  </a:lnTo>
                  <a:lnTo>
                    <a:pt x="809" y="1187"/>
                  </a:lnTo>
                  <a:lnTo>
                    <a:pt x="828" y="1261"/>
                  </a:lnTo>
                  <a:lnTo>
                    <a:pt x="846" y="1332"/>
                  </a:lnTo>
                  <a:lnTo>
                    <a:pt x="879" y="1463"/>
                  </a:lnTo>
                  <a:lnTo>
                    <a:pt x="902" y="1569"/>
                  </a:lnTo>
                  <a:lnTo>
                    <a:pt x="920" y="1666"/>
                  </a:lnTo>
                  <a:lnTo>
                    <a:pt x="920" y="1666"/>
                  </a:lnTo>
                  <a:lnTo>
                    <a:pt x="898" y="1676"/>
                  </a:lnTo>
                  <a:lnTo>
                    <a:pt x="873" y="1687"/>
                  </a:lnTo>
                  <a:lnTo>
                    <a:pt x="841" y="1698"/>
                  </a:lnTo>
                  <a:lnTo>
                    <a:pt x="807" y="1707"/>
                  </a:lnTo>
                  <a:lnTo>
                    <a:pt x="787" y="1710"/>
                  </a:lnTo>
                  <a:lnTo>
                    <a:pt x="769" y="1712"/>
                  </a:lnTo>
                  <a:lnTo>
                    <a:pt x="749" y="1714"/>
                  </a:lnTo>
                  <a:lnTo>
                    <a:pt x="732" y="1714"/>
                  </a:lnTo>
                  <a:lnTo>
                    <a:pt x="714" y="1712"/>
                  </a:lnTo>
                  <a:lnTo>
                    <a:pt x="696" y="1709"/>
                  </a:lnTo>
                  <a:lnTo>
                    <a:pt x="696" y="1709"/>
                  </a:lnTo>
                  <a:lnTo>
                    <a:pt x="680" y="1606"/>
                  </a:lnTo>
                  <a:lnTo>
                    <a:pt x="660" y="1499"/>
                  </a:lnTo>
                  <a:lnTo>
                    <a:pt x="633" y="1370"/>
                  </a:lnTo>
                  <a:lnTo>
                    <a:pt x="619" y="1300"/>
                  </a:lnTo>
                  <a:lnTo>
                    <a:pt x="602" y="1230"/>
                  </a:lnTo>
                  <a:lnTo>
                    <a:pt x="585" y="1162"/>
                  </a:lnTo>
                  <a:lnTo>
                    <a:pt x="567" y="1094"/>
                  </a:lnTo>
                  <a:lnTo>
                    <a:pt x="547" y="1031"/>
                  </a:lnTo>
                  <a:lnTo>
                    <a:pt x="527" y="974"/>
                  </a:lnTo>
                  <a:lnTo>
                    <a:pt x="506" y="922"/>
                  </a:lnTo>
                  <a:lnTo>
                    <a:pt x="495" y="900"/>
                  </a:lnTo>
                  <a:lnTo>
                    <a:pt x="484" y="880"/>
                  </a:lnTo>
                  <a:lnTo>
                    <a:pt x="484" y="880"/>
                  </a:lnTo>
                  <a:lnTo>
                    <a:pt x="438" y="798"/>
                  </a:lnTo>
                  <a:lnTo>
                    <a:pt x="380" y="708"/>
                  </a:lnTo>
                  <a:lnTo>
                    <a:pt x="319" y="615"/>
                  </a:lnTo>
                  <a:lnTo>
                    <a:pt x="255" y="524"/>
                  </a:lnTo>
                  <a:lnTo>
                    <a:pt x="192" y="438"/>
                  </a:lnTo>
                  <a:lnTo>
                    <a:pt x="135" y="361"/>
                  </a:lnTo>
                  <a:lnTo>
                    <a:pt x="108" y="328"/>
                  </a:lnTo>
                  <a:lnTo>
                    <a:pt x="83" y="300"/>
                  </a:lnTo>
                  <a:lnTo>
                    <a:pt x="59" y="276"/>
                  </a:lnTo>
                  <a:lnTo>
                    <a:pt x="41" y="258"/>
                  </a:lnTo>
                  <a:lnTo>
                    <a:pt x="41" y="258"/>
                  </a:lnTo>
                  <a:lnTo>
                    <a:pt x="32" y="250"/>
                  </a:lnTo>
                  <a:lnTo>
                    <a:pt x="25" y="242"/>
                  </a:lnTo>
                  <a:lnTo>
                    <a:pt x="18" y="233"/>
                  </a:lnTo>
                  <a:lnTo>
                    <a:pt x="13" y="223"/>
                  </a:lnTo>
                  <a:lnTo>
                    <a:pt x="5" y="203"/>
                  </a:lnTo>
                  <a:lnTo>
                    <a:pt x="2" y="181"/>
                  </a:lnTo>
                  <a:lnTo>
                    <a:pt x="0" y="158"/>
                  </a:lnTo>
                  <a:lnTo>
                    <a:pt x="4" y="135"/>
                  </a:lnTo>
                  <a:lnTo>
                    <a:pt x="9" y="113"/>
                  </a:lnTo>
                  <a:lnTo>
                    <a:pt x="18" y="90"/>
                  </a:lnTo>
                  <a:lnTo>
                    <a:pt x="31" y="70"/>
                  </a:lnTo>
                  <a:lnTo>
                    <a:pt x="45" y="51"/>
                  </a:lnTo>
                  <a:lnTo>
                    <a:pt x="63" y="34"/>
                  </a:lnTo>
                  <a:lnTo>
                    <a:pt x="83" y="20"/>
                  </a:lnTo>
                  <a:lnTo>
                    <a:pt x="104" y="9"/>
                  </a:lnTo>
                  <a:lnTo>
                    <a:pt x="115" y="6"/>
                  </a:lnTo>
                  <a:lnTo>
                    <a:pt x="127" y="2"/>
                  </a:lnTo>
                  <a:lnTo>
                    <a:pt x="140" y="0"/>
                  </a:lnTo>
                  <a:lnTo>
                    <a:pt x="154" y="0"/>
                  </a:lnTo>
                  <a:lnTo>
                    <a:pt x="167" y="0"/>
                  </a:lnTo>
                  <a:lnTo>
                    <a:pt x="181" y="2"/>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 name="Freeform 40"/>
            <p:cNvSpPr>
              <a:spLocks/>
            </p:cNvSpPr>
            <p:nvPr/>
          </p:nvSpPr>
          <p:spPr bwMode="auto">
            <a:xfrm>
              <a:off x="3265488" y="3670300"/>
              <a:ext cx="1460500" cy="2720975"/>
            </a:xfrm>
            <a:custGeom>
              <a:avLst/>
              <a:gdLst>
                <a:gd name="T0" fmla="*/ 181 w 920"/>
                <a:gd name="T1" fmla="*/ 2 h 1714"/>
                <a:gd name="T2" fmla="*/ 360 w 920"/>
                <a:gd name="T3" fmla="*/ 278 h 1714"/>
                <a:gd name="T4" fmla="*/ 516 w 920"/>
                <a:gd name="T5" fmla="*/ 531 h 1714"/>
                <a:gd name="T6" fmla="*/ 626 w 920"/>
                <a:gd name="T7" fmla="*/ 719 h 1714"/>
                <a:gd name="T8" fmla="*/ 656 w 920"/>
                <a:gd name="T9" fmla="*/ 775 h 1714"/>
                <a:gd name="T10" fmla="*/ 714 w 920"/>
                <a:gd name="T11" fmla="*/ 898 h 1714"/>
                <a:gd name="T12" fmla="*/ 764 w 920"/>
                <a:gd name="T13" fmla="*/ 1038 h 1714"/>
                <a:gd name="T14" fmla="*/ 809 w 920"/>
                <a:gd name="T15" fmla="*/ 1187 h 1714"/>
                <a:gd name="T16" fmla="*/ 846 w 920"/>
                <a:gd name="T17" fmla="*/ 1332 h 1714"/>
                <a:gd name="T18" fmla="*/ 902 w 920"/>
                <a:gd name="T19" fmla="*/ 1569 h 1714"/>
                <a:gd name="T20" fmla="*/ 920 w 920"/>
                <a:gd name="T21" fmla="*/ 1666 h 1714"/>
                <a:gd name="T22" fmla="*/ 873 w 920"/>
                <a:gd name="T23" fmla="*/ 1687 h 1714"/>
                <a:gd name="T24" fmla="*/ 807 w 920"/>
                <a:gd name="T25" fmla="*/ 1707 h 1714"/>
                <a:gd name="T26" fmla="*/ 769 w 920"/>
                <a:gd name="T27" fmla="*/ 1712 h 1714"/>
                <a:gd name="T28" fmla="*/ 732 w 920"/>
                <a:gd name="T29" fmla="*/ 1714 h 1714"/>
                <a:gd name="T30" fmla="*/ 696 w 920"/>
                <a:gd name="T31" fmla="*/ 1709 h 1714"/>
                <a:gd name="T32" fmla="*/ 680 w 920"/>
                <a:gd name="T33" fmla="*/ 1606 h 1714"/>
                <a:gd name="T34" fmla="*/ 633 w 920"/>
                <a:gd name="T35" fmla="*/ 1370 h 1714"/>
                <a:gd name="T36" fmla="*/ 602 w 920"/>
                <a:gd name="T37" fmla="*/ 1230 h 1714"/>
                <a:gd name="T38" fmla="*/ 567 w 920"/>
                <a:gd name="T39" fmla="*/ 1094 h 1714"/>
                <a:gd name="T40" fmla="*/ 527 w 920"/>
                <a:gd name="T41" fmla="*/ 974 h 1714"/>
                <a:gd name="T42" fmla="*/ 495 w 920"/>
                <a:gd name="T43" fmla="*/ 900 h 1714"/>
                <a:gd name="T44" fmla="*/ 484 w 920"/>
                <a:gd name="T45" fmla="*/ 880 h 1714"/>
                <a:gd name="T46" fmla="*/ 380 w 920"/>
                <a:gd name="T47" fmla="*/ 708 h 1714"/>
                <a:gd name="T48" fmla="*/ 255 w 920"/>
                <a:gd name="T49" fmla="*/ 524 h 1714"/>
                <a:gd name="T50" fmla="*/ 135 w 920"/>
                <a:gd name="T51" fmla="*/ 361 h 1714"/>
                <a:gd name="T52" fmla="*/ 83 w 920"/>
                <a:gd name="T53" fmla="*/ 300 h 1714"/>
                <a:gd name="T54" fmla="*/ 41 w 920"/>
                <a:gd name="T55" fmla="*/ 258 h 1714"/>
                <a:gd name="T56" fmla="*/ 32 w 920"/>
                <a:gd name="T57" fmla="*/ 250 h 1714"/>
                <a:gd name="T58" fmla="*/ 18 w 920"/>
                <a:gd name="T59" fmla="*/ 233 h 1714"/>
                <a:gd name="T60" fmla="*/ 5 w 920"/>
                <a:gd name="T61" fmla="*/ 203 h 1714"/>
                <a:gd name="T62" fmla="*/ 0 w 920"/>
                <a:gd name="T63" fmla="*/ 158 h 1714"/>
                <a:gd name="T64" fmla="*/ 9 w 920"/>
                <a:gd name="T65" fmla="*/ 113 h 1714"/>
                <a:gd name="T66" fmla="*/ 31 w 920"/>
                <a:gd name="T67" fmla="*/ 70 h 1714"/>
                <a:gd name="T68" fmla="*/ 63 w 920"/>
                <a:gd name="T69" fmla="*/ 34 h 1714"/>
                <a:gd name="T70" fmla="*/ 104 w 920"/>
                <a:gd name="T71" fmla="*/ 9 h 1714"/>
                <a:gd name="T72" fmla="*/ 127 w 920"/>
                <a:gd name="T73" fmla="*/ 2 h 1714"/>
                <a:gd name="T74" fmla="*/ 154 w 920"/>
                <a:gd name="T75" fmla="*/ 0 h 1714"/>
                <a:gd name="T76" fmla="*/ 181 w 920"/>
                <a:gd name="T77" fmla="*/ 2 h 1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20" h="1714">
                  <a:moveTo>
                    <a:pt x="181" y="2"/>
                  </a:moveTo>
                  <a:lnTo>
                    <a:pt x="181" y="2"/>
                  </a:lnTo>
                  <a:lnTo>
                    <a:pt x="233" y="81"/>
                  </a:lnTo>
                  <a:lnTo>
                    <a:pt x="360" y="278"/>
                  </a:lnTo>
                  <a:lnTo>
                    <a:pt x="438" y="402"/>
                  </a:lnTo>
                  <a:lnTo>
                    <a:pt x="516" y="531"/>
                  </a:lnTo>
                  <a:lnTo>
                    <a:pt x="592" y="658"/>
                  </a:lnTo>
                  <a:lnTo>
                    <a:pt x="626" y="719"/>
                  </a:lnTo>
                  <a:lnTo>
                    <a:pt x="656" y="775"/>
                  </a:lnTo>
                  <a:lnTo>
                    <a:pt x="656" y="775"/>
                  </a:lnTo>
                  <a:lnTo>
                    <a:pt x="685" y="834"/>
                  </a:lnTo>
                  <a:lnTo>
                    <a:pt x="714" y="898"/>
                  </a:lnTo>
                  <a:lnTo>
                    <a:pt x="739" y="967"/>
                  </a:lnTo>
                  <a:lnTo>
                    <a:pt x="764" y="1038"/>
                  </a:lnTo>
                  <a:lnTo>
                    <a:pt x="787" y="1112"/>
                  </a:lnTo>
                  <a:lnTo>
                    <a:pt x="809" y="1187"/>
                  </a:lnTo>
                  <a:lnTo>
                    <a:pt x="828" y="1261"/>
                  </a:lnTo>
                  <a:lnTo>
                    <a:pt x="846" y="1332"/>
                  </a:lnTo>
                  <a:lnTo>
                    <a:pt x="879" y="1463"/>
                  </a:lnTo>
                  <a:lnTo>
                    <a:pt x="902" y="1569"/>
                  </a:lnTo>
                  <a:lnTo>
                    <a:pt x="920" y="1666"/>
                  </a:lnTo>
                  <a:lnTo>
                    <a:pt x="920" y="1666"/>
                  </a:lnTo>
                  <a:lnTo>
                    <a:pt x="898" y="1676"/>
                  </a:lnTo>
                  <a:lnTo>
                    <a:pt x="873" y="1687"/>
                  </a:lnTo>
                  <a:lnTo>
                    <a:pt x="841" y="1698"/>
                  </a:lnTo>
                  <a:lnTo>
                    <a:pt x="807" y="1707"/>
                  </a:lnTo>
                  <a:lnTo>
                    <a:pt x="787" y="1710"/>
                  </a:lnTo>
                  <a:lnTo>
                    <a:pt x="769" y="1712"/>
                  </a:lnTo>
                  <a:lnTo>
                    <a:pt x="749" y="1714"/>
                  </a:lnTo>
                  <a:lnTo>
                    <a:pt x="732" y="1714"/>
                  </a:lnTo>
                  <a:lnTo>
                    <a:pt x="714" y="1712"/>
                  </a:lnTo>
                  <a:lnTo>
                    <a:pt x="696" y="1709"/>
                  </a:lnTo>
                  <a:lnTo>
                    <a:pt x="696" y="1709"/>
                  </a:lnTo>
                  <a:lnTo>
                    <a:pt x="680" y="1606"/>
                  </a:lnTo>
                  <a:lnTo>
                    <a:pt x="660" y="1499"/>
                  </a:lnTo>
                  <a:lnTo>
                    <a:pt x="633" y="1370"/>
                  </a:lnTo>
                  <a:lnTo>
                    <a:pt x="619" y="1300"/>
                  </a:lnTo>
                  <a:lnTo>
                    <a:pt x="602" y="1230"/>
                  </a:lnTo>
                  <a:lnTo>
                    <a:pt x="585" y="1162"/>
                  </a:lnTo>
                  <a:lnTo>
                    <a:pt x="567" y="1094"/>
                  </a:lnTo>
                  <a:lnTo>
                    <a:pt x="547" y="1031"/>
                  </a:lnTo>
                  <a:lnTo>
                    <a:pt x="527" y="974"/>
                  </a:lnTo>
                  <a:lnTo>
                    <a:pt x="506" y="922"/>
                  </a:lnTo>
                  <a:lnTo>
                    <a:pt x="495" y="900"/>
                  </a:lnTo>
                  <a:lnTo>
                    <a:pt x="484" y="880"/>
                  </a:lnTo>
                  <a:lnTo>
                    <a:pt x="484" y="880"/>
                  </a:lnTo>
                  <a:lnTo>
                    <a:pt x="438" y="798"/>
                  </a:lnTo>
                  <a:lnTo>
                    <a:pt x="380" y="708"/>
                  </a:lnTo>
                  <a:lnTo>
                    <a:pt x="319" y="615"/>
                  </a:lnTo>
                  <a:lnTo>
                    <a:pt x="255" y="524"/>
                  </a:lnTo>
                  <a:lnTo>
                    <a:pt x="192" y="438"/>
                  </a:lnTo>
                  <a:lnTo>
                    <a:pt x="135" y="361"/>
                  </a:lnTo>
                  <a:lnTo>
                    <a:pt x="108" y="328"/>
                  </a:lnTo>
                  <a:lnTo>
                    <a:pt x="83" y="300"/>
                  </a:lnTo>
                  <a:lnTo>
                    <a:pt x="59" y="276"/>
                  </a:lnTo>
                  <a:lnTo>
                    <a:pt x="41" y="258"/>
                  </a:lnTo>
                  <a:lnTo>
                    <a:pt x="41" y="258"/>
                  </a:lnTo>
                  <a:lnTo>
                    <a:pt x="32" y="250"/>
                  </a:lnTo>
                  <a:lnTo>
                    <a:pt x="25" y="242"/>
                  </a:lnTo>
                  <a:lnTo>
                    <a:pt x="18" y="233"/>
                  </a:lnTo>
                  <a:lnTo>
                    <a:pt x="13" y="223"/>
                  </a:lnTo>
                  <a:lnTo>
                    <a:pt x="5" y="203"/>
                  </a:lnTo>
                  <a:lnTo>
                    <a:pt x="2" y="181"/>
                  </a:lnTo>
                  <a:lnTo>
                    <a:pt x="0" y="158"/>
                  </a:lnTo>
                  <a:lnTo>
                    <a:pt x="4" y="135"/>
                  </a:lnTo>
                  <a:lnTo>
                    <a:pt x="9" y="113"/>
                  </a:lnTo>
                  <a:lnTo>
                    <a:pt x="18" y="90"/>
                  </a:lnTo>
                  <a:lnTo>
                    <a:pt x="31" y="70"/>
                  </a:lnTo>
                  <a:lnTo>
                    <a:pt x="45" y="51"/>
                  </a:lnTo>
                  <a:lnTo>
                    <a:pt x="63" y="34"/>
                  </a:lnTo>
                  <a:lnTo>
                    <a:pt x="83" y="20"/>
                  </a:lnTo>
                  <a:lnTo>
                    <a:pt x="104" y="9"/>
                  </a:lnTo>
                  <a:lnTo>
                    <a:pt x="115" y="6"/>
                  </a:lnTo>
                  <a:lnTo>
                    <a:pt x="127" y="2"/>
                  </a:lnTo>
                  <a:lnTo>
                    <a:pt x="140" y="0"/>
                  </a:lnTo>
                  <a:lnTo>
                    <a:pt x="154" y="0"/>
                  </a:lnTo>
                  <a:lnTo>
                    <a:pt x="167" y="0"/>
                  </a:lnTo>
                  <a:lnTo>
                    <a:pt x="181"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3" name="Freeform 41"/>
            <p:cNvSpPr>
              <a:spLocks/>
            </p:cNvSpPr>
            <p:nvPr/>
          </p:nvSpPr>
          <p:spPr bwMode="auto">
            <a:xfrm>
              <a:off x="2514600" y="2003425"/>
              <a:ext cx="1166813" cy="1957388"/>
            </a:xfrm>
            <a:custGeom>
              <a:avLst/>
              <a:gdLst>
                <a:gd name="T0" fmla="*/ 20 w 735"/>
                <a:gd name="T1" fmla="*/ 45 h 1233"/>
                <a:gd name="T2" fmla="*/ 20 w 735"/>
                <a:gd name="T3" fmla="*/ 45 h 1233"/>
                <a:gd name="T4" fmla="*/ 75 w 735"/>
                <a:gd name="T5" fmla="*/ 36 h 1233"/>
                <a:gd name="T6" fmla="*/ 132 w 735"/>
                <a:gd name="T7" fmla="*/ 25 h 1233"/>
                <a:gd name="T8" fmla="*/ 201 w 735"/>
                <a:gd name="T9" fmla="*/ 16 h 1233"/>
                <a:gd name="T10" fmla="*/ 272 w 735"/>
                <a:gd name="T11" fmla="*/ 7 h 1233"/>
                <a:gd name="T12" fmla="*/ 342 w 735"/>
                <a:gd name="T13" fmla="*/ 2 h 1233"/>
                <a:gd name="T14" fmla="*/ 374 w 735"/>
                <a:gd name="T15" fmla="*/ 0 h 1233"/>
                <a:gd name="T16" fmla="*/ 403 w 735"/>
                <a:gd name="T17" fmla="*/ 0 h 1233"/>
                <a:gd name="T18" fmla="*/ 426 w 735"/>
                <a:gd name="T19" fmla="*/ 2 h 1233"/>
                <a:gd name="T20" fmla="*/ 446 w 735"/>
                <a:gd name="T21" fmla="*/ 4 h 1233"/>
                <a:gd name="T22" fmla="*/ 446 w 735"/>
                <a:gd name="T23" fmla="*/ 4 h 1233"/>
                <a:gd name="T24" fmla="*/ 487 w 735"/>
                <a:gd name="T25" fmla="*/ 138 h 1233"/>
                <a:gd name="T26" fmla="*/ 530 w 735"/>
                <a:gd name="T27" fmla="*/ 283 h 1233"/>
                <a:gd name="T28" fmla="*/ 581 w 735"/>
                <a:gd name="T29" fmla="*/ 457 h 1233"/>
                <a:gd name="T30" fmla="*/ 633 w 735"/>
                <a:gd name="T31" fmla="*/ 649 h 1233"/>
                <a:gd name="T32" fmla="*/ 658 w 735"/>
                <a:gd name="T33" fmla="*/ 744 h 1233"/>
                <a:gd name="T34" fmla="*/ 679 w 735"/>
                <a:gd name="T35" fmla="*/ 839 h 1233"/>
                <a:gd name="T36" fmla="*/ 699 w 735"/>
                <a:gd name="T37" fmla="*/ 928 h 1233"/>
                <a:gd name="T38" fmla="*/ 715 w 735"/>
                <a:gd name="T39" fmla="*/ 1015 h 1233"/>
                <a:gd name="T40" fmla="*/ 728 w 735"/>
                <a:gd name="T41" fmla="*/ 1092 h 1233"/>
                <a:gd name="T42" fmla="*/ 735 w 735"/>
                <a:gd name="T43" fmla="*/ 1158 h 1233"/>
                <a:gd name="T44" fmla="*/ 735 w 735"/>
                <a:gd name="T45" fmla="*/ 1158 h 1233"/>
                <a:gd name="T46" fmla="*/ 651 w 735"/>
                <a:gd name="T47" fmla="*/ 1183 h 1233"/>
                <a:gd name="T48" fmla="*/ 586 w 735"/>
                <a:gd name="T49" fmla="*/ 1203 h 1233"/>
                <a:gd name="T50" fmla="*/ 538 w 735"/>
                <a:gd name="T51" fmla="*/ 1215 h 1233"/>
                <a:gd name="T52" fmla="*/ 498 w 735"/>
                <a:gd name="T53" fmla="*/ 1108 h 1233"/>
                <a:gd name="T54" fmla="*/ 450 w 735"/>
                <a:gd name="T55" fmla="*/ 1212 h 1233"/>
                <a:gd name="T56" fmla="*/ 450 w 735"/>
                <a:gd name="T57" fmla="*/ 1212 h 1233"/>
                <a:gd name="T58" fmla="*/ 419 w 735"/>
                <a:gd name="T59" fmla="*/ 1217 h 1233"/>
                <a:gd name="T60" fmla="*/ 383 w 735"/>
                <a:gd name="T61" fmla="*/ 1224 h 1233"/>
                <a:gd name="T62" fmla="*/ 337 w 735"/>
                <a:gd name="T63" fmla="*/ 1230 h 1233"/>
                <a:gd name="T64" fmla="*/ 278 w 735"/>
                <a:gd name="T65" fmla="*/ 1233 h 1233"/>
                <a:gd name="T66" fmla="*/ 244 w 735"/>
                <a:gd name="T67" fmla="*/ 1233 h 1233"/>
                <a:gd name="T68" fmla="*/ 210 w 735"/>
                <a:gd name="T69" fmla="*/ 1231 h 1233"/>
                <a:gd name="T70" fmla="*/ 172 w 735"/>
                <a:gd name="T71" fmla="*/ 1230 h 1233"/>
                <a:gd name="T72" fmla="*/ 132 w 735"/>
                <a:gd name="T73" fmla="*/ 1224 h 1233"/>
                <a:gd name="T74" fmla="*/ 91 w 735"/>
                <a:gd name="T75" fmla="*/ 1219 h 1233"/>
                <a:gd name="T76" fmla="*/ 48 w 735"/>
                <a:gd name="T77" fmla="*/ 1210 h 1233"/>
                <a:gd name="T78" fmla="*/ 48 w 735"/>
                <a:gd name="T79" fmla="*/ 1210 h 1233"/>
                <a:gd name="T80" fmla="*/ 52 w 735"/>
                <a:gd name="T81" fmla="*/ 1138 h 1233"/>
                <a:gd name="T82" fmla="*/ 52 w 735"/>
                <a:gd name="T83" fmla="*/ 1061 h 1233"/>
                <a:gd name="T84" fmla="*/ 54 w 735"/>
                <a:gd name="T85" fmla="*/ 966 h 1233"/>
                <a:gd name="T86" fmla="*/ 52 w 735"/>
                <a:gd name="T87" fmla="*/ 859 h 1233"/>
                <a:gd name="T88" fmla="*/ 50 w 735"/>
                <a:gd name="T89" fmla="*/ 749 h 1233"/>
                <a:gd name="T90" fmla="*/ 43 w 735"/>
                <a:gd name="T91" fmla="*/ 643 h 1233"/>
                <a:gd name="T92" fmla="*/ 39 w 735"/>
                <a:gd name="T93" fmla="*/ 595 h 1233"/>
                <a:gd name="T94" fmla="*/ 32 w 735"/>
                <a:gd name="T95" fmla="*/ 550 h 1233"/>
                <a:gd name="T96" fmla="*/ 32 w 735"/>
                <a:gd name="T97" fmla="*/ 550 h 1233"/>
                <a:gd name="T98" fmla="*/ 21 w 735"/>
                <a:gd name="T99" fmla="*/ 466 h 1233"/>
                <a:gd name="T100" fmla="*/ 12 w 735"/>
                <a:gd name="T101" fmla="*/ 382 h 1233"/>
                <a:gd name="T102" fmla="*/ 5 w 735"/>
                <a:gd name="T103" fmla="*/ 301 h 1233"/>
                <a:gd name="T104" fmla="*/ 2 w 735"/>
                <a:gd name="T105" fmla="*/ 226 h 1233"/>
                <a:gd name="T106" fmla="*/ 0 w 735"/>
                <a:gd name="T107" fmla="*/ 159 h 1233"/>
                <a:gd name="T108" fmla="*/ 2 w 735"/>
                <a:gd name="T109" fmla="*/ 131 h 1233"/>
                <a:gd name="T110" fmla="*/ 3 w 735"/>
                <a:gd name="T111" fmla="*/ 106 h 1233"/>
                <a:gd name="T112" fmla="*/ 5 w 735"/>
                <a:gd name="T113" fmla="*/ 84 h 1233"/>
                <a:gd name="T114" fmla="*/ 9 w 735"/>
                <a:gd name="T115" fmla="*/ 66 h 1233"/>
                <a:gd name="T116" fmla="*/ 14 w 735"/>
                <a:gd name="T117" fmla="*/ 54 h 1233"/>
                <a:gd name="T118" fmla="*/ 20 w 735"/>
                <a:gd name="T119" fmla="*/ 45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5" h="1233">
                  <a:moveTo>
                    <a:pt x="20" y="45"/>
                  </a:moveTo>
                  <a:lnTo>
                    <a:pt x="20" y="45"/>
                  </a:lnTo>
                  <a:lnTo>
                    <a:pt x="75" y="36"/>
                  </a:lnTo>
                  <a:lnTo>
                    <a:pt x="132" y="25"/>
                  </a:lnTo>
                  <a:lnTo>
                    <a:pt x="201" y="16"/>
                  </a:lnTo>
                  <a:lnTo>
                    <a:pt x="272" y="7"/>
                  </a:lnTo>
                  <a:lnTo>
                    <a:pt x="342" y="2"/>
                  </a:lnTo>
                  <a:lnTo>
                    <a:pt x="374" y="0"/>
                  </a:lnTo>
                  <a:lnTo>
                    <a:pt x="403" y="0"/>
                  </a:lnTo>
                  <a:lnTo>
                    <a:pt x="426" y="2"/>
                  </a:lnTo>
                  <a:lnTo>
                    <a:pt x="446" y="4"/>
                  </a:lnTo>
                  <a:lnTo>
                    <a:pt x="446" y="4"/>
                  </a:lnTo>
                  <a:lnTo>
                    <a:pt x="487" y="138"/>
                  </a:lnTo>
                  <a:lnTo>
                    <a:pt x="530" y="283"/>
                  </a:lnTo>
                  <a:lnTo>
                    <a:pt x="581" y="457"/>
                  </a:lnTo>
                  <a:lnTo>
                    <a:pt x="633" y="649"/>
                  </a:lnTo>
                  <a:lnTo>
                    <a:pt x="658" y="744"/>
                  </a:lnTo>
                  <a:lnTo>
                    <a:pt x="679" y="839"/>
                  </a:lnTo>
                  <a:lnTo>
                    <a:pt x="699" y="928"/>
                  </a:lnTo>
                  <a:lnTo>
                    <a:pt x="715" y="1015"/>
                  </a:lnTo>
                  <a:lnTo>
                    <a:pt x="728" y="1092"/>
                  </a:lnTo>
                  <a:lnTo>
                    <a:pt x="735" y="1158"/>
                  </a:lnTo>
                  <a:lnTo>
                    <a:pt x="735" y="1158"/>
                  </a:lnTo>
                  <a:lnTo>
                    <a:pt x="651" y="1183"/>
                  </a:lnTo>
                  <a:lnTo>
                    <a:pt x="586" y="1203"/>
                  </a:lnTo>
                  <a:lnTo>
                    <a:pt x="538" y="1215"/>
                  </a:lnTo>
                  <a:lnTo>
                    <a:pt x="498" y="1108"/>
                  </a:lnTo>
                  <a:lnTo>
                    <a:pt x="450" y="1212"/>
                  </a:lnTo>
                  <a:lnTo>
                    <a:pt x="450" y="1212"/>
                  </a:lnTo>
                  <a:lnTo>
                    <a:pt x="419" y="1217"/>
                  </a:lnTo>
                  <a:lnTo>
                    <a:pt x="383" y="1224"/>
                  </a:lnTo>
                  <a:lnTo>
                    <a:pt x="337" y="1230"/>
                  </a:lnTo>
                  <a:lnTo>
                    <a:pt x="278" y="1233"/>
                  </a:lnTo>
                  <a:lnTo>
                    <a:pt x="244" y="1233"/>
                  </a:lnTo>
                  <a:lnTo>
                    <a:pt x="210" y="1231"/>
                  </a:lnTo>
                  <a:lnTo>
                    <a:pt x="172" y="1230"/>
                  </a:lnTo>
                  <a:lnTo>
                    <a:pt x="132" y="1224"/>
                  </a:lnTo>
                  <a:lnTo>
                    <a:pt x="91" y="1219"/>
                  </a:lnTo>
                  <a:lnTo>
                    <a:pt x="48" y="1210"/>
                  </a:lnTo>
                  <a:lnTo>
                    <a:pt x="48" y="1210"/>
                  </a:lnTo>
                  <a:lnTo>
                    <a:pt x="52" y="1138"/>
                  </a:lnTo>
                  <a:lnTo>
                    <a:pt x="52" y="1061"/>
                  </a:lnTo>
                  <a:lnTo>
                    <a:pt x="54" y="966"/>
                  </a:lnTo>
                  <a:lnTo>
                    <a:pt x="52" y="859"/>
                  </a:lnTo>
                  <a:lnTo>
                    <a:pt x="50" y="749"/>
                  </a:lnTo>
                  <a:lnTo>
                    <a:pt x="43" y="643"/>
                  </a:lnTo>
                  <a:lnTo>
                    <a:pt x="39" y="595"/>
                  </a:lnTo>
                  <a:lnTo>
                    <a:pt x="32" y="550"/>
                  </a:lnTo>
                  <a:lnTo>
                    <a:pt x="32" y="550"/>
                  </a:lnTo>
                  <a:lnTo>
                    <a:pt x="21" y="466"/>
                  </a:lnTo>
                  <a:lnTo>
                    <a:pt x="12" y="382"/>
                  </a:lnTo>
                  <a:lnTo>
                    <a:pt x="5" y="301"/>
                  </a:lnTo>
                  <a:lnTo>
                    <a:pt x="2" y="226"/>
                  </a:lnTo>
                  <a:lnTo>
                    <a:pt x="0" y="159"/>
                  </a:lnTo>
                  <a:lnTo>
                    <a:pt x="2" y="131"/>
                  </a:lnTo>
                  <a:lnTo>
                    <a:pt x="3" y="106"/>
                  </a:lnTo>
                  <a:lnTo>
                    <a:pt x="5" y="84"/>
                  </a:lnTo>
                  <a:lnTo>
                    <a:pt x="9" y="66"/>
                  </a:lnTo>
                  <a:lnTo>
                    <a:pt x="14" y="54"/>
                  </a:lnTo>
                  <a:lnTo>
                    <a:pt x="20" y="45"/>
                  </a:lnTo>
                  <a:close/>
                </a:path>
              </a:pathLst>
            </a:custGeom>
            <a:solidFill>
              <a:srgbClr val="47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4" name="Freeform 42"/>
            <p:cNvSpPr>
              <a:spLocks/>
            </p:cNvSpPr>
            <p:nvPr/>
          </p:nvSpPr>
          <p:spPr bwMode="auto">
            <a:xfrm>
              <a:off x="2514600" y="2003425"/>
              <a:ext cx="1166813" cy="1957388"/>
            </a:xfrm>
            <a:custGeom>
              <a:avLst/>
              <a:gdLst>
                <a:gd name="T0" fmla="*/ 20 w 735"/>
                <a:gd name="T1" fmla="*/ 45 h 1233"/>
                <a:gd name="T2" fmla="*/ 20 w 735"/>
                <a:gd name="T3" fmla="*/ 45 h 1233"/>
                <a:gd name="T4" fmla="*/ 75 w 735"/>
                <a:gd name="T5" fmla="*/ 36 h 1233"/>
                <a:gd name="T6" fmla="*/ 132 w 735"/>
                <a:gd name="T7" fmla="*/ 25 h 1233"/>
                <a:gd name="T8" fmla="*/ 201 w 735"/>
                <a:gd name="T9" fmla="*/ 16 h 1233"/>
                <a:gd name="T10" fmla="*/ 272 w 735"/>
                <a:gd name="T11" fmla="*/ 7 h 1233"/>
                <a:gd name="T12" fmla="*/ 342 w 735"/>
                <a:gd name="T13" fmla="*/ 2 h 1233"/>
                <a:gd name="T14" fmla="*/ 374 w 735"/>
                <a:gd name="T15" fmla="*/ 0 h 1233"/>
                <a:gd name="T16" fmla="*/ 403 w 735"/>
                <a:gd name="T17" fmla="*/ 0 h 1233"/>
                <a:gd name="T18" fmla="*/ 426 w 735"/>
                <a:gd name="T19" fmla="*/ 2 h 1233"/>
                <a:gd name="T20" fmla="*/ 446 w 735"/>
                <a:gd name="T21" fmla="*/ 4 h 1233"/>
                <a:gd name="T22" fmla="*/ 446 w 735"/>
                <a:gd name="T23" fmla="*/ 4 h 1233"/>
                <a:gd name="T24" fmla="*/ 487 w 735"/>
                <a:gd name="T25" fmla="*/ 138 h 1233"/>
                <a:gd name="T26" fmla="*/ 530 w 735"/>
                <a:gd name="T27" fmla="*/ 283 h 1233"/>
                <a:gd name="T28" fmla="*/ 581 w 735"/>
                <a:gd name="T29" fmla="*/ 457 h 1233"/>
                <a:gd name="T30" fmla="*/ 633 w 735"/>
                <a:gd name="T31" fmla="*/ 649 h 1233"/>
                <a:gd name="T32" fmla="*/ 658 w 735"/>
                <a:gd name="T33" fmla="*/ 744 h 1233"/>
                <a:gd name="T34" fmla="*/ 679 w 735"/>
                <a:gd name="T35" fmla="*/ 839 h 1233"/>
                <a:gd name="T36" fmla="*/ 699 w 735"/>
                <a:gd name="T37" fmla="*/ 928 h 1233"/>
                <a:gd name="T38" fmla="*/ 715 w 735"/>
                <a:gd name="T39" fmla="*/ 1015 h 1233"/>
                <a:gd name="T40" fmla="*/ 728 w 735"/>
                <a:gd name="T41" fmla="*/ 1092 h 1233"/>
                <a:gd name="T42" fmla="*/ 735 w 735"/>
                <a:gd name="T43" fmla="*/ 1158 h 1233"/>
                <a:gd name="T44" fmla="*/ 735 w 735"/>
                <a:gd name="T45" fmla="*/ 1158 h 1233"/>
                <a:gd name="T46" fmla="*/ 651 w 735"/>
                <a:gd name="T47" fmla="*/ 1183 h 1233"/>
                <a:gd name="T48" fmla="*/ 586 w 735"/>
                <a:gd name="T49" fmla="*/ 1203 h 1233"/>
                <a:gd name="T50" fmla="*/ 538 w 735"/>
                <a:gd name="T51" fmla="*/ 1215 h 1233"/>
                <a:gd name="T52" fmla="*/ 498 w 735"/>
                <a:gd name="T53" fmla="*/ 1108 h 1233"/>
                <a:gd name="T54" fmla="*/ 450 w 735"/>
                <a:gd name="T55" fmla="*/ 1212 h 1233"/>
                <a:gd name="T56" fmla="*/ 450 w 735"/>
                <a:gd name="T57" fmla="*/ 1212 h 1233"/>
                <a:gd name="T58" fmla="*/ 419 w 735"/>
                <a:gd name="T59" fmla="*/ 1217 h 1233"/>
                <a:gd name="T60" fmla="*/ 383 w 735"/>
                <a:gd name="T61" fmla="*/ 1224 h 1233"/>
                <a:gd name="T62" fmla="*/ 337 w 735"/>
                <a:gd name="T63" fmla="*/ 1230 h 1233"/>
                <a:gd name="T64" fmla="*/ 278 w 735"/>
                <a:gd name="T65" fmla="*/ 1233 h 1233"/>
                <a:gd name="T66" fmla="*/ 244 w 735"/>
                <a:gd name="T67" fmla="*/ 1233 h 1233"/>
                <a:gd name="T68" fmla="*/ 210 w 735"/>
                <a:gd name="T69" fmla="*/ 1231 h 1233"/>
                <a:gd name="T70" fmla="*/ 172 w 735"/>
                <a:gd name="T71" fmla="*/ 1230 h 1233"/>
                <a:gd name="T72" fmla="*/ 132 w 735"/>
                <a:gd name="T73" fmla="*/ 1224 h 1233"/>
                <a:gd name="T74" fmla="*/ 91 w 735"/>
                <a:gd name="T75" fmla="*/ 1219 h 1233"/>
                <a:gd name="T76" fmla="*/ 48 w 735"/>
                <a:gd name="T77" fmla="*/ 1210 h 1233"/>
                <a:gd name="T78" fmla="*/ 48 w 735"/>
                <a:gd name="T79" fmla="*/ 1210 h 1233"/>
                <a:gd name="T80" fmla="*/ 52 w 735"/>
                <a:gd name="T81" fmla="*/ 1138 h 1233"/>
                <a:gd name="T82" fmla="*/ 52 w 735"/>
                <a:gd name="T83" fmla="*/ 1061 h 1233"/>
                <a:gd name="T84" fmla="*/ 54 w 735"/>
                <a:gd name="T85" fmla="*/ 966 h 1233"/>
                <a:gd name="T86" fmla="*/ 52 w 735"/>
                <a:gd name="T87" fmla="*/ 859 h 1233"/>
                <a:gd name="T88" fmla="*/ 50 w 735"/>
                <a:gd name="T89" fmla="*/ 749 h 1233"/>
                <a:gd name="T90" fmla="*/ 43 w 735"/>
                <a:gd name="T91" fmla="*/ 643 h 1233"/>
                <a:gd name="T92" fmla="*/ 39 w 735"/>
                <a:gd name="T93" fmla="*/ 595 h 1233"/>
                <a:gd name="T94" fmla="*/ 32 w 735"/>
                <a:gd name="T95" fmla="*/ 550 h 1233"/>
                <a:gd name="T96" fmla="*/ 32 w 735"/>
                <a:gd name="T97" fmla="*/ 550 h 1233"/>
                <a:gd name="T98" fmla="*/ 21 w 735"/>
                <a:gd name="T99" fmla="*/ 466 h 1233"/>
                <a:gd name="T100" fmla="*/ 12 w 735"/>
                <a:gd name="T101" fmla="*/ 382 h 1233"/>
                <a:gd name="T102" fmla="*/ 5 w 735"/>
                <a:gd name="T103" fmla="*/ 301 h 1233"/>
                <a:gd name="T104" fmla="*/ 2 w 735"/>
                <a:gd name="T105" fmla="*/ 226 h 1233"/>
                <a:gd name="T106" fmla="*/ 0 w 735"/>
                <a:gd name="T107" fmla="*/ 159 h 1233"/>
                <a:gd name="T108" fmla="*/ 2 w 735"/>
                <a:gd name="T109" fmla="*/ 131 h 1233"/>
                <a:gd name="T110" fmla="*/ 3 w 735"/>
                <a:gd name="T111" fmla="*/ 106 h 1233"/>
                <a:gd name="T112" fmla="*/ 5 w 735"/>
                <a:gd name="T113" fmla="*/ 84 h 1233"/>
                <a:gd name="T114" fmla="*/ 9 w 735"/>
                <a:gd name="T115" fmla="*/ 66 h 1233"/>
                <a:gd name="T116" fmla="*/ 14 w 735"/>
                <a:gd name="T117" fmla="*/ 54 h 1233"/>
                <a:gd name="T118" fmla="*/ 20 w 735"/>
                <a:gd name="T119" fmla="*/ 45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5" h="1233">
                  <a:moveTo>
                    <a:pt x="20" y="45"/>
                  </a:moveTo>
                  <a:lnTo>
                    <a:pt x="20" y="45"/>
                  </a:lnTo>
                  <a:lnTo>
                    <a:pt x="75" y="36"/>
                  </a:lnTo>
                  <a:lnTo>
                    <a:pt x="132" y="25"/>
                  </a:lnTo>
                  <a:lnTo>
                    <a:pt x="201" y="16"/>
                  </a:lnTo>
                  <a:lnTo>
                    <a:pt x="272" y="7"/>
                  </a:lnTo>
                  <a:lnTo>
                    <a:pt x="342" y="2"/>
                  </a:lnTo>
                  <a:lnTo>
                    <a:pt x="374" y="0"/>
                  </a:lnTo>
                  <a:lnTo>
                    <a:pt x="403" y="0"/>
                  </a:lnTo>
                  <a:lnTo>
                    <a:pt x="426" y="2"/>
                  </a:lnTo>
                  <a:lnTo>
                    <a:pt x="446" y="4"/>
                  </a:lnTo>
                  <a:lnTo>
                    <a:pt x="446" y="4"/>
                  </a:lnTo>
                  <a:lnTo>
                    <a:pt x="487" y="138"/>
                  </a:lnTo>
                  <a:lnTo>
                    <a:pt x="530" y="283"/>
                  </a:lnTo>
                  <a:lnTo>
                    <a:pt x="581" y="457"/>
                  </a:lnTo>
                  <a:lnTo>
                    <a:pt x="633" y="649"/>
                  </a:lnTo>
                  <a:lnTo>
                    <a:pt x="658" y="744"/>
                  </a:lnTo>
                  <a:lnTo>
                    <a:pt x="679" y="839"/>
                  </a:lnTo>
                  <a:lnTo>
                    <a:pt x="699" y="928"/>
                  </a:lnTo>
                  <a:lnTo>
                    <a:pt x="715" y="1015"/>
                  </a:lnTo>
                  <a:lnTo>
                    <a:pt x="728" y="1092"/>
                  </a:lnTo>
                  <a:lnTo>
                    <a:pt x="735" y="1158"/>
                  </a:lnTo>
                  <a:lnTo>
                    <a:pt x="735" y="1158"/>
                  </a:lnTo>
                  <a:lnTo>
                    <a:pt x="651" y="1183"/>
                  </a:lnTo>
                  <a:lnTo>
                    <a:pt x="586" y="1203"/>
                  </a:lnTo>
                  <a:lnTo>
                    <a:pt x="538" y="1215"/>
                  </a:lnTo>
                  <a:lnTo>
                    <a:pt x="498" y="1108"/>
                  </a:lnTo>
                  <a:lnTo>
                    <a:pt x="450" y="1212"/>
                  </a:lnTo>
                  <a:lnTo>
                    <a:pt x="450" y="1212"/>
                  </a:lnTo>
                  <a:lnTo>
                    <a:pt x="419" y="1217"/>
                  </a:lnTo>
                  <a:lnTo>
                    <a:pt x="383" y="1224"/>
                  </a:lnTo>
                  <a:lnTo>
                    <a:pt x="337" y="1230"/>
                  </a:lnTo>
                  <a:lnTo>
                    <a:pt x="278" y="1233"/>
                  </a:lnTo>
                  <a:lnTo>
                    <a:pt x="244" y="1233"/>
                  </a:lnTo>
                  <a:lnTo>
                    <a:pt x="210" y="1231"/>
                  </a:lnTo>
                  <a:lnTo>
                    <a:pt x="172" y="1230"/>
                  </a:lnTo>
                  <a:lnTo>
                    <a:pt x="132" y="1224"/>
                  </a:lnTo>
                  <a:lnTo>
                    <a:pt x="91" y="1219"/>
                  </a:lnTo>
                  <a:lnTo>
                    <a:pt x="48" y="1210"/>
                  </a:lnTo>
                  <a:lnTo>
                    <a:pt x="48" y="1210"/>
                  </a:lnTo>
                  <a:lnTo>
                    <a:pt x="52" y="1138"/>
                  </a:lnTo>
                  <a:lnTo>
                    <a:pt x="52" y="1061"/>
                  </a:lnTo>
                  <a:lnTo>
                    <a:pt x="54" y="966"/>
                  </a:lnTo>
                  <a:lnTo>
                    <a:pt x="52" y="859"/>
                  </a:lnTo>
                  <a:lnTo>
                    <a:pt x="50" y="749"/>
                  </a:lnTo>
                  <a:lnTo>
                    <a:pt x="43" y="643"/>
                  </a:lnTo>
                  <a:lnTo>
                    <a:pt x="39" y="595"/>
                  </a:lnTo>
                  <a:lnTo>
                    <a:pt x="32" y="550"/>
                  </a:lnTo>
                  <a:lnTo>
                    <a:pt x="32" y="550"/>
                  </a:lnTo>
                  <a:lnTo>
                    <a:pt x="21" y="466"/>
                  </a:lnTo>
                  <a:lnTo>
                    <a:pt x="12" y="382"/>
                  </a:lnTo>
                  <a:lnTo>
                    <a:pt x="5" y="301"/>
                  </a:lnTo>
                  <a:lnTo>
                    <a:pt x="2" y="226"/>
                  </a:lnTo>
                  <a:lnTo>
                    <a:pt x="0" y="159"/>
                  </a:lnTo>
                  <a:lnTo>
                    <a:pt x="2" y="131"/>
                  </a:lnTo>
                  <a:lnTo>
                    <a:pt x="3" y="106"/>
                  </a:lnTo>
                  <a:lnTo>
                    <a:pt x="5" y="84"/>
                  </a:lnTo>
                  <a:lnTo>
                    <a:pt x="9" y="66"/>
                  </a:lnTo>
                  <a:lnTo>
                    <a:pt x="14" y="54"/>
                  </a:lnTo>
                  <a:lnTo>
                    <a:pt x="20" y="4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5" name="Freeform 43"/>
            <p:cNvSpPr>
              <a:spLocks/>
            </p:cNvSpPr>
            <p:nvPr/>
          </p:nvSpPr>
          <p:spPr bwMode="auto">
            <a:xfrm>
              <a:off x="2805113" y="1733550"/>
              <a:ext cx="241300" cy="528638"/>
            </a:xfrm>
            <a:custGeom>
              <a:avLst/>
              <a:gdLst>
                <a:gd name="T0" fmla="*/ 152 w 152"/>
                <a:gd name="T1" fmla="*/ 27 h 333"/>
                <a:gd name="T2" fmla="*/ 152 w 152"/>
                <a:gd name="T3" fmla="*/ 27 h 333"/>
                <a:gd name="T4" fmla="*/ 148 w 152"/>
                <a:gd name="T5" fmla="*/ 61 h 333"/>
                <a:gd name="T6" fmla="*/ 141 w 152"/>
                <a:gd name="T7" fmla="*/ 138 h 333"/>
                <a:gd name="T8" fmla="*/ 138 w 152"/>
                <a:gd name="T9" fmla="*/ 184 h 333"/>
                <a:gd name="T10" fmla="*/ 136 w 152"/>
                <a:gd name="T11" fmla="*/ 229 h 333"/>
                <a:gd name="T12" fmla="*/ 136 w 152"/>
                <a:gd name="T13" fmla="*/ 269 h 333"/>
                <a:gd name="T14" fmla="*/ 136 w 152"/>
                <a:gd name="T15" fmla="*/ 285 h 333"/>
                <a:gd name="T16" fmla="*/ 138 w 152"/>
                <a:gd name="T17" fmla="*/ 299 h 333"/>
                <a:gd name="T18" fmla="*/ 138 w 152"/>
                <a:gd name="T19" fmla="*/ 299 h 333"/>
                <a:gd name="T20" fmla="*/ 139 w 152"/>
                <a:gd name="T21" fmla="*/ 310 h 333"/>
                <a:gd name="T22" fmla="*/ 138 w 152"/>
                <a:gd name="T23" fmla="*/ 319 h 333"/>
                <a:gd name="T24" fmla="*/ 136 w 152"/>
                <a:gd name="T25" fmla="*/ 326 h 333"/>
                <a:gd name="T26" fmla="*/ 131 w 152"/>
                <a:gd name="T27" fmla="*/ 329 h 333"/>
                <a:gd name="T28" fmla="*/ 123 w 152"/>
                <a:gd name="T29" fmla="*/ 333 h 333"/>
                <a:gd name="T30" fmla="*/ 116 w 152"/>
                <a:gd name="T31" fmla="*/ 333 h 333"/>
                <a:gd name="T32" fmla="*/ 107 w 152"/>
                <a:gd name="T33" fmla="*/ 333 h 333"/>
                <a:gd name="T34" fmla="*/ 96 w 152"/>
                <a:gd name="T35" fmla="*/ 331 h 333"/>
                <a:gd name="T36" fmla="*/ 77 w 152"/>
                <a:gd name="T37" fmla="*/ 326 h 333"/>
                <a:gd name="T38" fmla="*/ 55 w 152"/>
                <a:gd name="T39" fmla="*/ 315 h 333"/>
                <a:gd name="T40" fmla="*/ 37 w 152"/>
                <a:gd name="T41" fmla="*/ 304 h 333"/>
                <a:gd name="T42" fmla="*/ 23 w 152"/>
                <a:gd name="T43" fmla="*/ 292 h 333"/>
                <a:gd name="T44" fmla="*/ 23 w 152"/>
                <a:gd name="T45" fmla="*/ 292 h 333"/>
                <a:gd name="T46" fmla="*/ 18 w 152"/>
                <a:gd name="T47" fmla="*/ 285 h 333"/>
                <a:gd name="T48" fmla="*/ 14 w 152"/>
                <a:gd name="T49" fmla="*/ 272 h 333"/>
                <a:gd name="T50" fmla="*/ 10 w 152"/>
                <a:gd name="T51" fmla="*/ 258 h 333"/>
                <a:gd name="T52" fmla="*/ 9 w 152"/>
                <a:gd name="T53" fmla="*/ 238 h 333"/>
                <a:gd name="T54" fmla="*/ 5 w 152"/>
                <a:gd name="T55" fmla="*/ 195 h 333"/>
                <a:gd name="T56" fmla="*/ 5 w 152"/>
                <a:gd name="T57" fmla="*/ 147 h 333"/>
                <a:gd name="T58" fmla="*/ 5 w 152"/>
                <a:gd name="T59" fmla="*/ 57 h 333"/>
                <a:gd name="T60" fmla="*/ 3 w 152"/>
                <a:gd name="T61" fmla="*/ 27 h 333"/>
                <a:gd name="T62" fmla="*/ 1 w 152"/>
                <a:gd name="T63" fmla="*/ 16 h 333"/>
                <a:gd name="T64" fmla="*/ 1 w 152"/>
                <a:gd name="T65" fmla="*/ 9 h 333"/>
                <a:gd name="T66" fmla="*/ 1 w 152"/>
                <a:gd name="T67" fmla="*/ 9 h 333"/>
                <a:gd name="T68" fmla="*/ 0 w 152"/>
                <a:gd name="T69" fmla="*/ 7 h 333"/>
                <a:gd name="T70" fmla="*/ 3 w 152"/>
                <a:gd name="T71" fmla="*/ 3 h 333"/>
                <a:gd name="T72" fmla="*/ 9 w 152"/>
                <a:gd name="T73" fmla="*/ 1 h 333"/>
                <a:gd name="T74" fmla="*/ 18 w 152"/>
                <a:gd name="T75" fmla="*/ 0 h 333"/>
                <a:gd name="T76" fmla="*/ 39 w 152"/>
                <a:gd name="T77" fmla="*/ 0 h 333"/>
                <a:gd name="T78" fmla="*/ 64 w 152"/>
                <a:gd name="T79" fmla="*/ 1 h 333"/>
                <a:gd name="T80" fmla="*/ 93 w 152"/>
                <a:gd name="T81" fmla="*/ 5 h 333"/>
                <a:gd name="T82" fmla="*/ 118 w 152"/>
                <a:gd name="T83" fmla="*/ 10 h 333"/>
                <a:gd name="T84" fmla="*/ 139 w 152"/>
                <a:gd name="T85" fmla="*/ 18 h 333"/>
                <a:gd name="T86" fmla="*/ 147 w 152"/>
                <a:gd name="T87" fmla="*/ 23 h 333"/>
                <a:gd name="T88" fmla="*/ 152 w 152"/>
                <a:gd name="T89" fmla="*/ 2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2" h="333">
                  <a:moveTo>
                    <a:pt x="152" y="27"/>
                  </a:moveTo>
                  <a:lnTo>
                    <a:pt x="152" y="27"/>
                  </a:lnTo>
                  <a:lnTo>
                    <a:pt x="148" y="61"/>
                  </a:lnTo>
                  <a:lnTo>
                    <a:pt x="141" y="138"/>
                  </a:lnTo>
                  <a:lnTo>
                    <a:pt x="138" y="184"/>
                  </a:lnTo>
                  <a:lnTo>
                    <a:pt x="136" y="229"/>
                  </a:lnTo>
                  <a:lnTo>
                    <a:pt x="136" y="269"/>
                  </a:lnTo>
                  <a:lnTo>
                    <a:pt x="136" y="285"/>
                  </a:lnTo>
                  <a:lnTo>
                    <a:pt x="138" y="299"/>
                  </a:lnTo>
                  <a:lnTo>
                    <a:pt x="138" y="299"/>
                  </a:lnTo>
                  <a:lnTo>
                    <a:pt x="139" y="310"/>
                  </a:lnTo>
                  <a:lnTo>
                    <a:pt x="138" y="319"/>
                  </a:lnTo>
                  <a:lnTo>
                    <a:pt x="136" y="326"/>
                  </a:lnTo>
                  <a:lnTo>
                    <a:pt x="131" y="329"/>
                  </a:lnTo>
                  <a:lnTo>
                    <a:pt x="123" y="333"/>
                  </a:lnTo>
                  <a:lnTo>
                    <a:pt x="116" y="333"/>
                  </a:lnTo>
                  <a:lnTo>
                    <a:pt x="107" y="333"/>
                  </a:lnTo>
                  <a:lnTo>
                    <a:pt x="96" y="331"/>
                  </a:lnTo>
                  <a:lnTo>
                    <a:pt x="77" y="326"/>
                  </a:lnTo>
                  <a:lnTo>
                    <a:pt x="55" y="315"/>
                  </a:lnTo>
                  <a:lnTo>
                    <a:pt x="37" y="304"/>
                  </a:lnTo>
                  <a:lnTo>
                    <a:pt x="23" y="292"/>
                  </a:lnTo>
                  <a:lnTo>
                    <a:pt x="23" y="292"/>
                  </a:lnTo>
                  <a:lnTo>
                    <a:pt x="18" y="285"/>
                  </a:lnTo>
                  <a:lnTo>
                    <a:pt x="14" y="272"/>
                  </a:lnTo>
                  <a:lnTo>
                    <a:pt x="10" y="258"/>
                  </a:lnTo>
                  <a:lnTo>
                    <a:pt x="9" y="238"/>
                  </a:lnTo>
                  <a:lnTo>
                    <a:pt x="5" y="195"/>
                  </a:lnTo>
                  <a:lnTo>
                    <a:pt x="5" y="147"/>
                  </a:lnTo>
                  <a:lnTo>
                    <a:pt x="5" y="57"/>
                  </a:lnTo>
                  <a:lnTo>
                    <a:pt x="3" y="27"/>
                  </a:lnTo>
                  <a:lnTo>
                    <a:pt x="1" y="16"/>
                  </a:lnTo>
                  <a:lnTo>
                    <a:pt x="1" y="9"/>
                  </a:lnTo>
                  <a:lnTo>
                    <a:pt x="1" y="9"/>
                  </a:lnTo>
                  <a:lnTo>
                    <a:pt x="0" y="7"/>
                  </a:lnTo>
                  <a:lnTo>
                    <a:pt x="3" y="3"/>
                  </a:lnTo>
                  <a:lnTo>
                    <a:pt x="9" y="1"/>
                  </a:lnTo>
                  <a:lnTo>
                    <a:pt x="18" y="0"/>
                  </a:lnTo>
                  <a:lnTo>
                    <a:pt x="39" y="0"/>
                  </a:lnTo>
                  <a:lnTo>
                    <a:pt x="64" y="1"/>
                  </a:lnTo>
                  <a:lnTo>
                    <a:pt x="93" y="5"/>
                  </a:lnTo>
                  <a:lnTo>
                    <a:pt x="118" y="10"/>
                  </a:lnTo>
                  <a:lnTo>
                    <a:pt x="139" y="18"/>
                  </a:lnTo>
                  <a:lnTo>
                    <a:pt x="147" y="23"/>
                  </a:lnTo>
                  <a:lnTo>
                    <a:pt x="152" y="27"/>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6" name="Freeform 44"/>
            <p:cNvSpPr>
              <a:spLocks/>
            </p:cNvSpPr>
            <p:nvPr/>
          </p:nvSpPr>
          <p:spPr bwMode="auto">
            <a:xfrm>
              <a:off x="2805113" y="1733550"/>
              <a:ext cx="241300" cy="528638"/>
            </a:xfrm>
            <a:custGeom>
              <a:avLst/>
              <a:gdLst>
                <a:gd name="T0" fmla="*/ 152 w 152"/>
                <a:gd name="T1" fmla="*/ 27 h 333"/>
                <a:gd name="T2" fmla="*/ 152 w 152"/>
                <a:gd name="T3" fmla="*/ 27 h 333"/>
                <a:gd name="T4" fmla="*/ 148 w 152"/>
                <a:gd name="T5" fmla="*/ 61 h 333"/>
                <a:gd name="T6" fmla="*/ 141 w 152"/>
                <a:gd name="T7" fmla="*/ 138 h 333"/>
                <a:gd name="T8" fmla="*/ 138 w 152"/>
                <a:gd name="T9" fmla="*/ 184 h 333"/>
                <a:gd name="T10" fmla="*/ 136 w 152"/>
                <a:gd name="T11" fmla="*/ 229 h 333"/>
                <a:gd name="T12" fmla="*/ 136 w 152"/>
                <a:gd name="T13" fmla="*/ 269 h 333"/>
                <a:gd name="T14" fmla="*/ 136 w 152"/>
                <a:gd name="T15" fmla="*/ 285 h 333"/>
                <a:gd name="T16" fmla="*/ 138 w 152"/>
                <a:gd name="T17" fmla="*/ 299 h 333"/>
                <a:gd name="T18" fmla="*/ 138 w 152"/>
                <a:gd name="T19" fmla="*/ 299 h 333"/>
                <a:gd name="T20" fmla="*/ 139 w 152"/>
                <a:gd name="T21" fmla="*/ 310 h 333"/>
                <a:gd name="T22" fmla="*/ 138 w 152"/>
                <a:gd name="T23" fmla="*/ 319 h 333"/>
                <a:gd name="T24" fmla="*/ 136 w 152"/>
                <a:gd name="T25" fmla="*/ 326 h 333"/>
                <a:gd name="T26" fmla="*/ 131 w 152"/>
                <a:gd name="T27" fmla="*/ 329 h 333"/>
                <a:gd name="T28" fmla="*/ 123 w 152"/>
                <a:gd name="T29" fmla="*/ 333 h 333"/>
                <a:gd name="T30" fmla="*/ 116 w 152"/>
                <a:gd name="T31" fmla="*/ 333 h 333"/>
                <a:gd name="T32" fmla="*/ 107 w 152"/>
                <a:gd name="T33" fmla="*/ 333 h 333"/>
                <a:gd name="T34" fmla="*/ 96 w 152"/>
                <a:gd name="T35" fmla="*/ 331 h 333"/>
                <a:gd name="T36" fmla="*/ 77 w 152"/>
                <a:gd name="T37" fmla="*/ 326 h 333"/>
                <a:gd name="T38" fmla="*/ 55 w 152"/>
                <a:gd name="T39" fmla="*/ 315 h 333"/>
                <a:gd name="T40" fmla="*/ 37 w 152"/>
                <a:gd name="T41" fmla="*/ 304 h 333"/>
                <a:gd name="T42" fmla="*/ 23 w 152"/>
                <a:gd name="T43" fmla="*/ 292 h 333"/>
                <a:gd name="T44" fmla="*/ 23 w 152"/>
                <a:gd name="T45" fmla="*/ 292 h 333"/>
                <a:gd name="T46" fmla="*/ 18 w 152"/>
                <a:gd name="T47" fmla="*/ 285 h 333"/>
                <a:gd name="T48" fmla="*/ 14 w 152"/>
                <a:gd name="T49" fmla="*/ 272 h 333"/>
                <a:gd name="T50" fmla="*/ 10 w 152"/>
                <a:gd name="T51" fmla="*/ 258 h 333"/>
                <a:gd name="T52" fmla="*/ 9 w 152"/>
                <a:gd name="T53" fmla="*/ 238 h 333"/>
                <a:gd name="T54" fmla="*/ 5 w 152"/>
                <a:gd name="T55" fmla="*/ 195 h 333"/>
                <a:gd name="T56" fmla="*/ 5 w 152"/>
                <a:gd name="T57" fmla="*/ 147 h 333"/>
                <a:gd name="T58" fmla="*/ 5 w 152"/>
                <a:gd name="T59" fmla="*/ 57 h 333"/>
                <a:gd name="T60" fmla="*/ 3 w 152"/>
                <a:gd name="T61" fmla="*/ 27 h 333"/>
                <a:gd name="T62" fmla="*/ 1 w 152"/>
                <a:gd name="T63" fmla="*/ 16 h 333"/>
                <a:gd name="T64" fmla="*/ 1 w 152"/>
                <a:gd name="T65" fmla="*/ 9 h 333"/>
                <a:gd name="T66" fmla="*/ 1 w 152"/>
                <a:gd name="T67" fmla="*/ 9 h 333"/>
                <a:gd name="T68" fmla="*/ 0 w 152"/>
                <a:gd name="T69" fmla="*/ 7 h 333"/>
                <a:gd name="T70" fmla="*/ 3 w 152"/>
                <a:gd name="T71" fmla="*/ 3 h 333"/>
                <a:gd name="T72" fmla="*/ 9 w 152"/>
                <a:gd name="T73" fmla="*/ 1 h 333"/>
                <a:gd name="T74" fmla="*/ 18 w 152"/>
                <a:gd name="T75" fmla="*/ 0 h 333"/>
                <a:gd name="T76" fmla="*/ 39 w 152"/>
                <a:gd name="T77" fmla="*/ 0 h 333"/>
                <a:gd name="T78" fmla="*/ 64 w 152"/>
                <a:gd name="T79" fmla="*/ 1 h 333"/>
                <a:gd name="T80" fmla="*/ 93 w 152"/>
                <a:gd name="T81" fmla="*/ 5 h 333"/>
                <a:gd name="T82" fmla="*/ 118 w 152"/>
                <a:gd name="T83" fmla="*/ 10 h 333"/>
                <a:gd name="T84" fmla="*/ 139 w 152"/>
                <a:gd name="T85" fmla="*/ 18 h 333"/>
                <a:gd name="T86" fmla="*/ 147 w 152"/>
                <a:gd name="T87" fmla="*/ 23 h 333"/>
                <a:gd name="T88" fmla="*/ 152 w 152"/>
                <a:gd name="T89" fmla="*/ 2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2" h="333">
                  <a:moveTo>
                    <a:pt x="152" y="27"/>
                  </a:moveTo>
                  <a:lnTo>
                    <a:pt x="152" y="27"/>
                  </a:lnTo>
                  <a:lnTo>
                    <a:pt x="148" y="61"/>
                  </a:lnTo>
                  <a:lnTo>
                    <a:pt x="141" y="138"/>
                  </a:lnTo>
                  <a:lnTo>
                    <a:pt x="138" y="184"/>
                  </a:lnTo>
                  <a:lnTo>
                    <a:pt x="136" y="229"/>
                  </a:lnTo>
                  <a:lnTo>
                    <a:pt x="136" y="269"/>
                  </a:lnTo>
                  <a:lnTo>
                    <a:pt x="136" y="285"/>
                  </a:lnTo>
                  <a:lnTo>
                    <a:pt x="138" y="299"/>
                  </a:lnTo>
                  <a:lnTo>
                    <a:pt x="138" y="299"/>
                  </a:lnTo>
                  <a:lnTo>
                    <a:pt x="139" y="310"/>
                  </a:lnTo>
                  <a:lnTo>
                    <a:pt x="138" y="319"/>
                  </a:lnTo>
                  <a:lnTo>
                    <a:pt x="136" y="326"/>
                  </a:lnTo>
                  <a:lnTo>
                    <a:pt x="131" y="329"/>
                  </a:lnTo>
                  <a:lnTo>
                    <a:pt x="123" y="333"/>
                  </a:lnTo>
                  <a:lnTo>
                    <a:pt x="116" y="333"/>
                  </a:lnTo>
                  <a:lnTo>
                    <a:pt x="107" y="333"/>
                  </a:lnTo>
                  <a:lnTo>
                    <a:pt x="96" y="331"/>
                  </a:lnTo>
                  <a:lnTo>
                    <a:pt x="77" y="326"/>
                  </a:lnTo>
                  <a:lnTo>
                    <a:pt x="55" y="315"/>
                  </a:lnTo>
                  <a:lnTo>
                    <a:pt x="37" y="304"/>
                  </a:lnTo>
                  <a:lnTo>
                    <a:pt x="23" y="292"/>
                  </a:lnTo>
                  <a:lnTo>
                    <a:pt x="23" y="292"/>
                  </a:lnTo>
                  <a:lnTo>
                    <a:pt x="18" y="285"/>
                  </a:lnTo>
                  <a:lnTo>
                    <a:pt x="14" y="272"/>
                  </a:lnTo>
                  <a:lnTo>
                    <a:pt x="10" y="258"/>
                  </a:lnTo>
                  <a:lnTo>
                    <a:pt x="9" y="238"/>
                  </a:lnTo>
                  <a:lnTo>
                    <a:pt x="5" y="195"/>
                  </a:lnTo>
                  <a:lnTo>
                    <a:pt x="5" y="147"/>
                  </a:lnTo>
                  <a:lnTo>
                    <a:pt x="5" y="57"/>
                  </a:lnTo>
                  <a:lnTo>
                    <a:pt x="3" y="27"/>
                  </a:lnTo>
                  <a:lnTo>
                    <a:pt x="1" y="16"/>
                  </a:lnTo>
                  <a:lnTo>
                    <a:pt x="1" y="9"/>
                  </a:lnTo>
                  <a:lnTo>
                    <a:pt x="1" y="9"/>
                  </a:lnTo>
                  <a:lnTo>
                    <a:pt x="0" y="7"/>
                  </a:lnTo>
                  <a:lnTo>
                    <a:pt x="3" y="3"/>
                  </a:lnTo>
                  <a:lnTo>
                    <a:pt x="9" y="1"/>
                  </a:lnTo>
                  <a:lnTo>
                    <a:pt x="18" y="0"/>
                  </a:lnTo>
                  <a:lnTo>
                    <a:pt x="39" y="0"/>
                  </a:lnTo>
                  <a:lnTo>
                    <a:pt x="64" y="1"/>
                  </a:lnTo>
                  <a:lnTo>
                    <a:pt x="93" y="5"/>
                  </a:lnTo>
                  <a:lnTo>
                    <a:pt x="118" y="10"/>
                  </a:lnTo>
                  <a:lnTo>
                    <a:pt x="139" y="18"/>
                  </a:lnTo>
                  <a:lnTo>
                    <a:pt x="147" y="23"/>
                  </a:lnTo>
                  <a:lnTo>
                    <a:pt x="152"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7" name="Freeform 45"/>
            <p:cNvSpPr>
              <a:spLocks/>
            </p:cNvSpPr>
            <p:nvPr/>
          </p:nvSpPr>
          <p:spPr bwMode="auto">
            <a:xfrm>
              <a:off x="2716213" y="2032000"/>
              <a:ext cx="481013" cy="969963"/>
            </a:xfrm>
            <a:custGeom>
              <a:avLst/>
              <a:gdLst>
                <a:gd name="T0" fmla="*/ 142 w 303"/>
                <a:gd name="T1" fmla="*/ 3 h 611"/>
                <a:gd name="T2" fmla="*/ 188 w 303"/>
                <a:gd name="T3" fmla="*/ 106 h 611"/>
                <a:gd name="T4" fmla="*/ 185 w 303"/>
                <a:gd name="T5" fmla="*/ 7 h 611"/>
                <a:gd name="T6" fmla="*/ 271 w 303"/>
                <a:gd name="T7" fmla="*/ 46 h 611"/>
                <a:gd name="T8" fmla="*/ 271 w 303"/>
                <a:gd name="T9" fmla="*/ 46 h 611"/>
                <a:gd name="T10" fmla="*/ 274 w 303"/>
                <a:gd name="T11" fmla="*/ 59 h 611"/>
                <a:gd name="T12" fmla="*/ 283 w 303"/>
                <a:gd name="T13" fmla="*/ 93 h 611"/>
                <a:gd name="T14" fmla="*/ 294 w 303"/>
                <a:gd name="T15" fmla="*/ 145 h 611"/>
                <a:gd name="T16" fmla="*/ 299 w 303"/>
                <a:gd name="T17" fmla="*/ 177 h 611"/>
                <a:gd name="T18" fmla="*/ 303 w 303"/>
                <a:gd name="T19" fmla="*/ 210 h 611"/>
                <a:gd name="T20" fmla="*/ 303 w 303"/>
                <a:gd name="T21" fmla="*/ 210 h 611"/>
                <a:gd name="T22" fmla="*/ 303 w 303"/>
                <a:gd name="T23" fmla="*/ 254 h 611"/>
                <a:gd name="T24" fmla="*/ 303 w 303"/>
                <a:gd name="T25" fmla="*/ 312 h 611"/>
                <a:gd name="T26" fmla="*/ 299 w 303"/>
                <a:gd name="T27" fmla="*/ 378 h 611"/>
                <a:gd name="T28" fmla="*/ 296 w 303"/>
                <a:gd name="T29" fmla="*/ 446 h 611"/>
                <a:gd name="T30" fmla="*/ 287 w 303"/>
                <a:gd name="T31" fmla="*/ 563 h 611"/>
                <a:gd name="T32" fmla="*/ 282 w 303"/>
                <a:gd name="T33" fmla="*/ 611 h 611"/>
                <a:gd name="T34" fmla="*/ 282 w 303"/>
                <a:gd name="T35" fmla="*/ 611 h 611"/>
                <a:gd name="T36" fmla="*/ 247 w 303"/>
                <a:gd name="T37" fmla="*/ 541 h 611"/>
                <a:gd name="T38" fmla="*/ 167 w 303"/>
                <a:gd name="T39" fmla="*/ 380 h 611"/>
                <a:gd name="T40" fmla="*/ 74 w 303"/>
                <a:gd name="T41" fmla="*/ 199 h 611"/>
                <a:gd name="T42" fmla="*/ 32 w 303"/>
                <a:gd name="T43" fmla="*/ 122 h 611"/>
                <a:gd name="T44" fmla="*/ 0 w 303"/>
                <a:gd name="T45" fmla="*/ 68 h 611"/>
                <a:gd name="T46" fmla="*/ 0 w 303"/>
                <a:gd name="T47" fmla="*/ 68 h 611"/>
                <a:gd name="T48" fmla="*/ 13 w 303"/>
                <a:gd name="T49" fmla="*/ 55 h 611"/>
                <a:gd name="T50" fmla="*/ 27 w 303"/>
                <a:gd name="T51" fmla="*/ 41 h 611"/>
                <a:gd name="T52" fmla="*/ 45 w 303"/>
                <a:gd name="T53" fmla="*/ 29 h 611"/>
                <a:gd name="T54" fmla="*/ 66 w 303"/>
                <a:gd name="T55" fmla="*/ 14 h 611"/>
                <a:gd name="T56" fmla="*/ 79 w 303"/>
                <a:gd name="T57" fmla="*/ 9 h 611"/>
                <a:gd name="T58" fmla="*/ 92 w 303"/>
                <a:gd name="T59" fmla="*/ 5 h 611"/>
                <a:gd name="T60" fmla="*/ 104 w 303"/>
                <a:gd name="T61" fmla="*/ 2 h 611"/>
                <a:gd name="T62" fmla="*/ 117 w 303"/>
                <a:gd name="T63" fmla="*/ 0 h 611"/>
                <a:gd name="T64" fmla="*/ 129 w 303"/>
                <a:gd name="T65" fmla="*/ 2 h 611"/>
                <a:gd name="T66" fmla="*/ 142 w 303"/>
                <a:gd name="T67"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611">
                  <a:moveTo>
                    <a:pt x="142" y="3"/>
                  </a:moveTo>
                  <a:lnTo>
                    <a:pt x="188" y="106"/>
                  </a:lnTo>
                  <a:lnTo>
                    <a:pt x="185" y="7"/>
                  </a:lnTo>
                  <a:lnTo>
                    <a:pt x="271" y="46"/>
                  </a:lnTo>
                  <a:lnTo>
                    <a:pt x="271" y="46"/>
                  </a:lnTo>
                  <a:lnTo>
                    <a:pt x="274" y="59"/>
                  </a:lnTo>
                  <a:lnTo>
                    <a:pt x="283" y="93"/>
                  </a:lnTo>
                  <a:lnTo>
                    <a:pt x="294" y="145"/>
                  </a:lnTo>
                  <a:lnTo>
                    <a:pt x="299" y="177"/>
                  </a:lnTo>
                  <a:lnTo>
                    <a:pt x="303" y="210"/>
                  </a:lnTo>
                  <a:lnTo>
                    <a:pt x="303" y="210"/>
                  </a:lnTo>
                  <a:lnTo>
                    <a:pt x="303" y="254"/>
                  </a:lnTo>
                  <a:lnTo>
                    <a:pt x="303" y="312"/>
                  </a:lnTo>
                  <a:lnTo>
                    <a:pt x="299" y="378"/>
                  </a:lnTo>
                  <a:lnTo>
                    <a:pt x="296" y="446"/>
                  </a:lnTo>
                  <a:lnTo>
                    <a:pt x="287" y="563"/>
                  </a:lnTo>
                  <a:lnTo>
                    <a:pt x="282" y="611"/>
                  </a:lnTo>
                  <a:lnTo>
                    <a:pt x="282" y="611"/>
                  </a:lnTo>
                  <a:lnTo>
                    <a:pt x="247" y="541"/>
                  </a:lnTo>
                  <a:lnTo>
                    <a:pt x="167" y="380"/>
                  </a:lnTo>
                  <a:lnTo>
                    <a:pt x="74" y="199"/>
                  </a:lnTo>
                  <a:lnTo>
                    <a:pt x="32" y="122"/>
                  </a:lnTo>
                  <a:lnTo>
                    <a:pt x="0" y="68"/>
                  </a:lnTo>
                  <a:lnTo>
                    <a:pt x="0" y="68"/>
                  </a:lnTo>
                  <a:lnTo>
                    <a:pt x="13" y="55"/>
                  </a:lnTo>
                  <a:lnTo>
                    <a:pt x="27" y="41"/>
                  </a:lnTo>
                  <a:lnTo>
                    <a:pt x="45" y="29"/>
                  </a:lnTo>
                  <a:lnTo>
                    <a:pt x="66" y="14"/>
                  </a:lnTo>
                  <a:lnTo>
                    <a:pt x="79" y="9"/>
                  </a:lnTo>
                  <a:lnTo>
                    <a:pt x="92" y="5"/>
                  </a:lnTo>
                  <a:lnTo>
                    <a:pt x="104" y="2"/>
                  </a:lnTo>
                  <a:lnTo>
                    <a:pt x="117" y="0"/>
                  </a:lnTo>
                  <a:lnTo>
                    <a:pt x="129" y="2"/>
                  </a:lnTo>
                  <a:lnTo>
                    <a:pt x="142" y="3"/>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8" name="Freeform 46"/>
            <p:cNvSpPr>
              <a:spLocks/>
            </p:cNvSpPr>
            <p:nvPr/>
          </p:nvSpPr>
          <p:spPr bwMode="auto">
            <a:xfrm>
              <a:off x="2716213" y="2032000"/>
              <a:ext cx="481013" cy="969963"/>
            </a:xfrm>
            <a:custGeom>
              <a:avLst/>
              <a:gdLst>
                <a:gd name="T0" fmla="*/ 142 w 303"/>
                <a:gd name="T1" fmla="*/ 3 h 611"/>
                <a:gd name="T2" fmla="*/ 188 w 303"/>
                <a:gd name="T3" fmla="*/ 106 h 611"/>
                <a:gd name="T4" fmla="*/ 185 w 303"/>
                <a:gd name="T5" fmla="*/ 7 h 611"/>
                <a:gd name="T6" fmla="*/ 271 w 303"/>
                <a:gd name="T7" fmla="*/ 46 h 611"/>
                <a:gd name="T8" fmla="*/ 271 w 303"/>
                <a:gd name="T9" fmla="*/ 46 h 611"/>
                <a:gd name="T10" fmla="*/ 274 w 303"/>
                <a:gd name="T11" fmla="*/ 59 h 611"/>
                <a:gd name="T12" fmla="*/ 283 w 303"/>
                <a:gd name="T13" fmla="*/ 93 h 611"/>
                <a:gd name="T14" fmla="*/ 294 w 303"/>
                <a:gd name="T15" fmla="*/ 145 h 611"/>
                <a:gd name="T16" fmla="*/ 299 w 303"/>
                <a:gd name="T17" fmla="*/ 177 h 611"/>
                <a:gd name="T18" fmla="*/ 303 w 303"/>
                <a:gd name="T19" fmla="*/ 210 h 611"/>
                <a:gd name="T20" fmla="*/ 303 w 303"/>
                <a:gd name="T21" fmla="*/ 210 h 611"/>
                <a:gd name="T22" fmla="*/ 303 w 303"/>
                <a:gd name="T23" fmla="*/ 254 h 611"/>
                <a:gd name="T24" fmla="*/ 303 w 303"/>
                <a:gd name="T25" fmla="*/ 312 h 611"/>
                <a:gd name="T26" fmla="*/ 299 w 303"/>
                <a:gd name="T27" fmla="*/ 378 h 611"/>
                <a:gd name="T28" fmla="*/ 296 w 303"/>
                <a:gd name="T29" fmla="*/ 446 h 611"/>
                <a:gd name="T30" fmla="*/ 287 w 303"/>
                <a:gd name="T31" fmla="*/ 563 h 611"/>
                <a:gd name="T32" fmla="*/ 282 w 303"/>
                <a:gd name="T33" fmla="*/ 611 h 611"/>
                <a:gd name="T34" fmla="*/ 282 w 303"/>
                <a:gd name="T35" fmla="*/ 611 h 611"/>
                <a:gd name="T36" fmla="*/ 247 w 303"/>
                <a:gd name="T37" fmla="*/ 541 h 611"/>
                <a:gd name="T38" fmla="*/ 167 w 303"/>
                <a:gd name="T39" fmla="*/ 380 h 611"/>
                <a:gd name="T40" fmla="*/ 74 w 303"/>
                <a:gd name="T41" fmla="*/ 199 h 611"/>
                <a:gd name="T42" fmla="*/ 32 w 303"/>
                <a:gd name="T43" fmla="*/ 122 h 611"/>
                <a:gd name="T44" fmla="*/ 0 w 303"/>
                <a:gd name="T45" fmla="*/ 68 h 611"/>
                <a:gd name="T46" fmla="*/ 0 w 303"/>
                <a:gd name="T47" fmla="*/ 68 h 611"/>
                <a:gd name="T48" fmla="*/ 13 w 303"/>
                <a:gd name="T49" fmla="*/ 55 h 611"/>
                <a:gd name="T50" fmla="*/ 27 w 303"/>
                <a:gd name="T51" fmla="*/ 41 h 611"/>
                <a:gd name="T52" fmla="*/ 45 w 303"/>
                <a:gd name="T53" fmla="*/ 29 h 611"/>
                <a:gd name="T54" fmla="*/ 66 w 303"/>
                <a:gd name="T55" fmla="*/ 14 h 611"/>
                <a:gd name="T56" fmla="*/ 79 w 303"/>
                <a:gd name="T57" fmla="*/ 9 h 611"/>
                <a:gd name="T58" fmla="*/ 92 w 303"/>
                <a:gd name="T59" fmla="*/ 5 h 611"/>
                <a:gd name="T60" fmla="*/ 104 w 303"/>
                <a:gd name="T61" fmla="*/ 2 h 611"/>
                <a:gd name="T62" fmla="*/ 117 w 303"/>
                <a:gd name="T63" fmla="*/ 0 h 611"/>
                <a:gd name="T64" fmla="*/ 129 w 303"/>
                <a:gd name="T65" fmla="*/ 2 h 611"/>
                <a:gd name="T66" fmla="*/ 142 w 303"/>
                <a:gd name="T67" fmla="*/ 3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611">
                  <a:moveTo>
                    <a:pt x="142" y="3"/>
                  </a:moveTo>
                  <a:lnTo>
                    <a:pt x="188" y="106"/>
                  </a:lnTo>
                  <a:lnTo>
                    <a:pt x="185" y="7"/>
                  </a:lnTo>
                  <a:lnTo>
                    <a:pt x="271" y="46"/>
                  </a:lnTo>
                  <a:lnTo>
                    <a:pt x="271" y="46"/>
                  </a:lnTo>
                  <a:lnTo>
                    <a:pt x="274" y="59"/>
                  </a:lnTo>
                  <a:lnTo>
                    <a:pt x="283" y="93"/>
                  </a:lnTo>
                  <a:lnTo>
                    <a:pt x="294" y="145"/>
                  </a:lnTo>
                  <a:lnTo>
                    <a:pt x="299" y="177"/>
                  </a:lnTo>
                  <a:lnTo>
                    <a:pt x="303" y="210"/>
                  </a:lnTo>
                  <a:lnTo>
                    <a:pt x="303" y="210"/>
                  </a:lnTo>
                  <a:lnTo>
                    <a:pt x="303" y="254"/>
                  </a:lnTo>
                  <a:lnTo>
                    <a:pt x="303" y="312"/>
                  </a:lnTo>
                  <a:lnTo>
                    <a:pt x="299" y="378"/>
                  </a:lnTo>
                  <a:lnTo>
                    <a:pt x="296" y="446"/>
                  </a:lnTo>
                  <a:lnTo>
                    <a:pt x="287" y="563"/>
                  </a:lnTo>
                  <a:lnTo>
                    <a:pt x="282" y="611"/>
                  </a:lnTo>
                  <a:lnTo>
                    <a:pt x="282" y="611"/>
                  </a:lnTo>
                  <a:lnTo>
                    <a:pt x="247" y="541"/>
                  </a:lnTo>
                  <a:lnTo>
                    <a:pt x="167" y="380"/>
                  </a:lnTo>
                  <a:lnTo>
                    <a:pt x="74" y="199"/>
                  </a:lnTo>
                  <a:lnTo>
                    <a:pt x="32" y="122"/>
                  </a:lnTo>
                  <a:lnTo>
                    <a:pt x="0" y="68"/>
                  </a:lnTo>
                  <a:lnTo>
                    <a:pt x="0" y="68"/>
                  </a:lnTo>
                  <a:lnTo>
                    <a:pt x="13" y="55"/>
                  </a:lnTo>
                  <a:lnTo>
                    <a:pt x="27" y="41"/>
                  </a:lnTo>
                  <a:lnTo>
                    <a:pt x="45" y="29"/>
                  </a:lnTo>
                  <a:lnTo>
                    <a:pt x="66" y="14"/>
                  </a:lnTo>
                  <a:lnTo>
                    <a:pt x="79" y="9"/>
                  </a:lnTo>
                  <a:lnTo>
                    <a:pt x="92" y="5"/>
                  </a:lnTo>
                  <a:lnTo>
                    <a:pt x="104" y="2"/>
                  </a:lnTo>
                  <a:lnTo>
                    <a:pt x="117" y="0"/>
                  </a:lnTo>
                  <a:lnTo>
                    <a:pt x="129" y="2"/>
                  </a:lnTo>
                  <a:lnTo>
                    <a:pt x="142" y="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9" name="Freeform 47"/>
            <p:cNvSpPr>
              <a:spLocks/>
            </p:cNvSpPr>
            <p:nvPr/>
          </p:nvSpPr>
          <p:spPr bwMode="auto">
            <a:xfrm>
              <a:off x="2946400" y="2230438"/>
              <a:ext cx="136525" cy="153988"/>
            </a:xfrm>
            <a:custGeom>
              <a:avLst/>
              <a:gdLst>
                <a:gd name="T0" fmla="*/ 0 w 86"/>
                <a:gd name="T1" fmla="*/ 8 h 97"/>
                <a:gd name="T2" fmla="*/ 0 w 86"/>
                <a:gd name="T3" fmla="*/ 8 h 97"/>
                <a:gd name="T4" fmla="*/ 33 w 86"/>
                <a:gd name="T5" fmla="*/ 4 h 97"/>
                <a:gd name="T6" fmla="*/ 58 w 86"/>
                <a:gd name="T7" fmla="*/ 0 h 97"/>
                <a:gd name="T8" fmla="*/ 74 w 86"/>
                <a:gd name="T9" fmla="*/ 2 h 97"/>
                <a:gd name="T10" fmla="*/ 74 w 86"/>
                <a:gd name="T11" fmla="*/ 2 h 97"/>
                <a:gd name="T12" fmla="*/ 81 w 86"/>
                <a:gd name="T13" fmla="*/ 45 h 97"/>
                <a:gd name="T14" fmla="*/ 85 w 86"/>
                <a:gd name="T15" fmla="*/ 76 h 97"/>
                <a:gd name="T16" fmla="*/ 86 w 86"/>
                <a:gd name="T17" fmla="*/ 94 h 97"/>
                <a:gd name="T18" fmla="*/ 86 w 86"/>
                <a:gd name="T19" fmla="*/ 94 h 97"/>
                <a:gd name="T20" fmla="*/ 85 w 86"/>
                <a:gd name="T21" fmla="*/ 95 h 97"/>
                <a:gd name="T22" fmla="*/ 81 w 86"/>
                <a:gd name="T23" fmla="*/ 97 h 97"/>
                <a:gd name="T24" fmla="*/ 67 w 86"/>
                <a:gd name="T25" fmla="*/ 97 h 97"/>
                <a:gd name="T26" fmla="*/ 49 w 86"/>
                <a:gd name="T27" fmla="*/ 95 h 97"/>
                <a:gd name="T28" fmla="*/ 31 w 86"/>
                <a:gd name="T29" fmla="*/ 90 h 97"/>
                <a:gd name="T30" fmla="*/ 0 w 86"/>
                <a:gd name="T31" fmla="*/ 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97">
                  <a:moveTo>
                    <a:pt x="0" y="8"/>
                  </a:moveTo>
                  <a:lnTo>
                    <a:pt x="0" y="8"/>
                  </a:lnTo>
                  <a:lnTo>
                    <a:pt x="33" y="4"/>
                  </a:lnTo>
                  <a:lnTo>
                    <a:pt x="58" y="0"/>
                  </a:lnTo>
                  <a:lnTo>
                    <a:pt x="74" y="2"/>
                  </a:lnTo>
                  <a:lnTo>
                    <a:pt x="74" y="2"/>
                  </a:lnTo>
                  <a:lnTo>
                    <a:pt x="81" y="45"/>
                  </a:lnTo>
                  <a:lnTo>
                    <a:pt x="85" y="76"/>
                  </a:lnTo>
                  <a:lnTo>
                    <a:pt x="86" y="94"/>
                  </a:lnTo>
                  <a:lnTo>
                    <a:pt x="86" y="94"/>
                  </a:lnTo>
                  <a:lnTo>
                    <a:pt x="85" y="95"/>
                  </a:lnTo>
                  <a:lnTo>
                    <a:pt x="81" y="97"/>
                  </a:lnTo>
                  <a:lnTo>
                    <a:pt x="67" y="97"/>
                  </a:lnTo>
                  <a:lnTo>
                    <a:pt x="49" y="95"/>
                  </a:lnTo>
                  <a:lnTo>
                    <a:pt x="31" y="90"/>
                  </a:lnTo>
                  <a:lnTo>
                    <a:pt x="0" y="8"/>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0" name="Freeform 48"/>
            <p:cNvSpPr>
              <a:spLocks/>
            </p:cNvSpPr>
            <p:nvPr/>
          </p:nvSpPr>
          <p:spPr bwMode="auto">
            <a:xfrm>
              <a:off x="3003550" y="2373313"/>
              <a:ext cx="182563" cy="628650"/>
            </a:xfrm>
            <a:custGeom>
              <a:avLst/>
              <a:gdLst>
                <a:gd name="T0" fmla="*/ 0 w 115"/>
                <a:gd name="T1" fmla="*/ 194 h 396"/>
                <a:gd name="T2" fmla="*/ 0 w 115"/>
                <a:gd name="T3" fmla="*/ 0 h 396"/>
                <a:gd name="T4" fmla="*/ 50 w 115"/>
                <a:gd name="T5" fmla="*/ 4 h 396"/>
                <a:gd name="T6" fmla="*/ 50 w 115"/>
                <a:gd name="T7" fmla="*/ 4 h 396"/>
                <a:gd name="T8" fmla="*/ 115 w 115"/>
                <a:gd name="T9" fmla="*/ 237 h 396"/>
                <a:gd name="T10" fmla="*/ 101 w 115"/>
                <a:gd name="T11" fmla="*/ 396 h 396"/>
                <a:gd name="T12" fmla="*/ 0 w 115"/>
                <a:gd name="T13" fmla="*/ 194 h 396"/>
              </a:gdLst>
              <a:ahLst/>
              <a:cxnLst>
                <a:cxn ang="0">
                  <a:pos x="T0" y="T1"/>
                </a:cxn>
                <a:cxn ang="0">
                  <a:pos x="T2" y="T3"/>
                </a:cxn>
                <a:cxn ang="0">
                  <a:pos x="T4" y="T5"/>
                </a:cxn>
                <a:cxn ang="0">
                  <a:pos x="T6" y="T7"/>
                </a:cxn>
                <a:cxn ang="0">
                  <a:pos x="T8" y="T9"/>
                </a:cxn>
                <a:cxn ang="0">
                  <a:pos x="T10" y="T11"/>
                </a:cxn>
                <a:cxn ang="0">
                  <a:pos x="T12" y="T13"/>
                </a:cxn>
              </a:cxnLst>
              <a:rect l="0" t="0" r="r" b="b"/>
              <a:pathLst>
                <a:path w="115" h="396">
                  <a:moveTo>
                    <a:pt x="0" y="194"/>
                  </a:moveTo>
                  <a:lnTo>
                    <a:pt x="0" y="0"/>
                  </a:lnTo>
                  <a:lnTo>
                    <a:pt x="50" y="4"/>
                  </a:lnTo>
                  <a:lnTo>
                    <a:pt x="50" y="4"/>
                  </a:lnTo>
                  <a:lnTo>
                    <a:pt x="115" y="237"/>
                  </a:lnTo>
                  <a:lnTo>
                    <a:pt x="101" y="396"/>
                  </a:lnTo>
                  <a:lnTo>
                    <a:pt x="0" y="194"/>
                  </a:lnTo>
                  <a:close/>
                </a:path>
              </a:pathLst>
            </a:custGeom>
            <a:solidFill>
              <a:srgbClr val="161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1" name="Freeform 49"/>
            <p:cNvSpPr>
              <a:spLocks/>
            </p:cNvSpPr>
            <p:nvPr/>
          </p:nvSpPr>
          <p:spPr bwMode="auto">
            <a:xfrm>
              <a:off x="2593975" y="2025650"/>
              <a:ext cx="574675" cy="1066800"/>
            </a:xfrm>
            <a:custGeom>
              <a:avLst/>
              <a:gdLst>
                <a:gd name="T0" fmla="*/ 65 w 362"/>
                <a:gd name="T1" fmla="*/ 0 h 672"/>
                <a:gd name="T2" fmla="*/ 65 w 362"/>
                <a:gd name="T3" fmla="*/ 0 h 672"/>
                <a:gd name="T4" fmla="*/ 38 w 362"/>
                <a:gd name="T5" fmla="*/ 86 h 672"/>
                <a:gd name="T6" fmla="*/ 16 w 362"/>
                <a:gd name="T7" fmla="*/ 151 h 672"/>
                <a:gd name="T8" fmla="*/ 7 w 362"/>
                <a:gd name="T9" fmla="*/ 176 h 672"/>
                <a:gd name="T10" fmla="*/ 0 w 362"/>
                <a:gd name="T11" fmla="*/ 190 h 672"/>
                <a:gd name="T12" fmla="*/ 0 w 362"/>
                <a:gd name="T13" fmla="*/ 190 h 672"/>
                <a:gd name="T14" fmla="*/ 0 w 362"/>
                <a:gd name="T15" fmla="*/ 192 h 672"/>
                <a:gd name="T16" fmla="*/ 0 w 362"/>
                <a:gd name="T17" fmla="*/ 196 h 672"/>
                <a:gd name="T18" fmla="*/ 5 w 362"/>
                <a:gd name="T19" fmla="*/ 201 h 672"/>
                <a:gd name="T20" fmla="*/ 13 w 362"/>
                <a:gd name="T21" fmla="*/ 206 h 672"/>
                <a:gd name="T22" fmla="*/ 23 w 362"/>
                <a:gd name="T23" fmla="*/ 214 h 672"/>
                <a:gd name="T24" fmla="*/ 50 w 362"/>
                <a:gd name="T25" fmla="*/ 228 h 672"/>
                <a:gd name="T26" fmla="*/ 82 w 362"/>
                <a:gd name="T27" fmla="*/ 242 h 672"/>
                <a:gd name="T28" fmla="*/ 143 w 362"/>
                <a:gd name="T29" fmla="*/ 266 h 672"/>
                <a:gd name="T30" fmla="*/ 172 w 362"/>
                <a:gd name="T31" fmla="*/ 276 h 672"/>
                <a:gd name="T32" fmla="*/ 172 w 362"/>
                <a:gd name="T33" fmla="*/ 276 h 672"/>
                <a:gd name="T34" fmla="*/ 127 w 362"/>
                <a:gd name="T35" fmla="*/ 348 h 672"/>
                <a:gd name="T36" fmla="*/ 95 w 362"/>
                <a:gd name="T37" fmla="*/ 402 h 672"/>
                <a:gd name="T38" fmla="*/ 82 w 362"/>
                <a:gd name="T39" fmla="*/ 423 h 672"/>
                <a:gd name="T40" fmla="*/ 75 w 362"/>
                <a:gd name="T41" fmla="*/ 438 h 672"/>
                <a:gd name="T42" fmla="*/ 75 w 362"/>
                <a:gd name="T43" fmla="*/ 438 h 672"/>
                <a:gd name="T44" fmla="*/ 212 w 362"/>
                <a:gd name="T45" fmla="*/ 545 h 672"/>
                <a:gd name="T46" fmla="*/ 308 w 362"/>
                <a:gd name="T47" fmla="*/ 626 h 672"/>
                <a:gd name="T48" fmla="*/ 344 w 362"/>
                <a:gd name="T49" fmla="*/ 655 h 672"/>
                <a:gd name="T50" fmla="*/ 362 w 362"/>
                <a:gd name="T51" fmla="*/ 672 h 672"/>
                <a:gd name="T52" fmla="*/ 359 w 362"/>
                <a:gd name="T53" fmla="*/ 615 h 672"/>
                <a:gd name="T54" fmla="*/ 359 w 362"/>
                <a:gd name="T55" fmla="*/ 615 h 672"/>
                <a:gd name="T56" fmla="*/ 226 w 362"/>
                <a:gd name="T57" fmla="*/ 343 h 672"/>
                <a:gd name="T58" fmla="*/ 131 w 362"/>
                <a:gd name="T59" fmla="*/ 149 h 672"/>
                <a:gd name="T60" fmla="*/ 97 w 362"/>
                <a:gd name="T61" fmla="*/ 81 h 672"/>
                <a:gd name="T62" fmla="*/ 79 w 362"/>
                <a:gd name="T63" fmla="*/ 47 h 672"/>
                <a:gd name="T64" fmla="*/ 79 w 362"/>
                <a:gd name="T65" fmla="*/ 47 h 672"/>
                <a:gd name="T66" fmla="*/ 73 w 362"/>
                <a:gd name="T67" fmla="*/ 36 h 672"/>
                <a:gd name="T68" fmla="*/ 68 w 362"/>
                <a:gd name="T69" fmla="*/ 27 h 672"/>
                <a:gd name="T70" fmla="*/ 65 w 362"/>
                <a:gd name="T71" fmla="*/ 13 h 672"/>
                <a:gd name="T72" fmla="*/ 65 w 362"/>
                <a:gd name="T73" fmla="*/ 4 h 672"/>
                <a:gd name="T74" fmla="*/ 65 w 362"/>
                <a:gd name="T75" fmla="*/ 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2" h="672">
                  <a:moveTo>
                    <a:pt x="65" y="0"/>
                  </a:moveTo>
                  <a:lnTo>
                    <a:pt x="65" y="0"/>
                  </a:lnTo>
                  <a:lnTo>
                    <a:pt x="38" y="86"/>
                  </a:lnTo>
                  <a:lnTo>
                    <a:pt x="16" y="151"/>
                  </a:lnTo>
                  <a:lnTo>
                    <a:pt x="7" y="176"/>
                  </a:lnTo>
                  <a:lnTo>
                    <a:pt x="0" y="190"/>
                  </a:lnTo>
                  <a:lnTo>
                    <a:pt x="0" y="190"/>
                  </a:lnTo>
                  <a:lnTo>
                    <a:pt x="0" y="192"/>
                  </a:lnTo>
                  <a:lnTo>
                    <a:pt x="0" y="196"/>
                  </a:lnTo>
                  <a:lnTo>
                    <a:pt x="5" y="201"/>
                  </a:lnTo>
                  <a:lnTo>
                    <a:pt x="13" y="206"/>
                  </a:lnTo>
                  <a:lnTo>
                    <a:pt x="23" y="214"/>
                  </a:lnTo>
                  <a:lnTo>
                    <a:pt x="50" y="228"/>
                  </a:lnTo>
                  <a:lnTo>
                    <a:pt x="82" y="242"/>
                  </a:lnTo>
                  <a:lnTo>
                    <a:pt x="143" y="266"/>
                  </a:lnTo>
                  <a:lnTo>
                    <a:pt x="172" y="276"/>
                  </a:lnTo>
                  <a:lnTo>
                    <a:pt x="172" y="276"/>
                  </a:lnTo>
                  <a:lnTo>
                    <a:pt x="127" y="348"/>
                  </a:lnTo>
                  <a:lnTo>
                    <a:pt x="95" y="402"/>
                  </a:lnTo>
                  <a:lnTo>
                    <a:pt x="82" y="423"/>
                  </a:lnTo>
                  <a:lnTo>
                    <a:pt x="75" y="438"/>
                  </a:lnTo>
                  <a:lnTo>
                    <a:pt x="75" y="438"/>
                  </a:lnTo>
                  <a:lnTo>
                    <a:pt x="212" y="545"/>
                  </a:lnTo>
                  <a:lnTo>
                    <a:pt x="308" y="626"/>
                  </a:lnTo>
                  <a:lnTo>
                    <a:pt x="344" y="655"/>
                  </a:lnTo>
                  <a:lnTo>
                    <a:pt x="362" y="672"/>
                  </a:lnTo>
                  <a:lnTo>
                    <a:pt x="359" y="615"/>
                  </a:lnTo>
                  <a:lnTo>
                    <a:pt x="359" y="615"/>
                  </a:lnTo>
                  <a:lnTo>
                    <a:pt x="226" y="343"/>
                  </a:lnTo>
                  <a:lnTo>
                    <a:pt x="131" y="149"/>
                  </a:lnTo>
                  <a:lnTo>
                    <a:pt x="97" y="81"/>
                  </a:lnTo>
                  <a:lnTo>
                    <a:pt x="79" y="47"/>
                  </a:lnTo>
                  <a:lnTo>
                    <a:pt x="79" y="47"/>
                  </a:lnTo>
                  <a:lnTo>
                    <a:pt x="73" y="36"/>
                  </a:lnTo>
                  <a:lnTo>
                    <a:pt x="68" y="27"/>
                  </a:lnTo>
                  <a:lnTo>
                    <a:pt x="65" y="13"/>
                  </a:lnTo>
                  <a:lnTo>
                    <a:pt x="65" y="4"/>
                  </a:lnTo>
                  <a:lnTo>
                    <a:pt x="65"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2" name="Freeform 50"/>
            <p:cNvSpPr>
              <a:spLocks/>
            </p:cNvSpPr>
            <p:nvPr/>
          </p:nvSpPr>
          <p:spPr bwMode="auto">
            <a:xfrm>
              <a:off x="2593975" y="2025650"/>
              <a:ext cx="574675" cy="1066800"/>
            </a:xfrm>
            <a:custGeom>
              <a:avLst/>
              <a:gdLst>
                <a:gd name="T0" fmla="*/ 65 w 362"/>
                <a:gd name="T1" fmla="*/ 0 h 672"/>
                <a:gd name="T2" fmla="*/ 65 w 362"/>
                <a:gd name="T3" fmla="*/ 0 h 672"/>
                <a:gd name="T4" fmla="*/ 38 w 362"/>
                <a:gd name="T5" fmla="*/ 86 h 672"/>
                <a:gd name="T6" fmla="*/ 16 w 362"/>
                <a:gd name="T7" fmla="*/ 151 h 672"/>
                <a:gd name="T8" fmla="*/ 7 w 362"/>
                <a:gd name="T9" fmla="*/ 176 h 672"/>
                <a:gd name="T10" fmla="*/ 0 w 362"/>
                <a:gd name="T11" fmla="*/ 190 h 672"/>
                <a:gd name="T12" fmla="*/ 0 w 362"/>
                <a:gd name="T13" fmla="*/ 190 h 672"/>
                <a:gd name="T14" fmla="*/ 0 w 362"/>
                <a:gd name="T15" fmla="*/ 192 h 672"/>
                <a:gd name="T16" fmla="*/ 0 w 362"/>
                <a:gd name="T17" fmla="*/ 196 h 672"/>
                <a:gd name="T18" fmla="*/ 5 w 362"/>
                <a:gd name="T19" fmla="*/ 201 h 672"/>
                <a:gd name="T20" fmla="*/ 13 w 362"/>
                <a:gd name="T21" fmla="*/ 206 h 672"/>
                <a:gd name="T22" fmla="*/ 23 w 362"/>
                <a:gd name="T23" fmla="*/ 214 h 672"/>
                <a:gd name="T24" fmla="*/ 50 w 362"/>
                <a:gd name="T25" fmla="*/ 228 h 672"/>
                <a:gd name="T26" fmla="*/ 82 w 362"/>
                <a:gd name="T27" fmla="*/ 242 h 672"/>
                <a:gd name="T28" fmla="*/ 143 w 362"/>
                <a:gd name="T29" fmla="*/ 266 h 672"/>
                <a:gd name="T30" fmla="*/ 172 w 362"/>
                <a:gd name="T31" fmla="*/ 276 h 672"/>
                <a:gd name="T32" fmla="*/ 172 w 362"/>
                <a:gd name="T33" fmla="*/ 276 h 672"/>
                <a:gd name="T34" fmla="*/ 127 w 362"/>
                <a:gd name="T35" fmla="*/ 348 h 672"/>
                <a:gd name="T36" fmla="*/ 95 w 362"/>
                <a:gd name="T37" fmla="*/ 402 h 672"/>
                <a:gd name="T38" fmla="*/ 82 w 362"/>
                <a:gd name="T39" fmla="*/ 423 h 672"/>
                <a:gd name="T40" fmla="*/ 75 w 362"/>
                <a:gd name="T41" fmla="*/ 438 h 672"/>
                <a:gd name="T42" fmla="*/ 75 w 362"/>
                <a:gd name="T43" fmla="*/ 438 h 672"/>
                <a:gd name="T44" fmla="*/ 212 w 362"/>
                <a:gd name="T45" fmla="*/ 545 h 672"/>
                <a:gd name="T46" fmla="*/ 308 w 362"/>
                <a:gd name="T47" fmla="*/ 626 h 672"/>
                <a:gd name="T48" fmla="*/ 344 w 362"/>
                <a:gd name="T49" fmla="*/ 655 h 672"/>
                <a:gd name="T50" fmla="*/ 362 w 362"/>
                <a:gd name="T51" fmla="*/ 672 h 672"/>
                <a:gd name="T52" fmla="*/ 359 w 362"/>
                <a:gd name="T53" fmla="*/ 615 h 672"/>
                <a:gd name="T54" fmla="*/ 359 w 362"/>
                <a:gd name="T55" fmla="*/ 615 h 672"/>
                <a:gd name="T56" fmla="*/ 226 w 362"/>
                <a:gd name="T57" fmla="*/ 343 h 672"/>
                <a:gd name="T58" fmla="*/ 131 w 362"/>
                <a:gd name="T59" fmla="*/ 149 h 672"/>
                <a:gd name="T60" fmla="*/ 97 w 362"/>
                <a:gd name="T61" fmla="*/ 81 h 672"/>
                <a:gd name="T62" fmla="*/ 79 w 362"/>
                <a:gd name="T63" fmla="*/ 47 h 672"/>
                <a:gd name="T64" fmla="*/ 79 w 362"/>
                <a:gd name="T65" fmla="*/ 47 h 672"/>
                <a:gd name="T66" fmla="*/ 73 w 362"/>
                <a:gd name="T67" fmla="*/ 36 h 672"/>
                <a:gd name="T68" fmla="*/ 68 w 362"/>
                <a:gd name="T69" fmla="*/ 27 h 672"/>
                <a:gd name="T70" fmla="*/ 65 w 362"/>
                <a:gd name="T71" fmla="*/ 13 h 672"/>
                <a:gd name="T72" fmla="*/ 65 w 362"/>
                <a:gd name="T73" fmla="*/ 4 h 672"/>
                <a:gd name="T74" fmla="*/ 65 w 362"/>
                <a:gd name="T75" fmla="*/ 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2" h="672">
                  <a:moveTo>
                    <a:pt x="65" y="0"/>
                  </a:moveTo>
                  <a:lnTo>
                    <a:pt x="65" y="0"/>
                  </a:lnTo>
                  <a:lnTo>
                    <a:pt x="38" y="86"/>
                  </a:lnTo>
                  <a:lnTo>
                    <a:pt x="16" y="151"/>
                  </a:lnTo>
                  <a:lnTo>
                    <a:pt x="7" y="176"/>
                  </a:lnTo>
                  <a:lnTo>
                    <a:pt x="0" y="190"/>
                  </a:lnTo>
                  <a:lnTo>
                    <a:pt x="0" y="190"/>
                  </a:lnTo>
                  <a:lnTo>
                    <a:pt x="0" y="192"/>
                  </a:lnTo>
                  <a:lnTo>
                    <a:pt x="0" y="196"/>
                  </a:lnTo>
                  <a:lnTo>
                    <a:pt x="5" y="201"/>
                  </a:lnTo>
                  <a:lnTo>
                    <a:pt x="13" y="206"/>
                  </a:lnTo>
                  <a:lnTo>
                    <a:pt x="23" y="214"/>
                  </a:lnTo>
                  <a:lnTo>
                    <a:pt x="50" y="228"/>
                  </a:lnTo>
                  <a:lnTo>
                    <a:pt x="82" y="242"/>
                  </a:lnTo>
                  <a:lnTo>
                    <a:pt x="143" y="266"/>
                  </a:lnTo>
                  <a:lnTo>
                    <a:pt x="172" y="276"/>
                  </a:lnTo>
                  <a:lnTo>
                    <a:pt x="172" y="276"/>
                  </a:lnTo>
                  <a:lnTo>
                    <a:pt x="127" y="348"/>
                  </a:lnTo>
                  <a:lnTo>
                    <a:pt x="95" y="402"/>
                  </a:lnTo>
                  <a:lnTo>
                    <a:pt x="82" y="423"/>
                  </a:lnTo>
                  <a:lnTo>
                    <a:pt x="75" y="438"/>
                  </a:lnTo>
                  <a:lnTo>
                    <a:pt x="75" y="438"/>
                  </a:lnTo>
                  <a:lnTo>
                    <a:pt x="212" y="545"/>
                  </a:lnTo>
                  <a:lnTo>
                    <a:pt x="308" y="626"/>
                  </a:lnTo>
                  <a:lnTo>
                    <a:pt x="344" y="655"/>
                  </a:lnTo>
                  <a:lnTo>
                    <a:pt x="362" y="672"/>
                  </a:lnTo>
                  <a:lnTo>
                    <a:pt x="359" y="615"/>
                  </a:lnTo>
                  <a:lnTo>
                    <a:pt x="359" y="615"/>
                  </a:lnTo>
                  <a:lnTo>
                    <a:pt x="226" y="343"/>
                  </a:lnTo>
                  <a:lnTo>
                    <a:pt x="131" y="149"/>
                  </a:lnTo>
                  <a:lnTo>
                    <a:pt x="97" y="81"/>
                  </a:lnTo>
                  <a:lnTo>
                    <a:pt x="79" y="47"/>
                  </a:lnTo>
                  <a:lnTo>
                    <a:pt x="79" y="47"/>
                  </a:lnTo>
                  <a:lnTo>
                    <a:pt x="73" y="36"/>
                  </a:lnTo>
                  <a:lnTo>
                    <a:pt x="68" y="27"/>
                  </a:lnTo>
                  <a:lnTo>
                    <a:pt x="65" y="13"/>
                  </a:lnTo>
                  <a:lnTo>
                    <a:pt x="65" y="4"/>
                  </a:lnTo>
                  <a:lnTo>
                    <a:pt x="6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3" name="Freeform 51"/>
            <p:cNvSpPr>
              <a:spLocks/>
            </p:cNvSpPr>
            <p:nvPr/>
          </p:nvSpPr>
          <p:spPr bwMode="auto">
            <a:xfrm>
              <a:off x="3132138" y="2060575"/>
              <a:ext cx="230188" cy="1117600"/>
            </a:xfrm>
            <a:custGeom>
              <a:avLst/>
              <a:gdLst>
                <a:gd name="T0" fmla="*/ 0 w 145"/>
                <a:gd name="T1" fmla="*/ 0 h 704"/>
                <a:gd name="T2" fmla="*/ 0 w 145"/>
                <a:gd name="T3" fmla="*/ 0 h 704"/>
                <a:gd name="T4" fmla="*/ 7 w 145"/>
                <a:gd name="T5" fmla="*/ 48 h 704"/>
                <a:gd name="T6" fmla="*/ 14 w 145"/>
                <a:gd name="T7" fmla="*/ 107 h 704"/>
                <a:gd name="T8" fmla="*/ 20 w 145"/>
                <a:gd name="T9" fmla="*/ 190 h 704"/>
                <a:gd name="T10" fmla="*/ 25 w 145"/>
                <a:gd name="T11" fmla="*/ 290 h 704"/>
                <a:gd name="T12" fmla="*/ 27 w 145"/>
                <a:gd name="T13" fmla="*/ 410 h 704"/>
                <a:gd name="T14" fmla="*/ 25 w 145"/>
                <a:gd name="T15" fmla="*/ 478 h 704"/>
                <a:gd name="T16" fmla="*/ 23 w 145"/>
                <a:gd name="T17" fmla="*/ 550 h 704"/>
                <a:gd name="T18" fmla="*/ 20 w 145"/>
                <a:gd name="T19" fmla="*/ 625 h 704"/>
                <a:gd name="T20" fmla="*/ 14 w 145"/>
                <a:gd name="T21" fmla="*/ 704 h 704"/>
                <a:gd name="T22" fmla="*/ 14 w 145"/>
                <a:gd name="T23" fmla="*/ 704 h 704"/>
                <a:gd name="T24" fmla="*/ 79 w 145"/>
                <a:gd name="T25" fmla="*/ 536 h 704"/>
                <a:gd name="T26" fmla="*/ 122 w 145"/>
                <a:gd name="T27" fmla="*/ 419 h 704"/>
                <a:gd name="T28" fmla="*/ 145 w 145"/>
                <a:gd name="T29" fmla="*/ 362 h 704"/>
                <a:gd name="T30" fmla="*/ 145 w 145"/>
                <a:gd name="T31" fmla="*/ 362 h 704"/>
                <a:gd name="T32" fmla="*/ 145 w 145"/>
                <a:gd name="T33" fmla="*/ 358 h 704"/>
                <a:gd name="T34" fmla="*/ 143 w 145"/>
                <a:gd name="T35" fmla="*/ 353 h 704"/>
                <a:gd name="T36" fmla="*/ 138 w 145"/>
                <a:gd name="T37" fmla="*/ 337 h 704"/>
                <a:gd name="T38" fmla="*/ 127 w 145"/>
                <a:gd name="T39" fmla="*/ 313 h 704"/>
                <a:gd name="T40" fmla="*/ 113 w 145"/>
                <a:gd name="T41" fmla="*/ 290 h 704"/>
                <a:gd name="T42" fmla="*/ 98 w 145"/>
                <a:gd name="T43" fmla="*/ 265 h 704"/>
                <a:gd name="T44" fmla="*/ 84 w 145"/>
                <a:gd name="T45" fmla="*/ 244 h 704"/>
                <a:gd name="T46" fmla="*/ 72 w 145"/>
                <a:gd name="T47" fmla="*/ 227 h 704"/>
                <a:gd name="T48" fmla="*/ 66 w 145"/>
                <a:gd name="T49" fmla="*/ 222 h 704"/>
                <a:gd name="T50" fmla="*/ 63 w 145"/>
                <a:gd name="T51" fmla="*/ 220 h 704"/>
                <a:gd name="T52" fmla="*/ 63 w 145"/>
                <a:gd name="T53" fmla="*/ 220 h 704"/>
                <a:gd name="T54" fmla="*/ 84 w 145"/>
                <a:gd name="T55" fmla="*/ 170 h 704"/>
                <a:gd name="T56" fmla="*/ 102 w 145"/>
                <a:gd name="T57" fmla="*/ 134 h 704"/>
                <a:gd name="T58" fmla="*/ 109 w 145"/>
                <a:gd name="T59" fmla="*/ 122 h 704"/>
                <a:gd name="T60" fmla="*/ 115 w 145"/>
                <a:gd name="T61" fmla="*/ 115 h 704"/>
                <a:gd name="T62" fmla="*/ 0 w 145"/>
                <a:gd name="T63"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704">
                  <a:moveTo>
                    <a:pt x="0" y="0"/>
                  </a:moveTo>
                  <a:lnTo>
                    <a:pt x="0" y="0"/>
                  </a:lnTo>
                  <a:lnTo>
                    <a:pt x="7" y="48"/>
                  </a:lnTo>
                  <a:lnTo>
                    <a:pt x="14" y="107"/>
                  </a:lnTo>
                  <a:lnTo>
                    <a:pt x="20" y="190"/>
                  </a:lnTo>
                  <a:lnTo>
                    <a:pt x="25" y="290"/>
                  </a:lnTo>
                  <a:lnTo>
                    <a:pt x="27" y="410"/>
                  </a:lnTo>
                  <a:lnTo>
                    <a:pt x="25" y="478"/>
                  </a:lnTo>
                  <a:lnTo>
                    <a:pt x="23" y="550"/>
                  </a:lnTo>
                  <a:lnTo>
                    <a:pt x="20" y="625"/>
                  </a:lnTo>
                  <a:lnTo>
                    <a:pt x="14" y="704"/>
                  </a:lnTo>
                  <a:lnTo>
                    <a:pt x="14" y="704"/>
                  </a:lnTo>
                  <a:lnTo>
                    <a:pt x="79" y="536"/>
                  </a:lnTo>
                  <a:lnTo>
                    <a:pt x="122" y="419"/>
                  </a:lnTo>
                  <a:lnTo>
                    <a:pt x="145" y="362"/>
                  </a:lnTo>
                  <a:lnTo>
                    <a:pt x="145" y="362"/>
                  </a:lnTo>
                  <a:lnTo>
                    <a:pt x="145" y="358"/>
                  </a:lnTo>
                  <a:lnTo>
                    <a:pt x="143" y="353"/>
                  </a:lnTo>
                  <a:lnTo>
                    <a:pt x="138" y="337"/>
                  </a:lnTo>
                  <a:lnTo>
                    <a:pt x="127" y="313"/>
                  </a:lnTo>
                  <a:lnTo>
                    <a:pt x="113" y="290"/>
                  </a:lnTo>
                  <a:lnTo>
                    <a:pt x="98" y="265"/>
                  </a:lnTo>
                  <a:lnTo>
                    <a:pt x="84" y="244"/>
                  </a:lnTo>
                  <a:lnTo>
                    <a:pt x="72" y="227"/>
                  </a:lnTo>
                  <a:lnTo>
                    <a:pt x="66" y="222"/>
                  </a:lnTo>
                  <a:lnTo>
                    <a:pt x="63" y="220"/>
                  </a:lnTo>
                  <a:lnTo>
                    <a:pt x="63" y="220"/>
                  </a:lnTo>
                  <a:lnTo>
                    <a:pt x="84" y="170"/>
                  </a:lnTo>
                  <a:lnTo>
                    <a:pt x="102" y="134"/>
                  </a:lnTo>
                  <a:lnTo>
                    <a:pt x="109" y="122"/>
                  </a:lnTo>
                  <a:lnTo>
                    <a:pt x="115" y="115"/>
                  </a:lnTo>
                  <a:lnTo>
                    <a:pt x="0" y="0"/>
                  </a:lnTo>
                  <a:close/>
                </a:path>
              </a:pathLst>
            </a:custGeom>
            <a:solidFill>
              <a:srgbClr val="676C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4" name="Freeform 52"/>
            <p:cNvSpPr>
              <a:spLocks/>
            </p:cNvSpPr>
            <p:nvPr/>
          </p:nvSpPr>
          <p:spPr bwMode="auto">
            <a:xfrm>
              <a:off x="2684463" y="1935163"/>
              <a:ext cx="257175" cy="301625"/>
            </a:xfrm>
            <a:custGeom>
              <a:avLst/>
              <a:gdLst>
                <a:gd name="T0" fmla="*/ 25 w 162"/>
                <a:gd name="T1" fmla="*/ 0 h 190"/>
                <a:gd name="T2" fmla="*/ 25 w 162"/>
                <a:gd name="T3" fmla="*/ 0 h 190"/>
                <a:gd name="T4" fmla="*/ 94 w 162"/>
                <a:gd name="T5" fmla="*/ 30 h 190"/>
                <a:gd name="T6" fmla="*/ 140 w 162"/>
                <a:gd name="T7" fmla="*/ 52 h 190"/>
                <a:gd name="T8" fmla="*/ 156 w 162"/>
                <a:gd name="T9" fmla="*/ 61 h 190"/>
                <a:gd name="T10" fmla="*/ 162 w 162"/>
                <a:gd name="T11" fmla="*/ 64 h 190"/>
                <a:gd name="T12" fmla="*/ 162 w 162"/>
                <a:gd name="T13" fmla="*/ 64 h 190"/>
                <a:gd name="T14" fmla="*/ 155 w 162"/>
                <a:gd name="T15" fmla="*/ 88 h 190"/>
                <a:gd name="T16" fmla="*/ 138 w 162"/>
                <a:gd name="T17" fmla="*/ 131 h 190"/>
                <a:gd name="T18" fmla="*/ 113 w 162"/>
                <a:gd name="T19" fmla="*/ 190 h 190"/>
                <a:gd name="T20" fmla="*/ 113 w 162"/>
                <a:gd name="T21" fmla="*/ 190 h 190"/>
                <a:gd name="T22" fmla="*/ 0 w 162"/>
                <a:gd name="T23" fmla="*/ 115 h 190"/>
                <a:gd name="T24" fmla="*/ 0 w 162"/>
                <a:gd name="T25" fmla="*/ 115 h 190"/>
                <a:gd name="T26" fmla="*/ 2 w 162"/>
                <a:gd name="T27" fmla="*/ 99 h 190"/>
                <a:gd name="T28" fmla="*/ 6 w 162"/>
                <a:gd name="T29" fmla="*/ 63 h 190"/>
                <a:gd name="T30" fmla="*/ 11 w 162"/>
                <a:gd name="T31" fmla="*/ 41 h 190"/>
                <a:gd name="T32" fmla="*/ 15 w 162"/>
                <a:gd name="T33" fmla="*/ 23 h 190"/>
                <a:gd name="T34" fmla="*/ 20 w 162"/>
                <a:gd name="T35" fmla="*/ 9 h 190"/>
                <a:gd name="T36" fmla="*/ 22 w 162"/>
                <a:gd name="T37" fmla="*/ 4 h 190"/>
                <a:gd name="T38" fmla="*/ 25 w 162"/>
                <a:gd name="T39"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 h="190">
                  <a:moveTo>
                    <a:pt x="25" y="0"/>
                  </a:moveTo>
                  <a:lnTo>
                    <a:pt x="25" y="0"/>
                  </a:lnTo>
                  <a:lnTo>
                    <a:pt x="94" y="30"/>
                  </a:lnTo>
                  <a:lnTo>
                    <a:pt x="140" y="52"/>
                  </a:lnTo>
                  <a:lnTo>
                    <a:pt x="156" y="61"/>
                  </a:lnTo>
                  <a:lnTo>
                    <a:pt x="162" y="64"/>
                  </a:lnTo>
                  <a:lnTo>
                    <a:pt x="162" y="64"/>
                  </a:lnTo>
                  <a:lnTo>
                    <a:pt x="155" y="88"/>
                  </a:lnTo>
                  <a:lnTo>
                    <a:pt x="138" y="131"/>
                  </a:lnTo>
                  <a:lnTo>
                    <a:pt x="113" y="190"/>
                  </a:lnTo>
                  <a:lnTo>
                    <a:pt x="113" y="190"/>
                  </a:lnTo>
                  <a:lnTo>
                    <a:pt x="0" y="115"/>
                  </a:lnTo>
                  <a:lnTo>
                    <a:pt x="0" y="115"/>
                  </a:lnTo>
                  <a:lnTo>
                    <a:pt x="2" y="99"/>
                  </a:lnTo>
                  <a:lnTo>
                    <a:pt x="6" y="63"/>
                  </a:lnTo>
                  <a:lnTo>
                    <a:pt x="11" y="41"/>
                  </a:lnTo>
                  <a:lnTo>
                    <a:pt x="15" y="23"/>
                  </a:lnTo>
                  <a:lnTo>
                    <a:pt x="20" y="9"/>
                  </a:lnTo>
                  <a:lnTo>
                    <a:pt x="22" y="4"/>
                  </a:lnTo>
                  <a:lnTo>
                    <a:pt x="2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5" name="Freeform 53"/>
            <p:cNvSpPr>
              <a:spLocks/>
            </p:cNvSpPr>
            <p:nvPr/>
          </p:nvSpPr>
          <p:spPr bwMode="auto">
            <a:xfrm>
              <a:off x="2684463" y="1935163"/>
              <a:ext cx="257175" cy="301625"/>
            </a:xfrm>
            <a:custGeom>
              <a:avLst/>
              <a:gdLst>
                <a:gd name="T0" fmla="*/ 25 w 162"/>
                <a:gd name="T1" fmla="*/ 0 h 190"/>
                <a:gd name="T2" fmla="*/ 25 w 162"/>
                <a:gd name="T3" fmla="*/ 0 h 190"/>
                <a:gd name="T4" fmla="*/ 94 w 162"/>
                <a:gd name="T5" fmla="*/ 30 h 190"/>
                <a:gd name="T6" fmla="*/ 140 w 162"/>
                <a:gd name="T7" fmla="*/ 52 h 190"/>
                <a:gd name="T8" fmla="*/ 156 w 162"/>
                <a:gd name="T9" fmla="*/ 61 h 190"/>
                <a:gd name="T10" fmla="*/ 162 w 162"/>
                <a:gd name="T11" fmla="*/ 64 h 190"/>
                <a:gd name="T12" fmla="*/ 162 w 162"/>
                <a:gd name="T13" fmla="*/ 64 h 190"/>
                <a:gd name="T14" fmla="*/ 155 w 162"/>
                <a:gd name="T15" fmla="*/ 88 h 190"/>
                <a:gd name="T16" fmla="*/ 138 w 162"/>
                <a:gd name="T17" fmla="*/ 131 h 190"/>
                <a:gd name="T18" fmla="*/ 113 w 162"/>
                <a:gd name="T19" fmla="*/ 190 h 190"/>
                <a:gd name="T20" fmla="*/ 113 w 162"/>
                <a:gd name="T21" fmla="*/ 190 h 190"/>
                <a:gd name="T22" fmla="*/ 0 w 162"/>
                <a:gd name="T23" fmla="*/ 115 h 190"/>
                <a:gd name="T24" fmla="*/ 0 w 162"/>
                <a:gd name="T25" fmla="*/ 115 h 190"/>
                <a:gd name="T26" fmla="*/ 2 w 162"/>
                <a:gd name="T27" fmla="*/ 99 h 190"/>
                <a:gd name="T28" fmla="*/ 6 w 162"/>
                <a:gd name="T29" fmla="*/ 63 h 190"/>
                <a:gd name="T30" fmla="*/ 11 w 162"/>
                <a:gd name="T31" fmla="*/ 41 h 190"/>
                <a:gd name="T32" fmla="*/ 15 w 162"/>
                <a:gd name="T33" fmla="*/ 23 h 190"/>
                <a:gd name="T34" fmla="*/ 20 w 162"/>
                <a:gd name="T35" fmla="*/ 9 h 190"/>
                <a:gd name="T36" fmla="*/ 22 w 162"/>
                <a:gd name="T37" fmla="*/ 4 h 190"/>
                <a:gd name="T38" fmla="*/ 25 w 162"/>
                <a:gd name="T39"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2" h="190">
                  <a:moveTo>
                    <a:pt x="25" y="0"/>
                  </a:moveTo>
                  <a:lnTo>
                    <a:pt x="25" y="0"/>
                  </a:lnTo>
                  <a:lnTo>
                    <a:pt x="94" y="30"/>
                  </a:lnTo>
                  <a:lnTo>
                    <a:pt x="140" y="52"/>
                  </a:lnTo>
                  <a:lnTo>
                    <a:pt x="156" y="61"/>
                  </a:lnTo>
                  <a:lnTo>
                    <a:pt x="162" y="64"/>
                  </a:lnTo>
                  <a:lnTo>
                    <a:pt x="162" y="64"/>
                  </a:lnTo>
                  <a:lnTo>
                    <a:pt x="155" y="88"/>
                  </a:lnTo>
                  <a:lnTo>
                    <a:pt x="138" y="131"/>
                  </a:lnTo>
                  <a:lnTo>
                    <a:pt x="113" y="190"/>
                  </a:lnTo>
                  <a:lnTo>
                    <a:pt x="113" y="190"/>
                  </a:lnTo>
                  <a:lnTo>
                    <a:pt x="0" y="115"/>
                  </a:lnTo>
                  <a:lnTo>
                    <a:pt x="0" y="115"/>
                  </a:lnTo>
                  <a:lnTo>
                    <a:pt x="2" y="99"/>
                  </a:lnTo>
                  <a:lnTo>
                    <a:pt x="6" y="63"/>
                  </a:lnTo>
                  <a:lnTo>
                    <a:pt x="11" y="41"/>
                  </a:lnTo>
                  <a:lnTo>
                    <a:pt x="15" y="23"/>
                  </a:lnTo>
                  <a:lnTo>
                    <a:pt x="20" y="9"/>
                  </a:lnTo>
                  <a:lnTo>
                    <a:pt x="22" y="4"/>
                  </a:lnTo>
                  <a:lnTo>
                    <a:pt x="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6" name="Freeform 54"/>
            <p:cNvSpPr>
              <a:spLocks/>
            </p:cNvSpPr>
            <p:nvPr/>
          </p:nvSpPr>
          <p:spPr bwMode="auto">
            <a:xfrm>
              <a:off x="3009900" y="1952625"/>
              <a:ext cx="147638" cy="209550"/>
            </a:xfrm>
            <a:custGeom>
              <a:avLst/>
              <a:gdLst>
                <a:gd name="T0" fmla="*/ 10 w 93"/>
                <a:gd name="T1" fmla="*/ 0 h 132"/>
                <a:gd name="T2" fmla="*/ 0 w 93"/>
                <a:gd name="T3" fmla="*/ 57 h 132"/>
                <a:gd name="T4" fmla="*/ 0 w 93"/>
                <a:gd name="T5" fmla="*/ 57 h 132"/>
                <a:gd name="T6" fmla="*/ 34 w 93"/>
                <a:gd name="T7" fmla="*/ 93 h 132"/>
                <a:gd name="T8" fmla="*/ 59 w 93"/>
                <a:gd name="T9" fmla="*/ 120 h 132"/>
                <a:gd name="T10" fmla="*/ 70 w 93"/>
                <a:gd name="T11" fmla="*/ 129 h 132"/>
                <a:gd name="T12" fmla="*/ 75 w 93"/>
                <a:gd name="T13" fmla="*/ 132 h 132"/>
                <a:gd name="T14" fmla="*/ 93 w 93"/>
                <a:gd name="T15" fmla="*/ 68 h 132"/>
                <a:gd name="T16" fmla="*/ 10 w 93"/>
                <a:gd name="T1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32">
                  <a:moveTo>
                    <a:pt x="10" y="0"/>
                  </a:moveTo>
                  <a:lnTo>
                    <a:pt x="0" y="57"/>
                  </a:lnTo>
                  <a:lnTo>
                    <a:pt x="0" y="57"/>
                  </a:lnTo>
                  <a:lnTo>
                    <a:pt x="34" y="93"/>
                  </a:lnTo>
                  <a:lnTo>
                    <a:pt x="59" y="120"/>
                  </a:lnTo>
                  <a:lnTo>
                    <a:pt x="70" y="129"/>
                  </a:lnTo>
                  <a:lnTo>
                    <a:pt x="75" y="132"/>
                  </a:lnTo>
                  <a:lnTo>
                    <a:pt x="93" y="68"/>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55"/>
            <p:cNvSpPr>
              <a:spLocks/>
            </p:cNvSpPr>
            <p:nvPr/>
          </p:nvSpPr>
          <p:spPr bwMode="auto">
            <a:xfrm>
              <a:off x="3189288" y="3181350"/>
              <a:ext cx="101600" cy="534988"/>
            </a:xfrm>
            <a:custGeom>
              <a:avLst/>
              <a:gdLst>
                <a:gd name="T0" fmla="*/ 0 w 64"/>
                <a:gd name="T1" fmla="*/ 0 h 337"/>
                <a:gd name="T2" fmla="*/ 0 w 64"/>
                <a:gd name="T3" fmla="*/ 0 h 337"/>
                <a:gd name="T4" fmla="*/ 9 w 64"/>
                <a:gd name="T5" fmla="*/ 39 h 337"/>
                <a:gd name="T6" fmla="*/ 30 w 64"/>
                <a:gd name="T7" fmla="*/ 133 h 337"/>
                <a:gd name="T8" fmla="*/ 41 w 64"/>
                <a:gd name="T9" fmla="*/ 190 h 337"/>
                <a:gd name="T10" fmla="*/ 52 w 64"/>
                <a:gd name="T11" fmla="*/ 246 h 337"/>
                <a:gd name="T12" fmla="*/ 59 w 64"/>
                <a:gd name="T13" fmla="*/ 296 h 337"/>
                <a:gd name="T14" fmla="*/ 62 w 64"/>
                <a:gd name="T15" fmla="*/ 337 h 337"/>
                <a:gd name="T16" fmla="*/ 62 w 64"/>
                <a:gd name="T17" fmla="*/ 337 h 337"/>
                <a:gd name="T18" fmla="*/ 64 w 64"/>
                <a:gd name="T19" fmla="*/ 301 h 337"/>
                <a:gd name="T20" fmla="*/ 64 w 64"/>
                <a:gd name="T21" fmla="*/ 262 h 337"/>
                <a:gd name="T22" fmla="*/ 62 w 64"/>
                <a:gd name="T23" fmla="*/ 213 h 337"/>
                <a:gd name="T24" fmla="*/ 61 w 64"/>
                <a:gd name="T25" fmla="*/ 186 h 337"/>
                <a:gd name="T26" fmla="*/ 57 w 64"/>
                <a:gd name="T27" fmla="*/ 158 h 337"/>
                <a:gd name="T28" fmla="*/ 52 w 64"/>
                <a:gd name="T29" fmla="*/ 131 h 337"/>
                <a:gd name="T30" fmla="*/ 46 w 64"/>
                <a:gd name="T31" fmla="*/ 102 h 337"/>
                <a:gd name="T32" fmla="*/ 37 w 64"/>
                <a:gd name="T33" fmla="*/ 75 h 337"/>
                <a:gd name="T34" fmla="*/ 27 w 64"/>
                <a:gd name="T35" fmla="*/ 48 h 337"/>
                <a:gd name="T36" fmla="*/ 14 w 64"/>
                <a:gd name="T37" fmla="*/ 23 h 337"/>
                <a:gd name="T38" fmla="*/ 0 w 64"/>
                <a:gd name="T39"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337">
                  <a:moveTo>
                    <a:pt x="0" y="0"/>
                  </a:moveTo>
                  <a:lnTo>
                    <a:pt x="0" y="0"/>
                  </a:lnTo>
                  <a:lnTo>
                    <a:pt x="9" y="39"/>
                  </a:lnTo>
                  <a:lnTo>
                    <a:pt x="30" y="133"/>
                  </a:lnTo>
                  <a:lnTo>
                    <a:pt x="41" y="190"/>
                  </a:lnTo>
                  <a:lnTo>
                    <a:pt x="52" y="246"/>
                  </a:lnTo>
                  <a:lnTo>
                    <a:pt x="59" y="296"/>
                  </a:lnTo>
                  <a:lnTo>
                    <a:pt x="62" y="337"/>
                  </a:lnTo>
                  <a:lnTo>
                    <a:pt x="62" y="337"/>
                  </a:lnTo>
                  <a:lnTo>
                    <a:pt x="64" y="301"/>
                  </a:lnTo>
                  <a:lnTo>
                    <a:pt x="64" y="262"/>
                  </a:lnTo>
                  <a:lnTo>
                    <a:pt x="62" y="213"/>
                  </a:lnTo>
                  <a:lnTo>
                    <a:pt x="61" y="186"/>
                  </a:lnTo>
                  <a:lnTo>
                    <a:pt x="57" y="158"/>
                  </a:lnTo>
                  <a:lnTo>
                    <a:pt x="52" y="131"/>
                  </a:lnTo>
                  <a:lnTo>
                    <a:pt x="46" y="102"/>
                  </a:lnTo>
                  <a:lnTo>
                    <a:pt x="37" y="75"/>
                  </a:lnTo>
                  <a:lnTo>
                    <a:pt x="27" y="48"/>
                  </a:lnTo>
                  <a:lnTo>
                    <a:pt x="14" y="23"/>
                  </a:lnTo>
                  <a:lnTo>
                    <a:pt x="0" y="0"/>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8" name="Freeform 56"/>
            <p:cNvSpPr>
              <a:spLocks/>
            </p:cNvSpPr>
            <p:nvPr/>
          </p:nvSpPr>
          <p:spPr bwMode="auto">
            <a:xfrm>
              <a:off x="3189288" y="3181350"/>
              <a:ext cx="101600" cy="534988"/>
            </a:xfrm>
            <a:custGeom>
              <a:avLst/>
              <a:gdLst>
                <a:gd name="T0" fmla="*/ 0 w 64"/>
                <a:gd name="T1" fmla="*/ 0 h 337"/>
                <a:gd name="T2" fmla="*/ 0 w 64"/>
                <a:gd name="T3" fmla="*/ 0 h 337"/>
                <a:gd name="T4" fmla="*/ 9 w 64"/>
                <a:gd name="T5" fmla="*/ 39 h 337"/>
                <a:gd name="T6" fmla="*/ 30 w 64"/>
                <a:gd name="T7" fmla="*/ 133 h 337"/>
                <a:gd name="T8" fmla="*/ 41 w 64"/>
                <a:gd name="T9" fmla="*/ 190 h 337"/>
                <a:gd name="T10" fmla="*/ 52 w 64"/>
                <a:gd name="T11" fmla="*/ 246 h 337"/>
                <a:gd name="T12" fmla="*/ 59 w 64"/>
                <a:gd name="T13" fmla="*/ 296 h 337"/>
                <a:gd name="T14" fmla="*/ 62 w 64"/>
                <a:gd name="T15" fmla="*/ 337 h 337"/>
                <a:gd name="T16" fmla="*/ 62 w 64"/>
                <a:gd name="T17" fmla="*/ 337 h 337"/>
                <a:gd name="T18" fmla="*/ 64 w 64"/>
                <a:gd name="T19" fmla="*/ 301 h 337"/>
                <a:gd name="T20" fmla="*/ 64 w 64"/>
                <a:gd name="T21" fmla="*/ 262 h 337"/>
                <a:gd name="T22" fmla="*/ 62 w 64"/>
                <a:gd name="T23" fmla="*/ 213 h 337"/>
                <a:gd name="T24" fmla="*/ 61 w 64"/>
                <a:gd name="T25" fmla="*/ 186 h 337"/>
                <a:gd name="T26" fmla="*/ 57 w 64"/>
                <a:gd name="T27" fmla="*/ 158 h 337"/>
                <a:gd name="T28" fmla="*/ 52 w 64"/>
                <a:gd name="T29" fmla="*/ 131 h 337"/>
                <a:gd name="T30" fmla="*/ 46 w 64"/>
                <a:gd name="T31" fmla="*/ 102 h 337"/>
                <a:gd name="T32" fmla="*/ 37 w 64"/>
                <a:gd name="T33" fmla="*/ 75 h 337"/>
                <a:gd name="T34" fmla="*/ 27 w 64"/>
                <a:gd name="T35" fmla="*/ 48 h 337"/>
                <a:gd name="T36" fmla="*/ 14 w 64"/>
                <a:gd name="T37" fmla="*/ 23 h 337"/>
                <a:gd name="T38" fmla="*/ 0 w 64"/>
                <a:gd name="T39"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337">
                  <a:moveTo>
                    <a:pt x="0" y="0"/>
                  </a:moveTo>
                  <a:lnTo>
                    <a:pt x="0" y="0"/>
                  </a:lnTo>
                  <a:lnTo>
                    <a:pt x="9" y="39"/>
                  </a:lnTo>
                  <a:lnTo>
                    <a:pt x="30" y="133"/>
                  </a:lnTo>
                  <a:lnTo>
                    <a:pt x="41" y="190"/>
                  </a:lnTo>
                  <a:lnTo>
                    <a:pt x="52" y="246"/>
                  </a:lnTo>
                  <a:lnTo>
                    <a:pt x="59" y="296"/>
                  </a:lnTo>
                  <a:lnTo>
                    <a:pt x="62" y="337"/>
                  </a:lnTo>
                  <a:lnTo>
                    <a:pt x="62" y="337"/>
                  </a:lnTo>
                  <a:lnTo>
                    <a:pt x="64" y="301"/>
                  </a:lnTo>
                  <a:lnTo>
                    <a:pt x="64" y="262"/>
                  </a:lnTo>
                  <a:lnTo>
                    <a:pt x="62" y="213"/>
                  </a:lnTo>
                  <a:lnTo>
                    <a:pt x="61" y="186"/>
                  </a:lnTo>
                  <a:lnTo>
                    <a:pt x="57" y="158"/>
                  </a:lnTo>
                  <a:lnTo>
                    <a:pt x="52" y="131"/>
                  </a:lnTo>
                  <a:lnTo>
                    <a:pt x="46" y="102"/>
                  </a:lnTo>
                  <a:lnTo>
                    <a:pt x="37" y="75"/>
                  </a:lnTo>
                  <a:lnTo>
                    <a:pt x="27" y="48"/>
                  </a:lnTo>
                  <a:lnTo>
                    <a:pt x="14" y="2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9" name="Freeform 57"/>
            <p:cNvSpPr>
              <a:spLocks/>
            </p:cNvSpPr>
            <p:nvPr/>
          </p:nvSpPr>
          <p:spPr bwMode="auto">
            <a:xfrm>
              <a:off x="3103563" y="3257550"/>
              <a:ext cx="53975" cy="88900"/>
            </a:xfrm>
            <a:custGeom>
              <a:avLst/>
              <a:gdLst>
                <a:gd name="T0" fmla="*/ 34 w 34"/>
                <a:gd name="T1" fmla="*/ 26 h 56"/>
                <a:gd name="T2" fmla="*/ 34 w 34"/>
                <a:gd name="T3" fmla="*/ 26 h 56"/>
                <a:gd name="T4" fmla="*/ 34 w 34"/>
                <a:gd name="T5" fmla="*/ 36 h 56"/>
                <a:gd name="T6" fmla="*/ 30 w 34"/>
                <a:gd name="T7" fmla="*/ 47 h 56"/>
                <a:gd name="T8" fmla="*/ 27 w 34"/>
                <a:gd name="T9" fmla="*/ 52 h 56"/>
                <a:gd name="T10" fmla="*/ 23 w 34"/>
                <a:gd name="T11" fmla="*/ 54 h 56"/>
                <a:gd name="T12" fmla="*/ 20 w 34"/>
                <a:gd name="T13" fmla="*/ 56 h 56"/>
                <a:gd name="T14" fmla="*/ 20 w 34"/>
                <a:gd name="T15" fmla="*/ 56 h 56"/>
                <a:gd name="T16" fmla="*/ 16 w 34"/>
                <a:gd name="T17" fmla="*/ 56 h 56"/>
                <a:gd name="T18" fmla="*/ 12 w 34"/>
                <a:gd name="T19" fmla="*/ 54 h 56"/>
                <a:gd name="T20" fmla="*/ 7 w 34"/>
                <a:gd name="T21" fmla="*/ 49 h 56"/>
                <a:gd name="T22" fmla="*/ 2 w 34"/>
                <a:gd name="T23" fmla="*/ 42 h 56"/>
                <a:gd name="T24" fmla="*/ 0 w 34"/>
                <a:gd name="T25" fmla="*/ 31 h 56"/>
                <a:gd name="T26" fmla="*/ 0 w 34"/>
                <a:gd name="T27" fmla="*/ 31 h 56"/>
                <a:gd name="T28" fmla="*/ 0 w 34"/>
                <a:gd name="T29" fmla="*/ 20 h 56"/>
                <a:gd name="T30" fmla="*/ 2 w 34"/>
                <a:gd name="T31" fmla="*/ 11 h 56"/>
                <a:gd name="T32" fmla="*/ 7 w 34"/>
                <a:gd name="T33" fmla="*/ 4 h 56"/>
                <a:gd name="T34" fmla="*/ 11 w 34"/>
                <a:gd name="T35" fmla="*/ 2 h 56"/>
                <a:gd name="T36" fmla="*/ 12 w 34"/>
                <a:gd name="T37" fmla="*/ 0 h 56"/>
                <a:gd name="T38" fmla="*/ 12 w 34"/>
                <a:gd name="T39" fmla="*/ 0 h 56"/>
                <a:gd name="T40" fmla="*/ 16 w 34"/>
                <a:gd name="T41" fmla="*/ 0 h 56"/>
                <a:gd name="T42" fmla="*/ 20 w 34"/>
                <a:gd name="T43" fmla="*/ 2 h 56"/>
                <a:gd name="T44" fmla="*/ 27 w 34"/>
                <a:gd name="T45" fmla="*/ 8 h 56"/>
                <a:gd name="T46" fmla="*/ 30 w 34"/>
                <a:gd name="T47" fmla="*/ 15 h 56"/>
                <a:gd name="T48" fmla="*/ 34 w 34"/>
                <a:gd name="T49" fmla="*/ 2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56">
                  <a:moveTo>
                    <a:pt x="34" y="26"/>
                  </a:moveTo>
                  <a:lnTo>
                    <a:pt x="34" y="26"/>
                  </a:lnTo>
                  <a:lnTo>
                    <a:pt x="34" y="36"/>
                  </a:lnTo>
                  <a:lnTo>
                    <a:pt x="30" y="47"/>
                  </a:lnTo>
                  <a:lnTo>
                    <a:pt x="27" y="52"/>
                  </a:lnTo>
                  <a:lnTo>
                    <a:pt x="23" y="54"/>
                  </a:lnTo>
                  <a:lnTo>
                    <a:pt x="20" y="56"/>
                  </a:lnTo>
                  <a:lnTo>
                    <a:pt x="20" y="56"/>
                  </a:lnTo>
                  <a:lnTo>
                    <a:pt x="16" y="56"/>
                  </a:lnTo>
                  <a:lnTo>
                    <a:pt x="12" y="54"/>
                  </a:lnTo>
                  <a:lnTo>
                    <a:pt x="7" y="49"/>
                  </a:lnTo>
                  <a:lnTo>
                    <a:pt x="2" y="42"/>
                  </a:lnTo>
                  <a:lnTo>
                    <a:pt x="0" y="31"/>
                  </a:lnTo>
                  <a:lnTo>
                    <a:pt x="0" y="31"/>
                  </a:lnTo>
                  <a:lnTo>
                    <a:pt x="0" y="20"/>
                  </a:lnTo>
                  <a:lnTo>
                    <a:pt x="2" y="11"/>
                  </a:lnTo>
                  <a:lnTo>
                    <a:pt x="7" y="4"/>
                  </a:lnTo>
                  <a:lnTo>
                    <a:pt x="11" y="2"/>
                  </a:lnTo>
                  <a:lnTo>
                    <a:pt x="12" y="0"/>
                  </a:lnTo>
                  <a:lnTo>
                    <a:pt x="12" y="0"/>
                  </a:lnTo>
                  <a:lnTo>
                    <a:pt x="16" y="0"/>
                  </a:lnTo>
                  <a:lnTo>
                    <a:pt x="20" y="2"/>
                  </a:lnTo>
                  <a:lnTo>
                    <a:pt x="27" y="8"/>
                  </a:lnTo>
                  <a:lnTo>
                    <a:pt x="30" y="15"/>
                  </a:lnTo>
                  <a:lnTo>
                    <a:pt x="34" y="26"/>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0" name="Freeform 58"/>
            <p:cNvSpPr>
              <a:spLocks/>
            </p:cNvSpPr>
            <p:nvPr/>
          </p:nvSpPr>
          <p:spPr bwMode="auto">
            <a:xfrm>
              <a:off x="3103563" y="3257550"/>
              <a:ext cx="53975" cy="88900"/>
            </a:xfrm>
            <a:custGeom>
              <a:avLst/>
              <a:gdLst>
                <a:gd name="T0" fmla="*/ 34 w 34"/>
                <a:gd name="T1" fmla="*/ 26 h 56"/>
                <a:gd name="T2" fmla="*/ 34 w 34"/>
                <a:gd name="T3" fmla="*/ 26 h 56"/>
                <a:gd name="T4" fmla="*/ 34 w 34"/>
                <a:gd name="T5" fmla="*/ 36 h 56"/>
                <a:gd name="T6" fmla="*/ 30 w 34"/>
                <a:gd name="T7" fmla="*/ 47 h 56"/>
                <a:gd name="T8" fmla="*/ 27 w 34"/>
                <a:gd name="T9" fmla="*/ 52 h 56"/>
                <a:gd name="T10" fmla="*/ 23 w 34"/>
                <a:gd name="T11" fmla="*/ 54 h 56"/>
                <a:gd name="T12" fmla="*/ 20 w 34"/>
                <a:gd name="T13" fmla="*/ 56 h 56"/>
                <a:gd name="T14" fmla="*/ 20 w 34"/>
                <a:gd name="T15" fmla="*/ 56 h 56"/>
                <a:gd name="T16" fmla="*/ 16 w 34"/>
                <a:gd name="T17" fmla="*/ 56 h 56"/>
                <a:gd name="T18" fmla="*/ 12 w 34"/>
                <a:gd name="T19" fmla="*/ 54 h 56"/>
                <a:gd name="T20" fmla="*/ 7 w 34"/>
                <a:gd name="T21" fmla="*/ 49 h 56"/>
                <a:gd name="T22" fmla="*/ 2 w 34"/>
                <a:gd name="T23" fmla="*/ 42 h 56"/>
                <a:gd name="T24" fmla="*/ 0 w 34"/>
                <a:gd name="T25" fmla="*/ 31 h 56"/>
                <a:gd name="T26" fmla="*/ 0 w 34"/>
                <a:gd name="T27" fmla="*/ 31 h 56"/>
                <a:gd name="T28" fmla="*/ 0 w 34"/>
                <a:gd name="T29" fmla="*/ 20 h 56"/>
                <a:gd name="T30" fmla="*/ 2 w 34"/>
                <a:gd name="T31" fmla="*/ 11 h 56"/>
                <a:gd name="T32" fmla="*/ 7 w 34"/>
                <a:gd name="T33" fmla="*/ 4 h 56"/>
                <a:gd name="T34" fmla="*/ 11 w 34"/>
                <a:gd name="T35" fmla="*/ 2 h 56"/>
                <a:gd name="T36" fmla="*/ 12 w 34"/>
                <a:gd name="T37" fmla="*/ 0 h 56"/>
                <a:gd name="T38" fmla="*/ 12 w 34"/>
                <a:gd name="T39" fmla="*/ 0 h 56"/>
                <a:gd name="T40" fmla="*/ 16 w 34"/>
                <a:gd name="T41" fmla="*/ 0 h 56"/>
                <a:gd name="T42" fmla="*/ 20 w 34"/>
                <a:gd name="T43" fmla="*/ 2 h 56"/>
                <a:gd name="T44" fmla="*/ 27 w 34"/>
                <a:gd name="T45" fmla="*/ 8 h 56"/>
                <a:gd name="T46" fmla="*/ 30 w 34"/>
                <a:gd name="T47" fmla="*/ 15 h 56"/>
                <a:gd name="T48" fmla="*/ 34 w 34"/>
                <a:gd name="T49" fmla="*/ 2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56">
                  <a:moveTo>
                    <a:pt x="34" y="26"/>
                  </a:moveTo>
                  <a:lnTo>
                    <a:pt x="34" y="26"/>
                  </a:lnTo>
                  <a:lnTo>
                    <a:pt x="34" y="36"/>
                  </a:lnTo>
                  <a:lnTo>
                    <a:pt x="30" y="47"/>
                  </a:lnTo>
                  <a:lnTo>
                    <a:pt x="27" y="52"/>
                  </a:lnTo>
                  <a:lnTo>
                    <a:pt x="23" y="54"/>
                  </a:lnTo>
                  <a:lnTo>
                    <a:pt x="20" y="56"/>
                  </a:lnTo>
                  <a:lnTo>
                    <a:pt x="20" y="56"/>
                  </a:lnTo>
                  <a:lnTo>
                    <a:pt x="16" y="56"/>
                  </a:lnTo>
                  <a:lnTo>
                    <a:pt x="12" y="54"/>
                  </a:lnTo>
                  <a:lnTo>
                    <a:pt x="7" y="49"/>
                  </a:lnTo>
                  <a:lnTo>
                    <a:pt x="2" y="42"/>
                  </a:lnTo>
                  <a:lnTo>
                    <a:pt x="0" y="31"/>
                  </a:lnTo>
                  <a:lnTo>
                    <a:pt x="0" y="31"/>
                  </a:lnTo>
                  <a:lnTo>
                    <a:pt x="0" y="20"/>
                  </a:lnTo>
                  <a:lnTo>
                    <a:pt x="2" y="11"/>
                  </a:lnTo>
                  <a:lnTo>
                    <a:pt x="7" y="4"/>
                  </a:lnTo>
                  <a:lnTo>
                    <a:pt x="11" y="2"/>
                  </a:lnTo>
                  <a:lnTo>
                    <a:pt x="12" y="0"/>
                  </a:lnTo>
                  <a:lnTo>
                    <a:pt x="12" y="0"/>
                  </a:lnTo>
                  <a:lnTo>
                    <a:pt x="16" y="0"/>
                  </a:lnTo>
                  <a:lnTo>
                    <a:pt x="20" y="2"/>
                  </a:lnTo>
                  <a:lnTo>
                    <a:pt x="27" y="8"/>
                  </a:lnTo>
                  <a:lnTo>
                    <a:pt x="30" y="15"/>
                  </a:lnTo>
                  <a:lnTo>
                    <a:pt x="34" y="2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1" name="Freeform 59"/>
            <p:cNvSpPr>
              <a:spLocks/>
            </p:cNvSpPr>
            <p:nvPr/>
          </p:nvSpPr>
          <p:spPr bwMode="auto">
            <a:xfrm>
              <a:off x="3160713" y="3482975"/>
              <a:ext cx="53975" cy="85725"/>
            </a:xfrm>
            <a:custGeom>
              <a:avLst/>
              <a:gdLst>
                <a:gd name="T0" fmla="*/ 34 w 34"/>
                <a:gd name="T1" fmla="*/ 25 h 54"/>
                <a:gd name="T2" fmla="*/ 34 w 34"/>
                <a:gd name="T3" fmla="*/ 25 h 54"/>
                <a:gd name="T4" fmla="*/ 34 w 34"/>
                <a:gd name="T5" fmla="*/ 36 h 54"/>
                <a:gd name="T6" fmla="*/ 32 w 34"/>
                <a:gd name="T7" fmla="*/ 45 h 54"/>
                <a:gd name="T8" fmla="*/ 27 w 34"/>
                <a:gd name="T9" fmla="*/ 52 h 54"/>
                <a:gd name="T10" fmla="*/ 25 w 34"/>
                <a:gd name="T11" fmla="*/ 54 h 54"/>
                <a:gd name="T12" fmla="*/ 21 w 34"/>
                <a:gd name="T13" fmla="*/ 54 h 54"/>
                <a:gd name="T14" fmla="*/ 21 w 34"/>
                <a:gd name="T15" fmla="*/ 54 h 54"/>
                <a:gd name="T16" fmla="*/ 18 w 34"/>
                <a:gd name="T17" fmla="*/ 54 h 54"/>
                <a:gd name="T18" fmla="*/ 14 w 34"/>
                <a:gd name="T19" fmla="*/ 54 h 54"/>
                <a:gd name="T20" fmla="*/ 7 w 34"/>
                <a:gd name="T21" fmla="*/ 48 h 54"/>
                <a:gd name="T22" fmla="*/ 3 w 34"/>
                <a:gd name="T23" fmla="*/ 39 h 54"/>
                <a:gd name="T24" fmla="*/ 0 w 34"/>
                <a:gd name="T25" fmla="*/ 29 h 54"/>
                <a:gd name="T26" fmla="*/ 0 w 34"/>
                <a:gd name="T27" fmla="*/ 29 h 54"/>
                <a:gd name="T28" fmla="*/ 0 w 34"/>
                <a:gd name="T29" fmla="*/ 18 h 54"/>
                <a:gd name="T30" fmla="*/ 3 w 34"/>
                <a:gd name="T31" fmla="*/ 9 h 54"/>
                <a:gd name="T32" fmla="*/ 7 w 34"/>
                <a:gd name="T33" fmla="*/ 2 h 54"/>
                <a:gd name="T34" fmla="*/ 11 w 34"/>
                <a:gd name="T35" fmla="*/ 0 h 54"/>
                <a:gd name="T36" fmla="*/ 14 w 34"/>
                <a:gd name="T37" fmla="*/ 0 h 54"/>
                <a:gd name="T38" fmla="*/ 14 w 34"/>
                <a:gd name="T39" fmla="*/ 0 h 54"/>
                <a:gd name="T40" fmla="*/ 18 w 34"/>
                <a:gd name="T41" fmla="*/ 0 h 54"/>
                <a:gd name="T42" fmla="*/ 21 w 34"/>
                <a:gd name="T43" fmla="*/ 0 h 54"/>
                <a:gd name="T44" fmla="*/ 27 w 34"/>
                <a:gd name="T45" fmla="*/ 5 h 54"/>
                <a:gd name="T46" fmla="*/ 32 w 34"/>
                <a:gd name="T47" fmla="*/ 14 h 54"/>
                <a:gd name="T48" fmla="*/ 34 w 34"/>
                <a:gd name="T49" fmla="*/ 2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54">
                  <a:moveTo>
                    <a:pt x="34" y="25"/>
                  </a:moveTo>
                  <a:lnTo>
                    <a:pt x="34" y="25"/>
                  </a:lnTo>
                  <a:lnTo>
                    <a:pt x="34" y="36"/>
                  </a:lnTo>
                  <a:lnTo>
                    <a:pt x="32" y="45"/>
                  </a:lnTo>
                  <a:lnTo>
                    <a:pt x="27" y="52"/>
                  </a:lnTo>
                  <a:lnTo>
                    <a:pt x="25" y="54"/>
                  </a:lnTo>
                  <a:lnTo>
                    <a:pt x="21" y="54"/>
                  </a:lnTo>
                  <a:lnTo>
                    <a:pt x="21" y="54"/>
                  </a:lnTo>
                  <a:lnTo>
                    <a:pt x="18" y="54"/>
                  </a:lnTo>
                  <a:lnTo>
                    <a:pt x="14" y="54"/>
                  </a:lnTo>
                  <a:lnTo>
                    <a:pt x="7" y="48"/>
                  </a:lnTo>
                  <a:lnTo>
                    <a:pt x="3" y="39"/>
                  </a:lnTo>
                  <a:lnTo>
                    <a:pt x="0" y="29"/>
                  </a:lnTo>
                  <a:lnTo>
                    <a:pt x="0" y="29"/>
                  </a:lnTo>
                  <a:lnTo>
                    <a:pt x="0" y="18"/>
                  </a:lnTo>
                  <a:lnTo>
                    <a:pt x="3" y="9"/>
                  </a:lnTo>
                  <a:lnTo>
                    <a:pt x="7" y="2"/>
                  </a:lnTo>
                  <a:lnTo>
                    <a:pt x="11" y="0"/>
                  </a:lnTo>
                  <a:lnTo>
                    <a:pt x="14" y="0"/>
                  </a:lnTo>
                  <a:lnTo>
                    <a:pt x="14" y="0"/>
                  </a:lnTo>
                  <a:lnTo>
                    <a:pt x="18" y="0"/>
                  </a:lnTo>
                  <a:lnTo>
                    <a:pt x="21" y="0"/>
                  </a:lnTo>
                  <a:lnTo>
                    <a:pt x="27" y="5"/>
                  </a:lnTo>
                  <a:lnTo>
                    <a:pt x="32" y="14"/>
                  </a:lnTo>
                  <a:lnTo>
                    <a:pt x="34" y="25"/>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2" name="Freeform 60"/>
            <p:cNvSpPr>
              <a:spLocks/>
            </p:cNvSpPr>
            <p:nvPr/>
          </p:nvSpPr>
          <p:spPr bwMode="auto">
            <a:xfrm>
              <a:off x="3160713" y="3482975"/>
              <a:ext cx="53975" cy="85725"/>
            </a:xfrm>
            <a:custGeom>
              <a:avLst/>
              <a:gdLst>
                <a:gd name="T0" fmla="*/ 34 w 34"/>
                <a:gd name="T1" fmla="*/ 25 h 54"/>
                <a:gd name="T2" fmla="*/ 34 w 34"/>
                <a:gd name="T3" fmla="*/ 25 h 54"/>
                <a:gd name="T4" fmla="*/ 34 w 34"/>
                <a:gd name="T5" fmla="*/ 36 h 54"/>
                <a:gd name="T6" fmla="*/ 32 w 34"/>
                <a:gd name="T7" fmla="*/ 45 h 54"/>
                <a:gd name="T8" fmla="*/ 27 w 34"/>
                <a:gd name="T9" fmla="*/ 52 h 54"/>
                <a:gd name="T10" fmla="*/ 25 w 34"/>
                <a:gd name="T11" fmla="*/ 54 h 54"/>
                <a:gd name="T12" fmla="*/ 21 w 34"/>
                <a:gd name="T13" fmla="*/ 54 h 54"/>
                <a:gd name="T14" fmla="*/ 21 w 34"/>
                <a:gd name="T15" fmla="*/ 54 h 54"/>
                <a:gd name="T16" fmla="*/ 18 w 34"/>
                <a:gd name="T17" fmla="*/ 54 h 54"/>
                <a:gd name="T18" fmla="*/ 14 w 34"/>
                <a:gd name="T19" fmla="*/ 54 h 54"/>
                <a:gd name="T20" fmla="*/ 7 w 34"/>
                <a:gd name="T21" fmla="*/ 48 h 54"/>
                <a:gd name="T22" fmla="*/ 3 w 34"/>
                <a:gd name="T23" fmla="*/ 39 h 54"/>
                <a:gd name="T24" fmla="*/ 0 w 34"/>
                <a:gd name="T25" fmla="*/ 29 h 54"/>
                <a:gd name="T26" fmla="*/ 0 w 34"/>
                <a:gd name="T27" fmla="*/ 29 h 54"/>
                <a:gd name="T28" fmla="*/ 0 w 34"/>
                <a:gd name="T29" fmla="*/ 18 h 54"/>
                <a:gd name="T30" fmla="*/ 3 w 34"/>
                <a:gd name="T31" fmla="*/ 9 h 54"/>
                <a:gd name="T32" fmla="*/ 7 w 34"/>
                <a:gd name="T33" fmla="*/ 2 h 54"/>
                <a:gd name="T34" fmla="*/ 11 w 34"/>
                <a:gd name="T35" fmla="*/ 0 h 54"/>
                <a:gd name="T36" fmla="*/ 14 w 34"/>
                <a:gd name="T37" fmla="*/ 0 h 54"/>
                <a:gd name="T38" fmla="*/ 14 w 34"/>
                <a:gd name="T39" fmla="*/ 0 h 54"/>
                <a:gd name="T40" fmla="*/ 18 w 34"/>
                <a:gd name="T41" fmla="*/ 0 h 54"/>
                <a:gd name="T42" fmla="*/ 21 w 34"/>
                <a:gd name="T43" fmla="*/ 0 h 54"/>
                <a:gd name="T44" fmla="*/ 27 w 34"/>
                <a:gd name="T45" fmla="*/ 5 h 54"/>
                <a:gd name="T46" fmla="*/ 32 w 34"/>
                <a:gd name="T47" fmla="*/ 14 h 54"/>
                <a:gd name="T48" fmla="*/ 34 w 34"/>
                <a:gd name="T49" fmla="*/ 2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54">
                  <a:moveTo>
                    <a:pt x="34" y="25"/>
                  </a:moveTo>
                  <a:lnTo>
                    <a:pt x="34" y="25"/>
                  </a:lnTo>
                  <a:lnTo>
                    <a:pt x="34" y="36"/>
                  </a:lnTo>
                  <a:lnTo>
                    <a:pt x="32" y="45"/>
                  </a:lnTo>
                  <a:lnTo>
                    <a:pt x="27" y="52"/>
                  </a:lnTo>
                  <a:lnTo>
                    <a:pt x="25" y="54"/>
                  </a:lnTo>
                  <a:lnTo>
                    <a:pt x="21" y="54"/>
                  </a:lnTo>
                  <a:lnTo>
                    <a:pt x="21" y="54"/>
                  </a:lnTo>
                  <a:lnTo>
                    <a:pt x="18" y="54"/>
                  </a:lnTo>
                  <a:lnTo>
                    <a:pt x="14" y="54"/>
                  </a:lnTo>
                  <a:lnTo>
                    <a:pt x="7" y="48"/>
                  </a:lnTo>
                  <a:lnTo>
                    <a:pt x="3" y="39"/>
                  </a:lnTo>
                  <a:lnTo>
                    <a:pt x="0" y="29"/>
                  </a:lnTo>
                  <a:lnTo>
                    <a:pt x="0" y="29"/>
                  </a:lnTo>
                  <a:lnTo>
                    <a:pt x="0" y="18"/>
                  </a:lnTo>
                  <a:lnTo>
                    <a:pt x="3" y="9"/>
                  </a:lnTo>
                  <a:lnTo>
                    <a:pt x="7" y="2"/>
                  </a:lnTo>
                  <a:lnTo>
                    <a:pt x="11" y="0"/>
                  </a:lnTo>
                  <a:lnTo>
                    <a:pt x="14" y="0"/>
                  </a:lnTo>
                  <a:lnTo>
                    <a:pt x="14" y="0"/>
                  </a:lnTo>
                  <a:lnTo>
                    <a:pt x="18" y="0"/>
                  </a:lnTo>
                  <a:lnTo>
                    <a:pt x="21" y="0"/>
                  </a:lnTo>
                  <a:lnTo>
                    <a:pt x="27" y="5"/>
                  </a:lnTo>
                  <a:lnTo>
                    <a:pt x="32" y="14"/>
                  </a:lnTo>
                  <a:lnTo>
                    <a:pt x="34"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3" name="Freeform 61"/>
            <p:cNvSpPr>
              <a:spLocks/>
            </p:cNvSpPr>
            <p:nvPr/>
          </p:nvSpPr>
          <p:spPr bwMode="auto">
            <a:xfrm>
              <a:off x="2719388" y="3792538"/>
              <a:ext cx="919163" cy="168275"/>
            </a:xfrm>
            <a:custGeom>
              <a:avLst/>
              <a:gdLst>
                <a:gd name="T0" fmla="*/ 0 w 579"/>
                <a:gd name="T1" fmla="*/ 97 h 106"/>
                <a:gd name="T2" fmla="*/ 0 w 579"/>
                <a:gd name="T3" fmla="*/ 97 h 106"/>
                <a:gd name="T4" fmla="*/ 14 w 579"/>
                <a:gd name="T5" fmla="*/ 94 h 106"/>
                <a:gd name="T6" fmla="*/ 43 w 579"/>
                <a:gd name="T7" fmla="*/ 90 h 106"/>
                <a:gd name="T8" fmla="*/ 129 w 579"/>
                <a:gd name="T9" fmla="*/ 86 h 106"/>
                <a:gd name="T10" fmla="*/ 229 w 579"/>
                <a:gd name="T11" fmla="*/ 85 h 106"/>
                <a:gd name="T12" fmla="*/ 315 w 579"/>
                <a:gd name="T13" fmla="*/ 85 h 106"/>
                <a:gd name="T14" fmla="*/ 367 w 579"/>
                <a:gd name="T15" fmla="*/ 0 h 106"/>
                <a:gd name="T16" fmla="*/ 403 w 579"/>
                <a:gd name="T17" fmla="*/ 70 h 106"/>
                <a:gd name="T18" fmla="*/ 403 w 579"/>
                <a:gd name="T19" fmla="*/ 70 h 106"/>
                <a:gd name="T20" fmla="*/ 425 w 579"/>
                <a:gd name="T21" fmla="*/ 70 h 106"/>
                <a:gd name="T22" fmla="*/ 475 w 579"/>
                <a:gd name="T23" fmla="*/ 65 h 106"/>
                <a:gd name="T24" fmla="*/ 505 w 579"/>
                <a:gd name="T25" fmla="*/ 60 h 106"/>
                <a:gd name="T26" fmla="*/ 534 w 579"/>
                <a:gd name="T27" fmla="*/ 54 h 106"/>
                <a:gd name="T28" fmla="*/ 559 w 579"/>
                <a:gd name="T29" fmla="*/ 47 h 106"/>
                <a:gd name="T30" fmla="*/ 570 w 579"/>
                <a:gd name="T31" fmla="*/ 43 h 106"/>
                <a:gd name="T32" fmla="*/ 579 w 579"/>
                <a:gd name="T33" fmla="*/ 40 h 106"/>
                <a:gd name="T34" fmla="*/ 579 w 579"/>
                <a:gd name="T35" fmla="*/ 40 h 106"/>
                <a:gd name="T36" fmla="*/ 565 w 579"/>
                <a:gd name="T37" fmla="*/ 47 h 106"/>
                <a:gd name="T38" fmla="*/ 523 w 579"/>
                <a:gd name="T39" fmla="*/ 63 h 106"/>
                <a:gd name="T40" fmla="*/ 495 w 579"/>
                <a:gd name="T41" fmla="*/ 74 h 106"/>
                <a:gd name="T42" fmla="*/ 464 w 579"/>
                <a:gd name="T43" fmla="*/ 83 h 106"/>
                <a:gd name="T44" fmla="*/ 430 w 579"/>
                <a:gd name="T45" fmla="*/ 92 h 106"/>
                <a:gd name="T46" fmla="*/ 394 w 579"/>
                <a:gd name="T47" fmla="*/ 95 h 106"/>
                <a:gd name="T48" fmla="*/ 394 w 579"/>
                <a:gd name="T49" fmla="*/ 95 h 106"/>
                <a:gd name="T50" fmla="*/ 384 w 579"/>
                <a:gd name="T51" fmla="*/ 72 h 106"/>
                <a:gd name="T52" fmla="*/ 369 w 579"/>
                <a:gd name="T53" fmla="*/ 40 h 106"/>
                <a:gd name="T54" fmla="*/ 369 w 579"/>
                <a:gd name="T55" fmla="*/ 40 h 106"/>
                <a:gd name="T56" fmla="*/ 353 w 579"/>
                <a:gd name="T57" fmla="*/ 72 h 106"/>
                <a:gd name="T58" fmla="*/ 339 w 579"/>
                <a:gd name="T59" fmla="*/ 94 h 106"/>
                <a:gd name="T60" fmla="*/ 333 w 579"/>
                <a:gd name="T61" fmla="*/ 103 h 106"/>
                <a:gd name="T62" fmla="*/ 328 w 579"/>
                <a:gd name="T63" fmla="*/ 106 h 106"/>
                <a:gd name="T64" fmla="*/ 328 w 579"/>
                <a:gd name="T65" fmla="*/ 106 h 106"/>
                <a:gd name="T66" fmla="*/ 310 w 579"/>
                <a:gd name="T67" fmla="*/ 106 h 106"/>
                <a:gd name="T68" fmla="*/ 271 w 579"/>
                <a:gd name="T69" fmla="*/ 106 h 106"/>
                <a:gd name="T70" fmla="*/ 159 w 579"/>
                <a:gd name="T71" fmla="*/ 103 h 106"/>
                <a:gd name="T72" fmla="*/ 0 w 579"/>
                <a:gd name="T73" fmla="*/ 9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9" h="106">
                  <a:moveTo>
                    <a:pt x="0" y="97"/>
                  </a:moveTo>
                  <a:lnTo>
                    <a:pt x="0" y="97"/>
                  </a:lnTo>
                  <a:lnTo>
                    <a:pt x="14" y="94"/>
                  </a:lnTo>
                  <a:lnTo>
                    <a:pt x="43" y="90"/>
                  </a:lnTo>
                  <a:lnTo>
                    <a:pt x="129" y="86"/>
                  </a:lnTo>
                  <a:lnTo>
                    <a:pt x="229" y="85"/>
                  </a:lnTo>
                  <a:lnTo>
                    <a:pt x="315" y="85"/>
                  </a:lnTo>
                  <a:lnTo>
                    <a:pt x="367" y="0"/>
                  </a:lnTo>
                  <a:lnTo>
                    <a:pt x="403" y="70"/>
                  </a:lnTo>
                  <a:lnTo>
                    <a:pt x="403" y="70"/>
                  </a:lnTo>
                  <a:lnTo>
                    <a:pt x="425" y="70"/>
                  </a:lnTo>
                  <a:lnTo>
                    <a:pt x="475" y="65"/>
                  </a:lnTo>
                  <a:lnTo>
                    <a:pt x="505" y="60"/>
                  </a:lnTo>
                  <a:lnTo>
                    <a:pt x="534" y="54"/>
                  </a:lnTo>
                  <a:lnTo>
                    <a:pt x="559" y="47"/>
                  </a:lnTo>
                  <a:lnTo>
                    <a:pt x="570" y="43"/>
                  </a:lnTo>
                  <a:lnTo>
                    <a:pt x="579" y="40"/>
                  </a:lnTo>
                  <a:lnTo>
                    <a:pt x="579" y="40"/>
                  </a:lnTo>
                  <a:lnTo>
                    <a:pt x="565" y="47"/>
                  </a:lnTo>
                  <a:lnTo>
                    <a:pt x="523" y="63"/>
                  </a:lnTo>
                  <a:lnTo>
                    <a:pt x="495" y="74"/>
                  </a:lnTo>
                  <a:lnTo>
                    <a:pt x="464" y="83"/>
                  </a:lnTo>
                  <a:lnTo>
                    <a:pt x="430" y="92"/>
                  </a:lnTo>
                  <a:lnTo>
                    <a:pt x="394" y="95"/>
                  </a:lnTo>
                  <a:lnTo>
                    <a:pt x="394" y="95"/>
                  </a:lnTo>
                  <a:lnTo>
                    <a:pt x="384" y="72"/>
                  </a:lnTo>
                  <a:lnTo>
                    <a:pt x="369" y="40"/>
                  </a:lnTo>
                  <a:lnTo>
                    <a:pt x="369" y="40"/>
                  </a:lnTo>
                  <a:lnTo>
                    <a:pt x="353" y="72"/>
                  </a:lnTo>
                  <a:lnTo>
                    <a:pt x="339" y="94"/>
                  </a:lnTo>
                  <a:lnTo>
                    <a:pt x="333" y="103"/>
                  </a:lnTo>
                  <a:lnTo>
                    <a:pt x="328" y="106"/>
                  </a:lnTo>
                  <a:lnTo>
                    <a:pt x="328" y="106"/>
                  </a:lnTo>
                  <a:lnTo>
                    <a:pt x="310" y="106"/>
                  </a:lnTo>
                  <a:lnTo>
                    <a:pt x="271" y="106"/>
                  </a:lnTo>
                  <a:lnTo>
                    <a:pt x="159" y="103"/>
                  </a:lnTo>
                  <a:lnTo>
                    <a:pt x="0" y="97"/>
                  </a:lnTo>
                  <a:close/>
                </a:path>
              </a:pathLst>
            </a:custGeom>
            <a:solidFill>
              <a:srgbClr val="24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4" name="Freeform 62"/>
            <p:cNvSpPr>
              <a:spLocks/>
            </p:cNvSpPr>
            <p:nvPr/>
          </p:nvSpPr>
          <p:spPr bwMode="auto">
            <a:xfrm>
              <a:off x="2719388" y="3792538"/>
              <a:ext cx="919163" cy="168275"/>
            </a:xfrm>
            <a:custGeom>
              <a:avLst/>
              <a:gdLst>
                <a:gd name="T0" fmla="*/ 0 w 579"/>
                <a:gd name="T1" fmla="*/ 97 h 106"/>
                <a:gd name="T2" fmla="*/ 0 w 579"/>
                <a:gd name="T3" fmla="*/ 97 h 106"/>
                <a:gd name="T4" fmla="*/ 14 w 579"/>
                <a:gd name="T5" fmla="*/ 94 h 106"/>
                <a:gd name="T6" fmla="*/ 43 w 579"/>
                <a:gd name="T7" fmla="*/ 90 h 106"/>
                <a:gd name="T8" fmla="*/ 129 w 579"/>
                <a:gd name="T9" fmla="*/ 86 h 106"/>
                <a:gd name="T10" fmla="*/ 229 w 579"/>
                <a:gd name="T11" fmla="*/ 85 h 106"/>
                <a:gd name="T12" fmla="*/ 315 w 579"/>
                <a:gd name="T13" fmla="*/ 85 h 106"/>
                <a:gd name="T14" fmla="*/ 367 w 579"/>
                <a:gd name="T15" fmla="*/ 0 h 106"/>
                <a:gd name="T16" fmla="*/ 403 w 579"/>
                <a:gd name="T17" fmla="*/ 70 h 106"/>
                <a:gd name="T18" fmla="*/ 403 w 579"/>
                <a:gd name="T19" fmla="*/ 70 h 106"/>
                <a:gd name="T20" fmla="*/ 425 w 579"/>
                <a:gd name="T21" fmla="*/ 70 h 106"/>
                <a:gd name="T22" fmla="*/ 475 w 579"/>
                <a:gd name="T23" fmla="*/ 65 h 106"/>
                <a:gd name="T24" fmla="*/ 505 w 579"/>
                <a:gd name="T25" fmla="*/ 60 h 106"/>
                <a:gd name="T26" fmla="*/ 534 w 579"/>
                <a:gd name="T27" fmla="*/ 54 h 106"/>
                <a:gd name="T28" fmla="*/ 559 w 579"/>
                <a:gd name="T29" fmla="*/ 47 h 106"/>
                <a:gd name="T30" fmla="*/ 570 w 579"/>
                <a:gd name="T31" fmla="*/ 43 h 106"/>
                <a:gd name="T32" fmla="*/ 579 w 579"/>
                <a:gd name="T33" fmla="*/ 40 h 106"/>
                <a:gd name="T34" fmla="*/ 579 w 579"/>
                <a:gd name="T35" fmla="*/ 40 h 106"/>
                <a:gd name="T36" fmla="*/ 565 w 579"/>
                <a:gd name="T37" fmla="*/ 47 h 106"/>
                <a:gd name="T38" fmla="*/ 523 w 579"/>
                <a:gd name="T39" fmla="*/ 63 h 106"/>
                <a:gd name="T40" fmla="*/ 495 w 579"/>
                <a:gd name="T41" fmla="*/ 74 h 106"/>
                <a:gd name="T42" fmla="*/ 464 w 579"/>
                <a:gd name="T43" fmla="*/ 83 h 106"/>
                <a:gd name="T44" fmla="*/ 430 w 579"/>
                <a:gd name="T45" fmla="*/ 92 h 106"/>
                <a:gd name="T46" fmla="*/ 394 w 579"/>
                <a:gd name="T47" fmla="*/ 95 h 106"/>
                <a:gd name="T48" fmla="*/ 394 w 579"/>
                <a:gd name="T49" fmla="*/ 95 h 106"/>
                <a:gd name="T50" fmla="*/ 384 w 579"/>
                <a:gd name="T51" fmla="*/ 72 h 106"/>
                <a:gd name="T52" fmla="*/ 369 w 579"/>
                <a:gd name="T53" fmla="*/ 40 h 106"/>
                <a:gd name="T54" fmla="*/ 369 w 579"/>
                <a:gd name="T55" fmla="*/ 40 h 106"/>
                <a:gd name="T56" fmla="*/ 353 w 579"/>
                <a:gd name="T57" fmla="*/ 72 h 106"/>
                <a:gd name="T58" fmla="*/ 339 w 579"/>
                <a:gd name="T59" fmla="*/ 94 h 106"/>
                <a:gd name="T60" fmla="*/ 333 w 579"/>
                <a:gd name="T61" fmla="*/ 103 h 106"/>
                <a:gd name="T62" fmla="*/ 328 w 579"/>
                <a:gd name="T63" fmla="*/ 106 h 106"/>
                <a:gd name="T64" fmla="*/ 328 w 579"/>
                <a:gd name="T65" fmla="*/ 106 h 106"/>
                <a:gd name="T66" fmla="*/ 310 w 579"/>
                <a:gd name="T67" fmla="*/ 106 h 106"/>
                <a:gd name="T68" fmla="*/ 271 w 579"/>
                <a:gd name="T69" fmla="*/ 106 h 106"/>
                <a:gd name="T70" fmla="*/ 159 w 579"/>
                <a:gd name="T71" fmla="*/ 103 h 106"/>
                <a:gd name="T72" fmla="*/ 0 w 579"/>
                <a:gd name="T73" fmla="*/ 9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9" h="106">
                  <a:moveTo>
                    <a:pt x="0" y="97"/>
                  </a:moveTo>
                  <a:lnTo>
                    <a:pt x="0" y="97"/>
                  </a:lnTo>
                  <a:lnTo>
                    <a:pt x="14" y="94"/>
                  </a:lnTo>
                  <a:lnTo>
                    <a:pt x="43" y="90"/>
                  </a:lnTo>
                  <a:lnTo>
                    <a:pt x="129" y="86"/>
                  </a:lnTo>
                  <a:lnTo>
                    <a:pt x="229" y="85"/>
                  </a:lnTo>
                  <a:lnTo>
                    <a:pt x="315" y="85"/>
                  </a:lnTo>
                  <a:lnTo>
                    <a:pt x="367" y="0"/>
                  </a:lnTo>
                  <a:lnTo>
                    <a:pt x="403" y="70"/>
                  </a:lnTo>
                  <a:lnTo>
                    <a:pt x="403" y="70"/>
                  </a:lnTo>
                  <a:lnTo>
                    <a:pt x="425" y="70"/>
                  </a:lnTo>
                  <a:lnTo>
                    <a:pt x="475" y="65"/>
                  </a:lnTo>
                  <a:lnTo>
                    <a:pt x="505" y="60"/>
                  </a:lnTo>
                  <a:lnTo>
                    <a:pt x="534" y="54"/>
                  </a:lnTo>
                  <a:lnTo>
                    <a:pt x="559" y="47"/>
                  </a:lnTo>
                  <a:lnTo>
                    <a:pt x="570" y="43"/>
                  </a:lnTo>
                  <a:lnTo>
                    <a:pt x="579" y="40"/>
                  </a:lnTo>
                  <a:lnTo>
                    <a:pt x="579" y="40"/>
                  </a:lnTo>
                  <a:lnTo>
                    <a:pt x="565" y="47"/>
                  </a:lnTo>
                  <a:lnTo>
                    <a:pt x="523" y="63"/>
                  </a:lnTo>
                  <a:lnTo>
                    <a:pt x="495" y="74"/>
                  </a:lnTo>
                  <a:lnTo>
                    <a:pt x="464" y="83"/>
                  </a:lnTo>
                  <a:lnTo>
                    <a:pt x="430" y="92"/>
                  </a:lnTo>
                  <a:lnTo>
                    <a:pt x="394" y="95"/>
                  </a:lnTo>
                  <a:lnTo>
                    <a:pt x="394" y="95"/>
                  </a:lnTo>
                  <a:lnTo>
                    <a:pt x="384" y="72"/>
                  </a:lnTo>
                  <a:lnTo>
                    <a:pt x="369" y="40"/>
                  </a:lnTo>
                  <a:lnTo>
                    <a:pt x="369" y="40"/>
                  </a:lnTo>
                  <a:lnTo>
                    <a:pt x="353" y="72"/>
                  </a:lnTo>
                  <a:lnTo>
                    <a:pt x="339" y="94"/>
                  </a:lnTo>
                  <a:lnTo>
                    <a:pt x="333" y="103"/>
                  </a:lnTo>
                  <a:lnTo>
                    <a:pt x="328" y="106"/>
                  </a:lnTo>
                  <a:lnTo>
                    <a:pt x="328" y="106"/>
                  </a:lnTo>
                  <a:lnTo>
                    <a:pt x="310" y="106"/>
                  </a:lnTo>
                  <a:lnTo>
                    <a:pt x="271" y="106"/>
                  </a:lnTo>
                  <a:lnTo>
                    <a:pt x="159" y="103"/>
                  </a:lnTo>
                  <a:lnTo>
                    <a:pt x="0" y="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5" name="Freeform 63"/>
            <p:cNvSpPr>
              <a:spLocks/>
            </p:cNvSpPr>
            <p:nvPr/>
          </p:nvSpPr>
          <p:spPr bwMode="auto">
            <a:xfrm>
              <a:off x="2298700" y="361950"/>
              <a:ext cx="1239838" cy="1522413"/>
            </a:xfrm>
            <a:custGeom>
              <a:avLst/>
              <a:gdLst>
                <a:gd name="T0" fmla="*/ 512 w 781"/>
                <a:gd name="T1" fmla="*/ 10 h 959"/>
                <a:gd name="T2" fmla="*/ 606 w 781"/>
                <a:gd name="T3" fmla="*/ 267 h 959"/>
                <a:gd name="T4" fmla="*/ 708 w 781"/>
                <a:gd name="T5" fmla="*/ 570 h 959"/>
                <a:gd name="T6" fmla="*/ 751 w 781"/>
                <a:gd name="T7" fmla="*/ 706 h 959"/>
                <a:gd name="T8" fmla="*/ 776 w 781"/>
                <a:gd name="T9" fmla="*/ 806 h 959"/>
                <a:gd name="T10" fmla="*/ 781 w 781"/>
                <a:gd name="T11" fmla="*/ 839 h 959"/>
                <a:gd name="T12" fmla="*/ 778 w 781"/>
                <a:gd name="T13" fmla="*/ 855 h 959"/>
                <a:gd name="T14" fmla="*/ 769 w 781"/>
                <a:gd name="T15" fmla="*/ 864 h 959"/>
                <a:gd name="T16" fmla="*/ 729 w 781"/>
                <a:gd name="T17" fmla="*/ 883 h 959"/>
                <a:gd name="T18" fmla="*/ 670 w 781"/>
                <a:gd name="T19" fmla="*/ 905 h 959"/>
                <a:gd name="T20" fmla="*/ 598 w 781"/>
                <a:gd name="T21" fmla="*/ 926 h 959"/>
                <a:gd name="T22" fmla="*/ 521 w 781"/>
                <a:gd name="T23" fmla="*/ 943 h 959"/>
                <a:gd name="T24" fmla="*/ 448 w 781"/>
                <a:gd name="T25" fmla="*/ 955 h 959"/>
                <a:gd name="T26" fmla="*/ 381 w 781"/>
                <a:gd name="T27" fmla="*/ 959 h 959"/>
                <a:gd name="T28" fmla="*/ 331 w 781"/>
                <a:gd name="T29" fmla="*/ 951 h 959"/>
                <a:gd name="T30" fmla="*/ 313 w 781"/>
                <a:gd name="T31" fmla="*/ 943 h 959"/>
                <a:gd name="T32" fmla="*/ 306 w 781"/>
                <a:gd name="T33" fmla="*/ 937 h 959"/>
                <a:gd name="T34" fmla="*/ 279 w 781"/>
                <a:gd name="T35" fmla="*/ 903 h 959"/>
                <a:gd name="T36" fmla="*/ 238 w 781"/>
                <a:gd name="T37" fmla="*/ 833 h 959"/>
                <a:gd name="T38" fmla="*/ 188 w 781"/>
                <a:gd name="T39" fmla="*/ 740 h 959"/>
                <a:gd name="T40" fmla="*/ 91 w 781"/>
                <a:gd name="T41" fmla="*/ 532 h 959"/>
                <a:gd name="T42" fmla="*/ 17 w 781"/>
                <a:gd name="T43" fmla="*/ 358 h 959"/>
                <a:gd name="T44" fmla="*/ 1 w 781"/>
                <a:gd name="T45" fmla="*/ 308 h 959"/>
                <a:gd name="T46" fmla="*/ 0 w 781"/>
                <a:gd name="T47" fmla="*/ 290 h 959"/>
                <a:gd name="T48" fmla="*/ 7 w 781"/>
                <a:gd name="T49" fmla="*/ 243 h 959"/>
                <a:gd name="T50" fmla="*/ 30 w 781"/>
                <a:gd name="T51" fmla="*/ 188 h 959"/>
                <a:gd name="T52" fmla="*/ 73 w 781"/>
                <a:gd name="T53" fmla="*/ 129 h 959"/>
                <a:gd name="T54" fmla="*/ 102 w 781"/>
                <a:gd name="T55" fmla="*/ 102 h 959"/>
                <a:gd name="T56" fmla="*/ 136 w 781"/>
                <a:gd name="T57" fmla="*/ 75 h 959"/>
                <a:gd name="T58" fmla="*/ 173 w 781"/>
                <a:gd name="T59" fmla="*/ 52 h 959"/>
                <a:gd name="T60" fmla="*/ 216 w 781"/>
                <a:gd name="T61" fmla="*/ 32 h 959"/>
                <a:gd name="T62" fmla="*/ 265 w 781"/>
                <a:gd name="T63" fmla="*/ 16 h 959"/>
                <a:gd name="T64" fmla="*/ 319 w 781"/>
                <a:gd name="T65" fmla="*/ 5 h 959"/>
                <a:gd name="T66" fmla="*/ 378 w 781"/>
                <a:gd name="T67" fmla="*/ 0 h 959"/>
                <a:gd name="T68" fmla="*/ 442 w 781"/>
                <a:gd name="T69" fmla="*/ 1 h 959"/>
                <a:gd name="T70" fmla="*/ 512 w 781"/>
                <a:gd name="T71" fmla="*/ 1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1" h="959">
                  <a:moveTo>
                    <a:pt x="512" y="10"/>
                  </a:moveTo>
                  <a:lnTo>
                    <a:pt x="512" y="10"/>
                  </a:lnTo>
                  <a:lnTo>
                    <a:pt x="559" y="138"/>
                  </a:lnTo>
                  <a:lnTo>
                    <a:pt x="606" y="267"/>
                  </a:lnTo>
                  <a:lnTo>
                    <a:pt x="657" y="417"/>
                  </a:lnTo>
                  <a:lnTo>
                    <a:pt x="708" y="570"/>
                  </a:lnTo>
                  <a:lnTo>
                    <a:pt x="731" y="641"/>
                  </a:lnTo>
                  <a:lnTo>
                    <a:pt x="751" y="706"/>
                  </a:lnTo>
                  <a:lnTo>
                    <a:pt x="765" y="761"/>
                  </a:lnTo>
                  <a:lnTo>
                    <a:pt x="776" y="806"/>
                  </a:lnTo>
                  <a:lnTo>
                    <a:pt x="779" y="824"/>
                  </a:lnTo>
                  <a:lnTo>
                    <a:pt x="781" y="839"/>
                  </a:lnTo>
                  <a:lnTo>
                    <a:pt x="779" y="849"/>
                  </a:lnTo>
                  <a:lnTo>
                    <a:pt x="778" y="855"/>
                  </a:lnTo>
                  <a:lnTo>
                    <a:pt x="778" y="855"/>
                  </a:lnTo>
                  <a:lnTo>
                    <a:pt x="769" y="864"/>
                  </a:lnTo>
                  <a:lnTo>
                    <a:pt x="751" y="874"/>
                  </a:lnTo>
                  <a:lnTo>
                    <a:pt x="729" y="883"/>
                  </a:lnTo>
                  <a:lnTo>
                    <a:pt x="701" y="894"/>
                  </a:lnTo>
                  <a:lnTo>
                    <a:pt x="670" y="905"/>
                  </a:lnTo>
                  <a:lnTo>
                    <a:pt x="636" y="916"/>
                  </a:lnTo>
                  <a:lnTo>
                    <a:pt x="598" y="926"/>
                  </a:lnTo>
                  <a:lnTo>
                    <a:pt x="561" y="935"/>
                  </a:lnTo>
                  <a:lnTo>
                    <a:pt x="521" y="943"/>
                  </a:lnTo>
                  <a:lnTo>
                    <a:pt x="484" y="950"/>
                  </a:lnTo>
                  <a:lnTo>
                    <a:pt x="448" y="955"/>
                  </a:lnTo>
                  <a:lnTo>
                    <a:pt x="412" y="957"/>
                  </a:lnTo>
                  <a:lnTo>
                    <a:pt x="381" y="959"/>
                  </a:lnTo>
                  <a:lnTo>
                    <a:pt x="353" y="955"/>
                  </a:lnTo>
                  <a:lnTo>
                    <a:pt x="331" y="951"/>
                  </a:lnTo>
                  <a:lnTo>
                    <a:pt x="320" y="948"/>
                  </a:lnTo>
                  <a:lnTo>
                    <a:pt x="313" y="943"/>
                  </a:lnTo>
                  <a:lnTo>
                    <a:pt x="313" y="943"/>
                  </a:lnTo>
                  <a:lnTo>
                    <a:pt x="306" y="937"/>
                  </a:lnTo>
                  <a:lnTo>
                    <a:pt x="299" y="928"/>
                  </a:lnTo>
                  <a:lnTo>
                    <a:pt x="279" y="903"/>
                  </a:lnTo>
                  <a:lnTo>
                    <a:pt x="259" y="873"/>
                  </a:lnTo>
                  <a:lnTo>
                    <a:pt x="238" y="833"/>
                  </a:lnTo>
                  <a:lnTo>
                    <a:pt x="213" y="788"/>
                  </a:lnTo>
                  <a:lnTo>
                    <a:pt x="188" y="740"/>
                  </a:lnTo>
                  <a:lnTo>
                    <a:pt x="139" y="638"/>
                  </a:lnTo>
                  <a:lnTo>
                    <a:pt x="91" y="532"/>
                  </a:lnTo>
                  <a:lnTo>
                    <a:pt x="50" y="435"/>
                  </a:lnTo>
                  <a:lnTo>
                    <a:pt x="17" y="358"/>
                  </a:lnTo>
                  <a:lnTo>
                    <a:pt x="1" y="308"/>
                  </a:lnTo>
                  <a:lnTo>
                    <a:pt x="1" y="308"/>
                  </a:lnTo>
                  <a:lnTo>
                    <a:pt x="0" y="299"/>
                  </a:lnTo>
                  <a:lnTo>
                    <a:pt x="0" y="290"/>
                  </a:lnTo>
                  <a:lnTo>
                    <a:pt x="0" y="269"/>
                  </a:lnTo>
                  <a:lnTo>
                    <a:pt x="7" y="243"/>
                  </a:lnTo>
                  <a:lnTo>
                    <a:pt x="16" y="217"/>
                  </a:lnTo>
                  <a:lnTo>
                    <a:pt x="30" y="188"/>
                  </a:lnTo>
                  <a:lnTo>
                    <a:pt x="50" y="159"/>
                  </a:lnTo>
                  <a:lnTo>
                    <a:pt x="73" y="129"/>
                  </a:lnTo>
                  <a:lnTo>
                    <a:pt x="87" y="114"/>
                  </a:lnTo>
                  <a:lnTo>
                    <a:pt x="102" y="102"/>
                  </a:lnTo>
                  <a:lnTo>
                    <a:pt x="118" y="87"/>
                  </a:lnTo>
                  <a:lnTo>
                    <a:pt x="136" y="75"/>
                  </a:lnTo>
                  <a:lnTo>
                    <a:pt x="154" y="62"/>
                  </a:lnTo>
                  <a:lnTo>
                    <a:pt x="173" y="52"/>
                  </a:lnTo>
                  <a:lnTo>
                    <a:pt x="195" y="41"/>
                  </a:lnTo>
                  <a:lnTo>
                    <a:pt x="216" y="32"/>
                  </a:lnTo>
                  <a:lnTo>
                    <a:pt x="240" y="23"/>
                  </a:lnTo>
                  <a:lnTo>
                    <a:pt x="265" y="16"/>
                  </a:lnTo>
                  <a:lnTo>
                    <a:pt x="292" y="9"/>
                  </a:lnTo>
                  <a:lnTo>
                    <a:pt x="319" y="5"/>
                  </a:lnTo>
                  <a:lnTo>
                    <a:pt x="347" y="1"/>
                  </a:lnTo>
                  <a:lnTo>
                    <a:pt x="378" y="0"/>
                  </a:lnTo>
                  <a:lnTo>
                    <a:pt x="408" y="0"/>
                  </a:lnTo>
                  <a:lnTo>
                    <a:pt x="442" y="1"/>
                  </a:lnTo>
                  <a:lnTo>
                    <a:pt x="476" y="5"/>
                  </a:lnTo>
                  <a:lnTo>
                    <a:pt x="512" y="10"/>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6" name="Freeform 64"/>
            <p:cNvSpPr>
              <a:spLocks/>
            </p:cNvSpPr>
            <p:nvPr/>
          </p:nvSpPr>
          <p:spPr bwMode="auto">
            <a:xfrm>
              <a:off x="2298700" y="361950"/>
              <a:ext cx="1239838" cy="1522413"/>
            </a:xfrm>
            <a:custGeom>
              <a:avLst/>
              <a:gdLst>
                <a:gd name="T0" fmla="*/ 512 w 781"/>
                <a:gd name="T1" fmla="*/ 10 h 959"/>
                <a:gd name="T2" fmla="*/ 606 w 781"/>
                <a:gd name="T3" fmla="*/ 267 h 959"/>
                <a:gd name="T4" fmla="*/ 708 w 781"/>
                <a:gd name="T5" fmla="*/ 570 h 959"/>
                <a:gd name="T6" fmla="*/ 751 w 781"/>
                <a:gd name="T7" fmla="*/ 706 h 959"/>
                <a:gd name="T8" fmla="*/ 776 w 781"/>
                <a:gd name="T9" fmla="*/ 806 h 959"/>
                <a:gd name="T10" fmla="*/ 781 w 781"/>
                <a:gd name="T11" fmla="*/ 839 h 959"/>
                <a:gd name="T12" fmla="*/ 778 w 781"/>
                <a:gd name="T13" fmla="*/ 855 h 959"/>
                <a:gd name="T14" fmla="*/ 769 w 781"/>
                <a:gd name="T15" fmla="*/ 864 h 959"/>
                <a:gd name="T16" fmla="*/ 729 w 781"/>
                <a:gd name="T17" fmla="*/ 883 h 959"/>
                <a:gd name="T18" fmla="*/ 670 w 781"/>
                <a:gd name="T19" fmla="*/ 905 h 959"/>
                <a:gd name="T20" fmla="*/ 598 w 781"/>
                <a:gd name="T21" fmla="*/ 926 h 959"/>
                <a:gd name="T22" fmla="*/ 521 w 781"/>
                <a:gd name="T23" fmla="*/ 943 h 959"/>
                <a:gd name="T24" fmla="*/ 448 w 781"/>
                <a:gd name="T25" fmla="*/ 955 h 959"/>
                <a:gd name="T26" fmla="*/ 381 w 781"/>
                <a:gd name="T27" fmla="*/ 959 h 959"/>
                <a:gd name="T28" fmla="*/ 331 w 781"/>
                <a:gd name="T29" fmla="*/ 951 h 959"/>
                <a:gd name="T30" fmla="*/ 313 w 781"/>
                <a:gd name="T31" fmla="*/ 943 h 959"/>
                <a:gd name="T32" fmla="*/ 306 w 781"/>
                <a:gd name="T33" fmla="*/ 937 h 959"/>
                <a:gd name="T34" fmla="*/ 279 w 781"/>
                <a:gd name="T35" fmla="*/ 903 h 959"/>
                <a:gd name="T36" fmla="*/ 238 w 781"/>
                <a:gd name="T37" fmla="*/ 833 h 959"/>
                <a:gd name="T38" fmla="*/ 188 w 781"/>
                <a:gd name="T39" fmla="*/ 740 h 959"/>
                <a:gd name="T40" fmla="*/ 91 w 781"/>
                <a:gd name="T41" fmla="*/ 532 h 959"/>
                <a:gd name="T42" fmla="*/ 17 w 781"/>
                <a:gd name="T43" fmla="*/ 358 h 959"/>
                <a:gd name="T44" fmla="*/ 1 w 781"/>
                <a:gd name="T45" fmla="*/ 308 h 959"/>
                <a:gd name="T46" fmla="*/ 0 w 781"/>
                <a:gd name="T47" fmla="*/ 290 h 959"/>
                <a:gd name="T48" fmla="*/ 7 w 781"/>
                <a:gd name="T49" fmla="*/ 243 h 959"/>
                <a:gd name="T50" fmla="*/ 30 w 781"/>
                <a:gd name="T51" fmla="*/ 188 h 959"/>
                <a:gd name="T52" fmla="*/ 73 w 781"/>
                <a:gd name="T53" fmla="*/ 129 h 959"/>
                <a:gd name="T54" fmla="*/ 102 w 781"/>
                <a:gd name="T55" fmla="*/ 102 h 959"/>
                <a:gd name="T56" fmla="*/ 136 w 781"/>
                <a:gd name="T57" fmla="*/ 75 h 959"/>
                <a:gd name="T58" fmla="*/ 173 w 781"/>
                <a:gd name="T59" fmla="*/ 52 h 959"/>
                <a:gd name="T60" fmla="*/ 216 w 781"/>
                <a:gd name="T61" fmla="*/ 32 h 959"/>
                <a:gd name="T62" fmla="*/ 265 w 781"/>
                <a:gd name="T63" fmla="*/ 16 h 959"/>
                <a:gd name="T64" fmla="*/ 319 w 781"/>
                <a:gd name="T65" fmla="*/ 5 h 959"/>
                <a:gd name="T66" fmla="*/ 378 w 781"/>
                <a:gd name="T67" fmla="*/ 0 h 959"/>
                <a:gd name="T68" fmla="*/ 442 w 781"/>
                <a:gd name="T69" fmla="*/ 1 h 959"/>
                <a:gd name="T70" fmla="*/ 512 w 781"/>
                <a:gd name="T71" fmla="*/ 1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81" h="959">
                  <a:moveTo>
                    <a:pt x="512" y="10"/>
                  </a:moveTo>
                  <a:lnTo>
                    <a:pt x="512" y="10"/>
                  </a:lnTo>
                  <a:lnTo>
                    <a:pt x="559" y="138"/>
                  </a:lnTo>
                  <a:lnTo>
                    <a:pt x="606" y="267"/>
                  </a:lnTo>
                  <a:lnTo>
                    <a:pt x="657" y="417"/>
                  </a:lnTo>
                  <a:lnTo>
                    <a:pt x="708" y="570"/>
                  </a:lnTo>
                  <a:lnTo>
                    <a:pt x="731" y="641"/>
                  </a:lnTo>
                  <a:lnTo>
                    <a:pt x="751" y="706"/>
                  </a:lnTo>
                  <a:lnTo>
                    <a:pt x="765" y="761"/>
                  </a:lnTo>
                  <a:lnTo>
                    <a:pt x="776" y="806"/>
                  </a:lnTo>
                  <a:lnTo>
                    <a:pt x="779" y="824"/>
                  </a:lnTo>
                  <a:lnTo>
                    <a:pt x="781" y="839"/>
                  </a:lnTo>
                  <a:lnTo>
                    <a:pt x="779" y="849"/>
                  </a:lnTo>
                  <a:lnTo>
                    <a:pt x="778" y="855"/>
                  </a:lnTo>
                  <a:lnTo>
                    <a:pt x="778" y="855"/>
                  </a:lnTo>
                  <a:lnTo>
                    <a:pt x="769" y="864"/>
                  </a:lnTo>
                  <a:lnTo>
                    <a:pt x="751" y="874"/>
                  </a:lnTo>
                  <a:lnTo>
                    <a:pt x="729" y="883"/>
                  </a:lnTo>
                  <a:lnTo>
                    <a:pt x="701" y="894"/>
                  </a:lnTo>
                  <a:lnTo>
                    <a:pt x="670" y="905"/>
                  </a:lnTo>
                  <a:lnTo>
                    <a:pt x="636" y="916"/>
                  </a:lnTo>
                  <a:lnTo>
                    <a:pt x="598" y="926"/>
                  </a:lnTo>
                  <a:lnTo>
                    <a:pt x="561" y="935"/>
                  </a:lnTo>
                  <a:lnTo>
                    <a:pt x="521" y="943"/>
                  </a:lnTo>
                  <a:lnTo>
                    <a:pt x="484" y="950"/>
                  </a:lnTo>
                  <a:lnTo>
                    <a:pt x="448" y="955"/>
                  </a:lnTo>
                  <a:lnTo>
                    <a:pt x="412" y="957"/>
                  </a:lnTo>
                  <a:lnTo>
                    <a:pt x="381" y="959"/>
                  </a:lnTo>
                  <a:lnTo>
                    <a:pt x="353" y="955"/>
                  </a:lnTo>
                  <a:lnTo>
                    <a:pt x="331" y="951"/>
                  </a:lnTo>
                  <a:lnTo>
                    <a:pt x="320" y="948"/>
                  </a:lnTo>
                  <a:lnTo>
                    <a:pt x="313" y="943"/>
                  </a:lnTo>
                  <a:lnTo>
                    <a:pt x="313" y="943"/>
                  </a:lnTo>
                  <a:lnTo>
                    <a:pt x="306" y="937"/>
                  </a:lnTo>
                  <a:lnTo>
                    <a:pt x="299" y="928"/>
                  </a:lnTo>
                  <a:lnTo>
                    <a:pt x="279" y="903"/>
                  </a:lnTo>
                  <a:lnTo>
                    <a:pt x="259" y="873"/>
                  </a:lnTo>
                  <a:lnTo>
                    <a:pt x="238" y="833"/>
                  </a:lnTo>
                  <a:lnTo>
                    <a:pt x="213" y="788"/>
                  </a:lnTo>
                  <a:lnTo>
                    <a:pt x="188" y="740"/>
                  </a:lnTo>
                  <a:lnTo>
                    <a:pt x="139" y="638"/>
                  </a:lnTo>
                  <a:lnTo>
                    <a:pt x="91" y="532"/>
                  </a:lnTo>
                  <a:lnTo>
                    <a:pt x="50" y="435"/>
                  </a:lnTo>
                  <a:lnTo>
                    <a:pt x="17" y="358"/>
                  </a:lnTo>
                  <a:lnTo>
                    <a:pt x="1" y="308"/>
                  </a:lnTo>
                  <a:lnTo>
                    <a:pt x="1" y="308"/>
                  </a:lnTo>
                  <a:lnTo>
                    <a:pt x="0" y="299"/>
                  </a:lnTo>
                  <a:lnTo>
                    <a:pt x="0" y="290"/>
                  </a:lnTo>
                  <a:lnTo>
                    <a:pt x="0" y="269"/>
                  </a:lnTo>
                  <a:lnTo>
                    <a:pt x="7" y="243"/>
                  </a:lnTo>
                  <a:lnTo>
                    <a:pt x="16" y="217"/>
                  </a:lnTo>
                  <a:lnTo>
                    <a:pt x="30" y="188"/>
                  </a:lnTo>
                  <a:lnTo>
                    <a:pt x="50" y="159"/>
                  </a:lnTo>
                  <a:lnTo>
                    <a:pt x="73" y="129"/>
                  </a:lnTo>
                  <a:lnTo>
                    <a:pt x="87" y="114"/>
                  </a:lnTo>
                  <a:lnTo>
                    <a:pt x="102" y="102"/>
                  </a:lnTo>
                  <a:lnTo>
                    <a:pt x="118" y="87"/>
                  </a:lnTo>
                  <a:lnTo>
                    <a:pt x="136" y="75"/>
                  </a:lnTo>
                  <a:lnTo>
                    <a:pt x="154" y="62"/>
                  </a:lnTo>
                  <a:lnTo>
                    <a:pt x="173" y="52"/>
                  </a:lnTo>
                  <a:lnTo>
                    <a:pt x="195" y="41"/>
                  </a:lnTo>
                  <a:lnTo>
                    <a:pt x="216" y="32"/>
                  </a:lnTo>
                  <a:lnTo>
                    <a:pt x="240" y="23"/>
                  </a:lnTo>
                  <a:lnTo>
                    <a:pt x="265" y="16"/>
                  </a:lnTo>
                  <a:lnTo>
                    <a:pt x="292" y="9"/>
                  </a:lnTo>
                  <a:lnTo>
                    <a:pt x="319" y="5"/>
                  </a:lnTo>
                  <a:lnTo>
                    <a:pt x="347" y="1"/>
                  </a:lnTo>
                  <a:lnTo>
                    <a:pt x="378" y="0"/>
                  </a:lnTo>
                  <a:lnTo>
                    <a:pt x="408" y="0"/>
                  </a:lnTo>
                  <a:lnTo>
                    <a:pt x="442" y="1"/>
                  </a:lnTo>
                  <a:lnTo>
                    <a:pt x="476" y="5"/>
                  </a:lnTo>
                  <a:lnTo>
                    <a:pt x="51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7" name="Freeform 65"/>
            <p:cNvSpPr>
              <a:spLocks/>
            </p:cNvSpPr>
            <p:nvPr/>
          </p:nvSpPr>
          <p:spPr bwMode="auto">
            <a:xfrm>
              <a:off x="1858963" y="0"/>
              <a:ext cx="1470025" cy="1516063"/>
            </a:xfrm>
            <a:custGeom>
              <a:avLst/>
              <a:gdLst>
                <a:gd name="T0" fmla="*/ 438 w 926"/>
                <a:gd name="T1" fmla="*/ 916 h 955"/>
                <a:gd name="T2" fmla="*/ 452 w 926"/>
                <a:gd name="T3" fmla="*/ 821 h 955"/>
                <a:gd name="T4" fmla="*/ 436 w 926"/>
                <a:gd name="T5" fmla="*/ 697 h 955"/>
                <a:gd name="T6" fmla="*/ 395 w 926"/>
                <a:gd name="T7" fmla="*/ 618 h 955"/>
                <a:gd name="T8" fmla="*/ 354 w 926"/>
                <a:gd name="T9" fmla="*/ 574 h 955"/>
                <a:gd name="T10" fmla="*/ 490 w 926"/>
                <a:gd name="T11" fmla="*/ 577 h 955"/>
                <a:gd name="T12" fmla="*/ 558 w 926"/>
                <a:gd name="T13" fmla="*/ 559 h 955"/>
                <a:gd name="T14" fmla="*/ 565 w 926"/>
                <a:gd name="T15" fmla="*/ 538 h 955"/>
                <a:gd name="T16" fmla="*/ 542 w 926"/>
                <a:gd name="T17" fmla="*/ 500 h 955"/>
                <a:gd name="T18" fmla="*/ 510 w 926"/>
                <a:gd name="T19" fmla="*/ 479 h 955"/>
                <a:gd name="T20" fmla="*/ 612 w 926"/>
                <a:gd name="T21" fmla="*/ 498 h 955"/>
                <a:gd name="T22" fmla="*/ 680 w 926"/>
                <a:gd name="T23" fmla="*/ 488 h 955"/>
                <a:gd name="T24" fmla="*/ 719 w 926"/>
                <a:gd name="T25" fmla="*/ 459 h 955"/>
                <a:gd name="T26" fmla="*/ 735 w 926"/>
                <a:gd name="T27" fmla="*/ 418 h 955"/>
                <a:gd name="T28" fmla="*/ 719 w 926"/>
                <a:gd name="T29" fmla="*/ 400 h 955"/>
                <a:gd name="T30" fmla="*/ 680 w 926"/>
                <a:gd name="T31" fmla="*/ 396 h 955"/>
                <a:gd name="T32" fmla="*/ 822 w 926"/>
                <a:gd name="T33" fmla="*/ 382 h 955"/>
                <a:gd name="T34" fmla="*/ 875 w 926"/>
                <a:gd name="T35" fmla="*/ 360 h 955"/>
                <a:gd name="T36" fmla="*/ 883 w 926"/>
                <a:gd name="T37" fmla="*/ 346 h 955"/>
                <a:gd name="T38" fmla="*/ 861 w 926"/>
                <a:gd name="T39" fmla="*/ 308 h 955"/>
                <a:gd name="T40" fmla="*/ 845 w 926"/>
                <a:gd name="T41" fmla="*/ 305 h 955"/>
                <a:gd name="T42" fmla="*/ 891 w 926"/>
                <a:gd name="T43" fmla="*/ 260 h 955"/>
                <a:gd name="T44" fmla="*/ 922 w 926"/>
                <a:gd name="T45" fmla="*/ 203 h 955"/>
                <a:gd name="T46" fmla="*/ 917 w 926"/>
                <a:gd name="T47" fmla="*/ 127 h 955"/>
                <a:gd name="T48" fmla="*/ 877 w 926"/>
                <a:gd name="T49" fmla="*/ 66 h 955"/>
                <a:gd name="T50" fmla="*/ 795 w 926"/>
                <a:gd name="T51" fmla="*/ 11 h 955"/>
                <a:gd name="T52" fmla="*/ 703 w 926"/>
                <a:gd name="T53" fmla="*/ 4 h 955"/>
                <a:gd name="T54" fmla="*/ 664 w 926"/>
                <a:gd name="T55" fmla="*/ 22 h 955"/>
                <a:gd name="T56" fmla="*/ 633 w 926"/>
                <a:gd name="T57" fmla="*/ 59 h 955"/>
                <a:gd name="T58" fmla="*/ 614 w 926"/>
                <a:gd name="T59" fmla="*/ 117 h 955"/>
                <a:gd name="T60" fmla="*/ 563 w 926"/>
                <a:gd name="T61" fmla="*/ 68 h 955"/>
                <a:gd name="T62" fmla="*/ 497 w 926"/>
                <a:gd name="T63" fmla="*/ 29 h 955"/>
                <a:gd name="T64" fmla="*/ 450 w 926"/>
                <a:gd name="T65" fmla="*/ 18 h 955"/>
                <a:gd name="T66" fmla="*/ 375 w 926"/>
                <a:gd name="T67" fmla="*/ 38 h 955"/>
                <a:gd name="T68" fmla="*/ 325 w 926"/>
                <a:gd name="T69" fmla="*/ 84 h 955"/>
                <a:gd name="T70" fmla="*/ 320 w 926"/>
                <a:gd name="T71" fmla="*/ 122 h 955"/>
                <a:gd name="T72" fmla="*/ 339 w 926"/>
                <a:gd name="T73" fmla="*/ 151 h 955"/>
                <a:gd name="T74" fmla="*/ 397 w 926"/>
                <a:gd name="T75" fmla="*/ 183 h 955"/>
                <a:gd name="T76" fmla="*/ 389 w 926"/>
                <a:gd name="T77" fmla="*/ 204 h 955"/>
                <a:gd name="T78" fmla="*/ 266 w 926"/>
                <a:gd name="T79" fmla="*/ 255 h 955"/>
                <a:gd name="T80" fmla="*/ 171 w 926"/>
                <a:gd name="T81" fmla="*/ 333 h 955"/>
                <a:gd name="T82" fmla="*/ 142 w 926"/>
                <a:gd name="T83" fmla="*/ 389 h 955"/>
                <a:gd name="T84" fmla="*/ 130 w 926"/>
                <a:gd name="T85" fmla="*/ 403 h 955"/>
                <a:gd name="T86" fmla="*/ 99 w 926"/>
                <a:gd name="T87" fmla="*/ 350 h 955"/>
                <a:gd name="T88" fmla="*/ 60 w 926"/>
                <a:gd name="T89" fmla="*/ 332 h 955"/>
                <a:gd name="T90" fmla="*/ 24 w 926"/>
                <a:gd name="T91" fmla="*/ 344 h 955"/>
                <a:gd name="T92" fmla="*/ 9 w 926"/>
                <a:gd name="T93" fmla="*/ 380 h 955"/>
                <a:gd name="T94" fmla="*/ 35 w 926"/>
                <a:gd name="T95" fmla="*/ 432 h 955"/>
                <a:gd name="T96" fmla="*/ 49 w 926"/>
                <a:gd name="T97" fmla="*/ 466 h 955"/>
                <a:gd name="T98" fmla="*/ 6 w 926"/>
                <a:gd name="T99" fmla="*/ 495 h 955"/>
                <a:gd name="T100" fmla="*/ 4 w 926"/>
                <a:gd name="T101" fmla="*/ 523 h 955"/>
                <a:gd name="T102" fmla="*/ 36 w 926"/>
                <a:gd name="T103" fmla="*/ 561 h 955"/>
                <a:gd name="T104" fmla="*/ 85 w 926"/>
                <a:gd name="T105" fmla="*/ 579 h 955"/>
                <a:gd name="T106" fmla="*/ 101 w 926"/>
                <a:gd name="T107" fmla="*/ 624 h 955"/>
                <a:gd name="T108" fmla="*/ 142 w 926"/>
                <a:gd name="T109" fmla="*/ 730 h 955"/>
                <a:gd name="T110" fmla="*/ 225 w 926"/>
                <a:gd name="T111" fmla="*/ 841 h 955"/>
                <a:gd name="T112" fmla="*/ 300 w 926"/>
                <a:gd name="T113" fmla="*/ 898 h 955"/>
                <a:gd name="T114" fmla="*/ 397 w 926"/>
                <a:gd name="T115" fmla="*/ 94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6" h="955">
                  <a:moveTo>
                    <a:pt x="425" y="955"/>
                  </a:moveTo>
                  <a:lnTo>
                    <a:pt x="425" y="955"/>
                  </a:lnTo>
                  <a:lnTo>
                    <a:pt x="429" y="945"/>
                  </a:lnTo>
                  <a:lnTo>
                    <a:pt x="438" y="916"/>
                  </a:lnTo>
                  <a:lnTo>
                    <a:pt x="443" y="896"/>
                  </a:lnTo>
                  <a:lnTo>
                    <a:pt x="447" y="875"/>
                  </a:lnTo>
                  <a:lnTo>
                    <a:pt x="450" y="848"/>
                  </a:lnTo>
                  <a:lnTo>
                    <a:pt x="452" y="821"/>
                  </a:lnTo>
                  <a:lnTo>
                    <a:pt x="452" y="791"/>
                  </a:lnTo>
                  <a:lnTo>
                    <a:pt x="450" y="760"/>
                  </a:lnTo>
                  <a:lnTo>
                    <a:pt x="445" y="730"/>
                  </a:lnTo>
                  <a:lnTo>
                    <a:pt x="436" y="697"/>
                  </a:lnTo>
                  <a:lnTo>
                    <a:pt x="424" y="665"/>
                  </a:lnTo>
                  <a:lnTo>
                    <a:pt x="415" y="649"/>
                  </a:lnTo>
                  <a:lnTo>
                    <a:pt x="406" y="633"/>
                  </a:lnTo>
                  <a:lnTo>
                    <a:pt x="395" y="618"/>
                  </a:lnTo>
                  <a:lnTo>
                    <a:pt x="382" y="602"/>
                  </a:lnTo>
                  <a:lnTo>
                    <a:pt x="368" y="588"/>
                  </a:lnTo>
                  <a:lnTo>
                    <a:pt x="354" y="574"/>
                  </a:lnTo>
                  <a:lnTo>
                    <a:pt x="354" y="574"/>
                  </a:lnTo>
                  <a:lnTo>
                    <a:pt x="384" y="575"/>
                  </a:lnTo>
                  <a:lnTo>
                    <a:pt x="416" y="577"/>
                  </a:lnTo>
                  <a:lnTo>
                    <a:pt x="452" y="579"/>
                  </a:lnTo>
                  <a:lnTo>
                    <a:pt x="490" y="577"/>
                  </a:lnTo>
                  <a:lnTo>
                    <a:pt x="524" y="574"/>
                  </a:lnTo>
                  <a:lnTo>
                    <a:pt x="538" y="570"/>
                  </a:lnTo>
                  <a:lnTo>
                    <a:pt x="549" y="565"/>
                  </a:lnTo>
                  <a:lnTo>
                    <a:pt x="558" y="559"/>
                  </a:lnTo>
                  <a:lnTo>
                    <a:pt x="563" y="552"/>
                  </a:lnTo>
                  <a:lnTo>
                    <a:pt x="563" y="552"/>
                  </a:lnTo>
                  <a:lnTo>
                    <a:pt x="565" y="545"/>
                  </a:lnTo>
                  <a:lnTo>
                    <a:pt x="565" y="538"/>
                  </a:lnTo>
                  <a:lnTo>
                    <a:pt x="563" y="531"/>
                  </a:lnTo>
                  <a:lnTo>
                    <a:pt x="562" y="523"/>
                  </a:lnTo>
                  <a:lnTo>
                    <a:pt x="553" y="513"/>
                  </a:lnTo>
                  <a:lnTo>
                    <a:pt x="542" y="500"/>
                  </a:lnTo>
                  <a:lnTo>
                    <a:pt x="531" y="491"/>
                  </a:lnTo>
                  <a:lnTo>
                    <a:pt x="520" y="486"/>
                  </a:lnTo>
                  <a:lnTo>
                    <a:pt x="510" y="479"/>
                  </a:lnTo>
                  <a:lnTo>
                    <a:pt x="510" y="479"/>
                  </a:lnTo>
                  <a:lnTo>
                    <a:pt x="535" y="486"/>
                  </a:lnTo>
                  <a:lnTo>
                    <a:pt x="562" y="493"/>
                  </a:lnTo>
                  <a:lnTo>
                    <a:pt x="596" y="497"/>
                  </a:lnTo>
                  <a:lnTo>
                    <a:pt x="612" y="498"/>
                  </a:lnTo>
                  <a:lnTo>
                    <a:pt x="630" y="498"/>
                  </a:lnTo>
                  <a:lnTo>
                    <a:pt x="648" y="497"/>
                  </a:lnTo>
                  <a:lnTo>
                    <a:pt x="664" y="493"/>
                  </a:lnTo>
                  <a:lnTo>
                    <a:pt x="680" y="488"/>
                  </a:lnTo>
                  <a:lnTo>
                    <a:pt x="696" y="480"/>
                  </a:lnTo>
                  <a:lnTo>
                    <a:pt x="709" y="471"/>
                  </a:lnTo>
                  <a:lnTo>
                    <a:pt x="719" y="459"/>
                  </a:lnTo>
                  <a:lnTo>
                    <a:pt x="719" y="459"/>
                  </a:lnTo>
                  <a:lnTo>
                    <a:pt x="728" y="446"/>
                  </a:lnTo>
                  <a:lnTo>
                    <a:pt x="734" y="434"/>
                  </a:lnTo>
                  <a:lnTo>
                    <a:pt x="735" y="425"/>
                  </a:lnTo>
                  <a:lnTo>
                    <a:pt x="735" y="418"/>
                  </a:lnTo>
                  <a:lnTo>
                    <a:pt x="734" y="410"/>
                  </a:lnTo>
                  <a:lnTo>
                    <a:pt x="730" y="405"/>
                  </a:lnTo>
                  <a:lnTo>
                    <a:pt x="725" y="402"/>
                  </a:lnTo>
                  <a:lnTo>
                    <a:pt x="719" y="400"/>
                  </a:lnTo>
                  <a:lnTo>
                    <a:pt x="707" y="396"/>
                  </a:lnTo>
                  <a:lnTo>
                    <a:pt x="692" y="394"/>
                  </a:lnTo>
                  <a:lnTo>
                    <a:pt x="680" y="396"/>
                  </a:lnTo>
                  <a:lnTo>
                    <a:pt x="680" y="396"/>
                  </a:lnTo>
                  <a:lnTo>
                    <a:pt x="712" y="394"/>
                  </a:lnTo>
                  <a:lnTo>
                    <a:pt x="746" y="393"/>
                  </a:lnTo>
                  <a:lnTo>
                    <a:pt x="784" y="387"/>
                  </a:lnTo>
                  <a:lnTo>
                    <a:pt x="822" y="382"/>
                  </a:lnTo>
                  <a:lnTo>
                    <a:pt x="839" y="378"/>
                  </a:lnTo>
                  <a:lnTo>
                    <a:pt x="854" y="373"/>
                  </a:lnTo>
                  <a:lnTo>
                    <a:pt x="866" y="367"/>
                  </a:lnTo>
                  <a:lnTo>
                    <a:pt x="875" y="360"/>
                  </a:lnTo>
                  <a:lnTo>
                    <a:pt x="881" y="355"/>
                  </a:lnTo>
                  <a:lnTo>
                    <a:pt x="883" y="350"/>
                  </a:lnTo>
                  <a:lnTo>
                    <a:pt x="883" y="346"/>
                  </a:lnTo>
                  <a:lnTo>
                    <a:pt x="883" y="346"/>
                  </a:lnTo>
                  <a:lnTo>
                    <a:pt x="879" y="332"/>
                  </a:lnTo>
                  <a:lnTo>
                    <a:pt x="874" y="321"/>
                  </a:lnTo>
                  <a:lnTo>
                    <a:pt x="866" y="314"/>
                  </a:lnTo>
                  <a:lnTo>
                    <a:pt x="861" y="308"/>
                  </a:lnTo>
                  <a:lnTo>
                    <a:pt x="854" y="307"/>
                  </a:lnTo>
                  <a:lnTo>
                    <a:pt x="848" y="305"/>
                  </a:lnTo>
                  <a:lnTo>
                    <a:pt x="845" y="305"/>
                  </a:lnTo>
                  <a:lnTo>
                    <a:pt x="845" y="305"/>
                  </a:lnTo>
                  <a:lnTo>
                    <a:pt x="850" y="301"/>
                  </a:lnTo>
                  <a:lnTo>
                    <a:pt x="863" y="290"/>
                  </a:lnTo>
                  <a:lnTo>
                    <a:pt x="881" y="272"/>
                  </a:lnTo>
                  <a:lnTo>
                    <a:pt x="891" y="260"/>
                  </a:lnTo>
                  <a:lnTo>
                    <a:pt x="900" y="247"/>
                  </a:lnTo>
                  <a:lnTo>
                    <a:pt x="908" y="235"/>
                  </a:lnTo>
                  <a:lnTo>
                    <a:pt x="917" y="219"/>
                  </a:lnTo>
                  <a:lnTo>
                    <a:pt x="922" y="203"/>
                  </a:lnTo>
                  <a:lnTo>
                    <a:pt x="926" y="185"/>
                  </a:lnTo>
                  <a:lnTo>
                    <a:pt x="926" y="167"/>
                  </a:lnTo>
                  <a:lnTo>
                    <a:pt x="924" y="147"/>
                  </a:lnTo>
                  <a:lnTo>
                    <a:pt x="917" y="127"/>
                  </a:lnTo>
                  <a:lnTo>
                    <a:pt x="908" y="106"/>
                  </a:lnTo>
                  <a:lnTo>
                    <a:pt x="908" y="106"/>
                  </a:lnTo>
                  <a:lnTo>
                    <a:pt x="893" y="84"/>
                  </a:lnTo>
                  <a:lnTo>
                    <a:pt x="877" y="66"/>
                  </a:lnTo>
                  <a:lnTo>
                    <a:pt x="859" y="48"/>
                  </a:lnTo>
                  <a:lnTo>
                    <a:pt x="839" y="34"/>
                  </a:lnTo>
                  <a:lnTo>
                    <a:pt x="818" y="22"/>
                  </a:lnTo>
                  <a:lnTo>
                    <a:pt x="795" y="11"/>
                  </a:lnTo>
                  <a:lnTo>
                    <a:pt x="771" y="4"/>
                  </a:lnTo>
                  <a:lnTo>
                    <a:pt x="748" y="0"/>
                  </a:lnTo>
                  <a:lnTo>
                    <a:pt x="727" y="0"/>
                  </a:lnTo>
                  <a:lnTo>
                    <a:pt x="703" y="4"/>
                  </a:lnTo>
                  <a:lnTo>
                    <a:pt x="694" y="5"/>
                  </a:lnTo>
                  <a:lnTo>
                    <a:pt x="684" y="11"/>
                  </a:lnTo>
                  <a:lnTo>
                    <a:pt x="673" y="16"/>
                  </a:lnTo>
                  <a:lnTo>
                    <a:pt x="664" y="22"/>
                  </a:lnTo>
                  <a:lnTo>
                    <a:pt x="655" y="29"/>
                  </a:lnTo>
                  <a:lnTo>
                    <a:pt x="648" y="38"/>
                  </a:lnTo>
                  <a:lnTo>
                    <a:pt x="640" y="48"/>
                  </a:lnTo>
                  <a:lnTo>
                    <a:pt x="633" y="59"/>
                  </a:lnTo>
                  <a:lnTo>
                    <a:pt x="628" y="72"/>
                  </a:lnTo>
                  <a:lnTo>
                    <a:pt x="623" y="84"/>
                  </a:lnTo>
                  <a:lnTo>
                    <a:pt x="617" y="100"/>
                  </a:lnTo>
                  <a:lnTo>
                    <a:pt x="614" y="117"/>
                  </a:lnTo>
                  <a:lnTo>
                    <a:pt x="614" y="117"/>
                  </a:lnTo>
                  <a:lnTo>
                    <a:pt x="601" y="100"/>
                  </a:lnTo>
                  <a:lnTo>
                    <a:pt x="585" y="86"/>
                  </a:lnTo>
                  <a:lnTo>
                    <a:pt x="563" y="68"/>
                  </a:lnTo>
                  <a:lnTo>
                    <a:pt x="538" y="50"/>
                  </a:lnTo>
                  <a:lnTo>
                    <a:pt x="526" y="41"/>
                  </a:lnTo>
                  <a:lnTo>
                    <a:pt x="511" y="34"/>
                  </a:lnTo>
                  <a:lnTo>
                    <a:pt x="497" y="29"/>
                  </a:lnTo>
                  <a:lnTo>
                    <a:pt x="481" y="23"/>
                  </a:lnTo>
                  <a:lnTo>
                    <a:pt x="467" y="20"/>
                  </a:lnTo>
                  <a:lnTo>
                    <a:pt x="450" y="18"/>
                  </a:lnTo>
                  <a:lnTo>
                    <a:pt x="450" y="18"/>
                  </a:lnTo>
                  <a:lnTo>
                    <a:pt x="431" y="20"/>
                  </a:lnTo>
                  <a:lnTo>
                    <a:pt x="413" y="23"/>
                  </a:lnTo>
                  <a:lnTo>
                    <a:pt x="393" y="30"/>
                  </a:lnTo>
                  <a:lnTo>
                    <a:pt x="375" y="38"/>
                  </a:lnTo>
                  <a:lnTo>
                    <a:pt x="359" y="48"/>
                  </a:lnTo>
                  <a:lnTo>
                    <a:pt x="345" y="59"/>
                  </a:lnTo>
                  <a:lnTo>
                    <a:pt x="334" y="72"/>
                  </a:lnTo>
                  <a:lnTo>
                    <a:pt x="325" y="84"/>
                  </a:lnTo>
                  <a:lnTo>
                    <a:pt x="320" y="99"/>
                  </a:lnTo>
                  <a:lnTo>
                    <a:pt x="318" y="106"/>
                  </a:lnTo>
                  <a:lnTo>
                    <a:pt x="318" y="113"/>
                  </a:lnTo>
                  <a:lnTo>
                    <a:pt x="320" y="122"/>
                  </a:lnTo>
                  <a:lnTo>
                    <a:pt x="323" y="129"/>
                  </a:lnTo>
                  <a:lnTo>
                    <a:pt x="327" y="136"/>
                  </a:lnTo>
                  <a:lnTo>
                    <a:pt x="332" y="143"/>
                  </a:lnTo>
                  <a:lnTo>
                    <a:pt x="339" y="151"/>
                  </a:lnTo>
                  <a:lnTo>
                    <a:pt x="346" y="158"/>
                  </a:lnTo>
                  <a:lnTo>
                    <a:pt x="357" y="163"/>
                  </a:lnTo>
                  <a:lnTo>
                    <a:pt x="368" y="170"/>
                  </a:lnTo>
                  <a:lnTo>
                    <a:pt x="397" y="183"/>
                  </a:lnTo>
                  <a:lnTo>
                    <a:pt x="433" y="194"/>
                  </a:lnTo>
                  <a:lnTo>
                    <a:pt x="433" y="194"/>
                  </a:lnTo>
                  <a:lnTo>
                    <a:pt x="420" y="197"/>
                  </a:lnTo>
                  <a:lnTo>
                    <a:pt x="389" y="204"/>
                  </a:lnTo>
                  <a:lnTo>
                    <a:pt x="345" y="219"/>
                  </a:lnTo>
                  <a:lnTo>
                    <a:pt x="320" y="229"/>
                  </a:lnTo>
                  <a:lnTo>
                    <a:pt x="293" y="242"/>
                  </a:lnTo>
                  <a:lnTo>
                    <a:pt x="266" y="255"/>
                  </a:lnTo>
                  <a:lnTo>
                    <a:pt x="239" y="272"/>
                  </a:lnTo>
                  <a:lnTo>
                    <a:pt x="214" y="290"/>
                  </a:lnTo>
                  <a:lnTo>
                    <a:pt x="190" y="310"/>
                  </a:lnTo>
                  <a:lnTo>
                    <a:pt x="171" y="333"/>
                  </a:lnTo>
                  <a:lnTo>
                    <a:pt x="162" y="348"/>
                  </a:lnTo>
                  <a:lnTo>
                    <a:pt x="155" y="360"/>
                  </a:lnTo>
                  <a:lnTo>
                    <a:pt x="147" y="375"/>
                  </a:lnTo>
                  <a:lnTo>
                    <a:pt x="142" y="389"/>
                  </a:lnTo>
                  <a:lnTo>
                    <a:pt x="137" y="405"/>
                  </a:lnTo>
                  <a:lnTo>
                    <a:pt x="133" y="421"/>
                  </a:lnTo>
                  <a:lnTo>
                    <a:pt x="133" y="421"/>
                  </a:lnTo>
                  <a:lnTo>
                    <a:pt x="130" y="403"/>
                  </a:lnTo>
                  <a:lnTo>
                    <a:pt x="122" y="385"/>
                  </a:lnTo>
                  <a:lnTo>
                    <a:pt x="112" y="367"/>
                  </a:lnTo>
                  <a:lnTo>
                    <a:pt x="106" y="359"/>
                  </a:lnTo>
                  <a:lnTo>
                    <a:pt x="99" y="350"/>
                  </a:lnTo>
                  <a:lnTo>
                    <a:pt x="90" y="342"/>
                  </a:lnTo>
                  <a:lnTo>
                    <a:pt x="81" y="337"/>
                  </a:lnTo>
                  <a:lnTo>
                    <a:pt x="70" y="333"/>
                  </a:lnTo>
                  <a:lnTo>
                    <a:pt x="60" y="332"/>
                  </a:lnTo>
                  <a:lnTo>
                    <a:pt x="49" y="333"/>
                  </a:lnTo>
                  <a:lnTo>
                    <a:pt x="35" y="337"/>
                  </a:lnTo>
                  <a:lnTo>
                    <a:pt x="35" y="337"/>
                  </a:lnTo>
                  <a:lnTo>
                    <a:pt x="24" y="344"/>
                  </a:lnTo>
                  <a:lnTo>
                    <a:pt x="15" y="353"/>
                  </a:lnTo>
                  <a:lnTo>
                    <a:pt x="11" y="360"/>
                  </a:lnTo>
                  <a:lnTo>
                    <a:pt x="9" y="371"/>
                  </a:lnTo>
                  <a:lnTo>
                    <a:pt x="9" y="380"/>
                  </a:lnTo>
                  <a:lnTo>
                    <a:pt x="11" y="391"/>
                  </a:lnTo>
                  <a:lnTo>
                    <a:pt x="17" y="402"/>
                  </a:lnTo>
                  <a:lnTo>
                    <a:pt x="22" y="412"/>
                  </a:lnTo>
                  <a:lnTo>
                    <a:pt x="35" y="432"/>
                  </a:lnTo>
                  <a:lnTo>
                    <a:pt x="49" y="448"/>
                  </a:lnTo>
                  <a:lnTo>
                    <a:pt x="63" y="462"/>
                  </a:lnTo>
                  <a:lnTo>
                    <a:pt x="63" y="462"/>
                  </a:lnTo>
                  <a:lnTo>
                    <a:pt x="49" y="466"/>
                  </a:lnTo>
                  <a:lnTo>
                    <a:pt x="36" y="471"/>
                  </a:lnTo>
                  <a:lnTo>
                    <a:pt x="22" y="479"/>
                  </a:lnTo>
                  <a:lnTo>
                    <a:pt x="11" y="489"/>
                  </a:lnTo>
                  <a:lnTo>
                    <a:pt x="6" y="495"/>
                  </a:lnTo>
                  <a:lnTo>
                    <a:pt x="2" y="500"/>
                  </a:lnTo>
                  <a:lnTo>
                    <a:pt x="0" y="507"/>
                  </a:lnTo>
                  <a:lnTo>
                    <a:pt x="2" y="516"/>
                  </a:lnTo>
                  <a:lnTo>
                    <a:pt x="4" y="523"/>
                  </a:lnTo>
                  <a:lnTo>
                    <a:pt x="9" y="534"/>
                  </a:lnTo>
                  <a:lnTo>
                    <a:pt x="9" y="534"/>
                  </a:lnTo>
                  <a:lnTo>
                    <a:pt x="24" y="550"/>
                  </a:lnTo>
                  <a:lnTo>
                    <a:pt x="36" y="561"/>
                  </a:lnTo>
                  <a:lnTo>
                    <a:pt x="51" y="570"/>
                  </a:lnTo>
                  <a:lnTo>
                    <a:pt x="65" y="575"/>
                  </a:lnTo>
                  <a:lnTo>
                    <a:pt x="76" y="577"/>
                  </a:lnTo>
                  <a:lnTo>
                    <a:pt x="85" y="579"/>
                  </a:lnTo>
                  <a:lnTo>
                    <a:pt x="94" y="579"/>
                  </a:lnTo>
                  <a:lnTo>
                    <a:pt x="94" y="579"/>
                  </a:lnTo>
                  <a:lnTo>
                    <a:pt x="94" y="590"/>
                  </a:lnTo>
                  <a:lnTo>
                    <a:pt x="101" y="624"/>
                  </a:lnTo>
                  <a:lnTo>
                    <a:pt x="108" y="645"/>
                  </a:lnTo>
                  <a:lnTo>
                    <a:pt x="115" y="672"/>
                  </a:lnTo>
                  <a:lnTo>
                    <a:pt x="128" y="701"/>
                  </a:lnTo>
                  <a:lnTo>
                    <a:pt x="142" y="730"/>
                  </a:lnTo>
                  <a:lnTo>
                    <a:pt x="160" y="762"/>
                  </a:lnTo>
                  <a:lnTo>
                    <a:pt x="183" y="792"/>
                  </a:lnTo>
                  <a:lnTo>
                    <a:pt x="210" y="825"/>
                  </a:lnTo>
                  <a:lnTo>
                    <a:pt x="225" y="841"/>
                  </a:lnTo>
                  <a:lnTo>
                    <a:pt x="242" y="855"/>
                  </a:lnTo>
                  <a:lnTo>
                    <a:pt x="259" y="869"/>
                  </a:lnTo>
                  <a:lnTo>
                    <a:pt x="278" y="884"/>
                  </a:lnTo>
                  <a:lnTo>
                    <a:pt x="300" y="898"/>
                  </a:lnTo>
                  <a:lnTo>
                    <a:pt x="321" y="911"/>
                  </a:lnTo>
                  <a:lnTo>
                    <a:pt x="345" y="923"/>
                  </a:lnTo>
                  <a:lnTo>
                    <a:pt x="370" y="934"/>
                  </a:lnTo>
                  <a:lnTo>
                    <a:pt x="397" y="945"/>
                  </a:lnTo>
                  <a:lnTo>
                    <a:pt x="425" y="955"/>
                  </a:lnTo>
                  <a:close/>
                </a:path>
              </a:pathLst>
            </a:custGeom>
            <a:solidFill>
              <a:srgbClr val="735D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8" name="Freeform 66"/>
            <p:cNvSpPr>
              <a:spLocks/>
            </p:cNvSpPr>
            <p:nvPr/>
          </p:nvSpPr>
          <p:spPr bwMode="auto">
            <a:xfrm>
              <a:off x="1858963" y="0"/>
              <a:ext cx="1470025" cy="1516063"/>
            </a:xfrm>
            <a:custGeom>
              <a:avLst/>
              <a:gdLst>
                <a:gd name="T0" fmla="*/ 438 w 926"/>
                <a:gd name="T1" fmla="*/ 916 h 955"/>
                <a:gd name="T2" fmla="*/ 452 w 926"/>
                <a:gd name="T3" fmla="*/ 821 h 955"/>
                <a:gd name="T4" fmla="*/ 436 w 926"/>
                <a:gd name="T5" fmla="*/ 697 h 955"/>
                <a:gd name="T6" fmla="*/ 395 w 926"/>
                <a:gd name="T7" fmla="*/ 618 h 955"/>
                <a:gd name="T8" fmla="*/ 354 w 926"/>
                <a:gd name="T9" fmla="*/ 574 h 955"/>
                <a:gd name="T10" fmla="*/ 490 w 926"/>
                <a:gd name="T11" fmla="*/ 577 h 955"/>
                <a:gd name="T12" fmla="*/ 558 w 926"/>
                <a:gd name="T13" fmla="*/ 559 h 955"/>
                <a:gd name="T14" fmla="*/ 565 w 926"/>
                <a:gd name="T15" fmla="*/ 538 h 955"/>
                <a:gd name="T16" fmla="*/ 542 w 926"/>
                <a:gd name="T17" fmla="*/ 500 h 955"/>
                <a:gd name="T18" fmla="*/ 510 w 926"/>
                <a:gd name="T19" fmla="*/ 479 h 955"/>
                <a:gd name="T20" fmla="*/ 612 w 926"/>
                <a:gd name="T21" fmla="*/ 498 h 955"/>
                <a:gd name="T22" fmla="*/ 680 w 926"/>
                <a:gd name="T23" fmla="*/ 488 h 955"/>
                <a:gd name="T24" fmla="*/ 719 w 926"/>
                <a:gd name="T25" fmla="*/ 459 h 955"/>
                <a:gd name="T26" fmla="*/ 735 w 926"/>
                <a:gd name="T27" fmla="*/ 418 h 955"/>
                <a:gd name="T28" fmla="*/ 719 w 926"/>
                <a:gd name="T29" fmla="*/ 400 h 955"/>
                <a:gd name="T30" fmla="*/ 680 w 926"/>
                <a:gd name="T31" fmla="*/ 396 h 955"/>
                <a:gd name="T32" fmla="*/ 822 w 926"/>
                <a:gd name="T33" fmla="*/ 382 h 955"/>
                <a:gd name="T34" fmla="*/ 875 w 926"/>
                <a:gd name="T35" fmla="*/ 360 h 955"/>
                <a:gd name="T36" fmla="*/ 883 w 926"/>
                <a:gd name="T37" fmla="*/ 346 h 955"/>
                <a:gd name="T38" fmla="*/ 861 w 926"/>
                <a:gd name="T39" fmla="*/ 308 h 955"/>
                <a:gd name="T40" fmla="*/ 845 w 926"/>
                <a:gd name="T41" fmla="*/ 305 h 955"/>
                <a:gd name="T42" fmla="*/ 891 w 926"/>
                <a:gd name="T43" fmla="*/ 260 h 955"/>
                <a:gd name="T44" fmla="*/ 922 w 926"/>
                <a:gd name="T45" fmla="*/ 203 h 955"/>
                <a:gd name="T46" fmla="*/ 917 w 926"/>
                <a:gd name="T47" fmla="*/ 127 h 955"/>
                <a:gd name="T48" fmla="*/ 877 w 926"/>
                <a:gd name="T49" fmla="*/ 66 h 955"/>
                <a:gd name="T50" fmla="*/ 795 w 926"/>
                <a:gd name="T51" fmla="*/ 11 h 955"/>
                <a:gd name="T52" fmla="*/ 703 w 926"/>
                <a:gd name="T53" fmla="*/ 4 h 955"/>
                <a:gd name="T54" fmla="*/ 664 w 926"/>
                <a:gd name="T55" fmla="*/ 22 h 955"/>
                <a:gd name="T56" fmla="*/ 633 w 926"/>
                <a:gd name="T57" fmla="*/ 59 h 955"/>
                <a:gd name="T58" fmla="*/ 614 w 926"/>
                <a:gd name="T59" fmla="*/ 117 h 955"/>
                <a:gd name="T60" fmla="*/ 563 w 926"/>
                <a:gd name="T61" fmla="*/ 68 h 955"/>
                <a:gd name="T62" fmla="*/ 497 w 926"/>
                <a:gd name="T63" fmla="*/ 29 h 955"/>
                <a:gd name="T64" fmla="*/ 450 w 926"/>
                <a:gd name="T65" fmla="*/ 18 h 955"/>
                <a:gd name="T66" fmla="*/ 375 w 926"/>
                <a:gd name="T67" fmla="*/ 38 h 955"/>
                <a:gd name="T68" fmla="*/ 325 w 926"/>
                <a:gd name="T69" fmla="*/ 84 h 955"/>
                <a:gd name="T70" fmla="*/ 320 w 926"/>
                <a:gd name="T71" fmla="*/ 122 h 955"/>
                <a:gd name="T72" fmla="*/ 339 w 926"/>
                <a:gd name="T73" fmla="*/ 151 h 955"/>
                <a:gd name="T74" fmla="*/ 397 w 926"/>
                <a:gd name="T75" fmla="*/ 183 h 955"/>
                <a:gd name="T76" fmla="*/ 389 w 926"/>
                <a:gd name="T77" fmla="*/ 204 h 955"/>
                <a:gd name="T78" fmla="*/ 266 w 926"/>
                <a:gd name="T79" fmla="*/ 255 h 955"/>
                <a:gd name="T80" fmla="*/ 171 w 926"/>
                <a:gd name="T81" fmla="*/ 333 h 955"/>
                <a:gd name="T82" fmla="*/ 142 w 926"/>
                <a:gd name="T83" fmla="*/ 389 h 955"/>
                <a:gd name="T84" fmla="*/ 130 w 926"/>
                <a:gd name="T85" fmla="*/ 403 h 955"/>
                <a:gd name="T86" fmla="*/ 99 w 926"/>
                <a:gd name="T87" fmla="*/ 350 h 955"/>
                <a:gd name="T88" fmla="*/ 60 w 926"/>
                <a:gd name="T89" fmla="*/ 332 h 955"/>
                <a:gd name="T90" fmla="*/ 24 w 926"/>
                <a:gd name="T91" fmla="*/ 344 h 955"/>
                <a:gd name="T92" fmla="*/ 9 w 926"/>
                <a:gd name="T93" fmla="*/ 380 h 955"/>
                <a:gd name="T94" fmla="*/ 35 w 926"/>
                <a:gd name="T95" fmla="*/ 432 h 955"/>
                <a:gd name="T96" fmla="*/ 49 w 926"/>
                <a:gd name="T97" fmla="*/ 466 h 955"/>
                <a:gd name="T98" fmla="*/ 6 w 926"/>
                <a:gd name="T99" fmla="*/ 495 h 955"/>
                <a:gd name="T100" fmla="*/ 4 w 926"/>
                <a:gd name="T101" fmla="*/ 523 h 955"/>
                <a:gd name="T102" fmla="*/ 36 w 926"/>
                <a:gd name="T103" fmla="*/ 561 h 955"/>
                <a:gd name="T104" fmla="*/ 85 w 926"/>
                <a:gd name="T105" fmla="*/ 579 h 955"/>
                <a:gd name="T106" fmla="*/ 101 w 926"/>
                <a:gd name="T107" fmla="*/ 624 h 955"/>
                <a:gd name="T108" fmla="*/ 142 w 926"/>
                <a:gd name="T109" fmla="*/ 730 h 955"/>
                <a:gd name="T110" fmla="*/ 225 w 926"/>
                <a:gd name="T111" fmla="*/ 841 h 955"/>
                <a:gd name="T112" fmla="*/ 300 w 926"/>
                <a:gd name="T113" fmla="*/ 898 h 955"/>
                <a:gd name="T114" fmla="*/ 397 w 926"/>
                <a:gd name="T115" fmla="*/ 945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6" h="955">
                  <a:moveTo>
                    <a:pt x="425" y="955"/>
                  </a:moveTo>
                  <a:lnTo>
                    <a:pt x="425" y="955"/>
                  </a:lnTo>
                  <a:lnTo>
                    <a:pt x="429" y="945"/>
                  </a:lnTo>
                  <a:lnTo>
                    <a:pt x="438" y="916"/>
                  </a:lnTo>
                  <a:lnTo>
                    <a:pt x="443" y="896"/>
                  </a:lnTo>
                  <a:lnTo>
                    <a:pt x="447" y="875"/>
                  </a:lnTo>
                  <a:lnTo>
                    <a:pt x="450" y="848"/>
                  </a:lnTo>
                  <a:lnTo>
                    <a:pt x="452" y="821"/>
                  </a:lnTo>
                  <a:lnTo>
                    <a:pt x="452" y="791"/>
                  </a:lnTo>
                  <a:lnTo>
                    <a:pt x="450" y="760"/>
                  </a:lnTo>
                  <a:lnTo>
                    <a:pt x="445" y="730"/>
                  </a:lnTo>
                  <a:lnTo>
                    <a:pt x="436" y="697"/>
                  </a:lnTo>
                  <a:lnTo>
                    <a:pt x="424" y="665"/>
                  </a:lnTo>
                  <a:lnTo>
                    <a:pt x="415" y="649"/>
                  </a:lnTo>
                  <a:lnTo>
                    <a:pt x="406" y="633"/>
                  </a:lnTo>
                  <a:lnTo>
                    <a:pt x="395" y="618"/>
                  </a:lnTo>
                  <a:lnTo>
                    <a:pt x="382" y="602"/>
                  </a:lnTo>
                  <a:lnTo>
                    <a:pt x="368" y="588"/>
                  </a:lnTo>
                  <a:lnTo>
                    <a:pt x="354" y="574"/>
                  </a:lnTo>
                  <a:lnTo>
                    <a:pt x="354" y="574"/>
                  </a:lnTo>
                  <a:lnTo>
                    <a:pt x="384" y="575"/>
                  </a:lnTo>
                  <a:lnTo>
                    <a:pt x="416" y="577"/>
                  </a:lnTo>
                  <a:lnTo>
                    <a:pt x="452" y="579"/>
                  </a:lnTo>
                  <a:lnTo>
                    <a:pt x="490" y="577"/>
                  </a:lnTo>
                  <a:lnTo>
                    <a:pt x="524" y="574"/>
                  </a:lnTo>
                  <a:lnTo>
                    <a:pt x="538" y="570"/>
                  </a:lnTo>
                  <a:lnTo>
                    <a:pt x="549" y="565"/>
                  </a:lnTo>
                  <a:lnTo>
                    <a:pt x="558" y="559"/>
                  </a:lnTo>
                  <a:lnTo>
                    <a:pt x="563" y="552"/>
                  </a:lnTo>
                  <a:lnTo>
                    <a:pt x="563" y="552"/>
                  </a:lnTo>
                  <a:lnTo>
                    <a:pt x="565" y="545"/>
                  </a:lnTo>
                  <a:lnTo>
                    <a:pt x="565" y="538"/>
                  </a:lnTo>
                  <a:lnTo>
                    <a:pt x="563" y="531"/>
                  </a:lnTo>
                  <a:lnTo>
                    <a:pt x="562" y="523"/>
                  </a:lnTo>
                  <a:lnTo>
                    <a:pt x="553" y="513"/>
                  </a:lnTo>
                  <a:lnTo>
                    <a:pt x="542" y="500"/>
                  </a:lnTo>
                  <a:lnTo>
                    <a:pt x="531" y="491"/>
                  </a:lnTo>
                  <a:lnTo>
                    <a:pt x="520" y="486"/>
                  </a:lnTo>
                  <a:lnTo>
                    <a:pt x="510" y="479"/>
                  </a:lnTo>
                  <a:lnTo>
                    <a:pt x="510" y="479"/>
                  </a:lnTo>
                  <a:lnTo>
                    <a:pt x="535" y="486"/>
                  </a:lnTo>
                  <a:lnTo>
                    <a:pt x="562" y="493"/>
                  </a:lnTo>
                  <a:lnTo>
                    <a:pt x="596" y="497"/>
                  </a:lnTo>
                  <a:lnTo>
                    <a:pt x="612" y="498"/>
                  </a:lnTo>
                  <a:lnTo>
                    <a:pt x="630" y="498"/>
                  </a:lnTo>
                  <a:lnTo>
                    <a:pt x="648" y="497"/>
                  </a:lnTo>
                  <a:lnTo>
                    <a:pt x="664" y="493"/>
                  </a:lnTo>
                  <a:lnTo>
                    <a:pt x="680" y="488"/>
                  </a:lnTo>
                  <a:lnTo>
                    <a:pt x="696" y="480"/>
                  </a:lnTo>
                  <a:lnTo>
                    <a:pt x="709" y="471"/>
                  </a:lnTo>
                  <a:lnTo>
                    <a:pt x="719" y="459"/>
                  </a:lnTo>
                  <a:lnTo>
                    <a:pt x="719" y="459"/>
                  </a:lnTo>
                  <a:lnTo>
                    <a:pt x="728" y="446"/>
                  </a:lnTo>
                  <a:lnTo>
                    <a:pt x="734" y="434"/>
                  </a:lnTo>
                  <a:lnTo>
                    <a:pt x="735" y="425"/>
                  </a:lnTo>
                  <a:lnTo>
                    <a:pt x="735" y="418"/>
                  </a:lnTo>
                  <a:lnTo>
                    <a:pt x="734" y="410"/>
                  </a:lnTo>
                  <a:lnTo>
                    <a:pt x="730" y="405"/>
                  </a:lnTo>
                  <a:lnTo>
                    <a:pt x="725" y="402"/>
                  </a:lnTo>
                  <a:lnTo>
                    <a:pt x="719" y="400"/>
                  </a:lnTo>
                  <a:lnTo>
                    <a:pt x="707" y="396"/>
                  </a:lnTo>
                  <a:lnTo>
                    <a:pt x="692" y="394"/>
                  </a:lnTo>
                  <a:lnTo>
                    <a:pt x="680" y="396"/>
                  </a:lnTo>
                  <a:lnTo>
                    <a:pt x="680" y="396"/>
                  </a:lnTo>
                  <a:lnTo>
                    <a:pt x="712" y="394"/>
                  </a:lnTo>
                  <a:lnTo>
                    <a:pt x="746" y="393"/>
                  </a:lnTo>
                  <a:lnTo>
                    <a:pt x="784" y="387"/>
                  </a:lnTo>
                  <a:lnTo>
                    <a:pt x="822" y="382"/>
                  </a:lnTo>
                  <a:lnTo>
                    <a:pt x="839" y="378"/>
                  </a:lnTo>
                  <a:lnTo>
                    <a:pt x="854" y="373"/>
                  </a:lnTo>
                  <a:lnTo>
                    <a:pt x="866" y="367"/>
                  </a:lnTo>
                  <a:lnTo>
                    <a:pt x="875" y="360"/>
                  </a:lnTo>
                  <a:lnTo>
                    <a:pt x="881" y="355"/>
                  </a:lnTo>
                  <a:lnTo>
                    <a:pt x="883" y="350"/>
                  </a:lnTo>
                  <a:lnTo>
                    <a:pt x="883" y="346"/>
                  </a:lnTo>
                  <a:lnTo>
                    <a:pt x="883" y="346"/>
                  </a:lnTo>
                  <a:lnTo>
                    <a:pt x="879" y="332"/>
                  </a:lnTo>
                  <a:lnTo>
                    <a:pt x="874" y="321"/>
                  </a:lnTo>
                  <a:lnTo>
                    <a:pt x="866" y="314"/>
                  </a:lnTo>
                  <a:lnTo>
                    <a:pt x="861" y="308"/>
                  </a:lnTo>
                  <a:lnTo>
                    <a:pt x="854" y="307"/>
                  </a:lnTo>
                  <a:lnTo>
                    <a:pt x="848" y="305"/>
                  </a:lnTo>
                  <a:lnTo>
                    <a:pt x="845" y="305"/>
                  </a:lnTo>
                  <a:lnTo>
                    <a:pt x="845" y="305"/>
                  </a:lnTo>
                  <a:lnTo>
                    <a:pt x="850" y="301"/>
                  </a:lnTo>
                  <a:lnTo>
                    <a:pt x="863" y="290"/>
                  </a:lnTo>
                  <a:lnTo>
                    <a:pt x="881" y="272"/>
                  </a:lnTo>
                  <a:lnTo>
                    <a:pt x="891" y="260"/>
                  </a:lnTo>
                  <a:lnTo>
                    <a:pt x="900" y="247"/>
                  </a:lnTo>
                  <a:lnTo>
                    <a:pt x="908" y="235"/>
                  </a:lnTo>
                  <a:lnTo>
                    <a:pt x="917" y="219"/>
                  </a:lnTo>
                  <a:lnTo>
                    <a:pt x="922" y="203"/>
                  </a:lnTo>
                  <a:lnTo>
                    <a:pt x="926" y="185"/>
                  </a:lnTo>
                  <a:lnTo>
                    <a:pt x="926" y="167"/>
                  </a:lnTo>
                  <a:lnTo>
                    <a:pt x="924" y="147"/>
                  </a:lnTo>
                  <a:lnTo>
                    <a:pt x="917" y="127"/>
                  </a:lnTo>
                  <a:lnTo>
                    <a:pt x="908" y="106"/>
                  </a:lnTo>
                  <a:lnTo>
                    <a:pt x="908" y="106"/>
                  </a:lnTo>
                  <a:lnTo>
                    <a:pt x="893" y="84"/>
                  </a:lnTo>
                  <a:lnTo>
                    <a:pt x="877" y="66"/>
                  </a:lnTo>
                  <a:lnTo>
                    <a:pt x="859" y="48"/>
                  </a:lnTo>
                  <a:lnTo>
                    <a:pt x="839" y="34"/>
                  </a:lnTo>
                  <a:lnTo>
                    <a:pt x="818" y="22"/>
                  </a:lnTo>
                  <a:lnTo>
                    <a:pt x="795" y="11"/>
                  </a:lnTo>
                  <a:lnTo>
                    <a:pt x="771" y="4"/>
                  </a:lnTo>
                  <a:lnTo>
                    <a:pt x="748" y="0"/>
                  </a:lnTo>
                  <a:lnTo>
                    <a:pt x="727" y="0"/>
                  </a:lnTo>
                  <a:lnTo>
                    <a:pt x="703" y="4"/>
                  </a:lnTo>
                  <a:lnTo>
                    <a:pt x="694" y="5"/>
                  </a:lnTo>
                  <a:lnTo>
                    <a:pt x="684" y="11"/>
                  </a:lnTo>
                  <a:lnTo>
                    <a:pt x="673" y="16"/>
                  </a:lnTo>
                  <a:lnTo>
                    <a:pt x="664" y="22"/>
                  </a:lnTo>
                  <a:lnTo>
                    <a:pt x="655" y="29"/>
                  </a:lnTo>
                  <a:lnTo>
                    <a:pt x="648" y="38"/>
                  </a:lnTo>
                  <a:lnTo>
                    <a:pt x="640" y="48"/>
                  </a:lnTo>
                  <a:lnTo>
                    <a:pt x="633" y="59"/>
                  </a:lnTo>
                  <a:lnTo>
                    <a:pt x="628" y="72"/>
                  </a:lnTo>
                  <a:lnTo>
                    <a:pt x="623" y="84"/>
                  </a:lnTo>
                  <a:lnTo>
                    <a:pt x="617" y="100"/>
                  </a:lnTo>
                  <a:lnTo>
                    <a:pt x="614" y="117"/>
                  </a:lnTo>
                  <a:lnTo>
                    <a:pt x="614" y="117"/>
                  </a:lnTo>
                  <a:lnTo>
                    <a:pt x="601" y="100"/>
                  </a:lnTo>
                  <a:lnTo>
                    <a:pt x="585" y="86"/>
                  </a:lnTo>
                  <a:lnTo>
                    <a:pt x="563" y="68"/>
                  </a:lnTo>
                  <a:lnTo>
                    <a:pt x="538" y="50"/>
                  </a:lnTo>
                  <a:lnTo>
                    <a:pt x="526" y="41"/>
                  </a:lnTo>
                  <a:lnTo>
                    <a:pt x="511" y="34"/>
                  </a:lnTo>
                  <a:lnTo>
                    <a:pt x="497" y="29"/>
                  </a:lnTo>
                  <a:lnTo>
                    <a:pt x="481" y="23"/>
                  </a:lnTo>
                  <a:lnTo>
                    <a:pt x="467" y="20"/>
                  </a:lnTo>
                  <a:lnTo>
                    <a:pt x="450" y="18"/>
                  </a:lnTo>
                  <a:lnTo>
                    <a:pt x="450" y="18"/>
                  </a:lnTo>
                  <a:lnTo>
                    <a:pt x="431" y="20"/>
                  </a:lnTo>
                  <a:lnTo>
                    <a:pt x="413" y="23"/>
                  </a:lnTo>
                  <a:lnTo>
                    <a:pt x="393" y="30"/>
                  </a:lnTo>
                  <a:lnTo>
                    <a:pt x="375" y="38"/>
                  </a:lnTo>
                  <a:lnTo>
                    <a:pt x="359" y="48"/>
                  </a:lnTo>
                  <a:lnTo>
                    <a:pt x="345" y="59"/>
                  </a:lnTo>
                  <a:lnTo>
                    <a:pt x="334" y="72"/>
                  </a:lnTo>
                  <a:lnTo>
                    <a:pt x="325" y="84"/>
                  </a:lnTo>
                  <a:lnTo>
                    <a:pt x="320" y="99"/>
                  </a:lnTo>
                  <a:lnTo>
                    <a:pt x="318" y="106"/>
                  </a:lnTo>
                  <a:lnTo>
                    <a:pt x="318" y="113"/>
                  </a:lnTo>
                  <a:lnTo>
                    <a:pt x="320" y="122"/>
                  </a:lnTo>
                  <a:lnTo>
                    <a:pt x="323" y="129"/>
                  </a:lnTo>
                  <a:lnTo>
                    <a:pt x="327" y="136"/>
                  </a:lnTo>
                  <a:lnTo>
                    <a:pt x="332" y="143"/>
                  </a:lnTo>
                  <a:lnTo>
                    <a:pt x="339" y="151"/>
                  </a:lnTo>
                  <a:lnTo>
                    <a:pt x="346" y="158"/>
                  </a:lnTo>
                  <a:lnTo>
                    <a:pt x="357" y="163"/>
                  </a:lnTo>
                  <a:lnTo>
                    <a:pt x="368" y="170"/>
                  </a:lnTo>
                  <a:lnTo>
                    <a:pt x="397" y="183"/>
                  </a:lnTo>
                  <a:lnTo>
                    <a:pt x="433" y="194"/>
                  </a:lnTo>
                  <a:lnTo>
                    <a:pt x="433" y="194"/>
                  </a:lnTo>
                  <a:lnTo>
                    <a:pt x="420" y="197"/>
                  </a:lnTo>
                  <a:lnTo>
                    <a:pt x="389" y="204"/>
                  </a:lnTo>
                  <a:lnTo>
                    <a:pt x="345" y="219"/>
                  </a:lnTo>
                  <a:lnTo>
                    <a:pt x="320" y="229"/>
                  </a:lnTo>
                  <a:lnTo>
                    <a:pt x="293" y="242"/>
                  </a:lnTo>
                  <a:lnTo>
                    <a:pt x="266" y="255"/>
                  </a:lnTo>
                  <a:lnTo>
                    <a:pt x="239" y="272"/>
                  </a:lnTo>
                  <a:lnTo>
                    <a:pt x="214" y="290"/>
                  </a:lnTo>
                  <a:lnTo>
                    <a:pt x="190" y="310"/>
                  </a:lnTo>
                  <a:lnTo>
                    <a:pt x="171" y="333"/>
                  </a:lnTo>
                  <a:lnTo>
                    <a:pt x="162" y="348"/>
                  </a:lnTo>
                  <a:lnTo>
                    <a:pt x="155" y="360"/>
                  </a:lnTo>
                  <a:lnTo>
                    <a:pt x="147" y="375"/>
                  </a:lnTo>
                  <a:lnTo>
                    <a:pt x="142" y="389"/>
                  </a:lnTo>
                  <a:lnTo>
                    <a:pt x="137" y="405"/>
                  </a:lnTo>
                  <a:lnTo>
                    <a:pt x="133" y="421"/>
                  </a:lnTo>
                  <a:lnTo>
                    <a:pt x="133" y="421"/>
                  </a:lnTo>
                  <a:lnTo>
                    <a:pt x="130" y="403"/>
                  </a:lnTo>
                  <a:lnTo>
                    <a:pt x="122" y="385"/>
                  </a:lnTo>
                  <a:lnTo>
                    <a:pt x="112" y="367"/>
                  </a:lnTo>
                  <a:lnTo>
                    <a:pt x="106" y="359"/>
                  </a:lnTo>
                  <a:lnTo>
                    <a:pt x="99" y="350"/>
                  </a:lnTo>
                  <a:lnTo>
                    <a:pt x="90" y="342"/>
                  </a:lnTo>
                  <a:lnTo>
                    <a:pt x="81" y="337"/>
                  </a:lnTo>
                  <a:lnTo>
                    <a:pt x="70" y="333"/>
                  </a:lnTo>
                  <a:lnTo>
                    <a:pt x="60" y="332"/>
                  </a:lnTo>
                  <a:lnTo>
                    <a:pt x="49" y="333"/>
                  </a:lnTo>
                  <a:lnTo>
                    <a:pt x="35" y="337"/>
                  </a:lnTo>
                  <a:lnTo>
                    <a:pt x="35" y="337"/>
                  </a:lnTo>
                  <a:lnTo>
                    <a:pt x="24" y="344"/>
                  </a:lnTo>
                  <a:lnTo>
                    <a:pt x="15" y="353"/>
                  </a:lnTo>
                  <a:lnTo>
                    <a:pt x="11" y="360"/>
                  </a:lnTo>
                  <a:lnTo>
                    <a:pt x="9" y="371"/>
                  </a:lnTo>
                  <a:lnTo>
                    <a:pt x="9" y="380"/>
                  </a:lnTo>
                  <a:lnTo>
                    <a:pt x="11" y="391"/>
                  </a:lnTo>
                  <a:lnTo>
                    <a:pt x="17" y="402"/>
                  </a:lnTo>
                  <a:lnTo>
                    <a:pt x="22" y="412"/>
                  </a:lnTo>
                  <a:lnTo>
                    <a:pt x="35" y="432"/>
                  </a:lnTo>
                  <a:lnTo>
                    <a:pt x="49" y="448"/>
                  </a:lnTo>
                  <a:lnTo>
                    <a:pt x="63" y="462"/>
                  </a:lnTo>
                  <a:lnTo>
                    <a:pt x="63" y="462"/>
                  </a:lnTo>
                  <a:lnTo>
                    <a:pt x="49" y="466"/>
                  </a:lnTo>
                  <a:lnTo>
                    <a:pt x="36" y="471"/>
                  </a:lnTo>
                  <a:lnTo>
                    <a:pt x="22" y="479"/>
                  </a:lnTo>
                  <a:lnTo>
                    <a:pt x="11" y="489"/>
                  </a:lnTo>
                  <a:lnTo>
                    <a:pt x="6" y="495"/>
                  </a:lnTo>
                  <a:lnTo>
                    <a:pt x="2" y="500"/>
                  </a:lnTo>
                  <a:lnTo>
                    <a:pt x="0" y="507"/>
                  </a:lnTo>
                  <a:lnTo>
                    <a:pt x="2" y="516"/>
                  </a:lnTo>
                  <a:lnTo>
                    <a:pt x="4" y="523"/>
                  </a:lnTo>
                  <a:lnTo>
                    <a:pt x="9" y="534"/>
                  </a:lnTo>
                  <a:lnTo>
                    <a:pt x="9" y="534"/>
                  </a:lnTo>
                  <a:lnTo>
                    <a:pt x="24" y="550"/>
                  </a:lnTo>
                  <a:lnTo>
                    <a:pt x="36" y="561"/>
                  </a:lnTo>
                  <a:lnTo>
                    <a:pt x="51" y="570"/>
                  </a:lnTo>
                  <a:lnTo>
                    <a:pt x="65" y="575"/>
                  </a:lnTo>
                  <a:lnTo>
                    <a:pt x="76" y="577"/>
                  </a:lnTo>
                  <a:lnTo>
                    <a:pt x="85" y="579"/>
                  </a:lnTo>
                  <a:lnTo>
                    <a:pt x="94" y="579"/>
                  </a:lnTo>
                  <a:lnTo>
                    <a:pt x="94" y="579"/>
                  </a:lnTo>
                  <a:lnTo>
                    <a:pt x="94" y="590"/>
                  </a:lnTo>
                  <a:lnTo>
                    <a:pt x="101" y="624"/>
                  </a:lnTo>
                  <a:lnTo>
                    <a:pt x="108" y="645"/>
                  </a:lnTo>
                  <a:lnTo>
                    <a:pt x="115" y="672"/>
                  </a:lnTo>
                  <a:lnTo>
                    <a:pt x="128" y="701"/>
                  </a:lnTo>
                  <a:lnTo>
                    <a:pt x="142" y="730"/>
                  </a:lnTo>
                  <a:lnTo>
                    <a:pt x="160" y="762"/>
                  </a:lnTo>
                  <a:lnTo>
                    <a:pt x="183" y="792"/>
                  </a:lnTo>
                  <a:lnTo>
                    <a:pt x="210" y="825"/>
                  </a:lnTo>
                  <a:lnTo>
                    <a:pt x="225" y="841"/>
                  </a:lnTo>
                  <a:lnTo>
                    <a:pt x="242" y="855"/>
                  </a:lnTo>
                  <a:lnTo>
                    <a:pt x="259" y="869"/>
                  </a:lnTo>
                  <a:lnTo>
                    <a:pt x="278" y="884"/>
                  </a:lnTo>
                  <a:lnTo>
                    <a:pt x="300" y="898"/>
                  </a:lnTo>
                  <a:lnTo>
                    <a:pt x="321" y="911"/>
                  </a:lnTo>
                  <a:lnTo>
                    <a:pt x="345" y="923"/>
                  </a:lnTo>
                  <a:lnTo>
                    <a:pt x="370" y="934"/>
                  </a:lnTo>
                  <a:lnTo>
                    <a:pt x="397" y="945"/>
                  </a:lnTo>
                  <a:lnTo>
                    <a:pt x="425" y="95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9" name="Freeform 67"/>
            <p:cNvSpPr>
              <a:spLocks/>
            </p:cNvSpPr>
            <p:nvPr/>
          </p:nvSpPr>
          <p:spPr bwMode="auto">
            <a:xfrm>
              <a:off x="2335213" y="1350963"/>
              <a:ext cx="334963" cy="369888"/>
            </a:xfrm>
            <a:custGeom>
              <a:avLst/>
              <a:gdLst>
                <a:gd name="T0" fmla="*/ 172 w 211"/>
                <a:gd name="T1" fmla="*/ 36 h 233"/>
                <a:gd name="T2" fmla="*/ 172 w 211"/>
                <a:gd name="T3" fmla="*/ 36 h 233"/>
                <a:gd name="T4" fmla="*/ 159 w 211"/>
                <a:gd name="T5" fmla="*/ 27 h 233"/>
                <a:gd name="T6" fmla="*/ 145 w 211"/>
                <a:gd name="T7" fmla="*/ 18 h 233"/>
                <a:gd name="T8" fmla="*/ 127 w 211"/>
                <a:gd name="T9" fmla="*/ 9 h 233"/>
                <a:gd name="T10" fmla="*/ 106 w 211"/>
                <a:gd name="T11" fmla="*/ 4 h 233"/>
                <a:gd name="T12" fmla="*/ 93 w 211"/>
                <a:gd name="T13" fmla="*/ 0 h 233"/>
                <a:gd name="T14" fmla="*/ 81 w 211"/>
                <a:gd name="T15" fmla="*/ 0 h 233"/>
                <a:gd name="T16" fmla="*/ 68 w 211"/>
                <a:gd name="T17" fmla="*/ 0 h 233"/>
                <a:gd name="T18" fmla="*/ 54 w 211"/>
                <a:gd name="T19" fmla="*/ 4 h 233"/>
                <a:gd name="T20" fmla="*/ 39 w 211"/>
                <a:gd name="T21" fmla="*/ 8 h 233"/>
                <a:gd name="T22" fmla="*/ 27 w 211"/>
                <a:gd name="T23" fmla="*/ 15 h 233"/>
                <a:gd name="T24" fmla="*/ 27 w 211"/>
                <a:gd name="T25" fmla="*/ 15 h 233"/>
                <a:gd name="T26" fmla="*/ 20 w 211"/>
                <a:gd name="T27" fmla="*/ 18 h 233"/>
                <a:gd name="T28" fmla="*/ 14 w 211"/>
                <a:gd name="T29" fmla="*/ 24 h 233"/>
                <a:gd name="T30" fmla="*/ 9 w 211"/>
                <a:gd name="T31" fmla="*/ 31 h 233"/>
                <a:gd name="T32" fmla="*/ 5 w 211"/>
                <a:gd name="T33" fmla="*/ 38 h 233"/>
                <a:gd name="T34" fmla="*/ 2 w 211"/>
                <a:gd name="T35" fmla="*/ 52 h 233"/>
                <a:gd name="T36" fmla="*/ 0 w 211"/>
                <a:gd name="T37" fmla="*/ 72 h 233"/>
                <a:gd name="T38" fmla="*/ 2 w 211"/>
                <a:gd name="T39" fmla="*/ 92 h 233"/>
                <a:gd name="T40" fmla="*/ 7 w 211"/>
                <a:gd name="T41" fmla="*/ 112 h 233"/>
                <a:gd name="T42" fmla="*/ 14 w 211"/>
                <a:gd name="T43" fmla="*/ 133 h 233"/>
                <a:gd name="T44" fmla="*/ 25 w 211"/>
                <a:gd name="T45" fmla="*/ 153 h 233"/>
                <a:gd name="T46" fmla="*/ 36 w 211"/>
                <a:gd name="T47" fmla="*/ 173 h 233"/>
                <a:gd name="T48" fmla="*/ 50 w 211"/>
                <a:gd name="T49" fmla="*/ 190 h 233"/>
                <a:gd name="T50" fmla="*/ 66 w 211"/>
                <a:gd name="T51" fmla="*/ 207 h 233"/>
                <a:gd name="T52" fmla="*/ 82 w 211"/>
                <a:gd name="T53" fmla="*/ 219 h 233"/>
                <a:gd name="T54" fmla="*/ 102 w 211"/>
                <a:gd name="T55" fmla="*/ 228 h 233"/>
                <a:gd name="T56" fmla="*/ 111 w 211"/>
                <a:gd name="T57" fmla="*/ 232 h 233"/>
                <a:gd name="T58" fmla="*/ 120 w 211"/>
                <a:gd name="T59" fmla="*/ 233 h 233"/>
                <a:gd name="T60" fmla="*/ 131 w 211"/>
                <a:gd name="T61" fmla="*/ 233 h 233"/>
                <a:gd name="T62" fmla="*/ 140 w 211"/>
                <a:gd name="T63" fmla="*/ 233 h 233"/>
                <a:gd name="T64" fmla="*/ 150 w 211"/>
                <a:gd name="T65" fmla="*/ 230 h 233"/>
                <a:gd name="T66" fmla="*/ 161 w 211"/>
                <a:gd name="T67" fmla="*/ 228 h 233"/>
                <a:gd name="T68" fmla="*/ 161 w 211"/>
                <a:gd name="T69" fmla="*/ 228 h 233"/>
                <a:gd name="T70" fmla="*/ 179 w 211"/>
                <a:gd name="T71" fmla="*/ 217 h 233"/>
                <a:gd name="T72" fmla="*/ 192 w 211"/>
                <a:gd name="T73" fmla="*/ 207 h 233"/>
                <a:gd name="T74" fmla="*/ 202 w 211"/>
                <a:gd name="T75" fmla="*/ 192 h 233"/>
                <a:gd name="T76" fmla="*/ 208 w 211"/>
                <a:gd name="T77" fmla="*/ 178 h 233"/>
                <a:gd name="T78" fmla="*/ 211 w 211"/>
                <a:gd name="T79" fmla="*/ 164 h 233"/>
                <a:gd name="T80" fmla="*/ 211 w 211"/>
                <a:gd name="T81" fmla="*/ 147 h 233"/>
                <a:gd name="T82" fmla="*/ 210 w 211"/>
                <a:gd name="T83" fmla="*/ 131 h 233"/>
                <a:gd name="T84" fmla="*/ 206 w 211"/>
                <a:gd name="T85" fmla="*/ 115 h 233"/>
                <a:gd name="T86" fmla="*/ 202 w 211"/>
                <a:gd name="T87" fmla="*/ 99 h 233"/>
                <a:gd name="T88" fmla="*/ 197 w 211"/>
                <a:gd name="T89" fmla="*/ 85 h 233"/>
                <a:gd name="T90" fmla="*/ 185 w 211"/>
                <a:gd name="T91" fmla="*/ 60 h 233"/>
                <a:gd name="T92" fmla="*/ 176 w 211"/>
                <a:gd name="T93" fmla="*/ 42 h 233"/>
                <a:gd name="T94" fmla="*/ 172 w 211"/>
                <a:gd name="T95" fmla="*/ 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1" h="233">
                  <a:moveTo>
                    <a:pt x="172" y="36"/>
                  </a:moveTo>
                  <a:lnTo>
                    <a:pt x="172" y="36"/>
                  </a:lnTo>
                  <a:lnTo>
                    <a:pt x="159" y="27"/>
                  </a:lnTo>
                  <a:lnTo>
                    <a:pt x="145" y="18"/>
                  </a:lnTo>
                  <a:lnTo>
                    <a:pt x="127" y="9"/>
                  </a:lnTo>
                  <a:lnTo>
                    <a:pt x="106" y="4"/>
                  </a:lnTo>
                  <a:lnTo>
                    <a:pt x="93" y="0"/>
                  </a:lnTo>
                  <a:lnTo>
                    <a:pt x="81" y="0"/>
                  </a:lnTo>
                  <a:lnTo>
                    <a:pt x="68" y="0"/>
                  </a:lnTo>
                  <a:lnTo>
                    <a:pt x="54" y="4"/>
                  </a:lnTo>
                  <a:lnTo>
                    <a:pt x="39" y="8"/>
                  </a:lnTo>
                  <a:lnTo>
                    <a:pt x="27" y="15"/>
                  </a:lnTo>
                  <a:lnTo>
                    <a:pt x="27" y="15"/>
                  </a:lnTo>
                  <a:lnTo>
                    <a:pt x="20" y="18"/>
                  </a:lnTo>
                  <a:lnTo>
                    <a:pt x="14" y="24"/>
                  </a:lnTo>
                  <a:lnTo>
                    <a:pt x="9" y="31"/>
                  </a:lnTo>
                  <a:lnTo>
                    <a:pt x="5" y="38"/>
                  </a:lnTo>
                  <a:lnTo>
                    <a:pt x="2" y="52"/>
                  </a:lnTo>
                  <a:lnTo>
                    <a:pt x="0" y="72"/>
                  </a:lnTo>
                  <a:lnTo>
                    <a:pt x="2" y="92"/>
                  </a:lnTo>
                  <a:lnTo>
                    <a:pt x="7" y="112"/>
                  </a:lnTo>
                  <a:lnTo>
                    <a:pt x="14" y="133"/>
                  </a:lnTo>
                  <a:lnTo>
                    <a:pt x="25" y="153"/>
                  </a:lnTo>
                  <a:lnTo>
                    <a:pt x="36" y="173"/>
                  </a:lnTo>
                  <a:lnTo>
                    <a:pt x="50" y="190"/>
                  </a:lnTo>
                  <a:lnTo>
                    <a:pt x="66" y="207"/>
                  </a:lnTo>
                  <a:lnTo>
                    <a:pt x="82" y="219"/>
                  </a:lnTo>
                  <a:lnTo>
                    <a:pt x="102" y="228"/>
                  </a:lnTo>
                  <a:lnTo>
                    <a:pt x="111" y="232"/>
                  </a:lnTo>
                  <a:lnTo>
                    <a:pt x="120" y="233"/>
                  </a:lnTo>
                  <a:lnTo>
                    <a:pt x="131" y="233"/>
                  </a:lnTo>
                  <a:lnTo>
                    <a:pt x="140" y="233"/>
                  </a:lnTo>
                  <a:lnTo>
                    <a:pt x="150" y="230"/>
                  </a:lnTo>
                  <a:lnTo>
                    <a:pt x="161" y="228"/>
                  </a:lnTo>
                  <a:lnTo>
                    <a:pt x="161" y="228"/>
                  </a:lnTo>
                  <a:lnTo>
                    <a:pt x="179" y="217"/>
                  </a:lnTo>
                  <a:lnTo>
                    <a:pt x="192" y="207"/>
                  </a:lnTo>
                  <a:lnTo>
                    <a:pt x="202" y="192"/>
                  </a:lnTo>
                  <a:lnTo>
                    <a:pt x="208" y="178"/>
                  </a:lnTo>
                  <a:lnTo>
                    <a:pt x="211" y="164"/>
                  </a:lnTo>
                  <a:lnTo>
                    <a:pt x="211" y="147"/>
                  </a:lnTo>
                  <a:lnTo>
                    <a:pt x="210" y="131"/>
                  </a:lnTo>
                  <a:lnTo>
                    <a:pt x="206" y="115"/>
                  </a:lnTo>
                  <a:lnTo>
                    <a:pt x="202" y="99"/>
                  </a:lnTo>
                  <a:lnTo>
                    <a:pt x="197" y="85"/>
                  </a:lnTo>
                  <a:lnTo>
                    <a:pt x="185" y="60"/>
                  </a:lnTo>
                  <a:lnTo>
                    <a:pt x="176" y="42"/>
                  </a:lnTo>
                  <a:lnTo>
                    <a:pt x="172" y="36"/>
                  </a:lnTo>
                  <a:close/>
                </a:path>
              </a:pathLst>
            </a:custGeom>
            <a:solidFill>
              <a:srgbClr val="FE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0" name="Freeform 68"/>
            <p:cNvSpPr>
              <a:spLocks/>
            </p:cNvSpPr>
            <p:nvPr/>
          </p:nvSpPr>
          <p:spPr bwMode="auto">
            <a:xfrm>
              <a:off x="2335213" y="1350963"/>
              <a:ext cx="334963" cy="369888"/>
            </a:xfrm>
            <a:custGeom>
              <a:avLst/>
              <a:gdLst>
                <a:gd name="T0" fmla="*/ 172 w 211"/>
                <a:gd name="T1" fmla="*/ 36 h 233"/>
                <a:gd name="T2" fmla="*/ 172 w 211"/>
                <a:gd name="T3" fmla="*/ 36 h 233"/>
                <a:gd name="T4" fmla="*/ 159 w 211"/>
                <a:gd name="T5" fmla="*/ 27 h 233"/>
                <a:gd name="T6" fmla="*/ 145 w 211"/>
                <a:gd name="T7" fmla="*/ 18 h 233"/>
                <a:gd name="T8" fmla="*/ 127 w 211"/>
                <a:gd name="T9" fmla="*/ 9 h 233"/>
                <a:gd name="T10" fmla="*/ 106 w 211"/>
                <a:gd name="T11" fmla="*/ 4 h 233"/>
                <a:gd name="T12" fmla="*/ 93 w 211"/>
                <a:gd name="T13" fmla="*/ 0 h 233"/>
                <a:gd name="T14" fmla="*/ 81 w 211"/>
                <a:gd name="T15" fmla="*/ 0 h 233"/>
                <a:gd name="T16" fmla="*/ 68 w 211"/>
                <a:gd name="T17" fmla="*/ 0 h 233"/>
                <a:gd name="T18" fmla="*/ 54 w 211"/>
                <a:gd name="T19" fmla="*/ 4 h 233"/>
                <a:gd name="T20" fmla="*/ 39 w 211"/>
                <a:gd name="T21" fmla="*/ 8 h 233"/>
                <a:gd name="T22" fmla="*/ 27 w 211"/>
                <a:gd name="T23" fmla="*/ 15 h 233"/>
                <a:gd name="T24" fmla="*/ 27 w 211"/>
                <a:gd name="T25" fmla="*/ 15 h 233"/>
                <a:gd name="T26" fmla="*/ 20 w 211"/>
                <a:gd name="T27" fmla="*/ 18 h 233"/>
                <a:gd name="T28" fmla="*/ 14 w 211"/>
                <a:gd name="T29" fmla="*/ 24 h 233"/>
                <a:gd name="T30" fmla="*/ 9 w 211"/>
                <a:gd name="T31" fmla="*/ 31 h 233"/>
                <a:gd name="T32" fmla="*/ 5 w 211"/>
                <a:gd name="T33" fmla="*/ 38 h 233"/>
                <a:gd name="T34" fmla="*/ 2 w 211"/>
                <a:gd name="T35" fmla="*/ 52 h 233"/>
                <a:gd name="T36" fmla="*/ 0 w 211"/>
                <a:gd name="T37" fmla="*/ 72 h 233"/>
                <a:gd name="T38" fmla="*/ 2 w 211"/>
                <a:gd name="T39" fmla="*/ 92 h 233"/>
                <a:gd name="T40" fmla="*/ 7 w 211"/>
                <a:gd name="T41" fmla="*/ 112 h 233"/>
                <a:gd name="T42" fmla="*/ 14 w 211"/>
                <a:gd name="T43" fmla="*/ 133 h 233"/>
                <a:gd name="T44" fmla="*/ 25 w 211"/>
                <a:gd name="T45" fmla="*/ 153 h 233"/>
                <a:gd name="T46" fmla="*/ 36 w 211"/>
                <a:gd name="T47" fmla="*/ 173 h 233"/>
                <a:gd name="T48" fmla="*/ 50 w 211"/>
                <a:gd name="T49" fmla="*/ 190 h 233"/>
                <a:gd name="T50" fmla="*/ 66 w 211"/>
                <a:gd name="T51" fmla="*/ 207 h 233"/>
                <a:gd name="T52" fmla="*/ 82 w 211"/>
                <a:gd name="T53" fmla="*/ 219 h 233"/>
                <a:gd name="T54" fmla="*/ 102 w 211"/>
                <a:gd name="T55" fmla="*/ 228 h 233"/>
                <a:gd name="T56" fmla="*/ 111 w 211"/>
                <a:gd name="T57" fmla="*/ 232 h 233"/>
                <a:gd name="T58" fmla="*/ 120 w 211"/>
                <a:gd name="T59" fmla="*/ 233 h 233"/>
                <a:gd name="T60" fmla="*/ 131 w 211"/>
                <a:gd name="T61" fmla="*/ 233 h 233"/>
                <a:gd name="T62" fmla="*/ 140 w 211"/>
                <a:gd name="T63" fmla="*/ 233 h 233"/>
                <a:gd name="T64" fmla="*/ 150 w 211"/>
                <a:gd name="T65" fmla="*/ 230 h 233"/>
                <a:gd name="T66" fmla="*/ 161 w 211"/>
                <a:gd name="T67" fmla="*/ 228 h 233"/>
                <a:gd name="T68" fmla="*/ 161 w 211"/>
                <a:gd name="T69" fmla="*/ 228 h 233"/>
                <a:gd name="T70" fmla="*/ 179 w 211"/>
                <a:gd name="T71" fmla="*/ 217 h 233"/>
                <a:gd name="T72" fmla="*/ 192 w 211"/>
                <a:gd name="T73" fmla="*/ 207 h 233"/>
                <a:gd name="T74" fmla="*/ 202 w 211"/>
                <a:gd name="T75" fmla="*/ 192 h 233"/>
                <a:gd name="T76" fmla="*/ 208 w 211"/>
                <a:gd name="T77" fmla="*/ 178 h 233"/>
                <a:gd name="T78" fmla="*/ 211 w 211"/>
                <a:gd name="T79" fmla="*/ 164 h 233"/>
                <a:gd name="T80" fmla="*/ 211 w 211"/>
                <a:gd name="T81" fmla="*/ 147 h 233"/>
                <a:gd name="T82" fmla="*/ 210 w 211"/>
                <a:gd name="T83" fmla="*/ 131 h 233"/>
                <a:gd name="T84" fmla="*/ 206 w 211"/>
                <a:gd name="T85" fmla="*/ 115 h 233"/>
                <a:gd name="T86" fmla="*/ 202 w 211"/>
                <a:gd name="T87" fmla="*/ 99 h 233"/>
                <a:gd name="T88" fmla="*/ 197 w 211"/>
                <a:gd name="T89" fmla="*/ 85 h 233"/>
                <a:gd name="T90" fmla="*/ 185 w 211"/>
                <a:gd name="T91" fmla="*/ 60 h 233"/>
                <a:gd name="T92" fmla="*/ 176 w 211"/>
                <a:gd name="T93" fmla="*/ 42 h 233"/>
                <a:gd name="T94" fmla="*/ 172 w 211"/>
                <a:gd name="T95" fmla="*/ 36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1" h="233">
                  <a:moveTo>
                    <a:pt x="172" y="36"/>
                  </a:moveTo>
                  <a:lnTo>
                    <a:pt x="172" y="36"/>
                  </a:lnTo>
                  <a:lnTo>
                    <a:pt x="159" y="27"/>
                  </a:lnTo>
                  <a:lnTo>
                    <a:pt x="145" y="18"/>
                  </a:lnTo>
                  <a:lnTo>
                    <a:pt x="127" y="9"/>
                  </a:lnTo>
                  <a:lnTo>
                    <a:pt x="106" y="4"/>
                  </a:lnTo>
                  <a:lnTo>
                    <a:pt x="93" y="0"/>
                  </a:lnTo>
                  <a:lnTo>
                    <a:pt x="81" y="0"/>
                  </a:lnTo>
                  <a:lnTo>
                    <a:pt x="68" y="0"/>
                  </a:lnTo>
                  <a:lnTo>
                    <a:pt x="54" y="4"/>
                  </a:lnTo>
                  <a:lnTo>
                    <a:pt x="39" y="8"/>
                  </a:lnTo>
                  <a:lnTo>
                    <a:pt x="27" y="15"/>
                  </a:lnTo>
                  <a:lnTo>
                    <a:pt x="27" y="15"/>
                  </a:lnTo>
                  <a:lnTo>
                    <a:pt x="20" y="18"/>
                  </a:lnTo>
                  <a:lnTo>
                    <a:pt x="14" y="24"/>
                  </a:lnTo>
                  <a:lnTo>
                    <a:pt x="9" y="31"/>
                  </a:lnTo>
                  <a:lnTo>
                    <a:pt x="5" y="38"/>
                  </a:lnTo>
                  <a:lnTo>
                    <a:pt x="2" y="52"/>
                  </a:lnTo>
                  <a:lnTo>
                    <a:pt x="0" y="72"/>
                  </a:lnTo>
                  <a:lnTo>
                    <a:pt x="2" y="92"/>
                  </a:lnTo>
                  <a:lnTo>
                    <a:pt x="7" y="112"/>
                  </a:lnTo>
                  <a:lnTo>
                    <a:pt x="14" y="133"/>
                  </a:lnTo>
                  <a:lnTo>
                    <a:pt x="25" y="153"/>
                  </a:lnTo>
                  <a:lnTo>
                    <a:pt x="36" y="173"/>
                  </a:lnTo>
                  <a:lnTo>
                    <a:pt x="50" y="190"/>
                  </a:lnTo>
                  <a:lnTo>
                    <a:pt x="66" y="207"/>
                  </a:lnTo>
                  <a:lnTo>
                    <a:pt x="82" y="219"/>
                  </a:lnTo>
                  <a:lnTo>
                    <a:pt x="102" y="228"/>
                  </a:lnTo>
                  <a:lnTo>
                    <a:pt x="111" y="232"/>
                  </a:lnTo>
                  <a:lnTo>
                    <a:pt x="120" y="233"/>
                  </a:lnTo>
                  <a:lnTo>
                    <a:pt x="131" y="233"/>
                  </a:lnTo>
                  <a:lnTo>
                    <a:pt x="140" y="233"/>
                  </a:lnTo>
                  <a:lnTo>
                    <a:pt x="150" y="230"/>
                  </a:lnTo>
                  <a:lnTo>
                    <a:pt x="161" y="228"/>
                  </a:lnTo>
                  <a:lnTo>
                    <a:pt x="161" y="228"/>
                  </a:lnTo>
                  <a:lnTo>
                    <a:pt x="179" y="217"/>
                  </a:lnTo>
                  <a:lnTo>
                    <a:pt x="192" y="207"/>
                  </a:lnTo>
                  <a:lnTo>
                    <a:pt x="202" y="192"/>
                  </a:lnTo>
                  <a:lnTo>
                    <a:pt x="208" y="178"/>
                  </a:lnTo>
                  <a:lnTo>
                    <a:pt x="211" y="164"/>
                  </a:lnTo>
                  <a:lnTo>
                    <a:pt x="211" y="147"/>
                  </a:lnTo>
                  <a:lnTo>
                    <a:pt x="210" y="131"/>
                  </a:lnTo>
                  <a:lnTo>
                    <a:pt x="206" y="115"/>
                  </a:lnTo>
                  <a:lnTo>
                    <a:pt x="202" y="99"/>
                  </a:lnTo>
                  <a:lnTo>
                    <a:pt x="197" y="85"/>
                  </a:lnTo>
                  <a:lnTo>
                    <a:pt x="185" y="60"/>
                  </a:lnTo>
                  <a:lnTo>
                    <a:pt x="176" y="42"/>
                  </a:lnTo>
                  <a:lnTo>
                    <a:pt x="172" y="3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1" name="Freeform 69"/>
            <p:cNvSpPr>
              <a:spLocks/>
            </p:cNvSpPr>
            <p:nvPr/>
          </p:nvSpPr>
          <p:spPr bwMode="auto">
            <a:xfrm>
              <a:off x="3009900" y="1023938"/>
              <a:ext cx="247650" cy="214313"/>
            </a:xfrm>
            <a:custGeom>
              <a:avLst/>
              <a:gdLst>
                <a:gd name="T0" fmla="*/ 0 w 156"/>
                <a:gd name="T1" fmla="*/ 0 h 135"/>
                <a:gd name="T2" fmla="*/ 16 w 156"/>
                <a:gd name="T3" fmla="*/ 40 h 135"/>
                <a:gd name="T4" fmla="*/ 32 w 156"/>
                <a:gd name="T5" fmla="*/ 67 h 135"/>
                <a:gd name="T6" fmla="*/ 41 w 156"/>
                <a:gd name="T7" fmla="*/ 74 h 135"/>
                <a:gd name="T8" fmla="*/ 52 w 156"/>
                <a:gd name="T9" fmla="*/ 77 h 135"/>
                <a:gd name="T10" fmla="*/ 57 w 156"/>
                <a:gd name="T11" fmla="*/ 76 h 135"/>
                <a:gd name="T12" fmla="*/ 68 w 156"/>
                <a:gd name="T13" fmla="*/ 68 h 135"/>
                <a:gd name="T14" fmla="*/ 88 w 156"/>
                <a:gd name="T15" fmla="*/ 45 h 135"/>
                <a:gd name="T16" fmla="*/ 102 w 156"/>
                <a:gd name="T17" fmla="*/ 40 h 135"/>
                <a:gd name="T18" fmla="*/ 113 w 156"/>
                <a:gd name="T19" fmla="*/ 43 h 135"/>
                <a:gd name="T20" fmla="*/ 120 w 156"/>
                <a:gd name="T21" fmla="*/ 47 h 135"/>
                <a:gd name="T22" fmla="*/ 132 w 156"/>
                <a:gd name="T23" fmla="*/ 58 h 135"/>
                <a:gd name="T24" fmla="*/ 138 w 156"/>
                <a:gd name="T25" fmla="*/ 68 h 135"/>
                <a:gd name="T26" fmla="*/ 138 w 156"/>
                <a:gd name="T27" fmla="*/ 81 h 135"/>
                <a:gd name="T28" fmla="*/ 123 w 156"/>
                <a:gd name="T29" fmla="*/ 106 h 135"/>
                <a:gd name="T30" fmla="*/ 98 w 156"/>
                <a:gd name="T31" fmla="*/ 128 h 135"/>
                <a:gd name="T32" fmla="*/ 82 w 156"/>
                <a:gd name="T33" fmla="*/ 135 h 135"/>
                <a:gd name="T34" fmla="*/ 113 w 156"/>
                <a:gd name="T35" fmla="*/ 120 h 135"/>
                <a:gd name="T36" fmla="*/ 136 w 156"/>
                <a:gd name="T37" fmla="*/ 106 h 135"/>
                <a:gd name="T38" fmla="*/ 149 w 156"/>
                <a:gd name="T39" fmla="*/ 92 h 135"/>
                <a:gd name="T40" fmla="*/ 156 w 156"/>
                <a:gd name="T41" fmla="*/ 74 h 135"/>
                <a:gd name="T42" fmla="*/ 152 w 156"/>
                <a:gd name="T43" fmla="*/ 56 h 135"/>
                <a:gd name="T44" fmla="*/ 147 w 156"/>
                <a:gd name="T45" fmla="*/ 45 h 135"/>
                <a:gd name="T46" fmla="*/ 132 w 156"/>
                <a:gd name="T47" fmla="*/ 27 h 135"/>
                <a:gd name="T48" fmla="*/ 118 w 156"/>
                <a:gd name="T49" fmla="*/ 20 h 135"/>
                <a:gd name="T50" fmla="*/ 104 w 156"/>
                <a:gd name="T51" fmla="*/ 20 h 135"/>
                <a:gd name="T52" fmla="*/ 91 w 156"/>
                <a:gd name="T53" fmla="*/ 25 h 135"/>
                <a:gd name="T54" fmla="*/ 68 w 156"/>
                <a:gd name="T55" fmla="*/ 42 h 135"/>
                <a:gd name="T56" fmla="*/ 50 w 156"/>
                <a:gd name="T57" fmla="*/ 54 h 135"/>
                <a:gd name="T58" fmla="*/ 45 w 156"/>
                <a:gd name="T59" fmla="*/ 54 h 135"/>
                <a:gd name="T60" fmla="*/ 32 w 156"/>
                <a:gd name="T61" fmla="*/ 49 h 135"/>
                <a:gd name="T62" fmla="*/ 18 w 156"/>
                <a:gd name="T63" fmla="*/ 31 h 135"/>
                <a:gd name="T64" fmla="*/ 0 w 156"/>
                <a:gd name="T6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35">
                  <a:moveTo>
                    <a:pt x="0" y="0"/>
                  </a:moveTo>
                  <a:lnTo>
                    <a:pt x="0" y="0"/>
                  </a:lnTo>
                  <a:lnTo>
                    <a:pt x="5" y="13"/>
                  </a:lnTo>
                  <a:lnTo>
                    <a:pt x="16" y="40"/>
                  </a:lnTo>
                  <a:lnTo>
                    <a:pt x="23" y="54"/>
                  </a:lnTo>
                  <a:lnTo>
                    <a:pt x="32" y="67"/>
                  </a:lnTo>
                  <a:lnTo>
                    <a:pt x="36" y="70"/>
                  </a:lnTo>
                  <a:lnTo>
                    <a:pt x="41" y="74"/>
                  </a:lnTo>
                  <a:lnTo>
                    <a:pt x="46" y="77"/>
                  </a:lnTo>
                  <a:lnTo>
                    <a:pt x="52" y="77"/>
                  </a:lnTo>
                  <a:lnTo>
                    <a:pt x="52" y="77"/>
                  </a:lnTo>
                  <a:lnTo>
                    <a:pt x="57" y="76"/>
                  </a:lnTo>
                  <a:lnTo>
                    <a:pt x="61" y="74"/>
                  </a:lnTo>
                  <a:lnTo>
                    <a:pt x="68" y="68"/>
                  </a:lnTo>
                  <a:lnTo>
                    <a:pt x="80" y="52"/>
                  </a:lnTo>
                  <a:lnTo>
                    <a:pt x="88" y="45"/>
                  </a:lnTo>
                  <a:lnTo>
                    <a:pt x="97" y="42"/>
                  </a:lnTo>
                  <a:lnTo>
                    <a:pt x="102" y="40"/>
                  </a:lnTo>
                  <a:lnTo>
                    <a:pt x="107" y="42"/>
                  </a:lnTo>
                  <a:lnTo>
                    <a:pt x="113" y="43"/>
                  </a:lnTo>
                  <a:lnTo>
                    <a:pt x="120" y="47"/>
                  </a:lnTo>
                  <a:lnTo>
                    <a:pt x="120" y="47"/>
                  </a:lnTo>
                  <a:lnTo>
                    <a:pt x="127" y="52"/>
                  </a:lnTo>
                  <a:lnTo>
                    <a:pt x="132" y="58"/>
                  </a:lnTo>
                  <a:lnTo>
                    <a:pt x="136" y="63"/>
                  </a:lnTo>
                  <a:lnTo>
                    <a:pt x="138" y="68"/>
                  </a:lnTo>
                  <a:lnTo>
                    <a:pt x="138" y="76"/>
                  </a:lnTo>
                  <a:lnTo>
                    <a:pt x="138" y="81"/>
                  </a:lnTo>
                  <a:lnTo>
                    <a:pt x="132" y="94"/>
                  </a:lnTo>
                  <a:lnTo>
                    <a:pt x="123" y="106"/>
                  </a:lnTo>
                  <a:lnTo>
                    <a:pt x="113" y="117"/>
                  </a:lnTo>
                  <a:lnTo>
                    <a:pt x="98" y="128"/>
                  </a:lnTo>
                  <a:lnTo>
                    <a:pt x="82" y="135"/>
                  </a:lnTo>
                  <a:lnTo>
                    <a:pt x="82" y="135"/>
                  </a:lnTo>
                  <a:lnTo>
                    <a:pt x="97" y="129"/>
                  </a:lnTo>
                  <a:lnTo>
                    <a:pt x="113" y="120"/>
                  </a:lnTo>
                  <a:lnTo>
                    <a:pt x="129" y="111"/>
                  </a:lnTo>
                  <a:lnTo>
                    <a:pt x="136" y="106"/>
                  </a:lnTo>
                  <a:lnTo>
                    <a:pt x="143" y="99"/>
                  </a:lnTo>
                  <a:lnTo>
                    <a:pt x="149" y="92"/>
                  </a:lnTo>
                  <a:lnTo>
                    <a:pt x="154" y="83"/>
                  </a:lnTo>
                  <a:lnTo>
                    <a:pt x="156" y="74"/>
                  </a:lnTo>
                  <a:lnTo>
                    <a:pt x="156" y="65"/>
                  </a:lnTo>
                  <a:lnTo>
                    <a:pt x="152" y="56"/>
                  </a:lnTo>
                  <a:lnTo>
                    <a:pt x="147" y="45"/>
                  </a:lnTo>
                  <a:lnTo>
                    <a:pt x="147" y="45"/>
                  </a:lnTo>
                  <a:lnTo>
                    <a:pt x="140" y="34"/>
                  </a:lnTo>
                  <a:lnTo>
                    <a:pt x="132" y="27"/>
                  </a:lnTo>
                  <a:lnTo>
                    <a:pt x="125" y="24"/>
                  </a:lnTo>
                  <a:lnTo>
                    <a:pt x="118" y="20"/>
                  </a:lnTo>
                  <a:lnTo>
                    <a:pt x="111" y="20"/>
                  </a:lnTo>
                  <a:lnTo>
                    <a:pt x="104" y="20"/>
                  </a:lnTo>
                  <a:lnTo>
                    <a:pt x="97" y="22"/>
                  </a:lnTo>
                  <a:lnTo>
                    <a:pt x="91" y="25"/>
                  </a:lnTo>
                  <a:lnTo>
                    <a:pt x="79" y="33"/>
                  </a:lnTo>
                  <a:lnTo>
                    <a:pt x="68" y="42"/>
                  </a:lnTo>
                  <a:lnTo>
                    <a:pt x="57" y="49"/>
                  </a:lnTo>
                  <a:lnTo>
                    <a:pt x="50" y="54"/>
                  </a:lnTo>
                  <a:lnTo>
                    <a:pt x="50" y="54"/>
                  </a:lnTo>
                  <a:lnTo>
                    <a:pt x="45" y="54"/>
                  </a:lnTo>
                  <a:lnTo>
                    <a:pt x="41" y="54"/>
                  </a:lnTo>
                  <a:lnTo>
                    <a:pt x="32" y="49"/>
                  </a:lnTo>
                  <a:lnTo>
                    <a:pt x="25" y="42"/>
                  </a:lnTo>
                  <a:lnTo>
                    <a:pt x="18" y="31"/>
                  </a:lnTo>
                  <a:lnTo>
                    <a:pt x="5" y="11"/>
                  </a:lnTo>
                  <a:lnTo>
                    <a:pt x="0" y="0"/>
                  </a:lnTo>
                  <a:close/>
                </a:path>
              </a:pathLst>
            </a:custGeom>
            <a:solidFill>
              <a:srgbClr val="CB8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2" name="Freeform 70"/>
            <p:cNvSpPr>
              <a:spLocks/>
            </p:cNvSpPr>
            <p:nvPr/>
          </p:nvSpPr>
          <p:spPr bwMode="auto">
            <a:xfrm>
              <a:off x="3009900" y="1023938"/>
              <a:ext cx="247650" cy="214313"/>
            </a:xfrm>
            <a:custGeom>
              <a:avLst/>
              <a:gdLst>
                <a:gd name="T0" fmla="*/ 0 w 156"/>
                <a:gd name="T1" fmla="*/ 0 h 135"/>
                <a:gd name="T2" fmla="*/ 16 w 156"/>
                <a:gd name="T3" fmla="*/ 40 h 135"/>
                <a:gd name="T4" fmla="*/ 32 w 156"/>
                <a:gd name="T5" fmla="*/ 67 h 135"/>
                <a:gd name="T6" fmla="*/ 41 w 156"/>
                <a:gd name="T7" fmla="*/ 74 h 135"/>
                <a:gd name="T8" fmla="*/ 52 w 156"/>
                <a:gd name="T9" fmla="*/ 77 h 135"/>
                <a:gd name="T10" fmla="*/ 57 w 156"/>
                <a:gd name="T11" fmla="*/ 76 h 135"/>
                <a:gd name="T12" fmla="*/ 68 w 156"/>
                <a:gd name="T13" fmla="*/ 68 h 135"/>
                <a:gd name="T14" fmla="*/ 88 w 156"/>
                <a:gd name="T15" fmla="*/ 45 h 135"/>
                <a:gd name="T16" fmla="*/ 102 w 156"/>
                <a:gd name="T17" fmla="*/ 40 h 135"/>
                <a:gd name="T18" fmla="*/ 113 w 156"/>
                <a:gd name="T19" fmla="*/ 43 h 135"/>
                <a:gd name="T20" fmla="*/ 120 w 156"/>
                <a:gd name="T21" fmla="*/ 47 h 135"/>
                <a:gd name="T22" fmla="*/ 132 w 156"/>
                <a:gd name="T23" fmla="*/ 58 h 135"/>
                <a:gd name="T24" fmla="*/ 138 w 156"/>
                <a:gd name="T25" fmla="*/ 68 h 135"/>
                <a:gd name="T26" fmla="*/ 138 w 156"/>
                <a:gd name="T27" fmla="*/ 81 h 135"/>
                <a:gd name="T28" fmla="*/ 123 w 156"/>
                <a:gd name="T29" fmla="*/ 106 h 135"/>
                <a:gd name="T30" fmla="*/ 98 w 156"/>
                <a:gd name="T31" fmla="*/ 128 h 135"/>
                <a:gd name="T32" fmla="*/ 82 w 156"/>
                <a:gd name="T33" fmla="*/ 135 h 135"/>
                <a:gd name="T34" fmla="*/ 113 w 156"/>
                <a:gd name="T35" fmla="*/ 120 h 135"/>
                <a:gd name="T36" fmla="*/ 136 w 156"/>
                <a:gd name="T37" fmla="*/ 106 h 135"/>
                <a:gd name="T38" fmla="*/ 149 w 156"/>
                <a:gd name="T39" fmla="*/ 92 h 135"/>
                <a:gd name="T40" fmla="*/ 156 w 156"/>
                <a:gd name="T41" fmla="*/ 74 h 135"/>
                <a:gd name="T42" fmla="*/ 152 w 156"/>
                <a:gd name="T43" fmla="*/ 56 h 135"/>
                <a:gd name="T44" fmla="*/ 147 w 156"/>
                <a:gd name="T45" fmla="*/ 45 h 135"/>
                <a:gd name="T46" fmla="*/ 132 w 156"/>
                <a:gd name="T47" fmla="*/ 27 h 135"/>
                <a:gd name="T48" fmla="*/ 118 w 156"/>
                <a:gd name="T49" fmla="*/ 20 h 135"/>
                <a:gd name="T50" fmla="*/ 104 w 156"/>
                <a:gd name="T51" fmla="*/ 20 h 135"/>
                <a:gd name="T52" fmla="*/ 91 w 156"/>
                <a:gd name="T53" fmla="*/ 25 h 135"/>
                <a:gd name="T54" fmla="*/ 68 w 156"/>
                <a:gd name="T55" fmla="*/ 42 h 135"/>
                <a:gd name="T56" fmla="*/ 50 w 156"/>
                <a:gd name="T57" fmla="*/ 54 h 135"/>
                <a:gd name="T58" fmla="*/ 45 w 156"/>
                <a:gd name="T59" fmla="*/ 54 h 135"/>
                <a:gd name="T60" fmla="*/ 32 w 156"/>
                <a:gd name="T61" fmla="*/ 49 h 135"/>
                <a:gd name="T62" fmla="*/ 18 w 156"/>
                <a:gd name="T63" fmla="*/ 31 h 135"/>
                <a:gd name="T64" fmla="*/ 0 w 156"/>
                <a:gd name="T6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35">
                  <a:moveTo>
                    <a:pt x="0" y="0"/>
                  </a:moveTo>
                  <a:lnTo>
                    <a:pt x="0" y="0"/>
                  </a:lnTo>
                  <a:lnTo>
                    <a:pt x="5" y="13"/>
                  </a:lnTo>
                  <a:lnTo>
                    <a:pt x="16" y="40"/>
                  </a:lnTo>
                  <a:lnTo>
                    <a:pt x="23" y="54"/>
                  </a:lnTo>
                  <a:lnTo>
                    <a:pt x="32" y="67"/>
                  </a:lnTo>
                  <a:lnTo>
                    <a:pt x="36" y="70"/>
                  </a:lnTo>
                  <a:lnTo>
                    <a:pt x="41" y="74"/>
                  </a:lnTo>
                  <a:lnTo>
                    <a:pt x="46" y="77"/>
                  </a:lnTo>
                  <a:lnTo>
                    <a:pt x="52" y="77"/>
                  </a:lnTo>
                  <a:lnTo>
                    <a:pt x="52" y="77"/>
                  </a:lnTo>
                  <a:lnTo>
                    <a:pt x="57" y="76"/>
                  </a:lnTo>
                  <a:lnTo>
                    <a:pt x="61" y="74"/>
                  </a:lnTo>
                  <a:lnTo>
                    <a:pt x="68" y="68"/>
                  </a:lnTo>
                  <a:lnTo>
                    <a:pt x="80" y="52"/>
                  </a:lnTo>
                  <a:lnTo>
                    <a:pt x="88" y="45"/>
                  </a:lnTo>
                  <a:lnTo>
                    <a:pt x="97" y="42"/>
                  </a:lnTo>
                  <a:lnTo>
                    <a:pt x="102" y="40"/>
                  </a:lnTo>
                  <a:lnTo>
                    <a:pt x="107" y="42"/>
                  </a:lnTo>
                  <a:lnTo>
                    <a:pt x="113" y="43"/>
                  </a:lnTo>
                  <a:lnTo>
                    <a:pt x="120" y="47"/>
                  </a:lnTo>
                  <a:lnTo>
                    <a:pt x="120" y="47"/>
                  </a:lnTo>
                  <a:lnTo>
                    <a:pt x="127" y="52"/>
                  </a:lnTo>
                  <a:lnTo>
                    <a:pt x="132" y="58"/>
                  </a:lnTo>
                  <a:lnTo>
                    <a:pt x="136" y="63"/>
                  </a:lnTo>
                  <a:lnTo>
                    <a:pt x="138" y="68"/>
                  </a:lnTo>
                  <a:lnTo>
                    <a:pt x="138" y="76"/>
                  </a:lnTo>
                  <a:lnTo>
                    <a:pt x="138" y="81"/>
                  </a:lnTo>
                  <a:lnTo>
                    <a:pt x="132" y="94"/>
                  </a:lnTo>
                  <a:lnTo>
                    <a:pt x="123" y="106"/>
                  </a:lnTo>
                  <a:lnTo>
                    <a:pt x="113" y="117"/>
                  </a:lnTo>
                  <a:lnTo>
                    <a:pt x="98" y="128"/>
                  </a:lnTo>
                  <a:lnTo>
                    <a:pt x="82" y="135"/>
                  </a:lnTo>
                  <a:lnTo>
                    <a:pt x="82" y="135"/>
                  </a:lnTo>
                  <a:lnTo>
                    <a:pt x="97" y="129"/>
                  </a:lnTo>
                  <a:lnTo>
                    <a:pt x="113" y="120"/>
                  </a:lnTo>
                  <a:lnTo>
                    <a:pt x="129" y="111"/>
                  </a:lnTo>
                  <a:lnTo>
                    <a:pt x="136" y="106"/>
                  </a:lnTo>
                  <a:lnTo>
                    <a:pt x="143" y="99"/>
                  </a:lnTo>
                  <a:lnTo>
                    <a:pt x="149" y="92"/>
                  </a:lnTo>
                  <a:lnTo>
                    <a:pt x="154" y="83"/>
                  </a:lnTo>
                  <a:lnTo>
                    <a:pt x="156" y="74"/>
                  </a:lnTo>
                  <a:lnTo>
                    <a:pt x="156" y="65"/>
                  </a:lnTo>
                  <a:lnTo>
                    <a:pt x="152" y="56"/>
                  </a:lnTo>
                  <a:lnTo>
                    <a:pt x="147" y="45"/>
                  </a:lnTo>
                  <a:lnTo>
                    <a:pt x="147" y="45"/>
                  </a:lnTo>
                  <a:lnTo>
                    <a:pt x="140" y="34"/>
                  </a:lnTo>
                  <a:lnTo>
                    <a:pt x="132" y="27"/>
                  </a:lnTo>
                  <a:lnTo>
                    <a:pt x="125" y="24"/>
                  </a:lnTo>
                  <a:lnTo>
                    <a:pt x="118" y="20"/>
                  </a:lnTo>
                  <a:lnTo>
                    <a:pt x="111" y="20"/>
                  </a:lnTo>
                  <a:lnTo>
                    <a:pt x="104" y="20"/>
                  </a:lnTo>
                  <a:lnTo>
                    <a:pt x="97" y="22"/>
                  </a:lnTo>
                  <a:lnTo>
                    <a:pt x="91" y="25"/>
                  </a:lnTo>
                  <a:lnTo>
                    <a:pt x="79" y="33"/>
                  </a:lnTo>
                  <a:lnTo>
                    <a:pt x="68" y="42"/>
                  </a:lnTo>
                  <a:lnTo>
                    <a:pt x="57" y="49"/>
                  </a:lnTo>
                  <a:lnTo>
                    <a:pt x="50" y="54"/>
                  </a:lnTo>
                  <a:lnTo>
                    <a:pt x="50" y="54"/>
                  </a:lnTo>
                  <a:lnTo>
                    <a:pt x="45" y="54"/>
                  </a:lnTo>
                  <a:lnTo>
                    <a:pt x="41" y="54"/>
                  </a:lnTo>
                  <a:lnTo>
                    <a:pt x="32" y="49"/>
                  </a:lnTo>
                  <a:lnTo>
                    <a:pt x="25" y="42"/>
                  </a:lnTo>
                  <a:lnTo>
                    <a:pt x="18" y="31"/>
                  </a:lnTo>
                  <a:lnTo>
                    <a:pt x="5" y="1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3" name="Freeform 71"/>
            <p:cNvSpPr>
              <a:spLocks/>
            </p:cNvSpPr>
            <p:nvPr/>
          </p:nvSpPr>
          <p:spPr bwMode="auto">
            <a:xfrm>
              <a:off x="2827338" y="1576388"/>
              <a:ext cx="358775" cy="201613"/>
            </a:xfrm>
            <a:custGeom>
              <a:avLst/>
              <a:gdLst>
                <a:gd name="T0" fmla="*/ 0 w 226"/>
                <a:gd name="T1" fmla="*/ 13 h 127"/>
                <a:gd name="T2" fmla="*/ 0 w 226"/>
                <a:gd name="T3" fmla="*/ 13 h 127"/>
                <a:gd name="T4" fmla="*/ 20 w 226"/>
                <a:gd name="T5" fmla="*/ 39 h 127"/>
                <a:gd name="T6" fmla="*/ 43 w 226"/>
                <a:gd name="T7" fmla="*/ 63 h 127"/>
                <a:gd name="T8" fmla="*/ 68 w 226"/>
                <a:gd name="T9" fmla="*/ 84 h 127"/>
                <a:gd name="T10" fmla="*/ 93 w 226"/>
                <a:gd name="T11" fmla="*/ 102 h 127"/>
                <a:gd name="T12" fmla="*/ 120 w 226"/>
                <a:gd name="T13" fmla="*/ 115 h 127"/>
                <a:gd name="T14" fmla="*/ 134 w 226"/>
                <a:gd name="T15" fmla="*/ 120 h 127"/>
                <a:gd name="T16" fmla="*/ 147 w 226"/>
                <a:gd name="T17" fmla="*/ 124 h 127"/>
                <a:gd name="T18" fmla="*/ 161 w 226"/>
                <a:gd name="T19" fmla="*/ 126 h 127"/>
                <a:gd name="T20" fmla="*/ 174 w 226"/>
                <a:gd name="T21" fmla="*/ 127 h 127"/>
                <a:gd name="T22" fmla="*/ 186 w 226"/>
                <a:gd name="T23" fmla="*/ 126 h 127"/>
                <a:gd name="T24" fmla="*/ 201 w 226"/>
                <a:gd name="T25" fmla="*/ 124 h 127"/>
                <a:gd name="T26" fmla="*/ 201 w 226"/>
                <a:gd name="T27" fmla="*/ 124 h 127"/>
                <a:gd name="T28" fmla="*/ 213 w 226"/>
                <a:gd name="T29" fmla="*/ 120 h 127"/>
                <a:gd name="T30" fmla="*/ 226 w 226"/>
                <a:gd name="T31" fmla="*/ 113 h 127"/>
                <a:gd name="T32" fmla="*/ 226 w 226"/>
                <a:gd name="T33" fmla="*/ 113 h 127"/>
                <a:gd name="T34" fmla="*/ 215 w 226"/>
                <a:gd name="T35" fmla="*/ 90 h 127"/>
                <a:gd name="T36" fmla="*/ 203 w 226"/>
                <a:gd name="T37" fmla="*/ 70 h 127"/>
                <a:gd name="T38" fmla="*/ 190 w 226"/>
                <a:gd name="T39" fmla="*/ 52 h 127"/>
                <a:gd name="T40" fmla="*/ 176 w 226"/>
                <a:gd name="T41" fmla="*/ 38 h 127"/>
                <a:gd name="T42" fmla="*/ 161 w 226"/>
                <a:gd name="T43" fmla="*/ 27 h 127"/>
                <a:gd name="T44" fmla="*/ 145 w 226"/>
                <a:gd name="T45" fmla="*/ 18 h 127"/>
                <a:gd name="T46" fmla="*/ 131 w 226"/>
                <a:gd name="T47" fmla="*/ 11 h 127"/>
                <a:gd name="T48" fmla="*/ 115 w 226"/>
                <a:gd name="T49" fmla="*/ 5 h 127"/>
                <a:gd name="T50" fmla="*/ 99 w 226"/>
                <a:gd name="T51" fmla="*/ 2 h 127"/>
                <a:gd name="T52" fmla="*/ 84 w 226"/>
                <a:gd name="T53" fmla="*/ 0 h 127"/>
                <a:gd name="T54" fmla="*/ 68 w 226"/>
                <a:gd name="T55" fmla="*/ 0 h 127"/>
                <a:gd name="T56" fmla="*/ 54 w 226"/>
                <a:gd name="T57" fmla="*/ 0 h 127"/>
                <a:gd name="T58" fmla="*/ 25 w 226"/>
                <a:gd name="T59" fmla="*/ 5 h 127"/>
                <a:gd name="T60" fmla="*/ 0 w 226"/>
                <a:gd name="T61"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127">
                  <a:moveTo>
                    <a:pt x="0" y="13"/>
                  </a:moveTo>
                  <a:lnTo>
                    <a:pt x="0" y="13"/>
                  </a:lnTo>
                  <a:lnTo>
                    <a:pt x="20" y="39"/>
                  </a:lnTo>
                  <a:lnTo>
                    <a:pt x="43" y="63"/>
                  </a:lnTo>
                  <a:lnTo>
                    <a:pt x="68" y="84"/>
                  </a:lnTo>
                  <a:lnTo>
                    <a:pt x="93" y="102"/>
                  </a:lnTo>
                  <a:lnTo>
                    <a:pt x="120" y="115"/>
                  </a:lnTo>
                  <a:lnTo>
                    <a:pt x="134" y="120"/>
                  </a:lnTo>
                  <a:lnTo>
                    <a:pt x="147" y="124"/>
                  </a:lnTo>
                  <a:lnTo>
                    <a:pt x="161" y="126"/>
                  </a:lnTo>
                  <a:lnTo>
                    <a:pt x="174" y="127"/>
                  </a:lnTo>
                  <a:lnTo>
                    <a:pt x="186" y="126"/>
                  </a:lnTo>
                  <a:lnTo>
                    <a:pt x="201" y="124"/>
                  </a:lnTo>
                  <a:lnTo>
                    <a:pt x="201" y="124"/>
                  </a:lnTo>
                  <a:lnTo>
                    <a:pt x="213" y="120"/>
                  </a:lnTo>
                  <a:lnTo>
                    <a:pt x="226" y="113"/>
                  </a:lnTo>
                  <a:lnTo>
                    <a:pt x="226" y="113"/>
                  </a:lnTo>
                  <a:lnTo>
                    <a:pt x="215" y="90"/>
                  </a:lnTo>
                  <a:lnTo>
                    <a:pt x="203" y="70"/>
                  </a:lnTo>
                  <a:lnTo>
                    <a:pt x="190" y="52"/>
                  </a:lnTo>
                  <a:lnTo>
                    <a:pt x="176" y="38"/>
                  </a:lnTo>
                  <a:lnTo>
                    <a:pt x="161" y="27"/>
                  </a:lnTo>
                  <a:lnTo>
                    <a:pt x="145" y="18"/>
                  </a:lnTo>
                  <a:lnTo>
                    <a:pt x="131" y="11"/>
                  </a:lnTo>
                  <a:lnTo>
                    <a:pt x="115" y="5"/>
                  </a:lnTo>
                  <a:lnTo>
                    <a:pt x="99" y="2"/>
                  </a:lnTo>
                  <a:lnTo>
                    <a:pt x="84" y="0"/>
                  </a:lnTo>
                  <a:lnTo>
                    <a:pt x="68" y="0"/>
                  </a:lnTo>
                  <a:lnTo>
                    <a:pt x="54" y="0"/>
                  </a:lnTo>
                  <a:lnTo>
                    <a:pt x="25" y="5"/>
                  </a:lnTo>
                  <a:lnTo>
                    <a:pt x="0" y="13"/>
                  </a:lnTo>
                  <a:close/>
                </a:path>
              </a:pathLst>
            </a:custGeom>
            <a:solidFill>
              <a:srgbClr val="EDA6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4" name="Freeform 72"/>
            <p:cNvSpPr>
              <a:spLocks/>
            </p:cNvSpPr>
            <p:nvPr/>
          </p:nvSpPr>
          <p:spPr bwMode="auto">
            <a:xfrm>
              <a:off x="2827338" y="1576388"/>
              <a:ext cx="358775" cy="201613"/>
            </a:xfrm>
            <a:custGeom>
              <a:avLst/>
              <a:gdLst>
                <a:gd name="T0" fmla="*/ 0 w 226"/>
                <a:gd name="T1" fmla="*/ 13 h 127"/>
                <a:gd name="T2" fmla="*/ 0 w 226"/>
                <a:gd name="T3" fmla="*/ 13 h 127"/>
                <a:gd name="T4" fmla="*/ 20 w 226"/>
                <a:gd name="T5" fmla="*/ 39 h 127"/>
                <a:gd name="T6" fmla="*/ 43 w 226"/>
                <a:gd name="T7" fmla="*/ 63 h 127"/>
                <a:gd name="T8" fmla="*/ 68 w 226"/>
                <a:gd name="T9" fmla="*/ 84 h 127"/>
                <a:gd name="T10" fmla="*/ 93 w 226"/>
                <a:gd name="T11" fmla="*/ 102 h 127"/>
                <a:gd name="T12" fmla="*/ 120 w 226"/>
                <a:gd name="T13" fmla="*/ 115 h 127"/>
                <a:gd name="T14" fmla="*/ 134 w 226"/>
                <a:gd name="T15" fmla="*/ 120 h 127"/>
                <a:gd name="T16" fmla="*/ 147 w 226"/>
                <a:gd name="T17" fmla="*/ 124 h 127"/>
                <a:gd name="T18" fmla="*/ 161 w 226"/>
                <a:gd name="T19" fmla="*/ 126 h 127"/>
                <a:gd name="T20" fmla="*/ 174 w 226"/>
                <a:gd name="T21" fmla="*/ 127 h 127"/>
                <a:gd name="T22" fmla="*/ 186 w 226"/>
                <a:gd name="T23" fmla="*/ 126 h 127"/>
                <a:gd name="T24" fmla="*/ 201 w 226"/>
                <a:gd name="T25" fmla="*/ 124 h 127"/>
                <a:gd name="T26" fmla="*/ 201 w 226"/>
                <a:gd name="T27" fmla="*/ 124 h 127"/>
                <a:gd name="T28" fmla="*/ 213 w 226"/>
                <a:gd name="T29" fmla="*/ 120 h 127"/>
                <a:gd name="T30" fmla="*/ 226 w 226"/>
                <a:gd name="T31" fmla="*/ 113 h 127"/>
                <a:gd name="T32" fmla="*/ 226 w 226"/>
                <a:gd name="T33" fmla="*/ 113 h 127"/>
                <a:gd name="T34" fmla="*/ 215 w 226"/>
                <a:gd name="T35" fmla="*/ 90 h 127"/>
                <a:gd name="T36" fmla="*/ 203 w 226"/>
                <a:gd name="T37" fmla="*/ 70 h 127"/>
                <a:gd name="T38" fmla="*/ 190 w 226"/>
                <a:gd name="T39" fmla="*/ 52 h 127"/>
                <a:gd name="T40" fmla="*/ 176 w 226"/>
                <a:gd name="T41" fmla="*/ 38 h 127"/>
                <a:gd name="T42" fmla="*/ 161 w 226"/>
                <a:gd name="T43" fmla="*/ 27 h 127"/>
                <a:gd name="T44" fmla="*/ 145 w 226"/>
                <a:gd name="T45" fmla="*/ 18 h 127"/>
                <a:gd name="T46" fmla="*/ 131 w 226"/>
                <a:gd name="T47" fmla="*/ 11 h 127"/>
                <a:gd name="T48" fmla="*/ 115 w 226"/>
                <a:gd name="T49" fmla="*/ 5 h 127"/>
                <a:gd name="T50" fmla="*/ 99 w 226"/>
                <a:gd name="T51" fmla="*/ 2 h 127"/>
                <a:gd name="T52" fmla="*/ 84 w 226"/>
                <a:gd name="T53" fmla="*/ 0 h 127"/>
                <a:gd name="T54" fmla="*/ 68 w 226"/>
                <a:gd name="T55" fmla="*/ 0 h 127"/>
                <a:gd name="T56" fmla="*/ 54 w 226"/>
                <a:gd name="T57" fmla="*/ 0 h 127"/>
                <a:gd name="T58" fmla="*/ 25 w 226"/>
                <a:gd name="T59" fmla="*/ 5 h 127"/>
                <a:gd name="T60" fmla="*/ 0 w 226"/>
                <a:gd name="T61"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 h="127">
                  <a:moveTo>
                    <a:pt x="0" y="13"/>
                  </a:moveTo>
                  <a:lnTo>
                    <a:pt x="0" y="13"/>
                  </a:lnTo>
                  <a:lnTo>
                    <a:pt x="20" y="39"/>
                  </a:lnTo>
                  <a:lnTo>
                    <a:pt x="43" y="63"/>
                  </a:lnTo>
                  <a:lnTo>
                    <a:pt x="68" y="84"/>
                  </a:lnTo>
                  <a:lnTo>
                    <a:pt x="93" y="102"/>
                  </a:lnTo>
                  <a:lnTo>
                    <a:pt x="120" y="115"/>
                  </a:lnTo>
                  <a:lnTo>
                    <a:pt x="134" y="120"/>
                  </a:lnTo>
                  <a:lnTo>
                    <a:pt x="147" y="124"/>
                  </a:lnTo>
                  <a:lnTo>
                    <a:pt x="161" y="126"/>
                  </a:lnTo>
                  <a:lnTo>
                    <a:pt x="174" y="127"/>
                  </a:lnTo>
                  <a:lnTo>
                    <a:pt x="186" y="126"/>
                  </a:lnTo>
                  <a:lnTo>
                    <a:pt x="201" y="124"/>
                  </a:lnTo>
                  <a:lnTo>
                    <a:pt x="201" y="124"/>
                  </a:lnTo>
                  <a:lnTo>
                    <a:pt x="213" y="120"/>
                  </a:lnTo>
                  <a:lnTo>
                    <a:pt x="226" y="113"/>
                  </a:lnTo>
                  <a:lnTo>
                    <a:pt x="226" y="113"/>
                  </a:lnTo>
                  <a:lnTo>
                    <a:pt x="215" y="90"/>
                  </a:lnTo>
                  <a:lnTo>
                    <a:pt x="203" y="70"/>
                  </a:lnTo>
                  <a:lnTo>
                    <a:pt x="190" y="52"/>
                  </a:lnTo>
                  <a:lnTo>
                    <a:pt x="176" y="38"/>
                  </a:lnTo>
                  <a:lnTo>
                    <a:pt x="161" y="27"/>
                  </a:lnTo>
                  <a:lnTo>
                    <a:pt x="145" y="18"/>
                  </a:lnTo>
                  <a:lnTo>
                    <a:pt x="131" y="11"/>
                  </a:lnTo>
                  <a:lnTo>
                    <a:pt x="115" y="5"/>
                  </a:lnTo>
                  <a:lnTo>
                    <a:pt x="99" y="2"/>
                  </a:lnTo>
                  <a:lnTo>
                    <a:pt x="84" y="0"/>
                  </a:lnTo>
                  <a:lnTo>
                    <a:pt x="68" y="0"/>
                  </a:lnTo>
                  <a:lnTo>
                    <a:pt x="54" y="0"/>
                  </a:lnTo>
                  <a:lnTo>
                    <a:pt x="25" y="5"/>
                  </a:lnTo>
                  <a:lnTo>
                    <a:pt x="0" y="1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5" name="Freeform 73"/>
            <p:cNvSpPr>
              <a:spLocks/>
            </p:cNvSpPr>
            <p:nvPr/>
          </p:nvSpPr>
          <p:spPr bwMode="auto">
            <a:xfrm>
              <a:off x="2738438" y="1331913"/>
              <a:ext cx="576263" cy="423863"/>
            </a:xfrm>
            <a:custGeom>
              <a:avLst/>
              <a:gdLst>
                <a:gd name="T0" fmla="*/ 363 w 363"/>
                <a:gd name="T1" fmla="*/ 0 h 267"/>
                <a:gd name="T2" fmla="*/ 363 w 363"/>
                <a:gd name="T3" fmla="*/ 0 h 267"/>
                <a:gd name="T4" fmla="*/ 350 w 363"/>
                <a:gd name="T5" fmla="*/ 3 h 267"/>
                <a:gd name="T6" fmla="*/ 334 w 363"/>
                <a:gd name="T7" fmla="*/ 5 h 267"/>
                <a:gd name="T8" fmla="*/ 287 w 363"/>
                <a:gd name="T9" fmla="*/ 12 h 267"/>
                <a:gd name="T10" fmla="*/ 228 w 363"/>
                <a:gd name="T11" fmla="*/ 18 h 267"/>
                <a:gd name="T12" fmla="*/ 164 w 363"/>
                <a:gd name="T13" fmla="*/ 25 h 267"/>
                <a:gd name="T14" fmla="*/ 51 w 363"/>
                <a:gd name="T15" fmla="*/ 32 h 267"/>
                <a:gd name="T16" fmla="*/ 0 w 363"/>
                <a:gd name="T17" fmla="*/ 36 h 267"/>
                <a:gd name="T18" fmla="*/ 0 w 363"/>
                <a:gd name="T19" fmla="*/ 36 h 267"/>
                <a:gd name="T20" fmla="*/ 2 w 363"/>
                <a:gd name="T21" fmla="*/ 52 h 267"/>
                <a:gd name="T22" fmla="*/ 8 w 363"/>
                <a:gd name="T23" fmla="*/ 70 h 267"/>
                <a:gd name="T24" fmla="*/ 20 w 363"/>
                <a:gd name="T25" fmla="*/ 102 h 267"/>
                <a:gd name="T26" fmla="*/ 36 w 363"/>
                <a:gd name="T27" fmla="*/ 134 h 267"/>
                <a:gd name="T28" fmla="*/ 56 w 363"/>
                <a:gd name="T29" fmla="*/ 167 h 267"/>
                <a:gd name="T30" fmla="*/ 56 w 363"/>
                <a:gd name="T31" fmla="*/ 167 h 267"/>
                <a:gd name="T32" fmla="*/ 81 w 363"/>
                <a:gd name="T33" fmla="*/ 159 h 267"/>
                <a:gd name="T34" fmla="*/ 110 w 363"/>
                <a:gd name="T35" fmla="*/ 154 h 267"/>
                <a:gd name="T36" fmla="*/ 124 w 363"/>
                <a:gd name="T37" fmla="*/ 154 h 267"/>
                <a:gd name="T38" fmla="*/ 140 w 363"/>
                <a:gd name="T39" fmla="*/ 154 h 267"/>
                <a:gd name="T40" fmla="*/ 155 w 363"/>
                <a:gd name="T41" fmla="*/ 156 h 267"/>
                <a:gd name="T42" fmla="*/ 171 w 363"/>
                <a:gd name="T43" fmla="*/ 159 h 267"/>
                <a:gd name="T44" fmla="*/ 187 w 363"/>
                <a:gd name="T45" fmla="*/ 165 h 267"/>
                <a:gd name="T46" fmla="*/ 201 w 363"/>
                <a:gd name="T47" fmla="*/ 172 h 267"/>
                <a:gd name="T48" fmla="*/ 217 w 363"/>
                <a:gd name="T49" fmla="*/ 181 h 267"/>
                <a:gd name="T50" fmla="*/ 232 w 363"/>
                <a:gd name="T51" fmla="*/ 192 h 267"/>
                <a:gd name="T52" fmla="*/ 246 w 363"/>
                <a:gd name="T53" fmla="*/ 206 h 267"/>
                <a:gd name="T54" fmla="*/ 259 w 363"/>
                <a:gd name="T55" fmla="*/ 224 h 267"/>
                <a:gd name="T56" fmla="*/ 271 w 363"/>
                <a:gd name="T57" fmla="*/ 244 h 267"/>
                <a:gd name="T58" fmla="*/ 282 w 363"/>
                <a:gd name="T59" fmla="*/ 267 h 267"/>
                <a:gd name="T60" fmla="*/ 282 w 363"/>
                <a:gd name="T61" fmla="*/ 267 h 267"/>
                <a:gd name="T62" fmla="*/ 296 w 363"/>
                <a:gd name="T63" fmla="*/ 254 h 267"/>
                <a:gd name="T64" fmla="*/ 309 w 363"/>
                <a:gd name="T65" fmla="*/ 238 h 267"/>
                <a:gd name="T66" fmla="*/ 320 w 363"/>
                <a:gd name="T67" fmla="*/ 220 h 267"/>
                <a:gd name="T68" fmla="*/ 329 w 363"/>
                <a:gd name="T69" fmla="*/ 201 h 267"/>
                <a:gd name="T70" fmla="*/ 336 w 363"/>
                <a:gd name="T71" fmla="*/ 179 h 267"/>
                <a:gd name="T72" fmla="*/ 343 w 363"/>
                <a:gd name="T73" fmla="*/ 158 h 267"/>
                <a:gd name="T74" fmla="*/ 352 w 363"/>
                <a:gd name="T75" fmla="*/ 111 h 267"/>
                <a:gd name="T76" fmla="*/ 357 w 363"/>
                <a:gd name="T77" fmla="*/ 70 h 267"/>
                <a:gd name="T78" fmla="*/ 361 w 363"/>
                <a:gd name="T79" fmla="*/ 34 h 267"/>
                <a:gd name="T80" fmla="*/ 363 w 363"/>
                <a:gd name="T81"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3" h="267">
                  <a:moveTo>
                    <a:pt x="363" y="0"/>
                  </a:moveTo>
                  <a:lnTo>
                    <a:pt x="363" y="0"/>
                  </a:lnTo>
                  <a:lnTo>
                    <a:pt x="350" y="3"/>
                  </a:lnTo>
                  <a:lnTo>
                    <a:pt x="334" y="5"/>
                  </a:lnTo>
                  <a:lnTo>
                    <a:pt x="287" y="12"/>
                  </a:lnTo>
                  <a:lnTo>
                    <a:pt x="228" y="18"/>
                  </a:lnTo>
                  <a:lnTo>
                    <a:pt x="164" y="25"/>
                  </a:lnTo>
                  <a:lnTo>
                    <a:pt x="51" y="32"/>
                  </a:lnTo>
                  <a:lnTo>
                    <a:pt x="0" y="36"/>
                  </a:lnTo>
                  <a:lnTo>
                    <a:pt x="0" y="36"/>
                  </a:lnTo>
                  <a:lnTo>
                    <a:pt x="2" y="52"/>
                  </a:lnTo>
                  <a:lnTo>
                    <a:pt x="8" y="70"/>
                  </a:lnTo>
                  <a:lnTo>
                    <a:pt x="20" y="102"/>
                  </a:lnTo>
                  <a:lnTo>
                    <a:pt x="36" y="134"/>
                  </a:lnTo>
                  <a:lnTo>
                    <a:pt x="56" y="167"/>
                  </a:lnTo>
                  <a:lnTo>
                    <a:pt x="56" y="167"/>
                  </a:lnTo>
                  <a:lnTo>
                    <a:pt x="81" y="159"/>
                  </a:lnTo>
                  <a:lnTo>
                    <a:pt x="110" y="154"/>
                  </a:lnTo>
                  <a:lnTo>
                    <a:pt x="124" y="154"/>
                  </a:lnTo>
                  <a:lnTo>
                    <a:pt x="140" y="154"/>
                  </a:lnTo>
                  <a:lnTo>
                    <a:pt x="155" y="156"/>
                  </a:lnTo>
                  <a:lnTo>
                    <a:pt x="171" y="159"/>
                  </a:lnTo>
                  <a:lnTo>
                    <a:pt x="187" y="165"/>
                  </a:lnTo>
                  <a:lnTo>
                    <a:pt x="201" y="172"/>
                  </a:lnTo>
                  <a:lnTo>
                    <a:pt x="217" y="181"/>
                  </a:lnTo>
                  <a:lnTo>
                    <a:pt x="232" y="192"/>
                  </a:lnTo>
                  <a:lnTo>
                    <a:pt x="246" y="206"/>
                  </a:lnTo>
                  <a:lnTo>
                    <a:pt x="259" y="224"/>
                  </a:lnTo>
                  <a:lnTo>
                    <a:pt x="271" y="244"/>
                  </a:lnTo>
                  <a:lnTo>
                    <a:pt x="282" y="267"/>
                  </a:lnTo>
                  <a:lnTo>
                    <a:pt x="282" y="267"/>
                  </a:lnTo>
                  <a:lnTo>
                    <a:pt x="296" y="254"/>
                  </a:lnTo>
                  <a:lnTo>
                    <a:pt x="309" y="238"/>
                  </a:lnTo>
                  <a:lnTo>
                    <a:pt x="320" y="220"/>
                  </a:lnTo>
                  <a:lnTo>
                    <a:pt x="329" y="201"/>
                  </a:lnTo>
                  <a:lnTo>
                    <a:pt x="336" y="179"/>
                  </a:lnTo>
                  <a:lnTo>
                    <a:pt x="343" y="158"/>
                  </a:lnTo>
                  <a:lnTo>
                    <a:pt x="352" y="111"/>
                  </a:lnTo>
                  <a:lnTo>
                    <a:pt x="357" y="70"/>
                  </a:lnTo>
                  <a:lnTo>
                    <a:pt x="361" y="34"/>
                  </a:lnTo>
                  <a:lnTo>
                    <a:pt x="363" y="0"/>
                  </a:lnTo>
                  <a:close/>
                </a:path>
              </a:pathLst>
            </a:custGeom>
            <a:solidFill>
              <a:srgbClr val="763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6" name="Freeform 74"/>
            <p:cNvSpPr>
              <a:spLocks/>
            </p:cNvSpPr>
            <p:nvPr/>
          </p:nvSpPr>
          <p:spPr bwMode="auto">
            <a:xfrm>
              <a:off x="2738438" y="1331913"/>
              <a:ext cx="576263" cy="423863"/>
            </a:xfrm>
            <a:custGeom>
              <a:avLst/>
              <a:gdLst>
                <a:gd name="T0" fmla="*/ 363 w 363"/>
                <a:gd name="T1" fmla="*/ 0 h 267"/>
                <a:gd name="T2" fmla="*/ 363 w 363"/>
                <a:gd name="T3" fmla="*/ 0 h 267"/>
                <a:gd name="T4" fmla="*/ 350 w 363"/>
                <a:gd name="T5" fmla="*/ 3 h 267"/>
                <a:gd name="T6" fmla="*/ 334 w 363"/>
                <a:gd name="T7" fmla="*/ 5 h 267"/>
                <a:gd name="T8" fmla="*/ 287 w 363"/>
                <a:gd name="T9" fmla="*/ 12 h 267"/>
                <a:gd name="T10" fmla="*/ 228 w 363"/>
                <a:gd name="T11" fmla="*/ 18 h 267"/>
                <a:gd name="T12" fmla="*/ 164 w 363"/>
                <a:gd name="T13" fmla="*/ 25 h 267"/>
                <a:gd name="T14" fmla="*/ 51 w 363"/>
                <a:gd name="T15" fmla="*/ 32 h 267"/>
                <a:gd name="T16" fmla="*/ 0 w 363"/>
                <a:gd name="T17" fmla="*/ 36 h 267"/>
                <a:gd name="T18" fmla="*/ 0 w 363"/>
                <a:gd name="T19" fmla="*/ 36 h 267"/>
                <a:gd name="T20" fmla="*/ 2 w 363"/>
                <a:gd name="T21" fmla="*/ 52 h 267"/>
                <a:gd name="T22" fmla="*/ 8 w 363"/>
                <a:gd name="T23" fmla="*/ 70 h 267"/>
                <a:gd name="T24" fmla="*/ 20 w 363"/>
                <a:gd name="T25" fmla="*/ 102 h 267"/>
                <a:gd name="T26" fmla="*/ 36 w 363"/>
                <a:gd name="T27" fmla="*/ 134 h 267"/>
                <a:gd name="T28" fmla="*/ 56 w 363"/>
                <a:gd name="T29" fmla="*/ 167 h 267"/>
                <a:gd name="T30" fmla="*/ 56 w 363"/>
                <a:gd name="T31" fmla="*/ 167 h 267"/>
                <a:gd name="T32" fmla="*/ 81 w 363"/>
                <a:gd name="T33" fmla="*/ 159 h 267"/>
                <a:gd name="T34" fmla="*/ 110 w 363"/>
                <a:gd name="T35" fmla="*/ 154 h 267"/>
                <a:gd name="T36" fmla="*/ 124 w 363"/>
                <a:gd name="T37" fmla="*/ 154 h 267"/>
                <a:gd name="T38" fmla="*/ 140 w 363"/>
                <a:gd name="T39" fmla="*/ 154 h 267"/>
                <a:gd name="T40" fmla="*/ 155 w 363"/>
                <a:gd name="T41" fmla="*/ 156 h 267"/>
                <a:gd name="T42" fmla="*/ 171 w 363"/>
                <a:gd name="T43" fmla="*/ 159 h 267"/>
                <a:gd name="T44" fmla="*/ 187 w 363"/>
                <a:gd name="T45" fmla="*/ 165 h 267"/>
                <a:gd name="T46" fmla="*/ 201 w 363"/>
                <a:gd name="T47" fmla="*/ 172 h 267"/>
                <a:gd name="T48" fmla="*/ 217 w 363"/>
                <a:gd name="T49" fmla="*/ 181 h 267"/>
                <a:gd name="T50" fmla="*/ 232 w 363"/>
                <a:gd name="T51" fmla="*/ 192 h 267"/>
                <a:gd name="T52" fmla="*/ 246 w 363"/>
                <a:gd name="T53" fmla="*/ 206 h 267"/>
                <a:gd name="T54" fmla="*/ 259 w 363"/>
                <a:gd name="T55" fmla="*/ 224 h 267"/>
                <a:gd name="T56" fmla="*/ 271 w 363"/>
                <a:gd name="T57" fmla="*/ 244 h 267"/>
                <a:gd name="T58" fmla="*/ 282 w 363"/>
                <a:gd name="T59" fmla="*/ 267 h 267"/>
                <a:gd name="T60" fmla="*/ 282 w 363"/>
                <a:gd name="T61" fmla="*/ 267 h 267"/>
                <a:gd name="T62" fmla="*/ 296 w 363"/>
                <a:gd name="T63" fmla="*/ 254 h 267"/>
                <a:gd name="T64" fmla="*/ 309 w 363"/>
                <a:gd name="T65" fmla="*/ 238 h 267"/>
                <a:gd name="T66" fmla="*/ 320 w 363"/>
                <a:gd name="T67" fmla="*/ 220 h 267"/>
                <a:gd name="T68" fmla="*/ 329 w 363"/>
                <a:gd name="T69" fmla="*/ 201 h 267"/>
                <a:gd name="T70" fmla="*/ 336 w 363"/>
                <a:gd name="T71" fmla="*/ 179 h 267"/>
                <a:gd name="T72" fmla="*/ 343 w 363"/>
                <a:gd name="T73" fmla="*/ 158 h 267"/>
                <a:gd name="T74" fmla="*/ 352 w 363"/>
                <a:gd name="T75" fmla="*/ 111 h 267"/>
                <a:gd name="T76" fmla="*/ 357 w 363"/>
                <a:gd name="T77" fmla="*/ 70 h 267"/>
                <a:gd name="T78" fmla="*/ 361 w 363"/>
                <a:gd name="T79" fmla="*/ 34 h 267"/>
                <a:gd name="T80" fmla="*/ 363 w 363"/>
                <a:gd name="T81"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3" h="267">
                  <a:moveTo>
                    <a:pt x="363" y="0"/>
                  </a:moveTo>
                  <a:lnTo>
                    <a:pt x="363" y="0"/>
                  </a:lnTo>
                  <a:lnTo>
                    <a:pt x="350" y="3"/>
                  </a:lnTo>
                  <a:lnTo>
                    <a:pt x="334" y="5"/>
                  </a:lnTo>
                  <a:lnTo>
                    <a:pt x="287" y="12"/>
                  </a:lnTo>
                  <a:lnTo>
                    <a:pt x="228" y="18"/>
                  </a:lnTo>
                  <a:lnTo>
                    <a:pt x="164" y="25"/>
                  </a:lnTo>
                  <a:lnTo>
                    <a:pt x="51" y="32"/>
                  </a:lnTo>
                  <a:lnTo>
                    <a:pt x="0" y="36"/>
                  </a:lnTo>
                  <a:lnTo>
                    <a:pt x="0" y="36"/>
                  </a:lnTo>
                  <a:lnTo>
                    <a:pt x="2" y="52"/>
                  </a:lnTo>
                  <a:lnTo>
                    <a:pt x="8" y="70"/>
                  </a:lnTo>
                  <a:lnTo>
                    <a:pt x="20" y="102"/>
                  </a:lnTo>
                  <a:lnTo>
                    <a:pt x="36" y="134"/>
                  </a:lnTo>
                  <a:lnTo>
                    <a:pt x="56" y="167"/>
                  </a:lnTo>
                  <a:lnTo>
                    <a:pt x="56" y="167"/>
                  </a:lnTo>
                  <a:lnTo>
                    <a:pt x="81" y="159"/>
                  </a:lnTo>
                  <a:lnTo>
                    <a:pt x="110" y="154"/>
                  </a:lnTo>
                  <a:lnTo>
                    <a:pt x="124" y="154"/>
                  </a:lnTo>
                  <a:lnTo>
                    <a:pt x="140" y="154"/>
                  </a:lnTo>
                  <a:lnTo>
                    <a:pt x="155" y="156"/>
                  </a:lnTo>
                  <a:lnTo>
                    <a:pt x="171" y="159"/>
                  </a:lnTo>
                  <a:lnTo>
                    <a:pt x="187" y="165"/>
                  </a:lnTo>
                  <a:lnTo>
                    <a:pt x="201" y="172"/>
                  </a:lnTo>
                  <a:lnTo>
                    <a:pt x="217" y="181"/>
                  </a:lnTo>
                  <a:lnTo>
                    <a:pt x="232" y="192"/>
                  </a:lnTo>
                  <a:lnTo>
                    <a:pt x="246" y="206"/>
                  </a:lnTo>
                  <a:lnTo>
                    <a:pt x="259" y="224"/>
                  </a:lnTo>
                  <a:lnTo>
                    <a:pt x="271" y="244"/>
                  </a:lnTo>
                  <a:lnTo>
                    <a:pt x="282" y="267"/>
                  </a:lnTo>
                  <a:lnTo>
                    <a:pt x="282" y="267"/>
                  </a:lnTo>
                  <a:lnTo>
                    <a:pt x="296" y="254"/>
                  </a:lnTo>
                  <a:lnTo>
                    <a:pt x="309" y="238"/>
                  </a:lnTo>
                  <a:lnTo>
                    <a:pt x="320" y="220"/>
                  </a:lnTo>
                  <a:lnTo>
                    <a:pt x="329" y="201"/>
                  </a:lnTo>
                  <a:lnTo>
                    <a:pt x="336" y="179"/>
                  </a:lnTo>
                  <a:lnTo>
                    <a:pt x="343" y="158"/>
                  </a:lnTo>
                  <a:lnTo>
                    <a:pt x="352" y="111"/>
                  </a:lnTo>
                  <a:lnTo>
                    <a:pt x="357" y="70"/>
                  </a:lnTo>
                  <a:lnTo>
                    <a:pt x="361" y="34"/>
                  </a:lnTo>
                  <a:lnTo>
                    <a:pt x="3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7" name="Freeform 75"/>
            <p:cNvSpPr>
              <a:spLocks/>
            </p:cNvSpPr>
            <p:nvPr/>
          </p:nvSpPr>
          <p:spPr bwMode="auto">
            <a:xfrm>
              <a:off x="2833688" y="1058863"/>
              <a:ext cx="84138" cy="114300"/>
            </a:xfrm>
            <a:custGeom>
              <a:avLst/>
              <a:gdLst>
                <a:gd name="T0" fmla="*/ 50 w 53"/>
                <a:gd name="T1" fmla="*/ 27 h 72"/>
                <a:gd name="T2" fmla="*/ 50 w 53"/>
                <a:gd name="T3" fmla="*/ 27 h 72"/>
                <a:gd name="T4" fmla="*/ 53 w 53"/>
                <a:gd name="T5" fmla="*/ 41 h 72"/>
                <a:gd name="T6" fmla="*/ 53 w 53"/>
                <a:gd name="T7" fmla="*/ 54 h 72"/>
                <a:gd name="T8" fmla="*/ 52 w 53"/>
                <a:gd name="T9" fmla="*/ 61 h 72"/>
                <a:gd name="T10" fmla="*/ 48 w 53"/>
                <a:gd name="T11" fmla="*/ 64 h 72"/>
                <a:gd name="T12" fmla="*/ 44 w 53"/>
                <a:gd name="T13" fmla="*/ 68 h 72"/>
                <a:gd name="T14" fmla="*/ 41 w 53"/>
                <a:gd name="T15" fmla="*/ 72 h 72"/>
                <a:gd name="T16" fmla="*/ 41 w 53"/>
                <a:gd name="T17" fmla="*/ 72 h 72"/>
                <a:gd name="T18" fmla="*/ 35 w 53"/>
                <a:gd name="T19" fmla="*/ 72 h 72"/>
                <a:gd name="T20" fmla="*/ 32 w 53"/>
                <a:gd name="T21" fmla="*/ 72 h 72"/>
                <a:gd name="T22" fmla="*/ 26 w 53"/>
                <a:gd name="T23" fmla="*/ 70 h 72"/>
                <a:gd name="T24" fmla="*/ 21 w 53"/>
                <a:gd name="T25" fmla="*/ 68 h 72"/>
                <a:gd name="T26" fmla="*/ 12 w 53"/>
                <a:gd name="T27" fmla="*/ 59 h 72"/>
                <a:gd name="T28" fmla="*/ 3 w 53"/>
                <a:gd name="T29" fmla="*/ 46 h 72"/>
                <a:gd name="T30" fmla="*/ 3 w 53"/>
                <a:gd name="T31" fmla="*/ 46 h 72"/>
                <a:gd name="T32" fmla="*/ 0 w 53"/>
                <a:gd name="T33" fmla="*/ 32 h 72"/>
                <a:gd name="T34" fmla="*/ 0 w 53"/>
                <a:gd name="T35" fmla="*/ 18 h 72"/>
                <a:gd name="T36" fmla="*/ 1 w 53"/>
                <a:gd name="T37" fmla="*/ 12 h 72"/>
                <a:gd name="T38" fmla="*/ 5 w 53"/>
                <a:gd name="T39" fmla="*/ 9 h 72"/>
                <a:gd name="T40" fmla="*/ 9 w 53"/>
                <a:gd name="T41" fmla="*/ 5 h 72"/>
                <a:gd name="T42" fmla="*/ 12 w 53"/>
                <a:gd name="T43" fmla="*/ 2 h 72"/>
                <a:gd name="T44" fmla="*/ 12 w 53"/>
                <a:gd name="T45" fmla="*/ 2 h 72"/>
                <a:gd name="T46" fmla="*/ 18 w 53"/>
                <a:gd name="T47" fmla="*/ 0 h 72"/>
                <a:gd name="T48" fmla="*/ 21 w 53"/>
                <a:gd name="T49" fmla="*/ 2 h 72"/>
                <a:gd name="T50" fmla="*/ 26 w 53"/>
                <a:gd name="T51" fmla="*/ 2 h 72"/>
                <a:gd name="T52" fmla="*/ 32 w 53"/>
                <a:gd name="T53" fmla="*/ 5 h 72"/>
                <a:gd name="T54" fmla="*/ 41 w 53"/>
                <a:gd name="T55" fmla="*/ 14 h 72"/>
                <a:gd name="T56" fmla="*/ 50 w 53"/>
                <a:gd name="T57"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 h="72">
                  <a:moveTo>
                    <a:pt x="50" y="27"/>
                  </a:moveTo>
                  <a:lnTo>
                    <a:pt x="50" y="27"/>
                  </a:lnTo>
                  <a:lnTo>
                    <a:pt x="53" y="41"/>
                  </a:lnTo>
                  <a:lnTo>
                    <a:pt x="53" y="54"/>
                  </a:lnTo>
                  <a:lnTo>
                    <a:pt x="52" y="61"/>
                  </a:lnTo>
                  <a:lnTo>
                    <a:pt x="48" y="64"/>
                  </a:lnTo>
                  <a:lnTo>
                    <a:pt x="44" y="68"/>
                  </a:lnTo>
                  <a:lnTo>
                    <a:pt x="41" y="72"/>
                  </a:lnTo>
                  <a:lnTo>
                    <a:pt x="41" y="72"/>
                  </a:lnTo>
                  <a:lnTo>
                    <a:pt x="35" y="72"/>
                  </a:lnTo>
                  <a:lnTo>
                    <a:pt x="32" y="72"/>
                  </a:lnTo>
                  <a:lnTo>
                    <a:pt x="26" y="70"/>
                  </a:lnTo>
                  <a:lnTo>
                    <a:pt x="21" y="68"/>
                  </a:lnTo>
                  <a:lnTo>
                    <a:pt x="12" y="59"/>
                  </a:lnTo>
                  <a:lnTo>
                    <a:pt x="3" y="46"/>
                  </a:lnTo>
                  <a:lnTo>
                    <a:pt x="3" y="46"/>
                  </a:lnTo>
                  <a:lnTo>
                    <a:pt x="0" y="32"/>
                  </a:lnTo>
                  <a:lnTo>
                    <a:pt x="0" y="18"/>
                  </a:lnTo>
                  <a:lnTo>
                    <a:pt x="1" y="12"/>
                  </a:lnTo>
                  <a:lnTo>
                    <a:pt x="5" y="9"/>
                  </a:lnTo>
                  <a:lnTo>
                    <a:pt x="9" y="5"/>
                  </a:lnTo>
                  <a:lnTo>
                    <a:pt x="12" y="2"/>
                  </a:lnTo>
                  <a:lnTo>
                    <a:pt x="12" y="2"/>
                  </a:lnTo>
                  <a:lnTo>
                    <a:pt x="18" y="0"/>
                  </a:lnTo>
                  <a:lnTo>
                    <a:pt x="21" y="2"/>
                  </a:lnTo>
                  <a:lnTo>
                    <a:pt x="26" y="2"/>
                  </a:lnTo>
                  <a:lnTo>
                    <a:pt x="32" y="5"/>
                  </a:lnTo>
                  <a:lnTo>
                    <a:pt x="41" y="14"/>
                  </a:lnTo>
                  <a:lnTo>
                    <a:pt x="50" y="27"/>
                  </a:lnTo>
                  <a:close/>
                </a:path>
              </a:pathLst>
            </a:custGeom>
            <a:solidFill>
              <a:srgbClr val="1B13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8" name="Freeform 76"/>
            <p:cNvSpPr>
              <a:spLocks/>
            </p:cNvSpPr>
            <p:nvPr/>
          </p:nvSpPr>
          <p:spPr bwMode="auto">
            <a:xfrm>
              <a:off x="2833688" y="1058863"/>
              <a:ext cx="84138" cy="114300"/>
            </a:xfrm>
            <a:custGeom>
              <a:avLst/>
              <a:gdLst>
                <a:gd name="T0" fmla="*/ 50 w 53"/>
                <a:gd name="T1" fmla="*/ 27 h 72"/>
                <a:gd name="T2" fmla="*/ 50 w 53"/>
                <a:gd name="T3" fmla="*/ 27 h 72"/>
                <a:gd name="T4" fmla="*/ 53 w 53"/>
                <a:gd name="T5" fmla="*/ 41 h 72"/>
                <a:gd name="T6" fmla="*/ 53 w 53"/>
                <a:gd name="T7" fmla="*/ 54 h 72"/>
                <a:gd name="T8" fmla="*/ 52 w 53"/>
                <a:gd name="T9" fmla="*/ 61 h 72"/>
                <a:gd name="T10" fmla="*/ 48 w 53"/>
                <a:gd name="T11" fmla="*/ 64 h 72"/>
                <a:gd name="T12" fmla="*/ 44 w 53"/>
                <a:gd name="T13" fmla="*/ 68 h 72"/>
                <a:gd name="T14" fmla="*/ 41 w 53"/>
                <a:gd name="T15" fmla="*/ 72 h 72"/>
                <a:gd name="T16" fmla="*/ 41 w 53"/>
                <a:gd name="T17" fmla="*/ 72 h 72"/>
                <a:gd name="T18" fmla="*/ 35 w 53"/>
                <a:gd name="T19" fmla="*/ 72 h 72"/>
                <a:gd name="T20" fmla="*/ 32 w 53"/>
                <a:gd name="T21" fmla="*/ 72 h 72"/>
                <a:gd name="T22" fmla="*/ 26 w 53"/>
                <a:gd name="T23" fmla="*/ 70 h 72"/>
                <a:gd name="T24" fmla="*/ 21 w 53"/>
                <a:gd name="T25" fmla="*/ 68 h 72"/>
                <a:gd name="T26" fmla="*/ 12 w 53"/>
                <a:gd name="T27" fmla="*/ 59 h 72"/>
                <a:gd name="T28" fmla="*/ 3 w 53"/>
                <a:gd name="T29" fmla="*/ 46 h 72"/>
                <a:gd name="T30" fmla="*/ 3 w 53"/>
                <a:gd name="T31" fmla="*/ 46 h 72"/>
                <a:gd name="T32" fmla="*/ 0 w 53"/>
                <a:gd name="T33" fmla="*/ 32 h 72"/>
                <a:gd name="T34" fmla="*/ 0 w 53"/>
                <a:gd name="T35" fmla="*/ 18 h 72"/>
                <a:gd name="T36" fmla="*/ 1 w 53"/>
                <a:gd name="T37" fmla="*/ 12 h 72"/>
                <a:gd name="T38" fmla="*/ 5 w 53"/>
                <a:gd name="T39" fmla="*/ 9 h 72"/>
                <a:gd name="T40" fmla="*/ 9 w 53"/>
                <a:gd name="T41" fmla="*/ 5 h 72"/>
                <a:gd name="T42" fmla="*/ 12 w 53"/>
                <a:gd name="T43" fmla="*/ 2 h 72"/>
                <a:gd name="T44" fmla="*/ 12 w 53"/>
                <a:gd name="T45" fmla="*/ 2 h 72"/>
                <a:gd name="T46" fmla="*/ 18 w 53"/>
                <a:gd name="T47" fmla="*/ 0 h 72"/>
                <a:gd name="T48" fmla="*/ 21 w 53"/>
                <a:gd name="T49" fmla="*/ 2 h 72"/>
                <a:gd name="T50" fmla="*/ 26 w 53"/>
                <a:gd name="T51" fmla="*/ 2 h 72"/>
                <a:gd name="T52" fmla="*/ 32 w 53"/>
                <a:gd name="T53" fmla="*/ 5 h 72"/>
                <a:gd name="T54" fmla="*/ 41 w 53"/>
                <a:gd name="T55" fmla="*/ 14 h 72"/>
                <a:gd name="T56" fmla="*/ 50 w 53"/>
                <a:gd name="T57"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 h="72">
                  <a:moveTo>
                    <a:pt x="50" y="27"/>
                  </a:moveTo>
                  <a:lnTo>
                    <a:pt x="50" y="27"/>
                  </a:lnTo>
                  <a:lnTo>
                    <a:pt x="53" y="41"/>
                  </a:lnTo>
                  <a:lnTo>
                    <a:pt x="53" y="54"/>
                  </a:lnTo>
                  <a:lnTo>
                    <a:pt x="52" y="61"/>
                  </a:lnTo>
                  <a:lnTo>
                    <a:pt x="48" y="64"/>
                  </a:lnTo>
                  <a:lnTo>
                    <a:pt x="44" y="68"/>
                  </a:lnTo>
                  <a:lnTo>
                    <a:pt x="41" y="72"/>
                  </a:lnTo>
                  <a:lnTo>
                    <a:pt x="41" y="72"/>
                  </a:lnTo>
                  <a:lnTo>
                    <a:pt x="35" y="72"/>
                  </a:lnTo>
                  <a:lnTo>
                    <a:pt x="32" y="72"/>
                  </a:lnTo>
                  <a:lnTo>
                    <a:pt x="26" y="70"/>
                  </a:lnTo>
                  <a:lnTo>
                    <a:pt x="21" y="68"/>
                  </a:lnTo>
                  <a:lnTo>
                    <a:pt x="12" y="59"/>
                  </a:lnTo>
                  <a:lnTo>
                    <a:pt x="3" y="46"/>
                  </a:lnTo>
                  <a:lnTo>
                    <a:pt x="3" y="46"/>
                  </a:lnTo>
                  <a:lnTo>
                    <a:pt x="0" y="32"/>
                  </a:lnTo>
                  <a:lnTo>
                    <a:pt x="0" y="18"/>
                  </a:lnTo>
                  <a:lnTo>
                    <a:pt x="1" y="12"/>
                  </a:lnTo>
                  <a:lnTo>
                    <a:pt x="5" y="9"/>
                  </a:lnTo>
                  <a:lnTo>
                    <a:pt x="9" y="5"/>
                  </a:lnTo>
                  <a:lnTo>
                    <a:pt x="12" y="2"/>
                  </a:lnTo>
                  <a:lnTo>
                    <a:pt x="12" y="2"/>
                  </a:lnTo>
                  <a:lnTo>
                    <a:pt x="18" y="0"/>
                  </a:lnTo>
                  <a:lnTo>
                    <a:pt x="21" y="2"/>
                  </a:lnTo>
                  <a:lnTo>
                    <a:pt x="26" y="2"/>
                  </a:lnTo>
                  <a:lnTo>
                    <a:pt x="32" y="5"/>
                  </a:lnTo>
                  <a:lnTo>
                    <a:pt x="41" y="14"/>
                  </a:lnTo>
                  <a:lnTo>
                    <a:pt x="5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79" name="Freeform 77"/>
            <p:cNvSpPr>
              <a:spLocks/>
            </p:cNvSpPr>
            <p:nvPr/>
          </p:nvSpPr>
          <p:spPr bwMode="auto">
            <a:xfrm>
              <a:off x="3157538" y="927100"/>
              <a:ext cx="85725" cy="114300"/>
            </a:xfrm>
            <a:custGeom>
              <a:avLst/>
              <a:gdLst>
                <a:gd name="T0" fmla="*/ 50 w 54"/>
                <a:gd name="T1" fmla="*/ 27 h 72"/>
                <a:gd name="T2" fmla="*/ 50 w 54"/>
                <a:gd name="T3" fmla="*/ 27 h 72"/>
                <a:gd name="T4" fmla="*/ 54 w 54"/>
                <a:gd name="T5" fmla="*/ 42 h 72"/>
                <a:gd name="T6" fmla="*/ 54 w 54"/>
                <a:gd name="T7" fmla="*/ 54 h 72"/>
                <a:gd name="T8" fmla="*/ 52 w 54"/>
                <a:gd name="T9" fmla="*/ 60 h 72"/>
                <a:gd name="T10" fmla="*/ 50 w 54"/>
                <a:gd name="T11" fmla="*/ 65 h 72"/>
                <a:gd name="T12" fmla="*/ 47 w 54"/>
                <a:gd name="T13" fmla="*/ 68 h 72"/>
                <a:gd name="T14" fmla="*/ 41 w 54"/>
                <a:gd name="T15" fmla="*/ 72 h 72"/>
                <a:gd name="T16" fmla="*/ 41 w 54"/>
                <a:gd name="T17" fmla="*/ 72 h 72"/>
                <a:gd name="T18" fmla="*/ 38 w 54"/>
                <a:gd name="T19" fmla="*/ 72 h 72"/>
                <a:gd name="T20" fmla="*/ 32 w 54"/>
                <a:gd name="T21" fmla="*/ 72 h 72"/>
                <a:gd name="T22" fmla="*/ 27 w 54"/>
                <a:gd name="T23" fmla="*/ 70 h 72"/>
                <a:gd name="T24" fmla="*/ 21 w 54"/>
                <a:gd name="T25" fmla="*/ 68 h 72"/>
                <a:gd name="T26" fmla="*/ 13 w 54"/>
                <a:gd name="T27" fmla="*/ 60 h 72"/>
                <a:gd name="T28" fmla="*/ 5 w 54"/>
                <a:gd name="T29" fmla="*/ 47 h 72"/>
                <a:gd name="T30" fmla="*/ 5 w 54"/>
                <a:gd name="T31" fmla="*/ 47 h 72"/>
                <a:gd name="T32" fmla="*/ 0 w 54"/>
                <a:gd name="T33" fmla="*/ 33 h 72"/>
                <a:gd name="T34" fmla="*/ 2 w 54"/>
                <a:gd name="T35" fmla="*/ 18 h 72"/>
                <a:gd name="T36" fmla="*/ 2 w 54"/>
                <a:gd name="T37" fmla="*/ 13 h 72"/>
                <a:gd name="T38" fmla="*/ 5 w 54"/>
                <a:gd name="T39" fmla="*/ 9 h 72"/>
                <a:gd name="T40" fmla="*/ 9 w 54"/>
                <a:gd name="T41" fmla="*/ 4 h 72"/>
                <a:gd name="T42" fmla="*/ 13 w 54"/>
                <a:gd name="T43" fmla="*/ 2 h 72"/>
                <a:gd name="T44" fmla="*/ 13 w 54"/>
                <a:gd name="T45" fmla="*/ 2 h 72"/>
                <a:gd name="T46" fmla="*/ 18 w 54"/>
                <a:gd name="T47" fmla="*/ 0 h 72"/>
                <a:gd name="T48" fmla="*/ 23 w 54"/>
                <a:gd name="T49" fmla="*/ 0 h 72"/>
                <a:gd name="T50" fmla="*/ 29 w 54"/>
                <a:gd name="T51" fmla="*/ 2 h 72"/>
                <a:gd name="T52" fmla="*/ 32 w 54"/>
                <a:gd name="T53" fmla="*/ 6 h 72"/>
                <a:gd name="T54" fmla="*/ 43 w 54"/>
                <a:gd name="T55" fmla="*/ 15 h 72"/>
                <a:gd name="T56" fmla="*/ 50 w 54"/>
                <a:gd name="T57"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2">
                  <a:moveTo>
                    <a:pt x="50" y="27"/>
                  </a:moveTo>
                  <a:lnTo>
                    <a:pt x="50" y="27"/>
                  </a:lnTo>
                  <a:lnTo>
                    <a:pt x="54" y="42"/>
                  </a:lnTo>
                  <a:lnTo>
                    <a:pt x="54" y="54"/>
                  </a:lnTo>
                  <a:lnTo>
                    <a:pt x="52" y="60"/>
                  </a:lnTo>
                  <a:lnTo>
                    <a:pt x="50" y="65"/>
                  </a:lnTo>
                  <a:lnTo>
                    <a:pt x="47" y="68"/>
                  </a:lnTo>
                  <a:lnTo>
                    <a:pt x="41" y="72"/>
                  </a:lnTo>
                  <a:lnTo>
                    <a:pt x="41" y="72"/>
                  </a:lnTo>
                  <a:lnTo>
                    <a:pt x="38" y="72"/>
                  </a:lnTo>
                  <a:lnTo>
                    <a:pt x="32" y="72"/>
                  </a:lnTo>
                  <a:lnTo>
                    <a:pt x="27" y="70"/>
                  </a:lnTo>
                  <a:lnTo>
                    <a:pt x="21" y="68"/>
                  </a:lnTo>
                  <a:lnTo>
                    <a:pt x="13" y="60"/>
                  </a:lnTo>
                  <a:lnTo>
                    <a:pt x="5" y="47"/>
                  </a:lnTo>
                  <a:lnTo>
                    <a:pt x="5" y="47"/>
                  </a:lnTo>
                  <a:lnTo>
                    <a:pt x="0" y="33"/>
                  </a:lnTo>
                  <a:lnTo>
                    <a:pt x="2" y="18"/>
                  </a:lnTo>
                  <a:lnTo>
                    <a:pt x="2" y="13"/>
                  </a:lnTo>
                  <a:lnTo>
                    <a:pt x="5" y="9"/>
                  </a:lnTo>
                  <a:lnTo>
                    <a:pt x="9" y="4"/>
                  </a:lnTo>
                  <a:lnTo>
                    <a:pt x="13" y="2"/>
                  </a:lnTo>
                  <a:lnTo>
                    <a:pt x="13" y="2"/>
                  </a:lnTo>
                  <a:lnTo>
                    <a:pt x="18" y="0"/>
                  </a:lnTo>
                  <a:lnTo>
                    <a:pt x="23" y="0"/>
                  </a:lnTo>
                  <a:lnTo>
                    <a:pt x="29" y="2"/>
                  </a:lnTo>
                  <a:lnTo>
                    <a:pt x="32" y="6"/>
                  </a:lnTo>
                  <a:lnTo>
                    <a:pt x="43" y="15"/>
                  </a:lnTo>
                  <a:lnTo>
                    <a:pt x="50" y="27"/>
                  </a:lnTo>
                  <a:close/>
                </a:path>
              </a:pathLst>
            </a:custGeom>
            <a:solidFill>
              <a:srgbClr val="1B13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0" name="Freeform 78"/>
            <p:cNvSpPr>
              <a:spLocks/>
            </p:cNvSpPr>
            <p:nvPr/>
          </p:nvSpPr>
          <p:spPr bwMode="auto">
            <a:xfrm>
              <a:off x="3157538" y="927100"/>
              <a:ext cx="85725" cy="114300"/>
            </a:xfrm>
            <a:custGeom>
              <a:avLst/>
              <a:gdLst>
                <a:gd name="T0" fmla="*/ 50 w 54"/>
                <a:gd name="T1" fmla="*/ 27 h 72"/>
                <a:gd name="T2" fmla="*/ 50 w 54"/>
                <a:gd name="T3" fmla="*/ 27 h 72"/>
                <a:gd name="T4" fmla="*/ 54 w 54"/>
                <a:gd name="T5" fmla="*/ 42 h 72"/>
                <a:gd name="T6" fmla="*/ 54 w 54"/>
                <a:gd name="T7" fmla="*/ 54 h 72"/>
                <a:gd name="T8" fmla="*/ 52 w 54"/>
                <a:gd name="T9" fmla="*/ 60 h 72"/>
                <a:gd name="T10" fmla="*/ 50 w 54"/>
                <a:gd name="T11" fmla="*/ 65 h 72"/>
                <a:gd name="T12" fmla="*/ 47 w 54"/>
                <a:gd name="T13" fmla="*/ 68 h 72"/>
                <a:gd name="T14" fmla="*/ 41 w 54"/>
                <a:gd name="T15" fmla="*/ 72 h 72"/>
                <a:gd name="T16" fmla="*/ 41 w 54"/>
                <a:gd name="T17" fmla="*/ 72 h 72"/>
                <a:gd name="T18" fmla="*/ 38 w 54"/>
                <a:gd name="T19" fmla="*/ 72 h 72"/>
                <a:gd name="T20" fmla="*/ 32 w 54"/>
                <a:gd name="T21" fmla="*/ 72 h 72"/>
                <a:gd name="T22" fmla="*/ 27 w 54"/>
                <a:gd name="T23" fmla="*/ 70 h 72"/>
                <a:gd name="T24" fmla="*/ 21 w 54"/>
                <a:gd name="T25" fmla="*/ 68 h 72"/>
                <a:gd name="T26" fmla="*/ 13 w 54"/>
                <a:gd name="T27" fmla="*/ 60 h 72"/>
                <a:gd name="T28" fmla="*/ 5 w 54"/>
                <a:gd name="T29" fmla="*/ 47 h 72"/>
                <a:gd name="T30" fmla="*/ 5 w 54"/>
                <a:gd name="T31" fmla="*/ 47 h 72"/>
                <a:gd name="T32" fmla="*/ 0 w 54"/>
                <a:gd name="T33" fmla="*/ 33 h 72"/>
                <a:gd name="T34" fmla="*/ 2 w 54"/>
                <a:gd name="T35" fmla="*/ 18 h 72"/>
                <a:gd name="T36" fmla="*/ 2 w 54"/>
                <a:gd name="T37" fmla="*/ 13 h 72"/>
                <a:gd name="T38" fmla="*/ 5 w 54"/>
                <a:gd name="T39" fmla="*/ 9 h 72"/>
                <a:gd name="T40" fmla="*/ 9 w 54"/>
                <a:gd name="T41" fmla="*/ 4 h 72"/>
                <a:gd name="T42" fmla="*/ 13 w 54"/>
                <a:gd name="T43" fmla="*/ 2 h 72"/>
                <a:gd name="T44" fmla="*/ 13 w 54"/>
                <a:gd name="T45" fmla="*/ 2 h 72"/>
                <a:gd name="T46" fmla="*/ 18 w 54"/>
                <a:gd name="T47" fmla="*/ 0 h 72"/>
                <a:gd name="T48" fmla="*/ 23 w 54"/>
                <a:gd name="T49" fmla="*/ 0 h 72"/>
                <a:gd name="T50" fmla="*/ 29 w 54"/>
                <a:gd name="T51" fmla="*/ 2 h 72"/>
                <a:gd name="T52" fmla="*/ 32 w 54"/>
                <a:gd name="T53" fmla="*/ 6 h 72"/>
                <a:gd name="T54" fmla="*/ 43 w 54"/>
                <a:gd name="T55" fmla="*/ 15 h 72"/>
                <a:gd name="T56" fmla="*/ 50 w 54"/>
                <a:gd name="T57" fmla="*/ 2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2">
                  <a:moveTo>
                    <a:pt x="50" y="27"/>
                  </a:moveTo>
                  <a:lnTo>
                    <a:pt x="50" y="27"/>
                  </a:lnTo>
                  <a:lnTo>
                    <a:pt x="54" y="42"/>
                  </a:lnTo>
                  <a:lnTo>
                    <a:pt x="54" y="54"/>
                  </a:lnTo>
                  <a:lnTo>
                    <a:pt x="52" y="60"/>
                  </a:lnTo>
                  <a:lnTo>
                    <a:pt x="50" y="65"/>
                  </a:lnTo>
                  <a:lnTo>
                    <a:pt x="47" y="68"/>
                  </a:lnTo>
                  <a:lnTo>
                    <a:pt x="41" y="72"/>
                  </a:lnTo>
                  <a:lnTo>
                    <a:pt x="41" y="72"/>
                  </a:lnTo>
                  <a:lnTo>
                    <a:pt x="38" y="72"/>
                  </a:lnTo>
                  <a:lnTo>
                    <a:pt x="32" y="72"/>
                  </a:lnTo>
                  <a:lnTo>
                    <a:pt x="27" y="70"/>
                  </a:lnTo>
                  <a:lnTo>
                    <a:pt x="21" y="68"/>
                  </a:lnTo>
                  <a:lnTo>
                    <a:pt x="13" y="60"/>
                  </a:lnTo>
                  <a:lnTo>
                    <a:pt x="5" y="47"/>
                  </a:lnTo>
                  <a:lnTo>
                    <a:pt x="5" y="47"/>
                  </a:lnTo>
                  <a:lnTo>
                    <a:pt x="0" y="33"/>
                  </a:lnTo>
                  <a:lnTo>
                    <a:pt x="2" y="18"/>
                  </a:lnTo>
                  <a:lnTo>
                    <a:pt x="2" y="13"/>
                  </a:lnTo>
                  <a:lnTo>
                    <a:pt x="5" y="9"/>
                  </a:lnTo>
                  <a:lnTo>
                    <a:pt x="9" y="4"/>
                  </a:lnTo>
                  <a:lnTo>
                    <a:pt x="13" y="2"/>
                  </a:lnTo>
                  <a:lnTo>
                    <a:pt x="13" y="2"/>
                  </a:lnTo>
                  <a:lnTo>
                    <a:pt x="18" y="0"/>
                  </a:lnTo>
                  <a:lnTo>
                    <a:pt x="23" y="0"/>
                  </a:lnTo>
                  <a:lnTo>
                    <a:pt x="29" y="2"/>
                  </a:lnTo>
                  <a:lnTo>
                    <a:pt x="32" y="6"/>
                  </a:lnTo>
                  <a:lnTo>
                    <a:pt x="43" y="15"/>
                  </a:lnTo>
                  <a:lnTo>
                    <a:pt x="5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1" name="Freeform 79"/>
            <p:cNvSpPr>
              <a:spLocks/>
            </p:cNvSpPr>
            <p:nvPr/>
          </p:nvSpPr>
          <p:spPr bwMode="auto">
            <a:xfrm>
              <a:off x="2690813" y="844550"/>
              <a:ext cx="115888" cy="150813"/>
            </a:xfrm>
            <a:custGeom>
              <a:avLst/>
              <a:gdLst>
                <a:gd name="T0" fmla="*/ 73 w 73"/>
                <a:gd name="T1" fmla="*/ 0 h 95"/>
                <a:gd name="T2" fmla="*/ 73 w 73"/>
                <a:gd name="T3" fmla="*/ 0 h 95"/>
                <a:gd name="T4" fmla="*/ 63 w 73"/>
                <a:gd name="T5" fmla="*/ 8 h 95"/>
                <a:gd name="T6" fmla="*/ 54 w 73"/>
                <a:gd name="T7" fmla="*/ 17 h 95"/>
                <a:gd name="T8" fmla="*/ 41 w 73"/>
                <a:gd name="T9" fmla="*/ 27 h 95"/>
                <a:gd name="T10" fmla="*/ 29 w 73"/>
                <a:gd name="T11" fmla="*/ 42 h 95"/>
                <a:gd name="T12" fmla="*/ 18 w 73"/>
                <a:gd name="T13" fmla="*/ 58 h 95"/>
                <a:gd name="T14" fmla="*/ 9 w 73"/>
                <a:gd name="T15" fmla="*/ 76 h 95"/>
                <a:gd name="T16" fmla="*/ 7 w 73"/>
                <a:gd name="T17" fmla="*/ 86 h 95"/>
                <a:gd name="T18" fmla="*/ 5 w 73"/>
                <a:gd name="T19" fmla="*/ 95 h 95"/>
                <a:gd name="T20" fmla="*/ 5 w 73"/>
                <a:gd name="T21" fmla="*/ 95 h 95"/>
                <a:gd name="T22" fmla="*/ 2 w 73"/>
                <a:gd name="T23" fmla="*/ 81 h 95"/>
                <a:gd name="T24" fmla="*/ 0 w 73"/>
                <a:gd name="T25" fmla="*/ 65 h 95"/>
                <a:gd name="T26" fmla="*/ 2 w 73"/>
                <a:gd name="T27" fmla="*/ 49 h 95"/>
                <a:gd name="T28" fmla="*/ 4 w 73"/>
                <a:gd name="T29" fmla="*/ 40 h 95"/>
                <a:gd name="T30" fmla="*/ 7 w 73"/>
                <a:gd name="T31" fmla="*/ 31 h 95"/>
                <a:gd name="T32" fmla="*/ 12 w 73"/>
                <a:gd name="T33" fmla="*/ 22 h 95"/>
                <a:gd name="T34" fmla="*/ 20 w 73"/>
                <a:gd name="T35" fmla="*/ 15 h 95"/>
                <a:gd name="T36" fmla="*/ 29 w 73"/>
                <a:gd name="T37" fmla="*/ 9 h 95"/>
                <a:gd name="T38" fmla="*/ 41 w 73"/>
                <a:gd name="T39" fmla="*/ 4 h 95"/>
                <a:gd name="T40" fmla="*/ 56 w 73"/>
                <a:gd name="T41" fmla="*/ 0 h 95"/>
                <a:gd name="T42" fmla="*/ 73 w 73"/>
                <a:gd name="T4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95">
                  <a:moveTo>
                    <a:pt x="73" y="0"/>
                  </a:moveTo>
                  <a:lnTo>
                    <a:pt x="73" y="0"/>
                  </a:lnTo>
                  <a:lnTo>
                    <a:pt x="63" y="8"/>
                  </a:lnTo>
                  <a:lnTo>
                    <a:pt x="54" y="17"/>
                  </a:lnTo>
                  <a:lnTo>
                    <a:pt x="41" y="27"/>
                  </a:lnTo>
                  <a:lnTo>
                    <a:pt x="29" y="42"/>
                  </a:lnTo>
                  <a:lnTo>
                    <a:pt x="18" y="58"/>
                  </a:lnTo>
                  <a:lnTo>
                    <a:pt x="9" y="76"/>
                  </a:lnTo>
                  <a:lnTo>
                    <a:pt x="7" y="86"/>
                  </a:lnTo>
                  <a:lnTo>
                    <a:pt x="5" y="95"/>
                  </a:lnTo>
                  <a:lnTo>
                    <a:pt x="5" y="95"/>
                  </a:lnTo>
                  <a:lnTo>
                    <a:pt x="2" y="81"/>
                  </a:lnTo>
                  <a:lnTo>
                    <a:pt x="0" y="65"/>
                  </a:lnTo>
                  <a:lnTo>
                    <a:pt x="2" y="49"/>
                  </a:lnTo>
                  <a:lnTo>
                    <a:pt x="4" y="40"/>
                  </a:lnTo>
                  <a:lnTo>
                    <a:pt x="7" y="31"/>
                  </a:lnTo>
                  <a:lnTo>
                    <a:pt x="12" y="22"/>
                  </a:lnTo>
                  <a:lnTo>
                    <a:pt x="20" y="15"/>
                  </a:lnTo>
                  <a:lnTo>
                    <a:pt x="29" y="9"/>
                  </a:lnTo>
                  <a:lnTo>
                    <a:pt x="41" y="4"/>
                  </a:lnTo>
                  <a:lnTo>
                    <a:pt x="56" y="0"/>
                  </a:lnTo>
                  <a:lnTo>
                    <a:pt x="73" y="0"/>
                  </a:lnTo>
                  <a:close/>
                </a:path>
              </a:pathLst>
            </a:custGeom>
            <a:solidFill>
              <a:srgbClr val="493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2" name="Freeform 80"/>
            <p:cNvSpPr>
              <a:spLocks/>
            </p:cNvSpPr>
            <p:nvPr/>
          </p:nvSpPr>
          <p:spPr bwMode="auto">
            <a:xfrm>
              <a:off x="2690813" y="844550"/>
              <a:ext cx="115888" cy="150813"/>
            </a:xfrm>
            <a:custGeom>
              <a:avLst/>
              <a:gdLst>
                <a:gd name="T0" fmla="*/ 73 w 73"/>
                <a:gd name="T1" fmla="*/ 0 h 95"/>
                <a:gd name="T2" fmla="*/ 73 w 73"/>
                <a:gd name="T3" fmla="*/ 0 h 95"/>
                <a:gd name="T4" fmla="*/ 63 w 73"/>
                <a:gd name="T5" fmla="*/ 8 h 95"/>
                <a:gd name="T6" fmla="*/ 54 w 73"/>
                <a:gd name="T7" fmla="*/ 17 h 95"/>
                <a:gd name="T8" fmla="*/ 41 w 73"/>
                <a:gd name="T9" fmla="*/ 27 h 95"/>
                <a:gd name="T10" fmla="*/ 29 w 73"/>
                <a:gd name="T11" fmla="*/ 42 h 95"/>
                <a:gd name="T12" fmla="*/ 18 w 73"/>
                <a:gd name="T13" fmla="*/ 58 h 95"/>
                <a:gd name="T14" fmla="*/ 9 w 73"/>
                <a:gd name="T15" fmla="*/ 76 h 95"/>
                <a:gd name="T16" fmla="*/ 7 w 73"/>
                <a:gd name="T17" fmla="*/ 86 h 95"/>
                <a:gd name="T18" fmla="*/ 5 w 73"/>
                <a:gd name="T19" fmla="*/ 95 h 95"/>
                <a:gd name="T20" fmla="*/ 5 w 73"/>
                <a:gd name="T21" fmla="*/ 95 h 95"/>
                <a:gd name="T22" fmla="*/ 2 w 73"/>
                <a:gd name="T23" fmla="*/ 81 h 95"/>
                <a:gd name="T24" fmla="*/ 0 w 73"/>
                <a:gd name="T25" fmla="*/ 65 h 95"/>
                <a:gd name="T26" fmla="*/ 2 w 73"/>
                <a:gd name="T27" fmla="*/ 49 h 95"/>
                <a:gd name="T28" fmla="*/ 4 w 73"/>
                <a:gd name="T29" fmla="*/ 40 h 95"/>
                <a:gd name="T30" fmla="*/ 7 w 73"/>
                <a:gd name="T31" fmla="*/ 31 h 95"/>
                <a:gd name="T32" fmla="*/ 12 w 73"/>
                <a:gd name="T33" fmla="*/ 22 h 95"/>
                <a:gd name="T34" fmla="*/ 20 w 73"/>
                <a:gd name="T35" fmla="*/ 15 h 95"/>
                <a:gd name="T36" fmla="*/ 29 w 73"/>
                <a:gd name="T37" fmla="*/ 9 h 95"/>
                <a:gd name="T38" fmla="*/ 41 w 73"/>
                <a:gd name="T39" fmla="*/ 4 h 95"/>
                <a:gd name="T40" fmla="*/ 56 w 73"/>
                <a:gd name="T41" fmla="*/ 0 h 95"/>
                <a:gd name="T42" fmla="*/ 73 w 73"/>
                <a:gd name="T4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95">
                  <a:moveTo>
                    <a:pt x="73" y="0"/>
                  </a:moveTo>
                  <a:lnTo>
                    <a:pt x="73" y="0"/>
                  </a:lnTo>
                  <a:lnTo>
                    <a:pt x="63" y="8"/>
                  </a:lnTo>
                  <a:lnTo>
                    <a:pt x="54" y="17"/>
                  </a:lnTo>
                  <a:lnTo>
                    <a:pt x="41" y="27"/>
                  </a:lnTo>
                  <a:lnTo>
                    <a:pt x="29" y="42"/>
                  </a:lnTo>
                  <a:lnTo>
                    <a:pt x="18" y="58"/>
                  </a:lnTo>
                  <a:lnTo>
                    <a:pt x="9" y="76"/>
                  </a:lnTo>
                  <a:lnTo>
                    <a:pt x="7" y="86"/>
                  </a:lnTo>
                  <a:lnTo>
                    <a:pt x="5" y="95"/>
                  </a:lnTo>
                  <a:lnTo>
                    <a:pt x="5" y="95"/>
                  </a:lnTo>
                  <a:lnTo>
                    <a:pt x="2" y="81"/>
                  </a:lnTo>
                  <a:lnTo>
                    <a:pt x="0" y="65"/>
                  </a:lnTo>
                  <a:lnTo>
                    <a:pt x="2" y="49"/>
                  </a:lnTo>
                  <a:lnTo>
                    <a:pt x="4" y="40"/>
                  </a:lnTo>
                  <a:lnTo>
                    <a:pt x="7" y="31"/>
                  </a:lnTo>
                  <a:lnTo>
                    <a:pt x="12" y="22"/>
                  </a:lnTo>
                  <a:lnTo>
                    <a:pt x="20" y="15"/>
                  </a:lnTo>
                  <a:lnTo>
                    <a:pt x="29" y="9"/>
                  </a:lnTo>
                  <a:lnTo>
                    <a:pt x="41" y="4"/>
                  </a:lnTo>
                  <a:lnTo>
                    <a:pt x="56" y="0"/>
                  </a:lnTo>
                  <a:lnTo>
                    <a:pt x="7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3" name="Freeform 81"/>
            <p:cNvSpPr>
              <a:spLocks/>
            </p:cNvSpPr>
            <p:nvPr/>
          </p:nvSpPr>
          <p:spPr bwMode="auto">
            <a:xfrm>
              <a:off x="3032125" y="728663"/>
              <a:ext cx="171450" cy="60325"/>
            </a:xfrm>
            <a:custGeom>
              <a:avLst/>
              <a:gdLst>
                <a:gd name="T0" fmla="*/ 0 w 108"/>
                <a:gd name="T1" fmla="*/ 27 h 38"/>
                <a:gd name="T2" fmla="*/ 0 w 108"/>
                <a:gd name="T3" fmla="*/ 27 h 38"/>
                <a:gd name="T4" fmla="*/ 13 w 108"/>
                <a:gd name="T5" fmla="*/ 27 h 38"/>
                <a:gd name="T6" fmla="*/ 40 w 108"/>
                <a:gd name="T7" fmla="*/ 27 h 38"/>
                <a:gd name="T8" fmla="*/ 75 w 108"/>
                <a:gd name="T9" fmla="*/ 29 h 38"/>
                <a:gd name="T10" fmla="*/ 92 w 108"/>
                <a:gd name="T11" fmla="*/ 32 h 38"/>
                <a:gd name="T12" fmla="*/ 108 w 108"/>
                <a:gd name="T13" fmla="*/ 38 h 38"/>
                <a:gd name="T14" fmla="*/ 108 w 108"/>
                <a:gd name="T15" fmla="*/ 38 h 38"/>
                <a:gd name="T16" fmla="*/ 99 w 108"/>
                <a:gd name="T17" fmla="*/ 27 h 38"/>
                <a:gd name="T18" fmla="*/ 86 w 108"/>
                <a:gd name="T19" fmla="*/ 16 h 38"/>
                <a:gd name="T20" fmla="*/ 74 w 108"/>
                <a:gd name="T21" fmla="*/ 7 h 38"/>
                <a:gd name="T22" fmla="*/ 65 w 108"/>
                <a:gd name="T23" fmla="*/ 3 h 38"/>
                <a:gd name="T24" fmla="*/ 56 w 108"/>
                <a:gd name="T25" fmla="*/ 0 h 38"/>
                <a:gd name="T26" fmla="*/ 48 w 108"/>
                <a:gd name="T27" fmla="*/ 0 h 38"/>
                <a:gd name="T28" fmla="*/ 38 w 108"/>
                <a:gd name="T29" fmla="*/ 0 h 38"/>
                <a:gd name="T30" fmla="*/ 29 w 108"/>
                <a:gd name="T31" fmla="*/ 3 h 38"/>
                <a:gd name="T32" fmla="*/ 20 w 108"/>
                <a:gd name="T33" fmla="*/ 7 h 38"/>
                <a:gd name="T34" fmla="*/ 11 w 108"/>
                <a:gd name="T35" fmla="*/ 16 h 38"/>
                <a:gd name="T36" fmla="*/ 0 w 108"/>
                <a:gd name="T3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38">
                  <a:moveTo>
                    <a:pt x="0" y="27"/>
                  </a:moveTo>
                  <a:lnTo>
                    <a:pt x="0" y="27"/>
                  </a:lnTo>
                  <a:lnTo>
                    <a:pt x="13" y="27"/>
                  </a:lnTo>
                  <a:lnTo>
                    <a:pt x="40" y="27"/>
                  </a:lnTo>
                  <a:lnTo>
                    <a:pt x="75" y="29"/>
                  </a:lnTo>
                  <a:lnTo>
                    <a:pt x="92" y="32"/>
                  </a:lnTo>
                  <a:lnTo>
                    <a:pt x="108" y="38"/>
                  </a:lnTo>
                  <a:lnTo>
                    <a:pt x="108" y="38"/>
                  </a:lnTo>
                  <a:lnTo>
                    <a:pt x="99" y="27"/>
                  </a:lnTo>
                  <a:lnTo>
                    <a:pt x="86" y="16"/>
                  </a:lnTo>
                  <a:lnTo>
                    <a:pt x="74" y="7"/>
                  </a:lnTo>
                  <a:lnTo>
                    <a:pt x="65" y="3"/>
                  </a:lnTo>
                  <a:lnTo>
                    <a:pt x="56" y="0"/>
                  </a:lnTo>
                  <a:lnTo>
                    <a:pt x="48" y="0"/>
                  </a:lnTo>
                  <a:lnTo>
                    <a:pt x="38" y="0"/>
                  </a:lnTo>
                  <a:lnTo>
                    <a:pt x="29" y="3"/>
                  </a:lnTo>
                  <a:lnTo>
                    <a:pt x="20" y="7"/>
                  </a:lnTo>
                  <a:lnTo>
                    <a:pt x="11" y="16"/>
                  </a:lnTo>
                  <a:lnTo>
                    <a:pt x="0" y="27"/>
                  </a:lnTo>
                  <a:close/>
                </a:path>
              </a:pathLst>
            </a:custGeom>
            <a:solidFill>
              <a:srgbClr val="493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4" name="Freeform 82"/>
            <p:cNvSpPr>
              <a:spLocks/>
            </p:cNvSpPr>
            <p:nvPr/>
          </p:nvSpPr>
          <p:spPr bwMode="auto">
            <a:xfrm>
              <a:off x="3032125" y="728663"/>
              <a:ext cx="171450" cy="60325"/>
            </a:xfrm>
            <a:custGeom>
              <a:avLst/>
              <a:gdLst>
                <a:gd name="T0" fmla="*/ 0 w 108"/>
                <a:gd name="T1" fmla="*/ 27 h 38"/>
                <a:gd name="T2" fmla="*/ 0 w 108"/>
                <a:gd name="T3" fmla="*/ 27 h 38"/>
                <a:gd name="T4" fmla="*/ 13 w 108"/>
                <a:gd name="T5" fmla="*/ 27 h 38"/>
                <a:gd name="T6" fmla="*/ 40 w 108"/>
                <a:gd name="T7" fmla="*/ 27 h 38"/>
                <a:gd name="T8" fmla="*/ 75 w 108"/>
                <a:gd name="T9" fmla="*/ 29 h 38"/>
                <a:gd name="T10" fmla="*/ 92 w 108"/>
                <a:gd name="T11" fmla="*/ 32 h 38"/>
                <a:gd name="T12" fmla="*/ 108 w 108"/>
                <a:gd name="T13" fmla="*/ 38 h 38"/>
                <a:gd name="T14" fmla="*/ 108 w 108"/>
                <a:gd name="T15" fmla="*/ 38 h 38"/>
                <a:gd name="T16" fmla="*/ 99 w 108"/>
                <a:gd name="T17" fmla="*/ 27 h 38"/>
                <a:gd name="T18" fmla="*/ 86 w 108"/>
                <a:gd name="T19" fmla="*/ 16 h 38"/>
                <a:gd name="T20" fmla="*/ 74 w 108"/>
                <a:gd name="T21" fmla="*/ 7 h 38"/>
                <a:gd name="T22" fmla="*/ 65 w 108"/>
                <a:gd name="T23" fmla="*/ 3 h 38"/>
                <a:gd name="T24" fmla="*/ 56 w 108"/>
                <a:gd name="T25" fmla="*/ 0 h 38"/>
                <a:gd name="T26" fmla="*/ 48 w 108"/>
                <a:gd name="T27" fmla="*/ 0 h 38"/>
                <a:gd name="T28" fmla="*/ 38 w 108"/>
                <a:gd name="T29" fmla="*/ 0 h 38"/>
                <a:gd name="T30" fmla="*/ 29 w 108"/>
                <a:gd name="T31" fmla="*/ 3 h 38"/>
                <a:gd name="T32" fmla="*/ 20 w 108"/>
                <a:gd name="T33" fmla="*/ 7 h 38"/>
                <a:gd name="T34" fmla="*/ 11 w 108"/>
                <a:gd name="T35" fmla="*/ 16 h 38"/>
                <a:gd name="T36" fmla="*/ 0 w 108"/>
                <a:gd name="T3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38">
                  <a:moveTo>
                    <a:pt x="0" y="27"/>
                  </a:moveTo>
                  <a:lnTo>
                    <a:pt x="0" y="27"/>
                  </a:lnTo>
                  <a:lnTo>
                    <a:pt x="13" y="27"/>
                  </a:lnTo>
                  <a:lnTo>
                    <a:pt x="40" y="27"/>
                  </a:lnTo>
                  <a:lnTo>
                    <a:pt x="75" y="29"/>
                  </a:lnTo>
                  <a:lnTo>
                    <a:pt x="92" y="32"/>
                  </a:lnTo>
                  <a:lnTo>
                    <a:pt x="108" y="38"/>
                  </a:lnTo>
                  <a:lnTo>
                    <a:pt x="108" y="38"/>
                  </a:lnTo>
                  <a:lnTo>
                    <a:pt x="99" y="27"/>
                  </a:lnTo>
                  <a:lnTo>
                    <a:pt x="86" y="16"/>
                  </a:lnTo>
                  <a:lnTo>
                    <a:pt x="74" y="7"/>
                  </a:lnTo>
                  <a:lnTo>
                    <a:pt x="65" y="3"/>
                  </a:lnTo>
                  <a:lnTo>
                    <a:pt x="56" y="0"/>
                  </a:lnTo>
                  <a:lnTo>
                    <a:pt x="48" y="0"/>
                  </a:lnTo>
                  <a:lnTo>
                    <a:pt x="38" y="0"/>
                  </a:lnTo>
                  <a:lnTo>
                    <a:pt x="29" y="3"/>
                  </a:lnTo>
                  <a:lnTo>
                    <a:pt x="20" y="7"/>
                  </a:lnTo>
                  <a:lnTo>
                    <a:pt x="11" y="16"/>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Tree>
    <p:extLst>
      <p:ext uri="{BB962C8B-B14F-4D97-AF65-F5344CB8AC3E}">
        <p14:creationId xmlns:p14="http://schemas.microsoft.com/office/powerpoint/2010/main" val="3293635191"/>
      </p:ext>
    </p:extLst>
  </p:cSld>
  <p:clrMapOvr>
    <a:masterClrMapping/>
  </p:clrMapOvr>
  <mc:AlternateContent xmlns:mc="http://schemas.openxmlformats.org/markup-compatibility/2006" xmlns:p14="http://schemas.microsoft.com/office/powerpoint/2010/main">
    <mc:Choice Requires="p14">
      <p:transition spd="slow" p14:dur="15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
                                            <p:txEl>
                                              <p:pRg st="0" end="0"/>
                                            </p:txEl>
                                          </p:spTgt>
                                        </p:tgtEl>
                                        <p:attrNameLst>
                                          <p:attrName>style.visibility</p:attrName>
                                        </p:attrNameLst>
                                      </p:cBhvr>
                                      <p:to>
                                        <p:strVal val="visible"/>
                                      </p:to>
                                    </p:set>
                                    <p:animEffect transition="in" filter="fade">
                                      <p:cBhvr>
                                        <p:cTn id="16"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build="p"/>
    </p:bldLst>
  </p:timing>
</p:sld>
</file>

<file path=ppt/tags/tag1.xml><?xml version="1.0" encoding="utf-8"?>
<p:tagLst xmlns:a="http://schemas.openxmlformats.org/drawingml/2006/main" xmlns:r="http://schemas.openxmlformats.org/officeDocument/2006/relationships" xmlns:p="http://schemas.openxmlformats.org/presentationml/2006/main">
  <p:tag name="ISPRING_ULTRA_SCORM_COURSE_ID" val="2F42601E-7839-4A7C-BE0F-D1CF534C5807"/>
  <p:tag name="ISPRING_SCORM_ENDPOINT" val="&lt;endpoint&gt;&lt;enable&gt;0&lt;/enable&gt;&lt;lrs&gt;http://&lt;/lrs&gt;&lt;auth&gt;0&lt;/auth&gt;&lt;login&gt;&lt;/login&gt;&lt;password&gt;&lt;/password&gt;&lt;key&gt;&lt;/key&gt;&lt;name&gt;&lt;/name&gt;&lt;email&gt;&lt;/email&gt;&lt;/endpoint&gt;&#10;"/>
  <p:tag name="ISPRING_SCORM_RATE_SLIDES" val="1"/>
  <p:tag name="ISPRINGONLINEFOLDERID" val="0"/>
  <p:tag name="ISPRINGONLINEFOLDERPATH" val="Content List"/>
  <p:tag name="ISPRINGCLOUDFOLDERID" val="0"/>
  <p:tag name="ISPRINGCLOUDFOLDERPATH" val="Repository"/>
  <p:tag name="ISPRING_PLAYERS_CUSTOMIZATION" val="UEsDBBQAAgAIAKxyEkkOaiROYgQAAAURAAAdAAAAdW5pdmVyc2FsL2NvbW1vbl9tZXNzYWdlcy5sbmetWG1v2zYQ/l6g/4EQUGADtrQd0KIYEge0xNhEZMmV6DjZMAiMxNhEKDHVi9vs037Nfth+yY6UncR9gaQkgG2YlO+54909d0cfHn/JFdqIspK6OHLeHrxxkChSnclideQs2MmvHxxU1bzIuNKFOHIK7aDj0csXh4oXq4avBHx/+QKhw1xUFSyrkVndr5HMjpz5OHHD2RwHF4kfTsJkTCfOyNX5DS9uka9X+qff3n/48vbd+58PX2/l+sDEM+z7+0DIIr170wMoYFHoJ4BG/CQg58wZmc9hcuGC+TQgzmj7ZZj0PCJnzsh8dsotoogELIl96pGExkkQMusLnzDiOaML3aA13whUa7SR4jOq1wLiWMtSoErJzD5INWwUjehS5oUzTIMkIjGLqMtoGDijWJfl7S8Wljf1WpegrkKZrPilEpnVCRljn9+UogLVvIaMQvCq1xJ+qXMui4NO1RFe0mCSsDD044QE3m7HGZEiQ17JjZqBKBGOSQQAJa9E+QjZxGaZFUdYqWEIUzqZ+vBmxoSpXK0VvOuhdswJxGAuii4pyBESQXbF8TKMPOM0UIU4uuFV9VmX2V5+PAxUFzAN3BBS0GUPwJnB2AFDjCXUjbIUad0FNiNxjCckGYfnkMjAu3CIRHgKdDsdInFBYqAIibtkAnxGJ9gkvKHYLv93/Eq5SWd1i3iagpxx30bqpoId41JggWVadTBMTUw+LiBsFPs/oHGLCt61q5XcCLCjzETZqQgqi0s8k0UfF/SP5ARTn3gJpJUXLhNmS57RmPNbVOga8WzDi1SgS5HyBnL9Fp5lMrPPTJyt/k+N/BvxeltVXm0LUuCR81dD7dmrYd8xq6nAproW+U3dpdo4bGv+Y6wwOf1DE/oc/XH6Y5cEOKLh80Smknmj2qr75PjcWTY0Rp1GPNFT/aP13JbEbW0dUyhYY6n7SxDopqZ/QANU/aVocAKK5m2JhhpOi6sBOoNwCxBo9FiMM3DVngln4MIB8ksyjimD2WgpLitZd44dlo1tgL4f2hTmPCVqcU/GS3GlYcJRgm/a6QO6kI10Z0AfDDd7rYJR5oPJAQCu2uQBSCVzsD/rgbmYkZ0H2gK/d5KlblRmyavktS3y4NsmF9+OTVelzu2u4tUuedsmc/wUK9rDRa3S+YD2f8e/3vF5QL/HRykmOHKniYsDl5hB33BV9RQCChhX+CxOfDw24sCFnNfpGprplW6KrCdQO6t75AQD2PbMseBluv7vn397YnxlSbuLtru/DwIBYpsqSO7A/gx0Laq/ukAYHu/L2UUfqe3dZifX86rDKGThs9wheNtacp3D1kG3XkjybdAwY9idzoAHsU173ZQwug1BmOHoFGqZncKd0YyX11AImdZqEIp1tUnAepj2++tlUytZiCGyT2sl5sCMzhPsefauDeRTMr1ue2YGN4p0e+lWcOnuC+ZOcQB19is8kcl6IKBtTbsqBERv1/c033zbqe5Wlf3D4vD1g/8v/gdQSwMEFAACAAgArHISSaqJOQXxAwAALBEAACcAAAB1bml2ZXJzYWwvZmxhc2hfcHVibGlzaGluZ19zZXR0aW5ncy54bWzVWO9u2kgQ/85TrHzqx2LSJk2KDFGUGAWVAAXnrtXpFC32gLdZ77reNZR+6tP0we5JbtYLBAppTXucckIReHbmN/9nvPHOPyWcTCFTTIqGc1StOQREKCMmJg3nNmg9P3OI0lRElEsBDUdIh5w3K16ajzhT8RC0RlZFEEaoeqobTqx1Wnfd2WxWZSrNzKnkuUZ8VQ1l4qYZKBAaMjfldI5fep6CchYIJQDwL5FiIdasVAjxLNKNjHIOhEVouWDGKcpbnKrYcS3biIb3k0zmIrqUXGYkm4wazm9nF+az5LFQVywBYWKimkg0ZF2nUcSMFZQP2WcgMbBJjOaeHjtkxiIdN5yXtRcGBtndbZgC3PpODcylxCAIvcBPQNOIamofrUINn7RaEiwpmguasDDAE2IC0HCugrthp33l33V7gT+8uw5uOtaGPYQC/12wh1DQDjr+Pvxl4a/f9/1Bp919cxf0ep2g3X+QwohuBMRzNyPmYWRlnoWwCpin4zwZCco4Fuk3YVSgscw5zSYQyBbDLI4pV+CQDylM3uaUMz3HbqhhN9wDpBcqhVAPTNoajs5ycB7gLCAahrlc1cTJ61VNnJ5tuO5a7Q9u7bTSo1rTMMbiQVphmueuk5ZsYyk2XDPPZCR5tHIIkhFEXZrAWk8M75loIeeRQ8aYBI6uXmSMcocwja6HK2GVj5Rmuui91jonQSwcEkBuhluhCGOaqY2Ir6JuCj9s/tmVGtRfNhSW9BjrHzLnEZnLnHB2D0RLgmnOE/wVA1lvJjLOZFJQsd81UZyhcVMGM4jOyyh6jyqSHCVxuKQctNXwMWefyQjGMkNcoFMcRUhnyuJX9wJOqVIPoHRp4zPbIu3ulf/umXGQRlMqwj3BsTYgSfVB8OmcCKmXchiOkOYKiqRELCrOyvhW/fk0KJbk3Kb5307GGvQBU3IYLfsk5ocWlFYb02nRiKa5CmhsQYYpsZh4EOJkYSKHsoAhFUQKPic0xOmtTFtPmcwVUmwDW2j18xZaecJE8TTBKYgaswiyUpC1oxcvj09enZ69rlfdv798ff5docVe63Nq1NnFdvno4iwn9c36/IHQd5bolmxLZokp1GhL6e4Xg8UC2x7xnmtWz+5NVCzMp7iIhv7F4PKaDPzhbScY1ssUQ1di3+kwxnIam/fIMjK92wDT4ZeCN1Evw9gf+L+XAsQEluqbcmq7vVIOvynDNbCbvL+2xUuZgJN/YicZzn7OEobl+7/o48da6tdHwH/Sxr/0QmlnwIHaGGgWxpjRg1XBkx+ThwzvU4qYfVpdATfufJ6783ZtThImWIJxNO8Bqyt58+S4hrfInUeVCqJt/oejWfkHUEsDBBQAAgAIAKxyEkksqonbsQIAAFQKAAAhAAAAdW5pdmVyc2FsL2ZsYXNoX3NraW5fc2V0dGluZ3MueG1slVZtT9swEP6+X1F13wl7LZNMJSidhMQGGojvTnJNrDp2ZDtl/ffzK7HbpM16Qqrvnsd3vreC5Jaw5YfZDBWccvEMShFWSaMJuhkpr+d5pxRnFwVnCpi6YFw0mM6XH3/aD8os8hyL70BM5WxwAb2bhf1MoXgf3xZGxggFb1rM9g+84hc5LraV4B0rz4ZW71sQlLCtRl7+WKzWow4okepeQZPEtL4yMo3SCpASTEjf10bOsijOgQZPl/YzkdO7Ov36A9qOSKIs7eaTkTFaiytIk3x1Y2Qcz/TtaVUWRk4TFPxVGvrls5FRKMV7EOnld1+NjDJ427X/0yOt4JVJaMo5XcR3DuW41ONnoro0cpZgHmQcna2CT499610E8l/juUdmXAWnTyavBwvBFD2nsFSiA5SFk7PJmr89dkrPByw3mEoNiFU96EkH/YQ7Ga5JdT3uD7wRVkYgr+gRr5x2DaxcvBEw1ff41erWroo4vnddFKCAnVdGEfbKHvlbp/UIGSl75DMlJTwyuj+CH1ocJ5T4Fvtins6+tgLD+hjyFU7Bajw9mMGVkWuvCJiGl7CUJpwX0oCpGsqszoWUHcWEGN6RCivC2S+Dy/f2MRJlBwbfacN9hRRRFIbazcaol3RcL3tOu9Fb03Z0Pwr949x5pvQOv55jpXBRN/pHSc5nnnc9t/fMs2GKWZMaD+KebfhUUoPFFsQL53SyH8YVTAZzN1xjcJRFWUDZcJ6Rv2SoAKxrchBrXTcCoXFSncPVpKqp/lOvBN6gTAkjRsdUtb6OYfLel5HCNwFgUdSha93BWZqOKkJhB2H2I4V98NjLkNRdOtZwN+oBNipuOa+Z1JN+VfStEuNSwwDhVcc1zHCW81tY4VzalyWTH5ZwP/rJWg7bzLRe7N0pfCslN2v7cQq10vw3+Q9QSwMEFAACAAgArHISSZjAjiXHAwAAPRAAACYAAAB1bml2ZXJzYWwvaHRtbF9wdWJsaXNoaW5nX3NldHRpbmdzLnhtbNVXbW8aORD+zq+w9tSPZZO+XFK0EEXJRkGlwMGmLzqdIrMeWF+89nbthdJP92vuh90vuTEGEkqSmjZp74QisuOZZ2aemfGw0dGnXJAplJor2Qz263sBAZkqxuWkGVwkZ08PA6INlYwKJaEZSBWQo1YtKqqR4DobgjGoqgnCSN0oTDPIjCkaYTibzepcF6U9VaIyiK/rqcrDogQN0kAZFoLO8cvMC9DBEsEDAP9yJZdmrVqNkMghvVGsEkA4w8glt0lRcW5yEYROa0TTq0mpKslOlFAlKSejZvDL4bH9rHQc0inPQVpKdAuFVmwalDFug6BiyD8DyYBPMoz24EVAZpyZrBk833tmYVA93IZZgLvUqYU5UciBNEv8HAxl1FD36Bwa+GT0SuBEbC5pztMET4jNvxmcJpfDTvs0vuz2knh4eZ686bgYdjBK4vfJDkZJO+nEu+j7wp9/6MeDTrv7+jLp9TpJu39thYxuEBKFm4xFyKyqyhTWhEUmq/KRpFxgj35BowaDXS5oOYFEnXGs4pgKDQH5s4DJbxUV3MxxGPZwGK4AimNdQGoGtmzNwJQVBNdwDhADw1que+Llq3VPHBxupB4679dp3RplRI2haYbNg7JFaFF4U7RSGyu5kZp9JiMl2DqhMbIsMJfjklMREG4wt3R9aiwD5owL5N/a7tfH0mwll2a01Bscrnm0rZy2fu8qA/oPl5wT3aX6TlWCkbmqiOBXQIwiWLgqx/8yIDfHg4xLlS+kgmpDtOAMyJTDDNiRj6MP6CKv0BJvi0KAcR4+VvwzGcFYlYgLdIp3C8q5dvj1nYALqvU1KF3F+MQ1fbt7Gr9/YhOkbEpluiM4VhvywjwKPp0TqczKDulIaaVhURTG2eLMJ7f6t5dB87wSrswPXYwb0I9YksfxskthvhqBt9uMTheDaIdrAY0jyLEkDhMPUrwZuKzAFzClkigp5oSmeB9rO9ZTriqNEjfADlp/e4TOnnC5eJrgqkePJYPSC3Jv/9nzFy9/PTh81aiH//z199N7jZabqi+odedW1cmdq9DP6ouF+BWje9bilu2ZKnPbqGzL6e2rfrmStq/4KLQL4fbdsliBP2a1DOPjwck5GcTDi04ybPiUt6twkkyaYYOM7W89H5veRYIEx17wlkcfxf4gfusFiCXxmgQ/t92eV8KvfbQGbjf3b+xlrxDwLp+4uwlvc8Fzjg35v5jMu4bk+4f6hwzm/T/63Ng+1GACLdMMa/Rodf35V9mDEvZf4sA9rV+lNt6dovDWt9Qayjdf+Vu1fwFQSwMEFAACAAgArHISSfhisWuEAQAA/wUAAB8AAAB1bml2ZXJzYWwvaHRtbF9za2luX3NldHRpbmdzLmpzjZRNb8IwDIbv/Iqqu06IfZbthgaTJnGYtN2mHUIxpSJNoiTt6BD/fTjlo2ndQXxp3j59HbtyNr1gt8I4DJ6DjXt2+3d/7zRAzeocrn2dd+gZ6qHh6Rw+0wx4KiBsIMXh06O8PRGUcSic6az8QFtT8wslvlkwbuq4Iiw0oRlCKwjth9DWVOJfr7J9VVVFtTbPcmul6MdSWBC2L6TOmGPCq1e36gU2YFmAPoMuWAyeaeRWF3lyfIgw6lwsM8VEOZWJ7M9YvEq0zMW8K/+yVKB3P3xVAYOn6GXi2fHU2DcLWTPxZIjRTSoNxsA+7+MEg4Q5mwGv+Q7c+gf1jNsFNegiNak90KMbjDqtWAKtLg1HGD4mdl6tbkYYbc7C2lbE3S2GR3BWgm5Zje8xPFCqXF3wA5WWCXakhbZ7fkS5ZPNUJPvUAwySw8OibVf3ToW6449Db4RkY4SWxERmXRfHBVNvycE1jaxTauY5JQpKlERiRYEFeRrbvEZw/xV8nztLcRQru972D1BLAwQUAAIACACschJJPTwv0cEAAADlAQAAGgAAAHVuaXZlcnNhbC9pMThuX3ByZXNldHMueG1snZGxCsIwEIb3PkW43cRupSR1E9wcdJaaphppLyWXWh/flIp0kYBDIP/xfT8kJ3evvmNP48k6VJDzLTCD2jUWbwrOp/2mAEahxqbuHBoF6IDtqkzavMCjN2QCsViBpOAewlAKMU0TtzT42ECuG0MsJq5dL+LpHYrZFMOiwuKW9i/7M4MqyxiT19F24YBVvMe0IIy8VjA7F43cYutA/AIakwBMqsFQAmh9AngMCcCPK0CK75vnpEcK8aNikGK1nip7A1BLAwQUAAIACACschJJSA5WT2IAAABmAAAAHAAAAHVuaXZlcnNhbC9sb2NhbF9zZXR0aW5ncy54bWwNyz0OgzAMQOGdU1je28LWgYStIwtwACtYKJJ/KhKhcvtme8P3xumnAhefJbsFHJ49AlvyPdsRcFs/jzdCqWQ7iRsHNEeYYjeKJ5KFa22wwFfo5nNlbVF5Jm0yuWpb8BW7P1BLAwQUAAIACABElFdHI7RO+/sCAACwCAAAFAAAAHVuaXZlcnNhbC9wbGF5ZXIueG1srVXfT9swEH4u0v6HyO/YLR0DqgTEkNAexoTUse2tMombeE3izHYI5a/f2c7vpWxIe2iVnO/77nz33cW/es5S74lJxUUeoAWeI4/loYh4Hgfo4evt8Tm6unx35Bcp3TPp8ShAZc4NgKbIi5gKJS80gO+pTgLUM2BgRl4huZBc74H7FLjbSCdL9O5oBi65ClCidbEipKoqzBUg8liJtDQkCociI4VkiuWaSeLSQF6DXem/o+GXiZzofcFUD1notweuSVqOZ8UHJNUSCxmTk/l8QX7cfV6HCcvoMc+VpnnIkAeVnNlSPtJwdyeiMmXK2Ga+S3LNtDZJWNvM1yu+OM89JcMAOYdNxpSiMVM4zWNEHJZMgP1tSlVS86gBreFVO17zWr+Ned80brZzpHMuyseUqwSO+pDOOgn0yTCqn9nrWgU9NAq6NUzIk+xXySWL7Ou3VozzBXIBW8XZPLGqQjiAp1saaiH3NwADFdUdxG3TsGsatqCWA7fR1x0Fam67ZVSXkjWlmvlPPGLiC5WSGllcalkyn4yMNZYMwT5xV66b1DXET3SWnv5Db4zfqDU/1WudsYD/0ZhPQNTWhOcRe77l4KNZBjXVDIptbFgXKTYxu5xU+Zj1dD0wuRzrpsBFPE1lzGAMI6op6ezkEJRJqsAlLOUI2zs4CE54nKTw05MM49ODNBmVu0mG3sFBcCrC3QS0NbdlJOM6jsTUKsgnE+vED0ulRcZfrDwHe0avrA5fG7nm6Lrg7cHZ/I9RHMRoBnOLJlaXeertq+bw3sypVp3PpnCWgVphHpguC+fVzEJZjHwitqVlqm/6OTX7sAcd5Tw1HdNc30HvolrzF+ZVPDJfusXS1CRhRjMB+nC+7DFAP2G7DMJb06GIW5E3dcCY2Df3byvabPm6da7rhzrsQw2fOKscxs3UR1BHLEWZR6Me4qL7iKgUdtq1ZNRL2RZutDgBkYoiQO/hob7zxelFd+WzxUWDtXndu8Aulzes9DrhTkGk1nV7Eb/eDfD4G1BLAwQUAAIACACschJJvi8CfjAJAABdWwAAKQAAAHVuaXZlcnNhbC9za2luX2N1c3RvbWl6YXRpb25fc2V0dGluZ3MueG1s7Vzrbts4Fv6/T0F4McAssKgv8i0L1wtZohOhjuyx1KTdxcJQLCYWIokeiU6bgX/M08yD7ZPsISXFkmM7UtLOADuMpsXokOfCcyOpD+kgvvdCbRMzGni/OMyjoUUY88K7ePgXhAZL6tNoFpGYsLi+o1x7oUu/GOEt5TSgxswJXSdyNT4aDxtoLH5Qv6f29T68tUftFuq1cQv3kY47GoydKfqZosGY3mpqg/qeiERuRJYkZIelDuqF0ecMRhiTiBmhS74OleLs/FBxBeeR43owLx522/zZZlq3eps/qN3s9Dp421IVRekiraM39ca21zvrqU2EG+1OQ9mO+i2lpaBmp9M8626bvVZHgbfxWRektPFZF7V77XZL37ZwC7iRqo70lrbtKWfNpgracP9M247Ho16jgZrNptLWt52uMh41EMxWQIaq9LkDFV0ZKd2tOlKbfQWNtfFo3N5iHXe1Duq3cLfR2LZHI6XR2Dl3t7q8u3bU0svJ3PmCwIMhODjKc6t+ILkGy00UwWSbBGvfYQSFTkDe15Y0CGhIamlSigTOpmS2FKkJEchcwFDkdMhExqMfl3T9+LdBXYxk04Qt+WLI05Hnvq/dbBij4bslDRmIehfSKHD82vCvSb6kqynDSR9IVIXv1lmSnbqe+CnLluqCHIbnFBN4eO2EjxN6R9/dOMv7u4huQreUmavHNYl8L7yH2Y2znoZPKvK9mBmMBAX7cJ8/5dnWEM+YcPO6mD+lOH3nhviZxob4qcC3U/myR/ZYH7zYY4JVbfLnFOvauSPFAPRV/pzmCUFLMWo9/rzMxMhXBtMVXvKtk9N955FERSVJizzJRdebddV8Wkf0jju7yPdyoJ/4fAodJ7zjFjb4U4qJL5ArLBWl1G1i/frexPR1v5cMAtACwc03l5QkRM5GC216OVPNz4vJ9Hy6GBnntaGWVCXiZfljq9v/2ux0oXOlfCUlWZfqZFKUhYSwTqOcLNOeTycLEIgnCxN/smtD/ndl1ulHe2KYuDZM/6eygNkcX9WG/O8yrB/nc2zaC2ti6HhhWAtzagu/TLCN9drwM92glfNAEKPowSNfEFsRBO3ZiwiKfc8VA7xle+GGlNCnTy9Vw1zMsWXPDc02pmZtaNEoevy7kOxs2AqSZ+XEyPVi58YnrlALKSLG1/kdCv5jKw9m0sDxwndltM/Va8M8X9jT6cRaYFPPKLUhDl2kRw7XVF3QXLXwHGREDuzdr2NfiOwTEpDq+5WFXBjnFxP4Y3NDLry7lQ9/2CusmWEIyYyEJRghcfAcss6yrqdznfsQFCIHrZ04/kIjt5A0+dCVkG2Y2hRSU7Nz8m0uJpMNgffCJaQOWbIS8i6xZanneDGafoIch9qcVmSafoCS/FCR6TO2oIawVYLNVK+Mc5VXBC/DrECyGlw6PN/9R+Qsl8DHvfng0U0MFO5hKBNRjfG7ypos/NNHCKShTo5UeyIYnC3e7rwHAqZELmxzJXRBG9KwzrPrp4/GvxZj1ZhgfQHppk+vF7boklxp4DyikDLkuA9OuCTohiydDVTCI4y5nivGeOSFCT9vvF+Qw9L+80Paukwdf/rhFSYVGt4By+C8DMrgmLJmL2nnbktX8EpDeK4ftaKMA15tgqVhU50b028TotgLNn7Spb9FoJ6MqxqsF+14u7/Kh+07GGMlLXhkQEcbebQSE4admG85sHn6lRgNcwzq0ssiNHx+K60kwJymMkyK3iDmCjxXMOQKPFpNxDUeWYYNh61rcsNvHyWYRa0mUTscb35H9Alcyp9K9YbcUjgv+cR5SA4ysHeJ8JeJcu6oVNhabMOegOEmyLxLkgqk+l7A71DlxH68xJkrkt2gsJ5ruvFdUd2+dy92BPDzJiDPz2G3EQ0E1XfiLK+TTemfbzQkWeI80TurdoB4KtDSscrV55siZmF1rl0sNNXUML9R8Hr2y/NBdXCfTGxrMVFHXAKUSeCw5Qp24Vt+zysvK7kR6Hisgrx08RZxouXqv7/+Vl7Mnj0JFaXUf1SVA8XPuyZ+kvdvkzIS/6eEHFsdFVnFS0nG9EKVsZa/X9kGJOg3ubI4ybYU0IB/4iqlGkogDaNq26p2cQlVYomioJsIzoIVhVyq8w/Q+MRZvza8dKJ7aJw2pX5VQcLzPDdZZRt2V9wN872QVGR/807EF28bs4Wq6+LuDzXqe8v7ZPt14QKTfuZDPr2rIk+7UE3oznsiieux6jLF5pZ1LWgJyfuuITwc3OueCLsPKr4DPZwVvs+ELKL+jH/Zev4pFybwD3GQxkMW8St99pafEa/olzR2w1vHj2FanrQ/dQY2zPhhMRVZpO3PnvPacfNyU8r+xCvqw76gJcvJiS7S97k0bSS+/OYVPNGeWQ7XrHQoZ/qOuD/fJF/Zs/k54v58i+8pU7jXPbdpfyjPmn2OGzlRnl4mdjCHhKJLpXOyt+IcbsGEf5aNcwtJCcWZAXXJUOyNtheQtJw5LW9w/YjFg/Dp+HLJeW4exbJjDjsUBnbpWz+dvwPmMZ8cT26xDijBvKvF+6EKSOccKoEEPth3RkJF7HFN3tfgIuIsV7zTxzWUynhf4+5MEJpjfOusn/F2luMU1pxmDUQ/F+28ksqQd/FqqmhS7KeZBvVnfhrUT0VokIo9HsBwE9yQCEMOeNDl0ggVifnpq+xT2JU4ke7xHRnNC2ArkB3CHSmrhByhkFjiWJVVS/KSH4ezJfN88kCyVpUj5Jxzev2DGKrjdHKrbEJuWT69U0rlKkh73S4Xiz0wRz/KJW5keSV7IxWLjjk3sVj9gW6VbT47Gw9sR1mb5ume79CU7UW9fkAVzD3m/UE9v81CjzqAsp6EXscb35eQq4RcJeQqIVcJuUrIVUKuEnKVkKuEXCXkKiFXCblKyFVCrhJylZCrhFwl5CohVwm5Ssj1u0Cuu6l/HsR1xyQB1z8ecD2e/38A3voy558Obk3iUxltTdgk2FoJbD2EmpZBWw+AtMfB1uMF9/+Ltaa/JitxVomzSpxV4qwSZ5U4q8RZJc4qcVaJs0qcVeKsEmeVOKvEWSXOKnFWibNKnFXirBJnlTirxFklzip/sfU00FoCxPzmv9laglFirRJr/W5Ya7XfbP29wNacVb8D2rpPA1aQd/Rf0P4fUEsDBBQAAgAIAK1yEkkugG8OhCsAAGRrAAAXAAAAdW5pdmVyc2FsL3VuaXZlcnNhbC5wbmftfQk0lO3/dwpJCnnIFEaJnpIwKmSPqCx5kn03RAlNU9YZE8qSyShPRhEtjyTrlPWxjMIM0Uxa7FlmkixjGjJjmeWdaVXx+7/nvO857++8R+fEcc99X9f3+n6++3Xd30mwtjJbJ7xJeMWKFesOHzI5tmIFP2jFipVXhAS5V14Omf/L/cUHPWZ2YEUhQWaE+we/r5Gl0YoVGNRapqcA9+81Zw45QlesWF/P+8+HD3rgvWLFqdnDJkbHQ90obwPyYB2OBh+rldwvqBp+SBHe1LD9mu9W2tXYh6HpL6X+7tz6x71G4S2SpX4KDpfbhPr+8bqz6bJi9x7R7m4naExZgmV+a//YR3eIb8gJust8/hjzRMGU9plDkb7tfRrzN4naHY79pScIxnGN+PSg2rCZUXts+MwkGgubmr2kCnuSs0mtbsUqkYU/6m5t8qs08f7jqu0uA7lTnJkOBKtDB259YMMW8Z9v5P5w8ZIHJdIhEt7V9G7/AyIjm36/oyCqaTeJfKe8L3zsFPCdYi5S/aWOoLTHBb4FPybioprU5C53pIc+peIlJsLouho/j4I8LQ9CxrnBaAeNYguMf51D7cy04Nb6UL9323Bg9DbQrx9iRYRA2wLtsypm75zDRv4ZVqvX/9PnhAvyxslbmn4mSdrDQ3pVtIhD3JOd168/+2VMIRA/IFrk11XEqss3XTgvnX/Nvln5Zz78NsHt13Xo2k/Z9f5FNcEz9HIs/OOdlTtvr6Q9lo9UaiDG6j35W974VbeAr+g+/CErwNcHo+Z9B7LYI1nrg2qmU2+kCz+4IAw7KkDyNWYim+iCRrHyCleUEltn5hlrE4d7oYSv0z+vQzDxiLTa3AvCD+qahRuI8aeJYt5CoJd+j5qQjESR72xArEvDfr7JTuCR3gEuvWLeC9ZgfcLDfyU5WNKaT1LM2++Aj+WfiS0z81WTpEpG71ewDDU8Lt/nLcNZsokuogPiB0aLLmDPM5HTlh69hbwbokUsH+Sv8YEAghRjv/Ok7g9LgeOGAmU7kymSwd5C+vzABTz8G9B5s67ClXcDP+CmtaPEMxKoT1jkh9AG5Pj1z+A016tWf3z63JfJmSQ798+1P+9wDx/JfuyO6unRTmJpEl5N+MKBLRLl4J6Odo7+9DSUAZ9gBzrr4PPq/uQSLbwI0eO3DsFHbbL26zI/1scxqof1qHOwyebt/do+/PyQ+fk+Rm3I2+dzY5D5Od0WBH4mJyty7oQFk/HaTOf+2z42a/wxsXYs2YacpBcLZZSXByfZRLXtlG96cfHZTWspNM3O48dcdIsHWxviDyP4AeptQVkqnX5PnmQbmSKDhkPfXTULJLAaJI5WT5V2SkLS5RXk7MdHHVbLjCFUi7JZCJcYUckK6hIL8N7uJ76zpI40O5yF6BikUYW2bEXGo8xjkEOHuyeQ5y+c4Q336mxOU64soMtJumglI3sBQAI/AJLXEfevUndywOjXUh74USMgzebmD2OQ9LTuedcMYVBSjb1pmT4urw65JCGuAb4Nc3DV7rBUnZ2FPmamPTteykHf64EeTau7CZzI56qJxE7/A44uOOcoz+/K0mT1r6kIiLQJiGDS0tE1JdYKbARLDhDs7b1XGuG+hLQ0WTU4iRVHrnqudbT6zokIDpKeY180mK1I6+yOiChB35BZC3pUquYmMGG+hDxlJnROqibuQqGwex6t393dokXS0+g22xwyfjTdrrrLt6q/LL0hHT4R1i4LzVJeQmI1tBOt71KqQz+1mYmK6zcgerK8XWOlVNL8+PCT/Xh2yYhdctuB+CFEed+8V9gVCkSu5ypkojdi9J20ZNoSGHhQTZTd9j8SUXSyFnd3R+SHHDBJO7OrIZ5MIv6DC0N7HoKxunyzambnMER6jm1PAIXdwUkqwrMyN4VwRx57pyWZdmdll5unWeyA8ccnPyyU4Y0ogJJjoZHA8dtli898O3iOPM7VXY3j8j3K401iMCH9BfbvTw21+m0te7km6bWdYfKdNdf33tm1m1xQ94Mfr60QGVz99YgV9o64JAuIFn2yeoGR9BE8keZdKShpHdUtLATac+eR0t+NPtWS0t8FKKp7BPU474Jwq3XU6aJiBeOPW2YW2tPWOpGUXR23V+60duYzilU63n7xUQWyfGX9D/ulw4JwrVcUYAmBSfO8NrSJa11OKS+unKdyDAhc26VmLPCo5mmSyJO4gZgftj8KtErD4pFLjPADw4DF5cmQ8gnfZWsocOKBYZl959UtM2Kwn41r7OFUf65tfVCwuBI8uMXWquLaZpEldKtVrfnsOi46pT+sc6iy2o8Vlr4C+trz/T8DPyOdXc2i98R1uCNYH7v9i2TZlH72c27woXYjaqYviUqbcTNgXF0UGC3NsFkGgsOo3xxUDQkdKyg/hY64xRWkgajj8rXl5Ajd2g4BwCZLx3vNSp44Z58fLNPyHeh9pxjsOcNlaxp2pXP/WJe+l1mstcmfTxcunc8Ix0w5bv+A67W4rAP5WCqlRwOCpi/9ULmWC/Jg/8vDwbxRokW4fnYh8p7cYOB91j//HpDsfMiF7tWm+ycDsqcCy6O/i15rkGEyZm8jtEq41Z0rm9xQYAHr69QE+QFTR4+53hE+bcvl3cl1r0ryi1uxT0nadJmvfrUulUtj+x9Eys4zbyVnCCG10NDBSxvXIya3IyYJw776UzfqE1VrQ2mrNnrzApMF3BMBD+yORhbBKf5x9DBa60MPD93YtE+z1lGOOz9mcWaz4lAIJjluexZs8sMwkD0IdDuXy4XfP+1+6XVC1Vvh9d/IVMNGPZRXWBmDZfVga264NJooKx2n9TtoR4oB1QcT8Rs403d4olGLJ83vdEFMQLMi7A9tJIDtTXvpvVBigFvhr/EPN7ayNTLll1K/6hTZ4K2sZIfRIBUauEXODqXLN8YJtx6LorPO7XzgICjr3A/9QpLPJR+2pBQRM5z2dZQykeMCAFo4q/Mqhh1fpOpeBZTIT0tuHJ7by8I87A1M5OzeDoY4I4Pw5T3d8wL5xI2cpPnIoev2fdrD7e8CU9cUjaU9XnnUgPXJUitkYuiYJ/OaK2AReLmTYBQUlKxp/TYSBUL7vUDtTy9LA42M5+MDpmiA8nIMpUwrKN8Eb7J75WWhfV4vpbj2tvzNaGeCOFBdifBmoqhGnZRh42J/HrhTrF91MHSMfA3yH5hMqIKhkOdvi/PVz+kpe8EitI+Mlzlg9ygeiC9L3Pr08kxIBDFRyHxrg9+Tg72IjHsU4YSeVB2T7iPT7dtecAWkQLJi2+14fGSz1iKStjMGqRUSkWt2cT1G4S6lwmEiyU8H1F61LVVVxxGLNZXBwnYcYXJysS9e9H2AVvYoEEJG3M9VtCfk489jlbnXpnrNzZ08Qsd93FpG14D2FHjeTJVMnbV30MVngr+yrBNkLe5tcujMeFFMCRpeYkuib0gGU2PEy0vR1xu882uOZ19SwDyrzqhrnLFJKdXSj/57CJ/L+FjRbwO2NzgmAAqiV4rQklzvLSIwkkamEUHI6UqFND+EpycLlCyk6LTi7K5Qv6B2wPBp6iXMeiUvi/l4ecWnl4P7pt2D4/EVMMCzQxIOKFsBJ4HuQuSJGrhedKIQ9WkYDFcB1dHkGup2NUt/5VshVZIy3yeK/DyRBIFuf3BrqJ/Ozu4Il4Z595Jm23mNqyqn4zHi50ps380EWeCcrDEie7vJ7rUAv7Xq3bNe18pFtLtnUyWqQvPHNK2Q0N2oRBpFNSvtSF7d3uPyFjjGsbW7CCyGSxovshYCLbCf0jjDg8niKXlSJ3bZX0TryLdLFPt4iKF2JAXhTW+LDZrCcHiMwZvuA7HBFhYTXMfPwTJt8mha7Tp7SBljRQf9MLBWSJI5+0jDXoszerHztlFnuvvASuzNqQoZiYZnAIEZwhpf1toi3MJU3pUJJqp/FYvTgAdCoImOP16+eVg3bScfDFSpRw5Z5Qzdk/rdlBgmQ2pSrFEWAuHHb18C5BxAVogaxd7fa/Gq+8jw20CBuG+rSeu/IH8Pf7xN+7jHuPBvmRIvSZKOWDnalmeI4nn6xYVIvumD+rpz6yWlqxa3uLjMC+Gfdr64t3IJTeIzMkWdvA19UNcpKbbYStTp/K/v2UfJ8Uy+U/0eFeVdU0XFoUl6+K/3FfsM9G77UNrhplNNw23We3+YwM3PzmRLxn/xVJhpqDd83rhrFbIjf2ESOHBs1bCSahCWRR9M72e+32LnD3/Itwq66fNjG707r3vaCy4IeoylK14e9BI15zqzyzvPnFTrxnVdvcO3vm3F4+Ir5UcavqfQcVHKN5XD/uT6X3unqHGi/6+qzfXfyrc0wxx4Nxz/Ef5gk2zFiDHDUV/Jk/vn52H+XCSMcBmpbq4/xidZcXdBFPYG+IP5C0ZYPAy7TkjX3cWNs5QfLh7IVNytvBZ39zMzF49kFiVhYSD4X0BCQeXLz8WUKQPOVH0Qhx4EjJy2R0x/hBowoPpvLkQ9WdfAOAs7imcEw1BB8MXjXYKlh1vY0PV6MEovmJch8CQlZdNXAduyaAxKsHTLDB/dkdJxeHvR0x2DvS8NYUVrQRclnwovVDC1M4GTXpqxzYV15EjpeOp5npKavHq0ErwgnuNGRo3b6JEWXnrEzGE1+d8M0tML8vXb7JKfcBlYv+mupyMcM/cjaBITpPMDqHBqhKj+cGHUGTL70mZu3KZx8Scl8/QISqaN5hXJwQiOMb6ZYbj06r56zTBJrr4Z71HJU7Pz/DEfPwAaK16+5gY/gBGkGYtOFVK/KP2Lwm5pcoiT45oC3NzwgX2fIv+MuEA7dn5hAabi9ZciS0XWk8Y5uHV1iclKA4uViJMxGgTV7wWjugxB/i8+vt7c/KL0gV8N0xdb8TXesPUh2EoS84avf70B9O1Z419rI2pIvu+XeeakwOJYUP512e8uxWrVgud+sfwXvl/+bAptr2vb2+oWZdp/S36lv9G0aOT49fLnsBF0uAZjF/xdRrXXLXjuV1/6/fKLktiTTna2711sadXhbl8rTfKfGf594oUmq34BPTzb/2zbNM6p67tuvd/zg4mLmO1v9PCiZEfbG1DbxqnRMJ+vNyxg4iIW+9tlnhtTTnm92d/nh8N5dWHBc9HLoC6D+n8EqilRnpybk7m/wdcCWa7PTZM4s8Vs2ETlcGBSYlGQLLaWpQCcPTSaVlEkCv9g7EtVhepRaLr0TjA1IySMqcomqcqRNHAU7aAyuS7acKSUN4Jt8Lde3Yz2ZuTwm6lnP7J+Tx4HPkh6wyZTsqoHP+Ug5nI2Cgir73saN+S7VurRHZOev5JvVJs5vJwYfs1qLHUJ16PUovG76hOHWNzR33fTkZKLxBQ81oTzAzgzKE7ozDP72rPxHLf9NNGIHKVeiow4f8PEpf65gv5/18h2B8ZJ8Tdge9bH2Ww5gkyANqhDMoOzxjzuwPUmNCaUD1w/PyDm7v/EvIo6tLcBE4Bu3v8P12HZr89ijfsGBfvkE6tkqrZf/ABB8rC/e9J22xzhZHb8dy1o4QHYptDkp7MDpLMuidLkN2i4VtsrGshnCDM1FNtSx0voJfgbzI1JHLI/hEOBjR2GX1yt4pFQ7DM7eb1M4t5b917EWhlShY/WBh0rEps0U8HRsq+aGGo5Qqo47yGOUsfhtUn6qecv46UYXbVSHMSubSPidhk6cb8ph9BnXFHy5M6WnWVKfZ5BLDmAirSDIIDGCfACGhlaMHsqe3ZfgaqqJHy8c6v8khwFrtVuZHpxTQtjJt7wLmV9wgVPuHNvbS3B5xCGyQFz78NLACk1GiSXsfmuh+CiHgGuEItZtpxqdshTzFQlbvwKyfHPcMh5J0NObagVAaUGMQFRphdXi1s1dKCfPM1FP2xoOeyl2TCZLZsTjfTpFAOnGjVgqNfBQUdurgFtPaRNh4y0QMMvSasI7Z+ekp9/jE+HCx+8uPWnCglvBlNhUKoEQ4hv620/T1wlozee7NVhPP4h3pB8PFl8S/MkfE+7EU7xidG+ps6pjU67w2S61IO9/fb4XFFKvwgIGloQGWTwNOQeqMkv6HTY6WPw3aFapQoK0bFCqt2zJB8lcasSWYExrP5Lt3/bniaEJhwef68l6V2CLixBh5cwCuNpFPi+7haXVGo5prpWCJRUk+vLL4XvU1CQOxoBg0zMOMTu6DL0oob+ZvjEeDqLzDQyHU9yqO1ViI6x0VlPoJj4lTfSKM+1wdFyEiwhsW4zpP+TA/zrWhDla+C6mXTxO0bcUfvofYAW/AZ3FEp6c5TJZiBDgtGmn4ryB8iZCLUdSPTR2zoQX4SntBThwX4dJTBYxKqEGjwvf91yM/UNIE/jBzO/KD+Yuq0bgspk2pSE2G5enFBuIBIjKj6xM18rxIBnhOLv+wjgFpT7vtmumTzFAyJb/pOt/Tku+9820cuPLT+2/Nj/P491bvauZtRQ9WYyHgsaMOsNYPEJBcR52xiowdpHdxi8SgP64cI98bpsXjYoFzGunuIoES44ERXFKzAcGog7PKAacAY36xP/I5Cqq2xusTmq57MhQlQJE+zWW3RrIz6Tyrv/15DMk5sXcj28mzY3qrim/CGtxxCGwjP+/eLff4/toh4/RnNqaMrus88GuSFR/C1A8Ak1tTtfKvoFqFbi39JjeqCLWw+I/0/bwKX/l7aBL+y4ydsWP227+DZF8d4oSBXvhkXTej6bPbzt7c6HS2zR+K+EjtOxzBas7kxGlWCEi9aJviXqA3o2RULqbvBp26yU9oEbvpld9U/VJeyXoMl3QrEpTadB3Ht8tjBtXnrR3ati3zlFruiMQ8hpkCV3G0s3cAGlV0BaK5bYBIq4b8fzXHKaSYDyJfaB9GyUuR4PjNqMRy6xkVbse2qZlGVSlkn57yCl+7lmLe1K/WOifkTo3EhOkD7vwIulE9GAwxyk4YEG1VQ4tWqWd2JFE5UrJ4bSmdJKJZMrbDpkOzQnzRY3dMR3R3gFt6ow3rmTaORGt9BBpaYKbxL7wz1U30VBiAUMxzErpskbkCAuk509YJcklNjn4zZtcZxMRvWwkVt7AdV50Y3g8RuDPKdjrql+A0FK2N538KQ/SU5Hy8uCGTKLERHf+offFnx4jrFMyGgZfXqoUsHlJL6EE8Soqs6CGpnqxpaR/xGQaqGJv9tFfayXJF2Vj5/EFBUhiAyyq0zKEpxcw+MkoTJhDUuxapOXmSkyEZ2Wb+A1CazSJdGFRFOr9nYHiGc2BIgaMD8+t4oXWk/i9HSQZ47CR200c5Lkt0yo4vCFqIoCeAOcmyEDIUwMXi7KuLddzpyJWLute2YmSDd2Jh5CYZNqnZLFPQ8xERFIiEUEMqJ2I3V0KXO+dRtXAjLOSkhMp1W4T8oBxPVL1iAsJsgVUvwm0o9ENqfqaJHSKmrgJmIbGBsH6ybHVDr9jHCTPkAVBweqkrbkU5POYliXuUzH0xSwEY5LEUpBjnyW8WxuPwNm0NeovoRspshzZZOclr5vB3Zbg1YwbDw+/sKdGqIpkzP3uObvewJyY+jsfGzfysRpc9dubI/5we4wq5qSbQcSheS7k65Ipe3Cl8sC8IQ2Lk9kqgr1+uNCwpCL1tg7NQA8trcHenn1uwVCEnKlEeNX9Hpa1Nv56ivrtkbHlKV4zYKuCwFJ6qWygBZoiceWYKddnCPNikF0AJgEKdPUdKU2xb9VgMxj5p1rme+u7XdtSVu83p+ZcI2bbmHOvXLjJoSGETEtZRpbAxOtvVhtB2KnzU2cpB9FJhzh/4NSRgeh6KY3KNxc2D2IGgHZ3eTHeEV4w5YZn6PhKlMHTZD+HRHj2Yo0B+cHGzoqRKxIncEI8bv5xii9/pQ3+CVcvQSPpeARJaVP6jfcEbg0IWGrGppvT+ULt1PiEsyhlmNOoW19BuAwZ/61lIqhpMtDHWQYBa7ejvKcpdKvpWm5Z/iH1QbfgmQKyXTDcTRaaahFAIxZroeTSm6YOa+14QlhTjeiVpQ6udTqm5N5q8dfAeOWODvykzFZ4pDbDac1XLWM6NU60btkTPPDri2x8ZKZe51LCoRgOZ+oOKaeU1uLvw2eWOJEiQfx3KHPRsaRLZlsw+ln84/IQZPCipckUI5HoL9mzgEuBwUAEbU9heSllOsmT7l2vdWdfZcSJ7Sj2wop5ZAxFy4zn8vV6RMwmD57hrxaVadr6lZoCH7xzRm6xSVeOQKqA7KiPPVzR4xkowOjUVJuDVhg5Myg3h+yULOlzPJ7I55ZDohG8k4CfmxSQMmQsBQo4PS4+khat/BS0yF40/UIAmjXrvkki3M4V4JgYFEzfK/RUsfTtHmoQ9LlyV2+WXq6tAYJagaJZ4ItH2xp6px6G6q55MpieFNxjcbcc31wK0aT78oAqc0MWBOWQhRSI1X4FGPw/4CXOgX1ldDS9NB6QugUQWhHKiLq3WuutZxpURT3bli/DtjhupRwjKT8d8npMinLpCyTskzK/zYpeUIgGME5BsuZx/b/h4Rejdbbkp17QfjcEscPPuwhQjZJWkclLBH7p4VODL08biiw33bxs5Tnbg5rXRF+UNewxFosdBlnT+68vfLWEsfM9z+HZpgKHPcgLeGMlDIjKvdw6bNawsPdeq9tdW/lTjXIEidhJYg1LjeFHxjmLMFIqymZnL/4JNMqlkigEobddlsKHL9ts8RJ2pywpFcPLghbuCwhEA1QVfT9lTtf5C5xlPWVLv4kl71KhUuUeUiVaHMbPskPxxfP3l6czCTv4bJ3Gf5l+JfhX4Z/Gf5l+JfhX4Z/Gf5l+JfhX4Z/Gf5l+JfhX4Z/Gf5l+JfhX4Z/Gf5l+JfhX4Z/Gf5l+JfhX4Z/Gf5l+JfhX4Z/Gf5l+P8L4K9lUYKO6rI+j1FeYMhE8qTgJL/jHpyz44KWKV/7lYZg59/2EM7LFHEFwvNL69GKT8OHN/tygf3cfTQU++H74IyeOl5fstCp55rbM2Irt3G5UCMZn7WG9tjzKIL3Hlzwk66Y5+qM+Y3SROxw1sJWquHSv/UL+N40gG9MzSFiWwhhC9+Jn9qv4vb91sfkezuGVe2exUcs8VaWeohMg4UffvA0/LVHwPdGAYL59R6Uq73acfxpPw/Y8z80jN0rq7N3mhnGXvjh7bjfer/96PhQvD6m1OzssMwGj58HPL3q144L39ou6H5y50y7r8469Wv33hWrFHi8O8vvuBTvzA4J6pmu2ffTY9b+/5kN10+13785mlf702fR/3lF5y96vwD/7fFzJ99Swd9efvz+4mTdfhG73BMBD3NrR1t+W9CiwuBhn0ybGysC6rNGjgL159pQcvofo0Rl5CLGMXnzSLwkSlXOV7dP/Jgi6q+55oXPMt7Unc0MuwJtNQfatBqTp1DsD6hj0LYKttZ9WcQIy5VcMVoZur9pZq4DGzlzyX3mUt7a3QS9MFooGdLfARQqdNbwXoiH/76Pky2q7pStswHR0WmJuNKAN/o45D5i7T+7MU8Gro31PyTO0c8l0xKOwrweiN2T1JQLKdNCIznvthuExRPNcexxInt8sMWdPclAstKxs+n1QUxcUC8skkkGYj+4oHuz1Huej17a6BaaQ8+abfXts50fmtpAtnqjkfmYzoRPpffDOirGp8KfHULNd4bvAjIHVosOF06VZYZT33VXjT0jd7JrKyhQSujeE9/f3XQ4V9t+i422aC/HMQlUJuG9jCru9C3f1z3kSkoNRl7WG3lzQyOZANNwBe1TQvcz4P0hGgk13kwFlO6kHnkrf0IR/h9tfcTA6siB91h0BjGtRzP+AZxf+q+pLGZzVvUs54E//wZKZXxP5Ie4yA/eQpL4xjStfbjSYUUXE60XK6/OcAqGx9Ou0jsDocBhOXMXfxdjh8JH9jUpYy9d7eXwFKxvmUiV65Xv3UvkpW5khpISTm6nqcA6HzY/2NKYjdLJJGcGzSavB+2G3+7QClx79D09babxn73siMPJ4jrqSZbeYIFI7bDTee9v4L3Ga0+0rbxsh+28IjZ4kFllyewJEHdqhEpykj7m6vmqCJ0kPzXuuSPxpO5sHI7XcBK4zrgbk4Mcr0FVxJat+tALTvAPzMyLRlZ1Np9vLlRGgfsZl7PUR3FfRcpWkKS3rggy0TmvHvCmiMGVoVlSZd/D+uzytaDgWo2AnmjEyY9iEoPT5huT9A4He/e6pvipdjjoi6oPohBFq+6nDZS/3SB+qLR469OEIdpzY36hsbeSAcPPc4MINqb0PrNed6234btUxjvDYWi2tfa+id3BZ10fcbGtqKIW9YRC8ocTvnaJ9pTv0xnctL1XEnWy5Vwj3K1HWxWOTS5waqREI28ZmSpPZBuZ5ocW9Rt4svgb31UWzLlPvgNAq4Af8ZlVUt7526db5MkOHzH0M6eZdtZnnh2KsIigkl/iH03PBJIphZHxgXqmKHJwv4bz9PmqOdD395FJPoIaWFXcHINQ8G/vG2qu6FwkSVHJubTiXbARTlYAgO+bv61nJH6mgXIAWcV6gggwwu1QiEa2cKqn2kVrquae1AxDZKxgTDaVw564frkAP0ivYt241zf6/MsMHEDa7HMVFItQOd3bzx2/44wBbfuJ8lHM+Sp58vpoZOjh5lxGW7yYQp8/+ZpmdG846G2mfxJtMtkntASGQs7MTRa17epXADsOh+54ManaVsJoii8qZfT4kYk1ZjhthfIalDmwJabvKq0KO18VpwobXBuHdgsfKQ6ZrJ3WO2NvUMHQTQJr4/r2u8zdP+aMekWpzNoxmu32tUnbiYHZ4az+GmuoPZY4XZulsrmGSu0mMmaJCLadJ27VWlA7tkR1LXyirEd3i3MovTey2dycwHJsSVMzS25jnzrMZHRm+b2d6pSBsleffK399BI9cnsLmm4SL04057dUOX3qCW7yuT4a3xCW6nmQX6wF3M69MNsFerkS3Qrf1T8+dQ0/eTsayXMLBjCKv3tERzkri9WVRTkV6PyewWRqTTuQ+LL292fiMezK8nLBFnzJtFZvZJeq8+g/Vl/W8EnDmmX/js6sDdmIPw34NxF/xpIBGXGX1bXVNMKphHg3mJyvPIvIf5HjBnrhdmxDuapBOaF82nKA3oJ4YVpAzt5M64pOtMMKiXYHYF7dhcNnT2SpvPMjpxJd18qSyoS0CKyDyQVouUZwS59ZxGNiaC9aNxXq+SzA8tbcHYBBnVsEpTTk/UcaBx/srTvVqqFJ9op7Wqk53huecQPYBzGgOVgJSL0xwvFar8Unb59Ke1zU2PsQ3aPKcbxrd6rxi5T4CAZO5diB7/iyAFXhPVRD2vz4JH1GdlITMaWJHQ55CB5OKGqk3qTI4INxuEovF6bmvE53Kmp81gumm1qBG8JQ1HHnGzrI+61cg3rlphN70OeRRfgw8hhNh5ZLZrTf1evrqXaPlSenGuGkDpW701dZ3npf+CoX2KryZ7z1QO/6i6HNzZNkaNZ8b9thduo9880mey4IbejGh+MdmFU7m+L9/YE06cAptF3Z6CC9EkvVxWa6f3EiGmLUK2dGqGA87lb4Ucy+G6j+QSt4AzWFkpGDa6DeV7/Pkqtg6+VTtgZuMXrvVJaZ2FrZ3oERsSOFjM74uTuza+Hj10UxZ6SALf06Cq/jUXaolINvZ2TZ1/y75yM/9ywpcEsvmV43Erxuj4jM/BapkTPz8c3zlcBzOZGhhfUolaCICbCsQwnCnh+gMuverrTpfZ8aOE8ukMH65jxDfAYS3ZmkggPIsuTXSh0BHXVnn76NRg5R48X3l8jWqVxwkIOOM+rLikt6KWJ4nBkzMLiZX6/KJpio3UNtgsApMzZGuMqpcjDpXzKDIPUuf1W6Xf8QtHgYUoRas9kxjteAZZOl1A3apncY4JkA9EHmgJ7mX0EJH8+iDzCL9VIvBjlWWSZj1quFrwaMURKvJplJVD43t+CyMrg//Vsje3vBcOb1a2A+kx5Fceyw7FoQaQzBa89X6CrsbGTak10sorKVy56aIFyt7bBeVN1ZTNElzYhoZAXVDl8WQ+4MHHkor3D69BtfeBU3vLlqmnLwRLVgWKC/x55UqEEFWrW088iT8nxXaDJkHHNQoub5vPfpN/WUWs2vrmqgUGT8xoMi1EnsWtzF/frOhuJrDVrkFZTIFLhsO7ibkATWiUSnMMoS77F2tyvN2er4MF7nCIBonXcFKSw90pizqooj9aHfoKVMVe8gBuZia2Taa9Z+R55skUxT5Uyqfu7XK9gwqVErVe6TGFBtCnFfl7EWVMbebxYxdSd1N6NvTZtcTy66KKM74a9prbKbDu/33mC8SR+jP0794iHGNIqndQiK5Vlz8IKav3zS/VT7LfSVZjASobM6xzO218qlzA4Nny0/uNaQhKX4KDqrxumHrHNWUq1kg59Y6bKD30Ju5QR75xedr0mrgHGtLjpJCMTmbB5S2bI76++9L/SOjmLAZR9LehT+EcpH6c99GDQGzr0YrAeyP1bp93PYDGAkE49gnkAakuciD7nN6W4OCSG+DQj2LgE7a+QKi5kKge6GyUXkNue6bkb234KU2vl/7X+4eaZutX7xWI1i+1RDJ/wFlwZOeNNctmLAMWxmSVBNybYJ6KxSGpfkMez41Rs5gbNNGf6VYh0H4soSK2v2eNcogMeYLWi4Gbwdsc6nhuwzBrvRU4+zg1eXeJOztxXVzo0O5kSO5qwXt+N/bZMFnO/EB+IaOrWUnEPJe6vmvQc6RR/Rjemv20un1QN0+is1HbofjlQCHzgb4R55lqgk5BBC0vGQ0YyWkEG3WAClZk+gRF+gnlv5fFjjV/0p3/uxF0o8vwZEqGl7h2E0+WGNCzmnmhWDHCp7uyAj1PyQ2flBULLjxAMt+strUOzqcs2bqJu7VmVMezm+SUIWX50eylbM81AIdme2EpmtXWJgQOA3AmM+E0gYcn/fGR7WPLnOAJVdT2E6763ZA3CrRfrUrPJmHUvR43uajQLrBTo+FtIg9VNcs7k+rSC88i1xx7eE6OTAPSDrQ8FTZMGtP3K4fsm5+FTVH1Y1Jd6ygSW3pNUjx+BvyyKxPQ/J7bScYC1V4NRkyPvpJOS0ubmTn3gRyC9Ird8t8lVhRM0FB3HviwkF3TJVrskYIZBb6OCldDQyoycBMl4GZLUB9Zg0IIc2yOs7DVtvF2MwE2NQEbbmKvHV3vhtwURR9JB6TqSaqs2EjacpjFjaPDdJdabeqPDdZMK8rb9xw/GaBp8x9d31SBtVYtWezkrK1GgotvdrNGKIqxsrwtbOE5/hqZrqs/ob/2ygFqifYKEPenn19a0ouTXc2RAp693QUHulpfqo4zQ1l8LEj4qrqp/cchCZGH7r3/YH9sz1cuVFG9f2hKWq5pycrgl48EoOMb51jQTAOCBfHizu3ZAeiovwyq+/HHqWM1fEmXv/uIY2cLa1iPmsSCZyBB15OF7dIb4tevsWXHDy4+G4FkUj0whHk/Rks9GePs/97B63vI7A/nBXUju5V3hNezletMOmZz3weLI4ClIDfvca3PUwroc1+d3wBnwxvME+3oisqlSa8/naVHwYGkWeyuIwC8UUTs3WcSPTXS+y81IMaBIGkCmcekvy1mu501aJM91nLU7HzV4Fzorz3qXqviXrbBBaHmjAYMmNBEdQSLmM3Phb4mOa0H/z/okgEh/2vAaPsdsHj+Z1ZYaf1rMqnx9K/Zrq7BSBzb3Kqg3xxNnJlkeuzqDQj8JIElXGXM8yylKXC3t3ldp1BTI6tHXMdTMPzj8/5+NW1Tcm2kX7OmfF+AYns5XUjVCIcoOw0vNJFSynTSZvyFqSXp1XB9GtKtBA34ufDWi3CO+FVsbO1s6HHEXsGAGkxD7S3If+W/cjOlU3frvnWpQ8ObIWH8f9qwKd+omtXTyt1zfPtroV9DceM631dgLt9q1tPujjdBGCZUdFQ+yxHdP/ZhXsp/+bJU6Y4qZrQbsNA9+0mJtLKTfh3Zw2FB10pz5zwB6NRaciZS8IgUZjkJ2Qv1jGeyfAY6sz8YNojIrCVwIvRFVxffVVa5YOqTQD0fKmVJcwiqcxp4hBbEKtrbKqivZkjj2qpmvYndnoXi1xooFT5G63IYgOQMS+cVcBaLwQ8369GkDbVDEKvIyuJhC4Iby7xe6ThrjQb7Wlgd2RBnlsvU/XpoIcse9k7qEq3zGmC/ZTIk82u+b72ekaofPbI+mPs2rCUDHjWe4sDHAeU09l9VHXgAS5sS43fsWm0+Eq4QJ7DFivDOBjr0vCxzxgCDz8NGtgSov5qMSngYL86i4Zgl5xEY0yH50IAOoazNBOnEsLuSBUhiYT9EYeGsG1rveUTqDvGxhwpgwQoZz5fgQkTRxMTrNou1IzD0w6xR7wlyu6lOd3DEJoHRvXTVod9IRxb/hbdpwq+HBj+k6l9zegbqCNsucz4Ydld7uea2W6HFoNUNja8sdEnjtrdEufMhmNmEUTYwE/bK7NOTBr4OcKD5touGvflX/nOb3e7JeVH+Knxs2Nka13ydn9EiPyClYupXfDDm95BH6UVwqBi1vAZuqB+g2pczPUuWwlLN0fGzx19mKFZfwdPte55ydklBdUEjL2qb3UnboWdjJ4d3h/kcFUDUa5qan3SRM4K2Kisn61wcwTY6Zj+5AvTCVw82y3brDl379UfkxWRSPfuO8G0A5/SmN99Py5MFSh+rnooWO+VGWqD32u7fyRl4CfajyvBOXmCCG14K3Krb8Wmi5E5WmKAXDGvEbTbwysD/+95xrfr19GtLU+9AOCPYzgBxzT/PUz6YrwVVc9dc/N9ItWgf5xumb56w2FXYbeG2kQCe8GPDcRRrjDJ88+F5juhNX/8rVMatZg3vc/0aySxd1nJkKwEbzvZ+DfVCah/tuXSq3iUnzQW7IFxVnNoHRVKD3EpK3g/jt80Mqk8IBH9P8CUEsDBBQAAgAIAK1yEkm46rdwSQAAAGoAAAAbAAAAdW5pdmVyc2FsL3VuaXZlcnNhbC5wbmcueG1ss7GvyM1RKEstKs7Mz7NVMtQzULK34+WyKShKLctMLVeoAIoZ6RlAgJJCJSq3PDOlJMNWydwcSSwjNTM9o8RWydTcEi6oDzQSAFBLAQIAABQAAgAIAKxyEkkOaiROYgQAAAURAAAdAAAAAAAAAAEAAAAAAAAAAAB1bml2ZXJzYWwvY29tbW9uX21lc3NhZ2VzLmxuZ1BLAQIAABQAAgAIAKxyEkmqiTkF8QMAACwRAAAnAAAAAAAAAAEAAAAAAJ0EAAB1bml2ZXJzYWwvZmxhc2hfcHVibGlzaGluZ19zZXR0aW5ncy54bWxQSwECAAAUAAIACACschJJLKqJ27ECAABUCgAAIQAAAAAAAAABAAAAAADTCAAAdW5pdmVyc2FsL2ZsYXNoX3NraW5fc2V0dGluZ3MueG1sUEsBAgAAFAACAAgArHISSZjAjiXHAwAAPRAAACYAAAAAAAAAAQAAAAAAwwsAAHVuaXZlcnNhbC9odG1sX3B1Ymxpc2hpbmdfc2V0dGluZ3MueG1sUEsBAgAAFAACAAgArHISSfhisWuEAQAA/wUAAB8AAAAAAAAAAQAAAAAAzg8AAHVuaXZlcnNhbC9odG1sX3NraW5fc2V0dGluZ3MuanNQSwECAAAUAAIACACschJJPTwv0cEAAADlAQAAGgAAAAAAAAABAAAAAACPEQAAdW5pdmVyc2FsL2kxOG5fcHJlc2V0cy54bWxQSwECAAAUAAIACACschJJSA5WT2IAAABmAAAAHAAAAAAAAAABAAAAAACIEgAAdW5pdmVyc2FsL2xvY2FsX3NldHRpbmdzLnhtbFBLAQIAABQAAgAIAESUV0cjtE77+wIAALAIAAAUAAAAAAAAAAEAAAAAACQTAAB1bml2ZXJzYWwvcGxheWVyLnhtbFBLAQIAABQAAgAIAKxyEkm+LwJ+MAkAAF1bAAApAAAAAAAAAAEAAAAAAFEWAAB1bml2ZXJzYWwvc2tpbl9jdXN0b21pemF0aW9uX3NldHRpbmdzLnhtbFBLAQIAABQAAgAIAK1yEkkugG8OhCsAAGRrAAAXAAAAAAAAAAAAAAAAAMgfAAB1bml2ZXJzYWwvdW5pdmVyc2FsLnBuZ1BLAQIAABQAAgAIAK1yEkm46rdwSQAAAGoAAAAbAAAAAAAAAAEAAAAAAIFLAAB1bml2ZXJzYWwvdW5pdmVyc2FsLnBuZy54bWxQSwUGAAAAAAsACwBJAwAAA0wAAAAA"/>
  <p:tag name="ISPRING_PRESENTATION_TITLE" val="www.99ppt.com"/>
</p:tagLst>
</file>

<file path=ppt/theme/theme1.xml><?xml version="1.0" encoding="utf-8"?>
<a:theme xmlns:a="http://schemas.openxmlformats.org/drawingml/2006/main" name="www.99ppt.com">
  <a:themeElements>
    <a:clrScheme name="Creactive 09">
      <a:dk1>
        <a:sysClr val="windowText" lastClr="000000"/>
      </a:dk1>
      <a:lt1>
        <a:sysClr val="window" lastClr="FFFFFF"/>
      </a:lt1>
      <a:dk2>
        <a:srgbClr val="000000"/>
      </a:dk2>
      <a:lt2>
        <a:srgbClr val="FFFFFF"/>
      </a:lt2>
      <a:accent1>
        <a:srgbClr val="FEB834"/>
      </a:accent1>
      <a:accent2>
        <a:srgbClr val="FF3F5F"/>
      </a:accent2>
      <a:accent3>
        <a:srgbClr val="028599"/>
      </a:accent3>
      <a:accent4>
        <a:srgbClr val="01B59C"/>
      </a:accent4>
      <a:accent5>
        <a:srgbClr val="73655D"/>
      </a:accent5>
      <a:accent6>
        <a:srgbClr val="3BC7E2"/>
      </a:accent6>
      <a:hlink>
        <a:srgbClr val="0066CC"/>
      </a:hlink>
      <a:folHlink>
        <a:srgbClr val="29B5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2182</TotalTime>
  <Words>5728</Words>
  <Application>Microsoft Office PowerPoint</Application>
  <PresentationFormat>自定义</PresentationFormat>
  <Paragraphs>769</Paragraphs>
  <Slides>51</Slides>
  <Notes>51</Notes>
  <HiddenSlides>0</HiddenSlides>
  <MMClips>1</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51</vt:i4>
      </vt:variant>
    </vt:vector>
  </HeadingPairs>
  <TitlesOfParts>
    <vt:vector size="63" baseType="lpstr">
      <vt:lpstr>Gill Sans</vt:lpstr>
      <vt:lpstr>Bebas Neue</vt:lpstr>
      <vt:lpstr>Source Sans Pro Light</vt:lpstr>
      <vt:lpstr>Arial</vt:lpstr>
      <vt:lpstr>Open Sans Light</vt:lpstr>
      <vt:lpstr>Gulim</vt:lpstr>
      <vt:lpstr>Lato Light</vt:lpstr>
      <vt:lpstr>Calibri</vt:lpstr>
      <vt:lpstr>张海山锐谐体</vt:lpstr>
      <vt:lpstr>宋体</vt:lpstr>
      <vt:lpstr>Wingdings</vt:lpstr>
      <vt:lpstr>www.99ppt.com</vt:lpstr>
      <vt:lpstr>手机应用展示ppt模板</vt:lpstr>
      <vt:lpstr>GREAT APPS</vt:lpstr>
      <vt:lpstr>MOBILE FEATURE</vt:lpstr>
      <vt:lpstr>EMBEDDED FEATURES</vt:lpstr>
      <vt:lpstr>DEVICE APPS</vt:lpstr>
      <vt:lpstr>WEB MARKETING</vt:lpstr>
      <vt:lpstr>BUSINESS THOUGHT</vt:lpstr>
      <vt:lpstr>GEAR UP YOUR DESIGN</vt:lpstr>
      <vt:lpstr>BUSINESS BROADCASTING</vt:lpstr>
      <vt:lpstr>ABOUT US</vt:lpstr>
      <vt:lpstr>BUSINESS MODEL</vt:lpstr>
      <vt:lpstr>COMPANY VISION</vt:lpstr>
      <vt:lpstr>COMPANY MISSION</vt:lpstr>
      <vt:lpstr>COMPANY MILESTONE</vt:lpstr>
      <vt:lpstr>SEO OPTIMATION</vt:lpstr>
      <vt:lpstr>SWOT ANALYSIS</vt:lpstr>
      <vt:lpstr>AIDA ANALYSIS</vt:lpstr>
      <vt:lpstr>BUSINESS IDEA</vt:lpstr>
      <vt:lpstr>PRODUCT CONTROL</vt:lpstr>
      <vt:lpstr>STEP TO SUCCESS</vt:lpstr>
      <vt:lpstr>TIE BOW ARROW</vt:lpstr>
      <vt:lpstr>WORLD MARKET</vt:lpstr>
      <vt:lpstr>REPUBLIC CHINA RAYA</vt:lpstr>
      <vt:lpstr>BAGAN PIRAMIDA</vt:lpstr>
      <vt:lpstr>PROCESS TANGGA</vt:lpstr>
      <vt:lpstr>ARROW PROCESS</vt:lpstr>
      <vt:lpstr>CIRCLED ARROW</vt:lpstr>
      <vt:lpstr>FUNNEL DIAGRAM</vt:lpstr>
      <vt:lpstr>CIRCLE INFOGRAPHIC</vt:lpstr>
      <vt:lpstr>3D ARROW INFO</vt:lpstr>
      <vt:lpstr>BULB INFOGRAPHIC</vt:lpstr>
      <vt:lpstr>JEWEL INFOGRAPHIC</vt:lpstr>
      <vt:lpstr>RECTANGLE INFOGRAPHIC</vt:lpstr>
      <vt:lpstr>CIRCLE INFOGRAPHIC</vt:lpstr>
      <vt:lpstr>HEXA INFOGRAPHIC</vt:lpstr>
      <vt:lpstr>MAGNIFI INGOGRAPHIC</vt:lpstr>
      <vt:lpstr>BUSINESS MODEL</vt:lpstr>
      <vt:lpstr>BALOK DIAGRAM</vt:lpstr>
      <vt:lpstr>SUNTIK DIAGRAM</vt:lpstr>
      <vt:lpstr>STEP TO BE STAR</vt:lpstr>
      <vt:lpstr>SNAKE ARROW</vt:lpstr>
      <vt:lpstr>GEAR UP DESIGN</vt:lpstr>
      <vt:lpstr>GEMSTONE INFO</vt:lpstr>
      <vt:lpstr>CLIMB THE SUCCESS</vt:lpstr>
      <vt:lpstr>EARTH CORE INFO</vt:lpstr>
      <vt:lpstr>SPRINT TO SUCCESS</vt:lpstr>
      <vt:lpstr>BAR INFOGRAPHIC</vt:lpstr>
      <vt:lpstr>EXPECTED RESULTS</vt:lpstr>
      <vt:lpstr>PRICE PLAN</vt:lpstr>
      <vt:lpstr>CONCLUSION</vt:lpstr>
      <vt:lpstr>THANK YOU</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www.99ppt.com</dc:title>
  <dc:creator>www.99ppt.com</dc:creator>
  <cp:lastModifiedBy>faith123</cp:lastModifiedBy>
  <cp:revision>6</cp:revision>
  <dcterms:created xsi:type="dcterms:W3CDTF">2016-02-01T02:51:09Z</dcterms:created>
  <dcterms:modified xsi:type="dcterms:W3CDTF">2018-05-28T01:19:05Z</dcterms:modified>
  <cp:contentStatus>www.99ppt.com</cp:contentStatus>
</cp:coreProperties>
</file>